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6"/>
  </p:notesMasterIdLst>
  <p:handoutMasterIdLst>
    <p:handoutMasterId r:id="rId37"/>
  </p:handoutMasterIdLst>
  <p:sldIdLst>
    <p:sldId id="379" r:id="rId3"/>
    <p:sldId id="397" r:id="rId4"/>
    <p:sldId id="398" r:id="rId5"/>
    <p:sldId id="406" r:id="rId6"/>
    <p:sldId id="410" r:id="rId7"/>
    <p:sldId id="344" r:id="rId8"/>
    <p:sldId id="384" r:id="rId9"/>
    <p:sldId id="389" r:id="rId10"/>
    <p:sldId id="390" r:id="rId11"/>
    <p:sldId id="391" r:id="rId12"/>
    <p:sldId id="393" r:id="rId13"/>
    <p:sldId id="264" r:id="rId14"/>
    <p:sldId id="370" r:id="rId15"/>
    <p:sldId id="326" r:id="rId16"/>
    <p:sldId id="407" r:id="rId17"/>
    <p:sldId id="322" r:id="rId18"/>
    <p:sldId id="405" r:id="rId19"/>
    <p:sldId id="404" r:id="rId20"/>
    <p:sldId id="281" r:id="rId21"/>
    <p:sldId id="299" r:id="rId22"/>
    <p:sldId id="320" r:id="rId23"/>
    <p:sldId id="381" r:id="rId24"/>
    <p:sldId id="280" r:id="rId25"/>
    <p:sldId id="372" r:id="rId26"/>
    <p:sldId id="369" r:id="rId27"/>
    <p:sldId id="399" r:id="rId28"/>
    <p:sldId id="400" r:id="rId29"/>
    <p:sldId id="408" r:id="rId30"/>
    <p:sldId id="403" r:id="rId31"/>
    <p:sldId id="402" r:id="rId32"/>
    <p:sldId id="313" r:id="rId33"/>
    <p:sldId id="271" r:id="rId34"/>
    <p:sldId id="273" r:id="rId35"/>
  </p:sldIdLst>
  <p:sldSz cx="9144000" cy="6858000" type="screen4x3"/>
  <p:notesSz cx="6794500" cy="9931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BE6"/>
    <a:srgbClr val="D3D3D3"/>
    <a:srgbClr val="FF3457"/>
    <a:srgbClr val="9A9A9A"/>
    <a:srgbClr val="33CCCC"/>
    <a:srgbClr val="61C3BF"/>
    <a:srgbClr val="00FFFF"/>
    <a:srgbClr val="000000"/>
    <a:srgbClr val="FFFFFF"/>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autoAdjust="0"/>
    <p:restoredTop sz="94238" autoAdjust="0"/>
  </p:normalViewPr>
  <p:slideViewPr>
    <p:cSldViewPr snapToGrid="0">
      <p:cViewPr varScale="1">
        <p:scale>
          <a:sx n="72" d="100"/>
          <a:sy n="72" d="100"/>
        </p:scale>
        <p:origin x="1386" y="54"/>
      </p:cViewPr>
      <p:guideLst/>
    </p:cSldViewPr>
  </p:slideViewPr>
  <p:notesTextViewPr>
    <p:cViewPr>
      <p:scale>
        <a:sx n="1" d="1"/>
        <a:sy n="1" d="1"/>
      </p:scale>
      <p:origin x="0" y="0"/>
    </p:cViewPr>
  </p:notesText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1-292C-4F50-A100-8D68D1AE205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292C-4F50-A100-8D68D1AE205C}"/>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292C-4F50-A100-8D68D1AE205C}"/>
              </c:ext>
            </c:extLst>
          </c:dPt>
          <c:dPt>
            <c:idx val="3"/>
            <c:bubble3D val="0"/>
            <c:spPr>
              <a:solidFill>
                <a:srgbClr val="CCFFFF"/>
              </a:solidFill>
              <a:ln w="19050">
                <a:solidFill>
                  <a:schemeClr val="lt1"/>
                </a:solidFill>
              </a:ln>
              <a:effectLst/>
            </c:spPr>
            <c:extLst>
              <c:ext xmlns:c16="http://schemas.microsoft.com/office/drawing/2014/chart" uri="{C3380CC4-5D6E-409C-BE32-E72D297353CC}">
                <c16:uniqueId val="{00000007-292C-4F50-A100-8D68D1AE205C}"/>
              </c:ext>
            </c:extLst>
          </c:dPt>
          <c:dPt>
            <c:idx val="4"/>
            <c:bubble3D val="0"/>
            <c:spPr>
              <a:solidFill>
                <a:srgbClr val="66FFFF"/>
              </a:solidFill>
              <a:ln w="19050">
                <a:solidFill>
                  <a:schemeClr val="lt1"/>
                </a:solidFill>
              </a:ln>
              <a:effectLst/>
            </c:spPr>
            <c:extLst>
              <c:ext xmlns:c16="http://schemas.microsoft.com/office/drawing/2014/chart" uri="{C3380CC4-5D6E-409C-BE32-E72D297353CC}">
                <c16:uniqueId val="{00000009-292C-4F50-A100-8D68D1AE205C}"/>
              </c:ext>
            </c:extLst>
          </c:dPt>
          <c:dPt>
            <c:idx val="5"/>
            <c:bubble3D val="0"/>
            <c:spPr>
              <a:solidFill>
                <a:srgbClr val="00FFFF"/>
              </a:solidFill>
              <a:ln w="19050">
                <a:solidFill>
                  <a:schemeClr val="lt1"/>
                </a:solidFill>
              </a:ln>
              <a:effectLst/>
            </c:spPr>
            <c:extLst>
              <c:ext xmlns:c16="http://schemas.microsoft.com/office/drawing/2014/chart" uri="{C3380CC4-5D6E-409C-BE32-E72D297353CC}">
                <c16:uniqueId val="{0000000B-292C-4F50-A100-8D68D1AE205C}"/>
              </c:ext>
            </c:extLst>
          </c:dPt>
          <c:dPt>
            <c:idx val="6"/>
            <c:bubble3D val="0"/>
            <c:spPr>
              <a:solidFill>
                <a:srgbClr val="33CCCC"/>
              </a:solidFill>
              <a:ln w="19050">
                <a:solidFill>
                  <a:schemeClr val="lt1"/>
                </a:solidFill>
              </a:ln>
              <a:effectLst/>
            </c:spPr>
            <c:extLst>
              <c:ext xmlns:c16="http://schemas.microsoft.com/office/drawing/2014/chart" uri="{C3380CC4-5D6E-409C-BE32-E72D297353CC}">
                <c16:uniqueId val="{0000000D-292C-4F50-A100-8D68D1AE205C}"/>
              </c:ext>
            </c:extLst>
          </c:dPt>
          <c:dLbls>
            <c:dLbl>
              <c:idx val="0"/>
              <c:layout>
                <c:manualLayout>
                  <c:x val="-9.5816671018404437E-2"/>
                  <c:y val="-3.0372875059627084E-3"/>
                </c:manualLayout>
              </c:layout>
              <c:tx>
                <c:rich>
                  <a:bodyPr/>
                  <a:lstStyle/>
                  <a:p>
                    <a:fld id="{D7834426-44A2-4807-AD35-D18970FD1699}" type="CATEGORYNAME">
                      <a:rPr lang="ja-JP" altLang="en-US"/>
                      <a:pPr/>
                      <a:t>[分類名]</a:t>
                    </a:fld>
                    <a:r>
                      <a:rPr lang="ja-JP" altLang="en-US" baseline="0"/>
                      <a:t> </a:t>
                    </a:r>
                    <a:fld id="{C88499A2-9037-41B1-BF3E-FFB0A8110D20}" type="VALUE">
                      <a:rPr lang="en-US" altLang="ja-JP" baseline="0"/>
                      <a:pPr/>
                      <a:t>[値]</a:t>
                    </a:fld>
                    <a:endParaRPr lang="ja-JP" alt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92C-4F50-A100-8D68D1AE205C}"/>
                </c:ext>
              </c:extLst>
            </c:dLbl>
            <c:dLbl>
              <c:idx val="1"/>
              <c:layout>
                <c:manualLayout>
                  <c:x val="1.6049317587254249E-2"/>
                  <c:y val="-7.348906027717623E-3"/>
                </c:manualLayout>
              </c:layout>
              <c:tx>
                <c:rich>
                  <a:bodyPr/>
                  <a:lstStyle/>
                  <a:p>
                    <a:fld id="{F38641F3-1EF4-4033-AD2A-D6831BA7C486}" type="CATEGORYNAME">
                      <a:rPr lang="ja-JP" altLang="en-US"/>
                      <a:pPr/>
                      <a:t>[分類名]</a:t>
                    </a:fld>
                    <a:r>
                      <a:rPr lang="ja-JP" altLang="en-US" baseline="0"/>
                      <a:t> </a:t>
                    </a:r>
                    <a:fld id="{F5CB3BC0-E2DB-407B-8F98-F3C920D0C26D}" type="VALUE">
                      <a:rPr lang="en-US" altLang="ja-JP" baseline="0"/>
                      <a:pPr/>
                      <a:t>[値]</a:t>
                    </a:fld>
                    <a:endParaRPr lang="ja-JP" alt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92C-4F50-A100-8D68D1AE205C}"/>
                </c:ext>
              </c:extLst>
            </c:dLbl>
            <c:dLbl>
              <c:idx val="2"/>
              <c:tx>
                <c:rich>
                  <a:bodyPr/>
                  <a:lstStyle/>
                  <a:p>
                    <a:fld id="{422A377E-7426-48EE-AA8C-6A5ECBB6F0BF}" type="CATEGORYNAME">
                      <a:rPr lang="ja-JP" altLang="en-US"/>
                      <a:pPr/>
                      <a:t>[分類名]</a:t>
                    </a:fld>
                    <a:r>
                      <a:rPr lang="ja-JP" altLang="en-US" baseline="0"/>
                      <a:t> </a:t>
                    </a:r>
                    <a:fld id="{DD2FBF90-8BE7-4917-83C7-D2FBA2478CB9}" type="VALUE">
                      <a:rPr lang="en-US" altLang="ja-JP" baseline="0"/>
                      <a:pPr/>
                      <a:t>[値]</a:t>
                    </a:fld>
                    <a:endParaRPr lang="ja-JP" alt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92C-4F50-A100-8D68D1AE205C}"/>
                </c:ext>
              </c:extLst>
            </c:dLbl>
            <c:dLbl>
              <c:idx val="3"/>
              <c:layout>
                <c:manualLayout>
                  <c:x val="-0.1972765728420148"/>
                  <c:y val="-6.0466083271067887E-2"/>
                </c:manualLayout>
              </c:layout>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fld id="{C99D6874-32DB-4914-9384-ABA6708FDBD0}" type="CATEGORYNAME">
                      <a:rPr lang="ja-JP" altLang="en-US" sz="1800" b="1">
                        <a:latin typeface="游ゴシック" panose="020B0400000000000000" pitchFamily="50" charset="-128"/>
                        <a:ea typeface="游ゴシック" panose="020B0400000000000000" pitchFamily="50" charset="-128"/>
                      </a:rPr>
                      <a:pPr>
                        <a:defRPr sz="1800" b="1">
                          <a:latin typeface="游ゴシック" panose="020B0400000000000000" pitchFamily="50" charset="-128"/>
                          <a:ea typeface="游ゴシック" panose="020B0400000000000000" pitchFamily="50" charset="-128"/>
                        </a:defRPr>
                      </a:pPr>
                      <a:t>[分類名]</a:t>
                    </a:fld>
                    <a:r>
                      <a:rPr lang="ja-JP" altLang="en-US" sz="1800" b="1" baseline="0">
                        <a:latin typeface="游ゴシック" panose="020B0400000000000000" pitchFamily="50" charset="-128"/>
                        <a:ea typeface="游ゴシック" panose="020B0400000000000000" pitchFamily="50" charset="-128"/>
                      </a:rPr>
                      <a:t> </a:t>
                    </a:r>
                    <a:fld id="{FDE0FE7D-0FFC-4784-A3C7-E7F363A32336}" type="VALUE">
                      <a:rPr lang="en-US" altLang="ja-JP" sz="1800" b="1" baseline="0">
                        <a:latin typeface="游ゴシック" panose="020B0400000000000000" pitchFamily="50" charset="-128"/>
                        <a:ea typeface="游ゴシック" panose="020B0400000000000000" pitchFamily="50" charset="-128"/>
                      </a:rPr>
                      <a:pPr>
                        <a:defRPr sz="1800" b="1">
                          <a:latin typeface="游ゴシック" panose="020B0400000000000000" pitchFamily="50" charset="-128"/>
                          <a:ea typeface="游ゴシック" panose="020B0400000000000000" pitchFamily="50" charset="-128"/>
                        </a:defRPr>
                      </a:pPr>
                      <a:t>[値]</a:t>
                    </a:fld>
                    <a:endParaRPr lang="ja-JP" altLang="en-US" sz="1800" b="1" baseline="0">
                      <a:latin typeface="游ゴシック" panose="020B0400000000000000" pitchFamily="50" charset="-128"/>
                      <a:ea typeface="游ゴシック" panose="020B0400000000000000" pitchFamily="50" charset="-128"/>
                    </a:endParaRPr>
                  </a:p>
                </c:rich>
              </c:tx>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92C-4F50-A100-8D68D1AE205C}"/>
                </c:ext>
              </c:extLst>
            </c:dLbl>
            <c:dLbl>
              <c:idx val="4"/>
              <c:layout>
                <c:manualLayout>
                  <c:x val="0.11943267762869907"/>
                  <c:y val="-0.15549687828476627"/>
                </c:manualLayout>
              </c:layout>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fld id="{5BBA1604-2924-4AC6-8C9B-1E5FE24711C4}" type="CATEGORYNAME">
                      <a:rPr lang="ja-JP" altLang="en-US" sz="1800" b="1">
                        <a:latin typeface="游ゴシック" panose="020B0400000000000000" pitchFamily="50" charset="-128"/>
                        <a:ea typeface="游ゴシック" panose="020B0400000000000000" pitchFamily="50" charset="-128"/>
                      </a:rPr>
                      <a:pPr>
                        <a:defRPr sz="1800" b="1">
                          <a:latin typeface="游ゴシック" panose="020B0400000000000000" pitchFamily="50" charset="-128"/>
                          <a:ea typeface="游ゴシック" panose="020B0400000000000000" pitchFamily="50" charset="-128"/>
                        </a:defRPr>
                      </a:pPr>
                      <a:t>[分類名]</a:t>
                    </a:fld>
                    <a:r>
                      <a:rPr lang="ja-JP" altLang="en-US" sz="1800" b="1" baseline="0">
                        <a:latin typeface="游ゴシック" panose="020B0400000000000000" pitchFamily="50" charset="-128"/>
                        <a:ea typeface="游ゴシック" panose="020B0400000000000000" pitchFamily="50" charset="-128"/>
                      </a:rPr>
                      <a:t> </a:t>
                    </a:r>
                    <a:fld id="{43F9124F-D6F8-44B2-8A94-6D4C5FA941B2}" type="VALUE">
                      <a:rPr lang="en-US" altLang="ja-JP" sz="1800" b="1" baseline="0">
                        <a:latin typeface="游ゴシック" panose="020B0400000000000000" pitchFamily="50" charset="-128"/>
                        <a:ea typeface="游ゴシック" panose="020B0400000000000000" pitchFamily="50" charset="-128"/>
                      </a:rPr>
                      <a:pPr>
                        <a:defRPr sz="1800" b="1">
                          <a:latin typeface="游ゴシック" panose="020B0400000000000000" pitchFamily="50" charset="-128"/>
                          <a:ea typeface="游ゴシック" panose="020B0400000000000000" pitchFamily="50" charset="-128"/>
                        </a:defRPr>
                      </a:pPr>
                      <a:t>[値]</a:t>
                    </a:fld>
                    <a:endParaRPr lang="ja-JP" altLang="en-US" sz="1800" b="1" baseline="0">
                      <a:latin typeface="游ゴシック" panose="020B0400000000000000" pitchFamily="50" charset="-128"/>
                      <a:ea typeface="游ゴシック" panose="020B0400000000000000" pitchFamily="50" charset="-128"/>
                    </a:endParaRPr>
                  </a:p>
                </c:rich>
              </c:tx>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92C-4F50-A100-8D68D1AE205C}"/>
                </c:ext>
              </c:extLst>
            </c:dLbl>
            <c:dLbl>
              <c:idx val="5"/>
              <c:layout>
                <c:manualLayout>
                  <c:x val="0.1701633694720211"/>
                  <c:y val="6.6536436896605586E-2"/>
                </c:manualLayout>
              </c:layout>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fld id="{0FCF0FE0-3F20-42AB-B732-AF728E42C288}" type="CATEGORYNAME">
                      <a:rPr lang="ja-JP" altLang="en-US" sz="1800" b="1"/>
                      <a:pPr>
                        <a:defRPr sz="1800" b="1">
                          <a:latin typeface="游ゴシック" panose="020B0400000000000000" pitchFamily="50" charset="-128"/>
                          <a:ea typeface="游ゴシック" panose="020B0400000000000000" pitchFamily="50" charset="-128"/>
                        </a:defRPr>
                      </a:pPr>
                      <a:t>[分類名]</a:t>
                    </a:fld>
                    <a:endParaRPr lang="ja-JP" altLang="en-US" sz="1800" b="1"/>
                  </a:p>
                  <a:p>
                    <a:pPr>
                      <a:defRPr sz="1800" b="1">
                        <a:latin typeface="游ゴシック" panose="020B0400000000000000" pitchFamily="50" charset="-128"/>
                        <a:ea typeface="游ゴシック" panose="020B0400000000000000" pitchFamily="50" charset="-128"/>
                      </a:defRPr>
                    </a:pPr>
                    <a:fld id="{4EFC81E1-DB89-424E-BAA9-D01041640A55}" type="VALUE">
                      <a:rPr lang="en-US" altLang="ja-JP" sz="1800" b="1" baseline="0"/>
                      <a:pPr>
                        <a:defRPr sz="1800" b="1">
                          <a:latin typeface="游ゴシック" panose="020B0400000000000000" pitchFamily="50" charset="-128"/>
                          <a:ea typeface="游ゴシック" panose="020B0400000000000000" pitchFamily="50" charset="-128"/>
                        </a:defRPr>
                      </a:pPr>
                      <a:t>[値]</a:t>
                    </a:fld>
                    <a:endParaRPr lang="ja-JP" altLang="en-US"/>
                  </a:p>
                </c:rich>
              </c:tx>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92C-4F50-A100-8D68D1AE205C}"/>
                </c:ext>
              </c:extLst>
            </c:dLbl>
            <c:dLbl>
              <c:idx val="6"/>
              <c:tx>
                <c:rich>
                  <a:bodyPr rot="0" spcFirstLastPara="1" vertOverflow="ellipsis" vert="horz" wrap="square" anchor="ctr" anchorCtr="1"/>
                  <a:lstStyle/>
                  <a:p>
                    <a:pPr>
                      <a:defRPr sz="16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fld id="{8ABFF3A5-24AE-40BD-9FBA-A6D8D35BCD95}" type="CATEGORYNAME">
                      <a:rPr lang="ja-JP" altLang="en-US" sz="1600" b="1"/>
                      <a:pPr>
                        <a:defRPr sz="1600" b="1">
                          <a:latin typeface="游ゴシック" panose="020B0400000000000000" pitchFamily="50" charset="-128"/>
                          <a:ea typeface="游ゴシック" panose="020B0400000000000000" pitchFamily="50" charset="-128"/>
                        </a:defRPr>
                      </a:pPr>
                      <a:t>[分類名]</a:t>
                    </a:fld>
                    <a:endParaRPr lang="ja-JP" altLang="en-US" sz="1600" b="1" baseline="0"/>
                  </a:p>
                  <a:p>
                    <a:pPr>
                      <a:defRPr sz="1600" b="1">
                        <a:latin typeface="游ゴシック" panose="020B0400000000000000" pitchFamily="50" charset="-128"/>
                        <a:ea typeface="游ゴシック" panose="020B0400000000000000" pitchFamily="50" charset="-128"/>
                      </a:defRPr>
                    </a:pPr>
                    <a:fld id="{BC14822C-E636-44D7-8F6A-0811141F1408}" type="VALUE">
                      <a:rPr lang="en-US" altLang="ja-JP" sz="1600" b="1" baseline="0"/>
                      <a:pPr>
                        <a:defRPr sz="1600" b="1">
                          <a:latin typeface="游ゴシック" panose="020B0400000000000000" pitchFamily="50" charset="-128"/>
                          <a:ea typeface="游ゴシック" panose="020B0400000000000000" pitchFamily="50" charset="-128"/>
                        </a:defRPr>
                      </a:pPr>
                      <a:t>[値]</a:t>
                    </a:fld>
                    <a:endParaRPr lang="ja-JP" altLang="en-US"/>
                  </a:p>
                </c:rich>
              </c:tx>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92C-4F50-A100-8D68D1AE205C}"/>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グラフ!$B$1:$B$7</c:f>
              <c:strCache>
                <c:ptCount val="7"/>
                <c:pt idx="0">
                  <c:v>～29歳</c:v>
                </c:pt>
                <c:pt idx="1">
                  <c:v>30歳～34歳</c:v>
                </c:pt>
                <c:pt idx="2">
                  <c:v>35歳～39歳</c:v>
                </c:pt>
                <c:pt idx="3">
                  <c:v>40歳～44歳</c:v>
                </c:pt>
                <c:pt idx="4">
                  <c:v>45歳～49歳</c:v>
                </c:pt>
                <c:pt idx="5">
                  <c:v>50歳～54歳</c:v>
                </c:pt>
                <c:pt idx="6">
                  <c:v>55歳～</c:v>
                </c:pt>
              </c:strCache>
            </c:strRef>
          </c:cat>
          <c:val>
            <c:numRef>
              <c:f>グラフ!$C$1:$C$7</c:f>
              <c:numCache>
                <c:formatCode>0.0%</c:formatCode>
                <c:ptCount val="7"/>
                <c:pt idx="0">
                  <c:v>2.9000000000000001E-2</c:v>
                </c:pt>
                <c:pt idx="1">
                  <c:v>5.1999999999999998E-2</c:v>
                </c:pt>
                <c:pt idx="2">
                  <c:v>9.1999999999999998E-2</c:v>
                </c:pt>
                <c:pt idx="3">
                  <c:v>0.224</c:v>
                </c:pt>
                <c:pt idx="4">
                  <c:v>0.307</c:v>
                </c:pt>
                <c:pt idx="5">
                  <c:v>0.161</c:v>
                </c:pt>
                <c:pt idx="6">
                  <c:v>0.13500000000000001</c:v>
                </c:pt>
              </c:numCache>
            </c:numRef>
          </c:val>
          <c:extLst>
            <c:ext xmlns:c16="http://schemas.microsoft.com/office/drawing/2014/chart" uri="{C3380CC4-5D6E-409C-BE32-E72D297353CC}">
              <c16:uniqueId val="{0000000E-292C-4F50-A100-8D68D1AE205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ea"/>
          <a:ea typeface="+mn-ea"/>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33CCCC"/>
            </a:solidFill>
            <a:ln>
              <a:noFill/>
            </a:ln>
            <a:effectLst/>
          </c:spPr>
          <c:invertIfNegative val="0"/>
          <c:cat>
            <c:strRef>
              <c:f>グラフ!$B$241:$B$248</c:f>
              <c:strCache>
                <c:ptCount val="8"/>
                <c:pt idx="0">
                  <c:v>疲れやだるさ</c:v>
                </c:pt>
                <c:pt idx="1">
                  <c:v>肩こり・頭痛</c:v>
                </c:pt>
                <c:pt idx="2">
                  <c:v>老眼</c:v>
                </c:pt>
                <c:pt idx="3">
                  <c:v>睡眠の悩み</c:v>
                </c:pt>
                <c:pt idx="4">
                  <c:v>冷え性</c:v>
                </c:pt>
                <c:pt idx="5">
                  <c:v>便秘</c:v>
                </c:pt>
                <c:pt idx="6">
                  <c:v>偏頭痛</c:v>
                </c:pt>
                <c:pt idx="7">
                  <c:v>生理不順</c:v>
                </c:pt>
              </c:strCache>
            </c:strRef>
          </c:cat>
          <c:val>
            <c:numRef>
              <c:f>グラフ!$C$241:$C$248</c:f>
              <c:numCache>
                <c:formatCode>General</c:formatCode>
                <c:ptCount val="8"/>
                <c:pt idx="0">
                  <c:v>457</c:v>
                </c:pt>
                <c:pt idx="1">
                  <c:v>377</c:v>
                </c:pt>
                <c:pt idx="2">
                  <c:v>300</c:v>
                </c:pt>
                <c:pt idx="3">
                  <c:v>239</c:v>
                </c:pt>
                <c:pt idx="4">
                  <c:v>181</c:v>
                </c:pt>
                <c:pt idx="5">
                  <c:v>160</c:v>
                </c:pt>
                <c:pt idx="6">
                  <c:v>128</c:v>
                </c:pt>
                <c:pt idx="7">
                  <c:v>121</c:v>
                </c:pt>
              </c:numCache>
            </c:numRef>
          </c:val>
          <c:extLst>
            <c:ext xmlns:c16="http://schemas.microsoft.com/office/drawing/2014/chart" uri="{C3380CC4-5D6E-409C-BE32-E72D297353CC}">
              <c16:uniqueId val="{00000000-2D91-4D29-B650-F382D3D58C96}"/>
            </c:ext>
          </c:extLst>
        </c:ser>
        <c:dLbls>
          <c:showLegendKey val="0"/>
          <c:showVal val="0"/>
          <c:showCatName val="0"/>
          <c:showSerName val="0"/>
          <c:showPercent val="0"/>
          <c:showBubbleSize val="0"/>
        </c:dLbls>
        <c:gapWidth val="182"/>
        <c:axId val="435018160"/>
        <c:axId val="435021904"/>
      </c:barChart>
      <c:catAx>
        <c:axId val="435018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21904"/>
        <c:crosses val="autoZero"/>
        <c:auto val="1"/>
        <c:lblAlgn val="ctr"/>
        <c:lblOffset val="100"/>
        <c:noMultiLvlLbl val="0"/>
      </c:catAx>
      <c:valAx>
        <c:axId val="43502190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1816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901158339310221"/>
          <c:y val="4.9697155512356775E-2"/>
          <c:w val="0.33936095534725147"/>
          <c:h val="0.92752019778664219"/>
        </c:manualLayout>
      </c:layout>
      <c:barChart>
        <c:barDir val="bar"/>
        <c:grouping val="clustered"/>
        <c:varyColors val="0"/>
        <c:ser>
          <c:idx val="0"/>
          <c:order val="0"/>
          <c:spPr>
            <a:solidFill>
              <a:srgbClr val="33CCCC"/>
            </a:solidFill>
            <a:ln>
              <a:noFill/>
            </a:ln>
            <a:effectLst/>
          </c:spPr>
          <c:invertIfNegative val="0"/>
          <c:cat>
            <c:strRef>
              <c:f>グラフ!$B$90:$B$116</c:f>
              <c:strCache>
                <c:ptCount val="27"/>
                <c:pt idx="0">
                  <c:v>旅行</c:v>
                </c:pt>
                <c:pt idx="1">
                  <c:v>ダイエット、ボディケア、マッサージ</c:v>
                </c:pt>
                <c:pt idx="2">
                  <c:v>貯蓄・資産形成</c:v>
                </c:pt>
                <c:pt idx="3">
                  <c:v>スキンケア</c:v>
                </c:pt>
                <c:pt idx="4">
                  <c:v>癒やし、メンタルケア</c:v>
                </c:pt>
                <c:pt idx="5">
                  <c:v>ヘアケア、髪型など</c:v>
                </c:pt>
                <c:pt idx="6">
                  <c:v>料理、食材、調味料</c:v>
                </c:pt>
                <c:pt idx="7">
                  <c:v>スポーツ、ヨガ、ジム通い</c:v>
                </c:pt>
                <c:pt idx="8">
                  <c:v>ファッション</c:v>
                </c:pt>
                <c:pt idx="9">
                  <c:v>デンタルケア</c:v>
                </c:pt>
                <c:pt idx="10">
                  <c:v>美容医療</c:v>
                </c:pt>
                <c:pt idx="11">
                  <c:v>読書</c:v>
                </c:pt>
                <c:pt idx="12">
                  <c:v>資格取得</c:v>
                </c:pt>
                <c:pt idx="13">
                  <c:v>家具・インテリア</c:v>
                </c:pt>
                <c:pt idx="14">
                  <c:v>恋愛・婚活</c:v>
                </c:pt>
                <c:pt idx="15">
                  <c:v>映画、動画視聴</c:v>
                </c:pt>
                <c:pt idx="16">
                  <c:v>外食</c:v>
                </c:pt>
                <c:pt idx="17">
                  <c:v>アート鑑賞</c:v>
                </c:pt>
                <c:pt idx="18">
                  <c:v>音楽</c:v>
                </c:pt>
                <c:pt idx="19">
                  <c:v>キャリア形成</c:v>
                </c:pt>
                <c:pt idx="20">
                  <c:v>薬、漢方、サプリメント</c:v>
                </c:pt>
                <c:pt idx="21">
                  <c:v>メイクアップ</c:v>
                </c:pt>
                <c:pt idx="22">
                  <c:v>ペット</c:v>
                </c:pt>
                <c:pt idx="23">
                  <c:v>病気の治療、通院</c:v>
                </c:pt>
                <c:pt idx="24">
                  <c:v>中食（デパ地下、スーパー・コンビニのお惣菜）</c:v>
                </c:pt>
                <c:pt idx="25">
                  <c:v>住宅購入、住宅ローン</c:v>
                </c:pt>
                <c:pt idx="26">
                  <c:v>離婚</c:v>
                </c:pt>
              </c:strCache>
            </c:strRef>
          </c:cat>
          <c:val>
            <c:numRef>
              <c:f>グラフ!$C$90:$C$116</c:f>
              <c:numCache>
                <c:formatCode>General</c:formatCode>
                <c:ptCount val="27"/>
                <c:pt idx="0">
                  <c:v>367</c:v>
                </c:pt>
                <c:pt idx="1">
                  <c:v>338</c:v>
                </c:pt>
                <c:pt idx="2">
                  <c:v>338</c:v>
                </c:pt>
                <c:pt idx="3">
                  <c:v>299</c:v>
                </c:pt>
                <c:pt idx="4">
                  <c:v>242</c:v>
                </c:pt>
                <c:pt idx="5">
                  <c:v>226</c:v>
                </c:pt>
                <c:pt idx="6">
                  <c:v>223</c:v>
                </c:pt>
                <c:pt idx="7">
                  <c:v>222</c:v>
                </c:pt>
                <c:pt idx="8">
                  <c:v>207</c:v>
                </c:pt>
                <c:pt idx="9">
                  <c:v>199</c:v>
                </c:pt>
                <c:pt idx="10">
                  <c:v>182</c:v>
                </c:pt>
                <c:pt idx="11">
                  <c:v>177</c:v>
                </c:pt>
                <c:pt idx="12">
                  <c:v>169</c:v>
                </c:pt>
                <c:pt idx="13">
                  <c:v>165</c:v>
                </c:pt>
                <c:pt idx="14">
                  <c:v>165</c:v>
                </c:pt>
                <c:pt idx="15">
                  <c:v>164</c:v>
                </c:pt>
                <c:pt idx="16">
                  <c:v>155</c:v>
                </c:pt>
                <c:pt idx="17">
                  <c:v>149</c:v>
                </c:pt>
                <c:pt idx="18">
                  <c:v>145</c:v>
                </c:pt>
                <c:pt idx="19">
                  <c:v>125</c:v>
                </c:pt>
                <c:pt idx="20">
                  <c:v>118</c:v>
                </c:pt>
                <c:pt idx="21">
                  <c:v>111</c:v>
                </c:pt>
                <c:pt idx="22">
                  <c:v>111</c:v>
                </c:pt>
                <c:pt idx="23">
                  <c:v>92</c:v>
                </c:pt>
                <c:pt idx="24">
                  <c:v>66</c:v>
                </c:pt>
                <c:pt idx="25">
                  <c:v>55</c:v>
                </c:pt>
                <c:pt idx="26">
                  <c:v>13</c:v>
                </c:pt>
              </c:numCache>
            </c:numRef>
          </c:val>
          <c:extLst>
            <c:ext xmlns:c16="http://schemas.microsoft.com/office/drawing/2014/chart" uri="{C3380CC4-5D6E-409C-BE32-E72D297353CC}">
              <c16:uniqueId val="{00000000-5F9A-4652-8585-42E4E12526EB}"/>
            </c:ext>
          </c:extLst>
        </c:ser>
        <c:dLbls>
          <c:showLegendKey val="0"/>
          <c:showVal val="0"/>
          <c:showCatName val="0"/>
          <c:showSerName val="0"/>
          <c:showPercent val="0"/>
          <c:showBubbleSize val="0"/>
        </c:dLbls>
        <c:gapWidth val="182"/>
        <c:axId val="435018160"/>
        <c:axId val="435021904"/>
      </c:barChart>
      <c:catAx>
        <c:axId val="435018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crossAx val="435021904"/>
        <c:crosses val="autoZero"/>
        <c:auto val="1"/>
        <c:lblAlgn val="ctr"/>
        <c:lblOffset val="100"/>
        <c:noMultiLvlLbl val="0"/>
      </c:catAx>
      <c:valAx>
        <c:axId val="43502190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crossAx val="43501816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800">
          <a:solidFill>
            <a:schemeClr val="tx1"/>
          </a:solidFill>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66FFFF"/>
              </a:solidFill>
              <a:ln w="19050">
                <a:solidFill>
                  <a:schemeClr val="lt1"/>
                </a:solidFill>
              </a:ln>
              <a:effectLst/>
            </c:spPr>
            <c:extLst>
              <c:ext xmlns:c16="http://schemas.microsoft.com/office/drawing/2014/chart" uri="{C3380CC4-5D6E-409C-BE32-E72D297353CC}">
                <c16:uniqueId val="{00000001-F40B-49E1-B3EE-5B5316B7B9CE}"/>
              </c:ext>
            </c:extLst>
          </c:dPt>
          <c:dPt>
            <c:idx val="1"/>
            <c:bubble3D val="0"/>
            <c:spPr>
              <a:solidFill>
                <a:srgbClr val="33CCCC"/>
              </a:solidFill>
              <a:ln w="19050">
                <a:solidFill>
                  <a:schemeClr val="lt1"/>
                </a:solidFill>
              </a:ln>
              <a:effectLst/>
            </c:spPr>
            <c:extLst>
              <c:ext xmlns:c16="http://schemas.microsoft.com/office/drawing/2014/chart" uri="{C3380CC4-5D6E-409C-BE32-E72D297353CC}">
                <c16:uniqueId val="{00000003-F40B-49E1-B3EE-5B5316B7B9CE}"/>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F40B-49E1-B3EE-5B5316B7B9CE}"/>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F40B-49E1-B3EE-5B5316B7B9CE}"/>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F40B-49E1-B3EE-5B5316B7B9CE}"/>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グラフ!$B$124:$B$128</c:f>
              <c:strCache>
                <c:ptCount val="5"/>
                <c:pt idx="0">
                  <c:v>自営業・フリーランス</c:v>
                </c:pt>
                <c:pt idx="1">
                  <c:v>会社員・団体職員・公務員</c:v>
                </c:pt>
                <c:pt idx="2">
                  <c:v>パート・アルバイト・フリーター</c:v>
                </c:pt>
                <c:pt idx="3">
                  <c:v>派遣社員・請負社員・契約社員</c:v>
                </c:pt>
                <c:pt idx="4">
                  <c:v>その他（無職・学生・育休中）</c:v>
                </c:pt>
              </c:strCache>
            </c:strRef>
          </c:cat>
          <c:val>
            <c:numRef>
              <c:f>グラフ!$D$124:$D$128</c:f>
              <c:numCache>
                <c:formatCode>0.0%</c:formatCode>
                <c:ptCount val="5"/>
                <c:pt idx="0">
                  <c:v>9.3975903614457831E-2</c:v>
                </c:pt>
                <c:pt idx="1">
                  <c:v>0.53253012048192772</c:v>
                </c:pt>
                <c:pt idx="2">
                  <c:v>0.16265060240963855</c:v>
                </c:pt>
                <c:pt idx="3">
                  <c:v>8.91566265060241E-2</c:v>
                </c:pt>
                <c:pt idx="4">
                  <c:v>0.1216867469879518</c:v>
                </c:pt>
              </c:numCache>
            </c:numRef>
          </c:val>
          <c:extLst>
            <c:ext xmlns:c16="http://schemas.microsoft.com/office/drawing/2014/chart" uri="{C3380CC4-5D6E-409C-BE32-E72D297353CC}">
              <c16:uniqueId val="{0000000A-F40B-49E1-B3EE-5B5316B7B9C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4479594820384292"/>
          <c:y val="0.18664144316730519"/>
          <c:w val="0.45520398760614517"/>
          <c:h val="0.6330525042394391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CCFFFF"/>
              </a:solidFill>
              <a:ln w="19050">
                <a:solidFill>
                  <a:schemeClr val="lt1"/>
                </a:solidFill>
              </a:ln>
              <a:effectLst/>
            </c:spPr>
            <c:extLst>
              <c:ext xmlns:c16="http://schemas.microsoft.com/office/drawing/2014/chart" uri="{C3380CC4-5D6E-409C-BE32-E72D297353CC}">
                <c16:uniqueId val="{00000001-564C-4929-82AF-F401B3793622}"/>
              </c:ext>
            </c:extLst>
          </c:dPt>
          <c:dPt>
            <c:idx val="1"/>
            <c:bubble3D val="0"/>
            <c:spPr>
              <a:solidFill>
                <a:srgbClr val="66FFFF"/>
              </a:solidFill>
              <a:ln w="19050">
                <a:solidFill>
                  <a:schemeClr val="lt1"/>
                </a:solidFill>
              </a:ln>
              <a:effectLst/>
            </c:spPr>
            <c:extLst>
              <c:ext xmlns:c16="http://schemas.microsoft.com/office/drawing/2014/chart" uri="{C3380CC4-5D6E-409C-BE32-E72D297353CC}">
                <c16:uniqueId val="{00000003-564C-4929-82AF-F401B3793622}"/>
              </c:ext>
            </c:extLst>
          </c:dPt>
          <c:dPt>
            <c:idx val="2"/>
            <c:bubble3D val="0"/>
            <c:spPr>
              <a:solidFill>
                <a:srgbClr val="00FFFF"/>
              </a:solidFill>
              <a:ln w="19050">
                <a:solidFill>
                  <a:schemeClr val="lt1"/>
                </a:solidFill>
              </a:ln>
              <a:effectLst/>
            </c:spPr>
            <c:extLst>
              <c:ext xmlns:c16="http://schemas.microsoft.com/office/drawing/2014/chart" uri="{C3380CC4-5D6E-409C-BE32-E72D297353CC}">
                <c16:uniqueId val="{00000005-564C-4929-82AF-F401B3793622}"/>
              </c:ext>
            </c:extLst>
          </c:dPt>
          <c:dPt>
            <c:idx val="3"/>
            <c:bubble3D val="0"/>
            <c:spPr>
              <a:solidFill>
                <a:srgbClr val="33CCCC"/>
              </a:solidFill>
              <a:ln w="19050">
                <a:solidFill>
                  <a:schemeClr val="lt1"/>
                </a:solidFill>
              </a:ln>
              <a:effectLst/>
            </c:spPr>
            <c:extLst>
              <c:ext xmlns:c16="http://schemas.microsoft.com/office/drawing/2014/chart" uri="{C3380CC4-5D6E-409C-BE32-E72D297353CC}">
                <c16:uniqueId val="{00000007-564C-4929-82AF-F401B3793622}"/>
              </c:ext>
            </c:extLst>
          </c:dPt>
          <c:dPt>
            <c:idx val="4"/>
            <c:bubble3D val="0"/>
            <c:spPr>
              <a:solidFill>
                <a:srgbClr val="009999"/>
              </a:solidFill>
              <a:ln w="19050">
                <a:solidFill>
                  <a:schemeClr val="lt1"/>
                </a:solidFill>
              </a:ln>
              <a:effectLst/>
            </c:spPr>
            <c:extLst>
              <c:ext xmlns:c16="http://schemas.microsoft.com/office/drawing/2014/chart" uri="{C3380CC4-5D6E-409C-BE32-E72D297353CC}">
                <c16:uniqueId val="{00000009-564C-4929-82AF-F401B3793622}"/>
              </c:ext>
            </c:extLst>
          </c:dPt>
          <c:dPt>
            <c:idx val="5"/>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B-564C-4929-82AF-F401B3793622}"/>
              </c:ext>
            </c:extLst>
          </c:dPt>
          <c:dPt>
            <c:idx val="6"/>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D-564C-4929-82AF-F401B3793622}"/>
              </c:ext>
            </c:extLst>
          </c:dPt>
          <c:dPt>
            <c:idx val="7"/>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F-564C-4929-82AF-F401B3793622}"/>
              </c:ext>
            </c:extLst>
          </c:dPt>
          <c:dPt>
            <c:idx val="8"/>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11-564C-4929-82AF-F401B3793622}"/>
              </c:ext>
            </c:extLst>
          </c:dPt>
          <c:dPt>
            <c:idx val="9"/>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13-564C-4929-82AF-F401B379362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グラフ!$B$159:$B$168</c:f>
              <c:strCache>
                <c:ptCount val="10"/>
                <c:pt idx="0">
                  <c:v>社長・経営</c:v>
                </c:pt>
                <c:pt idx="1">
                  <c:v>役員クラス</c:v>
                </c:pt>
                <c:pt idx="2">
                  <c:v>部長クラス</c:v>
                </c:pt>
                <c:pt idx="3">
                  <c:v>課長クラス</c:v>
                </c:pt>
                <c:pt idx="4">
                  <c:v>係長・リーダークラス</c:v>
                </c:pt>
                <c:pt idx="5">
                  <c:v>一般社員・職員クラス</c:v>
                </c:pt>
                <c:pt idx="6">
                  <c:v>派遣社員・請負社員・契約社員</c:v>
                </c:pt>
                <c:pt idx="7">
                  <c:v>パート・アルバイト・フリーター</c:v>
                </c:pt>
                <c:pt idx="8">
                  <c:v>その他（主婦など）</c:v>
                </c:pt>
                <c:pt idx="9">
                  <c:v>個人事業主・フリーランス</c:v>
                </c:pt>
              </c:strCache>
            </c:strRef>
          </c:cat>
          <c:val>
            <c:numRef>
              <c:f>グラフ!$D$159:$D$168</c:f>
              <c:numCache>
                <c:formatCode>0.0%</c:formatCode>
                <c:ptCount val="10"/>
                <c:pt idx="0">
                  <c:v>2.0481927710843374E-2</c:v>
                </c:pt>
                <c:pt idx="1">
                  <c:v>1.0843373493975903E-2</c:v>
                </c:pt>
                <c:pt idx="2">
                  <c:v>1.6867469879518072E-2</c:v>
                </c:pt>
                <c:pt idx="3">
                  <c:v>5.6626506024096385E-2</c:v>
                </c:pt>
                <c:pt idx="4">
                  <c:v>0.12289156626506025</c:v>
                </c:pt>
                <c:pt idx="5">
                  <c:v>0.32048192771084338</c:v>
                </c:pt>
                <c:pt idx="6">
                  <c:v>9.1566265060240959E-2</c:v>
                </c:pt>
                <c:pt idx="7">
                  <c:v>0.15421686746987953</c:v>
                </c:pt>
                <c:pt idx="8">
                  <c:v>0.12530120481927712</c:v>
                </c:pt>
                <c:pt idx="9">
                  <c:v>8.0722891566265054E-2</c:v>
                </c:pt>
              </c:numCache>
            </c:numRef>
          </c:val>
          <c:extLst>
            <c:ext xmlns:c16="http://schemas.microsoft.com/office/drawing/2014/chart" uri="{C3380CC4-5D6E-409C-BE32-E72D297353CC}">
              <c16:uniqueId val="{00000014-564C-4929-82AF-F401B379362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4479593701677809"/>
          <c:y val="0.2016715103041142"/>
          <c:w val="0.31776961213181687"/>
          <c:h val="0.6330525042394391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CCFFFF"/>
              </a:solidFill>
              <a:ln w="19050">
                <a:solidFill>
                  <a:schemeClr val="lt1"/>
                </a:solidFill>
              </a:ln>
              <a:effectLst/>
            </c:spPr>
            <c:extLst>
              <c:ext xmlns:c16="http://schemas.microsoft.com/office/drawing/2014/chart" uri="{C3380CC4-5D6E-409C-BE32-E72D297353CC}">
                <c16:uniqueId val="{00000001-1376-4920-9BFA-E7FEB0DFB920}"/>
              </c:ext>
            </c:extLst>
          </c:dPt>
          <c:dPt>
            <c:idx val="1"/>
            <c:bubble3D val="0"/>
            <c:spPr>
              <a:solidFill>
                <a:srgbClr val="66FFFF"/>
              </a:solidFill>
              <a:ln w="19050">
                <a:solidFill>
                  <a:schemeClr val="lt1"/>
                </a:solidFill>
              </a:ln>
              <a:effectLst/>
            </c:spPr>
            <c:extLst>
              <c:ext xmlns:c16="http://schemas.microsoft.com/office/drawing/2014/chart" uri="{C3380CC4-5D6E-409C-BE32-E72D297353CC}">
                <c16:uniqueId val="{00000003-1376-4920-9BFA-E7FEB0DFB920}"/>
              </c:ext>
            </c:extLst>
          </c:dPt>
          <c:dPt>
            <c:idx val="2"/>
            <c:bubble3D val="0"/>
            <c:spPr>
              <a:solidFill>
                <a:srgbClr val="00FFFF"/>
              </a:solidFill>
              <a:ln w="19050">
                <a:solidFill>
                  <a:schemeClr val="lt1"/>
                </a:solidFill>
              </a:ln>
              <a:effectLst/>
            </c:spPr>
            <c:extLst>
              <c:ext xmlns:c16="http://schemas.microsoft.com/office/drawing/2014/chart" uri="{C3380CC4-5D6E-409C-BE32-E72D297353CC}">
                <c16:uniqueId val="{00000005-1376-4920-9BFA-E7FEB0DFB920}"/>
              </c:ext>
            </c:extLst>
          </c:dPt>
          <c:dPt>
            <c:idx val="3"/>
            <c:bubble3D val="0"/>
            <c:spPr>
              <a:solidFill>
                <a:srgbClr val="00FFCC"/>
              </a:solidFill>
              <a:ln w="19050">
                <a:solidFill>
                  <a:schemeClr val="lt1"/>
                </a:solidFill>
              </a:ln>
              <a:effectLst/>
            </c:spPr>
            <c:extLst>
              <c:ext xmlns:c16="http://schemas.microsoft.com/office/drawing/2014/chart" uri="{C3380CC4-5D6E-409C-BE32-E72D297353CC}">
                <c16:uniqueId val="{00000007-1376-4920-9BFA-E7FEB0DFB920}"/>
              </c:ext>
            </c:extLst>
          </c:dPt>
          <c:dPt>
            <c:idx val="4"/>
            <c:bubble3D val="0"/>
            <c:spPr>
              <a:solidFill>
                <a:srgbClr val="33CCCC"/>
              </a:solidFill>
              <a:ln w="19050">
                <a:solidFill>
                  <a:schemeClr val="lt1"/>
                </a:solidFill>
              </a:ln>
              <a:effectLst/>
            </c:spPr>
            <c:extLst>
              <c:ext xmlns:c16="http://schemas.microsoft.com/office/drawing/2014/chart" uri="{C3380CC4-5D6E-409C-BE32-E72D297353CC}">
                <c16:uniqueId val="{00000009-1376-4920-9BFA-E7FEB0DFB920}"/>
              </c:ext>
            </c:extLst>
          </c:dPt>
          <c:dPt>
            <c:idx val="5"/>
            <c:bubble3D val="0"/>
            <c:spPr>
              <a:solidFill>
                <a:srgbClr val="61C3BF"/>
              </a:solidFill>
              <a:ln w="19050">
                <a:solidFill>
                  <a:schemeClr val="lt1"/>
                </a:solidFill>
              </a:ln>
              <a:effectLst/>
            </c:spPr>
            <c:extLst>
              <c:ext xmlns:c16="http://schemas.microsoft.com/office/drawing/2014/chart" uri="{C3380CC4-5D6E-409C-BE32-E72D297353CC}">
                <c16:uniqueId val="{0000000B-1376-4920-9BFA-E7FEB0DFB920}"/>
              </c:ext>
            </c:extLst>
          </c:dPt>
          <c:dPt>
            <c:idx val="6"/>
            <c:bubble3D val="0"/>
            <c:spPr>
              <a:solidFill>
                <a:srgbClr val="009999"/>
              </a:solidFill>
              <a:ln w="19050">
                <a:solidFill>
                  <a:schemeClr val="lt1"/>
                </a:solidFill>
              </a:ln>
              <a:effectLst/>
            </c:spPr>
            <c:extLst>
              <c:ext xmlns:c16="http://schemas.microsoft.com/office/drawing/2014/chart" uri="{C3380CC4-5D6E-409C-BE32-E72D297353CC}">
                <c16:uniqueId val="{0000000D-1376-4920-9BFA-E7FEB0DFB920}"/>
              </c:ext>
            </c:extLst>
          </c:dPt>
          <c:dPt>
            <c:idx val="7"/>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F-1376-4920-9BFA-E7FEB0DFB920}"/>
              </c:ext>
            </c:extLst>
          </c:dPt>
          <c:dPt>
            <c:idx val="8"/>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11-1376-4920-9BFA-E7FEB0DFB920}"/>
              </c:ext>
            </c:extLst>
          </c:dPt>
          <c:dPt>
            <c:idx val="9"/>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13-1376-4920-9BFA-E7FEB0DFB920}"/>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グラフ!$B$25:$B$34</c:f>
              <c:strCache>
                <c:ptCount val="10"/>
                <c:pt idx="0">
                  <c:v>1200万以上</c:v>
                </c:pt>
                <c:pt idx="1">
                  <c:v>1000万円～1200万円未満</c:v>
                </c:pt>
                <c:pt idx="2">
                  <c:v>900万円~1000万円未満</c:v>
                </c:pt>
                <c:pt idx="3">
                  <c:v>800万円～900万円未満</c:v>
                </c:pt>
                <c:pt idx="4">
                  <c:v>700万円～800万円未満</c:v>
                </c:pt>
                <c:pt idx="5">
                  <c:v>600万円～700万円未満</c:v>
                </c:pt>
                <c:pt idx="6">
                  <c:v>500万円〜600万円未満</c:v>
                </c:pt>
                <c:pt idx="7">
                  <c:v>400万円〜500万円未満</c:v>
                </c:pt>
                <c:pt idx="8">
                  <c:v>300〜400万円未満</c:v>
                </c:pt>
                <c:pt idx="9">
                  <c:v>300万円未満</c:v>
                </c:pt>
              </c:strCache>
            </c:strRef>
          </c:cat>
          <c:val>
            <c:numRef>
              <c:f>グラフ!$D$25:$D$34</c:f>
              <c:numCache>
                <c:formatCode>0.0%</c:formatCode>
                <c:ptCount val="10"/>
                <c:pt idx="0">
                  <c:v>1.8072289156626505E-2</c:v>
                </c:pt>
                <c:pt idx="1">
                  <c:v>1.3253012048192771E-2</c:v>
                </c:pt>
                <c:pt idx="2">
                  <c:v>1.566265060240964E-2</c:v>
                </c:pt>
                <c:pt idx="3">
                  <c:v>2.5301204819277109E-2</c:v>
                </c:pt>
                <c:pt idx="4">
                  <c:v>3.4939759036144581E-2</c:v>
                </c:pt>
                <c:pt idx="5">
                  <c:v>7.4698795180722893E-2</c:v>
                </c:pt>
                <c:pt idx="6">
                  <c:v>9.8795180722891562E-2</c:v>
                </c:pt>
                <c:pt idx="7">
                  <c:v>0.13132530120481928</c:v>
                </c:pt>
                <c:pt idx="8">
                  <c:v>0.15421686746987953</c:v>
                </c:pt>
                <c:pt idx="9">
                  <c:v>0.43373493975903615</c:v>
                </c:pt>
              </c:numCache>
            </c:numRef>
          </c:val>
          <c:extLst>
            <c:ext xmlns:c16="http://schemas.microsoft.com/office/drawing/2014/chart" uri="{C3380CC4-5D6E-409C-BE32-E72D297353CC}">
              <c16:uniqueId val="{00000014-1376-4920-9BFA-E7FEB0DFB92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0845509607351711"/>
          <c:y val="0.18545178799489145"/>
          <c:w val="0.31776961213181687"/>
          <c:h val="0.6330525042394391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CCFFFF"/>
              </a:solidFill>
              <a:ln w="19050">
                <a:solidFill>
                  <a:schemeClr val="lt1"/>
                </a:solidFill>
              </a:ln>
              <a:effectLst/>
            </c:spPr>
            <c:extLst>
              <c:ext xmlns:c16="http://schemas.microsoft.com/office/drawing/2014/chart" uri="{C3380CC4-5D6E-409C-BE32-E72D297353CC}">
                <c16:uniqueId val="{00000001-A18A-4200-85CE-309389A22214}"/>
              </c:ext>
            </c:extLst>
          </c:dPt>
          <c:dPt>
            <c:idx val="1"/>
            <c:bubble3D val="0"/>
            <c:spPr>
              <a:solidFill>
                <a:srgbClr val="66FFFF"/>
              </a:solidFill>
              <a:ln w="19050">
                <a:solidFill>
                  <a:schemeClr val="lt1"/>
                </a:solidFill>
              </a:ln>
              <a:effectLst/>
            </c:spPr>
            <c:extLst>
              <c:ext xmlns:c16="http://schemas.microsoft.com/office/drawing/2014/chart" uri="{C3380CC4-5D6E-409C-BE32-E72D297353CC}">
                <c16:uniqueId val="{00000003-A18A-4200-85CE-309389A22214}"/>
              </c:ext>
            </c:extLst>
          </c:dPt>
          <c:dPt>
            <c:idx val="2"/>
            <c:bubble3D val="0"/>
            <c:spPr>
              <a:solidFill>
                <a:srgbClr val="00FFFF"/>
              </a:solidFill>
              <a:ln w="19050">
                <a:solidFill>
                  <a:schemeClr val="lt1"/>
                </a:solidFill>
              </a:ln>
              <a:effectLst/>
            </c:spPr>
            <c:extLst>
              <c:ext xmlns:c16="http://schemas.microsoft.com/office/drawing/2014/chart" uri="{C3380CC4-5D6E-409C-BE32-E72D297353CC}">
                <c16:uniqueId val="{00000005-A18A-4200-85CE-309389A22214}"/>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A18A-4200-85CE-309389A22214}"/>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A18A-4200-85CE-309389A22214}"/>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グラフ!$B$58:$B$62</c:f>
              <c:strCache>
                <c:ptCount val="5"/>
                <c:pt idx="0">
                  <c:v>31万円以上</c:v>
                </c:pt>
                <c:pt idx="1">
                  <c:v>21万円〜30万円</c:v>
                </c:pt>
                <c:pt idx="2">
                  <c:v>11万円〜20万円</c:v>
                </c:pt>
                <c:pt idx="3">
                  <c:v>6万円〜10万円</c:v>
                </c:pt>
                <c:pt idx="4">
                  <c:v>5万円以下</c:v>
                </c:pt>
              </c:strCache>
            </c:strRef>
          </c:cat>
          <c:val>
            <c:numRef>
              <c:f>グラフ!$D$58:$D$62</c:f>
              <c:numCache>
                <c:formatCode>0.0%</c:formatCode>
                <c:ptCount val="5"/>
                <c:pt idx="0">
                  <c:v>0.10120481927710843</c:v>
                </c:pt>
                <c:pt idx="1">
                  <c:v>0.18072289156626506</c:v>
                </c:pt>
                <c:pt idx="2">
                  <c:v>0.25903614457831325</c:v>
                </c:pt>
                <c:pt idx="3">
                  <c:v>0.19879518072289157</c:v>
                </c:pt>
                <c:pt idx="4">
                  <c:v>0.26024096385542167</c:v>
                </c:pt>
              </c:numCache>
            </c:numRef>
          </c:val>
          <c:extLst>
            <c:ext xmlns:c16="http://schemas.microsoft.com/office/drawing/2014/chart" uri="{C3380CC4-5D6E-409C-BE32-E72D297353CC}">
              <c16:uniqueId val="{0000000A-A18A-4200-85CE-309389A2221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5354699248120296"/>
          <c:y val="0.1489575351213282"/>
          <c:w val="0.31776961213181687"/>
          <c:h val="0.6330525042394391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33CCCC"/>
            </a:solidFill>
            <a:ln>
              <a:noFill/>
            </a:ln>
            <a:effectLst/>
          </c:spPr>
          <c:invertIfNegative val="0"/>
          <c:cat>
            <c:strRef>
              <c:f>グラフ!$B$199:$B$209</c:f>
              <c:strCache>
                <c:ptCount val="11"/>
                <c:pt idx="0">
                  <c:v>シミそばかす</c:v>
                </c:pt>
                <c:pt idx="1">
                  <c:v>たるみ</c:v>
                </c:pt>
                <c:pt idx="2">
                  <c:v>シワ</c:v>
                </c:pt>
                <c:pt idx="3">
                  <c:v>毛穴の開き</c:v>
                </c:pt>
                <c:pt idx="4">
                  <c:v>乾燥</c:v>
                </c:pt>
                <c:pt idx="5">
                  <c:v>くすみ・黒ずみ</c:v>
                </c:pt>
                <c:pt idx="6">
                  <c:v>くま</c:v>
                </c:pt>
                <c:pt idx="7">
                  <c:v>肝斑</c:v>
                </c:pt>
                <c:pt idx="8">
                  <c:v>ニキビ</c:v>
                </c:pt>
                <c:pt idx="9">
                  <c:v>ほくろ</c:v>
                </c:pt>
                <c:pt idx="10">
                  <c:v>その他</c:v>
                </c:pt>
              </c:strCache>
            </c:strRef>
          </c:cat>
          <c:val>
            <c:numRef>
              <c:f>グラフ!$C$199:$C$209</c:f>
              <c:numCache>
                <c:formatCode>General</c:formatCode>
                <c:ptCount val="11"/>
                <c:pt idx="0">
                  <c:v>428</c:v>
                </c:pt>
                <c:pt idx="1">
                  <c:v>401</c:v>
                </c:pt>
                <c:pt idx="2">
                  <c:v>348</c:v>
                </c:pt>
                <c:pt idx="3">
                  <c:v>319</c:v>
                </c:pt>
                <c:pt idx="4">
                  <c:v>277</c:v>
                </c:pt>
                <c:pt idx="5">
                  <c:v>214</c:v>
                </c:pt>
                <c:pt idx="6">
                  <c:v>177</c:v>
                </c:pt>
                <c:pt idx="7">
                  <c:v>158</c:v>
                </c:pt>
                <c:pt idx="8">
                  <c:v>76</c:v>
                </c:pt>
                <c:pt idx="9">
                  <c:v>74</c:v>
                </c:pt>
                <c:pt idx="10">
                  <c:v>52</c:v>
                </c:pt>
              </c:numCache>
            </c:numRef>
          </c:val>
          <c:extLst>
            <c:ext xmlns:c16="http://schemas.microsoft.com/office/drawing/2014/chart" uri="{C3380CC4-5D6E-409C-BE32-E72D297353CC}">
              <c16:uniqueId val="{00000000-0ADF-4083-9544-04A3DD8C2FFE}"/>
            </c:ext>
          </c:extLst>
        </c:ser>
        <c:dLbls>
          <c:showLegendKey val="0"/>
          <c:showVal val="0"/>
          <c:showCatName val="0"/>
          <c:showSerName val="0"/>
          <c:showPercent val="0"/>
          <c:showBubbleSize val="0"/>
        </c:dLbls>
        <c:gapWidth val="182"/>
        <c:axId val="435018160"/>
        <c:axId val="435021904"/>
      </c:barChart>
      <c:catAx>
        <c:axId val="435018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21904"/>
        <c:crosses val="autoZero"/>
        <c:auto val="1"/>
        <c:lblAlgn val="ctr"/>
        <c:lblOffset val="100"/>
        <c:noMultiLvlLbl val="0"/>
      </c:catAx>
      <c:valAx>
        <c:axId val="43502190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1816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33CCCC"/>
            </a:solidFill>
            <a:ln>
              <a:noFill/>
            </a:ln>
            <a:effectLst/>
          </c:spPr>
          <c:invertIfNegative val="0"/>
          <c:cat>
            <c:strRef>
              <c:f>グラフ!$B$220:$B$229</c:f>
              <c:strCache>
                <c:ptCount val="10"/>
                <c:pt idx="0">
                  <c:v>白髪が目立つようになってきた</c:v>
                </c:pt>
                <c:pt idx="1">
                  <c:v>パサつきが気になる</c:v>
                </c:pt>
                <c:pt idx="2">
                  <c:v>うねりが気になる</c:v>
                </c:pt>
                <c:pt idx="3">
                  <c:v>ボリュームが出ない</c:v>
                </c:pt>
                <c:pt idx="4">
                  <c:v>薄毛になってきた</c:v>
                </c:pt>
                <c:pt idx="5">
                  <c:v>ハリ・コシがない</c:v>
                </c:pt>
                <c:pt idx="6">
                  <c:v>髪質が変わった</c:v>
                </c:pt>
                <c:pt idx="7">
                  <c:v>分け目が気になる</c:v>
                </c:pt>
                <c:pt idx="8">
                  <c:v>特になし</c:v>
                </c:pt>
                <c:pt idx="9">
                  <c:v>切れ毛が気になる</c:v>
                </c:pt>
              </c:strCache>
            </c:strRef>
          </c:cat>
          <c:val>
            <c:numRef>
              <c:f>グラフ!$C$220:$C$229</c:f>
              <c:numCache>
                <c:formatCode>General</c:formatCode>
                <c:ptCount val="10"/>
                <c:pt idx="0">
                  <c:v>539</c:v>
                </c:pt>
                <c:pt idx="1">
                  <c:v>259</c:v>
                </c:pt>
                <c:pt idx="2">
                  <c:v>219</c:v>
                </c:pt>
                <c:pt idx="3">
                  <c:v>170</c:v>
                </c:pt>
                <c:pt idx="4">
                  <c:v>167</c:v>
                </c:pt>
                <c:pt idx="5">
                  <c:v>145</c:v>
                </c:pt>
                <c:pt idx="6">
                  <c:v>122</c:v>
                </c:pt>
                <c:pt idx="7">
                  <c:v>107</c:v>
                </c:pt>
                <c:pt idx="8">
                  <c:v>83</c:v>
                </c:pt>
                <c:pt idx="9">
                  <c:v>66</c:v>
                </c:pt>
              </c:numCache>
            </c:numRef>
          </c:val>
          <c:extLst>
            <c:ext xmlns:c16="http://schemas.microsoft.com/office/drawing/2014/chart" uri="{C3380CC4-5D6E-409C-BE32-E72D297353CC}">
              <c16:uniqueId val="{00000000-2C13-4F13-BC3A-DB054ABDC2B6}"/>
            </c:ext>
          </c:extLst>
        </c:ser>
        <c:dLbls>
          <c:showLegendKey val="0"/>
          <c:showVal val="0"/>
          <c:showCatName val="0"/>
          <c:showSerName val="0"/>
          <c:showPercent val="0"/>
          <c:showBubbleSize val="0"/>
        </c:dLbls>
        <c:gapWidth val="182"/>
        <c:axId val="435018160"/>
        <c:axId val="435021904"/>
      </c:barChart>
      <c:catAx>
        <c:axId val="435018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21904"/>
        <c:crosses val="autoZero"/>
        <c:auto val="1"/>
        <c:lblAlgn val="ctr"/>
        <c:lblOffset val="100"/>
        <c:noMultiLvlLbl val="0"/>
      </c:catAx>
      <c:valAx>
        <c:axId val="43502190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1816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33CCCC"/>
            </a:solidFill>
            <a:ln>
              <a:noFill/>
            </a:ln>
            <a:effectLst/>
          </c:spPr>
          <c:invertIfNegative val="0"/>
          <c:cat>
            <c:strRef>
              <c:f>グラフ!$B$178:$B$183</c:f>
              <c:strCache>
                <c:ptCount val="6"/>
                <c:pt idx="0">
                  <c:v>下腹が出てきた</c:v>
                </c:pt>
                <c:pt idx="1">
                  <c:v>全体的に太ってきた</c:v>
                </c:pt>
                <c:pt idx="2">
                  <c:v>お尻が下がってきた</c:v>
                </c:pt>
                <c:pt idx="3">
                  <c:v>二の腕がたるんできた</c:v>
                </c:pt>
                <c:pt idx="4">
                  <c:v>胸が垂れてきた</c:v>
                </c:pt>
                <c:pt idx="5">
                  <c:v>特になし</c:v>
                </c:pt>
              </c:strCache>
            </c:strRef>
          </c:cat>
          <c:val>
            <c:numRef>
              <c:f>グラフ!$C$178:$C$183</c:f>
              <c:numCache>
                <c:formatCode>General</c:formatCode>
                <c:ptCount val="6"/>
                <c:pt idx="0">
                  <c:v>427</c:v>
                </c:pt>
                <c:pt idx="1">
                  <c:v>417</c:v>
                </c:pt>
                <c:pt idx="2">
                  <c:v>303</c:v>
                </c:pt>
                <c:pt idx="3">
                  <c:v>221</c:v>
                </c:pt>
                <c:pt idx="4">
                  <c:v>208</c:v>
                </c:pt>
                <c:pt idx="5">
                  <c:v>94</c:v>
                </c:pt>
              </c:numCache>
            </c:numRef>
          </c:val>
          <c:extLst>
            <c:ext xmlns:c16="http://schemas.microsoft.com/office/drawing/2014/chart" uri="{C3380CC4-5D6E-409C-BE32-E72D297353CC}">
              <c16:uniqueId val="{00000000-6244-45CD-8529-268EDE81BE10}"/>
            </c:ext>
          </c:extLst>
        </c:ser>
        <c:dLbls>
          <c:showLegendKey val="0"/>
          <c:showVal val="0"/>
          <c:showCatName val="0"/>
          <c:showSerName val="0"/>
          <c:showPercent val="0"/>
          <c:showBubbleSize val="0"/>
        </c:dLbls>
        <c:gapWidth val="182"/>
        <c:axId val="435018160"/>
        <c:axId val="435021904"/>
      </c:barChart>
      <c:catAx>
        <c:axId val="435018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21904"/>
        <c:crosses val="autoZero"/>
        <c:auto val="1"/>
        <c:lblAlgn val="ctr"/>
        <c:lblOffset val="100"/>
        <c:noMultiLvlLbl val="0"/>
      </c:catAx>
      <c:valAx>
        <c:axId val="43502190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1816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4283" cy="498295"/>
          </a:xfrm>
          <a:prstGeom prst="rect">
            <a:avLst/>
          </a:prstGeom>
        </p:spPr>
        <p:txBody>
          <a:bodyPr vert="horz" lIns="91431" tIns="45715" rIns="91431" bIns="4571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646" y="0"/>
            <a:ext cx="2944283" cy="498295"/>
          </a:xfrm>
          <a:prstGeom prst="rect">
            <a:avLst/>
          </a:prstGeom>
        </p:spPr>
        <p:txBody>
          <a:bodyPr vert="horz" lIns="91431" tIns="45715" rIns="91431" bIns="45715" rtlCol="0"/>
          <a:lstStyle>
            <a:lvl1pPr algn="r">
              <a:defRPr sz="1200"/>
            </a:lvl1pPr>
          </a:lstStyle>
          <a:p>
            <a:fld id="{03BA5D5C-4E49-43A9-A283-76440C8F6DBA}" type="datetimeFigureOut">
              <a:rPr kumimoji="1" lang="ja-JP" altLang="en-US" smtClean="0"/>
              <a:t>2024/4/3</a:t>
            </a:fld>
            <a:endParaRPr kumimoji="1" lang="ja-JP" altLang="en-US"/>
          </a:p>
        </p:txBody>
      </p:sp>
      <p:sp>
        <p:nvSpPr>
          <p:cNvPr id="4" name="フッター プレースホルダー 3"/>
          <p:cNvSpPr>
            <a:spLocks noGrp="1"/>
          </p:cNvSpPr>
          <p:nvPr>
            <p:ph type="ftr" sz="quarter" idx="2"/>
          </p:nvPr>
        </p:nvSpPr>
        <p:spPr>
          <a:xfrm>
            <a:off x="2" y="9433108"/>
            <a:ext cx="2944283" cy="498294"/>
          </a:xfrm>
          <a:prstGeom prst="rect">
            <a:avLst/>
          </a:prstGeom>
        </p:spPr>
        <p:txBody>
          <a:bodyPr vert="horz" lIns="91431" tIns="45715" rIns="91431" bIns="4571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646" y="9433108"/>
            <a:ext cx="2944283" cy="498294"/>
          </a:xfrm>
          <a:prstGeom prst="rect">
            <a:avLst/>
          </a:prstGeom>
        </p:spPr>
        <p:txBody>
          <a:bodyPr vert="horz" lIns="91431" tIns="45715" rIns="91431" bIns="45715" rtlCol="0" anchor="b"/>
          <a:lstStyle>
            <a:lvl1pPr algn="r">
              <a:defRPr sz="1200"/>
            </a:lvl1pPr>
          </a:lstStyle>
          <a:p>
            <a:fld id="{30D3D18D-F1BF-4527-8757-160DBE8DDDEE}" type="slidenum">
              <a:rPr kumimoji="1" lang="ja-JP" altLang="en-US" smtClean="0"/>
              <a:t>‹#›</a:t>
            </a:fld>
            <a:endParaRPr kumimoji="1" lang="ja-JP" altLang="en-US"/>
          </a:p>
        </p:txBody>
      </p:sp>
    </p:spTree>
    <p:extLst>
      <p:ext uri="{BB962C8B-B14F-4D97-AF65-F5344CB8AC3E}">
        <p14:creationId xmlns:p14="http://schemas.microsoft.com/office/powerpoint/2010/main" val="28273071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024" cy="497126"/>
          </a:xfrm>
          <a:prstGeom prst="rect">
            <a:avLst/>
          </a:prstGeom>
        </p:spPr>
        <p:txBody>
          <a:bodyPr vert="horz" lIns="91431" tIns="45715" rIns="91431"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7890" y="0"/>
            <a:ext cx="2945024" cy="497126"/>
          </a:xfrm>
          <a:prstGeom prst="rect">
            <a:avLst/>
          </a:prstGeom>
        </p:spPr>
        <p:txBody>
          <a:bodyPr vert="horz" lIns="91431" tIns="45715" rIns="91431" bIns="45715" rtlCol="0"/>
          <a:lstStyle>
            <a:lvl1pPr algn="r">
              <a:defRPr sz="1200"/>
            </a:lvl1pPr>
          </a:lstStyle>
          <a:p>
            <a:fld id="{DC12A2D3-DBA0-4974-B695-2A2985906BE8}" type="datetimeFigureOut">
              <a:rPr kumimoji="1" lang="ja-JP" altLang="en-US" smtClean="0"/>
              <a:t>2024/4/3</a:t>
            </a:fld>
            <a:endParaRPr kumimoji="1" lang="ja-JP" altLang="en-US"/>
          </a:p>
        </p:txBody>
      </p:sp>
      <p:sp>
        <p:nvSpPr>
          <p:cNvPr id="4" name="スライド イメージ プレースホルダー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31" tIns="45715" rIns="91431" bIns="45715" rtlCol="0" anchor="ctr"/>
          <a:lstStyle/>
          <a:p>
            <a:endParaRPr lang="ja-JP" altLang="en-US"/>
          </a:p>
        </p:txBody>
      </p:sp>
      <p:sp>
        <p:nvSpPr>
          <p:cNvPr id="5" name="ノート プレースホルダー 4"/>
          <p:cNvSpPr>
            <a:spLocks noGrp="1"/>
          </p:cNvSpPr>
          <p:nvPr>
            <p:ph type="body" sz="quarter" idx="3"/>
          </p:nvPr>
        </p:nvSpPr>
        <p:spPr>
          <a:xfrm>
            <a:off x="679133" y="4779081"/>
            <a:ext cx="5436235" cy="3910300"/>
          </a:xfrm>
          <a:prstGeom prst="rect">
            <a:avLst/>
          </a:prstGeom>
        </p:spPr>
        <p:txBody>
          <a:bodyPr vert="horz" lIns="91431" tIns="45715" rIns="91431"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34274"/>
            <a:ext cx="2945024" cy="497126"/>
          </a:xfrm>
          <a:prstGeom prst="rect">
            <a:avLst/>
          </a:prstGeom>
        </p:spPr>
        <p:txBody>
          <a:bodyPr vert="horz" lIns="91431" tIns="45715" rIns="91431"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7890" y="9434274"/>
            <a:ext cx="2945024" cy="497126"/>
          </a:xfrm>
          <a:prstGeom prst="rect">
            <a:avLst/>
          </a:prstGeom>
        </p:spPr>
        <p:txBody>
          <a:bodyPr vert="horz" lIns="91431" tIns="45715" rIns="91431" bIns="45715" rtlCol="0" anchor="b"/>
          <a:lstStyle>
            <a:lvl1pPr algn="r">
              <a:defRPr sz="1200"/>
            </a:lvl1pPr>
          </a:lstStyle>
          <a:p>
            <a:fld id="{D2C35293-AD3D-46E8-B0E3-C0EF9FFBF182}" type="slidenum">
              <a:rPr kumimoji="1" lang="ja-JP" altLang="en-US" smtClean="0"/>
              <a:t>‹#›</a:t>
            </a:fld>
            <a:endParaRPr kumimoji="1" lang="ja-JP" altLang="en-US"/>
          </a:p>
        </p:txBody>
      </p:sp>
    </p:spTree>
    <p:extLst>
      <p:ext uri="{BB962C8B-B14F-4D97-AF65-F5344CB8AC3E}">
        <p14:creationId xmlns:p14="http://schemas.microsoft.com/office/powerpoint/2010/main" val="284996156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9314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F8B93CA-261B-40C7-898E-7B5044A112E7}" type="slidenum">
              <a:rPr lang="ja-JP" altLang="en-US" smtClean="0"/>
              <a:pPr>
                <a:defRPr/>
              </a:pPr>
              <a:t>31</a:t>
            </a:fld>
            <a:endParaRPr lang="ja-JP" altLang="en-US"/>
          </a:p>
        </p:txBody>
      </p:sp>
    </p:spTree>
    <p:extLst>
      <p:ext uri="{BB962C8B-B14F-4D97-AF65-F5344CB8AC3E}">
        <p14:creationId xmlns:p14="http://schemas.microsoft.com/office/powerpoint/2010/main" val="1751962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74493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359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31035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11198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93693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15788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68063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a typeface="ＭＳ Ｐ明朝" panose="02020600040205080304" pitchFamily="18" charset="-128"/>
            </a:endParaRP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55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984" indent="-285379" defTabSz="91955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514" indent="-228303" defTabSz="91955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120" indent="-228303" defTabSz="91955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4725" indent="-228303" defTabSz="91955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1331" indent="-228303" defTabSz="91955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67937" indent="-228303" defTabSz="91955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4542" indent="-228303" defTabSz="91955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1148" indent="-228303" defTabSz="91955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8F79405-0EE8-4872-9E00-A9BD29B19982}" type="slidenum">
              <a:rPr lang="en-US" altLang="ja-JP" smtClean="0">
                <a:solidFill>
                  <a:prstClr val="black"/>
                </a:solidFill>
                <a:ea typeface="ＭＳ Ｐゴシック" panose="020B0600070205080204" pitchFamily="50" charset="-128"/>
              </a:rPr>
              <a:pPr>
                <a:spcBef>
                  <a:spcPct val="0"/>
                </a:spcBef>
              </a:pPr>
              <a:t>20</a:t>
            </a:fld>
            <a:endParaRPr lang="en-US" altLang="ja-JP">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1323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04582A7-C6C7-4FF6-8EE5-F5A6F45CCC4C}" type="datetimeFigureOut">
              <a:rPr kumimoji="1" lang="ja-JP" altLang="en-US" smtClean="0"/>
              <a:t>2024/4/3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grpSp>
        <p:nvGrpSpPr>
          <p:cNvPr id="7" name="グループ化 6"/>
          <p:cNvGrpSpPr/>
          <p:nvPr userDrawn="1"/>
        </p:nvGrpSpPr>
        <p:grpSpPr>
          <a:xfrm>
            <a:off x="7674427" y="198076"/>
            <a:ext cx="1363437" cy="250008"/>
            <a:chOff x="1206478" y="1926259"/>
            <a:chExt cx="7136666" cy="1266381"/>
          </a:xfrm>
          <a:solidFill>
            <a:schemeClr val="tx1"/>
          </a:solidFill>
          <a:effectLst>
            <a:glow rad="381000">
              <a:schemeClr val="bg1">
                <a:alpha val="80000"/>
              </a:schemeClr>
            </a:glow>
          </a:effectLst>
        </p:grpSpPr>
        <p:grpSp>
          <p:nvGrpSpPr>
            <p:cNvPr id="8" name="グループ化 7"/>
            <p:cNvGrpSpPr/>
            <p:nvPr/>
          </p:nvGrpSpPr>
          <p:grpSpPr>
            <a:xfrm>
              <a:off x="4950894" y="2572300"/>
              <a:ext cx="3392250" cy="385137"/>
              <a:chOff x="2234848" y="1210505"/>
              <a:chExt cx="3392250" cy="385137"/>
            </a:xfrm>
            <a:grpFill/>
          </p:grpSpPr>
          <p:sp>
            <p:nvSpPr>
              <p:cNvPr id="20" name="Freeform 5"/>
              <p:cNvSpPr>
                <a:spLocks/>
              </p:cNvSpPr>
              <p:nvPr/>
            </p:nvSpPr>
            <p:spPr bwMode="auto">
              <a:xfrm>
                <a:off x="2234848" y="1225737"/>
                <a:ext cx="382961" cy="355762"/>
              </a:xfrm>
              <a:custGeom>
                <a:avLst/>
                <a:gdLst>
                  <a:gd name="T0" fmla="*/ 25 w 168"/>
                  <a:gd name="T1" fmla="*/ 95 h 155"/>
                  <a:gd name="T2" fmla="*/ 24 w 168"/>
                  <a:gd name="T3" fmla="*/ 101 h 155"/>
                  <a:gd name="T4" fmla="*/ 29 w 168"/>
                  <a:gd name="T5" fmla="*/ 108 h 155"/>
                  <a:gd name="T6" fmla="*/ 43 w 168"/>
                  <a:gd name="T7" fmla="*/ 115 h 155"/>
                  <a:gd name="T8" fmla="*/ 63 w 168"/>
                  <a:gd name="T9" fmla="*/ 120 h 155"/>
                  <a:gd name="T10" fmla="*/ 85 w 168"/>
                  <a:gd name="T11" fmla="*/ 122 h 155"/>
                  <a:gd name="T12" fmla="*/ 117 w 168"/>
                  <a:gd name="T13" fmla="*/ 117 h 155"/>
                  <a:gd name="T14" fmla="*/ 128 w 168"/>
                  <a:gd name="T15" fmla="*/ 103 h 155"/>
                  <a:gd name="T16" fmla="*/ 119 w 168"/>
                  <a:gd name="T17" fmla="*/ 95 h 155"/>
                  <a:gd name="T18" fmla="*/ 96 w 168"/>
                  <a:gd name="T19" fmla="*/ 92 h 155"/>
                  <a:gd name="T20" fmla="*/ 68 w 168"/>
                  <a:gd name="T21" fmla="*/ 89 h 155"/>
                  <a:gd name="T22" fmla="*/ 39 w 168"/>
                  <a:gd name="T23" fmla="*/ 83 h 155"/>
                  <a:gd name="T24" fmla="*/ 17 w 168"/>
                  <a:gd name="T25" fmla="*/ 71 h 155"/>
                  <a:gd name="T26" fmla="*/ 8 w 168"/>
                  <a:gd name="T27" fmla="*/ 49 h 155"/>
                  <a:gd name="T28" fmla="*/ 13 w 168"/>
                  <a:gd name="T29" fmla="*/ 29 h 155"/>
                  <a:gd name="T30" fmla="*/ 27 w 168"/>
                  <a:gd name="T31" fmla="*/ 13 h 155"/>
                  <a:gd name="T32" fmla="*/ 49 w 168"/>
                  <a:gd name="T33" fmla="*/ 3 h 155"/>
                  <a:gd name="T34" fmla="*/ 78 w 168"/>
                  <a:gd name="T35" fmla="*/ 0 h 155"/>
                  <a:gd name="T36" fmla="*/ 106 w 168"/>
                  <a:gd name="T37" fmla="*/ 2 h 155"/>
                  <a:gd name="T38" fmla="*/ 129 w 168"/>
                  <a:gd name="T39" fmla="*/ 6 h 155"/>
                  <a:gd name="T40" fmla="*/ 145 w 168"/>
                  <a:gd name="T41" fmla="*/ 10 h 155"/>
                  <a:gd name="T42" fmla="*/ 155 w 168"/>
                  <a:gd name="T43" fmla="*/ 12 h 155"/>
                  <a:gd name="T44" fmla="*/ 160 w 168"/>
                  <a:gd name="T45" fmla="*/ 11 h 155"/>
                  <a:gd name="T46" fmla="*/ 163 w 168"/>
                  <a:gd name="T47" fmla="*/ 8 h 155"/>
                  <a:gd name="T48" fmla="*/ 166 w 168"/>
                  <a:gd name="T49" fmla="*/ 9 h 155"/>
                  <a:gd name="T50" fmla="*/ 146 w 168"/>
                  <a:gd name="T51" fmla="*/ 49 h 155"/>
                  <a:gd name="T52" fmla="*/ 142 w 168"/>
                  <a:gd name="T53" fmla="*/ 47 h 155"/>
                  <a:gd name="T54" fmla="*/ 142 w 168"/>
                  <a:gd name="T55" fmla="*/ 44 h 155"/>
                  <a:gd name="T56" fmla="*/ 137 w 168"/>
                  <a:gd name="T57" fmla="*/ 39 h 155"/>
                  <a:gd name="T58" fmla="*/ 122 w 168"/>
                  <a:gd name="T59" fmla="*/ 34 h 155"/>
                  <a:gd name="T60" fmla="*/ 103 w 168"/>
                  <a:gd name="T61" fmla="*/ 30 h 155"/>
                  <a:gd name="T62" fmla="*/ 82 w 168"/>
                  <a:gd name="T63" fmla="*/ 29 h 155"/>
                  <a:gd name="T64" fmla="*/ 55 w 168"/>
                  <a:gd name="T65" fmla="*/ 33 h 155"/>
                  <a:gd name="T66" fmla="*/ 48 w 168"/>
                  <a:gd name="T67" fmla="*/ 43 h 155"/>
                  <a:gd name="T68" fmla="*/ 53 w 168"/>
                  <a:gd name="T69" fmla="*/ 50 h 155"/>
                  <a:gd name="T70" fmla="*/ 67 w 168"/>
                  <a:gd name="T71" fmla="*/ 54 h 155"/>
                  <a:gd name="T72" fmla="*/ 86 w 168"/>
                  <a:gd name="T73" fmla="*/ 55 h 155"/>
                  <a:gd name="T74" fmla="*/ 108 w 168"/>
                  <a:gd name="T75" fmla="*/ 58 h 155"/>
                  <a:gd name="T76" fmla="*/ 130 w 168"/>
                  <a:gd name="T77" fmla="*/ 62 h 155"/>
                  <a:gd name="T78" fmla="*/ 149 w 168"/>
                  <a:gd name="T79" fmla="*/ 69 h 155"/>
                  <a:gd name="T80" fmla="*/ 163 w 168"/>
                  <a:gd name="T81" fmla="*/ 83 h 155"/>
                  <a:gd name="T82" fmla="*/ 168 w 168"/>
                  <a:gd name="T83" fmla="*/ 104 h 155"/>
                  <a:gd name="T84" fmla="*/ 164 w 168"/>
                  <a:gd name="T85" fmla="*/ 122 h 155"/>
                  <a:gd name="T86" fmla="*/ 151 w 168"/>
                  <a:gd name="T87" fmla="*/ 139 h 155"/>
                  <a:gd name="T88" fmla="*/ 126 w 168"/>
                  <a:gd name="T89" fmla="*/ 151 h 155"/>
                  <a:gd name="T90" fmla="*/ 86 w 168"/>
                  <a:gd name="T91" fmla="*/ 155 h 155"/>
                  <a:gd name="T92" fmla="*/ 55 w 168"/>
                  <a:gd name="T93" fmla="*/ 153 h 155"/>
                  <a:gd name="T94" fmla="*/ 32 w 168"/>
                  <a:gd name="T95" fmla="*/ 149 h 155"/>
                  <a:gd name="T96" fmla="*/ 18 w 168"/>
                  <a:gd name="T97" fmla="*/ 145 h 155"/>
                  <a:gd name="T98" fmla="*/ 10 w 168"/>
                  <a:gd name="T99" fmla="*/ 143 h 155"/>
                  <a:gd name="T100" fmla="*/ 7 w 168"/>
                  <a:gd name="T101" fmla="*/ 144 h 155"/>
                  <a:gd name="T102" fmla="*/ 4 w 168"/>
                  <a:gd name="T103" fmla="*/ 147 h 155"/>
                  <a:gd name="T104" fmla="*/ 0 w 168"/>
                  <a:gd name="T105" fmla="*/ 146 h 155"/>
                  <a:gd name="T106" fmla="*/ 22 w 168"/>
                  <a:gd name="T107" fmla="*/ 94 h 155"/>
                  <a:gd name="T108" fmla="*/ 25 w 168"/>
                  <a:gd name="T109" fmla="*/ 9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155">
                    <a:moveTo>
                      <a:pt x="25" y="95"/>
                    </a:moveTo>
                    <a:cubicBezTo>
                      <a:pt x="24" y="97"/>
                      <a:pt x="24" y="99"/>
                      <a:pt x="24" y="101"/>
                    </a:cubicBezTo>
                    <a:cubicBezTo>
                      <a:pt x="24" y="103"/>
                      <a:pt x="26" y="106"/>
                      <a:pt x="29" y="108"/>
                    </a:cubicBezTo>
                    <a:cubicBezTo>
                      <a:pt x="33" y="110"/>
                      <a:pt x="38" y="113"/>
                      <a:pt x="43" y="115"/>
                    </a:cubicBezTo>
                    <a:cubicBezTo>
                      <a:pt x="49" y="117"/>
                      <a:pt x="56" y="119"/>
                      <a:pt x="63" y="120"/>
                    </a:cubicBezTo>
                    <a:cubicBezTo>
                      <a:pt x="70" y="122"/>
                      <a:pt x="78" y="122"/>
                      <a:pt x="85" y="122"/>
                    </a:cubicBezTo>
                    <a:cubicBezTo>
                      <a:pt x="100" y="122"/>
                      <a:pt x="111" y="121"/>
                      <a:pt x="117" y="117"/>
                    </a:cubicBezTo>
                    <a:cubicBezTo>
                      <a:pt x="124" y="114"/>
                      <a:pt x="128" y="109"/>
                      <a:pt x="128" y="103"/>
                    </a:cubicBezTo>
                    <a:cubicBezTo>
                      <a:pt x="128" y="99"/>
                      <a:pt x="125" y="97"/>
                      <a:pt x="119" y="95"/>
                    </a:cubicBezTo>
                    <a:cubicBezTo>
                      <a:pt x="113" y="94"/>
                      <a:pt x="105" y="93"/>
                      <a:pt x="96" y="92"/>
                    </a:cubicBezTo>
                    <a:cubicBezTo>
                      <a:pt x="88" y="91"/>
                      <a:pt x="78" y="90"/>
                      <a:pt x="68" y="89"/>
                    </a:cubicBezTo>
                    <a:cubicBezTo>
                      <a:pt x="57" y="88"/>
                      <a:pt x="48" y="86"/>
                      <a:pt x="39" y="83"/>
                    </a:cubicBezTo>
                    <a:cubicBezTo>
                      <a:pt x="30" y="80"/>
                      <a:pt x="23" y="76"/>
                      <a:pt x="17" y="71"/>
                    </a:cubicBezTo>
                    <a:cubicBezTo>
                      <a:pt x="11" y="66"/>
                      <a:pt x="8" y="58"/>
                      <a:pt x="8" y="49"/>
                    </a:cubicBezTo>
                    <a:cubicBezTo>
                      <a:pt x="8" y="42"/>
                      <a:pt x="10" y="35"/>
                      <a:pt x="13" y="29"/>
                    </a:cubicBezTo>
                    <a:cubicBezTo>
                      <a:pt x="16" y="23"/>
                      <a:pt x="21" y="18"/>
                      <a:pt x="27" y="13"/>
                    </a:cubicBezTo>
                    <a:cubicBezTo>
                      <a:pt x="33" y="9"/>
                      <a:pt x="41" y="6"/>
                      <a:pt x="49" y="3"/>
                    </a:cubicBezTo>
                    <a:cubicBezTo>
                      <a:pt x="58" y="1"/>
                      <a:pt x="68" y="0"/>
                      <a:pt x="78" y="0"/>
                    </a:cubicBezTo>
                    <a:cubicBezTo>
                      <a:pt x="88" y="0"/>
                      <a:pt x="98" y="0"/>
                      <a:pt x="106" y="2"/>
                    </a:cubicBezTo>
                    <a:cubicBezTo>
                      <a:pt x="115" y="3"/>
                      <a:pt x="122" y="4"/>
                      <a:pt x="129" y="6"/>
                    </a:cubicBezTo>
                    <a:cubicBezTo>
                      <a:pt x="135" y="7"/>
                      <a:pt x="141" y="9"/>
                      <a:pt x="145" y="10"/>
                    </a:cubicBezTo>
                    <a:cubicBezTo>
                      <a:pt x="150" y="11"/>
                      <a:pt x="153" y="12"/>
                      <a:pt x="155" y="12"/>
                    </a:cubicBezTo>
                    <a:cubicBezTo>
                      <a:pt x="157" y="12"/>
                      <a:pt x="158" y="12"/>
                      <a:pt x="160" y="11"/>
                    </a:cubicBezTo>
                    <a:cubicBezTo>
                      <a:pt x="161" y="10"/>
                      <a:pt x="162" y="9"/>
                      <a:pt x="163" y="8"/>
                    </a:cubicBezTo>
                    <a:cubicBezTo>
                      <a:pt x="166" y="9"/>
                      <a:pt x="166" y="9"/>
                      <a:pt x="166" y="9"/>
                    </a:cubicBezTo>
                    <a:cubicBezTo>
                      <a:pt x="146" y="49"/>
                      <a:pt x="146" y="49"/>
                      <a:pt x="146" y="49"/>
                    </a:cubicBezTo>
                    <a:cubicBezTo>
                      <a:pt x="142" y="47"/>
                      <a:pt x="142" y="47"/>
                      <a:pt x="142" y="47"/>
                    </a:cubicBezTo>
                    <a:cubicBezTo>
                      <a:pt x="142" y="44"/>
                      <a:pt x="142" y="44"/>
                      <a:pt x="142" y="44"/>
                    </a:cubicBezTo>
                    <a:cubicBezTo>
                      <a:pt x="142" y="43"/>
                      <a:pt x="140" y="41"/>
                      <a:pt x="137" y="39"/>
                    </a:cubicBezTo>
                    <a:cubicBezTo>
                      <a:pt x="133" y="37"/>
                      <a:pt x="128" y="35"/>
                      <a:pt x="122" y="34"/>
                    </a:cubicBezTo>
                    <a:cubicBezTo>
                      <a:pt x="117" y="32"/>
                      <a:pt x="110" y="31"/>
                      <a:pt x="103" y="30"/>
                    </a:cubicBezTo>
                    <a:cubicBezTo>
                      <a:pt x="96" y="29"/>
                      <a:pt x="89" y="29"/>
                      <a:pt x="82" y="29"/>
                    </a:cubicBezTo>
                    <a:cubicBezTo>
                      <a:pt x="69" y="29"/>
                      <a:pt x="61" y="30"/>
                      <a:pt x="55" y="33"/>
                    </a:cubicBezTo>
                    <a:cubicBezTo>
                      <a:pt x="50" y="36"/>
                      <a:pt x="48" y="39"/>
                      <a:pt x="48" y="43"/>
                    </a:cubicBezTo>
                    <a:cubicBezTo>
                      <a:pt x="48" y="46"/>
                      <a:pt x="50" y="48"/>
                      <a:pt x="53" y="50"/>
                    </a:cubicBezTo>
                    <a:cubicBezTo>
                      <a:pt x="57" y="52"/>
                      <a:pt x="61" y="53"/>
                      <a:pt x="67" y="54"/>
                    </a:cubicBezTo>
                    <a:cubicBezTo>
                      <a:pt x="72" y="54"/>
                      <a:pt x="79" y="55"/>
                      <a:pt x="86" y="55"/>
                    </a:cubicBezTo>
                    <a:cubicBezTo>
                      <a:pt x="93" y="56"/>
                      <a:pt x="101" y="57"/>
                      <a:pt x="108" y="58"/>
                    </a:cubicBezTo>
                    <a:cubicBezTo>
                      <a:pt x="116" y="59"/>
                      <a:pt x="123" y="60"/>
                      <a:pt x="130" y="62"/>
                    </a:cubicBezTo>
                    <a:cubicBezTo>
                      <a:pt x="137" y="63"/>
                      <a:pt x="144" y="66"/>
                      <a:pt x="149" y="69"/>
                    </a:cubicBezTo>
                    <a:cubicBezTo>
                      <a:pt x="155" y="73"/>
                      <a:pt x="160" y="77"/>
                      <a:pt x="163" y="83"/>
                    </a:cubicBezTo>
                    <a:cubicBezTo>
                      <a:pt x="166" y="88"/>
                      <a:pt x="168" y="95"/>
                      <a:pt x="168" y="104"/>
                    </a:cubicBezTo>
                    <a:cubicBezTo>
                      <a:pt x="168" y="110"/>
                      <a:pt x="167" y="116"/>
                      <a:pt x="164" y="122"/>
                    </a:cubicBezTo>
                    <a:cubicBezTo>
                      <a:pt x="162" y="129"/>
                      <a:pt x="157" y="134"/>
                      <a:pt x="151" y="139"/>
                    </a:cubicBezTo>
                    <a:cubicBezTo>
                      <a:pt x="145" y="144"/>
                      <a:pt x="136" y="148"/>
                      <a:pt x="126" y="151"/>
                    </a:cubicBezTo>
                    <a:cubicBezTo>
                      <a:pt x="115" y="154"/>
                      <a:pt x="102" y="155"/>
                      <a:pt x="86" y="155"/>
                    </a:cubicBezTo>
                    <a:cubicBezTo>
                      <a:pt x="74" y="155"/>
                      <a:pt x="64" y="155"/>
                      <a:pt x="55" y="153"/>
                    </a:cubicBezTo>
                    <a:cubicBezTo>
                      <a:pt x="46" y="152"/>
                      <a:pt x="38" y="151"/>
                      <a:pt x="32" y="149"/>
                    </a:cubicBezTo>
                    <a:cubicBezTo>
                      <a:pt x="26" y="148"/>
                      <a:pt x="21" y="146"/>
                      <a:pt x="18" y="145"/>
                    </a:cubicBezTo>
                    <a:cubicBezTo>
                      <a:pt x="14" y="143"/>
                      <a:pt x="11" y="143"/>
                      <a:pt x="10" y="143"/>
                    </a:cubicBezTo>
                    <a:cubicBezTo>
                      <a:pt x="8" y="143"/>
                      <a:pt x="7" y="143"/>
                      <a:pt x="7" y="144"/>
                    </a:cubicBezTo>
                    <a:cubicBezTo>
                      <a:pt x="6" y="145"/>
                      <a:pt x="5" y="146"/>
                      <a:pt x="4" y="147"/>
                    </a:cubicBezTo>
                    <a:cubicBezTo>
                      <a:pt x="0" y="146"/>
                      <a:pt x="0" y="146"/>
                      <a:pt x="0" y="146"/>
                    </a:cubicBezTo>
                    <a:cubicBezTo>
                      <a:pt x="22" y="94"/>
                      <a:pt x="22" y="94"/>
                      <a:pt x="22" y="94"/>
                    </a:cubicBezTo>
                    <a:lnTo>
                      <a:pt x="2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1" name="Freeform 6"/>
              <p:cNvSpPr>
                <a:spLocks noEditPoints="1"/>
              </p:cNvSpPr>
              <p:nvPr/>
            </p:nvSpPr>
            <p:spPr bwMode="auto">
              <a:xfrm>
                <a:off x="2809289" y="1231177"/>
                <a:ext cx="423215" cy="348146"/>
              </a:xfrm>
              <a:custGeom>
                <a:avLst/>
                <a:gdLst>
                  <a:gd name="T0" fmla="*/ 46 w 186"/>
                  <a:gd name="T1" fmla="*/ 146 h 152"/>
                  <a:gd name="T2" fmla="*/ 47 w 186"/>
                  <a:gd name="T3" fmla="*/ 148 h 152"/>
                  <a:gd name="T4" fmla="*/ 52 w 186"/>
                  <a:gd name="T5" fmla="*/ 149 h 152"/>
                  <a:gd name="T6" fmla="*/ 52 w 186"/>
                  <a:gd name="T7" fmla="*/ 152 h 152"/>
                  <a:gd name="T8" fmla="*/ 0 w 186"/>
                  <a:gd name="T9" fmla="*/ 152 h 152"/>
                  <a:gd name="T10" fmla="*/ 0 w 186"/>
                  <a:gd name="T11" fmla="*/ 149 h 152"/>
                  <a:gd name="T12" fmla="*/ 5 w 186"/>
                  <a:gd name="T13" fmla="*/ 147 h 152"/>
                  <a:gd name="T14" fmla="*/ 8 w 186"/>
                  <a:gd name="T15" fmla="*/ 142 h 152"/>
                  <a:gd name="T16" fmla="*/ 11 w 186"/>
                  <a:gd name="T17" fmla="*/ 134 h 152"/>
                  <a:gd name="T18" fmla="*/ 17 w 186"/>
                  <a:gd name="T19" fmla="*/ 118 h 152"/>
                  <a:gd name="T20" fmla="*/ 25 w 186"/>
                  <a:gd name="T21" fmla="*/ 97 h 152"/>
                  <a:gd name="T22" fmla="*/ 34 w 186"/>
                  <a:gd name="T23" fmla="*/ 72 h 152"/>
                  <a:gd name="T24" fmla="*/ 44 w 186"/>
                  <a:gd name="T25" fmla="*/ 48 h 152"/>
                  <a:gd name="T26" fmla="*/ 52 w 186"/>
                  <a:gd name="T27" fmla="*/ 27 h 152"/>
                  <a:gd name="T28" fmla="*/ 57 w 186"/>
                  <a:gd name="T29" fmla="*/ 12 h 152"/>
                  <a:gd name="T30" fmla="*/ 59 w 186"/>
                  <a:gd name="T31" fmla="*/ 6 h 152"/>
                  <a:gd name="T32" fmla="*/ 58 w 186"/>
                  <a:gd name="T33" fmla="*/ 4 h 152"/>
                  <a:gd name="T34" fmla="*/ 54 w 186"/>
                  <a:gd name="T35" fmla="*/ 3 h 152"/>
                  <a:gd name="T36" fmla="*/ 54 w 186"/>
                  <a:gd name="T37" fmla="*/ 0 h 152"/>
                  <a:gd name="T38" fmla="*/ 129 w 186"/>
                  <a:gd name="T39" fmla="*/ 0 h 152"/>
                  <a:gd name="T40" fmla="*/ 129 w 186"/>
                  <a:gd name="T41" fmla="*/ 3 h 152"/>
                  <a:gd name="T42" fmla="*/ 126 w 186"/>
                  <a:gd name="T43" fmla="*/ 4 h 152"/>
                  <a:gd name="T44" fmla="*/ 124 w 186"/>
                  <a:gd name="T45" fmla="*/ 7 h 152"/>
                  <a:gd name="T46" fmla="*/ 127 w 186"/>
                  <a:gd name="T47" fmla="*/ 14 h 152"/>
                  <a:gd name="T48" fmla="*/ 134 w 186"/>
                  <a:gd name="T49" fmla="*/ 33 h 152"/>
                  <a:gd name="T50" fmla="*/ 144 w 186"/>
                  <a:gd name="T51" fmla="*/ 58 h 152"/>
                  <a:gd name="T52" fmla="*/ 156 w 186"/>
                  <a:gd name="T53" fmla="*/ 87 h 152"/>
                  <a:gd name="T54" fmla="*/ 168 w 186"/>
                  <a:gd name="T55" fmla="*/ 115 h 152"/>
                  <a:gd name="T56" fmla="*/ 178 w 186"/>
                  <a:gd name="T57" fmla="*/ 140 h 152"/>
                  <a:gd name="T58" fmla="*/ 182 w 186"/>
                  <a:gd name="T59" fmla="*/ 147 h 152"/>
                  <a:gd name="T60" fmla="*/ 186 w 186"/>
                  <a:gd name="T61" fmla="*/ 149 h 152"/>
                  <a:gd name="T62" fmla="*/ 186 w 186"/>
                  <a:gd name="T63" fmla="*/ 152 h 152"/>
                  <a:gd name="T64" fmla="*/ 129 w 186"/>
                  <a:gd name="T65" fmla="*/ 152 h 152"/>
                  <a:gd name="T66" fmla="*/ 129 w 186"/>
                  <a:gd name="T67" fmla="*/ 149 h 152"/>
                  <a:gd name="T68" fmla="*/ 134 w 186"/>
                  <a:gd name="T69" fmla="*/ 145 h 152"/>
                  <a:gd name="T70" fmla="*/ 133 w 186"/>
                  <a:gd name="T71" fmla="*/ 141 h 152"/>
                  <a:gd name="T72" fmla="*/ 130 w 186"/>
                  <a:gd name="T73" fmla="*/ 133 h 152"/>
                  <a:gd name="T74" fmla="*/ 126 w 186"/>
                  <a:gd name="T75" fmla="*/ 125 h 152"/>
                  <a:gd name="T76" fmla="*/ 124 w 186"/>
                  <a:gd name="T77" fmla="*/ 119 h 152"/>
                  <a:gd name="T78" fmla="*/ 56 w 186"/>
                  <a:gd name="T79" fmla="*/ 119 h 152"/>
                  <a:gd name="T80" fmla="*/ 51 w 186"/>
                  <a:gd name="T81" fmla="*/ 132 h 152"/>
                  <a:gd name="T82" fmla="*/ 48 w 186"/>
                  <a:gd name="T83" fmla="*/ 140 h 152"/>
                  <a:gd name="T84" fmla="*/ 47 w 186"/>
                  <a:gd name="T85" fmla="*/ 144 h 152"/>
                  <a:gd name="T86" fmla="*/ 46 w 186"/>
                  <a:gd name="T87" fmla="*/ 146 h 152"/>
                  <a:gd name="T88" fmla="*/ 117 w 186"/>
                  <a:gd name="T89" fmla="*/ 96 h 152"/>
                  <a:gd name="T90" fmla="*/ 89 w 186"/>
                  <a:gd name="T91" fmla="*/ 27 h 152"/>
                  <a:gd name="T92" fmla="*/ 63 w 186"/>
                  <a:gd name="T93" fmla="*/ 96 h 152"/>
                  <a:gd name="T94" fmla="*/ 117 w 186"/>
                  <a:gd name="T9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2">
                    <a:moveTo>
                      <a:pt x="46" y="146"/>
                    </a:moveTo>
                    <a:cubicBezTo>
                      <a:pt x="46" y="147"/>
                      <a:pt x="47" y="148"/>
                      <a:pt x="47" y="148"/>
                    </a:cubicBezTo>
                    <a:cubicBezTo>
                      <a:pt x="48" y="149"/>
                      <a:pt x="49" y="149"/>
                      <a:pt x="52" y="149"/>
                    </a:cubicBezTo>
                    <a:cubicBezTo>
                      <a:pt x="52" y="152"/>
                      <a:pt x="52" y="152"/>
                      <a:pt x="52" y="152"/>
                    </a:cubicBezTo>
                    <a:cubicBezTo>
                      <a:pt x="0" y="152"/>
                      <a:pt x="0" y="152"/>
                      <a:pt x="0" y="152"/>
                    </a:cubicBezTo>
                    <a:cubicBezTo>
                      <a:pt x="0" y="149"/>
                      <a:pt x="0" y="149"/>
                      <a:pt x="0" y="149"/>
                    </a:cubicBezTo>
                    <a:cubicBezTo>
                      <a:pt x="2" y="148"/>
                      <a:pt x="4" y="148"/>
                      <a:pt x="5" y="147"/>
                    </a:cubicBezTo>
                    <a:cubicBezTo>
                      <a:pt x="6" y="146"/>
                      <a:pt x="7" y="145"/>
                      <a:pt x="8" y="142"/>
                    </a:cubicBezTo>
                    <a:cubicBezTo>
                      <a:pt x="8" y="141"/>
                      <a:pt x="9" y="139"/>
                      <a:pt x="11" y="134"/>
                    </a:cubicBezTo>
                    <a:cubicBezTo>
                      <a:pt x="12" y="130"/>
                      <a:pt x="14" y="125"/>
                      <a:pt x="17" y="118"/>
                    </a:cubicBezTo>
                    <a:cubicBezTo>
                      <a:pt x="19" y="112"/>
                      <a:pt x="22" y="105"/>
                      <a:pt x="25" y="97"/>
                    </a:cubicBezTo>
                    <a:cubicBezTo>
                      <a:pt x="28" y="89"/>
                      <a:pt x="31" y="81"/>
                      <a:pt x="34" y="72"/>
                    </a:cubicBezTo>
                    <a:cubicBezTo>
                      <a:pt x="38" y="64"/>
                      <a:pt x="41" y="56"/>
                      <a:pt x="44" y="48"/>
                    </a:cubicBezTo>
                    <a:cubicBezTo>
                      <a:pt x="47" y="40"/>
                      <a:pt x="49" y="33"/>
                      <a:pt x="52" y="27"/>
                    </a:cubicBezTo>
                    <a:cubicBezTo>
                      <a:pt x="54" y="21"/>
                      <a:pt x="56" y="16"/>
                      <a:pt x="57" y="12"/>
                    </a:cubicBezTo>
                    <a:cubicBezTo>
                      <a:pt x="59" y="8"/>
                      <a:pt x="59" y="6"/>
                      <a:pt x="59" y="6"/>
                    </a:cubicBezTo>
                    <a:cubicBezTo>
                      <a:pt x="59" y="5"/>
                      <a:pt x="59" y="4"/>
                      <a:pt x="58" y="4"/>
                    </a:cubicBezTo>
                    <a:cubicBezTo>
                      <a:pt x="56" y="4"/>
                      <a:pt x="55" y="3"/>
                      <a:pt x="54" y="3"/>
                    </a:cubicBezTo>
                    <a:cubicBezTo>
                      <a:pt x="54" y="0"/>
                      <a:pt x="54" y="0"/>
                      <a:pt x="54" y="0"/>
                    </a:cubicBezTo>
                    <a:cubicBezTo>
                      <a:pt x="129" y="0"/>
                      <a:pt x="129" y="0"/>
                      <a:pt x="129" y="0"/>
                    </a:cubicBezTo>
                    <a:cubicBezTo>
                      <a:pt x="129" y="3"/>
                      <a:pt x="129" y="3"/>
                      <a:pt x="129" y="3"/>
                    </a:cubicBezTo>
                    <a:cubicBezTo>
                      <a:pt x="128" y="3"/>
                      <a:pt x="127" y="4"/>
                      <a:pt x="126" y="4"/>
                    </a:cubicBezTo>
                    <a:cubicBezTo>
                      <a:pt x="125" y="4"/>
                      <a:pt x="124" y="5"/>
                      <a:pt x="124" y="7"/>
                    </a:cubicBezTo>
                    <a:cubicBezTo>
                      <a:pt x="124" y="7"/>
                      <a:pt x="125" y="10"/>
                      <a:pt x="127" y="14"/>
                    </a:cubicBezTo>
                    <a:cubicBezTo>
                      <a:pt x="129" y="19"/>
                      <a:pt x="131" y="25"/>
                      <a:pt x="134" y="33"/>
                    </a:cubicBezTo>
                    <a:cubicBezTo>
                      <a:pt x="137" y="40"/>
                      <a:pt x="140" y="48"/>
                      <a:pt x="144" y="58"/>
                    </a:cubicBezTo>
                    <a:cubicBezTo>
                      <a:pt x="148" y="67"/>
                      <a:pt x="152" y="77"/>
                      <a:pt x="156" y="87"/>
                    </a:cubicBezTo>
                    <a:cubicBezTo>
                      <a:pt x="160" y="96"/>
                      <a:pt x="164" y="106"/>
                      <a:pt x="168" y="115"/>
                    </a:cubicBezTo>
                    <a:cubicBezTo>
                      <a:pt x="171" y="124"/>
                      <a:pt x="175" y="133"/>
                      <a:pt x="178" y="140"/>
                    </a:cubicBezTo>
                    <a:cubicBezTo>
                      <a:pt x="180" y="144"/>
                      <a:pt x="181" y="146"/>
                      <a:pt x="182" y="147"/>
                    </a:cubicBezTo>
                    <a:cubicBezTo>
                      <a:pt x="183" y="148"/>
                      <a:pt x="184" y="149"/>
                      <a:pt x="186" y="149"/>
                    </a:cubicBezTo>
                    <a:cubicBezTo>
                      <a:pt x="186" y="152"/>
                      <a:pt x="186" y="152"/>
                      <a:pt x="186" y="152"/>
                    </a:cubicBezTo>
                    <a:cubicBezTo>
                      <a:pt x="129" y="152"/>
                      <a:pt x="129" y="152"/>
                      <a:pt x="129" y="152"/>
                    </a:cubicBezTo>
                    <a:cubicBezTo>
                      <a:pt x="129" y="149"/>
                      <a:pt x="129" y="149"/>
                      <a:pt x="129" y="149"/>
                    </a:cubicBezTo>
                    <a:cubicBezTo>
                      <a:pt x="133" y="149"/>
                      <a:pt x="134" y="148"/>
                      <a:pt x="134" y="145"/>
                    </a:cubicBezTo>
                    <a:cubicBezTo>
                      <a:pt x="134" y="145"/>
                      <a:pt x="134" y="144"/>
                      <a:pt x="133" y="141"/>
                    </a:cubicBezTo>
                    <a:cubicBezTo>
                      <a:pt x="132" y="139"/>
                      <a:pt x="131" y="136"/>
                      <a:pt x="130" y="133"/>
                    </a:cubicBezTo>
                    <a:cubicBezTo>
                      <a:pt x="129" y="130"/>
                      <a:pt x="127" y="127"/>
                      <a:pt x="126" y="125"/>
                    </a:cubicBezTo>
                    <a:cubicBezTo>
                      <a:pt x="125" y="122"/>
                      <a:pt x="125" y="120"/>
                      <a:pt x="124" y="119"/>
                    </a:cubicBezTo>
                    <a:cubicBezTo>
                      <a:pt x="56" y="119"/>
                      <a:pt x="56" y="119"/>
                      <a:pt x="56" y="119"/>
                    </a:cubicBezTo>
                    <a:cubicBezTo>
                      <a:pt x="54" y="124"/>
                      <a:pt x="52" y="129"/>
                      <a:pt x="51" y="132"/>
                    </a:cubicBezTo>
                    <a:cubicBezTo>
                      <a:pt x="50" y="135"/>
                      <a:pt x="49" y="138"/>
                      <a:pt x="48" y="140"/>
                    </a:cubicBezTo>
                    <a:cubicBezTo>
                      <a:pt x="48" y="142"/>
                      <a:pt x="47" y="143"/>
                      <a:pt x="47" y="144"/>
                    </a:cubicBezTo>
                    <a:cubicBezTo>
                      <a:pt x="47" y="145"/>
                      <a:pt x="46" y="146"/>
                      <a:pt x="46"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2" name="Freeform 7"/>
              <p:cNvSpPr>
                <a:spLocks/>
              </p:cNvSpPr>
              <p:nvPr/>
            </p:nvSpPr>
            <p:spPr bwMode="auto">
              <a:xfrm>
                <a:off x="3446831" y="1231177"/>
                <a:ext cx="364465" cy="364465"/>
              </a:xfrm>
              <a:custGeom>
                <a:avLst/>
                <a:gdLst>
                  <a:gd name="T0" fmla="*/ 151 w 160"/>
                  <a:gd name="T1" fmla="*/ 117 h 159"/>
                  <a:gd name="T2" fmla="*/ 155 w 160"/>
                  <a:gd name="T3" fmla="*/ 115 h 159"/>
                  <a:gd name="T4" fmla="*/ 157 w 160"/>
                  <a:gd name="T5" fmla="*/ 109 h 159"/>
                  <a:gd name="T6" fmla="*/ 160 w 160"/>
                  <a:gd name="T7" fmla="*/ 109 h 159"/>
                  <a:gd name="T8" fmla="*/ 160 w 160"/>
                  <a:gd name="T9" fmla="*/ 159 h 159"/>
                  <a:gd name="T10" fmla="*/ 157 w 160"/>
                  <a:gd name="T11" fmla="*/ 159 h 159"/>
                  <a:gd name="T12" fmla="*/ 155 w 160"/>
                  <a:gd name="T13" fmla="*/ 153 h 159"/>
                  <a:gd name="T14" fmla="*/ 151 w 160"/>
                  <a:gd name="T15" fmla="*/ 152 h 159"/>
                  <a:gd name="T16" fmla="*/ 0 w 160"/>
                  <a:gd name="T17" fmla="*/ 152 h 159"/>
                  <a:gd name="T18" fmla="*/ 0 w 160"/>
                  <a:gd name="T19" fmla="*/ 149 h 159"/>
                  <a:gd name="T20" fmla="*/ 6 w 160"/>
                  <a:gd name="T21" fmla="*/ 147 h 159"/>
                  <a:gd name="T22" fmla="*/ 8 w 160"/>
                  <a:gd name="T23" fmla="*/ 144 h 159"/>
                  <a:gd name="T24" fmla="*/ 8 w 160"/>
                  <a:gd name="T25" fmla="*/ 8 h 159"/>
                  <a:gd name="T26" fmla="*/ 6 w 160"/>
                  <a:gd name="T27" fmla="*/ 5 h 159"/>
                  <a:gd name="T28" fmla="*/ 0 w 160"/>
                  <a:gd name="T29" fmla="*/ 3 h 159"/>
                  <a:gd name="T30" fmla="*/ 0 w 160"/>
                  <a:gd name="T31" fmla="*/ 0 h 159"/>
                  <a:gd name="T32" fmla="*/ 59 w 160"/>
                  <a:gd name="T33" fmla="*/ 0 h 159"/>
                  <a:gd name="T34" fmla="*/ 59 w 160"/>
                  <a:gd name="T35" fmla="*/ 3 h 159"/>
                  <a:gd name="T36" fmla="*/ 53 w 160"/>
                  <a:gd name="T37" fmla="*/ 5 h 159"/>
                  <a:gd name="T38" fmla="*/ 51 w 160"/>
                  <a:gd name="T39" fmla="*/ 8 h 159"/>
                  <a:gd name="T40" fmla="*/ 51 w 160"/>
                  <a:gd name="T41" fmla="*/ 117 h 159"/>
                  <a:gd name="T42" fmla="*/ 151 w 160"/>
                  <a:gd name="T43" fmla="*/ 1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59">
                    <a:moveTo>
                      <a:pt x="151" y="117"/>
                    </a:moveTo>
                    <a:cubicBezTo>
                      <a:pt x="153" y="117"/>
                      <a:pt x="154" y="116"/>
                      <a:pt x="155" y="115"/>
                    </a:cubicBezTo>
                    <a:cubicBezTo>
                      <a:pt x="156" y="114"/>
                      <a:pt x="156" y="112"/>
                      <a:pt x="157" y="109"/>
                    </a:cubicBezTo>
                    <a:cubicBezTo>
                      <a:pt x="160" y="109"/>
                      <a:pt x="160" y="109"/>
                      <a:pt x="160" y="109"/>
                    </a:cubicBezTo>
                    <a:cubicBezTo>
                      <a:pt x="160" y="159"/>
                      <a:pt x="160" y="159"/>
                      <a:pt x="160" y="159"/>
                    </a:cubicBezTo>
                    <a:cubicBezTo>
                      <a:pt x="157" y="159"/>
                      <a:pt x="157" y="159"/>
                      <a:pt x="157" y="159"/>
                    </a:cubicBezTo>
                    <a:cubicBezTo>
                      <a:pt x="156" y="156"/>
                      <a:pt x="156" y="154"/>
                      <a:pt x="155" y="153"/>
                    </a:cubicBezTo>
                    <a:cubicBezTo>
                      <a:pt x="154" y="153"/>
                      <a:pt x="153" y="152"/>
                      <a:pt x="151" y="152"/>
                    </a:cubicBezTo>
                    <a:cubicBezTo>
                      <a:pt x="0" y="152"/>
                      <a:pt x="0" y="152"/>
                      <a:pt x="0" y="152"/>
                    </a:cubicBezTo>
                    <a:cubicBezTo>
                      <a:pt x="0" y="149"/>
                      <a:pt x="0" y="149"/>
                      <a:pt x="0" y="149"/>
                    </a:cubicBezTo>
                    <a:cubicBezTo>
                      <a:pt x="3" y="148"/>
                      <a:pt x="6" y="148"/>
                      <a:pt x="6" y="147"/>
                    </a:cubicBezTo>
                    <a:cubicBezTo>
                      <a:pt x="7" y="146"/>
                      <a:pt x="8" y="145"/>
                      <a:pt x="8" y="144"/>
                    </a:cubicBezTo>
                    <a:cubicBezTo>
                      <a:pt x="8" y="8"/>
                      <a:pt x="8" y="8"/>
                      <a:pt x="8" y="8"/>
                    </a:cubicBezTo>
                    <a:cubicBezTo>
                      <a:pt x="8" y="7"/>
                      <a:pt x="7" y="6"/>
                      <a:pt x="6" y="5"/>
                    </a:cubicBezTo>
                    <a:cubicBezTo>
                      <a:pt x="6" y="4"/>
                      <a:pt x="3" y="3"/>
                      <a:pt x="0" y="3"/>
                    </a:cubicBezTo>
                    <a:cubicBezTo>
                      <a:pt x="0" y="0"/>
                      <a:pt x="0" y="0"/>
                      <a:pt x="0" y="0"/>
                    </a:cubicBezTo>
                    <a:cubicBezTo>
                      <a:pt x="59" y="0"/>
                      <a:pt x="59" y="0"/>
                      <a:pt x="59" y="0"/>
                    </a:cubicBezTo>
                    <a:cubicBezTo>
                      <a:pt x="59" y="3"/>
                      <a:pt x="59" y="3"/>
                      <a:pt x="59" y="3"/>
                    </a:cubicBezTo>
                    <a:cubicBezTo>
                      <a:pt x="56" y="3"/>
                      <a:pt x="54" y="4"/>
                      <a:pt x="53" y="5"/>
                    </a:cubicBezTo>
                    <a:cubicBezTo>
                      <a:pt x="52" y="6"/>
                      <a:pt x="51" y="7"/>
                      <a:pt x="51" y="8"/>
                    </a:cubicBezTo>
                    <a:cubicBezTo>
                      <a:pt x="51" y="117"/>
                      <a:pt x="51" y="117"/>
                      <a:pt x="51" y="117"/>
                    </a:cubicBezTo>
                    <a:lnTo>
                      <a:pt x="151"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3" name="Freeform 8"/>
              <p:cNvSpPr>
                <a:spLocks noEditPoints="1"/>
              </p:cNvSpPr>
              <p:nvPr/>
            </p:nvSpPr>
            <p:spPr bwMode="auto">
              <a:xfrm>
                <a:off x="3998425" y="1225737"/>
                <a:ext cx="412336" cy="355762"/>
              </a:xfrm>
              <a:custGeom>
                <a:avLst/>
                <a:gdLst>
                  <a:gd name="T0" fmla="*/ 91 w 181"/>
                  <a:gd name="T1" fmla="*/ 0 h 155"/>
                  <a:gd name="T2" fmla="*/ 126 w 181"/>
                  <a:gd name="T3" fmla="*/ 5 h 155"/>
                  <a:gd name="T4" fmla="*/ 155 w 181"/>
                  <a:gd name="T5" fmla="*/ 20 h 155"/>
                  <a:gd name="T6" fmla="*/ 174 w 181"/>
                  <a:gd name="T7" fmla="*/ 44 h 155"/>
                  <a:gd name="T8" fmla="*/ 181 w 181"/>
                  <a:gd name="T9" fmla="*/ 78 h 155"/>
                  <a:gd name="T10" fmla="*/ 174 w 181"/>
                  <a:gd name="T11" fmla="*/ 112 h 155"/>
                  <a:gd name="T12" fmla="*/ 155 w 181"/>
                  <a:gd name="T13" fmla="*/ 136 h 155"/>
                  <a:gd name="T14" fmla="*/ 126 w 181"/>
                  <a:gd name="T15" fmla="*/ 151 h 155"/>
                  <a:gd name="T16" fmla="*/ 91 w 181"/>
                  <a:gd name="T17" fmla="*/ 155 h 155"/>
                  <a:gd name="T18" fmla="*/ 56 w 181"/>
                  <a:gd name="T19" fmla="*/ 151 h 155"/>
                  <a:gd name="T20" fmla="*/ 27 w 181"/>
                  <a:gd name="T21" fmla="*/ 136 h 155"/>
                  <a:gd name="T22" fmla="*/ 7 w 181"/>
                  <a:gd name="T23" fmla="*/ 112 h 155"/>
                  <a:gd name="T24" fmla="*/ 0 w 181"/>
                  <a:gd name="T25" fmla="*/ 78 h 155"/>
                  <a:gd name="T26" fmla="*/ 7 w 181"/>
                  <a:gd name="T27" fmla="*/ 44 h 155"/>
                  <a:gd name="T28" fmla="*/ 27 w 181"/>
                  <a:gd name="T29" fmla="*/ 20 h 155"/>
                  <a:gd name="T30" fmla="*/ 56 w 181"/>
                  <a:gd name="T31" fmla="*/ 5 h 155"/>
                  <a:gd name="T32" fmla="*/ 91 w 181"/>
                  <a:gd name="T33" fmla="*/ 0 h 155"/>
                  <a:gd name="T34" fmla="*/ 91 w 181"/>
                  <a:gd name="T35" fmla="*/ 35 h 155"/>
                  <a:gd name="T36" fmla="*/ 73 w 181"/>
                  <a:gd name="T37" fmla="*/ 38 h 155"/>
                  <a:gd name="T38" fmla="*/ 58 w 181"/>
                  <a:gd name="T39" fmla="*/ 46 h 155"/>
                  <a:gd name="T40" fmla="*/ 47 w 181"/>
                  <a:gd name="T41" fmla="*/ 60 h 155"/>
                  <a:gd name="T42" fmla="*/ 43 w 181"/>
                  <a:gd name="T43" fmla="*/ 78 h 155"/>
                  <a:gd name="T44" fmla="*/ 47 w 181"/>
                  <a:gd name="T45" fmla="*/ 96 h 155"/>
                  <a:gd name="T46" fmla="*/ 58 w 181"/>
                  <a:gd name="T47" fmla="*/ 109 h 155"/>
                  <a:gd name="T48" fmla="*/ 73 w 181"/>
                  <a:gd name="T49" fmla="*/ 118 h 155"/>
                  <a:gd name="T50" fmla="*/ 91 w 181"/>
                  <a:gd name="T51" fmla="*/ 121 h 155"/>
                  <a:gd name="T52" fmla="*/ 109 w 181"/>
                  <a:gd name="T53" fmla="*/ 118 h 155"/>
                  <a:gd name="T54" fmla="*/ 124 w 181"/>
                  <a:gd name="T55" fmla="*/ 109 h 155"/>
                  <a:gd name="T56" fmla="*/ 135 w 181"/>
                  <a:gd name="T57" fmla="*/ 96 h 155"/>
                  <a:gd name="T58" fmla="*/ 138 w 181"/>
                  <a:gd name="T59" fmla="*/ 78 h 155"/>
                  <a:gd name="T60" fmla="*/ 135 w 181"/>
                  <a:gd name="T61" fmla="*/ 60 h 155"/>
                  <a:gd name="T62" fmla="*/ 124 w 181"/>
                  <a:gd name="T63" fmla="*/ 46 h 155"/>
                  <a:gd name="T64" fmla="*/ 109 w 181"/>
                  <a:gd name="T65" fmla="*/ 38 h 155"/>
                  <a:gd name="T66" fmla="*/ 91 w 181"/>
                  <a:gd name="T67" fmla="*/ 3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5">
                    <a:moveTo>
                      <a:pt x="91" y="0"/>
                    </a:moveTo>
                    <a:cubicBezTo>
                      <a:pt x="103" y="0"/>
                      <a:pt x="115" y="2"/>
                      <a:pt x="126" y="5"/>
                    </a:cubicBezTo>
                    <a:cubicBezTo>
                      <a:pt x="137" y="8"/>
                      <a:pt x="146" y="13"/>
                      <a:pt x="155" y="20"/>
                    </a:cubicBezTo>
                    <a:cubicBezTo>
                      <a:pt x="163" y="26"/>
                      <a:pt x="169" y="35"/>
                      <a:pt x="174" y="44"/>
                    </a:cubicBezTo>
                    <a:cubicBezTo>
                      <a:pt x="179" y="54"/>
                      <a:pt x="181" y="65"/>
                      <a:pt x="181" y="78"/>
                    </a:cubicBezTo>
                    <a:cubicBezTo>
                      <a:pt x="181" y="91"/>
                      <a:pt x="179" y="102"/>
                      <a:pt x="174" y="112"/>
                    </a:cubicBezTo>
                    <a:cubicBezTo>
                      <a:pt x="169" y="121"/>
                      <a:pt x="163" y="129"/>
                      <a:pt x="155" y="136"/>
                    </a:cubicBezTo>
                    <a:cubicBezTo>
                      <a:pt x="146" y="143"/>
                      <a:pt x="137" y="147"/>
                      <a:pt x="126" y="151"/>
                    </a:cubicBezTo>
                    <a:cubicBezTo>
                      <a:pt x="115" y="154"/>
                      <a:pt x="103" y="155"/>
                      <a:pt x="91" y="155"/>
                    </a:cubicBezTo>
                    <a:cubicBezTo>
                      <a:pt x="78" y="155"/>
                      <a:pt x="67" y="154"/>
                      <a:pt x="56" y="151"/>
                    </a:cubicBezTo>
                    <a:cubicBezTo>
                      <a:pt x="45" y="147"/>
                      <a:pt x="35" y="143"/>
                      <a:pt x="27" y="136"/>
                    </a:cubicBezTo>
                    <a:cubicBezTo>
                      <a:pt x="19" y="129"/>
                      <a:pt x="12" y="121"/>
                      <a:pt x="7" y="112"/>
                    </a:cubicBezTo>
                    <a:cubicBezTo>
                      <a:pt x="3" y="102"/>
                      <a:pt x="0" y="91"/>
                      <a:pt x="0" y="78"/>
                    </a:cubicBezTo>
                    <a:cubicBezTo>
                      <a:pt x="0" y="65"/>
                      <a:pt x="3" y="54"/>
                      <a:pt x="7" y="44"/>
                    </a:cubicBezTo>
                    <a:cubicBezTo>
                      <a:pt x="12" y="35"/>
                      <a:pt x="19" y="26"/>
                      <a:pt x="27" y="20"/>
                    </a:cubicBezTo>
                    <a:cubicBezTo>
                      <a:pt x="35" y="13"/>
                      <a:pt x="45" y="8"/>
                      <a:pt x="56" y="5"/>
                    </a:cubicBezTo>
                    <a:cubicBezTo>
                      <a:pt x="67" y="2"/>
                      <a:pt x="78" y="0"/>
                      <a:pt x="91" y="0"/>
                    </a:cubicBezTo>
                    <a:close/>
                    <a:moveTo>
                      <a:pt x="91" y="35"/>
                    </a:moveTo>
                    <a:cubicBezTo>
                      <a:pt x="84" y="35"/>
                      <a:pt x="78" y="36"/>
                      <a:pt x="73" y="38"/>
                    </a:cubicBezTo>
                    <a:cubicBezTo>
                      <a:pt x="67" y="40"/>
                      <a:pt x="62" y="43"/>
                      <a:pt x="58" y="46"/>
                    </a:cubicBezTo>
                    <a:cubicBezTo>
                      <a:pt x="53" y="50"/>
                      <a:pt x="50" y="54"/>
                      <a:pt x="47" y="60"/>
                    </a:cubicBezTo>
                    <a:cubicBezTo>
                      <a:pt x="45" y="65"/>
                      <a:pt x="43" y="71"/>
                      <a:pt x="43" y="78"/>
                    </a:cubicBezTo>
                    <a:cubicBezTo>
                      <a:pt x="43" y="85"/>
                      <a:pt x="45" y="91"/>
                      <a:pt x="47" y="96"/>
                    </a:cubicBezTo>
                    <a:cubicBezTo>
                      <a:pt x="50" y="101"/>
                      <a:pt x="53" y="106"/>
                      <a:pt x="58" y="109"/>
                    </a:cubicBezTo>
                    <a:cubicBezTo>
                      <a:pt x="62" y="113"/>
                      <a:pt x="67" y="116"/>
                      <a:pt x="73" y="118"/>
                    </a:cubicBezTo>
                    <a:cubicBezTo>
                      <a:pt x="78" y="120"/>
                      <a:pt x="84" y="121"/>
                      <a:pt x="91" y="121"/>
                    </a:cubicBezTo>
                    <a:cubicBezTo>
                      <a:pt x="97" y="121"/>
                      <a:pt x="103" y="120"/>
                      <a:pt x="109" y="118"/>
                    </a:cubicBezTo>
                    <a:cubicBezTo>
                      <a:pt x="115" y="116"/>
                      <a:pt x="120" y="113"/>
                      <a:pt x="124" y="109"/>
                    </a:cubicBezTo>
                    <a:cubicBezTo>
                      <a:pt x="128" y="106"/>
                      <a:pt x="132" y="101"/>
                      <a:pt x="135" y="96"/>
                    </a:cubicBezTo>
                    <a:cubicBezTo>
                      <a:pt x="137" y="91"/>
                      <a:pt x="138" y="85"/>
                      <a:pt x="138" y="78"/>
                    </a:cubicBezTo>
                    <a:cubicBezTo>
                      <a:pt x="138" y="71"/>
                      <a:pt x="137" y="65"/>
                      <a:pt x="135" y="60"/>
                    </a:cubicBezTo>
                    <a:cubicBezTo>
                      <a:pt x="132" y="54"/>
                      <a:pt x="128" y="50"/>
                      <a:pt x="124" y="46"/>
                    </a:cubicBezTo>
                    <a:cubicBezTo>
                      <a:pt x="120" y="43"/>
                      <a:pt x="115" y="40"/>
                      <a:pt x="109" y="38"/>
                    </a:cubicBezTo>
                    <a:cubicBezTo>
                      <a:pt x="103" y="36"/>
                      <a:pt x="97" y="35"/>
                      <a:pt x="9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4" name="Freeform 9"/>
              <p:cNvSpPr>
                <a:spLocks/>
              </p:cNvSpPr>
              <p:nvPr/>
            </p:nvSpPr>
            <p:spPr bwMode="auto">
              <a:xfrm>
                <a:off x="4629440" y="1231177"/>
                <a:ext cx="410159" cy="348146"/>
              </a:xfrm>
              <a:custGeom>
                <a:avLst/>
                <a:gdLst>
                  <a:gd name="T0" fmla="*/ 8 w 180"/>
                  <a:gd name="T1" fmla="*/ 8 h 152"/>
                  <a:gd name="T2" fmla="*/ 7 w 180"/>
                  <a:gd name="T3" fmla="*/ 5 h 152"/>
                  <a:gd name="T4" fmla="*/ 0 w 180"/>
                  <a:gd name="T5" fmla="*/ 3 h 152"/>
                  <a:gd name="T6" fmla="*/ 0 w 180"/>
                  <a:gd name="T7" fmla="*/ 0 h 152"/>
                  <a:gd name="T8" fmla="*/ 70 w 180"/>
                  <a:gd name="T9" fmla="*/ 0 h 152"/>
                  <a:gd name="T10" fmla="*/ 70 w 180"/>
                  <a:gd name="T11" fmla="*/ 3 h 152"/>
                  <a:gd name="T12" fmla="*/ 64 w 180"/>
                  <a:gd name="T13" fmla="*/ 4 h 152"/>
                  <a:gd name="T14" fmla="*/ 62 w 180"/>
                  <a:gd name="T15" fmla="*/ 7 h 152"/>
                  <a:gd name="T16" fmla="*/ 66 w 180"/>
                  <a:gd name="T17" fmla="*/ 12 h 152"/>
                  <a:gd name="T18" fmla="*/ 76 w 180"/>
                  <a:gd name="T19" fmla="*/ 24 h 152"/>
                  <a:gd name="T20" fmla="*/ 90 w 180"/>
                  <a:gd name="T21" fmla="*/ 39 h 152"/>
                  <a:gd name="T22" fmla="*/ 105 w 180"/>
                  <a:gd name="T23" fmla="*/ 56 h 152"/>
                  <a:gd name="T24" fmla="*/ 120 w 180"/>
                  <a:gd name="T25" fmla="*/ 73 h 152"/>
                  <a:gd name="T26" fmla="*/ 133 w 180"/>
                  <a:gd name="T27" fmla="*/ 86 h 152"/>
                  <a:gd name="T28" fmla="*/ 133 w 180"/>
                  <a:gd name="T29" fmla="*/ 8 h 152"/>
                  <a:gd name="T30" fmla="*/ 127 w 180"/>
                  <a:gd name="T31" fmla="*/ 3 h 152"/>
                  <a:gd name="T32" fmla="*/ 127 w 180"/>
                  <a:gd name="T33" fmla="*/ 0 h 152"/>
                  <a:gd name="T34" fmla="*/ 180 w 180"/>
                  <a:gd name="T35" fmla="*/ 0 h 152"/>
                  <a:gd name="T36" fmla="*/ 180 w 180"/>
                  <a:gd name="T37" fmla="*/ 3 h 152"/>
                  <a:gd name="T38" fmla="*/ 173 w 180"/>
                  <a:gd name="T39" fmla="*/ 5 h 152"/>
                  <a:gd name="T40" fmla="*/ 172 w 180"/>
                  <a:gd name="T41" fmla="*/ 8 h 152"/>
                  <a:gd name="T42" fmla="*/ 172 w 180"/>
                  <a:gd name="T43" fmla="*/ 144 h 152"/>
                  <a:gd name="T44" fmla="*/ 173 w 180"/>
                  <a:gd name="T45" fmla="*/ 147 h 152"/>
                  <a:gd name="T46" fmla="*/ 180 w 180"/>
                  <a:gd name="T47" fmla="*/ 149 h 152"/>
                  <a:gd name="T48" fmla="*/ 180 w 180"/>
                  <a:gd name="T49" fmla="*/ 152 h 152"/>
                  <a:gd name="T50" fmla="*/ 125 w 180"/>
                  <a:gd name="T51" fmla="*/ 152 h 152"/>
                  <a:gd name="T52" fmla="*/ 125 w 180"/>
                  <a:gd name="T53" fmla="*/ 149 h 152"/>
                  <a:gd name="T54" fmla="*/ 130 w 180"/>
                  <a:gd name="T55" fmla="*/ 148 h 152"/>
                  <a:gd name="T56" fmla="*/ 131 w 180"/>
                  <a:gd name="T57" fmla="*/ 146 h 152"/>
                  <a:gd name="T58" fmla="*/ 130 w 180"/>
                  <a:gd name="T59" fmla="*/ 143 h 152"/>
                  <a:gd name="T60" fmla="*/ 127 w 180"/>
                  <a:gd name="T61" fmla="*/ 139 h 152"/>
                  <a:gd name="T62" fmla="*/ 118 w 180"/>
                  <a:gd name="T63" fmla="*/ 130 h 152"/>
                  <a:gd name="T64" fmla="*/ 103 w 180"/>
                  <a:gd name="T65" fmla="*/ 114 h 152"/>
                  <a:gd name="T66" fmla="*/ 80 w 180"/>
                  <a:gd name="T67" fmla="*/ 89 h 152"/>
                  <a:gd name="T68" fmla="*/ 47 w 180"/>
                  <a:gd name="T69" fmla="*/ 52 h 152"/>
                  <a:gd name="T70" fmla="*/ 47 w 180"/>
                  <a:gd name="T71" fmla="*/ 144 h 152"/>
                  <a:gd name="T72" fmla="*/ 49 w 180"/>
                  <a:gd name="T73" fmla="*/ 147 h 152"/>
                  <a:gd name="T74" fmla="*/ 56 w 180"/>
                  <a:gd name="T75" fmla="*/ 149 h 152"/>
                  <a:gd name="T76" fmla="*/ 56 w 180"/>
                  <a:gd name="T77" fmla="*/ 152 h 152"/>
                  <a:gd name="T78" fmla="*/ 0 w 180"/>
                  <a:gd name="T79" fmla="*/ 152 h 152"/>
                  <a:gd name="T80" fmla="*/ 0 w 180"/>
                  <a:gd name="T81" fmla="*/ 149 h 152"/>
                  <a:gd name="T82" fmla="*/ 7 w 180"/>
                  <a:gd name="T83" fmla="*/ 147 h 152"/>
                  <a:gd name="T84" fmla="*/ 8 w 180"/>
                  <a:gd name="T85" fmla="*/ 144 h 152"/>
                  <a:gd name="T86" fmla="*/ 8 w 180"/>
                  <a:gd name="T87" fmla="*/ 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0" h="152">
                    <a:moveTo>
                      <a:pt x="8" y="8"/>
                    </a:moveTo>
                    <a:cubicBezTo>
                      <a:pt x="8" y="7"/>
                      <a:pt x="8" y="6"/>
                      <a:pt x="7" y="5"/>
                    </a:cubicBezTo>
                    <a:cubicBezTo>
                      <a:pt x="6" y="4"/>
                      <a:pt x="4" y="3"/>
                      <a:pt x="0" y="3"/>
                    </a:cubicBezTo>
                    <a:cubicBezTo>
                      <a:pt x="0" y="0"/>
                      <a:pt x="0" y="0"/>
                      <a:pt x="0" y="0"/>
                    </a:cubicBezTo>
                    <a:cubicBezTo>
                      <a:pt x="70" y="0"/>
                      <a:pt x="70" y="0"/>
                      <a:pt x="70" y="0"/>
                    </a:cubicBezTo>
                    <a:cubicBezTo>
                      <a:pt x="70" y="3"/>
                      <a:pt x="70" y="3"/>
                      <a:pt x="70" y="3"/>
                    </a:cubicBezTo>
                    <a:cubicBezTo>
                      <a:pt x="67" y="3"/>
                      <a:pt x="65" y="4"/>
                      <a:pt x="64" y="4"/>
                    </a:cubicBezTo>
                    <a:cubicBezTo>
                      <a:pt x="63" y="5"/>
                      <a:pt x="62" y="6"/>
                      <a:pt x="62" y="7"/>
                    </a:cubicBezTo>
                    <a:cubicBezTo>
                      <a:pt x="62" y="7"/>
                      <a:pt x="63" y="9"/>
                      <a:pt x="66" y="12"/>
                    </a:cubicBezTo>
                    <a:cubicBezTo>
                      <a:pt x="69" y="15"/>
                      <a:pt x="72" y="19"/>
                      <a:pt x="76" y="24"/>
                    </a:cubicBezTo>
                    <a:cubicBezTo>
                      <a:pt x="80" y="28"/>
                      <a:pt x="85" y="34"/>
                      <a:pt x="90" y="39"/>
                    </a:cubicBezTo>
                    <a:cubicBezTo>
                      <a:pt x="95" y="45"/>
                      <a:pt x="100" y="51"/>
                      <a:pt x="105" y="56"/>
                    </a:cubicBezTo>
                    <a:cubicBezTo>
                      <a:pt x="110" y="62"/>
                      <a:pt x="115" y="67"/>
                      <a:pt x="120" y="73"/>
                    </a:cubicBezTo>
                    <a:cubicBezTo>
                      <a:pt x="125" y="78"/>
                      <a:pt x="129" y="82"/>
                      <a:pt x="133" y="86"/>
                    </a:cubicBezTo>
                    <a:cubicBezTo>
                      <a:pt x="133" y="8"/>
                      <a:pt x="133" y="8"/>
                      <a:pt x="133" y="8"/>
                    </a:cubicBezTo>
                    <a:cubicBezTo>
                      <a:pt x="133" y="5"/>
                      <a:pt x="131" y="3"/>
                      <a:pt x="127" y="3"/>
                    </a:cubicBezTo>
                    <a:cubicBezTo>
                      <a:pt x="127" y="0"/>
                      <a:pt x="127" y="0"/>
                      <a:pt x="127" y="0"/>
                    </a:cubicBezTo>
                    <a:cubicBezTo>
                      <a:pt x="180" y="0"/>
                      <a:pt x="180" y="0"/>
                      <a:pt x="180" y="0"/>
                    </a:cubicBezTo>
                    <a:cubicBezTo>
                      <a:pt x="180" y="3"/>
                      <a:pt x="180" y="3"/>
                      <a:pt x="180" y="3"/>
                    </a:cubicBezTo>
                    <a:cubicBezTo>
                      <a:pt x="176" y="3"/>
                      <a:pt x="174" y="4"/>
                      <a:pt x="173" y="5"/>
                    </a:cubicBezTo>
                    <a:cubicBezTo>
                      <a:pt x="172" y="6"/>
                      <a:pt x="172" y="7"/>
                      <a:pt x="172" y="8"/>
                    </a:cubicBezTo>
                    <a:cubicBezTo>
                      <a:pt x="172" y="144"/>
                      <a:pt x="172" y="144"/>
                      <a:pt x="172" y="144"/>
                    </a:cubicBezTo>
                    <a:cubicBezTo>
                      <a:pt x="172" y="145"/>
                      <a:pt x="172" y="146"/>
                      <a:pt x="173" y="147"/>
                    </a:cubicBezTo>
                    <a:cubicBezTo>
                      <a:pt x="174" y="148"/>
                      <a:pt x="176" y="148"/>
                      <a:pt x="180" y="149"/>
                    </a:cubicBezTo>
                    <a:cubicBezTo>
                      <a:pt x="180" y="152"/>
                      <a:pt x="180" y="152"/>
                      <a:pt x="180" y="152"/>
                    </a:cubicBezTo>
                    <a:cubicBezTo>
                      <a:pt x="125" y="152"/>
                      <a:pt x="125" y="152"/>
                      <a:pt x="125" y="152"/>
                    </a:cubicBezTo>
                    <a:cubicBezTo>
                      <a:pt x="125" y="149"/>
                      <a:pt x="125" y="149"/>
                      <a:pt x="125" y="149"/>
                    </a:cubicBezTo>
                    <a:cubicBezTo>
                      <a:pt x="127" y="149"/>
                      <a:pt x="129" y="149"/>
                      <a:pt x="130" y="148"/>
                    </a:cubicBezTo>
                    <a:cubicBezTo>
                      <a:pt x="131" y="147"/>
                      <a:pt x="131" y="147"/>
                      <a:pt x="131" y="146"/>
                    </a:cubicBezTo>
                    <a:cubicBezTo>
                      <a:pt x="131" y="145"/>
                      <a:pt x="131" y="144"/>
                      <a:pt x="130" y="143"/>
                    </a:cubicBezTo>
                    <a:cubicBezTo>
                      <a:pt x="130" y="143"/>
                      <a:pt x="129" y="141"/>
                      <a:pt x="127" y="139"/>
                    </a:cubicBezTo>
                    <a:cubicBezTo>
                      <a:pt x="125" y="137"/>
                      <a:pt x="122" y="134"/>
                      <a:pt x="118" y="130"/>
                    </a:cubicBezTo>
                    <a:cubicBezTo>
                      <a:pt x="114" y="126"/>
                      <a:pt x="109" y="121"/>
                      <a:pt x="103" y="114"/>
                    </a:cubicBezTo>
                    <a:cubicBezTo>
                      <a:pt x="97" y="107"/>
                      <a:pt x="89" y="99"/>
                      <a:pt x="80" y="89"/>
                    </a:cubicBezTo>
                    <a:cubicBezTo>
                      <a:pt x="71" y="79"/>
                      <a:pt x="60" y="67"/>
                      <a:pt x="47" y="52"/>
                    </a:cubicBezTo>
                    <a:cubicBezTo>
                      <a:pt x="47" y="144"/>
                      <a:pt x="47" y="144"/>
                      <a:pt x="47" y="144"/>
                    </a:cubicBezTo>
                    <a:cubicBezTo>
                      <a:pt x="47" y="145"/>
                      <a:pt x="48" y="146"/>
                      <a:pt x="49" y="147"/>
                    </a:cubicBezTo>
                    <a:cubicBezTo>
                      <a:pt x="50" y="148"/>
                      <a:pt x="52" y="148"/>
                      <a:pt x="56" y="149"/>
                    </a:cubicBezTo>
                    <a:cubicBezTo>
                      <a:pt x="56" y="152"/>
                      <a:pt x="56" y="152"/>
                      <a:pt x="56" y="152"/>
                    </a:cubicBezTo>
                    <a:cubicBezTo>
                      <a:pt x="0" y="152"/>
                      <a:pt x="0" y="152"/>
                      <a:pt x="0" y="152"/>
                    </a:cubicBezTo>
                    <a:cubicBezTo>
                      <a:pt x="0" y="149"/>
                      <a:pt x="0" y="149"/>
                      <a:pt x="0" y="149"/>
                    </a:cubicBezTo>
                    <a:cubicBezTo>
                      <a:pt x="4" y="148"/>
                      <a:pt x="6" y="148"/>
                      <a:pt x="7" y="147"/>
                    </a:cubicBezTo>
                    <a:cubicBezTo>
                      <a:pt x="8" y="146"/>
                      <a:pt x="8" y="145"/>
                      <a:pt x="8" y="144"/>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5" name="Freeform 10"/>
              <p:cNvSpPr>
                <a:spLocks/>
              </p:cNvSpPr>
              <p:nvPr/>
            </p:nvSpPr>
            <p:spPr bwMode="auto">
              <a:xfrm>
                <a:off x="5275687" y="1210505"/>
                <a:ext cx="351411" cy="381872"/>
              </a:xfrm>
              <a:custGeom>
                <a:avLst/>
                <a:gdLst>
                  <a:gd name="T0" fmla="*/ 115 w 154"/>
                  <a:gd name="T1" fmla="*/ 106 h 167"/>
                  <a:gd name="T2" fmla="*/ 112 w 154"/>
                  <a:gd name="T3" fmla="*/ 101 h 167"/>
                  <a:gd name="T4" fmla="*/ 106 w 154"/>
                  <a:gd name="T5" fmla="*/ 99 h 167"/>
                  <a:gd name="T6" fmla="*/ 52 w 154"/>
                  <a:gd name="T7" fmla="*/ 99 h 167"/>
                  <a:gd name="T8" fmla="*/ 52 w 154"/>
                  <a:gd name="T9" fmla="*/ 126 h 167"/>
                  <a:gd name="T10" fmla="*/ 145 w 154"/>
                  <a:gd name="T11" fmla="*/ 126 h 167"/>
                  <a:gd name="T12" fmla="*/ 149 w 154"/>
                  <a:gd name="T13" fmla="*/ 124 h 167"/>
                  <a:gd name="T14" fmla="*/ 151 w 154"/>
                  <a:gd name="T15" fmla="*/ 117 h 167"/>
                  <a:gd name="T16" fmla="*/ 154 w 154"/>
                  <a:gd name="T17" fmla="*/ 117 h 167"/>
                  <a:gd name="T18" fmla="*/ 154 w 154"/>
                  <a:gd name="T19" fmla="*/ 167 h 167"/>
                  <a:gd name="T20" fmla="*/ 151 w 154"/>
                  <a:gd name="T21" fmla="*/ 167 h 167"/>
                  <a:gd name="T22" fmla="*/ 149 w 154"/>
                  <a:gd name="T23" fmla="*/ 162 h 167"/>
                  <a:gd name="T24" fmla="*/ 145 w 154"/>
                  <a:gd name="T25" fmla="*/ 161 h 167"/>
                  <a:gd name="T26" fmla="*/ 0 w 154"/>
                  <a:gd name="T27" fmla="*/ 161 h 167"/>
                  <a:gd name="T28" fmla="*/ 0 w 154"/>
                  <a:gd name="T29" fmla="*/ 158 h 167"/>
                  <a:gd name="T30" fmla="*/ 7 w 154"/>
                  <a:gd name="T31" fmla="*/ 156 h 167"/>
                  <a:gd name="T32" fmla="*/ 9 w 154"/>
                  <a:gd name="T33" fmla="*/ 153 h 167"/>
                  <a:gd name="T34" fmla="*/ 9 w 154"/>
                  <a:gd name="T35" fmla="*/ 17 h 167"/>
                  <a:gd name="T36" fmla="*/ 7 w 154"/>
                  <a:gd name="T37" fmla="*/ 14 h 167"/>
                  <a:gd name="T38" fmla="*/ 0 w 154"/>
                  <a:gd name="T39" fmla="*/ 12 h 167"/>
                  <a:gd name="T40" fmla="*/ 0 w 154"/>
                  <a:gd name="T41" fmla="*/ 9 h 167"/>
                  <a:gd name="T42" fmla="*/ 145 w 154"/>
                  <a:gd name="T43" fmla="*/ 9 h 167"/>
                  <a:gd name="T44" fmla="*/ 149 w 154"/>
                  <a:gd name="T45" fmla="*/ 7 h 167"/>
                  <a:gd name="T46" fmla="*/ 151 w 154"/>
                  <a:gd name="T47" fmla="*/ 0 h 167"/>
                  <a:gd name="T48" fmla="*/ 154 w 154"/>
                  <a:gd name="T49" fmla="*/ 0 h 167"/>
                  <a:gd name="T50" fmla="*/ 154 w 154"/>
                  <a:gd name="T51" fmla="*/ 51 h 167"/>
                  <a:gd name="T52" fmla="*/ 151 w 154"/>
                  <a:gd name="T53" fmla="*/ 51 h 167"/>
                  <a:gd name="T54" fmla="*/ 149 w 154"/>
                  <a:gd name="T55" fmla="*/ 44 h 167"/>
                  <a:gd name="T56" fmla="*/ 145 w 154"/>
                  <a:gd name="T57" fmla="*/ 43 h 167"/>
                  <a:gd name="T58" fmla="*/ 52 w 154"/>
                  <a:gd name="T59" fmla="*/ 43 h 167"/>
                  <a:gd name="T60" fmla="*/ 52 w 154"/>
                  <a:gd name="T61" fmla="*/ 67 h 167"/>
                  <a:gd name="T62" fmla="*/ 106 w 154"/>
                  <a:gd name="T63" fmla="*/ 67 h 167"/>
                  <a:gd name="T64" fmla="*/ 112 w 154"/>
                  <a:gd name="T65" fmla="*/ 65 h 167"/>
                  <a:gd name="T66" fmla="*/ 115 w 154"/>
                  <a:gd name="T67" fmla="*/ 60 h 167"/>
                  <a:gd name="T68" fmla="*/ 118 w 154"/>
                  <a:gd name="T69" fmla="*/ 60 h 167"/>
                  <a:gd name="T70" fmla="*/ 118 w 154"/>
                  <a:gd name="T71" fmla="*/ 106 h 167"/>
                  <a:gd name="T72" fmla="*/ 115 w 154"/>
                  <a:gd name="T73" fmla="*/ 10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 h="167">
                    <a:moveTo>
                      <a:pt x="115" y="106"/>
                    </a:moveTo>
                    <a:cubicBezTo>
                      <a:pt x="115" y="104"/>
                      <a:pt x="114" y="102"/>
                      <a:pt x="112" y="101"/>
                    </a:cubicBezTo>
                    <a:cubicBezTo>
                      <a:pt x="111" y="100"/>
                      <a:pt x="109" y="99"/>
                      <a:pt x="106" y="99"/>
                    </a:cubicBezTo>
                    <a:cubicBezTo>
                      <a:pt x="52" y="99"/>
                      <a:pt x="52" y="99"/>
                      <a:pt x="52" y="99"/>
                    </a:cubicBezTo>
                    <a:cubicBezTo>
                      <a:pt x="52" y="126"/>
                      <a:pt x="52" y="126"/>
                      <a:pt x="52" y="126"/>
                    </a:cubicBezTo>
                    <a:cubicBezTo>
                      <a:pt x="145" y="126"/>
                      <a:pt x="145" y="126"/>
                      <a:pt x="145" y="126"/>
                    </a:cubicBezTo>
                    <a:cubicBezTo>
                      <a:pt x="147" y="126"/>
                      <a:pt x="148" y="125"/>
                      <a:pt x="149" y="124"/>
                    </a:cubicBezTo>
                    <a:cubicBezTo>
                      <a:pt x="150" y="123"/>
                      <a:pt x="150" y="121"/>
                      <a:pt x="151" y="117"/>
                    </a:cubicBezTo>
                    <a:cubicBezTo>
                      <a:pt x="154" y="117"/>
                      <a:pt x="154" y="117"/>
                      <a:pt x="154" y="117"/>
                    </a:cubicBezTo>
                    <a:cubicBezTo>
                      <a:pt x="154" y="167"/>
                      <a:pt x="154" y="167"/>
                      <a:pt x="154" y="167"/>
                    </a:cubicBezTo>
                    <a:cubicBezTo>
                      <a:pt x="151" y="167"/>
                      <a:pt x="151" y="167"/>
                      <a:pt x="151" y="167"/>
                    </a:cubicBezTo>
                    <a:cubicBezTo>
                      <a:pt x="150" y="164"/>
                      <a:pt x="150" y="163"/>
                      <a:pt x="149" y="162"/>
                    </a:cubicBezTo>
                    <a:cubicBezTo>
                      <a:pt x="148" y="162"/>
                      <a:pt x="147" y="161"/>
                      <a:pt x="145" y="161"/>
                    </a:cubicBezTo>
                    <a:cubicBezTo>
                      <a:pt x="0" y="161"/>
                      <a:pt x="0" y="161"/>
                      <a:pt x="0" y="161"/>
                    </a:cubicBezTo>
                    <a:cubicBezTo>
                      <a:pt x="0" y="158"/>
                      <a:pt x="0" y="158"/>
                      <a:pt x="0" y="158"/>
                    </a:cubicBezTo>
                    <a:cubicBezTo>
                      <a:pt x="4" y="157"/>
                      <a:pt x="6" y="157"/>
                      <a:pt x="7" y="156"/>
                    </a:cubicBezTo>
                    <a:cubicBezTo>
                      <a:pt x="8" y="155"/>
                      <a:pt x="9" y="154"/>
                      <a:pt x="9" y="153"/>
                    </a:cubicBezTo>
                    <a:cubicBezTo>
                      <a:pt x="9" y="17"/>
                      <a:pt x="9" y="17"/>
                      <a:pt x="9" y="17"/>
                    </a:cubicBezTo>
                    <a:cubicBezTo>
                      <a:pt x="9" y="16"/>
                      <a:pt x="8" y="15"/>
                      <a:pt x="7" y="14"/>
                    </a:cubicBezTo>
                    <a:cubicBezTo>
                      <a:pt x="6" y="13"/>
                      <a:pt x="4" y="12"/>
                      <a:pt x="0" y="12"/>
                    </a:cubicBezTo>
                    <a:cubicBezTo>
                      <a:pt x="0" y="9"/>
                      <a:pt x="0" y="9"/>
                      <a:pt x="0" y="9"/>
                    </a:cubicBezTo>
                    <a:cubicBezTo>
                      <a:pt x="145" y="9"/>
                      <a:pt x="145" y="9"/>
                      <a:pt x="145" y="9"/>
                    </a:cubicBezTo>
                    <a:cubicBezTo>
                      <a:pt x="147" y="9"/>
                      <a:pt x="148" y="8"/>
                      <a:pt x="149" y="7"/>
                    </a:cubicBezTo>
                    <a:cubicBezTo>
                      <a:pt x="150" y="6"/>
                      <a:pt x="150" y="4"/>
                      <a:pt x="151" y="0"/>
                    </a:cubicBezTo>
                    <a:cubicBezTo>
                      <a:pt x="154" y="0"/>
                      <a:pt x="154" y="0"/>
                      <a:pt x="154" y="0"/>
                    </a:cubicBezTo>
                    <a:cubicBezTo>
                      <a:pt x="154" y="51"/>
                      <a:pt x="154" y="51"/>
                      <a:pt x="154" y="51"/>
                    </a:cubicBezTo>
                    <a:cubicBezTo>
                      <a:pt x="151" y="51"/>
                      <a:pt x="151" y="51"/>
                      <a:pt x="151" y="51"/>
                    </a:cubicBezTo>
                    <a:cubicBezTo>
                      <a:pt x="150" y="48"/>
                      <a:pt x="150" y="45"/>
                      <a:pt x="149" y="44"/>
                    </a:cubicBezTo>
                    <a:cubicBezTo>
                      <a:pt x="148" y="43"/>
                      <a:pt x="147" y="43"/>
                      <a:pt x="145" y="43"/>
                    </a:cubicBezTo>
                    <a:cubicBezTo>
                      <a:pt x="52" y="43"/>
                      <a:pt x="52" y="43"/>
                      <a:pt x="52" y="43"/>
                    </a:cubicBezTo>
                    <a:cubicBezTo>
                      <a:pt x="52" y="67"/>
                      <a:pt x="52" y="67"/>
                      <a:pt x="52" y="67"/>
                    </a:cubicBezTo>
                    <a:cubicBezTo>
                      <a:pt x="106" y="67"/>
                      <a:pt x="106" y="67"/>
                      <a:pt x="106" y="67"/>
                    </a:cubicBezTo>
                    <a:cubicBezTo>
                      <a:pt x="109" y="67"/>
                      <a:pt x="111" y="66"/>
                      <a:pt x="112" y="65"/>
                    </a:cubicBezTo>
                    <a:cubicBezTo>
                      <a:pt x="114" y="64"/>
                      <a:pt x="115" y="62"/>
                      <a:pt x="115" y="60"/>
                    </a:cubicBezTo>
                    <a:cubicBezTo>
                      <a:pt x="118" y="60"/>
                      <a:pt x="118" y="60"/>
                      <a:pt x="118" y="60"/>
                    </a:cubicBezTo>
                    <a:cubicBezTo>
                      <a:pt x="118" y="106"/>
                      <a:pt x="118" y="106"/>
                      <a:pt x="118" y="106"/>
                    </a:cubicBezTo>
                    <a:lnTo>
                      <a:pt x="11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9" name="グループ化 8"/>
            <p:cNvGrpSpPr/>
            <p:nvPr/>
          </p:nvGrpSpPr>
          <p:grpSpPr>
            <a:xfrm>
              <a:off x="1206478" y="2567589"/>
              <a:ext cx="2822160" cy="370994"/>
              <a:chOff x="2234848" y="688286"/>
              <a:chExt cx="2822160" cy="370994"/>
            </a:xfrm>
            <a:grpFill/>
          </p:grpSpPr>
          <p:sp>
            <p:nvSpPr>
              <p:cNvPr id="15" name="Freeform 11"/>
              <p:cNvSpPr>
                <a:spLocks noEditPoints="1"/>
              </p:cNvSpPr>
              <p:nvPr/>
            </p:nvSpPr>
            <p:spPr bwMode="auto">
              <a:xfrm>
                <a:off x="2234848" y="701341"/>
                <a:ext cx="414511" cy="357939"/>
              </a:xfrm>
              <a:custGeom>
                <a:avLst/>
                <a:gdLst>
                  <a:gd name="T0" fmla="*/ 91 w 182"/>
                  <a:gd name="T1" fmla="*/ 0 h 156"/>
                  <a:gd name="T2" fmla="*/ 126 w 182"/>
                  <a:gd name="T3" fmla="*/ 5 h 156"/>
                  <a:gd name="T4" fmla="*/ 155 w 182"/>
                  <a:gd name="T5" fmla="*/ 20 h 156"/>
                  <a:gd name="T6" fmla="*/ 174 w 182"/>
                  <a:gd name="T7" fmla="*/ 45 h 156"/>
                  <a:gd name="T8" fmla="*/ 182 w 182"/>
                  <a:gd name="T9" fmla="*/ 78 h 156"/>
                  <a:gd name="T10" fmla="*/ 174 w 182"/>
                  <a:gd name="T11" fmla="*/ 112 h 156"/>
                  <a:gd name="T12" fmla="*/ 155 w 182"/>
                  <a:gd name="T13" fmla="*/ 136 h 156"/>
                  <a:gd name="T14" fmla="*/ 126 w 182"/>
                  <a:gd name="T15" fmla="*/ 151 h 156"/>
                  <a:gd name="T16" fmla="*/ 91 w 182"/>
                  <a:gd name="T17" fmla="*/ 156 h 156"/>
                  <a:gd name="T18" fmla="*/ 56 w 182"/>
                  <a:gd name="T19" fmla="*/ 151 h 156"/>
                  <a:gd name="T20" fmla="*/ 27 w 182"/>
                  <a:gd name="T21" fmla="*/ 136 h 156"/>
                  <a:gd name="T22" fmla="*/ 8 w 182"/>
                  <a:gd name="T23" fmla="*/ 112 h 156"/>
                  <a:gd name="T24" fmla="*/ 0 w 182"/>
                  <a:gd name="T25" fmla="*/ 78 h 156"/>
                  <a:gd name="T26" fmla="*/ 8 w 182"/>
                  <a:gd name="T27" fmla="*/ 45 h 156"/>
                  <a:gd name="T28" fmla="*/ 27 w 182"/>
                  <a:gd name="T29" fmla="*/ 20 h 156"/>
                  <a:gd name="T30" fmla="*/ 56 w 182"/>
                  <a:gd name="T31" fmla="*/ 5 h 156"/>
                  <a:gd name="T32" fmla="*/ 91 w 182"/>
                  <a:gd name="T33" fmla="*/ 0 h 156"/>
                  <a:gd name="T34" fmla="*/ 91 w 182"/>
                  <a:gd name="T35" fmla="*/ 36 h 156"/>
                  <a:gd name="T36" fmla="*/ 73 w 182"/>
                  <a:gd name="T37" fmla="*/ 39 h 156"/>
                  <a:gd name="T38" fmla="*/ 58 w 182"/>
                  <a:gd name="T39" fmla="*/ 47 h 156"/>
                  <a:gd name="T40" fmla="*/ 47 w 182"/>
                  <a:gd name="T41" fmla="*/ 60 h 156"/>
                  <a:gd name="T42" fmla="*/ 43 w 182"/>
                  <a:gd name="T43" fmla="*/ 78 h 156"/>
                  <a:gd name="T44" fmla="*/ 47 w 182"/>
                  <a:gd name="T45" fmla="*/ 96 h 156"/>
                  <a:gd name="T46" fmla="*/ 58 w 182"/>
                  <a:gd name="T47" fmla="*/ 110 h 156"/>
                  <a:gd name="T48" fmla="*/ 73 w 182"/>
                  <a:gd name="T49" fmla="*/ 118 h 156"/>
                  <a:gd name="T50" fmla="*/ 91 w 182"/>
                  <a:gd name="T51" fmla="*/ 121 h 156"/>
                  <a:gd name="T52" fmla="*/ 109 w 182"/>
                  <a:gd name="T53" fmla="*/ 118 h 156"/>
                  <a:gd name="T54" fmla="*/ 124 w 182"/>
                  <a:gd name="T55" fmla="*/ 110 h 156"/>
                  <a:gd name="T56" fmla="*/ 135 w 182"/>
                  <a:gd name="T57" fmla="*/ 96 h 156"/>
                  <a:gd name="T58" fmla="*/ 139 w 182"/>
                  <a:gd name="T59" fmla="*/ 78 h 156"/>
                  <a:gd name="T60" fmla="*/ 135 w 182"/>
                  <a:gd name="T61" fmla="*/ 60 h 156"/>
                  <a:gd name="T62" fmla="*/ 124 w 182"/>
                  <a:gd name="T63" fmla="*/ 47 h 156"/>
                  <a:gd name="T64" fmla="*/ 109 w 182"/>
                  <a:gd name="T65" fmla="*/ 39 h 156"/>
                  <a:gd name="T66" fmla="*/ 91 w 182"/>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156">
                    <a:moveTo>
                      <a:pt x="91" y="0"/>
                    </a:moveTo>
                    <a:cubicBezTo>
                      <a:pt x="103" y="0"/>
                      <a:pt x="115" y="2"/>
                      <a:pt x="126" y="5"/>
                    </a:cubicBezTo>
                    <a:cubicBezTo>
                      <a:pt x="137" y="9"/>
                      <a:pt x="146" y="14"/>
                      <a:pt x="155" y="20"/>
                    </a:cubicBezTo>
                    <a:cubicBezTo>
                      <a:pt x="163" y="27"/>
                      <a:pt x="169" y="35"/>
                      <a:pt x="174" y="45"/>
                    </a:cubicBezTo>
                    <a:cubicBezTo>
                      <a:pt x="179" y="54"/>
                      <a:pt x="182" y="66"/>
                      <a:pt x="182" y="78"/>
                    </a:cubicBezTo>
                    <a:cubicBezTo>
                      <a:pt x="182" y="91"/>
                      <a:pt x="179" y="102"/>
                      <a:pt x="174" y="112"/>
                    </a:cubicBezTo>
                    <a:cubicBezTo>
                      <a:pt x="169" y="122"/>
                      <a:pt x="163" y="130"/>
                      <a:pt x="155" y="136"/>
                    </a:cubicBezTo>
                    <a:cubicBezTo>
                      <a:pt x="146" y="143"/>
                      <a:pt x="137" y="148"/>
                      <a:pt x="126" y="151"/>
                    </a:cubicBezTo>
                    <a:cubicBezTo>
                      <a:pt x="115" y="154"/>
                      <a:pt x="103" y="156"/>
                      <a:pt x="91" y="156"/>
                    </a:cubicBezTo>
                    <a:cubicBezTo>
                      <a:pt x="79" y="156"/>
                      <a:pt x="67" y="154"/>
                      <a:pt x="56" y="151"/>
                    </a:cubicBezTo>
                    <a:cubicBezTo>
                      <a:pt x="45" y="148"/>
                      <a:pt x="35" y="143"/>
                      <a:pt x="27" y="136"/>
                    </a:cubicBezTo>
                    <a:cubicBezTo>
                      <a:pt x="19" y="130"/>
                      <a:pt x="12" y="122"/>
                      <a:pt x="8" y="112"/>
                    </a:cubicBezTo>
                    <a:cubicBezTo>
                      <a:pt x="3" y="102"/>
                      <a:pt x="0" y="91"/>
                      <a:pt x="0" y="78"/>
                    </a:cubicBezTo>
                    <a:cubicBezTo>
                      <a:pt x="0" y="66"/>
                      <a:pt x="3" y="54"/>
                      <a:pt x="8" y="45"/>
                    </a:cubicBezTo>
                    <a:cubicBezTo>
                      <a:pt x="12" y="35"/>
                      <a:pt x="19" y="27"/>
                      <a:pt x="27" y="20"/>
                    </a:cubicBezTo>
                    <a:cubicBezTo>
                      <a:pt x="35" y="14"/>
                      <a:pt x="45" y="9"/>
                      <a:pt x="56" y="5"/>
                    </a:cubicBezTo>
                    <a:cubicBezTo>
                      <a:pt x="67" y="2"/>
                      <a:pt x="79" y="0"/>
                      <a:pt x="91" y="0"/>
                    </a:cubicBezTo>
                    <a:close/>
                    <a:moveTo>
                      <a:pt x="91" y="36"/>
                    </a:moveTo>
                    <a:cubicBezTo>
                      <a:pt x="85" y="36"/>
                      <a:pt x="78" y="37"/>
                      <a:pt x="73" y="39"/>
                    </a:cubicBezTo>
                    <a:cubicBezTo>
                      <a:pt x="67" y="40"/>
                      <a:pt x="62" y="43"/>
                      <a:pt x="58" y="47"/>
                    </a:cubicBezTo>
                    <a:cubicBezTo>
                      <a:pt x="53" y="50"/>
                      <a:pt x="50" y="55"/>
                      <a:pt x="47" y="60"/>
                    </a:cubicBezTo>
                    <a:cubicBezTo>
                      <a:pt x="45" y="66"/>
                      <a:pt x="43" y="72"/>
                      <a:pt x="43" y="78"/>
                    </a:cubicBezTo>
                    <a:cubicBezTo>
                      <a:pt x="43" y="85"/>
                      <a:pt x="45" y="91"/>
                      <a:pt x="47" y="96"/>
                    </a:cubicBezTo>
                    <a:cubicBezTo>
                      <a:pt x="50" y="102"/>
                      <a:pt x="53" y="106"/>
                      <a:pt x="58" y="110"/>
                    </a:cubicBezTo>
                    <a:cubicBezTo>
                      <a:pt x="62" y="113"/>
                      <a:pt x="67" y="116"/>
                      <a:pt x="73" y="118"/>
                    </a:cubicBezTo>
                    <a:cubicBezTo>
                      <a:pt x="78" y="120"/>
                      <a:pt x="85" y="121"/>
                      <a:pt x="91" y="121"/>
                    </a:cubicBezTo>
                    <a:cubicBezTo>
                      <a:pt x="97" y="121"/>
                      <a:pt x="103" y="120"/>
                      <a:pt x="109" y="118"/>
                    </a:cubicBezTo>
                    <a:cubicBezTo>
                      <a:pt x="115" y="116"/>
                      <a:pt x="120" y="113"/>
                      <a:pt x="124" y="110"/>
                    </a:cubicBezTo>
                    <a:cubicBezTo>
                      <a:pt x="129" y="106"/>
                      <a:pt x="132" y="102"/>
                      <a:pt x="135" y="96"/>
                    </a:cubicBezTo>
                    <a:cubicBezTo>
                      <a:pt x="137" y="91"/>
                      <a:pt x="139" y="85"/>
                      <a:pt x="139" y="78"/>
                    </a:cubicBezTo>
                    <a:cubicBezTo>
                      <a:pt x="139" y="72"/>
                      <a:pt x="137" y="66"/>
                      <a:pt x="135" y="60"/>
                    </a:cubicBezTo>
                    <a:cubicBezTo>
                      <a:pt x="132" y="55"/>
                      <a:pt x="129" y="50"/>
                      <a:pt x="124" y="47"/>
                    </a:cubicBezTo>
                    <a:cubicBezTo>
                      <a:pt x="120" y="43"/>
                      <a:pt x="115" y="40"/>
                      <a:pt x="109" y="39"/>
                    </a:cubicBezTo>
                    <a:cubicBezTo>
                      <a:pt x="103" y="37"/>
                      <a:pt x="97" y="36"/>
                      <a:pt x="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6" name="Freeform 12"/>
              <p:cNvSpPr>
                <a:spLocks/>
              </p:cNvSpPr>
              <p:nvPr/>
            </p:nvSpPr>
            <p:spPr bwMode="auto">
              <a:xfrm>
                <a:off x="2832136" y="688286"/>
                <a:ext cx="366641" cy="368818"/>
              </a:xfrm>
              <a:custGeom>
                <a:avLst/>
                <a:gdLst>
                  <a:gd name="T0" fmla="*/ 51 w 161"/>
                  <a:gd name="T1" fmla="*/ 157 h 161"/>
                  <a:gd name="T2" fmla="*/ 57 w 161"/>
                  <a:gd name="T3" fmla="*/ 155 h 161"/>
                  <a:gd name="T4" fmla="*/ 59 w 161"/>
                  <a:gd name="T5" fmla="*/ 152 h 161"/>
                  <a:gd name="T6" fmla="*/ 59 w 161"/>
                  <a:gd name="T7" fmla="*/ 43 h 161"/>
                  <a:gd name="T8" fmla="*/ 9 w 161"/>
                  <a:gd name="T9" fmla="*/ 43 h 161"/>
                  <a:gd name="T10" fmla="*/ 5 w 161"/>
                  <a:gd name="T11" fmla="*/ 45 h 161"/>
                  <a:gd name="T12" fmla="*/ 4 w 161"/>
                  <a:gd name="T13" fmla="*/ 52 h 161"/>
                  <a:gd name="T14" fmla="*/ 0 w 161"/>
                  <a:gd name="T15" fmla="*/ 52 h 161"/>
                  <a:gd name="T16" fmla="*/ 0 w 161"/>
                  <a:gd name="T17" fmla="*/ 0 h 161"/>
                  <a:gd name="T18" fmla="*/ 4 w 161"/>
                  <a:gd name="T19" fmla="*/ 0 h 161"/>
                  <a:gd name="T20" fmla="*/ 5 w 161"/>
                  <a:gd name="T21" fmla="*/ 6 h 161"/>
                  <a:gd name="T22" fmla="*/ 9 w 161"/>
                  <a:gd name="T23" fmla="*/ 8 h 161"/>
                  <a:gd name="T24" fmla="*/ 152 w 161"/>
                  <a:gd name="T25" fmla="*/ 8 h 161"/>
                  <a:gd name="T26" fmla="*/ 156 w 161"/>
                  <a:gd name="T27" fmla="*/ 6 h 161"/>
                  <a:gd name="T28" fmla="*/ 157 w 161"/>
                  <a:gd name="T29" fmla="*/ 0 h 161"/>
                  <a:gd name="T30" fmla="*/ 161 w 161"/>
                  <a:gd name="T31" fmla="*/ 0 h 161"/>
                  <a:gd name="T32" fmla="*/ 161 w 161"/>
                  <a:gd name="T33" fmla="*/ 52 h 161"/>
                  <a:gd name="T34" fmla="*/ 157 w 161"/>
                  <a:gd name="T35" fmla="*/ 52 h 161"/>
                  <a:gd name="T36" fmla="*/ 156 w 161"/>
                  <a:gd name="T37" fmla="*/ 45 h 161"/>
                  <a:gd name="T38" fmla="*/ 152 w 161"/>
                  <a:gd name="T39" fmla="*/ 43 h 161"/>
                  <a:gd name="T40" fmla="*/ 102 w 161"/>
                  <a:gd name="T41" fmla="*/ 43 h 161"/>
                  <a:gd name="T42" fmla="*/ 102 w 161"/>
                  <a:gd name="T43" fmla="*/ 152 h 161"/>
                  <a:gd name="T44" fmla="*/ 104 w 161"/>
                  <a:gd name="T45" fmla="*/ 155 h 161"/>
                  <a:gd name="T46" fmla="*/ 110 w 161"/>
                  <a:gd name="T47" fmla="*/ 157 h 161"/>
                  <a:gd name="T48" fmla="*/ 110 w 161"/>
                  <a:gd name="T49" fmla="*/ 161 h 161"/>
                  <a:gd name="T50" fmla="*/ 51 w 161"/>
                  <a:gd name="T51" fmla="*/ 161 h 161"/>
                  <a:gd name="T52" fmla="*/ 51 w 161"/>
                  <a:gd name="T53"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 h="161">
                    <a:moveTo>
                      <a:pt x="51" y="157"/>
                    </a:moveTo>
                    <a:cubicBezTo>
                      <a:pt x="54" y="157"/>
                      <a:pt x="57" y="156"/>
                      <a:pt x="57" y="155"/>
                    </a:cubicBezTo>
                    <a:cubicBezTo>
                      <a:pt x="58" y="155"/>
                      <a:pt x="59" y="153"/>
                      <a:pt x="59" y="152"/>
                    </a:cubicBezTo>
                    <a:cubicBezTo>
                      <a:pt x="59" y="43"/>
                      <a:pt x="59" y="43"/>
                      <a:pt x="59" y="43"/>
                    </a:cubicBezTo>
                    <a:cubicBezTo>
                      <a:pt x="9" y="43"/>
                      <a:pt x="9" y="43"/>
                      <a:pt x="9" y="43"/>
                    </a:cubicBezTo>
                    <a:cubicBezTo>
                      <a:pt x="7" y="43"/>
                      <a:pt x="6" y="44"/>
                      <a:pt x="5" y="45"/>
                    </a:cubicBezTo>
                    <a:cubicBezTo>
                      <a:pt x="4" y="46"/>
                      <a:pt x="4" y="48"/>
                      <a:pt x="4" y="52"/>
                    </a:cubicBezTo>
                    <a:cubicBezTo>
                      <a:pt x="0" y="52"/>
                      <a:pt x="0" y="52"/>
                      <a:pt x="0" y="52"/>
                    </a:cubicBezTo>
                    <a:cubicBezTo>
                      <a:pt x="0" y="0"/>
                      <a:pt x="0" y="0"/>
                      <a:pt x="0" y="0"/>
                    </a:cubicBezTo>
                    <a:cubicBezTo>
                      <a:pt x="4" y="0"/>
                      <a:pt x="4" y="0"/>
                      <a:pt x="4" y="0"/>
                    </a:cubicBezTo>
                    <a:cubicBezTo>
                      <a:pt x="4" y="3"/>
                      <a:pt x="4" y="5"/>
                      <a:pt x="5" y="6"/>
                    </a:cubicBezTo>
                    <a:cubicBezTo>
                      <a:pt x="6" y="7"/>
                      <a:pt x="7" y="8"/>
                      <a:pt x="9" y="8"/>
                    </a:cubicBezTo>
                    <a:cubicBezTo>
                      <a:pt x="152" y="8"/>
                      <a:pt x="152" y="8"/>
                      <a:pt x="152" y="8"/>
                    </a:cubicBezTo>
                    <a:cubicBezTo>
                      <a:pt x="154" y="8"/>
                      <a:pt x="155" y="7"/>
                      <a:pt x="156" y="6"/>
                    </a:cubicBezTo>
                    <a:cubicBezTo>
                      <a:pt x="157" y="5"/>
                      <a:pt x="157" y="3"/>
                      <a:pt x="157" y="0"/>
                    </a:cubicBezTo>
                    <a:cubicBezTo>
                      <a:pt x="161" y="0"/>
                      <a:pt x="161" y="0"/>
                      <a:pt x="161" y="0"/>
                    </a:cubicBezTo>
                    <a:cubicBezTo>
                      <a:pt x="161" y="52"/>
                      <a:pt x="161" y="52"/>
                      <a:pt x="161" y="52"/>
                    </a:cubicBezTo>
                    <a:cubicBezTo>
                      <a:pt x="157" y="52"/>
                      <a:pt x="157" y="52"/>
                      <a:pt x="157" y="52"/>
                    </a:cubicBezTo>
                    <a:cubicBezTo>
                      <a:pt x="157" y="48"/>
                      <a:pt x="157" y="46"/>
                      <a:pt x="156" y="45"/>
                    </a:cubicBezTo>
                    <a:cubicBezTo>
                      <a:pt x="155" y="44"/>
                      <a:pt x="154" y="43"/>
                      <a:pt x="152" y="43"/>
                    </a:cubicBezTo>
                    <a:cubicBezTo>
                      <a:pt x="102" y="43"/>
                      <a:pt x="102" y="43"/>
                      <a:pt x="102" y="43"/>
                    </a:cubicBezTo>
                    <a:cubicBezTo>
                      <a:pt x="102" y="152"/>
                      <a:pt x="102" y="152"/>
                      <a:pt x="102" y="152"/>
                    </a:cubicBezTo>
                    <a:cubicBezTo>
                      <a:pt x="102" y="153"/>
                      <a:pt x="103" y="155"/>
                      <a:pt x="104" y="155"/>
                    </a:cubicBezTo>
                    <a:cubicBezTo>
                      <a:pt x="104" y="156"/>
                      <a:pt x="107" y="157"/>
                      <a:pt x="110" y="157"/>
                    </a:cubicBezTo>
                    <a:cubicBezTo>
                      <a:pt x="110" y="161"/>
                      <a:pt x="110" y="161"/>
                      <a:pt x="110" y="161"/>
                    </a:cubicBezTo>
                    <a:cubicBezTo>
                      <a:pt x="51" y="161"/>
                      <a:pt x="51" y="161"/>
                      <a:pt x="51" y="161"/>
                    </a:cubicBezTo>
                    <a:lnTo>
                      <a:pt x="5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7" name="Freeform 13"/>
              <p:cNvSpPr>
                <a:spLocks noEditPoints="1"/>
              </p:cNvSpPr>
              <p:nvPr/>
            </p:nvSpPr>
            <p:spPr bwMode="auto">
              <a:xfrm>
                <a:off x="3382641" y="701341"/>
                <a:ext cx="412336" cy="357939"/>
              </a:xfrm>
              <a:custGeom>
                <a:avLst/>
                <a:gdLst>
                  <a:gd name="T0" fmla="*/ 90 w 181"/>
                  <a:gd name="T1" fmla="*/ 0 h 156"/>
                  <a:gd name="T2" fmla="*/ 125 w 181"/>
                  <a:gd name="T3" fmla="*/ 5 h 156"/>
                  <a:gd name="T4" fmla="*/ 154 w 181"/>
                  <a:gd name="T5" fmla="*/ 20 h 156"/>
                  <a:gd name="T6" fmla="*/ 174 w 181"/>
                  <a:gd name="T7" fmla="*/ 45 h 156"/>
                  <a:gd name="T8" fmla="*/ 181 w 181"/>
                  <a:gd name="T9" fmla="*/ 78 h 156"/>
                  <a:gd name="T10" fmla="*/ 174 w 181"/>
                  <a:gd name="T11" fmla="*/ 112 h 156"/>
                  <a:gd name="T12" fmla="*/ 154 w 181"/>
                  <a:gd name="T13" fmla="*/ 136 h 156"/>
                  <a:gd name="T14" fmla="*/ 125 w 181"/>
                  <a:gd name="T15" fmla="*/ 151 h 156"/>
                  <a:gd name="T16" fmla="*/ 90 w 181"/>
                  <a:gd name="T17" fmla="*/ 156 h 156"/>
                  <a:gd name="T18" fmla="*/ 55 w 181"/>
                  <a:gd name="T19" fmla="*/ 151 h 156"/>
                  <a:gd name="T20" fmla="*/ 27 w 181"/>
                  <a:gd name="T21" fmla="*/ 136 h 156"/>
                  <a:gd name="T22" fmla="*/ 7 w 181"/>
                  <a:gd name="T23" fmla="*/ 112 h 156"/>
                  <a:gd name="T24" fmla="*/ 0 w 181"/>
                  <a:gd name="T25" fmla="*/ 78 h 156"/>
                  <a:gd name="T26" fmla="*/ 7 w 181"/>
                  <a:gd name="T27" fmla="*/ 45 h 156"/>
                  <a:gd name="T28" fmla="*/ 27 w 181"/>
                  <a:gd name="T29" fmla="*/ 20 h 156"/>
                  <a:gd name="T30" fmla="*/ 55 w 181"/>
                  <a:gd name="T31" fmla="*/ 5 h 156"/>
                  <a:gd name="T32" fmla="*/ 90 w 181"/>
                  <a:gd name="T33" fmla="*/ 0 h 156"/>
                  <a:gd name="T34" fmla="*/ 90 w 181"/>
                  <a:gd name="T35" fmla="*/ 36 h 156"/>
                  <a:gd name="T36" fmla="*/ 72 w 181"/>
                  <a:gd name="T37" fmla="*/ 39 h 156"/>
                  <a:gd name="T38" fmla="*/ 57 w 181"/>
                  <a:gd name="T39" fmla="*/ 47 h 156"/>
                  <a:gd name="T40" fmla="*/ 47 w 181"/>
                  <a:gd name="T41" fmla="*/ 60 h 156"/>
                  <a:gd name="T42" fmla="*/ 43 w 181"/>
                  <a:gd name="T43" fmla="*/ 78 h 156"/>
                  <a:gd name="T44" fmla="*/ 47 w 181"/>
                  <a:gd name="T45" fmla="*/ 96 h 156"/>
                  <a:gd name="T46" fmla="*/ 57 w 181"/>
                  <a:gd name="T47" fmla="*/ 110 h 156"/>
                  <a:gd name="T48" fmla="*/ 72 w 181"/>
                  <a:gd name="T49" fmla="*/ 118 h 156"/>
                  <a:gd name="T50" fmla="*/ 90 w 181"/>
                  <a:gd name="T51" fmla="*/ 121 h 156"/>
                  <a:gd name="T52" fmla="*/ 109 w 181"/>
                  <a:gd name="T53" fmla="*/ 118 h 156"/>
                  <a:gd name="T54" fmla="*/ 124 w 181"/>
                  <a:gd name="T55" fmla="*/ 110 h 156"/>
                  <a:gd name="T56" fmla="*/ 134 w 181"/>
                  <a:gd name="T57" fmla="*/ 96 h 156"/>
                  <a:gd name="T58" fmla="*/ 138 w 181"/>
                  <a:gd name="T59" fmla="*/ 78 h 156"/>
                  <a:gd name="T60" fmla="*/ 134 w 181"/>
                  <a:gd name="T61" fmla="*/ 60 h 156"/>
                  <a:gd name="T62" fmla="*/ 124 w 181"/>
                  <a:gd name="T63" fmla="*/ 47 h 156"/>
                  <a:gd name="T64" fmla="*/ 109 w 181"/>
                  <a:gd name="T65" fmla="*/ 39 h 156"/>
                  <a:gd name="T66" fmla="*/ 90 w 181"/>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6">
                    <a:moveTo>
                      <a:pt x="90" y="0"/>
                    </a:moveTo>
                    <a:cubicBezTo>
                      <a:pt x="103" y="0"/>
                      <a:pt x="114" y="2"/>
                      <a:pt x="125" y="5"/>
                    </a:cubicBezTo>
                    <a:cubicBezTo>
                      <a:pt x="136" y="9"/>
                      <a:pt x="146" y="14"/>
                      <a:pt x="154" y="20"/>
                    </a:cubicBezTo>
                    <a:cubicBezTo>
                      <a:pt x="162" y="27"/>
                      <a:pt x="169" y="35"/>
                      <a:pt x="174" y="45"/>
                    </a:cubicBezTo>
                    <a:cubicBezTo>
                      <a:pt x="179" y="54"/>
                      <a:pt x="181" y="66"/>
                      <a:pt x="181" y="78"/>
                    </a:cubicBezTo>
                    <a:cubicBezTo>
                      <a:pt x="181" y="91"/>
                      <a:pt x="179" y="102"/>
                      <a:pt x="174" y="112"/>
                    </a:cubicBezTo>
                    <a:cubicBezTo>
                      <a:pt x="169" y="122"/>
                      <a:pt x="162" y="130"/>
                      <a:pt x="154" y="136"/>
                    </a:cubicBezTo>
                    <a:cubicBezTo>
                      <a:pt x="146" y="143"/>
                      <a:pt x="136" y="148"/>
                      <a:pt x="125" y="151"/>
                    </a:cubicBezTo>
                    <a:cubicBezTo>
                      <a:pt x="114" y="154"/>
                      <a:pt x="103" y="156"/>
                      <a:pt x="90" y="156"/>
                    </a:cubicBezTo>
                    <a:cubicBezTo>
                      <a:pt x="78" y="156"/>
                      <a:pt x="66" y="154"/>
                      <a:pt x="55" y="151"/>
                    </a:cubicBezTo>
                    <a:cubicBezTo>
                      <a:pt x="44" y="148"/>
                      <a:pt x="35" y="143"/>
                      <a:pt x="27" y="136"/>
                    </a:cubicBezTo>
                    <a:cubicBezTo>
                      <a:pt x="18" y="130"/>
                      <a:pt x="12" y="122"/>
                      <a:pt x="7" y="112"/>
                    </a:cubicBezTo>
                    <a:cubicBezTo>
                      <a:pt x="2" y="102"/>
                      <a:pt x="0" y="91"/>
                      <a:pt x="0" y="78"/>
                    </a:cubicBezTo>
                    <a:cubicBezTo>
                      <a:pt x="0" y="66"/>
                      <a:pt x="2" y="54"/>
                      <a:pt x="7" y="45"/>
                    </a:cubicBezTo>
                    <a:cubicBezTo>
                      <a:pt x="12" y="35"/>
                      <a:pt x="18" y="27"/>
                      <a:pt x="27" y="20"/>
                    </a:cubicBezTo>
                    <a:cubicBezTo>
                      <a:pt x="35" y="14"/>
                      <a:pt x="44" y="9"/>
                      <a:pt x="55" y="5"/>
                    </a:cubicBezTo>
                    <a:cubicBezTo>
                      <a:pt x="66" y="2"/>
                      <a:pt x="78" y="0"/>
                      <a:pt x="90" y="0"/>
                    </a:cubicBezTo>
                    <a:close/>
                    <a:moveTo>
                      <a:pt x="90" y="36"/>
                    </a:moveTo>
                    <a:cubicBezTo>
                      <a:pt x="84" y="36"/>
                      <a:pt x="78" y="37"/>
                      <a:pt x="72" y="39"/>
                    </a:cubicBezTo>
                    <a:cubicBezTo>
                      <a:pt x="67" y="40"/>
                      <a:pt x="61" y="43"/>
                      <a:pt x="57" y="47"/>
                    </a:cubicBezTo>
                    <a:cubicBezTo>
                      <a:pt x="53" y="50"/>
                      <a:pt x="49" y="55"/>
                      <a:pt x="47" y="60"/>
                    </a:cubicBezTo>
                    <a:cubicBezTo>
                      <a:pt x="44" y="66"/>
                      <a:pt x="43" y="72"/>
                      <a:pt x="43" y="78"/>
                    </a:cubicBezTo>
                    <a:cubicBezTo>
                      <a:pt x="43" y="85"/>
                      <a:pt x="44" y="91"/>
                      <a:pt x="47" y="96"/>
                    </a:cubicBezTo>
                    <a:cubicBezTo>
                      <a:pt x="49" y="102"/>
                      <a:pt x="53" y="106"/>
                      <a:pt x="57" y="110"/>
                    </a:cubicBezTo>
                    <a:cubicBezTo>
                      <a:pt x="61" y="113"/>
                      <a:pt x="67" y="116"/>
                      <a:pt x="72" y="118"/>
                    </a:cubicBezTo>
                    <a:cubicBezTo>
                      <a:pt x="78" y="120"/>
                      <a:pt x="84" y="121"/>
                      <a:pt x="90" y="121"/>
                    </a:cubicBezTo>
                    <a:cubicBezTo>
                      <a:pt x="97" y="121"/>
                      <a:pt x="103" y="120"/>
                      <a:pt x="109" y="118"/>
                    </a:cubicBezTo>
                    <a:cubicBezTo>
                      <a:pt x="114" y="116"/>
                      <a:pt x="119" y="113"/>
                      <a:pt x="124" y="110"/>
                    </a:cubicBezTo>
                    <a:cubicBezTo>
                      <a:pt x="128" y="106"/>
                      <a:pt x="131" y="102"/>
                      <a:pt x="134" y="96"/>
                    </a:cubicBezTo>
                    <a:cubicBezTo>
                      <a:pt x="137" y="91"/>
                      <a:pt x="138" y="85"/>
                      <a:pt x="138" y="78"/>
                    </a:cubicBezTo>
                    <a:cubicBezTo>
                      <a:pt x="138" y="72"/>
                      <a:pt x="137" y="66"/>
                      <a:pt x="134" y="60"/>
                    </a:cubicBezTo>
                    <a:cubicBezTo>
                      <a:pt x="131" y="55"/>
                      <a:pt x="128" y="50"/>
                      <a:pt x="124" y="47"/>
                    </a:cubicBezTo>
                    <a:cubicBezTo>
                      <a:pt x="119" y="43"/>
                      <a:pt x="114" y="40"/>
                      <a:pt x="109" y="39"/>
                    </a:cubicBezTo>
                    <a:cubicBezTo>
                      <a:pt x="103" y="37"/>
                      <a:pt x="97" y="36"/>
                      <a:pt x="9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8" name="Freeform 14"/>
              <p:cNvSpPr>
                <a:spLocks/>
              </p:cNvSpPr>
              <p:nvPr/>
            </p:nvSpPr>
            <p:spPr bwMode="auto">
              <a:xfrm>
                <a:off x="4013658" y="705694"/>
                <a:ext cx="407984" cy="351411"/>
              </a:xfrm>
              <a:custGeom>
                <a:avLst/>
                <a:gdLst>
                  <a:gd name="T0" fmla="*/ 8 w 179"/>
                  <a:gd name="T1" fmla="*/ 9 h 153"/>
                  <a:gd name="T2" fmla="*/ 7 w 179"/>
                  <a:gd name="T3" fmla="*/ 5 h 153"/>
                  <a:gd name="T4" fmla="*/ 0 w 179"/>
                  <a:gd name="T5" fmla="*/ 3 h 153"/>
                  <a:gd name="T6" fmla="*/ 0 w 179"/>
                  <a:gd name="T7" fmla="*/ 0 h 153"/>
                  <a:gd name="T8" fmla="*/ 70 w 179"/>
                  <a:gd name="T9" fmla="*/ 0 h 153"/>
                  <a:gd name="T10" fmla="*/ 70 w 179"/>
                  <a:gd name="T11" fmla="*/ 3 h 153"/>
                  <a:gd name="T12" fmla="*/ 63 w 179"/>
                  <a:gd name="T13" fmla="*/ 5 h 153"/>
                  <a:gd name="T14" fmla="*/ 62 w 179"/>
                  <a:gd name="T15" fmla="*/ 7 h 153"/>
                  <a:gd name="T16" fmla="*/ 66 w 179"/>
                  <a:gd name="T17" fmla="*/ 12 h 153"/>
                  <a:gd name="T18" fmla="*/ 75 w 179"/>
                  <a:gd name="T19" fmla="*/ 24 h 153"/>
                  <a:gd name="T20" fmla="*/ 89 w 179"/>
                  <a:gd name="T21" fmla="*/ 40 h 153"/>
                  <a:gd name="T22" fmla="*/ 105 w 179"/>
                  <a:gd name="T23" fmla="*/ 57 h 153"/>
                  <a:gd name="T24" fmla="*/ 120 w 179"/>
                  <a:gd name="T25" fmla="*/ 73 h 153"/>
                  <a:gd name="T26" fmla="*/ 132 w 179"/>
                  <a:gd name="T27" fmla="*/ 86 h 153"/>
                  <a:gd name="T28" fmla="*/ 132 w 179"/>
                  <a:gd name="T29" fmla="*/ 9 h 153"/>
                  <a:gd name="T30" fmla="*/ 126 w 179"/>
                  <a:gd name="T31" fmla="*/ 3 h 153"/>
                  <a:gd name="T32" fmla="*/ 126 w 179"/>
                  <a:gd name="T33" fmla="*/ 0 h 153"/>
                  <a:gd name="T34" fmla="*/ 179 w 179"/>
                  <a:gd name="T35" fmla="*/ 0 h 153"/>
                  <a:gd name="T36" fmla="*/ 179 w 179"/>
                  <a:gd name="T37" fmla="*/ 3 h 153"/>
                  <a:gd name="T38" fmla="*/ 173 w 179"/>
                  <a:gd name="T39" fmla="*/ 5 h 153"/>
                  <a:gd name="T40" fmla="*/ 171 w 179"/>
                  <a:gd name="T41" fmla="*/ 9 h 153"/>
                  <a:gd name="T42" fmla="*/ 171 w 179"/>
                  <a:gd name="T43" fmla="*/ 144 h 153"/>
                  <a:gd name="T44" fmla="*/ 173 w 179"/>
                  <a:gd name="T45" fmla="*/ 147 h 153"/>
                  <a:gd name="T46" fmla="*/ 179 w 179"/>
                  <a:gd name="T47" fmla="*/ 149 h 153"/>
                  <a:gd name="T48" fmla="*/ 179 w 179"/>
                  <a:gd name="T49" fmla="*/ 153 h 153"/>
                  <a:gd name="T50" fmla="*/ 124 w 179"/>
                  <a:gd name="T51" fmla="*/ 153 h 153"/>
                  <a:gd name="T52" fmla="*/ 124 w 179"/>
                  <a:gd name="T53" fmla="*/ 149 h 153"/>
                  <a:gd name="T54" fmla="*/ 130 w 179"/>
                  <a:gd name="T55" fmla="*/ 148 h 153"/>
                  <a:gd name="T56" fmla="*/ 131 w 179"/>
                  <a:gd name="T57" fmla="*/ 146 h 153"/>
                  <a:gd name="T58" fmla="*/ 130 w 179"/>
                  <a:gd name="T59" fmla="*/ 144 h 153"/>
                  <a:gd name="T60" fmla="*/ 126 w 179"/>
                  <a:gd name="T61" fmla="*/ 139 h 153"/>
                  <a:gd name="T62" fmla="*/ 118 w 179"/>
                  <a:gd name="T63" fmla="*/ 130 h 153"/>
                  <a:gd name="T64" fmla="*/ 103 w 179"/>
                  <a:gd name="T65" fmla="*/ 114 h 153"/>
                  <a:gd name="T66" fmla="*/ 80 w 179"/>
                  <a:gd name="T67" fmla="*/ 89 h 153"/>
                  <a:gd name="T68" fmla="*/ 47 w 179"/>
                  <a:gd name="T69" fmla="*/ 53 h 153"/>
                  <a:gd name="T70" fmla="*/ 47 w 179"/>
                  <a:gd name="T71" fmla="*/ 144 h 153"/>
                  <a:gd name="T72" fmla="*/ 48 w 179"/>
                  <a:gd name="T73" fmla="*/ 147 h 153"/>
                  <a:gd name="T74" fmla="*/ 55 w 179"/>
                  <a:gd name="T75" fmla="*/ 149 h 153"/>
                  <a:gd name="T76" fmla="*/ 55 w 179"/>
                  <a:gd name="T77" fmla="*/ 153 h 153"/>
                  <a:gd name="T78" fmla="*/ 0 w 179"/>
                  <a:gd name="T79" fmla="*/ 153 h 153"/>
                  <a:gd name="T80" fmla="*/ 0 w 179"/>
                  <a:gd name="T81" fmla="*/ 149 h 153"/>
                  <a:gd name="T82" fmla="*/ 7 w 179"/>
                  <a:gd name="T83" fmla="*/ 147 h 153"/>
                  <a:gd name="T84" fmla="*/ 8 w 179"/>
                  <a:gd name="T85" fmla="*/ 144 h 153"/>
                  <a:gd name="T86" fmla="*/ 8 w 179"/>
                  <a:gd name="T87" fmla="*/ 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9" h="153">
                    <a:moveTo>
                      <a:pt x="8" y="9"/>
                    </a:moveTo>
                    <a:cubicBezTo>
                      <a:pt x="8" y="7"/>
                      <a:pt x="8" y="6"/>
                      <a:pt x="7" y="5"/>
                    </a:cubicBezTo>
                    <a:cubicBezTo>
                      <a:pt x="6" y="4"/>
                      <a:pt x="4" y="4"/>
                      <a:pt x="0" y="3"/>
                    </a:cubicBezTo>
                    <a:cubicBezTo>
                      <a:pt x="0" y="0"/>
                      <a:pt x="0" y="0"/>
                      <a:pt x="0" y="0"/>
                    </a:cubicBezTo>
                    <a:cubicBezTo>
                      <a:pt x="70" y="0"/>
                      <a:pt x="70" y="0"/>
                      <a:pt x="70" y="0"/>
                    </a:cubicBezTo>
                    <a:cubicBezTo>
                      <a:pt x="70" y="3"/>
                      <a:pt x="70" y="3"/>
                      <a:pt x="70" y="3"/>
                    </a:cubicBezTo>
                    <a:cubicBezTo>
                      <a:pt x="67" y="4"/>
                      <a:pt x="64" y="4"/>
                      <a:pt x="63" y="5"/>
                    </a:cubicBezTo>
                    <a:cubicBezTo>
                      <a:pt x="62" y="5"/>
                      <a:pt x="62" y="6"/>
                      <a:pt x="62" y="7"/>
                    </a:cubicBezTo>
                    <a:cubicBezTo>
                      <a:pt x="62" y="8"/>
                      <a:pt x="63" y="9"/>
                      <a:pt x="66" y="12"/>
                    </a:cubicBezTo>
                    <a:cubicBezTo>
                      <a:pt x="68" y="16"/>
                      <a:pt x="71" y="19"/>
                      <a:pt x="75" y="24"/>
                    </a:cubicBezTo>
                    <a:cubicBezTo>
                      <a:pt x="79" y="29"/>
                      <a:pt x="84" y="34"/>
                      <a:pt x="89" y="40"/>
                    </a:cubicBezTo>
                    <a:cubicBezTo>
                      <a:pt x="94" y="45"/>
                      <a:pt x="100" y="51"/>
                      <a:pt x="105" y="57"/>
                    </a:cubicBezTo>
                    <a:cubicBezTo>
                      <a:pt x="110" y="62"/>
                      <a:pt x="115" y="68"/>
                      <a:pt x="120" y="73"/>
                    </a:cubicBezTo>
                    <a:cubicBezTo>
                      <a:pt x="125" y="78"/>
                      <a:pt x="129" y="83"/>
                      <a:pt x="132" y="86"/>
                    </a:cubicBezTo>
                    <a:cubicBezTo>
                      <a:pt x="132" y="9"/>
                      <a:pt x="132" y="9"/>
                      <a:pt x="132" y="9"/>
                    </a:cubicBezTo>
                    <a:cubicBezTo>
                      <a:pt x="132" y="5"/>
                      <a:pt x="130" y="4"/>
                      <a:pt x="126" y="3"/>
                    </a:cubicBezTo>
                    <a:cubicBezTo>
                      <a:pt x="126" y="0"/>
                      <a:pt x="126" y="0"/>
                      <a:pt x="126" y="0"/>
                    </a:cubicBezTo>
                    <a:cubicBezTo>
                      <a:pt x="179" y="0"/>
                      <a:pt x="179" y="0"/>
                      <a:pt x="179" y="0"/>
                    </a:cubicBezTo>
                    <a:cubicBezTo>
                      <a:pt x="179" y="3"/>
                      <a:pt x="179" y="3"/>
                      <a:pt x="179" y="3"/>
                    </a:cubicBezTo>
                    <a:cubicBezTo>
                      <a:pt x="176" y="4"/>
                      <a:pt x="173" y="4"/>
                      <a:pt x="173" y="5"/>
                    </a:cubicBezTo>
                    <a:cubicBezTo>
                      <a:pt x="172" y="6"/>
                      <a:pt x="171" y="7"/>
                      <a:pt x="171" y="9"/>
                    </a:cubicBezTo>
                    <a:cubicBezTo>
                      <a:pt x="171" y="144"/>
                      <a:pt x="171" y="144"/>
                      <a:pt x="171" y="144"/>
                    </a:cubicBezTo>
                    <a:cubicBezTo>
                      <a:pt x="171" y="145"/>
                      <a:pt x="172" y="147"/>
                      <a:pt x="173" y="147"/>
                    </a:cubicBezTo>
                    <a:cubicBezTo>
                      <a:pt x="173" y="148"/>
                      <a:pt x="176" y="149"/>
                      <a:pt x="179" y="149"/>
                    </a:cubicBezTo>
                    <a:cubicBezTo>
                      <a:pt x="179" y="153"/>
                      <a:pt x="179" y="153"/>
                      <a:pt x="179" y="153"/>
                    </a:cubicBezTo>
                    <a:cubicBezTo>
                      <a:pt x="124" y="153"/>
                      <a:pt x="124" y="153"/>
                      <a:pt x="124" y="153"/>
                    </a:cubicBezTo>
                    <a:cubicBezTo>
                      <a:pt x="124" y="149"/>
                      <a:pt x="124" y="149"/>
                      <a:pt x="124" y="149"/>
                    </a:cubicBezTo>
                    <a:cubicBezTo>
                      <a:pt x="127" y="149"/>
                      <a:pt x="129" y="149"/>
                      <a:pt x="130" y="148"/>
                    </a:cubicBezTo>
                    <a:cubicBezTo>
                      <a:pt x="130" y="148"/>
                      <a:pt x="131" y="147"/>
                      <a:pt x="131" y="146"/>
                    </a:cubicBezTo>
                    <a:cubicBezTo>
                      <a:pt x="131" y="145"/>
                      <a:pt x="131" y="145"/>
                      <a:pt x="130" y="144"/>
                    </a:cubicBezTo>
                    <a:cubicBezTo>
                      <a:pt x="129" y="143"/>
                      <a:pt x="128" y="142"/>
                      <a:pt x="126" y="139"/>
                    </a:cubicBezTo>
                    <a:cubicBezTo>
                      <a:pt x="124" y="137"/>
                      <a:pt x="121" y="134"/>
                      <a:pt x="118" y="130"/>
                    </a:cubicBezTo>
                    <a:cubicBezTo>
                      <a:pt x="114" y="126"/>
                      <a:pt x="109" y="121"/>
                      <a:pt x="103" y="114"/>
                    </a:cubicBezTo>
                    <a:cubicBezTo>
                      <a:pt x="97" y="108"/>
                      <a:pt x="89" y="99"/>
                      <a:pt x="80" y="89"/>
                    </a:cubicBezTo>
                    <a:cubicBezTo>
                      <a:pt x="71" y="79"/>
                      <a:pt x="60" y="67"/>
                      <a:pt x="47" y="53"/>
                    </a:cubicBezTo>
                    <a:cubicBezTo>
                      <a:pt x="47" y="144"/>
                      <a:pt x="47" y="144"/>
                      <a:pt x="47" y="144"/>
                    </a:cubicBezTo>
                    <a:cubicBezTo>
                      <a:pt x="47" y="145"/>
                      <a:pt x="47" y="147"/>
                      <a:pt x="48" y="147"/>
                    </a:cubicBezTo>
                    <a:cubicBezTo>
                      <a:pt x="49" y="148"/>
                      <a:pt x="51" y="149"/>
                      <a:pt x="55" y="149"/>
                    </a:cubicBezTo>
                    <a:cubicBezTo>
                      <a:pt x="55" y="153"/>
                      <a:pt x="55" y="153"/>
                      <a:pt x="55" y="153"/>
                    </a:cubicBezTo>
                    <a:cubicBezTo>
                      <a:pt x="0" y="153"/>
                      <a:pt x="0" y="153"/>
                      <a:pt x="0" y="153"/>
                    </a:cubicBezTo>
                    <a:cubicBezTo>
                      <a:pt x="0" y="149"/>
                      <a:pt x="0" y="149"/>
                      <a:pt x="0" y="149"/>
                    </a:cubicBezTo>
                    <a:cubicBezTo>
                      <a:pt x="4" y="149"/>
                      <a:pt x="6" y="148"/>
                      <a:pt x="7" y="147"/>
                    </a:cubicBezTo>
                    <a:cubicBezTo>
                      <a:pt x="8" y="147"/>
                      <a:pt x="8" y="145"/>
                      <a:pt x="8" y="144"/>
                    </a:cubicBez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9" name="Freeform 15"/>
              <p:cNvSpPr>
                <a:spLocks noEditPoints="1"/>
              </p:cNvSpPr>
              <p:nvPr/>
            </p:nvSpPr>
            <p:spPr bwMode="auto">
              <a:xfrm>
                <a:off x="4633793" y="705694"/>
                <a:ext cx="423215" cy="351411"/>
              </a:xfrm>
              <a:custGeom>
                <a:avLst/>
                <a:gdLst>
                  <a:gd name="T0" fmla="*/ 47 w 186"/>
                  <a:gd name="T1" fmla="*/ 146 h 153"/>
                  <a:gd name="T2" fmla="*/ 48 w 186"/>
                  <a:gd name="T3" fmla="*/ 149 h 153"/>
                  <a:gd name="T4" fmla="*/ 52 w 186"/>
                  <a:gd name="T5" fmla="*/ 149 h 153"/>
                  <a:gd name="T6" fmla="*/ 52 w 186"/>
                  <a:gd name="T7" fmla="*/ 153 h 153"/>
                  <a:gd name="T8" fmla="*/ 0 w 186"/>
                  <a:gd name="T9" fmla="*/ 153 h 153"/>
                  <a:gd name="T10" fmla="*/ 0 w 186"/>
                  <a:gd name="T11" fmla="*/ 149 h 153"/>
                  <a:gd name="T12" fmla="*/ 5 w 186"/>
                  <a:gd name="T13" fmla="*/ 147 h 153"/>
                  <a:gd name="T14" fmla="*/ 8 w 186"/>
                  <a:gd name="T15" fmla="*/ 143 h 153"/>
                  <a:gd name="T16" fmla="*/ 11 w 186"/>
                  <a:gd name="T17" fmla="*/ 135 h 153"/>
                  <a:gd name="T18" fmla="*/ 17 w 186"/>
                  <a:gd name="T19" fmla="*/ 119 h 153"/>
                  <a:gd name="T20" fmla="*/ 25 w 186"/>
                  <a:gd name="T21" fmla="*/ 97 h 153"/>
                  <a:gd name="T22" fmla="*/ 35 w 186"/>
                  <a:gd name="T23" fmla="*/ 73 h 153"/>
                  <a:gd name="T24" fmla="*/ 44 w 186"/>
                  <a:gd name="T25" fmla="*/ 49 h 153"/>
                  <a:gd name="T26" fmla="*/ 52 w 186"/>
                  <a:gd name="T27" fmla="*/ 28 h 153"/>
                  <a:gd name="T28" fmla="*/ 57 w 186"/>
                  <a:gd name="T29" fmla="*/ 12 h 153"/>
                  <a:gd name="T30" fmla="*/ 60 w 186"/>
                  <a:gd name="T31" fmla="*/ 6 h 153"/>
                  <a:gd name="T32" fmla="*/ 58 w 186"/>
                  <a:gd name="T33" fmla="*/ 4 h 153"/>
                  <a:gd name="T34" fmla="*/ 54 w 186"/>
                  <a:gd name="T35" fmla="*/ 3 h 153"/>
                  <a:gd name="T36" fmla="*/ 54 w 186"/>
                  <a:gd name="T37" fmla="*/ 0 h 153"/>
                  <a:gd name="T38" fmla="*/ 130 w 186"/>
                  <a:gd name="T39" fmla="*/ 0 h 153"/>
                  <a:gd name="T40" fmla="*/ 130 w 186"/>
                  <a:gd name="T41" fmla="*/ 3 h 153"/>
                  <a:gd name="T42" fmla="*/ 126 w 186"/>
                  <a:gd name="T43" fmla="*/ 4 h 153"/>
                  <a:gd name="T44" fmla="*/ 124 w 186"/>
                  <a:gd name="T45" fmla="*/ 7 h 153"/>
                  <a:gd name="T46" fmla="*/ 127 w 186"/>
                  <a:gd name="T47" fmla="*/ 15 h 153"/>
                  <a:gd name="T48" fmla="*/ 134 w 186"/>
                  <a:gd name="T49" fmla="*/ 33 h 153"/>
                  <a:gd name="T50" fmla="*/ 144 w 186"/>
                  <a:gd name="T51" fmla="*/ 58 h 153"/>
                  <a:gd name="T52" fmla="*/ 156 w 186"/>
                  <a:gd name="T53" fmla="*/ 87 h 153"/>
                  <a:gd name="T54" fmla="*/ 168 w 186"/>
                  <a:gd name="T55" fmla="*/ 116 h 153"/>
                  <a:gd name="T56" fmla="*/ 178 w 186"/>
                  <a:gd name="T57" fmla="*/ 141 h 153"/>
                  <a:gd name="T58" fmla="*/ 182 w 186"/>
                  <a:gd name="T59" fmla="*/ 148 h 153"/>
                  <a:gd name="T60" fmla="*/ 186 w 186"/>
                  <a:gd name="T61" fmla="*/ 149 h 153"/>
                  <a:gd name="T62" fmla="*/ 186 w 186"/>
                  <a:gd name="T63" fmla="*/ 153 h 153"/>
                  <a:gd name="T64" fmla="*/ 129 w 186"/>
                  <a:gd name="T65" fmla="*/ 153 h 153"/>
                  <a:gd name="T66" fmla="*/ 129 w 186"/>
                  <a:gd name="T67" fmla="*/ 149 h 153"/>
                  <a:gd name="T68" fmla="*/ 135 w 186"/>
                  <a:gd name="T69" fmla="*/ 146 h 153"/>
                  <a:gd name="T70" fmla="*/ 133 w 186"/>
                  <a:gd name="T71" fmla="*/ 142 h 153"/>
                  <a:gd name="T72" fmla="*/ 130 w 186"/>
                  <a:gd name="T73" fmla="*/ 134 h 153"/>
                  <a:gd name="T74" fmla="*/ 127 w 186"/>
                  <a:gd name="T75" fmla="*/ 125 h 153"/>
                  <a:gd name="T76" fmla="*/ 125 w 186"/>
                  <a:gd name="T77" fmla="*/ 120 h 153"/>
                  <a:gd name="T78" fmla="*/ 56 w 186"/>
                  <a:gd name="T79" fmla="*/ 120 h 153"/>
                  <a:gd name="T80" fmla="*/ 51 w 186"/>
                  <a:gd name="T81" fmla="*/ 132 h 153"/>
                  <a:gd name="T82" fmla="*/ 48 w 186"/>
                  <a:gd name="T83" fmla="*/ 140 h 153"/>
                  <a:gd name="T84" fmla="*/ 47 w 186"/>
                  <a:gd name="T85" fmla="*/ 144 h 153"/>
                  <a:gd name="T86" fmla="*/ 47 w 186"/>
                  <a:gd name="T87" fmla="*/ 146 h 153"/>
                  <a:gd name="T88" fmla="*/ 117 w 186"/>
                  <a:gd name="T89" fmla="*/ 96 h 153"/>
                  <a:gd name="T90" fmla="*/ 89 w 186"/>
                  <a:gd name="T91" fmla="*/ 27 h 153"/>
                  <a:gd name="T92" fmla="*/ 63 w 186"/>
                  <a:gd name="T93" fmla="*/ 96 h 153"/>
                  <a:gd name="T94" fmla="*/ 117 w 186"/>
                  <a:gd name="T95" fmla="*/ 9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3">
                    <a:moveTo>
                      <a:pt x="47" y="146"/>
                    </a:moveTo>
                    <a:cubicBezTo>
                      <a:pt x="47" y="147"/>
                      <a:pt x="47" y="148"/>
                      <a:pt x="48" y="149"/>
                    </a:cubicBezTo>
                    <a:cubicBezTo>
                      <a:pt x="48" y="149"/>
                      <a:pt x="50" y="149"/>
                      <a:pt x="52" y="149"/>
                    </a:cubicBezTo>
                    <a:cubicBezTo>
                      <a:pt x="52" y="153"/>
                      <a:pt x="52" y="153"/>
                      <a:pt x="52" y="153"/>
                    </a:cubicBezTo>
                    <a:cubicBezTo>
                      <a:pt x="0" y="153"/>
                      <a:pt x="0" y="153"/>
                      <a:pt x="0" y="153"/>
                    </a:cubicBezTo>
                    <a:cubicBezTo>
                      <a:pt x="0" y="149"/>
                      <a:pt x="0" y="149"/>
                      <a:pt x="0" y="149"/>
                    </a:cubicBezTo>
                    <a:cubicBezTo>
                      <a:pt x="2" y="149"/>
                      <a:pt x="4" y="148"/>
                      <a:pt x="5" y="147"/>
                    </a:cubicBezTo>
                    <a:cubicBezTo>
                      <a:pt x="6" y="147"/>
                      <a:pt x="7" y="145"/>
                      <a:pt x="8" y="143"/>
                    </a:cubicBezTo>
                    <a:cubicBezTo>
                      <a:pt x="8" y="142"/>
                      <a:pt x="9" y="139"/>
                      <a:pt x="11" y="135"/>
                    </a:cubicBezTo>
                    <a:cubicBezTo>
                      <a:pt x="12" y="130"/>
                      <a:pt x="14" y="125"/>
                      <a:pt x="17" y="119"/>
                    </a:cubicBezTo>
                    <a:cubicBezTo>
                      <a:pt x="19" y="112"/>
                      <a:pt x="22" y="105"/>
                      <a:pt x="25" y="97"/>
                    </a:cubicBezTo>
                    <a:cubicBezTo>
                      <a:pt x="28" y="89"/>
                      <a:pt x="32" y="81"/>
                      <a:pt x="35" y="73"/>
                    </a:cubicBezTo>
                    <a:cubicBezTo>
                      <a:pt x="38" y="64"/>
                      <a:pt x="41" y="56"/>
                      <a:pt x="44" y="49"/>
                    </a:cubicBezTo>
                    <a:cubicBezTo>
                      <a:pt x="47" y="41"/>
                      <a:pt x="49" y="34"/>
                      <a:pt x="52" y="28"/>
                    </a:cubicBezTo>
                    <a:cubicBezTo>
                      <a:pt x="54" y="21"/>
                      <a:pt x="56" y="16"/>
                      <a:pt x="57" y="12"/>
                    </a:cubicBezTo>
                    <a:cubicBezTo>
                      <a:pt x="59" y="9"/>
                      <a:pt x="60" y="7"/>
                      <a:pt x="60" y="6"/>
                    </a:cubicBezTo>
                    <a:cubicBezTo>
                      <a:pt x="60" y="5"/>
                      <a:pt x="59" y="5"/>
                      <a:pt x="58" y="4"/>
                    </a:cubicBezTo>
                    <a:cubicBezTo>
                      <a:pt x="56" y="4"/>
                      <a:pt x="55" y="4"/>
                      <a:pt x="54" y="3"/>
                    </a:cubicBezTo>
                    <a:cubicBezTo>
                      <a:pt x="54" y="0"/>
                      <a:pt x="54" y="0"/>
                      <a:pt x="54" y="0"/>
                    </a:cubicBezTo>
                    <a:cubicBezTo>
                      <a:pt x="130" y="0"/>
                      <a:pt x="130" y="0"/>
                      <a:pt x="130" y="0"/>
                    </a:cubicBezTo>
                    <a:cubicBezTo>
                      <a:pt x="130" y="3"/>
                      <a:pt x="130" y="3"/>
                      <a:pt x="130" y="3"/>
                    </a:cubicBezTo>
                    <a:cubicBezTo>
                      <a:pt x="128" y="4"/>
                      <a:pt x="127" y="4"/>
                      <a:pt x="126" y="4"/>
                    </a:cubicBezTo>
                    <a:cubicBezTo>
                      <a:pt x="125" y="5"/>
                      <a:pt x="124" y="6"/>
                      <a:pt x="124" y="7"/>
                    </a:cubicBezTo>
                    <a:cubicBezTo>
                      <a:pt x="124" y="8"/>
                      <a:pt x="125" y="10"/>
                      <a:pt x="127" y="15"/>
                    </a:cubicBezTo>
                    <a:cubicBezTo>
                      <a:pt x="129" y="19"/>
                      <a:pt x="131" y="25"/>
                      <a:pt x="134" y="33"/>
                    </a:cubicBezTo>
                    <a:cubicBezTo>
                      <a:pt x="137" y="40"/>
                      <a:pt x="141" y="49"/>
                      <a:pt x="144" y="58"/>
                    </a:cubicBezTo>
                    <a:cubicBezTo>
                      <a:pt x="148" y="68"/>
                      <a:pt x="152" y="77"/>
                      <a:pt x="156" y="87"/>
                    </a:cubicBezTo>
                    <a:cubicBezTo>
                      <a:pt x="160" y="97"/>
                      <a:pt x="164" y="106"/>
                      <a:pt x="168" y="116"/>
                    </a:cubicBezTo>
                    <a:cubicBezTo>
                      <a:pt x="172" y="125"/>
                      <a:pt x="175" y="133"/>
                      <a:pt x="178" y="141"/>
                    </a:cubicBezTo>
                    <a:cubicBezTo>
                      <a:pt x="180" y="144"/>
                      <a:pt x="181" y="146"/>
                      <a:pt x="182" y="148"/>
                    </a:cubicBezTo>
                    <a:cubicBezTo>
                      <a:pt x="183" y="149"/>
                      <a:pt x="185" y="149"/>
                      <a:pt x="186" y="149"/>
                    </a:cubicBezTo>
                    <a:cubicBezTo>
                      <a:pt x="186" y="153"/>
                      <a:pt x="186" y="153"/>
                      <a:pt x="186" y="153"/>
                    </a:cubicBezTo>
                    <a:cubicBezTo>
                      <a:pt x="129" y="153"/>
                      <a:pt x="129" y="153"/>
                      <a:pt x="129" y="153"/>
                    </a:cubicBezTo>
                    <a:cubicBezTo>
                      <a:pt x="129" y="149"/>
                      <a:pt x="129" y="149"/>
                      <a:pt x="129" y="149"/>
                    </a:cubicBezTo>
                    <a:cubicBezTo>
                      <a:pt x="133" y="149"/>
                      <a:pt x="135" y="148"/>
                      <a:pt x="135" y="146"/>
                    </a:cubicBezTo>
                    <a:cubicBezTo>
                      <a:pt x="135" y="146"/>
                      <a:pt x="134" y="144"/>
                      <a:pt x="133" y="142"/>
                    </a:cubicBezTo>
                    <a:cubicBezTo>
                      <a:pt x="132" y="139"/>
                      <a:pt x="131" y="137"/>
                      <a:pt x="130" y="134"/>
                    </a:cubicBezTo>
                    <a:cubicBezTo>
                      <a:pt x="129" y="131"/>
                      <a:pt x="128" y="128"/>
                      <a:pt x="127" y="125"/>
                    </a:cubicBezTo>
                    <a:cubicBezTo>
                      <a:pt x="126" y="122"/>
                      <a:pt x="125" y="121"/>
                      <a:pt x="125" y="120"/>
                    </a:cubicBezTo>
                    <a:cubicBezTo>
                      <a:pt x="56" y="120"/>
                      <a:pt x="56" y="120"/>
                      <a:pt x="56" y="120"/>
                    </a:cubicBezTo>
                    <a:cubicBezTo>
                      <a:pt x="54" y="125"/>
                      <a:pt x="52" y="129"/>
                      <a:pt x="51" y="132"/>
                    </a:cubicBezTo>
                    <a:cubicBezTo>
                      <a:pt x="50" y="136"/>
                      <a:pt x="49" y="138"/>
                      <a:pt x="48" y="140"/>
                    </a:cubicBezTo>
                    <a:cubicBezTo>
                      <a:pt x="48" y="142"/>
                      <a:pt x="47" y="144"/>
                      <a:pt x="47" y="144"/>
                    </a:cubicBezTo>
                    <a:cubicBezTo>
                      <a:pt x="47" y="145"/>
                      <a:pt x="47" y="146"/>
                      <a:pt x="47"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10" name="グループ化 9"/>
            <p:cNvGrpSpPr/>
            <p:nvPr/>
          </p:nvGrpSpPr>
          <p:grpSpPr>
            <a:xfrm>
              <a:off x="4139952" y="1926259"/>
              <a:ext cx="605993" cy="1266381"/>
              <a:chOff x="1403648" y="344492"/>
              <a:chExt cx="605993" cy="1266381"/>
            </a:xfrm>
            <a:grpFill/>
          </p:grpSpPr>
          <p:sp>
            <p:nvSpPr>
              <p:cNvPr id="11" name="Freeform 16"/>
              <p:cNvSpPr>
                <a:spLocks/>
              </p:cNvSpPr>
              <p:nvPr/>
            </p:nvSpPr>
            <p:spPr bwMode="auto">
              <a:xfrm>
                <a:off x="1403648" y="344492"/>
                <a:ext cx="605993" cy="1266381"/>
              </a:xfrm>
              <a:custGeom>
                <a:avLst/>
                <a:gdLst>
                  <a:gd name="T0" fmla="*/ 247 w 266"/>
                  <a:gd name="T1" fmla="*/ 445 h 553"/>
                  <a:gd name="T2" fmla="*/ 223 w 266"/>
                  <a:gd name="T3" fmla="*/ 374 h 553"/>
                  <a:gd name="T4" fmla="*/ 236 w 266"/>
                  <a:gd name="T5" fmla="*/ 360 h 553"/>
                  <a:gd name="T6" fmla="*/ 234 w 266"/>
                  <a:gd name="T7" fmla="*/ 353 h 553"/>
                  <a:gd name="T8" fmla="*/ 210 w 266"/>
                  <a:gd name="T9" fmla="*/ 287 h 553"/>
                  <a:gd name="T10" fmla="*/ 185 w 266"/>
                  <a:gd name="T11" fmla="*/ 206 h 553"/>
                  <a:gd name="T12" fmla="*/ 194 w 266"/>
                  <a:gd name="T13" fmla="*/ 141 h 553"/>
                  <a:gd name="T14" fmla="*/ 193 w 266"/>
                  <a:gd name="T15" fmla="*/ 105 h 553"/>
                  <a:gd name="T16" fmla="*/ 165 w 266"/>
                  <a:gd name="T17" fmla="*/ 8 h 553"/>
                  <a:gd name="T18" fmla="*/ 132 w 266"/>
                  <a:gd name="T19" fmla="*/ 4 h 553"/>
                  <a:gd name="T20" fmla="*/ 111 w 266"/>
                  <a:gd name="T21" fmla="*/ 45 h 553"/>
                  <a:gd name="T22" fmla="*/ 109 w 266"/>
                  <a:gd name="T23" fmla="*/ 48 h 553"/>
                  <a:gd name="T24" fmla="*/ 112 w 266"/>
                  <a:gd name="T25" fmla="*/ 49 h 553"/>
                  <a:gd name="T26" fmla="*/ 112 w 266"/>
                  <a:gd name="T27" fmla="*/ 65 h 553"/>
                  <a:gd name="T28" fmla="*/ 118 w 266"/>
                  <a:gd name="T29" fmla="*/ 69 h 553"/>
                  <a:gd name="T30" fmla="*/ 121 w 266"/>
                  <a:gd name="T31" fmla="*/ 77 h 553"/>
                  <a:gd name="T32" fmla="*/ 134 w 266"/>
                  <a:gd name="T33" fmla="*/ 81 h 553"/>
                  <a:gd name="T34" fmla="*/ 135 w 266"/>
                  <a:gd name="T35" fmla="*/ 94 h 553"/>
                  <a:gd name="T36" fmla="*/ 133 w 266"/>
                  <a:gd name="T37" fmla="*/ 109 h 553"/>
                  <a:gd name="T38" fmla="*/ 123 w 266"/>
                  <a:gd name="T39" fmla="*/ 132 h 553"/>
                  <a:gd name="T40" fmla="*/ 118 w 266"/>
                  <a:gd name="T41" fmla="*/ 230 h 553"/>
                  <a:gd name="T42" fmla="*/ 112 w 266"/>
                  <a:gd name="T43" fmla="*/ 285 h 553"/>
                  <a:gd name="T44" fmla="*/ 86 w 266"/>
                  <a:gd name="T45" fmla="*/ 381 h 553"/>
                  <a:gd name="T46" fmla="*/ 88 w 266"/>
                  <a:gd name="T47" fmla="*/ 393 h 553"/>
                  <a:gd name="T48" fmla="*/ 36 w 266"/>
                  <a:gd name="T49" fmla="*/ 521 h 553"/>
                  <a:gd name="T50" fmla="*/ 3 w 266"/>
                  <a:gd name="T51" fmla="*/ 539 h 553"/>
                  <a:gd name="T52" fmla="*/ 72 w 266"/>
                  <a:gd name="T53" fmla="*/ 530 h 553"/>
                  <a:gd name="T54" fmla="*/ 74 w 266"/>
                  <a:gd name="T55" fmla="*/ 550 h 553"/>
                  <a:gd name="T56" fmla="*/ 83 w 266"/>
                  <a:gd name="T57" fmla="*/ 503 h 553"/>
                  <a:gd name="T58" fmla="*/ 117 w 266"/>
                  <a:gd name="T59" fmla="*/ 425 h 553"/>
                  <a:gd name="T60" fmla="*/ 130 w 266"/>
                  <a:gd name="T61" fmla="*/ 377 h 553"/>
                  <a:gd name="T62" fmla="*/ 183 w 266"/>
                  <a:gd name="T63" fmla="*/ 373 h 553"/>
                  <a:gd name="T64" fmla="*/ 197 w 266"/>
                  <a:gd name="T65" fmla="*/ 394 h 553"/>
                  <a:gd name="T66" fmla="*/ 231 w 266"/>
                  <a:gd name="T67" fmla="*/ 501 h 553"/>
                  <a:gd name="T68" fmla="*/ 196 w 266"/>
                  <a:gd name="T69" fmla="*/ 549 h 553"/>
                  <a:gd name="T70" fmla="*/ 250 w 266"/>
                  <a:gd name="T71" fmla="*/ 524 h 553"/>
                  <a:gd name="T72" fmla="*/ 256 w 266"/>
                  <a:gd name="T73" fmla="*/ 545 h 553"/>
                  <a:gd name="T74" fmla="*/ 264 w 266"/>
                  <a:gd name="T75" fmla="*/ 52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6" h="553">
                    <a:moveTo>
                      <a:pt x="259" y="497"/>
                    </a:moveTo>
                    <a:cubicBezTo>
                      <a:pt x="256" y="494"/>
                      <a:pt x="252" y="472"/>
                      <a:pt x="247" y="445"/>
                    </a:cubicBezTo>
                    <a:cubicBezTo>
                      <a:pt x="244" y="431"/>
                      <a:pt x="245" y="422"/>
                      <a:pt x="241" y="411"/>
                    </a:cubicBezTo>
                    <a:cubicBezTo>
                      <a:pt x="238" y="401"/>
                      <a:pt x="224" y="376"/>
                      <a:pt x="223" y="374"/>
                    </a:cubicBezTo>
                    <a:cubicBezTo>
                      <a:pt x="222" y="371"/>
                      <a:pt x="222" y="370"/>
                      <a:pt x="221" y="368"/>
                    </a:cubicBezTo>
                    <a:cubicBezTo>
                      <a:pt x="234" y="365"/>
                      <a:pt x="238" y="363"/>
                      <a:pt x="236" y="360"/>
                    </a:cubicBezTo>
                    <a:cubicBezTo>
                      <a:pt x="235" y="359"/>
                      <a:pt x="234" y="357"/>
                      <a:pt x="233" y="354"/>
                    </a:cubicBezTo>
                    <a:cubicBezTo>
                      <a:pt x="233" y="354"/>
                      <a:pt x="234" y="353"/>
                      <a:pt x="234" y="353"/>
                    </a:cubicBezTo>
                    <a:cubicBezTo>
                      <a:pt x="227" y="327"/>
                      <a:pt x="215" y="311"/>
                      <a:pt x="208" y="287"/>
                    </a:cubicBezTo>
                    <a:cubicBezTo>
                      <a:pt x="208" y="287"/>
                      <a:pt x="209" y="288"/>
                      <a:pt x="210" y="287"/>
                    </a:cubicBezTo>
                    <a:cubicBezTo>
                      <a:pt x="203" y="269"/>
                      <a:pt x="198" y="255"/>
                      <a:pt x="193" y="246"/>
                    </a:cubicBezTo>
                    <a:cubicBezTo>
                      <a:pt x="182" y="216"/>
                      <a:pt x="186" y="214"/>
                      <a:pt x="185" y="206"/>
                    </a:cubicBezTo>
                    <a:cubicBezTo>
                      <a:pt x="185" y="206"/>
                      <a:pt x="185" y="206"/>
                      <a:pt x="185" y="206"/>
                    </a:cubicBezTo>
                    <a:cubicBezTo>
                      <a:pt x="187" y="173"/>
                      <a:pt x="194" y="161"/>
                      <a:pt x="194" y="141"/>
                    </a:cubicBezTo>
                    <a:cubicBezTo>
                      <a:pt x="195" y="141"/>
                      <a:pt x="197" y="141"/>
                      <a:pt x="200" y="141"/>
                    </a:cubicBezTo>
                    <a:cubicBezTo>
                      <a:pt x="199" y="123"/>
                      <a:pt x="195" y="111"/>
                      <a:pt x="193" y="105"/>
                    </a:cubicBezTo>
                    <a:cubicBezTo>
                      <a:pt x="190" y="96"/>
                      <a:pt x="188" y="94"/>
                      <a:pt x="182" y="78"/>
                    </a:cubicBezTo>
                    <a:cubicBezTo>
                      <a:pt x="174" y="55"/>
                      <a:pt x="183" y="27"/>
                      <a:pt x="165" y="8"/>
                    </a:cubicBezTo>
                    <a:cubicBezTo>
                      <a:pt x="158" y="0"/>
                      <a:pt x="151" y="2"/>
                      <a:pt x="148" y="3"/>
                    </a:cubicBezTo>
                    <a:cubicBezTo>
                      <a:pt x="144" y="1"/>
                      <a:pt x="137" y="2"/>
                      <a:pt x="132" y="4"/>
                    </a:cubicBezTo>
                    <a:cubicBezTo>
                      <a:pt x="109" y="16"/>
                      <a:pt x="102" y="17"/>
                      <a:pt x="102" y="27"/>
                    </a:cubicBezTo>
                    <a:cubicBezTo>
                      <a:pt x="102" y="35"/>
                      <a:pt x="103" y="43"/>
                      <a:pt x="111" y="45"/>
                    </a:cubicBezTo>
                    <a:cubicBezTo>
                      <a:pt x="111" y="46"/>
                      <a:pt x="112" y="47"/>
                      <a:pt x="112" y="49"/>
                    </a:cubicBezTo>
                    <a:cubicBezTo>
                      <a:pt x="111" y="48"/>
                      <a:pt x="109" y="48"/>
                      <a:pt x="109" y="48"/>
                    </a:cubicBezTo>
                    <a:cubicBezTo>
                      <a:pt x="108" y="47"/>
                      <a:pt x="108" y="48"/>
                      <a:pt x="109" y="48"/>
                    </a:cubicBezTo>
                    <a:cubicBezTo>
                      <a:pt x="109" y="48"/>
                      <a:pt x="110" y="49"/>
                      <a:pt x="112" y="49"/>
                    </a:cubicBezTo>
                    <a:cubicBezTo>
                      <a:pt x="111" y="54"/>
                      <a:pt x="110" y="58"/>
                      <a:pt x="108" y="60"/>
                    </a:cubicBezTo>
                    <a:cubicBezTo>
                      <a:pt x="107" y="63"/>
                      <a:pt x="108" y="65"/>
                      <a:pt x="112" y="65"/>
                    </a:cubicBezTo>
                    <a:cubicBezTo>
                      <a:pt x="116" y="65"/>
                      <a:pt x="114" y="66"/>
                      <a:pt x="115" y="69"/>
                    </a:cubicBezTo>
                    <a:cubicBezTo>
                      <a:pt x="116" y="70"/>
                      <a:pt x="117" y="69"/>
                      <a:pt x="118" y="69"/>
                    </a:cubicBezTo>
                    <a:cubicBezTo>
                      <a:pt x="117" y="71"/>
                      <a:pt x="116" y="73"/>
                      <a:pt x="118" y="74"/>
                    </a:cubicBezTo>
                    <a:cubicBezTo>
                      <a:pt x="119" y="74"/>
                      <a:pt x="121" y="74"/>
                      <a:pt x="121" y="77"/>
                    </a:cubicBezTo>
                    <a:cubicBezTo>
                      <a:pt x="122" y="81"/>
                      <a:pt x="123" y="83"/>
                      <a:pt x="126" y="83"/>
                    </a:cubicBezTo>
                    <a:cubicBezTo>
                      <a:pt x="133" y="82"/>
                      <a:pt x="134" y="81"/>
                      <a:pt x="134" y="81"/>
                    </a:cubicBezTo>
                    <a:cubicBezTo>
                      <a:pt x="134" y="81"/>
                      <a:pt x="135" y="86"/>
                      <a:pt x="135" y="89"/>
                    </a:cubicBezTo>
                    <a:cubicBezTo>
                      <a:pt x="135" y="92"/>
                      <a:pt x="136" y="94"/>
                      <a:pt x="135" y="94"/>
                    </a:cubicBezTo>
                    <a:cubicBezTo>
                      <a:pt x="131" y="97"/>
                      <a:pt x="128" y="98"/>
                      <a:pt x="128" y="99"/>
                    </a:cubicBezTo>
                    <a:cubicBezTo>
                      <a:pt x="127" y="103"/>
                      <a:pt x="130" y="102"/>
                      <a:pt x="133" y="109"/>
                    </a:cubicBezTo>
                    <a:cubicBezTo>
                      <a:pt x="132" y="116"/>
                      <a:pt x="125" y="117"/>
                      <a:pt x="120" y="133"/>
                    </a:cubicBezTo>
                    <a:cubicBezTo>
                      <a:pt x="121" y="132"/>
                      <a:pt x="122" y="132"/>
                      <a:pt x="123" y="132"/>
                    </a:cubicBezTo>
                    <a:cubicBezTo>
                      <a:pt x="120" y="137"/>
                      <a:pt x="117" y="141"/>
                      <a:pt x="113" y="149"/>
                    </a:cubicBezTo>
                    <a:cubicBezTo>
                      <a:pt x="105" y="162"/>
                      <a:pt x="116" y="207"/>
                      <a:pt x="118" y="230"/>
                    </a:cubicBezTo>
                    <a:cubicBezTo>
                      <a:pt x="119" y="239"/>
                      <a:pt x="115" y="251"/>
                      <a:pt x="116" y="262"/>
                    </a:cubicBezTo>
                    <a:cubicBezTo>
                      <a:pt x="114" y="271"/>
                      <a:pt x="113" y="278"/>
                      <a:pt x="112" y="285"/>
                    </a:cubicBezTo>
                    <a:cubicBezTo>
                      <a:pt x="114" y="287"/>
                      <a:pt x="114" y="285"/>
                      <a:pt x="115" y="285"/>
                    </a:cubicBezTo>
                    <a:cubicBezTo>
                      <a:pt x="115" y="285"/>
                      <a:pt x="90" y="344"/>
                      <a:pt x="86" y="381"/>
                    </a:cubicBezTo>
                    <a:cubicBezTo>
                      <a:pt x="86" y="382"/>
                      <a:pt x="86" y="382"/>
                      <a:pt x="88" y="382"/>
                    </a:cubicBezTo>
                    <a:cubicBezTo>
                      <a:pt x="87" y="388"/>
                      <a:pt x="90" y="388"/>
                      <a:pt x="88" y="393"/>
                    </a:cubicBezTo>
                    <a:cubicBezTo>
                      <a:pt x="71" y="444"/>
                      <a:pt x="77" y="450"/>
                      <a:pt x="55" y="499"/>
                    </a:cubicBezTo>
                    <a:cubicBezTo>
                      <a:pt x="47" y="508"/>
                      <a:pt x="40" y="519"/>
                      <a:pt x="36" y="521"/>
                    </a:cubicBezTo>
                    <a:cubicBezTo>
                      <a:pt x="29" y="525"/>
                      <a:pt x="24" y="528"/>
                      <a:pt x="11" y="529"/>
                    </a:cubicBezTo>
                    <a:cubicBezTo>
                      <a:pt x="1" y="531"/>
                      <a:pt x="0" y="537"/>
                      <a:pt x="3" y="539"/>
                    </a:cubicBezTo>
                    <a:cubicBezTo>
                      <a:pt x="8" y="541"/>
                      <a:pt x="38" y="546"/>
                      <a:pt x="46" y="543"/>
                    </a:cubicBezTo>
                    <a:cubicBezTo>
                      <a:pt x="61" y="530"/>
                      <a:pt x="72" y="530"/>
                      <a:pt x="72" y="530"/>
                    </a:cubicBezTo>
                    <a:cubicBezTo>
                      <a:pt x="72" y="530"/>
                      <a:pt x="67" y="548"/>
                      <a:pt x="68" y="550"/>
                    </a:cubicBezTo>
                    <a:cubicBezTo>
                      <a:pt x="68" y="552"/>
                      <a:pt x="73" y="553"/>
                      <a:pt x="74" y="550"/>
                    </a:cubicBezTo>
                    <a:cubicBezTo>
                      <a:pt x="75" y="547"/>
                      <a:pt x="80" y="537"/>
                      <a:pt x="84" y="529"/>
                    </a:cubicBezTo>
                    <a:cubicBezTo>
                      <a:pt x="88" y="521"/>
                      <a:pt x="83" y="507"/>
                      <a:pt x="83" y="503"/>
                    </a:cubicBezTo>
                    <a:cubicBezTo>
                      <a:pt x="94" y="472"/>
                      <a:pt x="104" y="454"/>
                      <a:pt x="106" y="451"/>
                    </a:cubicBezTo>
                    <a:cubicBezTo>
                      <a:pt x="112" y="442"/>
                      <a:pt x="115" y="437"/>
                      <a:pt x="117" y="425"/>
                    </a:cubicBezTo>
                    <a:cubicBezTo>
                      <a:pt x="121" y="405"/>
                      <a:pt x="127" y="390"/>
                      <a:pt x="130" y="377"/>
                    </a:cubicBezTo>
                    <a:cubicBezTo>
                      <a:pt x="130" y="377"/>
                      <a:pt x="130" y="377"/>
                      <a:pt x="130" y="377"/>
                    </a:cubicBezTo>
                    <a:cubicBezTo>
                      <a:pt x="139" y="377"/>
                      <a:pt x="144" y="374"/>
                      <a:pt x="153" y="376"/>
                    </a:cubicBezTo>
                    <a:cubicBezTo>
                      <a:pt x="162" y="378"/>
                      <a:pt x="179" y="374"/>
                      <a:pt x="183" y="373"/>
                    </a:cubicBezTo>
                    <a:cubicBezTo>
                      <a:pt x="184" y="375"/>
                      <a:pt x="186" y="376"/>
                      <a:pt x="187" y="379"/>
                    </a:cubicBezTo>
                    <a:cubicBezTo>
                      <a:pt x="191" y="388"/>
                      <a:pt x="196" y="392"/>
                      <a:pt x="197" y="394"/>
                    </a:cubicBezTo>
                    <a:cubicBezTo>
                      <a:pt x="202" y="408"/>
                      <a:pt x="220" y="450"/>
                      <a:pt x="222" y="461"/>
                    </a:cubicBezTo>
                    <a:cubicBezTo>
                      <a:pt x="231" y="497"/>
                      <a:pt x="232" y="499"/>
                      <a:pt x="231" y="501"/>
                    </a:cubicBezTo>
                    <a:cubicBezTo>
                      <a:pt x="216" y="521"/>
                      <a:pt x="222" y="523"/>
                      <a:pt x="197" y="538"/>
                    </a:cubicBezTo>
                    <a:cubicBezTo>
                      <a:pt x="188" y="544"/>
                      <a:pt x="188" y="547"/>
                      <a:pt x="196" y="549"/>
                    </a:cubicBezTo>
                    <a:cubicBezTo>
                      <a:pt x="203" y="551"/>
                      <a:pt x="222" y="551"/>
                      <a:pt x="235" y="545"/>
                    </a:cubicBezTo>
                    <a:cubicBezTo>
                      <a:pt x="240" y="528"/>
                      <a:pt x="250" y="524"/>
                      <a:pt x="250" y="524"/>
                    </a:cubicBezTo>
                    <a:cubicBezTo>
                      <a:pt x="254" y="528"/>
                      <a:pt x="254" y="528"/>
                      <a:pt x="254" y="528"/>
                    </a:cubicBezTo>
                    <a:cubicBezTo>
                      <a:pt x="256" y="545"/>
                      <a:pt x="256" y="545"/>
                      <a:pt x="256" y="545"/>
                    </a:cubicBezTo>
                    <a:cubicBezTo>
                      <a:pt x="256" y="545"/>
                      <a:pt x="263" y="545"/>
                      <a:pt x="263" y="541"/>
                    </a:cubicBezTo>
                    <a:cubicBezTo>
                      <a:pt x="263" y="538"/>
                      <a:pt x="262" y="527"/>
                      <a:pt x="264" y="520"/>
                    </a:cubicBezTo>
                    <a:cubicBezTo>
                      <a:pt x="266" y="511"/>
                      <a:pt x="262" y="499"/>
                      <a:pt x="259" y="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2" name="Freeform 17"/>
              <p:cNvSpPr>
                <a:spLocks/>
              </p:cNvSpPr>
              <p:nvPr/>
            </p:nvSpPr>
            <p:spPr bwMode="auto">
              <a:xfrm>
                <a:off x="1495037" y="662174"/>
                <a:ext cx="113148" cy="105531"/>
              </a:xfrm>
              <a:custGeom>
                <a:avLst/>
                <a:gdLst>
                  <a:gd name="T0" fmla="*/ 36 w 50"/>
                  <a:gd name="T1" fmla="*/ 22 h 46"/>
                  <a:gd name="T2" fmla="*/ 34 w 50"/>
                  <a:gd name="T3" fmla="*/ 21 h 46"/>
                  <a:gd name="T4" fmla="*/ 28 w 50"/>
                  <a:gd name="T5" fmla="*/ 13 h 46"/>
                  <a:gd name="T6" fmla="*/ 14 w 50"/>
                  <a:gd name="T7" fmla="*/ 5 h 46"/>
                  <a:gd name="T8" fmla="*/ 9 w 50"/>
                  <a:gd name="T9" fmla="*/ 0 h 46"/>
                  <a:gd name="T10" fmla="*/ 9 w 50"/>
                  <a:gd name="T11" fmla="*/ 8 h 46"/>
                  <a:gd name="T12" fmla="*/ 1 w 50"/>
                  <a:gd name="T13" fmla="*/ 7 h 46"/>
                  <a:gd name="T14" fmla="*/ 2 w 50"/>
                  <a:gd name="T15" fmla="*/ 13 h 46"/>
                  <a:gd name="T16" fmla="*/ 1 w 50"/>
                  <a:gd name="T17" fmla="*/ 13 h 46"/>
                  <a:gd name="T18" fmla="*/ 1 w 50"/>
                  <a:gd name="T19" fmla="*/ 18 h 46"/>
                  <a:gd name="T20" fmla="*/ 3 w 50"/>
                  <a:gd name="T21" fmla="*/ 20 h 46"/>
                  <a:gd name="T22" fmla="*/ 2 w 50"/>
                  <a:gd name="T23" fmla="*/ 20 h 46"/>
                  <a:gd name="T24" fmla="*/ 1 w 50"/>
                  <a:gd name="T25" fmla="*/ 24 h 46"/>
                  <a:gd name="T26" fmla="*/ 4 w 50"/>
                  <a:gd name="T27" fmla="*/ 25 h 46"/>
                  <a:gd name="T28" fmla="*/ 5 w 50"/>
                  <a:gd name="T29" fmla="*/ 31 h 46"/>
                  <a:gd name="T30" fmla="*/ 14 w 50"/>
                  <a:gd name="T31" fmla="*/ 37 h 46"/>
                  <a:gd name="T32" fmla="*/ 33 w 50"/>
                  <a:gd name="T33" fmla="*/ 40 h 46"/>
                  <a:gd name="T34" fmla="*/ 37 w 50"/>
                  <a:gd name="T35" fmla="*/ 41 h 46"/>
                  <a:gd name="T36" fmla="*/ 47 w 50"/>
                  <a:gd name="T37" fmla="*/ 46 h 46"/>
                  <a:gd name="T38" fmla="*/ 50 w 50"/>
                  <a:gd name="T39" fmla="*/ 26 h 46"/>
                  <a:gd name="T40" fmla="*/ 36 w 50"/>
                  <a:gd name="T41"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6">
                    <a:moveTo>
                      <a:pt x="36" y="22"/>
                    </a:moveTo>
                    <a:cubicBezTo>
                      <a:pt x="36" y="22"/>
                      <a:pt x="35" y="21"/>
                      <a:pt x="34" y="21"/>
                    </a:cubicBezTo>
                    <a:cubicBezTo>
                      <a:pt x="31" y="17"/>
                      <a:pt x="31" y="17"/>
                      <a:pt x="28" y="13"/>
                    </a:cubicBezTo>
                    <a:cubicBezTo>
                      <a:pt x="26" y="10"/>
                      <a:pt x="16" y="7"/>
                      <a:pt x="14" y="5"/>
                    </a:cubicBezTo>
                    <a:cubicBezTo>
                      <a:pt x="11" y="3"/>
                      <a:pt x="10" y="0"/>
                      <a:pt x="9" y="0"/>
                    </a:cubicBezTo>
                    <a:cubicBezTo>
                      <a:pt x="8" y="1"/>
                      <a:pt x="7" y="4"/>
                      <a:pt x="9" y="8"/>
                    </a:cubicBezTo>
                    <a:cubicBezTo>
                      <a:pt x="6" y="6"/>
                      <a:pt x="2" y="5"/>
                      <a:pt x="1" y="7"/>
                    </a:cubicBezTo>
                    <a:cubicBezTo>
                      <a:pt x="0" y="9"/>
                      <a:pt x="0" y="12"/>
                      <a:pt x="2" y="13"/>
                    </a:cubicBezTo>
                    <a:cubicBezTo>
                      <a:pt x="2" y="12"/>
                      <a:pt x="1" y="13"/>
                      <a:pt x="1" y="13"/>
                    </a:cubicBezTo>
                    <a:cubicBezTo>
                      <a:pt x="0" y="14"/>
                      <a:pt x="0" y="18"/>
                      <a:pt x="1" y="18"/>
                    </a:cubicBezTo>
                    <a:cubicBezTo>
                      <a:pt x="2" y="18"/>
                      <a:pt x="3" y="19"/>
                      <a:pt x="3" y="20"/>
                    </a:cubicBezTo>
                    <a:cubicBezTo>
                      <a:pt x="3" y="20"/>
                      <a:pt x="2" y="19"/>
                      <a:pt x="2" y="20"/>
                    </a:cubicBezTo>
                    <a:cubicBezTo>
                      <a:pt x="1" y="21"/>
                      <a:pt x="1" y="23"/>
                      <a:pt x="1" y="24"/>
                    </a:cubicBezTo>
                    <a:cubicBezTo>
                      <a:pt x="2" y="25"/>
                      <a:pt x="3" y="25"/>
                      <a:pt x="4" y="25"/>
                    </a:cubicBezTo>
                    <a:cubicBezTo>
                      <a:pt x="3" y="26"/>
                      <a:pt x="3" y="30"/>
                      <a:pt x="5" y="31"/>
                    </a:cubicBezTo>
                    <a:cubicBezTo>
                      <a:pt x="6" y="32"/>
                      <a:pt x="12" y="35"/>
                      <a:pt x="14" y="37"/>
                    </a:cubicBezTo>
                    <a:cubicBezTo>
                      <a:pt x="17" y="38"/>
                      <a:pt x="25" y="39"/>
                      <a:pt x="33" y="40"/>
                    </a:cubicBezTo>
                    <a:cubicBezTo>
                      <a:pt x="34" y="41"/>
                      <a:pt x="36" y="41"/>
                      <a:pt x="37" y="41"/>
                    </a:cubicBezTo>
                    <a:cubicBezTo>
                      <a:pt x="41" y="43"/>
                      <a:pt x="47" y="46"/>
                      <a:pt x="47" y="46"/>
                    </a:cubicBezTo>
                    <a:cubicBezTo>
                      <a:pt x="50" y="26"/>
                      <a:pt x="50" y="26"/>
                      <a:pt x="50" y="26"/>
                    </a:cubicBezTo>
                    <a:lnTo>
                      <a:pt x="3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3" name="Freeform 18"/>
              <p:cNvSpPr>
                <a:spLocks/>
              </p:cNvSpPr>
              <p:nvPr/>
            </p:nvSpPr>
            <p:spPr bwMode="auto">
              <a:xfrm>
                <a:off x="1451519" y="614305"/>
                <a:ext cx="63102" cy="73981"/>
              </a:xfrm>
              <a:custGeom>
                <a:avLst/>
                <a:gdLst>
                  <a:gd name="T0" fmla="*/ 24 w 28"/>
                  <a:gd name="T1" fmla="*/ 31 h 32"/>
                  <a:gd name="T2" fmla="*/ 27 w 28"/>
                  <a:gd name="T3" fmla="*/ 32 h 32"/>
                  <a:gd name="T4" fmla="*/ 27 w 28"/>
                  <a:gd name="T5" fmla="*/ 32 h 32"/>
                  <a:gd name="T6" fmla="*/ 28 w 28"/>
                  <a:gd name="T7" fmla="*/ 28 h 32"/>
                  <a:gd name="T8" fmla="*/ 5 w 28"/>
                  <a:gd name="T9" fmla="*/ 1 h 32"/>
                  <a:gd name="T10" fmla="*/ 2 w 28"/>
                  <a:gd name="T11" fmla="*/ 1 h 32"/>
                  <a:gd name="T12" fmla="*/ 2 w 28"/>
                  <a:gd name="T13" fmla="*/ 1 h 32"/>
                  <a:gd name="T14" fmla="*/ 1 w 28"/>
                  <a:gd name="T15" fmla="*/ 4 h 32"/>
                  <a:gd name="T16" fmla="*/ 24 w 28"/>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
                    <a:moveTo>
                      <a:pt x="24" y="31"/>
                    </a:moveTo>
                    <a:cubicBezTo>
                      <a:pt x="25" y="32"/>
                      <a:pt x="26" y="32"/>
                      <a:pt x="27" y="32"/>
                    </a:cubicBezTo>
                    <a:cubicBezTo>
                      <a:pt x="27" y="32"/>
                      <a:pt x="27" y="32"/>
                      <a:pt x="27" y="32"/>
                    </a:cubicBezTo>
                    <a:cubicBezTo>
                      <a:pt x="28" y="31"/>
                      <a:pt x="28" y="29"/>
                      <a:pt x="28" y="28"/>
                    </a:cubicBezTo>
                    <a:cubicBezTo>
                      <a:pt x="5" y="1"/>
                      <a:pt x="5" y="1"/>
                      <a:pt x="5" y="1"/>
                    </a:cubicBezTo>
                    <a:cubicBezTo>
                      <a:pt x="4" y="0"/>
                      <a:pt x="3" y="0"/>
                      <a:pt x="2" y="1"/>
                    </a:cubicBezTo>
                    <a:cubicBezTo>
                      <a:pt x="2" y="1"/>
                      <a:pt x="2" y="1"/>
                      <a:pt x="2" y="1"/>
                    </a:cubicBezTo>
                    <a:cubicBezTo>
                      <a:pt x="1" y="2"/>
                      <a:pt x="0" y="3"/>
                      <a:pt x="1" y="4"/>
                    </a:cubicBezTo>
                    <a:lnTo>
                      <a:pt x="24"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4" name="Freeform 19"/>
              <p:cNvSpPr>
                <a:spLocks/>
              </p:cNvSpPr>
              <p:nvPr/>
            </p:nvSpPr>
            <p:spPr bwMode="auto">
              <a:xfrm>
                <a:off x="1580986" y="575139"/>
                <a:ext cx="260022" cy="236086"/>
              </a:xfrm>
              <a:custGeom>
                <a:avLst/>
                <a:gdLst>
                  <a:gd name="T0" fmla="*/ 99 w 114"/>
                  <a:gd name="T1" fmla="*/ 2 h 103"/>
                  <a:gd name="T2" fmla="*/ 75 w 114"/>
                  <a:gd name="T3" fmla="*/ 17 h 103"/>
                  <a:gd name="T4" fmla="*/ 63 w 114"/>
                  <a:gd name="T5" fmla="*/ 65 h 103"/>
                  <a:gd name="T6" fmla="*/ 58 w 114"/>
                  <a:gd name="T7" fmla="*/ 69 h 103"/>
                  <a:gd name="T8" fmla="*/ 24 w 114"/>
                  <a:gd name="T9" fmla="*/ 64 h 103"/>
                  <a:gd name="T10" fmla="*/ 7 w 114"/>
                  <a:gd name="T11" fmla="*/ 61 h 103"/>
                  <a:gd name="T12" fmla="*/ 7 w 114"/>
                  <a:gd name="T13" fmla="*/ 62 h 103"/>
                  <a:gd name="T14" fmla="*/ 5 w 114"/>
                  <a:gd name="T15" fmla="*/ 61 h 103"/>
                  <a:gd name="T16" fmla="*/ 0 w 114"/>
                  <a:gd name="T17" fmla="*/ 81 h 103"/>
                  <a:gd name="T18" fmla="*/ 3 w 114"/>
                  <a:gd name="T19" fmla="*/ 82 h 103"/>
                  <a:gd name="T20" fmla="*/ 1 w 114"/>
                  <a:gd name="T21" fmla="*/ 89 h 103"/>
                  <a:gd name="T22" fmla="*/ 68 w 114"/>
                  <a:gd name="T23" fmla="*/ 103 h 103"/>
                  <a:gd name="T24" fmla="*/ 99 w 114"/>
                  <a:gd name="T25" fmla="*/ 63 h 103"/>
                  <a:gd name="T26" fmla="*/ 99 w 114"/>
                  <a:gd name="T27"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03">
                    <a:moveTo>
                      <a:pt x="99" y="2"/>
                    </a:moveTo>
                    <a:cubicBezTo>
                      <a:pt x="93" y="0"/>
                      <a:pt x="79" y="1"/>
                      <a:pt x="75" y="17"/>
                    </a:cubicBezTo>
                    <a:cubicBezTo>
                      <a:pt x="71" y="32"/>
                      <a:pt x="63" y="65"/>
                      <a:pt x="63" y="65"/>
                    </a:cubicBezTo>
                    <a:cubicBezTo>
                      <a:pt x="58" y="69"/>
                      <a:pt x="58" y="69"/>
                      <a:pt x="58" y="69"/>
                    </a:cubicBezTo>
                    <a:cubicBezTo>
                      <a:pt x="24" y="64"/>
                      <a:pt x="24" y="64"/>
                      <a:pt x="24" y="64"/>
                    </a:cubicBezTo>
                    <a:cubicBezTo>
                      <a:pt x="7" y="61"/>
                      <a:pt x="7" y="61"/>
                      <a:pt x="7" y="61"/>
                    </a:cubicBezTo>
                    <a:cubicBezTo>
                      <a:pt x="7" y="62"/>
                      <a:pt x="7" y="62"/>
                      <a:pt x="7" y="62"/>
                    </a:cubicBezTo>
                    <a:cubicBezTo>
                      <a:pt x="5" y="61"/>
                      <a:pt x="5" y="61"/>
                      <a:pt x="5" y="61"/>
                    </a:cubicBezTo>
                    <a:cubicBezTo>
                      <a:pt x="0" y="81"/>
                      <a:pt x="0" y="81"/>
                      <a:pt x="0" y="81"/>
                    </a:cubicBezTo>
                    <a:cubicBezTo>
                      <a:pt x="3" y="82"/>
                      <a:pt x="3" y="82"/>
                      <a:pt x="3" y="82"/>
                    </a:cubicBezTo>
                    <a:cubicBezTo>
                      <a:pt x="1" y="89"/>
                      <a:pt x="1" y="89"/>
                      <a:pt x="1" y="89"/>
                    </a:cubicBezTo>
                    <a:cubicBezTo>
                      <a:pt x="1" y="89"/>
                      <a:pt x="66" y="103"/>
                      <a:pt x="68" y="103"/>
                    </a:cubicBezTo>
                    <a:cubicBezTo>
                      <a:pt x="86" y="103"/>
                      <a:pt x="89" y="88"/>
                      <a:pt x="99" y="63"/>
                    </a:cubicBezTo>
                    <a:cubicBezTo>
                      <a:pt x="114" y="21"/>
                      <a:pt x="108" y="5"/>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cxnSp>
        <p:nvCxnSpPr>
          <p:cNvPr id="26" name="直線コネクタ 25"/>
          <p:cNvCxnSpPr/>
          <p:nvPr userDrawn="1"/>
        </p:nvCxnSpPr>
        <p:spPr>
          <a:xfrm>
            <a:off x="0" y="627382"/>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795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4582A7-C6C7-4FF6-8EE5-F5A6F45CCC4C}" type="datetimeFigureOut">
              <a:rPr kumimoji="1" lang="ja-JP" altLang="en-US" smtClean="0"/>
              <a:t>2024/4/3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2601590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4582A7-C6C7-4FF6-8EE5-F5A6F45CCC4C}" type="datetimeFigureOut">
              <a:rPr kumimoji="1" lang="ja-JP" altLang="en-US" smtClean="0"/>
              <a:t>2024/4/3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33756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40265-BCE7-43FD-9737-4090DED2405F}"/>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70B9026-A670-4F24-AD2E-13D9592157F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E4CFA2D-DD46-4CF1-A48F-461C8EB4DA90}"/>
              </a:ext>
            </a:extLst>
          </p:cNvPr>
          <p:cNvSpPr>
            <a:spLocks noGrp="1"/>
          </p:cNvSpPr>
          <p:nvPr>
            <p:ph type="dt" sz="half" idx="10"/>
          </p:nvPr>
        </p:nvSpPr>
        <p:spPr/>
        <p:txBody>
          <a:bodyPr/>
          <a:lstStyle/>
          <a:p>
            <a:fld id="{4C7AE819-FBF2-4F17-A0D7-12E38B6C07CD}" type="datetimeFigureOut">
              <a:rPr kumimoji="1" lang="ja-JP" altLang="en-US" smtClean="0"/>
              <a:t>2024/4/3</a:t>
            </a:fld>
            <a:endParaRPr kumimoji="1" lang="ja-JP" altLang="en-US"/>
          </a:p>
        </p:txBody>
      </p:sp>
      <p:sp>
        <p:nvSpPr>
          <p:cNvPr id="5" name="フッター プレースホルダー 4">
            <a:extLst>
              <a:ext uri="{FF2B5EF4-FFF2-40B4-BE49-F238E27FC236}">
                <a16:creationId xmlns:a16="http://schemas.microsoft.com/office/drawing/2014/main" id="{4CB2EA92-AAA1-4DF4-8B68-56814593D189}"/>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370EB8AF-EC4B-40F3-860C-F92BCF4ED16F}"/>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1794110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BD3C1A-73CB-443F-AD8E-12CC3D0A1EB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5D186A-071D-43AB-B1F7-D7EA4A54C27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61D046D-5B00-4253-A648-AE4EABD0A0C6}"/>
              </a:ext>
            </a:extLst>
          </p:cNvPr>
          <p:cNvSpPr>
            <a:spLocks noGrp="1"/>
          </p:cNvSpPr>
          <p:nvPr>
            <p:ph type="dt" sz="half" idx="10"/>
          </p:nvPr>
        </p:nvSpPr>
        <p:spPr/>
        <p:txBody>
          <a:bodyPr/>
          <a:lstStyle/>
          <a:p>
            <a:fld id="{4C7AE819-FBF2-4F17-A0D7-12E38B6C07CD}" type="datetimeFigureOut">
              <a:rPr kumimoji="1" lang="ja-JP" altLang="en-US" smtClean="0"/>
              <a:t>2024/4/3</a:t>
            </a:fld>
            <a:endParaRPr kumimoji="1" lang="ja-JP" altLang="en-US"/>
          </a:p>
        </p:txBody>
      </p:sp>
      <p:sp>
        <p:nvSpPr>
          <p:cNvPr id="5" name="フッター プレースホルダー 4">
            <a:extLst>
              <a:ext uri="{FF2B5EF4-FFF2-40B4-BE49-F238E27FC236}">
                <a16:creationId xmlns:a16="http://schemas.microsoft.com/office/drawing/2014/main" id="{CD9F667E-75F9-4240-BA87-F33D34316F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EDCD97-CA16-4856-A683-46D74A447F7D}"/>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908999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60545B-3C70-4BF3-A1B6-909D54B4EA06}"/>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C81A5EC-ACC3-49C0-A997-22F409A8F53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A43E80D-AC15-4FC4-BDDF-D004A38BBCE8}"/>
              </a:ext>
            </a:extLst>
          </p:cNvPr>
          <p:cNvSpPr>
            <a:spLocks noGrp="1"/>
          </p:cNvSpPr>
          <p:nvPr>
            <p:ph type="dt" sz="half" idx="10"/>
          </p:nvPr>
        </p:nvSpPr>
        <p:spPr/>
        <p:txBody>
          <a:bodyPr/>
          <a:lstStyle/>
          <a:p>
            <a:fld id="{4C7AE819-FBF2-4F17-A0D7-12E38B6C07CD}" type="datetimeFigureOut">
              <a:rPr kumimoji="1" lang="ja-JP" altLang="en-US" smtClean="0"/>
              <a:t>2024/4/3</a:t>
            </a:fld>
            <a:endParaRPr kumimoji="1" lang="ja-JP" altLang="en-US"/>
          </a:p>
        </p:txBody>
      </p:sp>
      <p:sp>
        <p:nvSpPr>
          <p:cNvPr id="5" name="フッター プレースホルダー 4">
            <a:extLst>
              <a:ext uri="{FF2B5EF4-FFF2-40B4-BE49-F238E27FC236}">
                <a16:creationId xmlns:a16="http://schemas.microsoft.com/office/drawing/2014/main" id="{82000346-E7AF-4FF5-AECC-6E76C401AD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4AE472E-3D29-4600-9C6A-72206F6B70F8}"/>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698105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0F17D3-EF12-4979-AEF8-F60D07A5915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6A6F8AE-F338-45E6-9CAD-0C186567A061}"/>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CC8D39D-B4E2-49DB-835C-E132E0835CA9}"/>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08DF420-78CF-4BC7-BDEE-59FAC417425A}"/>
              </a:ext>
            </a:extLst>
          </p:cNvPr>
          <p:cNvSpPr>
            <a:spLocks noGrp="1"/>
          </p:cNvSpPr>
          <p:nvPr>
            <p:ph type="dt" sz="half" idx="10"/>
          </p:nvPr>
        </p:nvSpPr>
        <p:spPr/>
        <p:txBody>
          <a:bodyPr/>
          <a:lstStyle/>
          <a:p>
            <a:fld id="{4C7AE819-FBF2-4F17-A0D7-12E38B6C07CD}" type="datetimeFigureOut">
              <a:rPr kumimoji="1" lang="ja-JP" altLang="en-US" smtClean="0"/>
              <a:t>2024/4/3</a:t>
            </a:fld>
            <a:endParaRPr kumimoji="1" lang="ja-JP" altLang="en-US"/>
          </a:p>
        </p:txBody>
      </p:sp>
      <p:sp>
        <p:nvSpPr>
          <p:cNvPr id="6" name="フッター プレースホルダー 5">
            <a:extLst>
              <a:ext uri="{FF2B5EF4-FFF2-40B4-BE49-F238E27FC236}">
                <a16:creationId xmlns:a16="http://schemas.microsoft.com/office/drawing/2014/main" id="{386A7F1A-CF78-4727-99EE-E07EE85F071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15EA9-2D3E-4FDB-BA4E-0B72224A6E31}"/>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49221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36E89D-D07D-4C37-9A93-26892E3FC088}"/>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8470A0-45A7-4896-847A-A0C4DF83B09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C7818A2-5518-40EE-8750-3FA4CB7FBD79}"/>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A145676-C6A8-4658-A626-B1674636A67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D0B688E-1AF4-4CA2-AD5C-58A81F955070}"/>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573B67D-4ACE-46D7-A4A2-4A3572FCE23D}"/>
              </a:ext>
            </a:extLst>
          </p:cNvPr>
          <p:cNvSpPr>
            <a:spLocks noGrp="1"/>
          </p:cNvSpPr>
          <p:nvPr>
            <p:ph type="dt" sz="half" idx="10"/>
          </p:nvPr>
        </p:nvSpPr>
        <p:spPr/>
        <p:txBody>
          <a:bodyPr/>
          <a:lstStyle/>
          <a:p>
            <a:fld id="{4C7AE819-FBF2-4F17-A0D7-12E38B6C07CD}" type="datetimeFigureOut">
              <a:rPr kumimoji="1" lang="ja-JP" altLang="en-US" smtClean="0"/>
              <a:t>2024/4/3</a:t>
            </a:fld>
            <a:endParaRPr kumimoji="1" lang="ja-JP" altLang="en-US"/>
          </a:p>
        </p:txBody>
      </p:sp>
      <p:sp>
        <p:nvSpPr>
          <p:cNvPr id="8" name="フッター プレースホルダー 7">
            <a:extLst>
              <a:ext uri="{FF2B5EF4-FFF2-40B4-BE49-F238E27FC236}">
                <a16:creationId xmlns:a16="http://schemas.microsoft.com/office/drawing/2014/main" id="{4F710E93-7CFD-405D-82C2-27FB438E3C5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3C28C7B-DC21-46FA-BFCC-1C50F1B87061}"/>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3691374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91981A-34C3-4186-BE08-F44F4E8F4C0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4E181BF-CE88-4D57-85B6-88B8B02CA9C3}"/>
              </a:ext>
            </a:extLst>
          </p:cNvPr>
          <p:cNvSpPr>
            <a:spLocks noGrp="1"/>
          </p:cNvSpPr>
          <p:nvPr>
            <p:ph type="dt" sz="half" idx="10"/>
          </p:nvPr>
        </p:nvSpPr>
        <p:spPr/>
        <p:txBody>
          <a:bodyPr/>
          <a:lstStyle/>
          <a:p>
            <a:fld id="{4C7AE819-FBF2-4F17-A0D7-12E38B6C07CD}" type="datetimeFigureOut">
              <a:rPr kumimoji="1" lang="ja-JP" altLang="en-US" smtClean="0"/>
              <a:t>2024/4/3</a:t>
            </a:fld>
            <a:endParaRPr kumimoji="1" lang="ja-JP" altLang="en-US"/>
          </a:p>
        </p:txBody>
      </p:sp>
      <p:sp>
        <p:nvSpPr>
          <p:cNvPr id="4" name="フッター プレースホルダー 3">
            <a:extLst>
              <a:ext uri="{FF2B5EF4-FFF2-40B4-BE49-F238E27FC236}">
                <a16:creationId xmlns:a16="http://schemas.microsoft.com/office/drawing/2014/main" id="{EA788847-2FC1-4663-95B0-CED88DDA41E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FE1BC99-E578-4F17-9F25-090B329BBB62}"/>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1055166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17CBD7C-CF8C-4D72-A45A-15A1025EC2CF}"/>
              </a:ext>
            </a:extLst>
          </p:cNvPr>
          <p:cNvSpPr>
            <a:spLocks noGrp="1"/>
          </p:cNvSpPr>
          <p:nvPr>
            <p:ph type="dt" sz="half" idx="10"/>
          </p:nvPr>
        </p:nvSpPr>
        <p:spPr/>
        <p:txBody>
          <a:bodyPr/>
          <a:lstStyle/>
          <a:p>
            <a:fld id="{4C7AE819-FBF2-4F17-A0D7-12E38B6C07CD}" type="datetimeFigureOut">
              <a:rPr kumimoji="1" lang="ja-JP" altLang="en-US" smtClean="0"/>
              <a:t>2024/4/3</a:t>
            </a:fld>
            <a:endParaRPr kumimoji="1" lang="ja-JP" altLang="en-US"/>
          </a:p>
        </p:txBody>
      </p:sp>
      <p:sp>
        <p:nvSpPr>
          <p:cNvPr id="3" name="フッター プレースホルダー 2">
            <a:extLst>
              <a:ext uri="{FF2B5EF4-FFF2-40B4-BE49-F238E27FC236}">
                <a16:creationId xmlns:a16="http://schemas.microsoft.com/office/drawing/2014/main" id="{5DCF4A95-4BB6-4652-B1E4-04D5B6BA76F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64FC953-993E-4D6C-8929-3D2618EBF5AA}"/>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177323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C6C17C-A9F1-4D9B-B99F-9DC642B0B2DA}"/>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CD5C95-5909-4C7A-AC54-57897837583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1A2ED15-1A96-4ED8-B725-154DCF4A053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087133E-9FE4-4995-A613-D2EE5A571CF0}"/>
              </a:ext>
            </a:extLst>
          </p:cNvPr>
          <p:cNvSpPr>
            <a:spLocks noGrp="1"/>
          </p:cNvSpPr>
          <p:nvPr>
            <p:ph type="dt" sz="half" idx="10"/>
          </p:nvPr>
        </p:nvSpPr>
        <p:spPr/>
        <p:txBody>
          <a:bodyPr/>
          <a:lstStyle/>
          <a:p>
            <a:fld id="{4C7AE819-FBF2-4F17-A0D7-12E38B6C07CD}" type="datetimeFigureOut">
              <a:rPr kumimoji="1" lang="ja-JP" altLang="en-US" smtClean="0"/>
              <a:t>2024/4/3</a:t>
            </a:fld>
            <a:endParaRPr kumimoji="1" lang="ja-JP" altLang="en-US"/>
          </a:p>
        </p:txBody>
      </p:sp>
      <p:sp>
        <p:nvSpPr>
          <p:cNvPr id="6" name="フッター プレースホルダー 5">
            <a:extLst>
              <a:ext uri="{FF2B5EF4-FFF2-40B4-BE49-F238E27FC236}">
                <a16:creationId xmlns:a16="http://schemas.microsoft.com/office/drawing/2014/main" id="{363C0263-F089-447E-8DA2-6275DCA8873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5CAA38D-F13F-4E19-9758-0EE828DF9D89}"/>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428558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4582A7-C6C7-4FF6-8EE5-F5A6F45CCC4C}" type="datetimeFigureOut">
              <a:rPr kumimoji="1" lang="ja-JP" altLang="en-US" smtClean="0"/>
              <a:t>2024/4/3</a:t>
            </a:fld>
            <a:endParaRPr kumimoji="1" lang="ja-JP" altLang="en-US"/>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3171876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D74835-C584-4EF3-B6F8-BDCCE8042E13}"/>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7B27DB3-98D4-49DF-ADDD-41FBF3FBB19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AFA893-E021-48A9-B8A7-ADF1233A91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A9B4E2A-BF46-4FA3-8566-B24D880F6E24}"/>
              </a:ext>
            </a:extLst>
          </p:cNvPr>
          <p:cNvSpPr>
            <a:spLocks noGrp="1"/>
          </p:cNvSpPr>
          <p:nvPr>
            <p:ph type="dt" sz="half" idx="10"/>
          </p:nvPr>
        </p:nvSpPr>
        <p:spPr/>
        <p:txBody>
          <a:bodyPr/>
          <a:lstStyle/>
          <a:p>
            <a:fld id="{4C7AE819-FBF2-4F17-A0D7-12E38B6C07CD}" type="datetimeFigureOut">
              <a:rPr kumimoji="1" lang="ja-JP" altLang="en-US" smtClean="0"/>
              <a:t>2024/4/3</a:t>
            </a:fld>
            <a:endParaRPr kumimoji="1" lang="ja-JP" altLang="en-US"/>
          </a:p>
        </p:txBody>
      </p:sp>
      <p:sp>
        <p:nvSpPr>
          <p:cNvPr id="6" name="フッター プレースホルダー 5">
            <a:extLst>
              <a:ext uri="{FF2B5EF4-FFF2-40B4-BE49-F238E27FC236}">
                <a16:creationId xmlns:a16="http://schemas.microsoft.com/office/drawing/2014/main" id="{5461086A-D194-4307-B485-D888E59724A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FE69EFA-B470-4A02-878C-17AA0E7171A4}"/>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3245104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B025C7-8284-47A7-BF8B-AEC54133FBA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8151870-0E47-42DE-8BED-984B33F6E50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9AED09E-8B22-49F1-8CEF-2ADE3073BAB6}"/>
              </a:ext>
            </a:extLst>
          </p:cNvPr>
          <p:cNvSpPr>
            <a:spLocks noGrp="1"/>
          </p:cNvSpPr>
          <p:nvPr>
            <p:ph type="dt" sz="half" idx="10"/>
          </p:nvPr>
        </p:nvSpPr>
        <p:spPr/>
        <p:txBody>
          <a:bodyPr/>
          <a:lstStyle/>
          <a:p>
            <a:fld id="{4C7AE819-FBF2-4F17-A0D7-12E38B6C07CD}" type="datetimeFigureOut">
              <a:rPr kumimoji="1" lang="ja-JP" altLang="en-US" smtClean="0"/>
              <a:t>2024/4/3</a:t>
            </a:fld>
            <a:endParaRPr kumimoji="1" lang="ja-JP" altLang="en-US"/>
          </a:p>
        </p:txBody>
      </p:sp>
      <p:sp>
        <p:nvSpPr>
          <p:cNvPr id="5" name="フッター プレースホルダー 4">
            <a:extLst>
              <a:ext uri="{FF2B5EF4-FFF2-40B4-BE49-F238E27FC236}">
                <a16:creationId xmlns:a16="http://schemas.microsoft.com/office/drawing/2014/main" id="{61E31A37-93B0-49AF-B787-C9B87E0386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1AF189-9FC7-491E-96B0-670E191FDAE9}"/>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661809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5CB3E81-E553-4408-A7BE-78F16FBAC2A5}"/>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7063200-D8B4-4787-AF99-473D84057EFA}"/>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289384-E0A9-450A-B26D-CA99AAFF847F}"/>
              </a:ext>
            </a:extLst>
          </p:cNvPr>
          <p:cNvSpPr>
            <a:spLocks noGrp="1"/>
          </p:cNvSpPr>
          <p:nvPr>
            <p:ph type="dt" sz="half" idx="10"/>
          </p:nvPr>
        </p:nvSpPr>
        <p:spPr/>
        <p:txBody>
          <a:bodyPr/>
          <a:lstStyle/>
          <a:p>
            <a:fld id="{4C7AE819-FBF2-4F17-A0D7-12E38B6C07CD}" type="datetimeFigureOut">
              <a:rPr kumimoji="1" lang="ja-JP" altLang="en-US" smtClean="0"/>
              <a:t>2024/4/3</a:t>
            </a:fld>
            <a:endParaRPr kumimoji="1" lang="ja-JP" altLang="en-US"/>
          </a:p>
        </p:txBody>
      </p:sp>
      <p:sp>
        <p:nvSpPr>
          <p:cNvPr id="5" name="フッター プレースホルダー 4">
            <a:extLst>
              <a:ext uri="{FF2B5EF4-FFF2-40B4-BE49-F238E27FC236}">
                <a16:creationId xmlns:a16="http://schemas.microsoft.com/office/drawing/2014/main" id="{5DBA0F8C-6715-4711-B3B4-DD4E530A7F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219F29-65CE-49D8-B00C-66E452B2A242}"/>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1672807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04582A7-C6C7-4FF6-8EE5-F5A6F45CCC4C}" type="datetimeFigureOut">
              <a:rPr kumimoji="1" lang="ja-JP" altLang="en-US" smtClean="0"/>
              <a:t>2024/4/3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2684317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04582A7-C6C7-4FF6-8EE5-F5A6F45CCC4C}" type="datetimeFigureOut">
              <a:rPr kumimoji="1" lang="ja-JP" altLang="en-US" smtClean="0"/>
              <a:t>2024/4/3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2823329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04582A7-C6C7-4FF6-8EE5-F5A6F45CCC4C}" type="datetimeFigureOut">
              <a:rPr kumimoji="1" lang="ja-JP" altLang="en-US" smtClean="0"/>
              <a:t>2024/4/3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3412075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04582A7-C6C7-4FF6-8EE5-F5A6F45CCC4C}" type="datetimeFigureOut">
              <a:rPr kumimoji="1" lang="ja-JP" altLang="en-US" smtClean="0"/>
              <a:t>2024/4/3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219466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4582A7-C6C7-4FF6-8EE5-F5A6F45CCC4C}" type="datetimeFigureOut">
              <a:rPr kumimoji="1" lang="ja-JP" altLang="en-US" smtClean="0"/>
              <a:t>2024/4/3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180818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04582A7-C6C7-4FF6-8EE5-F5A6F45CCC4C}" type="datetimeFigureOut">
              <a:rPr kumimoji="1" lang="ja-JP" altLang="en-US" smtClean="0"/>
              <a:t>2024/4/3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51225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04582A7-C6C7-4FF6-8EE5-F5A6F45CCC4C}" type="datetimeFigureOut">
              <a:rPr kumimoji="1" lang="ja-JP" altLang="en-US" smtClean="0"/>
              <a:t>2024/4/3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2144719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582A7-C6C7-4FF6-8EE5-F5A6F45CCC4C}" type="datetimeFigureOut">
              <a:rPr kumimoji="1" lang="ja-JP" altLang="en-US" smtClean="0"/>
              <a:t>2024/4/3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68D36-DE8F-4DE7-B51B-6062A39115F1}" type="slidenum">
              <a:rPr kumimoji="1" lang="ja-JP" altLang="en-US" smtClean="0"/>
              <a:t>‹#›</a:t>
            </a:fld>
            <a:endParaRPr kumimoji="1" lang="ja-JP" altLang="en-US" dirty="0"/>
          </a:p>
        </p:txBody>
      </p:sp>
      <p:grpSp>
        <p:nvGrpSpPr>
          <p:cNvPr id="7" name="グループ化 6"/>
          <p:cNvGrpSpPr/>
          <p:nvPr userDrawn="1"/>
        </p:nvGrpSpPr>
        <p:grpSpPr>
          <a:xfrm>
            <a:off x="7674427" y="198076"/>
            <a:ext cx="1363437" cy="250008"/>
            <a:chOff x="1206478" y="1926259"/>
            <a:chExt cx="7136666" cy="1266381"/>
          </a:xfrm>
          <a:solidFill>
            <a:schemeClr val="tx1"/>
          </a:solidFill>
          <a:effectLst>
            <a:glow rad="381000">
              <a:schemeClr val="bg1">
                <a:alpha val="80000"/>
              </a:schemeClr>
            </a:glow>
          </a:effectLst>
        </p:grpSpPr>
        <p:grpSp>
          <p:nvGrpSpPr>
            <p:cNvPr id="8" name="グループ化 7"/>
            <p:cNvGrpSpPr/>
            <p:nvPr/>
          </p:nvGrpSpPr>
          <p:grpSpPr>
            <a:xfrm>
              <a:off x="4950894" y="2572300"/>
              <a:ext cx="3392250" cy="385137"/>
              <a:chOff x="2234848" y="1210505"/>
              <a:chExt cx="3392250" cy="385137"/>
            </a:xfrm>
            <a:grpFill/>
          </p:grpSpPr>
          <p:sp>
            <p:nvSpPr>
              <p:cNvPr id="20" name="Freeform 5"/>
              <p:cNvSpPr>
                <a:spLocks/>
              </p:cNvSpPr>
              <p:nvPr/>
            </p:nvSpPr>
            <p:spPr bwMode="auto">
              <a:xfrm>
                <a:off x="2234848" y="1225737"/>
                <a:ext cx="382961" cy="355762"/>
              </a:xfrm>
              <a:custGeom>
                <a:avLst/>
                <a:gdLst>
                  <a:gd name="T0" fmla="*/ 25 w 168"/>
                  <a:gd name="T1" fmla="*/ 95 h 155"/>
                  <a:gd name="T2" fmla="*/ 24 w 168"/>
                  <a:gd name="T3" fmla="*/ 101 h 155"/>
                  <a:gd name="T4" fmla="*/ 29 w 168"/>
                  <a:gd name="T5" fmla="*/ 108 h 155"/>
                  <a:gd name="T6" fmla="*/ 43 w 168"/>
                  <a:gd name="T7" fmla="*/ 115 h 155"/>
                  <a:gd name="T8" fmla="*/ 63 w 168"/>
                  <a:gd name="T9" fmla="*/ 120 h 155"/>
                  <a:gd name="T10" fmla="*/ 85 w 168"/>
                  <a:gd name="T11" fmla="*/ 122 h 155"/>
                  <a:gd name="T12" fmla="*/ 117 w 168"/>
                  <a:gd name="T13" fmla="*/ 117 h 155"/>
                  <a:gd name="T14" fmla="*/ 128 w 168"/>
                  <a:gd name="T15" fmla="*/ 103 h 155"/>
                  <a:gd name="T16" fmla="*/ 119 w 168"/>
                  <a:gd name="T17" fmla="*/ 95 h 155"/>
                  <a:gd name="T18" fmla="*/ 96 w 168"/>
                  <a:gd name="T19" fmla="*/ 92 h 155"/>
                  <a:gd name="T20" fmla="*/ 68 w 168"/>
                  <a:gd name="T21" fmla="*/ 89 h 155"/>
                  <a:gd name="T22" fmla="*/ 39 w 168"/>
                  <a:gd name="T23" fmla="*/ 83 h 155"/>
                  <a:gd name="T24" fmla="*/ 17 w 168"/>
                  <a:gd name="T25" fmla="*/ 71 h 155"/>
                  <a:gd name="T26" fmla="*/ 8 w 168"/>
                  <a:gd name="T27" fmla="*/ 49 h 155"/>
                  <a:gd name="T28" fmla="*/ 13 w 168"/>
                  <a:gd name="T29" fmla="*/ 29 h 155"/>
                  <a:gd name="T30" fmla="*/ 27 w 168"/>
                  <a:gd name="T31" fmla="*/ 13 h 155"/>
                  <a:gd name="T32" fmla="*/ 49 w 168"/>
                  <a:gd name="T33" fmla="*/ 3 h 155"/>
                  <a:gd name="T34" fmla="*/ 78 w 168"/>
                  <a:gd name="T35" fmla="*/ 0 h 155"/>
                  <a:gd name="T36" fmla="*/ 106 w 168"/>
                  <a:gd name="T37" fmla="*/ 2 h 155"/>
                  <a:gd name="T38" fmla="*/ 129 w 168"/>
                  <a:gd name="T39" fmla="*/ 6 h 155"/>
                  <a:gd name="T40" fmla="*/ 145 w 168"/>
                  <a:gd name="T41" fmla="*/ 10 h 155"/>
                  <a:gd name="T42" fmla="*/ 155 w 168"/>
                  <a:gd name="T43" fmla="*/ 12 h 155"/>
                  <a:gd name="T44" fmla="*/ 160 w 168"/>
                  <a:gd name="T45" fmla="*/ 11 h 155"/>
                  <a:gd name="T46" fmla="*/ 163 w 168"/>
                  <a:gd name="T47" fmla="*/ 8 h 155"/>
                  <a:gd name="T48" fmla="*/ 166 w 168"/>
                  <a:gd name="T49" fmla="*/ 9 h 155"/>
                  <a:gd name="T50" fmla="*/ 146 w 168"/>
                  <a:gd name="T51" fmla="*/ 49 h 155"/>
                  <a:gd name="T52" fmla="*/ 142 w 168"/>
                  <a:gd name="T53" fmla="*/ 47 h 155"/>
                  <a:gd name="T54" fmla="*/ 142 w 168"/>
                  <a:gd name="T55" fmla="*/ 44 h 155"/>
                  <a:gd name="T56" fmla="*/ 137 w 168"/>
                  <a:gd name="T57" fmla="*/ 39 h 155"/>
                  <a:gd name="T58" fmla="*/ 122 w 168"/>
                  <a:gd name="T59" fmla="*/ 34 h 155"/>
                  <a:gd name="T60" fmla="*/ 103 w 168"/>
                  <a:gd name="T61" fmla="*/ 30 h 155"/>
                  <a:gd name="T62" fmla="*/ 82 w 168"/>
                  <a:gd name="T63" fmla="*/ 29 h 155"/>
                  <a:gd name="T64" fmla="*/ 55 w 168"/>
                  <a:gd name="T65" fmla="*/ 33 h 155"/>
                  <a:gd name="T66" fmla="*/ 48 w 168"/>
                  <a:gd name="T67" fmla="*/ 43 h 155"/>
                  <a:gd name="T68" fmla="*/ 53 w 168"/>
                  <a:gd name="T69" fmla="*/ 50 h 155"/>
                  <a:gd name="T70" fmla="*/ 67 w 168"/>
                  <a:gd name="T71" fmla="*/ 54 h 155"/>
                  <a:gd name="T72" fmla="*/ 86 w 168"/>
                  <a:gd name="T73" fmla="*/ 55 h 155"/>
                  <a:gd name="T74" fmla="*/ 108 w 168"/>
                  <a:gd name="T75" fmla="*/ 58 h 155"/>
                  <a:gd name="T76" fmla="*/ 130 w 168"/>
                  <a:gd name="T77" fmla="*/ 62 h 155"/>
                  <a:gd name="T78" fmla="*/ 149 w 168"/>
                  <a:gd name="T79" fmla="*/ 69 h 155"/>
                  <a:gd name="T80" fmla="*/ 163 w 168"/>
                  <a:gd name="T81" fmla="*/ 83 h 155"/>
                  <a:gd name="T82" fmla="*/ 168 w 168"/>
                  <a:gd name="T83" fmla="*/ 104 h 155"/>
                  <a:gd name="T84" fmla="*/ 164 w 168"/>
                  <a:gd name="T85" fmla="*/ 122 h 155"/>
                  <a:gd name="T86" fmla="*/ 151 w 168"/>
                  <a:gd name="T87" fmla="*/ 139 h 155"/>
                  <a:gd name="T88" fmla="*/ 126 w 168"/>
                  <a:gd name="T89" fmla="*/ 151 h 155"/>
                  <a:gd name="T90" fmla="*/ 86 w 168"/>
                  <a:gd name="T91" fmla="*/ 155 h 155"/>
                  <a:gd name="T92" fmla="*/ 55 w 168"/>
                  <a:gd name="T93" fmla="*/ 153 h 155"/>
                  <a:gd name="T94" fmla="*/ 32 w 168"/>
                  <a:gd name="T95" fmla="*/ 149 h 155"/>
                  <a:gd name="T96" fmla="*/ 18 w 168"/>
                  <a:gd name="T97" fmla="*/ 145 h 155"/>
                  <a:gd name="T98" fmla="*/ 10 w 168"/>
                  <a:gd name="T99" fmla="*/ 143 h 155"/>
                  <a:gd name="T100" fmla="*/ 7 w 168"/>
                  <a:gd name="T101" fmla="*/ 144 h 155"/>
                  <a:gd name="T102" fmla="*/ 4 w 168"/>
                  <a:gd name="T103" fmla="*/ 147 h 155"/>
                  <a:gd name="T104" fmla="*/ 0 w 168"/>
                  <a:gd name="T105" fmla="*/ 146 h 155"/>
                  <a:gd name="T106" fmla="*/ 22 w 168"/>
                  <a:gd name="T107" fmla="*/ 94 h 155"/>
                  <a:gd name="T108" fmla="*/ 25 w 168"/>
                  <a:gd name="T109" fmla="*/ 9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155">
                    <a:moveTo>
                      <a:pt x="25" y="95"/>
                    </a:moveTo>
                    <a:cubicBezTo>
                      <a:pt x="24" y="97"/>
                      <a:pt x="24" y="99"/>
                      <a:pt x="24" y="101"/>
                    </a:cubicBezTo>
                    <a:cubicBezTo>
                      <a:pt x="24" y="103"/>
                      <a:pt x="26" y="106"/>
                      <a:pt x="29" y="108"/>
                    </a:cubicBezTo>
                    <a:cubicBezTo>
                      <a:pt x="33" y="110"/>
                      <a:pt x="38" y="113"/>
                      <a:pt x="43" y="115"/>
                    </a:cubicBezTo>
                    <a:cubicBezTo>
                      <a:pt x="49" y="117"/>
                      <a:pt x="56" y="119"/>
                      <a:pt x="63" y="120"/>
                    </a:cubicBezTo>
                    <a:cubicBezTo>
                      <a:pt x="70" y="122"/>
                      <a:pt x="78" y="122"/>
                      <a:pt x="85" y="122"/>
                    </a:cubicBezTo>
                    <a:cubicBezTo>
                      <a:pt x="100" y="122"/>
                      <a:pt x="111" y="121"/>
                      <a:pt x="117" y="117"/>
                    </a:cubicBezTo>
                    <a:cubicBezTo>
                      <a:pt x="124" y="114"/>
                      <a:pt x="128" y="109"/>
                      <a:pt x="128" y="103"/>
                    </a:cubicBezTo>
                    <a:cubicBezTo>
                      <a:pt x="128" y="99"/>
                      <a:pt x="125" y="97"/>
                      <a:pt x="119" y="95"/>
                    </a:cubicBezTo>
                    <a:cubicBezTo>
                      <a:pt x="113" y="94"/>
                      <a:pt x="105" y="93"/>
                      <a:pt x="96" y="92"/>
                    </a:cubicBezTo>
                    <a:cubicBezTo>
                      <a:pt x="88" y="91"/>
                      <a:pt x="78" y="90"/>
                      <a:pt x="68" y="89"/>
                    </a:cubicBezTo>
                    <a:cubicBezTo>
                      <a:pt x="57" y="88"/>
                      <a:pt x="48" y="86"/>
                      <a:pt x="39" y="83"/>
                    </a:cubicBezTo>
                    <a:cubicBezTo>
                      <a:pt x="30" y="80"/>
                      <a:pt x="23" y="76"/>
                      <a:pt x="17" y="71"/>
                    </a:cubicBezTo>
                    <a:cubicBezTo>
                      <a:pt x="11" y="66"/>
                      <a:pt x="8" y="58"/>
                      <a:pt x="8" y="49"/>
                    </a:cubicBezTo>
                    <a:cubicBezTo>
                      <a:pt x="8" y="42"/>
                      <a:pt x="10" y="35"/>
                      <a:pt x="13" y="29"/>
                    </a:cubicBezTo>
                    <a:cubicBezTo>
                      <a:pt x="16" y="23"/>
                      <a:pt x="21" y="18"/>
                      <a:pt x="27" y="13"/>
                    </a:cubicBezTo>
                    <a:cubicBezTo>
                      <a:pt x="33" y="9"/>
                      <a:pt x="41" y="6"/>
                      <a:pt x="49" y="3"/>
                    </a:cubicBezTo>
                    <a:cubicBezTo>
                      <a:pt x="58" y="1"/>
                      <a:pt x="68" y="0"/>
                      <a:pt x="78" y="0"/>
                    </a:cubicBezTo>
                    <a:cubicBezTo>
                      <a:pt x="88" y="0"/>
                      <a:pt x="98" y="0"/>
                      <a:pt x="106" y="2"/>
                    </a:cubicBezTo>
                    <a:cubicBezTo>
                      <a:pt x="115" y="3"/>
                      <a:pt x="122" y="4"/>
                      <a:pt x="129" y="6"/>
                    </a:cubicBezTo>
                    <a:cubicBezTo>
                      <a:pt x="135" y="7"/>
                      <a:pt x="141" y="9"/>
                      <a:pt x="145" y="10"/>
                    </a:cubicBezTo>
                    <a:cubicBezTo>
                      <a:pt x="150" y="11"/>
                      <a:pt x="153" y="12"/>
                      <a:pt x="155" y="12"/>
                    </a:cubicBezTo>
                    <a:cubicBezTo>
                      <a:pt x="157" y="12"/>
                      <a:pt x="158" y="12"/>
                      <a:pt x="160" y="11"/>
                    </a:cubicBezTo>
                    <a:cubicBezTo>
                      <a:pt x="161" y="10"/>
                      <a:pt x="162" y="9"/>
                      <a:pt x="163" y="8"/>
                    </a:cubicBezTo>
                    <a:cubicBezTo>
                      <a:pt x="166" y="9"/>
                      <a:pt x="166" y="9"/>
                      <a:pt x="166" y="9"/>
                    </a:cubicBezTo>
                    <a:cubicBezTo>
                      <a:pt x="146" y="49"/>
                      <a:pt x="146" y="49"/>
                      <a:pt x="146" y="49"/>
                    </a:cubicBezTo>
                    <a:cubicBezTo>
                      <a:pt x="142" y="47"/>
                      <a:pt x="142" y="47"/>
                      <a:pt x="142" y="47"/>
                    </a:cubicBezTo>
                    <a:cubicBezTo>
                      <a:pt x="142" y="44"/>
                      <a:pt x="142" y="44"/>
                      <a:pt x="142" y="44"/>
                    </a:cubicBezTo>
                    <a:cubicBezTo>
                      <a:pt x="142" y="43"/>
                      <a:pt x="140" y="41"/>
                      <a:pt x="137" y="39"/>
                    </a:cubicBezTo>
                    <a:cubicBezTo>
                      <a:pt x="133" y="37"/>
                      <a:pt x="128" y="35"/>
                      <a:pt x="122" y="34"/>
                    </a:cubicBezTo>
                    <a:cubicBezTo>
                      <a:pt x="117" y="32"/>
                      <a:pt x="110" y="31"/>
                      <a:pt x="103" y="30"/>
                    </a:cubicBezTo>
                    <a:cubicBezTo>
                      <a:pt x="96" y="29"/>
                      <a:pt x="89" y="29"/>
                      <a:pt x="82" y="29"/>
                    </a:cubicBezTo>
                    <a:cubicBezTo>
                      <a:pt x="69" y="29"/>
                      <a:pt x="61" y="30"/>
                      <a:pt x="55" y="33"/>
                    </a:cubicBezTo>
                    <a:cubicBezTo>
                      <a:pt x="50" y="36"/>
                      <a:pt x="48" y="39"/>
                      <a:pt x="48" y="43"/>
                    </a:cubicBezTo>
                    <a:cubicBezTo>
                      <a:pt x="48" y="46"/>
                      <a:pt x="50" y="48"/>
                      <a:pt x="53" y="50"/>
                    </a:cubicBezTo>
                    <a:cubicBezTo>
                      <a:pt x="57" y="52"/>
                      <a:pt x="61" y="53"/>
                      <a:pt x="67" y="54"/>
                    </a:cubicBezTo>
                    <a:cubicBezTo>
                      <a:pt x="72" y="54"/>
                      <a:pt x="79" y="55"/>
                      <a:pt x="86" y="55"/>
                    </a:cubicBezTo>
                    <a:cubicBezTo>
                      <a:pt x="93" y="56"/>
                      <a:pt x="101" y="57"/>
                      <a:pt x="108" y="58"/>
                    </a:cubicBezTo>
                    <a:cubicBezTo>
                      <a:pt x="116" y="59"/>
                      <a:pt x="123" y="60"/>
                      <a:pt x="130" y="62"/>
                    </a:cubicBezTo>
                    <a:cubicBezTo>
                      <a:pt x="137" y="63"/>
                      <a:pt x="144" y="66"/>
                      <a:pt x="149" y="69"/>
                    </a:cubicBezTo>
                    <a:cubicBezTo>
                      <a:pt x="155" y="73"/>
                      <a:pt x="160" y="77"/>
                      <a:pt x="163" y="83"/>
                    </a:cubicBezTo>
                    <a:cubicBezTo>
                      <a:pt x="166" y="88"/>
                      <a:pt x="168" y="95"/>
                      <a:pt x="168" y="104"/>
                    </a:cubicBezTo>
                    <a:cubicBezTo>
                      <a:pt x="168" y="110"/>
                      <a:pt x="167" y="116"/>
                      <a:pt x="164" y="122"/>
                    </a:cubicBezTo>
                    <a:cubicBezTo>
                      <a:pt x="162" y="129"/>
                      <a:pt x="157" y="134"/>
                      <a:pt x="151" y="139"/>
                    </a:cubicBezTo>
                    <a:cubicBezTo>
                      <a:pt x="145" y="144"/>
                      <a:pt x="136" y="148"/>
                      <a:pt x="126" y="151"/>
                    </a:cubicBezTo>
                    <a:cubicBezTo>
                      <a:pt x="115" y="154"/>
                      <a:pt x="102" y="155"/>
                      <a:pt x="86" y="155"/>
                    </a:cubicBezTo>
                    <a:cubicBezTo>
                      <a:pt x="74" y="155"/>
                      <a:pt x="64" y="155"/>
                      <a:pt x="55" y="153"/>
                    </a:cubicBezTo>
                    <a:cubicBezTo>
                      <a:pt x="46" y="152"/>
                      <a:pt x="38" y="151"/>
                      <a:pt x="32" y="149"/>
                    </a:cubicBezTo>
                    <a:cubicBezTo>
                      <a:pt x="26" y="148"/>
                      <a:pt x="21" y="146"/>
                      <a:pt x="18" y="145"/>
                    </a:cubicBezTo>
                    <a:cubicBezTo>
                      <a:pt x="14" y="143"/>
                      <a:pt x="11" y="143"/>
                      <a:pt x="10" y="143"/>
                    </a:cubicBezTo>
                    <a:cubicBezTo>
                      <a:pt x="8" y="143"/>
                      <a:pt x="7" y="143"/>
                      <a:pt x="7" y="144"/>
                    </a:cubicBezTo>
                    <a:cubicBezTo>
                      <a:pt x="6" y="145"/>
                      <a:pt x="5" y="146"/>
                      <a:pt x="4" y="147"/>
                    </a:cubicBezTo>
                    <a:cubicBezTo>
                      <a:pt x="0" y="146"/>
                      <a:pt x="0" y="146"/>
                      <a:pt x="0" y="146"/>
                    </a:cubicBezTo>
                    <a:cubicBezTo>
                      <a:pt x="22" y="94"/>
                      <a:pt x="22" y="94"/>
                      <a:pt x="22" y="94"/>
                    </a:cubicBezTo>
                    <a:lnTo>
                      <a:pt x="2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1" name="Freeform 6"/>
              <p:cNvSpPr>
                <a:spLocks noEditPoints="1"/>
              </p:cNvSpPr>
              <p:nvPr/>
            </p:nvSpPr>
            <p:spPr bwMode="auto">
              <a:xfrm>
                <a:off x="2809289" y="1231177"/>
                <a:ext cx="423215" cy="348146"/>
              </a:xfrm>
              <a:custGeom>
                <a:avLst/>
                <a:gdLst>
                  <a:gd name="T0" fmla="*/ 46 w 186"/>
                  <a:gd name="T1" fmla="*/ 146 h 152"/>
                  <a:gd name="T2" fmla="*/ 47 w 186"/>
                  <a:gd name="T3" fmla="*/ 148 h 152"/>
                  <a:gd name="T4" fmla="*/ 52 w 186"/>
                  <a:gd name="T5" fmla="*/ 149 h 152"/>
                  <a:gd name="T6" fmla="*/ 52 w 186"/>
                  <a:gd name="T7" fmla="*/ 152 h 152"/>
                  <a:gd name="T8" fmla="*/ 0 w 186"/>
                  <a:gd name="T9" fmla="*/ 152 h 152"/>
                  <a:gd name="T10" fmla="*/ 0 w 186"/>
                  <a:gd name="T11" fmla="*/ 149 h 152"/>
                  <a:gd name="T12" fmla="*/ 5 w 186"/>
                  <a:gd name="T13" fmla="*/ 147 h 152"/>
                  <a:gd name="T14" fmla="*/ 8 w 186"/>
                  <a:gd name="T15" fmla="*/ 142 h 152"/>
                  <a:gd name="T16" fmla="*/ 11 w 186"/>
                  <a:gd name="T17" fmla="*/ 134 h 152"/>
                  <a:gd name="T18" fmla="*/ 17 w 186"/>
                  <a:gd name="T19" fmla="*/ 118 h 152"/>
                  <a:gd name="T20" fmla="*/ 25 w 186"/>
                  <a:gd name="T21" fmla="*/ 97 h 152"/>
                  <a:gd name="T22" fmla="*/ 34 w 186"/>
                  <a:gd name="T23" fmla="*/ 72 h 152"/>
                  <a:gd name="T24" fmla="*/ 44 w 186"/>
                  <a:gd name="T25" fmla="*/ 48 h 152"/>
                  <a:gd name="T26" fmla="*/ 52 w 186"/>
                  <a:gd name="T27" fmla="*/ 27 h 152"/>
                  <a:gd name="T28" fmla="*/ 57 w 186"/>
                  <a:gd name="T29" fmla="*/ 12 h 152"/>
                  <a:gd name="T30" fmla="*/ 59 w 186"/>
                  <a:gd name="T31" fmla="*/ 6 h 152"/>
                  <a:gd name="T32" fmla="*/ 58 w 186"/>
                  <a:gd name="T33" fmla="*/ 4 h 152"/>
                  <a:gd name="T34" fmla="*/ 54 w 186"/>
                  <a:gd name="T35" fmla="*/ 3 h 152"/>
                  <a:gd name="T36" fmla="*/ 54 w 186"/>
                  <a:gd name="T37" fmla="*/ 0 h 152"/>
                  <a:gd name="T38" fmla="*/ 129 w 186"/>
                  <a:gd name="T39" fmla="*/ 0 h 152"/>
                  <a:gd name="T40" fmla="*/ 129 w 186"/>
                  <a:gd name="T41" fmla="*/ 3 h 152"/>
                  <a:gd name="T42" fmla="*/ 126 w 186"/>
                  <a:gd name="T43" fmla="*/ 4 h 152"/>
                  <a:gd name="T44" fmla="*/ 124 w 186"/>
                  <a:gd name="T45" fmla="*/ 7 h 152"/>
                  <a:gd name="T46" fmla="*/ 127 w 186"/>
                  <a:gd name="T47" fmla="*/ 14 h 152"/>
                  <a:gd name="T48" fmla="*/ 134 w 186"/>
                  <a:gd name="T49" fmla="*/ 33 h 152"/>
                  <a:gd name="T50" fmla="*/ 144 w 186"/>
                  <a:gd name="T51" fmla="*/ 58 h 152"/>
                  <a:gd name="T52" fmla="*/ 156 w 186"/>
                  <a:gd name="T53" fmla="*/ 87 h 152"/>
                  <a:gd name="T54" fmla="*/ 168 w 186"/>
                  <a:gd name="T55" fmla="*/ 115 h 152"/>
                  <a:gd name="T56" fmla="*/ 178 w 186"/>
                  <a:gd name="T57" fmla="*/ 140 h 152"/>
                  <a:gd name="T58" fmla="*/ 182 w 186"/>
                  <a:gd name="T59" fmla="*/ 147 h 152"/>
                  <a:gd name="T60" fmla="*/ 186 w 186"/>
                  <a:gd name="T61" fmla="*/ 149 h 152"/>
                  <a:gd name="T62" fmla="*/ 186 w 186"/>
                  <a:gd name="T63" fmla="*/ 152 h 152"/>
                  <a:gd name="T64" fmla="*/ 129 w 186"/>
                  <a:gd name="T65" fmla="*/ 152 h 152"/>
                  <a:gd name="T66" fmla="*/ 129 w 186"/>
                  <a:gd name="T67" fmla="*/ 149 h 152"/>
                  <a:gd name="T68" fmla="*/ 134 w 186"/>
                  <a:gd name="T69" fmla="*/ 145 h 152"/>
                  <a:gd name="T70" fmla="*/ 133 w 186"/>
                  <a:gd name="T71" fmla="*/ 141 h 152"/>
                  <a:gd name="T72" fmla="*/ 130 w 186"/>
                  <a:gd name="T73" fmla="*/ 133 h 152"/>
                  <a:gd name="T74" fmla="*/ 126 w 186"/>
                  <a:gd name="T75" fmla="*/ 125 h 152"/>
                  <a:gd name="T76" fmla="*/ 124 w 186"/>
                  <a:gd name="T77" fmla="*/ 119 h 152"/>
                  <a:gd name="T78" fmla="*/ 56 w 186"/>
                  <a:gd name="T79" fmla="*/ 119 h 152"/>
                  <a:gd name="T80" fmla="*/ 51 w 186"/>
                  <a:gd name="T81" fmla="*/ 132 h 152"/>
                  <a:gd name="T82" fmla="*/ 48 w 186"/>
                  <a:gd name="T83" fmla="*/ 140 h 152"/>
                  <a:gd name="T84" fmla="*/ 47 w 186"/>
                  <a:gd name="T85" fmla="*/ 144 h 152"/>
                  <a:gd name="T86" fmla="*/ 46 w 186"/>
                  <a:gd name="T87" fmla="*/ 146 h 152"/>
                  <a:gd name="T88" fmla="*/ 117 w 186"/>
                  <a:gd name="T89" fmla="*/ 96 h 152"/>
                  <a:gd name="T90" fmla="*/ 89 w 186"/>
                  <a:gd name="T91" fmla="*/ 27 h 152"/>
                  <a:gd name="T92" fmla="*/ 63 w 186"/>
                  <a:gd name="T93" fmla="*/ 96 h 152"/>
                  <a:gd name="T94" fmla="*/ 117 w 186"/>
                  <a:gd name="T9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2">
                    <a:moveTo>
                      <a:pt x="46" y="146"/>
                    </a:moveTo>
                    <a:cubicBezTo>
                      <a:pt x="46" y="147"/>
                      <a:pt x="47" y="148"/>
                      <a:pt x="47" y="148"/>
                    </a:cubicBezTo>
                    <a:cubicBezTo>
                      <a:pt x="48" y="149"/>
                      <a:pt x="49" y="149"/>
                      <a:pt x="52" y="149"/>
                    </a:cubicBezTo>
                    <a:cubicBezTo>
                      <a:pt x="52" y="152"/>
                      <a:pt x="52" y="152"/>
                      <a:pt x="52" y="152"/>
                    </a:cubicBezTo>
                    <a:cubicBezTo>
                      <a:pt x="0" y="152"/>
                      <a:pt x="0" y="152"/>
                      <a:pt x="0" y="152"/>
                    </a:cubicBezTo>
                    <a:cubicBezTo>
                      <a:pt x="0" y="149"/>
                      <a:pt x="0" y="149"/>
                      <a:pt x="0" y="149"/>
                    </a:cubicBezTo>
                    <a:cubicBezTo>
                      <a:pt x="2" y="148"/>
                      <a:pt x="4" y="148"/>
                      <a:pt x="5" y="147"/>
                    </a:cubicBezTo>
                    <a:cubicBezTo>
                      <a:pt x="6" y="146"/>
                      <a:pt x="7" y="145"/>
                      <a:pt x="8" y="142"/>
                    </a:cubicBezTo>
                    <a:cubicBezTo>
                      <a:pt x="8" y="141"/>
                      <a:pt x="9" y="139"/>
                      <a:pt x="11" y="134"/>
                    </a:cubicBezTo>
                    <a:cubicBezTo>
                      <a:pt x="12" y="130"/>
                      <a:pt x="14" y="125"/>
                      <a:pt x="17" y="118"/>
                    </a:cubicBezTo>
                    <a:cubicBezTo>
                      <a:pt x="19" y="112"/>
                      <a:pt x="22" y="105"/>
                      <a:pt x="25" y="97"/>
                    </a:cubicBezTo>
                    <a:cubicBezTo>
                      <a:pt x="28" y="89"/>
                      <a:pt x="31" y="81"/>
                      <a:pt x="34" y="72"/>
                    </a:cubicBezTo>
                    <a:cubicBezTo>
                      <a:pt x="38" y="64"/>
                      <a:pt x="41" y="56"/>
                      <a:pt x="44" y="48"/>
                    </a:cubicBezTo>
                    <a:cubicBezTo>
                      <a:pt x="47" y="40"/>
                      <a:pt x="49" y="33"/>
                      <a:pt x="52" y="27"/>
                    </a:cubicBezTo>
                    <a:cubicBezTo>
                      <a:pt x="54" y="21"/>
                      <a:pt x="56" y="16"/>
                      <a:pt x="57" y="12"/>
                    </a:cubicBezTo>
                    <a:cubicBezTo>
                      <a:pt x="59" y="8"/>
                      <a:pt x="59" y="6"/>
                      <a:pt x="59" y="6"/>
                    </a:cubicBezTo>
                    <a:cubicBezTo>
                      <a:pt x="59" y="5"/>
                      <a:pt x="59" y="4"/>
                      <a:pt x="58" y="4"/>
                    </a:cubicBezTo>
                    <a:cubicBezTo>
                      <a:pt x="56" y="4"/>
                      <a:pt x="55" y="3"/>
                      <a:pt x="54" y="3"/>
                    </a:cubicBezTo>
                    <a:cubicBezTo>
                      <a:pt x="54" y="0"/>
                      <a:pt x="54" y="0"/>
                      <a:pt x="54" y="0"/>
                    </a:cubicBezTo>
                    <a:cubicBezTo>
                      <a:pt x="129" y="0"/>
                      <a:pt x="129" y="0"/>
                      <a:pt x="129" y="0"/>
                    </a:cubicBezTo>
                    <a:cubicBezTo>
                      <a:pt x="129" y="3"/>
                      <a:pt x="129" y="3"/>
                      <a:pt x="129" y="3"/>
                    </a:cubicBezTo>
                    <a:cubicBezTo>
                      <a:pt x="128" y="3"/>
                      <a:pt x="127" y="4"/>
                      <a:pt x="126" y="4"/>
                    </a:cubicBezTo>
                    <a:cubicBezTo>
                      <a:pt x="125" y="4"/>
                      <a:pt x="124" y="5"/>
                      <a:pt x="124" y="7"/>
                    </a:cubicBezTo>
                    <a:cubicBezTo>
                      <a:pt x="124" y="7"/>
                      <a:pt x="125" y="10"/>
                      <a:pt x="127" y="14"/>
                    </a:cubicBezTo>
                    <a:cubicBezTo>
                      <a:pt x="129" y="19"/>
                      <a:pt x="131" y="25"/>
                      <a:pt x="134" y="33"/>
                    </a:cubicBezTo>
                    <a:cubicBezTo>
                      <a:pt x="137" y="40"/>
                      <a:pt x="140" y="48"/>
                      <a:pt x="144" y="58"/>
                    </a:cubicBezTo>
                    <a:cubicBezTo>
                      <a:pt x="148" y="67"/>
                      <a:pt x="152" y="77"/>
                      <a:pt x="156" y="87"/>
                    </a:cubicBezTo>
                    <a:cubicBezTo>
                      <a:pt x="160" y="96"/>
                      <a:pt x="164" y="106"/>
                      <a:pt x="168" y="115"/>
                    </a:cubicBezTo>
                    <a:cubicBezTo>
                      <a:pt x="171" y="124"/>
                      <a:pt x="175" y="133"/>
                      <a:pt x="178" y="140"/>
                    </a:cubicBezTo>
                    <a:cubicBezTo>
                      <a:pt x="180" y="144"/>
                      <a:pt x="181" y="146"/>
                      <a:pt x="182" y="147"/>
                    </a:cubicBezTo>
                    <a:cubicBezTo>
                      <a:pt x="183" y="148"/>
                      <a:pt x="184" y="149"/>
                      <a:pt x="186" y="149"/>
                    </a:cubicBezTo>
                    <a:cubicBezTo>
                      <a:pt x="186" y="152"/>
                      <a:pt x="186" y="152"/>
                      <a:pt x="186" y="152"/>
                    </a:cubicBezTo>
                    <a:cubicBezTo>
                      <a:pt x="129" y="152"/>
                      <a:pt x="129" y="152"/>
                      <a:pt x="129" y="152"/>
                    </a:cubicBezTo>
                    <a:cubicBezTo>
                      <a:pt x="129" y="149"/>
                      <a:pt x="129" y="149"/>
                      <a:pt x="129" y="149"/>
                    </a:cubicBezTo>
                    <a:cubicBezTo>
                      <a:pt x="133" y="149"/>
                      <a:pt x="134" y="148"/>
                      <a:pt x="134" y="145"/>
                    </a:cubicBezTo>
                    <a:cubicBezTo>
                      <a:pt x="134" y="145"/>
                      <a:pt x="134" y="144"/>
                      <a:pt x="133" y="141"/>
                    </a:cubicBezTo>
                    <a:cubicBezTo>
                      <a:pt x="132" y="139"/>
                      <a:pt x="131" y="136"/>
                      <a:pt x="130" y="133"/>
                    </a:cubicBezTo>
                    <a:cubicBezTo>
                      <a:pt x="129" y="130"/>
                      <a:pt x="127" y="127"/>
                      <a:pt x="126" y="125"/>
                    </a:cubicBezTo>
                    <a:cubicBezTo>
                      <a:pt x="125" y="122"/>
                      <a:pt x="125" y="120"/>
                      <a:pt x="124" y="119"/>
                    </a:cubicBezTo>
                    <a:cubicBezTo>
                      <a:pt x="56" y="119"/>
                      <a:pt x="56" y="119"/>
                      <a:pt x="56" y="119"/>
                    </a:cubicBezTo>
                    <a:cubicBezTo>
                      <a:pt x="54" y="124"/>
                      <a:pt x="52" y="129"/>
                      <a:pt x="51" y="132"/>
                    </a:cubicBezTo>
                    <a:cubicBezTo>
                      <a:pt x="50" y="135"/>
                      <a:pt x="49" y="138"/>
                      <a:pt x="48" y="140"/>
                    </a:cubicBezTo>
                    <a:cubicBezTo>
                      <a:pt x="48" y="142"/>
                      <a:pt x="47" y="143"/>
                      <a:pt x="47" y="144"/>
                    </a:cubicBezTo>
                    <a:cubicBezTo>
                      <a:pt x="47" y="145"/>
                      <a:pt x="46" y="146"/>
                      <a:pt x="46"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2" name="Freeform 7"/>
              <p:cNvSpPr>
                <a:spLocks/>
              </p:cNvSpPr>
              <p:nvPr/>
            </p:nvSpPr>
            <p:spPr bwMode="auto">
              <a:xfrm>
                <a:off x="3446831" y="1231177"/>
                <a:ext cx="364465" cy="364465"/>
              </a:xfrm>
              <a:custGeom>
                <a:avLst/>
                <a:gdLst>
                  <a:gd name="T0" fmla="*/ 151 w 160"/>
                  <a:gd name="T1" fmla="*/ 117 h 159"/>
                  <a:gd name="T2" fmla="*/ 155 w 160"/>
                  <a:gd name="T3" fmla="*/ 115 h 159"/>
                  <a:gd name="T4" fmla="*/ 157 w 160"/>
                  <a:gd name="T5" fmla="*/ 109 h 159"/>
                  <a:gd name="T6" fmla="*/ 160 w 160"/>
                  <a:gd name="T7" fmla="*/ 109 h 159"/>
                  <a:gd name="T8" fmla="*/ 160 w 160"/>
                  <a:gd name="T9" fmla="*/ 159 h 159"/>
                  <a:gd name="T10" fmla="*/ 157 w 160"/>
                  <a:gd name="T11" fmla="*/ 159 h 159"/>
                  <a:gd name="T12" fmla="*/ 155 w 160"/>
                  <a:gd name="T13" fmla="*/ 153 h 159"/>
                  <a:gd name="T14" fmla="*/ 151 w 160"/>
                  <a:gd name="T15" fmla="*/ 152 h 159"/>
                  <a:gd name="T16" fmla="*/ 0 w 160"/>
                  <a:gd name="T17" fmla="*/ 152 h 159"/>
                  <a:gd name="T18" fmla="*/ 0 w 160"/>
                  <a:gd name="T19" fmla="*/ 149 h 159"/>
                  <a:gd name="T20" fmla="*/ 6 w 160"/>
                  <a:gd name="T21" fmla="*/ 147 h 159"/>
                  <a:gd name="T22" fmla="*/ 8 w 160"/>
                  <a:gd name="T23" fmla="*/ 144 h 159"/>
                  <a:gd name="T24" fmla="*/ 8 w 160"/>
                  <a:gd name="T25" fmla="*/ 8 h 159"/>
                  <a:gd name="T26" fmla="*/ 6 w 160"/>
                  <a:gd name="T27" fmla="*/ 5 h 159"/>
                  <a:gd name="T28" fmla="*/ 0 w 160"/>
                  <a:gd name="T29" fmla="*/ 3 h 159"/>
                  <a:gd name="T30" fmla="*/ 0 w 160"/>
                  <a:gd name="T31" fmla="*/ 0 h 159"/>
                  <a:gd name="T32" fmla="*/ 59 w 160"/>
                  <a:gd name="T33" fmla="*/ 0 h 159"/>
                  <a:gd name="T34" fmla="*/ 59 w 160"/>
                  <a:gd name="T35" fmla="*/ 3 h 159"/>
                  <a:gd name="T36" fmla="*/ 53 w 160"/>
                  <a:gd name="T37" fmla="*/ 5 h 159"/>
                  <a:gd name="T38" fmla="*/ 51 w 160"/>
                  <a:gd name="T39" fmla="*/ 8 h 159"/>
                  <a:gd name="T40" fmla="*/ 51 w 160"/>
                  <a:gd name="T41" fmla="*/ 117 h 159"/>
                  <a:gd name="T42" fmla="*/ 151 w 160"/>
                  <a:gd name="T43" fmla="*/ 1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59">
                    <a:moveTo>
                      <a:pt x="151" y="117"/>
                    </a:moveTo>
                    <a:cubicBezTo>
                      <a:pt x="153" y="117"/>
                      <a:pt x="154" y="116"/>
                      <a:pt x="155" y="115"/>
                    </a:cubicBezTo>
                    <a:cubicBezTo>
                      <a:pt x="156" y="114"/>
                      <a:pt x="156" y="112"/>
                      <a:pt x="157" y="109"/>
                    </a:cubicBezTo>
                    <a:cubicBezTo>
                      <a:pt x="160" y="109"/>
                      <a:pt x="160" y="109"/>
                      <a:pt x="160" y="109"/>
                    </a:cubicBezTo>
                    <a:cubicBezTo>
                      <a:pt x="160" y="159"/>
                      <a:pt x="160" y="159"/>
                      <a:pt x="160" y="159"/>
                    </a:cubicBezTo>
                    <a:cubicBezTo>
                      <a:pt x="157" y="159"/>
                      <a:pt x="157" y="159"/>
                      <a:pt x="157" y="159"/>
                    </a:cubicBezTo>
                    <a:cubicBezTo>
                      <a:pt x="156" y="156"/>
                      <a:pt x="156" y="154"/>
                      <a:pt x="155" y="153"/>
                    </a:cubicBezTo>
                    <a:cubicBezTo>
                      <a:pt x="154" y="153"/>
                      <a:pt x="153" y="152"/>
                      <a:pt x="151" y="152"/>
                    </a:cubicBezTo>
                    <a:cubicBezTo>
                      <a:pt x="0" y="152"/>
                      <a:pt x="0" y="152"/>
                      <a:pt x="0" y="152"/>
                    </a:cubicBezTo>
                    <a:cubicBezTo>
                      <a:pt x="0" y="149"/>
                      <a:pt x="0" y="149"/>
                      <a:pt x="0" y="149"/>
                    </a:cubicBezTo>
                    <a:cubicBezTo>
                      <a:pt x="3" y="148"/>
                      <a:pt x="6" y="148"/>
                      <a:pt x="6" y="147"/>
                    </a:cubicBezTo>
                    <a:cubicBezTo>
                      <a:pt x="7" y="146"/>
                      <a:pt x="8" y="145"/>
                      <a:pt x="8" y="144"/>
                    </a:cubicBezTo>
                    <a:cubicBezTo>
                      <a:pt x="8" y="8"/>
                      <a:pt x="8" y="8"/>
                      <a:pt x="8" y="8"/>
                    </a:cubicBezTo>
                    <a:cubicBezTo>
                      <a:pt x="8" y="7"/>
                      <a:pt x="7" y="6"/>
                      <a:pt x="6" y="5"/>
                    </a:cubicBezTo>
                    <a:cubicBezTo>
                      <a:pt x="6" y="4"/>
                      <a:pt x="3" y="3"/>
                      <a:pt x="0" y="3"/>
                    </a:cubicBezTo>
                    <a:cubicBezTo>
                      <a:pt x="0" y="0"/>
                      <a:pt x="0" y="0"/>
                      <a:pt x="0" y="0"/>
                    </a:cubicBezTo>
                    <a:cubicBezTo>
                      <a:pt x="59" y="0"/>
                      <a:pt x="59" y="0"/>
                      <a:pt x="59" y="0"/>
                    </a:cubicBezTo>
                    <a:cubicBezTo>
                      <a:pt x="59" y="3"/>
                      <a:pt x="59" y="3"/>
                      <a:pt x="59" y="3"/>
                    </a:cubicBezTo>
                    <a:cubicBezTo>
                      <a:pt x="56" y="3"/>
                      <a:pt x="54" y="4"/>
                      <a:pt x="53" y="5"/>
                    </a:cubicBezTo>
                    <a:cubicBezTo>
                      <a:pt x="52" y="6"/>
                      <a:pt x="51" y="7"/>
                      <a:pt x="51" y="8"/>
                    </a:cubicBezTo>
                    <a:cubicBezTo>
                      <a:pt x="51" y="117"/>
                      <a:pt x="51" y="117"/>
                      <a:pt x="51" y="117"/>
                    </a:cubicBezTo>
                    <a:lnTo>
                      <a:pt x="151"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3" name="Freeform 8"/>
              <p:cNvSpPr>
                <a:spLocks noEditPoints="1"/>
              </p:cNvSpPr>
              <p:nvPr/>
            </p:nvSpPr>
            <p:spPr bwMode="auto">
              <a:xfrm>
                <a:off x="3998425" y="1225737"/>
                <a:ext cx="412336" cy="355762"/>
              </a:xfrm>
              <a:custGeom>
                <a:avLst/>
                <a:gdLst>
                  <a:gd name="T0" fmla="*/ 91 w 181"/>
                  <a:gd name="T1" fmla="*/ 0 h 155"/>
                  <a:gd name="T2" fmla="*/ 126 w 181"/>
                  <a:gd name="T3" fmla="*/ 5 h 155"/>
                  <a:gd name="T4" fmla="*/ 155 w 181"/>
                  <a:gd name="T5" fmla="*/ 20 h 155"/>
                  <a:gd name="T6" fmla="*/ 174 w 181"/>
                  <a:gd name="T7" fmla="*/ 44 h 155"/>
                  <a:gd name="T8" fmla="*/ 181 w 181"/>
                  <a:gd name="T9" fmla="*/ 78 h 155"/>
                  <a:gd name="T10" fmla="*/ 174 w 181"/>
                  <a:gd name="T11" fmla="*/ 112 h 155"/>
                  <a:gd name="T12" fmla="*/ 155 w 181"/>
                  <a:gd name="T13" fmla="*/ 136 h 155"/>
                  <a:gd name="T14" fmla="*/ 126 w 181"/>
                  <a:gd name="T15" fmla="*/ 151 h 155"/>
                  <a:gd name="T16" fmla="*/ 91 w 181"/>
                  <a:gd name="T17" fmla="*/ 155 h 155"/>
                  <a:gd name="T18" fmla="*/ 56 w 181"/>
                  <a:gd name="T19" fmla="*/ 151 h 155"/>
                  <a:gd name="T20" fmla="*/ 27 w 181"/>
                  <a:gd name="T21" fmla="*/ 136 h 155"/>
                  <a:gd name="T22" fmla="*/ 7 w 181"/>
                  <a:gd name="T23" fmla="*/ 112 h 155"/>
                  <a:gd name="T24" fmla="*/ 0 w 181"/>
                  <a:gd name="T25" fmla="*/ 78 h 155"/>
                  <a:gd name="T26" fmla="*/ 7 w 181"/>
                  <a:gd name="T27" fmla="*/ 44 h 155"/>
                  <a:gd name="T28" fmla="*/ 27 w 181"/>
                  <a:gd name="T29" fmla="*/ 20 h 155"/>
                  <a:gd name="T30" fmla="*/ 56 w 181"/>
                  <a:gd name="T31" fmla="*/ 5 h 155"/>
                  <a:gd name="T32" fmla="*/ 91 w 181"/>
                  <a:gd name="T33" fmla="*/ 0 h 155"/>
                  <a:gd name="T34" fmla="*/ 91 w 181"/>
                  <a:gd name="T35" fmla="*/ 35 h 155"/>
                  <a:gd name="T36" fmla="*/ 73 w 181"/>
                  <a:gd name="T37" fmla="*/ 38 h 155"/>
                  <a:gd name="T38" fmla="*/ 58 w 181"/>
                  <a:gd name="T39" fmla="*/ 46 h 155"/>
                  <a:gd name="T40" fmla="*/ 47 w 181"/>
                  <a:gd name="T41" fmla="*/ 60 h 155"/>
                  <a:gd name="T42" fmla="*/ 43 w 181"/>
                  <a:gd name="T43" fmla="*/ 78 h 155"/>
                  <a:gd name="T44" fmla="*/ 47 w 181"/>
                  <a:gd name="T45" fmla="*/ 96 h 155"/>
                  <a:gd name="T46" fmla="*/ 58 w 181"/>
                  <a:gd name="T47" fmla="*/ 109 h 155"/>
                  <a:gd name="T48" fmla="*/ 73 w 181"/>
                  <a:gd name="T49" fmla="*/ 118 h 155"/>
                  <a:gd name="T50" fmla="*/ 91 w 181"/>
                  <a:gd name="T51" fmla="*/ 121 h 155"/>
                  <a:gd name="T52" fmla="*/ 109 w 181"/>
                  <a:gd name="T53" fmla="*/ 118 h 155"/>
                  <a:gd name="T54" fmla="*/ 124 w 181"/>
                  <a:gd name="T55" fmla="*/ 109 h 155"/>
                  <a:gd name="T56" fmla="*/ 135 w 181"/>
                  <a:gd name="T57" fmla="*/ 96 h 155"/>
                  <a:gd name="T58" fmla="*/ 138 w 181"/>
                  <a:gd name="T59" fmla="*/ 78 h 155"/>
                  <a:gd name="T60" fmla="*/ 135 w 181"/>
                  <a:gd name="T61" fmla="*/ 60 h 155"/>
                  <a:gd name="T62" fmla="*/ 124 w 181"/>
                  <a:gd name="T63" fmla="*/ 46 h 155"/>
                  <a:gd name="T64" fmla="*/ 109 w 181"/>
                  <a:gd name="T65" fmla="*/ 38 h 155"/>
                  <a:gd name="T66" fmla="*/ 91 w 181"/>
                  <a:gd name="T67" fmla="*/ 3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5">
                    <a:moveTo>
                      <a:pt x="91" y="0"/>
                    </a:moveTo>
                    <a:cubicBezTo>
                      <a:pt x="103" y="0"/>
                      <a:pt x="115" y="2"/>
                      <a:pt x="126" y="5"/>
                    </a:cubicBezTo>
                    <a:cubicBezTo>
                      <a:pt x="137" y="8"/>
                      <a:pt x="146" y="13"/>
                      <a:pt x="155" y="20"/>
                    </a:cubicBezTo>
                    <a:cubicBezTo>
                      <a:pt x="163" y="26"/>
                      <a:pt x="169" y="35"/>
                      <a:pt x="174" y="44"/>
                    </a:cubicBezTo>
                    <a:cubicBezTo>
                      <a:pt x="179" y="54"/>
                      <a:pt x="181" y="65"/>
                      <a:pt x="181" y="78"/>
                    </a:cubicBezTo>
                    <a:cubicBezTo>
                      <a:pt x="181" y="91"/>
                      <a:pt x="179" y="102"/>
                      <a:pt x="174" y="112"/>
                    </a:cubicBezTo>
                    <a:cubicBezTo>
                      <a:pt x="169" y="121"/>
                      <a:pt x="163" y="129"/>
                      <a:pt x="155" y="136"/>
                    </a:cubicBezTo>
                    <a:cubicBezTo>
                      <a:pt x="146" y="143"/>
                      <a:pt x="137" y="147"/>
                      <a:pt x="126" y="151"/>
                    </a:cubicBezTo>
                    <a:cubicBezTo>
                      <a:pt x="115" y="154"/>
                      <a:pt x="103" y="155"/>
                      <a:pt x="91" y="155"/>
                    </a:cubicBezTo>
                    <a:cubicBezTo>
                      <a:pt x="78" y="155"/>
                      <a:pt x="67" y="154"/>
                      <a:pt x="56" y="151"/>
                    </a:cubicBezTo>
                    <a:cubicBezTo>
                      <a:pt x="45" y="147"/>
                      <a:pt x="35" y="143"/>
                      <a:pt x="27" y="136"/>
                    </a:cubicBezTo>
                    <a:cubicBezTo>
                      <a:pt x="19" y="129"/>
                      <a:pt x="12" y="121"/>
                      <a:pt x="7" y="112"/>
                    </a:cubicBezTo>
                    <a:cubicBezTo>
                      <a:pt x="3" y="102"/>
                      <a:pt x="0" y="91"/>
                      <a:pt x="0" y="78"/>
                    </a:cubicBezTo>
                    <a:cubicBezTo>
                      <a:pt x="0" y="65"/>
                      <a:pt x="3" y="54"/>
                      <a:pt x="7" y="44"/>
                    </a:cubicBezTo>
                    <a:cubicBezTo>
                      <a:pt x="12" y="35"/>
                      <a:pt x="19" y="26"/>
                      <a:pt x="27" y="20"/>
                    </a:cubicBezTo>
                    <a:cubicBezTo>
                      <a:pt x="35" y="13"/>
                      <a:pt x="45" y="8"/>
                      <a:pt x="56" y="5"/>
                    </a:cubicBezTo>
                    <a:cubicBezTo>
                      <a:pt x="67" y="2"/>
                      <a:pt x="78" y="0"/>
                      <a:pt x="91" y="0"/>
                    </a:cubicBezTo>
                    <a:close/>
                    <a:moveTo>
                      <a:pt x="91" y="35"/>
                    </a:moveTo>
                    <a:cubicBezTo>
                      <a:pt x="84" y="35"/>
                      <a:pt x="78" y="36"/>
                      <a:pt x="73" y="38"/>
                    </a:cubicBezTo>
                    <a:cubicBezTo>
                      <a:pt x="67" y="40"/>
                      <a:pt x="62" y="43"/>
                      <a:pt x="58" y="46"/>
                    </a:cubicBezTo>
                    <a:cubicBezTo>
                      <a:pt x="53" y="50"/>
                      <a:pt x="50" y="54"/>
                      <a:pt x="47" y="60"/>
                    </a:cubicBezTo>
                    <a:cubicBezTo>
                      <a:pt x="45" y="65"/>
                      <a:pt x="43" y="71"/>
                      <a:pt x="43" y="78"/>
                    </a:cubicBezTo>
                    <a:cubicBezTo>
                      <a:pt x="43" y="85"/>
                      <a:pt x="45" y="91"/>
                      <a:pt x="47" y="96"/>
                    </a:cubicBezTo>
                    <a:cubicBezTo>
                      <a:pt x="50" y="101"/>
                      <a:pt x="53" y="106"/>
                      <a:pt x="58" y="109"/>
                    </a:cubicBezTo>
                    <a:cubicBezTo>
                      <a:pt x="62" y="113"/>
                      <a:pt x="67" y="116"/>
                      <a:pt x="73" y="118"/>
                    </a:cubicBezTo>
                    <a:cubicBezTo>
                      <a:pt x="78" y="120"/>
                      <a:pt x="84" y="121"/>
                      <a:pt x="91" y="121"/>
                    </a:cubicBezTo>
                    <a:cubicBezTo>
                      <a:pt x="97" y="121"/>
                      <a:pt x="103" y="120"/>
                      <a:pt x="109" y="118"/>
                    </a:cubicBezTo>
                    <a:cubicBezTo>
                      <a:pt x="115" y="116"/>
                      <a:pt x="120" y="113"/>
                      <a:pt x="124" y="109"/>
                    </a:cubicBezTo>
                    <a:cubicBezTo>
                      <a:pt x="128" y="106"/>
                      <a:pt x="132" y="101"/>
                      <a:pt x="135" y="96"/>
                    </a:cubicBezTo>
                    <a:cubicBezTo>
                      <a:pt x="137" y="91"/>
                      <a:pt x="138" y="85"/>
                      <a:pt x="138" y="78"/>
                    </a:cubicBezTo>
                    <a:cubicBezTo>
                      <a:pt x="138" y="71"/>
                      <a:pt x="137" y="65"/>
                      <a:pt x="135" y="60"/>
                    </a:cubicBezTo>
                    <a:cubicBezTo>
                      <a:pt x="132" y="54"/>
                      <a:pt x="128" y="50"/>
                      <a:pt x="124" y="46"/>
                    </a:cubicBezTo>
                    <a:cubicBezTo>
                      <a:pt x="120" y="43"/>
                      <a:pt x="115" y="40"/>
                      <a:pt x="109" y="38"/>
                    </a:cubicBezTo>
                    <a:cubicBezTo>
                      <a:pt x="103" y="36"/>
                      <a:pt x="97" y="35"/>
                      <a:pt x="9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4" name="Freeform 9"/>
              <p:cNvSpPr>
                <a:spLocks/>
              </p:cNvSpPr>
              <p:nvPr/>
            </p:nvSpPr>
            <p:spPr bwMode="auto">
              <a:xfrm>
                <a:off x="4629440" y="1231177"/>
                <a:ext cx="410159" cy="348146"/>
              </a:xfrm>
              <a:custGeom>
                <a:avLst/>
                <a:gdLst>
                  <a:gd name="T0" fmla="*/ 8 w 180"/>
                  <a:gd name="T1" fmla="*/ 8 h 152"/>
                  <a:gd name="T2" fmla="*/ 7 w 180"/>
                  <a:gd name="T3" fmla="*/ 5 h 152"/>
                  <a:gd name="T4" fmla="*/ 0 w 180"/>
                  <a:gd name="T5" fmla="*/ 3 h 152"/>
                  <a:gd name="T6" fmla="*/ 0 w 180"/>
                  <a:gd name="T7" fmla="*/ 0 h 152"/>
                  <a:gd name="T8" fmla="*/ 70 w 180"/>
                  <a:gd name="T9" fmla="*/ 0 h 152"/>
                  <a:gd name="T10" fmla="*/ 70 w 180"/>
                  <a:gd name="T11" fmla="*/ 3 h 152"/>
                  <a:gd name="T12" fmla="*/ 64 w 180"/>
                  <a:gd name="T13" fmla="*/ 4 h 152"/>
                  <a:gd name="T14" fmla="*/ 62 w 180"/>
                  <a:gd name="T15" fmla="*/ 7 h 152"/>
                  <a:gd name="T16" fmla="*/ 66 w 180"/>
                  <a:gd name="T17" fmla="*/ 12 h 152"/>
                  <a:gd name="T18" fmla="*/ 76 w 180"/>
                  <a:gd name="T19" fmla="*/ 24 h 152"/>
                  <a:gd name="T20" fmla="*/ 90 w 180"/>
                  <a:gd name="T21" fmla="*/ 39 h 152"/>
                  <a:gd name="T22" fmla="*/ 105 w 180"/>
                  <a:gd name="T23" fmla="*/ 56 h 152"/>
                  <a:gd name="T24" fmla="*/ 120 w 180"/>
                  <a:gd name="T25" fmla="*/ 73 h 152"/>
                  <a:gd name="T26" fmla="*/ 133 w 180"/>
                  <a:gd name="T27" fmla="*/ 86 h 152"/>
                  <a:gd name="T28" fmla="*/ 133 w 180"/>
                  <a:gd name="T29" fmla="*/ 8 h 152"/>
                  <a:gd name="T30" fmla="*/ 127 w 180"/>
                  <a:gd name="T31" fmla="*/ 3 h 152"/>
                  <a:gd name="T32" fmla="*/ 127 w 180"/>
                  <a:gd name="T33" fmla="*/ 0 h 152"/>
                  <a:gd name="T34" fmla="*/ 180 w 180"/>
                  <a:gd name="T35" fmla="*/ 0 h 152"/>
                  <a:gd name="T36" fmla="*/ 180 w 180"/>
                  <a:gd name="T37" fmla="*/ 3 h 152"/>
                  <a:gd name="T38" fmla="*/ 173 w 180"/>
                  <a:gd name="T39" fmla="*/ 5 h 152"/>
                  <a:gd name="T40" fmla="*/ 172 w 180"/>
                  <a:gd name="T41" fmla="*/ 8 h 152"/>
                  <a:gd name="T42" fmla="*/ 172 w 180"/>
                  <a:gd name="T43" fmla="*/ 144 h 152"/>
                  <a:gd name="T44" fmla="*/ 173 w 180"/>
                  <a:gd name="T45" fmla="*/ 147 h 152"/>
                  <a:gd name="T46" fmla="*/ 180 w 180"/>
                  <a:gd name="T47" fmla="*/ 149 h 152"/>
                  <a:gd name="T48" fmla="*/ 180 w 180"/>
                  <a:gd name="T49" fmla="*/ 152 h 152"/>
                  <a:gd name="T50" fmla="*/ 125 w 180"/>
                  <a:gd name="T51" fmla="*/ 152 h 152"/>
                  <a:gd name="T52" fmla="*/ 125 w 180"/>
                  <a:gd name="T53" fmla="*/ 149 h 152"/>
                  <a:gd name="T54" fmla="*/ 130 w 180"/>
                  <a:gd name="T55" fmla="*/ 148 h 152"/>
                  <a:gd name="T56" fmla="*/ 131 w 180"/>
                  <a:gd name="T57" fmla="*/ 146 h 152"/>
                  <a:gd name="T58" fmla="*/ 130 w 180"/>
                  <a:gd name="T59" fmla="*/ 143 h 152"/>
                  <a:gd name="T60" fmla="*/ 127 w 180"/>
                  <a:gd name="T61" fmla="*/ 139 h 152"/>
                  <a:gd name="T62" fmla="*/ 118 w 180"/>
                  <a:gd name="T63" fmla="*/ 130 h 152"/>
                  <a:gd name="T64" fmla="*/ 103 w 180"/>
                  <a:gd name="T65" fmla="*/ 114 h 152"/>
                  <a:gd name="T66" fmla="*/ 80 w 180"/>
                  <a:gd name="T67" fmla="*/ 89 h 152"/>
                  <a:gd name="T68" fmla="*/ 47 w 180"/>
                  <a:gd name="T69" fmla="*/ 52 h 152"/>
                  <a:gd name="T70" fmla="*/ 47 w 180"/>
                  <a:gd name="T71" fmla="*/ 144 h 152"/>
                  <a:gd name="T72" fmla="*/ 49 w 180"/>
                  <a:gd name="T73" fmla="*/ 147 h 152"/>
                  <a:gd name="T74" fmla="*/ 56 w 180"/>
                  <a:gd name="T75" fmla="*/ 149 h 152"/>
                  <a:gd name="T76" fmla="*/ 56 w 180"/>
                  <a:gd name="T77" fmla="*/ 152 h 152"/>
                  <a:gd name="T78" fmla="*/ 0 w 180"/>
                  <a:gd name="T79" fmla="*/ 152 h 152"/>
                  <a:gd name="T80" fmla="*/ 0 w 180"/>
                  <a:gd name="T81" fmla="*/ 149 h 152"/>
                  <a:gd name="T82" fmla="*/ 7 w 180"/>
                  <a:gd name="T83" fmla="*/ 147 h 152"/>
                  <a:gd name="T84" fmla="*/ 8 w 180"/>
                  <a:gd name="T85" fmla="*/ 144 h 152"/>
                  <a:gd name="T86" fmla="*/ 8 w 180"/>
                  <a:gd name="T87" fmla="*/ 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0" h="152">
                    <a:moveTo>
                      <a:pt x="8" y="8"/>
                    </a:moveTo>
                    <a:cubicBezTo>
                      <a:pt x="8" y="7"/>
                      <a:pt x="8" y="6"/>
                      <a:pt x="7" y="5"/>
                    </a:cubicBezTo>
                    <a:cubicBezTo>
                      <a:pt x="6" y="4"/>
                      <a:pt x="4" y="3"/>
                      <a:pt x="0" y="3"/>
                    </a:cubicBezTo>
                    <a:cubicBezTo>
                      <a:pt x="0" y="0"/>
                      <a:pt x="0" y="0"/>
                      <a:pt x="0" y="0"/>
                    </a:cubicBezTo>
                    <a:cubicBezTo>
                      <a:pt x="70" y="0"/>
                      <a:pt x="70" y="0"/>
                      <a:pt x="70" y="0"/>
                    </a:cubicBezTo>
                    <a:cubicBezTo>
                      <a:pt x="70" y="3"/>
                      <a:pt x="70" y="3"/>
                      <a:pt x="70" y="3"/>
                    </a:cubicBezTo>
                    <a:cubicBezTo>
                      <a:pt x="67" y="3"/>
                      <a:pt x="65" y="4"/>
                      <a:pt x="64" y="4"/>
                    </a:cubicBezTo>
                    <a:cubicBezTo>
                      <a:pt x="63" y="5"/>
                      <a:pt x="62" y="6"/>
                      <a:pt x="62" y="7"/>
                    </a:cubicBezTo>
                    <a:cubicBezTo>
                      <a:pt x="62" y="7"/>
                      <a:pt x="63" y="9"/>
                      <a:pt x="66" y="12"/>
                    </a:cubicBezTo>
                    <a:cubicBezTo>
                      <a:pt x="69" y="15"/>
                      <a:pt x="72" y="19"/>
                      <a:pt x="76" y="24"/>
                    </a:cubicBezTo>
                    <a:cubicBezTo>
                      <a:pt x="80" y="28"/>
                      <a:pt x="85" y="34"/>
                      <a:pt x="90" y="39"/>
                    </a:cubicBezTo>
                    <a:cubicBezTo>
                      <a:pt x="95" y="45"/>
                      <a:pt x="100" y="51"/>
                      <a:pt x="105" y="56"/>
                    </a:cubicBezTo>
                    <a:cubicBezTo>
                      <a:pt x="110" y="62"/>
                      <a:pt x="115" y="67"/>
                      <a:pt x="120" y="73"/>
                    </a:cubicBezTo>
                    <a:cubicBezTo>
                      <a:pt x="125" y="78"/>
                      <a:pt x="129" y="82"/>
                      <a:pt x="133" y="86"/>
                    </a:cubicBezTo>
                    <a:cubicBezTo>
                      <a:pt x="133" y="8"/>
                      <a:pt x="133" y="8"/>
                      <a:pt x="133" y="8"/>
                    </a:cubicBezTo>
                    <a:cubicBezTo>
                      <a:pt x="133" y="5"/>
                      <a:pt x="131" y="3"/>
                      <a:pt x="127" y="3"/>
                    </a:cubicBezTo>
                    <a:cubicBezTo>
                      <a:pt x="127" y="0"/>
                      <a:pt x="127" y="0"/>
                      <a:pt x="127" y="0"/>
                    </a:cubicBezTo>
                    <a:cubicBezTo>
                      <a:pt x="180" y="0"/>
                      <a:pt x="180" y="0"/>
                      <a:pt x="180" y="0"/>
                    </a:cubicBezTo>
                    <a:cubicBezTo>
                      <a:pt x="180" y="3"/>
                      <a:pt x="180" y="3"/>
                      <a:pt x="180" y="3"/>
                    </a:cubicBezTo>
                    <a:cubicBezTo>
                      <a:pt x="176" y="3"/>
                      <a:pt x="174" y="4"/>
                      <a:pt x="173" y="5"/>
                    </a:cubicBezTo>
                    <a:cubicBezTo>
                      <a:pt x="172" y="6"/>
                      <a:pt x="172" y="7"/>
                      <a:pt x="172" y="8"/>
                    </a:cubicBezTo>
                    <a:cubicBezTo>
                      <a:pt x="172" y="144"/>
                      <a:pt x="172" y="144"/>
                      <a:pt x="172" y="144"/>
                    </a:cubicBezTo>
                    <a:cubicBezTo>
                      <a:pt x="172" y="145"/>
                      <a:pt x="172" y="146"/>
                      <a:pt x="173" y="147"/>
                    </a:cubicBezTo>
                    <a:cubicBezTo>
                      <a:pt x="174" y="148"/>
                      <a:pt x="176" y="148"/>
                      <a:pt x="180" y="149"/>
                    </a:cubicBezTo>
                    <a:cubicBezTo>
                      <a:pt x="180" y="152"/>
                      <a:pt x="180" y="152"/>
                      <a:pt x="180" y="152"/>
                    </a:cubicBezTo>
                    <a:cubicBezTo>
                      <a:pt x="125" y="152"/>
                      <a:pt x="125" y="152"/>
                      <a:pt x="125" y="152"/>
                    </a:cubicBezTo>
                    <a:cubicBezTo>
                      <a:pt x="125" y="149"/>
                      <a:pt x="125" y="149"/>
                      <a:pt x="125" y="149"/>
                    </a:cubicBezTo>
                    <a:cubicBezTo>
                      <a:pt x="127" y="149"/>
                      <a:pt x="129" y="149"/>
                      <a:pt x="130" y="148"/>
                    </a:cubicBezTo>
                    <a:cubicBezTo>
                      <a:pt x="131" y="147"/>
                      <a:pt x="131" y="147"/>
                      <a:pt x="131" y="146"/>
                    </a:cubicBezTo>
                    <a:cubicBezTo>
                      <a:pt x="131" y="145"/>
                      <a:pt x="131" y="144"/>
                      <a:pt x="130" y="143"/>
                    </a:cubicBezTo>
                    <a:cubicBezTo>
                      <a:pt x="130" y="143"/>
                      <a:pt x="129" y="141"/>
                      <a:pt x="127" y="139"/>
                    </a:cubicBezTo>
                    <a:cubicBezTo>
                      <a:pt x="125" y="137"/>
                      <a:pt x="122" y="134"/>
                      <a:pt x="118" y="130"/>
                    </a:cubicBezTo>
                    <a:cubicBezTo>
                      <a:pt x="114" y="126"/>
                      <a:pt x="109" y="121"/>
                      <a:pt x="103" y="114"/>
                    </a:cubicBezTo>
                    <a:cubicBezTo>
                      <a:pt x="97" y="107"/>
                      <a:pt x="89" y="99"/>
                      <a:pt x="80" y="89"/>
                    </a:cubicBezTo>
                    <a:cubicBezTo>
                      <a:pt x="71" y="79"/>
                      <a:pt x="60" y="67"/>
                      <a:pt x="47" y="52"/>
                    </a:cubicBezTo>
                    <a:cubicBezTo>
                      <a:pt x="47" y="144"/>
                      <a:pt x="47" y="144"/>
                      <a:pt x="47" y="144"/>
                    </a:cubicBezTo>
                    <a:cubicBezTo>
                      <a:pt x="47" y="145"/>
                      <a:pt x="48" y="146"/>
                      <a:pt x="49" y="147"/>
                    </a:cubicBezTo>
                    <a:cubicBezTo>
                      <a:pt x="50" y="148"/>
                      <a:pt x="52" y="148"/>
                      <a:pt x="56" y="149"/>
                    </a:cubicBezTo>
                    <a:cubicBezTo>
                      <a:pt x="56" y="152"/>
                      <a:pt x="56" y="152"/>
                      <a:pt x="56" y="152"/>
                    </a:cubicBezTo>
                    <a:cubicBezTo>
                      <a:pt x="0" y="152"/>
                      <a:pt x="0" y="152"/>
                      <a:pt x="0" y="152"/>
                    </a:cubicBezTo>
                    <a:cubicBezTo>
                      <a:pt x="0" y="149"/>
                      <a:pt x="0" y="149"/>
                      <a:pt x="0" y="149"/>
                    </a:cubicBezTo>
                    <a:cubicBezTo>
                      <a:pt x="4" y="148"/>
                      <a:pt x="6" y="148"/>
                      <a:pt x="7" y="147"/>
                    </a:cubicBezTo>
                    <a:cubicBezTo>
                      <a:pt x="8" y="146"/>
                      <a:pt x="8" y="145"/>
                      <a:pt x="8" y="144"/>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5" name="Freeform 10"/>
              <p:cNvSpPr>
                <a:spLocks/>
              </p:cNvSpPr>
              <p:nvPr/>
            </p:nvSpPr>
            <p:spPr bwMode="auto">
              <a:xfrm>
                <a:off x="5275687" y="1210505"/>
                <a:ext cx="351411" cy="381872"/>
              </a:xfrm>
              <a:custGeom>
                <a:avLst/>
                <a:gdLst>
                  <a:gd name="T0" fmla="*/ 115 w 154"/>
                  <a:gd name="T1" fmla="*/ 106 h 167"/>
                  <a:gd name="T2" fmla="*/ 112 w 154"/>
                  <a:gd name="T3" fmla="*/ 101 h 167"/>
                  <a:gd name="T4" fmla="*/ 106 w 154"/>
                  <a:gd name="T5" fmla="*/ 99 h 167"/>
                  <a:gd name="T6" fmla="*/ 52 w 154"/>
                  <a:gd name="T7" fmla="*/ 99 h 167"/>
                  <a:gd name="T8" fmla="*/ 52 w 154"/>
                  <a:gd name="T9" fmla="*/ 126 h 167"/>
                  <a:gd name="T10" fmla="*/ 145 w 154"/>
                  <a:gd name="T11" fmla="*/ 126 h 167"/>
                  <a:gd name="T12" fmla="*/ 149 w 154"/>
                  <a:gd name="T13" fmla="*/ 124 h 167"/>
                  <a:gd name="T14" fmla="*/ 151 w 154"/>
                  <a:gd name="T15" fmla="*/ 117 h 167"/>
                  <a:gd name="T16" fmla="*/ 154 w 154"/>
                  <a:gd name="T17" fmla="*/ 117 h 167"/>
                  <a:gd name="T18" fmla="*/ 154 w 154"/>
                  <a:gd name="T19" fmla="*/ 167 h 167"/>
                  <a:gd name="T20" fmla="*/ 151 w 154"/>
                  <a:gd name="T21" fmla="*/ 167 h 167"/>
                  <a:gd name="T22" fmla="*/ 149 w 154"/>
                  <a:gd name="T23" fmla="*/ 162 h 167"/>
                  <a:gd name="T24" fmla="*/ 145 w 154"/>
                  <a:gd name="T25" fmla="*/ 161 h 167"/>
                  <a:gd name="T26" fmla="*/ 0 w 154"/>
                  <a:gd name="T27" fmla="*/ 161 h 167"/>
                  <a:gd name="T28" fmla="*/ 0 w 154"/>
                  <a:gd name="T29" fmla="*/ 158 h 167"/>
                  <a:gd name="T30" fmla="*/ 7 w 154"/>
                  <a:gd name="T31" fmla="*/ 156 h 167"/>
                  <a:gd name="T32" fmla="*/ 9 w 154"/>
                  <a:gd name="T33" fmla="*/ 153 h 167"/>
                  <a:gd name="T34" fmla="*/ 9 w 154"/>
                  <a:gd name="T35" fmla="*/ 17 h 167"/>
                  <a:gd name="T36" fmla="*/ 7 w 154"/>
                  <a:gd name="T37" fmla="*/ 14 h 167"/>
                  <a:gd name="T38" fmla="*/ 0 w 154"/>
                  <a:gd name="T39" fmla="*/ 12 h 167"/>
                  <a:gd name="T40" fmla="*/ 0 w 154"/>
                  <a:gd name="T41" fmla="*/ 9 h 167"/>
                  <a:gd name="T42" fmla="*/ 145 w 154"/>
                  <a:gd name="T43" fmla="*/ 9 h 167"/>
                  <a:gd name="T44" fmla="*/ 149 w 154"/>
                  <a:gd name="T45" fmla="*/ 7 h 167"/>
                  <a:gd name="T46" fmla="*/ 151 w 154"/>
                  <a:gd name="T47" fmla="*/ 0 h 167"/>
                  <a:gd name="T48" fmla="*/ 154 w 154"/>
                  <a:gd name="T49" fmla="*/ 0 h 167"/>
                  <a:gd name="T50" fmla="*/ 154 w 154"/>
                  <a:gd name="T51" fmla="*/ 51 h 167"/>
                  <a:gd name="T52" fmla="*/ 151 w 154"/>
                  <a:gd name="T53" fmla="*/ 51 h 167"/>
                  <a:gd name="T54" fmla="*/ 149 w 154"/>
                  <a:gd name="T55" fmla="*/ 44 h 167"/>
                  <a:gd name="T56" fmla="*/ 145 w 154"/>
                  <a:gd name="T57" fmla="*/ 43 h 167"/>
                  <a:gd name="T58" fmla="*/ 52 w 154"/>
                  <a:gd name="T59" fmla="*/ 43 h 167"/>
                  <a:gd name="T60" fmla="*/ 52 w 154"/>
                  <a:gd name="T61" fmla="*/ 67 h 167"/>
                  <a:gd name="T62" fmla="*/ 106 w 154"/>
                  <a:gd name="T63" fmla="*/ 67 h 167"/>
                  <a:gd name="T64" fmla="*/ 112 w 154"/>
                  <a:gd name="T65" fmla="*/ 65 h 167"/>
                  <a:gd name="T66" fmla="*/ 115 w 154"/>
                  <a:gd name="T67" fmla="*/ 60 h 167"/>
                  <a:gd name="T68" fmla="*/ 118 w 154"/>
                  <a:gd name="T69" fmla="*/ 60 h 167"/>
                  <a:gd name="T70" fmla="*/ 118 w 154"/>
                  <a:gd name="T71" fmla="*/ 106 h 167"/>
                  <a:gd name="T72" fmla="*/ 115 w 154"/>
                  <a:gd name="T73" fmla="*/ 10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 h="167">
                    <a:moveTo>
                      <a:pt x="115" y="106"/>
                    </a:moveTo>
                    <a:cubicBezTo>
                      <a:pt x="115" y="104"/>
                      <a:pt x="114" y="102"/>
                      <a:pt x="112" y="101"/>
                    </a:cubicBezTo>
                    <a:cubicBezTo>
                      <a:pt x="111" y="100"/>
                      <a:pt x="109" y="99"/>
                      <a:pt x="106" y="99"/>
                    </a:cubicBezTo>
                    <a:cubicBezTo>
                      <a:pt x="52" y="99"/>
                      <a:pt x="52" y="99"/>
                      <a:pt x="52" y="99"/>
                    </a:cubicBezTo>
                    <a:cubicBezTo>
                      <a:pt x="52" y="126"/>
                      <a:pt x="52" y="126"/>
                      <a:pt x="52" y="126"/>
                    </a:cubicBezTo>
                    <a:cubicBezTo>
                      <a:pt x="145" y="126"/>
                      <a:pt x="145" y="126"/>
                      <a:pt x="145" y="126"/>
                    </a:cubicBezTo>
                    <a:cubicBezTo>
                      <a:pt x="147" y="126"/>
                      <a:pt x="148" y="125"/>
                      <a:pt x="149" y="124"/>
                    </a:cubicBezTo>
                    <a:cubicBezTo>
                      <a:pt x="150" y="123"/>
                      <a:pt x="150" y="121"/>
                      <a:pt x="151" y="117"/>
                    </a:cubicBezTo>
                    <a:cubicBezTo>
                      <a:pt x="154" y="117"/>
                      <a:pt x="154" y="117"/>
                      <a:pt x="154" y="117"/>
                    </a:cubicBezTo>
                    <a:cubicBezTo>
                      <a:pt x="154" y="167"/>
                      <a:pt x="154" y="167"/>
                      <a:pt x="154" y="167"/>
                    </a:cubicBezTo>
                    <a:cubicBezTo>
                      <a:pt x="151" y="167"/>
                      <a:pt x="151" y="167"/>
                      <a:pt x="151" y="167"/>
                    </a:cubicBezTo>
                    <a:cubicBezTo>
                      <a:pt x="150" y="164"/>
                      <a:pt x="150" y="163"/>
                      <a:pt x="149" y="162"/>
                    </a:cubicBezTo>
                    <a:cubicBezTo>
                      <a:pt x="148" y="162"/>
                      <a:pt x="147" y="161"/>
                      <a:pt x="145" y="161"/>
                    </a:cubicBezTo>
                    <a:cubicBezTo>
                      <a:pt x="0" y="161"/>
                      <a:pt x="0" y="161"/>
                      <a:pt x="0" y="161"/>
                    </a:cubicBezTo>
                    <a:cubicBezTo>
                      <a:pt x="0" y="158"/>
                      <a:pt x="0" y="158"/>
                      <a:pt x="0" y="158"/>
                    </a:cubicBezTo>
                    <a:cubicBezTo>
                      <a:pt x="4" y="157"/>
                      <a:pt x="6" y="157"/>
                      <a:pt x="7" y="156"/>
                    </a:cubicBezTo>
                    <a:cubicBezTo>
                      <a:pt x="8" y="155"/>
                      <a:pt x="9" y="154"/>
                      <a:pt x="9" y="153"/>
                    </a:cubicBezTo>
                    <a:cubicBezTo>
                      <a:pt x="9" y="17"/>
                      <a:pt x="9" y="17"/>
                      <a:pt x="9" y="17"/>
                    </a:cubicBezTo>
                    <a:cubicBezTo>
                      <a:pt x="9" y="16"/>
                      <a:pt x="8" y="15"/>
                      <a:pt x="7" y="14"/>
                    </a:cubicBezTo>
                    <a:cubicBezTo>
                      <a:pt x="6" y="13"/>
                      <a:pt x="4" y="12"/>
                      <a:pt x="0" y="12"/>
                    </a:cubicBezTo>
                    <a:cubicBezTo>
                      <a:pt x="0" y="9"/>
                      <a:pt x="0" y="9"/>
                      <a:pt x="0" y="9"/>
                    </a:cubicBezTo>
                    <a:cubicBezTo>
                      <a:pt x="145" y="9"/>
                      <a:pt x="145" y="9"/>
                      <a:pt x="145" y="9"/>
                    </a:cubicBezTo>
                    <a:cubicBezTo>
                      <a:pt x="147" y="9"/>
                      <a:pt x="148" y="8"/>
                      <a:pt x="149" y="7"/>
                    </a:cubicBezTo>
                    <a:cubicBezTo>
                      <a:pt x="150" y="6"/>
                      <a:pt x="150" y="4"/>
                      <a:pt x="151" y="0"/>
                    </a:cubicBezTo>
                    <a:cubicBezTo>
                      <a:pt x="154" y="0"/>
                      <a:pt x="154" y="0"/>
                      <a:pt x="154" y="0"/>
                    </a:cubicBezTo>
                    <a:cubicBezTo>
                      <a:pt x="154" y="51"/>
                      <a:pt x="154" y="51"/>
                      <a:pt x="154" y="51"/>
                    </a:cubicBezTo>
                    <a:cubicBezTo>
                      <a:pt x="151" y="51"/>
                      <a:pt x="151" y="51"/>
                      <a:pt x="151" y="51"/>
                    </a:cubicBezTo>
                    <a:cubicBezTo>
                      <a:pt x="150" y="48"/>
                      <a:pt x="150" y="45"/>
                      <a:pt x="149" y="44"/>
                    </a:cubicBezTo>
                    <a:cubicBezTo>
                      <a:pt x="148" y="43"/>
                      <a:pt x="147" y="43"/>
                      <a:pt x="145" y="43"/>
                    </a:cubicBezTo>
                    <a:cubicBezTo>
                      <a:pt x="52" y="43"/>
                      <a:pt x="52" y="43"/>
                      <a:pt x="52" y="43"/>
                    </a:cubicBezTo>
                    <a:cubicBezTo>
                      <a:pt x="52" y="67"/>
                      <a:pt x="52" y="67"/>
                      <a:pt x="52" y="67"/>
                    </a:cubicBezTo>
                    <a:cubicBezTo>
                      <a:pt x="106" y="67"/>
                      <a:pt x="106" y="67"/>
                      <a:pt x="106" y="67"/>
                    </a:cubicBezTo>
                    <a:cubicBezTo>
                      <a:pt x="109" y="67"/>
                      <a:pt x="111" y="66"/>
                      <a:pt x="112" y="65"/>
                    </a:cubicBezTo>
                    <a:cubicBezTo>
                      <a:pt x="114" y="64"/>
                      <a:pt x="115" y="62"/>
                      <a:pt x="115" y="60"/>
                    </a:cubicBezTo>
                    <a:cubicBezTo>
                      <a:pt x="118" y="60"/>
                      <a:pt x="118" y="60"/>
                      <a:pt x="118" y="60"/>
                    </a:cubicBezTo>
                    <a:cubicBezTo>
                      <a:pt x="118" y="106"/>
                      <a:pt x="118" y="106"/>
                      <a:pt x="118" y="106"/>
                    </a:cubicBezTo>
                    <a:lnTo>
                      <a:pt x="11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9" name="グループ化 8"/>
            <p:cNvGrpSpPr/>
            <p:nvPr/>
          </p:nvGrpSpPr>
          <p:grpSpPr>
            <a:xfrm>
              <a:off x="1206478" y="2567589"/>
              <a:ext cx="2822160" cy="370994"/>
              <a:chOff x="2234848" y="688286"/>
              <a:chExt cx="2822160" cy="370994"/>
            </a:xfrm>
            <a:grpFill/>
          </p:grpSpPr>
          <p:sp>
            <p:nvSpPr>
              <p:cNvPr id="15" name="Freeform 11"/>
              <p:cNvSpPr>
                <a:spLocks noEditPoints="1"/>
              </p:cNvSpPr>
              <p:nvPr/>
            </p:nvSpPr>
            <p:spPr bwMode="auto">
              <a:xfrm>
                <a:off x="2234848" y="701341"/>
                <a:ext cx="414511" cy="357939"/>
              </a:xfrm>
              <a:custGeom>
                <a:avLst/>
                <a:gdLst>
                  <a:gd name="T0" fmla="*/ 91 w 182"/>
                  <a:gd name="T1" fmla="*/ 0 h 156"/>
                  <a:gd name="T2" fmla="*/ 126 w 182"/>
                  <a:gd name="T3" fmla="*/ 5 h 156"/>
                  <a:gd name="T4" fmla="*/ 155 w 182"/>
                  <a:gd name="T5" fmla="*/ 20 h 156"/>
                  <a:gd name="T6" fmla="*/ 174 w 182"/>
                  <a:gd name="T7" fmla="*/ 45 h 156"/>
                  <a:gd name="T8" fmla="*/ 182 w 182"/>
                  <a:gd name="T9" fmla="*/ 78 h 156"/>
                  <a:gd name="T10" fmla="*/ 174 w 182"/>
                  <a:gd name="T11" fmla="*/ 112 h 156"/>
                  <a:gd name="T12" fmla="*/ 155 w 182"/>
                  <a:gd name="T13" fmla="*/ 136 h 156"/>
                  <a:gd name="T14" fmla="*/ 126 w 182"/>
                  <a:gd name="T15" fmla="*/ 151 h 156"/>
                  <a:gd name="T16" fmla="*/ 91 w 182"/>
                  <a:gd name="T17" fmla="*/ 156 h 156"/>
                  <a:gd name="T18" fmla="*/ 56 w 182"/>
                  <a:gd name="T19" fmla="*/ 151 h 156"/>
                  <a:gd name="T20" fmla="*/ 27 w 182"/>
                  <a:gd name="T21" fmla="*/ 136 h 156"/>
                  <a:gd name="T22" fmla="*/ 8 w 182"/>
                  <a:gd name="T23" fmla="*/ 112 h 156"/>
                  <a:gd name="T24" fmla="*/ 0 w 182"/>
                  <a:gd name="T25" fmla="*/ 78 h 156"/>
                  <a:gd name="T26" fmla="*/ 8 w 182"/>
                  <a:gd name="T27" fmla="*/ 45 h 156"/>
                  <a:gd name="T28" fmla="*/ 27 w 182"/>
                  <a:gd name="T29" fmla="*/ 20 h 156"/>
                  <a:gd name="T30" fmla="*/ 56 w 182"/>
                  <a:gd name="T31" fmla="*/ 5 h 156"/>
                  <a:gd name="T32" fmla="*/ 91 w 182"/>
                  <a:gd name="T33" fmla="*/ 0 h 156"/>
                  <a:gd name="T34" fmla="*/ 91 w 182"/>
                  <a:gd name="T35" fmla="*/ 36 h 156"/>
                  <a:gd name="T36" fmla="*/ 73 w 182"/>
                  <a:gd name="T37" fmla="*/ 39 h 156"/>
                  <a:gd name="T38" fmla="*/ 58 w 182"/>
                  <a:gd name="T39" fmla="*/ 47 h 156"/>
                  <a:gd name="T40" fmla="*/ 47 w 182"/>
                  <a:gd name="T41" fmla="*/ 60 h 156"/>
                  <a:gd name="T42" fmla="*/ 43 w 182"/>
                  <a:gd name="T43" fmla="*/ 78 h 156"/>
                  <a:gd name="T44" fmla="*/ 47 w 182"/>
                  <a:gd name="T45" fmla="*/ 96 h 156"/>
                  <a:gd name="T46" fmla="*/ 58 w 182"/>
                  <a:gd name="T47" fmla="*/ 110 h 156"/>
                  <a:gd name="T48" fmla="*/ 73 w 182"/>
                  <a:gd name="T49" fmla="*/ 118 h 156"/>
                  <a:gd name="T50" fmla="*/ 91 w 182"/>
                  <a:gd name="T51" fmla="*/ 121 h 156"/>
                  <a:gd name="T52" fmla="*/ 109 w 182"/>
                  <a:gd name="T53" fmla="*/ 118 h 156"/>
                  <a:gd name="T54" fmla="*/ 124 w 182"/>
                  <a:gd name="T55" fmla="*/ 110 h 156"/>
                  <a:gd name="T56" fmla="*/ 135 w 182"/>
                  <a:gd name="T57" fmla="*/ 96 h 156"/>
                  <a:gd name="T58" fmla="*/ 139 w 182"/>
                  <a:gd name="T59" fmla="*/ 78 h 156"/>
                  <a:gd name="T60" fmla="*/ 135 w 182"/>
                  <a:gd name="T61" fmla="*/ 60 h 156"/>
                  <a:gd name="T62" fmla="*/ 124 w 182"/>
                  <a:gd name="T63" fmla="*/ 47 h 156"/>
                  <a:gd name="T64" fmla="*/ 109 w 182"/>
                  <a:gd name="T65" fmla="*/ 39 h 156"/>
                  <a:gd name="T66" fmla="*/ 91 w 182"/>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156">
                    <a:moveTo>
                      <a:pt x="91" y="0"/>
                    </a:moveTo>
                    <a:cubicBezTo>
                      <a:pt x="103" y="0"/>
                      <a:pt x="115" y="2"/>
                      <a:pt x="126" y="5"/>
                    </a:cubicBezTo>
                    <a:cubicBezTo>
                      <a:pt x="137" y="9"/>
                      <a:pt x="146" y="14"/>
                      <a:pt x="155" y="20"/>
                    </a:cubicBezTo>
                    <a:cubicBezTo>
                      <a:pt x="163" y="27"/>
                      <a:pt x="169" y="35"/>
                      <a:pt x="174" y="45"/>
                    </a:cubicBezTo>
                    <a:cubicBezTo>
                      <a:pt x="179" y="54"/>
                      <a:pt x="182" y="66"/>
                      <a:pt x="182" y="78"/>
                    </a:cubicBezTo>
                    <a:cubicBezTo>
                      <a:pt x="182" y="91"/>
                      <a:pt x="179" y="102"/>
                      <a:pt x="174" y="112"/>
                    </a:cubicBezTo>
                    <a:cubicBezTo>
                      <a:pt x="169" y="122"/>
                      <a:pt x="163" y="130"/>
                      <a:pt x="155" y="136"/>
                    </a:cubicBezTo>
                    <a:cubicBezTo>
                      <a:pt x="146" y="143"/>
                      <a:pt x="137" y="148"/>
                      <a:pt x="126" y="151"/>
                    </a:cubicBezTo>
                    <a:cubicBezTo>
                      <a:pt x="115" y="154"/>
                      <a:pt x="103" y="156"/>
                      <a:pt x="91" y="156"/>
                    </a:cubicBezTo>
                    <a:cubicBezTo>
                      <a:pt x="79" y="156"/>
                      <a:pt x="67" y="154"/>
                      <a:pt x="56" y="151"/>
                    </a:cubicBezTo>
                    <a:cubicBezTo>
                      <a:pt x="45" y="148"/>
                      <a:pt x="35" y="143"/>
                      <a:pt x="27" y="136"/>
                    </a:cubicBezTo>
                    <a:cubicBezTo>
                      <a:pt x="19" y="130"/>
                      <a:pt x="12" y="122"/>
                      <a:pt x="8" y="112"/>
                    </a:cubicBezTo>
                    <a:cubicBezTo>
                      <a:pt x="3" y="102"/>
                      <a:pt x="0" y="91"/>
                      <a:pt x="0" y="78"/>
                    </a:cubicBezTo>
                    <a:cubicBezTo>
                      <a:pt x="0" y="66"/>
                      <a:pt x="3" y="54"/>
                      <a:pt x="8" y="45"/>
                    </a:cubicBezTo>
                    <a:cubicBezTo>
                      <a:pt x="12" y="35"/>
                      <a:pt x="19" y="27"/>
                      <a:pt x="27" y="20"/>
                    </a:cubicBezTo>
                    <a:cubicBezTo>
                      <a:pt x="35" y="14"/>
                      <a:pt x="45" y="9"/>
                      <a:pt x="56" y="5"/>
                    </a:cubicBezTo>
                    <a:cubicBezTo>
                      <a:pt x="67" y="2"/>
                      <a:pt x="79" y="0"/>
                      <a:pt x="91" y="0"/>
                    </a:cubicBezTo>
                    <a:close/>
                    <a:moveTo>
                      <a:pt x="91" y="36"/>
                    </a:moveTo>
                    <a:cubicBezTo>
                      <a:pt x="85" y="36"/>
                      <a:pt x="78" y="37"/>
                      <a:pt x="73" y="39"/>
                    </a:cubicBezTo>
                    <a:cubicBezTo>
                      <a:pt x="67" y="40"/>
                      <a:pt x="62" y="43"/>
                      <a:pt x="58" y="47"/>
                    </a:cubicBezTo>
                    <a:cubicBezTo>
                      <a:pt x="53" y="50"/>
                      <a:pt x="50" y="55"/>
                      <a:pt x="47" y="60"/>
                    </a:cubicBezTo>
                    <a:cubicBezTo>
                      <a:pt x="45" y="66"/>
                      <a:pt x="43" y="72"/>
                      <a:pt x="43" y="78"/>
                    </a:cubicBezTo>
                    <a:cubicBezTo>
                      <a:pt x="43" y="85"/>
                      <a:pt x="45" y="91"/>
                      <a:pt x="47" y="96"/>
                    </a:cubicBezTo>
                    <a:cubicBezTo>
                      <a:pt x="50" y="102"/>
                      <a:pt x="53" y="106"/>
                      <a:pt x="58" y="110"/>
                    </a:cubicBezTo>
                    <a:cubicBezTo>
                      <a:pt x="62" y="113"/>
                      <a:pt x="67" y="116"/>
                      <a:pt x="73" y="118"/>
                    </a:cubicBezTo>
                    <a:cubicBezTo>
                      <a:pt x="78" y="120"/>
                      <a:pt x="85" y="121"/>
                      <a:pt x="91" y="121"/>
                    </a:cubicBezTo>
                    <a:cubicBezTo>
                      <a:pt x="97" y="121"/>
                      <a:pt x="103" y="120"/>
                      <a:pt x="109" y="118"/>
                    </a:cubicBezTo>
                    <a:cubicBezTo>
                      <a:pt x="115" y="116"/>
                      <a:pt x="120" y="113"/>
                      <a:pt x="124" y="110"/>
                    </a:cubicBezTo>
                    <a:cubicBezTo>
                      <a:pt x="129" y="106"/>
                      <a:pt x="132" y="102"/>
                      <a:pt x="135" y="96"/>
                    </a:cubicBezTo>
                    <a:cubicBezTo>
                      <a:pt x="137" y="91"/>
                      <a:pt x="139" y="85"/>
                      <a:pt x="139" y="78"/>
                    </a:cubicBezTo>
                    <a:cubicBezTo>
                      <a:pt x="139" y="72"/>
                      <a:pt x="137" y="66"/>
                      <a:pt x="135" y="60"/>
                    </a:cubicBezTo>
                    <a:cubicBezTo>
                      <a:pt x="132" y="55"/>
                      <a:pt x="129" y="50"/>
                      <a:pt x="124" y="47"/>
                    </a:cubicBezTo>
                    <a:cubicBezTo>
                      <a:pt x="120" y="43"/>
                      <a:pt x="115" y="40"/>
                      <a:pt x="109" y="39"/>
                    </a:cubicBezTo>
                    <a:cubicBezTo>
                      <a:pt x="103" y="37"/>
                      <a:pt x="97" y="36"/>
                      <a:pt x="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6" name="Freeform 12"/>
              <p:cNvSpPr>
                <a:spLocks/>
              </p:cNvSpPr>
              <p:nvPr/>
            </p:nvSpPr>
            <p:spPr bwMode="auto">
              <a:xfrm>
                <a:off x="2832136" y="688286"/>
                <a:ext cx="366641" cy="368818"/>
              </a:xfrm>
              <a:custGeom>
                <a:avLst/>
                <a:gdLst>
                  <a:gd name="T0" fmla="*/ 51 w 161"/>
                  <a:gd name="T1" fmla="*/ 157 h 161"/>
                  <a:gd name="T2" fmla="*/ 57 w 161"/>
                  <a:gd name="T3" fmla="*/ 155 h 161"/>
                  <a:gd name="T4" fmla="*/ 59 w 161"/>
                  <a:gd name="T5" fmla="*/ 152 h 161"/>
                  <a:gd name="T6" fmla="*/ 59 w 161"/>
                  <a:gd name="T7" fmla="*/ 43 h 161"/>
                  <a:gd name="T8" fmla="*/ 9 w 161"/>
                  <a:gd name="T9" fmla="*/ 43 h 161"/>
                  <a:gd name="T10" fmla="*/ 5 w 161"/>
                  <a:gd name="T11" fmla="*/ 45 h 161"/>
                  <a:gd name="T12" fmla="*/ 4 w 161"/>
                  <a:gd name="T13" fmla="*/ 52 h 161"/>
                  <a:gd name="T14" fmla="*/ 0 w 161"/>
                  <a:gd name="T15" fmla="*/ 52 h 161"/>
                  <a:gd name="T16" fmla="*/ 0 w 161"/>
                  <a:gd name="T17" fmla="*/ 0 h 161"/>
                  <a:gd name="T18" fmla="*/ 4 w 161"/>
                  <a:gd name="T19" fmla="*/ 0 h 161"/>
                  <a:gd name="T20" fmla="*/ 5 w 161"/>
                  <a:gd name="T21" fmla="*/ 6 h 161"/>
                  <a:gd name="T22" fmla="*/ 9 w 161"/>
                  <a:gd name="T23" fmla="*/ 8 h 161"/>
                  <a:gd name="T24" fmla="*/ 152 w 161"/>
                  <a:gd name="T25" fmla="*/ 8 h 161"/>
                  <a:gd name="T26" fmla="*/ 156 w 161"/>
                  <a:gd name="T27" fmla="*/ 6 h 161"/>
                  <a:gd name="T28" fmla="*/ 157 w 161"/>
                  <a:gd name="T29" fmla="*/ 0 h 161"/>
                  <a:gd name="T30" fmla="*/ 161 w 161"/>
                  <a:gd name="T31" fmla="*/ 0 h 161"/>
                  <a:gd name="T32" fmla="*/ 161 w 161"/>
                  <a:gd name="T33" fmla="*/ 52 h 161"/>
                  <a:gd name="T34" fmla="*/ 157 w 161"/>
                  <a:gd name="T35" fmla="*/ 52 h 161"/>
                  <a:gd name="T36" fmla="*/ 156 w 161"/>
                  <a:gd name="T37" fmla="*/ 45 h 161"/>
                  <a:gd name="T38" fmla="*/ 152 w 161"/>
                  <a:gd name="T39" fmla="*/ 43 h 161"/>
                  <a:gd name="T40" fmla="*/ 102 w 161"/>
                  <a:gd name="T41" fmla="*/ 43 h 161"/>
                  <a:gd name="T42" fmla="*/ 102 w 161"/>
                  <a:gd name="T43" fmla="*/ 152 h 161"/>
                  <a:gd name="T44" fmla="*/ 104 w 161"/>
                  <a:gd name="T45" fmla="*/ 155 h 161"/>
                  <a:gd name="T46" fmla="*/ 110 w 161"/>
                  <a:gd name="T47" fmla="*/ 157 h 161"/>
                  <a:gd name="T48" fmla="*/ 110 w 161"/>
                  <a:gd name="T49" fmla="*/ 161 h 161"/>
                  <a:gd name="T50" fmla="*/ 51 w 161"/>
                  <a:gd name="T51" fmla="*/ 161 h 161"/>
                  <a:gd name="T52" fmla="*/ 51 w 161"/>
                  <a:gd name="T53"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 h="161">
                    <a:moveTo>
                      <a:pt x="51" y="157"/>
                    </a:moveTo>
                    <a:cubicBezTo>
                      <a:pt x="54" y="157"/>
                      <a:pt x="57" y="156"/>
                      <a:pt x="57" y="155"/>
                    </a:cubicBezTo>
                    <a:cubicBezTo>
                      <a:pt x="58" y="155"/>
                      <a:pt x="59" y="153"/>
                      <a:pt x="59" y="152"/>
                    </a:cubicBezTo>
                    <a:cubicBezTo>
                      <a:pt x="59" y="43"/>
                      <a:pt x="59" y="43"/>
                      <a:pt x="59" y="43"/>
                    </a:cubicBezTo>
                    <a:cubicBezTo>
                      <a:pt x="9" y="43"/>
                      <a:pt x="9" y="43"/>
                      <a:pt x="9" y="43"/>
                    </a:cubicBezTo>
                    <a:cubicBezTo>
                      <a:pt x="7" y="43"/>
                      <a:pt x="6" y="44"/>
                      <a:pt x="5" y="45"/>
                    </a:cubicBezTo>
                    <a:cubicBezTo>
                      <a:pt x="4" y="46"/>
                      <a:pt x="4" y="48"/>
                      <a:pt x="4" y="52"/>
                    </a:cubicBezTo>
                    <a:cubicBezTo>
                      <a:pt x="0" y="52"/>
                      <a:pt x="0" y="52"/>
                      <a:pt x="0" y="52"/>
                    </a:cubicBezTo>
                    <a:cubicBezTo>
                      <a:pt x="0" y="0"/>
                      <a:pt x="0" y="0"/>
                      <a:pt x="0" y="0"/>
                    </a:cubicBezTo>
                    <a:cubicBezTo>
                      <a:pt x="4" y="0"/>
                      <a:pt x="4" y="0"/>
                      <a:pt x="4" y="0"/>
                    </a:cubicBezTo>
                    <a:cubicBezTo>
                      <a:pt x="4" y="3"/>
                      <a:pt x="4" y="5"/>
                      <a:pt x="5" y="6"/>
                    </a:cubicBezTo>
                    <a:cubicBezTo>
                      <a:pt x="6" y="7"/>
                      <a:pt x="7" y="8"/>
                      <a:pt x="9" y="8"/>
                    </a:cubicBezTo>
                    <a:cubicBezTo>
                      <a:pt x="152" y="8"/>
                      <a:pt x="152" y="8"/>
                      <a:pt x="152" y="8"/>
                    </a:cubicBezTo>
                    <a:cubicBezTo>
                      <a:pt x="154" y="8"/>
                      <a:pt x="155" y="7"/>
                      <a:pt x="156" y="6"/>
                    </a:cubicBezTo>
                    <a:cubicBezTo>
                      <a:pt x="157" y="5"/>
                      <a:pt x="157" y="3"/>
                      <a:pt x="157" y="0"/>
                    </a:cubicBezTo>
                    <a:cubicBezTo>
                      <a:pt x="161" y="0"/>
                      <a:pt x="161" y="0"/>
                      <a:pt x="161" y="0"/>
                    </a:cubicBezTo>
                    <a:cubicBezTo>
                      <a:pt x="161" y="52"/>
                      <a:pt x="161" y="52"/>
                      <a:pt x="161" y="52"/>
                    </a:cubicBezTo>
                    <a:cubicBezTo>
                      <a:pt x="157" y="52"/>
                      <a:pt x="157" y="52"/>
                      <a:pt x="157" y="52"/>
                    </a:cubicBezTo>
                    <a:cubicBezTo>
                      <a:pt x="157" y="48"/>
                      <a:pt x="157" y="46"/>
                      <a:pt x="156" y="45"/>
                    </a:cubicBezTo>
                    <a:cubicBezTo>
                      <a:pt x="155" y="44"/>
                      <a:pt x="154" y="43"/>
                      <a:pt x="152" y="43"/>
                    </a:cubicBezTo>
                    <a:cubicBezTo>
                      <a:pt x="102" y="43"/>
                      <a:pt x="102" y="43"/>
                      <a:pt x="102" y="43"/>
                    </a:cubicBezTo>
                    <a:cubicBezTo>
                      <a:pt x="102" y="152"/>
                      <a:pt x="102" y="152"/>
                      <a:pt x="102" y="152"/>
                    </a:cubicBezTo>
                    <a:cubicBezTo>
                      <a:pt x="102" y="153"/>
                      <a:pt x="103" y="155"/>
                      <a:pt x="104" y="155"/>
                    </a:cubicBezTo>
                    <a:cubicBezTo>
                      <a:pt x="104" y="156"/>
                      <a:pt x="107" y="157"/>
                      <a:pt x="110" y="157"/>
                    </a:cubicBezTo>
                    <a:cubicBezTo>
                      <a:pt x="110" y="161"/>
                      <a:pt x="110" y="161"/>
                      <a:pt x="110" y="161"/>
                    </a:cubicBezTo>
                    <a:cubicBezTo>
                      <a:pt x="51" y="161"/>
                      <a:pt x="51" y="161"/>
                      <a:pt x="51" y="161"/>
                    </a:cubicBezTo>
                    <a:lnTo>
                      <a:pt x="5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7" name="Freeform 13"/>
              <p:cNvSpPr>
                <a:spLocks noEditPoints="1"/>
              </p:cNvSpPr>
              <p:nvPr/>
            </p:nvSpPr>
            <p:spPr bwMode="auto">
              <a:xfrm>
                <a:off x="3382641" y="701341"/>
                <a:ext cx="412336" cy="357939"/>
              </a:xfrm>
              <a:custGeom>
                <a:avLst/>
                <a:gdLst>
                  <a:gd name="T0" fmla="*/ 90 w 181"/>
                  <a:gd name="T1" fmla="*/ 0 h 156"/>
                  <a:gd name="T2" fmla="*/ 125 w 181"/>
                  <a:gd name="T3" fmla="*/ 5 h 156"/>
                  <a:gd name="T4" fmla="*/ 154 w 181"/>
                  <a:gd name="T5" fmla="*/ 20 h 156"/>
                  <a:gd name="T6" fmla="*/ 174 w 181"/>
                  <a:gd name="T7" fmla="*/ 45 h 156"/>
                  <a:gd name="T8" fmla="*/ 181 w 181"/>
                  <a:gd name="T9" fmla="*/ 78 h 156"/>
                  <a:gd name="T10" fmla="*/ 174 w 181"/>
                  <a:gd name="T11" fmla="*/ 112 h 156"/>
                  <a:gd name="T12" fmla="*/ 154 w 181"/>
                  <a:gd name="T13" fmla="*/ 136 h 156"/>
                  <a:gd name="T14" fmla="*/ 125 w 181"/>
                  <a:gd name="T15" fmla="*/ 151 h 156"/>
                  <a:gd name="T16" fmla="*/ 90 w 181"/>
                  <a:gd name="T17" fmla="*/ 156 h 156"/>
                  <a:gd name="T18" fmla="*/ 55 w 181"/>
                  <a:gd name="T19" fmla="*/ 151 h 156"/>
                  <a:gd name="T20" fmla="*/ 27 w 181"/>
                  <a:gd name="T21" fmla="*/ 136 h 156"/>
                  <a:gd name="T22" fmla="*/ 7 w 181"/>
                  <a:gd name="T23" fmla="*/ 112 h 156"/>
                  <a:gd name="T24" fmla="*/ 0 w 181"/>
                  <a:gd name="T25" fmla="*/ 78 h 156"/>
                  <a:gd name="T26" fmla="*/ 7 w 181"/>
                  <a:gd name="T27" fmla="*/ 45 h 156"/>
                  <a:gd name="T28" fmla="*/ 27 w 181"/>
                  <a:gd name="T29" fmla="*/ 20 h 156"/>
                  <a:gd name="T30" fmla="*/ 55 w 181"/>
                  <a:gd name="T31" fmla="*/ 5 h 156"/>
                  <a:gd name="T32" fmla="*/ 90 w 181"/>
                  <a:gd name="T33" fmla="*/ 0 h 156"/>
                  <a:gd name="T34" fmla="*/ 90 w 181"/>
                  <a:gd name="T35" fmla="*/ 36 h 156"/>
                  <a:gd name="T36" fmla="*/ 72 w 181"/>
                  <a:gd name="T37" fmla="*/ 39 h 156"/>
                  <a:gd name="T38" fmla="*/ 57 w 181"/>
                  <a:gd name="T39" fmla="*/ 47 h 156"/>
                  <a:gd name="T40" fmla="*/ 47 w 181"/>
                  <a:gd name="T41" fmla="*/ 60 h 156"/>
                  <a:gd name="T42" fmla="*/ 43 w 181"/>
                  <a:gd name="T43" fmla="*/ 78 h 156"/>
                  <a:gd name="T44" fmla="*/ 47 w 181"/>
                  <a:gd name="T45" fmla="*/ 96 h 156"/>
                  <a:gd name="T46" fmla="*/ 57 w 181"/>
                  <a:gd name="T47" fmla="*/ 110 h 156"/>
                  <a:gd name="T48" fmla="*/ 72 w 181"/>
                  <a:gd name="T49" fmla="*/ 118 h 156"/>
                  <a:gd name="T50" fmla="*/ 90 w 181"/>
                  <a:gd name="T51" fmla="*/ 121 h 156"/>
                  <a:gd name="T52" fmla="*/ 109 w 181"/>
                  <a:gd name="T53" fmla="*/ 118 h 156"/>
                  <a:gd name="T54" fmla="*/ 124 w 181"/>
                  <a:gd name="T55" fmla="*/ 110 h 156"/>
                  <a:gd name="T56" fmla="*/ 134 w 181"/>
                  <a:gd name="T57" fmla="*/ 96 h 156"/>
                  <a:gd name="T58" fmla="*/ 138 w 181"/>
                  <a:gd name="T59" fmla="*/ 78 h 156"/>
                  <a:gd name="T60" fmla="*/ 134 w 181"/>
                  <a:gd name="T61" fmla="*/ 60 h 156"/>
                  <a:gd name="T62" fmla="*/ 124 w 181"/>
                  <a:gd name="T63" fmla="*/ 47 h 156"/>
                  <a:gd name="T64" fmla="*/ 109 w 181"/>
                  <a:gd name="T65" fmla="*/ 39 h 156"/>
                  <a:gd name="T66" fmla="*/ 90 w 181"/>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6">
                    <a:moveTo>
                      <a:pt x="90" y="0"/>
                    </a:moveTo>
                    <a:cubicBezTo>
                      <a:pt x="103" y="0"/>
                      <a:pt x="114" y="2"/>
                      <a:pt x="125" y="5"/>
                    </a:cubicBezTo>
                    <a:cubicBezTo>
                      <a:pt x="136" y="9"/>
                      <a:pt x="146" y="14"/>
                      <a:pt x="154" y="20"/>
                    </a:cubicBezTo>
                    <a:cubicBezTo>
                      <a:pt x="162" y="27"/>
                      <a:pt x="169" y="35"/>
                      <a:pt x="174" y="45"/>
                    </a:cubicBezTo>
                    <a:cubicBezTo>
                      <a:pt x="179" y="54"/>
                      <a:pt x="181" y="66"/>
                      <a:pt x="181" y="78"/>
                    </a:cubicBezTo>
                    <a:cubicBezTo>
                      <a:pt x="181" y="91"/>
                      <a:pt x="179" y="102"/>
                      <a:pt x="174" y="112"/>
                    </a:cubicBezTo>
                    <a:cubicBezTo>
                      <a:pt x="169" y="122"/>
                      <a:pt x="162" y="130"/>
                      <a:pt x="154" y="136"/>
                    </a:cubicBezTo>
                    <a:cubicBezTo>
                      <a:pt x="146" y="143"/>
                      <a:pt x="136" y="148"/>
                      <a:pt x="125" y="151"/>
                    </a:cubicBezTo>
                    <a:cubicBezTo>
                      <a:pt x="114" y="154"/>
                      <a:pt x="103" y="156"/>
                      <a:pt x="90" y="156"/>
                    </a:cubicBezTo>
                    <a:cubicBezTo>
                      <a:pt x="78" y="156"/>
                      <a:pt x="66" y="154"/>
                      <a:pt x="55" y="151"/>
                    </a:cubicBezTo>
                    <a:cubicBezTo>
                      <a:pt x="44" y="148"/>
                      <a:pt x="35" y="143"/>
                      <a:pt x="27" y="136"/>
                    </a:cubicBezTo>
                    <a:cubicBezTo>
                      <a:pt x="18" y="130"/>
                      <a:pt x="12" y="122"/>
                      <a:pt x="7" y="112"/>
                    </a:cubicBezTo>
                    <a:cubicBezTo>
                      <a:pt x="2" y="102"/>
                      <a:pt x="0" y="91"/>
                      <a:pt x="0" y="78"/>
                    </a:cubicBezTo>
                    <a:cubicBezTo>
                      <a:pt x="0" y="66"/>
                      <a:pt x="2" y="54"/>
                      <a:pt x="7" y="45"/>
                    </a:cubicBezTo>
                    <a:cubicBezTo>
                      <a:pt x="12" y="35"/>
                      <a:pt x="18" y="27"/>
                      <a:pt x="27" y="20"/>
                    </a:cubicBezTo>
                    <a:cubicBezTo>
                      <a:pt x="35" y="14"/>
                      <a:pt x="44" y="9"/>
                      <a:pt x="55" y="5"/>
                    </a:cubicBezTo>
                    <a:cubicBezTo>
                      <a:pt x="66" y="2"/>
                      <a:pt x="78" y="0"/>
                      <a:pt x="90" y="0"/>
                    </a:cubicBezTo>
                    <a:close/>
                    <a:moveTo>
                      <a:pt x="90" y="36"/>
                    </a:moveTo>
                    <a:cubicBezTo>
                      <a:pt x="84" y="36"/>
                      <a:pt x="78" y="37"/>
                      <a:pt x="72" y="39"/>
                    </a:cubicBezTo>
                    <a:cubicBezTo>
                      <a:pt x="67" y="40"/>
                      <a:pt x="61" y="43"/>
                      <a:pt x="57" y="47"/>
                    </a:cubicBezTo>
                    <a:cubicBezTo>
                      <a:pt x="53" y="50"/>
                      <a:pt x="49" y="55"/>
                      <a:pt x="47" y="60"/>
                    </a:cubicBezTo>
                    <a:cubicBezTo>
                      <a:pt x="44" y="66"/>
                      <a:pt x="43" y="72"/>
                      <a:pt x="43" y="78"/>
                    </a:cubicBezTo>
                    <a:cubicBezTo>
                      <a:pt x="43" y="85"/>
                      <a:pt x="44" y="91"/>
                      <a:pt x="47" y="96"/>
                    </a:cubicBezTo>
                    <a:cubicBezTo>
                      <a:pt x="49" y="102"/>
                      <a:pt x="53" y="106"/>
                      <a:pt x="57" y="110"/>
                    </a:cubicBezTo>
                    <a:cubicBezTo>
                      <a:pt x="61" y="113"/>
                      <a:pt x="67" y="116"/>
                      <a:pt x="72" y="118"/>
                    </a:cubicBezTo>
                    <a:cubicBezTo>
                      <a:pt x="78" y="120"/>
                      <a:pt x="84" y="121"/>
                      <a:pt x="90" y="121"/>
                    </a:cubicBezTo>
                    <a:cubicBezTo>
                      <a:pt x="97" y="121"/>
                      <a:pt x="103" y="120"/>
                      <a:pt x="109" y="118"/>
                    </a:cubicBezTo>
                    <a:cubicBezTo>
                      <a:pt x="114" y="116"/>
                      <a:pt x="119" y="113"/>
                      <a:pt x="124" y="110"/>
                    </a:cubicBezTo>
                    <a:cubicBezTo>
                      <a:pt x="128" y="106"/>
                      <a:pt x="131" y="102"/>
                      <a:pt x="134" y="96"/>
                    </a:cubicBezTo>
                    <a:cubicBezTo>
                      <a:pt x="137" y="91"/>
                      <a:pt x="138" y="85"/>
                      <a:pt x="138" y="78"/>
                    </a:cubicBezTo>
                    <a:cubicBezTo>
                      <a:pt x="138" y="72"/>
                      <a:pt x="137" y="66"/>
                      <a:pt x="134" y="60"/>
                    </a:cubicBezTo>
                    <a:cubicBezTo>
                      <a:pt x="131" y="55"/>
                      <a:pt x="128" y="50"/>
                      <a:pt x="124" y="47"/>
                    </a:cubicBezTo>
                    <a:cubicBezTo>
                      <a:pt x="119" y="43"/>
                      <a:pt x="114" y="40"/>
                      <a:pt x="109" y="39"/>
                    </a:cubicBezTo>
                    <a:cubicBezTo>
                      <a:pt x="103" y="37"/>
                      <a:pt x="97" y="36"/>
                      <a:pt x="9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8" name="Freeform 14"/>
              <p:cNvSpPr>
                <a:spLocks/>
              </p:cNvSpPr>
              <p:nvPr/>
            </p:nvSpPr>
            <p:spPr bwMode="auto">
              <a:xfrm>
                <a:off x="4013658" y="705694"/>
                <a:ext cx="407984" cy="351411"/>
              </a:xfrm>
              <a:custGeom>
                <a:avLst/>
                <a:gdLst>
                  <a:gd name="T0" fmla="*/ 8 w 179"/>
                  <a:gd name="T1" fmla="*/ 9 h 153"/>
                  <a:gd name="T2" fmla="*/ 7 w 179"/>
                  <a:gd name="T3" fmla="*/ 5 h 153"/>
                  <a:gd name="T4" fmla="*/ 0 w 179"/>
                  <a:gd name="T5" fmla="*/ 3 h 153"/>
                  <a:gd name="T6" fmla="*/ 0 w 179"/>
                  <a:gd name="T7" fmla="*/ 0 h 153"/>
                  <a:gd name="T8" fmla="*/ 70 w 179"/>
                  <a:gd name="T9" fmla="*/ 0 h 153"/>
                  <a:gd name="T10" fmla="*/ 70 w 179"/>
                  <a:gd name="T11" fmla="*/ 3 h 153"/>
                  <a:gd name="T12" fmla="*/ 63 w 179"/>
                  <a:gd name="T13" fmla="*/ 5 h 153"/>
                  <a:gd name="T14" fmla="*/ 62 w 179"/>
                  <a:gd name="T15" fmla="*/ 7 h 153"/>
                  <a:gd name="T16" fmla="*/ 66 w 179"/>
                  <a:gd name="T17" fmla="*/ 12 h 153"/>
                  <a:gd name="T18" fmla="*/ 75 w 179"/>
                  <a:gd name="T19" fmla="*/ 24 h 153"/>
                  <a:gd name="T20" fmla="*/ 89 w 179"/>
                  <a:gd name="T21" fmla="*/ 40 h 153"/>
                  <a:gd name="T22" fmla="*/ 105 w 179"/>
                  <a:gd name="T23" fmla="*/ 57 h 153"/>
                  <a:gd name="T24" fmla="*/ 120 w 179"/>
                  <a:gd name="T25" fmla="*/ 73 h 153"/>
                  <a:gd name="T26" fmla="*/ 132 w 179"/>
                  <a:gd name="T27" fmla="*/ 86 h 153"/>
                  <a:gd name="T28" fmla="*/ 132 w 179"/>
                  <a:gd name="T29" fmla="*/ 9 h 153"/>
                  <a:gd name="T30" fmla="*/ 126 w 179"/>
                  <a:gd name="T31" fmla="*/ 3 h 153"/>
                  <a:gd name="T32" fmla="*/ 126 w 179"/>
                  <a:gd name="T33" fmla="*/ 0 h 153"/>
                  <a:gd name="T34" fmla="*/ 179 w 179"/>
                  <a:gd name="T35" fmla="*/ 0 h 153"/>
                  <a:gd name="T36" fmla="*/ 179 w 179"/>
                  <a:gd name="T37" fmla="*/ 3 h 153"/>
                  <a:gd name="T38" fmla="*/ 173 w 179"/>
                  <a:gd name="T39" fmla="*/ 5 h 153"/>
                  <a:gd name="T40" fmla="*/ 171 w 179"/>
                  <a:gd name="T41" fmla="*/ 9 h 153"/>
                  <a:gd name="T42" fmla="*/ 171 w 179"/>
                  <a:gd name="T43" fmla="*/ 144 h 153"/>
                  <a:gd name="T44" fmla="*/ 173 w 179"/>
                  <a:gd name="T45" fmla="*/ 147 h 153"/>
                  <a:gd name="T46" fmla="*/ 179 w 179"/>
                  <a:gd name="T47" fmla="*/ 149 h 153"/>
                  <a:gd name="T48" fmla="*/ 179 w 179"/>
                  <a:gd name="T49" fmla="*/ 153 h 153"/>
                  <a:gd name="T50" fmla="*/ 124 w 179"/>
                  <a:gd name="T51" fmla="*/ 153 h 153"/>
                  <a:gd name="T52" fmla="*/ 124 w 179"/>
                  <a:gd name="T53" fmla="*/ 149 h 153"/>
                  <a:gd name="T54" fmla="*/ 130 w 179"/>
                  <a:gd name="T55" fmla="*/ 148 h 153"/>
                  <a:gd name="T56" fmla="*/ 131 w 179"/>
                  <a:gd name="T57" fmla="*/ 146 h 153"/>
                  <a:gd name="T58" fmla="*/ 130 w 179"/>
                  <a:gd name="T59" fmla="*/ 144 h 153"/>
                  <a:gd name="T60" fmla="*/ 126 w 179"/>
                  <a:gd name="T61" fmla="*/ 139 h 153"/>
                  <a:gd name="T62" fmla="*/ 118 w 179"/>
                  <a:gd name="T63" fmla="*/ 130 h 153"/>
                  <a:gd name="T64" fmla="*/ 103 w 179"/>
                  <a:gd name="T65" fmla="*/ 114 h 153"/>
                  <a:gd name="T66" fmla="*/ 80 w 179"/>
                  <a:gd name="T67" fmla="*/ 89 h 153"/>
                  <a:gd name="T68" fmla="*/ 47 w 179"/>
                  <a:gd name="T69" fmla="*/ 53 h 153"/>
                  <a:gd name="T70" fmla="*/ 47 w 179"/>
                  <a:gd name="T71" fmla="*/ 144 h 153"/>
                  <a:gd name="T72" fmla="*/ 48 w 179"/>
                  <a:gd name="T73" fmla="*/ 147 h 153"/>
                  <a:gd name="T74" fmla="*/ 55 w 179"/>
                  <a:gd name="T75" fmla="*/ 149 h 153"/>
                  <a:gd name="T76" fmla="*/ 55 w 179"/>
                  <a:gd name="T77" fmla="*/ 153 h 153"/>
                  <a:gd name="T78" fmla="*/ 0 w 179"/>
                  <a:gd name="T79" fmla="*/ 153 h 153"/>
                  <a:gd name="T80" fmla="*/ 0 w 179"/>
                  <a:gd name="T81" fmla="*/ 149 h 153"/>
                  <a:gd name="T82" fmla="*/ 7 w 179"/>
                  <a:gd name="T83" fmla="*/ 147 h 153"/>
                  <a:gd name="T84" fmla="*/ 8 w 179"/>
                  <a:gd name="T85" fmla="*/ 144 h 153"/>
                  <a:gd name="T86" fmla="*/ 8 w 179"/>
                  <a:gd name="T87" fmla="*/ 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9" h="153">
                    <a:moveTo>
                      <a:pt x="8" y="9"/>
                    </a:moveTo>
                    <a:cubicBezTo>
                      <a:pt x="8" y="7"/>
                      <a:pt x="8" y="6"/>
                      <a:pt x="7" y="5"/>
                    </a:cubicBezTo>
                    <a:cubicBezTo>
                      <a:pt x="6" y="4"/>
                      <a:pt x="4" y="4"/>
                      <a:pt x="0" y="3"/>
                    </a:cubicBezTo>
                    <a:cubicBezTo>
                      <a:pt x="0" y="0"/>
                      <a:pt x="0" y="0"/>
                      <a:pt x="0" y="0"/>
                    </a:cubicBezTo>
                    <a:cubicBezTo>
                      <a:pt x="70" y="0"/>
                      <a:pt x="70" y="0"/>
                      <a:pt x="70" y="0"/>
                    </a:cubicBezTo>
                    <a:cubicBezTo>
                      <a:pt x="70" y="3"/>
                      <a:pt x="70" y="3"/>
                      <a:pt x="70" y="3"/>
                    </a:cubicBezTo>
                    <a:cubicBezTo>
                      <a:pt x="67" y="4"/>
                      <a:pt x="64" y="4"/>
                      <a:pt x="63" y="5"/>
                    </a:cubicBezTo>
                    <a:cubicBezTo>
                      <a:pt x="62" y="5"/>
                      <a:pt x="62" y="6"/>
                      <a:pt x="62" y="7"/>
                    </a:cubicBezTo>
                    <a:cubicBezTo>
                      <a:pt x="62" y="8"/>
                      <a:pt x="63" y="9"/>
                      <a:pt x="66" y="12"/>
                    </a:cubicBezTo>
                    <a:cubicBezTo>
                      <a:pt x="68" y="16"/>
                      <a:pt x="71" y="19"/>
                      <a:pt x="75" y="24"/>
                    </a:cubicBezTo>
                    <a:cubicBezTo>
                      <a:pt x="79" y="29"/>
                      <a:pt x="84" y="34"/>
                      <a:pt x="89" y="40"/>
                    </a:cubicBezTo>
                    <a:cubicBezTo>
                      <a:pt x="94" y="45"/>
                      <a:pt x="100" y="51"/>
                      <a:pt x="105" y="57"/>
                    </a:cubicBezTo>
                    <a:cubicBezTo>
                      <a:pt x="110" y="62"/>
                      <a:pt x="115" y="68"/>
                      <a:pt x="120" y="73"/>
                    </a:cubicBezTo>
                    <a:cubicBezTo>
                      <a:pt x="125" y="78"/>
                      <a:pt x="129" y="83"/>
                      <a:pt x="132" y="86"/>
                    </a:cubicBezTo>
                    <a:cubicBezTo>
                      <a:pt x="132" y="9"/>
                      <a:pt x="132" y="9"/>
                      <a:pt x="132" y="9"/>
                    </a:cubicBezTo>
                    <a:cubicBezTo>
                      <a:pt x="132" y="5"/>
                      <a:pt x="130" y="4"/>
                      <a:pt x="126" y="3"/>
                    </a:cubicBezTo>
                    <a:cubicBezTo>
                      <a:pt x="126" y="0"/>
                      <a:pt x="126" y="0"/>
                      <a:pt x="126" y="0"/>
                    </a:cubicBezTo>
                    <a:cubicBezTo>
                      <a:pt x="179" y="0"/>
                      <a:pt x="179" y="0"/>
                      <a:pt x="179" y="0"/>
                    </a:cubicBezTo>
                    <a:cubicBezTo>
                      <a:pt x="179" y="3"/>
                      <a:pt x="179" y="3"/>
                      <a:pt x="179" y="3"/>
                    </a:cubicBezTo>
                    <a:cubicBezTo>
                      <a:pt x="176" y="4"/>
                      <a:pt x="173" y="4"/>
                      <a:pt x="173" y="5"/>
                    </a:cubicBezTo>
                    <a:cubicBezTo>
                      <a:pt x="172" y="6"/>
                      <a:pt x="171" y="7"/>
                      <a:pt x="171" y="9"/>
                    </a:cubicBezTo>
                    <a:cubicBezTo>
                      <a:pt x="171" y="144"/>
                      <a:pt x="171" y="144"/>
                      <a:pt x="171" y="144"/>
                    </a:cubicBezTo>
                    <a:cubicBezTo>
                      <a:pt x="171" y="145"/>
                      <a:pt x="172" y="147"/>
                      <a:pt x="173" y="147"/>
                    </a:cubicBezTo>
                    <a:cubicBezTo>
                      <a:pt x="173" y="148"/>
                      <a:pt x="176" y="149"/>
                      <a:pt x="179" y="149"/>
                    </a:cubicBezTo>
                    <a:cubicBezTo>
                      <a:pt x="179" y="153"/>
                      <a:pt x="179" y="153"/>
                      <a:pt x="179" y="153"/>
                    </a:cubicBezTo>
                    <a:cubicBezTo>
                      <a:pt x="124" y="153"/>
                      <a:pt x="124" y="153"/>
                      <a:pt x="124" y="153"/>
                    </a:cubicBezTo>
                    <a:cubicBezTo>
                      <a:pt x="124" y="149"/>
                      <a:pt x="124" y="149"/>
                      <a:pt x="124" y="149"/>
                    </a:cubicBezTo>
                    <a:cubicBezTo>
                      <a:pt x="127" y="149"/>
                      <a:pt x="129" y="149"/>
                      <a:pt x="130" y="148"/>
                    </a:cubicBezTo>
                    <a:cubicBezTo>
                      <a:pt x="130" y="148"/>
                      <a:pt x="131" y="147"/>
                      <a:pt x="131" y="146"/>
                    </a:cubicBezTo>
                    <a:cubicBezTo>
                      <a:pt x="131" y="145"/>
                      <a:pt x="131" y="145"/>
                      <a:pt x="130" y="144"/>
                    </a:cubicBezTo>
                    <a:cubicBezTo>
                      <a:pt x="129" y="143"/>
                      <a:pt x="128" y="142"/>
                      <a:pt x="126" y="139"/>
                    </a:cubicBezTo>
                    <a:cubicBezTo>
                      <a:pt x="124" y="137"/>
                      <a:pt x="121" y="134"/>
                      <a:pt x="118" y="130"/>
                    </a:cubicBezTo>
                    <a:cubicBezTo>
                      <a:pt x="114" y="126"/>
                      <a:pt x="109" y="121"/>
                      <a:pt x="103" y="114"/>
                    </a:cubicBezTo>
                    <a:cubicBezTo>
                      <a:pt x="97" y="108"/>
                      <a:pt x="89" y="99"/>
                      <a:pt x="80" y="89"/>
                    </a:cubicBezTo>
                    <a:cubicBezTo>
                      <a:pt x="71" y="79"/>
                      <a:pt x="60" y="67"/>
                      <a:pt x="47" y="53"/>
                    </a:cubicBezTo>
                    <a:cubicBezTo>
                      <a:pt x="47" y="144"/>
                      <a:pt x="47" y="144"/>
                      <a:pt x="47" y="144"/>
                    </a:cubicBezTo>
                    <a:cubicBezTo>
                      <a:pt x="47" y="145"/>
                      <a:pt x="47" y="147"/>
                      <a:pt x="48" y="147"/>
                    </a:cubicBezTo>
                    <a:cubicBezTo>
                      <a:pt x="49" y="148"/>
                      <a:pt x="51" y="149"/>
                      <a:pt x="55" y="149"/>
                    </a:cubicBezTo>
                    <a:cubicBezTo>
                      <a:pt x="55" y="153"/>
                      <a:pt x="55" y="153"/>
                      <a:pt x="55" y="153"/>
                    </a:cubicBezTo>
                    <a:cubicBezTo>
                      <a:pt x="0" y="153"/>
                      <a:pt x="0" y="153"/>
                      <a:pt x="0" y="153"/>
                    </a:cubicBezTo>
                    <a:cubicBezTo>
                      <a:pt x="0" y="149"/>
                      <a:pt x="0" y="149"/>
                      <a:pt x="0" y="149"/>
                    </a:cubicBezTo>
                    <a:cubicBezTo>
                      <a:pt x="4" y="149"/>
                      <a:pt x="6" y="148"/>
                      <a:pt x="7" y="147"/>
                    </a:cubicBezTo>
                    <a:cubicBezTo>
                      <a:pt x="8" y="147"/>
                      <a:pt x="8" y="145"/>
                      <a:pt x="8" y="144"/>
                    </a:cubicBez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9" name="Freeform 15"/>
              <p:cNvSpPr>
                <a:spLocks noEditPoints="1"/>
              </p:cNvSpPr>
              <p:nvPr/>
            </p:nvSpPr>
            <p:spPr bwMode="auto">
              <a:xfrm>
                <a:off x="4633793" y="705694"/>
                <a:ext cx="423215" cy="351411"/>
              </a:xfrm>
              <a:custGeom>
                <a:avLst/>
                <a:gdLst>
                  <a:gd name="T0" fmla="*/ 47 w 186"/>
                  <a:gd name="T1" fmla="*/ 146 h 153"/>
                  <a:gd name="T2" fmla="*/ 48 w 186"/>
                  <a:gd name="T3" fmla="*/ 149 h 153"/>
                  <a:gd name="T4" fmla="*/ 52 w 186"/>
                  <a:gd name="T5" fmla="*/ 149 h 153"/>
                  <a:gd name="T6" fmla="*/ 52 w 186"/>
                  <a:gd name="T7" fmla="*/ 153 h 153"/>
                  <a:gd name="T8" fmla="*/ 0 w 186"/>
                  <a:gd name="T9" fmla="*/ 153 h 153"/>
                  <a:gd name="T10" fmla="*/ 0 w 186"/>
                  <a:gd name="T11" fmla="*/ 149 h 153"/>
                  <a:gd name="T12" fmla="*/ 5 w 186"/>
                  <a:gd name="T13" fmla="*/ 147 h 153"/>
                  <a:gd name="T14" fmla="*/ 8 w 186"/>
                  <a:gd name="T15" fmla="*/ 143 h 153"/>
                  <a:gd name="T16" fmla="*/ 11 w 186"/>
                  <a:gd name="T17" fmla="*/ 135 h 153"/>
                  <a:gd name="T18" fmla="*/ 17 w 186"/>
                  <a:gd name="T19" fmla="*/ 119 h 153"/>
                  <a:gd name="T20" fmla="*/ 25 w 186"/>
                  <a:gd name="T21" fmla="*/ 97 h 153"/>
                  <a:gd name="T22" fmla="*/ 35 w 186"/>
                  <a:gd name="T23" fmla="*/ 73 h 153"/>
                  <a:gd name="T24" fmla="*/ 44 w 186"/>
                  <a:gd name="T25" fmla="*/ 49 h 153"/>
                  <a:gd name="T26" fmla="*/ 52 w 186"/>
                  <a:gd name="T27" fmla="*/ 28 h 153"/>
                  <a:gd name="T28" fmla="*/ 57 w 186"/>
                  <a:gd name="T29" fmla="*/ 12 h 153"/>
                  <a:gd name="T30" fmla="*/ 60 w 186"/>
                  <a:gd name="T31" fmla="*/ 6 h 153"/>
                  <a:gd name="T32" fmla="*/ 58 w 186"/>
                  <a:gd name="T33" fmla="*/ 4 h 153"/>
                  <a:gd name="T34" fmla="*/ 54 w 186"/>
                  <a:gd name="T35" fmla="*/ 3 h 153"/>
                  <a:gd name="T36" fmla="*/ 54 w 186"/>
                  <a:gd name="T37" fmla="*/ 0 h 153"/>
                  <a:gd name="T38" fmla="*/ 130 w 186"/>
                  <a:gd name="T39" fmla="*/ 0 h 153"/>
                  <a:gd name="T40" fmla="*/ 130 w 186"/>
                  <a:gd name="T41" fmla="*/ 3 h 153"/>
                  <a:gd name="T42" fmla="*/ 126 w 186"/>
                  <a:gd name="T43" fmla="*/ 4 h 153"/>
                  <a:gd name="T44" fmla="*/ 124 w 186"/>
                  <a:gd name="T45" fmla="*/ 7 h 153"/>
                  <a:gd name="T46" fmla="*/ 127 w 186"/>
                  <a:gd name="T47" fmla="*/ 15 h 153"/>
                  <a:gd name="T48" fmla="*/ 134 w 186"/>
                  <a:gd name="T49" fmla="*/ 33 h 153"/>
                  <a:gd name="T50" fmla="*/ 144 w 186"/>
                  <a:gd name="T51" fmla="*/ 58 h 153"/>
                  <a:gd name="T52" fmla="*/ 156 w 186"/>
                  <a:gd name="T53" fmla="*/ 87 h 153"/>
                  <a:gd name="T54" fmla="*/ 168 w 186"/>
                  <a:gd name="T55" fmla="*/ 116 h 153"/>
                  <a:gd name="T56" fmla="*/ 178 w 186"/>
                  <a:gd name="T57" fmla="*/ 141 h 153"/>
                  <a:gd name="T58" fmla="*/ 182 w 186"/>
                  <a:gd name="T59" fmla="*/ 148 h 153"/>
                  <a:gd name="T60" fmla="*/ 186 w 186"/>
                  <a:gd name="T61" fmla="*/ 149 h 153"/>
                  <a:gd name="T62" fmla="*/ 186 w 186"/>
                  <a:gd name="T63" fmla="*/ 153 h 153"/>
                  <a:gd name="T64" fmla="*/ 129 w 186"/>
                  <a:gd name="T65" fmla="*/ 153 h 153"/>
                  <a:gd name="T66" fmla="*/ 129 w 186"/>
                  <a:gd name="T67" fmla="*/ 149 h 153"/>
                  <a:gd name="T68" fmla="*/ 135 w 186"/>
                  <a:gd name="T69" fmla="*/ 146 h 153"/>
                  <a:gd name="T70" fmla="*/ 133 w 186"/>
                  <a:gd name="T71" fmla="*/ 142 h 153"/>
                  <a:gd name="T72" fmla="*/ 130 w 186"/>
                  <a:gd name="T73" fmla="*/ 134 h 153"/>
                  <a:gd name="T74" fmla="*/ 127 w 186"/>
                  <a:gd name="T75" fmla="*/ 125 h 153"/>
                  <a:gd name="T76" fmla="*/ 125 w 186"/>
                  <a:gd name="T77" fmla="*/ 120 h 153"/>
                  <a:gd name="T78" fmla="*/ 56 w 186"/>
                  <a:gd name="T79" fmla="*/ 120 h 153"/>
                  <a:gd name="T80" fmla="*/ 51 w 186"/>
                  <a:gd name="T81" fmla="*/ 132 h 153"/>
                  <a:gd name="T82" fmla="*/ 48 w 186"/>
                  <a:gd name="T83" fmla="*/ 140 h 153"/>
                  <a:gd name="T84" fmla="*/ 47 w 186"/>
                  <a:gd name="T85" fmla="*/ 144 h 153"/>
                  <a:gd name="T86" fmla="*/ 47 w 186"/>
                  <a:gd name="T87" fmla="*/ 146 h 153"/>
                  <a:gd name="T88" fmla="*/ 117 w 186"/>
                  <a:gd name="T89" fmla="*/ 96 h 153"/>
                  <a:gd name="T90" fmla="*/ 89 w 186"/>
                  <a:gd name="T91" fmla="*/ 27 h 153"/>
                  <a:gd name="T92" fmla="*/ 63 w 186"/>
                  <a:gd name="T93" fmla="*/ 96 h 153"/>
                  <a:gd name="T94" fmla="*/ 117 w 186"/>
                  <a:gd name="T95" fmla="*/ 9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3">
                    <a:moveTo>
                      <a:pt x="47" y="146"/>
                    </a:moveTo>
                    <a:cubicBezTo>
                      <a:pt x="47" y="147"/>
                      <a:pt x="47" y="148"/>
                      <a:pt x="48" y="149"/>
                    </a:cubicBezTo>
                    <a:cubicBezTo>
                      <a:pt x="48" y="149"/>
                      <a:pt x="50" y="149"/>
                      <a:pt x="52" y="149"/>
                    </a:cubicBezTo>
                    <a:cubicBezTo>
                      <a:pt x="52" y="153"/>
                      <a:pt x="52" y="153"/>
                      <a:pt x="52" y="153"/>
                    </a:cubicBezTo>
                    <a:cubicBezTo>
                      <a:pt x="0" y="153"/>
                      <a:pt x="0" y="153"/>
                      <a:pt x="0" y="153"/>
                    </a:cubicBezTo>
                    <a:cubicBezTo>
                      <a:pt x="0" y="149"/>
                      <a:pt x="0" y="149"/>
                      <a:pt x="0" y="149"/>
                    </a:cubicBezTo>
                    <a:cubicBezTo>
                      <a:pt x="2" y="149"/>
                      <a:pt x="4" y="148"/>
                      <a:pt x="5" y="147"/>
                    </a:cubicBezTo>
                    <a:cubicBezTo>
                      <a:pt x="6" y="147"/>
                      <a:pt x="7" y="145"/>
                      <a:pt x="8" y="143"/>
                    </a:cubicBezTo>
                    <a:cubicBezTo>
                      <a:pt x="8" y="142"/>
                      <a:pt x="9" y="139"/>
                      <a:pt x="11" y="135"/>
                    </a:cubicBezTo>
                    <a:cubicBezTo>
                      <a:pt x="12" y="130"/>
                      <a:pt x="14" y="125"/>
                      <a:pt x="17" y="119"/>
                    </a:cubicBezTo>
                    <a:cubicBezTo>
                      <a:pt x="19" y="112"/>
                      <a:pt x="22" y="105"/>
                      <a:pt x="25" y="97"/>
                    </a:cubicBezTo>
                    <a:cubicBezTo>
                      <a:pt x="28" y="89"/>
                      <a:pt x="32" y="81"/>
                      <a:pt x="35" y="73"/>
                    </a:cubicBezTo>
                    <a:cubicBezTo>
                      <a:pt x="38" y="64"/>
                      <a:pt x="41" y="56"/>
                      <a:pt x="44" y="49"/>
                    </a:cubicBezTo>
                    <a:cubicBezTo>
                      <a:pt x="47" y="41"/>
                      <a:pt x="49" y="34"/>
                      <a:pt x="52" y="28"/>
                    </a:cubicBezTo>
                    <a:cubicBezTo>
                      <a:pt x="54" y="21"/>
                      <a:pt x="56" y="16"/>
                      <a:pt x="57" y="12"/>
                    </a:cubicBezTo>
                    <a:cubicBezTo>
                      <a:pt x="59" y="9"/>
                      <a:pt x="60" y="7"/>
                      <a:pt x="60" y="6"/>
                    </a:cubicBezTo>
                    <a:cubicBezTo>
                      <a:pt x="60" y="5"/>
                      <a:pt x="59" y="5"/>
                      <a:pt x="58" y="4"/>
                    </a:cubicBezTo>
                    <a:cubicBezTo>
                      <a:pt x="56" y="4"/>
                      <a:pt x="55" y="4"/>
                      <a:pt x="54" y="3"/>
                    </a:cubicBezTo>
                    <a:cubicBezTo>
                      <a:pt x="54" y="0"/>
                      <a:pt x="54" y="0"/>
                      <a:pt x="54" y="0"/>
                    </a:cubicBezTo>
                    <a:cubicBezTo>
                      <a:pt x="130" y="0"/>
                      <a:pt x="130" y="0"/>
                      <a:pt x="130" y="0"/>
                    </a:cubicBezTo>
                    <a:cubicBezTo>
                      <a:pt x="130" y="3"/>
                      <a:pt x="130" y="3"/>
                      <a:pt x="130" y="3"/>
                    </a:cubicBezTo>
                    <a:cubicBezTo>
                      <a:pt x="128" y="4"/>
                      <a:pt x="127" y="4"/>
                      <a:pt x="126" y="4"/>
                    </a:cubicBezTo>
                    <a:cubicBezTo>
                      <a:pt x="125" y="5"/>
                      <a:pt x="124" y="6"/>
                      <a:pt x="124" y="7"/>
                    </a:cubicBezTo>
                    <a:cubicBezTo>
                      <a:pt x="124" y="8"/>
                      <a:pt x="125" y="10"/>
                      <a:pt x="127" y="15"/>
                    </a:cubicBezTo>
                    <a:cubicBezTo>
                      <a:pt x="129" y="19"/>
                      <a:pt x="131" y="25"/>
                      <a:pt x="134" y="33"/>
                    </a:cubicBezTo>
                    <a:cubicBezTo>
                      <a:pt x="137" y="40"/>
                      <a:pt x="141" y="49"/>
                      <a:pt x="144" y="58"/>
                    </a:cubicBezTo>
                    <a:cubicBezTo>
                      <a:pt x="148" y="68"/>
                      <a:pt x="152" y="77"/>
                      <a:pt x="156" y="87"/>
                    </a:cubicBezTo>
                    <a:cubicBezTo>
                      <a:pt x="160" y="97"/>
                      <a:pt x="164" y="106"/>
                      <a:pt x="168" y="116"/>
                    </a:cubicBezTo>
                    <a:cubicBezTo>
                      <a:pt x="172" y="125"/>
                      <a:pt x="175" y="133"/>
                      <a:pt x="178" y="141"/>
                    </a:cubicBezTo>
                    <a:cubicBezTo>
                      <a:pt x="180" y="144"/>
                      <a:pt x="181" y="146"/>
                      <a:pt x="182" y="148"/>
                    </a:cubicBezTo>
                    <a:cubicBezTo>
                      <a:pt x="183" y="149"/>
                      <a:pt x="185" y="149"/>
                      <a:pt x="186" y="149"/>
                    </a:cubicBezTo>
                    <a:cubicBezTo>
                      <a:pt x="186" y="153"/>
                      <a:pt x="186" y="153"/>
                      <a:pt x="186" y="153"/>
                    </a:cubicBezTo>
                    <a:cubicBezTo>
                      <a:pt x="129" y="153"/>
                      <a:pt x="129" y="153"/>
                      <a:pt x="129" y="153"/>
                    </a:cubicBezTo>
                    <a:cubicBezTo>
                      <a:pt x="129" y="149"/>
                      <a:pt x="129" y="149"/>
                      <a:pt x="129" y="149"/>
                    </a:cubicBezTo>
                    <a:cubicBezTo>
                      <a:pt x="133" y="149"/>
                      <a:pt x="135" y="148"/>
                      <a:pt x="135" y="146"/>
                    </a:cubicBezTo>
                    <a:cubicBezTo>
                      <a:pt x="135" y="146"/>
                      <a:pt x="134" y="144"/>
                      <a:pt x="133" y="142"/>
                    </a:cubicBezTo>
                    <a:cubicBezTo>
                      <a:pt x="132" y="139"/>
                      <a:pt x="131" y="137"/>
                      <a:pt x="130" y="134"/>
                    </a:cubicBezTo>
                    <a:cubicBezTo>
                      <a:pt x="129" y="131"/>
                      <a:pt x="128" y="128"/>
                      <a:pt x="127" y="125"/>
                    </a:cubicBezTo>
                    <a:cubicBezTo>
                      <a:pt x="126" y="122"/>
                      <a:pt x="125" y="121"/>
                      <a:pt x="125" y="120"/>
                    </a:cubicBezTo>
                    <a:cubicBezTo>
                      <a:pt x="56" y="120"/>
                      <a:pt x="56" y="120"/>
                      <a:pt x="56" y="120"/>
                    </a:cubicBezTo>
                    <a:cubicBezTo>
                      <a:pt x="54" y="125"/>
                      <a:pt x="52" y="129"/>
                      <a:pt x="51" y="132"/>
                    </a:cubicBezTo>
                    <a:cubicBezTo>
                      <a:pt x="50" y="136"/>
                      <a:pt x="49" y="138"/>
                      <a:pt x="48" y="140"/>
                    </a:cubicBezTo>
                    <a:cubicBezTo>
                      <a:pt x="48" y="142"/>
                      <a:pt x="47" y="144"/>
                      <a:pt x="47" y="144"/>
                    </a:cubicBezTo>
                    <a:cubicBezTo>
                      <a:pt x="47" y="145"/>
                      <a:pt x="47" y="146"/>
                      <a:pt x="47"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10" name="グループ化 9"/>
            <p:cNvGrpSpPr/>
            <p:nvPr/>
          </p:nvGrpSpPr>
          <p:grpSpPr>
            <a:xfrm>
              <a:off x="4139952" y="1926259"/>
              <a:ext cx="605993" cy="1266381"/>
              <a:chOff x="1403648" y="344492"/>
              <a:chExt cx="605993" cy="1266381"/>
            </a:xfrm>
            <a:grpFill/>
          </p:grpSpPr>
          <p:sp>
            <p:nvSpPr>
              <p:cNvPr id="11" name="Freeform 16"/>
              <p:cNvSpPr>
                <a:spLocks/>
              </p:cNvSpPr>
              <p:nvPr/>
            </p:nvSpPr>
            <p:spPr bwMode="auto">
              <a:xfrm>
                <a:off x="1403648" y="344492"/>
                <a:ext cx="605993" cy="1266381"/>
              </a:xfrm>
              <a:custGeom>
                <a:avLst/>
                <a:gdLst>
                  <a:gd name="T0" fmla="*/ 247 w 266"/>
                  <a:gd name="T1" fmla="*/ 445 h 553"/>
                  <a:gd name="T2" fmla="*/ 223 w 266"/>
                  <a:gd name="T3" fmla="*/ 374 h 553"/>
                  <a:gd name="T4" fmla="*/ 236 w 266"/>
                  <a:gd name="T5" fmla="*/ 360 h 553"/>
                  <a:gd name="T6" fmla="*/ 234 w 266"/>
                  <a:gd name="T7" fmla="*/ 353 h 553"/>
                  <a:gd name="T8" fmla="*/ 210 w 266"/>
                  <a:gd name="T9" fmla="*/ 287 h 553"/>
                  <a:gd name="T10" fmla="*/ 185 w 266"/>
                  <a:gd name="T11" fmla="*/ 206 h 553"/>
                  <a:gd name="T12" fmla="*/ 194 w 266"/>
                  <a:gd name="T13" fmla="*/ 141 h 553"/>
                  <a:gd name="T14" fmla="*/ 193 w 266"/>
                  <a:gd name="T15" fmla="*/ 105 h 553"/>
                  <a:gd name="T16" fmla="*/ 165 w 266"/>
                  <a:gd name="T17" fmla="*/ 8 h 553"/>
                  <a:gd name="T18" fmla="*/ 132 w 266"/>
                  <a:gd name="T19" fmla="*/ 4 h 553"/>
                  <a:gd name="T20" fmla="*/ 111 w 266"/>
                  <a:gd name="T21" fmla="*/ 45 h 553"/>
                  <a:gd name="T22" fmla="*/ 109 w 266"/>
                  <a:gd name="T23" fmla="*/ 48 h 553"/>
                  <a:gd name="T24" fmla="*/ 112 w 266"/>
                  <a:gd name="T25" fmla="*/ 49 h 553"/>
                  <a:gd name="T26" fmla="*/ 112 w 266"/>
                  <a:gd name="T27" fmla="*/ 65 h 553"/>
                  <a:gd name="T28" fmla="*/ 118 w 266"/>
                  <a:gd name="T29" fmla="*/ 69 h 553"/>
                  <a:gd name="T30" fmla="*/ 121 w 266"/>
                  <a:gd name="T31" fmla="*/ 77 h 553"/>
                  <a:gd name="T32" fmla="*/ 134 w 266"/>
                  <a:gd name="T33" fmla="*/ 81 h 553"/>
                  <a:gd name="T34" fmla="*/ 135 w 266"/>
                  <a:gd name="T35" fmla="*/ 94 h 553"/>
                  <a:gd name="T36" fmla="*/ 133 w 266"/>
                  <a:gd name="T37" fmla="*/ 109 h 553"/>
                  <a:gd name="T38" fmla="*/ 123 w 266"/>
                  <a:gd name="T39" fmla="*/ 132 h 553"/>
                  <a:gd name="T40" fmla="*/ 118 w 266"/>
                  <a:gd name="T41" fmla="*/ 230 h 553"/>
                  <a:gd name="T42" fmla="*/ 112 w 266"/>
                  <a:gd name="T43" fmla="*/ 285 h 553"/>
                  <a:gd name="T44" fmla="*/ 86 w 266"/>
                  <a:gd name="T45" fmla="*/ 381 h 553"/>
                  <a:gd name="T46" fmla="*/ 88 w 266"/>
                  <a:gd name="T47" fmla="*/ 393 h 553"/>
                  <a:gd name="T48" fmla="*/ 36 w 266"/>
                  <a:gd name="T49" fmla="*/ 521 h 553"/>
                  <a:gd name="T50" fmla="*/ 3 w 266"/>
                  <a:gd name="T51" fmla="*/ 539 h 553"/>
                  <a:gd name="T52" fmla="*/ 72 w 266"/>
                  <a:gd name="T53" fmla="*/ 530 h 553"/>
                  <a:gd name="T54" fmla="*/ 74 w 266"/>
                  <a:gd name="T55" fmla="*/ 550 h 553"/>
                  <a:gd name="T56" fmla="*/ 83 w 266"/>
                  <a:gd name="T57" fmla="*/ 503 h 553"/>
                  <a:gd name="T58" fmla="*/ 117 w 266"/>
                  <a:gd name="T59" fmla="*/ 425 h 553"/>
                  <a:gd name="T60" fmla="*/ 130 w 266"/>
                  <a:gd name="T61" fmla="*/ 377 h 553"/>
                  <a:gd name="T62" fmla="*/ 183 w 266"/>
                  <a:gd name="T63" fmla="*/ 373 h 553"/>
                  <a:gd name="T64" fmla="*/ 197 w 266"/>
                  <a:gd name="T65" fmla="*/ 394 h 553"/>
                  <a:gd name="T66" fmla="*/ 231 w 266"/>
                  <a:gd name="T67" fmla="*/ 501 h 553"/>
                  <a:gd name="T68" fmla="*/ 196 w 266"/>
                  <a:gd name="T69" fmla="*/ 549 h 553"/>
                  <a:gd name="T70" fmla="*/ 250 w 266"/>
                  <a:gd name="T71" fmla="*/ 524 h 553"/>
                  <a:gd name="T72" fmla="*/ 256 w 266"/>
                  <a:gd name="T73" fmla="*/ 545 h 553"/>
                  <a:gd name="T74" fmla="*/ 264 w 266"/>
                  <a:gd name="T75" fmla="*/ 52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6" h="553">
                    <a:moveTo>
                      <a:pt x="259" y="497"/>
                    </a:moveTo>
                    <a:cubicBezTo>
                      <a:pt x="256" y="494"/>
                      <a:pt x="252" y="472"/>
                      <a:pt x="247" y="445"/>
                    </a:cubicBezTo>
                    <a:cubicBezTo>
                      <a:pt x="244" y="431"/>
                      <a:pt x="245" y="422"/>
                      <a:pt x="241" y="411"/>
                    </a:cubicBezTo>
                    <a:cubicBezTo>
                      <a:pt x="238" y="401"/>
                      <a:pt x="224" y="376"/>
                      <a:pt x="223" y="374"/>
                    </a:cubicBezTo>
                    <a:cubicBezTo>
                      <a:pt x="222" y="371"/>
                      <a:pt x="222" y="370"/>
                      <a:pt x="221" y="368"/>
                    </a:cubicBezTo>
                    <a:cubicBezTo>
                      <a:pt x="234" y="365"/>
                      <a:pt x="238" y="363"/>
                      <a:pt x="236" y="360"/>
                    </a:cubicBezTo>
                    <a:cubicBezTo>
                      <a:pt x="235" y="359"/>
                      <a:pt x="234" y="357"/>
                      <a:pt x="233" y="354"/>
                    </a:cubicBezTo>
                    <a:cubicBezTo>
                      <a:pt x="233" y="354"/>
                      <a:pt x="234" y="353"/>
                      <a:pt x="234" y="353"/>
                    </a:cubicBezTo>
                    <a:cubicBezTo>
                      <a:pt x="227" y="327"/>
                      <a:pt x="215" y="311"/>
                      <a:pt x="208" y="287"/>
                    </a:cubicBezTo>
                    <a:cubicBezTo>
                      <a:pt x="208" y="287"/>
                      <a:pt x="209" y="288"/>
                      <a:pt x="210" y="287"/>
                    </a:cubicBezTo>
                    <a:cubicBezTo>
                      <a:pt x="203" y="269"/>
                      <a:pt x="198" y="255"/>
                      <a:pt x="193" y="246"/>
                    </a:cubicBezTo>
                    <a:cubicBezTo>
                      <a:pt x="182" y="216"/>
                      <a:pt x="186" y="214"/>
                      <a:pt x="185" y="206"/>
                    </a:cubicBezTo>
                    <a:cubicBezTo>
                      <a:pt x="185" y="206"/>
                      <a:pt x="185" y="206"/>
                      <a:pt x="185" y="206"/>
                    </a:cubicBezTo>
                    <a:cubicBezTo>
                      <a:pt x="187" y="173"/>
                      <a:pt x="194" y="161"/>
                      <a:pt x="194" y="141"/>
                    </a:cubicBezTo>
                    <a:cubicBezTo>
                      <a:pt x="195" y="141"/>
                      <a:pt x="197" y="141"/>
                      <a:pt x="200" y="141"/>
                    </a:cubicBezTo>
                    <a:cubicBezTo>
                      <a:pt x="199" y="123"/>
                      <a:pt x="195" y="111"/>
                      <a:pt x="193" y="105"/>
                    </a:cubicBezTo>
                    <a:cubicBezTo>
                      <a:pt x="190" y="96"/>
                      <a:pt x="188" y="94"/>
                      <a:pt x="182" y="78"/>
                    </a:cubicBezTo>
                    <a:cubicBezTo>
                      <a:pt x="174" y="55"/>
                      <a:pt x="183" y="27"/>
                      <a:pt x="165" y="8"/>
                    </a:cubicBezTo>
                    <a:cubicBezTo>
                      <a:pt x="158" y="0"/>
                      <a:pt x="151" y="2"/>
                      <a:pt x="148" y="3"/>
                    </a:cubicBezTo>
                    <a:cubicBezTo>
                      <a:pt x="144" y="1"/>
                      <a:pt x="137" y="2"/>
                      <a:pt x="132" y="4"/>
                    </a:cubicBezTo>
                    <a:cubicBezTo>
                      <a:pt x="109" y="16"/>
                      <a:pt x="102" y="17"/>
                      <a:pt x="102" y="27"/>
                    </a:cubicBezTo>
                    <a:cubicBezTo>
                      <a:pt x="102" y="35"/>
                      <a:pt x="103" y="43"/>
                      <a:pt x="111" y="45"/>
                    </a:cubicBezTo>
                    <a:cubicBezTo>
                      <a:pt x="111" y="46"/>
                      <a:pt x="112" y="47"/>
                      <a:pt x="112" y="49"/>
                    </a:cubicBezTo>
                    <a:cubicBezTo>
                      <a:pt x="111" y="48"/>
                      <a:pt x="109" y="48"/>
                      <a:pt x="109" y="48"/>
                    </a:cubicBezTo>
                    <a:cubicBezTo>
                      <a:pt x="108" y="47"/>
                      <a:pt x="108" y="48"/>
                      <a:pt x="109" y="48"/>
                    </a:cubicBezTo>
                    <a:cubicBezTo>
                      <a:pt x="109" y="48"/>
                      <a:pt x="110" y="49"/>
                      <a:pt x="112" y="49"/>
                    </a:cubicBezTo>
                    <a:cubicBezTo>
                      <a:pt x="111" y="54"/>
                      <a:pt x="110" y="58"/>
                      <a:pt x="108" y="60"/>
                    </a:cubicBezTo>
                    <a:cubicBezTo>
                      <a:pt x="107" y="63"/>
                      <a:pt x="108" y="65"/>
                      <a:pt x="112" y="65"/>
                    </a:cubicBezTo>
                    <a:cubicBezTo>
                      <a:pt x="116" y="65"/>
                      <a:pt x="114" y="66"/>
                      <a:pt x="115" y="69"/>
                    </a:cubicBezTo>
                    <a:cubicBezTo>
                      <a:pt x="116" y="70"/>
                      <a:pt x="117" y="69"/>
                      <a:pt x="118" y="69"/>
                    </a:cubicBezTo>
                    <a:cubicBezTo>
                      <a:pt x="117" y="71"/>
                      <a:pt x="116" y="73"/>
                      <a:pt x="118" y="74"/>
                    </a:cubicBezTo>
                    <a:cubicBezTo>
                      <a:pt x="119" y="74"/>
                      <a:pt x="121" y="74"/>
                      <a:pt x="121" y="77"/>
                    </a:cubicBezTo>
                    <a:cubicBezTo>
                      <a:pt x="122" y="81"/>
                      <a:pt x="123" y="83"/>
                      <a:pt x="126" y="83"/>
                    </a:cubicBezTo>
                    <a:cubicBezTo>
                      <a:pt x="133" y="82"/>
                      <a:pt x="134" y="81"/>
                      <a:pt x="134" y="81"/>
                    </a:cubicBezTo>
                    <a:cubicBezTo>
                      <a:pt x="134" y="81"/>
                      <a:pt x="135" y="86"/>
                      <a:pt x="135" y="89"/>
                    </a:cubicBezTo>
                    <a:cubicBezTo>
                      <a:pt x="135" y="92"/>
                      <a:pt x="136" y="94"/>
                      <a:pt x="135" y="94"/>
                    </a:cubicBezTo>
                    <a:cubicBezTo>
                      <a:pt x="131" y="97"/>
                      <a:pt x="128" y="98"/>
                      <a:pt x="128" y="99"/>
                    </a:cubicBezTo>
                    <a:cubicBezTo>
                      <a:pt x="127" y="103"/>
                      <a:pt x="130" y="102"/>
                      <a:pt x="133" y="109"/>
                    </a:cubicBezTo>
                    <a:cubicBezTo>
                      <a:pt x="132" y="116"/>
                      <a:pt x="125" y="117"/>
                      <a:pt x="120" y="133"/>
                    </a:cubicBezTo>
                    <a:cubicBezTo>
                      <a:pt x="121" y="132"/>
                      <a:pt x="122" y="132"/>
                      <a:pt x="123" y="132"/>
                    </a:cubicBezTo>
                    <a:cubicBezTo>
                      <a:pt x="120" y="137"/>
                      <a:pt x="117" y="141"/>
                      <a:pt x="113" y="149"/>
                    </a:cubicBezTo>
                    <a:cubicBezTo>
                      <a:pt x="105" y="162"/>
                      <a:pt x="116" y="207"/>
                      <a:pt x="118" y="230"/>
                    </a:cubicBezTo>
                    <a:cubicBezTo>
                      <a:pt x="119" y="239"/>
                      <a:pt x="115" y="251"/>
                      <a:pt x="116" y="262"/>
                    </a:cubicBezTo>
                    <a:cubicBezTo>
                      <a:pt x="114" y="271"/>
                      <a:pt x="113" y="278"/>
                      <a:pt x="112" y="285"/>
                    </a:cubicBezTo>
                    <a:cubicBezTo>
                      <a:pt x="114" y="287"/>
                      <a:pt x="114" y="285"/>
                      <a:pt x="115" y="285"/>
                    </a:cubicBezTo>
                    <a:cubicBezTo>
                      <a:pt x="115" y="285"/>
                      <a:pt x="90" y="344"/>
                      <a:pt x="86" y="381"/>
                    </a:cubicBezTo>
                    <a:cubicBezTo>
                      <a:pt x="86" y="382"/>
                      <a:pt x="86" y="382"/>
                      <a:pt x="88" y="382"/>
                    </a:cubicBezTo>
                    <a:cubicBezTo>
                      <a:pt x="87" y="388"/>
                      <a:pt x="90" y="388"/>
                      <a:pt x="88" y="393"/>
                    </a:cubicBezTo>
                    <a:cubicBezTo>
                      <a:pt x="71" y="444"/>
                      <a:pt x="77" y="450"/>
                      <a:pt x="55" y="499"/>
                    </a:cubicBezTo>
                    <a:cubicBezTo>
                      <a:pt x="47" y="508"/>
                      <a:pt x="40" y="519"/>
                      <a:pt x="36" y="521"/>
                    </a:cubicBezTo>
                    <a:cubicBezTo>
                      <a:pt x="29" y="525"/>
                      <a:pt x="24" y="528"/>
                      <a:pt x="11" y="529"/>
                    </a:cubicBezTo>
                    <a:cubicBezTo>
                      <a:pt x="1" y="531"/>
                      <a:pt x="0" y="537"/>
                      <a:pt x="3" y="539"/>
                    </a:cubicBezTo>
                    <a:cubicBezTo>
                      <a:pt x="8" y="541"/>
                      <a:pt x="38" y="546"/>
                      <a:pt x="46" y="543"/>
                    </a:cubicBezTo>
                    <a:cubicBezTo>
                      <a:pt x="61" y="530"/>
                      <a:pt x="72" y="530"/>
                      <a:pt x="72" y="530"/>
                    </a:cubicBezTo>
                    <a:cubicBezTo>
                      <a:pt x="72" y="530"/>
                      <a:pt x="67" y="548"/>
                      <a:pt x="68" y="550"/>
                    </a:cubicBezTo>
                    <a:cubicBezTo>
                      <a:pt x="68" y="552"/>
                      <a:pt x="73" y="553"/>
                      <a:pt x="74" y="550"/>
                    </a:cubicBezTo>
                    <a:cubicBezTo>
                      <a:pt x="75" y="547"/>
                      <a:pt x="80" y="537"/>
                      <a:pt x="84" y="529"/>
                    </a:cubicBezTo>
                    <a:cubicBezTo>
                      <a:pt x="88" y="521"/>
                      <a:pt x="83" y="507"/>
                      <a:pt x="83" y="503"/>
                    </a:cubicBezTo>
                    <a:cubicBezTo>
                      <a:pt x="94" y="472"/>
                      <a:pt x="104" y="454"/>
                      <a:pt x="106" y="451"/>
                    </a:cubicBezTo>
                    <a:cubicBezTo>
                      <a:pt x="112" y="442"/>
                      <a:pt x="115" y="437"/>
                      <a:pt x="117" y="425"/>
                    </a:cubicBezTo>
                    <a:cubicBezTo>
                      <a:pt x="121" y="405"/>
                      <a:pt x="127" y="390"/>
                      <a:pt x="130" y="377"/>
                    </a:cubicBezTo>
                    <a:cubicBezTo>
                      <a:pt x="130" y="377"/>
                      <a:pt x="130" y="377"/>
                      <a:pt x="130" y="377"/>
                    </a:cubicBezTo>
                    <a:cubicBezTo>
                      <a:pt x="139" y="377"/>
                      <a:pt x="144" y="374"/>
                      <a:pt x="153" y="376"/>
                    </a:cubicBezTo>
                    <a:cubicBezTo>
                      <a:pt x="162" y="378"/>
                      <a:pt x="179" y="374"/>
                      <a:pt x="183" y="373"/>
                    </a:cubicBezTo>
                    <a:cubicBezTo>
                      <a:pt x="184" y="375"/>
                      <a:pt x="186" y="376"/>
                      <a:pt x="187" y="379"/>
                    </a:cubicBezTo>
                    <a:cubicBezTo>
                      <a:pt x="191" y="388"/>
                      <a:pt x="196" y="392"/>
                      <a:pt x="197" y="394"/>
                    </a:cubicBezTo>
                    <a:cubicBezTo>
                      <a:pt x="202" y="408"/>
                      <a:pt x="220" y="450"/>
                      <a:pt x="222" y="461"/>
                    </a:cubicBezTo>
                    <a:cubicBezTo>
                      <a:pt x="231" y="497"/>
                      <a:pt x="232" y="499"/>
                      <a:pt x="231" y="501"/>
                    </a:cubicBezTo>
                    <a:cubicBezTo>
                      <a:pt x="216" y="521"/>
                      <a:pt x="222" y="523"/>
                      <a:pt x="197" y="538"/>
                    </a:cubicBezTo>
                    <a:cubicBezTo>
                      <a:pt x="188" y="544"/>
                      <a:pt x="188" y="547"/>
                      <a:pt x="196" y="549"/>
                    </a:cubicBezTo>
                    <a:cubicBezTo>
                      <a:pt x="203" y="551"/>
                      <a:pt x="222" y="551"/>
                      <a:pt x="235" y="545"/>
                    </a:cubicBezTo>
                    <a:cubicBezTo>
                      <a:pt x="240" y="528"/>
                      <a:pt x="250" y="524"/>
                      <a:pt x="250" y="524"/>
                    </a:cubicBezTo>
                    <a:cubicBezTo>
                      <a:pt x="254" y="528"/>
                      <a:pt x="254" y="528"/>
                      <a:pt x="254" y="528"/>
                    </a:cubicBezTo>
                    <a:cubicBezTo>
                      <a:pt x="256" y="545"/>
                      <a:pt x="256" y="545"/>
                      <a:pt x="256" y="545"/>
                    </a:cubicBezTo>
                    <a:cubicBezTo>
                      <a:pt x="256" y="545"/>
                      <a:pt x="263" y="545"/>
                      <a:pt x="263" y="541"/>
                    </a:cubicBezTo>
                    <a:cubicBezTo>
                      <a:pt x="263" y="538"/>
                      <a:pt x="262" y="527"/>
                      <a:pt x="264" y="520"/>
                    </a:cubicBezTo>
                    <a:cubicBezTo>
                      <a:pt x="266" y="511"/>
                      <a:pt x="262" y="499"/>
                      <a:pt x="259" y="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2" name="Freeform 17"/>
              <p:cNvSpPr>
                <a:spLocks/>
              </p:cNvSpPr>
              <p:nvPr/>
            </p:nvSpPr>
            <p:spPr bwMode="auto">
              <a:xfrm>
                <a:off x="1495037" y="662174"/>
                <a:ext cx="113148" cy="105531"/>
              </a:xfrm>
              <a:custGeom>
                <a:avLst/>
                <a:gdLst>
                  <a:gd name="T0" fmla="*/ 36 w 50"/>
                  <a:gd name="T1" fmla="*/ 22 h 46"/>
                  <a:gd name="T2" fmla="*/ 34 w 50"/>
                  <a:gd name="T3" fmla="*/ 21 h 46"/>
                  <a:gd name="T4" fmla="*/ 28 w 50"/>
                  <a:gd name="T5" fmla="*/ 13 h 46"/>
                  <a:gd name="T6" fmla="*/ 14 w 50"/>
                  <a:gd name="T7" fmla="*/ 5 h 46"/>
                  <a:gd name="T8" fmla="*/ 9 w 50"/>
                  <a:gd name="T9" fmla="*/ 0 h 46"/>
                  <a:gd name="T10" fmla="*/ 9 w 50"/>
                  <a:gd name="T11" fmla="*/ 8 h 46"/>
                  <a:gd name="T12" fmla="*/ 1 w 50"/>
                  <a:gd name="T13" fmla="*/ 7 h 46"/>
                  <a:gd name="T14" fmla="*/ 2 w 50"/>
                  <a:gd name="T15" fmla="*/ 13 h 46"/>
                  <a:gd name="T16" fmla="*/ 1 w 50"/>
                  <a:gd name="T17" fmla="*/ 13 h 46"/>
                  <a:gd name="T18" fmla="*/ 1 w 50"/>
                  <a:gd name="T19" fmla="*/ 18 h 46"/>
                  <a:gd name="T20" fmla="*/ 3 w 50"/>
                  <a:gd name="T21" fmla="*/ 20 h 46"/>
                  <a:gd name="T22" fmla="*/ 2 w 50"/>
                  <a:gd name="T23" fmla="*/ 20 h 46"/>
                  <a:gd name="T24" fmla="*/ 1 w 50"/>
                  <a:gd name="T25" fmla="*/ 24 h 46"/>
                  <a:gd name="T26" fmla="*/ 4 w 50"/>
                  <a:gd name="T27" fmla="*/ 25 h 46"/>
                  <a:gd name="T28" fmla="*/ 5 w 50"/>
                  <a:gd name="T29" fmla="*/ 31 h 46"/>
                  <a:gd name="T30" fmla="*/ 14 w 50"/>
                  <a:gd name="T31" fmla="*/ 37 h 46"/>
                  <a:gd name="T32" fmla="*/ 33 w 50"/>
                  <a:gd name="T33" fmla="*/ 40 h 46"/>
                  <a:gd name="T34" fmla="*/ 37 w 50"/>
                  <a:gd name="T35" fmla="*/ 41 h 46"/>
                  <a:gd name="T36" fmla="*/ 47 w 50"/>
                  <a:gd name="T37" fmla="*/ 46 h 46"/>
                  <a:gd name="T38" fmla="*/ 50 w 50"/>
                  <a:gd name="T39" fmla="*/ 26 h 46"/>
                  <a:gd name="T40" fmla="*/ 36 w 50"/>
                  <a:gd name="T41"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6">
                    <a:moveTo>
                      <a:pt x="36" y="22"/>
                    </a:moveTo>
                    <a:cubicBezTo>
                      <a:pt x="36" y="22"/>
                      <a:pt x="35" y="21"/>
                      <a:pt x="34" y="21"/>
                    </a:cubicBezTo>
                    <a:cubicBezTo>
                      <a:pt x="31" y="17"/>
                      <a:pt x="31" y="17"/>
                      <a:pt x="28" y="13"/>
                    </a:cubicBezTo>
                    <a:cubicBezTo>
                      <a:pt x="26" y="10"/>
                      <a:pt x="16" y="7"/>
                      <a:pt x="14" y="5"/>
                    </a:cubicBezTo>
                    <a:cubicBezTo>
                      <a:pt x="11" y="3"/>
                      <a:pt x="10" y="0"/>
                      <a:pt x="9" y="0"/>
                    </a:cubicBezTo>
                    <a:cubicBezTo>
                      <a:pt x="8" y="1"/>
                      <a:pt x="7" y="4"/>
                      <a:pt x="9" y="8"/>
                    </a:cubicBezTo>
                    <a:cubicBezTo>
                      <a:pt x="6" y="6"/>
                      <a:pt x="2" y="5"/>
                      <a:pt x="1" y="7"/>
                    </a:cubicBezTo>
                    <a:cubicBezTo>
                      <a:pt x="0" y="9"/>
                      <a:pt x="0" y="12"/>
                      <a:pt x="2" y="13"/>
                    </a:cubicBezTo>
                    <a:cubicBezTo>
                      <a:pt x="2" y="12"/>
                      <a:pt x="1" y="13"/>
                      <a:pt x="1" y="13"/>
                    </a:cubicBezTo>
                    <a:cubicBezTo>
                      <a:pt x="0" y="14"/>
                      <a:pt x="0" y="18"/>
                      <a:pt x="1" y="18"/>
                    </a:cubicBezTo>
                    <a:cubicBezTo>
                      <a:pt x="2" y="18"/>
                      <a:pt x="3" y="19"/>
                      <a:pt x="3" y="20"/>
                    </a:cubicBezTo>
                    <a:cubicBezTo>
                      <a:pt x="3" y="20"/>
                      <a:pt x="2" y="19"/>
                      <a:pt x="2" y="20"/>
                    </a:cubicBezTo>
                    <a:cubicBezTo>
                      <a:pt x="1" y="21"/>
                      <a:pt x="1" y="23"/>
                      <a:pt x="1" y="24"/>
                    </a:cubicBezTo>
                    <a:cubicBezTo>
                      <a:pt x="2" y="25"/>
                      <a:pt x="3" y="25"/>
                      <a:pt x="4" y="25"/>
                    </a:cubicBezTo>
                    <a:cubicBezTo>
                      <a:pt x="3" y="26"/>
                      <a:pt x="3" y="30"/>
                      <a:pt x="5" y="31"/>
                    </a:cubicBezTo>
                    <a:cubicBezTo>
                      <a:pt x="6" y="32"/>
                      <a:pt x="12" y="35"/>
                      <a:pt x="14" y="37"/>
                    </a:cubicBezTo>
                    <a:cubicBezTo>
                      <a:pt x="17" y="38"/>
                      <a:pt x="25" y="39"/>
                      <a:pt x="33" y="40"/>
                    </a:cubicBezTo>
                    <a:cubicBezTo>
                      <a:pt x="34" y="41"/>
                      <a:pt x="36" y="41"/>
                      <a:pt x="37" y="41"/>
                    </a:cubicBezTo>
                    <a:cubicBezTo>
                      <a:pt x="41" y="43"/>
                      <a:pt x="47" y="46"/>
                      <a:pt x="47" y="46"/>
                    </a:cubicBezTo>
                    <a:cubicBezTo>
                      <a:pt x="50" y="26"/>
                      <a:pt x="50" y="26"/>
                      <a:pt x="50" y="26"/>
                    </a:cubicBezTo>
                    <a:lnTo>
                      <a:pt x="3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3" name="Freeform 18"/>
              <p:cNvSpPr>
                <a:spLocks/>
              </p:cNvSpPr>
              <p:nvPr/>
            </p:nvSpPr>
            <p:spPr bwMode="auto">
              <a:xfrm>
                <a:off x="1451519" y="614305"/>
                <a:ext cx="63102" cy="73981"/>
              </a:xfrm>
              <a:custGeom>
                <a:avLst/>
                <a:gdLst>
                  <a:gd name="T0" fmla="*/ 24 w 28"/>
                  <a:gd name="T1" fmla="*/ 31 h 32"/>
                  <a:gd name="T2" fmla="*/ 27 w 28"/>
                  <a:gd name="T3" fmla="*/ 32 h 32"/>
                  <a:gd name="T4" fmla="*/ 27 w 28"/>
                  <a:gd name="T5" fmla="*/ 32 h 32"/>
                  <a:gd name="T6" fmla="*/ 28 w 28"/>
                  <a:gd name="T7" fmla="*/ 28 h 32"/>
                  <a:gd name="T8" fmla="*/ 5 w 28"/>
                  <a:gd name="T9" fmla="*/ 1 h 32"/>
                  <a:gd name="T10" fmla="*/ 2 w 28"/>
                  <a:gd name="T11" fmla="*/ 1 h 32"/>
                  <a:gd name="T12" fmla="*/ 2 w 28"/>
                  <a:gd name="T13" fmla="*/ 1 h 32"/>
                  <a:gd name="T14" fmla="*/ 1 w 28"/>
                  <a:gd name="T15" fmla="*/ 4 h 32"/>
                  <a:gd name="T16" fmla="*/ 24 w 28"/>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
                    <a:moveTo>
                      <a:pt x="24" y="31"/>
                    </a:moveTo>
                    <a:cubicBezTo>
                      <a:pt x="25" y="32"/>
                      <a:pt x="26" y="32"/>
                      <a:pt x="27" y="32"/>
                    </a:cubicBezTo>
                    <a:cubicBezTo>
                      <a:pt x="27" y="32"/>
                      <a:pt x="27" y="32"/>
                      <a:pt x="27" y="32"/>
                    </a:cubicBezTo>
                    <a:cubicBezTo>
                      <a:pt x="28" y="31"/>
                      <a:pt x="28" y="29"/>
                      <a:pt x="28" y="28"/>
                    </a:cubicBezTo>
                    <a:cubicBezTo>
                      <a:pt x="5" y="1"/>
                      <a:pt x="5" y="1"/>
                      <a:pt x="5" y="1"/>
                    </a:cubicBezTo>
                    <a:cubicBezTo>
                      <a:pt x="4" y="0"/>
                      <a:pt x="3" y="0"/>
                      <a:pt x="2" y="1"/>
                    </a:cubicBezTo>
                    <a:cubicBezTo>
                      <a:pt x="2" y="1"/>
                      <a:pt x="2" y="1"/>
                      <a:pt x="2" y="1"/>
                    </a:cubicBezTo>
                    <a:cubicBezTo>
                      <a:pt x="1" y="2"/>
                      <a:pt x="0" y="3"/>
                      <a:pt x="1" y="4"/>
                    </a:cubicBezTo>
                    <a:lnTo>
                      <a:pt x="24"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4" name="Freeform 19"/>
              <p:cNvSpPr>
                <a:spLocks/>
              </p:cNvSpPr>
              <p:nvPr/>
            </p:nvSpPr>
            <p:spPr bwMode="auto">
              <a:xfrm>
                <a:off x="1580986" y="575139"/>
                <a:ext cx="260022" cy="236086"/>
              </a:xfrm>
              <a:custGeom>
                <a:avLst/>
                <a:gdLst>
                  <a:gd name="T0" fmla="*/ 99 w 114"/>
                  <a:gd name="T1" fmla="*/ 2 h 103"/>
                  <a:gd name="T2" fmla="*/ 75 w 114"/>
                  <a:gd name="T3" fmla="*/ 17 h 103"/>
                  <a:gd name="T4" fmla="*/ 63 w 114"/>
                  <a:gd name="T5" fmla="*/ 65 h 103"/>
                  <a:gd name="T6" fmla="*/ 58 w 114"/>
                  <a:gd name="T7" fmla="*/ 69 h 103"/>
                  <a:gd name="T8" fmla="*/ 24 w 114"/>
                  <a:gd name="T9" fmla="*/ 64 h 103"/>
                  <a:gd name="T10" fmla="*/ 7 w 114"/>
                  <a:gd name="T11" fmla="*/ 61 h 103"/>
                  <a:gd name="T12" fmla="*/ 7 w 114"/>
                  <a:gd name="T13" fmla="*/ 62 h 103"/>
                  <a:gd name="T14" fmla="*/ 5 w 114"/>
                  <a:gd name="T15" fmla="*/ 61 h 103"/>
                  <a:gd name="T16" fmla="*/ 0 w 114"/>
                  <a:gd name="T17" fmla="*/ 81 h 103"/>
                  <a:gd name="T18" fmla="*/ 3 w 114"/>
                  <a:gd name="T19" fmla="*/ 82 h 103"/>
                  <a:gd name="T20" fmla="*/ 1 w 114"/>
                  <a:gd name="T21" fmla="*/ 89 h 103"/>
                  <a:gd name="T22" fmla="*/ 68 w 114"/>
                  <a:gd name="T23" fmla="*/ 103 h 103"/>
                  <a:gd name="T24" fmla="*/ 99 w 114"/>
                  <a:gd name="T25" fmla="*/ 63 h 103"/>
                  <a:gd name="T26" fmla="*/ 99 w 114"/>
                  <a:gd name="T27"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03">
                    <a:moveTo>
                      <a:pt x="99" y="2"/>
                    </a:moveTo>
                    <a:cubicBezTo>
                      <a:pt x="93" y="0"/>
                      <a:pt x="79" y="1"/>
                      <a:pt x="75" y="17"/>
                    </a:cubicBezTo>
                    <a:cubicBezTo>
                      <a:pt x="71" y="32"/>
                      <a:pt x="63" y="65"/>
                      <a:pt x="63" y="65"/>
                    </a:cubicBezTo>
                    <a:cubicBezTo>
                      <a:pt x="58" y="69"/>
                      <a:pt x="58" y="69"/>
                      <a:pt x="58" y="69"/>
                    </a:cubicBezTo>
                    <a:cubicBezTo>
                      <a:pt x="24" y="64"/>
                      <a:pt x="24" y="64"/>
                      <a:pt x="24" y="64"/>
                    </a:cubicBezTo>
                    <a:cubicBezTo>
                      <a:pt x="7" y="61"/>
                      <a:pt x="7" y="61"/>
                      <a:pt x="7" y="61"/>
                    </a:cubicBezTo>
                    <a:cubicBezTo>
                      <a:pt x="7" y="62"/>
                      <a:pt x="7" y="62"/>
                      <a:pt x="7" y="62"/>
                    </a:cubicBezTo>
                    <a:cubicBezTo>
                      <a:pt x="5" y="61"/>
                      <a:pt x="5" y="61"/>
                      <a:pt x="5" y="61"/>
                    </a:cubicBezTo>
                    <a:cubicBezTo>
                      <a:pt x="0" y="81"/>
                      <a:pt x="0" y="81"/>
                      <a:pt x="0" y="81"/>
                    </a:cubicBezTo>
                    <a:cubicBezTo>
                      <a:pt x="3" y="82"/>
                      <a:pt x="3" y="82"/>
                      <a:pt x="3" y="82"/>
                    </a:cubicBezTo>
                    <a:cubicBezTo>
                      <a:pt x="1" y="89"/>
                      <a:pt x="1" y="89"/>
                      <a:pt x="1" y="89"/>
                    </a:cubicBezTo>
                    <a:cubicBezTo>
                      <a:pt x="1" y="89"/>
                      <a:pt x="66" y="103"/>
                      <a:pt x="68" y="103"/>
                    </a:cubicBezTo>
                    <a:cubicBezTo>
                      <a:pt x="86" y="103"/>
                      <a:pt x="89" y="88"/>
                      <a:pt x="99" y="63"/>
                    </a:cubicBezTo>
                    <a:cubicBezTo>
                      <a:pt x="114" y="21"/>
                      <a:pt x="108" y="5"/>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cxnSp>
        <p:nvCxnSpPr>
          <p:cNvPr id="26" name="直線コネクタ 25"/>
          <p:cNvCxnSpPr/>
          <p:nvPr userDrawn="1"/>
        </p:nvCxnSpPr>
        <p:spPr>
          <a:xfrm>
            <a:off x="0" y="627382"/>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フッター プレースホルダー 2"/>
          <p:cNvSpPr txBox="1">
            <a:spLocks/>
          </p:cNvSpPr>
          <p:nvPr userDrawn="1"/>
        </p:nvSpPr>
        <p:spPr>
          <a:xfrm>
            <a:off x="2538632" y="6629987"/>
            <a:ext cx="4032448" cy="221109"/>
          </a:xfrm>
          <a:prstGeom prst="rect">
            <a:avLst/>
          </a:prstGeom>
        </p:spPr>
        <p:txBody>
          <a:bodyPr vert="horz" lIns="91440" tIns="45720" rIns="91440" bIns="45720" rtlCol="0" anchor="ctr"/>
          <a:lstStyle>
            <a:defPPr>
              <a:defRPr lang="ja-JP"/>
            </a:defPPr>
            <a:lvl1pPr marL="0" algn="ctr" defTabSz="914400" rtl="0" eaLnBrk="1" latinLnBrk="0" hangingPunct="1">
              <a:defRPr kumimoji="1" sz="105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©2024 SHUFUNOTOMO Co., Ltd. All rights reserved.</a:t>
            </a:r>
          </a:p>
        </p:txBody>
      </p:sp>
      <p:sp>
        <p:nvSpPr>
          <p:cNvPr id="28" name="Slide Number Placeholder 5"/>
          <p:cNvSpPr txBox="1">
            <a:spLocks/>
          </p:cNvSpPr>
          <p:nvPr userDrawn="1"/>
        </p:nvSpPr>
        <p:spPr>
          <a:xfrm>
            <a:off x="6883120" y="6399229"/>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AA68D36-DE8F-4DE7-B51B-6062A39115F1}" type="slidenum">
              <a:rPr lang="ja-JP" altLang="en-US" smtClean="0"/>
              <a:pPr/>
              <a:t>‹#›</a:t>
            </a:fld>
            <a:endParaRPr lang="ja-JP" altLang="en-US" dirty="0"/>
          </a:p>
        </p:txBody>
      </p:sp>
    </p:spTree>
    <p:extLst>
      <p:ext uri="{BB962C8B-B14F-4D97-AF65-F5344CB8AC3E}">
        <p14:creationId xmlns:p14="http://schemas.microsoft.com/office/powerpoint/2010/main" val="2454374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368AEBB-8FDD-45E8-B560-DBB23615D7E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B19CC8A-16B5-413F-BC2B-5CB6266B04F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BA792B-0FAF-43BC-9D2F-637397D4660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AE819-FBF2-4F17-A0D7-12E38B6C07CD}" type="datetimeFigureOut">
              <a:rPr kumimoji="1" lang="ja-JP" altLang="en-US" smtClean="0"/>
              <a:t>2024/4/3</a:t>
            </a:fld>
            <a:endParaRPr kumimoji="1" lang="ja-JP" altLang="en-US"/>
          </a:p>
        </p:txBody>
      </p:sp>
      <p:sp>
        <p:nvSpPr>
          <p:cNvPr id="5" name="フッター プレースホルダー 4">
            <a:extLst>
              <a:ext uri="{FF2B5EF4-FFF2-40B4-BE49-F238E27FC236}">
                <a16:creationId xmlns:a16="http://schemas.microsoft.com/office/drawing/2014/main" id="{BCDF5B0C-9B0C-49D9-9389-BFA9C1898CC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EA30EAF-42C6-403B-B65F-E5D8E8601B6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A433-AF9E-4BEC-ABDB-6E5027BECC87}" type="slidenum">
              <a:rPr kumimoji="1" lang="ja-JP" altLang="en-US" smtClean="0"/>
              <a:t>‹#›</a:t>
            </a:fld>
            <a:endParaRPr kumimoji="1" lang="ja-JP" altLang="en-US"/>
          </a:p>
        </p:txBody>
      </p:sp>
      <p:sp>
        <p:nvSpPr>
          <p:cNvPr id="7" name="フッター プレースホルダー 2">
            <a:extLst>
              <a:ext uri="{FF2B5EF4-FFF2-40B4-BE49-F238E27FC236}">
                <a16:creationId xmlns:a16="http://schemas.microsoft.com/office/drawing/2014/main" id="{7784C762-21F4-46B6-B39F-07ACF148C0BE}"/>
              </a:ext>
            </a:extLst>
          </p:cNvPr>
          <p:cNvSpPr txBox="1">
            <a:spLocks/>
          </p:cNvSpPr>
          <p:nvPr userDrawn="1"/>
        </p:nvSpPr>
        <p:spPr>
          <a:xfrm>
            <a:off x="2538632" y="6629987"/>
            <a:ext cx="4032448" cy="221109"/>
          </a:xfrm>
          <a:prstGeom prst="rect">
            <a:avLst/>
          </a:prstGeom>
        </p:spPr>
        <p:txBody>
          <a:bodyPr vert="horz" lIns="91440" tIns="45720" rIns="91440" bIns="45720" rtlCol="0" anchor="ctr"/>
          <a:lstStyle>
            <a:defPPr>
              <a:defRPr lang="ja-JP"/>
            </a:defPPr>
            <a:lvl1pPr marL="0" algn="ctr" defTabSz="914400" rtl="0" eaLnBrk="1" latinLnBrk="0" hangingPunct="1">
              <a:defRPr kumimoji="1" sz="105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©2024 SHUFUNOTOMO Co., Ltd. All rights reserved.</a:t>
            </a:r>
          </a:p>
        </p:txBody>
      </p:sp>
    </p:spTree>
    <p:extLst>
      <p:ext uri="{BB962C8B-B14F-4D97-AF65-F5344CB8AC3E}">
        <p14:creationId xmlns:p14="http://schemas.microsoft.com/office/powerpoint/2010/main" val="20242703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8.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96.jpe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jpg"/><Relationship Id="rId5" Type="http://schemas.openxmlformats.org/officeDocument/2006/relationships/image" Target="../media/image108.jpeg"/><Relationship Id="rId4" Type="http://schemas.openxmlformats.org/officeDocument/2006/relationships/image" Target="../media/image107.jpeg"/></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openxmlformats.org/officeDocument/2006/relationships/image" Target="../media/image113.jpeg"/><Relationship Id="rId12" Type="http://schemas.openxmlformats.org/officeDocument/2006/relationships/image" Target="../media/image117.jpeg"/><Relationship Id="rId2" Type="http://schemas.openxmlformats.org/officeDocument/2006/relationships/image" Target="../media/image110.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16.jpeg"/><Relationship Id="rId5" Type="http://schemas.openxmlformats.org/officeDocument/2006/relationships/image" Target="../media/image112.png"/><Relationship Id="rId10" Type="http://schemas.openxmlformats.org/officeDocument/2006/relationships/image" Target="../media/image115.png"/><Relationship Id="rId4" Type="http://schemas.microsoft.com/office/2007/relationships/hdphoto" Target="../media/hdphoto1.wdp"/><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jpeg"/><Relationship Id="rId2" Type="http://schemas.openxmlformats.org/officeDocument/2006/relationships/notesSlide" Target="../notesSlides/notesSlide2.xml"/><Relationship Id="rId16" Type="http://schemas.openxmlformats.org/officeDocument/2006/relationships/image" Target="../media/image21.jpe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png"/><Relationship Id="rId19" Type="http://schemas.openxmlformats.org/officeDocument/2006/relationships/image" Target="../media/image24.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g"/><Relationship Id="rId18" Type="http://schemas.openxmlformats.org/officeDocument/2006/relationships/image" Target="../media/image42.jpeg"/><Relationship Id="rId3" Type="http://schemas.openxmlformats.org/officeDocument/2006/relationships/image" Target="../media/image27.png"/><Relationship Id="rId21" Type="http://schemas.openxmlformats.org/officeDocument/2006/relationships/image" Target="../media/image45.jpg"/><Relationship Id="rId7" Type="http://schemas.openxmlformats.org/officeDocument/2006/relationships/image" Target="../media/image31.jpeg"/><Relationship Id="rId12" Type="http://schemas.openxmlformats.org/officeDocument/2006/relationships/image" Target="../media/image36.jpg"/><Relationship Id="rId17" Type="http://schemas.openxmlformats.org/officeDocument/2006/relationships/image" Target="../media/image41.png"/><Relationship Id="rId2" Type="http://schemas.openxmlformats.org/officeDocument/2006/relationships/image" Target="../media/image26.jpeg"/><Relationship Id="rId16" Type="http://schemas.openxmlformats.org/officeDocument/2006/relationships/image" Target="../media/image40.jpg"/><Relationship Id="rId20"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g"/><Relationship Id="rId5" Type="http://schemas.openxmlformats.org/officeDocument/2006/relationships/image" Target="../media/image29.png"/><Relationship Id="rId15" Type="http://schemas.openxmlformats.org/officeDocument/2006/relationships/image" Target="../media/image39.jpg"/><Relationship Id="rId10" Type="http://schemas.openxmlformats.org/officeDocument/2006/relationships/image" Target="../media/image34.jpg"/><Relationship Id="rId19" Type="http://schemas.openxmlformats.org/officeDocument/2006/relationships/image" Target="../media/image43.jpeg"/><Relationship Id="rId4" Type="http://schemas.openxmlformats.org/officeDocument/2006/relationships/image" Target="../media/image28.jpeg"/><Relationship Id="rId9" Type="http://schemas.openxmlformats.org/officeDocument/2006/relationships/image" Target="../media/image33.jpg"/><Relationship Id="rId14" Type="http://schemas.openxmlformats.org/officeDocument/2006/relationships/image" Target="../media/image38.jpg"/><Relationship Id="rId22" Type="http://schemas.openxmlformats.org/officeDocument/2006/relationships/image" Target="../media/image46.jp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 座る, 女性, 民衆 が含まれている画像&#10;&#10;自動的に生成された説明">
            <a:extLst>
              <a:ext uri="{FF2B5EF4-FFF2-40B4-BE49-F238E27FC236}">
                <a16:creationId xmlns:a16="http://schemas.microsoft.com/office/drawing/2014/main" id="{6DFED3B9-3B9A-4D79-8ECE-96BDA80399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54" y="-20608"/>
            <a:ext cx="9174251" cy="6308066"/>
          </a:xfrm>
          <a:prstGeom prst="rect">
            <a:avLst/>
          </a:prstGeom>
        </p:spPr>
      </p:pic>
      <p:sp>
        <p:nvSpPr>
          <p:cNvPr id="42" name="正方形/長方形 41">
            <a:extLst>
              <a:ext uri="{FF2B5EF4-FFF2-40B4-BE49-F238E27FC236}">
                <a16:creationId xmlns:a16="http://schemas.microsoft.com/office/drawing/2014/main" id="{F8696130-D7A6-4949-9841-D1A959425677}"/>
              </a:ext>
            </a:extLst>
          </p:cNvPr>
          <p:cNvSpPr/>
          <p:nvPr/>
        </p:nvSpPr>
        <p:spPr>
          <a:xfrm>
            <a:off x="-13254" y="-20608"/>
            <a:ext cx="9174251" cy="630806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grpSp>
        <p:nvGrpSpPr>
          <p:cNvPr id="32" name="グループ化 4388"/>
          <p:cNvGrpSpPr>
            <a:grpSpLocks/>
          </p:cNvGrpSpPr>
          <p:nvPr/>
        </p:nvGrpSpPr>
        <p:grpSpPr bwMode="auto">
          <a:xfrm>
            <a:off x="78947" y="6536968"/>
            <a:ext cx="1233665" cy="210392"/>
            <a:chOff x="802238" y="1357298"/>
            <a:chExt cx="1359513" cy="226281"/>
          </a:xfrm>
          <a:solidFill>
            <a:srgbClr val="000000">
              <a:alpha val="80000"/>
            </a:srgbClr>
          </a:solidFill>
          <a:effectLst>
            <a:glow rad="63500">
              <a:schemeClr val="bg1">
                <a:alpha val="40000"/>
              </a:schemeClr>
            </a:glow>
          </a:effectLst>
        </p:grpSpPr>
        <p:sp>
          <p:nvSpPr>
            <p:cNvPr id="33" name="Freeform 4201"/>
            <p:cNvSpPr>
              <a:spLocks noEditPoints="1"/>
            </p:cNvSpPr>
            <p:nvPr/>
          </p:nvSpPr>
          <p:spPr bwMode="auto">
            <a:xfrm>
              <a:off x="802238" y="1357298"/>
              <a:ext cx="247875" cy="226281"/>
            </a:xfrm>
            <a:custGeom>
              <a:avLst/>
              <a:gdLst>
                <a:gd name="T0" fmla="*/ 2147483646 w 345"/>
                <a:gd name="T1" fmla="*/ 2147483646 h 315"/>
                <a:gd name="T2" fmla="*/ 0 w 345"/>
                <a:gd name="T3" fmla="*/ 2147483646 h 315"/>
                <a:gd name="T4" fmla="*/ 0 w 345"/>
                <a:gd name="T5" fmla="*/ 2147483646 h 315"/>
                <a:gd name="T6" fmla="*/ 2147483646 w 345"/>
                <a:gd name="T7" fmla="*/ 2147483646 h 315"/>
                <a:gd name="T8" fmla="*/ 2147483646 w 345"/>
                <a:gd name="T9" fmla="*/ 2147483646 h 315"/>
                <a:gd name="T10" fmla="*/ 2147483646 w 345"/>
                <a:gd name="T11" fmla="*/ 2147483646 h 315"/>
                <a:gd name="T12" fmla="*/ 2147483646 w 345"/>
                <a:gd name="T13" fmla="*/ 0 h 315"/>
                <a:gd name="T14" fmla="*/ 2147483646 w 345"/>
                <a:gd name="T15" fmla="*/ 2147483646 h 315"/>
                <a:gd name="T16" fmla="*/ 2147483646 w 345"/>
                <a:gd name="T17" fmla="*/ 2147483646 h 315"/>
                <a:gd name="T18" fmla="*/ 2147483646 w 345"/>
                <a:gd name="T19" fmla="*/ 2147483646 h 315"/>
                <a:gd name="T20" fmla="*/ 2147483646 w 345"/>
                <a:gd name="T21" fmla="*/ 2147483646 h 315"/>
                <a:gd name="T22" fmla="*/ 2147483646 w 345"/>
                <a:gd name="T23" fmla="*/ 2147483646 h 3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315"/>
                <a:gd name="T38" fmla="*/ 345 w 345"/>
                <a:gd name="T39" fmla="*/ 315 h 3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315">
                  <a:moveTo>
                    <a:pt x="168" y="3"/>
                  </a:moveTo>
                  <a:cubicBezTo>
                    <a:pt x="167" y="4"/>
                    <a:pt x="0" y="105"/>
                    <a:pt x="0" y="306"/>
                  </a:cubicBezTo>
                  <a:cubicBezTo>
                    <a:pt x="0" y="315"/>
                    <a:pt x="0" y="315"/>
                    <a:pt x="0" y="315"/>
                  </a:cubicBezTo>
                  <a:cubicBezTo>
                    <a:pt x="345" y="315"/>
                    <a:pt x="345" y="315"/>
                    <a:pt x="345" y="315"/>
                  </a:cubicBezTo>
                  <a:cubicBezTo>
                    <a:pt x="345" y="306"/>
                    <a:pt x="345" y="306"/>
                    <a:pt x="345" y="306"/>
                  </a:cubicBezTo>
                  <a:cubicBezTo>
                    <a:pt x="345" y="105"/>
                    <a:pt x="179" y="4"/>
                    <a:pt x="177" y="3"/>
                  </a:cubicBezTo>
                  <a:cubicBezTo>
                    <a:pt x="173" y="0"/>
                    <a:pt x="173" y="0"/>
                    <a:pt x="173" y="0"/>
                  </a:cubicBezTo>
                  <a:lnTo>
                    <a:pt x="168" y="3"/>
                  </a:lnTo>
                  <a:close/>
                  <a:moveTo>
                    <a:pt x="173" y="18"/>
                  </a:moveTo>
                  <a:cubicBezTo>
                    <a:pt x="198" y="35"/>
                    <a:pt x="326" y="129"/>
                    <a:pt x="330" y="300"/>
                  </a:cubicBezTo>
                  <a:cubicBezTo>
                    <a:pt x="313" y="300"/>
                    <a:pt x="33" y="300"/>
                    <a:pt x="16" y="300"/>
                  </a:cubicBezTo>
                  <a:cubicBezTo>
                    <a:pt x="20" y="129"/>
                    <a:pt x="148" y="35"/>
                    <a:pt x="17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sp>
          <p:nvSpPr>
            <p:cNvPr id="34" name="Freeform 4202"/>
            <p:cNvSpPr>
              <a:spLocks/>
            </p:cNvSpPr>
            <p:nvPr/>
          </p:nvSpPr>
          <p:spPr bwMode="auto">
            <a:xfrm>
              <a:off x="834781" y="1388929"/>
              <a:ext cx="181573" cy="162412"/>
            </a:xfrm>
            <a:custGeom>
              <a:avLst/>
              <a:gdLst>
                <a:gd name="T0" fmla="*/ 0 w 253"/>
                <a:gd name="T1" fmla="*/ 2147483646 h 226"/>
                <a:gd name="T2" fmla="*/ 2147483646 w 253"/>
                <a:gd name="T3" fmla="*/ 2147483646 h 226"/>
                <a:gd name="T4" fmla="*/ 2147483646 w 253"/>
                <a:gd name="T5" fmla="*/ 2147483646 h 226"/>
                <a:gd name="T6" fmla="*/ 2147483646 w 253"/>
                <a:gd name="T7" fmla="*/ 2147483646 h 226"/>
                <a:gd name="T8" fmla="*/ 2147483646 w 253"/>
                <a:gd name="T9" fmla="*/ 2147483646 h 226"/>
                <a:gd name="T10" fmla="*/ 2147483646 w 253"/>
                <a:gd name="T11" fmla="*/ 2147483646 h 226"/>
                <a:gd name="T12" fmla="*/ 2147483646 w 253"/>
                <a:gd name="T13" fmla="*/ 2147483646 h 226"/>
                <a:gd name="T14" fmla="*/ 2147483646 w 253"/>
                <a:gd name="T15" fmla="*/ 2147483646 h 226"/>
                <a:gd name="T16" fmla="*/ 2147483646 w 253"/>
                <a:gd name="T17" fmla="*/ 2147483646 h 226"/>
                <a:gd name="T18" fmla="*/ 2147483646 w 253"/>
                <a:gd name="T19" fmla="*/ 2147483646 h 226"/>
                <a:gd name="T20" fmla="*/ 2147483646 w 253"/>
                <a:gd name="T21" fmla="*/ 0 h 226"/>
                <a:gd name="T22" fmla="*/ 2147483646 w 253"/>
                <a:gd name="T23" fmla="*/ 0 h 226"/>
                <a:gd name="T24" fmla="*/ 2147483646 w 253"/>
                <a:gd name="T25" fmla="*/ 2147483646 h 226"/>
                <a:gd name="T26" fmla="*/ 2147483646 w 253"/>
                <a:gd name="T27" fmla="*/ 2147483646 h 226"/>
                <a:gd name="T28" fmla="*/ 2147483646 w 253"/>
                <a:gd name="T29" fmla="*/ 2147483646 h 226"/>
                <a:gd name="T30" fmla="*/ 2147483646 w 253"/>
                <a:gd name="T31" fmla="*/ 2147483646 h 226"/>
                <a:gd name="T32" fmla="*/ 2147483646 w 253"/>
                <a:gd name="T33" fmla="*/ 2147483646 h 226"/>
                <a:gd name="T34" fmla="*/ 2147483646 w 253"/>
                <a:gd name="T35" fmla="*/ 2147483646 h 226"/>
                <a:gd name="T36" fmla="*/ 2147483646 w 253"/>
                <a:gd name="T37" fmla="*/ 2147483646 h 226"/>
                <a:gd name="T38" fmla="*/ 2147483646 w 253"/>
                <a:gd name="T39" fmla="*/ 2147483646 h 226"/>
                <a:gd name="T40" fmla="*/ 0 w 253"/>
                <a:gd name="T41" fmla="*/ 2147483646 h 2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3"/>
                <a:gd name="T64" fmla="*/ 0 h 226"/>
                <a:gd name="T65" fmla="*/ 253 w 253"/>
                <a:gd name="T66" fmla="*/ 226 h 2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3" h="226">
                  <a:moveTo>
                    <a:pt x="0" y="226"/>
                  </a:moveTo>
                  <a:cubicBezTo>
                    <a:pt x="253" y="226"/>
                    <a:pt x="253" y="226"/>
                    <a:pt x="253" y="226"/>
                  </a:cubicBezTo>
                  <a:cubicBezTo>
                    <a:pt x="240" y="211"/>
                    <a:pt x="201" y="196"/>
                    <a:pt x="154" y="192"/>
                  </a:cubicBezTo>
                  <a:cubicBezTo>
                    <a:pt x="153" y="173"/>
                    <a:pt x="153" y="173"/>
                    <a:pt x="153" y="173"/>
                  </a:cubicBezTo>
                  <a:cubicBezTo>
                    <a:pt x="184" y="170"/>
                    <a:pt x="203" y="164"/>
                    <a:pt x="203" y="155"/>
                  </a:cubicBezTo>
                  <a:cubicBezTo>
                    <a:pt x="203" y="146"/>
                    <a:pt x="183" y="139"/>
                    <a:pt x="151" y="137"/>
                  </a:cubicBezTo>
                  <a:cubicBezTo>
                    <a:pt x="150" y="117"/>
                    <a:pt x="150" y="117"/>
                    <a:pt x="150" y="117"/>
                  </a:cubicBezTo>
                  <a:cubicBezTo>
                    <a:pt x="184" y="113"/>
                    <a:pt x="213" y="99"/>
                    <a:pt x="217" y="81"/>
                  </a:cubicBezTo>
                  <a:cubicBezTo>
                    <a:pt x="131" y="81"/>
                    <a:pt x="131" y="81"/>
                    <a:pt x="131" y="81"/>
                  </a:cubicBezTo>
                  <a:cubicBezTo>
                    <a:pt x="143" y="79"/>
                    <a:pt x="157" y="70"/>
                    <a:pt x="157" y="53"/>
                  </a:cubicBezTo>
                  <a:cubicBezTo>
                    <a:pt x="157" y="31"/>
                    <a:pt x="126" y="0"/>
                    <a:pt x="126" y="0"/>
                  </a:cubicBezTo>
                  <a:cubicBezTo>
                    <a:pt x="126" y="0"/>
                    <a:pt x="126" y="0"/>
                    <a:pt x="126" y="0"/>
                  </a:cubicBezTo>
                  <a:cubicBezTo>
                    <a:pt x="126" y="0"/>
                    <a:pt x="96" y="31"/>
                    <a:pt x="96" y="53"/>
                  </a:cubicBezTo>
                  <a:cubicBezTo>
                    <a:pt x="96" y="70"/>
                    <a:pt x="110" y="79"/>
                    <a:pt x="121" y="81"/>
                  </a:cubicBezTo>
                  <a:cubicBezTo>
                    <a:pt x="36" y="81"/>
                    <a:pt x="36" y="81"/>
                    <a:pt x="36" y="81"/>
                  </a:cubicBezTo>
                  <a:cubicBezTo>
                    <a:pt x="40" y="99"/>
                    <a:pt x="69" y="113"/>
                    <a:pt x="103" y="117"/>
                  </a:cubicBezTo>
                  <a:cubicBezTo>
                    <a:pt x="102" y="137"/>
                    <a:pt x="102" y="137"/>
                    <a:pt x="102" y="137"/>
                  </a:cubicBezTo>
                  <a:cubicBezTo>
                    <a:pt x="70" y="139"/>
                    <a:pt x="50" y="146"/>
                    <a:pt x="50" y="155"/>
                  </a:cubicBezTo>
                  <a:cubicBezTo>
                    <a:pt x="50" y="164"/>
                    <a:pt x="68" y="170"/>
                    <a:pt x="100" y="173"/>
                  </a:cubicBezTo>
                  <a:cubicBezTo>
                    <a:pt x="99" y="192"/>
                    <a:pt x="99" y="192"/>
                    <a:pt x="99" y="192"/>
                  </a:cubicBezTo>
                  <a:cubicBezTo>
                    <a:pt x="51" y="196"/>
                    <a:pt x="13" y="211"/>
                    <a:pt x="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sp>
          <p:nvSpPr>
            <p:cNvPr id="35" name="Freeform 4203"/>
            <p:cNvSpPr>
              <a:spLocks/>
            </p:cNvSpPr>
            <p:nvPr/>
          </p:nvSpPr>
          <p:spPr bwMode="auto">
            <a:xfrm>
              <a:off x="1099689" y="1378284"/>
              <a:ext cx="198300" cy="185222"/>
            </a:xfrm>
            <a:custGeom>
              <a:avLst/>
              <a:gdLst>
                <a:gd name="T0" fmla="*/ 2147483646 w 652"/>
                <a:gd name="T1" fmla="*/ 2147483646 h 609"/>
                <a:gd name="T2" fmla="*/ 2147483646 w 652"/>
                <a:gd name="T3" fmla="*/ 2147483646 h 609"/>
                <a:gd name="T4" fmla="*/ 2147483646 w 652"/>
                <a:gd name="T5" fmla="*/ 2147483646 h 609"/>
                <a:gd name="T6" fmla="*/ 2147483646 w 652"/>
                <a:gd name="T7" fmla="*/ 2147483646 h 609"/>
                <a:gd name="T8" fmla="*/ 2147483646 w 652"/>
                <a:gd name="T9" fmla="*/ 2147483646 h 609"/>
                <a:gd name="T10" fmla="*/ 2147483646 w 652"/>
                <a:gd name="T11" fmla="*/ 2147483646 h 609"/>
                <a:gd name="T12" fmla="*/ 2147483646 w 652"/>
                <a:gd name="T13" fmla="*/ 2147483646 h 609"/>
                <a:gd name="T14" fmla="*/ 2147483646 w 652"/>
                <a:gd name="T15" fmla="*/ 2147483646 h 609"/>
                <a:gd name="T16" fmla="*/ 2147483646 w 652"/>
                <a:gd name="T17" fmla="*/ 2147483646 h 609"/>
                <a:gd name="T18" fmla="*/ 2147483646 w 652"/>
                <a:gd name="T19" fmla="*/ 0 h 609"/>
                <a:gd name="T20" fmla="*/ 2147483646 w 652"/>
                <a:gd name="T21" fmla="*/ 0 h 609"/>
                <a:gd name="T22" fmla="*/ 2147483646 w 652"/>
                <a:gd name="T23" fmla="*/ 2147483646 h 609"/>
                <a:gd name="T24" fmla="*/ 2147483646 w 652"/>
                <a:gd name="T25" fmla="*/ 2147483646 h 609"/>
                <a:gd name="T26" fmla="*/ 2147483646 w 652"/>
                <a:gd name="T27" fmla="*/ 2147483646 h 609"/>
                <a:gd name="T28" fmla="*/ 2147483646 w 652"/>
                <a:gd name="T29" fmla="*/ 2147483646 h 609"/>
                <a:gd name="T30" fmla="*/ 2147483646 w 652"/>
                <a:gd name="T31" fmla="*/ 2147483646 h 609"/>
                <a:gd name="T32" fmla="*/ 2147483646 w 652"/>
                <a:gd name="T33" fmla="*/ 2147483646 h 609"/>
                <a:gd name="T34" fmla="*/ 2147483646 w 652"/>
                <a:gd name="T35" fmla="*/ 2147483646 h 609"/>
                <a:gd name="T36" fmla="*/ 2147483646 w 652"/>
                <a:gd name="T37" fmla="*/ 2147483646 h 609"/>
                <a:gd name="T38" fmla="*/ 2147483646 w 652"/>
                <a:gd name="T39" fmla="*/ 2147483646 h 609"/>
                <a:gd name="T40" fmla="*/ 0 w 652"/>
                <a:gd name="T41" fmla="*/ 2147483646 h 609"/>
                <a:gd name="T42" fmla="*/ 0 w 652"/>
                <a:gd name="T43" fmla="*/ 2147483646 h 609"/>
                <a:gd name="T44" fmla="*/ 2147483646 w 652"/>
                <a:gd name="T45" fmla="*/ 2147483646 h 609"/>
                <a:gd name="T46" fmla="*/ 2147483646 w 652"/>
                <a:gd name="T47" fmla="*/ 2147483646 h 609"/>
                <a:gd name="T48" fmla="*/ 2147483646 w 652"/>
                <a:gd name="T49" fmla="*/ 2147483646 h 6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2"/>
                <a:gd name="T76" fmla="*/ 0 h 609"/>
                <a:gd name="T77" fmla="*/ 652 w 652"/>
                <a:gd name="T78" fmla="*/ 609 h 6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2" h="609">
                  <a:moveTo>
                    <a:pt x="371" y="533"/>
                  </a:moveTo>
                  <a:lnTo>
                    <a:pt x="371" y="385"/>
                  </a:lnTo>
                  <a:lnTo>
                    <a:pt x="603" y="385"/>
                  </a:lnTo>
                  <a:lnTo>
                    <a:pt x="603" y="311"/>
                  </a:lnTo>
                  <a:lnTo>
                    <a:pt x="371" y="311"/>
                  </a:lnTo>
                  <a:lnTo>
                    <a:pt x="371" y="186"/>
                  </a:lnTo>
                  <a:lnTo>
                    <a:pt x="643" y="186"/>
                  </a:lnTo>
                  <a:lnTo>
                    <a:pt x="643" y="111"/>
                  </a:lnTo>
                  <a:lnTo>
                    <a:pt x="371" y="111"/>
                  </a:lnTo>
                  <a:lnTo>
                    <a:pt x="371" y="0"/>
                  </a:lnTo>
                  <a:lnTo>
                    <a:pt x="286" y="0"/>
                  </a:lnTo>
                  <a:lnTo>
                    <a:pt x="286" y="111"/>
                  </a:lnTo>
                  <a:lnTo>
                    <a:pt x="10" y="111"/>
                  </a:lnTo>
                  <a:lnTo>
                    <a:pt x="10" y="186"/>
                  </a:lnTo>
                  <a:lnTo>
                    <a:pt x="286" y="186"/>
                  </a:lnTo>
                  <a:lnTo>
                    <a:pt x="286" y="311"/>
                  </a:lnTo>
                  <a:lnTo>
                    <a:pt x="50" y="311"/>
                  </a:lnTo>
                  <a:lnTo>
                    <a:pt x="50" y="385"/>
                  </a:lnTo>
                  <a:lnTo>
                    <a:pt x="286" y="385"/>
                  </a:lnTo>
                  <a:lnTo>
                    <a:pt x="286" y="533"/>
                  </a:lnTo>
                  <a:lnTo>
                    <a:pt x="0" y="533"/>
                  </a:lnTo>
                  <a:lnTo>
                    <a:pt x="0" y="609"/>
                  </a:lnTo>
                  <a:lnTo>
                    <a:pt x="652" y="609"/>
                  </a:lnTo>
                  <a:lnTo>
                    <a:pt x="652" y="533"/>
                  </a:lnTo>
                  <a:lnTo>
                    <a:pt x="371" y="5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sp>
          <p:nvSpPr>
            <p:cNvPr id="36" name="Freeform 4204"/>
            <p:cNvSpPr>
              <a:spLocks noEditPoints="1"/>
            </p:cNvSpPr>
            <p:nvPr/>
          </p:nvSpPr>
          <p:spPr bwMode="auto">
            <a:xfrm>
              <a:off x="1323233" y="1370376"/>
              <a:ext cx="196171" cy="200429"/>
            </a:xfrm>
            <a:custGeom>
              <a:avLst/>
              <a:gdLst>
                <a:gd name="T0" fmla="*/ 2147483646 w 273"/>
                <a:gd name="T1" fmla="*/ 2147483646 h 279"/>
                <a:gd name="T2" fmla="*/ 2147483646 w 273"/>
                <a:gd name="T3" fmla="*/ 2147483646 h 279"/>
                <a:gd name="T4" fmla="*/ 0 w 273"/>
                <a:gd name="T5" fmla="*/ 2147483646 h 279"/>
                <a:gd name="T6" fmla="*/ 2147483646 w 273"/>
                <a:gd name="T7" fmla="*/ 0 h 279"/>
                <a:gd name="T8" fmla="*/ 2147483646 w 273"/>
                <a:gd name="T9" fmla="*/ 2147483646 h 279"/>
                <a:gd name="T10" fmla="*/ 2147483646 w 273"/>
                <a:gd name="T11" fmla="*/ 2147483646 h 279"/>
                <a:gd name="T12" fmla="*/ 2147483646 w 273"/>
                <a:gd name="T13" fmla="*/ 2147483646 h 279"/>
                <a:gd name="T14" fmla="*/ 2147483646 w 273"/>
                <a:gd name="T15" fmla="*/ 2147483646 h 279"/>
                <a:gd name="T16" fmla="*/ 2147483646 w 273"/>
                <a:gd name="T17" fmla="*/ 2147483646 h 279"/>
                <a:gd name="T18" fmla="*/ 2147483646 w 273"/>
                <a:gd name="T19" fmla="*/ 2147483646 h 279"/>
                <a:gd name="T20" fmla="*/ 2147483646 w 273"/>
                <a:gd name="T21" fmla="*/ 2147483646 h 279"/>
                <a:gd name="T22" fmla="*/ 2147483646 w 273"/>
                <a:gd name="T23" fmla="*/ 2147483646 h 279"/>
                <a:gd name="T24" fmla="*/ 2147483646 w 273"/>
                <a:gd name="T25" fmla="*/ 2147483646 h 279"/>
                <a:gd name="T26" fmla="*/ 2147483646 w 273"/>
                <a:gd name="T27" fmla="*/ 2147483646 h 279"/>
                <a:gd name="T28" fmla="*/ 2147483646 w 273"/>
                <a:gd name="T29" fmla="*/ 2147483646 h 279"/>
                <a:gd name="T30" fmla="*/ 2147483646 w 273"/>
                <a:gd name="T31" fmla="*/ 2147483646 h 279"/>
                <a:gd name="T32" fmla="*/ 2147483646 w 273"/>
                <a:gd name="T33" fmla="*/ 2147483646 h 279"/>
                <a:gd name="T34" fmla="*/ 2147483646 w 273"/>
                <a:gd name="T35" fmla="*/ 2147483646 h 279"/>
                <a:gd name="T36" fmla="*/ 2147483646 w 273"/>
                <a:gd name="T37" fmla="*/ 2147483646 h 279"/>
                <a:gd name="T38" fmla="*/ 2147483646 w 273"/>
                <a:gd name="T39" fmla="*/ 2147483646 h 279"/>
                <a:gd name="T40" fmla="*/ 2147483646 w 273"/>
                <a:gd name="T41" fmla="*/ 2147483646 h 279"/>
                <a:gd name="T42" fmla="*/ 2147483646 w 273"/>
                <a:gd name="T43" fmla="*/ 2147483646 h 279"/>
                <a:gd name="T44" fmla="*/ 2147483646 w 273"/>
                <a:gd name="T45" fmla="*/ 2147483646 h 279"/>
                <a:gd name="T46" fmla="*/ 2147483646 w 273"/>
                <a:gd name="T47" fmla="*/ 2147483646 h 279"/>
                <a:gd name="T48" fmla="*/ 2147483646 w 273"/>
                <a:gd name="T49" fmla="*/ 2147483646 h 279"/>
                <a:gd name="T50" fmla="*/ 2147483646 w 273"/>
                <a:gd name="T51" fmla="*/ 2147483646 h 279"/>
                <a:gd name="T52" fmla="*/ 2147483646 w 273"/>
                <a:gd name="T53" fmla="*/ 2147483646 h 279"/>
                <a:gd name="T54" fmla="*/ 2147483646 w 273"/>
                <a:gd name="T55" fmla="*/ 2147483646 h 279"/>
                <a:gd name="T56" fmla="*/ 2147483646 w 273"/>
                <a:gd name="T57" fmla="*/ 2147483646 h 279"/>
                <a:gd name="T58" fmla="*/ 2147483646 w 273"/>
                <a:gd name="T59" fmla="*/ 2147483646 h 279"/>
                <a:gd name="T60" fmla="*/ 2147483646 w 273"/>
                <a:gd name="T61" fmla="*/ 2147483646 h 279"/>
                <a:gd name="T62" fmla="*/ 2147483646 w 273"/>
                <a:gd name="T63" fmla="*/ 2147483646 h 279"/>
                <a:gd name="T64" fmla="*/ 2147483646 w 273"/>
                <a:gd name="T65" fmla="*/ 2147483646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3"/>
                <a:gd name="T100" fmla="*/ 0 h 279"/>
                <a:gd name="T101" fmla="*/ 273 w 273"/>
                <a:gd name="T102" fmla="*/ 279 h 2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3" h="279">
                  <a:moveTo>
                    <a:pt x="0" y="255"/>
                  </a:moveTo>
                  <a:cubicBezTo>
                    <a:pt x="11" y="246"/>
                    <a:pt x="27" y="231"/>
                    <a:pt x="42" y="202"/>
                  </a:cubicBezTo>
                  <a:cubicBezTo>
                    <a:pt x="30" y="193"/>
                    <a:pt x="0" y="172"/>
                    <a:pt x="0" y="172"/>
                  </a:cubicBezTo>
                  <a:cubicBezTo>
                    <a:pt x="10" y="142"/>
                    <a:pt x="18" y="111"/>
                    <a:pt x="22" y="80"/>
                  </a:cubicBezTo>
                  <a:cubicBezTo>
                    <a:pt x="0" y="80"/>
                    <a:pt x="0" y="80"/>
                    <a:pt x="0" y="80"/>
                  </a:cubicBezTo>
                  <a:cubicBezTo>
                    <a:pt x="0" y="52"/>
                    <a:pt x="0" y="52"/>
                    <a:pt x="0" y="52"/>
                  </a:cubicBezTo>
                  <a:cubicBezTo>
                    <a:pt x="26" y="52"/>
                    <a:pt x="26" y="52"/>
                    <a:pt x="26" y="52"/>
                  </a:cubicBezTo>
                  <a:cubicBezTo>
                    <a:pt x="29" y="31"/>
                    <a:pt x="30" y="13"/>
                    <a:pt x="30" y="0"/>
                  </a:cubicBezTo>
                  <a:cubicBezTo>
                    <a:pt x="61" y="3"/>
                    <a:pt x="61" y="3"/>
                    <a:pt x="61" y="3"/>
                  </a:cubicBezTo>
                  <a:cubicBezTo>
                    <a:pt x="60" y="15"/>
                    <a:pt x="58" y="30"/>
                    <a:pt x="55" y="52"/>
                  </a:cubicBezTo>
                  <a:cubicBezTo>
                    <a:pt x="97" y="52"/>
                    <a:pt x="97" y="52"/>
                    <a:pt x="97" y="52"/>
                  </a:cubicBezTo>
                  <a:cubicBezTo>
                    <a:pt x="97" y="72"/>
                    <a:pt x="94" y="139"/>
                    <a:pt x="76" y="194"/>
                  </a:cubicBezTo>
                  <a:cubicBezTo>
                    <a:pt x="94" y="212"/>
                    <a:pt x="96" y="214"/>
                    <a:pt x="102" y="220"/>
                  </a:cubicBezTo>
                  <a:cubicBezTo>
                    <a:pt x="82" y="244"/>
                    <a:pt x="82" y="244"/>
                    <a:pt x="82" y="244"/>
                  </a:cubicBezTo>
                  <a:cubicBezTo>
                    <a:pt x="77" y="237"/>
                    <a:pt x="73" y="233"/>
                    <a:pt x="63" y="223"/>
                  </a:cubicBezTo>
                  <a:cubicBezTo>
                    <a:pt x="48" y="253"/>
                    <a:pt x="32" y="268"/>
                    <a:pt x="22" y="278"/>
                  </a:cubicBezTo>
                  <a:lnTo>
                    <a:pt x="0" y="255"/>
                  </a:lnTo>
                  <a:close/>
                  <a:moveTo>
                    <a:pt x="51" y="80"/>
                  </a:moveTo>
                  <a:cubicBezTo>
                    <a:pt x="45" y="118"/>
                    <a:pt x="42" y="131"/>
                    <a:pt x="34" y="160"/>
                  </a:cubicBezTo>
                  <a:cubicBezTo>
                    <a:pt x="34" y="160"/>
                    <a:pt x="44" y="168"/>
                    <a:pt x="53" y="175"/>
                  </a:cubicBezTo>
                  <a:cubicBezTo>
                    <a:pt x="63" y="147"/>
                    <a:pt x="68" y="111"/>
                    <a:pt x="70" y="80"/>
                  </a:cubicBezTo>
                  <a:lnTo>
                    <a:pt x="51" y="80"/>
                  </a:lnTo>
                  <a:close/>
                  <a:moveTo>
                    <a:pt x="96" y="119"/>
                  </a:moveTo>
                  <a:cubicBezTo>
                    <a:pt x="273" y="119"/>
                    <a:pt x="273" y="119"/>
                    <a:pt x="273" y="119"/>
                  </a:cubicBezTo>
                  <a:cubicBezTo>
                    <a:pt x="273" y="173"/>
                    <a:pt x="273" y="173"/>
                    <a:pt x="273" y="173"/>
                  </a:cubicBezTo>
                  <a:cubicBezTo>
                    <a:pt x="261" y="173"/>
                    <a:pt x="261" y="173"/>
                    <a:pt x="261" y="173"/>
                  </a:cubicBezTo>
                  <a:cubicBezTo>
                    <a:pt x="261" y="238"/>
                    <a:pt x="261" y="238"/>
                    <a:pt x="261" y="238"/>
                  </a:cubicBezTo>
                  <a:cubicBezTo>
                    <a:pt x="261" y="255"/>
                    <a:pt x="248" y="260"/>
                    <a:pt x="238" y="260"/>
                  </a:cubicBezTo>
                  <a:cubicBezTo>
                    <a:pt x="221" y="260"/>
                    <a:pt x="221" y="260"/>
                    <a:pt x="221" y="260"/>
                  </a:cubicBezTo>
                  <a:cubicBezTo>
                    <a:pt x="215" y="229"/>
                    <a:pt x="215" y="229"/>
                    <a:pt x="215" y="229"/>
                  </a:cubicBezTo>
                  <a:cubicBezTo>
                    <a:pt x="228" y="229"/>
                    <a:pt x="228" y="229"/>
                    <a:pt x="228" y="229"/>
                  </a:cubicBezTo>
                  <a:cubicBezTo>
                    <a:pt x="234" y="229"/>
                    <a:pt x="234" y="226"/>
                    <a:pt x="234" y="222"/>
                  </a:cubicBezTo>
                  <a:cubicBezTo>
                    <a:pt x="234" y="185"/>
                    <a:pt x="234" y="185"/>
                    <a:pt x="234" y="185"/>
                  </a:cubicBezTo>
                  <a:cubicBezTo>
                    <a:pt x="198" y="185"/>
                    <a:pt x="198" y="185"/>
                    <a:pt x="198" y="185"/>
                  </a:cubicBezTo>
                  <a:cubicBezTo>
                    <a:pt x="198" y="279"/>
                    <a:pt x="198" y="279"/>
                    <a:pt x="198" y="279"/>
                  </a:cubicBezTo>
                  <a:cubicBezTo>
                    <a:pt x="170" y="279"/>
                    <a:pt x="170" y="279"/>
                    <a:pt x="170" y="279"/>
                  </a:cubicBezTo>
                  <a:cubicBezTo>
                    <a:pt x="170" y="185"/>
                    <a:pt x="170" y="185"/>
                    <a:pt x="170" y="185"/>
                  </a:cubicBezTo>
                  <a:cubicBezTo>
                    <a:pt x="138" y="185"/>
                    <a:pt x="138" y="185"/>
                    <a:pt x="138" y="185"/>
                  </a:cubicBezTo>
                  <a:cubicBezTo>
                    <a:pt x="138" y="260"/>
                    <a:pt x="138" y="260"/>
                    <a:pt x="138" y="260"/>
                  </a:cubicBezTo>
                  <a:cubicBezTo>
                    <a:pt x="110" y="260"/>
                    <a:pt x="110" y="260"/>
                    <a:pt x="110" y="260"/>
                  </a:cubicBezTo>
                  <a:cubicBezTo>
                    <a:pt x="110" y="173"/>
                    <a:pt x="110" y="173"/>
                    <a:pt x="110" y="173"/>
                  </a:cubicBezTo>
                  <a:cubicBezTo>
                    <a:pt x="96" y="173"/>
                    <a:pt x="96" y="173"/>
                    <a:pt x="96" y="173"/>
                  </a:cubicBezTo>
                  <a:lnTo>
                    <a:pt x="96" y="119"/>
                  </a:lnTo>
                  <a:close/>
                  <a:moveTo>
                    <a:pt x="109" y="12"/>
                  </a:moveTo>
                  <a:cubicBezTo>
                    <a:pt x="261" y="12"/>
                    <a:pt x="261" y="12"/>
                    <a:pt x="261" y="12"/>
                  </a:cubicBezTo>
                  <a:cubicBezTo>
                    <a:pt x="261" y="106"/>
                    <a:pt x="261" y="106"/>
                    <a:pt x="261" y="106"/>
                  </a:cubicBezTo>
                  <a:cubicBezTo>
                    <a:pt x="109" y="106"/>
                    <a:pt x="109" y="106"/>
                    <a:pt x="109" y="106"/>
                  </a:cubicBezTo>
                  <a:cubicBezTo>
                    <a:pt x="109" y="83"/>
                    <a:pt x="109" y="83"/>
                    <a:pt x="109" y="83"/>
                  </a:cubicBezTo>
                  <a:cubicBezTo>
                    <a:pt x="233" y="83"/>
                    <a:pt x="233" y="83"/>
                    <a:pt x="233" y="83"/>
                  </a:cubicBezTo>
                  <a:cubicBezTo>
                    <a:pt x="233" y="69"/>
                    <a:pt x="233" y="69"/>
                    <a:pt x="233" y="69"/>
                  </a:cubicBezTo>
                  <a:cubicBezTo>
                    <a:pt x="116" y="69"/>
                    <a:pt x="116" y="69"/>
                    <a:pt x="116" y="69"/>
                  </a:cubicBezTo>
                  <a:cubicBezTo>
                    <a:pt x="116" y="49"/>
                    <a:pt x="116" y="49"/>
                    <a:pt x="116" y="49"/>
                  </a:cubicBezTo>
                  <a:cubicBezTo>
                    <a:pt x="233" y="49"/>
                    <a:pt x="233" y="49"/>
                    <a:pt x="233" y="49"/>
                  </a:cubicBezTo>
                  <a:cubicBezTo>
                    <a:pt x="233" y="35"/>
                    <a:pt x="233" y="35"/>
                    <a:pt x="233" y="35"/>
                  </a:cubicBezTo>
                  <a:cubicBezTo>
                    <a:pt x="109" y="35"/>
                    <a:pt x="109" y="35"/>
                    <a:pt x="109" y="35"/>
                  </a:cubicBezTo>
                  <a:lnTo>
                    <a:pt x="109" y="12"/>
                  </a:lnTo>
                  <a:close/>
                  <a:moveTo>
                    <a:pt x="123" y="158"/>
                  </a:moveTo>
                  <a:cubicBezTo>
                    <a:pt x="170" y="158"/>
                    <a:pt x="170" y="158"/>
                    <a:pt x="170" y="158"/>
                  </a:cubicBezTo>
                  <a:cubicBezTo>
                    <a:pt x="170" y="143"/>
                    <a:pt x="170" y="143"/>
                    <a:pt x="170" y="143"/>
                  </a:cubicBezTo>
                  <a:cubicBezTo>
                    <a:pt x="123" y="143"/>
                    <a:pt x="123" y="143"/>
                    <a:pt x="123" y="143"/>
                  </a:cubicBezTo>
                  <a:lnTo>
                    <a:pt x="123" y="158"/>
                  </a:lnTo>
                  <a:close/>
                  <a:moveTo>
                    <a:pt x="246" y="143"/>
                  </a:moveTo>
                  <a:cubicBezTo>
                    <a:pt x="198" y="143"/>
                    <a:pt x="198" y="143"/>
                    <a:pt x="198" y="143"/>
                  </a:cubicBezTo>
                  <a:cubicBezTo>
                    <a:pt x="198" y="158"/>
                    <a:pt x="198" y="158"/>
                    <a:pt x="198" y="158"/>
                  </a:cubicBezTo>
                  <a:cubicBezTo>
                    <a:pt x="246" y="158"/>
                    <a:pt x="246" y="158"/>
                    <a:pt x="246" y="158"/>
                  </a:cubicBezTo>
                  <a:lnTo>
                    <a:pt x="24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sp>
          <p:nvSpPr>
            <p:cNvPr id="37" name="Freeform 4205"/>
            <p:cNvSpPr>
              <a:spLocks noEditPoints="1"/>
            </p:cNvSpPr>
            <p:nvPr/>
          </p:nvSpPr>
          <p:spPr bwMode="auto">
            <a:xfrm>
              <a:off x="1545864" y="1394707"/>
              <a:ext cx="193434" cy="168190"/>
            </a:xfrm>
            <a:custGeom>
              <a:avLst/>
              <a:gdLst>
                <a:gd name="T0" fmla="*/ 2147483646 w 269"/>
                <a:gd name="T1" fmla="*/ 2147483646 h 234"/>
                <a:gd name="T2" fmla="*/ 2147483646 w 269"/>
                <a:gd name="T3" fmla="*/ 2147483646 h 234"/>
                <a:gd name="T4" fmla="*/ 2147483646 w 269"/>
                <a:gd name="T5" fmla="*/ 2147483646 h 234"/>
                <a:gd name="T6" fmla="*/ 2147483646 w 269"/>
                <a:gd name="T7" fmla="*/ 2147483646 h 234"/>
                <a:gd name="T8" fmla="*/ 2147483646 w 269"/>
                <a:gd name="T9" fmla="*/ 2147483646 h 234"/>
                <a:gd name="T10" fmla="*/ 0 w 269"/>
                <a:gd name="T11" fmla="*/ 2147483646 h 234"/>
                <a:gd name="T12" fmla="*/ 2147483646 w 269"/>
                <a:gd name="T13" fmla="*/ 0 h 234"/>
                <a:gd name="T14" fmla="*/ 2147483646 w 269"/>
                <a:gd name="T15" fmla="*/ 2147483646 h 234"/>
                <a:gd name="T16" fmla="*/ 2147483646 w 269"/>
                <a:gd name="T17" fmla="*/ 2147483646 h 234"/>
                <a:gd name="T18" fmla="*/ 2147483646 w 269"/>
                <a:gd name="T19" fmla="*/ 2147483646 h 234"/>
                <a:gd name="T20" fmla="*/ 2147483646 w 269"/>
                <a:gd name="T21" fmla="*/ 2147483646 h 234"/>
                <a:gd name="T22" fmla="*/ 2147483646 w 269"/>
                <a:gd name="T23" fmla="*/ 2147483646 h 234"/>
                <a:gd name="T24" fmla="*/ 2147483646 w 269"/>
                <a:gd name="T25" fmla="*/ 2147483646 h 234"/>
                <a:gd name="T26" fmla="*/ 2147483646 w 269"/>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9"/>
                <a:gd name="T43" fmla="*/ 0 h 234"/>
                <a:gd name="T44" fmla="*/ 269 w 269"/>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9" h="234">
                  <a:moveTo>
                    <a:pt x="155" y="204"/>
                  </a:moveTo>
                  <a:cubicBezTo>
                    <a:pt x="196" y="190"/>
                    <a:pt x="234" y="169"/>
                    <a:pt x="234" y="108"/>
                  </a:cubicBezTo>
                  <a:cubicBezTo>
                    <a:pt x="234" y="71"/>
                    <a:pt x="203" y="33"/>
                    <a:pt x="147" y="33"/>
                  </a:cubicBezTo>
                  <a:cubicBezTo>
                    <a:pt x="147" y="33"/>
                    <a:pt x="146" y="125"/>
                    <a:pt x="120" y="175"/>
                  </a:cubicBezTo>
                  <a:cubicBezTo>
                    <a:pt x="115" y="184"/>
                    <a:pt x="96" y="216"/>
                    <a:pt x="62" y="216"/>
                  </a:cubicBezTo>
                  <a:cubicBezTo>
                    <a:pt x="23" y="216"/>
                    <a:pt x="0" y="172"/>
                    <a:pt x="0" y="131"/>
                  </a:cubicBezTo>
                  <a:cubicBezTo>
                    <a:pt x="0" y="59"/>
                    <a:pt x="48" y="0"/>
                    <a:pt x="136" y="0"/>
                  </a:cubicBezTo>
                  <a:cubicBezTo>
                    <a:pt x="226" y="0"/>
                    <a:pt x="269" y="58"/>
                    <a:pt x="269" y="111"/>
                  </a:cubicBezTo>
                  <a:cubicBezTo>
                    <a:pt x="269" y="185"/>
                    <a:pt x="221" y="215"/>
                    <a:pt x="172" y="234"/>
                  </a:cubicBezTo>
                  <a:lnTo>
                    <a:pt x="155" y="204"/>
                  </a:lnTo>
                  <a:close/>
                  <a:moveTo>
                    <a:pt x="32" y="135"/>
                  </a:moveTo>
                  <a:cubicBezTo>
                    <a:pt x="32" y="163"/>
                    <a:pt x="48" y="181"/>
                    <a:pt x="63" y="181"/>
                  </a:cubicBezTo>
                  <a:cubicBezTo>
                    <a:pt x="101" y="181"/>
                    <a:pt x="110" y="76"/>
                    <a:pt x="113" y="34"/>
                  </a:cubicBezTo>
                  <a:cubicBezTo>
                    <a:pt x="43" y="47"/>
                    <a:pt x="32" y="109"/>
                    <a:pt x="32"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sp>
          <p:nvSpPr>
            <p:cNvPr id="38" name="Freeform 4206"/>
            <p:cNvSpPr>
              <a:spLocks/>
            </p:cNvSpPr>
            <p:nvPr/>
          </p:nvSpPr>
          <p:spPr bwMode="auto">
            <a:xfrm>
              <a:off x="1740819" y="1372505"/>
              <a:ext cx="201038" cy="198300"/>
            </a:xfrm>
            <a:custGeom>
              <a:avLst/>
              <a:gdLst>
                <a:gd name="T0" fmla="*/ 2147483646 w 280"/>
                <a:gd name="T1" fmla="*/ 2147483646 h 276"/>
                <a:gd name="T2" fmla="*/ 2147483646 w 280"/>
                <a:gd name="T3" fmla="*/ 2147483646 h 276"/>
                <a:gd name="T4" fmla="*/ 2147483646 w 280"/>
                <a:gd name="T5" fmla="*/ 2147483646 h 276"/>
                <a:gd name="T6" fmla="*/ 2147483646 w 280"/>
                <a:gd name="T7" fmla="*/ 2147483646 h 276"/>
                <a:gd name="T8" fmla="*/ 2147483646 w 280"/>
                <a:gd name="T9" fmla="*/ 2147483646 h 276"/>
                <a:gd name="T10" fmla="*/ 0 w 280"/>
                <a:gd name="T11" fmla="*/ 2147483646 h 276"/>
                <a:gd name="T12" fmla="*/ 2147483646 w 280"/>
                <a:gd name="T13" fmla="*/ 2147483646 h 276"/>
                <a:gd name="T14" fmla="*/ 2147483646 w 280"/>
                <a:gd name="T15" fmla="*/ 2147483646 h 276"/>
                <a:gd name="T16" fmla="*/ 2147483646 w 280"/>
                <a:gd name="T17" fmla="*/ 2147483646 h 276"/>
                <a:gd name="T18" fmla="*/ 2147483646 w 280"/>
                <a:gd name="T19" fmla="*/ 2147483646 h 276"/>
                <a:gd name="T20" fmla="*/ 2147483646 w 280"/>
                <a:gd name="T21" fmla="*/ 0 h 276"/>
                <a:gd name="T22" fmla="*/ 2147483646 w 280"/>
                <a:gd name="T23" fmla="*/ 0 h 276"/>
                <a:gd name="T24" fmla="*/ 2147483646 w 280"/>
                <a:gd name="T25" fmla="*/ 2147483646 h 276"/>
                <a:gd name="T26" fmla="*/ 2147483646 w 280"/>
                <a:gd name="T27" fmla="*/ 2147483646 h 276"/>
                <a:gd name="T28" fmla="*/ 2147483646 w 280"/>
                <a:gd name="T29" fmla="*/ 2147483646 h 276"/>
                <a:gd name="T30" fmla="*/ 2147483646 w 280"/>
                <a:gd name="T31" fmla="*/ 2147483646 h 276"/>
                <a:gd name="T32" fmla="*/ 2147483646 w 280"/>
                <a:gd name="T33" fmla="*/ 2147483646 h 276"/>
                <a:gd name="T34" fmla="*/ 2147483646 w 280"/>
                <a:gd name="T35" fmla="*/ 2147483646 h 276"/>
                <a:gd name="T36" fmla="*/ 2147483646 w 280"/>
                <a:gd name="T37" fmla="*/ 2147483646 h 276"/>
                <a:gd name="T38" fmla="*/ 2147483646 w 280"/>
                <a:gd name="T39" fmla="*/ 2147483646 h 276"/>
                <a:gd name="T40" fmla="*/ 2147483646 w 280"/>
                <a:gd name="T41" fmla="*/ 2147483646 h 276"/>
                <a:gd name="T42" fmla="*/ 2147483646 w 280"/>
                <a:gd name="T43" fmla="*/ 2147483646 h 276"/>
                <a:gd name="T44" fmla="*/ 2147483646 w 280"/>
                <a:gd name="T45" fmla="*/ 2147483646 h 276"/>
                <a:gd name="T46" fmla="*/ 2147483646 w 280"/>
                <a:gd name="T47" fmla="*/ 2147483646 h 276"/>
                <a:gd name="T48" fmla="*/ 2147483646 w 280"/>
                <a:gd name="T49" fmla="*/ 2147483646 h 276"/>
                <a:gd name="T50" fmla="*/ 2147483646 w 280"/>
                <a:gd name="T51" fmla="*/ 2147483646 h 276"/>
                <a:gd name="T52" fmla="*/ 2147483646 w 280"/>
                <a:gd name="T53" fmla="*/ 2147483646 h 276"/>
                <a:gd name="T54" fmla="*/ 2147483646 w 280"/>
                <a:gd name="T55" fmla="*/ 2147483646 h 2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0"/>
                <a:gd name="T85" fmla="*/ 0 h 276"/>
                <a:gd name="T86" fmla="*/ 280 w 280"/>
                <a:gd name="T87" fmla="*/ 276 h 2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0" h="276">
                  <a:moveTo>
                    <a:pt x="128" y="126"/>
                  </a:moveTo>
                  <a:cubicBezTo>
                    <a:pt x="131" y="146"/>
                    <a:pt x="141" y="166"/>
                    <a:pt x="172" y="191"/>
                  </a:cubicBezTo>
                  <a:cubicBezTo>
                    <a:pt x="204" y="167"/>
                    <a:pt x="212" y="144"/>
                    <a:pt x="215" y="130"/>
                  </a:cubicBezTo>
                  <a:cubicBezTo>
                    <a:pt x="106" y="130"/>
                    <a:pt x="106" y="130"/>
                    <a:pt x="106" y="130"/>
                  </a:cubicBezTo>
                  <a:cubicBezTo>
                    <a:pt x="98" y="170"/>
                    <a:pt x="78" y="230"/>
                    <a:pt x="25" y="275"/>
                  </a:cubicBezTo>
                  <a:cubicBezTo>
                    <a:pt x="0" y="251"/>
                    <a:pt x="0" y="251"/>
                    <a:pt x="0" y="251"/>
                  </a:cubicBezTo>
                  <a:cubicBezTo>
                    <a:pt x="62" y="203"/>
                    <a:pt x="76" y="126"/>
                    <a:pt x="80" y="68"/>
                  </a:cubicBezTo>
                  <a:cubicBezTo>
                    <a:pt x="4" y="68"/>
                    <a:pt x="4" y="68"/>
                    <a:pt x="4" y="68"/>
                  </a:cubicBezTo>
                  <a:cubicBezTo>
                    <a:pt x="4" y="38"/>
                    <a:pt x="4" y="38"/>
                    <a:pt x="4" y="38"/>
                  </a:cubicBezTo>
                  <a:cubicBezTo>
                    <a:pt x="82" y="38"/>
                    <a:pt x="82" y="38"/>
                    <a:pt x="82" y="38"/>
                  </a:cubicBezTo>
                  <a:cubicBezTo>
                    <a:pt x="82" y="0"/>
                    <a:pt x="82" y="0"/>
                    <a:pt x="82" y="0"/>
                  </a:cubicBezTo>
                  <a:cubicBezTo>
                    <a:pt x="117" y="0"/>
                    <a:pt x="117" y="0"/>
                    <a:pt x="117" y="0"/>
                  </a:cubicBezTo>
                  <a:cubicBezTo>
                    <a:pt x="117" y="38"/>
                    <a:pt x="117" y="38"/>
                    <a:pt x="117" y="38"/>
                  </a:cubicBezTo>
                  <a:cubicBezTo>
                    <a:pt x="278" y="38"/>
                    <a:pt x="278" y="38"/>
                    <a:pt x="278" y="38"/>
                  </a:cubicBezTo>
                  <a:cubicBezTo>
                    <a:pt x="278" y="68"/>
                    <a:pt x="278" y="68"/>
                    <a:pt x="278" y="68"/>
                  </a:cubicBezTo>
                  <a:cubicBezTo>
                    <a:pt x="115" y="68"/>
                    <a:pt x="115" y="68"/>
                    <a:pt x="115" y="68"/>
                  </a:cubicBezTo>
                  <a:cubicBezTo>
                    <a:pt x="114" y="79"/>
                    <a:pt x="113" y="91"/>
                    <a:pt x="111" y="103"/>
                  </a:cubicBezTo>
                  <a:cubicBezTo>
                    <a:pt x="254" y="103"/>
                    <a:pt x="254" y="103"/>
                    <a:pt x="254" y="103"/>
                  </a:cubicBezTo>
                  <a:cubicBezTo>
                    <a:pt x="253" y="118"/>
                    <a:pt x="250" y="130"/>
                    <a:pt x="250" y="130"/>
                  </a:cubicBezTo>
                  <a:cubicBezTo>
                    <a:pt x="247" y="141"/>
                    <a:pt x="241" y="175"/>
                    <a:pt x="198" y="210"/>
                  </a:cubicBezTo>
                  <a:cubicBezTo>
                    <a:pt x="233" y="230"/>
                    <a:pt x="261" y="239"/>
                    <a:pt x="280" y="245"/>
                  </a:cubicBezTo>
                  <a:cubicBezTo>
                    <a:pt x="265" y="275"/>
                    <a:pt x="265" y="275"/>
                    <a:pt x="265" y="275"/>
                  </a:cubicBezTo>
                  <a:cubicBezTo>
                    <a:pt x="223" y="260"/>
                    <a:pt x="196" y="248"/>
                    <a:pt x="173" y="232"/>
                  </a:cubicBezTo>
                  <a:cubicBezTo>
                    <a:pt x="145" y="252"/>
                    <a:pt x="112" y="266"/>
                    <a:pt x="80" y="276"/>
                  </a:cubicBezTo>
                  <a:cubicBezTo>
                    <a:pt x="66" y="247"/>
                    <a:pt x="66" y="247"/>
                    <a:pt x="66" y="247"/>
                  </a:cubicBezTo>
                  <a:cubicBezTo>
                    <a:pt x="99" y="237"/>
                    <a:pt x="121" y="230"/>
                    <a:pt x="147" y="211"/>
                  </a:cubicBezTo>
                  <a:cubicBezTo>
                    <a:pt x="122" y="190"/>
                    <a:pt x="101" y="164"/>
                    <a:pt x="98" y="130"/>
                  </a:cubicBezTo>
                  <a:lnTo>
                    <a:pt x="128"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sp>
          <p:nvSpPr>
            <p:cNvPr id="39" name="Freeform 4207"/>
            <p:cNvSpPr>
              <a:spLocks noEditPoints="1"/>
            </p:cNvSpPr>
            <p:nvPr/>
          </p:nvSpPr>
          <p:spPr bwMode="auto">
            <a:xfrm>
              <a:off x="1956151" y="1370984"/>
              <a:ext cx="205600" cy="199821"/>
            </a:xfrm>
            <a:custGeom>
              <a:avLst/>
              <a:gdLst>
                <a:gd name="T0" fmla="*/ 2147483646 w 286"/>
                <a:gd name="T1" fmla="*/ 2147483646 h 278"/>
                <a:gd name="T2" fmla="*/ 2147483646 w 286"/>
                <a:gd name="T3" fmla="*/ 2147483646 h 278"/>
                <a:gd name="T4" fmla="*/ 2147483646 w 286"/>
                <a:gd name="T5" fmla="*/ 2147483646 h 278"/>
                <a:gd name="T6" fmla="*/ 2147483646 w 286"/>
                <a:gd name="T7" fmla="*/ 2147483646 h 278"/>
                <a:gd name="T8" fmla="*/ 0 w 286"/>
                <a:gd name="T9" fmla="*/ 2147483646 h 278"/>
                <a:gd name="T10" fmla="*/ 2147483646 w 286"/>
                <a:gd name="T11" fmla="*/ 2147483646 h 278"/>
                <a:gd name="T12" fmla="*/ 2147483646 w 286"/>
                <a:gd name="T13" fmla="*/ 2147483646 h 278"/>
                <a:gd name="T14" fmla="*/ 2147483646 w 286"/>
                <a:gd name="T15" fmla="*/ 2147483646 h 278"/>
                <a:gd name="T16" fmla="*/ 2147483646 w 286"/>
                <a:gd name="T17" fmla="*/ 2147483646 h 278"/>
                <a:gd name="T18" fmla="*/ 2147483646 w 286"/>
                <a:gd name="T19" fmla="*/ 0 h 278"/>
                <a:gd name="T20" fmla="*/ 2147483646 w 286"/>
                <a:gd name="T21" fmla="*/ 0 h 278"/>
                <a:gd name="T22" fmla="*/ 2147483646 w 286"/>
                <a:gd name="T23" fmla="*/ 2147483646 h 278"/>
                <a:gd name="T24" fmla="*/ 2147483646 w 286"/>
                <a:gd name="T25" fmla="*/ 2147483646 h 278"/>
                <a:gd name="T26" fmla="*/ 2147483646 w 286"/>
                <a:gd name="T27" fmla="*/ 2147483646 h 278"/>
                <a:gd name="T28" fmla="*/ 2147483646 w 286"/>
                <a:gd name="T29" fmla="*/ 2147483646 h 278"/>
                <a:gd name="T30" fmla="*/ 2147483646 w 286"/>
                <a:gd name="T31" fmla="*/ 2147483646 h 278"/>
                <a:gd name="T32" fmla="*/ 2147483646 w 286"/>
                <a:gd name="T33" fmla="*/ 2147483646 h 278"/>
                <a:gd name="T34" fmla="*/ 2147483646 w 286"/>
                <a:gd name="T35" fmla="*/ 2147483646 h 278"/>
                <a:gd name="T36" fmla="*/ 2147483646 w 286"/>
                <a:gd name="T37" fmla="*/ 2147483646 h 278"/>
                <a:gd name="T38" fmla="*/ 2147483646 w 286"/>
                <a:gd name="T39" fmla="*/ 2147483646 h 278"/>
                <a:gd name="T40" fmla="*/ 2147483646 w 286"/>
                <a:gd name="T41" fmla="*/ 2147483646 h 278"/>
                <a:gd name="T42" fmla="*/ 2147483646 w 286"/>
                <a:gd name="T43" fmla="*/ 2147483646 h 278"/>
                <a:gd name="T44" fmla="*/ 2147483646 w 286"/>
                <a:gd name="T45" fmla="*/ 2147483646 h 278"/>
                <a:gd name="T46" fmla="*/ 2147483646 w 286"/>
                <a:gd name="T47" fmla="*/ 2147483646 h 278"/>
                <a:gd name="T48" fmla="*/ 2147483646 w 286"/>
                <a:gd name="T49" fmla="*/ 2147483646 h 278"/>
                <a:gd name="T50" fmla="*/ 2147483646 w 286"/>
                <a:gd name="T51" fmla="*/ 2147483646 h 278"/>
                <a:gd name="T52" fmla="*/ 2147483646 w 286"/>
                <a:gd name="T53" fmla="*/ 2147483646 h 278"/>
                <a:gd name="T54" fmla="*/ 2147483646 w 286"/>
                <a:gd name="T55" fmla="*/ 2147483646 h 278"/>
                <a:gd name="T56" fmla="*/ 2147483646 w 286"/>
                <a:gd name="T57" fmla="*/ 2147483646 h 278"/>
                <a:gd name="T58" fmla="*/ 2147483646 w 286"/>
                <a:gd name="T59" fmla="*/ 2147483646 h 278"/>
                <a:gd name="T60" fmla="*/ 2147483646 w 286"/>
                <a:gd name="T61" fmla="*/ 2147483646 h 278"/>
                <a:gd name="T62" fmla="*/ 2147483646 w 286"/>
                <a:gd name="T63" fmla="*/ 2147483646 h 278"/>
                <a:gd name="T64" fmla="*/ 2147483646 w 286"/>
                <a:gd name="T65" fmla="*/ 2147483646 h 278"/>
                <a:gd name="T66" fmla="*/ 2147483646 w 286"/>
                <a:gd name="T67" fmla="*/ 2147483646 h 278"/>
                <a:gd name="T68" fmla="*/ 2147483646 w 286"/>
                <a:gd name="T69" fmla="*/ 2147483646 h 278"/>
                <a:gd name="T70" fmla="*/ 2147483646 w 286"/>
                <a:gd name="T71" fmla="*/ 2147483646 h 2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6"/>
                <a:gd name="T109" fmla="*/ 0 h 278"/>
                <a:gd name="T110" fmla="*/ 286 w 286"/>
                <a:gd name="T111" fmla="*/ 278 h 2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6" h="278">
                  <a:moveTo>
                    <a:pt x="80" y="278"/>
                  </a:moveTo>
                  <a:cubicBezTo>
                    <a:pt x="49" y="278"/>
                    <a:pt x="49" y="278"/>
                    <a:pt x="49" y="278"/>
                  </a:cubicBezTo>
                  <a:cubicBezTo>
                    <a:pt x="49" y="171"/>
                    <a:pt x="49" y="171"/>
                    <a:pt x="49" y="171"/>
                  </a:cubicBezTo>
                  <a:cubicBezTo>
                    <a:pt x="39" y="180"/>
                    <a:pt x="29" y="188"/>
                    <a:pt x="14" y="198"/>
                  </a:cubicBezTo>
                  <a:cubicBezTo>
                    <a:pt x="0" y="167"/>
                    <a:pt x="0" y="167"/>
                    <a:pt x="0" y="167"/>
                  </a:cubicBezTo>
                  <a:cubicBezTo>
                    <a:pt x="40" y="146"/>
                    <a:pt x="68" y="111"/>
                    <a:pt x="81" y="75"/>
                  </a:cubicBezTo>
                  <a:cubicBezTo>
                    <a:pt x="6" y="75"/>
                    <a:pt x="6" y="75"/>
                    <a:pt x="6" y="75"/>
                  </a:cubicBezTo>
                  <a:cubicBezTo>
                    <a:pt x="6" y="46"/>
                    <a:pt x="6" y="46"/>
                    <a:pt x="6" y="46"/>
                  </a:cubicBezTo>
                  <a:cubicBezTo>
                    <a:pt x="49" y="46"/>
                    <a:pt x="49" y="46"/>
                    <a:pt x="49" y="46"/>
                  </a:cubicBezTo>
                  <a:cubicBezTo>
                    <a:pt x="49" y="0"/>
                    <a:pt x="49" y="0"/>
                    <a:pt x="49" y="0"/>
                  </a:cubicBezTo>
                  <a:cubicBezTo>
                    <a:pt x="80" y="0"/>
                    <a:pt x="80" y="0"/>
                    <a:pt x="80" y="0"/>
                  </a:cubicBezTo>
                  <a:cubicBezTo>
                    <a:pt x="80" y="46"/>
                    <a:pt x="80" y="46"/>
                    <a:pt x="80" y="46"/>
                  </a:cubicBezTo>
                  <a:cubicBezTo>
                    <a:pt x="120" y="46"/>
                    <a:pt x="120" y="46"/>
                    <a:pt x="120" y="46"/>
                  </a:cubicBezTo>
                  <a:cubicBezTo>
                    <a:pt x="119" y="61"/>
                    <a:pt x="114" y="75"/>
                    <a:pt x="114" y="75"/>
                  </a:cubicBezTo>
                  <a:cubicBezTo>
                    <a:pt x="110" y="87"/>
                    <a:pt x="105" y="105"/>
                    <a:pt x="88" y="129"/>
                  </a:cubicBezTo>
                  <a:cubicBezTo>
                    <a:pt x="106" y="149"/>
                    <a:pt x="111" y="152"/>
                    <a:pt x="127" y="166"/>
                  </a:cubicBezTo>
                  <a:cubicBezTo>
                    <a:pt x="107" y="189"/>
                    <a:pt x="107" y="189"/>
                    <a:pt x="107" y="189"/>
                  </a:cubicBezTo>
                  <a:cubicBezTo>
                    <a:pt x="94" y="178"/>
                    <a:pt x="90" y="175"/>
                    <a:pt x="80" y="164"/>
                  </a:cubicBezTo>
                  <a:lnTo>
                    <a:pt x="80" y="278"/>
                  </a:lnTo>
                  <a:close/>
                  <a:moveTo>
                    <a:pt x="180" y="10"/>
                  </a:moveTo>
                  <a:cubicBezTo>
                    <a:pt x="214" y="10"/>
                    <a:pt x="214" y="10"/>
                    <a:pt x="214" y="10"/>
                  </a:cubicBezTo>
                  <a:cubicBezTo>
                    <a:pt x="214" y="91"/>
                    <a:pt x="214" y="91"/>
                    <a:pt x="214" y="91"/>
                  </a:cubicBezTo>
                  <a:cubicBezTo>
                    <a:pt x="281" y="91"/>
                    <a:pt x="281" y="91"/>
                    <a:pt x="281" y="91"/>
                  </a:cubicBezTo>
                  <a:cubicBezTo>
                    <a:pt x="281" y="123"/>
                    <a:pt x="281" y="123"/>
                    <a:pt x="281" y="123"/>
                  </a:cubicBezTo>
                  <a:cubicBezTo>
                    <a:pt x="214" y="123"/>
                    <a:pt x="214" y="123"/>
                    <a:pt x="214" y="123"/>
                  </a:cubicBezTo>
                  <a:cubicBezTo>
                    <a:pt x="214" y="236"/>
                    <a:pt x="214" y="236"/>
                    <a:pt x="214" y="236"/>
                  </a:cubicBezTo>
                  <a:cubicBezTo>
                    <a:pt x="286" y="236"/>
                    <a:pt x="286" y="236"/>
                    <a:pt x="286" y="236"/>
                  </a:cubicBezTo>
                  <a:cubicBezTo>
                    <a:pt x="286" y="267"/>
                    <a:pt x="286" y="267"/>
                    <a:pt x="286" y="267"/>
                  </a:cubicBezTo>
                  <a:cubicBezTo>
                    <a:pt x="107" y="267"/>
                    <a:pt x="107" y="267"/>
                    <a:pt x="107" y="267"/>
                  </a:cubicBezTo>
                  <a:cubicBezTo>
                    <a:pt x="107" y="236"/>
                    <a:pt x="107" y="236"/>
                    <a:pt x="107" y="236"/>
                  </a:cubicBezTo>
                  <a:cubicBezTo>
                    <a:pt x="180" y="236"/>
                    <a:pt x="180" y="236"/>
                    <a:pt x="180" y="236"/>
                  </a:cubicBezTo>
                  <a:cubicBezTo>
                    <a:pt x="180" y="123"/>
                    <a:pt x="180" y="123"/>
                    <a:pt x="180" y="123"/>
                  </a:cubicBezTo>
                  <a:cubicBezTo>
                    <a:pt x="117" y="123"/>
                    <a:pt x="117" y="123"/>
                    <a:pt x="117" y="123"/>
                  </a:cubicBezTo>
                  <a:cubicBezTo>
                    <a:pt x="117" y="91"/>
                    <a:pt x="117" y="91"/>
                    <a:pt x="117" y="91"/>
                  </a:cubicBezTo>
                  <a:cubicBezTo>
                    <a:pt x="180" y="91"/>
                    <a:pt x="180" y="91"/>
                    <a:pt x="180" y="91"/>
                  </a:cubicBezTo>
                  <a:lnTo>
                    <a:pt x="18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grpSp>
      <p:grpSp>
        <p:nvGrpSpPr>
          <p:cNvPr id="46" name="グループ化 45">
            <a:extLst>
              <a:ext uri="{FF2B5EF4-FFF2-40B4-BE49-F238E27FC236}">
                <a16:creationId xmlns:a16="http://schemas.microsoft.com/office/drawing/2014/main" id="{298FE311-BA36-4CBD-8638-521F784D4200}"/>
              </a:ext>
            </a:extLst>
          </p:cNvPr>
          <p:cNvGrpSpPr/>
          <p:nvPr/>
        </p:nvGrpSpPr>
        <p:grpSpPr>
          <a:xfrm>
            <a:off x="1513742" y="2417720"/>
            <a:ext cx="6639028" cy="1146260"/>
            <a:chOff x="1206478" y="1926259"/>
            <a:chExt cx="7136666" cy="1266381"/>
          </a:xfrm>
          <a:solidFill>
            <a:schemeClr val="tx1"/>
          </a:solidFill>
          <a:effectLst>
            <a:glow rad="381000">
              <a:schemeClr val="bg1">
                <a:alpha val="80000"/>
              </a:schemeClr>
            </a:glow>
          </a:effectLst>
        </p:grpSpPr>
        <p:grpSp>
          <p:nvGrpSpPr>
            <p:cNvPr id="50" name="グループ化 49">
              <a:extLst>
                <a:ext uri="{FF2B5EF4-FFF2-40B4-BE49-F238E27FC236}">
                  <a16:creationId xmlns:a16="http://schemas.microsoft.com/office/drawing/2014/main" id="{396E17A5-97D2-4B78-8D98-1C8A483B6252}"/>
                </a:ext>
              </a:extLst>
            </p:cNvPr>
            <p:cNvGrpSpPr/>
            <p:nvPr/>
          </p:nvGrpSpPr>
          <p:grpSpPr>
            <a:xfrm>
              <a:off x="4950894" y="2572300"/>
              <a:ext cx="3392250" cy="385137"/>
              <a:chOff x="2234848" y="1210505"/>
              <a:chExt cx="3392250" cy="385137"/>
            </a:xfrm>
            <a:grpFill/>
          </p:grpSpPr>
          <p:sp>
            <p:nvSpPr>
              <p:cNvPr id="62" name="Freeform 5">
                <a:extLst>
                  <a:ext uri="{FF2B5EF4-FFF2-40B4-BE49-F238E27FC236}">
                    <a16:creationId xmlns:a16="http://schemas.microsoft.com/office/drawing/2014/main" id="{A59D0469-56D7-4491-B2E3-2C85D94C6FCA}"/>
                  </a:ext>
                </a:extLst>
              </p:cNvPr>
              <p:cNvSpPr>
                <a:spLocks/>
              </p:cNvSpPr>
              <p:nvPr/>
            </p:nvSpPr>
            <p:spPr bwMode="auto">
              <a:xfrm>
                <a:off x="2234848" y="1225737"/>
                <a:ext cx="382961" cy="355762"/>
              </a:xfrm>
              <a:custGeom>
                <a:avLst/>
                <a:gdLst>
                  <a:gd name="T0" fmla="*/ 25 w 168"/>
                  <a:gd name="T1" fmla="*/ 95 h 155"/>
                  <a:gd name="T2" fmla="*/ 24 w 168"/>
                  <a:gd name="T3" fmla="*/ 101 h 155"/>
                  <a:gd name="T4" fmla="*/ 29 w 168"/>
                  <a:gd name="T5" fmla="*/ 108 h 155"/>
                  <a:gd name="T6" fmla="*/ 43 w 168"/>
                  <a:gd name="T7" fmla="*/ 115 h 155"/>
                  <a:gd name="T8" fmla="*/ 63 w 168"/>
                  <a:gd name="T9" fmla="*/ 120 h 155"/>
                  <a:gd name="T10" fmla="*/ 85 w 168"/>
                  <a:gd name="T11" fmla="*/ 122 h 155"/>
                  <a:gd name="T12" fmla="*/ 117 w 168"/>
                  <a:gd name="T13" fmla="*/ 117 h 155"/>
                  <a:gd name="T14" fmla="*/ 128 w 168"/>
                  <a:gd name="T15" fmla="*/ 103 h 155"/>
                  <a:gd name="T16" fmla="*/ 119 w 168"/>
                  <a:gd name="T17" fmla="*/ 95 h 155"/>
                  <a:gd name="T18" fmla="*/ 96 w 168"/>
                  <a:gd name="T19" fmla="*/ 92 h 155"/>
                  <a:gd name="T20" fmla="*/ 68 w 168"/>
                  <a:gd name="T21" fmla="*/ 89 h 155"/>
                  <a:gd name="T22" fmla="*/ 39 w 168"/>
                  <a:gd name="T23" fmla="*/ 83 h 155"/>
                  <a:gd name="T24" fmla="*/ 17 w 168"/>
                  <a:gd name="T25" fmla="*/ 71 h 155"/>
                  <a:gd name="T26" fmla="*/ 8 w 168"/>
                  <a:gd name="T27" fmla="*/ 49 h 155"/>
                  <a:gd name="T28" fmla="*/ 13 w 168"/>
                  <a:gd name="T29" fmla="*/ 29 h 155"/>
                  <a:gd name="T30" fmla="*/ 27 w 168"/>
                  <a:gd name="T31" fmla="*/ 13 h 155"/>
                  <a:gd name="T32" fmla="*/ 49 w 168"/>
                  <a:gd name="T33" fmla="*/ 3 h 155"/>
                  <a:gd name="T34" fmla="*/ 78 w 168"/>
                  <a:gd name="T35" fmla="*/ 0 h 155"/>
                  <a:gd name="T36" fmla="*/ 106 w 168"/>
                  <a:gd name="T37" fmla="*/ 2 h 155"/>
                  <a:gd name="T38" fmla="*/ 129 w 168"/>
                  <a:gd name="T39" fmla="*/ 6 h 155"/>
                  <a:gd name="T40" fmla="*/ 145 w 168"/>
                  <a:gd name="T41" fmla="*/ 10 h 155"/>
                  <a:gd name="T42" fmla="*/ 155 w 168"/>
                  <a:gd name="T43" fmla="*/ 12 h 155"/>
                  <a:gd name="T44" fmla="*/ 160 w 168"/>
                  <a:gd name="T45" fmla="*/ 11 h 155"/>
                  <a:gd name="T46" fmla="*/ 163 w 168"/>
                  <a:gd name="T47" fmla="*/ 8 h 155"/>
                  <a:gd name="T48" fmla="*/ 166 w 168"/>
                  <a:gd name="T49" fmla="*/ 9 h 155"/>
                  <a:gd name="T50" fmla="*/ 146 w 168"/>
                  <a:gd name="T51" fmla="*/ 49 h 155"/>
                  <a:gd name="T52" fmla="*/ 142 w 168"/>
                  <a:gd name="T53" fmla="*/ 47 h 155"/>
                  <a:gd name="T54" fmla="*/ 142 w 168"/>
                  <a:gd name="T55" fmla="*/ 44 h 155"/>
                  <a:gd name="T56" fmla="*/ 137 w 168"/>
                  <a:gd name="T57" fmla="*/ 39 h 155"/>
                  <a:gd name="T58" fmla="*/ 122 w 168"/>
                  <a:gd name="T59" fmla="*/ 34 h 155"/>
                  <a:gd name="T60" fmla="*/ 103 w 168"/>
                  <a:gd name="T61" fmla="*/ 30 h 155"/>
                  <a:gd name="T62" fmla="*/ 82 w 168"/>
                  <a:gd name="T63" fmla="*/ 29 h 155"/>
                  <a:gd name="T64" fmla="*/ 55 w 168"/>
                  <a:gd name="T65" fmla="*/ 33 h 155"/>
                  <a:gd name="T66" fmla="*/ 48 w 168"/>
                  <a:gd name="T67" fmla="*/ 43 h 155"/>
                  <a:gd name="T68" fmla="*/ 53 w 168"/>
                  <a:gd name="T69" fmla="*/ 50 h 155"/>
                  <a:gd name="T70" fmla="*/ 67 w 168"/>
                  <a:gd name="T71" fmla="*/ 54 h 155"/>
                  <a:gd name="T72" fmla="*/ 86 w 168"/>
                  <a:gd name="T73" fmla="*/ 55 h 155"/>
                  <a:gd name="T74" fmla="*/ 108 w 168"/>
                  <a:gd name="T75" fmla="*/ 58 h 155"/>
                  <a:gd name="T76" fmla="*/ 130 w 168"/>
                  <a:gd name="T77" fmla="*/ 62 h 155"/>
                  <a:gd name="T78" fmla="*/ 149 w 168"/>
                  <a:gd name="T79" fmla="*/ 69 h 155"/>
                  <a:gd name="T80" fmla="*/ 163 w 168"/>
                  <a:gd name="T81" fmla="*/ 83 h 155"/>
                  <a:gd name="T82" fmla="*/ 168 w 168"/>
                  <a:gd name="T83" fmla="*/ 104 h 155"/>
                  <a:gd name="T84" fmla="*/ 164 w 168"/>
                  <a:gd name="T85" fmla="*/ 122 h 155"/>
                  <a:gd name="T86" fmla="*/ 151 w 168"/>
                  <a:gd name="T87" fmla="*/ 139 h 155"/>
                  <a:gd name="T88" fmla="*/ 126 w 168"/>
                  <a:gd name="T89" fmla="*/ 151 h 155"/>
                  <a:gd name="T90" fmla="*/ 86 w 168"/>
                  <a:gd name="T91" fmla="*/ 155 h 155"/>
                  <a:gd name="T92" fmla="*/ 55 w 168"/>
                  <a:gd name="T93" fmla="*/ 153 h 155"/>
                  <a:gd name="T94" fmla="*/ 32 w 168"/>
                  <a:gd name="T95" fmla="*/ 149 h 155"/>
                  <a:gd name="T96" fmla="*/ 18 w 168"/>
                  <a:gd name="T97" fmla="*/ 145 h 155"/>
                  <a:gd name="T98" fmla="*/ 10 w 168"/>
                  <a:gd name="T99" fmla="*/ 143 h 155"/>
                  <a:gd name="T100" fmla="*/ 7 w 168"/>
                  <a:gd name="T101" fmla="*/ 144 h 155"/>
                  <a:gd name="T102" fmla="*/ 4 w 168"/>
                  <a:gd name="T103" fmla="*/ 147 h 155"/>
                  <a:gd name="T104" fmla="*/ 0 w 168"/>
                  <a:gd name="T105" fmla="*/ 146 h 155"/>
                  <a:gd name="T106" fmla="*/ 22 w 168"/>
                  <a:gd name="T107" fmla="*/ 94 h 155"/>
                  <a:gd name="T108" fmla="*/ 25 w 168"/>
                  <a:gd name="T109" fmla="*/ 9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155">
                    <a:moveTo>
                      <a:pt x="25" y="95"/>
                    </a:moveTo>
                    <a:cubicBezTo>
                      <a:pt x="24" y="97"/>
                      <a:pt x="24" y="99"/>
                      <a:pt x="24" y="101"/>
                    </a:cubicBezTo>
                    <a:cubicBezTo>
                      <a:pt x="24" y="103"/>
                      <a:pt x="26" y="106"/>
                      <a:pt x="29" y="108"/>
                    </a:cubicBezTo>
                    <a:cubicBezTo>
                      <a:pt x="33" y="110"/>
                      <a:pt x="38" y="113"/>
                      <a:pt x="43" y="115"/>
                    </a:cubicBezTo>
                    <a:cubicBezTo>
                      <a:pt x="49" y="117"/>
                      <a:pt x="56" y="119"/>
                      <a:pt x="63" y="120"/>
                    </a:cubicBezTo>
                    <a:cubicBezTo>
                      <a:pt x="70" y="122"/>
                      <a:pt x="78" y="122"/>
                      <a:pt x="85" y="122"/>
                    </a:cubicBezTo>
                    <a:cubicBezTo>
                      <a:pt x="100" y="122"/>
                      <a:pt x="111" y="121"/>
                      <a:pt x="117" y="117"/>
                    </a:cubicBezTo>
                    <a:cubicBezTo>
                      <a:pt x="124" y="114"/>
                      <a:pt x="128" y="109"/>
                      <a:pt x="128" y="103"/>
                    </a:cubicBezTo>
                    <a:cubicBezTo>
                      <a:pt x="128" y="99"/>
                      <a:pt x="125" y="97"/>
                      <a:pt x="119" y="95"/>
                    </a:cubicBezTo>
                    <a:cubicBezTo>
                      <a:pt x="113" y="94"/>
                      <a:pt x="105" y="93"/>
                      <a:pt x="96" y="92"/>
                    </a:cubicBezTo>
                    <a:cubicBezTo>
                      <a:pt x="88" y="91"/>
                      <a:pt x="78" y="90"/>
                      <a:pt x="68" y="89"/>
                    </a:cubicBezTo>
                    <a:cubicBezTo>
                      <a:pt x="57" y="88"/>
                      <a:pt x="48" y="86"/>
                      <a:pt x="39" y="83"/>
                    </a:cubicBezTo>
                    <a:cubicBezTo>
                      <a:pt x="30" y="80"/>
                      <a:pt x="23" y="76"/>
                      <a:pt x="17" y="71"/>
                    </a:cubicBezTo>
                    <a:cubicBezTo>
                      <a:pt x="11" y="66"/>
                      <a:pt x="8" y="58"/>
                      <a:pt x="8" y="49"/>
                    </a:cubicBezTo>
                    <a:cubicBezTo>
                      <a:pt x="8" y="42"/>
                      <a:pt x="10" y="35"/>
                      <a:pt x="13" y="29"/>
                    </a:cubicBezTo>
                    <a:cubicBezTo>
                      <a:pt x="16" y="23"/>
                      <a:pt x="21" y="18"/>
                      <a:pt x="27" y="13"/>
                    </a:cubicBezTo>
                    <a:cubicBezTo>
                      <a:pt x="33" y="9"/>
                      <a:pt x="41" y="6"/>
                      <a:pt x="49" y="3"/>
                    </a:cubicBezTo>
                    <a:cubicBezTo>
                      <a:pt x="58" y="1"/>
                      <a:pt x="68" y="0"/>
                      <a:pt x="78" y="0"/>
                    </a:cubicBezTo>
                    <a:cubicBezTo>
                      <a:pt x="88" y="0"/>
                      <a:pt x="98" y="0"/>
                      <a:pt x="106" y="2"/>
                    </a:cubicBezTo>
                    <a:cubicBezTo>
                      <a:pt x="115" y="3"/>
                      <a:pt x="122" y="4"/>
                      <a:pt x="129" y="6"/>
                    </a:cubicBezTo>
                    <a:cubicBezTo>
                      <a:pt x="135" y="7"/>
                      <a:pt x="141" y="9"/>
                      <a:pt x="145" y="10"/>
                    </a:cubicBezTo>
                    <a:cubicBezTo>
                      <a:pt x="150" y="11"/>
                      <a:pt x="153" y="12"/>
                      <a:pt x="155" y="12"/>
                    </a:cubicBezTo>
                    <a:cubicBezTo>
                      <a:pt x="157" y="12"/>
                      <a:pt x="158" y="12"/>
                      <a:pt x="160" y="11"/>
                    </a:cubicBezTo>
                    <a:cubicBezTo>
                      <a:pt x="161" y="10"/>
                      <a:pt x="162" y="9"/>
                      <a:pt x="163" y="8"/>
                    </a:cubicBezTo>
                    <a:cubicBezTo>
                      <a:pt x="166" y="9"/>
                      <a:pt x="166" y="9"/>
                      <a:pt x="166" y="9"/>
                    </a:cubicBezTo>
                    <a:cubicBezTo>
                      <a:pt x="146" y="49"/>
                      <a:pt x="146" y="49"/>
                      <a:pt x="146" y="49"/>
                    </a:cubicBezTo>
                    <a:cubicBezTo>
                      <a:pt x="142" y="47"/>
                      <a:pt x="142" y="47"/>
                      <a:pt x="142" y="47"/>
                    </a:cubicBezTo>
                    <a:cubicBezTo>
                      <a:pt x="142" y="44"/>
                      <a:pt x="142" y="44"/>
                      <a:pt x="142" y="44"/>
                    </a:cubicBezTo>
                    <a:cubicBezTo>
                      <a:pt x="142" y="43"/>
                      <a:pt x="140" y="41"/>
                      <a:pt x="137" y="39"/>
                    </a:cubicBezTo>
                    <a:cubicBezTo>
                      <a:pt x="133" y="37"/>
                      <a:pt x="128" y="35"/>
                      <a:pt x="122" y="34"/>
                    </a:cubicBezTo>
                    <a:cubicBezTo>
                      <a:pt x="117" y="32"/>
                      <a:pt x="110" y="31"/>
                      <a:pt x="103" y="30"/>
                    </a:cubicBezTo>
                    <a:cubicBezTo>
                      <a:pt x="96" y="29"/>
                      <a:pt x="89" y="29"/>
                      <a:pt x="82" y="29"/>
                    </a:cubicBezTo>
                    <a:cubicBezTo>
                      <a:pt x="69" y="29"/>
                      <a:pt x="61" y="30"/>
                      <a:pt x="55" y="33"/>
                    </a:cubicBezTo>
                    <a:cubicBezTo>
                      <a:pt x="50" y="36"/>
                      <a:pt x="48" y="39"/>
                      <a:pt x="48" y="43"/>
                    </a:cubicBezTo>
                    <a:cubicBezTo>
                      <a:pt x="48" y="46"/>
                      <a:pt x="50" y="48"/>
                      <a:pt x="53" y="50"/>
                    </a:cubicBezTo>
                    <a:cubicBezTo>
                      <a:pt x="57" y="52"/>
                      <a:pt x="61" y="53"/>
                      <a:pt x="67" y="54"/>
                    </a:cubicBezTo>
                    <a:cubicBezTo>
                      <a:pt x="72" y="54"/>
                      <a:pt x="79" y="55"/>
                      <a:pt x="86" y="55"/>
                    </a:cubicBezTo>
                    <a:cubicBezTo>
                      <a:pt x="93" y="56"/>
                      <a:pt x="101" y="57"/>
                      <a:pt x="108" y="58"/>
                    </a:cubicBezTo>
                    <a:cubicBezTo>
                      <a:pt x="116" y="59"/>
                      <a:pt x="123" y="60"/>
                      <a:pt x="130" y="62"/>
                    </a:cubicBezTo>
                    <a:cubicBezTo>
                      <a:pt x="137" y="63"/>
                      <a:pt x="144" y="66"/>
                      <a:pt x="149" y="69"/>
                    </a:cubicBezTo>
                    <a:cubicBezTo>
                      <a:pt x="155" y="73"/>
                      <a:pt x="160" y="77"/>
                      <a:pt x="163" y="83"/>
                    </a:cubicBezTo>
                    <a:cubicBezTo>
                      <a:pt x="166" y="88"/>
                      <a:pt x="168" y="95"/>
                      <a:pt x="168" y="104"/>
                    </a:cubicBezTo>
                    <a:cubicBezTo>
                      <a:pt x="168" y="110"/>
                      <a:pt x="167" y="116"/>
                      <a:pt x="164" y="122"/>
                    </a:cubicBezTo>
                    <a:cubicBezTo>
                      <a:pt x="162" y="129"/>
                      <a:pt x="157" y="134"/>
                      <a:pt x="151" y="139"/>
                    </a:cubicBezTo>
                    <a:cubicBezTo>
                      <a:pt x="145" y="144"/>
                      <a:pt x="136" y="148"/>
                      <a:pt x="126" y="151"/>
                    </a:cubicBezTo>
                    <a:cubicBezTo>
                      <a:pt x="115" y="154"/>
                      <a:pt x="102" y="155"/>
                      <a:pt x="86" y="155"/>
                    </a:cubicBezTo>
                    <a:cubicBezTo>
                      <a:pt x="74" y="155"/>
                      <a:pt x="64" y="155"/>
                      <a:pt x="55" y="153"/>
                    </a:cubicBezTo>
                    <a:cubicBezTo>
                      <a:pt x="46" y="152"/>
                      <a:pt x="38" y="151"/>
                      <a:pt x="32" y="149"/>
                    </a:cubicBezTo>
                    <a:cubicBezTo>
                      <a:pt x="26" y="148"/>
                      <a:pt x="21" y="146"/>
                      <a:pt x="18" y="145"/>
                    </a:cubicBezTo>
                    <a:cubicBezTo>
                      <a:pt x="14" y="143"/>
                      <a:pt x="11" y="143"/>
                      <a:pt x="10" y="143"/>
                    </a:cubicBezTo>
                    <a:cubicBezTo>
                      <a:pt x="8" y="143"/>
                      <a:pt x="7" y="143"/>
                      <a:pt x="7" y="144"/>
                    </a:cubicBezTo>
                    <a:cubicBezTo>
                      <a:pt x="6" y="145"/>
                      <a:pt x="5" y="146"/>
                      <a:pt x="4" y="147"/>
                    </a:cubicBezTo>
                    <a:cubicBezTo>
                      <a:pt x="0" y="146"/>
                      <a:pt x="0" y="146"/>
                      <a:pt x="0" y="146"/>
                    </a:cubicBezTo>
                    <a:cubicBezTo>
                      <a:pt x="22" y="94"/>
                      <a:pt x="22" y="94"/>
                      <a:pt x="22" y="94"/>
                    </a:cubicBezTo>
                    <a:lnTo>
                      <a:pt x="2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3" name="Freeform 6">
                <a:extLst>
                  <a:ext uri="{FF2B5EF4-FFF2-40B4-BE49-F238E27FC236}">
                    <a16:creationId xmlns:a16="http://schemas.microsoft.com/office/drawing/2014/main" id="{D1C95C02-C14B-4B1F-97C7-04D22A89D857}"/>
                  </a:ext>
                </a:extLst>
              </p:cNvPr>
              <p:cNvSpPr>
                <a:spLocks noEditPoints="1"/>
              </p:cNvSpPr>
              <p:nvPr/>
            </p:nvSpPr>
            <p:spPr bwMode="auto">
              <a:xfrm>
                <a:off x="2809289" y="1231177"/>
                <a:ext cx="423215" cy="348146"/>
              </a:xfrm>
              <a:custGeom>
                <a:avLst/>
                <a:gdLst>
                  <a:gd name="T0" fmla="*/ 46 w 186"/>
                  <a:gd name="T1" fmla="*/ 146 h 152"/>
                  <a:gd name="T2" fmla="*/ 47 w 186"/>
                  <a:gd name="T3" fmla="*/ 148 h 152"/>
                  <a:gd name="T4" fmla="*/ 52 w 186"/>
                  <a:gd name="T5" fmla="*/ 149 h 152"/>
                  <a:gd name="T6" fmla="*/ 52 w 186"/>
                  <a:gd name="T7" fmla="*/ 152 h 152"/>
                  <a:gd name="T8" fmla="*/ 0 w 186"/>
                  <a:gd name="T9" fmla="*/ 152 h 152"/>
                  <a:gd name="T10" fmla="*/ 0 w 186"/>
                  <a:gd name="T11" fmla="*/ 149 h 152"/>
                  <a:gd name="T12" fmla="*/ 5 w 186"/>
                  <a:gd name="T13" fmla="*/ 147 h 152"/>
                  <a:gd name="T14" fmla="*/ 8 w 186"/>
                  <a:gd name="T15" fmla="*/ 142 h 152"/>
                  <a:gd name="T16" fmla="*/ 11 w 186"/>
                  <a:gd name="T17" fmla="*/ 134 h 152"/>
                  <a:gd name="T18" fmla="*/ 17 w 186"/>
                  <a:gd name="T19" fmla="*/ 118 h 152"/>
                  <a:gd name="T20" fmla="*/ 25 w 186"/>
                  <a:gd name="T21" fmla="*/ 97 h 152"/>
                  <a:gd name="T22" fmla="*/ 34 w 186"/>
                  <a:gd name="T23" fmla="*/ 72 h 152"/>
                  <a:gd name="T24" fmla="*/ 44 w 186"/>
                  <a:gd name="T25" fmla="*/ 48 h 152"/>
                  <a:gd name="T26" fmla="*/ 52 w 186"/>
                  <a:gd name="T27" fmla="*/ 27 h 152"/>
                  <a:gd name="T28" fmla="*/ 57 w 186"/>
                  <a:gd name="T29" fmla="*/ 12 h 152"/>
                  <a:gd name="T30" fmla="*/ 59 w 186"/>
                  <a:gd name="T31" fmla="*/ 6 h 152"/>
                  <a:gd name="T32" fmla="*/ 58 w 186"/>
                  <a:gd name="T33" fmla="*/ 4 h 152"/>
                  <a:gd name="T34" fmla="*/ 54 w 186"/>
                  <a:gd name="T35" fmla="*/ 3 h 152"/>
                  <a:gd name="T36" fmla="*/ 54 w 186"/>
                  <a:gd name="T37" fmla="*/ 0 h 152"/>
                  <a:gd name="T38" fmla="*/ 129 w 186"/>
                  <a:gd name="T39" fmla="*/ 0 h 152"/>
                  <a:gd name="T40" fmla="*/ 129 w 186"/>
                  <a:gd name="T41" fmla="*/ 3 h 152"/>
                  <a:gd name="T42" fmla="*/ 126 w 186"/>
                  <a:gd name="T43" fmla="*/ 4 h 152"/>
                  <a:gd name="T44" fmla="*/ 124 w 186"/>
                  <a:gd name="T45" fmla="*/ 7 h 152"/>
                  <a:gd name="T46" fmla="*/ 127 w 186"/>
                  <a:gd name="T47" fmla="*/ 14 h 152"/>
                  <a:gd name="T48" fmla="*/ 134 w 186"/>
                  <a:gd name="T49" fmla="*/ 33 h 152"/>
                  <a:gd name="T50" fmla="*/ 144 w 186"/>
                  <a:gd name="T51" fmla="*/ 58 h 152"/>
                  <a:gd name="T52" fmla="*/ 156 w 186"/>
                  <a:gd name="T53" fmla="*/ 87 h 152"/>
                  <a:gd name="T54" fmla="*/ 168 w 186"/>
                  <a:gd name="T55" fmla="*/ 115 h 152"/>
                  <a:gd name="T56" fmla="*/ 178 w 186"/>
                  <a:gd name="T57" fmla="*/ 140 h 152"/>
                  <a:gd name="T58" fmla="*/ 182 w 186"/>
                  <a:gd name="T59" fmla="*/ 147 h 152"/>
                  <a:gd name="T60" fmla="*/ 186 w 186"/>
                  <a:gd name="T61" fmla="*/ 149 h 152"/>
                  <a:gd name="T62" fmla="*/ 186 w 186"/>
                  <a:gd name="T63" fmla="*/ 152 h 152"/>
                  <a:gd name="T64" fmla="*/ 129 w 186"/>
                  <a:gd name="T65" fmla="*/ 152 h 152"/>
                  <a:gd name="T66" fmla="*/ 129 w 186"/>
                  <a:gd name="T67" fmla="*/ 149 h 152"/>
                  <a:gd name="T68" fmla="*/ 134 w 186"/>
                  <a:gd name="T69" fmla="*/ 145 h 152"/>
                  <a:gd name="T70" fmla="*/ 133 w 186"/>
                  <a:gd name="T71" fmla="*/ 141 h 152"/>
                  <a:gd name="T72" fmla="*/ 130 w 186"/>
                  <a:gd name="T73" fmla="*/ 133 h 152"/>
                  <a:gd name="T74" fmla="*/ 126 w 186"/>
                  <a:gd name="T75" fmla="*/ 125 h 152"/>
                  <a:gd name="T76" fmla="*/ 124 w 186"/>
                  <a:gd name="T77" fmla="*/ 119 h 152"/>
                  <a:gd name="T78" fmla="*/ 56 w 186"/>
                  <a:gd name="T79" fmla="*/ 119 h 152"/>
                  <a:gd name="T80" fmla="*/ 51 w 186"/>
                  <a:gd name="T81" fmla="*/ 132 h 152"/>
                  <a:gd name="T82" fmla="*/ 48 w 186"/>
                  <a:gd name="T83" fmla="*/ 140 h 152"/>
                  <a:gd name="T84" fmla="*/ 47 w 186"/>
                  <a:gd name="T85" fmla="*/ 144 h 152"/>
                  <a:gd name="T86" fmla="*/ 46 w 186"/>
                  <a:gd name="T87" fmla="*/ 146 h 152"/>
                  <a:gd name="T88" fmla="*/ 117 w 186"/>
                  <a:gd name="T89" fmla="*/ 96 h 152"/>
                  <a:gd name="T90" fmla="*/ 89 w 186"/>
                  <a:gd name="T91" fmla="*/ 27 h 152"/>
                  <a:gd name="T92" fmla="*/ 63 w 186"/>
                  <a:gd name="T93" fmla="*/ 96 h 152"/>
                  <a:gd name="T94" fmla="*/ 117 w 186"/>
                  <a:gd name="T9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2">
                    <a:moveTo>
                      <a:pt x="46" y="146"/>
                    </a:moveTo>
                    <a:cubicBezTo>
                      <a:pt x="46" y="147"/>
                      <a:pt x="47" y="148"/>
                      <a:pt x="47" y="148"/>
                    </a:cubicBezTo>
                    <a:cubicBezTo>
                      <a:pt x="48" y="149"/>
                      <a:pt x="49" y="149"/>
                      <a:pt x="52" y="149"/>
                    </a:cubicBezTo>
                    <a:cubicBezTo>
                      <a:pt x="52" y="152"/>
                      <a:pt x="52" y="152"/>
                      <a:pt x="52" y="152"/>
                    </a:cubicBezTo>
                    <a:cubicBezTo>
                      <a:pt x="0" y="152"/>
                      <a:pt x="0" y="152"/>
                      <a:pt x="0" y="152"/>
                    </a:cubicBezTo>
                    <a:cubicBezTo>
                      <a:pt x="0" y="149"/>
                      <a:pt x="0" y="149"/>
                      <a:pt x="0" y="149"/>
                    </a:cubicBezTo>
                    <a:cubicBezTo>
                      <a:pt x="2" y="148"/>
                      <a:pt x="4" y="148"/>
                      <a:pt x="5" y="147"/>
                    </a:cubicBezTo>
                    <a:cubicBezTo>
                      <a:pt x="6" y="146"/>
                      <a:pt x="7" y="145"/>
                      <a:pt x="8" y="142"/>
                    </a:cubicBezTo>
                    <a:cubicBezTo>
                      <a:pt x="8" y="141"/>
                      <a:pt x="9" y="139"/>
                      <a:pt x="11" y="134"/>
                    </a:cubicBezTo>
                    <a:cubicBezTo>
                      <a:pt x="12" y="130"/>
                      <a:pt x="14" y="125"/>
                      <a:pt x="17" y="118"/>
                    </a:cubicBezTo>
                    <a:cubicBezTo>
                      <a:pt x="19" y="112"/>
                      <a:pt x="22" y="105"/>
                      <a:pt x="25" y="97"/>
                    </a:cubicBezTo>
                    <a:cubicBezTo>
                      <a:pt x="28" y="89"/>
                      <a:pt x="31" y="81"/>
                      <a:pt x="34" y="72"/>
                    </a:cubicBezTo>
                    <a:cubicBezTo>
                      <a:pt x="38" y="64"/>
                      <a:pt x="41" y="56"/>
                      <a:pt x="44" y="48"/>
                    </a:cubicBezTo>
                    <a:cubicBezTo>
                      <a:pt x="47" y="40"/>
                      <a:pt x="49" y="33"/>
                      <a:pt x="52" y="27"/>
                    </a:cubicBezTo>
                    <a:cubicBezTo>
                      <a:pt x="54" y="21"/>
                      <a:pt x="56" y="16"/>
                      <a:pt x="57" y="12"/>
                    </a:cubicBezTo>
                    <a:cubicBezTo>
                      <a:pt x="59" y="8"/>
                      <a:pt x="59" y="6"/>
                      <a:pt x="59" y="6"/>
                    </a:cubicBezTo>
                    <a:cubicBezTo>
                      <a:pt x="59" y="5"/>
                      <a:pt x="59" y="4"/>
                      <a:pt x="58" y="4"/>
                    </a:cubicBezTo>
                    <a:cubicBezTo>
                      <a:pt x="56" y="4"/>
                      <a:pt x="55" y="3"/>
                      <a:pt x="54" y="3"/>
                    </a:cubicBezTo>
                    <a:cubicBezTo>
                      <a:pt x="54" y="0"/>
                      <a:pt x="54" y="0"/>
                      <a:pt x="54" y="0"/>
                    </a:cubicBezTo>
                    <a:cubicBezTo>
                      <a:pt x="129" y="0"/>
                      <a:pt x="129" y="0"/>
                      <a:pt x="129" y="0"/>
                    </a:cubicBezTo>
                    <a:cubicBezTo>
                      <a:pt x="129" y="3"/>
                      <a:pt x="129" y="3"/>
                      <a:pt x="129" y="3"/>
                    </a:cubicBezTo>
                    <a:cubicBezTo>
                      <a:pt x="128" y="3"/>
                      <a:pt x="127" y="4"/>
                      <a:pt x="126" y="4"/>
                    </a:cubicBezTo>
                    <a:cubicBezTo>
                      <a:pt x="125" y="4"/>
                      <a:pt x="124" y="5"/>
                      <a:pt x="124" y="7"/>
                    </a:cubicBezTo>
                    <a:cubicBezTo>
                      <a:pt x="124" y="7"/>
                      <a:pt x="125" y="10"/>
                      <a:pt x="127" y="14"/>
                    </a:cubicBezTo>
                    <a:cubicBezTo>
                      <a:pt x="129" y="19"/>
                      <a:pt x="131" y="25"/>
                      <a:pt x="134" y="33"/>
                    </a:cubicBezTo>
                    <a:cubicBezTo>
                      <a:pt x="137" y="40"/>
                      <a:pt x="140" y="48"/>
                      <a:pt x="144" y="58"/>
                    </a:cubicBezTo>
                    <a:cubicBezTo>
                      <a:pt x="148" y="67"/>
                      <a:pt x="152" y="77"/>
                      <a:pt x="156" y="87"/>
                    </a:cubicBezTo>
                    <a:cubicBezTo>
                      <a:pt x="160" y="96"/>
                      <a:pt x="164" y="106"/>
                      <a:pt x="168" y="115"/>
                    </a:cubicBezTo>
                    <a:cubicBezTo>
                      <a:pt x="171" y="124"/>
                      <a:pt x="175" y="133"/>
                      <a:pt x="178" y="140"/>
                    </a:cubicBezTo>
                    <a:cubicBezTo>
                      <a:pt x="180" y="144"/>
                      <a:pt x="181" y="146"/>
                      <a:pt x="182" y="147"/>
                    </a:cubicBezTo>
                    <a:cubicBezTo>
                      <a:pt x="183" y="148"/>
                      <a:pt x="184" y="149"/>
                      <a:pt x="186" y="149"/>
                    </a:cubicBezTo>
                    <a:cubicBezTo>
                      <a:pt x="186" y="152"/>
                      <a:pt x="186" y="152"/>
                      <a:pt x="186" y="152"/>
                    </a:cubicBezTo>
                    <a:cubicBezTo>
                      <a:pt x="129" y="152"/>
                      <a:pt x="129" y="152"/>
                      <a:pt x="129" y="152"/>
                    </a:cubicBezTo>
                    <a:cubicBezTo>
                      <a:pt x="129" y="149"/>
                      <a:pt x="129" y="149"/>
                      <a:pt x="129" y="149"/>
                    </a:cubicBezTo>
                    <a:cubicBezTo>
                      <a:pt x="133" y="149"/>
                      <a:pt x="134" y="148"/>
                      <a:pt x="134" y="145"/>
                    </a:cubicBezTo>
                    <a:cubicBezTo>
                      <a:pt x="134" y="145"/>
                      <a:pt x="134" y="144"/>
                      <a:pt x="133" y="141"/>
                    </a:cubicBezTo>
                    <a:cubicBezTo>
                      <a:pt x="132" y="139"/>
                      <a:pt x="131" y="136"/>
                      <a:pt x="130" y="133"/>
                    </a:cubicBezTo>
                    <a:cubicBezTo>
                      <a:pt x="129" y="130"/>
                      <a:pt x="127" y="127"/>
                      <a:pt x="126" y="125"/>
                    </a:cubicBezTo>
                    <a:cubicBezTo>
                      <a:pt x="125" y="122"/>
                      <a:pt x="125" y="120"/>
                      <a:pt x="124" y="119"/>
                    </a:cubicBezTo>
                    <a:cubicBezTo>
                      <a:pt x="56" y="119"/>
                      <a:pt x="56" y="119"/>
                      <a:pt x="56" y="119"/>
                    </a:cubicBezTo>
                    <a:cubicBezTo>
                      <a:pt x="54" y="124"/>
                      <a:pt x="52" y="129"/>
                      <a:pt x="51" y="132"/>
                    </a:cubicBezTo>
                    <a:cubicBezTo>
                      <a:pt x="50" y="135"/>
                      <a:pt x="49" y="138"/>
                      <a:pt x="48" y="140"/>
                    </a:cubicBezTo>
                    <a:cubicBezTo>
                      <a:pt x="48" y="142"/>
                      <a:pt x="47" y="143"/>
                      <a:pt x="47" y="144"/>
                    </a:cubicBezTo>
                    <a:cubicBezTo>
                      <a:pt x="47" y="145"/>
                      <a:pt x="46" y="146"/>
                      <a:pt x="46"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4" name="Freeform 7">
                <a:extLst>
                  <a:ext uri="{FF2B5EF4-FFF2-40B4-BE49-F238E27FC236}">
                    <a16:creationId xmlns:a16="http://schemas.microsoft.com/office/drawing/2014/main" id="{2125993C-D4CB-438B-9DB0-C51ADA41E276}"/>
                  </a:ext>
                </a:extLst>
              </p:cNvPr>
              <p:cNvSpPr>
                <a:spLocks/>
              </p:cNvSpPr>
              <p:nvPr/>
            </p:nvSpPr>
            <p:spPr bwMode="auto">
              <a:xfrm>
                <a:off x="3446831" y="1231177"/>
                <a:ext cx="364465" cy="364465"/>
              </a:xfrm>
              <a:custGeom>
                <a:avLst/>
                <a:gdLst>
                  <a:gd name="T0" fmla="*/ 151 w 160"/>
                  <a:gd name="T1" fmla="*/ 117 h 159"/>
                  <a:gd name="T2" fmla="*/ 155 w 160"/>
                  <a:gd name="T3" fmla="*/ 115 h 159"/>
                  <a:gd name="T4" fmla="*/ 157 w 160"/>
                  <a:gd name="T5" fmla="*/ 109 h 159"/>
                  <a:gd name="T6" fmla="*/ 160 w 160"/>
                  <a:gd name="T7" fmla="*/ 109 h 159"/>
                  <a:gd name="T8" fmla="*/ 160 w 160"/>
                  <a:gd name="T9" fmla="*/ 159 h 159"/>
                  <a:gd name="T10" fmla="*/ 157 w 160"/>
                  <a:gd name="T11" fmla="*/ 159 h 159"/>
                  <a:gd name="T12" fmla="*/ 155 w 160"/>
                  <a:gd name="T13" fmla="*/ 153 h 159"/>
                  <a:gd name="T14" fmla="*/ 151 w 160"/>
                  <a:gd name="T15" fmla="*/ 152 h 159"/>
                  <a:gd name="T16" fmla="*/ 0 w 160"/>
                  <a:gd name="T17" fmla="*/ 152 h 159"/>
                  <a:gd name="T18" fmla="*/ 0 w 160"/>
                  <a:gd name="T19" fmla="*/ 149 h 159"/>
                  <a:gd name="T20" fmla="*/ 6 w 160"/>
                  <a:gd name="T21" fmla="*/ 147 h 159"/>
                  <a:gd name="T22" fmla="*/ 8 w 160"/>
                  <a:gd name="T23" fmla="*/ 144 h 159"/>
                  <a:gd name="T24" fmla="*/ 8 w 160"/>
                  <a:gd name="T25" fmla="*/ 8 h 159"/>
                  <a:gd name="T26" fmla="*/ 6 w 160"/>
                  <a:gd name="T27" fmla="*/ 5 h 159"/>
                  <a:gd name="T28" fmla="*/ 0 w 160"/>
                  <a:gd name="T29" fmla="*/ 3 h 159"/>
                  <a:gd name="T30" fmla="*/ 0 w 160"/>
                  <a:gd name="T31" fmla="*/ 0 h 159"/>
                  <a:gd name="T32" fmla="*/ 59 w 160"/>
                  <a:gd name="T33" fmla="*/ 0 h 159"/>
                  <a:gd name="T34" fmla="*/ 59 w 160"/>
                  <a:gd name="T35" fmla="*/ 3 h 159"/>
                  <a:gd name="T36" fmla="*/ 53 w 160"/>
                  <a:gd name="T37" fmla="*/ 5 h 159"/>
                  <a:gd name="T38" fmla="*/ 51 w 160"/>
                  <a:gd name="T39" fmla="*/ 8 h 159"/>
                  <a:gd name="T40" fmla="*/ 51 w 160"/>
                  <a:gd name="T41" fmla="*/ 117 h 159"/>
                  <a:gd name="T42" fmla="*/ 151 w 160"/>
                  <a:gd name="T43" fmla="*/ 1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59">
                    <a:moveTo>
                      <a:pt x="151" y="117"/>
                    </a:moveTo>
                    <a:cubicBezTo>
                      <a:pt x="153" y="117"/>
                      <a:pt x="154" y="116"/>
                      <a:pt x="155" y="115"/>
                    </a:cubicBezTo>
                    <a:cubicBezTo>
                      <a:pt x="156" y="114"/>
                      <a:pt x="156" y="112"/>
                      <a:pt x="157" y="109"/>
                    </a:cubicBezTo>
                    <a:cubicBezTo>
                      <a:pt x="160" y="109"/>
                      <a:pt x="160" y="109"/>
                      <a:pt x="160" y="109"/>
                    </a:cubicBezTo>
                    <a:cubicBezTo>
                      <a:pt x="160" y="159"/>
                      <a:pt x="160" y="159"/>
                      <a:pt x="160" y="159"/>
                    </a:cubicBezTo>
                    <a:cubicBezTo>
                      <a:pt x="157" y="159"/>
                      <a:pt x="157" y="159"/>
                      <a:pt x="157" y="159"/>
                    </a:cubicBezTo>
                    <a:cubicBezTo>
                      <a:pt x="156" y="156"/>
                      <a:pt x="156" y="154"/>
                      <a:pt x="155" y="153"/>
                    </a:cubicBezTo>
                    <a:cubicBezTo>
                      <a:pt x="154" y="153"/>
                      <a:pt x="153" y="152"/>
                      <a:pt x="151" y="152"/>
                    </a:cubicBezTo>
                    <a:cubicBezTo>
                      <a:pt x="0" y="152"/>
                      <a:pt x="0" y="152"/>
                      <a:pt x="0" y="152"/>
                    </a:cubicBezTo>
                    <a:cubicBezTo>
                      <a:pt x="0" y="149"/>
                      <a:pt x="0" y="149"/>
                      <a:pt x="0" y="149"/>
                    </a:cubicBezTo>
                    <a:cubicBezTo>
                      <a:pt x="3" y="148"/>
                      <a:pt x="6" y="148"/>
                      <a:pt x="6" y="147"/>
                    </a:cubicBezTo>
                    <a:cubicBezTo>
                      <a:pt x="7" y="146"/>
                      <a:pt x="8" y="145"/>
                      <a:pt x="8" y="144"/>
                    </a:cubicBezTo>
                    <a:cubicBezTo>
                      <a:pt x="8" y="8"/>
                      <a:pt x="8" y="8"/>
                      <a:pt x="8" y="8"/>
                    </a:cubicBezTo>
                    <a:cubicBezTo>
                      <a:pt x="8" y="7"/>
                      <a:pt x="7" y="6"/>
                      <a:pt x="6" y="5"/>
                    </a:cubicBezTo>
                    <a:cubicBezTo>
                      <a:pt x="6" y="4"/>
                      <a:pt x="3" y="3"/>
                      <a:pt x="0" y="3"/>
                    </a:cubicBezTo>
                    <a:cubicBezTo>
                      <a:pt x="0" y="0"/>
                      <a:pt x="0" y="0"/>
                      <a:pt x="0" y="0"/>
                    </a:cubicBezTo>
                    <a:cubicBezTo>
                      <a:pt x="59" y="0"/>
                      <a:pt x="59" y="0"/>
                      <a:pt x="59" y="0"/>
                    </a:cubicBezTo>
                    <a:cubicBezTo>
                      <a:pt x="59" y="3"/>
                      <a:pt x="59" y="3"/>
                      <a:pt x="59" y="3"/>
                    </a:cubicBezTo>
                    <a:cubicBezTo>
                      <a:pt x="56" y="3"/>
                      <a:pt x="54" y="4"/>
                      <a:pt x="53" y="5"/>
                    </a:cubicBezTo>
                    <a:cubicBezTo>
                      <a:pt x="52" y="6"/>
                      <a:pt x="51" y="7"/>
                      <a:pt x="51" y="8"/>
                    </a:cubicBezTo>
                    <a:cubicBezTo>
                      <a:pt x="51" y="117"/>
                      <a:pt x="51" y="117"/>
                      <a:pt x="51" y="117"/>
                    </a:cubicBezTo>
                    <a:lnTo>
                      <a:pt x="151"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5" name="Freeform 8">
                <a:extLst>
                  <a:ext uri="{FF2B5EF4-FFF2-40B4-BE49-F238E27FC236}">
                    <a16:creationId xmlns:a16="http://schemas.microsoft.com/office/drawing/2014/main" id="{BF9E4654-20CE-4586-B60E-ECD9E4E6E316}"/>
                  </a:ext>
                </a:extLst>
              </p:cNvPr>
              <p:cNvSpPr>
                <a:spLocks noEditPoints="1"/>
              </p:cNvSpPr>
              <p:nvPr/>
            </p:nvSpPr>
            <p:spPr bwMode="auto">
              <a:xfrm>
                <a:off x="3998425" y="1225737"/>
                <a:ext cx="412336" cy="355762"/>
              </a:xfrm>
              <a:custGeom>
                <a:avLst/>
                <a:gdLst>
                  <a:gd name="T0" fmla="*/ 91 w 181"/>
                  <a:gd name="T1" fmla="*/ 0 h 155"/>
                  <a:gd name="T2" fmla="*/ 126 w 181"/>
                  <a:gd name="T3" fmla="*/ 5 h 155"/>
                  <a:gd name="T4" fmla="*/ 155 w 181"/>
                  <a:gd name="T5" fmla="*/ 20 h 155"/>
                  <a:gd name="T6" fmla="*/ 174 w 181"/>
                  <a:gd name="T7" fmla="*/ 44 h 155"/>
                  <a:gd name="T8" fmla="*/ 181 w 181"/>
                  <a:gd name="T9" fmla="*/ 78 h 155"/>
                  <a:gd name="T10" fmla="*/ 174 w 181"/>
                  <a:gd name="T11" fmla="*/ 112 h 155"/>
                  <a:gd name="T12" fmla="*/ 155 w 181"/>
                  <a:gd name="T13" fmla="*/ 136 h 155"/>
                  <a:gd name="T14" fmla="*/ 126 w 181"/>
                  <a:gd name="T15" fmla="*/ 151 h 155"/>
                  <a:gd name="T16" fmla="*/ 91 w 181"/>
                  <a:gd name="T17" fmla="*/ 155 h 155"/>
                  <a:gd name="T18" fmla="*/ 56 w 181"/>
                  <a:gd name="T19" fmla="*/ 151 h 155"/>
                  <a:gd name="T20" fmla="*/ 27 w 181"/>
                  <a:gd name="T21" fmla="*/ 136 h 155"/>
                  <a:gd name="T22" fmla="*/ 7 w 181"/>
                  <a:gd name="T23" fmla="*/ 112 h 155"/>
                  <a:gd name="T24" fmla="*/ 0 w 181"/>
                  <a:gd name="T25" fmla="*/ 78 h 155"/>
                  <a:gd name="T26" fmla="*/ 7 w 181"/>
                  <a:gd name="T27" fmla="*/ 44 h 155"/>
                  <a:gd name="T28" fmla="*/ 27 w 181"/>
                  <a:gd name="T29" fmla="*/ 20 h 155"/>
                  <a:gd name="T30" fmla="*/ 56 w 181"/>
                  <a:gd name="T31" fmla="*/ 5 h 155"/>
                  <a:gd name="T32" fmla="*/ 91 w 181"/>
                  <a:gd name="T33" fmla="*/ 0 h 155"/>
                  <a:gd name="T34" fmla="*/ 91 w 181"/>
                  <a:gd name="T35" fmla="*/ 35 h 155"/>
                  <a:gd name="T36" fmla="*/ 73 w 181"/>
                  <a:gd name="T37" fmla="*/ 38 h 155"/>
                  <a:gd name="T38" fmla="*/ 58 w 181"/>
                  <a:gd name="T39" fmla="*/ 46 h 155"/>
                  <a:gd name="T40" fmla="*/ 47 w 181"/>
                  <a:gd name="T41" fmla="*/ 60 h 155"/>
                  <a:gd name="T42" fmla="*/ 43 w 181"/>
                  <a:gd name="T43" fmla="*/ 78 h 155"/>
                  <a:gd name="T44" fmla="*/ 47 w 181"/>
                  <a:gd name="T45" fmla="*/ 96 h 155"/>
                  <a:gd name="T46" fmla="*/ 58 w 181"/>
                  <a:gd name="T47" fmla="*/ 109 h 155"/>
                  <a:gd name="T48" fmla="*/ 73 w 181"/>
                  <a:gd name="T49" fmla="*/ 118 h 155"/>
                  <a:gd name="T50" fmla="*/ 91 w 181"/>
                  <a:gd name="T51" fmla="*/ 121 h 155"/>
                  <a:gd name="T52" fmla="*/ 109 w 181"/>
                  <a:gd name="T53" fmla="*/ 118 h 155"/>
                  <a:gd name="T54" fmla="*/ 124 w 181"/>
                  <a:gd name="T55" fmla="*/ 109 h 155"/>
                  <a:gd name="T56" fmla="*/ 135 w 181"/>
                  <a:gd name="T57" fmla="*/ 96 h 155"/>
                  <a:gd name="T58" fmla="*/ 138 w 181"/>
                  <a:gd name="T59" fmla="*/ 78 h 155"/>
                  <a:gd name="T60" fmla="*/ 135 w 181"/>
                  <a:gd name="T61" fmla="*/ 60 h 155"/>
                  <a:gd name="T62" fmla="*/ 124 w 181"/>
                  <a:gd name="T63" fmla="*/ 46 h 155"/>
                  <a:gd name="T64" fmla="*/ 109 w 181"/>
                  <a:gd name="T65" fmla="*/ 38 h 155"/>
                  <a:gd name="T66" fmla="*/ 91 w 181"/>
                  <a:gd name="T67" fmla="*/ 3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5">
                    <a:moveTo>
                      <a:pt x="91" y="0"/>
                    </a:moveTo>
                    <a:cubicBezTo>
                      <a:pt x="103" y="0"/>
                      <a:pt x="115" y="2"/>
                      <a:pt x="126" y="5"/>
                    </a:cubicBezTo>
                    <a:cubicBezTo>
                      <a:pt x="137" y="8"/>
                      <a:pt x="146" y="13"/>
                      <a:pt x="155" y="20"/>
                    </a:cubicBezTo>
                    <a:cubicBezTo>
                      <a:pt x="163" y="26"/>
                      <a:pt x="169" y="35"/>
                      <a:pt x="174" y="44"/>
                    </a:cubicBezTo>
                    <a:cubicBezTo>
                      <a:pt x="179" y="54"/>
                      <a:pt x="181" y="65"/>
                      <a:pt x="181" y="78"/>
                    </a:cubicBezTo>
                    <a:cubicBezTo>
                      <a:pt x="181" y="91"/>
                      <a:pt x="179" y="102"/>
                      <a:pt x="174" y="112"/>
                    </a:cubicBezTo>
                    <a:cubicBezTo>
                      <a:pt x="169" y="121"/>
                      <a:pt x="163" y="129"/>
                      <a:pt x="155" y="136"/>
                    </a:cubicBezTo>
                    <a:cubicBezTo>
                      <a:pt x="146" y="143"/>
                      <a:pt x="137" y="147"/>
                      <a:pt x="126" y="151"/>
                    </a:cubicBezTo>
                    <a:cubicBezTo>
                      <a:pt x="115" y="154"/>
                      <a:pt x="103" y="155"/>
                      <a:pt x="91" y="155"/>
                    </a:cubicBezTo>
                    <a:cubicBezTo>
                      <a:pt x="78" y="155"/>
                      <a:pt x="67" y="154"/>
                      <a:pt x="56" y="151"/>
                    </a:cubicBezTo>
                    <a:cubicBezTo>
                      <a:pt x="45" y="147"/>
                      <a:pt x="35" y="143"/>
                      <a:pt x="27" y="136"/>
                    </a:cubicBezTo>
                    <a:cubicBezTo>
                      <a:pt x="19" y="129"/>
                      <a:pt x="12" y="121"/>
                      <a:pt x="7" y="112"/>
                    </a:cubicBezTo>
                    <a:cubicBezTo>
                      <a:pt x="3" y="102"/>
                      <a:pt x="0" y="91"/>
                      <a:pt x="0" y="78"/>
                    </a:cubicBezTo>
                    <a:cubicBezTo>
                      <a:pt x="0" y="65"/>
                      <a:pt x="3" y="54"/>
                      <a:pt x="7" y="44"/>
                    </a:cubicBezTo>
                    <a:cubicBezTo>
                      <a:pt x="12" y="35"/>
                      <a:pt x="19" y="26"/>
                      <a:pt x="27" y="20"/>
                    </a:cubicBezTo>
                    <a:cubicBezTo>
                      <a:pt x="35" y="13"/>
                      <a:pt x="45" y="8"/>
                      <a:pt x="56" y="5"/>
                    </a:cubicBezTo>
                    <a:cubicBezTo>
                      <a:pt x="67" y="2"/>
                      <a:pt x="78" y="0"/>
                      <a:pt x="91" y="0"/>
                    </a:cubicBezTo>
                    <a:close/>
                    <a:moveTo>
                      <a:pt x="91" y="35"/>
                    </a:moveTo>
                    <a:cubicBezTo>
                      <a:pt x="84" y="35"/>
                      <a:pt x="78" y="36"/>
                      <a:pt x="73" y="38"/>
                    </a:cubicBezTo>
                    <a:cubicBezTo>
                      <a:pt x="67" y="40"/>
                      <a:pt x="62" y="43"/>
                      <a:pt x="58" y="46"/>
                    </a:cubicBezTo>
                    <a:cubicBezTo>
                      <a:pt x="53" y="50"/>
                      <a:pt x="50" y="54"/>
                      <a:pt x="47" y="60"/>
                    </a:cubicBezTo>
                    <a:cubicBezTo>
                      <a:pt x="45" y="65"/>
                      <a:pt x="43" y="71"/>
                      <a:pt x="43" y="78"/>
                    </a:cubicBezTo>
                    <a:cubicBezTo>
                      <a:pt x="43" y="85"/>
                      <a:pt x="45" y="91"/>
                      <a:pt x="47" y="96"/>
                    </a:cubicBezTo>
                    <a:cubicBezTo>
                      <a:pt x="50" y="101"/>
                      <a:pt x="53" y="106"/>
                      <a:pt x="58" y="109"/>
                    </a:cubicBezTo>
                    <a:cubicBezTo>
                      <a:pt x="62" y="113"/>
                      <a:pt x="67" y="116"/>
                      <a:pt x="73" y="118"/>
                    </a:cubicBezTo>
                    <a:cubicBezTo>
                      <a:pt x="78" y="120"/>
                      <a:pt x="84" y="121"/>
                      <a:pt x="91" y="121"/>
                    </a:cubicBezTo>
                    <a:cubicBezTo>
                      <a:pt x="97" y="121"/>
                      <a:pt x="103" y="120"/>
                      <a:pt x="109" y="118"/>
                    </a:cubicBezTo>
                    <a:cubicBezTo>
                      <a:pt x="115" y="116"/>
                      <a:pt x="120" y="113"/>
                      <a:pt x="124" y="109"/>
                    </a:cubicBezTo>
                    <a:cubicBezTo>
                      <a:pt x="128" y="106"/>
                      <a:pt x="132" y="101"/>
                      <a:pt x="135" y="96"/>
                    </a:cubicBezTo>
                    <a:cubicBezTo>
                      <a:pt x="137" y="91"/>
                      <a:pt x="138" y="85"/>
                      <a:pt x="138" y="78"/>
                    </a:cubicBezTo>
                    <a:cubicBezTo>
                      <a:pt x="138" y="71"/>
                      <a:pt x="137" y="65"/>
                      <a:pt x="135" y="60"/>
                    </a:cubicBezTo>
                    <a:cubicBezTo>
                      <a:pt x="132" y="54"/>
                      <a:pt x="128" y="50"/>
                      <a:pt x="124" y="46"/>
                    </a:cubicBezTo>
                    <a:cubicBezTo>
                      <a:pt x="120" y="43"/>
                      <a:pt x="115" y="40"/>
                      <a:pt x="109" y="38"/>
                    </a:cubicBezTo>
                    <a:cubicBezTo>
                      <a:pt x="103" y="36"/>
                      <a:pt x="97" y="35"/>
                      <a:pt x="9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6" name="Freeform 9">
                <a:extLst>
                  <a:ext uri="{FF2B5EF4-FFF2-40B4-BE49-F238E27FC236}">
                    <a16:creationId xmlns:a16="http://schemas.microsoft.com/office/drawing/2014/main" id="{4BB6121D-D6D4-4676-B4BF-793BE092D214}"/>
                  </a:ext>
                </a:extLst>
              </p:cNvPr>
              <p:cNvSpPr>
                <a:spLocks/>
              </p:cNvSpPr>
              <p:nvPr/>
            </p:nvSpPr>
            <p:spPr bwMode="auto">
              <a:xfrm>
                <a:off x="4629440" y="1231177"/>
                <a:ext cx="410159" cy="348146"/>
              </a:xfrm>
              <a:custGeom>
                <a:avLst/>
                <a:gdLst>
                  <a:gd name="T0" fmla="*/ 8 w 180"/>
                  <a:gd name="T1" fmla="*/ 8 h 152"/>
                  <a:gd name="T2" fmla="*/ 7 w 180"/>
                  <a:gd name="T3" fmla="*/ 5 h 152"/>
                  <a:gd name="T4" fmla="*/ 0 w 180"/>
                  <a:gd name="T5" fmla="*/ 3 h 152"/>
                  <a:gd name="T6" fmla="*/ 0 w 180"/>
                  <a:gd name="T7" fmla="*/ 0 h 152"/>
                  <a:gd name="T8" fmla="*/ 70 w 180"/>
                  <a:gd name="T9" fmla="*/ 0 h 152"/>
                  <a:gd name="T10" fmla="*/ 70 w 180"/>
                  <a:gd name="T11" fmla="*/ 3 h 152"/>
                  <a:gd name="T12" fmla="*/ 64 w 180"/>
                  <a:gd name="T13" fmla="*/ 4 h 152"/>
                  <a:gd name="T14" fmla="*/ 62 w 180"/>
                  <a:gd name="T15" fmla="*/ 7 h 152"/>
                  <a:gd name="T16" fmla="*/ 66 w 180"/>
                  <a:gd name="T17" fmla="*/ 12 h 152"/>
                  <a:gd name="T18" fmla="*/ 76 w 180"/>
                  <a:gd name="T19" fmla="*/ 24 h 152"/>
                  <a:gd name="T20" fmla="*/ 90 w 180"/>
                  <a:gd name="T21" fmla="*/ 39 h 152"/>
                  <a:gd name="T22" fmla="*/ 105 w 180"/>
                  <a:gd name="T23" fmla="*/ 56 h 152"/>
                  <a:gd name="T24" fmla="*/ 120 w 180"/>
                  <a:gd name="T25" fmla="*/ 73 h 152"/>
                  <a:gd name="T26" fmla="*/ 133 w 180"/>
                  <a:gd name="T27" fmla="*/ 86 h 152"/>
                  <a:gd name="T28" fmla="*/ 133 w 180"/>
                  <a:gd name="T29" fmla="*/ 8 h 152"/>
                  <a:gd name="T30" fmla="*/ 127 w 180"/>
                  <a:gd name="T31" fmla="*/ 3 h 152"/>
                  <a:gd name="T32" fmla="*/ 127 w 180"/>
                  <a:gd name="T33" fmla="*/ 0 h 152"/>
                  <a:gd name="T34" fmla="*/ 180 w 180"/>
                  <a:gd name="T35" fmla="*/ 0 h 152"/>
                  <a:gd name="T36" fmla="*/ 180 w 180"/>
                  <a:gd name="T37" fmla="*/ 3 h 152"/>
                  <a:gd name="T38" fmla="*/ 173 w 180"/>
                  <a:gd name="T39" fmla="*/ 5 h 152"/>
                  <a:gd name="T40" fmla="*/ 172 w 180"/>
                  <a:gd name="T41" fmla="*/ 8 h 152"/>
                  <a:gd name="T42" fmla="*/ 172 w 180"/>
                  <a:gd name="T43" fmla="*/ 144 h 152"/>
                  <a:gd name="T44" fmla="*/ 173 w 180"/>
                  <a:gd name="T45" fmla="*/ 147 h 152"/>
                  <a:gd name="T46" fmla="*/ 180 w 180"/>
                  <a:gd name="T47" fmla="*/ 149 h 152"/>
                  <a:gd name="T48" fmla="*/ 180 w 180"/>
                  <a:gd name="T49" fmla="*/ 152 h 152"/>
                  <a:gd name="T50" fmla="*/ 125 w 180"/>
                  <a:gd name="T51" fmla="*/ 152 h 152"/>
                  <a:gd name="T52" fmla="*/ 125 w 180"/>
                  <a:gd name="T53" fmla="*/ 149 h 152"/>
                  <a:gd name="T54" fmla="*/ 130 w 180"/>
                  <a:gd name="T55" fmla="*/ 148 h 152"/>
                  <a:gd name="T56" fmla="*/ 131 w 180"/>
                  <a:gd name="T57" fmla="*/ 146 h 152"/>
                  <a:gd name="T58" fmla="*/ 130 w 180"/>
                  <a:gd name="T59" fmla="*/ 143 h 152"/>
                  <a:gd name="T60" fmla="*/ 127 w 180"/>
                  <a:gd name="T61" fmla="*/ 139 h 152"/>
                  <a:gd name="T62" fmla="*/ 118 w 180"/>
                  <a:gd name="T63" fmla="*/ 130 h 152"/>
                  <a:gd name="T64" fmla="*/ 103 w 180"/>
                  <a:gd name="T65" fmla="*/ 114 h 152"/>
                  <a:gd name="T66" fmla="*/ 80 w 180"/>
                  <a:gd name="T67" fmla="*/ 89 h 152"/>
                  <a:gd name="T68" fmla="*/ 47 w 180"/>
                  <a:gd name="T69" fmla="*/ 52 h 152"/>
                  <a:gd name="T70" fmla="*/ 47 w 180"/>
                  <a:gd name="T71" fmla="*/ 144 h 152"/>
                  <a:gd name="T72" fmla="*/ 49 w 180"/>
                  <a:gd name="T73" fmla="*/ 147 h 152"/>
                  <a:gd name="T74" fmla="*/ 56 w 180"/>
                  <a:gd name="T75" fmla="*/ 149 h 152"/>
                  <a:gd name="T76" fmla="*/ 56 w 180"/>
                  <a:gd name="T77" fmla="*/ 152 h 152"/>
                  <a:gd name="T78" fmla="*/ 0 w 180"/>
                  <a:gd name="T79" fmla="*/ 152 h 152"/>
                  <a:gd name="T80" fmla="*/ 0 w 180"/>
                  <a:gd name="T81" fmla="*/ 149 h 152"/>
                  <a:gd name="T82" fmla="*/ 7 w 180"/>
                  <a:gd name="T83" fmla="*/ 147 h 152"/>
                  <a:gd name="T84" fmla="*/ 8 w 180"/>
                  <a:gd name="T85" fmla="*/ 144 h 152"/>
                  <a:gd name="T86" fmla="*/ 8 w 180"/>
                  <a:gd name="T87" fmla="*/ 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0" h="152">
                    <a:moveTo>
                      <a:pt x="8" y="8"/>
                    </a:moveTo>
                    <a:cubicBezTo>
                      <a:pt x="8" y="7"/>
                      <a:pt x="8" y="6"/>
                      <a:pt x="7" y="5"/>
                    </a:cubicBezTo>
                    <a:cubicBezTo>
                      <a:pt x="6" y="4"/>
                      <a:pt x="4" y="3"/>
                      <a:pt x="0" y="3"/>
                    </a:cubicBezTo>
                    <a:cubicBezTo>
                      <a:pt x="0" y="0"/>
                      <a:pt x="0" y="0"/>
                      <a:pt x="0" y="0"/>
                    </a:cubicBezTo>
                    <a:cubicBezTo>
                      <a:pt x="70" y="0"/>
                      <a:pt x="70" y="0"/>
                      <a:pt x="70" y="0"/>
                    </a:cubicBezTo>
                    <a:cubicBezTo>
                      <a:pt x="70" y="3"/>
                      <a:pt x="70" y="3"/>
                      <a:pt x="70" y="3"/>
                    </a:cubicBezTo>
                    <a:cubicBezTo>
                      <a:pt x="67" y="3"/>
                      <a:pt x="65" y="4"/>
                      <a:pt x="64" y="4"/>
                    </a:cubicBezTo>
                    <a:cubicBezTo>
                      <a:pt x="63" y="5"/>
                      <a:pt x="62" y="6"/>
                      <a:pt x="62" y="7"/>
                    </a:cubicBezTo>
                    <a:cubicBezTo>
                      <a:pt x="62" y="7"/>
                      <a:pt x="63" y="9"/>
                      <a:pt x="66" y="12"/>
                    </a:cubicBezTo>
                    <a:cubicBezTo>
                      <a:pt x="69" y="15"/>
                      <a:pt x="72" y="19"/>
                      <a:pt x="76" y="24"/>
                    </a:cubicBezTo>
                    <a:cubicBezTo>
                      <a:pt x="80" y="28"/>
                      <a:pt x="85" y="34"/>
                      <a:pt x="90" y="39"/>
                    </a:cubicBezTo>
                    <a:cubicBezTo>
                      <a:pt x="95" y="45"/>
                      <a:pt x="100" y="51"/>
                      <a:pt x="105" y="56"/>
                    </a:cubicBezTo>
                    <a:cubicBezTo>
                      <a:pt x="110" y="62"/>
                      <a:pt x="115" y="67"/>
                      <a:pt x="120" y="73"/>
                    </a:cubicBezTo>
                    <a:cubicBezTo>
                      <a:pt x="125" y="78"/>
                      <a:pt x="129" y="82"/>
                      <a:pt x="133" y="86"/>
                    </a:cubicBezTo>
                    <a:cubicBezTo>
                      <a:pt x="133" y="8"/>
                      <a:pt x="133" y="8"/>
                      <a:pt x="133" y="8"/>
                    </a:cubicBezTo>
                    <a:cubicBezTo>
                      <a:pt x="133" y="5"/>
                      <a:pt x="131" y="3"/>
                      <a:pt x="127" y="3"/>
                    </a:cubicBezTo>
                    <a:cubicBezTo>
                      <a:pt x="127" y="0"/>
                      <a:pt x="127" y="0"/>
                      <a:pt x="127" y="0"/>
                    </a:cubicBezTo>
                    <a:cubicBezTo>
                      <a:pt x="180" y="0"/>
                      <a:pt x="180" y="0"/>
                      <a:pt x="180" y="0"/>
                    </a:cubicBezTo>
                    <a:cubicBezTo>
                      <a:pt x="180" y="3"/>
                      <a:pt x="180" y="3"/>
                      <a:pt x="180" y="3"/>
                    </a:cubicBezTo>
                    <a:cubicBezTo>
                      <a:pt x="176" y="3"/>
                      <a:pt x="174" y="4"/>
                      <a:pt x="173" y="5"/>
                    </a:cubicBezTo>
                    <a:cubicBezTo>
                      <a:pt x="172" y="6"/>
                      <a:pt x="172" y="7"/>
                      <a:pt x="172" y="8"/>
                    </a:cubicBezTo>
                    <a:cubicBezTo>
                      <a:pt x="172" y="144"/>
                      <a:pt x="172" y="144"/>
                      <a:pt x="172" y="144"/>
                    </a:cubicBezTo>
                    <a:cubicBezTo>
                      <a:pt x="172" y="145"/>
                      <a:pt x="172" y="146"/>
                      <a:pt x="173" y="147"/>
                    </a:cubicBezTo>
                    <a:cubicBezTo>
                      <a:pt x="174" y="148"/>
                      <a:pt x="176" y="148"/>
                      <a:pt x="180" y="149"/>
                    </a:cubicBezTo>
                    <a:cubicBezTo>
                      <a:pt x="180" y="152"/>
                      <a:pt x="180" y="152"/>
                      <a:pt x="180" y="152"/>
                    </a:cubicBezTo>
                    <a:cubicBezTo>
                      <a:pt x="125" y="152"/>
                      <a:pt x="125" y="152"/>
                      <a:pt x="125" y="152"/>
                    </a:cubicBezTo>
                    <a:cubicBezTo>
                      <a:pt x="125" y="149"/>
                      <a:pt x="125" y="149"/>
                      <a:pt x="125" y="149"/>
                    </a:cubicBezTo>
                    <a:cubicBezTo>
                      <a:pt x="127" y="149"/>
                      <a:pt x="129" y="149"/>
                      <a:pt x="130" y="148"/>
                    </a:cubicBezTo>
                    <a:cubicBezTo>
                      <a:pt x="131" y="147"/>
                      <a:pt x="131" y="147"/>
                      <a:pt x="131" y="146"/>
                    </a:cubicBezTo>
                    <a:cubicBezTo>
                      <a:pt x="131" y="145"/>
                      <a:pt x="131" y="144"/>
                      <a:pt x="130" y="143"/>
                    </a:cubicBezTo>
                    <a:cubicBezTo>
                      <a:pt x="130" y="143"/>
                      <a:pt x="129" y="141"/>
                      <a:pt x="127" y="139"/>
                    </a:cubicBezTo>
                    <a:cubicBezTo>
                      <a:pt x="125" y="137"/>
                      <a:pt x="122" y="134"/>
                      <a:pt x="118" y="130"/>
                    </a:cubicBezTo>
                    <a:cubicBezTo>
                      <a:pt x="114" y="126"/>
                      <a:pt x="109" y="121"/>
                      <a:pt x="103" y="114"/>
                    </a:cubicBezTo>
                    <a:cubicBezTo>
                      <a:pt x="97" y="107"/>
                      <a:pt x="89" y="99"/>
                      <a:pt x="80" y="89"/>
                    </a:cubicBezTo>
                    <a:cubicBezTo>
                      <a:pt x="71" y="79"/>
                      <a:pt x="60" y="67"/>
                      <a:pt x="47" y="52"/>
                    </a:cubicBezTo>
                    <a:cubicBezTo>
                      <a:pt x="47" y="144"/>
                      <a:pt x="47" y="144"/>
                      <a:pt x="47" y="144"/>
                    </a:cubicBezTo>
                    <a:cubicBezTo>
                      <a:pt x="47" y="145"/>
                      <a:pt x="48" y="146"/>
                      <a:pt x="49" y="147"/>
                    </a:cubicBezTo>
                    <a:cubicBezTo>
                      <a:pt x="50" y="148"/>
                      <a:pt x="52" y="148"/>
                      <a:pt x="56" y="149"/>
                    </a:cubicBezTo>
                    <a:cubicBezTo>
                      <a:pt x="56" y="152"/>
                      <a:pt x="56" y="152"/>
                      <a:pt x="56" y="152"/>
                    </a:cubicBezTo>
                    <a:cubicBezTo>
                      <a:pt x="0" y="152"/>
                      <a:pt x="0" y="152"/>
                      <a:pt x="0" y="152"/>
                    </a:cubicBezTo>
                    <a:cubicBezTo>
                      <a:pt x="0" y="149"/>
                      <a:pt x="0" y="149"/>
                      <a:pt x="0" y="149"/>
                    </a:cubicBezTo>
                    <a:cubicBezTo>
                      <a:pt x="4" y="148"/>
                      <a:pt x="6" y="148"/>
                      <a:pt x="7" y="147"/>
                    </a:cubicBezTo>
                    <a:cubicBezTo>
                      <a:pt x="8" y="146"/>
                      <a:pt x="8" y="145"/>
                      <a:pt x="8" y="144"/>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7" name="Freeform 10">
                <a:extLst>
                  <a:ext uri="{FF2B5EF4-FFF2-40B4-BE49-F238E27FC236}">
                    <a16:creationId xmlns:a16="http://schemas.microsoft.com/office/drawing/2014/main" id="{BD3FFBE8-8345-472F-9B8F-B32CF201E5E3}"/>
                  </a:ext>
                </a:extLst>
              </p:cNvPr>
              <p:cNvSpPr>
                <a:spLocks/>
              </p:cNvSpPr>
              <p:nvPr/>
            </p:nvSpPr>
            <p:spPr bwMode="auto">
              <a:xfrm>
                <a:off x="5275687" y="1210505"/>
                <a:ext cx="351411" cy="381872"/>
              </a:xfrm>
              <a:custGeom>
                <a:avLst/>
                <a:gdLst>
                  <a:gd name="T0" fmla="*/ 115 w 154"/>
                  <a:gd name="T1" fmla="*/ 106 h 167"/>
                  <a:gd name="T2" fmla="*/ 112 w 154"/>
                  <a:gd name="T3" fmla="*/ 101 h 167"/>
                  <a:gd name="T4" fmla="*/ 106 w 154"/>
                  <a:gd name="T5" fmla="*/ 99 h 167"/>
                  <a:gd name="T6" fmla="*/ 52 w 154"/>
                  <a:gd name="T7" fmla="*/ 99 h 167"/>
                  <a:gd name="T8" fmla="*/ 52 w 154"/>
                  <a:gd name="T9" fmla="*/ 126 h 167"/>
                  <a:gd name="T10" fmla="*/ 145 w 154"/>
                  <a:gd name="T11" fmla="*/ 126 h 167"/>
                  <a:gd name="T12" fmla="*/ 149 w 154"/>
                  <a:gd name="T13" fmla="*/ 124 h 167"/>
                  <a:gd name="T14" fmla="*/ 151 w 154"/>
                  <a:gd name="T15" fmla="*/ 117 h 167"/>
                  <a:gd name="T16" fmla="*/ 154 w 154"/>
                  <a:gd name="T17" fmla="*/ 117 h 167"/>
                  <a:gd name="T18" fmla="*/ 154 w 154"/>
                  <a:gd name="T19" fmla="*/ 167 h 167"/>
                  <a:gd name="T20" fmla="*/ 151 w 154"/>
                  <a:gd name="T21" fmla="*/ 167 h 167"/>
                  <a:gd name="T22" fmla="*/ 149 w 154"/>
                  <a:gd name="T23" fmla="*/ 162 h 167"/>
                  <a:gd name="T24" fmla="*/ 145 w 154"/>
                  <a:gd name="T25" fmla="*/ 161 h 167"/>
                  <a:gd name="T26" fmla="*/ 0 w 154"/>
                  <a:gd name="T27" fmla="*/ 161 h 167"/>
                  <a:gd name="T28" fmla="*/ 0 w 154"/>
                  <a:gd name="T29" fmla="*/ 158 h 167"/>
                  <a:gd name="T30" fmla="*/ 7 w 154"/>
                  <a:gd name="T31" fmla="*/ 156 h 167"/>
                  <a:gd name="T32" fmla="*/ 9 w 154"/>
                  <a:gd name="T33" fmla="*/ 153 h 167"/>
                  <a:gd name="T34" fmla="*/ 9 w 154"/>
                  <a:gd name="T35" fmla="*/ 17 h 167"/>
                  <a:gd name="T36" fmla="*/ 7 w 154"/>
                  <a:gd name="T37" fmla="*/ 14 h 167"/>
                  <a:gd name="T38" fmla="*/ 0 w 154"/>
                  <a:gd name="T39" fmla="*/ 12 h 167"/>
                  <a:gd name="T40" fmla="*/ 0 w 154"/>
                  <a:gd name="T41" fmla="*/ 9 h 167"/>
                  <a:gd name="T42" fmla="*/ 145 w 154"/>
                  <a:gd name="T43" fmla="*/ 9 h 167"/>
                  <a:gd name="T44" fmla="*/ 149 w 154"/>
                  <a:gd name="T45" fmla="*/ 7 h 167"/>
                  <a:gd name="T46" fmla="*/ 151 w 154"/>
                  <a:gd name="T47" fmla="*/ 0 h 167"/>
                  <a:gd name="T48" fmla="*/ 154 w 154"/>
                  <a:gd name="T49" fmla="*/ 0 h 167"/>
                  <a:gd name="T50" fmla="*/ 154 w 154"/>
                  <a:gd name="T51" fmla="*/ 51 h 167"/>
                  <a:gd name="T52" fmla="*/ 151 w 154"/>
                  <a:gd name="T53" fmla="*/ 51 h 167"/>
                  <a:gd name="T54" fmla="*/ 149 w 154"/>
                  <a:gd name="T55" fmla="*/ 44 h 167"/>
                  <a:gd name="T56" fmla="*/ 145 w 154"/>
                  <a:gd name="T57" fmla="*/ 43 h 167"/>
                  <a:gd name="T58" fmla="*/ 52 w 154"/>
                  <a:gd name="T59" fmla="*/ 43 h 167"/>
                  <a:gd name="T60" fmla="*/ 52 w 154"/>
                  <a:gd name="T61" fmla="*/ 67 h 167"/>
                  <a:gd name="T62" fmla="*/ 106 w 154"/>
                  <a:gd name="T63" fmla="*/ 67 h 167"/>
                  <a:gd name="T64" fmla="*/ 112 w 154"/>
                  <a:gd name="T65" fmla="*/ 65 h 167"/>
                  <a:gd name="T66" fmla="*/ 115 w 154"/>
                  <a:gd name="T67" fmla="*/ 60 h 167"/>
                  <a:gd name="T68" fmla="*/ 118 w 154"/>
                  <a:gd name="T69" fmla="*/ 60 h 167"/>
                  <a:gd name="T70" fmla="*/ 118 w 154"/>
                  <a:gd name="T71" fmla="*/ 106 h 167"/>
                  <a:gd name="T72" fmla="*/ 115 w 154"/>
                  <a:gd name="T73" fmla="*/ 10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 h="167">
                    <a:moveTo>
                      <a:pt x="115" y="106"/>
                    </a:moveTo>
                    <a:cubicBezTo>
                      <a:pt x="115" y="104"/>
                      <a:pt x="114" y="102"/>
                      <a:pt x="112" y="101"/>
                    </a:cubicBezTo>
                    <a:cubicBezTo>
                      <a:pt x="111" y="100"/>
                      <a:pt x="109" y="99"/>
                      <a:pt x="106" y="99"/>
                    </a:cubicBezTo>
                    <a:cubicBezTo>
                      <a:pt x="52" y="99"/>
                      <a:pt x="52" y="99"/>
                      <a:pt x="52" y="99"/>
                    </a:cubicBezTo>
                    <a:cubicBezTo>
                      <a:pt x="52" y="126"/>
                      <a:pt x="52" y="126"/>
                      <a:pt x="52" y="126"/>
                    </a:cubicBezTo>
                    <a:cubicBezTo>
                      <a:pt x="145" y="126"/>
                      <a:pt x="145" y="126"/>
                      <a:pt x="145" y="126"/>
                    </a:cubicBezTo>
                    <a:cubicBezTo>
                      <a:pt x="147" y="126"/>
                      <a:pt x="148" y="125"/>
                      <a:pt x="149" y="124"/>
                    </a:cubicBezTo>
                    <a:cubicBezTo>
                      <a:pt x="150" y="123"/>
                      <a:pt x="150" y="121"/>
                      <a:pt x="151" y="117"/>
                    </a:cubicBezTo>
                    <a:cubicBezTo>
                      <a:pt x="154" y="117"/>
                      <a:pt x="154" y="117"/>
                      <a:pt x="154" y="117"/>
                    </a:cubicBezTo>
                    <a:cubicBezTo>
                      <a:pt x="154" y="167"/>
                      <a:pt x="154" y="167"/>
                      <a:pt x="154" y="167"/>
                    </a:cubicBezTo>
                    <a:cubicBezTo>
                      <a:pt x="151" y="167"/>
                      <a:pt x="151" y="167"/>
                      <a:pt x="151" y="167"/>
                    </a:cubicBezTo>
                    <a:cubicBezTo>
                      <a:pt x="150" y="164"/>
                      <a:pt x="150" y="163"/>
                      <a:pt x="149" y="162"/>
                    </a:cubicBezTo>
                    <a:cubicBezTo>
                      <a:pt x="148" y="162"/>
                      <a:pt x="147" y="161"/>
                      <a:pt x="145" y="161"/>
                    </a:cubicBezTo>
                    <a:cubicBezTo>
                      <a:pt x="0" y="161"/>
                      <a:pt x="0" y="161"/>
                      <a:pt x="0" y="161"/>
                    </a:cubicBezTo>
                    <a:cubicBezTo>
                      <a:pt x="0" y="158"/>
                      <a:pt x="0" y="158"/>
                      <a:pt x="0" y="158"/>
                    </a:cubicBezTo>
                    <a:cubicBezTo>
                      <a:pt x="4" y="157"/>
                      <a:pt x="6" y="157"/>
                      <a:pt x="7" y="156"/>
                    </a:cubicBezTo>
                    <a:cubicBezTo>
                      <a:pt x="8" y="155"/>
                      <a:pt x="9" y="154"/>
                      <a:pt x="9" y="153"/>
                    </a:cubicBezTo>
                    <a:cubicBezTo>
                      <a:pt x="9" y="17"/>
                      <a:pt x="9" y="17"/>
                      <a:pt x="9" y="17"/>
                    </a:cubicBezTo>
                    <a:cubicBezTo>
                      <a:pt x="9" y="16"/>
                      <a:pt x="8" y="15"/>
                      <a:pt x="7" y="14"/>
                    </a:cubicBezTo>
                    <a:cubicBezTo>
                      <a:pt x="6" y="13"/>
                      <a:pt x="4" y="12"/>
                      <a:pt x="0" y="12"/>
                    </a:cubicBezTo>
                    <a:cubicBezTo>
                      <a:pt x="0" y="9"/>
                      <a:pt x="0" y="9"/>
                      <a:pt x="0" y="9"/>
                    </a:cubicBezTo>
                    <a:cubicBezTo>
                      <a:pt x="145" y="9"/>
                      <a:pt x="145" y="9"/>
                      <a:pt x="145" y="9"/>
                    </a:cubicBezTo>
                    <a:cubicBezTo>
                      <a:pt x="147" y="9"/>
                      <a:pt x="148" y="8"/>
                      <a:pt x="149" y="7"/>
                    </a:cubicBezTo>
                    <a:cubicBezTo>
                      <a:pt x="150" y="6"/>
                      <a:pt x="150" y="4"/>
                      <a:pt x="151" y="0"/>
                    </a:cubicBezTo>
                    <a:cubicBezTo>
                      <a:pt x="154" y="0"/>
                      <a:pt x="154" y="0"/>
                      <a:pt x="154" y="0"/>
                    </a:cubicBezTo>
                    <a:cubicBezTo>
                      <a:pt x="154" y="51"/>
                      <a:pt x="154" y="51"/>
                      <a:pt x="154" y="51"/>
                    </a:cubicBezTo>
                    <a:cubicBezTo>
                      <a:pt x="151" y="51"/>
                      <a:pt x="151" y="51"/>
                      <a:pt x="151" y="51"/>
                    </a:cubicBezTo>
                    <a:cubicBezTo>
                      <a:pt x="150" y="48"/>
                      <a:pt x="150" y="45"/>
                      <a:pt x="149" y="44"/>
                    </a:cubicBezTo>
                    <a:cubicBezTo>
                      <a:pt x="148" y="43"/>
                      <a:pt x="147" y="43"/>
                      <a:pt x="145" y="43"/>
                    </a:cubicBezTo>
                    <a:cubicBezTo>
                      <a:pt x="52" y="43"/>
                      <a:pt x="52" y="43"/>
                      <a:pt x="52" y="43"/>
                    </a:cubicBezTo>
                    <a:cubicBezTo>
                      <a:pt x="52" y="67"/>
                      <a:pt x="52" y="67"/>
                      <a:pt x="52" y="67"/>
                    </a:cubicBezTo>
                    <a:cubicBezTo>
                      <a:pt x="106" y="67"/>
                      <a:pt x="106" y="67"/>
                      <a:pt x="106" y="67"/>
                    </a:cubicBezTo>
                    <a:cubicBezTo>
                      <a:pt x="109" y="67"/>
                      <a:pt x="111" y="66"/>
                      <a:pt x="112" y="65"/>
                    </a:cubicBezTo>
                    <a:cubicBezTo>
                      <a:pt x="114" y="64"/>
                      <a:pt x="115" y="62"/>
                      <a:pt x="115" y="60"/>
                    </a:cubicBezTo>
                    <a:cubicBezTo>
                      <a:pt x="118" y="60"/>
                      <a:pt x="118" y="60"/>
                      <a:pt x="118" y="60"/>
                    </a:cubicBezTo>
                    <a:cubicBezTo>
                      <a:pt x="118" y="106"/>
                      <a:pt x="118" y="106"/>
                      <a:pt x="118" y="106"/>
                    </a:cubicBezTo>
                    <a:lnTo>
                      <a:pt x="11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51" name="グループ化 50">
              <a:extLst>
                <a:ext uri="{FF2B5EF4-FFF2-40B4-BE49-F238E27FC236}">
                  <a16:creationId xmlns:a16="http://schemas.microsoft.com/office/drawing/2014/main" id="{3A1C08F0-97FD-4EF1-923B-B9F7798D502D}"/>
                </a:ext>
              </a:extLst>
            </p:cNvPr>
            <p:cNvGrpSpPr/>
            <p:nvPr/>
          </p:nvGrpSpPr>
          <p:grpSpPr>
            <a:xfrm>
              <a:off x="1206478" y="2567589"/>
              <a:ext cx="2822160" cy="370994"/>
              <a:chOff x="2234848" y="688286"/>
              <a:chExt cx="2822160" cy="370994"/>
            </a:xfrm>
            <a:grpFill/>
          </p:grpSpPr>
          <p:sp>
            <p:nvSpPr>
              <p:cNvPr id="57" name="Freeform 11">
                <a:extLst>
                  <a:ext uri="{FF2B5EF4-FFF2-40B4-BE49-F238E27FC236}">
                    <a16:creationId xmlns:a16="http://schemas.microsoft.com/office/drawing/2014/main" id="{655B106C-8D6B-4C52-882B-5911EAC688FF}"/>
                  </a:ext>
                </a:extLst>
              </p:cNvPr>
              <p:cNvSpPr>
                <a:spLocks noEditPoints="1"/>
              </p:cNvSpPr>
              <p:nvPr/>
            </p:nvSpPr>
            <p:spPr bwMode="auto">
              <a:xfrm>
                <a:off x="2234848" y="701341"/>
                <a:ext cx="414511" cy="357939"/>
              </a:xfrm>
              <a:custGeom>
                <a:avLst/>
                <a:gdLst>
                  <a:gd name="T0" fmla="*/ 91 w 182"/>
                  <a:gd name="T1" fmla="*/ 0 h 156"/>
                  <a:gd name="T2" fmla="*/ 126 w 182"/>
                  <a:gd name="T3" fmla="*/ 5 h 156"/>
                  <a:gd name="T4" fmla="*/ 155 w 182"/>
                  <a:gd name="T5" fmla="*/ 20 h 156"/>
                  <a:gd name="T6" fmla="*/ 174 w 182"/>
                  <a:gd name="T7" fmla="*/ 45 h 156"/>
                  <a:gd name="T8" fmla="*/ 182 w 182"/>
                  <a:gd name="T9" fmla="*/ 78 h 156"/>
                  <a:gd name="T10" fmla="*/ 174 w 182"/>
                  <a:gd name="T11" fmla="*/ 112 h 156"/>
                  <a:gd name="T12" fmla="*/ 155 w 182"/>
                  <a:gd name="T13" fmla="*/ 136 h 156"/>
                  <a:gd name="T14" fmla="*/ 126 w 182"/>
                  <a:gd name="T15" fmla="*/ 151 h 156"/>
                  <a:gd name="T16" fmla="*/ 91 w 182"/>
                  <a:gd name="T17" fmla="*/ 156 h 156"/>
                  <a:gd name="T18" fmla="*/ 56 w 182"/>
                  <a:gd name="T19" fmla="*/ 151 h 156"/>
                  <a:gd name="T20" fmla="*/ 27 w 182"/>
                  <a:gd name="T21" fmla="*/ 136 h 156"/>
                  <a:gd name="T22" fmla="*/ 8 w 182"/>
                  <a:gd name="T23" fmla="*/ 112 h 156"/>
                  <a:gd name="T24" fmla="*/ 0 w 182"/>
                  <a:gd name="T25" fmla="*/ 78 h 156"/>
                  <a:gd name="T26" fmla="*/ 8 w 182"/>
                  <a:gd name="T27" fmla="*/ 45 h 156"/>
                  <a:gd name="T28" fmla="*/ 27 w 182"/>
                  <a:gd name="T29" fmla="*/ 20 h 156"/>
                  <a:gd name="T30" fmla="*/ 56 w 182"/>
                  <a:gd name="T31" fmla="*/ 5 h 156"/>
                  <a:gd name="T32" fmla="*/ 91 w 182"/>
                  <a:gd name="T33" fmla="*/ 0 h 156"/>
                  <a:gd name="T34" fmla="*/ 91 w 182"/>
                  <a:gd name="T35" fmla="*/ 36 h 156"/>
                  <a:gd name="T36" fmla="*/ 73 w 182"/>
                  <a:gd name="T37" fmla="*/ 39 h 156"/>
                  <a:gd name="T38" fmla="*/ 58 w 182"/>
                  <a:gd name="T39" fmla="*/ 47 h 156"/>
                  <a:gd name="T40" fmla="*/ 47 w 182"/>
                  <a:gd name="T41" fmla="*/ 60 h 156"/>
                  <a:gd name="T42" fmla="*/ 43 w 182"/>
                  <a:gd name="T43" fmla="*/ 78 h 156"/>
                  <a:gd name="T44" fmla="*/ 47 w 182"/>
                  <a:gd name="T45" fmla="*/ 96 h 156"/>
                  <a:gd name="T46" fmla="*/ 58 w 182"/>
                  <a:gd name="T47" fmla="*/ 110 h 156"/>
                  <a:gd name="T48" fmla="*/ 73 w 182"/>
                  <a:gd name="T49" fmla="*/ 118 h 156"/>
                  <a:gd name="T50" fmla="*/ 91 w 182"/>
                  <a:gd name="T51" fmla="*/ 121 h 156"/>
                  <a:gd name="T52" fmla="*/ 109 w 182"/>
                  <a:gd name="T53" fmla="*/ 118 h 156"/>
                  <a:gd name="T54" fmla="*/ 124 w 182"/>
                  <a:gd name="T55" fmla="*/ 110 h 156"/>
                  <a:gd name="T56" fmla="*/ 135 w 182"/>
                  <a:gd name="T57" fmla="*/ 96 h 156"/>
                  <a:gd name="T58" fmla="*/ 139 w 182"/>
                  <a:gd name="T59" fmla="*/ 78 h 156"/>
                  <a:gd name="T60" fmla="*/ 135 w 182"/>
                  <a:gd name="T61" fmla="*/ 60 h 156"/>
                  <a:gd name="T62" fmla="*/ 124 w 182"/>
                  <a:gd name="T63" fmla="*/ 47 h 156"/>
                  <a:gd name="T64" fmla="*/ 109 w 182"/>
                  <a:gd name="T65" fmla="*/ 39 h 156"/>
                  <a:gd name="T66" fmla="*/ 91 w 182"/>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156">
                    <a:moveTo>
                      <a:pt x="91" y="0"/>
                    </a:moveTo>
                    <a:cubicBezTo>
                      <a:pt x="103" y="0"/>
                      <a:pt x="115" y="2"/>
                      <a:pt x="126" y="5"/>
                    </a:cubicBezTo>
                    <a:cubicBezTo>
                      <a:pt x="137" y="9"/>
                      <a:pt x="146" y="14"/>
                      <a:pt x="155" y="20"/>
                    </a:cubicBezTo>
                    <a:cubicBezTo>
                      <a:pt x="163" y="27"/>
                      <a:pt x="169" y="35"/>
                      <a:pt x="174" y="45"/>
                    </a:cubicBezTo>
                    <a:cubicBezTo>
                      <a:pt x="179" y="54"/>
                      <a:pt x="182" y="66"/>
                      <a:pt x="182" y="78"/>
                    </a:cubicBezTo>
                    <a:cubicBezTo>
                      <a:pt x="182" y="91"/>
                      <a:pt x="179" y="102"/>
                      <a:pt x="174" y="112"/>
                    </a:cubicBezTo>
                    <a:cubicBezTo>
                      <a:pt x="169" y="122"/>
                      <a:pt x="163" y="130"/>
                      <a:pt x="155" y="136"/>
                    </a:cubicBezTo>
                    <a:cubicBezTo>
                      <a:pt x="146" y="143"/>
                      <a:pt x="137" y="148"/>
                      <a:pt x="126" y="151"/>
                    </a:cubicBezTo>
                    <a:cubicBezTo>
                      <a:pt x="115" y="154"/>
                      <a:pt x="103" y="156"/>
                      <a:pt x="91" y="156"/>
                    </a:cubicBezTo>
                    <a:cubicBezTo>
                      <a:pt x="79" y="156"/>
                      <a:pt x="67" y="154"/>
                      <a:pt x="56" y="151"/>
                    </a:cubicBezTo>
                    <a:cubicBezTo>
                      <a:pt x="45" y="148"/>
                      <a:pt x="35" y="143"/>
                      <a:pt x="27" y="136"/>
                    </a:cubicBezTo>
                    <a:cubicBezTo>
                      <a:pt x="19" y="130"/>
                      <a:pt x="12" y="122"/>
                      <a:pt x="8" y="112"/>
                    </a:cubicBezTo>
                    <a:cubicBezTo>
                      <a:pt x="3" y="102"/>
                      <a:pt x="0" y="91"/>
                      <a:pt x="0" y="78"/>
                    </a:cubicBezTo>
                    <a:cubicBezTo>
                      <a:pt x="0" y="66"/>
                      <a:pt x="3" y="54"/>
                      <a:pt x="8" y="45"/>
                    </a:cubicBezTo>
                    <a:cubicBezTo>
                      <a:pt x="12" y="35"/>
                      <a:pt x="19" y="27"/>
                      <a:pt x="27" y="20"/>
                    </a:cubicBezTo>
                    <a:cubicBezTo>
                      <a:pt x="35" y="14"/>
                      <a:pt x="45" y="9"/>
                      <a:pt x="56" y="5"/>
                    </a:cubicBezTo>
                    <a:cubicBezTo>
                      <a:pt x="67" y="2"/>
                      <a:pt x="79" y="0"/>
                      <a:pt x="91" y="0"/>
                    </a:cubicBezTo>
                    <a:close/>
                    <a:moveTo>
                      <a:pt x="91" y="36"/>
                    </a:moveTo>
                    <a:cubicBezTo>
                      <a:pt x="85" y="36"/>
                      <a:pt x="78" y="37"/>
                      <a:pt x="73" y="39"/>
                    </a:cubicBezTo>
                    <a:cubicBezTo>
                      <a:pt x="67" y="40"/>
                      <a:pt x="62" y="43"/>
                      <a:pt x="58" y="47"/>
                    </a:cubicBezTo>
                    <a:cubicBezTo>
                      <a:pt x="53" y="50"/>
                      <a:pt x="50" y="55"/>
                      <a:pt x="47" y="60"/>
                    </a:cubicBezTo>
                    <a:cubicBezTo>
                      <a:pt x="45" y="66"/>
                      <a:pt x="43" y="72"/>
                      <a:pt x="43" y="78"/>
                    </a:cubicBezTo>
                    <a:cubicBezTo>
                      <a:pt x="43" y="85"/>
                      <a:pt x="45" y="91"/>
                      <a:pt x="47" y="96"/>
                    </a:cubicBezTo>
                    <a:cubicBezTo>
                      <a:pt x="50" y="102"/>
                      <a:pt x="53" y="106"/>
                      <a:pt x="58" y="110"/>
                    </a:cubicBezTo>
                    <a:cubicBezTo>
                      <a:pt x="62" y="113"/>
                      <a:pt x="67" y="116"/>
                      <a:pt x="73" y="118"/>
                    </a:cubicBezTo>
                    <a:cubicBezTo>
                      <a:pt x="78" y="120"/>
                      <a:pt x="85" y="121"/>
                      <a:pt x="91" y="121"/>
                    </a:cubicBezTo>
                    <a:cubicBezTo>
                      <a:pt x="97" y="121"/>
                      <a:pt x="103" y="120"/>
                      <a:pt x="109" y="118"/>
                    </a:cubicBezTo>
                    <a:cubicBezTo>
                      <a:pt x="115" y="116"/>
                      <a:pt x="120" y="113"/>
                      <a:pt x="124" y="110"/>
                    </a:cubicBezTo>
                    <a:cubicBezTo>
                      <a:pt x="129" y="106"/>
                      <a:pt x="132" y="102"/>
                      <a:pt x="135" y="96"/>
                    </a:cubicBezTo>
                    <a:cubicBezTo>
                      <a:pt x="137" y="91"/>
                      <a:pt x="139" y="85"/>
                      <a:pt x="139" y="78"/>
                    </a:cubicBezTo>
                    <a:cubicBezTo>
                      <a:pt x="139" y="72"/>
                      <a:pt x="137" y="66"/>
                      <a:pt x="135" y="60"/>
                    </a:cubicBezTo>
                    <a:cubicBezTo>
                      <a:pt x="132" y="55"/>
                      <a:pt x="129" y="50"/>
                      <a:pt x="124" y="47"/>
                    </a:cubicBezTo>
                    <a:cubicBezTo>
                      <a:pt x="120" y="43"/>
                      <a:pt x="115" y="40"/>
                      <a:pt x="109" y="39"/>
                    </a:cubicBezTo>
                    <a:cubicBezTo>
                      <a:pt x="103" y="37"/>
                      <a:pt x="97" y="36"/>
                      <a:pt x="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58" name="Freeform 12">
                <a:extLst>
                  <a:ext uri="{FF2B5EF4-FFF2-40B4-BE49-F238E27FC236}">
                    <a16:creationId xmlns:a16="http://schemas.microsoft.com/office/drawing/2014/main" id="{A942F063-7338-4EBC-B270-0C1EFE768E6F}"/>
                  </a:ext>
                </a:extLst>
              </p:cNvPr>
              <p:cNvSpPr>
                <a:spLocks/>
              </p:cNvSpPr>
              <p:nvPr/>
            </p:nvSpPr>
            <p:spPr bwMode="auto">
              <a:xfrm>
                <a:off x="2832136" y="688286"/>
                <a:ext cx="366641" cy="368818"/>
              </a:xfrm>
              <a:custGeom>
                <a:avLst/>
                <a:gdLst>
                  <a:gd name="T0" fmla="*/ 51 w 161"/>
                  <a:gd name="T1" fmla="*/ 157 h 161"/>
                  <a:gd name="T2" fmla="*/ 57 w 161"/>
                  <a:gd name="T3" fmla="*/ 155 h 161"/>
                  <a:gd name="T4" fmla="*/ 59 w 161"/>
                  <a:gd name="T5" fmla="*/ 152 h 161"/>
                  <a:gd name="T6" fmla="*/ 59 w 161"/>
                  <a:gd name="T7" fmla="*/ 43 h 161"/>
                  <a:gd name="T8" fmla="*/ 9 w 161"/>
                  <a:gd name="T9" fmla="*/ 43 h 161"/>
                  <a:gd name="T10" fmla="*/ 5 w 161"/>
                  <a:gd name="T11" fmla="*/ 45 h 161"/>
                  <a:gd name="T12" fmla="*/ 4 w 161"/>
                  <a:gd name="T13" fmla="*/ 52 h 161"/>
                  <a:gd name="T14" fmla="*/ 0 w 161"/>
                  <a:gd name="T15" fmla="*/ 52 h 161"/>
                  <a:gd name="T16" fmla="*/ 0 w 161"/>
                  <a:gd name="T17" fmla="*/ 0 h 161"/>
                  <a:gd name="T18" fmla="*/ 4 w 161"/>
                  <a:gd name="T19" fmla="*/ 0 h 161"/>
                  <a:gd name="T20" fmla="*/ 5 w 161"/>
                  <a:gd name="T21" fmla="*/ 6 h 161"/>
                  <a:gd name="T22" fmla="*/ 9 w 161"/>
                  <a:gd name="T23" fmla="*/ 8 h 161"/>
                  <a:gd name="T24" fmla="*/ 152 w 161"/>
                  <a:gd name="T25" fmla="*/ 8 h 161"/>
                  <a:gd name="T26" fmla="*/ 156 w 161"/>
                  <a:gd name="T27" fmla="*/ 6 h 161"/>
                  <a:gd name="T28" fmla="*/ 157 w 161"/>
                  <a:gd name="T29" fmla="*/ 0 h 161"/>
                  <a:gd name="T30" fmla="*/ 161 w 161"/>
                  <a:gd name="T31" fmla="*/ 0 h 161"/>
                  <a:gd name="T32" fmla="*/ 161 w 161"/>
                  <a:gd name="T33" fmla="*/ 52 h 161"/>
                  <a:gd name="T34" fmla="*/ 157 w 161"/>
                  <a:gd name="T35" fmla="*/ 52 h 161"/>
                  <a:gd name="T36" fmla="*/ 156 w 161"/>
                  <a:gd name="T37" fmla="*/ 45 h 161"/>
                  <a:gd name="T38" fmla="*/ 152 w 161"/>
                  <a:gd name="T39" fmla="*/ 43 h 161"/>
                  <a:gd name="T40" fmla="*/ 102 w 161"/>
                  <a:gd name="T41" fmla="*/ 43 h 161"/>
                  <a:gd name="T42" fmla="*/ 102 w 161"/>
                  <a:gd name="T43" fmla="*/ 152 h 161"/>
                  <a:gd name="T44" fmla="*/ 104 w 161"/>
                  <a:gd name="T45" fmla="*/ 155 h 161"/>
                  <a:gd name="T46" fmla="*/ 110 w 161"/>
                  <a:gd name="T47" fmla="*/ 157 h 161"/>
                  <a:gd name="T48" fmla="*/ 110 w 161"/>
                  <a:gd name="T49" fmla="*/ 161 h 161"/>
                  <a:gd name="T50" fmla="*/ 51 w 161"/>
                  <a:gd name="T51" fmla="*/ 161 h 161"/>
                  <a:gd name="T52" fmla="*/ 51 w 161"/>
                  <a:gd name="T53"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 h="161">
                    <a:moveTo>
                      <a:pt x="51" y="157"/>
                    </a:moveTo>
                    <a:cubicBezTo>
                      <a:pt x="54" y="157"/>
                      <a:pt x="57" y="156"/>
                      <a:pt x="57" y="155"/>
                    </a:cubicBezTo>
                    <a:cubicBezTo>
                      <a:pt x="58" y="155"/>
                      <a:pt x="59" y="153"/>
                      <a:pt x="59" y="152"/>
                    </a:cubicBezTo>
                    <a:cubicBezTo>
                      <a:pt x="59" y="43"/>
                      <a:pt x="59" y="43"/>
                      <a:pt x="59" y="43"/>
                    </a:cubicBezTo>
                    <a:cubicBezTo>
                      <a:pt x="9" y="43"/>
                      <a:pt x="9" y="43"/>
                      <a:pt x="9" y="43"/>
                    </a:cubicBezTo>
                    <a:cubicBezTo>
                      <a:pt x="7" y="43"/>
                      <a:pt x="6" y="44"/>
                      <a:pt x="5" y="45"/>
                    </a:cubicBezTo>
                    <a:cubicBezTo>
                      <a:pt x="4" y="46"/>
                      <a:pt x="4" y="48"/>
                      <a:pt x="4" y="52"/>
                    </a:cubicBezTo>
                    <a:cubicBezTo>
                      <a:pt x="0" y="52"/>
                      <a:pt x="0" y="52"/>
                      <a:pt x="0" y="52"/>
                    </a:cubicBezTo>
                    <a:cubicBezTo>
                      <a:pt x="0" y="0"/>
                      <a:pt x="0" y="0"/>
                      <a:pt x="0" y="0"/>
                    </a:cubicBezTo>
                    <a:cubicBezTo>
                      <a:pt x="4" y="0"/>
                      <a:pt x="4" y="0"/>
                      <a:pt x="4" y="0"/>
                    </a:cubicBezTo>
                    <a:cubicBezTo>
                      <a:pt x="4" y="3"/>
                      <a:pt x="4" y="5"/>
                      <a:pt x="5" y="6"/>
                    </a:cubicBezTo>
                    <a:cubicBezTo>
                      <a:pt x="6" y="7"/>
                      <a:pt x="7" y="8"/>
                      <a:pt x="9" y="8"/>
                    </a:cubicBezTo>
                    <a:cubicBezTo>
                      <a:pt x="152" y="8"/>
                      <a:pt x="152" y="8"/>
                      <a:pt x="152" y="8"/>
                    </a:cubicBezTo>
                    <a:cubicBezTo>
                      <a:pt x="154" y="8"/>
                      <a:pt x="155" y="7"/>
                      <a:pt x="156" y="6"/>
                    </a:cubicBezTo>
                    <a:cubicBezTo>
                      <a:pt x="157" y="5"/>
                      <a:pt x="157" y="3"/>
                      <a:pt x="157" y="0"/>
                    </a:cubicBezTo>
                    <a:cubicBezTo>
                      <a:pt x="161" y="0"/>
                      <a:pt x="161" y="0"/>
                      <a:pt x="161" y="0"/>
                    </a:cubicBezTo>
                    <a:cubicBezTo>
                      <a:pt x="161" y="52"/>
                      <a:pt x="161" y="52"/>
                      <a:pt x="161" y="52"/>
                    </a:cubicBezTo>
                    <a:cubicBezTo>
                      <a:pt x="157" y="52"/>
                      <a:pt x="157" y="52"/>
                      <a:pt x="157" y="52"/>
                    </a:cubicBezTo>
                    <a:cubicBezTo>
                      <a:pt x="157" y="48"/>
                      <a:pt x="157" y="46"/>
                      <a:pt x="156" y="45"/>
                    </a:cubicBezTo>
                    <a:cubicBezTo>
                      <a:pt x="155" y="44"/>
                      <a:pt x="154" y="43"/>
                      <a:pt x="152" y="43"/>
                    </a:cubicBezTo>
                    <a:cubicBezTo>
                      <a:pt x="102" y="43"/>
                      <a:pt x="102" y="43"/>
                      <a:pt x="102" y="43"/>
                    </a:cubicBezTo>
                    <a:cubicBezTo>
                      <a:pt x="102" y="152"/>
                      <a:pt x="102" y="152"/>
                      <a:pt x="102" y="152"/>
                    </a:cubicBezTo>
                    <a:cubicBezTo>
                      <a:pt x="102" y="153"/>
                      <a:pt x="103" y="155"/>
                      <a:pt x="104" y="155"/>
                    </a:cubicBezTo>
                    <a:cubicBezTo>
                      <a:pt x="104" y="156"/>
                      <a:pt x="107" y="157"/>
                      <a:pt x="110" y="157"/>
                    </a:cubicBezTo>
                    <a:cubicBezTo>
                      <a:pt x="110" y="161"/>
                      <a:pt x="110" y="161"/>
                      <a:pt x="110" y="161"/>
                    </a:cubicBezTo>
                    <a:cubicBezTo>
                      <a:pt x="51" y="161"/>
                      <a:pt x="51" y="161"/>
                      <a:pt x="51" y="161"/>
                    </a:cubicBezTo>
                    <a:lnTo>
                      <a:pt x="5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59" name="Freeform 13">
                <a:extLst>
                  <a:ext uri="{FF2B5EF4-FFF2-40B4-BE49-F238E27FC236}">
                    <a16:creationId xmlns:a16="http://schemas.microsoft.com/office/drawing/2014/main" id="{91598843-5C35-49F6-ABEB-E6F16B1A518C}"/>
                  </a:ext>
                </a:extLst>
              </p:cNvPr>
              <p:cNvSpPr>
                <a:spLocks noEditPoints="1"/>
              </p:cNvSpPr>
              <p:nvPr/>
            </p:nvSpPr>
            <p:spPr bwMode="auto">
              <a:xfrm>
                <a:off x="3382641" y="701341"/>
                <a:ext cx="412336" cy="357939"/>
              </a:xfrm>
              <a:custGeom>
                <a:avLst/>
                <a:gdLst>
                  <a:gd name="T0" fmla="*/ 90 w 181"/>
                  <a:gd name="T1" fmla="*/ 0 h 156"/>
                  <a:gd name="T2" fmla="*/ 125 w 181"/>
                  <a:gd name="T3" fmla="*/ 5 h 156"/>
                  <a:gd name="T4" fmla="*/ 154 w 181"/>
                  <a:gd name="T5" fmla="*/ 20 h 156"/>
                  <a:gd name="T6" fmla="*/ 174 w 181"/>
                  <a:gd name="T7" fmla="*/ 45 h 156"/>
                  <a:gd name="T8" fmla="*/ 181 w 181"/>
                  <a:gd name="T9" fmla="*/ 78 h 156"/>
                  <a:gd name="T10" fmla="*/ 174 w 181"/>
                  <a:gd name="T11" fmla="*/ 112 h 156"/>
                  <a:gd name="T12" fmla="*/ 154 w 181"/>
                  <a:gd name="T13" fmla="*/ 136 h 156"/>
                  <a:gd name="T14" fmla="*/ 125 w 181"/>
                  <a:gd name="T15" fmla="*/ 151 h 156"/>
                  <a:gd name="T16" fmla="*/ 90 w 181"/>
                  <a:gd name="T17" fmla="*/ 156 h 156"/>
                  <a:gd name="T18" fmla="*/ 55 w 181"/>
                  <a:gd name="T19" fmla="*/ 151 h 156"/>
                  <a:gd name="T20" fmla="*/ 27 w 181"/>
                  <a:gd name="T21" fmla="*/ 136 h 156"/>
                  <a:gd name="T22" fmla="*/ 7 w 181"/>
                  <a:gd name="T23" fmla="*/ 112 h 156"/>
                  <a:gd name="T24" fmla="*/ 0 w 181"/>
                  <a:gd name="T25" fmla="*/ 78 h 156"/>
                  <a:gd name="T26" fmla="*/ 7 w 181"/>
                  <a:gd name="T27" fmla="*/ 45 h 156"/>
                  <a:gd name="T28" fmla="*/ 27 w 181"/>
                  <a:gd name="T29" fmla="*/ 20 h 156"/>
                  <a:gd name="T30" fmla="*/ 55 w 181"/>
                  <a:gd name="T31" fmla="*/ 5 h 156"/>
                  <a:gd name="T32" fmla="*/ 90 w 181"/>
                  <a:gd name="T33" fmla="*/ 0 h 156"/>
                  <a:gd name="T34" fmla="*/ 90 w 181"/>
                  <a:gd name="T35" fmla="*/ 36 h 156"/>
                  <a:gd name="T36" fmla="*/ 72 w 181"/>
                  <a:gd name="T37" fmla="*/ 39 h 156"/>
                  <a:gd name="T38" fmla="*/ 57 w 181"/>
                  <a:gd name="T39" fmla="*/ 47 h 156"/>
                  <a:gd name="T40" fmla="*/ 47 w 181"/>
                  <a:gd name="T41" fmla="*/ 60 h 156"/>
                  <a:gd name="T42" fmla="*/ 43 w 181"/>
                  <a:gd name="T43" fmla="*/ 78 h 156"/>
                  <a:gd name="T44" fmla="*/ 47 w 181"/>
                  <a:gd name="T45" fmla="*/ 96 h 156"/>
                  <a:gd name="T46" fmla="*/ 57 w 181"/>
                  <a:gd name="T47" fmla="*/ 110 h 156"/>
                  <a:gd name="T48" fmla="*/ 72 w 181"/>
                  <a:gd name="T49" fmla="*/ 118 h 156"/>
                  <a:gd name="T50" fmla="*/ 90 w 181"/>
                  <a:gd name="T51" fmla="*/ 121 h 156"/>
                  <a:gd name="T52" fmla="*/ 109 w 181"/>
                  <a:gd name="T53" fmla="*/ 118 h 156"/>
                  <a:gd name="T54" fmla="*/ 124 w 181"/>
                  <a:gd name="T55" fmla="*/ 110 h 156"/>
                  <a:gd name="T56" fmla="*/ 134 w 181"/>
                  <a:gd name="T57" fmla="*/ 96 h 156"/>
                  <a:gd name="T58" fmla="*/ 138 w 181"/>
                  <a:gd name="T59" fmla="*/ 78 h 156"/>
                  <a:gd name="T60" fmla="*/ 134 w 181"/>
                  <a:gd name="T61" fmla="*/ 60 h 156"/>
                  <a:gd name="T62" fmla="*/ 124 w 181"/>
                  <a:gd name="T63" fmla="*/ 47 h 156"/>
                  <a:gd name="T64" fmla="*/ 109 w 181"/>
                  <a:gd name="T65" fmla="*/ 39 h 156"/>
                  <a:gd name="T66" fmla="*/ 90 w 181"/>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6">
                    <a:moveTo>
                      <a:pt x="90" y="0"/>
                    </a:moveTo>
                    <a:cubicBezTo>
                      <a:pt x="103" y="0"/>
                      <a:pt x="114" y="2"/>
                      <a:pt x="125" y="5"/>
                    </a:cubicBezTo>
                    <a:cubicBezTo>
                      <a:pt x="136" y="9"/>
                      <a:pt x="146" y="14"/>
                      <a:pt x="154" y="20"/>
                    </a:cubicBezTo>
                    <a:cubicBezTo>
                      <a:pt x="162" y="27"/>
                      <a:pt x="169" y="35"/>
                      <a:pt x="174" y="45"/>
                    </a:cubicBezTo>
                    <a:cubicBezTo>
                      <a:pt x="179" y="54"/>
                      <a:pt x="181" y="66"/>
                      <a:pt x="181" y="78"/>
                    </a:cubicBezTo>
                    <a:cubicBezTo>
                      <a:pt x="181" y="91"/>
                      <a:pt x="179" y="102"/>
                      <a:pt x="174" y="112"/>
                    </a:cubicBezTo>
                    <a:cubicBezTo>
                      <a:pt x="169" y="122"/>
                      <a:pt x="162" y="130"/>
                      <a:pt x="154" y="136"/>
                    </a:cubicBezTo>
                    <a:cubicBezTo>
                      <a:pt x="146" y="143"/>
                      <a:pt x="136" y="148"/>
                      <a:pt x="125" y="151"/>
                    </a:cubicBezTo>
                    <a:cubicBezTo>
                      <a:pt x="114" y="154"/>
                      <a:pt x="103" y="156"/>
                      <a:pt x="90" y="156"/>
                    </a:cubicBezTo>
                    <a:cubicBezTo>
                      <a:pt x="78" y="156"/>
                      <a:pt x="66" y="154"/>
                      <a:pt x="55" y="151"/>
                    </a:cubicBezTo>
                    <a:cubicBezTo>
                      <a:pt x="44" y="148"/>
                      <a:pt x="35" y="143"/>
                      <a:pt x="27" y="136"/>
                    </a:cubicBezTo>
                    <a:cubicBezTo>
                      <a:pt x="18" y="130"/>
                      <a:pt x="12" y="122"/>
                      <a:pt x="7" y="112"/>
                    </a:cubicBezTo>
                    <a:cubicBezTo>
                      <a:pt x="2" y="102"/>
                      <a:pt x="0" y="91"/>
                      <a:pt x="0" y="78"/>
                    </a:cubicBezTo>
                    <a:cubicBezTo>
                      <a:pt x="0" y="66"/>
                      <a:pt x="2" y="54"/>
                      <a:pt x="7" y="45"/>
                    </a:cubicBezTo>
                    <a:cubicBezTo>
                      <a:pt x="12" y="35"/>
                      <a:pt x="18" y="27"/>
                      <a:pt x="27" y="20"/>
                    </a:cubicBezTo>
                    <a:cubicBezTo>
                      <a:pt x="35" y="14"/>
                      <a:pt x="44" y="9"/>
                      <a:pt x="55" y="5"/>
                    </a:cubicBezTo>
                    <a:cubicBezTo>
                      <a:pt x="66" y="2"/>
                      <a:pt x="78" y="0"/>
                      <a:pt x="90" y="0"/>
                    </a:cubicBezTo>
                    <a:close/>
                    <a:moveTo>
                      <a:pt x="90" y="36"/>
                    </a:moveTo>
                    <a:cubicBezTo>
                      <a:pt x="84" y="36"/>
                      <a:pt x="78" y="37"/>
                      <a:pt x="72" y="39"/>
                    </a:cubicBezTo>
                    <a:cubicBezTo>
                      <a:pt x="67" y="40"/>
                      <a:pt x="61" y="43"/>
                      <a:pt x="57" y="47"/>
                    </a:cubicBezTo>
                    <a:cubicBezTo>
                      <a:pt x="53" y="50"/>
                      <a:pt x="49" y="55"/>
                      <a:pt x="47" y="60"/>
                    </a:cubicBezTo>
                    <a:cubicBezTo>
                      <a:pt x="44" y="66"/>
                      <a:pt x="43" y="72"/>
                      <a:pt x="43" y="78"/>
                    </a:cubicBezTo>
                    <a:cubicBezTo>
                      <a:pt x="43" y="85"/>
                      <a:pt x="44" y="91"/>
                      <a:pt x="47" y="96"/>
                    </a:cubicBezTo>
                    <a:cubicBezTo>
                      <a:pt x="49" y="102"/>
                      <a:pt x="53" y="106"/>
                      <a:pt x="57" y="110"/>
                    </a:cubicBezTo>
                    <a:cubicBezTo>
                      <a:pt x="61" y="113"/>
                      <a:pt x="67" y="116"/>
                      <a:pt x="72" y="118"/>
                    </a:cubicBezTo>
                    <a:cubicBezTo>
                      <a:pt x="78" y="120"/>
                      <a:pt x="84" y="121"/>
                      <a:pt x="90" y="121"/>
                    </a:cubicBezTo>
                    <a:cubicBezTo>
                      <a:pt x="97" y="121"/>
                      <a:pt x="103" y="120"/>
                      <a:pt x="109" y="118"/>
                    </a:cubicBezTo>
                    <a:cubicBezTo>
                      <a:pt x="114" y="116"/>
                      <a:pt x="119" y="113"/>
                      <a:pt x="124" y="110"/>
                    </a:cubicBezTo>
                    <a:cubicBezTo>
                      <a:pt x="128" y="106"/>
                      <a:pt x="131" y="102"/>
                      <a:pt x="134" y="96"/>
                    </a:cubicBezTo>
                    <a:cubicBezTo>
                      <a:pt x="137" y="91"/>
                      <a:pt x="138" y="85"/>
                      <a:pt x="138" y="78"/>
                    </a:cubicBezTo>
                    <a:cubicBezTo>
                      <a:pt x="138" y="72"/>
                      <a:pt x="137" y="66"/>
                      <a:pt x="134" y="60"/>
                    </a:cubicBezTo>
                    <a:cubicBezTo>
                      <a:pt x="131" y="55"/>
                      <a:pt x="128" y="50"/>
                      <a:pt x="124" y="47"/>
                    </a:cubicBezTo>
                    <a:cubicBezTo>
                      <a:pt x="119" y="43"/>
                      <a:pt x="114" y="40"/>
                      <a:pt x="109" y="39"/>
                    </a:cubicBezTo>
                    <a:cubicBezTo>
                      <a:pt x="103" y="37"/>
                      <a:pt x="97" y="36"/>
                      <a:pt x="9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0" name="Freeform 14">
                <a:extLst>
                  <a:ext uri="{FF2B5EF4-FFF2-40B4-BE49-F238E27FC236}">
                    <a16:creationId xmlns:a16="http://schemas.microsoft.com/office/drawing/2014/main" id="{76738C29-8A2F-49A4-A6DD-C4E9158350BF}"/>
                  </a:ext>
                </a:extLst>
              </p:cNvPr>
              <p:cNvSpPr>
                <a:spLocks/>
              </p:cNvSpPr>
              <p:nvPr/>
            </p:nvSpPr>
            <p:spPr bwMode="auto">
              <a:xfrm>
                <a:off x="4013658" y="705694"/>
                <a:ext cx="407984" cy="351411"/>
              </a:xfrm>
              <a:custGeom>
                <a:avLst/>
                <a:gdLst>
                  <a:gd name="T0" fmla="*/ 8 w 179"/>
                  <a:gd name="T1" fmla="*/ 9 h 153"/>
                  <a:gd name="T2" fmla="*/ 7 w 179"/>
                  <a:gd name="T3" fmla="*/ 5 h 153"/>
                  <a:gd name="T4" fmla="*/ 0 w 179"/>
                  <a:gd name="T5" fmla="*/ 3 h 153"/>
                  <a:gd name="T6" fmla="*/ 0 w 179"/>
                  <a:gd name="T7" fmla="*/ 0 h 153"/>
                  <a:gd name="T8" fmla="*/ 70 w 179"/>
                  <a:gd name="T9" fmla="*/ 0 h 153"/>
                  <a:gd name="T10" fmla="*/ 70 w 179"/>
                  <a:gd name="T11" fmla="*/ 3 h 153"/>
                  <a:gd name="T12" fmla="*/ 63 w 179"/>
                  <a:gd name="T13" fmla="*/ 5 h 153"/>
                  <a:gd name="T14" fmla="*/ 62 w 179"/>
                  <a:gd name="T15" fmla="*/ 7 h 153"/>
                  <a:gd name="T16" fmla="*/ 66 w 179"/>
                  <a:gd name="T17" fmla="*/ 12 h 153"/>
                  <a:gd name="T18" fmla="*/ 75 w 179"/>
                  <a:gd name="T19" fmla="*/ 24 h 153"/>
                  <a:gd name="T20" fmla="*/ 89 w 179"/>
                  <a:gd name="T21" fmla="*/ 40 h 153"/>
                  <a:gd name="T22" fmla="*/ 105 w 179"/>
                  <a:gd name="T23" fmla="*/ 57 h 153"/>
                  <a:gd name="T24" fmla="*/ 120 w 179"/>
                  <a:gd name="T25" fmla="*/ 73 h 153"/>
                  <a:gd name="T26" fmla="*/ 132 w 179"/>
                  <a:gd name="T27" fmla="*/ 86 h 153"/>
                  <a:gd name="T28" fmla="*/ 132 w 179"/>
                  <a:gd name="T29" fmla="*/ 9 h 153"/>
                  <a:gd name="T30" fmla="*/ 126 w 179"/>
                  <a:gd name="T31" fmla="*/ 3 h 153"/>
                  <a:gd name="T32" fmla="*/ 126 w 179"/>
                  <a:gd name="T33" fmla="*/ 0 h 153"/>
                  <a:gd name="T34" fmla="*/ 179 w 179"/>
                  <a:gd name="T35" fmla="*/ 0 h 153"/>
                  <a:gd name="T36" fmla="*/ 179 w 179"/>
                  <a:gd name="T37" fmla="*/ 3 h 153"/>
                  <a:gd name="T38" fmla="*/ 173 w 179"/>
                  <a:gd name="T39" fmla="*/ 5 h 153"/>
                  <a:gd name="T40" fmla="*/ 171 w 179"/>
                  <a:gd name="T41" fmla="*/ 9 h 153"/>
                  <a:gd name="T42" fmla="*/ 171 w 179"/>
                  <a:gd name="T43" fmla="*/ 144 h 153"/>
                  <a:gd name="T44" fmla="*/ 173 w 179"/>
                  <a:gd name="T45" fmla="*/ 147 h 153"/>
                  <a:gd name="T46" fmla="*/ 179 w 179"/>
                  <a:gd name="T47" fmla="*/ 149 h 153"/>
                  <a:gd name="T48" fmla="*/ 179 w 179"/>
                  <a:gd name="T49" fmla="*/ 153 h 153"/>
                  <a:gd name="T50" fmla="*/ 124 w 179"/>
                  <a:gd name="T51" fmla="*/ 153 h 153"/>
                  <a:gd name="T52" fmla="*/ 124 w 179"/>
                  <a:gd name="T53" fmla="*/ 149 h 153"/>
                  <a:gd name="T54" fmla="*/ 130 w 179"/>
                  <a:gd name="T55" fmla="*/ 148 h 153"/>
                  <a:gd name="T56" fmla="*/ 131 w 179"/>
                  <a:gd name="T57" fmla="*/ 146 h 153"/>
                  <a:gd name="T58" fmla="*/ 130 w 179"/>
                  <a:gd name="T59" fmla="*/ 144 h 153"/>
                  <a:gd name="T60" fmla="*/ 126 w 179"/>
                  <a:gd name="T61" fmla="*/ 139 h 153"/>
                  <a:gd name="T62" fmla="*/ 118 w 179"/>
                  <a:gd name="T63" fmla="*/ 130 h 153"/>
                  <a:gd name="T64" fmla="*/ 103 w 179"/>
                  <a:gd name="T65" fmla="*/ 114 h 153"/>
                  <a:gd name="T66" fmla="*/ 80 w 179"/>
                  <a:gd name="T67" fmla="*/ 89 h 153"/>
                  <a:gd name="T68" fmla="*/ 47 w 179"/>
                  <a:gd name="T69" fmla="*/ 53 h 153"/>
                  <a:gd name="T70" fmla="*/ 47 w 179"/>
                  <a:gd name="T71" fmla="*/ 144 h 153"/>
                  <a:gd name="T72" fmla="*/ 48 w 179"/>
                  <a:gd name="T73" fmla="*/ 147 h 153"/>
                  <a:gd name="T74" fmla="*/ 55 w 179"/>
                  <a:gd name="T75" fmla="*/ 149 h 153"/>
                  <a:gd name="T76" fmla="*/ 55 w 179"/>
                  <a:gd name="T77" fmla="*/ 153 h 153"/>
                  <a:gd name="T78" fmla="*/ 0 w 179"/>
                  <a:gd name="T79" fmla="*/ 153 h 153"/>
                  <a:gd name="T80" fmla="*/ 0 w 179"/>
                  <a:gd name="T81" fmla="*/ 149 h 153"/>
                  <a:gd name="T82" fmla="*/ 7 w 179"/>
                  <a:gd name="T83" fmla="*/ 147 h 153"/>
                  <a:gd name="T84" fmla="*/ 8 w 179"/>
                  <a:gd name="T85" fmla="*/ 144 h 153"/>
                  <a:gd name="T86" fmla="*/ 8 w 179"/>
                  <a:gd name="T87" fmla="*/ 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9" h="153">
                    <a:moveTo>
                      <a:pt x="8" y="9"/>
                    </a:moveTo>
                    <a:cubicBezTo>
                      <a:pt x="8" y="7"/>
                      <a:pt x="8" y="6"/>
                      <a:pt x="7" y="5"/>
                    </a:cubicBezTo>
                    <a:cubicBezTo>
                      <a:pt x="6" y="4"/>
                      <a:pt x="4" y="4"/>
                      <a:pt x="0" y="3"/>
                    </a:cubicBezTo>
                    <a:cubicBezTo>
                      <a:pt x="0" y="0"/>
                      <a:pt x="0" y="0"/>
                      <a:pt x="0" y="0"/>
                    </a:cubicBezTo>
                    <a:cubicBezTo>
                      <a:pt x="70" y="0"/>
                      <a:pt x="70" y="0"/>
                      <a:pt x="70" y="0"/>
                    </a:cubicBezTo>
                    <a:cubicBezTo>
                      <a:pt x="70" y="3"/>
                      <a:pt x="70" y="3"/>
                      <a:pt x="70" y="3"/>
                    </a:cubicBezTo>
                    <a:cubicBezTo>
                      <a:pt x="67" y="4"/>
                      <a:pt x="64" y="4"/>
                      <a:pt x="63" y="5"/>
                    </a:cubicBezTo>
                    <a:cubicBezTo>
                      <a:pt x="62" y="5"/>
                      <a:pt x="62" y="6"/>
                      <a:pt x="62" y="7"/>
                    </a:cubicBezTo>
                    <a:cubicBezTo>
                      <a:pt x="62" y="8"/>
                      <a:pt x="63" y="9"/>
                      <a:pt x="66" y="12"/>
                    </a:cubicBezTo>
                    <a:cubicBezTo>
                      <a:pt x="68" y="16"/>
                      <a:pt x="71" y="19"/>
                      <a:pt x="75" y="24"/>
                    </a:cubicBezTo>
                    <a:cubicBezTo>
                      <a:pt x="79" y="29"/>
                      <a:pt x="84" y="34"/>
                      <a:pt x="89" y="40"/>
                    </a:cubicBezTo>
                    <a:cubicBezTo>
                      <a:pt x="94" y="45"/>
                      <a:pt x="100" y="51"/>
                      <a:pt x="105" y="57"/>
                    </a:cubicBezTo>
                    <a:cubicBezTo>
                      <a:pt x="110" y="62"/>
                      <a:pt x="115" y="68"/>
                      <a:pt x="120" y="73"/>
                    </a:cubicBezTo>
                    <a:cubicBezTo>
                      <a:pt x="125" y="78"/>
                      <a:pt x="129" y="83"/>
                      <a:pt x="132" y="86"/>
                    </a:cubicBezTo>
                    <a:cubicBezTo>
                      <a:pt x="132" y="9"/>
                      <a:pt x="132" y="9"/>
                      <a:pt x="132" y="9"/>
                    </a:cubicBezTo>
                    <a:cubicBezTo>
                      <a:pt x="132" y="5"/>
                      <a:pt x="130" y="4"/>
                      <a:pt x="126" y="3"/>
                    </a:cubicBezTo>
                    <a:cubicBezTo>
                      <a:pt x="126" y="0"/>
                      <a:pt x="126" y="0"/>
                      <a:pt x="126" y="0"/>
                    </a:cubicBezTo>
                    <a:cubicBezTo>
                      <a:pt x="179" y="0"/>
                      <a:pt x="179" y="0"/>
                      <a:pt x="179" y="0"/>
                    </a:cubicBezTo>
                    <a:cubicBezTo>
                      <a:pt x="179" y="3"/>
                      <a:pt x="179" y="3"/>
                      <a:pt x="179" y="3"/>
                    </a:cubicBezTo>
                    <a:cubicBezTo>
                      <a:pt x="176" y="4"/>
                      <a:pt x="173" y="4"/>
                      <a:pt x="173" y="5"/>
                    </a:cubicBezTo>
                    <a:cubicBezTo>
                      <a:pt x="172" y="6"/>
                      <a:pt x="171" y="7"/>
                      <a:pt x="171" y="9"/>
                    </a:cubicBezTo>
                    <a:cubicBezTo>
                      <a:pt x="171" y="144"/>
                      <a:pt x="171" y="144"/>
                      <a:pt x="171" y="144"/>
                    </a:cubicBezTo>
                    <a:cubicBezTo>
                      <a:pt x="171" y="145"/>
                      <a:pt x="172" y="147"/>
                      <a:pt x="173" y="147"/>
                    </a:cubicBezTo>
                    <a:cubicBezTo>
                      <a:pt x="173" y="148"/>
                      <a:pt x="176" y="149"/>
                      <a:pt x="179" y="149"/>
                    </a:cubicBezTo>
                    <a:cubicBezTo>
                      <a:pt x="179" y="153"/>
                      <a:pt x="179" y="153"/>
                      <a:pt x="179" y="153"/>
                    </a:cubicBezTo>
                    <a:cubicBezTo>
                      <a:pt x="124" y="153"/>
                      <a:pt x="124" y="153"/>
                      <a:pt x="124" y="153"/>
                    </a:cubicBezTo>
                    <a:cubicBezTo>
                      <a:pt x="124" y="149"/>
                      <a:pt x="124" y="149"/>
                      <a:pt x="124" y="149"/>
                    </a:cubicBezTo>
                    <a:cubicBezTo>
                      <a:pt x="127" y="149"/>
                      <a:pt x="129" y="149"/>
                      <a:pt x="130" y="148"/>
                    </a:cubicBezTo>
                    <a:cubicBezTo>
                      <a:pt x="130" y="148"/>
                      <a:pt x="131" y="147"/>
                      <a:pt x="131" y="146"/>
                    </a:cubicBezTo>
                    <a:cubicBezTo>
                      <a:pt x="131" y="145"/>
                      <a:pt x="131" y="145"/>
                      <a:pt x="130" y="144"/>
                    </a:cubicBezTo>
                    <a:cubicBezTo>
                      <a:pt x="129" y="143"/>
                      <a:pt x="128" y="142"/>
                      <a:pt x="126" y="139"/>
                    </a:cubicBezTo>
                    <a:cubicBezTo>
                      <a:pt x="124" y="137"/>
                      <a:pt x="121" y="134"/>
                      <a:pt x="118" y="130"/>
                    </a:cubicBezTo>
                    <a:cubicBezTo>
                      <a:pt x="114" y="126"/>
                      <a:pt x="109" y="121"/>
                      <a:pt x="103" y="114"/>
                    </a:cubicBezTo>
                    <a:cubicBezTo>
                      <a:pt x="97" y="108"/>
                      <a:pt x="89" y="99"/>
                      <a:pt x="80" y="89"/>
                    </a:cubicBezTo>
                    <a:cubicBezTo>
                      <a:pt x="71" y="79"/>
                      <a:pt x="60" y="67"/>
                      <a:pt x="47" y="53"/>
                    </a:cubicBezTo>
                    <a:cubicBezTo>
                      <a:pt x="47" y="144"/>
                      <a:pt x="47" y="144"/>
                      <a:pt x="47" y="144"/>
                    </a:cubicBezTo>
                    <a:cubicBezTo>
                      <a:pt x="47" y="145"/>
                      <a:pt x="47" y="147"/>
                      <a:pt x="48" y="147"/>
                    </a:cubicBezTo>
                    <a:cubicBezTo>
                      <a:pt x="49" y="148"/>
                      <a:pt x="51" y="149"/>
                      <a:pt x="55" y="149"/>
                    </a:cubicBezTo>
                    <a:cubicBezTo>
                      <a:pt x="55" y="153"/>
                      <a:pt x="55" y="153"/>
                      <a:pt x="55" y="153"/>
                    </a:cubicBezTo>
                    <a:cubicBezTo>
                      <a:pt x="0" y="153"/>
                      <a:pt x="0" y="153"/>
                      <a:pt x="0" y="153"/>
                    </a:cubicBezTo>
                    <a:cubicBezTo>
                      <a:pt x="0" y="149"/>
                      <a:pt x="0" y="149"/>
                      <a:pt x="0" y="149"/>
                    </a:cubicBezTo>
                    <a:cubicBezTo>
                      <a:pt x="4" y="149"/>
                      <a:pt x="6" y="148"/>
                      <a:pt x="7" y="147"/>
                    </a:cubicBezTo>
                    <a:cubicBezTo>
                      <a:pt x="8" y="147"/>
                      <a:pt x="8" y="145"/>
                      <a:pt x="8" y="144"/>
                    </a:cubicBez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1" name="Freeform 15">
                <a:extLst>
                  <a:ext uri="{FF2B5EF4-FFF2-40B4-BE49-F238E27FC236}">
                    <a16:creationId xmlns:a16="http://schemas.microsoft.com/office/drawing/2014/main" id="{82BD20C9-797F-4450-9893-8067F0A90CA4}"/>
                  </a:ext>
                </a:extLst>
              </p:cNvPr>
              <p:cNvSpPr>
                <a:spLocks noEditPoints="1"/>
              </p:cNvSpPr>
              <p:nvPr/>
            </p:nvSpPr>
            <p:spPr bwMode="auto">
              <a:xfrm>
                <a:off x="4633793" y="705694"/>
                <a:ext cx="423215" cy="351411"/>
              </a:xfrm>
              <a:custGeom>
                <a:avLst/>
                <a:gdLst>
                  <a:gd name="T0" fmla="*/ 47 w 186"/>
                  <a:gd name="T1" fmla="*/ 146 h 153"/>
                  <a:gd name="T2" fmla="*/ 48 w 186"/>
                  <a:gd name="T3" fmla="*/ 149 h 153"/>
                  <a:gd name="T4" fmla="*/ 52 w 186"/>
                  <a:gd name="T5" fmla="*/ 149 h 153"/>
                  <a:gd name="T6" fmla="*/ 52 w 186"/>
                  <a:gd name="T7" fmla="*/ 153 h 153"/>
                  <a:gd name="T8" fmla="*/ 0 w 186"/>
                  <a:gd name="T9" fmla="*/ 153 h 153"/>
                  <a:gd name="T10" fmla="*/ 0 w 186"/>
                  <a:gd name="T11" fmla="*/ 149 h 153"/>
                  <a:gd name="T12" fmla="*/ 5 w 186"/>
                  <a:gd name="T13" fmla="*/ 147 h 153"/>
                  <a:gd name="T14" fmla="*/ 8 w 186"/>
                  <a:gd name="T15" fmla="*/ 143 h 153"/>
                  <a:gd name="T16" fmla="*/ 11 w 186"/>
                  <a:gd name="T17" fmla="*/ 135 h 153"/>
                  <a:gd name="T18" fmla="*/ 17 w 186"/>
                  <a:gd name="T19" fmla="*/ 119 h 153"/>
                  <a:gd name="T20" fmla="*/ 25 w 186"/>
                  <a:gd name="T21" fmla="*/ 97 h 153"/>
                  <a:gd name="T22" fmla="*/ 35 w 186"/>
                  <a:gd name="T23" fmla="*/ 73 h 153"/>
                  <a:gd name="T24" fmla="*/ 44 w 186"/>
                  <a:gd name="T25" fmla="*/ 49 h 153"/>
                  <a:gd name="T26" fmla="*/ 52 w 186"/>
                  <a:gd name="T27" fmla="*/ 28 h 153"/>
                  <a:gd name="T28" fmla="*/ 57 w 186"/>
                  <a:gd name="T29" fmla="*/ 12 h 153"/>
                  <a:gd name="T30" fmla="*/ 60 w 186"/>
                  <a:gd name="T31" fmla="*/ 6 h 153"/>
                  <a:gd name="T32" fmla="*/ 58 w 186"/>
                  <a:gd name="T33" fmla="*/ 4 h 153"/>
                  <a:gd name="T34" fmla="*/ 54 w 186"/>
                  <a:gd name="T35" fmla="*/ 3 h 153"/>
                  <a:gd name="T36" fmla="*/ 54 w 186"/>
                  <a:gd name="T37" fmla="*/ 0 h 153"/>
                  <a:gd name="T38" fmla="*/ 130 w 186"/>
                  <a:gd name="T39" fmla="*/ 0 h 153"/>
                  <a:gd name="T40" fmla="*/ 130 w 186"/>
                  <a:gd name="T41" fmla="*/ 3 h 153"/>
                  <a:gd name="T42" fmla="*/ 126 w 186"/>
                  <a:gd name="T43" fmla="*/ 4 h 153"/>
                  <a:gd name="T44" fmla="*/ 124 w 186"/>
                  <a:gd name="T45" fmla="*/ 7 h 153"/>
                  <a:gd name="T46" fmla="*/ 127 w 186"/>
                  <a:gd name="T47" fmla="*/ 15 h 153"/>
                  <a:gd name="T48" fmla="*/ 134 w 186"/>
                  <a:gd name="T49" fmla="*/ 33 h 153"/>
                  <a:gd name="T50" fmla="*/ 144 w 186"/>
                  <a:gd name="T51" fmla="*/ 58 h 153"/>
                  <a:gd name="T52" fmla="*/ 156 w 186"/>
                  <a:gd name="T53" fmla="*/ 87 h 153"/>
                  <a:gd name="T54" fmla="*/ 168 w 186"/>
                  <a:gd name="T55" fmla="*/ 116 h 153"/>
                  <a:gd name="T56" fmla="*/ 178 w 186"/>
                  <a:gd name="T57" fmla="*/ 141 h 153"/>
                  <a:gd name="T58" fmla="*/ 182 w 186"/>
                  <a:gd name="T59" fmla="*/ 148 h 153"/>
                  <a:gd name="T60" fmla="*/ 186 w 186"/>
                  <a:gd name="T61" fmla="*/ 149 h 153"/>
                  <a:gd name="T62" fmla="*/ 186 w 186"/>
                  <a:gd name="T63" fmla="*/ 153 h 153"/>
                  <a:gd name="T64" fmla="*/ 129 w 186"/>
                  <a:gd name="T65" fmla="*/ 153 h 153"/>
                  <a:gd name="T66" fmla="*/ 129 w 186"/>
                  <a:gd name="T67" fmla="*/ 149 h 153"/>
                  <a:gd name="T68" fmla="*/ 135 w 186"/>
                  <a:gd name="T69" fmla="*/ 146 h 153"/>
                  <a:gd name="T70" fmla="*/ 133 w 186"/>
                  <a:gd name="T71" fmla="*/ 142 h 153"/>
                  <a:gd name="T72" fmla="*/ 130 w 186"/>
                  <a:gd name="T73" fmla="*/ 134 h 153"/>
                  <a:gd name="T74" fmla="*/ 127 w 186"/>
                  <a:gd name="T75" fmla="*/ 125 h 153"/>
                  <a:gd name="T76" fmla="*/ 125 w 186"/>
                  <a:gd name="T77" fmla="*/ 120 h 153"/>
                  <a:gd name="T78" fmla="*/ 56 w 186"/>
                  <a:gd name="T79" fmla="*/ 120 h 153"/>
                  <a:gd name="T80" fmla="*/ 51 w 186"/>
                  <a:gd name="T81" fmla="*/ 132 h 153"/>
                  <a:gd name="T82" fmla="*/ 48 w 186"/>
                  <a:gd name="T83" fmla="*/ 140 h 153"/>
                  <a:gd name="T84" fmla="*/ 47 w 186"/>
                  <a:gd name="T85" fmla="*/ 144 h 153"/>
                  <a:gd name="T86" fmla="*/ 47 w 186"/>
                  <a:gd name="T87" fmla="*/ 146 h 153"/>
                  <a:gd name="T88" fmla="*/ 117 w 186"/>
                  <a:gd name="T89" fmla="*/ 96 h 153"/>
                  <a:gd name="T90" fmla="*/ 89 w 186"/>
                  <a:gd name="T91" fmla="*/ 27 h 153"/>
                  <a:gd name="T92" fmla="*/ 63 w 186"/>
                  <a:gd name="T93" fmla="*/ 96 h 153"/>
                  <a:gd name="T94" fmla="*/ 117 w 186"/>
                  <a:gd name="T95" fmla="*/ 9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3">
                    <a:moveTo>
                      <a:pt x="47" y="146"/>
                    </a:moveTo>
                    <a:cubicBezTo>
                      <a:pt x="47" y="147"/>
                      <a:pt x="47" y="148"/>
                      <a:pt x="48" y="149"/>
                    </a:cubicBezTo>
                    <a:cubicBezTo>
                      <a:pt x="48" y="149"/>
                      <a:pt x="50" y="149"/>
                      <a:pt x="52" y="149"/>
                    </a:cubicBezTo>
                    <a:cubicBezTo>
                      <a:pt x="52" y="153"/>
                      <a:pt x="52" y="153"/>
                      <a:pt x="52" y="153"/>
                    </a:cubicBezTo>
                    <a:cubicBezTo>
                      <a:pt x="0" y="153"/>
                      <a:pt x="0" y="153"/>
                      <a:pt x="0" y="153"/>
                    </a:cubicBezTo>
                    <a:cubicBezTo>
                      <a:pt x="0" y="149"/>
                      <a:pt x="0" y="149"/>
                      <a:pt x="0" y="149"/>
                    </a:cubicBezTo>
                    <a:cubicBezTo>
                      <a:pt x="2" y="149"/>
                      <a:pt x="4" y="148"/>
                      <a:pt x="5" y="147"/>
                    </a:cubicBezTo>
                    <a:cubicBezTo>
                      <a:pt x="6" y="147"/>
                      <a:pt x="7" y="145"/>
                      <a:pt x="8" y="143"/>
                    </a:cubicBezTo>
                    <a:cubicBezTo>
                      <a:pt x="8" y="142"/>
                      <a:pt x="9" y="139"/>
                      <a:pt x="11" y="135"/>
                    </a:cubicBezTo>
                    <a:cubicBezTo>
                      <a:pt x="12" y="130"/>
                      <a:pt x="14" y="125"/>
                      <a:pt x="17" y="119"/>
                    </a:cubicBezTo>
                    <a:cubicBezTo>
                      <a:pt x="19" y="112"/>
                      <a:pt x="22" y="105"/>
                      <a:pt x="25" y="97"/>
                    </a:cubicBezTo>
                    <a:cubicBezTo>
                      <a:pt x="28" y="89"/>
                      <a:pt x="32" y="81"/>
                      <a:pt x="35" y="73"/>
                    </a:cubicBezTo>
                    <a:cubicBezTo>
                      <a:pt x="38" y="64"/>
                      <a:pt x="41" y="56"/>
                      <a:pt x="44" y="49"/>
                    </a:cubicBezTo>
                    <a:cubicBezTo>
                      <a:pt x="47" y="41"/>
                      <a:pt x="49" y="34"/>
                      <a:pt x="52" y="28"/>
                    </a:cubicBezTo>
                    <a:cubicBezTo>
                      <a:pt x="54" y="21"/>
                      <a:pt x="56" y="16"/>
                      <a:pt x="57" y="12"/>
                    </a:cubicBezTo>
                    <a:cubicBezTo>
                      <a:pt x="59" y="9"/>
                      <a:pt x="60" y="7"/>
                      <a:pt x="60" y="6"/>
                    </a:cubicBezTo>
                    <a:cubicBezTo>
                      <a:pt x="60" y="5"/>
                      <a:pt x="59" y="5"/>
                      <a:pt x="58" y="4"/>
                    </a:cubicBezTo>
                    <a:cubicBezTo>
                      <a:pt x="56" y="4"/>
                      <a:pt x="55" y="4"/>
                      <a:pt x="54" y="3"/>
                    </a:cubicBezTo>
                    <a:cubicBezTo>
                      <a:pt x="54" y="0"/>
                      <a:pt x="54" y="0"/>
                      <a:pt x="54" y="0"/>
                    </a:cubicBezTo>
                    <a:cubicBezTo>
                      <a:pt x="130" y="0"/>
                      <a:pt x="130" y="0"/>
                      <a:pt x="130" y="0"/>
                    </a:cubicBezTo>
                    <a:cubicBezTo>
                      <a:pt x="130" y="3"/>
                      <a:pt x="130" y="3"/>
                      <a:pt x="130" y="3"/>
                    </a:cubicBezTo>
                    <a:cubicBezTo>
                      <a:pt x="128" y="4"/>
                      <a:pt x="127" y="4"/>
                      <a:pt x="126" y="4"/>
                    </a:cubicBezTo>
                    <a:cubicBezTo>
                      <a:pt x="125" y="5"/>
                      <a:pt x="124" y="6"/>
                      <a:pt x="124" y="7"/>
                    </a:cubicBezTo>
                    <a:cubicBezTo>
                      <a:pt x="124" y="8"/>
                      <a:pt x="125" y="10"/>
                      <a:pt x="127" y="15"/>
                    </a:cubicBezTo>
                    <a:cubicBezTo>
                      <a:pt x="129" y="19"/>
                      <a:pt x="131" y="25"/>
                      <a:pt x="134" y="33"/>
                    </a:cubicBezTo>
                    <a:cubicBezTo>
                      <a:pt x="137" y="40"/>
                      <a:pt x="141" y="49"/>
                      <a:pt x="144" y="58"/>
                    </a:cubicBezTo>
                    <a:cubicBezTo>
                      <a:pt x="148" y="68"/>
                      <a:pt x="152" y="77"/>
                      <a:pt x="156" y="87"/>
                    </a:cubicBezTo>
                    <a:cubicBezTo>
                      <a:pt x="160" y="97"/>
                      <a:pt x="164" y="106"/>
                      <a:pt x="168" y="116"/>
                    </a:cubicBezTo>
                    <a:cubicBezTo>
                      <a:pt x="172" y="125"/>
                      <a:pt x="175" y="133"/>
                      <a:pt x="178" y="141"/>
                    </a:cubicBezTo>
                    <a:cubicBezTo>
                      <a:pt x="180" y="144"/>
                      <a:pt x="181" y="146"/>
                      <a:pt x="182" y="148"/>
                    </a:cubicBezTo>
                    <a:cubicBezTo>
                      <a:pt x="183" y="149"/>
                      <a:pt x="185" y="149"/>
                      <a:pt x="186" y="149"/>
                    </a:cubicBezTo>
                    <a:cubicBezTo>
                      <a:pt x="186" y="153"/>
                      <a:pt x="186" y="153"/>
                      <a:pt x="186" y="153"/>
                    </a:cubicBezTo>
                    <a:cubicBezTo>
                      <a:pt x="129" y="153"/>
                      <a:pt x="129" y="153"/>
                      <a:pt x="129" y="153"/>
                    </a:cubicBezTo>
                    <a:cubicBezTo>
                      <a:pt x="129" y="149"/>
                      <a:pt x="129" y="149"/>
                      <a:pt x="129" y="149"/>
                    </a:cubicBezTo>
                    <a:cubicBezTo>
                      <a:pt x="133" y="149"/>
                      <a:pt x="135" y="148"/>
                      <a:pt x="135" y="146"/>
                    </a:cubicBezTo>
                    <a:cubicBezTo>
                      <a:pt x="135" y="146"/>
                      <a:pt x="134" y="144"/>
                      <a:pt x="133" y="142"/>
                    </a:cubicBezTo>
                    <a:cubicBezTo>
                      <a:pt x="132" y="139"/>
                      <a:pt x="131" y="137"/>
                      <a:pt x="130" y="134"/>
                    </a:cubicBezTo>
                    <a:cubicBezTo>
                      <a:pt x="129" y="131"/>
                      <a:pt x="128" y="128"/>
                      <a:pt x="127" y="125"/>
                    </a:cubicBezTo>
                    <a:cubicBezTo>
                      <a:pt x="126" y="122"/>
                      <a:pt x="125" y="121"/>
                      <a:pt x="125" y="120"/>
                    </a:cubicBezTo>
                    <a:cubicBezTo>
                      <a:pt x="56" y="120"/>
                      <a:pt x="56" y="120"/>
                      <a:pt x="56" y="120"/>
                    </a:cubicBezTo>
                    <a:cubicBezTo>
                      <a:pt x="54" y="125"/>
                      <a:pt x="52" y="129"/>
                      <a:pt x="51" y="132"/>
                    </a:cubicBezTo>
                    <a:cubicBezTo>
                      <a:pt x="50" y="136"/>
                      <a:pt x="49" y="138"/>
                      <a:pt x="48" y="140"/>
                    </a:cubicBezTo>
                    <a:cubicBezTo>
                      <a:pt x="48" y="142"/>
                      <a:pt x="47" y="144"/>
                      <a:pt x="47" y="144"/>
                    </a:cubicBezTo>
                    <a:cubicBezTo>
                      <a:pt x="47" y="145"/>
                      <a:pt x="47" y="146"/>
                      <a:pt x="47"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52" name="グループ化 51">
              <a:extLst>
                <a:ext uri="{FF2B5EF4-FFF2-40B4-BE49-F238E27FC236}">
                  <a16:creationId xmlns:a16="http://schemas.microsoft.com/office/drawing/2014/main" id="{9D55EA3F-7AB6-4526-8DDC-367F1D49261A}"/>
                </a:ext>
              </a:extLst>
            </p:cNvPr>
            <p:cNvGrpSpPr/>
            <p:nvPr/>
          </p:nvGrpSpPr>
          <p:grpSpPr>
            <a:xfrm>
              <a:off x="4139952" y="1926259"/>
              <a:ext cx="605993" cy="1266381"/>
              <a:chOff x="1403648" y="344492"/>
              <a:chExt cx="605993" cy="1266381"/>
            </a:xfrm>
            <a:grpFill/>
          </p:grpSpPr>
          <p:sp>
            <p:nvSpPr>
              <p:cNvPr id="53" name="Freeform 16">
                <a:extLst>
                  <a:ext uri="{FF2B5EF4-FFF2-40B4-BE49-F238E27FC236}">
                    <a16:creationId xmlns:a16="http://schemas.microsoft.com/office/drawing/2014/main" id="{3FDE0689-601F-44D5-A3B9-C72E49DA2931}"/>
                  </a:ext>
                </a:extLst>
              </p:cNvPr>
              <p:cNvSpPr>
                <a:spLocks/>
              </p:cNvSpPr>
              <p:nvPr/>
            </p:nvSpPr>
            <p:spPr bwMode="auto">
              <a:xfrm>
                <a:off x="1403648" y="344492"/>
                <a:ext cx="605993" cy="1266381"/>
              </a:xfrm>
              <a:custGeom>
                <a:avLst/>
                <a:gdLst>
                  <a:gd name="T0" fmla="*/ 247 w 266"/>
                  <a:gd name="T1" fmla="*/ 445 h 553"/>
                  <a:gd name="T2" fmla="*/ 223 w 266"/>
                  <a:gd name="T3" fmla="*/ 374 h 553"/>
                  <a:gd name="T4" fmla="*/ 236 w 266"/>
                  <a:gd name="T5" fmla="*/ 360 h 553"/>
                  <a:gd name="T6" fmla="*/ 234 w 266"/>
                  <a:gd name="T7" fmla="*/ 353 h 553"/>
                  <a:gd name="T8" fmla="*/ 210 w 266"/>
                  <a:gd name="T9" fmla="*/ 287 h 553"/>
                  <a:gd name="T10" fmla="*/ 185 w 266"/>
                  <a:gd name="T11" fmla="*/ 206 h 553"/>
                  <a:gd name="T12" fmla="*/ 194 w 266"/>
                  <a:gd name="T13" fmla="*/ 141 h 553"/>
                  <a:gd name="T14" fmla="*/ 193 w 266"/>
                  <a:gd name="T15" fmla="*/ 105 h 553"/>
                  <a:gd name="T16" fmla="*/ 165 w 266"/>
                  <a:gd name="T17" fmla="*/ 8 h 553"/>
                  <a:gd name="T18" fmla="*/ 132 w 266"/>
                  <a:gd name="T19" fmla="*/ 4 h 553"/>
                  <a:gd name="T20" fmla="*/ 111 w 266"/>
                  <a:gd name="T21" fmla="*/ 45 h 553"/>
                  <a:gd name="T22" fmla="*/ 109 w 266"/>
                  <a:gd name="T23" fmla="*/ 48 h 553"/>
                  <a:gd name="T24" fmla="*/ 112 w 266"/>
                  <a:gd name="T25" fmla="*/ 49 h 553"/>
                  <a:gd name="T26" fmla="*/ 112 w 266"/>
                  <a:gd name="T27" fmla="*/ 65 h 553"/>
                  <a:gd name="T28" fmla="*/ 118 w 266"/>
                  <a:gd name="T29" fmla="*/ 69 h 553"/>
                  <a:gd name="T30" fmla="*/ 121 w 266"/>
                  <a:gd name="T31" fmla="*/ 77 h 553"/>
                  <a:gd name="T32" fmla="*/ 134 w 266"/>
                  <a:gd name="T33" fmla="*/ 81 h 553"/>
                  <a:gd name="T34" fmla="*/ 135 w 266"/>
                  <a:gd name="T35" fmla="*/ 94 h 553"/>
                  <a:gd name="T36" fmla="*/ 133 w 266"/>
                  <a:gd name="T37" fmla="*/ 109 h 553"/>
                  <a:gd name="T38" fmla="*/ 123 w 266"/>
                  <a:gd name="T39" fmla="*/ 132 h 553"/>
                  <a:gd name="T40" fmla="*/ 118 w 266"/>
                  <a:gd name="T41" fmla="*/ 230 h 553"/>
                  <a:gd name="T42" fmla="*/ 112 w 266"/>
                  <a:gd name="T43" fmla="*/ 285 h 553"/>
                  <a:gd name="T44" fmla="*/ 86 w 266"/>
                  <a:gd name="T45" fmla="*/ 381 h 553"/>
                  <a:gd name="T46" fmla="*/ 88 w 266"/>
                  <a:gd name="T47" fmla="*/ 393 h 553"/>
                  <a:gd name="T48" fmla="*/ 36 w 266"/>
                  <a:gd name="T49" fmla="*/ 521 h 553"/>
                  <a:gd name="T50" fmla="*/ 3 w 266"/>
                  <a:gd name="T51" fmla="*/ 539 h 553"/>
                  <a:gd name="T52" fmla="*/ 72 w 266"/>
                  <a:gd name="T53" fmla="*/ 530 h 553"/>
                  <a:gd name="T54" fmla="*/ 74 w 266"/>
                  <a:gd name="T55" fmla="*/ 550 h 553"/>
                  <a:gd name="T56" fmla="*/ 83 w 266"/>
                  <a:gd name="T57" fmla="*/ 503 h 553"/>
                  <a:gd name="T58" fmla="*/ 117 w 266"/>
                  <a:gd name="T59" fmla="*/ 425 h 553"/>
                  <a:gd name="T60" fmla="*/ 130 w 266"/>
                  <a:gd name="T61" fmla="*/ 377 h 553"/>
                  <a:gd name="T62" fmla="*/ 183 w 266"/>
                  <a:gd name="T63" fmla="*/ 373 h 553"/>
                  <a:gd name="T64" fmla="*/ 197 w 266"/>
                  <a:gd name="T65" fmla="*/ 394 h 553"/>
                  <a:gd name="T66" fmla="*/ 231 w 266"/>
                  <a:gd name="T67" fmla="*/ 501 h 553"/>
                  <a:gd name="T68" fmla="*/ 196 w 266"/>
                  <a:gd name="T69" fmla="*/ 549 h 553"/>
                  <a:gd name="T70" fmla="*/ 250 w 266"/>
                  <a:gd name="T71" fmla="*/ 524 h 553"/>
                  <a:gd name="T72" fmla="*/ 256 w 266"/>
                  <a:gd name="T73" fmla="*/ 545 h 553"/>
                  <a:gd name="T74" fmla="*/ 264 w 266"/>
                  <a:gd name="T75" fmla="*/ 52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6" h="553">
                    <a:moveTo>
                      <a:pt x="259" y="497"/>
                    </a:moveTo>
                    <a:cubicBezTo>
                      <a:pt x="256" y="494"/>
                      <a:pt x="252" y="472"/>
                      <a:pt x="247" y="445"/>
                    </a:cubicBezTo>
                    <a:cubicBezTo>
                      <a:pt x="244" y="431"/>
                      <a:pt x="245" y="422"/>
                      <a:pt x="241" y="411"/>
                    </a:cubicBezTo>
                    <a:cubicBezTo>
                      <a:pt x="238" y="401"/>
                      <a:pt x="224" y="376"/>
                      <a:pt x="223" y="374"/>
                    </a:cubicBezTo>
                    <a:cubicBezTo>
                      <a:pt x="222" y="371"/>
                      <a:pt x="222" y="370"/>
                      <a:pt x="221" y="368"/>
                    </a:cubicBezTo>
                    <a:cubicBezTo>
                      <a:pt x="234" y="365"/>
                      <a:pt x="238" y="363"/>
                      <a:pt x="236" y="360"/>
                    </a:cubicBezTo>
                    <a:cubicBezTo>
                      <a:pt x="235" y="359"/>
                      <a:pt x="234" y="357"/>
                      <a:pt x="233" y="354"/>
                    </a:cubicBezTo>
                    <a:cubicBezTo>
                      <a:pt x="233" y="354"/>
                      <a:pt x="234" y="353"/>
                      <a:pt x="234" y="353"/>
                    </a:cubicBezTo>
                    <a:cubicBezTo>
                      <a:pt x="227" y="327"/>
                      <a:pt x="215" y="311"/>
                      <a:pt x="208" y="287"/>
                    </a:cubicBezTo>
                    <a:cubicBezTo>
                      <a:pt x="208" y="287"/>
                      <a:pt x="209" y="288"/>
                      <a:pt x="210" y="287"/>
                    </a:cubicBezTo>
                    <a:cubicBezTo>
                      <a:pt x="203" y="269"/>
                      <a:pt x="198" y="255"/>
                      <a:pt x="193" y="246"/>
                    </a:cubicBezTo>
                    <a:cubicBezTo>
                      <a:pt x="182" y="216"/>
                      <a:pt x="186" y="214"/>
                      <a:pt x="185" y="206"/>
                    </a:cubicBezTo>
                    <a:cubicBezTo>
                      <a:pt x="185" y="206"/>
                      <a:pt x="185" y="206"/>
                      <a:pt x="185" y="206"/>
                    </a:cubicBezTo>
                    <a:cubicBezTo>
                      <a:pt x="187" y="173"/>
                      <a:pt x="194" y="161"/>
                      <a:pt x="194" y="141"/>
                    </a:cubicBezTo>
                    <a:cubicBezTo>
                      <a:pt x="195" y="141"/>
                      <a:pt x="197" y="141"/>
                      <a:pt x="200" y="141"/>
                    </a:cubicBezTo>
                    <a:cubicBezTo>
                      <a:pt x="199" y="123"/>
                      <a:pt x="195" y="111"/>
                      <a:pt x="193" y="105"/>
                    </a:cubicBezTo>
                    <a:cubicBezTo>
                      <a:pt x="190" y="96"/>
                      <a:pt x="188" y="94"/>
                      <a:pt x="182" y="78"/>
                    </a:cubicBezTo>
                    <a:cubicBezTo>
                      <a:pt x="174" y="55"/>
                      <a:pt x="183" y="27"/>
                      <a:pt x="165" y="8"/>
                    </a:cubicBezTo>
                    <a:cubicBezTo>
                      <a:pt x="158" y="0"/>
                      <a:pt x="151" y="2"/>
                      <a:pt x="148" y="3"/>
                    </a:cubicBezTo>
                    <a:cubicBezTo>
                      <a:pt x="144" y="1"/>
                      <a:pt x="137" y="2"/>
                      <a:pt x="132" y="4"/>
                    </a:cubicBezTo>
                    <a:cubicBezTo>
                      <a:pt x="109" y="16"/>
                      <a:pt x="102" y="17"/>
                      <a:pt x="102" y="27"/>
                    </a:cubicBezTo>
                    <a:cubicBezTo>
                      <a:pt x="102" y="35"/>
                      <a:pt x="103" y="43"/>
                      <a:pt x="111" y="45"/>
                    </a:cubicBezTo>
                    <a:cubicBezTo>
                      <a:pt x="111" y="46"/>
                      <a:pt x="112" y="47"/>
                      <a:pt x="112" y="49"/>
                    </a:cubicBezTo>
                    <a:cubicBezTo>
                      <a:pt x="111" y="48"/>
                      <a:pt x="109" y="48"/>
                      <a:pt x="109" y="48"/>
                    </a:cubicBezTo>
                    <a:cubicBezTo>
                      <a:pt x="108" y="47"/>
                      <a:pt x="108" y="48"/>
                      <a:pt x="109" y="48"/>
                    </a:cubicBezTo>
                    <a:cubicBezTo>
                      <a:pt x="109" y="48"/>
                      <a:pt x="110" y="49"/>
                      <a:pt x="112" y="49"/>
                    </a:cubicBezTo>
                    <a:cubicBezTo>
                      <a:pt x="111" y="54"/>
                      <a:pt x="110" y="58"/>
                      <a:pt x="108" y="60"/>
                    </a:cubicBezTo>
                    <a:cubicBezTo>
                      <a:pt x="107" y="63"/>
                      <a:pt x="108" y="65"/>
                      <a:pt x="112" y="65"/>
                    </a:cubicBezTo>
                    <a:cubicBezTo>
                      <a:pt x="116" y="65"/>
                      <a:pt x="114" y="66"/>
                      <a:pt x="115" y="69"/>
                    </a:cubicBezTo>
                    <a:cubicBezTo>
                      <a:pt x="116" y="70"/>
                      <a:pt x="117" y="69"/>
                      <a:pt x="118" y="69"/>
                    </a:cubicBezTo>
                    <a:cubicBezTo>
                      <a:pt x="117" y="71"/>
                      <a:pt x="116" y="73"/>
                      <a:pt x="118" y="74"/>
                    </a:cubicBezTo>
                    <a:cubicBezTo>
                      <a:pt x="119" y="74"/>
                      <a:pt x="121" y="74"/>
                      <a:pt x="121" y="77"/>
                    </a:cubicBezTo>
                    <a:cubicBezTo>
                      <a:pt x="122" y="81"/>
                      <a:pt x="123" y="83"/>
                      <a:pt x="126" y="83"/>
                    </a:cubicBezTo>
                    <a:cubicBezTo>
                      <a:pt x="133" y="82"/>
                      <a:pt x="134" y="81"/>
                      <a:pt x="134" y="81"/>
                    </a:cubicBezTo>
                    <a:cubicBezTo>
                      <a:pt x="134" y="81"/>
                      <a:pt x="135" y="86"/>
                      <a:pt x="135" y="89"/>
                    </a:cubicBezTo>
                    <a:cubicBezTo>
                      <a:pt x="135" y="92"/>
                      <a:pt x="136" y="94"/>
                      <a:pt x="135" y="94"/>
                    </a:cubicBezTo>
                    <a:cubicBezTo>
                      <a:pt x="131" y="97"/>
                      <a:pt x="128" y="98"/>
                      <a:pt x="128" y="99"/>
                    </a:cubicBezTo>
                    <a:cubicBezTo>
                      <a:pt x="127" y="103"/>
                      <a:pt x="130" y="102"/>
                      <a:pt x="133" y="109"/>
                    </a:cubicBezTo>
                    <a:cubicBezTo>
                      <a:pt x="132" y="116"/>
                      <a:pt x="125" y="117"/>
                      <a:pt x="120" y="133"/>
                    </a:cubicBezTo>
                    <a:cubicBezTo>
                      <a:pt x="121" y="132"/>
                      <a:pt x="122" y="132"/>
                      <a:pt x="123" y="132"/>
                    </a:cubicBezTo>
                    <a:cubicBezTo>
                      <a:pt x="120" y="137"/>
                      <a:pt x="117" y="141"/>
                      <a:pt x="113" y="149"/>
                    </a:cubicBezTo>
                    <a:cubicBezTo>
                      <a:pt x="105" y="162"/>
                      <a:pt x="116" y="207"/>
                      <a:pt x="118" y="230"/>
                    </a:cubicBezTo>
                    <a:cubicBezTo>
                      <a:pt x="119" y="239"/>
                      <a:pt x="115" y="251"/>
                      <a:pt x="116" y="262"/>
                    </a:cubicBezTo>
                    <a:cubicBezTo>
                      <a:pt x="114" y="271"/>
                      <a:pt x="113" y="278"/>
                      <a:pt x="112" y="285"/>
                    </a:cubicBezTo>
                    <a:cubicBezTo>
                      <a:pt x="114" y="287"/>
                      <a:pt x="114" y="285"/>
                      <a:pt x="115" y="285"/>
                    </a:cubicBezTo>
                    <a:cubicBezTo>
                      <a:pt x="115" y="285"/>
                      <a:pt x="90" y="344"/>
                      <a:pt x="86" y="381"/>
                    </a:cubicBezTo>
                    <a:cubicBezTo>
                      <a:pt x="86" y="382"/>
                      <a:pt x="86" y="382"/>
                      <a:pt x="88" y="382"/>
                    </a:cubicBezTo>
                    <a:cubicBezTo>
                      <a:pt x="87" y="388"/>
                      <a:pt x="90" y="388"/>
                      <a:pt x="88" y="393"/>
                    </a:cubicBezTo>
                    <a:cubicBezTo>
                      <a:pt x="71" y="444"/>
                      <a:pt x="77" y="450"/>
                      <a:pt x="55" y="499"/>
                    </a:cubicBezTo>
                    <a:cubicBezTo>
                      <a:pt x="47" y="508"/>
                      <a:pt x="40" y="519"/>
                      <a:pt x="36" y="521"/>
                    </a:cubicBezTo>
                    <a:cubicBezTo>
                      <a:pt x="29" y="525"/>
                      <a:pt x="24" y="528"/>
                      <a:pt x="11" y="529"/>
                    </a:cubicBezTo>
                    <a:cubicBezTo>
                      <a:pt x="1" y="531"/>
                      <a:pt x="0" y="537"/>
                      <a:pt x="3" y="539"/>
                    </a:cubicBezTo>
                    <a:cubicBezTo>
                      <a:pt x="8" y="541"/>
                      <a:pt x="38" y="546"/>
                      <a:pt x="46" y="543"/>
                    </a:cubicBezTo>
                    <a:cubicBezTo>
                      <a:pt x="61" y="530"/>
                      <a:pt x="72" y="530"/>
                      <a:pt x="72" y="530"/>
                    </a:cubicBezTo>
                    <a:cubicBezTo>
                      <a:pt x="72" y="530"/>
                      <a:pt x="67" y="548"/>
                      <a:pt x="68" y="550"/>
                    </a:cubicBezTo>
                    <a:cubicBezTo>
                      <a:pt x="68" y="552"/>
                      <a:pt x="73" y="553"/>
                      <a:pt x="74" y="550"/>
                    </a:cubicBezTo>
                    <a:cubicBezTo>
                      <a:pt x="75" y="547"/>
                      <a:pt x="80" y="537"/>
                      <a:pt x="84" y="529"/>
                    </a:cubicBezTo>
                    <a:cubicBezTo>
                      <a:pt x="88" y="521"/>
                      <a:pt x="83" y="507"/>
                      <a:pt x="83" y="503"/>
                    </a:cubicBezTo>
                    <a:cubicBezTo>
                      <a:pt x="94" y="472"/>
                      <a:pt x="104" y="454"/>
                      <a:pt x="106" y="451"/>
                    </a:cubicBezTo>
                    <a:cubicBezTo>
                      <a:pt x="112" y="442"/>
                      <a:pt x="115" y="437"/>
                      <a:pt x="117" y="425"/>
                    </a:cubicBezTo>
                    <a:cubicBezTo>
                      <a:pt x="121" y="405"/>
                      <a:pt x="127" y="390"/>
                      <a:pt x="130" y="377"/>
                    </a:cubicBezTo>
                    <a:cubicBezTo>
                      <a:pt x="130" y="377"/>
                      <a:pt x="130" y="377"/>
                      <a:pt x="130" y="377"/>
                    </a:cubicBezTo>
                    <a:cubicBezTo>
                      <a:pt x="139" y="377"/>
                      <a:pt x="144" y="374"/>
                      <a:pt x="153" y="376"/>
                    </a:cubicBezTo>
                    <a:cubicBezTo>
                      <a:pt x="162" y="378"/>
                      <a:pt x="179" y="374"/>
                      <a:pt x="183" y="373"/>
                    </a:cubicBezTo>
                    <a:cubicBezTo>
                      <a:pt x="184" y="375"/>
                      <a:pt x="186" y="376"/>
                      <a:pt x="187" y="379"/>
                    </a:cubicBezTo>
                    <a:cubicBezTo>
                      <a:pt x="191" y="388"/>
                      <a:pt x="196" y="392"/>
                      <a:pt x="197" y="394"/>
                    </a:cubicBezTo>
                    <a:cubicBezTo>
                      <a:pt x="202" y="408"/>
                      <a:pt x="220" y="450"/>
                      <a:pt x="222" y="461"/>
                    </a:cubicBezTo>
                    <a:cubicBezTo>
                      <a:pt x="231" y="497"/>
                      <a:pt x="232" y="499"/>
                      <a:pt x="231" y="501"/>
                    </a:cubicBezTo>
                    <a:cubicBezTo>
                      <a:pt x="216" y="521"/>
                      <a:pt x="222" y="523"/>
                      <a:pt x="197" y="538"/>
                    </a:cubicBezTo>
                    <a:cubicBezTo>
                      <a:pt x="188" y="544"/>
                      <a:pt x="188" y="547"/>
                      <a:pt x="196" y="549"/>
                    </a:cubicBezTo>
                    <a:cubicBezTo>
                      <a:pt x="203" y="551"/>
                      <a:pt x="222" y="551"/>
                      <a:pt x="235" y="545"/>
                    </a:cubicBezTo>
                    <a:cubicBezTo>
                      <a:pt x="240" y="528"/>
                      <a:pt x="250" y="524"/>
                      <a:pt x="250" y="524"/>
                    </a:cubicBezTo>
                    <a:cubicBezTo>
                      <a:pt x="254" y="528"/>
                      <a:pt x="254" y="528"/>
                      <a:pt x="254" y="528"/>
                    </a:cubicBezTo>
                    <a:cubicBezTo>
                      <a:pt x="256" y="545"/>
                      <a:pt x="256" y="545"/>
                      <a:pt x="256" y="545"/>
                    </a:cubicBezTo>
                    <a:cubicBezTo>
                      <a:pt x="256" y="545"/>
                      <a:pt x="263" y="545"/>
                      <a:pt x="263" y="541"/>
                    </a:cubicBezTo>
                    <a:cubicBezTo>
                      <a:pt x="263" y="538"/>
                      <a:pt x="262" y="527"/>
                      <a:pt x="264" y="520"/>
                    </a:cubicBezTo>
                    <a:cubicBezTo>
                      <a:pt x="266" y="511"/>
                      <a:pt x="262" y="499"/>
                      <a:pt x="259" y="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54" name="Freeform 17">
                <a:extLst>
                  <a:ext uri="{FF2B5EF4-FFF2-40B4-BE49-F238E27FC236}">
                    <a16:creationId xmlns:a16="http://schemas.microsoft.com/office/drawing/2014/main" id="{7F1CD0D6-45E3-45D4-911E-5761BB2986E8}"/>
                  </a:ext>
                </a:extLst>
              </p:cNvPr>
              <p:cNvSpPr>
                <a:spLocks/>
              </p:cNvSpPr>
              <p:nvPr/>
            </p:nvSpPr>
            <p:spPr bwMode="auto">
              <a:xfrm>
                <a:off x="1495037" y="662174"/>
                <a:ext cx="113148" cy="105531"/>
              </a:xfrm>
              <a:custGeom>
                <a:avLst/>
                <a:gdLst>
                  <a:gd name="T0" fmla="*/ 36 w 50"/>
                  <a:gd name="T1" fmla="*/ 22 h 46"/>
                  <a:gd name="T2" fmla="*/ 34 w 50"/>
                  <a:gd name="T3" fmla="*/ 21 h 46"/>
                  <a:gd name="T4" fmla="*/ 28 w 50"/>
                  <a:gd name="T5" fmla="*/ 13 h 46"/>
                  <a:gd name="T6" fmla="*/ 14 w 50"/>
                  <a:gd name="T7" fmla="*/ 5 h 46"/>
                  <a:gd name="T8" fmla="*/ 9 w 50"/>
                  <a:gd name="T9" fmla="*/ 0 h 46"/>
                  <a:gd name="T10" fmla="*/ 9 w 50"/>
                  <a:gd name="T11" fmla="*/ 8 h 46"/>
                  <a:gd name="T12" fmla="*/ 1 w 50"/>
                  <a:gd name="T13" fmla="*/ 7 h 46"/>
                  <a:gd name="T14" fmla="*/ 2 w 50"/>
                  <a:gd name="T15" fmla="*/ 13 h 46"/>
                  <a:gd name="T16" fmla="*/ 1 w 50"/>
                  <a:gd name="T17" fmla="*/ 13 h 46"/>
                  <a:gd name="T18" fmla="*/ 1 w 50"/>
                  <a:gd name="T19" fmla="*/ 18 h 46"/>
                  <a:gd name="T20" fmla="*/ 3 w 50"/>
                  <a:gd name="T21" fmla="*/ 20 h 46"/>
                  <a:gd name="T22" fmla="*/ 2 w 50"/>
                  <a:gd name="T23" fmla="*/ 20 h 46"/>
                  <a:gd name="T24" fmla="*/ 1 w 50"/>
                  <a:gd name="T25" fmla="*/ 24 h 46"/>
                  <a:gd name="T26" fmla="*/ 4 w 50"/>
                  <a:gd name="T27" fmla="*/ 25 h 46"/>
                  <a:gd name="T28" fmla="*/ 5 w 50"/>
                  <a:gd name="T29" fmla="*/ 31 h 46"/>
                  <a:gd name="T30" fmla="*/ 14 w 50"/>
                  <a:gd name="T31" fmla="*/ 37 h 46"/>
                  <a:gd name="T32" fmla="*/ 33 w 50"/>
                  <a:gd name="T33" fmla="*/ 40 h 46"/>
                  <a:gd name="T34" fmla="*/ 37 w 50"/>
                  <a:gd name="T35" fmla="*/ 41 h 46"/>
                  <a:gd name="T36" fmla="*/ 47 w 50"/>
                  <a:gd name="T37" fmla="*/ 46 h 46"/>
                  <a:gd name="T38" fmla="*/ 50 w 50"/>
                  <a:gd name="T39" fmla="*/ 26 h 46"/>
                  <a:gd name="T40" fmla="*/ 36 w 50"/>
                  <a:gd name="T41"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6">
                    <a:moveTo>
                      <a:pt x="36" y="22"/>
                    </a:moveTo>
                    <a:cubicBezTo>
                      <a:pt x="36" y="22"/>
                      <a:pt x="35" y="21"/>
                      <a:pt x="34" y="21"/>
                    </a:cubicBezTo>
                    <a:cubicBezTo>
                      <a:pt x="31" y="17"/>
                      <a:pt x="31" y="17"/>
                      <a:pt x="28" y="13"/>
                    </a:cubicBezTo>
                    <a:cubicBezTo>
                      <a:pt x="26" y="10"/>
                      <a:pt x="16" y="7"/>
                      <a:pt x="14" y="5"/>
                    </a:cubicBezTo>
                    <a:cubicBezTo>
                      <a:pt x="11" y="3"/>
                      <a:pt x="10" y="0"/>
                      <a:pt x="9" y="0"/>
                    </a:cubicBezTo>
                    <a:cubicBezTo>
                      <a:pt x="8" y="1"/>
                      <a:pt x="7" y="4"/>
                      <a:pt x="9" y="8"/>
                    </a:cubicBezTo>
                    <a:cubicBezTo>
                      <a:pt x="6" y="6"/>
                      <a:pt x="2" y="5"/>
                      <a:pt x="1" y="7"/>
                    </a:cubicBezTo>
                    <a:cubicBezTo>
                      <a:pt x="0" y="9"/>
                      <a:pt x="0" y="12"/>
                      <a:pt x="2" y="13"/>
                    </a:cubicBezTo>
                    <a:cubicBezTo>
                      <a:pt x="2" y="12"/>
                      <a:pt x="1" y="13"/>
                      <a:pt x="1" y="13"/>
                    </a:cubicBezTo>
                    <a:cubicBezTo>
                      <a:pt x="0" y="14"/>
                      <a:pt x="0" y="18"/>
                      <a:pt x="1" y="18"/>
                    </a:cubicBezTo>
                    <a:cubicBezTo>
                      <a:pt x="2" y="18"/>
                      <a:pt x="3" y="19"/>
                      <a:pt x="3" y="20"/>
                    </a:cubicBezTo>
                    <a:cubicBezTo>
                      <a:pt x="3" y="20"/>
                      <a:pt x="2" y="19"/>
                      <a:pt x="2" y="20"/>
                    </a:cubicBezTo>
                    <a:cubicBezTo>
                      <a:pt x="1" y="21"/>
                      <a:pt x="1" y="23"/>
                      <a:pt x="1" y="24"/>
                    </a:cubicBezTo>
                    <a:cubicBezTo>
                      <a:pt x="2" y="25"/>
                      <a:pt x="3" y="25"/>
                      <a:pt x="4" y="25"/>
                    </a:cubicBezTo>
                    <a:cubicBezTo>
                      <a:pt x="3" y="26"/>
                      <a:pt x="3" y="30"/>
                      <a:pt x="5" y="31"/>
                    </a:cubicBezTo>
                    <a:cubicBezTo>
                      <a:pt x="6" y="32"/>
                      <a:pt x="12" y="35"/>
                      <a:pt x="14" y="37"/>
                    </a:cubicBezTo>
                    <a:cubicBezTo>
                      <a:pt x="17" y="38"/>
                      <a:pt x="25" y="39"/>
                      <a:pt x="33" y="40"/>
                    </a:cubicBezTo>
                    <a:cubicBezTo>
                      <a:pt x="34" y="41"/>
                      <a:pt x="36" y="41"/>
                      <a:pt x="37" y="41"/>
                    </a:cubicBezTo>
                    <a:cubicBezTo>
                      <a:pt x="41" y="43"/>
                      <a:pt x="47" y="46"/>
                      <a:pt x="47" y="46"/>
                    </a:cubicBezTo>
                    <a:cubicBezTo>
                      <a:pt x="50" y="26"/>
                      <a:pt x="50" y="26"/>
                      <a:pt x="50" y="26"/>
                    </a:cubicBezTo>
                    <a:lnTo>
                      <a:pt x="3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55" name="Freeform 18">
                <a:extLst>
                  <a:ext uri="{FF2B5EF4-FFF2-40B4-BE49-F238E27FC236}">
                    <a16:creationId xmlns:a16="http://schemas.microsoft.com/office/drawing/2014/main" id="{10337D44-B1C3-483E-B442-3C237E93F721}"/>
                  </a:ext>
                </a:extLst>
              </p:cNvPr>
              <p:cNvSpPr>
                <a:spLocks/>
              </p:cNvSpPr>
              <p:nvPr/>
            </p:nvSpPr>
            <p:spPr bwMode="auto">
              <a:xfrm>
                <a:off x="1451519" y="614305"/>
                <a:ext cx="63102" cy="73981"/>
              </a:xfrm>
              <a:custGeom>
                <a:avLst/>
                <a:gdLst>
                  <a:gd name="T0" fmla="*/ 24 w 28"/>
                  <a:gd name="T1" fmla="*/ 31 h 32"/>
                  <a:gd name="T2" fmla="*/ 27 w 28"/>
                  <a:gd name="T3" fmla="*/ 32 h 32"/>
                  <a:gd name="T4" fmla="*/ 27 w 28"/>
                  <a:gd name="T5" fmla="*/ 32 h 32"/>
                  <a:gd name="T6" fmla="*/ 28 w 28"/>
                  <a:gd name="T7" fmla="*/ 28 h 32"/>
                  <a:gd name="T8" fmla="*/ 5 w 28"/>
                  <a:gd name="T9" fmla="*/ 1 h 32"/>
                  <a:gd name="T10" fmla="*/ 2 w 28"/>
                  <a:gd name="T11" fmla="*/ 1 h 32"/>
                  <a:gd name="T12" fmla="*/ 2 w 28"/>
                  <a:gd name="T13" fmla="*/ 1 h 32"/>
                  <a:gd name="T14" fmla="*/ 1 w 28"/>
                  <a:gd name="T15" fmla="*/ 4 h 32"/>
                  <a:gd name="T16" fmla="*/ 24 w 28"/>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
                    <a:moveTo>
                      <a:pt x="24" y="31"/>
                    </a:moveTo>
                    <a:cubicBezTo>
                      <a:pt x="25" y="32"/>
                      <a:pt x="26" y="32"/>
                      <a:pt x="27" y="32"/>
                    </a:cubicBezTo>
                    <a:cubicBezTo>
                      <a:pt x="27" y="32"/>
                      <a:pt x="27" y="32"/>
                      <a:pt x="27" y="32"/>
                    </a:cubicBezTo>
                    <a:cubicBezTo>
                      <a:pt x="28" y="31"/>
                      <a:pt x="28" y="29"/>
                      <a:pt x="28" y="28"/>
                    </a:cubicBezTo>
                    <a:cubicBezTo>
                      <a:pt x="5" y="1"/>
                      <a:pt x="5" y="1"/>
                      <a:pt x="5" y="1"/>
                    </a:cubicBezTo>
                    <a:cubicBezTo>
                      <a:pt x="4" y="0"/>
                      <a:pt x="3" y="0"/>
                      <a:pt x="2" y="1"/>
                    </a:cubicBezTo>
                    <a:cubicBezTo>
                      <a:pt x="2" y="1"/>
                      <a:pt x="2" y="1"/>
                      <a:pt x="2" y="1"/>
                    </a:cubicBezTo>
                    <a:cubicBezTo>
                      <a:pt x="1" y="2"/>
                      <a:pt x="0" y="3"/>
                      <a:pt x="1" y="4"/>
                    </a:cubicBezTo>
                    <a:lnTo>
                      <a:pt x="24"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56" name="Freeform 19">
                <a:extLst>
                  <a:ext uri="{FF2B5EF4-FFF2-40B4-BE49-F238E27FC236}">
                    <a16:creationId xmlns:a16="http://schemas.microsoft.com/office/drawing/2014/main" id="{0D53AFB8-4E30-4600-87BE-AF156F7A3593}"/>
                  </a:ext>
                </a:extLst>
              </p:cNvPr>
              <p:cNvSpPr>
                <a:spLocks/>
              </p:cNvSpPr>
              <p:nvPr/>
            </p:nvSpPr>
            <p:spPr bwMode="auto">
              <a:xfrm>
                <a:off x="1580986" y="575139"/>
                <a:ext cx="260022" cy="236086"/>
              </a:xfrm>
              <a:custGeom>
                <a:avLst/>
                <a:gdLst>
                  <a:gd name="T0" fmla="*/ 99 w 114"/>
                  <a:gd name="T1" fmla="*/ 2 h 103"/>
                  <a:gd name="T2" fmla="*/ 75 w 114"/>
                  <a:gd name="T3" fmla="*/ 17 h 103"/>
                  <a:gd name="T4" fmla="*/ 63 w 114"/>
                  <a:gd name="T5" fmla="*/ 65 h 103"/>
                  <a:gd name="T6" fmla="*/ 58 w 114"/>
                  <a:gd name="T7" fmla="*/ 69 h 103"/>
                  <a:gd name="T8" fmla="*/ 24 w 114"/>
                  <a:gd name="T9" fmla="*/ 64 h 103"/>
                  <a:gd name="T10" fmla="*/ 7 w 114"/>
                  <a:gd name="T11" fmla="*/ 61 h 103"/>
                  <a:gd name="T12" fmla="*/ 7 w 114"/>
                  <a:gd name="T13" fmla="*/ 62 h 103"/>
                  <a:gd name="T14" fmla="*/ 5 w 114"/>
                  <a:gd name="T15" fmla="*/ 61 h 103"/>
                  <a:gd name="T16" fmla="*/ 0 w 114"/>
                  <a:gd name="T17" fmla="*/ 81 h 103"/>
                  <a:gd name="T18" fmla="*/ 3 w 114"/>
                  <a:gd name="T19" fmla="*/ 82 h 103"/>
                  <a:gd name="T20" fmla="*/ 1 w 114"/>
                  <a:gd name="T21" fmla="*/ 89 h 103"/>
                  <a:gd name="T22" fmla="*/ 68 w 114"/>
                  <a:gd name="T23" fmla="*/ 103 h 103"/>
                  <a:gd name="T24" fmla="*/ 99 w 114"/>
                  <a:gd name="T25" fmla="*/ 63 h 103"/>
                  <a:gd name="T26" fmla="*/ 99 w 114"/>
                  <a:gd name="T27"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03">
                    <a:moveTo>
                      <a:pt x="99" y="2"/>
                    </a:moveTo>
                    <a:cubicBezTo>
                      <a:pt x="93" y="0"/>
                      <a:pt x="79" y="1"/>
                      <a:pt x="75" y="17"/>
                    </a:cubicBezTo>
                    <a:cubicBezTo>
                      <a:pt x="71" y="32"/>
                      <a:pt x="63" y="65"/>
                      <a:pt x="63" y="65"/>
                    </a:cubicBezTo>
                    <a:cubicBezTo>
                      <a:pt x="58" y="69"/>
                      <a:pt x="58" y="69"/>
                      <a:pt x="58" y="69"/>
                    </a:cubicBezTo>
                    <a:cubicBezTo>
                      <a:pt x="24" y="64"/>
                      <a:pt x="24" y="64"/>
                      <a:pt x="24" y="64"/>
                    </a:cubicBezTo>
                    <a:cubicBezTo>
                      <a:pt x="7" y="61"/>
                      <a:pt x="7" y="61"/>
                      <a:pt x="7" y="61"/>
                    </a:cubicBezTo>
                    <a:cubicBezTo>
                      <a:pt x="7" y="62"/>
                      <a:pt x="7" y="62"/>
                      <a:pt x="7" y="62"/>
                    </a:cubicBezTo>
                    <a:cubicBezTo>
                      <a:pt x="5" y="61"/>
                      <a:pt x="5" y="61"/>
                      <a:pt x="5" y="61"/>
                    </a:cubicBezTo>
                    <a:cubicBezTo>
                      <a:pt x="0" y="81"/>
                      <a:pt x="0" y="81"/>
                      <a:pt x="0" y="81"/>
                    </a:cubicBezTo>
                    <a:cubicBezTo>
                      <a:pt x="3" y="82"/>
                      <a:pt x="3" y="82"/>
                      <a:pt x="3" y="82"/>
                    </a:cubicBezTo>
                    <a:cubicBezTo>
                      <a:pt x="1" y="89"/>
                      <a:pt x="1" y="89"/>
                      <a:pt x="1" y="89"/>
                    </a:cubicBezTo>
                    <a:cubicBezTo>
                      <a:pt x="1" y="89"/>
                      <a:pt x="66" y="103"/>
                      <a:pt x="68" y="103"/>
                    </a:cubicBezTo>
                    <a:cubicBezTo>
                      <a:pt x="86" y="103"/>
                      <a:pt x="89" y="88"/>
                      <a:pt x="99" y="63"/>
                    </a:cubicBezTo>
                    <a:cubicBezTo>
                      <a:pt x="114" y="21"/>
                      <a:pt x="108" y="5"/>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sp>
        <p:nvSpPr>
          <p:cNvPr id="49" name="正方形/長方形 48">
            <a:extLst>
              <a:ext uri="{FF2B5EF4-FFF2-40B4-BE49-F238E27FC236}">
                <a16:creationId xmlns:a16="http://schemas.microsoft.com/office/drawing/2014/main" id="{27282F4A-8E15-46BD-9AE0-8EE7AFC253FA}"/>
              </a:ext>
            </a:extLst>
          </p:cNvPr>
          <p:cNvSpPr/>
          <p:nvPr/>
        </p:nvSpPr>
        <p:spPr>
          <a:xfrm>
            <a:off x="2400766" y="3821304"/>
            <a:ext cx="4342468" cy="344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ja-JP" altLang="en-US" sz="16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自分らしく、自由に、自立して生きる女性へ</a:t>
            </a:r>
            <a:endParaRPr lang="ja-JP" altLang="en-US" sz="2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5" name="テキスト ボックス 1">
            <a:extLst>
              <a:ext uri="{FF2B5EF4-FFF2-40B4-BE49-F238E27FC236}">
                <a16:creationId xmlns:a16="http://schemas.microsoft.com/office/drawing/2014/main" id="{BD37E691-40C0-4E39-B895-5DBC7E0E8F49}"/>
              </a:ext>
            </a:extLst>
          </p:cNvPr>
          <p:cNvSpPr txBox="1">
            <a:spLocks noChangeArrowheads="1"/>
          </p:cNvSpPr>
          <p:nvPr/>
        </p:nvSpPr>
        <p:spPr bwMode="auto">
          <a:xfrm>
            <a:off x="2508938" y="4570994"/>
            <a:ext cx="41261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eaLnBrk="0" fontAlgn="base" hangingPunct="0">
              <a:spcBef>
                <a:spcPct val="0"/>
              </a:spcBef>
              <a:spcAft>
                <a:spcPct val="0"/>
              </a:spcAft>
              <a:defRPr kumimoji="1" sz="1400" kern="1200">
                <a:solidFill>
                  <a:schemeClr val="tx1"/>
                </a:solidFill>
                <a:latin typeface="Verdan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1400" kern="1200">
                <a:solidFill>
                  <a:schemeClr val="tx1"/>
                </a:solidFill>
                <a:latin typeface="Verdan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1400" kern="1200">
                <a:solidFill>
                  <a:schemeClr val="tx1"/>
                </a:solidFill>
                <a:latin typeface="Verdan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1400" kern="1200">
                <a:solidFill>
                  <a:schemeClr val="tx1"/>
                </a:solidFill>
                <a:latin typeface="Verdan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1400"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sz="1400"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sz="1400"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sz="1400"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sz="1400" kern="1200">
                <a:solidFill>
                  <a:schemeClr val="tx1"/>
                </a:solidFill>
                <a:latin typeface="Verdana" panose="020B0604030504040204" pitchFamily="34" charset="0"/>
                <a:ea typeface="ＭＳ Ｐゴシック" panose="020B0600070205080204" pitchFamily="50" charset="-128"/>
                <a:cs typeface="+mn-cs"/>
              </a:defRPr>
            </a:lvl9pPr>
          </a:lstStyle>
          <a:p>
            <a:pPr algn="ctr"/>
            <a:r>
              <a:rPr lang="ja-JP" altLang="en-US" sz="3200" b="1" dirty="0">
                <a:latin typeface="Freestyle Script" panose="030804020302050B0404" pitchFamily="66" charset="0"/>
                <a:ea typeface="游ゴシック" panose="020B0400000000000000" pitchFamily="50" charset="-128"/>
              </a:rPr>
              <a:t>Media Guide</a:t>
            </a:r>
            <a:endParaRPr lang="en-US" altLang="ja-JP" sz="3200" b="1" dirty="0">
              <a:latin typeface="Freestyle Script" panose="030804020302050B0404" pitchFamily="66" charset="0"/>
              <a:ea typeface="游ゴシック" panose="020B0400000000000000" pitchFamily="50" charset="-128"/>
            </a:endParaRPr>
          </a:p>
          <a:p>
            <a:pPr algn="ctr"/>
            <a:r>
              <a:rPr lang="en-US" altLang="ja-JP" sz="3200" b="1" dirty="0">
                <a:latin typeface="Freestyle Script" panose="030804020302050B0404" pitchFamily="66" charset="0"/>
                <a:ea typeface="游ゴシック" panose="020B0400000000000000" pitchFamily="50" charset="-128"/>
              </a:rPr>
              <a:t>2024.4-6</a:t>
            </a:r>
            <a:r>
              <a:rPr lang="ja-JP" altLang="en-US" sz="3200" b="1" dirty="0">
                <a:latin typeface="Freestyle Script" panose="030804020302050B0404" pitchFamily="66" charset="0"/>
                <a:ea typeface="游ゴシック" panose="020B0400000000000000" pitchFamily="50" charset="-128"/>
              </a:rPr>
              <a:t> Ver</a:t>
            </a:r>
            <a:r>
              <a:rPr lang="en-US" altLang="ja-JP" sz="3200" b="1" dirty="0">
                <a:latin typeface="Freestyle Script" panose="030804020302050B0404" pitchFamily="66" charset="0"/>
                <a:ea typeface="游ゴシック" panose="020B0400000000000000" pitchFamily="50" charset="-128"/>
              </a:rPr>
              <a:t>1.0</a:t>
            </a:r>
          </a:p>
        </p:txBody>
      </p:sp>
      <p:sp>
        <p:nvSpPr>
          <p:cNvPr id="68" name="Rectangle 5">
            <a:extLst>
              <a:ext uri="{FF2B5EF4-FFF2-40B4-BE49-F238E27FC236}">
                <a16:creationId xmlns:a16="http://schemas.microsoft.com/office/drawing/2014/main" id="{D1144959-5354-4CB0-AC67-6179241E3A53}"/>
              </a:ext>
            </a:extLst>
          </p:cNvPr>
          <p:cNvSpPr>
            <a:spLocks noChangeArrowheads="1"/>
          </p:cNvSpPr>
          <p:nvPr/>
        </p:nvSpPr>
        <p:spPr bwMode="auto">
          <a:xfrm>
            <a:off x="16744" y="617522"/>
            <a:ext cx="911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2400" b="1" spc="300" dirty="0">
                <a:latin typeface="游ゴシック" panose="020B0400000000000000" pitchFamily="50" charset="-128"/>
                <a:ea typeface="游ゴシック" panose="020B0400000000000000" pitchFamily="50" charset="-128"/>
                <a:cs typeface="Tsukushi A Round Gothic"/>
              </a:rPr>
              <a:t>40-50</a:t>
            </a:r>
            <a:r>
              <a:rPr lang="ja-JP" altLang="en-US" sz="2400" b="1" spc="300" dirty="0">
                <a:latin typeface="游ゴシック" panose="020B0400000000000000" pitchFamily="50" charset="-128"/>
                <a:ea typeface="游ゴシック" panose="020B0400000000000000" pitchFamily="50" charset="-128"/>
                <a:cs typeface="Tsukushi A Round Gothic"/>
              </a:rPr>
              <a:t>代・働く女性のための</a:t>
            </a:r>
            <a:endParaRPr lang="en-US" altLang="ja-JP" sz="2400" b="1" spc="300" dirty="0">
              <a:latin typeface="游ゴシック" panose="020B0400000000000000" pitchFamily="50" charset="-128"/>
              <a:ea typeface="游ゴシック" panose="020B0400000000000000" pitchFamily="50" charset="-128"/>
              <a:cs typeface="Tsukushi A Round Gothic"/>
            </a:endParaRPr>
          </a:p>
          <a:p>
            <a:pPr algn="ctr"/>
            <a:r>
              <a:rPr lang="ja-JP" altLang="en-US" sz="2400" b="1" spc="300" dirty="0">
                <a:latin typeface="游ゴシック" panose="020B0400000000000000" pitchFamily="50" charset="-128"/>
                <a:ea typeface="游ゴシック" panose="020B0400000000000000" pitchFamily="50" charset="-128"/>
                <a:cs typeface="Tsukushi A Round Gothic"/>
              </a:rPr>
              <a:t>リアルライフスタイルメディア</a:t>
            </a:r>
            <a:endParaRPr lang="en-US" altLang="ja-JP" sz="2400" b="1" spc="300" dirty="0">
              <a:latin typeface="游ゴシック" panose="020B0400000000000000" pitchFamily="50" charset="-128"/>
              <a:ea typeface="游ゴシック" panose="020B0400000000000000" pitchFamily="50" charset="-128"/>
              <a:cs typeface="Tsukushi A Round Gothic"/>
            </a:endParaRPr>
          </a:p>
        </p:txBody>
      </p:sp>
    </p:spTree>
    <p:extLst>
      <p:ext uri="{BB962C8B-B14F-4D97-AF65-F5344CB8AC3E}">
        <p14:creationId xmlns:p14="http://schemas.microsoft.com/office/powerpoint/2010/main" val="2067549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a:extLst>
              <a:ext uri="{FF2B5EF4-FFF2-40B4-BE49-F238E27FC236}">
                <a16:creationId xmlns:a16="http://schemas.microsoft.com/office/drawing/2014/main" id="{64F7BA73-A925-40EA-8F8D-AD525885535E}"/>
              </a:ext>
            </a:extLst>
          </p:cNvPr>
          <p:cNvGraphicFramePr>
            <a:graphicFrameLocks/>
          </p:cNvGraphicFramePr>
          <p:nvPr/>
        </p:nvGraphicFramePr>
        <p:xfrm>
          <a:off x="210686" y="1536173"/>
          <a:ext cx="4176000" cy="32945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グラフ 5">
            <a:extLst>
              <a:ext uri="{FF2B5EF4-FFF2-40B4-BE49-F238E27FC236}">
                <a16:creationId xmlns:a16="http://schemas.microsoft.com/office/drawing/2014/main" id="{48C5DE9A-E8A9-410C-9774-86317444AADA}"/>
              </a:ext>
            </a:extLst>
          </p:cNvPr>
          <p:cNvGraphicFramePr>
            <a:graphicFrameLocks/>
          </p:cNvGraphicFramePr>
          <p:nvPr/>
        </p:nvGraphicFramePr>
        <p:xfrm>
          <a:off x="4711898" y="1536173"/>
          <a:ext cx="4176000" cy="3294529"/>
        </p:xfrm>
        <a:graphic>
          <a:graphicData uri="http://schemas.openxmlformats.org/drawingml/2006/chart">
            <c:chart xmlns:c="http://schemas.openxmlformats.org/drawingml/2006/chart" xmlns:r="http://schemas.openxmlformats.org/officeDocument/2006/relationships" r:id="rId3"/>
          </a:graphicData>
        </a:graphic>
      </p:graphicFrame>
      <p:sp>
        <p:nvSpPr>
          <p:cNvPr id="9" name="正方形/長方形 8">
            <a:extLst>
              <a:ext uri="{FF2B5EF4-FFF2-40B4-BE49-F238E27FC236}">
                <a16:creationId xmlns:a16="http://schemas.microsoft.com/office/drawing/2014/main" id="{B2E5D706-101D-41EF-9A5C-C46D2725E934}"/>
              </a:ext>
            </a:extLst>
          </p:cNvPr>
          <p:cNvSpPr/>
          <p:nvPr/>
        </p:nvSpPr>
        <p:spPr>
          <a:xfrm>
            <a:off x="116542" y="1254872"/>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▪最近の体の悩み</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49F01DC8-8260-4024-96B6-8CF62CC47763}"/>
              </a:ext>
            </a:extLst>
          </p:cNvPr>
          <p:cNvSpPr/>
          <p:nvPr/>
        </p:nvSpPr>
        <p:spPr>
          <a:xfrm>
            <a:off x="4572000" y="1251558"/>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▪最近の体調変化について</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正方形/長方形 10">
            <a:extLst>
              <a:ext uri="{FF2B5EF4-FFF2-40B4-BE49-F238E27FC236}">
                <a16:creationId xmlns:a16="http://schemas.microsoft.com/office/drawing/2014/main" id="{1731CB3C-D323-4FEC-A409-701502A62684}"/>
              </a:ext>
            </a:extLst>
          </p:cNvPr>
          <p:cNvSpPr/>
          <p:nvPr/>
        </p:nvSpPr>
        <p:spPr>
          <a:xfrm>
            <a:off x="391147" y="6303917"/>
            <a:ext cx="2197794" cy="394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読者アンケート</a:t>
            </a:r>
            <a:endPar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5</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月実施</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/n=830)</a:t>
            </a:r>
          </a:p>
        </p:txBody>
      </p:sp>
      <p:sp>
        <p:nvSpPr>
          <p:cNvPr id="12" name="角丸四角形 29">
            <a:extLst>
              <a:ext uri="{FF2B5EF4-FFF2-40B4-BE49-F238E27FC236}">
                <a16:creationId xmlns:a16="http://schemas.microsoft.com/office/drawing/2014/main" id="{80875417-FBC4-420B-99E9-0B5D194F14CC}"/>
              </a:ext>
            </a:extLst>
          </p:cNvPr>
          <p:cNvSpPr/>
          <p:nvPr/>
        </p:nvSpPr>
        <p:spPr>
          <a:xfrm>
            <a:off x="628650" y="5128886"/>
            <a:ext cx="3557868" cy="11750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在宅時間の増加により</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「下腹が出てきた」</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「全体的に太ってきた」</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といった声が多数</a:t>
            </a:r>
          </a:p>
        </p:txBody>
      </p:sp>
      <p:sp>
        <p:nvSpPr>
          <p:cNvPr id="13" name="角丸四角形 29">
            <a:extLst>
              <a:ext uri="{FF2B5EF4-FFF2-40B4-BE49-F238E27FC236}">
                <a16:creationId xmlns:a16="http://schemas.microsoft.com/office/drawing/2014/main" id="{0F2DBA17-025C-485C-BE5C-1F5305271E29}"/>
              </a:ext>
            </a:extLst>
          </p:cNvPr>
          <p:cNvSpPr/>
          <p:nvPr/>
        </p:nvSpPr>
        <p:spPr>
          <a:xfrm>
            <a:off x="4977292" y="5128887"/>
            <a:ext cx="3557868" cy="11750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在宅時間増加により、</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en-US" altLang="ja-JP" sz="1400" b="1" dirty="0">
                <a:solidFill>
                  <a:schemeClr val="tx1"/>
                </a:solidFill>
                <a:latin typeface="游ゴシック" panose="020B0400000000000000" pitchFamily="50" charset="-128"/>
                <a:ea typeface="游ゴシック" panose="020B0400000000000000" pitchFamily="50" charset="-128"/>
              </a:rPr>
              <a:t>1</a:t>
            </a:r>
            <a:r>
              <a:rPr kumimoji="1" lang="ja-JP" altLang="en-US" sz="1400" b="1" dirty="0">
                <a:solidFill>
                  <a:schemeClr val="tx1"/>
                </a:solidFill>
                <a:latin typeface="游ゴシック" panose="020B0400000000000000" pitchFamily="50" charset="-128"/>
                <a:ea typeface="游ゴシック" panose="020B0400000000000000" pitchFamily="50" charset="-128"/>
              </a:rPr>
              <a:t>位「疲れやだるさ」</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en-US" altLang="ja-JP" sz="1400" b="1" dirty="0">
                <a:solidFill>
                  <a:schemeClr val="tx1"/>
                </a:solidFill>
                <a:latin typeface="游ゴシック" panose="020B0400000000000000" pitchFamily="50" charset="-128"/>
                <a:ea typeface="游ゴシック" panose="020B0400000000000000" pitchFamily="50" charset="-128"/>
              </a:rPr>
              <a:t>2</a:t>
            </a:r>
            <a:r>
              <a:rPr kumimoji="1" lang="ja-JP" altLang="en-US" sz="1400" b="1" dirty="0">
                <a:solidFill>
                  <a:schemeClr val="tx1"/>
                </a:solidFill>
                <a:latin typeface="游ゴシック" panose="020B0400000000000000" pitchFamily="50" charset="-128"/>
                <a:ea typeface="游ゴシック" panose="020B0400000000000000" pitchFamily="50" charset="-128"/>
              </a:rPr>
              <a:t>位</a:t>
            </a:r>
            <a:r>
              <a:rPr lang="ja-JP" altLang="en-US" sz="1400" b="1" dirty="0">
                <a:solidFill>
                  <a:schemeClr val="tx1"/>
                </a:solidFill>
                <a:latin typeface="游ゴシック" panose="020B0400000000000000" pitchFamily="50" charset="-128"/>
                <a:ea typeface="游ゴシック" panose="020B0400000000000000" pitchFamily="50" charset="-128"/>
              </a:rPr>
              <a:t>「肩こり・頭痛」</a:t>
            </a:r>
            <a:endParaRPr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他「老眼」といった</a:t>
            </a:r>
            <a:r>
              <a:rPr kumimoji="1" lang="en-US" altLang="ja-JP" sz="1400" b="1" dirty="0">
                <a:solidFill>
                  <a:schemeClr val="tx1"/>
                </a:solidFill>
                <a:latin typeface="游ゴシック" panose="020B0400000000000000" pitchFamily="50" charset="-128"/>
                <a:ea typeface="游ゴシック" panose="020B0400000000000000" pitchFamily="50" charset="-128"/>
              </a:rPr>
              <a:t>40</a:t>
            </a:r>
            <a:r>
              <a:rPr kumimoji="1" lang="ja-JP" altLang="en-US" sz="1400" b="1" dirty="0">
                <a:solidFill>
                  <a:schemeClr val="tx1"/>
                </a:solidFill>
                <a:latin typeface="游ゴシック" panose="020B0400000000000000" pitchFamily="50" charset="-128"/>
                <a:ea typeface="游ゴシック" panose="020B0400000000000000" pitchFamily="50" charset="-128"/>
              </a:rPr>
              <a:t>代女性特有の悩みも見られる</a:t>
            </a:r>
          </a:p>
        </p:txBody>
      </p:sp>
      <p:sp>
        <p:nvSpPr>
          <p:cNvPr id="14" name="正方形/長方形 13">
            <a:extLst>
              <a:ext uri="{FF2B5EF4-FFF2-40B4-BE49-F238E27FC236}">
                <a16:creationId xmlns:a16="http://schemas.microsoft.com/office/drawing/2014/main" id="{E4F8F4B6-8B40-4872-A608-AA2D4E160362}"/>
              </a:ext>
            </a:extLst>
          </p:cNvPr>
          <p:cNvSpPr/>
          <p:nvPr/>
        </p:nvSpPr>
        <p:spPr>
          <a:xfrm>
            <a:off x="143520" y="155144"/>
            <a:ext cx="705834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ユーザー属性　ーユーザーインサイト</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カラダの悩み・体調の変化</a:t>
            </a:r>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659295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E4F8F4B6-8B40-4872-A608-AA2D4E160362}"/>
              </a:ext>
            </a:extLst>
          </p:cNvPr>
          <p:cNvSpPr/>
          <p:nvPr/>
        </p:nvSpPr>
        <p:spPr>
          <a:xfrm>
            <a:off x="143520" y="155144"/>
            <a:ext cx="373692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ユーザー属性　ー読了時間データ</a:t>
            </a:r>
          </a:p>
        </p:txBody>
      </p:sp>
      <p:grpSp>
        <p:nvGrpSpPr>
          <p:cNvPr id="16" name="グループ化 15">
            <a:extLst>
              <a:ext uri="{FF2B5EF4-FFF2-40B4-BE49-F238E27FC236}">
                <a16:creationId xmlns:a16="http://schemas.microsoft.com/office/drawing/2014/main" id="{BE0C945D-9469-71AC-8008-A583647B0178}"/>
              </a:ext>
            </a:extLst>
          </p:cNvPr>
          <p:cNvGrpSpPr>
            <a:grpSpLocks noChangeAspect="1"/>
          </p:cNvGrpSpPr>
          <p:nvPr/>
        </p:nvGrpSpPr>
        <p:grpSpPr>
          <a:xfrm>
            <a:off x="521875" y="1118939"/>
            <a:ext cx="6510430" cy="4536572"/>
            <a:chOff x="293337" y="2175603"/>
            <a:chExt cx="5848350" cy="3986371"/>
          </a:xfrm>
        </p:grpSpPr>
        <p:pic>
          <p:nvPicPr>
            <p:cNvPr id="3" name="図 2" descr="グラフ が含まれている画像&#10;&#10;自動的に生成された説明">
              <a:extLst>
                <a:ext uri="{FF2B5EF4-FFF2-40B4-BE49-F238E27FC236}">
                  <a16:creationId xmlns:a16="http://schemas.microsoft.com/office/drawing/2014/main" id="{0396BB7A-1B53-FB66-A24A-06134B09B173}"/>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228"/>
            <a:stretch/>
          </p:blipFill>
          <p:spPr>
            <a:xfrm>
              <a:off x="293337" y="2175603"/>
              <a:ext cx="5848350" cy="3733354"/>
            </a:xfrm>
            <a:prstGeom prst="rect">
              <a:avLst/>
            </a:prstGeom>
          </p:spPr>
        </p:pic>
        <p:pic>
          <p:nvPicPr>
            <p:cNvPr id="15" name="図 14" descr="グラフ が含まれている画像&#10;&#10;自動的に生成された説明">
              <a:extLst>
                <a:ext uri="{FF2B5EF4-FFF2-40B4-BE49-F238E27FC236}">
                  <a16:creationId xmlns:a16="http://schemas.microsoft.com/office/drawing/2014/main" id="{69DF91EB-B025-16A2-1150-10385A61FA08}"/>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l="-228"/>
            <a:stretch/>
          </p:blipFill>
          <p:spPr>
            <a:xfrm>
              <a:off x="293337" y="5970970"/>
              <a:ext cx="5848350" cy="191004"/>
            </a:xfrm>
            <a:prstGeom prst="rect">
              <a:avLst/>
            </a:prstGeom>
          </p:spPr>
        </p:pic>
      </p:grpSp>
      <p:sp>
        <p:nvSpPr>
          <p:cNvPr id="17" name="正方形/長方形 16">
            <a:extLst>
              <a:ext uri="{FF2B5EF4-FFF2-40B4-BE49-F238E27FC236}">
                <a16:creationId xmlns:a16="http://schemas.microsoft.com/office/drawing/2014/main" id="{B05F8E02-9DCD-B45E-72C4-05DD6EEA1EBE}"/>
              </a:ext>
            </a:extLst>
          </p:cNvPr>
          <p:cNvSpPr/>
          <p:nvPr/>
        </p:nvSpPr>
        <p:spPr>
          <a:xfrm>
            <a:off x="178808" y="696006"/>
            <a:ext cx="8786380" cy="461665"/>
          </a:xfrm>
          <a:prstGeom prst="rect">
            <a:avLst/>
          </a:prstGeom>
        </p:spPr>
        <p:txBody>
          <a:bodyPr wrap="none">
            <a:spAutoFit/>
          </a:bodyPr>
          <a:lstStyle/>
          <a:p>
            <a:r>
              <a:rPr lang="ja-JP" altLang="en-US" sz="2400" b="1" dirty="0">
                <a:solidFill>
                  <a:srgbClr val="FF0000"/>
                </a:solidFill>
                <a:latin typeface="游ゴシック" panose="020B0400000000000000" pitchFamily="50" charset="-128"/>
                <a:ea typeface="游ゴシック" panose="020B0400000000000000" pitchFamily="50" charset="-128"/>
              </a:rPr>
              <a:t>“ヘルスケア／美容／ファッションへの情報感度が非常に高い”</a:t>
            </a:r>
          </a:p>
        </p:txBody>
      </p:sp>
      <p:sp>
        <p:nvSpPr>
          <p:cNvPr id="18" name="テキスト ボックス 17">
            <a:extLst>
              <a:ext uri="{FF2B5EF4-FFF2-40B4-BE49-F238E27FC236}">
                <a16:creationId xmlns:a16="http://schemas.microsoft.com/office/drawing/2014/main" id="{7F56F799-4EA1-E493-32BF-3D80853BDC39}"/>
              </a:ext>
            </a:extLst>
          </p:cNvPr>
          <p:cNvSpPr txBox="1"/>
          <p:nvPr/>
        </p:nvSpPr>
        <p:spPr>
          <a:xfrm>
            <a:off x="568141" y="5950371"/>
            <a:ext cx="8007714" cy="490134"/>
          </a:xfrm>
          <a:prstGeom prst="rect">
            <a:avLst/>
          </a:prstGeom>
          <a:noFill/>
        </p:spPr>
        <p:txBody>
          <a:bodyPr wrap="square" rtlCol="0">
            <a:spAutoFit/>
          </a:bodyPr>
          <a:lstStyle/>
          <a:p>
            <a:pPr>
              <a:lnSpc>
                <a:spcPct val="120000"/>
              </a:lnSpc>
            </a:pPr>
            <a:r>
              <a:rPr lang="ja-JP" altLang="en-US" sz="1100" dirty="0">
                <a:latin typeface="游ゴシック" panose="020B0400000000000000" pitchFamily="50" charset="-128"/>
                <a:ea typeface="游ゴシック" panose="020B0400000000000000" pitchFamily="50" charset="-128"/>
              </a:rPr>
              <a:t>ユーザーが</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ヶ月の間にどういったコンテンツ・カテゴリの記事をどれだけの時間を使って読んだかを集計し、一般のデータと比較。そのユーザーのデータは、</a:t>
            </a:r>
            <a:r>
              <a:rPr lang="en-US" altLang="ja-JP" sz="1100" dirty="0">
                <a:latin typeface="游ゴシック" panose="020B0400000000000000" pitchFamily="50" charset="-128"/>
                <a:ea typeface="游ゴシック" panose="020B0400000000000000" pitchFamily="50" charset="-128"/>
              </a:rPr>
              <a:t>OTONA SALONE</a:t>
            </a:r>
            <a:r>
              <a:rPr lang="ja-JP" altLang="en-US" sz="1100" dirty="0">
                <a:latin typeface="游ゴシック" panose="020B0400000000000000" pitchFamily="50" charset="-128"/>
                <a:ea typeface="游ゴシック" panose="020B0400000000000000" pitchFamily="50" charset="-128"/>
              </a:rPr>
              <a:t>のデータだけでなく、外部のメディアでのデータも含んでいる。</a:t>
            </a:r>
            <a:endParaRPr kumimoji="1" lang="ja-JP" altLang="en-US" sz="1100" dirty="0">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B84FD7E6-10E6-DAC3-4FE4-80068A0857C8}"/>
              </a:ext>
            </a:extLst>
          </p:cNvPr>
          <p:cNvSpPr>
            <a:spLocks noChangeAspect="1"/>
          </p:cNvSpPr>
          <p:nvPr/>
        </p:nvSpPr>
        <p:spPr>
          <a:xfrm>
            <a:off x="521876" y="1139486"/>
            <a:ext cx="6510429" cy="8429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65123E0D-626B-8A78-013B-A5ABE4994075}"/>
              </a:ext>
            </a:extLst>
          </p:cNvPr>
          <p:cNvSpPr/>
          <p:nvPr/>
        </p:nvSpPr>
        <p:spPr>
          <a:xfrm>
            <a:off x="5121266" y="5655511"/>
            <a:ext cx="1930337" cy="215444"/>
          </a:xfrm>
          <a:prstGeom prst="rect">
            <a:avLst/>
          </a:prstGeom>
        </p:spPr>
        <p:txBody>
          <a:bodyPr wrap="none">
            <a:spAutoFit/>
          </a:bodyPr>
          <a:lstStyle/>
          <a:p>
            <a:r>
              <a:rPr lang="en-US" altLang="ja-JP" sz="800" dirty="0">
                <a:latin typeface="游ゴシック" panose="020B0400000000000000" pitchFamily="50" charset="-128"/>
                <a:ea typeface="游ゴシック" panose="020B0400000000000000" pitchFamily="50" charset="-128"/>
              </a:rPr>
              <a:t>※</a:t>
            </a:r>
            <a:r>
              <a:rPr lang="en-US" altLang="ja-JP" sz="800" dirty="0" err="1">
                <a:latin typeface="游ゴシック" panose="020B0400000000000000" pitchFamily="50" charset="-128"/>
                <a:ea typeface="游ゴシック" panose="020B0400000000000000" pitchFamily="50" charset="-128"/>
              </a:rPr>
              <a:t>popIn</a:t>
            </a:r>
            <a:r>
              <a:rPr lang="en-US" altLang="ja-JP" sz="800" dirty="0">
                <a:latin typeface="游ゴシック" panose="020B0400000000000000" pitchFamily="50" charset="-128"/>
                <a:ea typeface="游ゴシック" panose="020B0400000000000000" pitchFamily="50" charset="-128"/>
              </a:rPr>
              <a:t> Media DNA2022</a:t>
            </a:r>
            <a:r>
              <a:rPr lang="ja-JP" altLang="en-US" sz="800" dirty="0">
                <a:latin typeface="游ゴシック" panose="020B0400000000000000" pitchFamily="50" charset="-128"/>
                <a:ea typeface="游ゴシック" panose="020B0400000000000000" pitchFamily="50" charset="-128"/>
              </a:rPr>
              <a:t>年</a:t>
            </a:r>
            <a:r>
              <a:rPr lang="en-US" altLang="ja-JP" sz="800" dirty="0">
                <a:latin typeface="游ゴシック" panose="020B0400000000000000" pitchFamily="50" charset="-128"/>
                <a:ea typeface="游ゴシック" panose="020B0400000000000000" pitchFamily="50" charset="-128"/>
              </a:rPr>
              <a:t>6</a:t>
            </a:r>
            <a:r>
              <a:rPr lang="ja-JP" altLang="en-US" sz="800" dirty="0">
                <a:latin typeface="游ゴシック" panose="020B0400000000000000" pitchFamily="50" charset="-128"/>
                <a:ea typeface="游ゴシック" panose="020B0400000000000000" pitchFamily="50" charset="-128"/>
              </a:rPr>
              <a:t>月データ</a:t>
            </a:r>
          </a:p>
        </p:txBody>
      </p:sp>
      <p:sp>
        <p:nvSpPr>
          <p:cNvPr id="2" name="正方形/長方形 1">
            <a:extLst>
              <a:ext uri="{FF2B5EF4-FFF2-40B4-BE49-F238E27FC236}">
                <a16:creationId xmlns:a16="http://schemas.microsoft.com/office/drawing/2014/main" id="{7B2A8EB3-D806-832A-DDE5-C6EA6740C63F}"/>
              </a:ext>
            </a:extLst>
          </p:cNvPr>
          <p:cNvSpPr/>
          <p:nvPr/>
        </p:nvSpPr>
        <p:spPr>
          <a:xfrm>
            <a:off x="7303167" y="1205819"/>
            <a:ext cx="529389" cy="171550"/>
          </a:xfrm>
          <a:prstGeom prst="rect">
            <a:avLst/>
          </a:prstGeom>
          <a:solidFill>
            <a:srgbClr val="9A9A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2D8E796-BE60-3295-2AA1-DA47E35BD5A2}"/>
              </a:ext>
            </a:extLst>
          </p:cNvPr>
          <p:cNvSpPr/>
          <p:nvPr/>
        </p:nvSpPr>
        <p:spPr>
          <a:xfrm>
            <a:off x="7303166" y="1425517"/>
            <a:ext cx="529389" cy="171550"/>
          </a:xfrm>
          <a:prstGeom prst="rect">
            <a:avLst/>
          </a:prstGeom>
          <a:solidFill>
            <a:srgbClr val="D3D3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9732EBA-9292-AA63-5806-F891A1AD5299}"/>
              </a:ext>
            </a:extLst>
          </p:cNvPr>
          <p:cNvSpPr/>
          <p:nvPr/>
        </p:nvSpPr>
        <p:spPr>
          <a:xfrm>
            <a:off x="7840025" y="1165481"/>
            <a:ext cx="1082348" cy="230832"/>
          </a:xfrm>
          <a:prstGeom prst="rect">
            <a:avLst/>
          </a:prstGeom>
        </p:spPr>
        <p:txBody>
          <a:bodyPr wrap="none">
            <a:spAutoFit/>
          </a:bodyPr>
          <a:lstStyle/>
          <a:p>
            <a:r>
              <a:rPr lang="en-US" altLang="ja-JP" sz="900" dirty="0">
                <a:latin typeface="游ゴシック" panose="020B0400000000000000" pitchFamily="50" charset="-128"/>
                <a:ea typeface="游ゴシック" panose="020B0400000000000000" pitchFamily="50" charset="-128"/>
              </a:rPr>
              <a:t>OTONA SALONE</a:t>
            </a:r>
            <a:endParaRPr lang="ja-JP" altLang="en-US" sz="900" dirty="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6080EDBF-82B2-F728-478B-F8F264ED15EB}"/>
              </a:ext>
            </a:extLst>
          </p:cNvPr>
          <p:cNvSpPr/>
          <p:nvPr/>
        </p:nvSpPr>
        <p:spPr>
          <a:xfrm>
            <a:off x="7837957" y="1403570"/>
            <a:ext cx="1107996" cy="230832"/>
          </a:xfrm>
          <a:prstGeom prst="rect">
            <a:avLst/>
          </a:prstGeom>
        </p:spPr>
        <p:txBody>
          <a:bodyPr wrap="none">
            <a:spAutoFit/>
          </a:bodyPr>
          <a:lstStyle/>
          <a:p>
            <a:r>
              <a:rPr lang="ja-JP" altLang="en-US" sz="900" dirty="0">
                <a:latin typeface="游ゴシック" panose="020B0400000000000000" pitchFamily="50" charset="-128"/>
                <a:ea typeface="游ゴシック" panose="020B0400000000000000" pitchFamily="50" charset="-128"/>
              </a:rPr>
              <a:t>他社メディア平均</a:t>
            </a:r>
          </a:p>
        </p:txBody>
      </p:sp>
    </p:spTree>
    <p:extLst>
      <p:ext uri="{BB962C8B-B14F-4D97-AF65-F5344CB8AC3E}">
        <p14:creationId xmlns:p14="http://schemas.microsoft.com/office/powerpoint/2010/main" val="3967603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2743678" y="3668532"/>
            <a:ext cx="3599458" cy="540861"/>
            <a:chOff x="1206478" y="1926259"/>
            <a:chExt cx="7136666" cy="1266381"/>
          </a:xfrm>
          <a:solidFill>
            <a:schemeClr val="tx1"/>
          </a:solidFill>
          <a:effectLst>
            <a:glow rad="381000">
              <a:schemeClr val="bg1">
                <a:alpha val="80000"/>
              </a:schemeClr>
            </a:glow>
          </a:effectLst>
        </p:grpSpPr>
        <p:grpSp>
          <p:nvGrpSpPr>
            <p:cNvPr id="7" name="グループ化 6"/>
            <p:cNvGrpSpPr/>
            <p:nvPr/>
          </p:nvGrpSpPr>
          <p:grpSpPr>
            <a:xfrm>
              <a:off x="4950894" y="2572300"/>
              <a:ext cx="3392250" cy="385137"/>
              <a:chOff x="2234848" y="1210505"/>
              <a:chExt cx="3392250" cy="385137"/>
            </a:xfrm>
            <a:grpFill/>
          </p:grpSpPr>
          <p:sp>
            <p:nvSpPr>
              <p:cNvPr id="19" name="Freeform 5"/>
              <p:cNvSpPr>
                <a:spLocks/>
              </p:cNvSpPr>
              <p:nvPr/>
            </p:nvSpPr>
            <p:spPr bwMode="auto">
              <a:xfrm>
                <a:off x="2234848" y="1225737"/>
                <a:ext cx="382961" cy="355762"/>
              </a:xfrm>
              <a:custGeom>
                <a:avLst/>
                <a:gdLst>
                  <a:gd name="T0" fmla="*/ 25 w 168"/>
                  <a:gd name="T1" fmla="*/ 95 h 155"/>
                  <a:gd name="T2" fmla="*/ 24 w 168"/>
                  <a:gd name="T3" fmla="*/ 101 h 155"/>
                  <a:gd name="T4" fmla="*/ 29 w 168"/>
                  <a:gd name="T5" fmla="*/ 108 h 155"/>
                  <a:gd name="T6" fmla="*/ 43 w 168"/>
                  <a:gd name="T7" fmla="*/ 115 h 155"/>
                  <a:gd name="T8" fmla="*/ 63 w 168"/>
                  <a:gd name="T9" fmla="*/ 120 h 155"/>
                  <a:gd name="T10" fmla="*/ 85 w 168"/>
                  <a:gd name="T11" fmla="*/ 122 h 155"/>
                  <a:gd name="T12" fmla="*/ 117 w 168"/>
                  <a:gd name="T13" fmla="*/ 117 h 155"/>
                  <a:gd name="T14" fmla="*/ 128 w 168"/>
                  <a:gd name="T15" fmla="*/ 103 h 155"/>
                  <a:gd name="T16" fmla="*/ 119 w 168"/>
                  <a:gd name="T17" fmla="*/ 95 h 155"/>
                  <a:gd name="T18" fmla="*/ 96 w 168"/>
                  <a:gd name="T19" fmla="*/ 92 h 155"/>
                  <a:gd name="T20" fmla="*/ 68 w 168"/>
                  <a:gd name="T21" fmla="*/ 89 h 155"/>
                  <a:gd name="T22" fmla="*/ 39 w 168"/>
                  <a:gd name="T23" fmla="*/ 83 h 155"/>
                  <a:gd name="T24" fmla="*/ 17 w 168"/>
                  <a:gd name="T25" fmla="*/ 71 h 155"/>
                  <a:gd name="T26" fmla="*/ 8 w 168"/>
                  <a:gd name="T27" fmla="*/ 49 h 155"/>
                  <a:gd name="T28" fmla="*/ 13 w 168"/>
                  <a:gd name="T29" fmla="*/ 29 h 155"/>
                  <a:gd name="T30" fmla="*/ 27 w 168"/>
                  <a:gd name="T31" fmla="*/ 13 h 155"/>
                  <a:gd name="T32" fmla="*/ 49 w 168"/>
                  <a:gd name="T33" fmla="*/ 3 h 155"/>
                  <a:gd name="T34" fmla="*/ 78 w 168"/>
                  <a:gd name="T35" fmla="*/ 0 h 155"/>
                  <a:gd name="T36" fmla="*/ 106 w 168"/>
                  <a:gd name="T37" fmla="*/ 2 h 155"/>
                  <a:gd name="T38" fmla="*/ 129 w 168"/>
                  <a:gd name="T39" fmla="*/ 6 h 155"/>
                  <a:gd name="T40" fmla="*/ 145 w 168"/>
                  <a:gd name="T41" fmla="*/ 10 h 155"/>
                  <a:gd name="T42" fmla="*/ 155 w 168"/>
                  <a:gd name="T43" fmla="*/ 12 h 155"/>
                  <a:gd name="T44" fmla="*/ 160 w 168"/>
                  <a:gd name="T45" fmla="*/ 11 h 155"/>
                  <a:gd name="T46" fmla="*/ 163 w 168"/>
                  <a:gd name="T47" fmla="*/ 8 h 155"/>
                  <a:gd name="T48" fmla="*/ 166 w 168"/>
                  <a:gd name="T49" fmla="*/ 9 h 155"/>
                  <a:gd name="T50" fmla="*/ 146 w 168"/>
                  <a:gd name="T51" fmla="*/ 49 h 155"/>
                  <a:gd name="T52" fmla="*/ 142 w 168"/>
                  <a:gd name="T53" fmla="*/ 47 h 155"/>
                  <a:gd name="T54" fmla="*/ 142 w 168"/>
                  <a:gd name="T55" fmla="*/ 44 h 155"/>
                  <a:gd name="T56" fmla="*/ 137 w 168"/>
                  <a:gd name="T57" fmla="*/ 39 h 155"/>
                  <a:gd name="T58" fmla="*/ 122 w 168"/>
                  <a:gd name="T59" fmla="*/ 34 h 155"/>
                  <a:gd name="T60" fmla="*/ 103 w 168"/>
                  <a:gd name="T61" fmla="*/ 30 h 155"/>
                  <a:gd name="T62" fmla="*/ 82 w 168"/>
                  <a:gd name="T63" fmla="*/ 29 h 155"/>
                  <a:gd name="T64" fmla="*/ 55 w 168"/>
                  <a:gd name="T65" fmla="*/ 33 h 155"/>
                  <a:gd name="T66" fmla="*/ 48 w 168"/>
                  <a:gd name="T67" fmla="*/ 43 h 155"/>
                  <a:gd name="T68" fmla="*/ 53 w 168"/>
                  <a:gd name="T69" fmla="*/ 50 h 155"/>
                  <a:gd name="T70" fmla="*/ 67 w 168"/>
                  <a:gd name="T71" fmla="*/ 54 h 155"/>
                  <a:gd name="T72" fmla="*/ 86 w 168"/>
                  <a:gd name="T73" fmla="*/ 55 h 155"/>
                  <a:gd name="T74" fmla="*/ 108 w 168"/>
                  <a:gd name="T75" fmla="*/ 58 h 155"/>
                  <a:gd name="T76" fmla="*/ 130 w 168"/>
                  <a:gd name="T77" fmla="*/ 62 h 155"/>
                  <a:gd name="T78" fmla="*/ 149 w 168"/>
                  <a:gd name="T79" fmla="*/ 69 h 155"/>
                  <a:gd name="T80" fmla="*/ 163 w 168"/>
                  <a:gd name="T81" fmla="*/ 83 h 155"/>
                  <a:gd name="T82" fmla="*/ 168 w 168"/>
                  <a:gd name="T83" fmla="*/ 104 h 155"/>
                  <a:gd name="T84" fmla="*/ 164 w 168"/>
                  <a:gd name="T85" fmla="*/ 122 h 155"/>
                  <a:gd name="T86" fmla="*/ 151 w 168"/>
                  <a:gd name="T87" fmla="*/ 139 h 155"/>
                  <a:gd name="T88" fmla="*/ 126 w 168"/>
                  <a:gd name="T89" fmla="*/ 151 h 155"/>
                  <a:gd name="T90" fmla="*/ 86 w 168"/>
                  <a:gd name="T91" fmla="*/ 155 h 155"/>
                  <a:gd name="T92" fmla="*/ 55 w 168"/>
                  <a:gd name="T93" fmla="*/ 153 h 155"/>
                  <a:gd name="T94" fmla="*/ 32 w 168"/>
                  <a:gd name="T95" fmla="*/ 149 h 155"/>
                  <a:gd name="T96" fmla="*/ 18 w 168"/>
                  <a:gd name="T97" fmla="*/ 145 h 155"/>
                  <a:gd name="T98" fmla="*/ 10 w 168"/>
                  <a:gd name="T99" fmla="*/ 143 h 155"/>
                  <a:gd name="T100" fmla="*/ 7 w 168"/>
                  <a:gd name="T101" fmla="*/ 144 h 155"/>
                  <a:gd name="T102" fmla="*/ 4 w 168"/>
                  <a:gd name="T103" fmla="*/ 147 h 155"/>
                  <a:gd name="T104" fmla="*/ 0 w 168"/>
                  <a:gd name="T105" fmla="*/ 146 h 155"/>
                  <a:gd name="T106" fmla="*/ 22 w 168"/>
                  <a:gd name="T107" fmla="*/ 94 h 155"/>
                  <a:gd name="T108" fmla="*/ 25 w 168"/>
                  <a:gd name="T109" fmla="*/ 9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155">
                    <a:moveTo>
                      <a:pt x="25" y="95"/>
                    </a:moveTo>
                    <a:cubicBezTo>
                      <a:pt x="24" y="97"/>
                      <a:pt x="24" y="99"/>
                      <a:pt x="24" y="101"/>
                    </a:cubicBezTo>
                    <a:cubicBezTo>
                      <a:pt x="24" y="103"/>
                      <a:pt x="26" y="106"/>
                      <a:pt x="29" y="108"/>
                    </a:cubicBezTo>
                    <a:cubicBezTo>
                      <a:pt x="33" y="110"/>
                      <a:pt x="38" y="113"/>
                      <a:pt x="43" y="115"/>
                    </a:cubicBezTo>
                    <a:cubicBezTo>
                      <a:pt x="49" y="117"/>
                      <a:pt x="56" y="119"/>
                      <a:pt x="63" y="120"/>
                    </a:cubicBezTo>
                    <a:cubicBezTo>
                      <a:pt x="70" y="122"/>
                      <a:pt x="78" y="122"/>
                      <a:pt x="85" y="122"/>
                    </a:cubicBezTo>
                    <a:cubicBezTo>
                      <a:pt x="100" y="122"/>
                      <a:pt x="111" y="121"/>
                      <a:pt x="117" y="117"/>
                    </a:cubicBezTo>
                    <a:cubicBezTo>
                      <a:pt x="124" y="114"/>
                      <a:pt x="128" y="109"/>
                      <a:pt x="128" y="103"/>
                    </a:cubicBezTo>
                    <a:cubicBezTo>
                      <a:pt x="128" y="99"/>
                      <a:pt x="125" y="97"/>
                      <a:pt x="119" y="95"/>
                    </a:cubicBezTo>
                    <a:cubicBezTo>
                      <a:pt x="113" y="94"/>
                      <a:pt x="105" y="93"/>
                      <a:pt x="96" y="92"/>
                    </a:cubicBezTo>
                    <a:cubicBezTo>
                      <a:pt x="88" y="91"/>
                      <a:pt x="78" y="90"/>
                      <a:pt x="68" y="89"/>
                    </a:cubicBezTo>
                    <a:cubicBezTo>
                      <a:pt x="57" y="88"/>
                      <a:pt x="48" y="86"/>
                      <a:pt x="39" y="83"/>
                    </a:cubicBezTo>
                    <a:cubicBezTo>
                      <a:pt x="30" y="80"/>
                      <a:pt x="23" y="76"/>
                      <a:pt x="17" y="71"/>
                    </a:cubicBezTo>
                    <a:cubicBezTo>
                      <a:pt x="11" y="66"/>
                      <a:pt x="8" y="58"/>
                      <a:pt x="8" y="49"/>
                    </a:cubicBezTo>
                    <a:cubicBezTo>
                      <a:pt x="8" y="42"/>
                      <a:pt x="10" y="35"/>
                      <a:pt x="13" y="29"/>
                    </a:cubicBezTo>
                    <a:cubicBezTo>
                      <a:pt x="16" y="23"/>
                      <a:pt x="21" y="18"/>
                      <a:pt x="27" y="13"/>
                    </a:cubicBezTo>
                    <a:cubicBezTo>
                      <a:pt x="33" y="9"/>
                      <a:pt x="41" y="6"/>
                      <a:pt x="49" y="3"/>
                    </a:cubicBezTo>
                    <a:cubicBezTo>
                      <a:pt x="58" y="1"/>
                      <a:pt x="68" y="0"/>
                      <a:pt x="78" y="0"/>
                    </a:cubicBezTo>
                    <a:cubicBezTo>
                      <a:pt x="88" y="0"/>
                      <a:pt x="98" y="0"/>
                      <a:pt x="106" y="2"/>
                    </a:cubicBezTo>
                    <a:cubicBezTo>
                      <a:pt x="115" y="3"/>
                      <a:pt x="122" y="4"/>
                      <a:pt x="129" y="6"/>
                    </a:cubicBezTo>
                    <a:cubicBezTo>
                      <a:pt x="135" y="7"/>
                      <a:pt x="141" y="9"/>
                      <a:pt x="145" y="10"/>
                    </a:cubicBezTo>
                    <a:cubicBezTo>
                      <a:pt x="150" y="11"/>
                      <a:pt x="153" y="12"/>
                      <a:pt x="155" y="12"/>
                    </a:cubicBezTo>
                    <a:cubicBezTo>
                      <a:pt x="157" y="12"/>
                      <a:pt x="158" y="12"/>
                      <a:pt x="160" y="11"/>
                    </a:cubicBezTo>
                    <a:cubicBezTo>
                      <a:pt x="161" y="10"/>
                      <a:pt x="162" y="9"/>
                      <a:pt x="163" y="8"/>
                    </a:cubicBezTo>
                    <a:cubicBezTo>
                      <a:pt x="166" y="9"/>
                      <a:pt x="166" y="9"/>
                      <a:pt x="166" y="9"/>
                    </a:cubicBezTo>
                    <a:cubicBezTo>
                      <a:pt x="146" y="49"/>
                      <a:pt x="146" y="49"/>
                      <a:pt x="146" y="49"/>
                    </a:cubicBezTo>
                    <a:cubicBezTo>
                      <a:pt x="142" y="47"/>
                      <a:pt x="142" y="47"/>
                      <a:pt x="142" y="47"/>
                    </a:cubicBezTo>
                    <a:cubicBezTo>
                      <a:pt x="142" y="44"/>
                      <a:pt x="142" y="44"/>
                      <a:pt x="142" y="44"/>
                    </a:cubicBezTo>
                    <a:cubicBezTo>
                      <a:pt x="142" y="43"/>
                      <a:pt x="140" y="41"/>
                      <a:pt x="137" y="39"/>
                    </a:cubicBezTo>
                    <a:cubicBezTo>
                      <a:pt x="133" y="37"/>
                      <a:pt x="128" y="35"/>
                      <a:pt x="122" y="34"/>
                    </a:cubicBezTo>
                    <a:cubicBezTo>
                      <a:pt x="117" y="32"/>
                      <a:pt x="110" y="31"/>
                      <a:pt x="103" y="30"/>
                    </a:cubicBezTo>
                    <a:cubicBezTo>
                      <a:pt x="96" y="29"/>
                      <a:pt x="89" y="29"/>
                      <a:pt x="82" y="29"/>
                    </a:cubicBezTo>
                    <a:cubicBezTo>
                      <a:pt x="69" y="29"/>
                      <a:pt x="61" y="30"/>
                      <a:pt x="55" y="33"/>
                    </a:cubicBezTo>
                    <a:cubicBezTo>
                      <a:pt x="50" y="36"/>
                      <a:pt x="48" y="39"/>
                      <a:pt x="48" y="43"/>
                    </a:cubicBezTo>
                    <a:cubicBezTo>
                      <a:pt x="48" y="46"/>
                      <a:pt x="50" y="48"/>
                      <a:pt x="53" y="50"/>
                    </a:cubicBezTo>
                    <a:cubicBezTo>
                      <a:pt x="57" y="52"/>
                      <a:pt x="61" y="53"/>
                      <a:pt x="67" y="54"/>
                    </a:cubicBezTo>
                    <a:cubicBezTo>
                      <a:pt x="72" y="54"/>
                      <a:pt x="79" y="55"/>
                      <a:pt x="86" y="55"/>
                    </a:cubicBezTo>
                    <a:cubicBezTo>
                      <a:pt x="93" y="56"/>
                      <a:pt x="101" y="57"/>
                      <a:pt x="108" y="58"/>
                    </a:cubicBezTo>
                    <a:cubicBezTo>
                      <a:pt x="116" y="59"/>
                      <a:pt x="123" y="60"/>
                      <a:pt x="130" y="62"/>
                    </a:cubicBezTo>
                    <a:cubicBezTo>
                      <a:pt x="137" y="63"/>
                      <a:pt x="144" y="66"/>
                      <a:pt x="149" y="69"/>
                    </a:cubicBezTo>
                    <a:cubicBezTo>
                      <a:pt x="155" y="73"/>
                      <a:pt x="160" y="77"/>
                      <a:pt x="163" y="83"/>
                    </a:cubicBezTo>
                    <a:cubicBezTo>
                      <a:pt x="166" y="88"/>
                      <a:pt x="168" y="95"/>
                      <a:pt x="168" y="104"/>
                    </a:cubicBezTo>
                    <a:cubicBezTo>
                      <a:pt x="168" y="110"/>
                      <a:pt x="167" y="116"/>
                      <a:pt x="164" y="122"/>
                    </a:cubicBezTo>
                    <a:cubicBezTo>
                      <a:pt x="162" y="129"/>
                      <a:pt x="157" y="134"/>
                      <a:pt x="151" y="139"/>
                    </a:cubicBezTo>
                    <a:cubicBezTo>
                      <a:pt x="145" y="144"/>
                      <a:pt x="136" y="148"/>
                      <a:pt x="126" y="151"/>
                    </a:cubicBezTo>
                    <a:cubicBezTo>
                      <a:pt x="115" y="154"/>
                      <a:pt x="102" y="155"/>
                      <a:pt x="86" y="155"/>
                    </a:cubicBezTo>
                    <a:cubicBezTo>
                      <a:pt x="74" y="155"/>
                      <a:pt x="64" y="155"/>
                      <a:pt x="55" y="153"/>
                    </a:cubicBezTo>
                    <a:cubicBezTo>
                      <a:pt x="46" y="152"/>
                      <a:pt x="38" y="151"/>
                      <a:pt x="32" y="149"/>
                    </a:cubicBezTo>
                    <a:cubicBezTo>
                      <a:pt x="26" y="148"/>
                      <a:pt x="21" y="146"/>
                      <a:pt x="18" y="145"/>
                    </a:cubicBezTo>
                    <a:cubicBezTo>
                      <a:pt x="14" y="143"/>
                      <a:pt x="11" y="143"/>
                      <a:pt x="10" y="143"/>
                    </a:cubicBezTo>
                    <a:cubicBezTo>
                      <a:pt x="8" y="143"/>
                      <a:pt x="7" y="143"/>
                      <a:pt x="7" y="144"/>
                    </a:cubicBezTo>
                    <a:cubicBezTo>
                      <a:pt x="6" y="145"/>
                      <a:pt x="5" y="146"/>
                      <a:pt x="4" y="147"/>
                    </a:cubicBezTo>
                    <a:cubicBezTo>
                      <a:pt x="0" y="146"/>
                      <a:pt x="0" y="146"/>
                      <a:pt x="0" y="146"/>
                    </a:cubicBezTo>
                    <a:cubicBezTo>
                      <a:pt x="22" y="94"/>
                      <a:pt x="22" y="94"/>
                      <a:pt x="22" y="94"/>
                    </a:cubicBezTo>
                    <a:lnTo>
                      <a:pt x="2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0" name="Freeform 6"/>
              <p:cNvSpPr>
                <a:spLocks noEditPoints="1"/>
              </p:cNvSpPr>
              <p:nvPr/>
            </p:nvSpPr>
            <p:spPr bwMode="auto">
              <a:xfrm>
                <a:off x="2809289" y="1231177"/>
                <a:ext cx="423215" cy="348146"/>
              </a:xfrm>
              <a:custGeom>
                <a:avLst/>
                <a:gdLst>
                  <a:gd name="T0" fmla="*/ 46 w 186"/>
                  <a:gd name="T1" fmla="*/ 146 h 152"/>
                  <a:gd name="T2" fmla="*/ 47 w 186"/>
                  <a:gd name="T3" fmla="*/ 148 h 152"/>
                  <a:gd name="T4" fmla="*/ 52 w 186"/>
                  <a:gd name="T5" fmla="*/ 149 h 152"/>
                  <a:gd name="T6" fmla="*/ 52 w 186"/>
                  <a:gd name="T7" fmla="*/ 152 h 152"/>
                  <a:gd name="T8" fmla="*/ 0 w 186"/>
                  <a:gd name="T9" fmla="*/ 152 h 152"/>
                  <a:gd name="T10" fmla="*/ 0 w 186"/>
                  <a:gd name="T11" fmla="*/ 149 h 152"/>
                  <a:gd name="T12" fmla="*/ 5 w 186"/>
                  <a:gd name="T13" fmla="*/ 147 h 152"/>
                  <a:gd name="T14" fmla="*/ 8 w 186"/>
                  <a:gd name="T15" fmla="*/ 142 h 152"/>
                  <a:gd name="T16" fmla="*/ 11 w 186"/>
                  <a:gd name="T17" fmla="*/ 134 h 152"/>
                  <a:gd name="T18" fmla="*/ 17 w 186"/>
                  <a:gd name="T19" fmla="*/ 118 h 152"/>
                  <a:gd name="T20" fmla="*/ 25 w 186"/>
                  <a:gd name="T21" fmla="*/ 97 h 152"/>
                  <a:gd name="T22" fmla="*/ 34 w 186"/>
                  <a:gd name="T23" fmla="*/ 72 h 152"/>
                  <a:gd name="T24" fmla="*/ 44 w 186"/>
                  <a:gd name="T25" fmla="*/ 48 h 152"/>
                  <a:gd name="T26" fmla="*/ 52 w 186"/>
                  <a:gd name="T27" fmla="*/ 27 h 152"/>
                  <a:gd name="T28" fmla="*/ 57 w 186"/>
                  <a:gd name="T29" fmla="*/ 12 h 152"/>
                  <a:gd name="T30" fmla="*/ 59 w 186"/>
                  <a:gd name="T31" fmla="*/ 6 h 152"/>
                  <a:gd name="T32" fmla="*/ 58 w 186"/>
                  <a:gd name="T33" fmla="*/ 4 h 152"/>
                  <a:gd name="T34" fmla="*/ 54 w 186"/>
                  <a:gd name="T35" fmla="*/ 3 h 152"/>
                  <a:gd name="T36" fmla="*/ 54 w 186"/>
                  <a:gd name="T37" fmla="*/ 0 h 152"/>
                  <a:gd name="T38" fmla="*/ 129 w 186"/>
                  <a:gd name="T39" fmla="*/ 0 h 152"/>
                  <a:gd name="T40" fmla="*/ 129 w 186"/>
                  <a:gd name="T41" fmla="*/ 3 h 152"/>
                  <a:gd name="T42" fmla="*/ 126 w 186"/>
                  <a:gd name="T43" fmla="*/ 4 h 152"/>
                  <a:gd name="T44" fmla="*/ 124 w 186"/>
                  <a:gd name="T45" fmla="*/ 7 h 152"/>
                  <a:gd name="T46" fmla="*/ 127 w 186"/>
                  <a:gd name="T47" fmla="*/ 14 h 152"/>
                  <a:gd name="T48" fmla="*/ 134 w 186"/>
                  <a:gd name="T49" fmla="*/ 33 h 152"/>
                  <a:gd name="T50" fmla="*/ 144 w 186"/>
                  <a:gd name="T51" fmla="*/ 58 h 152"/>
                  <a:gd name="T52" fmla="*/ 156 w 186"/>
                  <a:gd name="T53" fmla="*/ 87 h 152"/>
                  <a:gd name="T54" fmla="*/ 168 w 186"/>
                  <a:gd name="T55" fmla="*/ 115 h 152"/>
                  <a:gd name="T56" fmla="*/ 178 w 186"/>
                  <a:gd name="T57" fmla="*/ 140 h 152"/>
                  <a:gd name="T58" fmla="*/ 182 w 186"/>
                  <a:gd name="T59" fmla="*/ 147 h 152"/>
                  <a:gd name="T60" fmla="*/ 186 w 186"/>
                  <a:gd name="T61" fmla="*/ 149 h 152"/>
                  <a:gd name="T62" fmla="*/ 186 w 186"/>
                  <a:gd name="T63" fmla="*/ 152 h 152"/>
                  <a:gd name="T64" fmla="*/ 129 w 186"/>
                  <a:gd name="T65" fmla="*/ 152 h 152"/>
                  <a:gd name="T66" fmla="*/ 129 w 186"/>
                  <a:gd name="T67" fmla="*/ 149 h 152"/>
                  <a:gd name="T68" fmla="*/ 134 w 186"/>
                  <a:gd name="T69" fmla="*/ 145 h 152"/>
                  <a:gd name="T70" fmla="*/ 133 w 186"/>
                  <a:gd name="T71" fmla="*/ 141 h 152"/>
                  <a:gd name="T72" fmla="*/ 130 w 186"/>
                  <a:gd name="T73" fmla="*/ 133 h 152"/>
                  <a:gd name="T74" fmla="*/ 126 w 186"/>
                  <a:gd name="T75" fmla="*/ 125 h 152"/>
                  <a:gd name="T76" fmla="*/ 124 w 186"/>
                  <a:gd name="T77" fmla="*/ 119 h 152"/>
                  <a:gd name="T78" fmla="*/ 56 w 186"/>
                  <a:gd name="T79" fmla="*/ 119 h 152"/>
                  <a:gd name="T80" fmla="*/ 51 w 186"/>
                  <a:gd name="T81" fmla="*/ 132 h 152"/>
                  <a:gd name="T82" fmla="*/ 48 w 186"/>
                  <a:gd name="T83" fmla="*/ 140 h 152"/>
                  <a:gd name="T84" fmla="*/ 47 w 186"/>
                  <a:gd name="T85" fmla="*/ 144 h 152"/>
                  <a:gd name="T86" fmla="*/ 46 w 186"/>
                  <a:gd name="T87" fmla="*/ 146 h 152"/>
                  <a:gd name="T88" fmla="*/ 117 w 186"/>
                  <a:gd name="T89" fmla="*/ 96 h 152"/>
                  <a:gd name="T90" fmla="*/ 89 w 186"/>
                  <a:gd name="T91" fmla="*/ 27 h 152"/>
                  <a:gd name="T92" fmla="*/ 63 w 186"/>
                  <a:gd name="T93" fmla="*/ 96 h 152"/>
                  <a:gd name="T94" fmla="*/ 117 w 186"/>
                  <a:gd name="T9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2">
                    <a:moveTo>
                      <a:pt x="46" y="146"/>
                    </a:moveTo>
                    <a:cubicBezTo>
                      <a:pt x="46" y="147"/>
                      <a:pt x="47" y="148"/>
                      <a:pt x="47" y="148"/>
                    </a:cubicBezTo>
                    <a:cubicBezTo>
                      <a:pt x="48" y="149"/>
                      <a:pt x="49" y="149"/>
                      <a:pt x="52" y="149"/>
                    </a:cubicBezTo>
                    <a:cubicBezTo>
                      <a:pt x="52" y="152"/>
                      <a:pt x="52" y="152"/>
                      <a:pt x="52" y="152"/>
                    </a:cubicBezTo>
                    <a:cubicBezTo>
                      <a:pt x="0" y="152"/>
                      <a:pt x="0" y="152"/>
                      <a:pt x="0" y="152"/>
                    </a:cubicBezTo>
                    <a:cubicBezTo>
                      <a:pt x="0" y="149"/>
                      <a:pt x="0" y="149"/>
                      <a:pt x="0" y="149"/>
                    </a:cubicBezTo>
                    <a:cubicBezTo>
                      <a:pt x="2" y="148"/>
                      <a:pt x="4" y="148"/>
                      <a:pt x="5" y="147"/>
                    </a:cubicBezTo>
                    <a:cubicBezTo>
                      <a:pt x="6" y="146"/>
                      <a:pt x="7" y="145"/>
                      <a:pt x="8" y="142"/>
                    </a:cubicBezTo>
                    <a:cubicBezTo>
                      <a:pt x="8" y="141"/>
                      <a:pt x="9" y="139"/>
                      <a:pt x="11" y="134"/>
                    </a:cubicBezTo>
                    <a:cubicBezTo>
                      <a:pt x="12" y="130"/>
                      <a:pt x="14" y="125"/>
                      <a:pt x="17" y="118"/>
                    </a:cubicBezTo>
                    <a:cubicBezTo>
                      <a:pt x="19" y="112"/>
                      <a:pt x="22" y="105"/>
                      <a:pt x="25" y="97"/>
                    </a:cubicBezTo>
                    <a:cubicBezTo>
                      <a:pt x="28" y="89"/>
                      <a:pt x="31" y="81"/>
                      <a:pt x="34" y="72"/>
                    </a:cubicBezTo>
                    <a:cubicBezTo>
                      <a:pt x="38" y="64"/>
                      <a:pt x="41" y="56"/>
                      <a:pt x="44" y="48"/>
                    </a:cubicBezTo>
                    <a:cubicBezTo>
                      <a:pt x="47" y="40"/>
                      <a:pt x="49" y="33"/>
                      <a:pt x="52" y="27"/>
                    </a:cubicBezTo>
                    <a:cubicBezTo>
                      <a:pt x="54" y="21"/>
                      <a:pt x="56" y="16"/>
                      <a:pt x="57" y="12"/>
                    </a:cubicBezTo>
                    <a:cubicBezTo>
                      <a:pt x="59" y="8"/>
                      <a:pt x="59" y="6"/>
                      <a:pt x="59" y="6"/>
                    </a:cubicBezTo>
                    <a:cubicBezTo>
                      <a:pt x="59" y="5"/>
                      <a:pt x="59" y="4"/>
                      <a:pt x="58" y="4"/>
                    </a:cubicBezTo>
                    <a:cubicBezTo>
                      <a:pt x="56" y="4"/>
                      <a:pt x="55" y="3"/>
                      <a:pt x="54" y="3"/>
                    </a:cubicBezTo>
                    <a:cubicBezTo>
                      <a:pt x="54" y="0"/>
                      <a:pt x="54" y="0"/>
                      <a:pt x="54" y="0"/>
                    </a:cubicBezTo>
                    <a:cubicBezTo>
                      <a:pt x="129" y="0"/>
                      <a:pt x="129" y="0"/>
                      <a:pt x="129" y="0"/>
                    </a:cubicBezTo>
                    <a:cubicBezTo>
                      <a:pt x="129" y="3"/>
                      <a:pt x="129" y="3"/>
                      <a:pt x="129" y="3"/>
                    </a:cubicBezTo>
                    <a:cubicBezTo>
                      <a:pt x="128" y="3"/>
                      <a:pt x="127" y="4"/>
                      <a:pt x="126" y="4"/>
                    </a:cubicBezTo>
                    <a:cubicBezTo>
                      <a:pt x="125" y="4"/>
                      <a:pt x="124" y="5"/>
                      <a:pt x="124" y="7"/>
                    </a:cubicBezTo>
                    <a:cubicBezTo>
                      <a:pt x="124" y="7"/>
                      <a:pt x="125" y="10"/>
                      <a:pt x="127" y="14"/>
                    </a:cubicBezTo>
                    <a:cubicBezTo>
                      <a:pt x="129" y="19"/>
                      <a:pt x="131" y="25"/>
                      <a:pt x="134" y="33"/>
                    </a:cubicBezTo>
                    <a:cubicBezTo>
                      <a:pt x="137" y="40"/>
                      <a:pt x="140" y="48"/>
                      <a:pt x="144" y="58"/>
                    </a:cubicBezTo>
                    <a:cubicBezTo>
                      <a:pt x="148" y="67"/>
                      <a:pt x="152" y="77"/>
                      <a:pt x="156" y="87"/>
                    </a:cubicBezTo>
                    <a:cubicBezTo>
                      <a:pt x="160" y="96"/>
                      <a:pt x="164" y="106"/>
                      <a:pt x="168" y="115"/>
                    </a:cubicBezTo>
                    <a:cubicBezTo>
                      <a:pt x="171" y="124"/>
                      <a:pt x="175" y="133"/>
                      <a:pt x="178" y="140"/>
                    </a:cubicBezTo>
                    <a:cubicBezTo>
                      <a:pt x="180" y="144"/>
                      <a:pt x="181" y="146"/>
                      <a:pt x="182" y="147"/>
                    </a:cubicBezTo>
                    <a:cubicBezTo>
                      <a:pt x="183" y="148"/>
                      <a:pt x="184" y="149"/>
                      <a:pt x="186" y="149"/>
                    </a:cubicBezTo>
                    <a:cubicBezTo>
                      <a:pt x="186" y="152"/>
                      <a:pt x="186" y="152"/>
                      <a:pt x="186" y="152"/>
                    </a:cubicBezTo>
                    <a:cubicBezTo>
                      <a:pt x="129" y="152"/>
                      <a:pt x="129" y="152"/>
                      <a:pt x="129" y="152"/>
                    </a:cubicBezTo>
                    <a:cubicBezTo>
                      <a:pt x="129" y="149"/>
                      <a:pt x="129" y="149"/>
                      <a:pt x="129" y="149"/>
                    </a:cubicBezTo>
                    <a:cubicBezTo>
                      <a:pt x="133" y="149"/>
                      <a:pt x="134" y="148"/>
                      <a:pt x="134" y="145"/>
                    </a:cubicBezTo>
                    <a:cubicBezTo>
                      <a:pt x="134" y="145"/>
                      <a:pt x="134" y="144"/>
                      <a:pt x="133" y="141"/>
                    </a:cubicBezTo>
                    <a:cubicBezTo>
                      <a:pt x="132" y="139"/>
                      <a:pt x="131" y="136"/>
                      <a:pt x="130" y="133"/>
                    </a:cubicBezTo>
                    <a:cubicBezTo>
                      <a:pt x="129" y="130"/>
                      <a:pt x="127" y="127"/>
                      <a:pt x="126" y="125"/>
                    </a:cubicBezTo>
                    <a:cubicBezTo>
                      <a:pt x="125" y="122"/>
                      <a:pt x="125" y="120"/>
                      <a:pt x="124" y="119"/>
                    </a:cubicBezTo>
                    <a:cubicBezTo>
                      <a:pt x="56" y="119"/>
                      <a:pt x="56" y="119"/>
                      <a:pt x="56" y="119"/>
                    </a:cubicBezTo>
                    <a:cubicBezTo>
                      <a:pt x="54" y="124"/>
                      <a:pt x="52" y="129"/>
                      <a:pt x="51" y="132"/>
                    </a:cubicBezTo>
                    <a:cubicBezTo>
                      <a:pt x="50" y="135"/>
                      <a:pt x="49" y="138"/>
                      <a:pt x="48" y="140"/>
                    </a:cubicBezTo>
                    <a:cubicBezTo>
                      <a:pt x="48" y="142"/>
                      <a:pt x="47" y="143"/>
                      <a:pt x="47" y="144"/>
                    </a:cubicBezTo>
                    <a:cubicBezTo>
                      <a:pt x="47" y="145"/>
                      <a:pt x="46" y="146"/>
                      <a:pt x="46"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1" name="Freeform 7"/>
              <p:cNvSpPr>
                <a:spLocks/>
              </p:cNvSpPr>
              <p:nvPr/>
            </p:nvSpPr>
            <p:spPr bwMode="auto">
              <a:xfrm>
                <a:off x="3446831" y="1231177"/>
                <a:ext cx="364465" cy="364465"/>
              </a:xfrm>
              <a:custGeom>
                <a:avLst/>
                <a:gdLst>
                  <a:gd name="T0" fmla="*/ 151 w 160"/>
                  <a:gd name="T1" fmla="*/ 117 h 159"/>
                  <a:gd name="T2" fmla="*/ 155 w 160"/>
                  <a:gd name="T3" fmla="*/ 115 h 159"/>
                  <a:gd name="T4" fmla="*/ 157 w 160"/>
                  <a:gd name="T5" fmla="*/ 109 h 159"/>
                  <a:gd name="T6" fmla="*/ 160 w 160"/>
                  <a:gd name="T7" fmla="*/ 109 h 159"/>
                  <a:gd name="T8" fmla="*/ 160 w 160"/>
                  <a:gd name="T9" fmla="*/ 159 h 159"/>
                  <a:gd name="T10" fmla="*/ 157 w 160"/>
                  <a:gd name="T11" fmla="*/ 159 h 159"/>
                  <a:gd name="T12" fmla="*/ 155 w 160"/>
                  <a:gd name="T13" fmla="*/ 153 h 159"/>
                  <a:gd name="T14" fmla="*/ 151 w 160"/>
                  <a:gd name="T15" fmla="*/ 152 h 159"/>
                  <a:gd name="T16" fmla="*/ 0 w 160"/>
                  <a:gd name="T17" fmla="*/ 152 h 159"/>
                  <a:gd name="T18" fmla="*/ 0 w 160"/>
                  <a:gd name="T19" fmla="*/ 149 h 159"/>
                  <a:gd name="T20" fmla="*/ 6 w 160"/>
                  <a:gd name="T21" fmla="*/ 147 h 159"/>
                  <a:gd name="T22" fmla="*/ 8 w 160"/>
                  <a:gd name="T23" fmla="*/ 144 h 159"/>
                  <a:gd name="T24" fmla="*/ 8 w 160"/>
                  <a:gd name="T25" fmla="*/ 8 h 159"/>
                  <a:gd name="T26" fmla="*/ 6 w 160"/>
                  <a:gd name="T27" fmla="*/ 5 h 159"/>
                  <a:gd name="T28" fmla="*/ 0 w 160"/>
                  <a:gd name="T29" fmla="*/ 3 h 159"/>
                  <a:gd name="T30" fmla="*/ 0 w 160"/>
                  <a:gd name="T31" fmla="*/ 0 h 159"/>
                  <a:gd name="T32" fmla="*/ 59 w 160"/>
                  <a:gd name="T33" fmla="*/ 0 h 159"/>
                  <a:gd name="T34" fmla="*/ 59 w 160"/>
                  <a:gd name="T35" fmla="*/ 3 h 159"/>
                  <a:gd name="T36" fmla="*/ 53 w 160"/>
                  <a:gd name="T37" fmla="*/ 5 h 159"/>
                  <a:gd name="T38" fmla="*/ 51 w 160"/>
                  <a:gd name="T39" fmla="*/ 8 h 159"/>
                  <a:gd name="T40" fmla="*/ 51 w 160"/>
                  <a:gd name="T41" fmla="*/ 117 h 159"/>
                  <a:gd name="T42" fmla="*/ 151 w 160"/>
                  <a:gd name="T43" fmla="*/ 1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59">
                    <a:moveTo>
                      <a:pt x="151" y="117"/>
                    </a:moveTo>
                    <a:cubicBezTo>
                      <a:pt x="153" y="117"/>
                      <a:pt x="154" y="116"/>
                      <a:pt x="155" y="115"/>
                    </a:cubicBezTo>
                    <a:cubicBezTo>
                      <a:pt x="156" y="114"/>
                      <a:pt x="156" y="112"/>
                      <a:pt x="157" y="109"/>
                    </a:cubicBezTo>
                    <a:cubicBezTo>
                      <a:pt x="160" y="109"/>
                      <a:pt x="160" y="109"/>
                      <a:pt x="160" y="109"/>
                    </a:cubicBezTo>
                    <a:cubicBezTo>
                      <a:pt x="160" y="159"/>
                      <a:pt x="160" y="159"/>
                      <a:pt x="160" y="159"/>
                    </a:cubicBezTo>
                    <a:cubicBezTo>
                      <a:pt x="157" y="159"/>
                      <a:pt x="157" y="159"/>
                      <a:pt x="157" y="159"/>
                    </a:cubicBezTo>
                    <a:cubicBezTo>
                      <a:pt x="156" y="156"/>
                      <a:pt x="156" y="154"/>
                      <a:pt x="155" y="153"/>
                    </a:cubicBezTo>
                    <a:cubicBezTo>
                      <a:pt x="154" y="153"/>
                      <a:pt x="153" y="152"/>
                      <a:pt x="151" y="152"/>
                    </a:cubicBezTo>
                    <a:cubicBezTo>
                      <a:pt x="0" y="152"/>
                      <a:pt x="0" y="152"/>
                      <a:pt x="0" y="152"/>
                    </a:cubicBezTo>
                    <a:cubicBezTo>
                      <a:pt x="0" y="149"/>
                      <a:pt x="0" y="149"/>
                      <a:pt x="0" y="149"/>
                    </a:cubicBezTo>
                    <a:cubicBezTo>
                      <a:pt x="3" y="148"/>
                      <a:pt x="6" y="148"/>
                      <a:pt x="6" y="147"/>
                    </a:cubicBezTo>
                    <a:cubicBezTo>
                      <a:pt x="7" y="146"/>
                      <a:pt x="8" y="145"/>
                      <a:pt x="8" y="144"/>
                    </a:cubicBezTo>
                    <a:cubicBezTo>
                      <a:pt x="8" y="8"/>
                      <a:pt x="8" y="8"/>
                      <a:pt x="8" y="8"/>
                    </a:cubicBezTo>
                    <a:cubicBezTo>
                      <a:pt x="8" y="7"/>
                      <a:pt x="7" y="6"/>
                      <a:pt x="6" y="5"/>
                    </a:cubicBezTo>
                    <a:cubicBezTo>
                      <a:pt x="6" y="4"/>
                      <a:pt x="3" y="3"/>
                      <a:pt x="0" y="3"/>
                    </a:cubicBezTo>
                    <a:cubicBezTo>
                      <a:pt x="0" y="0"/>
                      <a:pt x="0" y="0"/>
                      <a:pt x="0" y="0"/>
                    </a:cubicBezTo>
                    <a:cubicBezTo>
                      <a:pt x="59" y="0"/>
                      <a:pt x="59" y="0"/>
                      <a:pt x="59" y="0"/>
                    </a:cubicBezTo>
                    <a:cubicBezTo>
                      <a:pt x="59" y="3"/>
                      <a:pt x="59" y="3"/>
                      <a:pt x="59" y="3"/>
                    </a:cubicBezTo>
                    <a:cubicBezTo>
                      <a:pt x="56" y="3"/>
                      <a:pt x="54" y="4"/>
                      <a:pt x="53" y="5"/>
                    </a:cubicBezTo>
                    <a:cubicBezTo>
                      <a:pt x="52" y="6"/>
                      <a:pt x="51" y="7"/>
                      <a:pt x="51" y="8"/>
                    </a:cubicBezTo>
                    <a:cubicBezTo>
                      <a:pt x="51" y="117"/>
                      <a:pt x="51" y="117"/>
                      <a:pt x="51" y="117"/>
                    </a:cubicBezTo>
                    <a:lnTo>
                      <a:pt x="151"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2" name="Freeform 8"/>
              <p:cNvSpPr>
                <a:spLocks noEditPoints="1"/>
              </p:cNvSpPr>
              <p:nvPr/>
            </p:nvSpPr>
            <p:spPr bwMode="auto">
              <a:xfrm>
                <a:off x="3998425" y="1225737"/>
                <a:ext cx="412336" cy="355762"/>
              </a:xfrm>
              <a:custGeom>
                <a:avLst/>
                <a:gdLst>
                  <a:gd name="T0" fmla="*/ 91 w 181"/>
                  <a:gd name="T1" fmla="*/ 0 h 155"/>
                  <a:gd name="T2" fmla="*/ 126 w 181"/>
                  <a:gd name="T3" fmla="*/ 5 h 155"/>
                  <a:gd name="T4" fmla="*/ 155 w 181"/>
                  <a:gd name="T5" fmla="*/ 20 h 155"/>
                  <a:gd name="T6" fmla="*/ 174 w 181"/>
                  <a:gd name="T7" fmla="*/ 44 h 155"/>
                  <a:gd name="T8" fmla="*/ 181 w 181"/>
                  <a:gd name="T9" fmla="*/ 78 h 155"/>
                  <a:gd name="T10" fmla="*/ 174 w 181"/>
                  <a:gd name="T11" fmla="*/ 112 h 155"/>
                  <a:gd name="T12" fmla="*/ 155 w 181"/>
                  <a:gd name="T13" fmla="*/ 136 h 155"/>
                  <a:gd name="T14" fmla="*/ 126 w 181"/>
                  <a:gd name="T15" fmla="*/ 151 h 155"/>
                  <a:gd name="T16" fmla="*/ 91 w 181"/>
                  <a:gd name="T17" fmla="*/ 155 h 155"/>
                  <a:gd name="T18" fmla="*/ 56 w 181"/>
                  <a:gd name="T19" fmla="*/ 151 h 155"/>
                  <a:gd name="T20" fmla="*/ 27 w 181"/>
                  <a:gd name="T21" fmla="*/ 136 h 155"/>
                  <a:gd name="T22" fmla="*/ 7 w 181"/>
                  <a:gd name="T23" fmla="*/ 112 h 155"/>
                  <a:gd name="T24" fmla="*/ 0 w 181"/>
                  <a:gd name="T25" fmla="*/ 78 h 155"/>
                  <a:gd name="T26" fmla="*/ 7 w 181"/>
                  <a:gd name="T27" fmla="*/ 44 h 155"/>
                  <a:gd name="T28" fmla="*/ 27 w 181"/>
                  <a:gd name="T29" fmla="*/ 20 h 155"/>
                  <a:gd name="T30" fmla="*/ 56 w 181"/>
                  <a:gd name="T31" fmla="*/ 5 h 155"/>
                  <a:gd name="T32" fmla="*/ 91 w 181"/>
                  <a:gd name="T33" fmla="*/ 0 h 155"/>
                  <a:gd name="T34" fmla="*/ 91 w 181"/>
                  <a:gd name="T35" fmla="*/ 35 h 155"/>
                  <a:gd name="T36" fmla="*/ 73 w 181"/>
                  <a:gd name="T37" fmla="*/ 38 h 155"/>
                  <a:gd name="T38" fmla="*/ 58 w 181"/>
                  <a:gd name="T39" fmla="*/ 46 h 155"/>
                  <a:gd name="T40" fmla="*/ 47 w 181"/>
                  <a:gd name="T41" fmla="*/ 60 h 155"/>
                  <a:gd name="T42" fmla="*/ 43 w 181"/>
                  <a:gd name="T43" fmla="*/ 78 h 155"/>
                  <a:gd name="T44" fmla="*/ 47 w 181"/>
                  <a:gd name="T45" fmla="*/ 96 h 155"/>
                  <a:gd name="T46" fmla="*/ 58 w 181"/>
                  <a:gd name="T47" fmla="*/ 109 h 155"/>
                  <a:gd name="T48" fmla="*/ 73 w 181"/>
                  <a:gd name="T49" fmla="*/ 118 h 155"/>
                  <a:gd name="T50" fmla="*/ 91 w 181"/>
                  <a:gd name="T51" fmla="*/ 121 h 155"/>
                  <a:gd name="T52" fmla="*/ 109 w 181"/>
                  <a:gd name="T53" fmla="*/ 118 h 155"/>
                  <a:gd name="T54" fmla="*/ 124 w 181"/>
                  <a:gd name="T55" fmla="*/ 109 h 155"/>
                  <a:gd name="T56" fmla="*/ 135 w 181"/>
                  <a:gd name="T57" fmla="*/ 96 h 155"/>
                  <a:gd name="T58" fmla="*/ 138 w 181"/>
                  <a:gd name="T59" fmla="*/ 78 h 155"/>
                  <a:gd name="T60" fmla="*/ 135 w 181"/>
                  <a:gd name="T61" fmla="*/ 60 h 155"/>
                  <a:gd name="T62" fmla="*/ 124 w 181"/>
                  <a:gd name="T63" fmla="*/ 46 h 155"/>
                  <a:gd name="T64" fmla="*/ 109 w 181"/>
                  <a:gd name="T65" fmla="*/ 38 h 155"/>
                  <a:gd name="T66" fmla="*/ 91 w 181"/>
                  <a:gd name="T67" fmla="*/ 3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5">
                    <a:moveTo>
                      <a:pt x="91" y="0"/>
                    </a:moveTo>
                    <a:cubicBezTo>
                      <a:pt x="103" y="0"/>
                      <a:pt x="115" y="2"/>
                      <a:pt x="126" y="5"/>
                    </a:cubicBezTo>
                    <a:cubicBezTo>
                      <a:pt x="137" y="8"/>
                      <a:pt x="146" y="13"/>
                      <a:pt x="155" y="20"/>
                    </a:cubicBezTo>
                    <a:cubicBezTo>
                      <a:pt x="163" y="26"/>
                      <a:pt x="169" y="35"/>
                      <a:pt x="174" y="44"/>
                    </a:cubicBezTo>
                    <a:cubicBezTo>
                      <a:pt x="179" y="54"/>
                      <a:pt x="181" y="65"/>
                      <a:pt x="181" y="78"/>
                    </a:cubicBezTo>
                    <a:cubicBezTo>
                      <a:pt x="181" y="91"/>
                      <a:pt x="179" y="102"/>
                      <a:pt x="174" y="112"/>
                    </a:cubicBezTo>
                    <a:cubicBezTo>
                      <a:pt x="169" y="121"/>
                      <a:pt x="163" y="129"/>
                      <a:pt x="155" y="136"/>
                    </a:cubicBezTo>
                    <a:cubicBezTo>
                      <a:pt x="146" y="143"/>
                      <a:pt x="137" y="147"/>
                      <a:pt x="126" y="151"/>
                    </a:cubicBezTo>
                    <a:cubicBezTo>
                      <a:pt x="115" y="154"/>
                      <a:pt x="103" y="155"/>
                      <a:pt x="91" y="155"/>
                    </a:cubicBezTo>
                    <a:cubicBezTo>
                      <a:pt x="78" y="155"/>
                      <a:pt x="67" y="154"/>
                      <a:pt x="56" y="151"/>
                    </a:cubicBezTo>
                    <a:cubicBezTo>
                      <a:pt x="45" y="147"/>
                      <a:pt x="35" y="143"/>
                      <a:pt x="27" y="136"/>
                    </a:cubicBezTo>
                    <a:cubicBezTo>
                      <a:pt x="19" y="129"/>
                      <a:pt x="12" y="121"/>
                      <a:pt x="7" y="112"/>
                    </a:cubicBezTo>
                    <a:cubicBezTo>
                      <a:pt x="3" y="102"/>
                      <a:pt x="0" y="91"/>
                      <a:pt x="0" y="78"/>
                    </a:cubicBezTo>
                    <a:cubicBezTo>
                      <a:pt x="0" y="65"/>
                      <a:pt x="3" y="54"/>
                      <a:pt x="7" y="44"/>
                    </a:cubicBezTo>
                    <a:cubicBezTo>
                      <a:pt x="12" y="35"/>
                      <a:pt x="19" y="26"/>
                      <a:pt x="27" y="20"/>
                    </a:cubicBezTo>
                    <a:cubicBezTo>
                      <a:pt x="35" y="13"/>
                      <a:pt x="45" y="8"/>
                      <a:pt x="56" y="5"/>
                    </a:cubicBezTo>
                    <a:cubicBezTo>
                      <a:pt x="67" y="2"/>
                      <a:pt x="78" y="0"/>
                      <a:pt x="91" y="0"/>
                    </a:cubicBezTo>
                    <a:close/>
                    <a:moveTo>
                      <a:pt x="91" y="35"/>
                    </a:moveTo>
                    <a:cubicBezTo>
                      <a:pt x="84" y="35"/>
                      <a:pt x="78" y="36"/>
                      <a:pt x="73" y="38"/>
                    </a:cubicBezTo>
                    <a:cubicBezTo>
                      <a:pt x="67" y="40"/>
                      <a:pt x="62" y="43"/>
                      <a:pt x="58" y="46"/>
                    </a:cubicBezTo>
                    <a:cubicBezTo>
                      <a:pt x="53" y="50"/>
                      <a:pt x="50" y="54"/>
                      <a:pt x="47" y="60"/>
                    </a:cubicBezTo>
                    <a:cubicBezTo>
                      <a:pt x="45" y="65"/>
                      <a:pt x="43" y="71"/>
                      <a:pt x="43" y="78"/>
                    </a:cubicBezTo>
                    <a:cubicBezTo>
                      <a:pt x="43" y="85"/>
                      <a:pt x="45" y="91"/>
                      <a:pt x="47" y="96"/>
                    </a:cubicBezTo>
                    <a:cubicBezTo>
                      <a:pt x="50" y="101"/>
                      <a:pt x="53" y="106"/>
                      <a:pt x="58" y="109"/>
                    </a:cubicBezTo>
                    <a:cubicBezTo>
                      <a:pt x="62" y="113"/>
                      <a:pt x="67" y="116"/>
                      <a:pt x="73" y="118"/>
                    </a:cubicBezTo>
                    <a:cubicBezTo>
                      <a:pt x="78" y="120"/>
                      <a:pt x="84" y="121"/>
                      <a:pt x="91" y="121"/>
                    </a:cubicBezTo>
                    <a:cubicBezTo>
                      <a:pt x="97" y="121"/>
                      <a:pt x="103" y="120"/>
                      <a:pt x="109" y="118"/>
                    </a:cubicBezTo>
                    <a:cubicBezTo>
                      <a:pt x="115" y="116"/>
                      <a:pt x="120" y="113"/>
                      <a:pt x="124" y="109"/>
                    </a:cubicBezTo>
                    <a:cubicBezTo>
                      <a:pt x="128" y="106"/>
                      <a:pt x="132" y="101"/>
                      <a:pt x="135" y="96"/>
                    </a:cubicBezTo>
                    <a:cubicBezTo>
                      <a:pt x="137" y="91"/>
                      <a:pt x="138" y="85"/>
                      <a:pt x="138" y="78"/>
                    </a:cubicBezTo>
                    <a:cubicBezTo>
                      <a:pt x="138" y="71"/>
                      <a:pt x="137" y="65"/>
                      <a:pt x="135" y="60"/>
                    </a:cubicBezTo>
                    <a:cubicBezTo>
                      <a:pt x="132" y="54"/>
                      <a:pt x="128" y="50"/>
                      <a:pt x="124" y="46"/>
                    </a:cubicBezTo>
                    <a:cubicBezTo>
                      <a:pt x="120" y="43"/>
                      <a:pt x="115" y="40"/>
                      <a:pt x="109" y="38"/>
                    </a:cubicBezTo>
                    <a:cubicBezTo>
                      <a:pt x="103" y="36"/>
                      <a:pt x="97" y="35"/>
                      <a:pt x="9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3" name="Freeform 9"/>
              <p:cNvSpPr>
                <a:spLocks/>
              </p:cNvSpPr>
              <p:nvPr/>
            </p:nvSpPr>
            <p:spPr bwMode="auto">
              <a:xfrm>
                <a:off x="4629440" y="1231177"/>
                <a:ext cx="410159" cy="348146"/>
              </a:xfrm>
              <a:custGeom>
                <a:avLst/>
                <a:gdLst>
                  <a:gd name="T0" fmla="*/ 8 w 180"/>
                  <a:gd name="T1" fmla="*/ 8 h 152"/>
                  <a:gd name="T2" fmla="*/ 7 w 180"/>
                  <a:gd name="T3" fmla="*/ 5 h 152"/>
                  <a:gd name="T4" fmla="*/ 0 w 180"/>
                  <a:gd name="T5" fmla="*/ 3 h 152"/>
                  <a:gd name="T6" fmla="*/ 0 w 180"/>
                  <a:gd name="T7" fmla="*/ 0 h 152"/>
                  <a:gd name="T8" fmla="*/ 70 w 180"/>
                  <a:gd name="T9" fmla="*/ 0 h 152"/>
                  <a:gd name="T10" fmla="*/ 70 w 180"/>
                  <a:gd name="T11" fmla="*/ 3 h 152"/>
                  <a:gd name="T12" fmla="*/ 64 w 180"/>
                  <a:gd name="T13" fmla="*/ 4 h 152"/>
                  <a:gd name="T14" fmla="*/ 62 w 180"/>
                  <a:gd name="T15" fmla="*/ 7 h 152"/>
                  <a:gd name="T16" fmla="*/ 66 w 180"/>
                  <a:gd name="T17" fmla="*/ 12 h 152"/>
                  <a:gd name="T18" fmla="*/ 76 w 180"/>
                  <a:gd name="T19" fmla="*/ 24 h 152"/>
                  <a:gd name="T20" fmla="*/ 90 w 180"/>
                  <a:gd name="T21" fmla="*/ 39 h 152"/>
                  <a:gd name="T22" fmla="*/ 105 w 180"/>
                  <a:gd name="T23" fmla="*/ 56 h 152"/>
                  <a:gd name="T24" fmla="*/ 120 w 180"/>
                  <a:gd name="T25" fmla="*/ 73 h 152"/>
                  <a:gd name="T26" fmla="*/ 133 w 180"/>
                  <a:gd name="T27" fmla="*/ 86 h 152"/>
                  <a:gd name="T28" fmla="*/ 133 w 180"/>
                  <a:gd name="T29" fmla="*/ 8 h 152"/>
                  <a:gd name="T30" fmla="*/ 127 w 180"/>
                  <a:gd name="T31" fmla="*/ 3 h 152"/>
                  <a:gd name="T32" fmla="*/ 127 w 180"/>
                  <a:gd name="T33" fmla="*/ 0 h 152"/>
                  <a:gd name="T34" fmla="*/ 180 w 180"/>
                  <a:gd name="T35" fmla="*/ 0 h 152"/>
                  <a:gd name="T36" fmla="*/ 180 w 180"/>
                  <a:gd name="T37" fmla="*/ 3 h 152"/>
                  <a:gd name="T38" fmla="*/ 173 w 180"/>
                  <a:gd name="T39" fmla="*/ 5 h 152"/>
                  <a:gd name="T40" fmla="*/ 172 w 180"/>
                  <a:gd name="T41" fmla="*/ 8 h 152"/>
                  <a:gd name="T42" fmla="*/ 172 w 180"/>
                  <a:gd name="T43" fmla="*/ 144 h 152"/>
                  <a:gd name="T44" fmla="*/ 173 w 180"/>
                  <a:gd name="T45" fmla="*/ 147 h 152"/>
                  <a:gd name="T46" fmla="*/ 180 w 180"/>
                  <a:gd name="T47" fmla="*/ 149 h 152"/>
                  <a:gd name="T48" fmla="*/ 180 w 180"/>
                  <a:gd name="T49" fmla="*/ 152 h 152"/>
                  <a:gd name="T50" fmla="*/ 125 w 180"/>
                  <a:gd name="T51" fmla="*/ 152 h 152"/>
                  <a:gd name="T52" fmla="*/ 125 w 180"/>
                  <a:gd name="T53" fmla="*/ 149 h 152"/>
                  <a:gd name="T54" fmla="*/ 130 w 180"/>
                  <a:gd name="T55" fmla="*/ 148 h 152"/>
                  <a:gd name="T56" fmla="*/ 131 w 180"/>
                  <a:gd name="T57" fmla="*/ 146 h 152"/>
                  <a:gd name="T58" fmla="*/ 130 w 180"/>
                  <a:gd name="T59" fmla="*/ 143 h 152"/>
                  <a:gd name="T60" fmla="*/ 127 w 180"/>
                  <a:gd name="T61" fmla="*/ 139 h 152"/>
                  <a:gd name="T62" fmla="*/ 118 w 180"/>
                  <a:gd name="T63" fmla="*/ 130 h 152"/>
                  <a:gd name="T64" fmla="*/ 103 w 180"/>
                  <a:gd name="T65" fmla="*/ 114 h 152"/>
                  <a:gd name="T66" fmla="*/ 80 w 180"/>
                  <a:gd name="T67" fmla="*/ 89 h 152"/>
                  <a:gd name="T68" fmla="*/ 47 w 180"/>
                  <a:gd name="T69" fmla="*/ 52 h 152"/>
                  <a:gd name="T70" fmla="*/ 47 w 180"/>
                  <a:gd name="T71" fmla="*/ 144 h 152"/>
                  <a:gd name="T72" fmla="*/ 49 w 180"/>
                  <a:gd name="T73" fmla="*/ 147 h 152"/>
                  <a:gd name="T74" fmla="*/ 56 w 180"/>
                  <a:gd name="T75" fmla="*/ 149 h 152"/>
                  <a:gd name="T76" fmla="*/ 56 w 180"/>
                  <a:gd name="T77" fmla="*/ 152 h 152"/>
                  <a:gd name="T78" fmla="*/ 0 w 180"/>
                  <a:gd name="T79" fmla="*/ 152 h 152"/>
                  <a:gd name="T80" fmla="*/ 0 w 180"/>
                  <a:gd name="T81" fmla="*/ 149 h 152"/>
                  <a:gd name="T82" fmla="*/ 7 w 180"/>
                  <a:gd name="T83" fmla="*/ 147 h 152"/>
                  <a:gd name="T84" fmla="*/ 8 w 180"/>
                  <a:gd name="T85" fmla="*/ 144 h 152"/>
                  <a:gd name="T86" fmla="*/ 8 w 180"/>
                  <a:gd name="T87" fmla="*/ 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0" h="152">
                    <a:moveTo>
                      <a:pt x="8" y="8"/>
                    </a:moveTo>
                    <a:cubicBezTo>
                      <a:pt x="8" y="7"/>
                      <a:pt x="8" y="6"/>
                      <a:pt x="7" y="5"/>
                    </a:cubicBezTo>
                    <a:cubicBezTo>
                      <a:pt x="6" y="4"/>
                      <a:pt x="4" y="3"/>
                      <a:pt x="0" y="3"/>
                    </a:cubicBezTo>
                    <a:cubicBezTo>
                      <a:pt x="0" y="0"/>
                      <a:pt x="0" y="0"/>
                      <a:pt x="0" y="0"/>
                    </a:cubicBezTo>
                    <a:cubicBezTo>
                      <a:pt x="70" y="0"/>
                      <a:pt x="70" y="0"/>
                      <a:pt x="70" y="0"/>
                    </a:cubicBezTo>
                    <a:cubicBezTo>
                      <a:pt x="70" y="3"/>
                      <a:pt x="70" y="3"/>
                      <a:pt x="70" y="3"/>
                    </a:cubicBezTo>
                    <a:cubicBezTo>
                      <a:pt x="67" y="3"/>
                      <a:pt x="65" y="4"/>
                      <a:pt x="64" y="4"/>
                    </a:cubicBezTo>
                    <a:cubicBezTo>
                      <a:pt x="63" y="5"/>
                      <a:pt x="62" y="6"/>
                      <a:pt x="62" y="7"/>
                    </a:cubicBezTo>
                    <a:cubicBezTo>
                      <a:pt x="62" y="7"/>
                      <a:pt x="63" y="9"/>
                      <a:pt x="66" y="12"/>
                    </a:cubicBezTo>
                    <a:cubicBezTo>
                      <a:pt x="69" y="15"/>
                      <a:pt x="72" y="19"/>
                      <a:pt x="76" y="24"/>
                    </a:cubicBezTo>
                    <a:cubicBezTo>
                      <a:pt x="80" y="28"/>
                      <a:pt x="85" y="34"/>
                      <a:pt x="90" y="39"/>
                    </a:cubicBezTo>
                    <a:cubicBezTo>
                      <a:pt x="95" y="45"/>
                      <a:pt x="100" y="51"/>
                      <a:pt x="105" y="56"/>
                    </a:cubicBezTo>
                    <a:cubicBezTo>
                      <a:pt x="110" y="62"/>
                      <a:pt x="115" y="67"/>
                      <a:pt x="120" y="73"/>
                    </a:cubicBezTo>
                    <a:cubicBezTo>
                      <a:pt x="125" y="78"/>
                      <a:pt x="129" y="82"/>
                      <a:pt x="133" y="86"/>
                    </a:cubicBezTo>
                    <a:cubicBezTo>
                      <a:pt x="133" y="8"/>
                      <a:pt x="133" y="8"/>
                      <a:pt x="133" y="8"/>
                    </a:cubicBezTo>
                    <a:cubicBezTo>
                      <a:pt x="133" y="5"/>
                      <a:pt x="131" y="3"/>
                      <a:pt x="127" y="3"/>
                    </a:cubicBezTo>
                    <a:cubicBezTo>
                      <a:pt x="127" y="0"/>
                      <a:pt x="127" y="0"/>
                      <a:pt x="127" y="0"/>
                    </a:cubicBezTo>
                    <a:cubicBezTo>
                      <a:pt x="180" y="0"/>
                      <a:pt x="180" y="0"/>
                      <a:pt x="180" y="0"/>
                    </a:cubicBezTo>
                    <a:cubicBezTo>
                      <a:pt x="180" y="3"/>
                      <a:pt x="180" y="3"/>
                      <a:pt x="180" y="3"/>
                    </a:cubicBezTo>
                    <a:cubicBezTo>
                      <a:pt x="176" y="3"/>
                      <a:pt x="174" y="4"/>
                      <a:pt x="173" y="5"/>
                    </a:cubicBezTo>
                    <a:cubicBezTo>
                      <a:pt x="172" y="6"/>
                      <a:pt x="172" y="7"/>
                      <a:pt x="172" y="8"/>
                    </a:cubicBezTo>
                    <a:cubicBezTo>
                      <a:pt x="172" y="144"/>
                      <a:pt x="172" y="144"/>
                      <a:pt x="172" y="144"/>
                    </a:cubicBezTo>
                    <a:cubicBezTo>
                      <a:pt x="172" y="145"/>
                      <a:pt x="172" y="146"/>
                      <a:pt x="173" y="147"/>
                    </a:cubicBezTo>
                    <a:cubicBezTo>
                      <a:pt x="174" y="148"/>
                      <a:pt x="176" y="148"/>
                      <a:pt x="180" y="149"/>
                    </a:cubicBezTo>
                    <a:cubicBezTo>
                      <a:pt x="180" y="152"/>
                      <a:pt x="180" y="152"/>
                      <a:pt x="180" y="152"/>
                    </a:cubicBezTo>
                    <a:cubicBezTo>
                      <a:pt x="125" y="152"/>
                      <a:pt x="125" y="152"/>
                      <a:pt x="125" y="152"/>
                    </a:cubicBezTo>
                    <a:cubicBezTo>
                      <a:pt x="125" y="149"/>
                      <a:pt x="125" y="149"/>
                      <a:pt x="125" y="149"/>
                    </a:cubicBezTo>
                    <a:cubicBezTo>
                      <a:pt x="127" y="149"/>
                      <a:pt x="129" y="149"/>
                      <a:pt x="130" y="148"/>
                    </a:cubicBezTo>
                    <a:cubicBezTo>
                      <a:pt x="131" y="147"/>
                      <a:pt x="131" y="147"/>
                      <a:pt x="131" y="146"/>
                    </a:cubicBezTo>
                    <a:cubicBezTo>
                      <a:pt x="131" y="145"/>
                      <a:pt x="131" y="144"/>
                      <a:pt x="130" y="143"/>
                    </a:cubicBezTo>
                    <a:cubicBezTo>
                      <a:pt x="130" y="143"/>
                      <a:pt x="129" y="141"/>
                      <a:pt x="127" y="139"/>
                    </a:cubicBezTo>
                    <a:cubicBezTo>
                      <a:pt x="125" y="137"/>
                      <a:pt x="122" y="134"/>
                      <a:pt x="118" y="130"/>
                    </a:cubicBezTo>
                    <a:cubicBezTo>
                      <a:pt x="114" y="126"/>
                      <a:pt x="109" y="121"/>
                      <a:pt x="103" y="114"/>
                    </a:cubicBezTo>
                    <a:cubicBezTo>
                      <a:pt x="97" y="107"/>
                      <a:pt x="89" y="99"/>
                      <a:pt x="80" y="89"/>
                    </a:cubicBezTo>
                    <a:cubicBezTo>
                      <a:pt x="71" y="79"/>
                      <a:pt x="60" y="67"/>
                      <a:pt x="47" y="52"/>
                    </a:cubicBezTo>
                    <a:cubicBezTo>
                      <a:pt x="47" y="144"/>
                      <a:pt x="47" y="144"/>
                      <a:pt x="47" y="144"/>
                    </a:cubicBezTo>
                    <a:cubicBezTo>
                      <a:pt x="47" y="145"/>
                      <a:pt x="48" y="146"/>
                      <a:pt x="49" y="147"/>
                    </a:cubicBezTo>
                    <a:cubicBezTo>
                      <a:pt x="50" y="148"/>
                      <a:pt x="52" y="148"/>
                      <a:pt x="56" y="149"/>
                    </a:cubicBezTo>
                    <a:cubicBezTo>
                      <a:pt x="56" y="152"/>
                      <a:pt x="56" y="152"/>
                      <a:pt x="56" y="152"/>
                    </a:cubicBezTo>
                    <a:cubicBezTo>
                      <a:pt x="0" y="152"/>
                      <a:pt x="0" y="152"/>
                      <a:pt x="0" y="152"/>
                    </a:cubicBezTo>
                    <a:cubicBezTo>
                      <a:pt x="0" y="149"/>
                      <a:pt x="0" y="149"/>
                      <a:pt x="0" y="149"/>
                    </a:cubicBezTo>
                    <a:cubicBezTo>
                      <a:pt x="4" y="148"/>
                      <a:pt x="6" y="148"/>
                      <a:pt x="7" y="147"/>
                    </a:cubicBezTo>
                    <a:cubicBezTo>
                      <a:pt x="8" y="146"/>
                      <a:pt x="8" y="145"/>
                      <a:pt x="8" y="144"/>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4" name="Freeform 10"/>
              <p:cNvSpPr>
                <a:spLocks/>
              </p:cNvSpPr>
              <p:nvPr/>
            </p:nvSpPr>
            <p:spPr bwMode="auto">
              <a:xfrm>
                <a:off x="5275687" y="1210505"/>
                <a:ext cx="351411" cy="381872"/>
              </a:xfrm>
              <a:custGeom>
                <a:avLst/>
                <a:gdLst>
                  <a:gd name="T0" fmla="*/ 115 w 154"/>
                  <a:gd name="T1" fmla="*/ 106 h 167"/>
                  <a:gd name="T2" fmla="*/ 112 w 154"/>
                  <a:gd name="T3" fmla="*/ 101 h 167"/>
                  <a:gd name="T4" fmla="*/ 106 w 154"/>
                  <a:gd name="T5" fmla="*/ 99 h 167"/>
                  <a:gd name="T6" fmla="*/ 52 w 154"/>
                  <a:gd name="T7" fmla="*/ 99 h 167"/>
                  <a:gd name="T8" fmla="*/ 52 w 154"/>
                  <a:gd name="T9" fmla="*/ 126 h 167"/>
                  <a:gd name="T10" fmla="*/ 145 w 154"/>
                  <a:gd name="T11" fmla="*/ 126 h 167"/>
                  <a:gd name="T12" fmla="*/ 149 w 154"/>
                  <a:gd name="T13" fmla="*/ 124 h 167"/>
                  <a:gd name="T14" fmla="*/ 151 w 154"/>
                  <a:gd name="T15" fmla="*/ 117 h 167"/>
                  <a:gd name="T16" fmla="*/ 154 w 154"/>
                  <a:gd name="T17" fmla="*/ 117 h 167"/>
                  <a:gd name="T18" fmla="*/ 154 w 154"/>
                  <a:gd name="T19" fmla="*/ 167 h 167"/>
                  <a:gd name="T20" fmla="*/ 151 w 154"/>
                  <a:gd name="T21" fmla="*/ 167 h 167"/>
                  <a:gd name="T22" fmla="*/ 149 w 154"/>
                  <a:gd name="T23" fmla="*/ 162 h 167"/>
                  <a:gd name="T24" fmla="*/ 145 w 154"/>
                  <a:gd name="T25" fmla="*/ 161 h 167"/>
                  <a:gd name="T26" fmla="*/ 0 w 154"/>
                  <a:gd name="T27" fmla="*/ 161 h 167"/>
                  <a:gd name="T28" fmla="*/ 0 w 154"/>
                  <a:gd name="T29" fmla="*/ 158 h 167"/>
                  <a:gd name="T30" fmla="*/ 7 w 154"/>
                  <a:gd name="T31" fmla="*/ 156 h 167"/>
                  <a:gd name="T32" fmla="*/ 9 w 154"/>
                  <a:gd name="T33" fmla="*/ 153 h 167"/>
                  <a:gd name="T34" fmla="*/ 9 w 154"/>
                  <a:gd name="T35" fmla="*/ 17 h 167"/>
                  <a:gd name="T36" fmla="*/ 7 w 154"/>
                  <a:gd name="T37" fmla="*/ 14 h 167"/>
                  <a:gd name="T38" fmla="*/ 0 w 154"/>
                  <a:gd name="T39" fmla="*/ 12 h 167"/>
                  <a:gd name="T40" fmla="*/ 0 w 154"/>
                  <a:gd name="T41" fmla="*/ 9 h 167"/>
                  <a:gd name="T42" fmla="*/ 145 w 154"/>
                  <a:gd name="T43" fmla="*/ 9 h 167"/>
                  <a:gd name="T44" fmla="*/ 149 w 154"/>
                  <a:gd name="T45" fmla="*/ 7 h 167"/>
                  <a:gd name="T46" fmla="*/ 151 w 154"/>
                  <a:gd name="T47" fmla="*/ 0 h 167"/>
                  <a:gd name="T48" fmla="*/ 154 w 154"/>
                  <a:gd name="T49" fmla="*/ 0 h 167"/>
                  <a:gd name="T50" fmla="*/ 154 w 154"/>
                  <a:gd name="T51" fmla="*/ 51 h 167"/>
                  <a:gd name="T52" fmla="*/ 151 w 154"/>
                  <a:gd name="T53" fmla="*/ 51 h 167"/>
                  <a:gd name="T54" fmla="*/ 149 w 154"/>
                  <a:gd name="T55" fmla="*/ 44 h 167"/>
                  <a:gd name="T56" fmla="*/ 145 w 154"/>
                  <a:gd name="T57" fmla="*/ 43 h 167"/>
                  <a:gd name="T58" fmla="*/ 52 w 154"/>
                  <a:gd name="T59" fmla="*/ 43 h 167"/>
                  <a:gd name="T60" fmla="*/ 52 w 154"/>
                  <a:gd name="T61" fmla="*/ 67 h 167"/>
                  <a:gd name="T62" fmla="*/ 106 w 154"/>
                  <a:gd name="T63" fmla="*/ 67 h 167"/>
                  <a:gd name="T64" fmla="*/ 112 w 154"/>
                  <a:gd name="T65" fmla="*/ 65 h 167"/>
                  <a:gd name="T66" fmla="*/ 115 w 154"/>
                  <a:gd name="T67" fmla="*/ 60 h 167"/>
                  <a:gd name="T68" fmla="*/ 118 w 154"/>
                  <a:gd name="T69" fmla="*/ 60 h 167"/>
                  <a:gd name="T70" fmla="*/ 118 w 154"/>
                  <a:gd name="T71" fmla="*/ 106 h 167"/>
                  <a:gd name="T72" fmla="*/ 115 w 154"/>
                  <a:gd name="T73" fmla="*/ 10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 h="167">
                    <a:moveTo>
                      <a:pt x="115" y="106"/>
                    </a:moveTo>
                    <a:cubicBezTo>
                      <a:pt x="115" y="104"/>
                      <a:pt x="114" y="102"/>
                      <a:pt x="112" y="101"/>
                    </a:cubicBezTo>
                    <a:cubicBezTo>
                      <a:pt x="111" y="100"/>
                      <a:pt x="109" y="99"/>
                      <a:pt x="106" y="99"/>
                    </a:cubicBezTo>
                    <a:cubicBezTo>
                      <a:pt x="52" y="99"/>
                      <a:pt x="52" y="99"/>
                      <a:pt x="52" y="99"/>
                    </a:cubicBezTo>
                    <a:cubicBezTo>
                      <a:pt x="52" y="126"/>
                      <a:pt x="52" y="126"/>
                      <a:pt x="52" y="126"/>
                    </a:cubicBezTo>
                    <a:cubicBezTo>
                      <a:pt x="145" y="126"/>
                      <a:pt x="145" y="126"/>
                      <a:pt x="145" y="126"/>
                    </a:cubicBezTo>
                    <a:cubicBezTo>
                      <a:pt x="147" y="126"/>
                      <a:pt x="148" y="125"/>
                      <a:pt x="149" y="124"/>
                    </a:cubicBezTo>
                    <a:cubicBezTo>
                      <a:pt x="150" y="123"/>
                      <a:pt x="150" y="121"/>
                      <a:pt x="151" y="117"/>
                    </a:cubicBezTo>
                    <a:cubicBezTo>
                      <a:pt x="154" y="117"/>
                      <a:pt x="154" y="117"/>
                      <a:pt x="154" y="117"/>
                    </a:cubicBezTo>
                    <a:cubicBezTo>
                      <a:pt x="154" y="167"/>
                      <a:pt x="154" y="167"/>
                      <a:pt x="154" y="167"/>
                    </a:cubicBezTo>
                    <a:cubicBezTo>
                      <a:pt x="151" y="167"/>
                      <a:pt x="151" y="167"/>
                      <a:pt x="151" y="167"/>
                    </a:cubicBezTo>
                    <a:cubicBezTo>
                      <a:pt x="150" y="164"/>
                      <a:pt x="150" y="163"/>
                      <a:pt x="149" y="162"/>
                    </a:cubicBezTo>
                    <a:cubicBezTo>
                      <a:pt x="148" y="162"/>
                      <a:pt x="147" y="161"/>
                      <a:pt x="145" y="161"/>
                    </a:cubicBezTo>
                    <a:cubicBezTo>
                      <a:pt x="0" y="161"/>
                      <a:pt x="0" y="161"/>
                      <a:pt x="0" y="161"/>
                    </a:cubicBezTo>
                    <a:cubicBezTo>
                      <a:pt x="0" y="158"/>
                      <a:pt x="0" y="158"/>
                      <a:pt x="0" y="158"/>
                    </a:cubicBezTo>
                    <a:cubicBezTo>
                      <a:pt x="4" y="157"/>
                      <a:pt x="6" y="157"/>
                      <a:pt x="7" y="156"/>
                    </a:cubicBezTo>
                    <a:cubicBezTo>
                      <a:pt x="8" y="155"/>
                      <a:pt x="9" y="154"/>
                      <a:pt x="9" y="153"/>
                    </a:cubicBezTo>
                    <a:cubicBezTo>
                      <a:pt x="9" y="17"/>
                      <a:pt x="9" y="17"/>
                      <a:pt x="9" y="17"/>
                    </a:cubicBezTo>
                    <a:cubicBezTo>
                      <a:pt x="9" y="16"/>
                      <a:pt x="8" y="15"/>
                      <a:pt x="7" y="14"/>
                    </a:cubicBezTo>
                    <a:cubicBezTo>
                      <a:pt x="6" y="13"/>
                      <a:pt x="4" y="12"/>
                      <a:pt x="0" y="12"/>
                    </a:cubicBezTo>
                    <a:cubicBezTo>
                      <a:pt x="0" y="9"/>
                      <a:pt x="0" y="9"/>
                      <a:pt x="0" y="9"/>
                    </a:cubicBezTo>
                    <a:cubicBezTo>
                      <a:pt x="145" y="9"/>
                      <a:pt x="145" y="9"/>
                      <a:pt x="145" y="9"/>
                    </a:cubicBezTo>
                    <a:cubicBezTo>
                      <a:pt x="147" y="9"/>
                      <a:pt x="148" y="8"/>
                      <a:pt x="149" y="7"/>
                    </a:cubicBezTo>
                    <a:cubicBezTo>
                      <a:pt x="150" y="6"/>
                      <a:pt x="150" y="4"/>
                      <a:pt x="151" y="0"/>
                    </a:cubicBezTo>
                    <a:cubicBezTo>
                      <a:pt x="154" y="0"/>
                      <a:pt x="154" y="0"/>
                      <a:pt x="154" y="0"/>
                    </a:cubicBezTo>
                    <a:cubicBezTo>
                      <a:pt x="154" y="51"/>
                      <a:pt x="154" y="51"/>
                      <a:pt x="154" y="51"/>
                    </a:cubicBezTo>
                    <a:cubicBezTo>
                      <a:pt x="151" y="51"/>
                      <a:pt x="151" y="51"/>
                      <a:pt x="151" y="51"/>
                    </a:cubicBezTo>
                    <a:cubicBezTo>
                      <a:pt x="150" y="48"/>
                      <a:pt x="150" y="45"/>
                      <a:pt x="149" y="44"/>
                    </a:cubicBezTo>
                    <a:cubicBezTo>
                      <a:pt x="148" y="43"/>
                      <a:pt x="147" y="43"/>
                      <a:pt x="145" y="43"/>
                    </a:cubicBezTo>
                    <a:cubicBezTo>
                      <a:pt x="52" y="43"/>
                      <a:pt x="52" y="43"/>
                      <a:pt x="52" y="43"/>
                    </a:cubicBezTo>
                    <a:cubicBezTo>
                      <a:pt x="52" y="67"/>
                      <a:pt x="52" y="67"/>
                      <a:pt x="52" y="67"/>
                    </a:cubicBezTo>
                    <a:cubicBezTo>
                      <a:pt x="106" y="67"/>
                      <a:pt x="106" y="67"/>
                      <a:pt x="106" y="67"/>
                    </a:cubicBezTo>
                    <a:cubicBezTo>
                      <a:pt x="109" y="67"/>
                      <a:pt x="111" y="66"/>
                      <a:pt x="112" y="65"/>
                    </a:cubicBezTo>
                    <a:cubicBezTo>
                      <a:pt x="114" y="64"/>
                      <a:pt x="115" y="62"/>
                      <a:pt x="115" y="60"/>
                    </a:cubicBezTo>
                    <a:cubicBezTo>
                      <a:pt x="118" y="60"/>
                      <a:pt x="118" y="60"/>
                      <a:pt x="118" y="60"/>
                    </a:cubicBezTo>
                    <a:cubicBezTo>
                      <a:pt x="118" y="106"/>
                      <a:pt x="118" y="106"/>
                      <a:pt x="118" y="106"/>
                    </a:cubicBezTo>
                    <a:lnTo>
                      <a:pt x="11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8" name="グループ化 7"/>
            <p:cNvGrpSpPr/>
            <p:nvPr/>
          </p:nvGrpSpPr>
          <p:grpSpPr>
            <a:xfrm>
              <a:off x="1206478" y="2567589"/>
              <a:ext cx="2822160" cy="370994"/>
              <a:chOff x="2234848" y="688286"/>
              <a:chExt cx="2822160" cy="370994"/>
            </a:xfrm>
            <a:grpFill/>
          </p:grpSpPr>
          <p:sp>
            <p:nvSpPr>
              <p:cNvPr id="14" name="Freeform 11"/>
              <p:cNvSpPr>
                <a:spLocks noEditPoints="1"/>
              </p:cNvSpPr>
              <p:nvPr/>
            </p:nvSpPr>
            <p:spPr bwMode="auto">
              <a:xfrm>
                <a:off x="2234848" y="701341"/>
                <a:ext cx="414511" cy="357939"/>
              </a:xfrm>
              <a:custGeom>
                <a:avLst/>
                <a:gdLst>
                  <a:gd name="T0" fmla="*/ 91 w 182"/>
                  <a:gd name="T1" fmla="*/ 0 h 156"/>
                  <a:gd name="T2" fmla="*/ 126 w 182"/>
                  <a:gd name="T3" fmla="*/ 5 h 156"/>
                  <a:gd name="T4" fmla="*/ 155 w 182"/>
                  <a:gd name="T5" fmla="*/ 20 h 156"/>
                  <a:gd name="T6" fmla="*/ 174 w 182"/>
                  <a:gd name="T7" fmla="*/ 45 h 156"/>
                  <a:gd name="T8" fmla="*/ 182 w 182"/>
                  <a:gd name="T9" fmla="*/ 78 h 156"/>
                  <a:gd name="T10" fmla="*/ 174 w 182"/>
                  <a:gd name="T11" fmla="*/ 112 h 156"/>
                  <a:gd name="T12" fmla="*/ 155 w 182"/>
                  <a:gd name="T13" fmla="*/ 136 h 156"/>
                  <a:gd name="T14" fmla="*/ 126 w 182"/>
                  <a:gd name="T15" fmla="*/ 151 h 156"/>
                  <a:gd name="T16" fmla="*/ 91 w 182"/>
                  <a:gd name="T17" fmla="*/ 156 h 156"/>
                  <a:gd name="T18" fmla="*/ 56 w 182"/>
                  <a:gd name="T19" fmla="*/ 151 h 156"/>
                  <a:gd name="T20" fmla="*/ 27 w 182"/>
                  <a:gd name="T21" fmla="*/ 136 h 156"/>
                  <a:gd name="T22" fmla="*/ 8 w 182"/>
                  <a:gd name="T23" fmla="*/ 112 h 156"/>
                  <a:gd name="T24" fmla="*/ 0 w 182"/>
                  <a:gd name="T25" fmla="*/ 78 h 156"/>
                  <a:gd name="T26" fmla="*/ 8 w 182"/>
                  <a:gd name="T27" fmla="*/ 45 h 156"/>
                  <a:gd name="T28" fmla="*/ 27 w 182"/>
                  <a:gd name="T29" fmla="*/ 20 h 156"/>
                  <a:gd name="T30" fmla="*/ 56 w 182"/>
                  <a:gd name="T31" fmla="*/ 5 h 156"/>
                  <a:gd name="T32" fmla="*/ 91 w 182"/>
                  <a:gd name="T33" fmla="*/ 0 h 156"/>
                  <a:gd name="T34" fmla="*/ 91 w 182"/>
                  <a:gd name="T35" fmla="*/ 36 h 156"/>
                  <a:gd name="T36" fmla="*/ 73 w 182"/>
                  <a:gd name="T37" fmla="*/ 39 h 156"/>
                  <a:gd name="T38" fmla="*/ 58 w 182"/>
                  <a:gd name="T39" fmla="*/ 47 h 156"/>
                  <a:gd name="T40" fmla="*/ 47 w 182"/>
                  <a:gd name="T41" fmla="*/ 60 h 156"/>
                  <a:gd name="T42" fmla="*/ 43 w 182"/>
                  <a:gd name="T43" fmla="*/ 78 h 156"/>
                  <a:gd name="T44" fmla="*/ 47 w 182"/>
                  <a:gd name="T45" fmla="*/ 96 h 156"/>
                  <a:gd name="T46" fmla="*/ 58 w 182"/>
                  <a:gd name="T47" fmla="*/ 110 h 156"/>
                  <a:gd name="T48" fmla="*/ 73 w 182"/>
                  <a:gd name="T49" fmla="*/ 118 h 156"/>
                  <a:gd name="T50" fmla="*/ 91 w 182"/>
                  <a:gd name="T51" fmla="*/ 121 h 156"/>
                  <a:gd name="T52" fmla="*/ 109 w 182"/>
                  <a:gd name="T53" fmla="*/ 118 h 156"/>
                  <a:gd name="T54" fmla="*/ 124 w 182"/>
                  <a:gd name="T55" fmla="*/ 110 h 156"/>
                  <a:gd name="T56" fmla="*/ 135 w 182"/>
                  <a:gd name="T57" fmla="*/ 96 h 156"/>
                  <a:gd name="T58" fmla="*/ 139 w 182"/>
                  <a:gd name="T59" fmla="*/ 78 h 156"/>
                  <a:gd name="T60" fmla="*/ 135 w 182"/>
                  <a:gd name="T61" fmla="*/ 60 h 156"/>
                  <a:gd name="T62" fmla="*/ 124 w 182"/>
                  <a:gd name="T63" fmla="*/ 47 h 156"/>
                  <a:gd name="T64" fmla="*/ 109 w 182"/>
                  <a:gd name="T65" fmla="*/ 39 h 156"/>
                  <a:gd name="T66" fmla="*/ 91 w 182"/>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156">
                    <a:moveTo>
                      <a:pt x="91" y="0"/>
                    </a:moveTo>
                    <a:cubicBezTo>
                      <a:pt x="103" y="0"/>
                      <a:pt x="115" y="2"/>
                      <a:pt x="126" y="5"/>
                    </a:cubicBezTo>
                    <a:cubicBezTo>
                      <a:pt x="137" y="9"/>
                      <a:pt x="146" y="14"/>
                      <a:pt x="155" y="20"/>
                    </a:cubicBezTo>
                    <a:cubicBezTo>
                      <a:pt x="163" y="27"/>
                      <a:pt x="169" y="35"/>
                      <a:pt x="174" y="45"/>
                    </a:cubicBezTo>
                    <a:cubicBezTo>
                      <a:pt x="179" y="54"/>
                      <a:pt x="182" y="66"/>
                      <a:pt x="182" y="78"/>
                    </a:cubicBezTo>
                    <a:cubicBezTo>
                      <a:pt x="182" y="91"/>
                      <a:pt x="179" y="102"/>
                      <a:pt x="174" y="112"/>
                    </a:cubicBezTo>
                    <a:cubicBezTo>
                      <a:pt x="169" y="122"/>
                      <a:pt x="163" y="130"/>
                      <a:pt x="155" y="136"/>
                    </a:cubicBezTo>
                    <a:cubicBezTo>
                      <a:pt x="146" y="143"/>
                      <a:pt x="137" y="148"/>
                      <a:pt x="126" y="151"/>
                    </a:cubicBezTo>
                    <a:cubicBezTo>
                      <a:pt x="115" y="154"/>
                      <a:pt x="103" y="156"/>
                      <a:pt x="91" y="156"/>
                    </a:cubicBezTo>
                    <a:cubicBezTo>
                      <a:pt x="79" y="156"/>
                      <a:pt x="67" y="154"/>
                      <a:pt x="56" y="151"/>
                    </a:cubicBezTo>
                    <a:cubicBezTo>
                      <a:pt x="45" y="148"/>
                      <a:pt x="35" y="143"/>
                      <a:pt x="27" y="136"/>
                    </a:cubicBezTo>
                    <a:cubicBezTo>
                      <a:pt x="19" y="130"/>
                      <a:pt x="12" y="122"/>
                      <a:pt x="8" y="112"/>
                    </a:cubicBezTo>
                    <a:cubicBezTo>
                      <a:pt x="3" y="102"/>
                      <a:pt x="0" y="91"/>
                      <a:pt x="0" y="78"/>
                    </a:cubicBezTo>
                    <a:cubicBezTo>
                      <a:pt x="0" y="66"/>
                      <a:pt x="3" y="54"/>
                      <a:pt x="8" y="45"/>
                    </a:cubicBezTo>
                    <a:cubicBezTo>
                      <a:pt x="12" y="35"/>
                      <a:pt x="19" y="27"/>
                      <a:pt x="27" y="20"/>
                    </a:cubicBezTo>
                    <a:cubicBezTo>
                      <a:pt x="35" y="14"/>
                      <a:pt x="45" y="9"/>
                      <a:pt x="56" y="5"/>
                    </a:cubicBezTo>
                    <a:cubicBezTo>
                      <a:pt x="67" y="2"/>
                      <a:pt x="79" y="0"/>
                      <a:pt x="91" y="0"/>
                    </a:cubicBezTo>
                    <a:close/>
                    <a:moveTo>
                      <a:pt x="91" y="36"/>
                    </a:moveTo>
                    <a:cubicBezTo>
                      <a:pt x="85" y="36"/>
                      <a:pt x="78" y="37"/>
                      <a:pt x="73" y="39"/>
                    </a:cubicBezTo>
                    <a:cubicBezTo>
                      <a:pt x="67" y="40"/>
                      <a:pt x="62" y="43"/>
                      <a:pt x="58" y="47"/>
                    </a:cubicBezTo>
                    <a:cubicBezTo>
                      <a:pt x="53" y="50"/>
                      <a:pt x="50" y="55"/>
                      <a:pt x="47" y="60"/>
                    </a:cubicBezTo>
                    <a:cubicBezTo>
                      <a:pt x="45" y="66"/>
                      <a:pt x="43" y="72"/>
                      <a:pt x="43" y="78"/>
                    </a:cubicBezTo>
                    <a:cubicBezTo>
                      <a:pt x="43" y="85"/>
                      <a:pt x="45" y="91"/>
                      <a:pt x="47" y="96"/>
                    </a:cubicBezTo>
                    <a:cubicBezTo>
                      <a:pt x="50" y="102"/>
                      <a:pt x="53" y="106"/>
                      <a:pt x="58" y="110"/>
                    </a:cubicBezTo>
                    <a:cubicBezTo>
                      <a:pt x="62" y="113"/>
                      <a:pt x="67" y="116"/>
                      <a:pt x="73" y="118"/>
                    </a:cubicBezTo>
                    <a:cubicBezTo>
                      <a:pt x="78" y="120"/>
                      <a:pt x="85" y="121"/>
                      <a:pt x="91" y="121"/>
                    </a:cubicBezTo>
                    <a:cubicBezTo>
                      <a:pt x="97" y="121"/>
                      <a:pt x="103" y="120"/>
                      <a:pt x="109" y="118"/>
                    </a:cubicBezTo>
                    <a:cubicBezTo>
                      <a:pt x="115" y="116"/>
                      <a:pt x="120" y="113"/>
                      <a:pt x="124" y="110"/>
                    </a:cubicBezTo>
                    <a:cubicBezTo>
                      <a:pt x="129" y="106"/>
                      <a:pt x="132" y="102"/>
                      <a:pt x="135" y="96"/>
                    </a:cubicBezTo>
                    <a:cubicBezTo>
                      <a:pt x="137" y="91"/>
                      <a:pt x="139" y="85"/>
                      <a:pt x="139" y="78"/>
                    </a:cubicBezTo>
                    <a:cubicBezTo>
                      <a:pt x="139" y="72"/>
                      <a:pt x="137" y="66"/>
                      <a:pt x="135" y="60"/>
                    </a:cubicBezTo>
                    <a:cubicBezTo>
                      <a:pt x="132" y="55"/>
                      <a:pt x="129" y="50"/>
                      <a:pt x="124" y="47"/>
                    </a:cubicBezTo>
                    <a:cubicBezTo>
                      <a:pt x="120" y="43"/>
                      <a:pt x="115" y="40"/>
                      <a:pt x="109" y="39"/>
                    </a:cubicBezTo>
                    <a:cubicBezTo>
                      <a:pt x="103" y="37"/>
                      <a:pt x="97" y="36"/>
                      <a:pt x="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5" name="Freeform 12"/>
              <p:cNvSpPr>
                <a:spLocks/>
              </p:cNvSpPr>
              <p:nvPr/>
            </p:nvSpPr>
            <p:spPr bwMode="auto">
              <a:xfrm>
                <a:off x="2832136" y="688286"/>
                <a:ext cx="366641" cy="368818"/>
              </a:xfrm>
              <a:custGeom>
                <a:avLst/>
                <a:gdLst>
                  <a:gd name="T0" fmla="*/ 51 w 161"/>
                  <a:gd name="T1" fmla="*/ 157 h 161"/>
                  <a:gd name="T2" fmla="*/ 57 w 161"/>
                  <a:gd name="T3" fmla="*/ 155 h 161"/>
                  <a:gd name="T4" fmla="*/ 59 w 161"/>
                  <a:gd name="T5" fmla="*/ 152 h 161"/>
                  <a:gd name="T6" fmla="*/ 59 w 161"/>
                  <a:gd name="T7" fmla="*/ 43 h 161"/>
                  <a:gd name="T8" fmla="*/ 9 w 161"/>
                  <a:gd name="T9" fmla="*/ 43 h 161"/>
                  <a:gd name="T10" fmla="*/ 5 w 161"/>
                  <a:gd name="T11" fmla="*/ 45 h 161"/>
                  <a:gd name="T12" fmla="*/ 4 w 161"/>
                  <a:gd name="T13" fmla="*/ 52 h 161"/>
                  <a:gd name="T14" fmla="*/ 0 w 161"/>
                  <a:gd name="T15" fmla="*/ 52 h 161"/>
                  <a:gd name="T16" fmla="*/ 0 w 161"/>
                  <a:gd name="T17" fmla="*/ 0 h 161"/>
                  <a:gd name="T18" fmla="*/ 4 w 161"/>
                  <a:gd name="T19" fmla="*/ 0 h 161"/>
                  <a:gd name="T20" fmla="*/ 5 w 161"/>
                  <a:gd name="T21" fmla="*/ 6 h 161"/>
                  <a:gd name="T22" fmla="*/ 9 w 161"/>
                  <a:gd name="T23" fmla="*/ 8 h 161"/>
                  <a:gd name="T24" fmla="*/ 152 w 161"/>
                  <a:gd name="T25" fmla="*/ 8 h 161"/>
                  <a:gd name="T26" fmla="*/ 156 w 161"/>
                  <a:gd name="T27" fmla="*/ 6 h 161"/>
                  <a:gd name="T28" fmla="*/ 157 w 161"/>
                  <a:gd name="T29" fmla="*/ 0 h 161"/>
                  <a:gd name="T30" fmla="*/ 161 w 161"/>
                  <a:gd name="T31" fmla="*/ 0 h 161"/>
                  <a:gd name="T32" fmla="*/ 161 w 161"/>
                  <a:gd name="T33" fmla="*/ 52 h 161"/>
                  <a:gd name="T34" fmla="*/ 157 w 161"/>
                  <a:gd name="T35" fmla="*/ 52 h 161"/>
                  <a:gd name="T36" fmla="*/ 156 w 161"/>
                  <a:gd name="T37" fmla="*/ 45 h 161"/>
                  <a:gd name="T38" fmla="*/ 152 w 161"/>
                  <a:gd name="T39" fmla="*/ 43 h 161"/>
                  <a:gd name="T40" fmla="*/ 102 w 161"/>
                  <a:gd name="T41" fmla="*/ 43 h 161"/>
                  <a:gd name="T42" fmla="*/ 102 w 161"/>
                  <a:gd name="T43" fmla="*/ 152 h 161"/>
                  <a:gd name="T44" fmla="*/ 104 w 161"/>
                  <a:gd name="T45" fmla="*/ 155 h 161"/>
                  <a:gd name="T46" fmla="*/ 110 w 161"/>
                  <a:gd name="T47" fmla="*/ 157 h 161"/>
                  <a:gd name="T48" fmla="*/ 110 w 161"/>
                  <a:gd name="T49" fmla="*/ 161 h 161"/>
                  <a:gd name="T50" fmla="*/ 51 w 161"/>
                  <a:gd name="T51" fmla="*/ 161 h 161"/>
                  <a:gd name="T52" fmla="*/ 51 w 161"/>
                  <a:gd name="T53"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 h="161">
                    <a:moveTo>
                      <a:pt x="51" y="157"/>
                    </a:moveTo>
                    <a:cubicBezTo>
                      <a:pt x="54" y="157"/>
                      <a:pt x="57" y="156"/>
                      <a:pt x="57" y="155"/>
                    </a:cubicBezTo>
                    <a:cubicBezTo>
                      <a:pt x="58" y="155"/>
                      <a:pt x="59" y="153"/>
                      <a:pt x="59" y="152"/>
                    </a:cubicBezTo>
                    <a:cubicBezTo>
                      <a:pt x="59" y="43"/>
                      <a:pt x="59" y="43"/>
                      <a:pt x="59" y="43"/>
                    </a:cubicBezTo>
                    <a:cubicBezTo>
                      <a:pt x="9" y="43"/>
                      <a:pt x="9" y="43"/>
                      <a:pt x="9" y="43"/>
                    </a:cubicBezTo>
                    <a:cubicBezTo>
                      <a:pt x="7" y="43"/>
                      <a:pt x="6" y="44"/>
                      <a:pt x="5" y="45"/>
                    </a:cubicBezTo>
                    <a:cubicBezTo>
                      <a:pt x="4" y="46"/>
                      <a:pt x="4" y="48"/>
                      <a:pt x="4" y="52"/>
                    </a:cubicBezTo>
                    <a:cubicBezTo>
                      <a:pt x="0" y="52"/>
                      <a:pt x="0" y="52"/>
                      <a:pt x="0" y="52"/>
                    </a:cubicBezTo>
                    <a:cubicBezTo>
                      <a:pt x="0" y="0"/>
                      <a:pt x="0" y="0"/>
                      <a:pt x="0" y="0"/>
                    </a:cubicBezTo>
                    <a:cubicBezTo>
                      <a:pt x="4" y="0"/>
                      <a:pt x="4" y="0"/>
                      <a:pt x="4" y="0"/>
                    </a:cubicBezTo>
                    <a:cubicBezTo>
                      <a:pt x="4" y="3"/>
                      <a:pt x="4" y="5"/>
                      <a:pt x="5" y="6"/>
                    </a:cubicBezTo>
                    <a:cubicBezTo>
                      <a:pt x="6" y="7"/>
                      <a:pt x="7" y="8"/>
                      <a:pt x="9" y="8"/>
                    </a:cubicBezTo>
                    <a:cubicBezTo>
                      <a:pt x="152" y="8"/>
                      <a:pt x="152" y="8"/>
                      <a:pt x="152" y="8"/>
                    </a:cubicBezTo>
                    <a:cubicBezTo>
                      <a:pt x="154" y="8"/>
                      <a:pt x="155" y="7"/>
                      <a:pt x="156" y="6"/>
                    </a:cubicBezTo>
                    <a:cubicBezTo>
                      <a:pt x="157" y="5"/>
                      <a:pt x="157" y="3"/>
                      <a:pt x="157" y="0"/>
                    </a:cubicBezTo>
                    <a:cubicBezTo>
                      <a:pt x="161" y="0"/>
                      <a:pt x="161" y="0"/>
                      <a:pt x="161" y="0"/>
                    </a:cubicBezTo>
                    <a:cubicBezTo>
                      <a:pt x="161" y="52"/>
                      <a:pt x="161" y="52"/>
                      <a:pt x="161" y="52"/>
                    </a:cubicBezTo>
                    <a:cubicBezTo>
                      <a:pt x="157" y="52"/>
                      <a:pt x="157" y="52"/>
                      <a:pt x="157" y="52"/>
                    </a:cubicBezTo>
                    <a:cubicBezTo>
                      <a:pt x="157" y="48"/>
                      <a:pt x="157" y="46"/>
                      <a:pt x="156" y="45"/>
                    </a:cubicBezTo>
                    <a:cubicBezTo>
                      <a:pt x="155" y="44"/>
                      <a:pt x="154" y="43"/>
                      <a:pt x="152" y="43"/>
                    </a:cubicBezTo>
                    <a:cubicBezTo>
                      <a:pt x="102" y="43"/>
                      <a:pt x="102" y="43"/>
                      <a:pt x="102" y="43"/>
                    </a:cubicBezTo>
                    <a:cubicBezTo>
                      <a:pt x="102" y="152"/>
                      <a:pt x="102" y="152"/>
                      <a:pt x="102" y="152"/>
                    </a:cubicBezTo>
                    <a:cubicBezTo>
                      <a:pt x="102" y="153"/>
                      <a:pt x="103" y="155"/>
                      <a:pt x="104" y="155"/>
                    </a:cubicBezTo>
                    <a:cubicBezTo>
                      <a:pt x="104" y="156"/>
                      <a:pt x="107" y="157"/>
                      <a:pt x="110" y="157"/>
                    </a:cubicBezTo>
                    <a:cubicBezTo>
                      <a:pt x="110" y="161"/>
                      <a:pt x="110" y="161"/>
                      <a:pt x="110" y="161"/>
                    </a:cubicBezTo>
                    <a:cubicBezTo>
                      <a:pt x="51" y="161"/>
                      <a:pt x="51" y="161"/>
                      <a:pt x="51" y="161"/>
                    </a:cubicBezTo>
                    <a:lnTo>
                      <a:pt x="5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6" name="Freeform 13"/>
              <p:cNvSpPr>
                <a:spLocks noEditPoints="1"/>
              </p:cNvSpPr>
              <p:nvPr/>
            </p:nvSpPr>
            <p:spPr bwMode="auto">
              <a:xfrm>
                <a:off x="3382641" y="701341"/>
                <a:ext cx="412336" cy="357939"/>
              </a:xfrm>
              <a:custGeom>
                <a:avLst/>
                <a:gdLst>
                  <a:gd name="T0" fmla="*/ 90 w 181"/>
                  <a:gd name="T1" fmla="*/ 0 h 156"/>
                  <a:gd name="T2" fmla="*/ 125 w 181"/>
                  <a:gd name="T3" fmla="*/ 5 h 156"/>
                  <a:gd name="T4" fmla="*/ 154 w 181"/>
                  <a:gd name="T5" fmla="*/ 20 h 156"/>
                  <a:gd name="T6" fmla="*/ 174 w 181"/>
                  <a:gd name="T7" fmla="*/ 45 h 156"/>
                  <a:gd name="T8" fmla="*/ 181 w 181"/>
                  <a:gd name="T9" fmla="*/ 78 h 156"/>
                  <a:gd name="T10" fmla="*/ 174 w 181"/>
                  <a:gd name="T11" fmla="*/ 112 h 156"/>
                  <a:gd name="T12" fmla="*/ 154 w 181"/>
                  <a:gd name="T13" fmla="*/ 136 h 156"/>
                  <a:gd name="T14" fmla="*/ 125 w 181"/>
                  <a:gd name="T15" fmla="*/ 151 h 156"/>
                  <a:gd name="T16" fmla="*/ 90 w 181"/>
                  <a:gd name="T17" fmla="*/ 156 h 156"/>
                  <a:gd name="T18" fmla="*/ 55 w 181"/>
                  <a:gd name="T19" fmla="*/ 151 h 156"/>
                  <a:gd name="T20" fmla="*/ 27 w 181"/>
                  <a:gd name="T21" fmla="*/ 136 h 156"/>
                  <a:gd name="T22" fmla="*/ 7 w 181"/>
                  <a:gd name="T23" fmla="*/ 112 h 156"/>
                  <a:gd name="T24" fmla="*/ 0 w 181"/>
                  <a:gd name="T25" fmla="*/ 78 h 156"/>
                  <a:gd name="T26" fmla="*/ 7 w 181"/>
                  <a:gd name="T27" fmla="*/ 45 h 156"/>
                  <a:gd name="T28" fmla="*/ 27 w 181"/>
                  <a:gd name="T29" fmla="*/ 20 h 156"/>
                  <a:gd name="T30" fmla="*/ 55 w 181"/>
                  <a:gd name="T31" fmla="*/ 5 h 156"/>
                  <a:gd name="T32" fmla="*/ 90 w 181"/>
                  <a:gd name="T33" fmla="*/ 0 h 156"/>
                  <a:gd name="T34" fmla="*/ 90 w 181"/>
                  <a:gd name="T35" fmla="*/ 36 h 156"/>
                  <a:gd name="T36" fmla="*/ 72 w 181"/>
                  <a:gd name="T37" fmla="*/ 39 h 156"/>
                  <a:gd name="T38" fmla="*/ 57 w 181"/>
                  <a:gd name="T39" fmla="*/ 47 h 156"/>
                  <a:gd name="T40" fmla="*/ 47 w 181"/>
                  <a:gd name="T41" fmla="*/ 60 h 156"/>
                  <a:gd name="T42" fmla="*/ 43 w 181"/>
                  <a:gd name="T43" fmla="*/ 78 h 156"/>
                  <a:gd name="T44" fmla="*/ 47 w 181"/>
                  <a:gd name="T45" fmla="*/ 96 h 156"/>
                  <a:gd name="T46" fmla="*/ 57 w 181"/>
                  <a:gd name="T47" fmla="*/ 110 h 156"/>
                  <a:gd name="T48" fmla="*/ 72 w 181"/>
                  <a:gd name="T49" fmla="*/ 118 h 156"/>
                  <a:gd name="T50" fmla="*/ 90 w 181"/>
                  <a:gd name="T51" fmla="*/ 121 h 156"/>
                  <a:gd name="T52" fmla="*/ 109 w 181"/>
                  <a:gd name="T53" fmla="*/ 118 h 156"/>
                  <a:gd name="T54" fmla="*/ 124 w 181"/>
                  <a:gd name="T55" fmla="*/ 110 h 156"/>
                  <a:gd name="T56" fmla="*/ 134 w 181"/>
                  <a:gd name="T57" fmla="*/ 96 h 156"/>
                  <a:gd name="T58" fmla="*/ 138 w 181"/>
                  <a:gd name="T59" fmla="*/ 78 h 156"/>
                  <a:gd name="T60" fmla="*/ 134 w 181"/>
                  <a:gd name="T61" fmla="*/ 60 h 156"/>
                  <a:gd name="T62" fmla="*/ 124 w 181"/>
                  <a:gd name="T63" fmla="*/ 47 h 156"/>
                  <a:gd name="T64" fmla="*/ 109 w 181"/>
                  <a:gd name="T65" fmla="*/ 39 h 156"/>
                  <a:gd name="T66" fmla="*/ 90 w 181"/>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6">
                    <a:moveTo>
                      <a:pt x="90" y="0"/>
                    </a:moveTo>
                    <a:cubicBezTo>
                      <a:pt x="103" y="0"/>
                      <a:pt x="114" y="2"/>
                      <a:pt x="125" y="5"/>
                    </a:cubicBezTo>
                    <a:cubicBezTo>
                      <a:pt x="136" y="9"/>
                      <a:pt x="146" y="14"/>
                      <a:pt x="154" y="20"/>
                    </a:cubicBezTo>
                    <a:cubicBezTo>
                      <a:pt x="162" y="27"/>
                      <a:pt x="169" y="35"/>
                      <a:pt x="174" y="45"/>
                    </a:cubicBezTo>
                    <a:cubicBezTo>
                      <a:pt x="179" y="54"/>
                      <a:pt x="181" y="66"/>
                      <a:pt x="181" y="78"/>
                    </a:cubicBezTo>
                    <a:cubicBezTo>
                      <a:pt x="181" y="91"/>
                      <a:pt x="179" y="102"/>
                      <a:pt x="174" y="112"/>
                    </a:cubicBezTo>
                    <a:cubicBezTo>
                      <a:pt x="169" y="122"/>
                      <a:pt x="162" y="130"/>
                      <a:pt x="154" y="136"/>
                    </a:cubicBezTo>
                    <a:cubicBezTo>
                      <a:pt x="146" y="143"/>
                      <a:pt x="136" y="148"/>
                      <a:pt x="125" y="151"/>
                    </a:cubicBezTo>
                    <a:cubicBezTo>
                      <a:pt x="114" y="154"/>
                      <a:pt x="103" y="156"/>
                      <a:pt x="90" y="156"/>
                    </a:cubicBezTo>
                    <a:cubicBezTo>
                      <a:pt x="78" y="156"/>
                      <a:pt x="66" y="154"/>
                      <a:pt x="55" y="151"/>
                    </a:cubicBezTo>
                    <a:cubicBezTo>
                      <a:pt x="44" y="148"/>
                      <a:pt x="35" y="143"/>
                      <a:pt x="27" y="136"/>
                    </a:cubicBezTo>
                    <a:cubicBezTo>
                      <a:pt x="18" y="130"/>
                      <a:pt x="12" y="122"/>
                      <a:pt x="7" y="112"/>
                    </a:cubicBezTo>
                    <a:cubicBezTo>
                      <a:pt x="2" y="102"/>
                      <a:pt x="0" y="91"/>
                      <a:pt x="0" y="78"/>
                    </a:cubicBezTo>
                    <a:cubicBezTo>
                      <a:pt x="0" y="66"/>
                      <a:pt x="2" y="54"/>
                      <a:pt x="7" y="45"/>
                    </a:cubicBezTo>
                    <a:cubicBezTo>
                      <a:pt x="12" y="35"/>
                      <a:pt x="18" y="27"/>
                      <a:pt x="27" y="20"/>
                    </a:cubicBezTo>
                    <a:cubicBezTo>
                      <a:pt x="35" y="14"/>
                      <a:pt x="44" y="9"/>
                      <a:pt x="55" y="5"/>
                    </a:cubicBezTo>
                    <a:cubicBezTo>
                      <a:pt x="66" y="2"/>
                      <a:pt x="78" y="0"/>
                      <a:pt x="90" y="0"/>
                    </a:cubicBezTo>
                    <a:close/>
                    <a:moveTo>
                      <a:pt x="90" y="36"/>
                    </a:moveTo>
                    <a:cubicBezTo>
                      <a:pt x="84" y="36"/>
                      <a:pt x="78" y="37"/>
                      <a:pt x="72" y="39"/>
                    </a:cubicBezTo>
                    <a:cubicBezTo>
                      <a:pt x="67" y="40"/>
                      <a:pt x="61" y="43"/>
                      <a:pt x="57" y="47"/>
                    </a:cubicBezTo>
                    <a:cubicBezTo>
                      <a:pt x="53" y="50"/>
                      <a:pt x="49" y="55"/>
                      <a:pt x="47" y="60"/>
                    </a:cubicBezTo>
                    <a:cubicBezTo>
                      <a:pt x="44" y="66"/>
                      <a:pt x="43" y="72"/>
                      <a:pt x="43" y="78"/>
                    </a:cubicBezTo>
                    <a:cubicBezTo>
                      <a:pt x="43" y="85"/>
                      <a:pt x="44" y="91"/>
                      <a:pt x="47" y="96"/>
                    </a:cubicBezTo>
                    <a:cubicBezTo>
                      <a:pt x="49" y="102"/>
                      <a:pt x="53" y="106"/>
                      <a:pt x="57" y="110"/>
                    </a:cubicBezTo>
                    <a:cubicBezTo>
                      <a:pt x="61" y="113"/>
                      <a:pt x="67" y="116"/>
                      <a:pt x="72" y="118"/>
                    </a:cubicBezTo>
                    <a:cubicBezTo>
                      <a:pt x="78" y="120"/>
                      <a:pt x="84" y="121"/>
                      <a:pt x="90" y="121"/>
                    </a:cubicBezTo>
                    <a:cubicBezTo>
                      <a:pt x="97" y="121"/>
                      <a:pt x="103" y="120"/>
                      <a:pt x="109" y="118"/>
                    </a:cubicBezTo>
                    <a:cubicBezTo>
                      <a:pt x="114" y="116"/>
                      <a:pt x="119" y="113"/>
                      <a:pt x="124" y="110"/>
                    </a:cubicBezTo>
                    <a:cubicBezTo>
                      <a:pt x="128" y="106"/>
                      <a:pt x="131" y="102"/>
                      <a:pt x="134" y="96"/>
                    </a:cubicBezTo>
                    <a:cubicBezTo>
                      <a:pt x="137" y="91"/>
                      <a:pt x="138" y="85"/>
                      <a:pt x="138" y="78"/>
                    </a:cubicBezTo>
                    <a:cubicBezTo>
                      <a:pt x="138" y="72"/>
                      <a:pt x="137" y="66"/>
                      <a:pt x="134" y="60"/>
                    </a:cubicBezTo>
                    <a:cubicBezTo>
                      <a:pt x="131" y="55"/>
                      <a:pt x="128" y="50"/>
                      <a:pt x="124" y="47"/>
                    </a:cubicBezTo>
                    <a:cubicBezTo>
                      <a:pt x="119" y="43"/>
                      <a:pt x="114" y="40"/>
                      <a:pt x="109" y="39"/>
                    </a:cubicBezTo>
                    <a:cubicBezTo>
                      <a:pt x="103" y="37"/>
                      <a:pt x="97" y="36"/>
                      <a:pt x="9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7" name="Freeform 14"/>
              <p:cNvSpPr>
                <a:spLocks/>
              </p:cNvSpPr>
              <p:nvPr/>
            </p:nvSpPr>
            <p:spPr bwMode="auto">
              <a:xfrm>
                <a:off x="4013658" y="705694"/>
                <a:ext cx="407984" cy="351411"/>
              </a:xfrm>
              <a:custGeom>
                <a:avLst/>
                <a:gdLst>
                  <a:gd name="T0" fmla="*/ 8 w 179"/>
                  <a:gd name="T1" fmla="*/ 9 h 153"/>
                  <a:gd name="T2" fmla="*/ 7 w 179"/>
                  <a:gd name="T3" fmla="*/ 5 h 153"/>
                  <a:gd name="T4" fmla="*/ 0 w 179"/>
                  <a:gd name="T5" fmla="*/ 3 h 153"/>
                  <a:gd name="T6" fmla="*/ 0 w 179"/>
                  <a:gd name="T7" fmla="*/ 0 h 153"/>
                  <a:gd name="T8" fmla="*/ 70 w 179"/>
                  <a:gd name="T9" fmla="*/ 0 h 153"/>
                  <a:gd name="T10" fmla="*/ 70 w 179"/>
                  <a:gd name="T11" fmla="*/ 3 h 153"/>
                  <a:gd name="T12" fmla="*/ 63 w 179"/>
                  <a:gd name="T13" fmla="*/ 5 h 153"/>
                  <a:gd name="T14" fmla="*/ 62 w 179"/>
                  <a:gd name="T15" fmla="*/ 7 h 153"/>
                  <a:gd name="T16" fmla="*/ 66 w 179"/>
                  <a:gd name="T17" fmla="*/ 12 h 153"/>
                  <a:gd name="T18" fmla="*/ 75 w 179"/>
                  <a:gd name="T19" fmla="*/ 24 h 153"/>
                  <a:gd name="T20" fmla="*/ 89 w 179"/>
                  <a:gd name="T21" fmla="*/ 40 h 153"/>
                  <a:gd name="T22" fmla="*/ 105 w 179"/>
                  <a:gd name="T23" fmla="*/ 57 h 153"/>
                  <a:gd name="T24" fmla="*/ 120 w 179"/>
                  <a:gd name="T25" fmla="*/ 73 h 153"/>
                  <a:gd name="T26" fmla="*/ 132 w 179"/>
                  <a:gd name="T27" fmla="*/ 86 h 153"/>
                  <a:gd name="T28" fmla="*/ 132 w 179"/>
                  <a:gd name="T29" fmla="*/ 9 h 153"/>
                  <a:gd name="T30" fmla="*/ 126 w 179"/>
                  <a:gd name="T31" fmla="*/ 3 h 153"/>
                  <a:gd name="T32" fmla="*/ 126 w 179"/>
                  <a:gd name="T33" fmla="*/ 0 h 153"/>
                  <a:gd name="T34" fmla="*/ 179 w 179"/>
                  <a:gd name="T35" fmla="*/ 0 h 153"/>
                  <a:gd name="T36" fmla="*/ 179 w 179"/>
                  <a:gd name="T37" fmla="*/ 3 h 153"/>
                  <a:gd name="T38" fmla="*/ 173 w 179"/>
                  <a:gd name="T39" fmla="*/ 5 h 153"/>
                  <a:gd name="T40" fmla="*/ 171 w 179"/>
                  <a:gd name="T41" fmla="*/ 9 h 153"/>
                  <a:gd name="T42" fmla="*/ 171 w 179"/>
                  <a:gd name="T43" fmla="*/ 144 h 153"/>
                  <a:gd name="T44" fmla="*/ 173 w 179"/>
                  <a:gd name="T45" fmla="*/ 147 h 153"/>
                  <a:gd name="T46" fmla="*/ 179 w 179"/>
                  <a:gd name="T47" fmla="*/ 149 h 153"/>
                  <a:gd name="T48" fmla="*/ 179 w 179"/>
                  <a:gd name="T49" fmla="*/ 153 h 153"/>
                  <a:gd name="T50" fmla="*/ 124 w 179"/>
                  <a:gd name="T51" fmla="*/ 153 h 153"/>
                  <a:gd name="T52" fmla="*/ 124 w 179"/>
                  <a:gd name="T53" fmla="*/ 149 h 153"/>
                  <a:gd name="T54" fmla="*/ 130 w 179"/>
                  <a:gd name="T55" fmla="*/ 148 h 153"/>
                  <a:gd name="T56" fmla="*/ 131 w 179"/>
                  <a:gd name="T57" fmla="*/ 146 h 153"/>
                  <a:gd name="T58" fmla="*/ 130 w 179"/>
                  <a:gd name="T59" fmla="*/ 144 h 153"/>
                  <a:gd name="T60" fmla="*/ 126 w 179"/>
                  <a:gd name="T61" fmla="*/ 139 h 153"/>
                  <a:gd name="T62" fmla="*/ 118 w 179"/>
                  <a:gd name="T63" fmla="*/ 130 h 153"/>
                  <a:gd name="T64" fmla="*/ 103 w 179"/>
                  <a:gd name="T65" fmla="*/ 114 h 153"/>
                  <a:gd name="T66" fmla="*/ 80 w 179"/>
                  <a:gd name="T67" fmla="*/ 89 h 153"/>
                  <a:gd name="T68" fmla="*/ 47 w 179"/>
                  <a:gd name="T69" fmla="*/ 53 h 153"/>
                  <a:gd name="T70" fmla="*/ 47 w 179"/>
                  <a:gd name="T71" fmla="*/ 144 h 153"/>
                  <a:gd name="T72" fmla="*/ 48 w 179"/>
                  <a:gd name="T73" fmla="*/ 147 h 153"/>
                  <a:gd name="T74" fmla="*/ 55 w 179"/>
                  <a:gd name="T75" fmla="*/ 149 h 153"/>
                  <a:gd name="T76" fmla="*/ 55 w 179"/>
                  <a:gd name="T77" fmla="*/ 153 h 153"/>
                  <a:gd name="T78" fmla="*/ 0 w 179"/>
                  <a:gd name="T79" fmla="*/ 153 h 153"/>
                  <a:gd name="T80" fmla="*/ 0 w 179"/>
                  <a:gd name="T81" fmla="*/ 149 h 153"/>
                  <a:gd name="T82" fmla="*/ 7 w 179"/>
                  <a:gd name="T83" fmla="*/ 147 h 153"/>
                  <a:gd name="T84" fmla="*/ 8 w 179"/>
                  <a:gd name="T85" fmla="*/ 144 h 153"/>
                  <a:gd name="T86" fmla="*/ 8 w 179"/>
                  <a:gd name="T87" fmla="*/ 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9" h="153">
                    <a:moveTo>
                      <a:pt x="8" y="9"/>
                    </a:moveTo>
                    <a:cubicBezTo>
                      <a:pt x="8" y="7"/>
                      <a:pt x="8" y="6"/>
                      <a:pt x="7" y="5"/>
                    </a:cubicBezTo>
                    <a:cubicBezTo>
                      <a:pt x="6" y="4"/>
                      <a:pt x="4" y="4"/>
                      <a:pt x="0" y="3"/>
                    </a:cubicBezTo>
                    <a:cubicBezTo>
                      <a:pt x="0" y="0"/>
                      <a:pt x="0" y="0"/>
                      <a:pt x="0" y="0"/>
                    </a:cubicBezTo>
                    <a:cubicBezTo>
                      <a:pt x="70" y="0"/>
                      <a:pt x="70" y="0"/>
                      <a:pt x="70" y="0"/>
                    </a:cubicBezTo>
                    <a:cubicBezTo>
                      <a:pt x="70" y="3"/>
                      <a:pt x="70" y="3"/>
                      <a:pt x="70" y="3"/>
                    </a:cubicBezTo>
                    <a:cubicBezTo>
                      <a:pt x="67" y="4"/>
                      <a:pt x="64" y="4"/>
                      <a:pt x="63" y="5"/>
                    </a:cubicBezTo>
                    <a:cubicBezTo>
                      <a:pt x="62" y="5"/>
                      <a:pt x="62" y="6"/>
                      <a:pt x="62" y="7"/>
                    </a:cubicBezTo>
                    <a:cubicBezTo>
                      <a:pt x="62" y="8"/>
                      <a:pt x="63" y="9"/>
                      <a:pt x="66" y="12"/>
                    </a:cubicBezTo>
                    <a:cubicBezTo>
                      <a:pt x="68" y="16"/>
                      <a:pt x="71" y="19"/>
                      <a:pt x="75" y="24"/>
                    </a:cubicBezTo>
                    <a:cubicBezTo>
                      <a:pt x="79" y="29"/>
                      <a:pt x="84" y="34"/>
                      <a:pt x="89" y="40"/>
                    </a:cubicBezTo>
                    <a:cubicBezTo>
                      <a:pt x="94" y="45"/>
                      <a:pt x="100" y="51"/>
                      <a:pt x="105" y="57"/>
                    </a:cubicBezTo>
                    <a:cubicBezTo>
                      <a:pt x="110" y="62"/>
                      <a:pt x="115" y="68"/>
                      <a:pt x="120" y="73"/>
                    </a:cubicBezTo>
                    <a:cubicBezTo>
                      <a:pt x="125" y="78"/>
                      <a:pt x="129" y="83"/>
                      <a:pt x="132" y="86"/>
                    </a:cubicBezTo>
                    <a:cubicBezTo>
                      <a:pt x="132" y="9"/>
                      <a:pt x="132" y="9"/>
                      <a:pt x="132" y="9"/>
                    </a:cubicBezTo>
                    <a:cubicBezTo>
                      <a:pt x="132" y="5"/>
                      <a:pt x="130" y="4"/>
                      <a:pt x="126" y="3"/>
                    </a:cubicBezTo>
                    <a:cubicBezTo>
                      <a:pt x="126" y="0"/>
                      <a:pt x="126" y="0"/>
                      <a:pt x="126" y="0"/>
                    </a:cubicBezTo>
                    <a:cubicBezTo>
                      <a:pt x="179" y="0"/>
                      <a:pt x="179" y="0"/>
                      <a:pt x="179" y="0"/>
                    </a:cubicBezTo>
                    <a:cubicBezTo>
                      <a:pt x="179" y="3"/>
                      <a:pt x="179" y="3"/>
                      <a:pt x="179" y="3"/>
                    </a:cubicBezTo>
                    <a:cubicBezTo>
                      <a:pt x="176" y="4"/>
                      <a:pt x="173" y="4"/>
                      <a:pt x="173" y="5"/>
                    </a:cubicBezTo>
                    <a:cubicBezTo>
                      <a:pt x="172" y="6"/>
                      <a:pt x="171" y="7"/>
                      <a:pt x="171" y="9"/>
                    </a:cubicBezTo>
                    <a:cubicBezTo>
                      <a:pt x="171" y="144"/>
                      <a:pt x="171" y="144"/>
                      <a:pt x="171" y="144"/>
                    </a:cubicBezTo>
                    <a:cubicBezTo>
                      <a:pt x="171" y="145"/>
                      <a:pt x="172" y="147"/>
                      <a:pt x="173" y="147"/>
                    </a:cubicBezTo>
                    <a:cubicBezTo>
                      <a:pt x="173" y="148"/>
                      <a:pt x="176" y="149"/>
                      <a:pt x="179" y="149"/>
                    </a:cubicBezTo>
                    <a:cubicBezTo>
                      <a:pt x="179" y="153"/>
                      <a:pt x="179" y="153"/>
                      <a:pt x="179" y="153"/>
                    </a:cubicBezTo>
                    <a:cubicBezTo>
                      <a:pt x="124" y="153"/>
                      <a:pt x="124" y="153"/>
                      <a:pt x="124" y="153"/>
                    </a:cubicBezTo>
                    <a:cubicBezTo>
                      <a:pt x="124" y="149"/>
                      <a:pt x="124" y="149"/>
                      <a:pt x="124" y="149"/>
                    </a:cubicBezTo>
                    <a:cubicBezTo>
                      <a:pt x="127" y="149"/>
                      <a:pt x="129" y="149"/>
                      <a:pt x="130" y="148"/>
                    </a:cubicBezTo>
                    <a:cubicBezTo>
                      <a:pt x="130" y="148"/>
                      <a:pt x="131" y="147"/>
                      <a:pt x="131" y="146"/>
                    </a:cubicBezTo>
                    <a:cubicBezTo>
                      <a:pt x="131" y="145"/>
                      <a:pt x="131" y="145"/>
                      <a:pt x="130" y="144"/>
                    </a:cubicBezTo>
                    <a:cubicBezTo>
                      <a:pt x="129" y="143"/>
                      <a:pt x="128" y="142"/>
                      <a:pt x="126" y="139"/>
                    </a:cubicBezTo>
                    <a:cubicBezTo>
                      <a:pt x="124" y="137"/>
                      <a:pt x="121" y="134"/>
                      <a:pt x="118" y="130"/>
                    </a:cubicBezTo>
                    <a:cubicBezTo>
                      <a:pt x="114" y="126"/>
                      <a:pt x="109" y="121"/>
                      <a:pt x="103" y="114"/>
                    </a:cubicBezTo>
                    <a:cubicBezTo>
                      <a:pt x="97" y="108"/>
                      <a:pt x="89" y="99"/>
                      <a:pt x="80" y="89"/>
                    </a:cubicBezTo>
                    <a:cubicBezTo>
                      <a:pt x="71" y="79"/>
                      <a:pt x="60" y="67"/>
                      <a:pt x="47" y="53"/>
                    </a:cubicBezTo>
                    <a:cubicBezTo>
                      <a:pt x="47" y="144"/>
                      <a:pt x="47" y="144"/>
                      <a:pt x="47" y="144"/>
                    </a:cubicBezTo>
                    <a:cubicBezTo>
                      <a:pt x="47" y="145"/>
                      <a:pt x="47" y="147"/>
                      <a:pt x="48" y="147"/>
                    </a:cubicBezTo>
                    <a:cubicBezTo>
                      <a:pt x="49" y="148"/>
                      <a:pt x="51" y="149"/>
                      <a:pt x="55" y="149"/>
                    </a:cubicBezTo>
                    <a:cubicBezTo>
                      <a:pt x="55" y="153"/>
                      <a:pt x="55" y="153"/>
                      <a:pt x="55" y="153"/>
                    </a:cubicBezTo>
                    <a:cubicBezTo>
                      <a:pt x="0" y="153"/>
                      <a:pt x="0" y="153"/>
                      <a:pt x="0" y="153"/>
                    </a:cubicBezTo>
                    <a:cubicBezTo>
                      <a:pt x="0" y="149"/>
                      <a:pt x="0" y="149"/>
                      <a:pt x="0" y="149"/>
                    </a:cubicBezTo>
                    <a:cubicBezTo>
                      <a:pt x="4" y="149"/>
                      <a:pt x="6" y="148"/>
                      <a:pt x="7" y="147"/>
                    </a:cubicBezTo>
                    <a:cubicBezTo>
                      <a:pt x="8" y="147"/>
                      <a:pt x="8" y="145"/>
                      <a:pt x="8" y="144"/>
                    </a:cubicBez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8" name="Freeform 15"/>
              <p:cNvSpPr>
                <a:spLocks noEditPoints="1"/>
              </p:cNvSpPr>
              <p:nvPr/>
            </p:nvSpPr>
            <p:spPr bwMode="auto">
              <a:xfrm>
                <a:off x="4633793" y="705694"/>
                <a:ext cx="423215" cy="351411"/>
              </a:xfrm>
              <a:custGeom>
                <a:avLst/>
                <a:gdLst>
                  <a:gd name="T0" fmla="*/ 47 w 186"/>
                  <a:gd name="T1" fmla="*/ 146 h 153"/>
                  <a:gd name="T2" fmla="*/ 48 w 186"/>
                  <a:gd name="T3" fmla="*/ 149 h 153"/>
                  <a:gd name="T4" fmla="*/ 52 w 186"/>
                  <a:gd name="T5" fmla="*/ 149 h 153"/>
                  <a:gd name="T6" fmla="*/ 52 w 186"/>
                  <a:gd name="T7" fmla="*/ 153 h 153"/>
                  <a:gd name="T8" fmla="*/ 0 w 186"/>
                  <a:gd name="T9" fmla="*/ 153 h 153"/>
                  <a:gd name="T10" fmla="*/ 0 w 186"/>
                  <a:gd name="T11" fmla="*/ 149 h 153"/>
                  <a:gd name="T12" fmla="*/ 5 w 186"/>
                  <a:gd name="T13" fmla="*/ 147 h 153"/>
                  <a:gd name="T14" fmla="*/ 8 w 186"/>
                  <a:gd name="T15" fmla="*/ 143 h 153"/>
                  <a:gd name="T16" fmla="*/ 11 w 186"/>
                  <a:gd name="T17" fmla="*/ 135 h 153"/>
                  <a:gd name="T18" fmla="*/ 17 w 186"/>
                  <a:gd name="T19" fmla="*/ 119 h 153"/>
                  <a:gd name="T20" fmla="*/ 25 w 186"/>
                  <a:gd name="T21" fmla="*/ 97 h 153"/>
                  <a:gd name="T22" fmla="*/ 35 w 186"/>
                  <a:gd name="T23" fmla="*/ 73 h 153"/>
                  <a:gd name="T24" fmla="*/ 44 w 186"/>
                  <a:gd name="T25" fmla="*/ 49 h 153"/>
                  <a:gd name="T26" fmla="*/ 52 w 186"/>
                  <a:gd name="T27" fmla="*/ 28 h 153"/>
                  <a:gd name="T28" fmla="*/ 57 w 186"/>
                  <a:gd name="T29" fmla="*/ 12 h 153"/>
                  <a:gd name="T30" fmla="*/ 60 w 186"/>
                  <a:gd name="T31" fmla="*/ 6 h 153"/>
                  <a:gd name="T32" fmla="*/ 58 w 186"/>
                  <a:gd name="T33" fmla="*/ 4 h 153"/>
                  <a:gd name="T34" fmla="*/ 54 w 186"/>
                  <a:gd name="T35" fmla="*/ 3 h 153"/>
                  <a:gd name="T36" fmla="*/ 54 w 186"/>
                  <a:gd name="T37" fmla="*/ 0 h 153"/>
                  <a:gd name="T38" fmla="*/ 130 w 186"/>
                  <a:gd name="T39" fmla="*/ 0 h 153"/>
                  <a:gd name="T40" fmla="*/ 130 w 186"/>
                  <a:gd name="T41" fmla="*/ 3 h 153"/>
                  <a:gd name="T42" fmla="*/ 126 w 186"/>
                  <a:gd name="T43" fmla="*/ 4 h 153"/>
                  <a:gd name="T44" fmla="*/ 124 w 186"/>
                  <a:gd name="T45" fmla="*/ 7 h 153"/>
                  <a:gd name="T46" fmla="*/ 127 w 186"/>
                  <a:gd name="T47" fmla="*/ 15 h 153"/>
                  <a:gd name="T48" fmla="*/ 134 w 186"/>
                  <a:gd name="T49" fmla="*/ 33 h 153"/>
                  <a:gd name="T50" fmla="*/ 144 w 186"/>
                  <a:gd name="T51" fmla="*/ 58 h 153"/>
                  <a:gd name="T52" fmla="*/ 156 w 186"/>
                  <a:gd name="T53" fmla="*/ 87 h 153"/>
                  <a:gd name="T54" fmla="*/ 168 w 186"/>
                  <a:gd name="T55" fmla="*/ 116 h 153"/>
                  <a:gd name="T56" fmla="*/ 178 w 186"/>
                  <a:gd name="T57" fmla="*/ 141 h 153"/>
                  <a:gd name="T58" fmla="*/ 182 w 186"/>
                  <a:gd name="T59" fmla="*/ 148 h 153"/>
                  <a:gd name="T60" fmla="*/ 186 w 186"/>
                  <a:gd name="T61" fmla="*/ 149 h 153"/>
                  <a:gd name="T62" fmla="*/ 186 w 186"/>
                  <a:gd name="T63" fmla="*/ 153 h 153"/>
                  <a:gd name="T64" fmla="*/ 129 w 186"/>
                  <a:gd name="T65" fmla="*/ 153 h 153"/>
                  <a:gd name="T66" fmla="*/ 129 w 186"/>
                  <a:gd name="T67" fmla="*/ 149 h 153"/>
                  <a:gd name="T68" fmla="*/ 135 w 186"/>
                  <a:gd name="T69" fmla="*/ 146 h 153"/>
                  <a:gd name="T70" fmla="*/ 133 w 186"/>
                  <a:gd name="T71" fmla="*/ 142 h 153"/>
                  <a:gd name="T72" fmla="*/ 130 w 186"/>
                  <a:gd name="T73" fmla="*/ 134 h 153"/>
                  <a:gd name="T74" fmla="*/ 127 w 186"/>
                  <a:gd name="T75" fmla="*/ 125 h 153"/>
                  <a:gd name="T76" fmla="*/ 125 w 186"/>
                  <a:gd name="T77" fmla="*/ 120 h 153"/>
                  <a:gd name="T78" fmla="*/ 56 w 186"/>
                  <a:gd name="T79" fmla="*/ 120 h 153"/>
                  <a:gd name="T80" fmla="*/ 51 w 186"/>
                  <a:gd name="T81" fmla="*/ 132 h 153"/>
                  <a:gd name="T82" fmla="*/ 48 w 186"/>
                  <a:gd name="T83" fmla="*/ 140 h 153"/>
                  <a:gd name="T84" fmla="*/ 47 w 186"/>
                  <a:gd name="T85" fmla="*/ 144 h 153"/>
                  <a:gd name="T86" fmla="*/ 47 w 186"/>
                  <a:gd name="T87" fmla="*/ 146 h 153"/>
                  <a:gd name="T88" fmla="*/ 117 w 186"/>
                  <a:gd name="T89" fmla="*/ 96 h 153"/>
                  <a:gd name="T90" fmla="*/ 89 w 186"/>
                  <a:gd name="T91" fmla="*/ 27 h 153"/>
                  <a:gd name="T92" fmla="*/ 63 w 186"/>
                  <a:gd name="T93" fmla="*/ 96 h 153"/>
                  <a:gd name="T94" fmla="*/ 117 w 186"/>
                  <a:gd name="T95" fmla="*/ 9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3">
                    <a:moveTo>
                      <a:pt x="47" y="146"/>
                    </a:moveTo>
                    <a:cubicBezTo>
                      <a:pt x="47" y="147"/>
                      <a:pt x="47" y="148"/>
                      <a:pt x="48" y="149"/>
                    </a:cubicBezTo>
                    <a:cubicBezTo>
                      <a:pt x="48" y="149"/>
                      <a:pt x="50" y="149"/>
                      <a:pt x="52" y="149"/>
                    </a:cubicBezTo>
                    <a:cubicBezTo>
                      <a:pt x="52" y="153"/>
                      <a:pt x="52" y="153"/>
                      <a:pt x="52" y="153"/>
                    </a:cubicBezTo>
                    <a:cubicBezTo>
                      <a:pt x="0" y="153"/>
                      <a:pt x="0" y="153"/>
                      <a:pt x="0" y="153"/>
                    </a:cubicBezTo>
                    <a:cubicBezTo>
                      <a:pt x="0" y="149"/>
                      <a:pt x="0" y="149"/>
                      <a:pt x="0" y="149"/>
                    </a:cubicBezTo>
                    <a:cubicBezTo>
                      <a:pt x="2" y="149"/>
                      <a:pt x="4" y="148"/>
                      <a:pt x="5" y="147"/>
                    </a:cubicBezTo>
                    <a:cubicBezTo>
                      <a:pt x="6" y="147"/>
                      <a:pt x="7" y="145"/>
                      <a:pt x="8" y="143"/>
                    </a:cubicBezTo>
                    <a:cubicBezTo>
                      <a:pt x="8" y="142"/>
                      <a:pt x="9" y="139"/>
                      <a:pt x="11" y="135"/>
                    </a:cubicBezTo>
                    <a:cubicBezTo>
                      <a:pt x="12" y="130"/>
                      <a:pt x="14" y="125"/>
                      <a:pt x="17" y="119"/>
                    </a:cubicBezTo>
                    <a:cubicBezTo>
                      <a:pt x="19" y="112"/>
                      <a:pt x="22" y="105"/>
                      <a:pt x="25" y="97"/>
                    </a:cubicBezTo>
                    <a:cubicBezTo>
                      <a:pt x="28" y="89"/>
                      <a:pt x="32" y="81"/>
                      <a:pt x="35" y="73"/>
                    </a:cubicBezTo>
                    <a:cubicBezTo>
                      <a:pt x="38" y="64"/>
                      <a:pt x="41" y="56"/>
                      <a:pt x="44" y="49"/>
                    </a:cubicBezTo>
                    <a:cubicBezTo>
                      <a:pt x="47" y="41"/>
                      <a:pt x="49" y="34"/>
                      <a:pt x="52" y="28"/>
                    </a:cubicBezTo>
                    <a:cubicBezTo>
                      <a:pt x="54" y="21"/>
                      <a:pt x="56" y="16"/>
                      <a:pt x="57" y="12"/>
                    </a:cubicBezTo>
                    <a:cubicBezTo>
                      <a:pt x="59" y="9"/>
                      <a:pt x="60" y="7"/>
                      <a:pt x="60" y="6"/>
                    </a:cubicBezTo>
                    <a:cubicBezTo>
                      <a:pt x="60" y="5"/>
                      <a:pt x="59" y="5"/>
                      <a:pt x="58" y="4"/>
                    </a:cubicBezTo>
                    <a:cubicBezTo>
                      <a:pt x="56" y="4"/>
                      <a:pt x="55" y="4"/>
                      <a:pt x="54" y="3"/>
                    </a:cubicBezTo>
                    <a:cubicBezTo>
                      <a:pt x="54" y="0"/>
                      <a:pt x="54" y="0"/>
                      <a:pt x="54" y="0"/>
                    </a:cubicBezTo>
                    <a:cubicBezTo>
                      <a:pt x="130" y="0"/>
                      <a:pt x="130" y="0"/>
                      <a:pt x="130" y="0"/>
                    </a:cubicBezTo>
                    <a:cubicBezTo>
                      <a:pt x="130" y="3"/>
                      <a:pt x="130" y="3"/>
                      <a:pt x="130" y="3"/>
                    </a:cubicBezTo>
                    <a:cubicBezTo>
                      <a:pt x="128" y="4"/>
                      <a:pt x="127" y="4"/>
                      <a:pt x="126" y="4"/>
                    </a:cubicBezTo>
                    <a:cubicBezTo>
                      <a:pt x="125" y="5"/>
                      <a:pt x="124" y="6"/>
                      <a:pt x="124" y="7"/>
                    </a:cubicBezTo>
                    <a:cubicBezTo>
                      <a:pt x="124" y="8"/>
                      <a:pt x="125" y="10"/>
                      <a:pt x="127" y="15"/>
                    </a:cubicBezTo>
                    <a:cubicBezTo>
                      <a:pt x="129" y="19"/>
                      <a:pt x="131" y="25"/>
                      <a:pt x="134" y="33"/>
                    </a:cubicBezTo>
                    <a:cubicBezTo>
                      <a:pt x="137" y="40"/>
                      <a:pt x="141" y="49"/>
                      <a:pt x="144" y="58"/>
                    </a:cubicBezTo>
                    <a:cubicBezTo>
                      <a:pt x="148" y="68"/>
                      <a:pt x="152" y="77"/>
                      <a:pt x="156" y="87"/>
                    </a:cubicBezTo>
                    <a:cubicBezTo>
                      <a:pt x="160" y="97"/>
                      <a:pt x="164" y="106"/>
                      <a:pt x="168" y="116"/>
                    </a:cubicBezTo>
                    <a:cubicBezTo>
                      <a:pt x="172" y="125"/>
                      <a:pt x="175" y="133"/>
                      <a:pt x="178" y="141"/>
                    </a:cubicBezTo>
                    <a:cubicBezTo>
                      <a:pt x="180" y="144"/>
                      <a:pt x="181" y="146"/>
                      <a:pt x="182" y="148"/>
                    </a:cubicBezTo>
                    <a:cubicBezTo>
                      <a:pt x="183" y="149"/>
                      <a:pt x="185" y="149"/>
                      <a:pt x="186" y="149"/>
                    </a:cubicBezTo>
                    <a:cubicBezTo>
                      <a:pt x="186" y="153"/>
                      <a:pt x="186" y="153"/>
                      <a:pt x="186" y="153"/>
                    </a:cubicBezTo>
                    <a:cubicBezTo>
                      <a:pt x="129" y="153"/>
                      <a:pt x="129" y="153"/>
                      <a:pt x="129" y="153"/>
                    </a:cubicBezTo>
                    <a:cubicBezTo>
                      <a:pt x="129" y="149"/>
                      <a:pt x="129" y="149"/>
                      <a:pt x="129" y="149"/>
                    </a:cubicBezTo>
                    <a:cubicBezTo>
                      <a:pt x="133" y="149"/>
                      <a:pt x="135" y="148"/>
                      <a:pt x="135" y="146"/>
                    </a:cubicBezTo>
                    <a:cubicBezTo>
                      <a:pt x="135" y="146"/>
                      <a:pt x="134" y="144"/>
                      <a:pt x="133" y="142"/>
                    </a:cubicBezTo>
                    <a:cubicBezTo>
                      <a:pt x="132" y="139"/>
                      <a:pt x="131" y="137"/>
                      <a:pt x="130" y="134"/>
                    </a:cubicBezTo>
                    <a:cubicBezTo>
                      <a:pt x="129" y="131"/>
                      <a:pt x="128" y="128"/>
                      <a:pt x="127" y="125"/>
                    </a:cubicBezTo>
                    <a:cubicBezTo>
                      <a:pt x="126" y="122"/>
                      <a:pt x="125" y="121"/>
                      <a:pt x="125" y="120"/>
                    </a:cubicBezTo>
                    <a:cubicBezTo>
                      <a:pt x="56" y="120"/>
                      <a:pt x="56" y="120"/>
                      <a:pt x="56" y="120"/>
                    </a:cubicBezTo>
                    <a:cubicBezTo>
                      <a:pt x="54" y="125"/>
                      <a:pt x="52" y="129"/>
                      <a:pt x="51" y="132"/>
                    </a:cubicBezTo>
                    <a:cubicBezTo>
                      <a:pt x="50" y="136"/>
                      <a:pt x="49" y="138"/>
                      <a:pt x="48" y="140"/>
                    </a:cubicBezTo>
                    <a:cubicBezTo>
                      <a:pt x="48" y="142"/>
                      <a:pt x="47" y="144"/>
                      <a:pt x="47" y="144"/>
                    </a:cubicBezTo>
                    <a:cubicBezTo>
                      <a:pt x="47" y="145"/>
                      <a:pt x="47" y="146"/>
                      <a:pt x="47"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9" name="グループ化 8"/>
            <p:cNvGrpSpPr/>
            <p:nvPr/>
          </p:nvGrpSpPr>
          <p:grpSpPr>
            <a:xfrm>
              <a:off x="4139952" y="1926259"/>
              <a:ext cx="605993" cy="1266381"/>
              <a:chOff x="1403648" y="344492"/>
              <a:chExt cx="605993" cy="1266381"/>
            </a:xfrm>
            <a:grpFill/>
          </p:grpSpPr>
          <p:sp>
            <p:nvSpPr>
              <p:cNvPr id="10" name="Freeform 16"/>
              <p:cNvSpPr>
                <a:spLocks/>
              </p:cNvSpPr>
              <p:nvPr/>
            </p:nvSpPr>
            <p:spPr bwMode="auto">
              <a:xfrm>
                <a:off x="1403648" y="344492"/>
                <a:ext cx="605993" cy="1266381"/>
              </a:xfrm>
              <a:custGeom>
                <a:avLst/>
                <a:gdLst>
                  <a:gd name="T0" fmla="*/ 247 w 266"/>
                  <a:gd name="T1" fmla="*/ 445 h 553"/>
                  <a:gd name="T2" fmla="*/ 223 w 266"/>
                  <a:gd name="T3" fmla="*/ 374 h 553"/>
                  <a:gd name="T4" fmla="*/ 236 w 266"/>
                  <a:gd name="T5" fmla="*/ 360 h 553"/>
                  <a:gd name="T6" fmla="*/ 234 w 266"/>
                  <a:gd name="T7" fmla="*/ 353 h 553"/>
                  <a:gd name="T8" fmla="*/ 210 w 266"/>
                  <a:gd name="T9" fmla="*/ 287 h 553"/>
                  <a:gd name="T10" fmla="*/ 185 w 266"/>
                  <a:gd name="T11" fmla="*/ 206 h 553"/>
                  <a:gd name="T12" fmla="*/ 194 w 266"/>
                  <a:gd name="T13" fmla="*/ 141 h 553"/>
                  <a:gd name="T14" fmla="*/ 193 w 266"/>
                  <a:gd name="T15" fmla="*/ 105 h 553"/>
                  <a:gd name="T16" fmla="*/ 165 w 266"/>
                  <a:gd name="T17" fmla="*/ 8 h 553"/>
                  <a:gd name="T18" fmla="*/ 132 w 266"/>
                  <a:gd name="T19" fmla="*/ 4 h 553"/>
                  <a:gd name="T20" fmla="*/ 111 w 266"/>
                  <a:gd name="T21" fmla="*/ 45 h 553"/>
                  <a:gd name="T22" fmla="*/ 109 w 266"/>
                  <a:gd name="T23" fmla="*/ 48 h 553"/>
                  <a:gd name="T24" fmla="*/ 112 w 266"/>
                  <a:gd name="T25" fmla="*/ 49 h 553"/>
                  <a:gd name="T26" fmla="*/ 112 w 266"/>
                  <a:gd name="T27" fmla="*/ 65 h 553"/>
                  <a:gd name="T28" fmla="*/ 118 w 266"/>
                  <a:gd name="T29" fmla="*/ 69 h 553"/>
                  <a:gd name="T30" fmla="*/ 121 w 266"/>
                  <a:gd name="T31" fmla="*/ 77 h 553"/>
                  <a:gd name="T32" fmla="*/ 134 w 266"/>
                  <a:gd name="T33" fmla="*/ 81 h 553"/>
                  <a:gd name="T34" fmla="*/ 135 w 266"/>
                  <a:gd name="T35" fmla="*/ 94 h 553"/>
                  <a:gd name="T36" fmla="*/ 133 w 266"/>
                  <a:gd name="T37" fmla="*/ 109 h 553"/>
                  <a:gd name="T38" fmla="*/ 123 w 266"/>
                  <a:gd name="T39" fmla="*/ 132 h 553"/>
                  <a:gd name="T40" fmla="*/ 118 w 266"/>
                  <a:gd name="T41" fmla="*/ 230 h 553"/>
                  <a:gd name="T42" fmla="*/ 112 w 266"/>
                  <a:gd name="T43" fmla="*/ 285 h 553"/>
                  <a:gd name="T44" fmla="*/ 86 w 266"/>
                  <a:gd name="T45" fmla="*/ 381 h 553"/>
                  <a:gd name="T46" fmla="*/ 88 w 266"/>
                  <a:gd name="T47" fmla="*/ 393 h 553"/>
                  <a:gd name="T48" fmla="*/ 36 w 266"/>
                  <a:gd name="T49" fmla="*/ 521 h 553"/>
                  <a:gd name="T50" fmla="*/ 3 w 266"/>
                  <a:gd name="T51" fmla="*/ 539 h 553"/>
                  <a:gd name="T52" fmla="*/ 72 w 266"/>
                  <a:gd name="T53" fmla="*/ 530 h 553"/>
                  <a:gd name="T54" fmla="*/ 74 w 266"/>
                  <a:gd name="T55" fmla="*/ 550 h 553"/>
                  <a:gd name="T56" fmla="*/ 83 w 266"/>
                  <a:gd name="T57" fmla="*/ 503 h 553"/>
                  <a:gd name="T58" fmla="*/ 117 w 266"/>
                  <a:gd name="T59" fmla="*/ 425 h 553"/>
                  <a:gd name="T60" fmla="*/ 130 w 266"/>
                  <a:gd name="T61" fmla="*/ 377 h 553"/>
                  <a:gd name="T62" fmla="*/ 183 w 266"/>
                  <a:gd name="T63" fmla="*/ 373 h 553"/>
                  <a:gd name="T64" fmla="*/ 197 w 266"/>
                  <a:gd name="T65" fmla="*/ 394 h 553"/>
                  <a:gd name="T66" fmla="*/ 231 w 266"/>
                  <a:gd name="T67" fmla="*/ 501 h 553"/>
                  <a:gd name="T68" fmla="*/ 196 w 266"/>
                  <a:gd name="T69" fmla="*/ 549 h 553"/>
                  <a:gd name="T70" fmla="*/ 250 w 266"/>
                  <a:gd name="T71" fmla="*/ 524 h 553"/>
                  <a:gd name="T72" fmla="*/ 256 w 266"/>
                  <a:gd name="T73" fmla="*/ 545 h 553"/>
                  <a:gd name="T74" fmla="*/ 264 w 266"/>
                  <a:gd name="T75" fmla="*/ 52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6" h="553">
                    <a:moveTo>
                      <a:pt x="259" y="497"/>
                    </a:moveTo>
                    <a:cubicBezTo>
                      <a:pt x="256" y="494"/>
                      <a:pt x="252" y="472"/>
                      <a:pt x="247" y="445"/>
                    </a:cubicBezTo>
                    <a:cubicBezTo>
                      <a:pt x="244" y="431"/>
                      <a:pt x="245" y="422"/>
                      <a:pt x="241" y="411"/>
                    </a:cubicBezTo>
                    <a:cubicBezTo>
                      <a:pt x="238" y="401"/>
                      <a:pt x="224" y="376"/>
                      <a:pt x="223" y="374"/>
                    </a:cubicBezTo>
                    <a:cubicBezTo>
                      <a:pt x="222" y="371"/>
                      <a:pt x="222" y="370"/>
                      <a:pt x="221" y="368"/>
                    </a:cubicBezTo>
                    <a:cubicBezTo>
                      <a:pt x="234" y="365"/>
                      <a:pt x="238" y="363"/>
                      <a:pt x="236" y="360"/>
                    </a:cubicBezTo>
                    <a:cubicBezTo>
                      <a:pt x="235" y="359"/>
                      <a:pt x="234" y="357"/>
                      <a:pt x="233" y="354"/>
                    </a:cubicBezTo>
                    <a:cubicBezTo>
                      <a:pt x="233" y="354"/>
                      <a:pt x="234" y="353"/>
                      <a:pt x="234" y="353"/>
                    </a:cubicBezTo>
                    <a:cubicBezTo>
                      <a:pt x="227" y="327"/>
                      <a:pt x="215" y="311"/>
                      <a:pt x="208" y="287"/>
                    </a:cubicBezTo>
                    <a:cubicBezTo>
                      <a:pt x="208" y="287"/>
                      <a:pt x="209" y="288"/>
                      <a:pt x="210" y="287"/>
                    </a:cubicBezTo>
                    <a:cubicBezTo>
                      <a:pt x="203" y="269"/>
                      <a:pt x="198" y="255"/>
                      <a:pt x="193" y="246"/>
                    </a:cubicBezTo>
                    <a:cubicBezTo>
                      <a:pt x="182" y="216"/>
                      <a:pt x="186" y="214"/>
                      <a:pt x="185" y="206"/>
                    </a:cubicBezTo>
                    <a:cubicBezTo>
                      <a:pt x="185" y="206"/>
                      <a:pt x="185" y="206"/>
                      <a:pt x="185" y="206"/>
                    </a:cubicBezTo>
                    <a:cubicBezTo>
                      <a:pt x="187" y="173"/>
                      <a:pt x="194" y="161"/>
                      <a:pt x="194" y="141"/>
                    </a:cubicBezTo>
                    <a:cubicBezTo>
                      <a:pt x="195" y="141"/>
                      <a:pt x="197" y="141"/>
                      <a:pt x="200" y="141"/>
                    </a:cubicBezTo>
                    <a:cubicBezTo>
                      <a:pt x="199" y="123"/>
                      <a:pt x="195" y="111"/>
                      <a:pt x="193" y="105"/>
                    </a:cubicBezTo>
                    <a:cubicBezTo>
                      <a:pt x="190" y="96"/>
                      <a:pt x="188" y="94"/>
                      <a:pt x="182" y="78"/>
                    </a:cubicBezTo>
                    <a:cubicBezTo>
                      <a:pt x="174" y="55"/>
                      <a:pt x="183" y="27"/>
                      <a:pt x="165" y="8"/>
                    </a:cubicBezTo>
                    <a:cubicBezTo>
                      <a:pt x="158" y="0"/>
                      <a:pt x="151" y="2"/>
                      <a:pt x="148" y="3"/>
                    </a:cubicBezTo>
                    <a:cubicBezTo>
                      <a:pt x="144" y="1"/>
                      <a:pt x="137" y="2"/>
                      <a:pt x="132" y="4"/>
                    </a:cubicBezTo>
                    <a:cubicBezTo>
                      <a:pt x="109" y="16"/>
                      <a:pt x="102" y="17"/>
                      <a:pt x="102" y="27"/>
                    </a:cubicBezTo>
                    <a:cubicBezTo>
                      <a:pt x="102" y="35"/>
                      <a:pt x="103" y="43"/>
                      <a:pt x="111" y="45"/>
                    </a:cubicBezTo>
                    <a:cubicBezTo>
                      <a:pt x="111" y="46"/>
                      <a:pt x="112" y="47"/>
                      <a:pt x="112" y="49"/>
                    </a:cubicBezTo>
                    <a:cubicBezTo>
                      <a:pt x="111" y="48"/>
                      <a:pt x="109" y="48"/>
                      <a:pt x="109" y="48"/>
                    </a:cubicBezTo>
                    <a:cubicBezTo>
                      <a:pt x="108" y="47"/>
                      <a:pt x="108" y="48"/>
                      <a:pt x="109" y="48"/>
                    </a:cubicBezTo>
                    <a:cubicBezTo>
                      <a:pt x="109" y="48"/>
                      <a:pt x="110" y="49"/>
                      <a:pt x="112" y="49"/>
                    </a:cubicBezTo>
                    <a:cubicBezTo>
                      <a:pt x="111" y="54"/>
                      <a:pt x="110" y="58"/>
                      <a:pt x="108" y="60"/>
                    </a:cubicBezTo>
                    <a:cubicBezTo>
                      <a:pt x="107" y="63"/>
                      <a:pt x="108" y="65"/>
                      <a:pt x="112" y="65"/>
                    </a:cubicBezTo>
                    <a:cubicBezTo>
                      <a:pt x="116" y="65"/>
                      <a:pt x="114" y="66"/>
                      <a:pt x="115" y="69"/>
                    </a:cubicBezTo>
                    <a:cubicBezTo>
                      <a:pt x="116" y="70"/>
                      <a:pt x="117" y="69"/>
                      <a:pt x="118" y="69"/>
                    </a:cubicBezTo>
                    <a:cubicBezTo>
                      <a:pt x="117" y="71"/>
                      <a:pt x="116" y="73"/>
                      <a:pt x="118" y="74"/>
                    </a:cubicBezTo>
                    <a:cubicBezTo>
                      <a:pt x="119" y="74"/>
                      <a:pt x="121" y="74"/>
                      <a:pt x="121" y="77"/>
                    </a:cubicBezTo>
                    <a:cubicBezTo>
                      <a:pt x="122" y="81"/>
                      <a:pt x="123" y="83"/>
                      <a:pt x="126" y="83"/>
                    </a:cubicBezTo>
                    <a:cubicBezTo>
                      <a:pt x="133" y="82"/>
                      <a:pt x="134" y="81"/>
                      <a:pt x="134" y="81"/>
                    </a:cubicBezTo>
                    <a:cubicBezTo>
                      <a:pt x="134" y="81"/>
                      <a:pt x="135" y="86"/>
                      <a:pt x="135" y="89"/>
                    </a:cubicBezTo>
                    <a:cubicBezTo>
                      <a:pt x="135" y="92"/>
                      <a:pt x="136" y="94"/>
                      <a:pt x="135" y="94"/>
                    </a:cubicBezTo>
                    <a:cubicBezTo>
                      <a:pt x="131" y="97"/>
                      <a:pt x="128" y="98"/>
                      <a:pt x="128" y="99"/>
                    </a:cubicBezTo>
                    <a:cubicBezTo>
                      <a:pt x="127" y="103"/>
                      <a:pt x="130" y="102"/>
                      <a:pt x="133" y="109"/>
                    </a:cubicBezTo>
                    <a:cubicBezTo>
                      <a:pt x="132" y="116"/>
                      <a:pt x="125" y="117"/>
                      <a:pt x="120" y="133"/>
                    </a:cubicBezTo>
                    <a:cubicBezTo>
                      <a:pt x="121" y="132"/>
                      <a:pt x="122" y="132"/>
                      <a:pt x="123" y="132"/>
                    </a:cubicBezTo>
                    <a:cubicBezTo>
                      <a:pt x="120" y="137"/>
                      <a:pt x="117" y="141"/>
                      <a:pt x="113" y="149"/>
                    </a:cubicBezTo>
                    <a:cubicBezTo>
                      <a:pt x="105" y="162"/>
                      <a:pt x="116" y="207"/>
                      <a:pt x="118" y="230"/>
                    </a:cubicBezTo>
                    <a:cubicBezTo>
                      <a:pt x="119" y="239"/>
                      <a:pt x="115" y="251"/>
                      <a:pt x="116" y="262"/>
                    </a:cubicBezTo>
                    <a:cubicBezTo>
                      <a:pt x="114" y="271"/>
                      <a:pt x="113" y="278"/>
                      <a:pt x="112" y="285"/>
                    </a:cubicBezTo>
                    <a:cubicBezTo>
                      <a:pt x="114" y="287"/>
                      <a:pt x="114" y="285"/>
                      <a:pt x="115" y="285"/>
                    </a:cubicBezTo>
                    <a:cubicBezTo>
                      <a:pt x="115" y="285"/>
                      <a:pt x="90" y="344"/>
                      <a:pt x="86" y="381"/>
                    </a:cubicBezTo>
                    <a:cubicBezTo>
                      <a:pt x="86" y="382"/>
                      <a:pt x="86" y="382"/>
                      <a:pt x="88" y="382"/>
                    </a:cubicBezTo>
                    <a:cubicBezTo>
                      <a:pt x="87" y="388"/>
                      <a:pt x="90" y="388"/>
                      <a:pt x="88" y="393"/>
                    </a:cubicBezTo>
                    <a:cubicBezTo>
                      <a:pt x="71" y="444"/>
                      <a:pt x="77" y="450"/>
                      <a:pt x="55" y="499"/>
                    </a:cubicBezTo>
                    <a:cubicBezTo>
                      <a:pt x="47" y="508"/>
                      <a:pt x="40" y="519"/>
                      <a:pt x="36" y="521"/>
                    </a:cubicBezTo>
                    <a:cubicBezTo>
                      <a:pt x="29" y="525"/>
                      <a:pt x="24" y="528"/>
                      <a:pt x="11" y="529"/>
                    </a:cubicBezTo>
                    <a:cubicBezTo>
                      <a:pt x="1" y="531"/>
                      <a:pt x="0" y="537"/>
                      <a:pt x="3" y="539"/>
                    </a:cubicBezTo>
                    <a:cubicBezTo>
                      <a:pt x="8" y="541"/>
                      <a:pt x="38" y="546"/>
                      <a:pt x="46" y="543"/>
                    </a:cubicBezTo>
                    <a:cubicBezTo>
                      <a:pt x="61" y="530"/>
                      <a:pt x="72" y="530"/>
                      <a:pt x="72" y="530"/>
                    </a:cubicBezTo>
                    <a:cubicBezTo>
                      <a:pt x="72" y="530"/>
                      <a:pt x="67" y="548"/>
                      <a:pt x="68" y="550"/>
                    </a:cubicBezTo>
                    <a:cubicBezTo>
                      <a:pt x="68" y="552"/>
                      <a:pt x="73" y="553"/>
                      <a:pt x="74" y="550"/>
                    </a:cubicBezTo>
                    <a:cubicBezTo>
                      <a:pt x="75" y="547"/>
                      <a:pt x="80" y="537"/>
                      <a:pt x="84" y="529"/>
                    </a:cubicBezTo>
                    <a:cubicBezTo>
                      <a:pt x="88" y="521"/>
                      <a:pt x="83" y="507"/>
                      <a:pt x="83" y="503"/>
                    </a:cubicBezTo>
                    <a:cubicBezTo>
                      <a:pt x="94" y="472"/>
                      <a:pt x="104" y="454"/>
                      <a:pt x="106" y="451"/>
                    </a:cubicBezTo>
                    <a:cubicBezTo>
                      <a:pt x="112" y="442"/>
                      <a:pt x="115" y="437"/>
                      <a:pt x="117" y="425"/>
                    </a:cubicBezTo>
                    <a:cubicBezTo>
                      <a:pt x="121" y="405"/>
                      <a:pt x="127" y="390"/>
                      <a:pt x="130" y="377"/>
                    </a:cubicBezTo>
                    <a:cubicBezTo>
                      <a:pt x="130" y="377"/>
                      <a:pt x="130" y="377"/>
                      <a:pt x="130" y="377"/>
                    </a:cubicBezTo>
                    <a:cubicBezTo>
                      <a:pt x="139" y="377"/>
                      <a:pt x="144" y="374"/>
                      <a:pt x="153" y="376"/>
                    </a:cubicBezTo>
                    <a:cubicBezTo>
                      <a:pt x="162" y="378"/>
                      <a:pt x="179" y="374"/>
                      <a:pt x="183" y="373"/>
                    </a:cubicBezTo>
                    <a:cubicBezTo>
                      <a:pt x="184" y="375"/>
                      <a:pt x="186" y="376"/>
                      <a:pt x="187" y="379"/>
                    </a:cubicBezTo>
                    <a:cubicBezTo>
                      <a:pt x="191" y="388"/>
                      <a:pt x="196" y="392"/>
                      <a:pt x="197" y="394"/>
                    </a:cubicBezTo>
                    <a:cubicBezTo>
                      <a:pt x="202" y="408"/>
                      <a:pt x="220" y="450"/>
                      <a:pt x="222" y="461"/>
                    </a:cubicBezTo>
                    <a:cubicBezTo>
                      <a:pt x="231" y="497"/>
                      <a:pt x="232" y="499"/>
                      <a:pt x="231" y="501"/>
                    </a:cubicBezTo>
                    <a:cubicBezTo>
                      <a:pt x="216" y="521"/>
                      <a:pt x="222" y="523"/>
                      <a:pt x="197" y="538"/>
                    </a:cubicBezTo>
                    <a:cubicBezTo>
                      <a:pt x="188" y="544"/>
                      <a:pt x="188" y="547"/>
                      <a:pt x="196" y="549"/>
                    </a:cubicBezTo>
                    <a:cubicBezTo>
                      <a:pt x="203" y="551"/>
                      <a:pt x="222" y="551"/>
                      <a:pt x="235" y="545"/>
                    </a:cubicBezTo>
                    <a:cubicBezTo>
                      <a:pt x="240" y="528"/>
                      <a:pt x="250" y="524"/>
                      <a:pt x="250" y="524"/>
                    </a:cubicBezTo>
                    <a:cubicBezTo>
                      <a:pt x="254" y="528"/>
                      <a:pt x="254" y="528"/>
                      <a:pt x="254" y="528"/>
                    </a:cubicBezTo>
                    <a:cubicBezTo>
                      <a:pt x="256" y="545"/>
                      <a:pt x="256" y="545"/>
                      <a:pt x="256" y="545"/>
                    </a:cubicBezTo>
                    <a:cubicBezTo>
                      <a:pt x="256" y="545"/>
                      <a:pt x="263" y="545"/>
                      <a:pt x="263" y="541"/>
                    </a:cubicBezTo>
                    <a:cubicBezTo>
                      <a:pt x="263" y="538"/>
                      <a:pt x="262" y="527"/>
                      <a:pt x="264" y="520"/>
                    </a:cubicBezTo>
                    <a:cubicBezTo>
                      <a:pt x="266" y="511"/>
                      <a:pt x="262" y="499"/>
                      <a:pt x="259" y="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1" name="Freeform 17"/>
              <p:cNvSpPr>
                <a:spLocks/>
              </p:cNvSpPr>
              <p:nvPr/>
            </p:nvSpPr>
            <p:spPr bwMode="auto">
              <a:xfrm>
                <a:off x="1495037" y="662174"/>
                <a:ext cx="113148" cy="105531"/>
              </a:xfrm>
              <a:custGeom>
                <a:avLst/>
                <a:gdLst>
                  <a:gd name="T0" fmla="*/ 36 w 50"/>
                  <a:gd name="T1" fmla="*/ 22 h 46"/>
                  <a:gd name="T2" fmla="*/ 34 w 50"/>
                  <a:gd name="T3" fmla="*/ 21 h 46"/>
                  <a:gd name="T4" fmla="*/ 28 w 50"/>
                  <a:gd name="T5" fmla="*/ 13 h 46"/>
                  <a:gd name="T6" fmla="*/ 14 w 50"/>
                  <a:gd name="T7" fmla="*/ 5 h 46"/>
                  <a:gd name="T8" fmla="*/ 9 w 50"/>
                  <a:gd name="T9" fmla="*/ 0 h 46"/>
                  <a:gd name="T10" fmla="*/ 9 w 50"/>
                  <a:gd name="T11" fmla="*/ 8 h 46"/>
                  <a:gd name="T12" fmla="*/ 1 w 50"/>
                  <a:gd name="T13" fmla="*/ 7 h 46"/>
                  <a:gd name="T14" fmla="*/ 2 w 50"/>
                  <a:gd name="T15" fmla="*/ 13 h 46"/>
                  <a:gd name="T16" fmla="*/ 1 w 50"/>
                  <a:gd name="T17" fmla="*/ 13 h 46"/>
                  <a:gd name="T18" fmla="*/ 1 w 50"/>
                  <a:gd name="T19" fmla="*/ 18 h 46"/>
                  <a:gd name="T20" fmla="*/ 3 w 50"/>
                  <a:gd name="T21" fmla="*/ 20 h 46"/>
                  <a:gd name="T22" fmla="*/ 2 w 50"/>
                  <a:gd name="T23" fmla="*/ 20 h 46"/>
                  <a:gd name="T24" fmla="*/ 1 w 50"/>
                  <a:gd name="T25" fmla="*/ 24 h 46"/>
                  <a:gd name="T26" fmla="*/ 4 w 50"/>
                  <a:gd name="T27" fmla="*/ 25 h 46"/>
                  <a:gd name="T28" fmla="*/ 5 w 50"/>
                  <a:gd name="T29" fmla="*/ 31 h 46"/>
                  <a:gd name="T30" fmla="*/ 14 w 50"/>
                  <a:gd name="T31" fmla="*/ 37 h 46"/>
                  <a:gd name="T32" fmla="*/ 33 w 50"/>
                  <a:gd name="T33" fmla="*/ 40 h 46"/>
                  <a:gd name="T34" fmla="*/ 37 w 50"/>
                  <a:gd name="T35" fmla="*/ 41 h 46"/>
                  <a:gd name="T36" fmla="*/ 47 w 50"/>
                  <a:gd name="T37" fmla="*/ 46 h 46"/>
                  <a:gd name="T38" fmla="*/ 50 w 50"/>
                  <a:gd name="T39" fmla="*/ 26 h 46"/>
                  <a:gd name="T40" fmla="*/ 36 w 50"/>
                  <a:gd name="T41"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6">
                    <a:moveTo>
                      <a:pt x="36" y="22"/>
                    </a:moveTo>
                    <a:cubicBezTo>
                      <a:pt x="36" y="22"/>
                      <a:pt x="35" y="21"/>
                      <a:pt x="34" y="21"/>
                    </a:cubicBezTo>
                    <a:cubicBezTo>
                      <a:pt x="31" y="17"/>
                      <a:pt x="31" y="17"/>
                      <a:pt x="28" y="13"/>
                    </a:cubicBezTo>
                    <a:cubicBezTo>
                      <a:pt x="26" y="10"/>
                      <a:pt x="16" y="7"/>
                      <a:pt x="14" y="5"/>
                    </a:cubicBezTo>
                    <a:cubicBezTo>
                      <a:pt x="11" y="3"/>
                      <a:pt x="10" y="0"/>
                      <a:pt x="9" y="0"/>
                    </a:cubicBezTo>
                    <a:cubicBezTo>
                      <a:pt x="8" y="1"/>
                      <a:pt x="7" y="4"/>
                      <a:pt x="9" y="8"/>
                    </a:cubicBezTo>
                    <a:cubicBezTo>
                      <a:pt x="6" y="6"/>
                      <a:pt x="2" y="5"/>
                      <a:pt x="1" y="7"/>
                    </a:cubicBezTo>
                    <a:cubicBezTo>
                      <a:pt x="0" y="9"/>
                      <a:pt x="0" y="12"/>
                      <a:pt x="2" y="13"/>
                    </a:cubicBezTo>
                    <a:cubicBezTo>
                      <a:pt x="2" y="12"/>
                      <a:pt x="1" y="13"/>
                      <a:pt x="1" y="13"/>
                    </a:cubicBezTo>
                    <a:cubicBezTo>
                      <a:pt x="0" y="14"/>
                      <a:pt x="0" y="18"/>
                      <a:pt x="1" y="18"/>
                    </a:cubicBezTo>
                    <a:cubicBezTo>
                      <a:pt x="2" y="18"/>
                      <a:pt x="3" y="19"/>
                      <a:pt x="3" y="20"/>
                    </a:cubicBezTo>
                    <a:cubicBezTo>
                      <a:pt x="3" y="20"/>
                      <a:pt x="2" y="19"/>
                      <a:pt x="2" y="20"/>
                    </a:cubicBezTo>
                    <a:cubicBezTo>
                      <a:pt x="1" y="21"/>
                      <a:pt x="1" y="23"/>
                      <a:pt x="1" y="24"/>
                    </a:cubicBezTo>
                    <a:cubicBezTo>
                      <a:pt x="2" y="25"/>
                      <a:pt x="3" y="25"/>
                      <a:pt x="4" y="25"/>
                    </a:cubicBezTo>
                    <a:cubicBezTo>
                      <a:pt x="3" y="26"/>
                      <a:pt x="3" y="30"/>
                      <a:pt x="5" y="31"/>
                    </a:cubicBezTo>
                    <a:cubicBezTo>
                      <a:pt x="6" y="32"/>
                      <a:pt x="12" y="35"/>
                      <a:pt x="14" y="37"/>
                    </a:cubicBezTo>
                    <a:cubicBezTo>
                      <a:pt x="17" y="38"/>
                      <a:pt x="25" y="39"/>
                      <a:pt x="33" y="40"/>
                    </a:cubicBezTo>
                    <a:cubicBezTo>
                      <a:pt x="34" y="41"/>
                      <a:pt x="36" y="41"/>
                      <a:pt x="37" y="41"/>
                    </a:cubicBezTo>
                    <a:cubicBezTo>
                      <a:pt x="41" y="43"/>
                      <a:pt x="47" y="46"/>
                      <a:pt x="47" y="46"/>
                    </a:cubicBezTo>
                    <a:cubicBezTo>
                      <a:pt x="50" y="26"/>
                      <a:pt x="50" y="26"/>
                      <a:pt x="50" y="26"/>
                    </a:cubicBezTo>
                    <a:lnTo>
                      <a:pt x="3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2" name="Freeform 18"/>
              <p:cNvSpPr>
                <a:spLocks/>
              </p:cNvSpPr>
              <p:nvPr/>
            </p:nvSpPr>
            <p:spPr bwMode="auto">
              <a:xfrm>
                <a:off x="1451519" y="614305"/>
                <a:ext cx="63102" cy="73981"/>
              </a:xfrm>
              <a:custGeom>
                <a:avLst/>
                <a:gdLst>
                  <a:gd name="T0" fmla="*/ 24 w 28"/>
                  <a:gd name="T1" fmla="*/ 31 h 32"/>
                  <a:gd name="T2" fmla="*/ 27 w 28"/>
                  <a:gd name="T3" fmla="*/ 32 h 32"/>
                  <a:gd name="T4" fmla="*/ 27 w 28"/>
                  <a:gd name="T5" fmla="*/ 32 h 32"/>
                  <a:gd name="T6" fmla="*/ 28 w 28"/>
                  <a:gd name="T7" fmla="*/ 28 h 32"/>
                  <a:gd name="T8" fmla="*/ 5 w 28"/>
                  <a:gd name="T9" fmla="*/ 1 h 32"/>
                  <a:gd name="T10" fmla="*/ 2 w 28"/>
                  <a:gd name="T11" fmla="*/ 1 h 32"/>
                  <a:gd name="T12" fmla="*/ 2 w 28"/>
                  <a:gd name="T13" fmla="*/ 1 h 32"/>
                  <a:gd name="T14" fmla="*/ 1 w 28"/>
                  <a:gd name="T15" fmla="*/ 4 h 32"/>
                  <a:gd name="T16" fmla="*/ 24 w 28"/>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
                    <a:moveTo>
                      <a:pt x="24" y="31"/>
                    </a:moveTo>
                    <a:cubicBezTo>
                      <a:pt x="25" y="32"/>
                      <a:pt x="26" y="32"/>
                      <a:pt x="27" y="32"/>
                    </a:cubicBezTo>
                    <a:cubicBezTo>
                      <a:pt x="27" y="32"/>
                      <a:pt x="27" y="32"/>
                      <a:pt x="27" y="32"/>
                    </a:cubicBezTo>
                    <a:cubicBezTo>
                      <a:pt x="28" y="31"/>
                      <a:pt x="28" y="29"/>
                      <a:pt x="28" y="28"/>
                    </a:cubicBezTo>
                    <a:cubicBezTo>
                      <a:pt x="5" y="1"/>
                      <a:pt x="5" y="1"/>
                      <a:pt x="5" y="1"/>
                    </a:cubicBezTo>
                    <a:cubicBezTo>
                      <a:pt x="4" y="0"/>
                      <a:pt x="3" y="0"/>
                      <a:pt x="2" y="1"/>
                    </a:cubicBezTo>
                    <a:cubicBezTo>
                      <a:pt x="2" y="1"/>
                      <a:pt x="2" y="1"/>
                      <a:pt x="2" y="1"/>
                    </a:cubicBezTo>
                    <a:cubicBezTo>
                      <a:pt x="1" y="2"/>
                      <a:pt x="0" y="3"/>
                      <a:pt x="1" y="4"/>
                    </a:cubicBezTo>
                    <a:lnTo>
                      <a:pt x="24"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3" name="Freeform 19"/>
              <p:cNvSpPr>
                <a:spLocks/>
              </p:cNvSpPr>
              <p:nvPr/>
            </p:nvSpPr>
            <p:spPr bwMode="auto">
              <a:xfrm>
                <a:off x="1580986" y="575139"/>
                <a:ext cx="260022" cy="236086"/>
              </a:xfrm>
              <a:custGeom>
                <a:avLst/>
                <a:gdLst>
                  <a:gd name="T0" fmla="*/ 99 w 114"/>
                  <a:gd name="T1" fmla="*/ 2 h 103"/>
                  <a:gd name="T2" fmla="*/ 75 w 114"/>
                  <a:gd name="T3" fmla="*/ 17 h 103"/>
                  <a:gd name="T4" fmla="*/ 63 w 114"/>
                  <a:gd name="T5" fmla="*/ 65 h 103"/>
                  <a:gd name="T6" fmla="*/ 58 w 114"/>
                  <a:gd name="T7" fmla="*/ 69 h 103"/>
                  <a:gd name="T8" fmla="*/ 24 w 114"/>
                  <a:gd name="T9" fmla="*/ 64 h 103"/>
                  <a:gd name="T10" fmla="*/ 7 w 114"/>
                  <a:gd name="T11" fmla="*/ 61 h 103"/>
                  <a:gd name="T12" fmla="*/ 7 w 114"/>
                  <a:gd name="T13" fmla="*/ 62 h 103"/>
                  <a:gd name="T14" fmla="*/ 5 w 114"/>
                  <a:gd name="T15" fmla="*/ 61 h 103"/>
                  <a:gd name="T16" fmla="*/ 0 w 114"/>
                  <a:gd name="T17" fmla="*/ 81 h 103"/>
                  <a:gd name="T18" fmla="*/ 3 w 114"/>
                  <a:gd name="T19" fmla="*/ 82 h 103"/>
                  <a:gd name="T20" fmla="*/ 1 w 114"/>
                  <a:gd name="T21" fmla="*/ 89 h 103"/>
                  <a:gd name="T22" fmla="*/ 68 w 114"/>
                  <a:gd name="T23" fmla="*/ 103 h 103"/>
                  <a:gd name="T24" fmla="*/ 99 w 114"/>
                  <a:gd name="T25" fmla="*/ 63 h 103"/>
                  <a:gd name="T26" fmla="*/ 99 w 114"/>
                  <a:gd name="T27"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03">
                    <a:moveTo>
                      <a:pt x="99" y="2"/>
                    </a:moveTo>
                    <a:cubicBezTo>
                      <a:pt x="93" y="0"/>
                      <a:pt x="79" y="1"/>
                      <a:pt x="75" y="17"/>
                    </a:cubicBezTo>
                    <a:cubicBezTo>
                      <a:pt x="71" y="32"/>
                      <a:pt x="63" y="65"/>
                      <a:pt x="63" y="65"/>
                    </a:cubicBezTo>
                    <a:cubicBezTo>
                      <a:pt x="58" y="69"/>
                      <a:pt x="58" y="69"/>
                      <a:pt x="58" y="69"/>
                    </a:cubicBezTo>
                    <a:cubicBezTo>
                      <a:pt x="24" y="64"/>
                      <a:pt x="24" y="64"/>
                      <a:pt x="24" y="64"/>
                    </a:cubicBezTo>
                    <a:cubicBezTo>
                      <a:pt x="7" y="61"/>
                      <a:pt x="7" y="61"/>
                      <a:pt x="7" y="61"/>
                    </a:cubicBezTo>
                    <a:cubicBezTo>
                      <a:pt x="7" y="62"/>
                      <a:pt x="7" y="62"/>
                      <a:pt x="7" y="62"/>
                    </a:cubicBezTo>
                    <a:cubicBezTo>
                      <a:pt x="5" y="61"/>
                      <a:pt x="5" y="61"/>
                      <a:pt x="5" y="61"/>
                    </a:cubicBezTo>
                    <a:cubicBezTo>
                      <a:pt x="0" y="81"/>
                      <a:pt x="0" y="81"/>
                      <a:pt x="0" y="81"/>
                    </a:cubicBezTo>
                    <a:cubicBezTo>
                      <a:pt x="3" y="82"/>
                      <a:pt x="3" y="82"/>
                      <a:pt x="3" y="82"/>
                    </a:cubicBezTo>
                    <a:cubicBezTo>
                      <a:pt x="1" y="89"/>
                      <a:pt x="1" y="89"/>
                      <a:pt x="1" y="89"/>
                    </a:cubicBezTo>
                    <a:cubicBezTo>
                      <a:pt x="1" y="89"/>
                      <a:pt x="66" y="103"/>
                      <a:pt x="68" y="103"/>
                    </a:cubicBezTo>
                    <a:cubicBezTo>
                      <a:pt x="86" y="103"/>
                      <a:pt x="89" y="88"/>
                      <a:pt x="99" y="63"/>
                    </a:cubicBezTo>
                    <a:cubicBezTo>
                      <a:pt x="114" y="21"/>
                      <a:pt x="108" y="5"/>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grpSp>
        <p:nvGrpSpPr>
          <p:cNvPr id="26" name="グループ化 25"/>
          <p:cNvGrpSpPr/>
          <p:nvPr/>
        </p:nvGrpSpPr>
        <p:grpSpPr>
          <a:xfrm>
            <a:off x="1158201" y="4507599"/>
            <a:ext cx="6130016" cy="1164555"/>
            <a:chOff x="1359814" y="1945183"/>
            <a:chExt cx="6011270" cy="1506750"/>
          </a:xfrm>
          <a:solidFill>
            <a:srgbClr val="FFFFFF">
              <a:alpha val="80000"/>
            </a:srgbClr>
          </a:solidFill>
        </p:grpSpPr>
        <p:sp>
          <p:nvSpPr>
            <p:cNvPr id="27" name="正方形/長方形 26"/>
            <p:cNvSpPr/>
            <p:nvPr/>
          </p:nvSpPr>
          <p:spPr>
            <a:xfrm>
              <a:off x="1359814" y="1945183"/>
              <a:ext cx="6011270" cy="44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ja-JP" altLang="en-US" sz="1950" u="none"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0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自分らしく、自由に、自立して生きる女性へ</a:t>
              </a:r>
            </a:p>
          </p:txBody>
        </p:sp>
        <p:sp>
          <p:nvSpPr>
            <p:cNvPr id="28" name="直角三角形 27"/>
            <p:cNvSpPr/>
            <p:nvPr/>
          </p:nvSpPr>
          <p:spPr>
            <a:xfrm rot="10800000" flipH="1">
              <a:off x="5762587" y="3001381"/>
              <a:ext cx="117465" cy="450552"/>
            </a:xfrm>
            <a:prstGeom prst="rtTriangle">
              <a:avLst/>
            </a:prstGeom>
            <a:grpFill/>
          </p:spPr>
          <p:txBody>
            <a:bodyPr wrap="square" rtlCol="0" anchor="t">
              <a:noAutofit/>
            </a:bodyPr>
            <a:lstStyle/>
            <a:p>
              <a:pPr algn="ctr">
                <a:lnSpc>
                  <a:spcPct val="120000"/>
                </a:lnSpc>
              </a:pPr>
              <a:endParaRPr lang="ja-JP" altLang="en-US" sz="1950" u="none" dirty="0">
                <a:latin typeface="+mj-ea"/>
                <a:ea typeface="+mj-ea"/>
              </a:endParaRPr>
            </a:p>
          </p:txBody>
        </p:sp>
      </p:grpSp>
      <p:sp>
        <p:nvSpPr>
          <p:cNvPr id="40" name="正方形/長方形 39"/>
          <p:cNvSpPr/>
          <p:nvPr/>
        </p:nvSpPr>
        <p:spPr>
          <a:xfrm>
            <a:off x="1482225" y="2767128"/>
            <a:ext cx="5876571" cy="87710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r"/>
            <a:r>
              <a:rPr lang="en-US" altLang="ja-JP" sz="4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AD MENU</a:t>
            </a:r>
            <a:endParaRPr lang="ja-JP" altLang="en-US" sz="4800" u="none"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 name="正方形/長方形 1"/>
          <p:cNvSpPr/>
          <p:nvPr/>
        </p:nvSpPr>
        <p:spPr>
          <a:xfrm>
            <a:off x="0" y="98854"/>
            <a:ext cx="9144000" cy="840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74860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87CEDC6-E4ED-46D7-9D0D-A300B75E5527}"/>
              </a:ext>
            </a:extLst>
          </p:cNvPr>
          <p:cNvSpPr/>
          <p:nvPr/>
        </p:nvSpPr>
        <p:spPr>
          <a:xfrm>
            <a:off x="143520" y="155144"/>
            <a:ext cx="7330706" cy="369332"/>
          </a:xfrm>
          <a:prstGeom prst="rect">
            <a:avLst/>
          </a:prstGeom>
        </p:spPr>
        <p:txBody>
          <a:bodyPr wrap="square">
            <a:spAutoFit/>
          </a:bodyPr>
          <a:lstStyle/>
          <a:p>
            <a:r>
              <a:rPr lang="en-US" altLang="ja-JP" dirty="0">
                <a:latin typeface="游ゴシック" panose="020B0400000000000000" pitchFamily="50" charset="-128"/>
                <a:ea typeface="游ゴシック" panose="020B0400000000000000" pitchFamily="50" charset="-128"/>
              </a:rPr>
              <a:t>OTONA SALONE</a:t>
            </a:r>
            <a:r>
              <a:rPr lang="ja-JP" altLang="en-US" dirty="0">
                <a:latin typeface="游ゴシック" panose="020B0400000000000000" pitchFamily="50" charset="-128"/>
                <a:ea typeface="游ゴシック" panose="020B0400000000000000" pitchFamily="50" charset="-128"/>
              </a:rPr>
              <a:t>人気タイアップ記事企画プラン①～④</a:t>
            </a:r>
          </a:p>
        </p:txBody>
      </p:sp>
      <p:pic>
        <p:nvPicPr>
          <p:cNvPr id="11" name="Picture 6">
            <a:extLst>
              <a:ext uri="{FF2B5EF4-FFF2-40B4-BE49-F238E27FC236}">
                <a16:creationId xmlns:a16="http://schemas.microsoft.com/office/drawing/2014/main" id="{CDE4C7B8-AEE1-4D30-B971-3736642DB5F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649" y="1238182"/>
            <a:ext cx="1796796" cy="13487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7B7CA3D-C524-4227-B29F-8582B60C3B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6434" y="1232301"/>
            <a:ext cx="1855400" cy="1384070"/>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E31C7EEE-C9F9-E712-DE6B-61E364705877}"/>
              </a:ext>
            </a:extLst>
          </p:cNvPr>
          <p:cNvSpPr txBox="1"/>
          <p:nvPr/>
        </p:nvSpPr>
        <p:spPr>
          <a:xfrm>
            <a:off x="332401" y="870850"/>
            <a:ext cx="3951146" cy="338554"/>
          </a:xfrm>
          <a:prstGeom prst="rect">
            <a:avLst/>
          </a:prstGeom>
          <a:noFill/>
        </p:spPr>
        <p:txBody>
          <a:bodyPr wrap="square">
            <a:spAutoFit/>
          </a:bodyPr>
          <a:lstStyle/>
          <a:p>
            <a:r>
              <a:rPr lang="ja-JP" altLang="en-US" sz="1600" dirty="0">
                <a:latin typeface="游ゴシック" panose="020B0400000000000000" pitchFamily="50" charset="-128"/>
                <a:ea typeface="游ゴシック" panose="020B0400000000000000" pitchFamily="50" charset="-128"/>
              </a:rPr>
              <a:t>①</a:t>
            </a:r>
            <a:r>
              <a:rPr lang="en-US" altLang="ja-JP" sz="1600" dirty="0">
                <a:latin typeface="游ゴシック" panose="020B0400000000000000" pitchFamily="50" charset="-128"/>
                <a:ea typeface="游ゴシック" panose="020B0400000000000000" pitchFamily="50" charset="-128"/>
              </a:rPr>
              <a:t>TU×</a:t>
            </a:r>
            <a:r>
              <a:rPr lang="ja-JP" altLang="en-US" sz="1600" dirty="0">
                <a:latin typeface="游ゴシック" panose="020B0400000000000000" pitchFamily="50" charset="-128"/>
                <a:ea typeface="游ゴシック" panose="020B0400000000000000" pitchFamily="50" charset="-128"/>
              </a:rPr>
              <a:t>編集部体験レビュー</a:t>
            </a:r>
            <a:endParaRPr lang="ja-JP" altLang="en-US" sz="1600" dirty="0"/>
          </a:p>
        </p:txBody>
      </p:sp>
      <p:sp>
        <p:nvSpPr>
          <p:cNvPr id="17" name="テキスト ボックス 16">
            <a:extLst>
              <a:ext uri="{FF2B5EF4-FFF2-40B4-BE49-F238E27FC236}">
                <a16:creationId xmlns:a16="http://schemas.microsoft.com/office/drawing/2014/main" id="{32F161A7-9630-873B-C960-AC843E8B2FC0}"/>
              </a:ext>
            </a:extLst>
          </p:cNvPr>
          <p:cNvSpPr txBox="1"/>
          <p:nvPr/>
        </p:nvSpPr>
        <p:spPr>
          <a:xfrm>
            <a:off x="4876352" y="870850"/>
            <a:ext cx="3110526" cy="338554"/>
          </a:xfrm>
          <a:prstGeom prst="rect">
            <a:avLst/>
          </a:prstGeom>
          <a:noFill/>
        </p:spPr>
        <p:txBody>
          <a:bodyPr wrap="square">
            <a:spAutoFit/>
          </a:bodyPr>
          <a:lstStyle/>
          <a:p>
            <a:r>
              <a:rPr lang="ja-JP" altLang="en-US" sz="1600" dirty="0">
                <a:latin typeface="游ゴシック" panose="020B0400000000000000" pitchFamily="50" charset="-128"/>
                <a:ea typeface="游ゴシック" panose="020B0400000000000000" pitchFamily="50" charset="-128"/>
              </a:rPr>
              <a:t>②</a:t>
            </a:r>
            <a:r>
              <a:rPr lang="en-US" altLang="ja-JP" sz="1600" dirty="0">
                <a:latin typeface="游ゴシック" panose="020B0400000000000000" pitchFamily="50" charset="-128"/>
                <a:ea typeface="游ゴシック" panose="020B0400000000000000" pitchFamily="50" charset="-128"/>
              </a:rPr>
              <a:t>TU×</a:t>
            </a:r>
            <a:r>
              <a:rPr lang="ja-JP" altLang="en-US" sz="1600" dirty="0">
                <a:latin typeface="游ゴシック" panose="020B0400000000000000" pitchFamily="50" charset="-128"/>
                <a:ea typeface="游ゴシック" panose="020B0400000000000000" pitchFamily="50" charset="-128"/>
              </a:rPr>
              <a:t>漫画・イラスト制作</a:t>
            </a:r>
            <a:endParaRPr lang="ja-JP" altLang="en-US" sz="1600" dirty="0"/>
          </a:p>
        </p:txBody>
      </p:sp>
      <p:sp>
        <p:nvSpPr>
          <p:cNvPr id="18" name="テキスト ボックス 17">
            <a:extLst>
              <a:ext uri="{FF2B5EF4-FFF2-40B4-BE49-F238E27FC236}">
                <a16:creationId xmlns:a16="http://schemas.microsoft.com/office/drawing/2014/main" id="{9F0C0DEA-E020-285A-867E-7FC398BD3296}"/>
              </a:ext>
            </a:extLst>
          </p:cNvPr>
          <p:cNvSpPr txBox="1"/>
          <p:nvPr/>
        </p:nvSpPr>
        <p:spPr>
          <a:xfrm>
            <a:off x="370049" y="3727474"/>
            <a:ext cx="3826205" cy="338554"/>
          </a:xfrm>
          <a:prstGeom prst="rect">
            <a:avLst/>
          </a:prstGeom>
          <a:noFill/>
        </p:spPr>
        <p:txBody>
          <a:bodyPr wrap="square">
            <a:spAutoFit/>
          </a:bodyPr>
          <a:lstStyle/>
          <a:p>
            <a:r>
              <a:rPr lang="ja-JP" altLang="en-US" sz="1600" dirty="0">
                <a:latin typeface="游ゴシック" panose="020B0400000000000000" pitchFamily="50" charset="-128"/>
                <a:ea typeface="游ゴシック" panose="020B0400000000000000" pitchFamily="50" charset="-128"/>
              </a:rPr>
              <a:t>③対談タイアップ</a:t>
            </a:r>
            <a:endParaRPr lang="ja-JP" altLang="en-US" sz="1600" dirty="0"/>
          </a:p>
        </p:txBody>
      </p:sp>
      <p:sp>
        <p:nvSpPr>
          <p:cNvPr id="20" name="テキスト ボックス 19">
            <a:extLst>
              <a:ext uri="{FF2B5EF4-FFF2-40B4-BE49-F238E27FC236}">
                <a16:creationId xmlns:a16="http://schemas.microsoft.com/office/drawing/2014/main" id="{6D3A5AE1-FC16-C1A5-1131-3AA12A3B47A2}"/>
              </a:ext>
            </a:extLst>
          </p:cNvPr>
          <p:cNvSpPr txBox="1"/>
          <p:nvPr/>
        </p:nvSpPr>
        <p:spPr>
          <a:xfrm>
            <a:off x="4890059" y="3727474"/>
            <a:ext cx="3187148" cy="338554"/>
          </a:xfrm>
          <a:prstGeom prst="rect">
            <a:avLst/>
          </a:prstGeom>
          <a:noFill/>
        </p:spPr>
        <p:txBody>
          <a:bodyPr wrap="square">
            <a:spAutoFit/>
          </a:bodyPr>
          <a:lstStyle/>
          <a:p>
            <a:r>
              <a:rPr lang="ja-JP" altLang="en-US" sz="1600" dirty="0">
                <a:latin typeface="游ゴシック" panose="020B0400000000000000" pitchFamily="50" charset="-128"/>
                <a:ea typeface="游ゴシック" panose="020B0400000000000000" pitchFamily="50" charset="-128"/>
              </a:rPr>
              <a:t>④座談会タイアップ</a:t>
            </a:r>
            <a:endParaRPr lang="ja-JP" altLang="en-US" sz="1600" dirty="0"/>
          </a:p>
        </p:txBody>
      </p:sp>
      <p:pic>
        <p:nvPicPr>
          <p:cNvPr id="23" name="Picture 2">
            <a:extLst>
              <a:ext uri="{FF2B5EF4-FFF2-40B4-BE49-F238E27FC236}">
                <a16:creationId xmlns:a16="http://schemas.microsoft.com/office/drawing/2014/main" id="{55BDF866-7A80-47B0-9FEF-BA851F6C9C7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352" y="1218250"/>
            <a:ext cx="1836171" cy="1388604"/>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CF02FEAF-BE29-0D90-CCA3-BAEC0BE541AE}"/>
              </a:ext>
            </a:extLst>
          </p:cNvPr>
          <p:cNvSpPr txBox="1"/>
          <p:nvPr/>
        </p:nvSpPr>
        <p:spPr>
          <a:xfrm>
            <a:off x="332401" y="2658910"/>
            <a:ext cx="3863853" cy="745076"/>
          </a:xfrm>
          <a:prstGeom prst="rect">
            <a:avLst/>
          </a:prstGeom>
          <a:noFill/>
        </p:spPr>
        <p:txBody>
          <a:bodyPr wrap="square">
            <a:spAutoFit/>
          </a:bodyPr>
          <a:lstStyle/>
          <a:p>
            <a:pPr>
              <a:lnSpc>
                <a:spcPct val="120000"/>
              </a:lnSpc>
            </a:pPr>
            <a:r>
              <a:rPr lang="ja-JP" altLang="en-US" sz="1200" dirty="0">
                <a:solidFill>
                  <a:schemeClr val="tx1"/>
                </a:solidFill>
                <a:latin typeface="游ゴシック" panose="020B0400000000000000" pitchFamily="50" charset="-128"/>
                <a:ea typeface="游ゴシック" panose="020B0400000000000000" pitchFamily="50" charset="-128"/>
              </a:rPr>
              <a:t>アラフォー女性のインサイトを熟知した、読者と同世代の編集部・ライターが商品を実際にお試し！読者が疑似体験でき、商品理解が促進されます。</a:t>
            </a:r>
            <a:endParaRPr lang="en-US" altLang="ja-JP" sz="1200" dirty="0">
              <a:solidFill>
                <a:schemeClr val="tx1"/>
              </a:solidFill>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5B563FB5-C8BF-FBA3-A4F7-CD6AF76C32EA}"/>
              </a:ext>
            </a:extLst>
          </p:cNvPr>
          <p:cNvSpPr txBox="1"/>
          <p:nvPr/>
        </p:nvSpPr>
        <p:spPr>
          <a:xfrm>
            <a:off x="4890059" y="2658694"/>
            <a:ext cx="3824786" cy="966675"/>
          </a:xfrm>
          <a:prstGeom prst="rect">
            <a:avLst/>
          </a:prstGeom>
          <a:noFill/>
        </p:spPr>
        <p:txBody>
          <a:bodyPr wrap="square">
            <a:spAutoFit/>
          </a:bodyPr>
          <a:lstStyle/>
          <a:p>
            <a:pPr>
              <a:lnSpc>
                <a:spcPct val="120000"/>
              </a:lnSpc>
            </a:pPr>
            <a:r>
              <a:rPr lang="en-US" altLang="ja-JP" sz="1200" dirty="0">
                <a:solidFill>
                  <a:schemeClr val="tx1"/>
                </a:solidFill>
                <a:latin typeface="游ゴシック" panose="020B0400000000000000" pitchFamily="50" charset="-128"/>
                <a:ea typeface="游ゴシック" panose="020B0400000000000000" pitchFamily="50" charset="-128"/>
              </a:rPr>
              <a:t>OTONA SALONE</a:t>
            </a:r>
            <a:r>
              <a:rPr lang="ja-JP" altLang="en-US" sz="1200" dirty="0">
                <a:solidFill>
                  <a:schemeClr val="tx1"/>
                </a:solidFill>
                <a:latin typeface="游ゴシック" panose="020B0400000000000000" pitchFamily="50" charset="-128"/>
                <a:ea typeface="游ゴシック" panose="020B0400000000000000" pitchFamily="50" charset="-128"/>
              </a:rPr>
              <a:t>通常コンテンツでも大人気のマンガ・イラスト形式でのタイアップ。写真では伝えづらい内容やストーリーも、魅力的に訴求することが可能です。</a:t>
            </a:r>
          </a:p>
        </p:txBody>
      </p:sp>
      <p:sp>
        <p:nvSpPr>
          <p:cNvPr id="39" name="テキスト ボックス 38">
            <a:extLst>
              <a:ext uri="{FF2B5EF4-FFF2-40B4-BE49-F238E27FC236}">
                <a16:creationId xmlns:a16="http://schemas.microsoft.com/office/drawing/2014/main" id="{4A36269C-7B97-0003-91BF-511CBC7CDD4D}"/>
              </a:ext>
            </a:extLst>
          </p:cNvPr>
          <p:cNvSpPr txBox="1"/>
          <p:nvPr/>
        </p:nvSpPr>
        <p:spPr>
          <a:xfrm>
            <a:off x="349648" y="5506818"/>
            <a:ext cx="3824786" cy="966675"/>
          </a:xfrm>
          <a:prstGeom prst="rect">
            <a:avLst/>
          </a:prstGeom>
          <a:noFill/>
        </p:spPr>
        <p:txBody>
          <a:bodyPr wrap="square">
            <a:spAutoFit/>
          </a:bodyPr>
          <a:lstStyle/>
          <a:p>
            <a:pPr>
              <a:lnSpc>
                <a:spcPct val="120000"/>
              </a:lnSpc>
              <a:defRPr/>
            </a:pPr>
            <a:r>
              <a:rPr lang="en-US" altLang="ja-JP" sz="1200" dirty="0">
                <a:solidFill>
                  <a:schemeClr val="tx1"/>
                </a:solidFill>
                <a:latin typeface="游ゴシック" panose="020B0400000000000000" pitchFamily="50" charset="-128"/>
                <a:ea typeface="游ゴシック" panose="020B0400000000000000" pitchFamily="50" charset="-128"/>
              </a:rPr>
              <a:t>OTONA SALONE</a:t>
            </a:r>
            <a:r>
              <a:rPr lang="ja-JP" altLang="en-US" sz="1200" dirty="0">
                <a:solidFill>
                  <a:schemeClr val="tx1"/>
                </a:solidFill>
                <a:latin typeface="游ゴシック" panose="020B0400000000000000" pitchFamily="50" charset="-128"/>
                <a:ea typeface="游ゴシック" panose="020B0400000000000000" pitchFamily="50" charset="-128"/>
              </a:rPr>
              <a:t>の人気連載を執筆する専門家や、その他各分野に精通した専門家をアサインし、商品に関するテーマについて編集長が対談を行う企画です。</a:t>
            </a:r>
            <a:r>
              <a:rPr lang="ja-JP" altLang="en-US" sz="1200" dirty="0">
                <a:latin typeface="游ゴシック" panose="020B0400000000000000" pitchFamily="50" charset="-128"/>
                <a:ea typeface="游ゴシック" panose="020B0400000000000000" pitchFamily="50" charset="-128"/>
              </a:rPr>
              <a:t>専門家からのコメントにより、信頼感を醸成します。</a:t>
            </a:r>
            <a:endParaRPr lang="ja-JP" altLang="en-US" sz="1200" dirty="0">
              <a:solidFill>
                <a:schemeClr val="tx1"/>
              </a:solidFill>
              <a:latin typeface="游ゴシック" panose="020B0400000000000000" pitchFamily="50" charset="-128"/>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DE9E891E-FB6C-C662-D9C1-A5A73EA3899A}"/>
              </a:ext>
            </a:extLst>
          </p:cNvPr>
          <p:cNvSpPr txBox="1"/>
          <p:nvPr/>
        </p:nvSpPr>
        <p:spPr>
          <a:xfrm>
            <a:off x="4848995" y="5549871"/>
            <a:ext cx="3865850" cy="966675"/>
          </a:xfrm>
          <a:prstGeom prst="rect">
            <a:avLst/>
          </a:prstGeom>
          <a:noFill/>
        </p:spPr>
        <p:txBody>
          <a:bodyPr wrap="square">
            <a:spAutoFit/>
          </a:bodyPr>
          <a:lstStyle/>
          <a:p>
            <a:pPr eaLnBrk="1" hangingPunct="1">
              <a:lnSpc>
                <a:spcPct val="120000"/>
              </a:lnSpc>
              <a:defRPr/>
            </a:pPr>
            <a:r>
              <a:rPr lang="en-US" altLang="ja-JP" sz="1200" dirty="0">
                <a:latin typeface="游ゴシック" panose="020B0400000000000000" pitchFamily="50" charset="-128"/>
                <a:ea typeface="游ゴシック" panose="020B0400000000000000" pitchFamily="50" charset="-128"/>
              </a:rPr>
              <a:t>40-50</a:t>
            </a:r>
            <a:r>
              <a:rPr lang="ja-JP" altLang="en-US" sz="1200" dirty="0">
                <a:latin typeface="游ゴシック" panose="020B0400000000000000" pitchFamily="50" charset="-128"/>
                <a:ea typeface="游ゴシック" panose="020B0400000000000000" pitchFamily="50" charset="-128"/>
              </a:rPr>
              <a:t>代女性</a:t>
            </a:r>
            <a:r>
              <a:rPr lang="en-US" altLang="ja-JP" sz="1200" dirty="0">
                <a:latin typeface="游ゴシック" panose="020B0400000000000000" pitchFamily="50" charset="-128"/>
                <a:ea typeface="游ゴシック" panose="020B0400000000000000" pitchFamily="50" charset="-128"/>
              </a:rPr>
              <a:t>3</a:t>
            </a:r>
            <a:r>
              <a:rPr lang="ja-JP" altLang="en-US" sz="1200" dirty="0">
                <a:latin typeface="游ゴシック" panose="020B0400000000000000" pitchFamily="50" charset="-128"/>
                <a:ea typeface="游ゴシック" panose="020B0400000000000000" pitchFamily="50" charset="-128"/>
              </a:rPr>
              <a:t>名＋編集部でテーマに即した、</a:t>
            </a:r>
            <a:endParaRPr lang="en-US" altLang="ja-JP" sz="1200" dirty="0">
              <a:latin typeface="游ゴシック" panose="020B0400000000000000" pitchFamily="50" charset="-128"/>
              <a:ea typeface="游ゴシック" panose="020B0400000000000000" pitchFamily="50" charset="-128"/>
            </a:endParaRPr>
          </a:p>
          <a:p>
            <a:pPr eaLnBrk="1" hangingPunct="1">
              <a:lnSpc>
                <a:spcPct val="120000"/>
              </a:lnSpc>
              <a:defRPr/>
            </a:pPr>
            <a:r>
              <a:rPr lang="ja-JP" altLang="en-US" sz="1200" dirty="0">
                <a:latin typeface="游ゴシック" panose="020B0400000000000000" pitchFamily="50" charset="-128"/>
                <a:ea typeface="游ゴシック" panose="020B0400000000000000" pitchFamily="50" charset="-128"/>
              </a:rPr>
              <a:t>ぶっちゃけ座談会をおこないます。</a:t>
            </a:r>
            <a:endParaRPr lang="en-US" altLang="ja-JP" sz="1200" dirty="0">
              <a:latin typeface="游ゴシック" panose="020B0400000000000000" pitchFamily="50" charset="-128"/>
              <a:ea typeface="游ゴシック" panose="020B0400000000000000" pitchFamily="50" charset="-128"/>
            </a:endParaRPr>
          </a:p>
          <a:p>
            <a:pPr eaLnBrk="1" hangingPunct="1">
              <a:lnSpc>
                <a:spcPct val="120000"/>
              </a:lnSpc>
              <a:defRPr/>
            </a:pPr>
            <a:r>
              <a:rPr lang="ja-JP" altLang="en-US" sz="1200" dirty="0">
                <a:latin typeface="游ゴシック" panose="020B0400000000000000" pitchFamily="50" charset="-128"/>
                <a:ea typeface="游ゴシック" panose="020B0400000000000000" pitchFamily="50" charset="-128"/>
              </a:rPr>
              <a:t>同世代の生の声を聞くことで読者の共感を醸成。</a:t>
            </a:r>
          </a:p>
          <a:p>
            <a:pPr>
              <a:lnSpc>
                <a:spcPct val="120000"/>
              </a:lnSpc>
            </a:pPr>
            <a:r>
              <a:rPr lang="ja-JP" altLang="en-US" sz="1200" dirty="0">
                <a:latin typeface="游ゴシック" panose="020B0400000000000000" pitchFamily="50" charset="-128"/>
                <a:ea typeface="游ゴシック" panose="020B0400000000000000" pitchFamily="50" charset="-128"/>
              </a:rPr>
              <a:t>商品を複数人に試してもらうことも可能です。</a:t>
            </a:r>
            <a:endParaRPr lang="en-US" altLang="ja-JP" sz="1200" dirty="0">
              <a:solidFill>
                <a:schemeClr val="tx1"/>
              </a:solidFill>
              <a:latin typeface="游ゴシック" panose="020B0400000000000000" pitchFamily="50" charset="-128"/>
              <a:ea typeface="游ゴシック" panose="020B0400000000000000" pitchFamily="50" charset="-128"/>
            </a:endParaRPr>
          </a:p>
        </p:txBody>
      </p:sp>
      <p:pic>
        <p:nvPicPr>
          <p:cNvPr id="50" name="Picture 4">
            <a:extLst>
              <a:ext uri="{FF2B5EF4-FFF2-40B4-BE49-F238E27FC236}">
                <a16:creationId xmlns:a16="http://schemas.microsoft.com/office/drawing/2014/main" id="{5C7ECB57-3933-0946-9042-085BA837D8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90231" y="1342619"/>
            <a:ext cx="888683"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a:extLst>
              <a:ext uri="{FF2B5EF4-FFF2-40B4-BE49-F238E27FC236}">
                <a16:creationId xmlns:a16="http://schemas.microsoft.com/office/drawing/2014/main" id="{9E30698E-7826-4DB7-42E0-56456A49615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79751" y="1352836"/>
            <a:ext cx="888683" cy="1143000"/>
          </a:xfrm>
          <a:prstGeom prst="rect">
            <a:avLst/>
          </a:prstGeom>
          <a:noFill/>
          <a:extLst>
            <a:ext uri="{909E8E84-426E-40DD-AFC4-6F175D3DCCD1}">
              <a14:hiddenFill xmlns:a14="http://schemas.microsoft.com/office/drawing/2010/main">
                <a:solidFill>
                  <a:srgbClr val="FFFFFF"/>
                </a:solidFill>
              </a14:hiddenFill>
            </a:ext>
          </a:extLst>
        </p:spPr>
      </p:pic>
      <p:sp>
        <p:nvSpPr>
          <p:cNvPr id="52" name="正方形/長方形 51">
            <a:extLst>
              <a:ext uri="{FF2B5EF4-FFF2-40B4-BE49-F238E27FC236}">
                <a16:creationId xmlns:a16="http://schemas.microsoft.com/office/drawing/2014/main" id="{A509AAB4-AD73-8BF3-5D58-E6AEF31A0C49}"/>
              </a:ext>
            </a:extLst>
          </p:cNvPr>
          <p:cNvSpPr/>
          <p:nvPr/>
        </p:nvSpPr>
        <p:spPr>
          <a:xfrm>
            <a:off x="349649" y="5508169"/>
            <a:ext cx="3824785" cy="1014312"/>
          </a:xfrm>
          <a:prstGeom prst="rect">
            <a:avLst/>
          </a:prstGeom>
          <a:noFill/>
          <a:ln>
            <a:solidFill>
              <a:srgbClr val="61C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正方形/長方形 52">
            <a:extLst>
              <a:ext uri="{FF2B5EF4-FFF2-40B4-BE49-F238E27FC236}">
                <a16:creationId xmlns:a16="http://schemas.microsoft.com/office/drawing/2014/main" id="{CD189861-B332-475D-8348-E4E7F4613B50}"/>
              </a:ext>
            </a:extLst>
          </p:cNvPr>
          <p:cNvSpPr/>
          <p:nvPr/>
        </p:nvSpPr>
        <p:spPr>
          <a:xfrm>
            <a:off x="349648" y="2654682"/>
            <a:ext cx="3824785" cy="914400"/>
          </a:xfrm>
          <a:prstGeom prst="rect">
            <a:avLst/>
          </a:prstGeom>
          <a:noFill/>
          <a:ln>
            <a:solidFill>
              <a:srgbClr val="61C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正方形/長方形 53">
            <a:extLst>
              <a:ext uri="{FF2B5EF4-FFF2-40B4-BE49-F238E27FC236}">
                <a16:creationId xmlns:a16="http://schemas.microsoft.com/office/drawing/2014/main" id="{FA3F369B-6523-1893-D043-4D4E340C7EA1}"/>
              </a:ext>
            </a:extLst>
          </p:cNvPr>
          <p:cNvSpPr/>
          <p:nvPr/>
        </p:nvSpPr>
        <p:spPr>
          <a:xfrm>
            <a:off x="4883405" y="2645406"/>
            <a:ext cx="3824785" cy="914400"/>
          </a:xfrm>
          <a:prstGeom prst="rect">
            <a:avLst/>
          </a:prstGeom>
          <a:noFill/>
          <a:ln>
            <a:solidFill>
              <a:srgbClr val="61C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正方形/長方形 54">
            <a:extLst>
              <a:ext uri="{FF2B5EF4-FFF2-40B4-BE49-F238E27FC236}">
                <a16:creationId xmlns:a16="http://schemas.microsoft.com/office/drawing/2014/main" id="{B995334A-A523-CF85-2E8C-697458D7D4FF}"/>
              </a:ext>
            </a:extLst>
          </p:cNvPr>
          <p:cNvSpPr/>
          <p:nvPr/>
        </p:nvSpPr>
        <p:spPr>
          <a:xfrm>
            <a:off x="4876352" y="5531883"/>
            <a:ext cx="3824785" cy="990598"/>
          </a:xfrm>
          <a:prstGeom prst="rect">
            <a:avLst/>
          </a:prstGeom>
          <a:noFill/>
          <a:ln>
            <a:solidFill>
              <a:srgbClr val="61C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正方形/長方形 43">
            <a:extLst>
              <a:ext uri="{FF2B5EF4-FFF2-40B4-BE49-F238E27FC236}">
                <a16:creationId xmlns:a16="http://schemas.microsoft.com/office/drawing/2014/main" id="{E1E944C5-FDAF-2ABA-51AC-11C793D5C491}"/>
              </a:ext>
            </a:extLst>
          </p:cNvPr>
          <p:cNvSpPr/>
          <p:nvPr/>
        </p:nvSpPr>
        <p:spPr>
          <a:xfrm>
            <a:off x="6874080" y="1205893"/>
            <a:ext cx="1836171" cy="1398121"/>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A280E31-AD88-402A-A4B0-0A960D64364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780" y="4077469"/>
            <a:ext cx="1787412" cy="1340559"/>
          </a:xfrm>
          <a:prstGeom prst="rect">
            <a:avLst/>
          </a:prstGeom>
        </p:spPr>
      </p:pic>
      <p:pic>
        <p:nvPicPr>
          <p:cNvPr id="5" name="図 4" descr="人, ポーズ, グループ, 女性 が含まれている画像&#10;&#10;自動的に生成された説明">
            <a:extLst>
              <a:ext uri="{FF2B5EF4-FFF2-40B4-BE49-F238E27FC236}">
                <a16:creationId xmlns:a16="http://schemas.microsoft.com/office/drawing/2014/main" id="{1725C528-19C9-7DFC-F933-6AD55C78F0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1664" y="4065457"/>
            <a:ext cx="1714500" cy="1285875"/>
          </a:xfrm>
          <a:prstGeom prst="rect">
            <a:avLst/>
          </a:prstGeom>
        </p:spPr>
      </p:pic>
      <p:pic>
        <p:nvPicPr>
          <p:cNvPr id="7" name="図 6" descr="病室にいる人たち&#10;&#10;低い精度で自動的に生成された説明">
            <a:extLst>
              <a:ext uri="{FF2B5EF4-FFF2-40B4-BE49-F238E27FC236}">
                <a16:creationId xmlns:a16="http://schemas.microsoft.com/office/drawing/2014/main" id="{FEC3BE32-9422-9964-25D2-664E8F8F0E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5602" y="4065457"/>
            <a:ext cx="1828800" cy="1371600"/>
          </a:xfrm>
          <a:prstGeom prst="rect">
            <a:avLst/>
          </a:prstGeom>
        </p:spPr>
      </p:pic>
      <p:pic>
        <p:nvPicPr>
          <p:cNvPr id="9" name="図 8" descr="屋内, 人, テーブル, 座る が含まれている画像&#10;&#10;自動的に生成された説明">
            <a:extLst>
              <a:ext uri="{FF2B5EF4-FFF2-40B4-BE49-F238E27FC236}">
                <a16:creationId xmlns:a16="http://schemas.microsoft.com/office/drawing/2014/main" id="{CE6EF47D-AD54-438C-FA96-118004490A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5633" y="4060231"/>
            <a:ext cx="1828800" cy="1371600"/>
          </a:xfrm>
          <a:prstGeom prst="rect">
            <a:avLst/>
          </a:prstGeom>
        </p:spPr>
      </p:pic>
    </p:spTree>
    <p:extLst>
      <p:ext uri="{BB962C8B-B14F-4D97-AF65-F5344CB8AC3E}">
        <p14:creationId xmlns:p14="http://schemas.microsoft.com/office/powerpoint/2010/main" val="3410809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4245487681"/>
              </p:ext>
            </p:extLst>
          </p:nvPr>
        </p:nvGraphicFramePr>
        <p:xfrm>
          <a:off x="2794056" y="1633235"/>
          <a:ext cx="6124034" cy="4831707"/>
        </p:xfrm>
        <a:graphic>
          <a:graphicData uri="http://schemas.openxmlformats.org/drawingml/2006/table">
            <a:tbl>
              <a:tblPr firstRow="1" bandRow="1">
                <a:tableStyleId>{5C22544A-7EE6-4342-B048-85BDC9FD1C3A}</a:tableStyleId>
              </a:tblPr>
              <a:tblGrid>
                <a:gridCol w="954592">
                  <a:extLst>
                    <a:ext uri="{9D8B030D-6E8A-4147-A177-3AD203B41FA5}">
                      <a16:colId xmlns:a16="http://schemas.microsoft.com/office/drawing/2014/main" val="20000"/>
                    </a:ext>
                  </a:extLst>
                </a:gridCol>
                <a:gridCol w="1211646">
                  <a:extLst>
                    <a:ext uri="{9D8B030D-6E8A-4147-A177-3AD203B41FA5}">
                      <a16:colId xmlns:a16="http://schemas.microsoft.com/office/drawing/2014/main" val="20003"/>
                    </a:ext>
                  </a:extLst>
                </a:gridCol>
                <a:gridCol w="1255650">
                  <a:extLst>
                    <a:ext uri="{9D8B030D-6E8A-4147-A177-3AD203B41FA5}">
                      <a16:colId xmlns:a16="http://schemas.microsoft.com/office/drawing/2014/main" val="20001"/>
                    </a:ext>
                  </a:extLst>
                </a:gridCol>
                <a:gridCol w="1351073">
                  <a:extLst>
                    <a:ext uri="{9D8B030D-6E8A-4147-A177-3AD203B41FA5}">
                      <a16:colId xmlns:a16="http://schemas.microsoft.com/office/drawing/2014/main" val="20002"/>
                    </a:ext>
                  </a:extLst>
                </a:gridCol>
                <a:gridCol w="1351073">
                  <a:extLst>
                    <a:ext uri="{9D8B030D-6E8A-4147-A177-3AD203B41FA5}">
                      <a16:colId xmlns:a16="http://schemas.microsoft.com/office/drawing/2014/main" val="2592287576"/>
                    </a:ext>
                  </a:extLst>
                </a:gridCol>
              </a:tblGrid>
              <a:tr h="270186">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50" b="1" dirty="0">
                          <a:solidFill>
                            <a:schemeClr val="tx1">
                              <a:lumMod val="85000"/>
                              <a:lumOff val="15000"/>
                            </a:schemeClr>
                          </a:solidFill>
                          <a:latin typeface="游ゴシック" panose="020B0400000000000000" pitchFamily="50" charset="-128"/>
                          <a:ea typeface="游ゴシック" panose="020B0400000000000000" pitchFamily="50" charset="-128"/>
                        </a:rPr>
                        <a:t>初回限定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スタンダード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プレミアム</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メガリーチ</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3553">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金額</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（グロス）</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50" b="0" dirty="0">
                          <a:solidFill>
                            <a:schemeClr val="tx1"/>
                          </a:solidFill>
                          <a:latin typeface="游ゴシック" panose="020B0400000000000000" pitchFamily="50" charset="-128"/>
                          <a:ea typeface="游ゴシック" panose="020B0400000000000000" pitchFamily="50" charset="-128"/>
                        </a:rPr>
                        <a:t>900,000</a:t>
                      </a:r>
                      <a:r>
                        <a:rPr kumimoji="1" lang="ja-JP" altLang="en-US" sz="1050" b="0" dirty="0">
                          <a:solidFill>
                            <a:schemeClr val="tx1"/>
                          </a:solidFill>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1,000,000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2,000,000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3,000,000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0186">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保証</a:t>
                      </a:r>
                      <a:r>
                        <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rPr>
                        <a:t>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50" b="0" dirty="0">
                          <a:solidFill>
                            <a:schemeClr val="tx1"/>
                          </a:solidFill>
                          <a:latin typeface="游ゴシック" panose="020B0400000000000000" pitchFamily="50" charset="-128"/>
                          <a:ea typeface="游ゴシック" panose="020B0400000000000000" pitchFamily="50" charset="-128"/>
                        </a:rPr>
                        <a:t>12,000PV</a:t>
                      </a:r>
                      <a:endParaRPr kumimoji="1" lang="ja-JP" altLang="en-US" sz="1050" b="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12,000PV</a:t>
                      </a:r>
                      <a:endParaRPr kumimoji="1" lang="ja-JP" altLang="en-US"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25,000PV</a:t>
                      </a:r>
                      <a:endParaRPr kumimoji="1" lang="ja-JP" altLang="en-US"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50,000PV</a:t>
                      </a:r>
                      <a:endParaRPr kumimoji="1" lang="ja-JP" altLang="en-US"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ctr"/>
                      <a:r>
                        <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rPr>
                        <a:t>PV</a:t>
                      </a: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単価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50" b="0" dirty="0">
                          <a:solidFill>
                            <a:schemeClr val="tx1"/>
                          </a:solidFill>
                          <a:latin typeface="游ゴシック" panose="020B0400000000000000" pitchFamily="50" charset="-128"/>
                          <a:ea typeface="游ゴシック" panose="020B0400000000000000" pitchFamily="50" charset="-128"/>
                        </a:rPr>
                        <a:t>75</a:t>
                      </a:r>
                      <a:r>
                        <a:rPr kumimoji="1" lang="ja-JP" altLang="en-US" sz="1050" b="0" dirty="0">
                          <a:solidFill>
                            <a:schemeClr val="tx1"/>
                          </a:solidFill>
                          <a:latin typeface="游ゴシック" panose="020B0400000000000000" pitchFamily="50" charset="-128"/>
                          <a:ea typeface="游ゴシック" panose="020B0400000000000000" pitchFamily="50" charset="-128"/>
                        </a:rPr>
                        <a:t>円</a:t>
                      </a:r>
                      <a:endParaRPr kumimoji="1" lang="en-US" altLang="ja-JP" sz="1050" b="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83</a:t>
                      </a:r>
                      <a:r>
                        <a:rPr kumimoji="1" lang="ja-JP" altLang="en-US" sz="1000" dirty="0">
                          <a:solidFill>
                            <a:schemeClr val="tx1"/>
                          </a:solidFill>
                          <a:latin typeface="游ゴシック" panose="020B0400000000000000" pitchFamily="50" charset="-128"/>
                          <a:ea typeface="游ゴシック" panose="020B0400000000000000" pitchFamily="50" charset="-128"/>
                        </a:rPr>
                        <a:t>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80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60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0186">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想定誘導期間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dirty="0">
                          <a:solidFill>
                            <a:schemeClr val="tx1"/>
                          </a:solidFill>
                          <a:latin typeface="游ゴシック" panose="020B0400000000000000" pitchFamily="50" charset="-128"/>
                          <a:ea typeface="游ゴシック" panose="020B0400000000000000" pitchFamily="50" charset="-128"/>
                        </a:rPr>
                        <a:t>3</a:t>
                      </a:r>
                      <a:r>
                        <a:rPr kumimoji="1" lang="ja-JP" altLang="en-US" sz="1050" b="0" dirty="0">
                          <a:solidFill>
                            <a:schemeClr val="tx1"/>
                          </a:solidFill>
                          <a:latin typeface="游ゴシック" panose="020B0400000000000000" pitchFamily="50" charset="-128"/>
                          <a:ea typeface="游ゴシック" panose="020B0400000000000000" pitchFamily="50" charset="-128"/>
                        </a:rPr>
                        <a:t>～</a:t>
                      </a:r>
                      <a:r>
                        <a:rPr kumimoji="1" lang="en-US" altLang="ja-JP" sz="1050" b="0" dirty="0">
                          <a:solidFill>
                            <a:schemeClr val="tx1"/>
                          </a:solidFill>
                          <a:latin typeface="游ゴシック" panose="020B0400000000000000" pitchFamily="50" charset="-128"/>
                          <a:ea typeface="游ゴシック" panose="020B0400000000000000" pitchFamily="50" charset="-128"/>
                        </a:rPr>
                        <a:t>5</a:t>
                      </a:r>
                      <a:r>
                        <a:rPr kumimoji="1" lang="ja-JP" altLang="en-US" sz="1050" b="0" dirty="0">
                          <a:solidFill>
                            <a:schemeClr val="tx1"/>
                          </a:solidFill>
                          <a:latin typeface="游ゴシック" panose="020B0400000000000000" pitchFamily="50" charset="-128"/>
                          <a:ea typeface="游ゴシック" panose="020B0400000000000000" pitchFamily="50" charset="-128"/>
                        </a:rPr>
                        <a:t>週間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游ゴシック" panose="020B0400000000000000" pitchFamily="50" charset="-128"/>
                          <a:ea typeface="游ゴシック" panose="020B0400000000000000" pitchFamily="50" charset="-128"/>
                        </a:rPr>
                        <a:t>3</a:t>
                      </a:r>
                      <a:r>
                        <a:rPr kumimoji="1" lang="ja-JP" altLang="en-US" sz="1000" b="0" dirty="0">
                          <a:solidFill>
                            <a:schemeClr val="tx1"/>
                          </a:solidFill>
                          <a:latin typeface="游ゴシック" panose="020B0400000000000000" pitchFamily="50" charset="-128"/>
                          <a:ea typeface="游ゴシック" panose="020B0400000000000000" pitchFamily="50" charset="-128"/>
                        </a:rPr>
                        <a:t>～</a:t>
                      </a:r>
                      <a:r>
                        <a:rPr kumimoji="1" lang="en-US" altLang="ja-JP" sz="1000" b="0" dirty="0">
                          <a:solidFill>
                            <a:schemeClr val="tx1"/>
                          </a:solidFill>
                          <a:latin typeface="游ゴシック" panose="020B0400000000000000" pitchFamily="50" charset="-128"/>
                          <a:ea typeface="游ゴシック" panose="020B0400000000000000" pitchFamily="50" charset="-128"/>
                        </a:rPr>
                        <a:t>5</a:t>
                      </a:r>
                      <a:r>
                        <a:rPr kumimoji="1" lang="ja-JP" altLang="en-US" sz="1000" b="0" dirty="0">
                          <a:solidFill>
                            <a:schemeClr val="tx1"/>
                          </a:solidFill>
                          <a:latin typeface="游ゴシック" panose="020B0400000000000000" pitchFamily="50" charset="-128"/>
                          <a:ea typeface="游ゴシック" panose="020B0400000000000000" pitchFamily="50" charset="-128"/>
                        </a:rPr>
                        <a:t>週間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游ゴシック" panose="020B0400000000000000" pitchFamily="50" charset="-128"/>
                          <a:ea typeface="游ゴシック" panose="020B0400000000000000" pitchFamily="50" charset="-128"/>
                        </a:rPr>
                        <a:t>5</a:t>
                      </a:r>
                      <a:r>
                        <a:rPr kumimoji="1" lang="ja-JP" altLang="en-US" sz="1000" b="0" dirty="0">
                          <a:solidFill>
                            <a:schemeClr val="tx1"/>
                          </a:solidFill>
                          <a:latin typeface="游ゴシック" panose="020B0400000000000000" pitchFamily="50" charset="-128"/>
                          <a:ea typeface="游ゴシック" panose="020B0400000000000000" pitchFamily="50" charset="-128"/>
                        </a:rPr>
                        <a:t>～</a:t>
                      </a:r>
                      <a:r>
                        <a:rPr kumimoji="1" lang="en-US" altLang="ja-JP" sz="1000" b="0" dirty="0">
                          <a:solidFill>
                            <a:schemeClr val="tx1"/>
                          </a:solidFill>
                          <a:latin typeface="游ゴシック" panose="020B0400000000000000" pitchFamily="50" charset="-128"/>
                          <a:ea typeface="游ゴシック" panose="020B0400000000000000" pitchFamily="50" charset="-128"/>
                        </a:rPr>
                        <a:t>8</a:t>
                      </a:r>
                      <a:r>
                        <a:rPr kumimoji="1" lang="ja-JP" altLang="en-US" sz="1000" b="0" dirty="0">
                          <a:solidFill>
                            <a:schemeClr val="tx1"/>
                          </a:solidFill>
                          <a:latin typeface="游ゴシック" panose="020B0400000000000000" pitchFamily="50" charset="-128"/>
                          <a:ea typeface="游ゴシック" panose="020B0400000000000000" pitchFamily="50" charset="-128"/>
                        </a:rPr>
                        <a:t>週間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游ゴシック" panose="020B0400000000000000" pitchFamily="50" charset="-128"/>
                          <a:ea typeface="游ゴシック" panose="020B0400000000000000" pitchFamily="50" charset="-128"/>
                        </a:rPr>
                        <a:t>8</a:t>
                      </a:r>
                      <a:r>
                        <a:rPr kumimoji="1" lang="ja-JP" altLang="en-US" sz="1000" b="0" dirty="0">
                          <a:solidFill>
                            <a:schemeClr val="tx1"/>
                          </a:solidFill>
                          <a:latin typeface="游ゴシック" panose="020B0400000000000000" pitchFamily="50" charset="-128"/>
                          <a:ea typeface="游ゴシック" panose="020B0400000000000000" pitchFamily="50" charset="-128"/>
                        </a:rPr>
                        <a:t>～</a:t>
                      </a:r>
                      <a:r>
                        <a:rPr kumimoji="1" lang="en-US" altLang="ja-JP" sz="1000" b="0" dirty="0">
                          <a:solidFill>
                            <a:schemeClr val="tx1"/>
                          </a:solidFill>
                          <a:latin typeface="游ゴシック" panose="020B0400000000000000" pitchFamily="50" charset="-128"/>
                          <a:ea typeface="游ゴシック" panose="020B0400000000000000" pitchFamily="50" charset="-128"/>
                        </a:rPr>
                        <a:t>10</a:t>
                      </a:r>
                      <a:r>
                        <a:rPr kumimoji="1" lang="ja-JP" altLang="en-US" sz="1000" b="0" dirty="0">
                          <a:solidFill>
                            <a:schemeClr val="tx1"/>
                          </a:solidFill>
                          <a:latin typeface="游ゴシック" panose="020B0400000000000000" pitchFamily="50" charset="-128"/>
                          <a:ea typeface="游ゴシック" panose="020B0400000000000000" pitchFamily="50" charset="-128"/>
                        </a:rPr>
                        <a:t>週間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0186">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想定</a:t>
                      </a:r>
                      <a:r>
                        <a:rPr lang="en-US" altLang="ja-JP" sz="1000" b="1" dirty="0">
                          <a:latin typeface="游ゴシック" panose="020B0400000000000000" pitchFamily="50" charset="-128"/>
                          <a:ea typeface="游ゴシック" panose="020B0400000000000000" pitchFamily="50" charset="-128"/>
                          <a:cs typeface="メイリオ"/>
                        </a:rPr>
                        <a:t>CTR</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游ゴシック" panose="020B0400000000000000" pitchFamily="50" charset="-128"/>
                          <a:ea typeface="游ゴシック" panose="020B0400000000000000" pitchFamily="50" charset="-128"/>
                        </a:rPr>
                        <a:t>3</a:t>
                      </a:r>
                      <a:r>
                        <a:rPr kumimoji="1" lang="ja-JP" altLang="en-US" sz="1000" b="0" dirty="0">
                          <a:solidFill>
                            <a:schemeClr val="tx1"/>
                          </a:solidFill>
                          <a:latin typeface="游ゴシック" panose="020B0400000000000000" pitchFamily="50" charset="-128"/>
                          <a:ea typeface="游ゴシック" panose="020B0400000000000000" pitchFamily="50" charset="-128"/>
                        </a:rPr>
                        <a:t>％～</a:t>
                      </a:r>
                      <a:r>
                        <a:rPr kumimoji="1" lang="en-US" altLang="ja-JP" sz="1000" b="0" dirty="0">
                          <a:solidFill>
                            <a:schemeClr val="tx1"/>
                          </a:solidFill>
                          <a:latin typeface="游ゴシック" panose="020B0400000000000000" pitchFamily="50" charset="-128"/>
                          <a:ea typeface="游ゴシック" panose="020B0400000000000000" pitchFamily="50" charset="-128"/>
                        </a:rPr>
                        <a:t>10</a:t>
                      </a:r>
                      <a:r>
                        <a:rPr kumimoji="1" lang="ja-JP" altLang="en-US" sz="1000" b="0" dirty="0">
                          <a:solidFill>
                            <a:schemeClr val="tx1"/>
                          </a:solidFill>
                          <a:latin typeface="游ゴシック" panose="020B0400000000000000" pitchFamily="50" charset="-128"/>
                          <a:ea typeface="游ゴシック" panose="020B0400000000000000"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24049">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誘導枠</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①</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【PC】TOP</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・中面ページ　右カラム</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②</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【SP】</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中面ページ「注目の記事」</a:t>
                      </a:r>
                      <a:b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b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誘導枠は編集部の任意で設定させていただきます</a:t>
                      </a:r>
                      <a:endParaRPr kumimoji="1" lang="ja-JP" altLang="en-US" sz="9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2936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お申し込み期限</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掲載開始日より</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20</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2936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掲載レポート</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タイアップページ</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PV</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数、リンク先誘導数、その他応相談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44292">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注意事項</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4">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記事上部に</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PR</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マークが設置されます。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ご請求月は掲載開始月とさせていただきます。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上記は消費税を含まない、グロス提供価格となります。</a:t>
                      </a: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掲載期間中の競合調整は行いません。あらかじめご了承ください。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サイトデザイン・レイアウトは変更になる場合があります。あらかじめご了承ください。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記事は全てアーカイブされます。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記事内へクライアント様表記が入ります。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※PV</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の進捗状況などによって外部から誘導をさせていただく場合がございます。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游ゴシック" panose="020B0400000000000000" pitchFamily="50" charset="-128"/>
                          <a:ea typeface="游ゴシック" panose="020B0400000000000000" pitchFamily="50" charset="-128"/>
                        </a:rPr>
                        <a:t>※</a:t>
                      </a:r>
                      <a:r>
                        <a:rPr kumimoji="1" lang="ja-JP" altLang="en-US" sz="900" b="0" dirty="0">
                          <a:solidFill>
                            <a:schemeClr val="tx1"/>
                          </a:solidFill>
                          <a:latin typeface="游ゴシック" panose="020B0400000000000000" pitchFamily="50" charset="-128"/>
                          <a:ea typeface="游ゴシック" panose="020B0400000000000000" pitchFamily="50" charset="-128"/>
                        </a:rPr>
                        <a:t>撮影が発生する場合、別途費用を頂戴する場合がございますので、ご相談くださいませ。</a:t>
                      </a:r>
                      <a:endParaRPr kumimoji="1" lang="en-US" altLang="ja-JP" sz="900" b="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2" name="正方形/長方形 11"/>
          <p:cNvSpPr/>
          <p:nvPr/>
        </p:nvSpPr>
        <p:spPr>
          <a:xfrm>
            <a:off x="143520" y="155144"/>
            <a:ext cx="2262158"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タイアップ記事企画</a:t>
            </a:r>
          </a:p>
        </p:txBody>
      </p:sp>
      <p:sp>
        <p:nvSpPr>
          <p:cNvPr id="14" name="減算記号 13"/>
          <p:cNvSpPr/>
          <p:nvPr/>
        </p:nvSpPr>
        <p:spPr>
          <a:xfrm>
            <a:off x="5663446" y="1078073"/>
            <a:ext cx="37399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39CF3343-136C-4A90-B5B1-8F57AF4E447A}"/>
              </a:ext>
            </a:extLst>
          </p:cNvPr>
          <p:cNvGrpSpPr/>
          <p:nvPr/>
        </p:nvGrpSpPr>
        <p:grpSpPr>
          <a:xfrm>
            <a:off x="377336" y="1633235"/>
            <a:ext cx="2088232" cy="4219206"/>
            <a:chOff x="377336" y="1633235"/>
            <a:chExt cx="2088232" cy="4219206"/>
          </a:xfrm>
        </p:grpSpPr>
        <p:grpSp>
          <p:nvGrpSpPr>
            <p:cNvPr id="2" name="グループ化 1">
              <a:extLst>
                <a:ext uri="{FF2B5EF4-FFF2-40B4-BE49-F238E27FC236}">
                  <a16:creationId xmlns:a16="http://schemas.microsoft.com/office/drawing/2014/main" id="{043F01E6-0412-4ED8-A7FB-6C5E0ABFAC25}"/>
                </a:ext>
              </a:extLst>
            </p:cNvPr>
            <p:cNvGrpSpPr/>
            <p:nvPr/>
          </p:nvGrpSpPr>
          <p:grpSpPr>
            <a:xfrm>
              <a:off x="377336" y="1633235"/>
              <a:ext cx="2088232" cy="4219206"/>
              <a:chOff x="377336" y="1633235"/>
              <a:chExt cx="2088232" cy="4219206"/>
            </a:xfrm>
          </p:grpSpPr>
          <p:grpSp>
            <p:nvGrpSpPr>
              <p:cNvPr id="6" name="グループ化 5"/>
              <p:cNvGrpSpPr/>
              <p:nvPr/>
            </p:nvGrpSpPr>
            <p:grpSpPr>
              <a:xfrm>
                <a:off x="377336" y="1633235"/>
                <a:ext cx="2088232" cy="4219206"/>
                <a:chOff x="611560" y="1628800"/>
                <a:chExt cx="2088232" cy="4219206"/>
              </a:xfrm>
            </p:grpSpPr>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1628800"/>
                  <a:ext cx="2088232" cy="4219206"/>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5616" y="2094624"/>
                  <a:ext cx="1008112" cy="315035"/>
                </a:xfrm>
                <a:prstGeom prst="rect">
                  <a:avLst/>
                </a:prstGeom>
              </p:spPr>
            </p:pic>
          </p:grpSp>
          <p:pic>
            <p:nvPicPr>
              <p:cNvPr id="3" name="図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050" y="2403405"/>
                <a:ext cx="1580806" cy="1941083"/>
              </a:xfrm>
              <a:prstGeom prst="rect">
                <a:avLst/>
              </a:prstGeom>
            </p:spPr>
          </p:pic>
        </p:grpSp>
        <p:pic>
          <p:nvPicPr>
            <p:cNvPr id="15" name="図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7618" y="4369153"/>
              <a:ext cx="1687669" cy="840051"/>
            </a:xfrm>
            <a:prstGeom prst="rect">
              <a:avLst/>
            </a:prstGeom>
          </p:spPr>
        </p:pic>
      </p:grpSp>
      <p:sp>
        <p:nvSpPr>
          <p:cNvPr id="18" name="正方形/長方形 17"/>
          <p:cNvSpPr/>
          <p:nvPr/>
        </p:nvSpPr>
        <p:spPr>
          <a:xfrm>
            <a:off x="6237798" y="717238"/>
            <a:ext cx="2906202" cy="369332"/>
          </a:xfrm>
          <a:prstGeom prst="rect">
            <a:avLst/>
          </a:prstGeom>
        </p:spPr>
        <p:txBody>
          <a:bodyPr wrap="square">
            <a:spAutoFit/>
          </a:bodyPr>
          <a:lstStyle/>
          <a:p>
            <a:r>
              <a:rPr lang="en-US" altLang="ja-JP" b="1" dirty="0">
                <a:latin typeface="游ゴシック" panose="020B0400000000000000" pitchFamily="50" charset="-128"/>
                <a:ea typeface="游ゴシック" panose="020B0400000000000000" pitchFamily="50" charset="-128"/>
              </a:rPr>
              <a:t>900,000</a:t>
            </a:r>
            <a:r>
              <a:rPr lang="ja-JP" altLang="en-US" b="1" dirty="0">
                <a:latin typeface="游ゴシック" panose="020B0400000000000000" pitchFamily="50" charset="-128"/>
                <a:ea typeface="游ゴシック" panose="020B0400000000000000" pitchFamily="50" charset="-128"/>
              </a:rPr>
              <a:t>円（グロス）～</a:t>
            </a:r>
          </a:p>
        </p:txBody>
      </p:sp>
      <p:sp>
        <p:nvSpPr>
          <p:cNvPr id="13" name="角丸四角形 12"/>
          <p:cNvSpPr/>
          <p:nvPr/>
        </p:nvSpPr>
        <p:spPr>
          <a:xfrm>
            <a:off x="59391" y="717239"/>
            <a:ext cx="5874886" cy="641155"/>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美容家・イラストレーターなどをはじめ、あらゆる方面で活躍する専門ライターが在籍！</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en-US" altLang="ja-JP" sz="1100" dirty="0">
                <a:solidFill>
                  <a:schemeClr val="tx1"/>
                </a:solidFill>
                <a:latin typeface="游ゴシック" panose="020B0400000000000000" pitchFamily="50" charset="-128"/>
                <a:ea typeface="游ゴシック" panose="020B0400000000000000" pitchFamily="50" charset="-128"/>
              </a:rPr>
              <a:t>OTONA SALONE</a:t>
            </a:r>
            <a:r>
              <a:rPr lang="ja-JP" altLang="en-US" sz="1100" dirty="0">
                <a:solidFill>
                  <a:schemeClr val="tx1"/>
                </a:solidFill>
                <a:latin typeface="游ゴシック" panose="020B0400000000000000" pitchFamily="50" charset="-128"/>
                <a:ea typeface="游ゴシック" panose="020B0400000000000000" pitchFamily="50" charset="-128"/>
              </a:rPr>
              <a:t>の</a:t>
            </a:r>
            <a:r>
              <a:rPr lang="en-US" altLang="ja-JP" sz="1100" dirty="0">
                <a:solidFill>
                  <a:schemeClr val="tx1"/>
                </a:solidFill>
                <a:latin typeface="游ゴシック" panose="020B0400000000000000" pitchFamily="50" charset="-128"/>
                <a:ea typeface="游ゴシック" panose="020B0400000000000000" pitchFamily="50" charset="-128"/>
              </a:rPr>
              <a:t>40-50</a:t>
            </a:r>
            <a:r>
              <a:rPr lang="ja-JP" altLang="en-US" sz="1100" dirty="0">
                <a:solidFill>
                  <a:schemeClr val="tx1"/>
                </a:solidFill>
                <a:latin typeface="游ゴシック" panose="020B0400000000000000" pitchFamily="50" charset="-128"/>
                <a:ea typeface="游ゴシック" panose="020B0400000000000000" pitchFamily="50" charset="-128"/>
              </a:rPr>
              <a:t>代読者に関心をひく記事制作が可能です。</a:t>
            </a:r>
            <a:endParaRPr lang="en-US" altLang="ja-JP" sz="1100"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84954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43519" y="155144"/>
            <a:ext cx="5874885"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タイアップ記事企画　誘導枠</a:t>
            </a:r>
          </a:p>
        </p:txBody>
      </p:sp>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DE6A5EF6-9501-4CE6-77CE-BB053BE978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94915" y="4596251"/>
            <a:ext cx="1581371" cy="1684160"/>
          </a:xfrm>
          <a:prstGeom prst="rect">
            <a:avLst/>
          </a:prstGeom>
        </p:spPr>
      </p:pic>
      <p:pic>
        <p:nvPicPr>
          <p:cNvPr id="22" name="図 21" descr="テキスト が含まれている画像&#10;&#10;自動的に生成された説明">
            <a:extLst>
              <a:ext uri="{FF2B5EF4-FFF2-40B4-BE49-F238E27FC236}">
                <a16:creationId xmlns:a16="http://schemas.microsoft.com/office/drawing/2014/main" id="{0B961891-FE4D-6C6D-E239-CD68546FD2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1543"/>
          <a:stretch/>
        </p:blipFill>
        <p:spPr>
          <a:xfrm>
            <a:off x="4637437" y="1250914"/>
            <a:ext cx="1844298" cy="2248587"/>
          </a:xfrm>
          <a:prstGeom prst="rect">
            <a:avLst/>
          </a:prstGeom>
        </p:spPr>
      </p:pic>
      <p:pic>
        <p:nvPicPr>
          <p:cNvPr id="23" name="図 22" descr="グラフィカル ユーザー インターフェイス, テキスト&#10;&#10;自動的に生成された説明">
            <a:extLst>
              <a:ext uri="{FF2B5EF4-FFF2-40B4-BE49-F238E27FC236}">
                <a16:creationId xmlns:a16="http://schemas.microsoft.com/office/drawing/2014/main" id="{53871984-3EBD-7442-9FAA-9C60602E724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40522" y="3676926"/>
            <a:ext cx="1844298" cy="2393014"/>
          </a:xfrm>
          <a:prstGeom prst="rect">
            <a:avLst/>
          </a:prstGeom>
        </p:spPr>
      </p:pic>
      <p:sp>
        <p:nvSpPr>
          <p:cNvPr id="24" name="正方形/長方形 23">
            <a:extLst>
              <a:ext uri="{FF2B5EF4-FFF2-40B4-BE49-F238E27FC236}">
                <a16:creationId xmlns:a16="http://schemas.microsoft.com/office/drawing/2014/main" id="{B722764D-0A18-F895-3C06-2CDDF83BDC89}"/>
              </a:ext>
            </a:extLst>
          </p:cNvPr>
          <p:cNvSpPr/>
          <p:nvPr/>
        </p:nvSpPr>
        <p:spPr>
          <a:xfrm>
            <a:off x="4605442" y="5009344"/>
            <a:ext cx="1009315" cy="1060596"/>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游ゴシック" panose="020B0400000000000000" pitchFamily="50" charset="-128"/>
                <a:ea typeface="游ゴシック" panose="020B0400000000000000" pitchFamily="50" charset="-128"/>
              </a:rPr>
              <a:t>誘導枠</a:t>
            </a:r>
          </a:p>
        </p:txBody>
      </p:sp>
      <p:sp>
        <p:nvSpPr>
          <p:cNvPr id="25" name="正方形/長方形 24">
            <a:extLst>
              <a:ext uri="{FF2B5EF4-FFF2-40B4-BE49-F238E27FC236}">
                <a16:creationId xmlns:a16="http://schemas.microsoft.com/office/drawing/2014/main" id="{B3FAB923-6740-291B-4881-96B7C44732C8}"/>
              </a:ext>
            </a:extLst>
          </p:cNvPr>
          <p:cNvSpPr>
            <a:spLocks noChangeAspect="1"/>
          </p:cNvSpPr>
          <p:nvPr/>
        </p:nvSpPr>
        <p:spPr>
          <a:xfrm>
            <a:off x="4770345" y="1557204"/>
            <a:ext cx="1578482" cy="54604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游ゴシック" panose="020B0400000000000000" pitchFamily="50" charset="-128"/>
                <a:ea typeface="游ゴシック" panose="020B0400000000000000" pitchFamily="50" charset="-128"/>
              </a:rPr>
              <a:t>AD</a:t>
            </a:r>
            <a:endParaRPr kumimoji="1" lang="ja-JP" altLang="en-US" dirty="0">
              <a:latin typeface="游ゴシック" panose="020B0400000000000000" pitchFamily="50" charset="-128"/>
              <a:ea typeface="游ゴシック" panose="020B0400000000000000" pitchFamily="50" charset="-128"/>
            </a:endParaRPr>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11F658AB-8C18-77E2-12EE-78B0BC37AF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411" y="1185339"/>
            <a:ext cx="3124636" cy="1371791"/>
          </a:xfrm>
          <a:prstGeom prst="rect">
            <a:avLst/>
          </a:prstGeom>
        </p:spPr>
      </p:pic>
      <p:grpSp>
        <p:nvGrpSpPr>
          <p:cNvPr id="34" name="グループ化 33">
            <a:extLst>
              <a:ext uri="{FF2B5EF4-FFF2-40B4-BE49-F238E27FC236}">
                <a16:creationId xmlns:a16="http://schemas.microsoft.com/office/drawing/2014/main" id="{D20FF810-5D3B-5C6F-93DC-48B9699C02D3}"/>
              </a:ext>
            </a:extLst>
          </p:cNvPr>
          <p:cNvGrpSpPr>
            <a:grpSpLocks noChangeAspect="1"/>
          </p:cNvGrpSpPr>
          <p:nvPr/>
        </p:nvGrpSpPr>
        <p:grpSpPr>
          <a:xfrm>
            <a:off x="462176" y="2789132"/>
            <a:ext cx="2361529" cy="1547312"/>
            <a:chOff x="143519" y="3001856"/>
            <a:chExt cx="2915468" cy="1910261"/>
          </a:xfrm>
        </p:grpSpPr>
        <p:pic>
          <p:nvPicPr>
            <p:cNvPr id="29" name="図 28" descr="グラフィカル ユーザー インターフェイス, Web サイト&#10;&#10;自動的に生成された説明">
              <a:extLst>
                <a:ext uri="{FF2B5EF4-FFF2-40B4-BE49-F238E27FC236}">
                  <a16:creationId xmlns:a16="http://schemas.microsoft.com/office/drawing/2014/main" id="{F76A0FAC-EC74-A650-7D59-6B1144B40B5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3519" y="3001856"/>
              <a:ext cx="2915468" cy="1714500"/>
            </a:xfrm>
            <a:prstGeom prst="rect">
              <a:avLst/>
            </a:prstGeom>
          </p:spPr>
        </p:pic>
        <p:pic>
          <p:nvPicPr>
            <p:cNvPr id="30" name="図 29" descr="コンピューターのスクリーンショット&#10;&#10;自動的に生成された説明">
              <a:extLst>
                <a:ext uri="{FF2B5EF4-FFF2-40B4-BE49-F238E27FC236}">
                  <a16:creationId xmlns:a16="http://schemas.microsoft.com/office/drawing/2014/main" id="{A2E89EF1-D18F-E74A-35A0-C254FD90030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72959"/>
            <a:stretch/>
          </p:blipFill>
          <p:spPr>
            <a:xfrm>
              <a:off x="143519" y="4448501"/>
              <a:ext cx="2915468" cy="463616"/>
            </a:xfrm>
            <a:prstGeom prst="rect">
              <a:avLst/>
            </a:prstGeom>
          </p:spPr>
        </p:pic>
      </p:grpSp>
      <p:pic>
        <p:nvPicPr>
          <p:cNvPr id="33" name="図 32" descr="グラフィカル ユーザー インターフェイス&#10;&#10;自動的に生成された説明">
            <a:extLst>
              <a:ext uri="{FF2B5EF4-FFF2-40B4-BE49-F238E27FC236}">
                <a16:creationId xmlns:a16="http://schemas.microsoft.com/office/drawing/2014/main" id="{FFE1A3DA-55F6-393C-9B6A-0D815B07AF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6076" y="2778086"/>
            <a:ext cx="680846" cy="1563700"/>
          </a:xfrm>
          <a:prstGeom prst="rect">
            <a:avLst/>
          </a:prstGeom>
        </p:spPr>
      </p:pic>
      <p:pic>
        <p:nvPicPr>
          <p:cNvPr id="36" name="図 35" descr="グラフィカル ユーザー インターフェイス, テキスト, アプリケーション&#10;&#10;自動的に生成された説明">
            <a:extLst>
              <a:ext uri="{FF2B5EF4-FFF2-40B4-BE49-F238E27FC236}">
                <a16:creationId xmlns:a16="http://schemas.microsoft.com/office/drawing/2014/main" id="{FA1E0893-CC88-B5F7-CDC8-A233FEC4169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15531" y="5020262"/>
            <a:ext cx="3268864" cy="1167452"/>
          </a:xfrm>
          <a:prstGeom prst="rect">
            <a:avLst/>
          </a:prstGeom>
        </p:spPr>
      </p:pic>
      <p:sp>
        <p:nvSpPr>
          <p:cNvPr id="35" name="正方形/長方形 34">
            <a:extLst>
              <a:ext uri="{FF2B5EF4-FFF2-40B4-BE49-F238E27FC236}">
                <a16:creationId xmlns:a16="http://schemas.microsoft.com/office/drawing/2014/main" id="{D0132B4F-58CB-2424-B542-D0652A23552C}"/>
              </a:ext>
            </a:extLst>
          </p:cNvPr>
          <p:cNvSpPr/>
          <p:nvPr/>
        </p:nvSpPr>
        <p:spPr>
          <a:xfrm>
            <a:off x="442821" y="5013641"/>
            <a:ext cx="2312814" cy="672039"/>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注目の記事</a:t>
            </a:r>
          </a:p>
        </p:txBody>
      </p:sp>
      <p:sp>
        <p:nvSpPr>
          <p:cNvPr id="37" name="正方形/長方形 36">
            <a:extLst>
              <a:ext uri="{FF2B5EF4-FFF2-40B4-BE49-F238E27FC236}">
                <a16:creationId xmlns:a16="http://schemas.microsoft.com/office/drawing/2014/main" id="{F4ABE557-42F5-517E-CBF5-FDADA314498C}"/>
              </a:ext>
            </a:extLst>
          </p:cNvPr>
          <p:cNvSpPr>
            <a:spLocks noChangeAspect="1"/>
          </p:cNvSpPr>
          <p:nvPr/>
        </p:nvSpPr>
        <p:spPr>
          <a:xfrm>
            <a:off x="2001078" y="2789132"/>
            <a:ext cx="875635" cy="739699"/>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誘導枠</a:t>
            </a:r>
          </a:p>
        </p:txBody>
      </p:sp>
      <p:pic>
        <p:nvPicPr>
          <p:cNvPr id="17" name="図 16" descr="Web サイト&#10;&#10;中程度の精度で自動的に生成された説明">
            <a:extLst>
              <a:ext uri="{FF2B5EF4-FFF2-40B4-BE49-F238E27FC236}">
                <a16:creationId xmlns:a16="http://schemas.microsoft.com/office/drawing/2014/main" id="{28C946E2-9754-7C32-7076-02131CD86C3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860085" y="1293337"/>
            <a:ext cx="1638529" cy="1867923"/>
          </a:xfrm>
          <a:prstGeom prst="rect">
            <a:avLst/>
          </a:prstGeom>
        </p:spPr>
      </p:pic>
      <p:sp>
        <p:nvSpPr>
          <p:cNvPr id="39" name="正方形/長方形 38">
            <a:extLst>
              <a:ext uri="{FF2B5EF4-FFF2-40B4-BE49-F238E27FC236}">
                <a16:creationId xmlns:a16="http://schemas.microsoft.com/office/drawing/2014/main" id="{DFE54934-C940-1ECE-5143-273C331BDC0B}"/>
              </a:ext>
            </a:extLst>
          </p:cNvPr>
          <p:cNvSpPr>
            <a:spLocks noChangeAspect="1"/>
          </p:cNvSpPr>
          <p:nvPr/>
        </p:nvSpPr>
        <p:spPr>
          <a:xfrm>
            <a:off x="6860081" y="1576541"/>
            <a:ext cx="1638529" cy="53996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游ゴシック" panose="020B0400000000000000" pitchFamily="50" charset="-128"/>
                <a:ea typeface="游ゴシック" panose="020B0400000000000000" pitchFamily="50" charset="-128"/>
              </a:rPr>
              <a:t>AD</a:t>
            </a:r>
            <a:endParaRPr kumimoji="1" lang="ja-JP" altLang="en-US" dirty="0">
              <a:latin typeface="游ゴシック" panose="020B0400000000000000" pitchFamily="50" charset="-128"/>
              <a:ea typeface="游ゴシック" panose="020B0400000000000000" pitchFamily="50" charset="-128"/>
            </a:endParaRPr>
          </a:p>
        </p:txBody>
      </p:sp>
      <p:pic>
        <p:nvPicPr>
          <p:cNvPr id="41" name="図 40" descr="グラフィカル ユーザー インターフェイス, テキスト, アプリケーション&#10;&#10;自動的に生成された説明">
            <a:extLst>
              <a:ext uri="{FF2B5EF4-FFF2-40B4-BE49-F238E27FC236}">
                <a16:creationId xmlns:a16="http://schemas.microsoft.com/office/drawing/2014/main" id="{7829C55F-93A1-A6C9-DCD5-B489645A0002}"/>
              </a:ext>
            </a:extLst>
          </p:cNvPr>
          <p:cNvPicPr>
            <a:picLocks noChangeAspect="1"/>
          </p:cNvPicPr>
          <p:nvPr/>
        </p:nvPicPr>
        <p:blipFill rotWithShape="1">
          <a:blip r:embed="rId12">
            <a:extLst>
              <a:ext uri="{28A0092B-C50C-407E-A947-70E740481C1C}">
                <a14:useLocalDpi xmlns:a14="http://schemas.microsoft.com/office/drawing/2010/main" val="0"/>
              </a:ext>
            </a:extLst>
          </a:blip>
          <a:srcRect t="5362" b="48015"/>
          <a:stretch/>
        </p:blipFill>
        <p:spPr>
          <a:xfrm>
            <a:off x="6860084" y="2254868"/>
            <a:ext cx="1616202" cy="2103893"/>
          </a:xfrm>
          <a:prstGeom prst="rect">
            <a:avLst/>
          </a:prstGeom>
        </p:spPr>
      </p:pic>
      <p:sp>
        <p:nvSpPr>
          <p:cNvPr id="43" name="正方形/長方形 42">
            <a:extLst>
              <a:ext uri="{FF2B5EF4-FFF2-40B4-BE49-F238E27FC236}">
                <a16:creationId xmlns:a16="http://schemas.microsoft.com/office/drawing/2014/main" id="{FBA5D690-1C01-E67E-6BAB-13E44BF36932}"/>
              </a:ext>
            </a:extLst>
          </p:cNvPr>
          <p:cNvSpPr/>
          <p:nvPr/>
        </p:nvSpPr>
        <p:spPr>
          <a:xfrm>
            <a:off x="6894915" y="4596251"/>
            <a:ext cx="1603699" cy="1380481"/>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注目の記事</a:t>
            </a:r>
          </a:p>
        </p:txBody>
      </p:sp>
      <p:sp>
        <p:nvSpPr>
          <p:cNvPr id="46" name="正方形/長方形 45">
            <a:extLst>
              <a:ext uri="{FF2B5EF4-FFF2-40B4-BE49-F238E27FC236}">
                <a16:creationId xmlns:a16="http://schemas.microsoft.com/office/drawing/2014/main" id="{8BBC401F-AD89-3EBE-3E9B-42B46F8DE896}"/>
              </a:ext>
            </a:extLst>
          </p:cNvPr>
          <p:cNvSpPr/>
          <p:nvPr/>
        </p:nvSpPr>
        <p:spPr>
          <a:xfrm>
            <a:off x="442536" y="944656"/>
            <a:ext cx="3159459" cy="253916"/>
          </a:xfrm>
          <a:prstGeom prst="rect">
            <a:avLst/>
          </a:prstGeom>
        </p:spPr>
        <p:txBody>
          <a:bodyPr wrap="square">
            <a:spAutoFit/>
          </a:bodyPr>
          <a:lstStyle/>
          <a:p>
            <a:pPr algn="ctr"/>
            <a:r>
              <a:rPr lang="en-US" altLang="ja-JP" sz="1050" b="1" dirty="0">
                <a:latin typeface="游ゴシック" panose="020B0400000000000000" pitchFamily="50" charset="-128"/>
                <a:ea typeface="游ゴシック" panose="020B0400000000000000" pitchFamily="50" charset="-128"/>
              </a:rPr>
              <a:t>【PC】TOP</a:t>
            </a:r>
            <a:r>
              <a:rPr lang="ja-JP" altLang="en-US" sz="1050" b="1" dirty="0">
                <a:latin typeface="游ゴシック" panose="020B0400000000000000" pitchFamily="50" charset="-128"/>
                <a:ea typeface="游ゴシック" panose="020B0400000000000000" pitchFamily="50" charset="-128"/>
              </a:rPr>
              <a:t>ページ</a:t>
            </a:r>
          </a:p>
        </p:txBody>
      </p:sp>
      <p:sp>
        <p:nvSpPr>
          <p:cNvPr id="47" name="正方形/長方形 46">
            <a:extLst>
              <a:ext uri="{FF2B5EF4-FFF2-40B4-BE49-F238E27FC236}">
                <a16:creationId xmlns:a16="http://schemas.microsoft.com/office/drawing/2014/main" id="{8D4E2D64-DBB8-C5BC-7302-2329439D20AC}"/>
              </a:ext>
            </a:extLst>
          </p:cNvPr>
          <p:cNvSpPr/>
          <p:nvPr/>
        </p:nvSpPr>
        <p:spPr>
          <a:xfrm>
            <a:off x="494818" y="4728117"/>
            <a:ext cx="3159459" cy="253916"/>
          </a:xfrm>
          <a:prstGeom prst="rect">
            <a:avLst/>
          </a:prstGeom>
        </p:spPr>
        <p:txBody>
          <a:bodyPr wrap="square">
            <a:spAutoFit/>
          </a:bodyPr>
          <a:lstStyle/>
          <a:p>
            <a:pPr algn="ctr"/>
            <a:r>
              <a:rPr lang="en-US" altLang="ja-JP" sz="1050" b="1" dirty="0">
                <a:latin typeface="游ゴシック" panose="020B0400000000000000" pitchFamily="50" charset="-128"/>
                <a:ea typeface="游ゴシック" panose="020B0400000000000000" pitchFamily="50" charset="-128"/>
              </a:rPr>
              <a:t>【PC】</a:t>
            </a:r>
            <a:r>
              <a:rPr lang="ja-JP" altLang="en-US" sz="1050" b="1" dirty="0">
                <a:latin typeface="游ゴシック" panose="020B0400000000000000" pitchFamily="50" charset="-128"/>
                <a:ea typeface="游ゴシック" panose="020B0400000000000000" pitchFamily="50" charset="-128"/>
              </a:rPr>
              <a:t>中面ページ</a:t>
            </a:r>
          </a:p>
        </p:txBody>
      </p:sp>
      <p:sp>
        <p:nvSpPr>
          <p:cNvPr id="48" name="正方形/長方形 47">
            <a:extLst>
              <a:ext uri="{FF2B5EF4-FFF2-40B4-BE49-F238E27FC236}">
                <a16:creationId xmlns:a16="http://schemas.microsoft.com/office/drawing/2014/main" id="{CC8F8974-8EC5-74F6-AF7B-61535CE90B49}"/>
              </a:ext>
            </a:extLst>
          </p:cNvPr>
          <p:cNvSpPr/>
          <p:nvPr/>
        </p:nvSpPr>
        <p:spPr>
          <a:xfrm>
            <a:off x="4637437" y="959314"/>
            <a:ext cx="1579730" cy="253916"/>
          </a:xfrm>
          <a:prstGeom prst="rect">
            <a:avLst/>
          </a:prstGeom>
        </p:spPr>
        <p:txBody>
          <a:bodyPr wrap="square">
            <a:spAutoFit/>
          </a:bodyPr>
          <a:lstStyle/>
          <a:p>
            <a:pPr algn="ctr"/>
            <a:r>
              <a:rPr lang="en-US" altLang="ja-JP" sz="1050" b="1" dirty="0">
                <a:latin typeface="游ゴシック" panose="020B0400000000000000" pitchFamily="50" charset="-128"/>
                <a:ea typeface="游ゴシック" panose="020B0400000000000000" pitchFamily="50" charset="-128"/>
              </a:rPr>
              <a:t>【SP】TOP</a:t>
            </a:r>
            <a:r>
              <a:rPr lang="ja-JP" altLang="en-US" sz="1050" b="1" dirty="0">
                <a:latin typeface="游ゴシック" panose="020B0400000000000000" pitchFamily="50" charset="-128"/>
                <a:ea typeface="游ゴシック" panose="020B0400000000000000" pitchFamily="50" charset="-128"/>
              </a:rPr>
              <a:t>ページ</a:t>
            </a:r>
          </a:p>
        </p:txBody>
      </p:sp>
      <p:sp>
        <p:nvSpPr>
          <p:cNvPr id="49" name="正方形/長方形 48">
            <a:extLst>
              <a:ext uri="{FF2B5EF4-FFF2-40B4-BE49-F238E27FC236}">
                <a16:creationId xmlns:a16="http://schemas.microsoft.com/office/drawing/2014/main" id="{8AC458F7-18D9-9978-EFAE-ED786C07488A}"/>
              </a:ext>
            </a:extLst>
          </p:cNvPr>
          <p:cNvSpPr/>
          <p:nvPr/>
        </p:nvSpPr>
        <p:spPr>
          <a:xfrm>
            <a:off x="6860081" y="959314"/>
            <a:ext cx="1579730" cy="253916"/>
          </a:xfrm>
          <a:prstGeom prst="rect">
            <a:avLst/>
          </a:prstGeom>
        </p:spPr>
        <p:txBody>
          <a:bodyPr wrap="square">
            <a:spAutoFit/>
          </a:bodyPr>
          <a:lstStyle/>
          <a:p>
            <a:pPr algn="ctr"/>
            <a:r>
              <a:rPr lang="en-US" altLang="ja-JP" sz="1050" b="1" dirty="0">
                <a:latin typeface="游ゴシック" panose="020B0400000000000000" pitchFamily="50" charset="-128"/>
                <a:ea typeface="游ゴシック" panose="020B0400000000000000" pitchFamily="50" charset="-128"/>
              </a:rPr>
              <a:t>【SP】</a:t>
            </a:r>
            <a:r>
              <a:rPr lang="ja-JP" altLang="en-US" sz="1050" b="1" dirty="0">
                <a:latin typeface="游ゴシック" panose="020B0400000000000000" pitchFamily="50" charset="-128"/>
                <a:ea typeface="游ゴシック" panose="020B0400000000000000" pitchFamily="50" charset="-128"/>
              </a:rPr>
              <a:t>中面ページ</a:t>
            </a:r>
          </a:p>
        </p:txBody>
      </p:sp>
      <p:grpSp>
        <p:nvGrpSpPr>
          <p:cNvPr id="56" name="グループ化 55">
            <a:extLst>
              <a:ext uri="{FF2B5EF4-FFF2-40B4-BE49-F238E27FC236}">
                <a16:creationId xmlns:a16="http://schemas.microsoft.com/office/drawing/2014/main" id="{9F36F8FF-5E1C-DAF7-3E62-F19A9689C321}"/>
              </a:ext>
            </a:extLst>
          </p:cNvPr>
          <p:cNvGrpSpPr/>
          <p:nvPr/>
        </p:nvGrpSpPr>
        <p:grpSpPr>
          <a:xfrm>
            <a:off x="462176" y="2338132"/>
            <a:ext cx="3224746" cy="432369"/>
            <a:chOff x="4149030" y="786422"/>
            <a:chExt cx="1351722" cy="432369"/>
          </a:xfrm>
          <a:solidFill>
            <a:schemeClr val="bg1"/>
          </a:solidFill>
        </p:grpSpPr>
        <p:sp>
          <p:nvSpPr>
            <p:cNvPr id="54" name="フリーフォーム: 図形 53">
              <a:extLst>
                <a:ext uri="{FF2B5EF4-FFF2-40B4-BE49-F238E27FC236}">
                  <a16:creationId xmlns:a16="http://schemas.microsoft.com/office/drawing/2014/main" id="{7BE67324-45F0-FED5-4696-F3CEB36A73ED}"/>
                </a:ext>
              </a:extLst>
            </p:cNvPr>
            <p:cNvSpPr/>
            <p:nvPr/>
          </p:nvSpPr>
          <p:spPr>
            <a:xfrm>
              <a:off x="4149031" y="786422"/>
              <a:ext cx="1351721" cy="225304"/>
            </a:xfrm>
            <a:custGeom>
              <a:avLst/>
              <a:gdLst>
                <a:gd name="connsiteX0" fmla="*/ 0 w 1351721"/>
                <a:gd name="connsiteY0" fmla="*/ 225304 h 225304"/>
                <a:gd name="connsiteX1" fmla="*/ 384313 w 1351721"/>
                <a:gd name="connsiteY1" fmla="*/ 17 h 225304"/>
                <a:gd name="connsiteX2" fmla="*/ 808382 w 1351721"/>
                <a:gd name="connsiteY2" fmla="*/ 212052 h 225304"/>
                <a:gd name="connsiteX3" fmla="*/ 1338469 w 1351721"/>
                <a:gd name="connsiteY3" fmla="*/ 39774 h 225304"/>
                <a:gd name="connsiteX4" fmla="*/ 1338469 w 1351721"/>
                <a:gd name="connsiteY4" fmla="*/ 39774 h 225304"/>
                <a:gd name="connsiteX5" fmla="*/ 1351721 w 1351721"/>
                <a:gd name="connsiteY5" fmla="*/ 53026 h 225304"/>
                <a:gd name="connsiteX6" fmla="*/ 1351721 w 1351721"/>
                <a:gd name="connsiteY6" fmla="*/ 53026 h 225304"/>
                <a:gd name="connsiteX7" fmla="*/ 1351721 w 1351721"/>
                <a:gd name="connsiteY7" fmla="*/ 53026 h 22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721" h="225304">
                  <a:moveTo>
                    <a:pt x="0" y="225304"/>
                  </a:moveTo>
                  <a:cubicBezTo>
                    <a:pt x="124791" y="113765"/>
                    <a:pt x="249583" y="2226"/>
                    <a:pt x="384313" y="17"/>
                  </a:cubicBezTo>
                  <a:cubicBezTo>
                    <a:pt x="519043" y="-2192"/>
                    <a:pt x="649356" y="205426"/>
                    <a:pt x="808382" y="212052"/>
                  </a:cubicBezTo>
                  <a:cubicBezTo>
                    <a:pt x="967408" y="218678"/>
                    <a:pt x="1338469" y="39774"/>
                    <a:pt x="1338469" y="39774"/>
                  </a:cubicBezTo>
                  <a:lnTo>
                    <a:pt x="1338469" y="39774"/>
                  </a:lnTo>
                  <a:lnTo>
                    <a:pt x="1351721" y="53026"/>
                  </a:lnTo>
                  <a:lnTo>
                    <a:pt x="1351721" y="53026"/>
                  </a:lnTo>
                  <a:lnTo>
                    <a:pt x="1351721" y="53026"/>
                  </a:lnTo>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フリーフォーム: 図形 54">
              <a:extLst>
                <a:ext uri="{FF2B5EF4-FFF2-40B4-BE49-F238E27FC236}">
                  <a16:creationId xmlns:a16="http://schemas.microsoft.com/office/drawing/2014/main" id="{A85013DB-3FE3-5862-E887-057E49AF6DC2}"/>
                </a:ext>
              </a:extLst>
            </p:cNvPr>
            <p:cNvSpPr/>
            <p:nvPr/>
          </p:nvSpPr>
          <p:spPr>
            <a:xfrm>
              <a:off x="4149030" y="991074"/>
              <a:ext cx="1351721" cy="227717"/>
            </a:xfrm>
            <a:custGeom>
              <a:avLst/>
              <a:gdLst>
                <a:gd name="connsiteX0" fmla="*/ 0 w 1351721"/>
                <a:gd name="connsiteY0" fmla="*/ 225304 h 225304"/>
                <a:gd name="connsiteX1" fmla="*/ 384313 w 1351721"/>
                <a:gd name="connsiteY1" fmla="*/ 17 h 225304"/>
                <a:gd name="connsiteX2" fmla="*/ 808382 w 1351721"/>
                <a:gd name="connsiteY2" fmla="*/ 212052 h 225304"/>
                <a:gd name="connsiteX3" fmla="*/ 1338469 w 1351721"/>
                <a:gd name="connsiteY3" fmla="*/ 39774 h 225304"/>
                <a:gd name="connsiteX4" fmla="*/ 1338469 w 1351721"/>
                <a:gd name="connsiteY4" fmla="*/ 39774 h 225304"/>
                <a:gd name="connsiteX5" fmla="*/ 1351721 w 1351721"/>
                <a:gd name="connsiteY5" fmla="*/ 53026 h 225304"/>
                <a:gd name="connsiteX6" fmla="*/ 1351721 w 1351721"/>
                <a:gd name="connsiteY6" fmla="*/ 53026 h 225304"/>
                <a:gd name="connsiteX7" fmla="*/ 1351721 w 1351721"/>
                <a:gd name="connsiteY7" fmla="*/ 53026 h 22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721" h="225304">
                  <a:moveTo>
                    <a:pt x="0" y="225304"/>
                  </a:moveTo>
                  <a:cubicBezTo>
                    <a:pt x="124791" y="113765"/>
                    <a:pt x="249583" y="2226"/>
                    <a:pt x="384313" y="17"/>
                  </a:cubicBezTo>
                  <a:cubicBezTo>
                    <a:pt x="519043" y="-2192"/>
                    <a:pt x="649356" y="205426"/>
                    <a:pt x="808382" y="212052"/>
                  </a:cubicBezTo>
                  <a:cubicBezTo>
                    <a:pt x="967408" y="218678"/>
                    <a:pt x="1338469" y="39774"/>
                    <a:pt x="1338469" y="39774"/>
                  </a:cubicBezTo>
                  <a:lnTo>
                    <a:pt x="1338469" y="39774"/>
                  </a:lnTo>
                  <a:lnTo>
                    <a:pt x="1351721" y="53026"/>
                  </a:lnTo>
                  <a:lnTo>
                    <a:pt x="1351721" y="53026"/>
                  </a:lnTo>
                  <a:lnTo>
                    <a:pt x="1351721" y="53026"/>
                  </a:lnTo>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7" name="グループ化 56">
            <a:extLst>
              <a:ext uri="{FF2B5EF4-FFF2-40B4-BE49-F238E27FC236}">
                <a16:creationId xmlns:a16="http://schemas.microsoft.com/office/drawing/2014/main" id="{4F60F311-5DCC-B7F0-CF70-5E342A66D650}"/>
              </a:ext>
            </a:extLst>
          </p:cNvPr>
          <p:cNvGrpSpPr/>
          <p:nvPr/>
        </p:nvGrpSpPr>
        <p:grpSpPr>
          <a:xfrm>
            <a:off x="4605442" y="3256723"/>
            <a:ext cx="1914458" cy="432369"/>
            <a:chOff x="4149030" y="786422"/>
            <a:chExt cx="1351722" cy="432369"/>
          </a:xfrm>
          <a:solidFill>
            <a:schemeClr val="bg1"/>
          </a:solidFill>
        </p:grpSpPr>
        <p:sp>
          <p:nvSpPr>
            <p:cNvPr id="58" name="フリーフォーム: 図形 57">
              <a:extLst>
                <a:ext uri="{FF2B5EF4-FFF2-40B4-BE49-F238E27FC236}">
                  <a16:creationId xmlns:a16="http://schemas.microsoft.com/office/drawing/2014/main" id="{0E696431-D7A0-6571-FEC4-8F210C53897B}"/>
                </a:ext>
              </a:extLst>
            </p:cNvPr>
            <p:cNvSpPr/>
            <p:nvPr/>
          </p:nvSpPr>
          <p:spPr>
            <a:xfrm>
              <a:off x="4149031" y="786422"/>
              <a:ext cx="1351721" cy="225304"/>
            </a:xfrm>
            <a:custGeom>
              <a:avLst/>
              <a:gdLst>
                <a:gd name="connsiteX0" fmla="*/ 0 w 1351721"/>
                <a:gd name="connsiteY0" fmla="*/ 225304 h 225304"/>
                <a:gd name="connsiteX1" fmla="*/ 384313 w 1351721"/>
                <a:gd name="connsiteY1" fmla="*/ 17 h 225304"/>
                <a:gd name="connsiteX2" fmla="*/ 808382 w 1351721"/>
                <a:gd name="connsiteY2" fmla="*/ 212052 h 225304"/>
                <a:gd name="connsiteX3" fmla="*/ 1338469 w 1351721"/>
                <a:gd name="connsiteY3" fmla="*/ 39774 h 225304"/>
                <a:gd name="connsiteX4" fmla="*/ 1338469 w 1351721"/>
                <a:gd name="connsiteY4" fmla="*/ 39774 h 225304"/>
                <a:gd name="connsiteX5" fmla="*/ 1351721 w 1351721"/>
                <a:gd name="connsiteY5" fmla="*/ 53026 h 225304"/>
                <a:gd name="connsiteX6" fmla="*/ 1351721 w 1351721"/>
                <a:gd name="connsiteY6" fmla="*/ 53026 h 225304"/>
                <a:gd name="connsiteX7" fmla="*/ 1351721 w 1351721"/>
                <a:gd name="connsiteY7" fmla="*/ 53026 h 22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721" h="225304">
                  <a:moveTo>
                    <a:pt x="0" y="225304"/>
                  </a:moveTo>
                  <a:cubicBezTo>
                    <a:pt x="124791" y="113765"/>
                    <a:pt x="249583" y="2226"/>
                    <a:pt x="384313" y="17"/>
                  </a:cubicBezTo>
                  <a:cubicBezTo>
                    <a:pt x="519043" y="-2192"/>
                    <a:pt x="649356" y="205426"/>
                    <a:pt x="808382" y="212052"/>
                  </a:cubicBezTo>
                  <a:cubicBezTo>
                    <a:pt x="967408" y="218678"/>
                    <a:pt x="1338469" y="39774"/>
                    <a:pt x="1338469" y="39774"/>
                  </a:cubicBezTo>
                  <a:lnTo>
                    <a:pt x="1338469" y="39774"/>
                  </a:lnTo>
                  <a:lnTo>
                    <a:pt x="1351721" y="53026"/>
                  </a:lnTo>
                  <a:lnTo>
                    <a:pt x="1351721" y="53026"/>
                  </a:lnTo>
                  <a:lnTo>
                    <a:pt x="1351721" y="53026"/>
                  </a:lnTo>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フリーフォーム: 図形 58">
              <a:extLst>
                <a:ext uri="{FF2B5EF4-FFF2-40B4-BE49-F238E27FC236}">
                  <a16:creationId xmlns:a16="http://schemas.microsoft.com/office/drawing/2014/main" id="{3E807909-5731-F15F-1317-E53309B04F4B}"/>
                </a:ext>
              </a:extLst>
            </p:cNvPr>
            <p:cNvSpPr/>
            <p:nvPr/>
          </p:nvSpPr>
          <p:spPr>
            <a:xfrm>
              <a:off x="4149030" y="991074"/>
              <a:ext cx="1351721" cy="227717"/>
            </a:xfrm>
            <a:custGeom>
              <a:avLst/>
              <a:gdLst>
                <a:gd name="connsiteX0" fmla="*/ 0 w 1351721"/>
                <a:gd name="connsiteY0" fmla="*/ 225304 h 225304"/>
                <a:gd name="connsiteX1" fmla="*/ 384313 w 1351721"/>
                <a:gd name="connsiteY1" fmla="*/ 17 h 225304"/>
                <a:gd name="connsiteX2" fmla="*/ 808382 w 1351721"/>
                <a:gd name="connsiteY2" fmla="*/ 212052 h 225304"/>
                <a:gd name="connsiteX3" fmla="*/ 1338469 w 1351721"/>
                <a:gd name="connsiteY3" fmla="*/ 39774 h 225304"/>
                <a:gd name="connsiteX4" fmla="*/ 1338469 w 1351721"/>
                <a:gd name="connsiteY4" fmla="*/ 39774 h 225304"/>
                <a:gd name="connsiteX5" fmla="*/ 1351721 w 1351721"/>
                <a:gd name="connsiteY5" fmla="*/ 53026 h 225304"/>
                <a:gd name="connsiteX6" fmla="*/ 1351721 w 1351721"/>
                <a:gd name="connsiteY6" fmla="*/ 53026 h 225304"/>
                <a:gd name="connsiteX7" fmla="*/ 1351721 w 1351721"/>
                <a:gd name="connsiteY7" fmla="*/ 53026 h 22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721" h="225304">
                  <a:moveTo>
                    <a:pt x="0" y="225304"/>
                  </a:moveTo>
                  <a:cubicBezTo>
                    <a:pt x="124791" y="113765"/>
                    <a:pt x="249583" y="2226"/>
                    <a:pt x="384313" y="17"/>
                  </a:cubicBezTo>
                  <a:cubicBezTo>
                    <a:pt x="519043" y="-2192"/>
                    <a:pt x="649356" y="205426"/>
                    <a:pt x="808382" y="212052"/>
                  </a:cubicBezTo>
                  <a:cubicBezTo>
                    <a:pt x="967408" y="218678"/>
                    <a:pt x="1338469" y="39774"/>
                    <a:pt x="1338469" y="39774"/>
                  </a:cubicBezTo>
                  <a:lnTo>
                    <a:pt x="1338469" y="39774"/>
                  </a:lnTo>
                  <a:lnTo>
                    <a:pt x="1351721" y="53026"/>
                  </a:lnTo>
                  <a:lnTo>
                    <a:pt x="1351721" y="53026"/>
                  </a:lnTo>
                  <a:lnTo>
                    <a:pt x="1351721" y="53026"/>
                  </a:lnTo>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A4F4FBFE-C5B0-F25B-CF88-9D625001D1FA}"/>
              </a:ext>
            </a:extLst>
          </p:cNvPr>
          <p:cNvGrpSpPr/>
          <p:nvPr/>
        </p:nvGrpSpPr>
        <p:grpSpPr>
          <a:xfrm>
            <a:off x="6860081" y="4142576"/>
            <a:ext cx="1638529" cy="432369"/>
            <a:chOff x="4149030" y="786422"/>
            <a:chExt cx="1351722" cy="432369"/>
          </a:xfrm>
          <a:solidFill>
            <a:schemeClr val="bg1"/>
          </a:solidFill>
        </p:grpSpPr>
        <p:sp>
          <p:nvSpPr>
            <p:cNvPr id="61" name="フリーフォーム: 図形 60">
              <a:extLst>
                <a:ext uri="{FF2B5EF4-FFF2-40B4-BE49-F238E27FC236}">
                  <a16:creationId xmlns:a16="http://schemas.microsoft.com/office/drawing/2014/main" id="{7306A4B8-C021-7140-7CC4-0B28DB742DE5}"/>
                </a:ext>
              </a:extLst>
            </p:cNvPr>
            <p:cNvSpPr/>
            <p:nvPr/>
          </p:nvSpPr>
          <p:spPr>
            <a:xfrm>
              <a:off x="4149031" y="786422"/>
              <a:ext cx="1351721" cy="225304"/>
            </a:xfrm>
            <a:custGeom>
              <a:avLst/>
              <a:gdLst>
                <a:gd name="connsiteX0" fmla="*/ 0 w 1351721"/>
                <a:gd name="connsiteY0" fmla="*/ 225304 h 225304"/>
                <a:gd name="connsiteX1" fmla="*/ 384313 w 1351721"/>
                <a:gd name="connsiteY1" fmla="*/ 17 h 225304"/>
                <a:gd name="connsiteX2" fmla="*/ 808382 w 1351721"/>
                <a:gd name="connsiteY2" fmla="*/ 212052 h 225304"/>
                <a:gd name="connsiteX3" fmla="*/ 1338469 w 1351721"/>
                <a:gd name="connsiteY3" fmla="*/ 39774 h 225304"/>
                <a:gd name="connsiteX4" fmla="*/ 1338469 w 1351721"/>
                <a:gd name="connsiteY4" fmla="*/ 39774 h 225304"/>
                <a:gd name="connsiteX5" fmla="*/ 1351721 w 1351721"/>
                <a:gd name="connsiteY5" fmla="*/ 53026 h 225304"/>
                <a:gd name="connsiteX6" fmla="*/ 1351721 w 1351721"/>
                <a:gd name="connsiteY6" fmla="*/ 53026 h 225304"/>
                <a:gd name="connsiteX7" fmla="*/ 1351721 w 1351721"/>
                <a:gd name="connsiteY7" fmla="*/ 53026 h 22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721" h="225304">
                  <a:moveTo>
                    <a:pt x="0" y="225304"/>
                  </a:moveTo>
                  <a:cubicBezTo>
                    <a:pt x="124791" y="113765"/>
                    <a:pt x="249583" y="2226"/>
                    <a:pt x="384313" y="17"/>
                  </a:cubicBezTo>
                  <a:cubicBezTo>
                    <a:pt x="519043" y="-2192"/>
                    <a:pt x="649356" y="205426"/>
                    <a:pt x="808382" y="212052"/>
                  </a:cubicBezTo>
                  <a:cubicBezTo>
                    <a:pt x="967408" y="218678"/>
                    <a:pt x="1338469" y="39774"/>
                    <a:pt x="1338469" y="39774"/>
                  </a:cubicBezTo>
                  <a:lnTo>
                    <a:pt x="1338469" y="39774"/>
                  </a:lnTo>
                  <a:lnTo>
                    <a:pt x="1351721" y="53026"/>
                  </a:lnTo>
                  <a:lnTo>
                    <a:pt x="1351721" y="53026"/>
                  </a:lnTo>
                  <a:lnTo>
                    <a:pt x="1351721" y="53026"/>
                  </a:lnTo>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フリーフォーム: 図形 61">
              <a:extLst>
                <a:ext uri="{FF2B5EF4-FFF2-40B4-BE49-F238E27FC236}">
                  <a16:creationId xmlns:a16="http://schemas.microsoft.com/office/drawing/2014/main" id="{AD9D8317-987C-0257-A793-96A94750E527}"/>
                </a:ext>
              </a:extLst>
            </p:cNvPr>
            <p:cNvSpPr/>
            <p:nvPr/>
          </p:nvSpPr>
          <p:spPr>
            <a:xfrm>
              <a:off x="4149030" y="991074"/>
              <a:ext cx="1351721" cy="227717"/>
            </a:xfrm>
            <a:custGeom>
              <a:avLst/>
              <a:gdLst>
                <a:gd name="connsiteX0" fmla="*/ 0 w 1351721"/>
                <a:gd name="connsiteY0" fmla="*/ 225304 h 225304"/>
                <a:gd name="connsiteX1" fmla="*/ 384313 w 1351721"/>
                <a:gd name="connsiteY1" fmla="*/ 17 h 225304"/>
                <a:gd name="connsiteX2" fmla="*/ 808382 w 1351721"/>
                <a:gd name="connsiteY2" fmla="*/ 212052 h 225304"/>
                <a:gd name="connsiteX3" fmla="*/ 1338469 w 1351721"/>
                <a:gd name="connsiteY3" fmla="*/ 39774 h 225304"/>
                <a:gd name="connsiteX4" fmla="*/ 1338469 w 1351721"/>
                <a:gd name="connsiteY4" fmla="*/ 39774 h 225304"/>
                <a:gd name="connsiteX5" fmla="*/ 1351721 w 1351721"/>
                <a:gd name="connsiteY5" fmla="*/ 53026 h 225304"/>
                <a:gd name="connsiteX6" fmla="*/ 1351721 w 1351721"/>
                <a:gd name="connsiteY6" fmla="*/ 53026 h 225304"/>
                <a:gd name="connsiteX7" fmla="*/ 1351721 w 1351721"/>
                <a:gd name="connsiteY7" fmla="*/ 53026 h 22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721" h="225304">
                  <a:moveTo>
                    <a:pt x="0" y="225304"/>
                  </a:moveTo>
                  <a:cubicBezTo>
                    <a:pt x="124791" y="113765"/>
                    <a:pt x="249583" y="2226"/>
                    <a:pt x="384313" y="17"/>
                  </a:cubicBezTo>
                  <a:cubicBezTo>
                    <a:pt x="519043" y="-2192"/>
                    <a:pt x="649356" y="205426"/>
                    <a:pt x="808382" y="212052"/>
                  </a:cubicBezTo>
                  <a:cubicBezTo>
                    <a:pt x="967408" y="218678"/>
                    <a:pt x="1338469" y="39774"/>
                    <a:pt x="1338469" y="39774"/>
                  </a:cubicBezTo>
                  <a:lnTo>
                    <a:pt x="1338469" y="39774"/>
                  </a:lnTo>
                  <a:lnTo>
                    <a:pt x="1351721" y="53026"/>
                  </a:lnTo>
                  <a:lnTo>
                    <a:pt x="1351721" y="53026"/>
                  </a:lnTo>
                  <a:lnTo>
                    <a:pt x="1351721" y="53026"/>
                  </a:lnTo>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300934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43520" y="155144"/>
            <a:ext cx="5819958"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オプションプラン</a:t>
            </a:r>
          </a:p>
        </p:txBody>
      </p:sp>
      <p:sp>
        <p:nvSpPr>
          <p:cNvPr id="24" name="テキスト ボックス 23"/>
          <p:cNvSpPr txBox="1"/>
          <p:nvPr/>
        </p:nvSpPr>
        <p:spPr>
          <a:xfrm>
            <a:off x="300161" y="5586279"/>
            <a:ext cx="474905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503036" fontAlgn="auto" hangingPunct="0">
              <a:spcBef>
                <a:spcPts val="0"/>
              </a:spcBef>
              <a:spcAft>
                <a:spcPts val="0"/>
              </a:spcAft>
            </a:pP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二次利用される際は契約が必要となります。無断での二次利用は出来ません。</a:t>
            </a:r>
          </a:p>
          <a:p>
            <a:pPr defTabSz="503036" fontAlgn="auto" hangingPunct="0">
              <a:spcBef>
                <a:spcPts val="0"/>
              </a:spcBef>
              <a:spcAft>
                <a:spcPts val="0"/>
              </a:spcAft>
            </a:pP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二次利用目的・内容は必ず事前にお知らせください。</a:t>
            </a:r>
          </a:p>
          <a:p>
            <a:pPr defTabSz="503036" fontAlgn="auto" hangingPunct="0">
              <a:spcBef>
                <a:spcPts val="0"/>
              </a:spcBef>
              <a:spcAft>
                <a:spcPts val="0"/>
              </a:spcAft>
            </a:pP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著作権は株式会社主婦の友社に帰属します。</a:t>
            </a:r>
          </a:p>
          <a:p>
            <a:pPr defTabSz="503036" fontAlgn="auto" hangingPunct="0">
              <a:spcBef>
                <a:spcPts val="0"/>
              </a:spcBef>
              <a:spcAft>
                <a:spcPts val="0"/>
              </a:spcAft>
            </a:pP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二次利用前に必ずクリエイティブチェックをお受けください</a:t>
            </a: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弊社営業担当までお送りください）。</a:t>
            </a:r>
          </a:p>
          <a:p>
            <a:pPr defTabSz="503036" fontAlgn="auto" hangingPunct="0">
              <a:spcBef>
                <a:spcPts val="0"/>
              </a:spcBef>
              <a:spcAft>
                <a:spcPts val="0"/>
              </a:spcAft>
            </a:pP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実際の公開時には、必ず公開した旨のご連絡をお願い致します。</a:t>
            </a:r>
          </a:p>
          <a:p>
            <a:pPr defTabSz="503036" fontAlgn="auto" hangingPunct="0">
              <a:spcBef>
                <a:spcPts val="0"/>
              </a:spcBef>
              <a:spcAft>
                <a:spcPts val="0"/>
              </a:spcAft>
            </a:pP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メディアのブランドイメージを著しく損なうと判断する場合は</a:t>
            </a:r>
            <a:endParaRPr lang="en-US" altLang="ja-JP" sz="800" dirty="0">
              <a:latin typeface="游ゴシック" panose="020B0400000000000000" pitchFamily="50" charset="-128"/>
              <a:ea typeface="游ゴシック" panose="020B0400000000000000" pitchFamily="50" charset="-128"/>
              <a:cs typeface="Corbel"/>
              <a:sym typeface="Corbel"/>
            </a:endParaRPr>
          </a:p>
          <a:p>
            <a:pPr defTabSz="503036" fontAlgn="auto" hangingPunct="0">
              <a:spcBef>
                <a:spcPts val="0"/>
              </a:spcBef>
              <a:spcAft>
                <a:spcPts val="0"/>
              </a:spcAft>
            </a:pPr>
            <a:r>
              <a:rPr lang="ja-JP" altLang="en-US" sz="800" dirty="0">
                <a:latin typeface="游ゴシック" panose="020B0400000000000000" pitchFamily="50" charset="-128"/>
                <a:ea typeface="游ゴシック" panose="020B0400000000000000" pitchFamily="50" charset="-128"/>
                <a:cs typeface="Corbel"/>
                <a:sym typeface="Corbel"/>
              </a:rPr>
              <a:t>　二次利用をお断りさせていただく場合がございますので、予めご了承くださいませ。</a:t>
            </a:r>
          </a:p>
        </p:txBody>
      </p:sp>
      <p:sp>
        <p:nvSpPr>
          <p:cNvPr id="2" name="正方形/長方形 1"/>
          <p:cNvSpPr/>
          <p:nvPr/>
        </p:nvSpPr>
        <p:spPr>
          <a:xfrm>
            <a:off x="4842750" y="5586279"/>
            <a:ext cx="4301250" cy="954107"/>
          </a:xfrm>
          <a:prstGeom prst="rect">
            <a:avLst/>
          </a:prstGeom>
        </p:spPr>
        <p:txBody>
          <a:bodyPr wrap="square">
            <a:spAutoFit/>
          </a:bodyPr>
          <a:lstStyle/>
          <a:p>
            <a:r>
              <a:rPr lang="en-US" altLang="ja-JP" sz="800" dirty="0">
                <a:latin typeface="游ゴシック" panose="020B0400000000000000" pitchFamily="50" charset="-128"/>
                <a:ea typeface="游ゴシック" panose="020B0400000000000000" pitchFamily="50" charset="-128"/>
              </a:rPr>
              <a:t>※web</a:t>
            </a:r>
            <a:r>
              <a:rPr lang="ja-JP" altLang="en-US" sz="800" dirty="0">
                <a:latin typeface="游ゴシック" panose="020B0400000000000000" pitchFamily="50" charset="-128"/>
                <a:ea typeface="游ゴシック" panose="020B0400000000000000" pitchFamily="50" charset="-128"/>
              </a:rPr>
              <a:t>以外の印刷物等でのご利用の場合は修正可能な段階で</a:t>
            </a:r>
            <a:endParaRPr lang="en-US" altLang="ja-JP" sz="800"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クリエイティブチェックをお受けください。 なお、クリエイティブチェックで</a:t>
            </a:r>
            <a:endParaRPr lang="en-US" altLang="ja-JP" sz="800"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指摘された修正点等が反映されない場合、二次利用は不可となりますが、</a:t>
            </a:r>
            <a:endParaRPr lang="en-US" altLang="ja-JP" sz="800"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ご利用料金は返金されませんのでご注意ください。</a:t>
            </a:r>
          </a:p>
          <a:p>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モデルなどを起用したタイアップ広告の場合、上記料金に加え、モデル二次利用料金が</a:t>
            </a:r>
            <a:endParaRPr lang="en-US" altLang="ja-JP" sz="800"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加算されることや二次利用いただけない場合がございますので、</a:t>
            </a:r>
            <a:endParaRPr lang="en-US" altLang="ja-JP" sz="800"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事前に必ずお問い合わせください。</a:t>
            </a:r>
          </a:p>
        </p:txBody>
      </p:sp>
      <p:graphicFrame>
        <p:nvGraphicFramePr>
          <p:cNvPr id="3" name="表 2">
            <a:extLst>
              <a:ext uri="{FF2B5EF4-FFF2-40B4-BE49-F238E27FC236}">
                <a16:creationId xmlns:a16="http://schemas.microsoft.com/office/drawing/2014/main" id="{4D03FCDB-764F-4563-A73C-6341E78216FB}"/>
              </a:ext>
            </a:extLst>
          </p:cNvPr>
          <p:cNvGraphicFramePr>
            <a:graphicFrameLocks noGrp="1"/>
          </p:cNvGraphicFramePr>
          <p:nvPr>
            <p:extLst>
              <p:ext uri="{D42A27DB-BD31-4B8C-83A1-F6EECF244321}">
                <p14:modId xmlns:p14="http://schemas.microsoft.com/office/powerpoint/2010/main" val="757000278"/>
              </p:ext>
            </p:extLst>
          </p:nvPr>
        </p:nvGraphicFramePr>
        <p:xfrm>
          <a:off x="460067" y="774183"/>
          <a:ext cx="7937596" cy="4639462"/>
        </p:xfrm>
        <a:graphic>
          <a:graphicData uri="http://schemas.openxmlformats.org/drawingml/2006/table">
            <a:tbl>
              <a:tblPr/>
              <a:tblGrid>
                <a:gridCol w="1322531">
                  <a:extLst>
                    <a:ext uri="{9D8B030D-6E8A-4147-A177-3AD203B41FA5}">
                      <a16:colId xmlns:a16="http://schemas.microsoft.com/office/drawing/2014/main" val="2788000780"/>
                    </a:ext>
                  </a:extLst>
                </a:gridCol>
                <a:gridCol w="1325708">
                  <a:extLst>
                    <a:ext uri="{9D8B030D-6E8A-4147-A177-3AD203B41FA5}">
                      <a16:colId xmlns:a16="http://schemas.microsoft.com/office/drawing/2014/main" val="485446536"/>
                    </a:ext>
                  </a:extLst>
                </a:gridCol>
                <a:gridCol w="1455881">
                  <a:extLst>
                    <a:ext uri="{9D8B030D-6E8A-4147-A177-3AD203B41FA5}">
                      <a16:colId xmlns:a16="http://schemas.microsoft.com/office/drawing/2014/main" val="3849636623"/>
                    </a:ext>
                  </a:extLst>
                </a:gridCol>
                <a:gridCol w="3833476">
                  <a:extLst>
                    <a:ext uri="{9D8B030D-6E8A-4147-A177-3AD203B41FA5}">
                      <a16:colId xmlns:a16="http://schemas.microsoft.com/office/drawing/2014/main" val="4040959866"/>
                    </a:ext>
                  </a:extLst>
                </a:gridCol>
              </a:tblGrid>
              <a:tr h="239928">
                <a:tc gridSpan="2">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メニュー</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BCEBE6"/>
                    </a:solidFill>
                  </a:tcPr>
                </a:tc>
                <a:tc hMerge="1">
                  <a:txBody>
                    <a:bodyPr/>
                    <a:lstStyle/>
                    <a:p>
                      <a:endParaRPr kumimoji="1" lang="ja-JP" altLang="en-US"/>
                    </a:p>
                  </a:txBody>
                  <a:tcPr/>
                </a:tc>
                <a:tc>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価格（ネット）</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BCEBE6"/>
                    </a:solidFill>
                  </a:tcPr>
                </a:tc>
                <a:tc>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概要・備考</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BCEBE6"/>
                    </a:solidFill>
                  </a:tcPr>
                </a:tc>
                <a:extLst>
                  <a:ext uri="{0D108BD9-81ED-4DB2-BD59-A6C34878D82A}">
                    <a16:rowId xmlns:a16="http://schemas.microsoft.com/office/drawing/2014/main" val="3284926088"/>
                  </a:ext>
                </a:extLst>
              </a:tr>
              <a:tr h="239928">
                <a:tc rowSpan="4">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体験レビュー</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取材</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編集長</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rowSpan="3">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商品のレビューや取材内容を記事内に記載させていただきます。</a:t>
                      </a:r>
                      <a:b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出演者個人の感想となります。</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1611481686"/>
                  </a:ext>
                </a:extLst>
              </a:tr>
              <a:tr h="239928">
                <a:tc vMerge="1">
                  <a:txBody>
                    <a:bodyPr/>
                    <a:lstStyle/>
                    <a:p>
                      <a:endParaRPr kumimoji="1" lang="ja-JP" altLang="en-US"/>
                    </a:p>
                  </a:txBody>
                  <a:tcPr/>
                </a:tc>
                <a:tc>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編集部・ライター</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100,000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486910036"/>
                  </a:ext>
                </a:extLst>
              </a:tr>
              <a:tr h="239928">
                <a:tc vMerge="1">
                  <a:txBody>
                    <a:bodyPr/>
                    <a:lstStyle/>
                    <a:p>
                      <a:endParaRPr kumimoji="1" lang="ja-JP" altLang="en-US"/>
                    </a:p>
                  </a:txBody>
                  <a:tcPr/>
                </a:tc>
                <a:tc>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専門家</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名：</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890946065"/>
                  </a:ext>
                </a:extLst>
              </a:tr>
              <a:tr h="319376">
                <a:tc vMerge="1">
                  <a:txBody>
                    <a:bodyPr/>
                    <a:lstStyle/>
                    <a:p>
                      <a:endParaRPr kumimoji="1" lang="ja-JP" altLang="en-US"/>
                    </a:p>
                  </a:txBody>
                  <a:tcPr/>
                </a:tc>
                <a:tc>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イラスト・マンガ制作</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記事：</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150,000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取材・対談・インタビュー等の際におすすめです。</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1204932316"/>
                  </a:ext>
                </a:extLst>
              </a:tr>
              <a:tr h="319376">
                <a:tc rowSpan="7">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撮影費</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取材費</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a:noFill/>
                    </a:lnB>
                  </a:tcPr>
                </a:tc>
                <a:tc rowSpan="2">
                  <a:txBody>
                    <a:bodyPr/>
                    <a:lstStyle/>
                    <a:p>
                      <a:pPr algn="ctr" rtl="0"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回：</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100,000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時間・場所・内容により費用が変動する可能性がございます。</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a:noFill/>
                    </a:lnB>
                  </a:tcPr>
                </a:tc>
                <a:extLst>
                  <a:ext uri="{0D108BD9-81ED-4DB2-BD59-A6C34878D82A}">
                    <a16:rowId xmlns:a16="http://schemas.microsoft.com/office/drawing/2014/main" val="3154931882"/>
                  </a:ext>
                </a:extLst>
              </a:tr>
              <a:tr h="319376">
                <a:tc vMerge="1">
                  <a:txBody>
                    <a:bodyPr/>
                    <a:lstStyle/>
                    <a:p>
                      <a:endParaRPr kumimoji="1" lang="ja-JP" altLang="en-US"/>
                    </a:p>
                  </a:txBody>
                  <a:tcPr/>
                </a:tc>
                <a:tc>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（カメラマン込み）</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a:noFill/>
                    </a:lnT>
                    <a:lnB w="6350" cap="flat" cmpd="sng" algn="ctr">
                      <a:solidFill>
                        <a:srgbClr val="AFABAB"/>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取材にはカメラマンを必ずアサインさせていただきます。</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a:noFill/>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1123246438"/>
                  </a:ext>
                </a:extLst>
              </a:tr>
              <a:tr h="629154">
                <a:tc vMerge="1">
                  <a:txBody>
                    <a:bodyPr/>
                    <a:lstStyle/>
                    <a:p>
                      <a:endParaRPr kumimoji="1" lang="ja-JP" altLang="en-US"/>
                    </a:p>
                  </a:txBody>
                  <a:tcPr/>
                </a:tc>
                <a:tc>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スタジオ代</a:t>
                      </a:r>
                      <a:endPar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記事：</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150,000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撮影スタジオ</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ハウススタジオ</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ストリート等、</a:t>
                      </a:r>
                      <a:b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適した場所をご提案致します。</a:t>
                      </a:r>
                      <a:b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場所・時間により価格が変動します。</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4272552039"/>
                  </a:ext>
                </a:extLst>
              </a:tr>
              <a:tr h="319376">
                <a:tc vMerge="1">
                  <a:txBody>
                    <a:bodyPr/>
                    <a:lstStyle/>
                    <a:p>
                      <a:endParaRPr kumimoji="1" lang="ja-JP" altLang="en-US"/>
                    </a:p>
                  </a:txBody>
                  <a:tcPr/>
                </a:tc>
                <a:tc rowSpan="2">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モデルアサイン</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rowSpan="2">
                  <a:txBody>
                    <a:bodyPr/>
                    <a:lstStyle/>
                    <a:p>
                      <a:pPr algn="ctr" rtl="0"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名：</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都度見積もり</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商材・媒体に会う著名人の候補をお渡しいたします。</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a:noFill/>
                    </a:lnB>
                  </a:tcPr>
                </a:tc>
                <a:extLst>
                  <a:ext uri="{0D108BD9-81ED-4DB2-BD59-A6C34878D82A}">
                    <a16:rowId xmlns:a16="http://schemas.microsoft.com/office/drawing/2014/main" val="3706186202"/>
                  </a:ext>
                </a:extLst>
              </a:tr>
              <a:tr h="31937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  ※OTONA SALONE</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編集部長、浅見の出演も可能です。</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a:noFill/>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3967629788"/>
                  </a:ext>
                </a:extLst>
              </a:tr>
              <a:tr h="239928">
                <a:tc vMerge="1">
                  <a:txBody>
                    <a:bodyPr/>
                    <a:lstStyle/>
                    <a:p>
                      <a:endParaRPr kumimoji="1" lang="ja-JP" altLang="en-US"/>
                    </a:p>
                  </a:txBody>
                  <a:tcPr/>
                </a:tc>
                <a:tc>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ヘアメイク</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rowSpan="2">
                  <a:txBody>
                    <a:bodyPr/>
                    <a:lstStyle/>
                    <a:p>
                      <a:pPr algn="ctr" rtl="0"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記事：</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50,000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rowSpan="2">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モデルアサインした場合、</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TU</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の内容に応じアサイン致します。</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1240942514"/>
                  </a:ext>
                </a:extLst>
              </a:tr>
              <a:tr h="239928">
                <a:tc vMerge="1">
                  <a:txBody>
                    <a:bodyPr/>
                    <a:lstStyle/>
                    <a:p>
                      <a:endParaRPr kumimoji="1" lang="ja-JP" altLang="en-US"/>
                    </a:p>
                  </a:txBody>
                  <a:tcPr/>
                </a:tc>
                <a:tc>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スタイリスト</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331674896"/>
                  </a:ext>
                </a:extLst>
              </a:tr>
              <a:tr h="319376">
                <a:tc rowSpan="2" gridSpan="2">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動画制作</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rowSpan="2" hMerge="1">
                  <a:txBody>
                    <a:bodyPr/>
                    <a:lstStyle/>
                    <a:p>
                      <a:endParaRPr kumimoji="1" lang="ja-JP" altLang="en-US"/>
                    </a:p>
                  </a:txBody>
                  <a:tcPr/>
                </a:tc>
                <a:tc rowSpan="2">
                  <a:txBody>
                    <a:bodyPr/>
                    <a:lstStyle/>
                    <a:p>
                      <a:pPr algn="ctr" rtl="0"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本：</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1,000,000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例：商材体験動画、メイクビフォーアフター動画等</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a:noFill/>
                    </a:lnB>
                  </a:tcPr>
                </a:tc>
                <a:extLst>
                  <a:ext uri="{0D108BD9-81ED-4DB2-BD59-A6C34878D82A}">
                    <a16:rowId xmlns:a16="http://schemas.microsoft.com/office/drawing/2014/main" val="212408554"/>
                  </a:ext>
                </a:extLst>
              </a:tr>
              <a:tr h="319376">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内容の事前確認、修正、削除はお受けできません。</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a:noFill/>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471207881"/>
                  </a:ext>
                </a:extLst>
              </a:tr>
              <a:tr h="319376">
                <a:tc gridSpan="2">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タグ埋め込み</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hMerge="1">
                  <a:txBody>
                    <a:bodyPr/>
                    <a:lstStyle/>
                    <a:p>
                      <a:endParaRPr kumimoji="1" lang="ja-JP" altLang="en-US"/>
                    </a:p>
                  </a:txBody>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本：</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50,000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リターゲティングタグ 等（タグマネージャー系</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NG</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684975009"/>
                  </a:ext>
                </a:extLst>
              </a:tr>
            </a:tbl>
          </a:graphicData>
        </a:graphic>
      </p:graphicFrame>
    </p:spTree>
    <p:extLst>
      <p:ext uri="{BB962C8B-B14F-4D97-AF65-F5344CB8AC3E}">
        <p14:creationId xmlns:p14="http://schemas.microsoft.com/office/powerpoint/2010/main" val="2768561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43520" y="155144"/>
            <a:ext cx="6990558"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オプションプラン　タイアップ記事</a:t>
            </a:r>
            <a:r>
              <a:rPr lang="en-US" altLang="ja-JP" dirty="0">
                <a:latin typeface="游ゴシック" panose="020B0400000000000000" pitchFamily="50" charset="-128"/>
                <a:ea typeface="游ゴシック" panose="020B0400000000000000" pitchFamily="50" charset="-128"/>
              </a:rPr>
              <a:t>2</a:t>
            </a:r>
            <a:r>
              <a:rPr lang="ja-JP" altLang="en-US" dirty="0">
                <a:latin typeface="游ゴシック" panose="020B0400000000000000" pitchFamily="50" charset="-128"/>
                <a:ea typeface="游ゴシック" panose="020B0400000000000000" pitchFamily="50" charset="-128"/>
              </a:rPr>
              <a:t>次利用</a:t>
            </a:r>
          </a:p>
        </p:txBody>
      </p:sp>
      <p:graphicFrame>
        <p:nvGraphicFramePr>
          <p:cNvPr id="23" name="表 22"/>
          <p:cNvGraphicFramePr>
            <a:graphicFrameLocks noGrp="1"/>
          </p:cNvGraphicFramePr>
          <p:nvPr>
            <p:extLst>
              <p:ext uri="{D42A27DB-BD31-4B8C-83A1-F6EECF244321}">
                <p14:modId xmlns:p14="http://schemas.microsoft.com/office/powerpoint/2010/main" val="4239907278"/>
              </p:ext>
            </p:extLst>
          </p:nvPr>
        </p:nvGraphicFramePr>
        <p:xfrm>
          <a:off x="221839" y="3209987"/>
          <a:ext cx="8486031" cy="1322256"/>
        </p:xfrm>
        <a:graphic>
          <a:graphicData uri="http://schemas.openxmlformats.org/drawingml/2006/table">
            <a:tbl>
              <a:tblPr/>
              <a:tblGrid>
                <a:gridCol w="1482199">
                  <a:extLst>
                    <a:ext uri="{9D8B030D-6E8A-4147-A177-3AD203B41FA5}">
                      <a16:colId xmlns:a16="http://schemas.microsoft.com/office/drawing/2014/main" val="20000"/>
                    </a:ext>
                  </a:extLst>
                </a:gridCol>
                <a:gridCol w="3781412">
                  <a:extLst>
                    <a:ext uri="{9D8B030D-6E8A-4147-A177-3AD203B41FA5}">
                      <a16:colId xmlns:a16="http://schemas.microsoft.com/office/drawing/2014/main" val="20001"/>
                    </a:ext>
                  </a:extLst>
                </a:gridCol>
                <a:gridCol w="1611210">
                  <a:extLst>
                    <a:ext uri="{9D8B030D-6E8A-4147-A177-3AD203B41FA5}">
                      <a16:colId xmlns:a16="http://schemas.microsoft.com/office/drawing/2014/main" val="20002"/>
                    </a:ext>
                  </a:extLst>
                </a:gridCol>
                <a:gridCol w="1611210">
                  <a:extLst>
                    <a:ext uri="{9D8B030D-6E8A-4147-A177-3AD203B41FA5}">
                      <a16:colId xmlns:a16="http://schemas.microsoft.com/office/drawing/2014/main" val="20003"/>
                    </a:ext>
                  </a:extLst>
                </a:gridCol>
              </a:tblGrid>
              <a:tr h="330564">
                <a:tc>
                  <a:txBody>
                    <a:bodyPr/>
                    <a:lstStyle/>
                    <a:p>
                      <a:pPr algn="ctr" rtl="0" fontAlgn="ctr"/>
                      <a:r>
                        <a:rPr lang="ja-JP" altLang="en-US" sz="1400" b="1" i="0" u="none" strike="noStrike" dirty="0">
                          <a:solidFill>
                            <a:schemeClr val="tx1"/>
                          </a:solidFill>
                          <a:effectLst/>
                          <a:latin typeface="游ゴシック" panose="020B0400000000000000" pitchFamily="50" charset="-128"/>
                          <a:ea typeface="游ゴシック" panose="020B0400000000000000" pitchFamily="50" charset="-128"/>
                        </a:rPr>
                        <a:t>使用物</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CEBE6"/>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ctr" rtl="0" fontAlgn="ctr"/>
                      <a:r>
                        <a:rPr lang="ja-JP" altLang="en-US" sz="1400" b="1" i="0" u="none" strike="noStrike" dirty="0">
                          <a:solidFill>
                            <a:schemeClr val="tx1"/>
                          </a:solidFill>
                          <a:effectLst/>
                          <a:latin typeface="游ゴシック" panose="020B0400000000000000" pitchFamily="50" charset="-128"/>
                          <a:ea typeface="游ゴシック" panose="020B0400000000000000" pitchFamily="50" charset="-128"/>
                        </a:rPr>
                        <a:t>使用目的</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CEBE6"/>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ctr" rtl="0" fontAlgn="ctr"/>
                      <a:r>
                        <a:rPr lang="ja-JP" altLang="en-US" sz="1400" b="1" i="0" u="none" strike="noStrike" dirty="0">
                          <a:solidFill>
                            <a:schemeClr val="tx1"/>
                          </a:solidFill>
                          <a:effectLst/>
                          <a:latin typeface="游ゴシック" panose="020B0400000000000000" pitchFamily="50" charset="-128"/>
                          <a:ea typeface="游ゴシック" panose="020B0400000000000000" pitchFamily="50" charset="-128"/>
                        </a:rPr>
                        <a:t>使用期間</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CEBE6"/>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ctr" rtl="0" fontAlgn="ctr"/>
                      <a:r>
                        <a:rPr lang="ja-JP" altLang="en-US" sz="1400" b="1" i="0" u="none" strike="noStrike" dirty="0">
                          <a:solidFill>
                            <a:schemeClr val="tx1"/>
                          </a:solidFill>
                          <a:effectLst/>
                          <a:latin typeface="游ゴシック" panose="020B0400000000000000" pitchFamily="50" charset="-128"/>
                          <a:ea typeface="游ゴシック" panose="020B0400000000000000" pitchFamily="50" charset="-128"/>
                        </a:rPr>
                        <a:t>金額（ネット）</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CEBE6"/>
                    </a:solidFill>
                  </a:tcPr>
                </a:tc>
                <a:extLst>
                  <a:ext uri="{0D108BD9-81ED-4DB2-BD59-A6C34878D82A}">
                    <a16:rowId xmlns:a16="http://schemas.microsoft.com/office/drawing/2014/main" val="10000"/>
                  </a:ext>
                </a:extLst>
              </a:tr>
              <a:tr h="330564">
                <a:tc rowSpan="3">
                  <a:txBody>
                    <a:bodyPr/>
                    <a:lstStyle/>
                    <a:p>
                      <a:pPr algn="l" rtl="0"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1400" b="1" i="0" u="none" strike="noStrike" dirty="0">
                          <a:solidFill>
                            <a:schemeClr val="tx1"/>
                          </a:solidFill>
                          <a:effectLst/>
                          <a:latin typeface="游ゴシック" panose="020B0400000000000000" pitchFamily="50" charset="-128"/>
                          <a:ea typeface="游ゴシック" panose="020B0400000000000000" pitchFamily="50" charset="-128"/>
                        </a:rPr>
                        <a:t>タイアップ記事</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l" rtl="0"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・クライアント様サイト内での</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次利用</a:t>
                      </a:r>
                      <a:b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・外部広告施策への</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次利用（</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rtl="0" fontAlgn="ct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rtl="0" fontAlgn="ctr"/>
                      <a:r>
                        <a:rPr lang="ja-JP" altLang="en-US" sz="105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105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1050" b="0" i="0" u="none" strike="noStrike" dirty="0">
                          <a:solidFill>
                            <a:schemeClr val="tx1"/>
                          </a:solidFill>
                          <a:effectLst/>
                          <a:latin typeface="游ゴシック" panose="020B0400000000000000" pitchFamily="50" charset="-128"/>
                          <a:ea typeface="游ゴシック" panose="020B0400000000000000" pitchFamily="50" charset="-128"/>
                        </a:rPr>
                        <a:t> 広告主様、代理店様側が広告運用する場合</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ctr" rtl="0"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3</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ヵ月</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r" rtl="0"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¥100,000</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30564">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ctr" rtl="0"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年</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r" rtl="0"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¥200,000</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330564">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ctr" rtl="0"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半永久</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r" rtl="0"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¥400,000</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
        <p:nvSpPr>
          <p:cNvPr id="24" name="テキスト ボックス 23"/>
          <p:cNvSpPr txBox="1"/>
          <p:nvPr/>
        </p:nvSpPr>
        <p:spPr>
          <a:xfrm>
            <a:off x="221838" y="4691267"/>
            <a:ext cx="8486031" cy="1223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503036" fontAlgn="auto" hangingPunct="0">
              <a:spcBef>
                <a:spcPts val="0"/>
              </a:spcBef>
              <a:spcAft>
                <a:spcPts val="0"/>
              </a:spcAft>
            </a:pPr>
            <a:r>
              <a:rPr lang="en-US" altLang="ja-JP" sz="1050" b="1" dirty="0">
                <a:latin typeface="游ゴシック" panose="020B0400000000000000" pitchFamily="50" charset="-128"/>
                <a:ea typeface="游ゴシック" panose="020B0400000000000000" pitchFamily="50" charset="-128"/>
                <a:cs typeface="Corbel"/>
                <a:sym typeface="Corbel"/>
              </a:rPr>
              <a:t>※</a:t>
            </a:r>
            <a:r>
              <a:rPr lang="ja-JP" altLang="en-US" sz="1050" b="1" dirty="0">
                <a:latin typeface="游ゴシック" panose="020B0400000000000000" pitchFamily="50" charset="-128"/>
                <a:ea typeface="游ゴシック" panose="020B0400000000000000" pitchFamily="50" charset="-128"/>
                <a:cs typeface="Corbel"/>
                <a:sym typeface="Corbel"/>
              </a:rPr>
              <a:t>表示金額は全てネット、税抜きです。また、</a:t>
            </a:r>
            <a:r>
              <a:rPr lang="en-US" altLang="ja-JP" sz="1050" b="1" dirty="0">
                <a:latin typeface="游ゴシック" panose="020B0400000000000000" pitchFamily="50" charset="-128"/>
                <a:ea typeface="游ゴシック" panose="020B0400000000000000" pitchFamily="50" charset="-128"/>
                <a:cs typeface="Corbel"/>
                <a:sym typeface="Corbel"/>
              </a:rPr>
              <a:t>1</a:t>
            </a:r>
            <a:r>
              <a:rPr lang="ja-JP" altLang="en-US" sz="1050" b="1" dirty="0">
                <a:latin typeface="游ゴシック" panose="020B0400000000000000" pitchFamily="50" charset="-128"/>
                <a:ea typeface="游ゴシック" panose="020B0400000000000000" pitchFamily="50" charset="-128"/>
                <a:cs typeface="Corbel"/>
                <a:sym typeface="Corbel"/>
              </a:rPr>
              <a:t>用途（</a:t>
            </a:r>
            <a:r>
              <a:rPr lang="en-US" altLang="ja-JP" sz="1050" b="1" dirty="0">
                <a:latin typeface="游ゴシック" panose="020B0400000000000000" pitchFamily="50" charset="-128"/>
                <a:ea typeface="游ゴシック" panose="020B0400000000000000" pitchFamily="50" charset="-128"/>
                <a:cs typeface="Corbel"/>
                <a:sym typeface="Corbel"/>
              </a:rPr>
              <a:t>1</a:t>
            </a:r>
            <a:r>
              <a:rPr lang="ja-JP" altLang="en-US" sz="1050" b="1" dirty="0">
                <a:latin typeface="游ゴシック" panose="020B0400000000000000" pitchFamily="50" charset="-128"/>
                <a:ea typeface="游ゴシック" panose="020B0400000000000000" pitchFamily="50" charset="-128"/>
                <a:cs typeface="Corbel"/>
                <a:sym typeface="Corbel"/>
              </a:rPr>
              <a:t>媒体、</a:t>
            </a:r>
            <a:r>
              <a:rPr lang="en-US" altLang="ja-JP" sz="1050" b="1" dirty="0">
                <a:latin typeface="游ゴシック" panose="020B0400000000000000" pitchFamily="50" charset="-128"/>
                <a:ea typeface="游ゴシック" panose="020B0400000000000000" pitchFamily="50" charset="-128"/>
                <a:cs typeface="Corbel"/>
                <a:sym typeface="Corbel"/>
              </a:rPr>
              <a:t>1</a:t>
            </a:r>
            <a:r>
              <a:rPr lang="ja-JP" altLang="en-US" sz="1050" b="1" dirty="0">
                <a:latin typeface="游ゴシック" panose="020B0400000000000000" pitchFamily="50" charset="-128"/>
                <a:ea typeface="游ゴシック" panose="020B0400000000000000" pitchFamily="50" charset="-128"/>
                <a:cs typeface="Corbel"/>
                <a:sym typeface="Corbel"/>
              </a:rPr>
              <a:t>ドメイン）ごとの金額です。</a:t>
            </a:r>
            <a:endParaRPr lang="en-US" altLang="ja-JP" sz="1050" b="1" dirty="0">
              <a:latin typeface="游ゴシック" panose="020B0400000000000000" pitchFamily="50" charset="-128"/>
              <a:ea typeface="游ゴシック" panose="020B0400000000000000" pitchFamily="50" charset="-128"/>
              <a:cs typeface="Corbel"/>
              <a:sym typeface="Corbel"/>
            </a:endParaRPr>
          </a:p>
          <a:p>
            <a:pPr defTabSz="503036" fontAlgn="auto" hangingPunct="0">
              <a:spcBef>
                <a:spcPts val="0"/>
              </a:spcBef>
              <a:spcAft>
                <a:spcPts val="0"/>
              </a:spcAft>
            </a:pP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二次利用される際は契約が必要となります。無断での二次利用は出来ません。</a:t>
            </a:r>
          </a:p>
          <a:p>
            <a:pPr defTabSz="503036" fontAlgn="auto" hangingPunct="0">
              <a:spcBef>
                <a:spcPts val="0"/>
              </a:spcBef>
              <a:spcAft>
                <a:spcPts val="0"/>
              </a:spcAft>
            </a:pP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二次利用目的・内容は必ず事前にお知らせください。</a:t>
            </a:r>
          </a:p>
          <a:p>
            <a:pPr defTabSz="503036" fontAlgn="auto" hangingPunct="0">
              <a:spcBef>
                <a:spcPts val="0"/>
              </a:spcBef>
              <a:spcAft>
                <a:spcPts val="0"/>
              </a:spcAft>
            </a:pP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著作権は株式会社主婦の友社に帰属します。</a:t>
            </a:r>
          </a:p>
          <a:p>
            <a:pPr defTabSz="503036" fontAlgn="auto" hangingPunct="0">
              <a:spcBef>
                <a:spcPts val="0"/>
              </a:spcBef>
              <a:spcAft>
                <a:spcPts val="0"/>
              </a:spcAft>
            </a:pP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二次利用前に必ずクリエイティブチェックをお受けください</a:t>
            </a: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弊社営業担当までお送りください）。</a:t>
            </a:r>
          </a:p>
          <a:p>
            <a:pPr defTabSz="503036" fontAlgn="auto" hangingPunct="0">
              <a:spcBef>
                <a:spcPts val="0"/>
              </a:spcBef>
              <a:spcAft>
                <a:spcPts val="0"/>
              </a:spcAft>
            </a:pP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実際の公開時には、必ず公開した旨のご連絡をお願い致します。</a:t>
            </a:r>
          </a:p>
          <a:p>
            <a:pPr defTabSz="503036" fontAlgn="auto" hangingPunct="0">
              <a:spcBef>
                <a:spcPts val="0"/>
              </a:spcBef>
              <a:spcAft>
                <a:spcPts val="0"/>
              </a:spcAft>
            </a:pP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メディアのブランドイメージを著しく損なうと判断する場合は二次利用をお断りする場合がございますので、予めご了承くださいませ。</a:t>
            </a:r>
          </a:p>
        </p:txBody>
      </p:sp>
      <p:sp>
        <p:nvSpPr>
          <p:cNvPr id="2" name="正方形/長方形 1"/>
          <p:cNvSpPr/>
          <p:nvPr/>
        </p:nvSpPr>
        <p:spPr>
          <a:xfrm>
            <a:off x="143520" y="5927929"/>
            <a:ext cx="8486031" cy="738664"/>
          </a:xfrm>
          <a:prstGeom prst="rect">
            <a:avLst/>
          </a:prstGeom>
        </p:spPr>
        <p:txBody>
          <a:bodyPr wrap="square">
            <a:spAutoFit/>
          </a:bodyPr>
          <a:lstStyle/>
          <a:p>
            <a:r>
              <a:rPr lang="en-US" altLang="ja-JP" sz="1050" dirty="0">
                <a:latin typeface="游ゴシック" panose="020B0400000000000000" pitchFamily="50" charset="-128"/>
                <a:ea typeface="游ゴシック" panose="020B0400000000000000" pitchFamily="50" charset="-128"/>
              </a:rPr>
              <a:t>※web</a:t>
            </a:r>
            <a:r>
              <a:rPr lang="ja-JP" altLang="en-US" sz="1050" dirty="0">
                <a:latin typeface="游ゴシック" panose="020B0400000000000000" pitchFamily="50" charset="-128"/>
                <a:ea typeface="游ゴシック" panose="020B0400000000000000" pitchFamily="50" charset="-128"/>
              </a:rPr>
              <a:t>以外の印刷物等でのご利用の場合は修正可能な段階でクリエイティブチェックをお受けください。 なお、クリエイティブチェックで</a:t>
            </a:r>
            <a:endParaRPr lang="en-US" altLang="ja-JP" sz="1050" dirty="0">
              <a:latin typeface="游ゴシック" panose="020B0400000000000000" pitchFamily="50" charset="-128"/>
              <a:ea typeface="游ゴシック" panose="020B0400000000000000" pitchFamily="50" charset="-128"/>
            </a:endParaRPr>
          </a:p>
          <a:p>
            <a:r>
              <a:rPr lang="ja-JP" altLang="en-US" sz="1050" dirty="0">
                <a:latin typeface="游ゴシック" panose="020B0400000000000000" pitchFamily="50" charset="-128"/>
                <a:ea typeface="游ゴシック" panose="020B0400000000000000" pitchFamily="50" charset="-128"/>
              </a:rPr>
              <a:t>　指摘された修正点等が反映されない場合、二次利用は不可となりますが、ご利用料金は返金されませんのでご注意ください。</a:t>
            </a:r>
          </a:p>
          <a:p>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モデルなどを起用したタイアップ広告の場合、上記料金に加え、モデル二次利用料金が加算されることや二次利用いただけない場合がございますので、事前に必ずお問い合わせください。</a:t>
            </a:r>
          </a:p>
        </p:txBody>
      </p:sp>
      <p:grpSp>
        <p:nvGrpSpPr>
          <p:cNvPr id="3" name="グループ化 2">
            <a:extLst>
              <a:ext uri="{FF2B5EF4-FFF2-40B4-BE49-F238E27FC236}">
                <a16:creationId xmlns:a16="http://schemas.microsoft.com/office/drawing/2014/main" id="{F7BD2399-1C54-9648-475D-170EC0AA9855}"/>
              </a:ext>
            </a:extLst>
          </p:cNvPr>
          <p:cNvGrpSpPr>
            <a:grpSpLocks noChangeAspect="1"/>
          </p:cNvGrpSpPr>
          <p:nvPr/>
        </p:nvGrpSpPr>
        <p:grpSpPr>
          <a:xfrm>
            <a:off x="4041146" y="794662"/>
            <a:ext cx="1120299" cy="2263528"/>
            <a:chOff x="377336" y="1633235"/>
            <a:chExt cx="2088232" cy="4219206"/>
          </a:xfrm>
        </p:grpSpPr>
        <p:grpSp>
          <p:nvGrpSpPr>
            <p:cNvPr id="4" name="グループ化 3">
              <a:extLst>
                <a:ext uri="{FF2B5EF4-FFF2-40B4-BE49-F238E27FC236}">
                  <a16:creationId xmlns:a16="http://schemas.microsoft.com/office/drawing/2014/main" id="{D2A452E8-6C09-2847-7C3D-5250D3819C2E}"/>
                </a:ext>
              </a:extLst>
            </p:cNvPr>
            <p:cNvGrpSpPr/>
            <p:nvPr/>
          </p:nvGrpSpPr>
          <p:grpSpPr>
            <a:xfrm>
              <a:off x="377336" y="1633235"/>
              <a:ext cx="2088232" cy="4219206"/>
              <a:chOff x="377336" y="1633235"/>
              <a:chExt cx="2088232" cy="4219206"/>
            </a:xfrm>
          </p:grpSpPr>
          <p:grpSp>
            <p:nvGrpSpPr>
              <p:cNvPr id="6" name="グループ化 5">
                <a:extLst>
                  <a:ext uri="{FF2B5EF4-FFF2-40B4-BE49-F238E27FC236}">
                    <a16:creationId xmlns:a16="http://schemas.microsoft.com/office/drawing/2014/main" id="{237C5EB0-A85D-76E9-C2D9-C8985453A873}"/>
                  </a:ext>
                </a:extLst>
              </p:cNvPr>
              <p:cNvGrpSpPr/>
              <p:nvPr/>
            </p:nvGrpSpPr>
            <p:grpSpPr>
              <a:xfrm>
                <a:off x="377336" y="1633235"/>
                <a:ext cx="2088232" cy="4219206"/>
                <a:chOff x="611560" y="1628800"/>
                <a:chExt cx="2088232" cy="4219206"/>
              </a:xfrm>
            </p:grpSpPr>
            <p:pic>
              <p:nvPicPr>
                <p:cNvPr id="8" name="図 7">
                  <a:extLst>
                    <a:ext uri="{FF2B5EF4-FFF2-40B4-BE49-F238E27FC236}">
                      <a16:creationId xmlns:a16="http://schemas.microsoft.com/office/drawing/2014/main" id="{255D974B-3EC1-8F09-A3A7-AEBAB203C0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1628800"/>
                  <a:ext cx="2088232" cy="4219206"/>
                </a:xfrm>
                <a:prstGeom prst="rect">
                  <a:avLst/>
                </a:prstGeom>
              </p:spPr>
            </p:pic>
            <p:pic>
              <p:nvPicPr>
                <p:cNvPr id="9" name="図 8">
                  <a:extLst>
                    <a:ext uri="{FF2B5EF4-FFF2-40B4-BE49-F238E27FC236}">
                      <a16:creationId xmlns:a16="http://schemas.microsoft.com/office/drawing/2014/main" id="{6017814F-F36B-3FA7-B09D-5C66AFBBDC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5616" y="2094624"/>
                  <a:ext cx="1008112" cy="315035"/>
                </a:xfrm>
                <a:prstGeom prst="rect">
                  <a:avLst/>
                </a:prstGeom>
              </p:spPr>
            </p:pic>
          </p:grpSp>
          <p:pic>
            <p:nvPicPr>
              <p:cNvPr id="7" name="図 6">
                <a:extLst>
                  <a:ext uri="{FF2B5EF4-FFF2-40B4-BE49-F238E27FC236}">
                    <a16:creationId xmlns:a16="http://schemas.microsoft.com/office/drawing/2014/main" id="{71B0EA0A-902A-B898-7103-BCA68B94D8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050" y="2403405"/>
                <a:ext cx="1580806" cy="1941083"/>
              </a:xfrm>
              <a:prstGeom prst="rect">
                <a:avLst/>
              </a:prstGeom>
            </p:spPr>
          </p:pic>
        </p:grpSp>
        <p:pic>
          <p:nvPicPr>
            <p:cNvPr id="5" name="図 4">
              <a:extLst>
                <a:ext uri="{FF2B5EF4-FFF2-40B4-BE49-F238E27FC236}">
                  <a16:creationId xmlns:a16="http://schemas.microsoft.com/office/drawing/2014/main" id="{6A893C7F-A890-C27C-D270-A0B3CCA8FF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7618" y="4369153"/>
              <a:ext cx="1687669" cy="840051"/>
            </a:xfrm>
            <a:prstGeom prst="rect">
              <a:avLst/>
            </a:prstGeom>
          </p:spPr>
        </p:pic>
      </p:grpSp>
      <p:sp>
        <p:nvSpPr>
          <p:cNvPr id="10" name="正方形/長方形 9">
            <a:extLst>
              <a:ext uri="{FF2B5EF4-FFF2-40B4-BE49-F238E27FC236}">
                <a16:creationId xmlns:a16="http://schemas.microsoft.com/office/drawing/2014/main" id="{06B4FF2D-08F9-F146-4D29-D2492CF013AD}"/>
              </a:ext>
            </a:extLst>
          </p:cNvPr>
          <p:cNvSpPr/>
          <p:nvPr/>
        </p:nvSpPr>
        <p:spPr>
          <a:xfrm>
            <a:off x="368065" y="851569"/>
            <a:ext cx="3076178" cy="738664"/>
          </a:xfrm>
          <a:prstGeom prst="rect">
            <a:avLst/>
          </a:prstGeom>
          <a:ln>
            <a:solidFill>
              <a:srgbClr val="33CCCC"/>
            </a:solidFill>
          </a:ln>
        </p:spPr>
        <p:txBody>
          <a:bodyPr wrap="square">
            <a:spAutoFit/>
          </a:bodyPr>
          <a:lstStyle/>
          <a:p>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販促</a:t>
            </a:r>
            <a:r>
              <a:rPr lang="en-US" altLang="ja-JP" sz="1400" dirty="0">
                <a:latin typeface="游ゴシック" panose="020B0400000000000000" pitchFamily="50" charset="-128"/>
                <a:ea typeface="游ゴシック" panose="020B0400000000000000" pitchFamily="50" charset="-128"/>
              </a:rPr>
              <a:t>】</a:t>
            </a:r>
          </a:p>
          <a:p>
            <a:r>
              <a:rPr lang="ja-JP" altLang="en-US" sz="1400" dirty="0">
                <a:latin typeface="游ゴシック" panose="020B0400000000000000" pitchFamily="50" charset="-128"/>
                <a:ea typeface="游ゴシック" panose="020B0400000000000000" pitchFamily="50" charset="-128"/>
              </a:rPr>
              <a:t>・店頭販促活用</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・販促用</a:t>
            </a:r>
            <a:r>
              <a:rPr lang="en-US" altLang="ja-JP" sz="1400" dirty="0">
                <a:latin typeface="游ゴシック" panose="020B0400000000000000" pitchFamily="50" charset="-128"/>
                <a:ea typeface="游ゴシック" panose="020B0400000000000000" pitchFamily="50" charset="-128"/>
              </a:rPr>
              <a:t>LP</a:t>
            </a:r>
            <a:r>
              <a:rPr lang="ja-JP" altLang="en-US" sz="1400" dirty="0">
                <a:latin typeface="游ゴシック" panose="020B0400000000000000" pitchFamily="50" charset="-128"/>
                <a:ea typeface="游ゴシック" panose="020B0400000000000000" pitchFamily="50" charset="-128"/>
              </a:rPr>
              <a:t>活用</a:t>
            </a:r>
            <a:endParaRPr lang="en-US" altLang="ja-JP" sz="1400" dirty="0">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A71031C1-3790-CA7D-85C4-F889F3D5F776}"/>
              </a:ext>
            </a:extLst>
          </p:cNvPr>
          <p:cNvSpPr/>
          <p:nvPr/>
        </p:nvSpPr>
        <p:spPr>
          <a:xfrm>
            <a:off x="5553373" y="851569"/>
            <a:ext cx="3076178" cy="738664"/>
          </a:xfrm>
          <a:prstGeom prst="rect">
            <a:avLst/>
          </a:prstGeom>
          <a:ln>
            <a:solidFill>
              <a:srgbClr val="33CCCC"/>
            </a:solidFill>
          </a:ln>
        </p:spPr>
        <p:txBody>
          <a:bodyPr wrap="square">
            <a:spAutoFit/>
          </a:bodyPr>
          <a:lstStyle/>
          <a:p>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広告配信</a:t>
            </a:r>
            <a:r>
              <a:rPr lang="en-US" altLang="ja-JP" sz="1400" dirty="0">
                <a:latin typeface="游ゴシック" panose="020B0400000000000000" pitchFamily="50" charset="-128"/>
                <a:ea typeface="游ゴシック" panose="020B0400000000000000" pitchFamily="50" charset="-128"/>
              </a:rPr>
              <a:t>】</a:t>
            </a:r>
          </a:p>
          <a:p>
            <a:r>
              <a:rPr lang="ja-JP" altLang="en-US" sz="1400" dirty="0">
                <a:latin typeface="游ゴシック" panose="020B0400000000000000" pitchFamily="50" charset="-128"/>
                <a:ea typeface="游ゴシック" panose="020B0400000000000000" pitchFamily="50" charset="-128"/>
              </a:rPr>
              <a:t>・広告クリエイティブ活用</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・広告</a:t>
            </a:r>
            <a:r>
              <a:rPr lang="en-US" altLang="ja-JP" sz="1400" dirty="0">
                <a:latin typeface="游ゴシック" panose="020B0400000000000000" pitchFamily="50" charset="-128"/>
                <a:ea typeface="游ゴシック" panose="020B0400000000000000" pitchFamily="50" charset="-128"/>
              </a:rPr>
              <a:t>LP</a:t>
            </a:r>
            <a:r>
              <a:rPr lang="ja-JP" altLang="en-US" sz="1400" dirty="0">
                <a:latin typeface="游ゴシック" panose="020B0400000000000000" pitchFamily="50" charset="-128"/>
                <a:ea typeface="游ゴシック" panose="020B0400000000000000" pitchFamily="50" charset="-128"/>
              </a:rPr>
              <a:t>利用</a:t>
            </a:r>
            <a:endParaRPr lang="en-US" altLang="ja-JP" sz="1400" dirty="0">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FA80F452-C716-4542-A53A-F75FC34BB56C}"/>
              </a:ext>
            </a:extLst>
          </p:cNvPr>
          <p:cNvSpPr txBox="1"/>
          <p:nvPr/>
        </p:nvSpPr>
        <p:spPr>
          <a:xfrm>
            <a:off x="368064" y="1660816"/>
            <a:ext cx="3076178" cy="1384995"/>
          </a:xfrm>
          <a:prstGeom prst="rect">
            <a:avLst/>
          </a:prstGeom>
          <a:noFill/>
          <a:ln>
            <a:solidFill>
              <a:srgbClr val="33CCCC"/>
            </a:solidFill>
          </a:ln>
        </p:spPr>
        <p:txBody>
          <a:bodyPr wrap="square">
            <a:spAutoFit/>
          </a:bodyPr>
          <a:lstStyle/>
          <a:p>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コンテンツ利用</a:t>
            </a:r>
            <a:r>
              <a:rPr lang="en-US" altLang="ja-JP" sz="1400" dirty="0">
                <a:latin typeface="游ゴシック" panose="020B0400000000000000" pitchFamily="50" charset="-128"/>
                <a:ea typeface="游ゴシック" panose="020B0400000000000000" pitchFamily="50" charset="-128"/>
              </a:rPr>
              <a:t>】</a:t>
            </a:r>
          </a:p>
          <a:p>
            <a:r>
              <a:rPr lang="ja-JP" altLang="en-US" sz="1400" dirty="0">
                <a:latin typeface="游ゴシック" panose="020B0400000000000000" pitchFamily="50" charset="-128"/>
                <a:ea typeface="游ゴシック" panose="020B0400000000000000" pitchFamily="50" charset="-128"/>
              </a:rPr>
              <a:t>・オウンドメディアコンテンツ拡充</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・ブランドサイトコンテンツ拡充</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a:t>
            </a:r>
            <a:r>
              <a:rPr lang="en-US" altLang="ja-JP" sz="1400" dirty="0">
                <a:latin typeface="游ゴシック" panose="020B0400000000000000" pitchFamily="50" charset="-128"/>
                <a:ea typeface="游ゴシック" panose="020B0400000000000000" pitchFamily="50" charset="-128"/>
              </a:rPr>
              <a:t>SNS</a:t>
            </a:r>
            <a:r>
              <a:rPr lang="ja-JP" altLang="en-US" sz="1400" dirty="0">
                <a:latin typeface="游ゴシック" panose="020B0400000000000000" pitchFamily="50" charset="-128"/>
                <a:ea typeface="游ゴシック" panose="020B0400000000000000" pitchFamily="50" charset="-128"/>
              </a:rPr>
              <a:t>投稿用クリエイティブ活用</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・セールス用資料活用</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・イベントリーフレット活用　</a:t>
            </a:r>
            <a:r>
              <a:rPr lang="en-US" altLang="ja-JP" sz="1400" dirty="0" err="1">
                <a:latin typeface="游ゴシック" panose="020B0400000000000000" pitchFamily="50" charset="-128"/>
                <a:ea typeface="游ゴシック" panose="020B0400000000000000" pitchFamily="50" charset="-128"/>
              </a:rPr>
              <a:t>etc</a:t>
            </a:r>
            <a:endParaRPr lang="en-US" altLang="ja-JP" sz="1400" dirty="0">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0789BC21-865E-516F-8E71-52B53BD7927E}"/>
              </a:ext>
            </a:extLst>
          </p:cNvPr>
          <p:cNvSpPr/>
          <p:nvPr/>
        </p:nvSpPr>
        <p:spPr>
          <a:xfrm>
            <a:off x="3624693" y="2404040"/>
            <a:ext cx="1914574" cy="369332"/>
          </a:xfrm>
          <a:prstGeom prst="rect">
            <a:avLst/>
          </a:prstGeom>
        </p:spPr>
        <p:txBody>
          <a:bodyPr wrap="square">
            <a:spAutoFit/>
          </a:bodyPr>
          <a:lstStyle/>
          <a:p>
            <a:pPr algn="ctr"/>
            <a:r>
              <a:rPr lang="ja-JP" altLang="en-US" b="1" dirty="0">
                <a:latin typeface="游ゴシック" panose="020B0400000000000000" pitchFamily="50" charset="-128"/>
                <a:ea typeface="游ゴシック" panose="020B0400000000000000" pitchFamily="50" charset="-128"/>
              </a:rPr>
              <a:t>タイアップ記事</a:t>
            </a:r>
          </a:p>
        </p:txBody>
      </p:sp>
      <p:cxnSp>
        <p:nvCxnSpPr>
          <p:cNvPr id="39" name="コネクタ: カギ線 38">
            <a:extLst>
              <a:ext uri="{FF2B5EF4-FFF2-40B4-BE49-F238E27FC236}">
                <a16:creationId xmlns:a16="http://schemas.microsoft.com/office/drawing/2014/main" id="{730D68B3-2CFE-9B0D-15E1-177D554B5A5E}"/>
              </a:ext>
            </a:extLst>
          </p:cNvPr>
          <p:cNvCxnSpPr>
            <a:stCxn id="8" idx="1"/>
            <a:endCxn id="10" idx="3"/>
          </p:cNvCxnSpPr>
          <p:nvPr/>
        </p:nvCxnSpPr>
        <p:spPr>
          <a:xfrm rot="10800000">
            <a:off x="3444244" y="1220902"/>
            <a:ext cx="596903" cy="705525"/>
          </a:xfrm>
          <a:prstGeom prst="bentConnector3">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コネクタ: カギ線 40">
            <a:extLst>
              <a:ext uri="{FF2B5EF4-FFF2-40B4-BE49-F238E27FC236}">
                <a16:creationId xmlns:a16="http://schemas.microsoft.com/office/drawing/2014/main" id="{F9D64939-8610-A2DB-DAB5-32794AEFA585}"/>
              </a:ext>
            </a:extLst>
          </p:cNvPr>
          <p:cNvCxnSpPr>
            <a:stCxn id="8" idx="1"/>
            <a:endCxn id="27" idx="3"/>
          </p:cNvCxnSpPr>
          <p:nvPr/>
        </p:nvCxnSpPr>
        <p:spPr>
          <a:xfrm rot="10800000" flipV="1">
            <a:off x="3444242" y="1926426"/>
            <a:ext cx="596904" cy="426888"/>
          </a:xfrm>
          <a:prstGeom prst="bentConnector3">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コネクタ: カギ線 42">
            <a:extLst>
              <a:ext uri="{FF2B5EF4-FFF2-40B4-BE49-F238E27FC236}">
                <a16:creationId xmlns:a16="http://schemas.microsoft.com/office/drawing/2014/main" id="{7632B491-260A-0E72-E87B-7C9487356E75}"/>
              </a:ext>
            </a:extLst>
          </p:cNvPr>
          <p:cNvCxnSpPr>
            <a:stCxn id="8" idx="3"/>
            <a:endCxn id="13" idx="1"/>
          </p:cNvCxnSpPr>
          <p:nvPr/>
        </p:nvCxnSpPr>
        <p:spPr>
          <a:xfrm flipV="1">
            <a:off x="5161445" y="1220901"/>
            <a:ext cx="391928" cy="705525"/>
          </a:xfrm>
          <a:prstGeom prst="bentConnector3">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91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43520" y="155144"/>
            <a:ext cx="7226271"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オプションプラン　タイアップ記事ブースト（広告配信）</a:t>
            </a:r>
          </a:p>
        </p:txBody>
      </p:sp>
      <p:sp>
        <p:nvSpPr>
          <p:cNvPr id="12" name="テキスト ボックス 11"/>
          <p:cNvSpPr txBox="1"/>
          <p:nvPr/>
        </p:nvSpPr>
        <p:spPr>
          <a:xfrm>
            <a:off x="155816" y="5385677"/>
            <a:ext cx="8832365" cy="1061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502920" fontAlgn="auto" hangingPunct="0">
              <a:spcBef>
                <a:spcPts val="0"/>
              </a:spcBef>
              <a:spcAft>
                <a:spcPts val="0"/>
              </a:spcAft>
            </a:pP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タイアップ記事企画の実施が前提のオプションメニューです。</a:t>
            </a:r>
            <a:endPar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endParaRPr>
          </a:p>
          <a:p>
            <a:pPr defTabSz="502920" fontAlgn="auto" hangingPunct="0">
              <a:spcBef>
                <a:spcPts val="0"/>
              </a:spcBef>
              <a:spcAft>
                <a:spcPts val="0"/>
              </a:spcAft>
            </a:pP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表示金額は全てグロス、税抜きです。</a:t>
            </a:r>
            <a:endPar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endParaRPr>
          </a:p>
          <a:p>
            <a:pPr defTabSz="502920" fontAlgn="auto" hangingPunct="0">
              <a:spcBef>
                <a:spcPts val="0"/>
              </a:spcBef>
              <a:spcAft>
                <a:spcPts val="0"/>
              </a:spcAft>
            </a:pP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上記数値は過去の実績からの想定でございまして、確約するものではございませんことご了承ください。</a:t>
            </a:r>
            <a:endPar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endParaRPr>
          </a:p>
          <a:p>
            <a:pPr defTabSz="502920" fontAlgn="auto" hangingPunct="0">
              <a:spcBef>
                <a:spcPts val="0"/>
              </a:spcBef>
              <a:spcAft>
                <a:spcPts val="0"/>
              </a:spcAft>
            </a:pP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配信期間を確約するもではございません。上記は</a:t>
            </a: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4</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週間程度を想定しており、配信期間が短くなる場合、単価が高くなる可能性がございます。</a:t>
            </a:r>
            <a:endPar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endParaRPr>
          </a:p>
          <a:p>
            <a:pPr defTabSz="502920" fontAlgn="auto" hangingPunct="0">
              <a:spcBef>
                <a:spcPts val="0"/>
              </a:spcBef>
              <a:spcAft>
                <a:spcPts val="0"/>
              </a:spcAft>
            </a:pP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各媒体の審査により、掲載</a:t>
            </a: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NG</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となる場合がございます。あらかじめご了承くださいませ。</a:t>
            </a:r>
            <a:endPar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endParaRPr>
          </a:p>
          <a:p>
            <a:pPr defTabSz="502920" fontAlgn="auto" hangingPunct="0">
              <a:spcBef>
                <a:spcPts val="0"/>
              </a:spcBef>
              <a:spcAft>
                <a:spcPts val="0"/>
              </a:spcAft>
            </a:pP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配信先によって、タイアップ記事公開後の審査となり、掲載</a:t>
            </a: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NG</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や記事修正（有料）が必要な可能性がございます。</a:t>
            </a:r>
          </a:p>
        </p:txBody>
      </p:sp>
      <p:graphicFrame>
        <p:nvGraphicFramePr>
          <p:cNvPr id="3" name="表 2">
            <a:extLst>
              <a:ext uri="{FF2B5EF4-FFF2-40B4-BE49-F238E27FC236}">
                <a16:creationId xmlns:a16="http://schemas.microsoft.com/office/drawing/2014/main" id="{B33C4C99-52CE-BF6C-023E-4DACBB7994A3}"/>
              </a:ext>
            </a:extLst>
          </p:cNvPr>
          <p:cNvGraphicFramePr>
            <a:graphicFrameLocks noGrp="1"/>
          </p:cNvGraphicFramePr>
          <p:nvPr>
            <p:extLst>
              <p:ext uri="{D42A27DB-BD31-4B8C-83A1-F6EECF244321}">
                <p14:modId xmlns:p14="http://schemas.microsoft.com/office/powerpoint/2010/main" val="136451373"/>
              </p:ext>
            </p:extLst>
          </p:nvPr>
        </p:nvGraphicFramePr>
        <p:xfrm>
          <a:off x="155817" y="840747"/>
          <a:ext cx="8832365" cy="4511551"/>
        </p:xfrm>
        <a:graphic>
          <a:graphicData uri="http://schemas.openxmlformats.org/drawingml/2006/table">
            <a:tbl>
              <a:tblPr>
                <a:tableStyleId>{BDBED569-4797-4DF1-A0F4-6AAB3CD982D8}</a:tableStyleId>
              </a:tblPr>
              <a:tblGrid>
                <a:gridCol w="1296537">
                  <a:extLst>
                    <a:ext uri="{9D8B030D-6E8A-4147-A177-3AD203B41FA5}">
                      <a16:colId xmlns:a16="http://schemas.microsoft.com/office/drawing/2014/main" val="154669672"/>
                    </a:ext>
                  </a:extLst>
                </a:gridCol>
                <a:gridCol w="1105468">
                  <a:extLst>
                    <a:ext uri="{9D8B030D-6E8A-4147-A177-3AD203B41FA5}">
                      <a16:colId xmlns:a16="http://schemas.microsoft.com/office/drawing/2014/main" val="1554515179"/>
                    </a:ext>
                  </a:extLst>
                </a:gridCol>
                <a:gridCol w="777922">
                  <a:extLst>
                    <a:ext uri="{9D8B030D-6E8A-4147-A177-3AD203B41FA5}">
                      <a16:colId xmlns:a16="http://schemas.microsoft.com/office/drawing/2014/main" val="3414299842"/>
                    </a:ext>
                  </a:extLst>
                </a:gridCol>
                <a:gridCol w="1262760">
                  <a:extLst>
                    <a:ext uri="{9D8B030D-6E8A-4147-A177-3AD203B41FA5}">
                      <a16:colId xmlns:a16="http://schemas.microsoft.com/office/drawing/2014/main" val="3149647933"/>
                    </a:ext>
                  </a:extLst>
                </a:gridCol>
                <a:gridCol w="821635">
                  <a:extLst>
                    <a:ext uri="{9D8B030D-6E8A-4147-A177-3AD203B41FA5}">
                      <a16:colId xmlns:a16="http://schemas.microsoft.com/office/drawing/2014/main" val="1808778251"/>
                    </a:ext>
                  </a:extLst>
                </a:gridCol>
                <a:gridCol w="901148">
                  <a:extLst>
                    <a:ext uri="{9D8B030D-6E8A-4147-A177-3AD203B41FA5}">
                      <a16:colId xmlns:a16="http://schemas.microsoft.com/office/drawing/2014/main" val="2750459787"/>
                    </a:ext>
                  </a:extLst>
                </a:gridCol>
                <a:gridCol w="2666895">
                  <a:extLst>
                    <a:ext uri="{9D8B030D-6E8A-4147-A177-3AD203B41FA5}">
                      <a16:colId xmlns:a16="http://schemas.microsoft.com/office/drawing/2014/main" val="995940528"/>
                    </a:ext>
                  </a:extLst>
                </a:gridCol>
              </a:tblGrid>
              <a:tr h="240256">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ジャンル</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配信先</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掲載費（</a:t>
                      </a:r>
                      <a:r>
                        <a:rPr lang="en-US" sz="1000" b="1" dirty="0">
                          <a:solidFill>
                            <a:schemeClr val="tx1"/>
                          </a:solidFill>
                          <a:effectLst/>
                          <a:latin typeface="游ゴシック" panose="020B0400000000000000" pitchFamily="50" charset="-128"/>
                          <a:ea typeface="游ゴシック" panose="020B0400000000000000" pitchFamily="50" charset="-128"/>
                        </a:rPr>
                        <a:t>G）</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セグメント</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想定</a:t>
                      </a:r>
                      <a:r>
                        <a:rPr lang="en-US" sz="1000" b="1" dirty="0">
                          <a:solidFill>
                            <a:schemeClr val="tx1"/>
                          </a:solidFill>
                          <a:effectLst/>
                          <a:latin typeface="游ゴシック" panose="020B0400000000000000" pitchFamily="50" charset="-128"/>
                          <a:ea typeface="游ゴシック" panose="020B0400000000000000" pitchFamily="50" charset="-128"/>
                        </a:rPr>
                        <a:t>CLICK</a:t>
                      </a:r>
                      <a:endParaRPr lang="ja-JP" altLang="en-US" sz="1000" b="1" dirty="0">
                        <a:solidFill>
                          <a:schemeClr val="tx1"/>
                        </a:solidFill>
                        <a:effectLst/>
                        <a:latin typeface="游ゴシック" panose="020B0400000000000000" pitchFamily="50" charset="-128"/>
                        <a:ea typeface="游ゴシック" panose="020B0400000000000000" pitchFamily="50" charset="-128"/>
                      </a:endParaRP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想定</a:t>
                      </a:r>
                      <a:r>
                        <a:rPr lang="en-US" altLang="ja-JP" sz="1000" b="1" dirty="0">
                          <a:solidFill>
                            <a:schemeClr val="tx1"/>
                          </a:solidFill>
                          <a:effectLst/>
                          <a:latin typeface="游ゴシック" panose="020B0400000000000000" pitchFamily="50" charset="-128"/>
                          <a:ea typeface="游ゴシック" panose="020B0400000000000000" pitchFamily="50" charset="-128"/>
                        </a:rPr>
                        <a:t>CPC</a:t>
                      </a:r>
                      <a:r>
                        <a:rPr lang="ja-JP" altLang="en-US" sz="1000" b="1" dirty="0">
                          <a:solidFill>
                            <a:schemeClr val="tx1"/>
                          </a:solidFill>
                          <a:effectLst/>
                          <a:latin typeface="游ゴシック" panose="020B0400000000000000" pitchFamily="50" charset="-128"/>
                          <a:ea typeface="游ゴシック" panose="020B0400000000000000" pitchFamily="50" charset="-128"/>
                        </a:rPr>
                        <a:t>（</a:t>
                      </a:r>
                      <a:r>
                        <a:rPr lang="en-US" sz="1000" b="1" dirty="0">
                          <a:solidFill>
                            <a:schemeClr val="tx1"/>
                          </a:solidFill>
                          <a:effectLst/>
                          <a:latin typeface="游ゴシック" panose="020B0400000000000000" pitchFamily="50" charset="-128"/>
                          <a:ea typeface="游ゴシック" panose="020B0400000000000000" pitchFamily="50" charset="-128"/>
                        </a:rPr>
                        <a:t>G）</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特徴</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extLst>
                  <a:ext uri="{0D108BD9-81ED-4DB2-BD59-A6C34878D82A}">
                    <a16:rowId xmlns:a16="http://schemas.microsoft.com/office/drawing/2014/main" val="2499205871"/>
                  </a:ext>
                </a:extLst>
              </a:tr>
              <a:tr h="199630">
                <a:tc rowSpan="2">
                  <a:txBody>
                    <a:bodyPr/>
                    <a:lstStyle/>
                    <a:p>
                      <a:pPr algn="ctr" rtl="0" fontAlgn="ctr"/>
                      <a:r>
                        <a:rPr lang="ja-JP" altLang="en-US" sz="1000" dirty="0">
                          <a:effectLst/>
                          <a:latin typeface="游ゴシック" panose="020B0400000000000000" pitchFamily="50" charset="-128"/>
                          <a:ea typeface="游ゴシック" panose="020B0400000000000000" pitchFamily="50" charset="-128"/>
                        </a:rPr>
                        <a:t>ー</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b"/>
                      <a:r>
                        <a:rPr lang="en-US" sz="1000" b="1" dirty="0">
                          <a:effectLst/>
                          <a:latin typeface="游ゴシック" panose="020B0400000000000000" pitchFamily="50" charset="-128"/>
                          <a:ea typeface="游ゴシック" panose="020B0400000000000000" pitchFamily="50" charset="-128"/>
                        </a:rPr>
                        <a:t>LINE</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3,000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b"/>
                      <a:endParaRPr lang="ja-JP" altLang="en-US" sz="1000" dirty="0">
                        <a:effectLst/>
                        <a:latin typeface="游ゴシック" panose="020B0400000000000000" pitchFamily="50" charset="-128"/>
                        <a:ea typeface="游ゴシック" panose="020B0400000000000000" pitchFamily="50" charset="-128"/>
                      </a:endParaRP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8230794"/>
                  </a:ext>
                </a:extLst>
              </a:tr>
              <a:tr h="223677">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1,440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¥417</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913647849"/>
                  </a:ext>
                </a:extLst>
              </a:tr>
              <a:tr h="199630">
                <a:tc rowSpan="6">
                  <a:txBody>
                    <a:bodyPr/>
                    <a:lstStyle/>
                    <a:p>
                      <a:pPr algn="ctr" rtl="0" fontAlgn="ctr"/>
                      <a:r>
                        <a:rPr lang="en-US" sz="1000" dirty="0">
                          <a:effectLst/>
                          <a:latin typeface="游ゴシック" panose="020B0400000000000000" pitchFamily="50" charset="-128"/>
                          <a:ea typeface="游ゴシック" panose="020B0400000000000000" pitchFamily="50" charset="-128"/>
                        </a:rPr>
                        <a:t>SNS</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b"/>
                      <a:r>
                        <a:rPr lang="en-US" sz="1000" b="1" dirty="0">
                          <a:effectLst/>
                          <a:latin typeface="游ゴシック" panose="020B0400000000000000" pitchFamily="50" charset="-128"/>
                          <a:ea typeface="游ゴシック" panose="020B0400000000000000" pitchFamily="50" charset="-128"/>
                        </a:rPr>
                        <a:t>Facebook</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3,000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rtl="0" fontAlgn="t"/>
                      <a:r>
                        <a:rPr lang="ja-JP" altLang="en-US" sz="1000" dirty="0">
                          <a:effectLst/>
                          <a:latin typeface="游ゴシック" panose="020B0400000000000000" pitchFamily="50" charset="-128"/>
                          <a:ea typeface="游ゴシック" panose="020B0400000000000000" pitchFamily="50" charset="-128"/>
                        </a:rPr>
                        <a:t>精度の高いセグメントを切った配信を行えるため、クリック後のアクションを期待できる</a:t>
                      </a:r>
                    </a:p>
                  </a:txBody>
                  <a:tcPr marL="9690" marR="9690" marT="6460" marB="64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19579"/>
                  </a:ext>
                </a:extLst>
              </a:tr>
              <a:tr h="228855">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2,400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¥250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471692362"/>
                  </a:ext>
                </a:extLst>
              </a:tr>
              <a:tr h="199630">
                <a:tc vMerge="1">
                  <a:txBody>
                    <a:bodyPr/>
                    <a:lstStyle/>
                    <a:p>
                      <a:endParaRPr kumimoji="1" lang="ja-JP" altLang="en-US"/>
                    </a:p>
                  </a:txBody>
                  <a:tcPr/>
                </a:tc>
                <a:tc rowSpan="2">
                  <a:txBody>
                    <a:bodyPr/>
                    <a:lstStyle/>
                    <a:p>
                      <a:pPr rtl="0" fontAlgn="b"/>
                      <a:r>
                        <a:rPr lang="en-US" sz="1000" b="1" dirty="0">
                          <a:effectLst/>
                          <a:latin typeface="游ゴシック" panose="020B0400000000000000" pitchFamily="50" charset="-128"/>
                          <a:ea typeface="游ゴシック" panose="020B0400000000000000" pitchFamily="50" charset="-128"/>
                        </a:rPr>
                        <a:t>Instagram</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3,000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¥200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627604816"/>
                  </a:ext>
                </a:extLst>
              </a:tr>
              <a:tr h="212374">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a:t>
                      </a:r>
                      <a:r>
                        <a:rPr lang="ja-JP" altLang="en-US" sz="1000" dirty="0">
                          <a:effectLst/>
                          <a:latin typeface="游ゴシック" panose="020B0400000000000000" pitchFamily="50" charset="-128"/>
                          <a:ea typeface="游ゴシック" panose="020B0400000000000000" pitchFamily="50" charset="-128"/>
                        </a:rPr>
                        <a:t>歳</a:t>
                      </a:r>
                      <a:r>
                        <a:rPr lang="en-US" altLang="ja-JP" sz="1000" dirty="0">
                          <a:effectLst/>
                          <a:latin typeface="游ゴシック" panose="020B0400000000000000" pitchFamily="50" charset="-128"/>
                          <a:ea typeface="游ゴシック" panose="020B0400000000000000" pitchFamily="50" charset="-128"/>
                        </a:rPr>
                        <a:t>(35)</a:t>
                      </a:r>
                      <a:r>
                        <a:rPr lang="ja-JP" altLang="en-US" sz="1000" dirty="0">
                          <a:effectLst/>
                          <a:latin typeface="游ゴシック" panose="020B0400000000000000" pitchFamily="50" charset="-128"/>
                          <a:ea typeface="游ゴシック" panose="020B0400000000000000" pitchFamily="50" charset="-128"/>
                        </a:rPr>
                        <a:t>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2,400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¥250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674795443"/>
                  </a:ext>
                </a:extLst>
              </a:tr>
              <a:tr h="199630">
                <a:tc vMerge="1">
                  <a:txBody>
                    <a:bodyPr/>
                    <a:lstStyle/>
                    <a:p>
                      <a:endParaRPr kumimoji="1" lang="ja-JP" altLang="en-US"/>
                    </a:p>
                  </a:txBody>
                  <a:tcPr/>
                </a:tc>
                <a:tc rowSpan="2">
                  <a:txBody>
                    <a:bodyPr/>
                    <a:lstStyle/>
                    <a:p>
                      <a:pPr rtl="0" fontAlgn="b"/>
                      <a:r>
                        <a:rPr lang="en-US" sz="1000" b="1" dirty="0">
                          <a:effectLst/>
                          <a:latin typeface="游ゴシック" panose="020B0400000000000000" pitchFamily="50" charset="-128"/>
                          <a:ea typeface="游ゴシック" panose="020B0400000000000000" pitchFamily="50" charset="-128"/>
                        </a:rPr>
                        <a:t>X（</a:t>
                      </a:r>
                      <a:r>
                        <a:rPr lang="ja-JP" altLang="en-US" sz="1000" b="1" dirty="0">
                          <a:effectLst/>
                          <a:latin typeface="游ゴシック" panose="020B0400000000000000" pitchFamily="50" charset="-128"/>
                          <a:ea typeface="游ゴシック" panose="020B0400000000000000" pitchFamily="50" charset="-128"/>
                        </a:rPr>
                        <a:t>旧</a:t>
                      </a:r>
                      <a:r>
                        <a:rPr lang="en-US" sz="1000" b="1" dirty="0">
                          <a:effectLst/>
                          <a:latin typeface="游ゴシック" panose="020B0400000000000000" pitchFamily="50" charset="-128"/>
                          <a:ea typeface="游ゴシック" panose="020B0400000000000000" pitchFamily="50" charset="-128"/>
                        </a:rPr>
                        <a:t>Twitter）</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3,000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t"/>
                      <a:r>
                        <a:rPr lang="ja-JP" altLang="en-US" sz="1000" dirty="0">
                          <a:effectLst/>
                          <a:latin typeface="游ゴシック" panose="020B0400000000000000" pitchFamily="50" charset="-128"/>
                          <a:ea typeface="游ゴシック" panose="020B0400000000000000" pitchFamily="50" charset="-128"/>
                        </a:rPr>
                        <a:t>話題性のある商材、キャンペーンなど</a:t>
                      </a:r>
                      <a:br>
                        <a:rPr lang="ja-JP" altLang="en-US" sz="1000" dirty="0">
                          <a:effectLst/>
                          <a:latin typeface="游ゴシック" panose="020B0400000000000000" pitchFamily="50" charset="-128"/>
                          <a:ea typeface="游ゴシック" panose="020B0400000000000000" pitchFamily="50" charset="-128"/>
                        </a:rPr>
                      </a:br>
                      <a:r>
                        <a:rPr lang="ja-JP" altLang="en-US" sz="1000" dirty="0">
                          <a:effectLst/>
                          <a:latin typeface="游ゴシック" panose="020B0400000000000000" pitchFamily="50" charset="-128"/>
                          <a:ea typeface="游ゴシック" panose="020B0400000000000000" pitchFamily="50" charset="-128"/>
                        </a:rPr>
                        <a:t>ユーザーによる二次拡散が期待できる。</a:t>
                      </a:r>
                    </a:p>
                  </a:txBody>
                  <a:tcPr marL="9690" marR="9690" marT="6460" marB="64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321159"/>
                  </a:ext>
                </a:extLst>
              </a:tr>
              <a:tr h="212374">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2,400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¥250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740013669"/>
                  </a:ext>
                </a:extLst>
              </a:tr>
              <a:tr h="199630">
                <a:tc rowSpan="4">
                  <a:txBody>
                    <a:bodyPr/>
                    <a:lstStyle/>
                    <a:p>
                      <a:pPr algn="ctr" rtl="0" fontAlgn="ctr"/>
                      <a:r>
                        <a:rPr lang="ja-JP" altLang="en-US" sz="1000" dirty="0">
                          <a:effectLst/>
                          <a:latin typeface="游ゴシック" panose="020B0400000000000000" pitchFamily="50" charset="-128"/>
                          <a:ea typeface="游ゴシック" panose="020B0400000000000000" pitchFamily="50" charset="-128"/>
                        </a:rPr>
                        <a:t>キュレーション</a:t>
                      </a:r>
                      <a:endParaRPr lang="en-US" altLang="ja-JP" sz="1000" dirty="0">
                        <a:effectLst/>
                        <a:latin typeface="游ゴシック" panose="020B0400000000000000" pitchFamily="50" charset="-128"/>
                        <a:ea typeface="游ゴシック" panose="020B0400000000000000" pitchFamily="50" charset="-128"/>
                      </a:endParaRPr>
                    </a:p>
                    <a:p>
                      <a:pPr algn="ctr" rtl="0" fontAlgn="ctr"/>
                      <a:r>
                        <a:rPr lang="ja-JP" altLang="en-US" sz="1000" dirty="0">
                          <a:effectLst/>
                          <a:latin typeface="游ゴシック" panose="020B0400000000000000" pitchFamily="50" charset="-128"/>
                          <a:ea typeface="游ゴシック" panose="020B0400000000000000" pitchFamily="50" charset="-128"/>
                        </a:rPr>
                        <a:t>メディア</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b"/>
                      <a:r>
                        <a:rPr lang="en-US" sz="1000" b="1" dirty="0" err="1">
                          <a:effectLst/>
                          <a:latin typeface="游ゴシック" panose="020B0400000000000000" pitchFamily="50" charset="-128"/>
                          <a:ea typeface="游ゴシック" panose="020B0400000000000000" pitchFamily="50" charset="-128"/>
                        </a:rPr>
                        <a:t>SmartNews</a:t>
                      </a:r>
                      <a:endParaRPr lang="en-US" sz="1000" b="1" dirty="0">
                        <a:effectLst/>
                        <a:latin typeface="游ゴシック" panose="020B0400000000000000" pitchFamily="50" charset="-128"/>
                        <a:ea typeface="游ゴシック" panose="020B0400000000000000" pitchFamily="50" charset="-128"/>
                      </a:endParaRP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12,000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¥50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rtl="0" fontAlgn="t"/>
                      <a:r>
                        <a:rPr lang="ja-JP" altLang="en-US" sz="1000">
                          <a:effectLst/>
                          <a:latin typeface="游ゴシック" panose="020B0400000000000000" pitchFamily="50" charset="-128"/>
                          <a:ea typeface="游ゴシック" panose="020B0400000000000000" pitchFamily="50" charset="-128"/>
                        </a:rPr>
                        <a:t>ニュースアプリのためコンテンツを読みに来るユーザーが多く、タイアップ、記事</a:t>
                      </a:r>
                      <a:r>
                        <a:rPr lang="en-US" altLang="ja-JP" sz="1000">
                          <a:effectLst/>
                          <a:latin typeface="游ゴシック" panose="020B0400000000000000" pitchFamily="50" charset="-128"/>
                          <a:ea typeface="游ゴシック" panose="020B0400000000000000" pitchFamily="50" charset="-128"/>
                        </a:rPr>
                        <a:t>LP</a:t>
                      </a:r>
                      <a:r>
                        <a:rPr lang="ja-JP" altLang="en-US" sz="1000">
                          <a:effectLst/>
                          <a:latin typeface="游ゴシック" panose="020B0400000000000000" pitchFamily="50" charset="-128"/>
                          <a:ea typeface="游ゴシック" panose="020B0400000000000000" pitchFamily="50" charset="-128"/>
                        </a:rPr>
                        <a:t>等と相性が良い。単価が安定的に抑えられやすい。</a:t>
                      </a:r>
                    </a:p>
                  </a:txBody>
                  <a:tcPr marL="9690" marR="9690" marT="6460" marB="64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9939924"/>
                  </a:ext>
                </a:extLst>
              </a:tr>
              <a:tr h="199630">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9,000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¥67</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125181158"/>
                  </a:ext>
                </a:extLst>
              </a:tr>
              <a:tr h="199630">
                <a:tc vMerge="1">
                  <a:txBody>
                    <a:bodyPr/>
                    <a:lstStyle/>
                    <a:p>
                      <a:endParaRPr kumimoji="1" lang="ja-JP" altLang="en-US"/>
                    </a:p>
                  </a:txBody>
                  <a:tcPr/>
                </a:tc>
                <a:tc rowSpan="2">
                  <a:txBody>
                    <a:bodyPr/>
                    <a:lstStyle/>
                    <a:p>
                      <a:pPr rtl="0" fontAlgn="b"/>
                      <a:r>
                        <a:rPr lang="en-US" sz="1000" b="1" dirty="0" err="1">
                          <a:effectLst/>
                          <a:latin typeface="游ゴシック" panose="020B0400000000000000" pitchFamily="50" charset="-128"/>
                          <a:ea typeface="游ゴシック" panose="020B0400000000000000" pitchFamily="50" charset="-128"/>
                        </a:rPr>
                        <a:t>Gunosy</a:t>
                      </a:r>
                      <a:endParaRPr lang="en-US" sz="1000" b="1" dirty="0">
                        <a:effectLst/>
                        <a:latin typeface="游ゴシック" panose="020B0400000000000000" pitchFamily="50" charset="-128"/>
                        <a:ea typeface="游ゴシック" panose="020B0400000000000000" pitchFamily="50" charset="-128"/>
                      </a:endParaRP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12,000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¥50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420716595"/>
                  </a:ext>
                </a:extLst>
              </a:tr>
              <a:tr h="225118">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9,000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¥67</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382447732"/>
                  </a:ext>
                </a:extLst>
              </a:tr>
              <a:tr h="199630">
                <a:tc rowSpan="6">
                  <a:txBody>
                    <a:bodyPr/>
                    <a:lstStyle/>
                    <a:p>
                      <a:pPr algn="ctr" rtl="0" fontAlgn="ctr"/>
                      <a:r>
                        <a:rPr lang="ja-JP" altLang="en-US" sz="1000" dirty="0">
                          <a:effectLst/>
                          <a:latin typeface="游ゴシック" panose="020B0400000000000000" pitchFamily="50" charset="-128"/>
                          <a:ea typeface="游ゴシック" panose="020B0400000000000000" pitchFamily="50" charset="-128"/>
                        </a:rPr>
                        <a:t>ネイティブ</a:t>
                      </a:r>
                      <a:endParaRPr lang="en-US" altLang="ja-JP" sz="1000" dirty="0">
                        <a:effectLst/>
                        <a:latin typeface="游ゴシック" panose="020B0400000000000000" pitchFamily="50" charset="-128"/>
                        <a:ea typeface="游ゴシック" panose="020B0400000000000000" pitchFamily="50" charset="-128"/>
                      </a:endParaRPr>
                    </a:p>
                    <a:p>
                      <a:pPr algn="ctr" rtl="0" fontAlgn="ctr"/>
                      <a:r>
                        <a:rPr lang="ja-JP" altLang="en-US" sz="1000" dirty="0">
                          <a:effectLst/>
                          <a:latin typeface="游ゴシック" panose="020B0400000000000000" pitchFamily="50" charset="-128"/>
                          <a:ea typeface="游ゴシック" panose="020B0400000000000000" pitchFamily="50" charset="-128"/>
                        </a:rPr>
                        <a:t>アドネットワーク</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b"/>
                      <a:r>
                        <a:rPr lang="en-US" sz="1000" b="1" dirty="0" err="1">
                          <a:effectLst/>
                          <a:latin typeface="游ゴシック" panose="020B0400000000000000" pitchFamily="50" charset="-128"/>
                          <a:ea typeface="游ゴシック" panose="020B0400000000000000" pitchFamily="50" charset="-128"/>
                        </a:rPr>
                        <a:t>Nativeocean</a:t>
                      </a:r>
                      <a:endParaRPr lang="en-US" sz="1000" b="1" dirty="0">
                        <a:effectLst/>
                        <a:latin typeface="游ゴシック" panose="020B0400000000000000" pitchFamily="50" charset="-128"/>
                        <a:ea typeface="游ゴシック" panose="020B0400000000000000" pitchFamily="50" charset="-128"/>
                      </a:endParaRP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12,000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¥50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rtl="0" fontAlgn="t"/>
                      <a:r>
                        <a:rPr lang="ja-JP" altLang="en-US" sz="1000" dirty="0">
                          <a:effectLst/>
                          <a:latin typeface="游ゴシック" panose="020B0400000000000000" pitchFamily="50" charset="-128"/>
                          <a:ea typeface="游ゴシック" panose="020B0400000000000000" pitchFamily="50" charset="-128"/>
                        </a:rPr>
                        <a:t>記事下のおすすめ枠に表示されるため、記事閲覧モードにあり、読了率が高まる傾向。</a:t>
                      </a:r>
                      <a:br>
                        <a:rPr lang="ja-JP" altLang="en-US" sz="1000" dirty="0">
                          <a:effectLst/>
                          <a:latin typeface="游ゴシック" panose="020B0400000000000000" pitchFamily="50" charset="-128"/>
                          <a:ea typeface="游ゴシック" panose="020B0400000000000000" pitchFamily="50" charset="-128"/>
                        </a:rPr>
                      </a:br>
                      <a:r>
                        <a:rPr lang="en-US" altLang="ja-JP" sz="1000" dirty="0" err="1">
                          <a:effectLst/>
                          <a:latin typeface="游ゴシック" panose="020B0400000000000000" pitchFamily="50" charset="-128"/>
                          <a:ea typeface="游ゴシック" panose="020B0400000000000000" pitchFamily="50" charset="-128"/>
                        </a:rPr>
                        <a:t>NativeOcean</a:t>
                      </a:r>
                      <a:r>
                        <a:rPr lang="ja-JP" altLang="en-US" sz="1000" dirty="0">
                          <a:effectLst/>
                          <a:latin typeface="游ゴシック" panose="020B0400000000000000" pitchFamily="50" charset="-128"/>
                          <a:ea typeface="游ゴシック" panose="020B0400000000000000" pitchFamily="50" charset="-128"/>
                        </a:rPr>
                        <a:t>は複数のネイティブアドネットワーク（インフィード、インリード、レコメンド等で運用）。</a:t>
                      </a:r>
                    </a:p>
                  </a:txBody>
                  <a:tcPr marL="9690" marR="9690" marT="6460" marB="64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9664171"/>
                  </a:ext>
                </a:extLst>
              </a:tr>
              <a:tr h="199630">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9,000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¥67</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271585609"/>
                  </a:ext>
                </a:extLst>
              </a:tr>
              <a:tr h="199630">
                <a:tc vMerge="1">
                  <a:txBody>
                    <a:bodyPr/>
                    <a:lstStyle/>
                    <a:p>
                      <a:endParaRPr kumimoji="1" lang="ja-JP" altLang="en-US"/>
                    </a:p>
                  </a:txBody>
                  <a:tcPr/>
                </a:tc>
                <a:tc rowSpan="2">
                  <a:txBody>
                    <a:bodyPr/>
                    <a:lstStyle/>
                    <a:p>
                      <a:pPr rtl="0" fontAlgn="b"/>
                      <a:r>
                        <a:rPr lang="en-US" sz="1000" b="1" dirty="0">
                          <a:effectLst/>
                          <a:latin typeface="游ゴシック" panose="020B0400000000000000" pitchFamily="50" charset="-128"/>
                          <a:ea typeface="游ゴシック" panose="020B0400000000000000" pitchFamily="50" charset="-128"/>
                        </a:rPr>
                        <a:t>Outbrain</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¥800,000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12,500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¥64</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079368873"/>
                  </a:ext>
                </a:extLst>
              </a:tr>
              <a:tr h="199630">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¥800,000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¥80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954204883"/>
                  </a:ext>
                </a:extLst>
              </a:tr>
              <a:tr h="199630">
                <a:tc vMerge="1">
                  <a:txBody>
                    <a:bodyPr/>
                    <a:lstStyle/>
                    <a:p>
                      <a:endParaRPr kumimoji="1" lang="ja-JP" altLang="en-US"/>
                    </a:p>
                  </a:txBody>
                  <a:tcPr/>
                </a:tc>
                <a:tc rowSpan="2">
                  <a:txBody>
                    <a:bodyPr/>
                    <a:lstStyle/>
                    <a:p>
                      <a:pPr rtl="0" fontAlgn="b"/>
                      <a:r>
                        <a:rPr lang="en-US" sz="1000" b="1">
                          <a:effectLst/>
                          <a:latin typeface="游ゴシック" panose="020B0400000000000000" pitchFamily="50" charset="-128"/>
                          <a:ea typeface="游ゴシック" panose="020B0400000000000000" pitchFamily="50" charset="-128"/>
                        </a:rPr>
                        <a:t>popIn</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14,400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¥42</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48690583"/>
                  </a:ext>
                </a:extLst>
              </a:tr>
              <a:tr h="185379">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en-US" altLang="ja-JP" sz="1000">
                          <a:effectLst/>
                          <a:latin typeface="游ゴシック" panose="020B0400000000000000" pitchFamily="50" charset="-128"/>
                          <a:ea typeface="游ゴシック" panose="020B0400000000000000" pitchFamily="50" charset="-128"/>
                        </a:rPr>
                        <a:t>-</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en-US" altLang="ja-JP" sz="1000">
                          <a:effectLst/>
                          <a:latin typeface="游ゴシック" panose="020B0400000000000000" pitchFamily="50" charset="-128"/>
                          <a:ea typeface="游ゴシック" panose="020B0400000000000000" pitchFamily="50" charset="-128"/>
                        </a:rPr>
                        <a:t>-</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885967345"/>
                  </a:ext>
                </a:extLst>
              </a:tr>
              <a:tr h="299204">
                <a:tc rowSpan="2">
                  <a:txBody>
                    <a:bodyPr/>
                    <a:lstStyle/>
                    <a:p>
                      <a:pPr algn="ctr" rtl="0" fontAlgn="ctr"/>
                      <a:r>
                        <a:rPr lang="ja-JP" altLang="en-US" sz="1000" dirty="0">
                          <a:effectLst/>
                          <a:latin typeface="游ゴシック" panose="020B0400000000000000" pitchFamily="50" charset="-128"/>
                          <a:ea typeface="游ゴシック" panose="020B0400000000000000" pitchFamily="50" charset="-128"/>
                        </a:rPr>
                        <a:t>アドネットワーク</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b"/>
                      <a:r>
                        <a:rPr lang="en-US" sz="1000" b="1" dirty="0" err="1">
                          <a:effectLst/>
                          <a:latin typeface="游ゴシック" panose="020B0400000000000000" pitchFamily="50" charset="-128"/>
                          <a:ea typeface="游ゴシック" panose="020B0400000000000000" pitchFamily="50" charset="-128"/>
                        </a:rPr>
                        <a:t>Google／Yahoo</a:t>
                      </a:r>
                      <a:r>
                        <a:rPr lang="en-US" sz="1000" b="1" dirty="0">
                          <a:effectLst/>
                          <a:latin typeface="游ゴシック" panose="020B0400000000000000" pitchFamily="50" charset="-128"/>
                          <a:ea typeface="游ゴシック" panose="020B0400000000000000" pitchFamily="50" charset="-128"/>
                        </a:rPr>
                        <a:t>!</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9,000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¥67</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t"/>
                      <a:r>
                        <a:rPr lang="en-US" altLang="ja-JP" sz="1000" dirty="0">
                          <a:effectLst/>
                          <a:latin typeface="游ゴシック" panose="020B0400000000000000" pitchFamily="50" charset="-128"/>
                          <a:ea typeface="游ゴシック" panose="020B0400000000000000" pitchFamily="50" charset="-128"/>
                        </a:rPr>
                        <a:t>GDN</a:t>
                      </a:r>
                      <a:r>
                        <a:rPr lang="ja-JP" altLang="en-US" sz="1000" dirty="0">
                          <a:effectLst/>
                          <a:latin typeface="游ゴシック" panose="020B0400000000000000" pitchFamily="50" charset="-128"/>
                          <a:ea typeface="游ゴシック" panose="020B0400000000000000" pitchFamily="50" charset="-128"/>
                        </a:rPr>
                        <a:t>は配信面が非常に豊富なため、ニッチな商材でもマッチング精度が高い。</a:t>
                      </a:r>
                      <a:r>
                        <a:rPr lang="en-US" altLang="ja-JP" sz="1000" dirty="0">
                          <a:effectLst/>
                          <a:latin typeface="游ゴシック" panose="020B0400000000000000" pitchFamily="50" charset="-128"/>
                          <a:ea typeface="游ゴシック" panose="020B0400000000000000" pitchFamily="50" charset="-128"/>
                        </a:rPr>
                        <a:t>YDA</a:t>
                      </a:r>
                      <a:r>
                        <a:rPr lang="ja-JP" altLang="en-US" sz="1000" dirty="0">
                          <a:effectLst/>
                          <a:latin typeface="游ゴシック" panose="020B0400000000000000" pitchFamily="50" charset="-128"/>
                          <a:ea typeface="游ゴシック" panose="020B0400000000000000" pitchFamily="50" charset="-128"/>
                        </a:rPr>
                        <a:t>は提携サイトが法人のみのため、信頼性が高い。</a:t>
                      </a:r>
                    </a:p>
                  </a:txBody>
                  <a:tcPr marL="9690" marR="9690" marT="6460" marB="64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1267088"/>
                  </a:ext>
                </a:extLst>
              </a:tr>
              <a:tr h="288754">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7,200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¥83</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97670870"/>
                  </a:ext>
                </a:extLst>
              </a:tr>
            </a:tbl>
          </a:graphicData>
        </a:graphic>
      </p:graphicFrame>
    </p:spTree>
    <p:extLst>
      <p:ext uri="{BB962C8B-B14F-4D97-AF65-F5344CB8AC3E}">
        <p14:creationId xmlns:p14="http://schemas.microsoft.com/office/powerpoint/2010/main" val="2681833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623651089"/>
              </p:ext>
            </p:extLst>
          </p:nvPr>
        </p:nvGraphicFramePr>
        <p:xfrm>
          <a:off x="3058585" y="1683398"/>
          <a:ext cx="5517004" cy="4447900"/>
        </p:xfrm>
        <a:graphic>
          <a:graphicData uri="http://schemas.openxmlformats.org/drawingml/2006/table">
            <a:tbl>
              <a:tblPr firstRow="1" bandRow="1">
                <a:tableStyleId>{5C22544A-7EE6-4342-B048-85BDC9FD1C3A}</a:tableStyleId>
              </a:tblPr>
              <a:tblGrid>
                <a:gridCol w="1719361">
                  <a:extLst>
                    <a:ext uri="{9D8B030D-6E8A-4147-A177-3AD203B41FA5}">
                      <a16:colId xmlns:a16="http://schemas.microsoft.com/office/drawing/2014/main" val="20000"/>
                    </a:ext>
                  </a:extLst>
                </a:gridCol>
                <a:gridCol w="3797643">
                  <a:extLst>
                    <a:ext uri="{9D8B030D-6E8A-4147-A177-3AD203B41FA5}">
                      <a16:colId xmlns:a16="http://schemas.microsoft.com/office/drawing/2014/main" val="20001"/>
                    </a:ext>
                  </a:extLst>
                </a:gridCol>
              </a:tblGrid>
              <a:tr h="230998">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対談タイアップ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6497">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金額</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800" b="1" dirty="0">
                          <a:solidFill>
                            <a:schemeClr val="tx1">
                              <a:lumMod val="85000"/>
                              <a:lumOff val="15000"/>
                            </a:schemeClr>
                          </a:solidFill>
                          <a:latin typeface="游ゴシック" panose="020B0400000000000000" pitchFamily="50" charset="-128"/>
                          <a:ea typeface="游ゴシック" panose="020B0400000000000000" pitchFamily="50" charset="-128"/>
                        </a:rPr>
                        <a:t>（グロス）</a:t>
                      </a:r>
                      <a:endParaRPr kumimoji="1" lang="en-US" altLang="ja-JP" sz="8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1,500,000</a:t>
                      </a: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円</a:t>
                      </a: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45486">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保証</a:t>
                      </a:r>
                      <a:r>
                        <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rPr>
                        <a:t>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15,000PV</a:t>
                      </a:r>
                      <a:endPar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30998">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アサイン人数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編集長＋〇〇</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30998">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平均</a:t>
                      </a:r>
                      <a:r>
                        <a:rPr lang="en-US" altLang="ja-JP" sz="1000" b="1" dirty="0">
                          <a:latin typeface="游ゴシック" panose="020B0400000000000000" pitchFamily="50" charset="-128"/>
                          <a:ea typeface="游ゴシック" panose="020B0400000000000000" pitchFamily="50" charset="-128"/>
                          <a:cs typeface="メイリオ"/>
                        </a:rPr>
                        <a:t>CTR</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游ゴシック" panose="020B0400000000000000" pitchFamily="50" charset="-128"/>
                          <a:ea typeface="游ゴシック" panose="020B0400000000000000" pitchFamily="50" charset="-128"/>
                        </a:rPr>
                        <a:t>3</a:t>
                      </a:r>
                      <a:r>
                        <a:rPr kumimoji="1" lang="ja-JP" altLang="en-US" sz="1000" b="0" dirty="0">
                          <a:solidFill>
                            <a:schemeClr val="tx1"/>
                          </a:solidFill>
                          <a:latin typeface="游ゴシック" panose="020B0400000000000000" pitchFamily="50" charset="-128"/>
                          <a:ea typeface="游ゴシック" panose="020B0400000000000000" pitchFamily="50" charset="-128"/>
                        </a:rPr>
                        <a:t>％～</a:t>
                      </a:r>
                      <a:r>
                        <a:rPr kumimoji="1" lang="en-US" altLang="ja-JP" sz="1000" b="0" dirty="0">
                          <a:solidFill>
                            <a:schemeClr val="tx1"/>
                          </a:solidFill>
                          <a:latin typeface="游ゴシック" panose="020B0400000000000000" pitchFamily="50" charset="-128"/>
                          <a:ea typeface="游ゴシック" panose="020B0400000000000000" pitchFamily="50" charset="-128"/>
                        </a:rPr>
                        <a:t>10</a:t>
                      </a:r>
                      <a:r>
                        <a:rPr kumimoji="1" lang="ja-JP" altLang="en-US" sz="1000" b="0" dirty="0">
                          <a:solidFill>
                            <a:schemeClr val="tx1"/>
                          </a:solidFill>
                          <a:latin typeface="游ゴシック" panose="020B0400000000000000" pitchFamily="50" charset="-128"/>
                          <a:ea typeface="游ゴシック" panose="020B0400000000000000"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05308">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誘導枠</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①</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【PC】TOP</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ページ。中面ページ「注目の記事」</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②</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【SP】TOP</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ページ、中面ページ「注目の記事」</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誘導枠は編集部の任意で設定させていただきます</a:t>
                      </a:r>
                      <a:endParaRPr kumimoji="1" lang="ja-JP" altLang="en-US" sz="9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5372">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お申し込み期限</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rPr>
                        <a:t>掲載開始日より</a:t>
                      </a:r>
                      <a:r>
                        <a:rPr kumimoji="1" lang="en-US" altLang="ja-JP"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rPr>
                        <a:t>30</a:t>
                      </a:r>
                      <a:r>
                        <a:rPr kumimoji="1" lang="ja-JP" altLang="en-US"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5372">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掲載レポート</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rPr>
                        <a:t>タイアップページ</a:t>
                      </a:r>
                      <a:r>
                        <a:rPr kumimoji="1" lang="en-US" altLang="ja-JP"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rPr>
                        <a:t>PV</a:t>
                      </a:r>
                      <a:r>
                        <a:rPr kumimoji="1" lang="ja-JP" altLang="en-US"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rPr>
                        <a:t>数、リンク先誘導数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690385">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注意事項</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記事上部に</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PR</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マークが設置されます。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外部から誘導を行う場合がございます。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ご請求月は掲載開始月とさせていただきます。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上記は消費税を含まない、グロス提供価格となります。</a:t>
                      </a: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掲載期間中の競合調整は行いません。あらかじめご了承ください。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サイトデザイン・レイアウトは変更になる場合があります。あらかじめご了承ください。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記事は全てアーカイブされます。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記事最下部へクライアント様表記が入ります。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※PV</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の進捗状況などによって外部から誘導をさせていただく場合がございます。</a:t>
                      </a:r>
                      <a:endParaRPr kumimoji="1" lang="en-US" altLang="ja-JP" sz="900" b="0" i="0" u="none" strike="noStrike" kern="1200" cap="none" normalizeH="0" baseline="0" dirty="0">
                        <a:ln>
                          <a:noFill/>
                        </a:ln>
                        <a:solidFill>
                          <a:schemeClr val="tx1">
                            <a:lumMod val="85000"/>
                            <a:lumOff val="15000"/>
                          </a:schemeClr>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lumMod val="85000"/>
                              <a:lumOff val="15000"/>
                            </a:schemeClr>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lumMod val="85000"/>
                              <a:lumOff val="15000"/>
                            </a:schemeClr>
                          </a:solidFill>
                          <a:effectLst/>
                          <a:latin typeface="游ゴシック" panose="020B0400000000000000" pitchFamily="50" charset="-128"/>
                          <a:ea typeface="游ゴシック" panose="020B0400000000000000" pitchFamily="50" charset="-128"/>
                          <a:cs typeface="+mn-cs"/>
                        </a:rPr>
                        <a:t>別途、対談相手による可否が必要となります。</a:t>
                      </a:r>
                      <a:endParaRPr kumimoji="1" lang="en-US" altLang="ja-JP" sz="900" b="0" i="0" u="none" strike="noStrike" kern="1200" cap="none" normalizeH="0" baseline="0" dirty="0">
                        <a:ln>
                          <a:noFill/>
                        </a:ln>
                        <a:solidFill>
                          <a:schemeClr val="tx1">
                            <a:lumMod val="85000"/>
                            <a:lumOff val="15000"/>
                          </a:schemeClr>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lumMod val="85000"/>
                              <a:lumOff val="15000"/>
                            </a:schemeClr>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lumMod val="85000"/>
                              <a:lumOff val="15000"/>
                            </a:schemeClr>
                          </a:solidFill>
                          <a:effectLst/>
                          <a:latin typeface="游ゴシック" panose="020B0400000000000000" pitchFamily="50" charset="-128"/>
                          <a:ea typeface="游ゴシック" panose="020B0400000000000000" pitchFamily="50" charset="-128"/>
                          <a:cs typeface="+mn-cs"/>
                        </a:rPr>
                        <a:t>対談相手の契約状況により公開期間が限定される場合がございます。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2" name="正方形/長方形 11"/>
          <p:cNvSpPr/>
          <p:nvPr/>
        </p:nvSpPr>
        <p:spPr>
          <a:xfrm>
            <a:off x="143520" y="155144"/>
            <a:ext cx="180049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対談タイアップ</a:t>
            </a:r>
          </a:p>
        </p:txBody>
      </p:sp>
      <p:sp>
        <p:nvSpPr>
          <p:cNvPr id="13" name="正方形/長方形 12"/>
          <p:cNvSpPr/>
          <p:nvPr/>
        </p:nvSpPr>
        <p:spPr>
          <a:xfrm>
            <a:off x="6105992" y="931465"/>
            <a:ext cx="3038007" cy="369332"/>
          </a:xfrm>
          <a:prstGeom prst="rect">
            <a:avLst/>
          </a:prstGeom>
        </p:spPr>
        <p:txBody>
          <a:bodyPr wrap="square">
            <a:spAutoFit/>
          </a:bodyPr>
          <a:lstStyle/>
          <a:p>
            <a:r>
              <a:rPr lang="en-US" altLang="ja-JP" b="1" dirty="0">
                <a:latin typeface="游ゴシック" panose="020B0400000000000000" pitchFamily="50" charset="-128"/>
                <a:ea typeface="游ゴシック" panose="020B0400000000000000" pitchFamily="50" charset="-128"/>
              </a:rPr>
              <a:t>1,500,000</a:t>
            </a:r>
            <a:r>
              <a:rPr lang="ja-JP" altLang="en-US" b="1" dirty="0">
                <a:latin typeface="游ゴシック" panose="020B0400000000000000" pitchFamily="50" charset="-128"/>
                <a:ea typeface="游ゴシック" panose="020B0400000000000000" pitchFamily="50" charset="-128"/>
              </a:rPr>
              <a:t>円（グロス）～</a:t>
            </a:r>
          </a:p>
        </p:txBody>
      </p:sp>
      <p:sp>
        <p:nvSpPr>
          <p:cNvPr id="14" name="減算記号 13"/>
          <p:cNvSpPr/>
          <p:nvPr/>
        </p:nvSpPr>
        <p:spPr>
          <a:xfrm>
            <a:off x="5552302" y="1277937"/>
            <a:ext cx="37399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46139" y="717239"/>
            <a:ext cx="5874886" cy="838536"/>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altLang="ja-JP" sz="1100" dirty="0">
                <a:solidFill>
                  <a:schemeClr val="tx1"/>
                </a:solidFill>
                <a:latin typeface="游ゴシック" panose="020B0400000000000000" pitchFamily="50" charset="-128"/>
                <a:ea typeface="游ゴシック" panose="020B0400000000000000" pitchFamily="50" charset="-128"/>
              </a:rPr>
              <a:t>OTONA SALONE</a:t>
            </a:r>
            <a:r>
              <a:rPr lang="ja-JP" altLang="en-US" sz="1100" dirty="0">
                <a:solidFill>
                  <a:schemeClr val="tx1"/>
                </a:solidFill>
                <a:latin typeface="游ゴシック" panose="020B0400000000000000" pitchFamily="50" charset="-128"/>
                <a:ea typeface="游ゴシック" panose="020B0400000000000000" pitchFamily="50" charset="-128"/>
              </a:rPr>
              <a:t>の人気連載を執筆する、豊富なライター</a:t>
            </a:r>
            <a:r>
              <a:rPr lang="en-US" altLang="ja-JP" sz="1100" dirty="0">
                <a:solidFill>
                  <a:schemeClr val="tx1"/>
                </a:solidFill>
                <a:latin typeface="游ゴシック" panose="020B0400000000000000" pitchFamily="50" charset="-128"/>
                <a:ea typeface="游ゴシック" panose="020B0400000000000000" pitchFamily="50" charset="-128"/>
              </a:rPr>
              <a:t>/</a:t>
            </a:r>
            <a:r>
              <a:rPr lang="ja-JP" altLang="en-US" sz="1100" dirty="0">
                <a:solidFill>
                  <a:schemeClr val="tx1"/>
                </a:solidFill>
                <a:latin typeface="游ゴシック" panose="020B0400000000000000" pitchFamily="50" charset="-128"/>
                <a:ea typeface="游ゴシック" panose="020B0400000000000000" pitchFamily="50" charset="-128"/>
              </a:rPr>
              <a:t>専門家を活用し、</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商品に関するテーマについて編集長が対談を行う企画です。</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アサインした人のファン層へ効率的なアプローチが可能であり、</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対話形式の構成をとることで、ユーザーが自分事化しやすいテイストに。</a:t>
            </a:r>
          </a:p>
        </p:txBody>
      </p:sp>
      <p:grpSp>
        <p:nvGrpSpPr>
          <p:cNvPr id="8" name="グループ化 7"/>
          <p:cNvGrpSpPr/>
          <p:nvPr/>
        </p:nvGrpSpPr>
        <p:grpSpPr>
          <a:xfrm>
            <a:off x="433287" y="1803317"/>
            <a:ext cx="2091109" cy="4218798"/>
            <a:chOff x="433287" y="1803317"/>
            <a:chExt cx="2091109" cy="4218798"/>
          </a:xfrm>
        </p:grpSpPr>
        <p:grpSp>
          <p:nvGrpSpPr>
            <p:cNvPr id="3" name="グループ化 2"/>
            <p:cNvGrpSpPr/>
            <p:nvPr/>
          </p:nvGrpSpPr>
          <p:grpSpPr>
            <a:xfrm>
              <a:off x="433287" y="1803317"/>
              <a:ext cx="2091109" cy="4218798"/>
              <a:chOff x="408574" y="1586697"/>
              <a:chExt cx="2091109" cy="4218798"/>
            </a:xfrm>
          </p:grpSpPr>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574" y="1586697"/>
                <a:ext cx="2091109" cy="4218798"/>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903" y="4231878"/>
                <a:ext cx="1734450" cy="896874"/>
              </a:xfrm>
              <a:prstGeom prst="rect">
                <a:avLst/>
              </a:prstGeom>
            </p:spPr>
          </p:pic>
          <p:pic>
            <p:nvPicPr>
              <p:cNvPr id="15" name="図 1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6903" y="4928995"/>
                <a:ext cx="1734450" cy="268358"/>
              </a:xfrm>
              <a:prstGeom prst="rect">
                <a:avLst/>
              </a:prstGeom>
            </p:spPr>
          </p:pic>
        </p:grpSp>
        <p:pic>
          <p:nvPicPr>
            <p:cNvPr id="2" name="図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1617" y="4024351"/>
              <a:ext cx="1734450" cy="245085"/>
            </a:xfrm>
            <a:prstGeom prst="rect">
              <a:avLst/>
            </a:prstGeom>
          </p:spPr>
        </p:pic>
      </p:grpSp>
      <p:pic>
        <p:nvPicPr>
          <p:cNvPr id="18" name="図 17">
            <a:extLst>
              <a:ext uri="{FF2B5EF4-FFF2-40B4-BE49-F238E27FC236}">
                <a16:creationId xmlns:a16="http://schemas.microsoft.com/office/drawing/2014/main" id="{A6D7B283-8F9F-773B-99AF-CD0A27DBDA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3757" y="2617731"/>
            <a:ext cx="1630167" cy="1222625"/>
          </a:xfrm>
          <a:prstGeom prst="rect">
            <a:avLst/>
          </a:prstGeom>
        </p:spPr>
      </p:pic>
    </p:spTree>
    <p:extLst>
      <p:ext uri="{BB962C8B-B14F-4D97-AF65-F5344CB8AC3E}">
        <p14:creationId xmlns:p14="http://schemas.microsoft.com/office/powerpoint/2010/main" val="217737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AE1CCAF5-50C2-8649-FB52-82751EA182A1}"/>
              </a:ext>
            </a:extLst>
          </p:cNvPr>
          <p:cNvGrpSpPr/>
          <p:nvPr/>
        </p:nvGrpSpPr>
        <p:grpSpPr>
          <a:xfrm>
            <a:off x="143520" y="155144"/>
            <a:ext cx="8798638" cy="6909035"/>
            <a:chOff x="143520" y="155144"/>
            <a:chExt cx="8798638" cy="6909035"/>
          </a:xfrm>
        </p:grpSpPr>
        <p:sp>
          <p:nvSpPr>
            <p:cNvPr id="4" name="正方形/長方形 3"/>
            <p:cNvSpPr/>
            <p:nvPr/>
          </p:nvSpPr>
          <p:spPr>
            <a:xfrm>
              <a:off x="143520" y="155144"/>
              <a:ext cx="156966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編集部の思い</a:t>
              </a:r>
            </a:p>
          </p:txBody>
        </p:sp>
        <p:sp>
          <p:nvSpPr>
            <p:cNvPr id="11" name="テキスト ボックス 10">
              <a:extLst>
                <a:ext uri="{FF2B5EF4-FFF2-40B4-BE49-F238E27FC236}">
                  <a16:creationId xmlns:a16="http://schemas.microsoft.com/office/drawing/2014/main" id="{B0B1D433-51F2-4F3A-AF03-34B949B9309C}"/>
                </a:ext>
              </a:extLst>
            </p:cNvPr>
            <p:cNvSpPr txBox="1"/>
            <p:nvPr/>
          </p:nvSpPr>
          <p:spPr>
            <a:xfrm>
              <a:off x="393430" y="1319016"/>
              <a:ext cx="4307137" cy="5745163"/>
            </a:xfrm>
            <a:prstGeom prst="rect">
              <a:avLst/>
            </a:prstGeom>
            <a:noFill/>
          </p:spPr>
          <p:txBody>
            <a:bodyPr wrap="square" rtlCol="0">
              <a:spAutoFit/>
            </a:bodyPr>
            <a:lstStyle/>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主婦の友社は創業から一貫して</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女性の人生に寄り添い、励まし、時には一緒に泣きながら</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年以上の時間を過ごしてきました。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これほどまでに女性をとりまく社会状況が激変する昨今、</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「働く女性」に向けたメディアが果たすべき</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役割とは一体何なのでしょうか。</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オトナサローネは</a:t>
              </a:r>
              <a:r>
                <a:rPr lang="en-US" altLang="ja-JP" sz="1200" b="0" i="0" dirty="0">
                  <a:solidFill>
                    <a:srgbClr val="222222"/>
                  </a:solidFill>
                  <a:effectLst/>
                  <a:latin typeface="Arial" panose="020B0604020202020204" pitchFamily="34" charset="0"/>
                </a:rPr>
                <a:t>2016</a:t>
              </a:r>
              <a:r>
                <a:rPr lang="ja-JP" altLang="en-US" sz="1200" b="0" i="0" dirty="0">
                  <a:solidFill>
                    <a:srgbClr val="222222"/>
                  </a:solidFill>
                  <a:effectLst/>
                  <a:latin typeface="Arial" panose="020B0604020202020204" pitchFamily="34" charset="0"/>
                </a:rPr>
                <a:t>年</a:t>
              </a:r>
              <a:r>
                <a:rPr lang="en-US" altLang="ja-JP" sz="1200" b="0" i="0" dirty="0">
                  <a:solidFill>
                    <a:srgbClr val="222222"/>
                  </a:solidFill>
                  <a:effectLst/>
                  <a:latin typeface="Arial" panose="020B0604020202020204" pitchFamily="34" charset="0"/>
                </a:rPr>
                <a:t>5</a:t>
              </a:r>
              <a:r>
                <a:rPr lang="ja-JP" altLang="en-US" sz="1200" b="0" i="0" dirty="0">
                  <a:solidFill>
                    <a:srgbClr val="222222"/>
                  </a:solidFill>
                  <a:effectLst/>
                  <a:latin typeface="Arial" panose="020B0604020202020204" pitchFamily="34" charset="0"/>
                </a:rPr>
                <a:t>月の</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スタートから</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6</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年間、</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仕事に趣味に、家庭に育児に、友情に恋愛に、</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熱意と愛情と誇りをもって取り組む女性たちに</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寄り添って記事を作ってきました。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私たちは「ラウンドテーブル」、</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テーブルを囲む語らいを大切にしています。</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読者の皆様と顔の見える距離で席を囲んでフラットに話し、</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時にはオンラインでのディスカッションを繰り返し、</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特に「更年期世代の悩み」への寄り添いに注力しています。</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22</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月には「アフタヌーンエイジプロジェクト」という、</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更年期の社会啓もう活動もスタートしました。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1B4F04AA-8860-4CA5-A422-389883E6FE31}"/>
                </a:ext>
              </a:extLst>
            </p:cNvPr>
            <p:cNvSpPr txBox="1"/>
            <p:nvPr/>
          </p:nvSpPr>
          <p:spPr>
            <a:xfrm>
              <a:off x="4824556" y="1505829"/>
              <a:ext cx="4117602" cy="3590727"/>
            </a:xfrm>
            <a:prstGeom prst="rect">
              <a:avLst/>
            </a:prstGeom>
            <a:noFill/>
          </p:spPr>
          <p:txBody>
            <a:bodyPr wrap="square" rtlCol="0">
              <a:spAutoFit/>
            </a:bodyPr>
            <a:lstStyle/>
            <a:p>
              <a:pPr>
                <a:spcBef>
                  <a:spcPts val="150"/>
                </a:spcBef>
              </a:pP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「このメディアを読みにくると、</a:t>
              </a: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私が漠然と感じていたことがすでに書かれている」</a:t>
              </a: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「そこには自分と同じ悩みに直面した他の誰かの体験と</a:t>
              </a: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解決策が書かれていて、転ばぬ先の杖として支えてもらえる」</a:t>
              </a: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「その話をもとに私が悩みを解決できたから、こんどはノウハウをシェアして私が誰かを助ける役割に回れる」</a:t>
              </a: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この、ラウンドテーブルの共感が作り出す</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「正の循環」を維持し、</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新しい時代の「共感の輪」をより一層大きく</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育てていきたいと考えています。</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どうぞ変わらぬお力添えを賜りますよう</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お願いを申し上げます。</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65B26A43-8474-40E8-9A6A-FE3263AEA16F}"/>
                </a:ext>
              </a:extLst>
            </p:cNvPr>
            <p:cNvSpPr txBox="1"/>
            <p:nvPr/>
          </p:nvSpPr>
          <p:spPr>
            <a:xfrm>
              <a:off x="334436" y="841065"/>
              <a:ext cx="7678853" cy="415498"/>
            </a:xfrm>
            <a:prstGeom prst="rect">
              <a:avLst/>
            </a:prstGeom>
            <a:noFill/>
          </p:spPr>
          <p:txBody>
            <a:bodyPr wrap="square" rtlCol="0">
              <a:spAutoFit/>
            </a:bodyPr>
            <a:lstStyle/>
            <a:p>
              <a:r>
                <a:rPr lang="en-US" altLang="ja-JP" sz="2100" b="1" dirty="0">
                  <a:solidFill>
                    <a:schemeClr val="tx1">
                      <a:lumMod val="75000"/>
                      <a:lumOff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40</a:t>
              </a:r>
              <a:r>
                <a:rPr lang="ja-JP" altLang="en-US" sz="2100" b="1" dirty="0">
                  <a:solidFill>
                    <a:schemeClr val="tx1">
                      <a:lumMod val="75000"/>
                      <a:lumOff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代・</a:t>
              </a:r>
              <a:r>
                <a:rPr lang="en-US" altLang="ja-JP" sz="2100" b="1" dirty="0">
                  <a:solidFill>
                    <a:schemeClr val="tx1">
                      <a:lumMod val="75000"/>
                      <a:lumOff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50</a:t>
              </a:r>
              <a:r>
                <a:rPr lang="ja-JP" altLang="en-US" sz="2100" b="1" dirty="0">
                  <a:solidFill>
                    <a:schemeClr val="tx1">
                      <a:lumMod val="75000"/>
                      <a:lumOff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代働く女性の「</a:t>
              </a:r>
              <a:r>
                <a:rPr lang="en-US" altLang="ja-JP" sz="2100" b="1" dirty="0">
                  <a:solidFill>
                    <a:schemeClr val="tx1">
                      <a:lumMod val="75000"/>
                      <a:lumOff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No.1</a:t>
              </a:r>
              <a:r>
                <a:rPr lang="ja-JP" altLang="en-US" sz="2100" b="1" dirty="0">
                  <a:solidFill>
                    <a:schemeClr val="tx1">
                      <a:lumMod val="75000"/>
                      <a:lumOff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共感メディア」を目指します！</a:t>
              </a:r>
            </a:p>
          </p:txBody>
        </p:sp>
        <p:sp>
          <p:nvSpPr>
            <p:cNvPr id="20" name="テキスト ボックス 19">
              <a:extLst>
                <a:ext uri="{FF2B5EF4-FFF2-40B4-BE49-F238E27FC236}">
                  <a16:creationId xmlns:a16="http://schemas.microsoft.com/office/drawing/2014/main" id="{A3C5962A-4F5B-49C6-B5CA-976A2DC562B9}"/>
                </a:ext>
              </a:extLst>
            </p:cNvPr>
            <p:cNvSpPr txBox="1"/>
            <p:nvPr/>
          </p:nvSpPr>
          <p:spPr>
            <a:xfrm>
              <a:off x="5898474" y="5480859"/>
              <a:ext cx="2694762" cy="548868"/>
            </a:xfrm>
            <a:prstGeom prst="rect">
              <a:avLst/>
            </a:prstGeom>
            <a:noFill/>
          </p:spPr>
          <p:txBody>
            <a:bodyPr wrap="square" rtlCol="0">
              <a:spAutoFit/>
            </a:bodyPr>
            <a:lstStyle/>
            <a:p>
              <a:pPr algn="r">
                <a:spcBef>
                  <a:spcPts val="200"/>
                </a:spcBef>
              </a:pPr>
              <a:r>
                <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OTONA SALONE </a:t>
              </a:r>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編集長</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pPr algn="r">
                <a:spcBef>
                  <a:spcPts val="200"/>
                </a:spcBef>
              </a:pPr>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井一美穂</a:t>
              </a:r>
              <a:endParaRPr lang="en-US" altLang="ja-JP" sz="105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3650564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11"/>
          <p:cNvSpPr txBox="1">
            <a:spLocks noChangeArrowheads="1"/>
          </p:cNvSpPr>
          <p:nvPr/>
        </p:nvSpPr>
        <p:spPr bwMode="auto">
          <a:xfrm>
            <a:off x="88900" y="171882"/>
            <a:ext cx="5879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dirty="0">
                <a:solidFill>
                  <a:prstClr val="black"/>
                </a:solidFill>
                <a:latin typeface="游ゴシック" panose="020B0400000000000000" pitchFamily="50" charset="-128"/>
                <a:ea typeface="游ゴシック" panose="020B0400000000000000" pitchFamily="50" charset="-128"/>
              </a:rPr>
              <a:t>ぶっちゃけ座談会タイアップ</a:t>
            </a:r>
          </a:p>
        </p:txBody>
      </p:sp>
      <p:sp>
        <p:nvSpPr>
          <p:cNvPr id="14" name="正方形/長方形 13"/>
          <p:cNvSpPr/>
          <p:nvPr/>
        </p:nvSpPr>
        <p:spPr>
          <a:xfrm>
            <a:off x="3178496" y="581303"/>
            <a:ext cx="6278956" cy="4506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17" tIns="50408" rIns="100817" bIns="50408" numCol="1" spcCol="0" rtlCol="0" fromWordArt="0" anchor="ctr" anchorCtr="0" forceAA="0" compatLnSpc="1">
            <a:prstTxWarp prst="textNoShape">
              <a:avLst/>
            </a:prstTxWarp>
            <a:noAutofit/>
          </a:bodyPr>
          <a:lstStyle/>
          <a:p>
            <a:pPr algn="ctr"/>
            <a:endParaRPr lang="ja-JP" altLang="en-US" sz="2315" dirty="0">
              <a:solidFill>
                <a:srgbClr val="FF0000"/>
              </a:solidFill>
            </a:endParaRPr>
          </a:p>
        </p:txBody>
      </p:sp>
      <p:sp>
        <p:nvSpPr>
          <p:cNvPr id="15" name="正方形/長方形 14"/>
          <p:cNvSpPr/>
          <p:nvPr/>
        </p:nvSpPr>
        <p:spPr>
          <a:xfrm>
            <a:off x="3297100" y="1080700"/>
            <a:ext cx="6265816" cy="7318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17" tIns="50408" rIns="100817" bIns="50408" numCol="1" spcCol="0" rtlCol="0" fromWordArt="0" anchor="ctr" anchorCtr="0" forceAA="0" compatLnSpc="1">
            <a:prstTxWarp prst="textNoShape">
              <a:avLst/>
            </a:prstTxWarp>
            <a:noAutofit/>
          </a:bodyPr>
          <a:lstStyle/>
          <a:p>
            <a:pPr algn="ctr"/>
            <a:endParaRPr lang="ja-JP" altLang="en-US" sz="2315" dirty="0">
              <a:solidFill>
                <a:srgbClr val="FF0000"/>
              </a:solidFill>
            </a:endParaRPr>
          </a:p>
        </p:txBody>
      </p:sp>
      <p:sp>
        <p:nvSpPr>
          <p:cNvPr id="29" name="テキスト ボックス 43"/>
          <p:cNvSpPr txBox="1">
            <a:spLocks noChangeArrowheads="1"/>
          </p:cNvSpPr>
          <p:nvPr/>
        </p:nvSpPr>
        <p:spPr bwMode="auto">
          <a:xfrm>
            <a:off x="4757919" y="4514285"/>
            <a:ext cx="2060095" cy="26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pPr algn="ctr"/>
            <a:endParaRPr lang="ja-JP" altLang="en-US" sz="1103" b="1" dirty="0">
              <a:solidFill>
                <a:srgbClr val="FF6699"/>
              </a:solidFill>
              <a:latin typeface="Meiryo UI" panose="020B0604030504040204" pitchFamily="50" charset="-128"/>
              <a:ea typeface="Meiryo UI" panose="020B0604030504040204"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533390239"/>
              </p:ext>
            </p:extLst>
          </p:nvPr>
        </p:nvGraphicFramePr>
        <p:xfrm>
          <a:off x="3291585" y="2995191"/>
          <a:ext cx="5525938" cy="3514294"/>
        </p:xfrm>
        <a:graphic>
          <a:graphicData uri="http://schemas.openxmlformats.org/drawingml/2006/table">
            <a:tbl>
              <a:tblPr firstRow="1" bandRow="1">
                <a:tableStyleId>{5C22544A-7EE6-4342-B048-85BDC9FD1C3A}</a:tableStyleId>
              </a:tblPr>
              <a:tblGrid>
                <a:gridCol w="1854449">
                  <a:extLst>
                    <a:ext uri="{9D8B030D-6E8A-4147-A177-3AD203B41FA5}">
                      <a16:colId xmlns:a16="http://schemas.microsoft.com/office/drawing/2014/main" val="20000"/>
                    </a:ext>
                  </a:extLst>
                </a:gridCol>
                <a:gridCol w="3671489">
                  <a:extLst>
                    <a:ext uri="{9D8B030D-6E8A-4147-A177-3AD203B41FA5}">
                      <a16:colId xmlns:a16="http://schemas.microsoft.com/office/drawing/2014/main" val="20001"/>
                    </a:ext>
                  </a:extLst>
                </a:gridCol>
              </a:tblGrid>
              <a:tr h="359074">
                <a:tc>
                  <a:txBody>
                    <a:bodyPr/>
                    <a:lstStyle/>
                    <a:p>
                      <a:pPr algn="ctr"/>
                      <a:r>
                        <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rPr>
                        <a:t>【OTONA SALONE</a:t>
                      </a:r>
                      <a:r>
                        <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限定</a:t>
                      </a:r>
                      <a:r>
                        <a:rPr kumimoji="1"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rPr>
                        <a:t>】</a:t>
                      </a:r>
                    </a:p>
                    <a:p>
                      <a:pPr algn="ctr"/>
                      <a:r>
                        <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ぶっちゃけ座談会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6250">
                <a:tc>
                  <a:txBody>
                    <a:bodyPr/>
                    <a:lstStyle/>
                    <a:p>
                      <a:pPr algn="ctr"/>
                      <a:r>
                        <a:rPr kumimoji="1" lang="ja-JP" altLang="en-US" sz="1100" b="1" dirty="0">
                          <a:solidFill>
                            <a:schemeClr val="tx1">
                              <a:lumMod val="85000"/>
                              <a:lumOff val="15000"/>
                            </a:schemeClr>
                          </a:solidFill>
                          <a:latin typeface="游ゴシック" panose="020B0400000000000000" pitchFamily="50" charset="-128"/>
                          <a:ea typeface="游ゴシック" panose="020B0400000000000000" pitchFamily="50" charset="-128"/>
                        </a:rPr>
                        <a:t>金額</a:t>
                      </a:r>
                      <a:endParaRPr kumimoji="1" lang="en-US" altLang="ja-JP" sz="11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（グロス）</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rPr>
                        <a:t>2,000,000</a:t>
                      </a:r>
                      <a:r>
                        <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円</a:t>
                      </a:r>
                      <a:endParaRPr kumimoji="1"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8010">
                <a:tc>
                  <a:txBody>
                    <a:bodyPr/>
                    <a:lstStyle/>
                    <a:p>
                      <a:pPr algn="ctr"/>
                      <a:r>
                        <a:rPr kumimoji="1" lang="ja-JP" altLang="en-US" sz="1100" b="1" dirty="0">
                          <a:solidFill>
                            <a:schemeClr val="tx1">
                              <a:lumMod val="85000"/>
                              <a:lumOff val="15000"/>
                            </a:schemeClr>
                          </a:solidFill>
                          <a:latin typeface="游ゴシック" panose="020B0400000000000000" pitchFamily="50" charset="-128"/>
                          <a:ea typeface="游ゴシック" panose="020B0400000000000000" pitchFamily="50" charset="-128"/>
                        </a:rPr>
                        <a:t>保証</a:t>
                      </a:r>
                      <a:r>
                        <a:rPr kumimoji="1" lang="en-US" altLang="ja-JP" sz="1100" b="1" dirty="0">
                          <a:solidFill>
                            <a:schemeClr val="tx1">
                              <a:lumMod val="85000"/>
                              <a:lumOff val="15000"/>
                            </a:schemeClr>
                          </a:solidFill>
                          <a:latin typeface="游ゴシック" panose="020B0400000000000000" pitchFamily="50" charset="-128"/>
                          <a:ea typeface="游ゴシック" panose="020B0400000000000000" pitchFamily="50" charset="-128"/>
                        </a:rPr>
                        <a:t>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rPr>
                        <a:t>15,000PV</a:t>
                      </a:r>
                      <a:endPar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8010">
                <a:tc>
                  <a:txBody>
                    <a:bodyPr/>
                    <a:lstStyle/>
                    <a:p>
                      <a:pPr algn="ctr"/>
                      <a:r>
                        <a:rPr kumimoji="1" lang="ja-JP" altLang="en-US" sz="1100" b="1" dirty="0">
                          <a:solidFill>
                            <a:schemeClr val="tx1">
                              <a:lumMod val="85000"/>
                              <a:lumOff val="15000"/>
                            </a:schemeClr>
                          </a:solidFill>
                          <a:latin typeface="游ゴシック" panose="020B0400000000000000" pitchFamily="50" charset="-128"/>
                          <a:ea typeface="游ゴシック" panose="020B0400000000000000" pitchFamily="50" charset="-128"/>
                        </a:rPr>
                        <a:t>アサイン人数</a:t>
                      </a:r>
                      <a:endParaRPr kumimoji="1" lang="en-US" altLang="ja-JP" sz="11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編集長＋</a:t>
                      </a:r>
                      <a:r>
                        <a:rPr kumimoji="1"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rPr>
                        <a:t>3</a:t>
                      </a:r>
                      <a:r>
                        <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19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100" b="1" dirty="0">
                          <a:latin typeface="游ゴシック" panose="020B0400000000000000" pitchFamily="50" charset="-128"/>
                          <a:ea typeface="游ゴシック" panose="020B0400000000000000" pitchFamily="50" charset="-128"/>
                          <a:cs typeface="メイリオ"/>
                        </a:rPr>
                        <a:t>平均</a:t>
                      </a:r>
                      <a:r>
                        <a:rPr lang="en-US" altLang="ja-JP" sz="1100" b="1" dirty="0">
                          <a:latin typeface="游ゴシック" panose="020B0400000000000000" pitchFamily="50" charset="-128"/>
                          <a:ea typeface="游ゴシック" panose="020B0400000000000000" pitchFamily="50" charset="-128"/>
                          <a:cs typeface="メイリオ"/>
                        </a:rPr>
                        <a:t>CTR</a:t>
                      </a:r>
                      <a:endParaRPr lang="ja-JP" altLang="en-US" sz="11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游ゴシック" panose="020B0400000000000000" pitchFamily="50" charset="-128"/>
                          <a:ea typeface="游ゴシック" panose="020B0400000000000000" pitchFamily="50" charset="-128"/>
                        </a:rPr>
                        <a:t>3</a:t>
                      </a:r>
                      <a:r>
                        <a:rPr kumimoji="1" lang="ja-JP" altLang="en-US" sz="1100" b="0" dirty="0">
                          <a:solidFill>
                            <a:schemeClr val="tx1"/>
                          </a:solidFill>
                          <a:latin typeface="游ゴシック" panose="020B0400000000000000" pitchFamily="50" charset="-128"/>
                          <a:ea typeface="游ゴシック" panose="020B0400000000000000" pitchFamily="50" charset="-128"/>
                        </a:rPr>
                        <a:t>％～</a:t>
                      </a:r>
                      <a:r>
                        <a:rPr kumimoji="1" lang="en-US" altLang="ja-JP" sz="1100" b="0" dirty="0">
                          <a:solidFill>
                            <a:schemeClr val="tx1"/>
                          </a:solidFill>
                          <a:latin typeface="游ゴシック" panose="020B0400000000000000" pitchFamily="50" charset="-128"/>
                          <a:ea typeface="游ゴシック" panose="020B0400000000000000" pitchFamily="50" charset="-128"/>
                        </a:rPr>
                        <a:t>10</a:t>
                      </a:r>
                      <a:r>
                        <a:rPr kumimoji="1" lang="ja-JP" altLang="en-US" sz="1100" b="0" dirty="0">
                          <a:solidFill>
                            <a:schemeClr val="tx1"/>
                          </a:solidFill>
                          <a:latin typeface="游ゴシック" panose="020B0400000000000000" pitchFamily="50" charset="-128"/>
                          <a:ea typeface="游ゴシック" panose="020B0400000000000000"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0756066"/>
                  </a:ext>
                </a:extLst>
              </a:tr>
              <a:tr h="291916">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100" b="1" dirty="0">
                          <a:latin typeface="游ゴシック" panose="020B0400000000000000" pitchFamily="50" charset="-128"/>
                          <a:ea typeface="游ゴシック" panose="020B0400000000000000" pitchFamily="50" charset="-128"/>
                          <a:cs typeface="メイリオ"/>
                        </a:rPr>
                        <a:t>お申し込み期限</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開始日より</a:t>
                      </a:r>
                      <a:r>
                        <a:rPr kumimoji="1"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30</a:t>
                      </a:r>
                      <a:r>
                        <a:rPr kumimoji="1"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324568">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100" b="1" dirty="0">
                          <a:latin typeface="游ゴシック" panose="020B0400000000000000" pitchFamily="50" charset="-128"/>
                          <a:ea typeface="游ゴシック" panose="020B0400000000000000" pitchFamily="50" charset="-128"/>
                          <a:cs typeface="メイリオ"/>
                        </a:rPr>
                        <a:t>注意事項</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記事上部に</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PR</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マークが設置されます。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外部から誘導を行う場合がございます。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ご請求月は掲載開始月とさせていただきます。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上記は消費税を含まない、グロス提供価格となります。</a:t>
                      </a: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掲載期間中の競合調整は行いません。あらかじめご了承ください。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サイトデザイン・レイアウトは変更になる場合があります。あらかじめご了承ください。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記事は全てアーカイブされます。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記事最下部へクライアント様表記が入ります。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※PV</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消化の進捗状況などによっては外部から誘導をさせていただく場合がございます。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21" name="角丸四角形 20"/>
          <p:cNvSpPr/>
          <p:nvPr/>
        </p:nvSpPr>
        <p:spPr>
          <a:xfrm>
            <a:off x="257572" y="759482"/>
            <a:ext cx="5573885" cy="852041"/>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altLang="ja-JP" sz="1400" b="1" dirty="0">
                <a:solidFill>
                  <a:schemeClr val="tx1"/>
                </a:solidFill>
                <a:latin typeface="游ゴシック" panose="020B0400000000000000" pitchFamily="50" charset="-128"/>
                <a:ea typeface="游ゴシック" panose="020B0400000000000000" pitchFamily="50" charset="-128"/>
              </a:rPr>
              <a:t>40-50</a:t>
            </a:r>
            <a:r>
              <a:rPr lang="ja-JP" altLang="en-US" sz="1400" b="1" dirty="0">
                <a:solidFill>
                  <a:schemeClr val="tx1"/>
                </a:solidFill>
                <a:latin typeface="游ゴシック" panose="020B0400000000000000" pitchFamily="50" charset="-128"/>
                <a:ea typeface="游ゴシック" panose="020B0400000000000000" pitchFamily="50" charset="-128"/>
              </a:rPr>
              <a:t>代女性</a:t>
            </a:r>
            <a:r>
              <a:rPr lang="en-US" altLang="ja-JP" sz="1400" b="1" dirty="0">
                <a:solidFill>
                  <a:schemeClr val="tx1"/>
                </a:solidFill>
                <a:latin typeface="游ゴシック" panose="020B0400000000000000" pitchFamily="50" charset="-128"/>
                <a:ea typeface="游ゴシック" panose="020B0400000000000000" pitchFamily="50" charset="-128"/>
              </a:rPr>
              <a:t>3</a:t>
            </a:r>
            <a:r>
              <a:rPr lang="ja-JP" altLang="en-US" sz="1600" b="1" dirty="0">
                <a:solidFill>
                  <a:schemeClr val="tx1"/>
                </a:solidFill>
                <a:latin typeface="游ゴシック" panose="020B0400000000000000" pitchFamily="50" charset="-128"/>
                <a:ea typeface="游ゴシック" panose="020B0400000000000000" pitchFamily="50" charset="-128"/>
              </a:rPr>
              <a:t>名＋</a:t>
            </a:r>
            <a:r>
              <a:rPr lang="ja-JP" altLang="en-US" sz="1400" b="1" dirty="0">
                <a:solidFill>
                  <a:schemeClr val="tx1"/>
                </a:solidFill>
                <a:latin typeface="游ゴシック" panose="020B0400000000000000" pitchFamily="50" charset="-128"/>
                <a:ea typeface="游ゴシック" panose="020B0400000000000000" pitchFamily="50" charset="-128"/>
              </a:rPr>
              <a:t>編集部</a:t>
            </a:r>
            <a:r>
              <a:rPr lang="ja-JP" altLang="en-US" sz="1200" dirty="0">
                <a:solidFill>
                  <a:schemeClr val="tx1"/>
                </a:solidFill>
                <a:latin typeface="游ゴシック" panose="020B0400000000000000" pitchFamily="50" charset="-128"/>
                <a:ea typeface="游ゴシック" panose="020B0400000000000000" pitchFamily="50" charset="-128"/>
              </a:rPr>
              <a:t>でテーマに即した、</a:t>
            </a: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400" b="1" dirty="0">
                <a:solidFill>
                  <a:schemeClr val="tx1"/>
                </a:solidFill>
                <a:latin typeface="游ゴシック" panose="020B0400000000000000" pitchFamily="50" charset="-128"/>
                <a:ea typeface="游ゴシック" panose="020B0400000000000000" pitchFamily="50" charset="-128"/>
              </a:rPr>
              <a:t>ぶっちゃけ座談会</a:t>
            </a:r>
            <a:r>
              <a:rPr lang="ja-JP" altLang="en-US" sz="1200" dirty="0">
                <a:solidFill>
                  <a:schemeClr val="tx1"/>
                </a:solidFill>
                <a:latin typeface="游ゴシック" panose="020B0400000000000000" pitchFamily="50" charset="-128"/>
                <a:ea typeface="游ゴシック" panose="020B0400000000000000" pitchFamily="50" charset="-128"/>
              </a:rPr>
              <a:t>をおこないます。</a:t>
            </a: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en-US" altLang="ja-JP" sz="1200" dirty="0">
                <a:solidFill>
                  <a:schemeClr val="tx1"/>
                </a:solidFill>
                <a:latin typeface="游ゴシック" panose="020B0400000000000000" pitchFamily="50" charset="-128"/>
                <a:ea typeface="游ゴシック" panose="020B0400000000000000" pitchFamily="50" charset="-128"/>
              </a:rPr>
              <a:t>40-50</a:t>
            </a:r>
            <a:r>
              <a:rPr lang="ja-JP" altLang="en-US" sz="1200" dirty="0">
                <a:solidFill>
                  <a:schemeClr val="tx1"/>
                </a:solidFill>
                <a:latin typeface="游ゴシック" panose="020B0400000000000000" pitchFamily="50" charset="-128"/>
                <a:ea typeface="游ゴシック" panose="020B0400000000000000" pitchFamily="50" charset="-128"/>
              </a:rPr>
              <a:t>代</a:t>
            </a:r>
            <a:r>
              <a:rPr lang="ja-JP" altLang="en-US" sz="1200" b="1" dirty="0">
                <a:solidFill>
                  <a:schemeClr val="tx1"/>
                </a:solidFill>
                <a:latin typeface="游ゴシック" panose="020B0400000000000000" pitchFamily="50" charset="-128"/>
                <a:ea typeface="游ゴシック" panose="020B0400000000000000" pitchFamily="50" charset="-128"/>
              </a:rPr>
              <a:t> </a:t>
            </a:r>
            <a:r>
              <a:rPr lang="ja-JP" altLang="en-US" sz="1200" dirty="0">
                <a:solidFill>
                  <a:schemeClr val="tx1"/>
                </a:solidFill>
                <a:latin typeface="游ゴシック" panose="020B0400000000000000" pitchFamily="50" charset="-128"/>
                <a:ea typeface="游ゴシック" panose="020B0400000000000000" pitchFamily="50" charset="-128"/>
              </a:rPr>
              <a:t>女性の生の声を聞いてみませんか？</a:t>
            </a:r>
          </a:p>
        </p:txBody>
      </p:sp>
      <p:sp>
        <p:nvSpPr>
          <p:cNvPr id="34" name="正方形/長方形 33"/>
          <p:cNvSpPr/>
          <p:nvPr/>
        </p:nvSpPr>
        <p:spPr>
          <a:xfrm>
            <a:off x="6083807" y="936762"/>
            <a:ext cx="3226759" cy="369332"/>
          </a:xfrm>
          <a:prstGeom prst="rect">
            <a:avLst/>
          </a:prstGeom>
        </p:spPr>
        <p:txBody>
          <a:bodyPr wrap="square">
            <a:spAutoFit/>
          </a:bodyPr>
          <a:lstStyle/>
          <a:p>
            <a:r>
              <a:rPr lang="en-US" altLang="ja-JP" b="1" dirty="0">
                <a:latin typeface="游ゴシック" panose="020B0400000000000000" pitchFamily="50" charset="-128"/>
                <a:ea typeface="游ゴシック" panose="020B0400000000000000" pitchFamily="50" charset="-128"/>
              </a:rPr>
              <a:t>2,000,000</a:t>
            </a:r>
            <a:r>
              <a:rPr lang="ja-JP" altLang="en-US" b="1" dirty="0">
                <a:latin typeface="游ゴシック" panose="020B0400000000000000" pitchFamily="50" charset="-128"/>
                <a:ea typeface="游ゴシック" panose="020B0400000000000000" pitchFamily="50" charset="-128"/>
              </a:rPr>
              <a:t>円（グロス）</a:t>
            </a:r>
          </a:p>
        </p:txBody>
      </p:sp>
      <p:sp>
        <p:nvSpPr>
          <p:cNvPr id="35" name="減算記号 34"/>
          <p:cNvSpPr/>
          <p:nvPr/>
        </p:nvSpPr>
        <p:spPr>
          <a:xfrm>
            <a:off x="5461686" y="1277937"/>
            <a:ext cx="4101230"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291585" y="2087652"/>
            <a:ext cx="5827236" cy="762838"/>
          </a:xfrm>
          <a:prstGeom prst="rect">
            <a:avLst/>
          </a:prstGeom>
        </p:spPr>
        <p:txBody>
          <a:bodyPr wrap="none">
            <a:spAutoFit/>
          </a:bodyPr>
          <a:lstStyle/>
          <a:p>
            <a:pPr>
              <a:lnSpc>
                <a:spcPct val="150000"/>
              </a:lnSpc>
              <a:defRPr/>
            </a:pPr>
            <a:r>
              <a:rPr lang="ja-JP" altLang="en-US" sz="1000" b="1" dirty="0">
                <a:latin typeface="游ゴシック" panose="020B0400000000000000" pitchFamily="50" charset="-128"/>
                <a:ea typeface="游ゴシック" panose="020B0400000000000000" pitchFamily="50" charset="-128"/>
              </a:rPr>
              <a:t>私のファッション正直どう！？全身トータル実際いくら？</a:t>
            </a:r>
            <a:endParaRPr lang="en-US" altLang="ja-JP" sz="1000" b="1" dirty="0">
              <a:latin typeface="游ゴシック" panose="020B0400000000000000" pitchFamily="50" charset="-128"/>
              <a:ea typeface="游ゴシック" panose="020B0400000000000000" pitchFamily="50" charset="-128"/>
            </a:endParaRPr>
          </a:p>
          <a:p>
            <a:pPr>
              <a:lnSpc>
                <a:spcPct val="150000"/>
              </a:lnSpc>
              <a:defRPr/>
            </a:pPr>
            <a:r>
              <a:rPr lang="ja-JP" altLang="en-US" sz="1000" b="1" dirty="0">
                <a:latin typeface="游ゴシック" panose="020B0400000000000000" pitchFamily="50" charset="-128"/>
                <a:ea typeface="游ゴシック" panose="020B0400000000000000" pitchFamily="50" charset="-128"/>
              </a:rPr>
              <a:t>みんな老後に向けて貯蓄どうしてる？投資とかしてる？</a:t>
            </a:r>
            <a:endParaRPr lang="en-US" altLang="ja-JP" sz="1000" b="1" dirty="0">
              <a:latin typeface="游ゴシック" panose="020B0400000000000000" pitchFamily="50" charset="-128"/>
              <a:ea typeface="游ゴシック" panose="020B0400000000000000" pitchFamily="50" charset="-128"/>
            </a:endParaRPr>
          </a:p>
          <a:p>
            <a:pPr>
              <a:lnSpc>
                <a:spcPct val="150000"/>
              </a:lnSpc>
              <a:defRPr/>
            </a:pPr>
            <a:r>
              <a:rPr lang="ja-JP" altLang="en-US" sz="1000" b="1" dirty="0">
                <a:latin typeface="游ゴシック" panose="020B0400000000000000" pitchFamily="50" charset="-128"/>
                <a:ea typeface="游ゴシック" panose="020B0400000000000000" pitchFamily="50" charset="-128"/>
              </a:rPr>
              <a:t>シミいつから気になった？ケア何してる？　等！ぶっちゃけ座談会を記事化する企画になります。</a:t>
            </a:r>
            <a:endParaRPr lang="en-US" altLang="ja-JP" sz="1000" b="1" dirty="0">
              <a:latin typeface="游ゴシック" panose="020B0400000000000000" pitchFamily="50" charset="-128"/>
              <a:ea typeface="游ゴシック" panose="020B0400000000000000" pitchFamily="50" charset="-128"/>
            </a:endParaRPr>
          </a:p>
        </p:txBody>
      </p:sp>
      <p:sp>
        <p:nvSpPr>
          <p:cNvPr id="44" name="正方形/長方形 43"/>
          <p:cNvSpPr/>
          <p:nvPr/>
        </p:nvSpPr>
        <p:spPr>
          <a:xfrm>
            <a:off x="3291585" y="1621560"/>
            <a:ext cx="4358886" cy="468270"/>
          </a:xfrm>
          <a:prstGeom prst="rect">
            <a:avLst/>
          </a:prstGeom>
        </p:spPr>
        <p:txBody>
          <a:bodyPr wrap="none">
            <a:spAutoFit/>
          </a:bodyPr>
          <a:lstStyle/>
          <a:p>
            <a:pPr>
              <a:lnSpc>
                <a:spcPct val="150000"/>
              </a:lnSpc>
              <a:defRPr/>
            </a:pPr>
            <a:r>
              <a:rPr lang="ja-JP" altLang="en-US" b="1" u="sng" dirty="0">
                <a:latin typeface="游ゴシック" panose="020B0400000000000000" pitchFamily="50" charset="-128"/>
                <a:ea typeface="游ゴシック" panose="020B0400000000000000" pitchFamily="50" charset="-128"/>
              </a:rPr>
              <a:t>世の中の</a:t>
            </a:r>
            <a:r>
              <a:rPr lang="en-US" altLang="ja-JP" b="1" u="sng" dirty="0">
                <a:latin typeface="游ゴシック" panose="020B0400000000000000" pitchFamily="50" charset="-128"/>
                <a:ea typeface="游ゴシック" panose="020B0400000000000000" pitchFamily="50" charset="-128"/>
              </a:rPr>
              <a:t>40</a:t>
            </a:r>
            <a:r>
              <a:rPr lang="ja-JP" altLang="en-US" b="1" u="sng" dirty="0">
                <a:latin typeface="游ゴシック" panose="020B0400000000000000" pitchFamily="50" charset="-128"/>
                <a:ea typeface="游ゴシック" panose="020B0400000000000000" pitchFamily="50" charset="-128"/>
              </a:rPr>
              <a:t>代！ぶっちゃ</a:t>
            </a:r>
            <a:r>
              <a:rPr lang="ja-JP" altLang="en-US" b="1" u="sng" dirty="0" err="1">
                <a:latin typeface="游ゴシック" panose="020B0400000000000000" pitchFamily="50" charset="-128"/>
                <a:ea typeface="游ゴシック" panose="020B0400000000000000" pitchFamily="50" charset="-128"/>
              </a:rPr>
              <a:t>け</a:t>
            </a:r>
            <a:r>
              <a:rPr lang="ja-JP" altLang="en-US" b="1" u="sng" dirty="0">
                <a:latin typeface="游ゴシック" panose="020B0400000000000000" pitchFamily="50" charset="-128"/>
                <a:ea typeface="游ゴシック" panose="020B0400000000000000" pitchFamily="50" charset="-128"/>
              </a:rPr>
              <a:t>どうなのヨ</a:t>
            </a:r>
            <a:r>
              <a:rPr lang="en-US" altLang="ja-JP" b="1" u="sng" dirty="0">
                <a:latin typeface="游ゴシック" panose="020B0400000000000000" pitchFamily="50" charset="-128"/>
                <a:ea typeface="游ゴシック" panose="020B0400000000000000" pitchFamily="50" charset="-128"/>
              </a:rPr>
              <a:t>!?</a:t>
            </a:r>
          </a:p>
        </p:txBody>
      </p:sp>
      <p:sp>
        <p:nvSpPr>
          <p:cNvPr id="26" name="角丸四角形 20">
            <a:extLst>
              <a:ext uri="{FF2B5EF4-FFF2-40B4-BE49-F238E27FC236}">
                <a16:creationId xmlns:a16="http://schemas.microsoft.com/office/drawing/2014/main" id="{AEB18473-9C24-4A66-A0D4-EF25D6C0985D}"/>
              </a:ext>
            </a:extLst>
          </p:cNvPr>
          <p:cNvSpPr/>
          <p:nvPr/>
        </p:nvSpPr>
        <p:spPr>
          <a:xfrm>
            <a:off x="164757" y="3317846"/>
            <a:ext cx="3013739" cy="3306008"/>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200" dirty="0">
                <a:solidFill>
                  <a:schemeClr val="tx1"/>
                </a:solidFill>
                <a:latin typeface="游ゴシック" panose="020B0400000000000000" pitchFamily="50" charset="-128"/>
                <a:ea typeface="游ゴシック" panose="020B0400000000000000" pitchFamily="50" charset="-128"/>
              </a:rPr>
              <a:t>①企業や商品・サービスの愛用者との対面コミュニケーションが可能！</a:t>
            </a: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200" dirty="0">
                <a:solidFill>
                  <a:schemeClr val="tx1"/>
                </a:solidFill>
                <a:latin typeface="游ゴシック" panose="020B0400000000000000" pitchFamily="50" charset="-128"/>
                <a:ea typeface="游ゴシック" panose="020B0400000000000000" pitchFamily="50" charset="-128"/>
              </a:rPr>
              <a:t>②把握していなかった商品課題や競合を発見することができる！</a:t>
            </a: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200" dirty="0">
                <a:solidFill>
                  <a:schemeClr val="tx1"/>
                </a:solidFill>
                <a:latin typeface="游ゴシック" panose="020B0400000000000000" pitchFamily="50" charset="-128"/>
                <a:ea typeface="游ゴシック" panose="020B0400000000000000" pitchFamily="50" charset="-128"/>
              </a:rPr>
              <a:t>③実際に商品体験をしてもらい、質の高い記事の配信が可能！</a:t>
            </a: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en-US" altLang="ja-JP" sz="1200" dirty="0">
                <a:solidFill>
                  <a:schemeClr val="tx1"/>
                </a:solidFill>
                <a:latin typeface="游ゴシック" panose="020B0400000000000000" pitchFamily="50" charset="-128"/>
                <a:ea typeface="游ゴシック" panose="020B0400000000000000" pitchFamily="50" charset="-128"/>
              </a:rPr>
              <a:t>※</a:t>
            </a:r>
            <a:r>
              <a:rPr lang="ja-JP" altLang="en-US" sz="1200" dirty="0">
                <a:solidFill>
                  <a:schemeClr val="tx1"/>
                </a:solidFill>
                <a:latin typeface="游ゴシック" panose="020B0400000000000000" pitchFamily="50" charset="-128"/>
                <a:ea typeface="游ゴシック" panose="020B0400000000000000" pitchFamily="50" charset="-128"/>
              </a:rPr>
              <a:t>記事二次利用可能</a:t>
            </a:r>
            <a:endParaRPr lang="en-US" altLang="ja-JP" sz="1400" dirty="0">
              <a:solidFill>
                <a:schemeClr val="tx1"/>
              </a:solidFill>
              <a:latin typeface="游ゴシック" panose="020B0400000000000000" pitchFamily="50" charset="-128"/>
              <a:ea typeface="游ゴシック" panose="020B0400000000000000" pitchFamily="50" charset="-128"/>
            </a:endParaRPr>
          </a:p>
        </p:txBody>
      </p:sp>
      <p:sp>
        <p:nvSpPr>
          <p:cNvPr id="6" name="四角形: 角を丸くする 5">
            <a:extLst>
              <a:ext uri="{FF2B5EF4-FFF2-40B4-BE49-F238E27FC236}">
                <a16:creationId xmlns:a16="http://schemas.microsoft.com/office/drawing/2014/main" id="{944AFDFB-368C-4ED1-BEC3-4D94CC83BE0F}"/>
              </a:ext>
            </a:extLst>
          </p:cNvPr>
          <p:cNvSpPr/>
          <p:nvPr/>
        </p:nvSpPr>
        <p:spPr>
          <a:xfrm>
            <a:off x="818604" y="3429000"/>
            <a:ext cx="1644242" cy="292544"/>
          </a:xfrm>
          <a:prstGeom prst="roundRect">
            <a:avLst>
              <a:gd name="adj" fmla="val 806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游ゴシック" panose="020B0400000000000000" pitchFamily="50" charset="-128"/>
                <a:ea typeface="游ゴシック" panose="020B0400000000000000" pitchFamily="50" charset="-128"/>
              </a:rPr>
              <a:t>座談会 </a:t>
            </a:r>
            <a:r>
              <a:rPr kumimoji="1" lang="ja-JP" altLang="en-US" sz="1050" b="1" dirty="0">
                <a:latin typeface="游ゴシック" panose="020B0400000000000000" pitchFamily="50" charset="-128"/>
                <a:ea typeface="游ゴシック" panose="020B0400000000000000" pitchFamily="50" charset="-128"/>
              </a:rPr>
              <a:t>メリット</a:t>
            </a:r>
          </a:p>
        </p:txBody>
      </p:sp>
      <p:sp>
        <p:nvSpPr>
          <p:cNvPr id="7" name="テキスト ボックス 6">
            <a:extLst>
              <a:ext uri="{FF2B5EF4-FFF2-40B4-BE49-F238E27FC236}">
                <a16:creationId xmlns:a16="http://schemas.microsoft.com/office/drawing/2014/main" id="{4A74AF9E-25B2-4DA1-8E5C-6F104B58554C}"/>
              </a:ext>
            </a:extLst>
          </p:cNvPr>
          <p:cNvSpPr txBox="1"/>
          <p:nvPr/>
        </p:nvSpPr>
        <p:spPr>
          <a:xfrm>
            <a:off x="647862" y="3723867"/>
            <a:ext cx="2106711" cy="415498"/>
          </a:xfrm>
          <a:prstGeom prst="rect">
            <a:avLst/>
          </a:prstGeom>
          <a:noFill/>
        </p:spPr>
        <p:txBody>
          <a:bodyPr wrap="square" rtlCol="0">
            <a:spAutoFit/>
          </a:bodyPr>
          <a:lstStyle/>
          <a:p>
            <a:pPr algn="ctr"/>
            <a:r>
              <a:rPr kumimoji="1" lang="ja-JP" altLang="en-US" sz="1050" dirty="0">
                <a:latin typeface="游ゴシック" panose="020B0400000000000000" pitchFamily="50" charset="-128"/>
                <a:ea typeface="游ゴシック" panose="020B0400000000000000" pitchFamily="50" charset="-128"/>
              </a:rPr>
              <a:t>通常タイアップでは得られない、こんなメリットがあります！</a:t>
            </a: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725" y="1669724"/>
            <a:ext cx="2160000" cy="1620000"/>
          </a:xfrm>
          <a:prstGeom prst="ellipse">
            <a:avLst/>
          </a:prstGeom>
          <a:ln>
            <a:solidFill>
              <a:schemeClr val="tx1"/>
            </a:solidFill>
          </a:ln>
        </p:spPr>
      </p:pic>
      <p:sp>
        <p:nvSpPr>
          <p:cNvPr id="2" name="AutoShape 2" descr="data:image/png;base64,iVBORw0KGgoAAAANSUhEUgAABVwAABNlCAYAAADn+64sAAAgAElEQVR4XuzdB3hU5boF4DUz6YXQe28iYEVABFFpoqCoIBbs9ViPimJB7BWP9SpY8dgVRUXUo0hREBQEBBSQ3juBkF6m3Gf9YQ+TyWQykwxJCGs/91whs8u/371nSFa+/f02j8fjgRYJSEACEpCABCQgAQlIQAISkIAEJCABCUhAAhIIWcBms9kCrWxT4BqyoVaUgAQkIAEJSEACEpCABCQgAQlIQAISkIAEJGAEFLjqRpCABCQgAQlIQAISkIAEJCABCUhAAhKQgAQkECEBBa4RgtRuJCABCUhAAhKQgAQkIAEJSEACEpCABCQgAQkocNU9IAEJSEACEpCABCQgAQlIQAISkIAEJCABCUggQgIKXCMEqd1IQAISkIAEJCABCUhAAhKQgAQkIAEJSEACElDgqntAAhKQgAQkIAEJSEACEpCABCQgAQlIQAISkECEBBS4RghSu5GABCQgAQlIQAISkIAEJCABCUhAAhKQgAQkoMBV94AEJCABCUhAAhKQgAQkIAEJSEACEpCABCQggQgJKHCNEKR2IwEJSEACEpCABMIV8Hg8cDqdcLvd+O7bb3HOueeaXdjtdjgcDu/u1qxejZatWiEqKgpr165F69atYbPZzOvc9tfZsxGfkIDmzZujRo0aiI+PN6+5XC4sX74cxxxzTIlD4xg2bdyIrOxsdOzYMaxT4LF5jM2bNyMrKwsdOnQw23Oc1vj4d762ZcsWtGvXzpybtWRmZpp14+Liwjqu/8o05HnMmD4dp/TsafbH43PfvgstmjZtaoyshefA8Tds2BCxsbHer1vXhufHP3M9iucXFJhrk5iYiNzcXOzbt8+c0549ewI6c2xr1qxBixYtEBMTY/bFcfHrOdnZcHs8cDmdZr/16tUrct2zs7OxevVqc12io6OLnMs///yDJk2amHPNycnBzzNn4twhQ8rlqI0lIAEJSEACEpCABCIjoMA1Mo7aiwQkIAEJSEACEghbYPfu3Vi+bBmiY2Kwe9cuNGveHPB4TEB5au/eZn8MWBm6nXnmmSZE/OWXX9CqVSsTrjK8Y9iWl5dnAr9dO3cipWZNdO7c2Wy7f/9+zJ0zB2edfXbAsTFM/HPRImzZuhX9+/c3IWI4y+zZs5GUlIQdO3agdq1a5jyys7LQqnVr1K9fH1u3bjXBIs9n27ZtaNumDWx2O5KTk024OG3aNBx//PGoU6cO1q9fD7fLBYaMPM9jjzuuSGhb0ri4/1m//GLOe+U//+Doo4+GBzBB6BlnnGFCUfpwWbx4MVq2bImaNWuavzNgZVi6aNEiHHfccUXOn9stWbLEBMp09rjdWLdunRl/h6OOMuPj67k5OYiJjUVqaqo3cGXgzVB3/bp1cLpc+GvpUhPo1khJMS7NmjXD3r17sXrVKhPC8hpzGTR4sDcs5983bdqE1D17cMKJJxY5/YKCAvz555+Ij4tDo8aNsWH9ehOsX3HllUXW4zE4Bl6P2rVrh3Npta4EJCABCUhAAhKQQDkEFLiWA0+bSkACEpCABCQggfIILFu2zASMVmWota8p33yDS0eMMCHe7FmzTGBqVV+yKnT+vHno1r27CesYtLVv3x4JCQlmc1ZiWlWkDGEZ9p3Rp0+xYXK93377DQ67HSd26WL2Fe4y4Z13cOHw4UU227hxo/k7qy//+OMPU43LwHX79u3mzwwwOa4uXbpg6o8/eqt6N2zYYKo1o1kda7ebQDaUhfumUc9evYqs/tPUqWbfHM+uXbvMa6woZTjKc2aI2rBRIzRu3Bi8Dp06dSoSdtKH1pblgj/+QGJSkqk2ZTDN0PP9999Ht27dsGf3bnOtOhx9tDkOQ2hW0qalpZmgdsnSpWjapAnqN2iA/Px8E35a3gyBd2zfjtNOP90cn+fDAJmBL0NV69ryeBwPA+O27dph8Z9/mjHUrVsXa9auxV9LlqBP376Ii4/Hqaeeapx//fVXE0AvXLDABPgMe7VIQAISkIAEJCABCRx6AQWuh95YR5CABCQgAQlIQAIBBRiWzvn1V1Otai0M+FasWIHrrr/eVIAyuGQQx+COr7F6k6EcH1MfMmSICVz5qD6rQhnAMUxk6MbwkiEnqyh7n3ZaseOvW7sWmzZvRu/evYs85h/OpXrpxRdNZShDRGthuNn5mGNMMMjKzZNOOgkZ6elYt369qbxlRerff/1lwsnPJ07EVVdfbTZlFSofm/dtORDKWFjhO37cOLNvhqhcuI/FS5Zg5MiR5s+/zZ1rWjI0atTIvM4xrlq5Er1OPdVUCP/999+mOrWk1gYMbTdu2GDWN9fA48FXX32F008/3YSnDIu5T4av1sKvsVUBK5Y3b9mC7du2mcreOnXrYuDAgeaarli+HEuXLjUBKq8vA2m+zmvJsHb+/PkYMGCAd8ysEmZF8Ny5c014fOyxx2Lq1KkYcdll+OjDD81/uTCs/fqrr3DKKaegeYsWptqXbScYyIZbxRzKNdA6EpCABCQgAQlIQAJFBRS46o6QgAQkIAEJSEAClSTAykqGpP4Vrl9//TWGDRuGjIwM7E9LM4EZHy/v1LmzCdr2paWZgJDB3I8//IAGDRua3p98jJ1VkGwl0KdPH/OoP1sVdPUJAq1TZajLUI+BqH9/0FA5/vvuu7j4kkuKrM5wkqFqgwYNTMjHMJj9Ybdu2YK2bduaR+xZEcpeq99Mnoyhw4aZ7WfMmGECzHD7uTJ8ZqVuL78KV1bP8hF9utCRVaP8OxdWldLKqr79Z8UKHHPssSVW+U764gsMPOssb1jJwDU9Pd20SWAlKZ1Z4coqWQanLVq2NH1aWb3M8JMhLcNlBrK8FnyN156Vp6xAZVsALqxGPuqoo9C6TRt88sknps0DK1i5fPfdd2Z7Vv6yQpg9cVmdy2OzKvibb77BkPPOM5XOe1NTTbjbpm1b77Vhz1eG7/0HDAjbONT7QetJQAISkIAEJCABCRQKKHDVnSABCUhAAhKQgAQqSYDVqdOnTTOPn1sLQ1RWR95x553erzFc27lzp3kMn+Ehe4myopNhHvu7tmnTxgRs1sKepAzq+Fi8f+DKsJDhIPuYLlq40IS5Zw4cWESA6/hOelUSzwvPP2+qMznpk7WwL+1JXbuaClcGiBxnRmamCVzbH3WUCZjZc/S4448Hg0xWaXLCL4a/3bt3D3scNHj5pZdMUGlVuHLsy1eswP333+89j88+/RTDL7rI/J3Vn1abBga2DCMZYPu2VeDXuS4DzI8/+si0ePBfGGxy0iv2qmUIympfVrSyVyv3xZCcfWXZ0oEVsLyGHCfPlb1zWTHLa8trwUpmVvly4q8ep5xiKp8ZXLMql20QGFL37dfPjInnyf6x7OXL8JZj5fkx/GZ4zipW/xCd2/BeYfB82eWXK3StpPe8DisBCUhAAhKQwJEhoMD1yLjOOksJSEACEpCABKqgAKscGYT5V7h+9eWX3t6oDBQnf/01Bp9zjgnSGNaxHQD7rvovrLbk+nzMvG/fviZ0++F//zPbstKTgR77ejLg69q1q9l83rx5ZsKqoUOHekM6BrY8DnuBBqt+ff+994oFkaxw5RgaN2qElStXmgmfGBIzRGYFKENEVtfyz+Neew2DBw82FZ3sB8s+pqzgZKiYkpJivsaKTIa3JbUaYEUv+6syvPRd2MN1wIGJxmj8888/4+STTzb7mfbTTzh70CBzHI6H58teqXTh3xlIsyL12uuuM+YTP/sM/fr3R61atQIG0YFaCnAsH37wgbmODF+toNQKsjmmOXPmmOCTYWz9evWMdX5Bgbk2fJ2Ov/z8M3744Qdcfc01ZoxWBbAVuFpBO6uNrfYMwdoyMKzfuWOHCXW1SEACEpCABCQgAQkcGgEFrofGVXuVgAQkIAEJSEACpQqwwpWPs7O/qLUwkGPl6TXXXmuqH/kYOGeZ54RHmzdtMuElAzxWiHJhyMpeoKxmZS/V9IwMNGvWzDzKbwLV3383k1DFxcaa1xhkcuInBrDWwkfbuZ8uJ53k/frs2bORtm+fqQRlFWWghb1T2RqA21rLrp07TbVm4yZNMHPmTLRs0QIFTieyMjPNsdlSIDMjw0xyxWCYrQ/4eD8fv990oB2BIyrKVO1yv6xG5bgYNgZauB0DUXr4VrjSkJWcDEPZp5VBapTDYf7MUJNj4URkfKSfgTOrVPk1tmzIzMpCjx49vJNoMRDlBFY1U1LMdWDLAPantXrX7t27F+n793uvI/vo8pqtXbMGe/ftM0Gu3WYDz4sVrlw4Vl5/jsftcmHjpk2oXauW6bfLylj2veU4eN3YE5fhPKuHj+nc2diy7yzHwgpmBqy///67CZTZxZaVr9YkaqXehFpBAhKQgAQkIAEJSCDiAgpcI06qHUpAAhKQgAQkIIHQBBgWskKToZrvkpOba8I09mJlMMoqRoZ7DEAZqDHAY1hoBXcMBLmwQjIpKanIo/EMYhnSMtTjZFqcrMl/YbDJx9K5rW915LatW9GwUaMSq0vZJiC5Rg3zGL21MFzlMRgKm3OLi/O+xpCR/+PxWDnKEJRjDta+gFWerMxlGBpo4fmxj2lSYuLBl202E5zWq1/fjMG35QFstsL1PB7YHQ7vfrkejS1D/zExGGX7BZ4b/flnb9DM8yrs1WV2zf9yHQbVDE7z8vPNefPvrJK1Fp4/r7EJg6OizDZcrH3TiP+zqmPZN5b3A68Tx8NrxSCb5+Q7qRrvl7L25Q3tztVaEpCABCQgAQlIQALBBBS46v6QgAQkIAEJSEACEpCABCQgAQlIQAISkIAEJBAhAQWuEYLUbiQgAQlIQAISkIAEJCABCUhAAhKQgAQkIAEJKHDVPSABCUhAAhKQgAQkIAEJSEACEpCABCQgAQlIIEICClwjBKndSEACEpCABCQgAQlIQAISkIAEJCABCUhAAhJQ4Kp7QAISkIAEJCABCUhAAhKQgAQkIAEJSEACEpBAhAQUuEYIUruRgAQkIAEJSEACEpCABCQgAQlIQAISkIAEJKDAVfeABCQgAQlIQAISkIAEJCABCUhAAhKQgAQkIIEICShwjRCkdiMBCUhAAhKQgAQkIAEJSEACEpCABCQgAQlIQIGr7gEJSEACEpCABCQgAQlIQAISkIAEJCABCUhAAhESUOAaIUjtRgISkIAEJCABCUhAAhKQgAQkIAEJSEACEpCAAlfdAxKQgAQkIAEJSEACEpCABCQgAQlIQAISkIAEIiSgwDVCkNqNBCQgAQlIQAISkEB4Ak6nE9u2bUNWVhZatWqFuLi48HagtSUgAQlIQAISkIAEJFAFBRS4VsGLoiFJQAISkIAEJCCB6iyQm5uLmTNn4tGHH8bCBQvg8XjQs1cvfPHll6hXr151PnWdmwQkIAEJSEACEpDAESCgwPUIuMg6RQlIQAISkIAEJFBVBPanpeHOO+7AJx9/jIKCAu+wYmNj8cSTT+L2O+6Aw+GoKsPVOCQgAQlIQAISkIAEJBC2gALXsMm0gQQkIAEJSEACEpBAWQU2b96MQQMHYvny5cV2cfEll2D8G28gOTm5rLvXdhKQgAQkIAEJSEACEqh0AQWulX4JNAAJSEACEpCABCRw5AiwX+uoe+7B22+9BZfTWeTE+/Tti48//RR169Y9ckB0phKQgAQkIAEJSEAC1U5AgWu1u6Q6IQlIQAISkIAEJFB1Bdiv9d0JE3DH7bcjOzu7yEC7de+OL7/+Gg0bNqy6J6CRSUACEpCABCQgAQlIoBQBBa66RSQgAQlIQAISkIAEKkyAgevs2bNx2aWXYtvWrUWO2/6oo/DD1Klo3rx5hY1HB5KABCQgAQlIQAISkECkBRS4RlpU+5OABCQgAQlIQAISKFVg/LhxuPuuu5Cfnw+GsFxiYmIwc9YsdO/evdTttYIEJCABCUhAAhKQgASqqoAC16p6ZTQuCUhAAhKQgAQkUI0FcnNzMWPGDFx/zTXYuXOn90yvuvpqvD1hQjU+c52aBCQgAQlIQAISkEB1F1DgWt2vsM5PAhKQgAQkIAEJVFGB58aOxSMPPYS8vDzvCBOTkvDbvHno2LFjFR21hiUBCUhAAhKQgAQkIIHgAgpcdYdIQAISkIAEJCABCVSKwBdffIGLL7yw2LFHjhqFZ599tlLGpINKQAISkIAEJCABCUigvAIKXMsrqO0lIAEJSEACEpCABLwC2dnZiI2NhcPhCKqyauVKnN67N3bt2lVsve4nn4yZv/xierpqkYAEJCABCUhAAhKQwOEmoMD1cLtiGq8EJCABCUhAAhKowgJz5szBnj17MGTIkKCjfPqppzBm9OiA67Rt2xYzfvkFjRs3rsJnqqFJQAISkIAEJCABCUggsIACV90ZEpCABCQgAQlIQAIRE/B4PLj1lltw0cUXo1evXrDb7cX2vWbNGpzZrx82btwY8LhvTZiAq666CjabLWLj0o4kIAEJSEACEpCABCRQUQIKXCtKWseRgAQkIAEJSEACR4gAJ8G6cNgwNGncGJdceilO7d27SHj66Sef4KYbb0RGRkZAkek//4zTTjvtCNHSaUpAAhKQgAQkIAEJVDcBBa7V7YrqfCQgAQlIQAISkEAVELjxhhsw4e230bhJEzz1zDPo168f6tSpg6ioKHz4wQe45aabkJWVVWyksXFx2LJtG2rVqlUFzkJDkIAEJCABCUhAAlVHwOX2YPP2fVi8Yht+X7wRqzfuwf6MHDPAlOR4tG9ZF92Pa4Hjj26MZo1qwWGPzNNCbg+wPT0f/+zKxuLtOdi4Lw/puU5w70mxDrSoFYvjGiXg6AYJaFwjBhE6LOByI3/jbmQvWIus2SuQv3YnnPuzzXHtyfGIbdcQiT07IL5rG8S2rA84ij9ZVVlXT4FrZcnruBKQgAQkIAEJSKAaC3z//fcYdv75yM/PN2fJ1gL1GzTACSecALfHg59nzAArYf2X4084AQsWLarGMjo1CUhAAhKQgAQkEJ4Av3fKys7HhEnzMP231difkQunyw2PByj8fwBsNv4fohx2E772O6Udrr6gGxITGICWLXjlrnMK3Jj0dyrmbshARp4LDH359QNHNeEnd89wl+Frj+ZJGHpsXSRG283Xy7S4PXBn5mDPW9OR8eNiuNNz4HG6C8/V53zNOUfZTfia3O8Y1P3XAPPnyCW+ZRr9gcsR+OxtHjbg0iIBCUhAAhKQgAQqQIDBW25urjlSXFycmeW+LMuSxYtxzLHHhr3p3r17kZuTg6bNmoW9rcvlQnZ2Nvjf6OhoxMfHB+xbGuqO3W53iasG6ofqvz6/hXM4HKEezrsetyvp27+y7NPpdOK3337D/HnzsHTJEkz64gvvNQ42OPZ+/eiTT8Ief7ANeH03b96Mffv2oaCgwKzKStvEhATUrlMH9erVQ40aNcrVM/aff/5B2r59xYZhs9vRokULNGzYMOxz2rlzJ9atW2d+kLEWfoN+3HHHISEhIez9BduA13jfAae0tDRvUM6K4zq1a6NZ8+bGKJyF+6T7tm3bDv5wdGAHMTEx6NS5c5H3OtffsGEDdu7YUeR8mzdvjiZNmgQ9NN9/69auRWpqajhDNOvOnj0b94waFfZ22kACEpCABCRQEQIulxtrNu7Bi+/NwrLVO8C/lxbY8XsHh8OOzu0b4o4rT0Pb5nXM38NZXPx3PC0f//1jF1btyTVBaygLg9e2deJw1Un10KJ2LBxhpq4eVrWu2YFdYycj96+N4N9DOWGbw47YTs1Q/54hiG3f2ASxlbmowrUy9XVsCUhAAhKQwBEswP6d0376yYRy69etM4+XM3BJSkpCq9at0aNHD/Tt1y/kkIfbnnLyyWjTpk3Yqnv27MH1N9yAocOGhbQtj7Vw4ULMnDEDy/7+G7t37waDTwauDRo0AKs0+w8YgPbt24e0P2ul9PR0jB83Dn//9VeR8JMBNHuhntGnT5EwlQHif557Dhs3bPAep1v37rj93/8O67hcefHixRj/2msBH/Mv6z6tQTDwfO3VV034ymByy+bN3uDTf6D33n8/nnzqqbDHH2gDBuGffPwxvpw0CevXrzeBYpHANTHRBK7169dHh6OPxoknnmgCwH79+6NmzZphjeGzTz/F/ffeWyy05v7Hvf46unfvHtb+uDLD1vtGjcIf8+d7t73muutw18iRSExMDHt/JW2wa9cuvDthgrmfOZHZft/ANTbWGDE0Pufcc3Hh8OGoXbt2SMfm+2Tt2rW45qqrsHnTJu82/MXBsOHD8fAjjxQJjrn+9GnTcPfIkWYMXE7q2hUvvfJKSIErxz/qnnvMdQ5nadioEX6bNy+cTbSuBCQgAQlIoEIEWNm6av1u3PHUZKRn5gb85TgnGbXbbd72Aax8dR8IR/lajaRYvDz6PLRrWS/kSleWYG7Yl4snp29FZr7LW1Qa6knzuEkxdjzQtyla1Y4t8svjoPtwe5C7ahu23vwO3PsLfzYwC0NbK7i1fhNt5b++Va8MmmskoMm46xDXoUmlVroqcA31btF6EpCABCQgAQlETGDy11/jtltvxfZt20qsquQ3ak2bNsWLr7yCc845p9SqTX5D1qRRI+zaubNM45z4xRe4YOjQUrdlBd7IO+/EN5Mnlzh27oRVptddf73pX5qSklLqfq0V2N/01ptvRmZmpncb9j794KOPMODMM4vsh1WkDz7wgAldubAC8fc//gg76OW2K1euxFkDBmCTTzBmHezZ557DyLvvDvkcSlrRqqKl4cABA0xFov/y8KOPYsxDD5X7WNzBdddei/9OmBDWvhhovvzKK6ZSOZzl5ptuwpuvv15sEwajr44bh8uvuCKc3Zl1GcBff+21pjrYWt565x1cfc01Ye+rpA34C4/LR4zAhvXrS90n35M9e/XCx59+isaNG5e6PlfgPdq9a1ew+tx3adCwIf7344841q8ifdGiRTjvnHMKq2IB80uQzz7/PKRjLVu2DIMGDsSWLVtCWt9aSW0swuLSyhKQgAQkUIECaRk5uOfZKfh79cGnP/wPX7dWIs7v3xktmtQ2wea3M5fj9yUbfZ68t+GY9g3x3KhzUCMpLqTRZ+a5MPbnbaaytTwPwLerG4d7z2iC5NjQnr5yp2dj653vIXfxhoPHtdsR07IeopvWgS02yvtEkvm+ssAF54405K3ZAThd3nOLO7Y5Gr90NaJqRu4X1CHB+aykwDVcMa0vAQlIQAISkECZBRgiPvvMM3j5xRfNY/ihLAys7rn3XhP4BQvBKiJwnfXLL7j9tttMBWooCyv5Tjv9dBPgdezUKZRN8MH775vA1X9CqWOPOw5vvPkmunbr5t0PqzUfuP9+vPj88+ZryQxc58/HUUcdFdKxrJVYncvK2nvvucc89s9KXT6ibbUraNmqFRYtXhxytXEoBz938GB8/913xVZlZTCDuPIuL77wAu4ZOdK7Gz6+3rNnTzRp2tRUsfKx+e3bt5vKSwb/rMRkMM4wkZXE4Sx89L9zx47eyso2bdti08aN3mraiy+5BOPfeAPJycnh7NYErjdcdx2+8AkcIxm4snL2qiuvxMp//vGOi6EqK35TDlT47k1NNY/p+/6wxYCSIWgo1eS8j7qddFKxwJUHbNuunfFmZbG1RDpw5bXg/Rxs4XWf89tvYV0brSwBCUhAAhI41AKsVH3h3V8wZcYy06810MIAdew9g9GpbUPYDsxU9eqHv+Kz7xcX+bebfV2H9O2MO6/qXWprAZcH+GDBLkxdvd/bRoC7DtRRIMpuQ7OaMWiUHIPU7AJs3JcPDzymkja3wG2KUs9om4Jru9YvdQIvtg7Y89J3SPtsLjwHwtPolvVQb+Q5iGlaF679WWYSLet7En7PAjv7t8bBnZmL3c9PQe5fhU/U2KIcqHF+NzQYNaTSJtJS4Hqo3yHavwQkIAEJSEACXoG33nwTo+6+G2wnYC1169XDAD5+f9RRpvfpqpUr8dPUqWCIZS0MyFj5yD6L5purAAu/+Trx+ONx+umnF3l1+fLl5jFla2GYxD6hvgvDNoZil44YUeLV4jqDzjoLa1av9q7DPpSs+OvWrRtqpKQgdc8ezJgxA38tXWoCS/MNn82GU3v3xjfffmvaJZS2lBS4cjuGru+9/763T22kAleGj3zsm1W7XBg4ssLQN4iLZNDHYwy74AJ8/dVXxTgYsC9dtsw8wl7WhaHx6b17Y8Eff5hd8L6aOWsWTj755CKV0rxneO5bt2zB5MmTzfm++fbbpo9wOMtzY8eadgJcWNnMMPKRhx/2BvN8ZH3qtGno2LFjOLs9pIEr+yYP6NcPc3791Tsm9rK9/sYb0bdvX9SsVcvcu+ynyuvE+9L3lyTnX3AB3v/ww1IrgYMFrjzwCSeeiNfffBNdunQx44h04PrNd9+BPWBLWngPsNXFtdddF9a10coSkIAEJCCBQy2weuNu3PHkZOzjhFEBplniv9Nn9T4Ko65jyyk7Vm/Yjb9Xb8cv89dh0fItRdoAcN3aKQl46YEhaNuibtChb9qXhyenb8H+vMJWAnFRNpzfuTa+XrbPTKBlLezVOqhDTQzuWAsJ0Q7kOd1YvzcXBS4P3pm/C3tznKb1KqtbR/dtipa1gs/RkL9uJzb/6024UjMLe7/b7Wj88tVw7dqPve/9bEJVk/r6ThLmsMNeO8lMmJXUuyM2X/863FmFk7JG1U5Ck3HXI7Zd+H30I3FtFbhGQlH7kIAEJCABCUigVIH9+/ejZfPmyEhP9657Ss+eJrRhIGIFqfyGcvWqVbj4ootMcGktXOe7H37A0UcfXeKxlixZUuwRZVZu3n7rrd5tjjv+eFMFykmTrIWVhBxfsGDmqiuuAB/3txZWKz73/PO44sori1TQ5eTk4Jmnn8Z/xo71TjzEbdhaYNSBUC4YVrDAldsxmP72++/RunVrU0EZiQpXhtK9TjkF6fv3gyHyM2PHmirQW266yTvULiedhF9mzw47jAx0rgz7Tu7Wrcj19V3vwaBo2GYAACAASURBVIcewiOPPlrqPVXSCqykZlUlw3troRsD9c6dO4OPs/OReE5kZU3QxmAwPz+/1ADR/5i8b07t2RPLly0zL7Gi+YepU02rhxeef977A9KYhx82PUvDWQ5lhSvbegw9/3zvcPjLgJf/7/9M6wP/ydlY6fzE44/jMZ/xM5z98JNPTDgbbPEPXPm+Y5sB36X7ySdj0ldfmesR6cB11dq15r3iu/AXPuwl3LVrV/NlfuaU9IuccK6X1pWABCQgAQlEUuCjbxbijYm/o6Dg4KPyvvtnFel1w7vjiiEnId/pwg0Pfo71W1LBvq8B8llERztw08Wn4JLBJwQd5ncr9uGTP/egwO0xLQoaJEfjqbOaY96mTHy7Yh92ZhSYytd6SdEY3acJGtaI8e6Peei61Bx8/OcerNiVY/JRzl01/Li6GNIpeA/4tIlzsfuFb+HJd5p+rTGt66Px81di2+0TkL9pDzgYe3I8YprXAxw2FGzZa8LXJq9eaybYqj/yXOz97wxkzlxmgllbTBTq3nYWao04NZKXJeR9KXANmUorSkACEpCABCRQHoEJ77xjHo+2Fs46/vmXX5rq0EALw7LTTj3VTEjFhe0EOHlOuJVoDFxvu+UW7yEYuM5fsKDUnrC+Y+JEQn1PP93MoG4tnNzp8SeeKBZO8XVWAl591VWY5PMo+IlduuDnWbNKnV3eP3DlxGGswLOqghmG9RswAK+NG2d63EYicL3v3ntNQMylWbNm+HrKFBNSHXfMMebReC7sI8tw/MyBA8tzG5htOYlWzx49TLAeaOGj6j9Om4aWLVuW+Vj333efabXgH+5ZO2TAlpCYaEJ2Vp6yUrlPnz5m8izfML60AUz55htTHcwJzLjdex9+iIsuuggzpk/HpRdfDE7IxoWtDBYvXYpatWqVtkvv64cycOV7gu8Na2EV9nf/+1+J9yfDaFaQ/7NihdmEVcD/eeEF/MsnlA90Yv6Ba6PGjU3wzEDasuF2vM9fGz/eVPVGsocr33f+Fcv8TLn5lltw2+23h3wttKIEJCABCUigogVueuQLLF253TsBlu/x+X0M2wRcd2F3jDj3ROTlOXH5qI+xMzXTrB+oIpYTax3foTFeezj4nAWPT9uC5TsZlhbOSsUK15eHtEJKfBSy812YuioN01bvR+2EKNx3RhMkxhzsz+p0s7p1J2asOVhgwdC2fb04PHZmyU+c8Dhbb3sHWb+tBtxuU92a2KsDal9zBrbd9R5c+zJhS4hF03HXI659IzOugh1p2HLzW4huVhd5/2xDw8cvQu6f67Hvg1lgewKb3Y74rm3QdPz1FX3pzPEUuFYKuw4qAQlIQAISOPIE/n3bbWamemsZfM45pqqNj2CXtNx4/fV45+23rW9acN8DD5jKx2Db+O8rEoHrnDlzMHzoUG+bA/aEXLthQ9CJg3766SczCZW1MDz8acYMtGrVKujF9w9c+Sg/+7k+PGaMqcLlwtCVE2ixL+grL79crh6uDAqP6dgRO3YUTsYw7MILzQRdPEdOxnXfqFHeY95y2214+plnyl3lyupC2mzevDmgRUJCAl58+WVcc+21Za48ZKj7+vjxeOuNN8wkSqVN+MAfXBi2PjhmjDEI5R5j6wKG1eNefdX0u+18zDGY8t13JrTmNbvgvPOKtLN44aWXcPu//x3ym/9QBq7Dhw3Dl5MmecfCcXF8wZYbrr8eEw68H3kPPvTIIxj94INBr5F/4Fq/QQOs27DBXJtHH364SHsRVgfzFyq85w71pFn/99pruOnmm0O+FlpRAhKQgAQkUNECZ177FjKyik9axe9ZTuvaBuf174ymDVLQuH6K+T5n6cptyMt34oNvFmLh38UnkGRXLvZ8/eHtG4KeyvVfrEVGrsu0A2BYWishCleeVA8nNU0yfVh5rHyXB/lOD5JiHTjQOtbsM9/lxkuzt2PhlizvMbiPhBgHJgxvE/S46856Cs5daTAHttuR1Lczal3cE9tGvg+P240m/3ctcpdtxv4vfjOTZSUPPB41hnTF1hvegHNvJho9eQnyVm3H3nemw+N0m8E7aiWhzbTITMYa7vVX4BqumNaXgAQkIAEJSKBMApxt/V2fGeMZprFfZrCFjzE/4jNj/Z0jR+Kpp58udRIc331GInD9+eefccnw4d5qW/Zr3Z2aGjSUW7lyJTp16OAdCkM4tkQorY9noMB1xGWXmcnGnn7yySJtCjiBFieDeu/dd803v2WZNOuN118v0jpg6vTpptKTy7p169DvjDOwaVPhBAR8LJ+PywdrvRDKzfH7779j2Pnne0PeQNuwzy57e4Y70ZTvvhiCMnidOWMG+Ag9Wyds3LDBhHzWhGD+x2boykm7eL1KWxgYnz1wIFYsX25WvfW22/Dsc8952xR8PnEiLrnoIu9ueK3YlqHmgQmpStv/oQxcL7rwQkz64gvvEFip+qpPxWugsV16ySWY+Omn5iUG0o898YRpkxHscfxAgevW7dvN/froI4/gyccf9x6K+2neogV279rl7Rc7dNgw0xM3lGXZsmUYNHCgCdhLWxS4liak1yUgAQlIoLIFel7yfyVWt1486HjcdtmpZlIqa2FBKiesGjX2W8xZtD7g8FkVO/vjg622Aq004uPVYKWqtSRE2zF2UAvUSYwuEq4G2jY914VnZm7F2tTcIi9zmJ9e1j4o6ZqeY+DJzS/8JbnDjuS+xyBleA9sH/m+qWJt9taN2DjiZeSv59NvHhOmtpx8L3aM/gTZ81aj4ZMXI3/NTux9e1ph4MrcNi4abec+WSmXUoFrpbDroBKQgAQkIIEjT2D0Aw/g2aef9p44+7d+/8MPJU4kxUfBzxk0yEygxYUBzyOPPYb77r8/rKrHSASuCxYswPnnnmtmtefCYGjuvHneHpCBribDZYbM1tK6TRsTtjVqVPgYVElLoMD16muuMQHUg6NH443x48EeqNY4+Bg7e7lyCTdwZaDHwPD3AzO0t2rd2kzuZFV38pisrLWCOZ43Q7kb//WvMt/A/Cb6008+wc3/+leR6kb/HfL++HzSJDRo0KDMx3r/vfdwwdChRe4x3les6t21axd27dyJxYsX473//tc7wRUrN3mdepxySqnH/eTjj3Hl5Zeb8JaPrbOf78k9eniraXmut992G7KzCqs8UlJS8MZbb4EhYig9Qw9l4Or/ywyG6WwpUFIFNn+BwDYQafv2mXNhz1e2AOAvA4ItJQWuPH/6PDRmDF595ZUS74XyBq6crM43POePj1s2bza/uDjPp4dtqRdbK0hAAhKQgAQqWOCUi18J2IuVIeupXVpj0OlHo2XT2mjWsCZcLg8WLtuM3DwnXv90LjZsLfz32n9h39c5n94W9Ez8A1eufHLzJFzfvYGpaC1p4b+xnHDrsWlbkJlXvO/sZ6UFrr3GwJ1d+D1uscC1ZT00e/0GbBj+Agq2pJoqWHuNeLSach92PPI5sueuDBy4xkaj7W8KXCv41tXhJCABCUhAAhKoSAH/R+xr1KiB51980UzS498zkyENw7Jbb77ZGy4yrHp7wgRwdvRwlkgErgzozjjtNG8ox+OfPWiQqdDlRD/+C8OpEZdcgsV//ul9adDgwaaFQmn9QUsKXLkjPqbOStfnn3vO6+J77HAD1x9/+AFXXHYZUlNTzW7q1q2Ltu3aFTmdbVu3mkf/rUfyj+rQAQsWLQp7cilrpzwHTmLG6xvsMX/27P1k4kQMHjw4nMvtXXft2rXoe8YZpsco7zH2DA60sE0Dewv7hsrTZ85E79NOC3pchqycLGve77971yspRLXOk69fedVVphcxA8vSlkCB6zvvvmv2UdqycMECcKKzkpYVK1aga5cuyM3JMauwhQTDzUcffxzsoWstPM+FCxfi3nvuwaxffvF+ncHs9z/+iHZ+94v/8YIFrlyX1cZPP/UU/u/ll8EJ5/yX8gau/6xejbZt2xbbL4N3673456JFOOHEE0sj1esSkIAEJCCBChXod/UbyM45UPEZ4MgMT2+46GRcdm4X5OY7cdndH2HHnowSx8jvQxLjY/DTuzcGPY9rJq5Bdr7bPNlvLbXio3DzKQ3QuWECeNxAS4HLg/cX7MLU1YUtsKyFq8dG2fHeRcX/PfZdb93AJ+HcvT9gSwGW1jZ75yakf78I+yfNg8fpQnL/Y1H3pjOx6drxcO5IQ6On/FsK2BBVKwmtp42p0Ot28LwDQ9k8pTW6qpTh6qASkIAEJCABCRyuAgxuWCH3x/z53lNgQHjHnXfizrvuAgNYLgyZnhs71gQwnG3eWo497jgwCAtn0iFuG4nAlft5+aWXMPLOO73jYSUke04+9/zzOP74483X+e0Tg2WGU3//9VeRQHHajBk4/YwzSr18wQJXbsyqU1YLs28owyzfJZzAlRV+nFjqlZdeKrW/qf+g2eP1kksvLfVcAq3ACcj69emD9evWlbo9q1xn/fprqesFWuGuO+4w/W1ZrZuYmIgz+vQxEzN17NTJTADG+2ztmjUm+J09a5bXksHszFmzis1s73+Mn2fORP++fb12LVq2NNv4tyqg86KFC70BOSeNYgUt1y1tCRS49unbFx18WlUE2gfvQ4bkX3/zTYmH4DpjHnwQzzz1VJF7mu/DIeedh27du5sq3Gk//WTu6cyMjCL3yVPPPIN7Ro0qtVK3tMCVB2cv3H/dcAM+/OCDYuMtb+B66YgRpbZwWL16tWkjoUUCEpCABCRQlQSuvv9TrFq/2zt5lf/YyhK4dmhTHxOePNjuKND5PvjjZqzZnVMkcGXEenqbGri6a30TngZaft+Ygdfm7jD9XX0Xxo4tasbi2UEtgvJuvW0Csn5bdXDSrN5Ho/aVp2PbSE6alYWo+ilo+va/4KiZALDlQYELW+78L/KWbYYtNhqNnh6B3KUbse+9nw9OmnVSazR9PXjP2kN1zdVS4FDJar8SkIAEJCABCRQTmD9/Pi4fMQLr1q4tEt6w2s+qrGRlYkb6wZlNuRM+EvzeBx+UWnUYiDxSgSuDM846/92333of4efxGOjxUXz25dy5c6d5XNn399acAMqabCqUW6K0wJX7SEtLw72jRuH9//63yFjCCVwZyJ07eDD+WrrUDKvXqaea8JvjLfpNss1McMQeqNbCGe05OVQoVZr+5/zZp5/isksvDTnk/XrKlLCrXNl7dmD//qYHbTgL2wLQYPSYMUEreNnCgZXB7NHKhZWSDIYZUvov7CF71RVX4PvvvvO+xNYYnJyrtCVQ4FraNtbrDJh/mj496Ooc253//je++PzzgBXTgTZmpTlDTFbphjKxWCiBK4/D0PWO22/Hxx995O3fyq+XN3ANxev4E04wVdtaJCABCUhAAlVJ4M3PfseH3yxEgbP44/kcZ7iBa3SUA1ec1wXXXXhy0NOctDQVX/6919vHlWErQ9PkWAcGHlUT53WuXaTK1eX2YNnObLwzfxd2ZhYUa4PgsAHndqqNi4+vG/S4aZ/OwZ6XvoM732kOGNuhMRo+cQm23j4Bzq17zdeiGqQgtn1j03Igf91OFGzeY8JX9nNt/MKVSJs4Fxk/LjGhrS0mCnVvGYhal/eulMuqwLVS2HVQCUhAAhKQwJEpwMd4p0+fjgcfeAB8jLe0hVWkJ3Xtikcfewz9BwwobfWArzMsZGsCa2G4Mu+PP0IKi/x3yJnTOckPqyIDPf7svz5D2Nv+/W/8+447Sq2ys7b1D1zZRuGqq68udm58FP7hhx7C6+PGga5cwglcP//8c1wxYoQJbGNiYvD4k0+aSmOa+y+c5Oq0Xr28VaCsEH3/ww9x5sCBYV+T84cMwZQglZf+O+zXvz++mjw55BYGDLu/mTwZ306Zgt9++w1rVq/2+pQ0WFZytmnbFjfceKNpP1CvXr2g58W+r+edc453cqaevXphxs8/B7ynWPH62quv4v577zWhIpfGjRtj/sKFAdtR+B7Yv91BONihBK7cH/sSs6fu22+9hVUrV5YYhPO+4HuHLRouHD485MnMeH9179oVS5csMcOvW68eOGlWoLCWrTtG33+/mVzP6kscTuD6999/Y/BZZ4U0aZavpQLXcO4srSsBCUhAAhUl8Neq7bj72SlIzyw6AZV1/HAD15SkODx/37no1K54Oyzfc1qzJxdPz2Qf1sKJp1rWisVpbWrg2EaJqJsQhZgou5mcy+nygJNkzd2YgS//2ot8l9sUnvov7Ps66rTGOKp+fFC6/LU7seWmt+BMzeBjY0C0A83e+heyZv+D/ZPnw52VV1jZ6rvYbWZirMSeR6HWNX2w5fo34Npb+ISco1Yimoy7DnEMaCthUeBaCeg6pAQkIAEJSOBIFmAgxsfiGfCMf+01sKLVv5MRAzBWjTLcYdjINgKhTDLk78rjjBk92rQDsBbul5N1ldZ7sqRrxCCIQd5TTzxhHkW3JrDyXZ+PZZ89eDBGP/gg2rdvH3K4yyrasc8+i6effNK739vvuANPP/OMd+Z73+Ns3brV9Ir9dfZs8+XYuDgThA4dOjToLcYJo84680wsWbzYrMferR9+/DEYbgZa2NqhR/fuWLF8uXmZ12LYhRfi9TffNBNBhbqwYrNxgwbe4DGU7Vjd/N0PP6Bjx46hrG7WYQDNe4qefFx87pw5mD9vHhiY796927zGnqUMVtu1b28qaLuffLKp2A0UOPsemPfUC88/j5kzZni/nJycbPoL09F/4RjeeP11UyHse5936dIFz4wdG/R4U6dOxQv/+U+RKuZQEHh9GGj++NNPoaxu2iDwGrMf7ZQpU8x1Zl9fjpfhMAPJweecgxNOOMGE86UZWQflfhnmclIy65cCHFuPHj1Mr1j//dD2/155xUyU59v3llXHPH6whWE2g+3/ff99yNXT3B/HwGvENg9aJCABCUhAAlVJIC/fiTEv/4C5f26Ay1UYfvouDFyvH36wh+vl95Tcw9XhsKPXiS3x2O0DERMTFfQ0GZy+OmcHFmzJAqtXudRJiEKTlBg0TYlBYowDOQVubM/Ix5a0fOzKKl7Vah3AbgNOaJKIO05thBhH4FYE3sG43Nj1n2+8PVr59bhjmqPBAxeYFgEmiHW6inyPAIcDjpR42FMSTHVs1qwVhbtz2JEypCvq33cebFElT/R1KK+3AtdDqat9S0ACEpCABCQQ/Bu6A4HYpo0bwcebGbKwerJlq1ZmohuGYuVZuE/2z/Tvddq8RQvTB7MsIa41Ho6VLQRWr1plgjwGSgyjmjZtCk4sVbt27bCHzsCJoRcDIGthwMvH/Vkt67/w/BgkWufBMfHx9pKCU2t79lFd9vffRYLg1m3alBhC79mzxxzHtyqRQRV7rLI/aqjLt99+aypDS1qsmeut13n9WUX72BNP4Nhjjw31MFoPMBXkmggqtFth/fr14CRgWiQgAQlIQAJVTWDbrnTc9fRkbNy2r9jQ+H3T+f06Y2DvDsgvcOHhV35Aalp2wFNo2aQWnr9vCBrXL5wzobRld5YTz8zYii3780pbNejrjWvE4N4zGqNhckxI+3Hvz8aWO95F7pKN3vXtSXFI6NYW0c3rwh4bXdjfgIvHA0+BCwXb9yF7/mq4Ug/O/RDXuTmavHy1qXKtrEWBa2XJ67gSkIAEJCABCUjgCBN4/LHH8OjDD3vPuvMxx5hWEQyJPW43ataqZYLCSV98YdaJjY01lYdsK6FFAhKQgAQkIAEJHGkCbrcHvy3egNEv/g+sePVfYqIdYPUqf+mel3+w+tN3vbjYaDx551k4+bgWsLPkNITF7fFg6fYcvDBrK/KcAfoEhLAPth64o1cjnNAkoUjP16Cbuj3I/Wcrtt7yNlz7D4THDFj5fwf+W2R7T2H3AfP/zB8AR3I8Gr96DeI7NWej2xBGemhWUeB6aFy1VwlIQAISkIAEJCABPwH2p736yiu9X2X7g+EXHZwpl1Wz7OPZtUsXsOqZywVDh+LTiRNDfoxd6BKQgAQkIAEJSKA6CXDSrHlLNuGVD2Zj6879YAgbysJwtWnDmrj98l7odmxzcNKscBan24O/tmfj/YW7sSMjP2B/1kD7Y8ZZPykal51Yz7QTiAo39HS5kbtyG3aN/Rp5y7eadgLFZuLyPzDDWLsNcUc3Rf1R5yK2Q5NKayVgDU2Bazh3m9aVgAQkIAEJSEACEiizwENjxpjet1zY+3XV2rWmhYT/Mm3aNJx/7rlmYjL2Rf3go4/KPGlamQerDSUgAQlIQAISkEAVEWDIumVnGl747ywsW7UDuXkFJnhlJarvwr6uDFpZ1dq5fUPcddVpaNIgJeTKVv/T5f53ZhbgvQW7sWp3LnKdhRNjBZp/gblqbJQN7erG4aqT6ps2AuFmrd7juz1wpmcjdfxUZM34G66MHMDphsfD8PXAWjZbYdVrlB1sO5B0eifUvWUgHCkJlVrZqsC1irxpNAwJSEACEpCABCRwJAikpaWhX58+WPznn+Z0Wbk68UDrAP/z56ReF114oZmUjFWv/7r5Zjw7dizi44PPbnskOOocJSABCUhAAhI4cgVycguwYt1O/DxvrZlMa8eeDO+EWlFRDjSsk4SeXVrhtG5tcHTrBoiLDT5BVqiSeU431qXm4o/NmViwNQupWU6wApYL58KqmxiNExononvzZLSuE4u4qFImyAr1wC438tbtRPb8NcicvQL5a3bAk51nQld7Yhxi2jZAYs8OiO/eFrGtG1R6VavvaanCNdSLrPUkIAEJSEACEpCABMos8Ouvv+KiYcPMRGNcxr3+Om648caA++Ps9s+NHYuHx4wxk5H1OOUUfPHll2jQoEGZj68NJSABCUhAAhKQgAQkUFECClwrSlrHkYAEJCABCUhAAkeoAB87e+P113H3XXchNzcXSUlJmPHLLzjxxBNLFFm4cCEuGDIEW7duRdt27fDjTz+hRYsWR6igTlsCEpCABCQgAQlI4HASUOB6OF0tjVUCEpCABCQgAQkchgIMWe8eORJvjB9vRj/kvPPw9oQJqFmzZolnk5+fj8suvRRfTpqE5ORk/Prbb+jUqdNhePYasgQkIAEJSEACEpDAkSagwPVIu+I6XwlIQAISkIAEJFDBAr49Wa1JsPr171840UGQZerUqTj7zDPNGp9PmoTzL7iggkeuw0lAAhKQgAQkIAEJSCB8AQWu4ZtpCwlIQAISkIAEJCCBMAT+/PNP9O/TB5w464Jhw/DxJ58gKqr0SRxYGduiaVOkpqbi/tGj8fgTT4RxVK0qAQlIQAISkIAEJCCByhFQ4Fo57jqqBCQgAQlIQAISOGIERj/wAJ59+mnExsZi9ty5QXu3+qMMPf98TP76a5zauzdm/vLLEWOmE5WABCQgAQlIQAISOHwFFLgevtdOI5eABCQgAQlIQAJVXiA9PR1tWrXCvr17TXXrZxMnltpKwPekxr32Gm6/9VbExcVh45YtqFOnTpU/Zw1QAhKQgAQkIAEJSODIFlDgemRff529BCQgAQlIQAISOGQCWVlZeGjMGLz84osmZJ08ZQrOHjQorON98vHHuOKyy+DxeHDTzTfj5f/7P9jt9rD2oZUlIAEJSEACEpCABCRQkQIKXCtSW8eSgAQkIAEJSEACR4hAXl4e3nzjDYwZPRqZmZkmcOXEV+edf37IAqtXr8aggQOxbt06s03HTp3w+/z5SEhICHkfWlECEpCABCQgAQlIQAIVLaDAtaLFdTwJSEACEpCABCRQjQUyMjKwePFivPP22/j6yy9N2MqFges7776LK668MqSz37t3Ly69+GJM++knE7B2OPpoJCcn46fp01XhGpKgVpKABCQgAQlIQAISqCwBBa6VJa/jSkACEpCABCQggWomsGnTJoy45BKsX7cO+fn5iI6Oxkldu2L4RRfh84kT8fyLL6JNmzZBz9rtduPnmTPx2KOPYu6cOXA4HBh5zz24+JJL8MxTT+HDjz+uZmo6HQlIQAISkIAEJCCB6iagwLW6XVGdjwQkIAEJSEACEqgkgYKCAqxduxbbtm4F+7fGx8ej+8knY/fu3Zj42We48667EBsbG3R0TqfTTJL1559/IiUlBd26d8fV11yD+vXr489Fi9Dr1FMr6ex0WAlIQAISkIAEJCABCYQmoMA1NCetJQEJSEACEpCABCRQRgGGqLm5uUhKSgppD2xDwApZVreynQArZbVIQAISkIAEJCABCUjgcBFQ4Hq4XCmNUwISkIAEJCABCUhAAhKQgAQkIAEJSEACEqjyAgpcq/wl0gAlIAEJSEACEpCABCQgAQlIQAISkIAEJCCBw0VAgevhcqU0TglIQAISkIAEJCABCUhAAhKQgAQkIAEJSKDKCyhwrfKXSAOUgAQkIAEJSEACEpCABCQgAQlIQAISkIAEDhcBBa6Hy5XSOCUgAQlIQAISkIAEJCABCUhAAhKQgAQkIIEqL6DAtcpfIg1QAhKQgAQkIAEJSEACEpCABCQgAQlIQAISOFwEFLgeLldK45SABCQgAQlIQAISkIAEJCABCUhAAhKQgASqvIAC1yp/iTRACUhAAhKQgAQkIAEJSEACEpCABCQgAQlI4HARUOB6uFwpjVMCEpCABCQgAQlIQAISkIAEJCABCUhAAhKo8gIKXKv8JdIAJSABCUhAAhKQgAQkIAEJSEACEpCABCQggcNFQIHr4XKlNE4JSEACEpCABCQgAQlIQAISkIAEJCABCUigygsocK3yl0gDlIAEJCABCUhAAhKQgAQkIAEJSEACEpCABA4XAQWuh8uV0jglIAEJSEACEpCABCQgAQlIQAISkIAEJCCBKi+gwLXKXyINUAISkIAEJCABCUhAAhKQgAQkIAEJSEACEjhcBBS4Hi5XSuOUgAQkIAEJSEACEpCABCQgAQlIQAISkIAEqryAAtcqf4k0QAlIQAISkIAEJCABCUhAAhKQQNUWmDhxYtUeoEZ3WAgMHz682Dj37NmDzMxMuN3uQ3oOdrsdLmZEFwAAIABJREFUSUlJqFu37iE9jnZ+ZAgocD0yrrPOUgISkIAEJCABCUhAAhKQgAQkcMgEGLgGCssO2QG142onEOgeYtianp5eoedao0YNha4VKl49D6bAtXpeV52VBCQgAQlIQAISkIAEJCABCUigwgQUuFYYdbU9UKB7aMOGDYe8stUflJWuLVu2rLbOOrGKEVDgWjHOOooEJCABCUhAAhKQgAQkIAEJSKDaCihwrbaXtsJOLNA9tG7dugo7vu+BWrduXSnH1UGrj4AC1+pzLXUmEpCABCQgAQlIQAISkIAEJCCBShFQ4Fop7NXqoApcq9XlPOJPRoHrEX8LCEACEpCABCQgAQlIQAISkIAEJFA+gUgErsuXL0dKSgqaNGlSvsGUYeucnBwsWrQI3bt3R1RUVBn2oE3KKxCJwHXmzJkYP368dyiPPPIIOnbsGPbQVOEaNpk28BNQ4KpbQgISkIAEJCABCUhAAhKQgAQkIIFyCVhhmdPpxPTp07Fy5Uqzv3PPPdf82fo7v3bUUUehb9++xYLNUAJX7n/evHk48cQTER8fH3DM/vvZunUrJk2ahH79+nnDN/9xBtpRSeMsF5Q2LlGgPIFrXl4e3njjDfz666/F9j9kyBCMGDEiLHkFrmFxaeUAAgpcdVtIQAISkIAEJCABCUhAAhKQgAQkUC6BUCtc9+7di6VLl+Kkk07C999/jx07dgQ9bsOGDTFgwABMnTq1xHX9g1HfwJV/3rdvH3r27An++e+//8Y555xTLKxVhWu5Ln9ENi5P4GpVtvpXtJb09dIGrMC1NCG9XpqAAtfShPS6BCQgAQlIQAISkIAEJCABCUhAAkEFrLDMqia1VvYPQ63AtVevXigoKMCqVatw3HHHmdV9g9KSKln/+OMPtGnTBrVr1y42HoamU6ZMKRLMHnvsseBM9+np6Wb9Hj16YPv27Wjfvr0JcUtbhg4dWiktDkobV3V8vayBa0ZGBp555hlTvexfyWpVvtLrxhtvRGxsbEh0ClxDYtJKQQQUuOr2kIAEJCABCVSCAB+ru+iii7BkyRLv0R977DGMGTPGPHLn/xp/EPnss8/MI3hcHn/8cfAHmhdffNFbocE/n3322d51uN5HH32ERo0agd/A8jEr/+XKK680+2E1ACs/rIX75zea4T5+VVZKjvOyyy4rsrnlkZqaasZx+eWXFxnPnDlzwB/WrIXfRNNg06ZNeOedd/Doo496bbiP0aNHG1+em2XBx8543tYxfvzxR7O7M88809jVqVPHez3uuece7/Gt/T355JNmnYpYghn5W1h21j3ga2ud2z///FPEz/ccvvvuOyxcuBB3332315A/xP7nP//BzTffjD179ph7tCSTH374odj1tK5PSY9/RtKwpOvj62SNh+f00EMPFTn8hx9+CM6K7P91X9dIjjfQvvg54H8fW+uVdL1L2obrf/DBB7jpppvA97zv547/Z8uhPq9An13W+4/vT74fea/deeed3vep7xitdbke1+fC9R9++GFce+215u+BPj/5HlizZk2Rz0x68bPv1VdfrZD3Ma/DjBkzvOPmudx6661mDL6f7X369DEOZXlf8/OInxVcrM9v69+U1157rcjn/KG+1tr/kScQrMKVQeq0adO8KFYIu3PnTvOof7DFN/BkWMvA1WpPYL3G72X4nrEqV/nnli1beoPSQOEtt+HCfrG+1a0cEwNaqyK2snrKHnl3EMz3q8OHDy9y6vz3uLSF1/Kpp57CsGHDcMYZZxRbnZ+L/MxV4FqapF6PpIAC10hqal8SkIAEJCCBEAX8gxH/wKCkoIW7t7bln9mTygpKSwpc+QOHtU6gIMp/LFY44xvmhnhaZV7NPyDw3RFf27VrlzlvK+AMFCxNnjwZHTp0MJuWFLhy+4SEBG84wx/4/MMebk8DBkM8NsNFhjl8HPGVV14xwUhlBa4cm38I7jtWK/zl2LkwkPK35d/5w4sVVnE9/3V4fuPGjQsauAYzYeAaaKxlvkHC3DDY9fEPvWhlBVy+hynp62EOpcyrBwtPrXvT/3ozIGdQyV9O+P8ChedYt27dEkPcMg80zA059mXLluG2227zjpH3HyvS+DX2ZOQ5nHrqqUUCw9tvv928/3gODCkZujAQtwJa38C1pM9P32tqhbr+VmGeTlir+9+XVqBq/eLH95ca/IVISde5tPe17/uZ95FlZ4W6YQ1aK0sgDIGSergyFN2/f39Ik2H59171r3hlb9ikpCTve9+qZuX93bt3b+9o+XUGpccffzz+97//eatbrRWsXq5WH1eOj2Et34dsd8Bf6GrirDAufoRWLWvgqgrXCF0A7SaiAgpcI8qpnUlAAhKQgARCE/APU3x/EGfAFyxwtX6YZpDqWy1V1sDVN3C74IILioSRoZ1N+dcqKXD1DaL5Tbhv5ZfvufuOIFBQ5evrH7iWdGwrnLFCqv79++P33383QWVVCVx9fXzDFN/x+YefgXzKErjyHi3JRIFr+d8Tga5TKNebQZ1/FSWru/nLhtI+W8o/6tL3wPdVgwYNTLUpq9Czs7NNuM+vderUyewg0HvbukcHDhxoqtUZlPKXLNwHl1ACV9/3hb9T6SMv/xr+14+f2XySgL8AYchsXfP77rvPPBrLit2yvK+//PJLM1ha+VfQlv8stAcJlCxQWoWrf6VooMf/A+29Ro0aZuKtFStWeKtWrbYF7O/q34+VFapcNzo62oSz+fn5OOGEE7wTbfEXNgxYfWeu5/7Y25Xrd+/e3bQ6WLRokfmzgteKu+vLGrha38vOnTsXDzzwQJEWEAzt+SQBn/IIVP1a0tmppUDFXffqeiQFrtX1yuq8JCABCUigSgsEahvg+0i8/yOx1mPgvmEhg0ArSGGlW3kCV+vR1mbNmpk+ahXVSsC6SP6Py1uPEPN1K3zmDz5WEOP7yLH/o+qBbLmfQIYMM0qqZGT1GR8p5KQeHMO9997rDXpYSetrXxE3WyAjtkZ49913vZW/vuOw7ocFCxaYL1vXNFDAXNbAtSSTQC0FKvJx/HArXH1bB1j3CUPAQK0GKuq9UdovDvxbWVjX2/9zwb/asaTPlopqjWG93/he5i9Q+B7jL498/+t7v1r3ND04uc4VV1zhfe/xGvEHYt9fFHH9YOdIj9mzZ5vdVmRLEN/POv6ZY2abB1b+8TzYqsP6RYUVKgcaXyjva+upgPnz5xdpV1ARn1M6xpEtYIVl/kFqJCpc2Y6Gn+3t2rUzfV751AnD0Hnz5pnKeKtdDStWWUXPhZ+H/Po333wTsMKV6/i2OQh09bp06aJWHBV4W5cncLWqXFevXm3uE/57zVYqu3fvNmfAp8LC+TdcgWsFXvhqeigFrtX0wuq0JCABCUigaguUVGXISif2riqpwtV/O9+wsDyBK7Uqo5WAfwjh/42wb1hUUohmBazcF/vccgmnpUCogSsr6az+sHxE94knnqjQwCZQUBosWPQNZnx7uLI/aTBn+oXSUsAyDmSiCtfyf/6UNXDlLxGse8W/Yj1YX9jyjzi0PfhWjrMqtXnz5qZKlVWZVvDKPfnfo4ECV67HX3w8+OCDpt2A1cM12BMCldFKwFfGugaXXnopOHM2K1ut9yoDZfbh9g/NfbcP5X3N6//cc8+ZqmEG1OEEDKFdRa0lgcACvoGrVR3KCbFY2erfUoChGH/Rs2PHjlJDT98err69VjkK/8DV6svqfzx+ncdMTExE165dA56A776tqlb/Fge69odWoDyBK0dmTZDFVi3WwvYQrHrm9Q8ndFXgemiv9ZGwdwWuR8JV1jlKQAISkECVEwgUfFhf4w/H/IHZd9In6wQYVvhX3flO/uPfi9I/TAwW0FVmGFNSmEgLayIryyBQYMjXrH1YFamBJs0K1MM11JYC1v5oykcOfXvKVsQNFmicoTxi7ht+WtV9/v15A1W4+lfwBmt74W+iwLX8d0RZWwpYE70xdPQN9TiiynyP+36GWZ9Tvp9PvAcZuHIJpaWAVf3J7axJwEIJXLn/yuzPa72PGIx369bNOzkWq1GtzxT/tieWXUmtQvzf176Bu38/3PLfmdqDBEoWCCdw5cRXbdq0Qe3atYvssLSAk//uzZo1y/RrDTYJo+9++AtlLuz5zODVmhCLX7OqcRkKn3LKKaZ/KytmeQyrr2tFTPao+6pQoLyBa0mOvtWvoYauClx1V5ZXQIFreQW1vQQkIAEJSKAMAoGCD4YA/OYuUGDIQwQKS30DN/Zn5COqVpjGY/jPwH04Ba7+kxv5BkZ85Hb79u3eyi3fqrVAEwMF6+EayqRZvhVz1vocD4ONinoUu6RguCyTZvGRat/QNdC+rfvRtxWBNdlWoB7EvuspcC3Dh4LfJmWZNMuaCM235YY1IZPv+yfQL3PKP+LQ9lBS2GkFrqFMmuX7ywDrXNlfuaQKd/+RVWbgyrHw+HzfWp8f1mcKwyDrGpbnfW31cOV7MtDnW2hXSmtJIHyBYC0FuLdJkyZ5d+rfe9XqyWr1a/UPYn1HY63rP0LffTJw5S8v+FnKdkn+/Vr5HuMvPvi61QPWv8KVvV7ZjoD9yps0aRI+iLYIW+BQBa4ciBW6tmrVyrSeSU5ODjo+Ba5hXz5t4CegwFW3hAQkIAEJSKASBAL1GbV6XAZ6jT1N2S+TE834zi5vhX78L3+49q2AtfqgljTpin9QWJnVbyUFfv4Vu1bAzHMdP3482MPUWqzK12CPYtOORtZ2VhhlhRJWNa3Vx9O3WtA3pOJ4GW5XhcCV52/Ndm5Z+PZLLcnWN/AJpcLYt1duSS0xLJNAPVz9e+0eyred//XksXhN2Qpi0KBB5tDBKsP5eqBq8orsQxuszzMf1eUjkoGut/W1QIFdSZ8tDCoragb70gJXho6+gTHPx/ezLNAvjXiut9xyizdw9e/h6v9ZWNmBq3/7lpLaHJT1fX3++eebKnzrlyDW+4ETjam9wKH85NG+g02aJR0JhCJwKAPXUI7vu44C13DFtL6/gAJX3RMSkIAEJCABCUhAAhKQgAQkIAEJlEtAgWu5+LTxIWwpUBZcBa5lUdM2vgIKXHU/SEACEpCABCQgAQlIQAISkIAEJFAuAQWu5eLTxgpcdQ9UMwEFrtXsgup0JCABCUhAAhKQgAQkIAEJSEACFS2gwLWixavf8dRSoPpd0yP5jBS4HslXX+cuAQlIQAISkIAEJCABCUhAAhKIgIAC1wggHuG7UOB6hN8A1ez0FbhWswuq05GABCQgAQlIQAISkIAEJCABCVS0gALXihavfsdT4Fr9rumRfEYKXI/kq69zl4AEJCABCUhAAhKQgAQkIAEJREBAgWsEEI/wXQS6hzZs2AC3212hMna7HS1btqzQY+pg1U9AgWv1u6Y6IwlIQAISkIAEJCABCUhAAhKQQIUKKHCtUO5qebBA99CePXuQnp5eoedbo0YN1K1bt0KPqYNVPwEFrtXvmuqMJCABCUhAAhKQgAQkIAEJSEACFSrAsEyLBMorMHz48GK7YOiamZl5yCtdWdmalJSksLW8F1HbGwEFrroRJCABCUhAAhKQgAQkIAEJSEACEpCABCQgAQlESECBa4QgtRsJSEACEpCABCQgAQlIQAISkIAEJCABCUhAAgpcdQ9IQAISkIAEJCABCUhAAhKQgAQkIAEJSEACEoiQgALXCEFqNxKQgAQkIAEJSEACEpCABCQgAQlIQAISkIAEFLjqHpCABCQgAQlIQAISkIAEJCABCUhAAhKQgAQkECEBBa4RgtRuJCABCUhAAhKQgAQkIAEJSEACEpCABCQgAQkocNU9IAEJSEACEpCABCQgAQlIQAISkIAEJCABCUggQgIKXCMEqd1IQAISkIAEJCABCUhAAhKQgAQkIAEJSEACElDgqntAAhKQgAQkIAEJSEACEpCABCQgAQlIQAISkECEBBS4RghSu5GABCQgAQlIQAISkIAEJCABCUhAAhKQgAQkoMBV94AEJCABCUhAAhKQgAQkIAEJSEACEpCABCQggQgJKHCNEKR2IwEJSEACEpCABCQgAQlIQAISkIAEJCABCUhAgavuAQlIQAISkIAEJCABCUhAAhKQgAQkIAEJSEACERJQ4BohSO1GAhKQgAQkIAEJSEACEpCABCQgAQlIQAISkIACV90DEpCABCQgAQlIQAISkIAEJCABCUhAAhKQgAQiJKDANUKQ2o0EJCABCUhAAhKQgAQkIAEJSEACEpCABCQgAQWuugckIAEJSEACEpCABCQgAQlIQAISkIAEJCABCURIQIFrhCC1GwlIQAISkIAEJCABCUhAAhKQgAQkIAEJSEACClx1D0hAAhKQgAQkIAEJSEACEpCABCQgAQlIQAISiJCAAtcIQWo3EpCABCQgAQlIQAISkIAEJCABCUhAAhKQgAQUuOoekIAEJCABCUhAAhKQgAQkIAEJSEACEpCABCQQIQEFrhGC1G4kIAEJSEACEpCABCQgAQlIQAISkIAEJCABCShw1T0gAQlIQAISkIAEJCABCUhAAhKQgAQkIAEJSCBCAgpcIwSp3UhAAhKQgAQkIAEJSEACEpCABCQgAQlIQAISUOCqe0ACEpCABCQgAQlIQAISkIAEJCABCUhAAhKQQIQEFLhGCFK7kYAEJCABCUhAAhKQgAQkIAEJSEACEpCABCSgwFX3gAQkIAEJSEACEpCABCQgAQlIQAISkIAEJCCBCAkocI0QpHYjAQlIQAISkIAEJCABCUhAAhKQgAQkIAEJSECBq+4BCUhAAhKQgAQkIAEJSEACEpCABCQgAQlIQAIRElDgGiFI7UYCEpCABCQgAQlIQAISkIAEJCABCUhAAhKQgAJX3QMSkIAEJCABCUhAAhKQgAQkIAEJSEACEpCABCIkoMA1QpDajQQkIAEJSEACEpCABCQgAQlIQAISkIAEJCABBa66ByQgAQlIQAISkIAEJCABCUhAAhKQgAQkIAEJREhAgWuEILUbCUhAAhKQgAQkIAEJSEACEpCABCQgAQlIQAIKXHUPSEACEpCABCQgAQlIQAISkIAEJCABCUhAAhKIkIAC1whBajcSkIAEJCABCUhAAhKQgAQkIAEJSEACEpCABBS46h6QgAQkIAEJSEACEpCABCQgAQlIQAISkIAEJBAhAQWuEYLUbiQgAQlIQAISkIAEJCABCUhAAhKQgAQkIAEJKHDVPSABCUhAAhKQgAQkIAEJSEACEpCABCQgAQlIIEICClwjBKndSEACh0bA/uk/8HDXtqL7t9kKv+Ap8nX+xV50RY8HOLCueYGrHPi7dx9+Xw/nTKx9mLH4bujxwGa3Hxw7X7QBNnuRtbxbeAoHVvqhrXPxP6/Stzy4RkCTAMiFwv5nVuxIvgbhDMN3Xe7Dw3FZlwiFf+fXrdfsNip5cGA1GDOb3bsd1y96PxQewff+sQXmP7CivdglsMZU1vMKdI6+52rO1/f+9DuQx+M2Z3BwncL7239cvvdy4LvIQzmvb6D3VCTOsfAARUdAc143/p/NXDOeT+HRHOZ/Ntg9vM6FF9/h8SDKVnie/JrD44bD/NdsXbgcWNfm4bYHD+k6cMV5H7g9HjgPrMsxuM3/s4PbcAz8u9sDOPmZYW4qW+Gnh63Q1857Em7zkjVuXg2bh+9rDwpsgJMvemxmX9yD22xhdlB4r5pD8dzscHk/IQ4cq5DEe128/h7rM4xHDXbDHrwPyvIeDL5nn7vBvGn8PkdDvFnMx53NBgc8iLXZD1xvO6LgQbQdiCIoT9ftQZ4NyPQAOW4P3Px6vhOdHfl4sIkLZ9SJgcteeI9Q2mFzwFngRFRMlDFyu11wOBxwugFXQQHcrgLExsYDbmfha1GxiI6Ng8ftQn7WfsARhZjYJDjdTvM1h90DZ74L0XFxcBZkAwUuxCTWQn5uFuzR0YiNT0FBzn4gKtrsPzYmBrk5WYiOSTJjcLqccDj4WQS4XW54nLmAywWXLRpR0XYUcN3YJDhiuX2+OWmH+feB/05EwZWXA0dMDKJiEpCTsRduj9vcMx5XPmwOB9zOfDii4s36bmceYqKT4PbwjuJ7wwaXDchLT0VcQi14bB648nMRl1IX+RmZcDs8iE+shbyMPYhKrAV4XCjIy0VcQg1k5exDDMdhjwJcHkTHJSI/IxUxSSmF5xebCEeUA7nZ6YiLT4arwA2bKx/2uFjk5WTBFhWFKFsU3C4nnHk5cBVkwxEVBVdBHqISa5prYrdHwen2mNdjHFFwwY2c/XsREx0Pt6cAcOUjrkYD5GTth82VBziiYXcAHnssomPiUeBxArl5sCckIH3XNtSu3wwZqdsQHZ2Egvw0xCbXgdvpQq0GjZFb4MS+rZuRXKcW9qduR0rNRnDm5yAqIQ55OQWww470fTsRGxMHd0wMUpKTkbZvvznH7Mx0xCckIyYmhhRI35uKuMR4RPOaO53GuqCgAIlJNZC2bx9yczKRVCMZ+U4XCpwu2G12JCYmm3t0187tiI6Og9tuNwaxsdHYl7YfmzZtQu3adVC/Xh2sWbMWzZq3wO7UPYhxOJCQkIg9qXsRl5CETVu2FN5LTjdcbhv27M+AIzoGBQUuZKQ0x1cte2BHfJz5XAr4PjZvlODvcH6EhvwZ4P3c9fvXxfo32wbYCz9Wiyy+x+B9yk9I3tf83OXnc5HPLZv74Ge8d198z3tghw18pxf+23fgHwbzGV342Vz4bR2/NzjwnRS/bzjw76SL7w8Pb29ewcLPDxds4L8V5l9F829FsW8mvd93eA9qt/6dKOHDz/f7KvPBb0Zb+AFnBmN92B3YvpTrE+JHbPDVzL9dpS8hf5/jvd7WtQj7Dip9MOGswevNf0d9LQ8Mybr+niHNw9mj1pWABCQQcQEFrhEn1Q4lIIFICtg+/Sfgd4wHA1cTgfj8zy9wPZhiHEhlCr8RLhbYBgm9gp6P/3Y+33SbYO1AgOP9eaU8gWtZx+h7Albg7Pt9ctDvyOlb8lKWoCfQ3qwQsvBKWgPiD1SFP2wdyOvMptYPcYW+B0/E/BBXGHP5HMJEGt6Ngv/wUXLoHfIPJKVYWSEyV/P9c8mb+QbeIYbyfmdfePLuEH/yCp77F/mBmpfF95407NZPOweuEsNGz4Ffg5hrWfjes64D/2v9MM3XCn9oLwxkeSX5Gv8eZbYtfG8XBqEHwmMPTOBkFusHcf4AbYL5wkSTP/sW/hjOr/OVwh/ibQdu7QJbYTDrZnhrjmeD3c4f5Bj6F4au5rgH7kyXnXuxmZ+feQy3DeAP9VzL/FBvORTetr6fQHCZ/Vm/XincpljsYTayPscKw1nv50fQd2N4L4b+ozJ/ai9j4HogxI46cN343wSbo/A+cLvhsrkRbbMhzuYAU9YsjwdpNjfyXE5EF3gwMMGFx1sC9WMZ2RbeO/wlhN3hMAFnbm6OCUy5REdHm9cy9qeZ6xKXkIj42AQTaNoddrhdrsLwz5lX+C+GPQrRjijkFWQjNiYWefn5SExIRlZWFmw2J6KiY8z97XG54MnLA2LjTdDLX6TZ7QxxXIiKijMhXBRDURffY/wQcgN2O5y5WYhOSoHHWYD87P2Ii0+Bx2GDKz8PUVExcDNY5h3gcZttoxkCuvKQn5djfpEU7XAgKjYRTid/JeAyYWx+Vjqi4hPMO6MgNxMx8YmIcsQgK3s/7HYHHPYY5GXvRUKNBsjP2Q+3Kx8J8TWRk59V+N5yxCI3ax+iHNGISUhC+r40JNeui8y9OxEbHQVbNIPJNCQl1UFORhqi4xIAR6wJmxOSayMvNxcuV4EJX/PzMuFx5pt/VxmpO2JjYY+KRkF+Pmx2h7keeRn74IiKAX+HYN7rMXHGIoYhps0BV14e4lPqm/N2OwtMoJ2bnYG4uERkpu83wTwtcnNyEBcfhbi4ZBTYPYiPjkd2ZgaiEpIR7bAjNS0VNRNSkO/Mw95dW1CnflM4YuxwFriQnZ6JuORE7N2xGSl1GyC+Rm1kpu9FXkYaEpNrYu/uXUhOqYW42BjkFziRncexuI1/rTp1sC8tFTlZWahXrz5ycnKwa9d2xMTFIS4x2Vw33lfRMbFIrlED27dtNfdDUlKycdm7dx9q165t7ovVa/6fvTd7liTJzvu+2Jfc7l5bV/UyjdlHAAbAiABFGMxIyUw0LSY98kFv4ptMj3rls/4KGSlRBMZopBECVxGiSZQNQUkQBoAw6Fm6p7trr7vkHnuE7DvuHhmZN2/VvVXVDT5k9dTUvblEeJzwiHD/+Xe+8zMM9/bgup7gvkGvj5/+5GO89+GHWC6XqMoKWV7gyfPnSNIM8/lcYG2aFsiFCrIXAGd7H+D7H/z7mLrBtuWam90EXvfTa/d9BU7Vgug6523v81x00cCVPYH3SLmHyxfMYlujFs86wExdp2pRjQtz5tkvGJP71HdHWdruPgf0PZafI1zlvwS8BrpygYKtVQtk8nRU4K4dYVwGwt1nltne2oL7JvQT6M17ApcVzXP8qvGpPhFvG8Je8yZv4OR1u0M7Qnvb7b1uAzqfUwu6K+jajtX0sTf/2f3X2OruK7sI7CKwi8Dbi8AOuL69WO62tIvALgJfQASs3/7zrVtdA6YGtFylEjWQsTtI40S6S99eF2ZeBVzN63of7cDcUJ6No2oVrjdqx6tG050DlB+N6uKqE7WNwl4Grq8NWTcmUiuAoiZLAthE/ahIlShXRLGijkPUKHpeZb4rr5qJkgBABc5keiOTgZsA1y7oWo/RmwLXbTF7e8C1C2VVu9sz+XLCfIn1cRJrvi/Xx8aESnE3/RmtUHpZL+SZkL9GiaRVqi061hNxT8BpI5NqToENZDdnpAXvWtxkDkupW1cHyTZzStsQZrFP2UopzT6h+hQVVgrXsmWF/GsLQNUYVakwZYIPeV+pV9WRyP6IS/RrhLJUI9aW+jYVr9yvzLO1esqcDFFXEc62L1AZ21G4dlVpElQt85IToY46naoMAAAgAElEQVTxVafTnLvu57adHwMurnfLfkPgagE8v+xbnm2hJ4FoMHeAXq2ucR9A5HqIbAtlXuNZWsGpE/zNuw3+5p2arAmNqAgduJ6DNMkQBIGc00pAqgPbodI0h2NbolLMsgS2TQgLOA63mwmoJUTkPsuygG25KItUwKnrWVhOZwIKvSjEcjED7ABRGCGZnKJ/cFtUn34QoKqpTLUE+uZ5Dtf2BKBalGKzT1Q58uUUXhShzEtRqnqBUqjKebQd6ZeO5wFVDcuhutVDkVIhym3VqLJUFJ5ZModl1bCDGOnkFEE0EBBcZAmCsCf9N0smCHtDgbt1mcKND1AsxnD7ffjOEGlyCr+3B0qA0+wC/eFtLBZjhJaNrMxgV0DQ38N8cYF4sI9suZBFB7YlzXLEYYC8LOVaC6IeyjRHVReweMw8ZNvCckaQa8OqKrhhLPBV7uqWUryK8pVK5sU5vN4AxXKOOpmjt3eMrG6QzyZwwwhFNkMQjlBkS1EPO37MEMm2/CjC9Pkj9A9uYfzsU3i2L+0pmgp+PEBZZIgjBc3DMMZk8gzLyTn2ju/Ac33kvC9UFZLxGF7siWqYIDArK3i2jfnsTFSyd+8+EEB3dnaOXi9CVVSYTifwfAtBGMF1AsymEzkPx7fvYDqZYrlYSL8LoxBFVeLx48e4fesWzs/PMZ3NsLe/L9D1m9/4BtI8le8Mhnuo6hqPHj7C0dEtPHnyGGfjMRwqgasKyyQRpWxR1ih5GQYBngy/ht9+8F2ktqNU+zf5s6l87WbM3GQ70onNQpd6KKvFtC3t0UCMcVbvr57n8pP5ir4pCZjnvVZv3yy88X6shjFmv7yn6EW8ztjCKG1FDc77ulmg471CienVIhkBrNyTeQ9XGSAqYUHdb7tPVblWOwuFa8/YdvFUQ1zZlv4jAxZ5InVHn9e8k9/ghLwp+LxCCXutcc+b7vsGh3nlRyW8OoumG3+++p/ugOvbCPFuG7sI7CLw+hHYAdfXj93um7sI7CLwJUTgKuDKCXYL2rqD8G1tUrSn/bOmPL0R4NyyjatiwFF/d4jdAtjtitGbA9fLkO1yUygrMrl510U13dnP5rTi5envL+0OWuWoUgDVPlbAVX3TTMaUYkFhVqVgUXCckyLzZzVt0wpGM8jW6kaBrt0PXauv8gtGM7P9CwaSXmsisrGJ1wHVTA/uQs/NBFKj3FS7UnDasLr13W8JxpZJ1mYbN6fPa2sUG93DnNVWv9qxDjCTZAJL+SsTanVZciLLybTNlFICOKNX14op+b2dfKtZuWmH2BGI6rGrSFLHasskmQpKSNr0yKpxx6lxRLVgY+GisTCVabaLSVVjySx2y0HWAKEFHFBJSesADfA9u5Y08Glt4bwGZjWQE9ZqCwJRbWlVq1LGcoIvGkZ1doyFgAa+TBVWiz6qvdxO+0H9WivR3bBKuepqfvnVu94j2t298tp4PeAqqje9QEJlq9dYCAjsLNo0WJg0DWJGeFlg/unn6J0+wn5ZwK8rWIsLvHvrEH/je1/FL9/xMRz2YDsNmqqGS3BXFijyTICl43hwbFep7BwqUJUKtSozAZfqirZhOxayZAmbcDUIVXpzzT4CZFkqwK5KFxJ5vzdClSco01TgYVWXcgJdLxCgm2UZgjBGli0FsnE/VCMmc5X6XWYLhP0DWLQwyJfojZj2XiPPltJG0WuTyts20uVcjsnm94pM3QsJkf2Q/gSwmlqUrsnsTFS3ThAhy7nfngDf5XKGwPNhOSEyKml7I+TJVGCpbQcosrm0garRurYESkf9AyzGzxD2R0im5/D6MZrSEluCwfF9pOMXcIJYjmk5foF4/0TANGxfwHG6GMOuG7FbqIoEjucK3Ibjy7HRviFfzCR9nIriMp/Bp9pYlJCWtJXnJ+gNRVVaJjMB6QxJEA0xX8zkvlDUJaqcFgwFXCsEnBqBFwC2i7pI4PWHAsn39m8hKRIsLs7RG+3j4tmnCKJ9OCgR9PvIed7DHsZPP0cQ9xH3RrCDEC+ePRbFqWc3sF1fFImW42IyGSP0CdZrhGEocHWZTHFycgdV2eD582cYjPbQ6/Uxm82Q0qIhCjEcDPHo0UPM51McHB7h9PQU+/v7mM8XyIsCyyzHII7kPs1+EkQRfvSjP8O9e/fxox/9Oe4/uIc//+gn2BseIM0y6YsLQlc3QkbrC3+AP7n1Hfyjk6+tUuGv82i/CqxuKFVfdSvYulDT2YbJYFhthwru1fCLi2py95c218reRS+adbMWJD56DGWeEWrxVd0r5T+dDcF7tHlmSN/Sr5snohkpqWyEldq1XSDTy7J8T68FaeuB9YVLWt1sLja24xG9EizjDm2PRKB79Z9XKF1fdSJe9f5rQNCtrPy629lcmO0syqqx3coy6lVNf9P3jcWAuSzq/+SdN93k7vu7COwisIvAG0VgB1zfKHy7L+8isIvAFx2BdeCqB9uSoqXZhBrNrZrR9dFSpEZNYLWitU0bM1+5CXC97mc3YKvZv2rICpSawfs6gjVTh5dF1kx71qFrOxlqj9tsaxt5NN/d3N92IPwyWCh+lzIBUkE1p6C7dwXJ1MSIXnfit6oPUbVb+7Vq71aCNElB1BvjttVkiGpFrYjV22ghqFHBalWiSQRXbXrZ5Gcz1i+LW7erXX+bN4GtKtXy+tveFM90v9r64l6z7163nRIh3UTTu+Ts69B13zfCajn3gr6UqpE0jt6tBnGLwlXLzh2uFegwUD3HX6g6FYG4EFsbdu3AbnL4jo0YlgDVoXyAytYGQzR4xwGO7RKHdoVDu8bASuHXufKUtFxYhHWuh0lJWwEHmeUiIXC1qb6sUBYFxkmBrKox9Bz0Aw8zy8bHlYs/K1z8vLJx2tiYMem7pmfnyre5qamErVE1vF8RMhqlrFK5VmIJyP68UkBttRiQDnyzCfomg7lBb9p+4xGK8XJ7ka7iTWwj+FcDTcKKoHHFKzWygGVVYTJbovfwKfZ//ifY/+kP4c+fYxASoNpIsiXCKMbe4S2cnBzj3/vGL4jvJRWc9+4c4N7dW+JFSkhPCEt1K5tIxSqBZlGkcBwCNIB9KV3SjzRUfqh1Cc+LRIFJ6EeITriqlGjMAPaQzy/gxHsgZM+SFMFghGK5RDwYiuLTEYsOS8Cv60eoJLUesOsKNZWHaSLAL8vHyOYTxPu3lZJOILGvrpNaafD4i+uF4rvqeIECaVUhqlsCWsbR8SPkVKz6IRwvRplOlALQ9pDRWiCMURQ5qsUEweE9VOkMlu3Bj4bi3UrrAd5/5XiDvqhRCQvpCUrfVCfqYXH6DL3D22jKDDktDoIQxYLp+CMUeSrw1wsHyBZjOW4vUgCVfaukqtX2UFKV6ooRAKpsLueDyl+vN4TtBsiXc7EeYDuW588R9umjW6NIE4SDPfGc9SMqec/E8oCLJkXdIOhH2lJhht7BXUwvTrlXUS6P6et6cAu562Dx/AlGt+7A8wLkRY1iMYEd9nH+6U8wOrqNYDhAUTZIFnPEQYjzyXP0B3sYDA8wvThHOp8hiCNp03B0ICrb09NniOnNCmVh4XlUWXty3RK8F0UmcPXi4gJn5wSsB3AJbacX8IMQju3h6bOnYldB5WpZ5rh9+w5+/OOPsEgWOD65hbPzc1EAUy2dJjk+/vjnuP/gPs7OJ3AJfukLTO/osI9/efd7+Nd777xa7t55fl57nHaj5+TG2GvLTlY2AuuPNN7SlUWLymrgH6b36+RwuFyQ0GvF6l6iMg7MGKJddNMwV40rjMp21ZDuotLq/qusBGSfjSV2MrwfSz9ufV6V0lWNktSiJxcPzGKwupMT2Zoxz4oqS8aEqGbVYpsaHemsCv0MWAHI69Dya5+99XHwTb92hcq1uxll03NDe5kNUH3TZr3p55u/fu9NN7H7/i4CuwjsIvBGEdgB1zcK3+7LuwjsIvBFR8AA13UQtIIPLUjoAqUN0Cq8wsAg0+DrAKjrfGZbAK5St8pnWaRBt/ql2zf4lGqQjjrAqHV1uvza7reO3bcB3HVQu5q5bccyL4VwepDO9NNVGninesaWTWqsoT1M1YkxwFWdKDUJMxMolcq38luTiZNRlGhvthV0VTtUqdtqQiV/9D9d8Nr2iY02qo9eD3DdRPG61VZA94nVebzGrKdz0rdx2W5/WUu3fwuJjOZ4ZYIr8+OOn6r2YDWHZKCrTJjbyTLVrITpq1R6pYpSafzm0lV+gArMindf7aD0KnhUODaOfL50Kuw1Fn7Fr/BbXoZbborAqsROgGzQdy14glEr8c5kWjaL37A/lWItQJ9JV+AIwSq9OsVvz3alfy1nc1zMpjidzwTQHgx62O/H8P0YhRVgUod4Vgf4pPLw48rFw9rGaW1jWVvIbJXOylI7SpGlOiGVkJyIswCUKubCqb/x+NPes92L2gCQv2jgKs2/3Ddb5bHx0dPXnlGoE7QqUEI7AaVyLZgqPVnA+fFP8eEf/h72Z09wNpnCsR0EvoeqyjGZTAXqHR4dSSo4LQRYvIjn7v7d2/jqL3wVt06O8eEH7+Cde4eIex58pp87NoIgFi9XqhXVvzZcm0W2CBtD6VNS00Yv3NGT1PN8UZr6fgS4Psr0Al60J8rZPFtIAS5CR4uQHrUAvTSZSZGpqih1sS2+76BcTkB8z3vP7OnnOHn/W+Idm2ZLBGFfolERchKyVoUqjmWxsNZcfEN5/BI/8YUlVCSkK1qlK1PNqbhlKn3DYk5VAZtp5ywO5RAEKmDr0aKgKcUzNYqPUCTUcNeyXx5LbzDCYr4Qf+Q6ilFS8To6ljg49CWN+0ipmB3QnmCJxiqVdyvhtONJd6Ay1YuHKPKlFM9y/FCUuWWRC3gVVef4OQIHogimp6pFQF2xUBlQOxaaNBMLB1ov8K7AhQs/6CEjnJaVFwtllgs5L+Zj7B3dwWL8An68j8XiDP3RCG7Yw3K6gB+FmJ6dIwpjJMkUdTFHPDxREL5qxF/W5X2gqgXoMh5sk/TJ+RRNXePozl2xHTh99gRxFCOKYkznVLgu0e8NEfiRnI9lMpN9Z1mBPMvF39XzHQwGQzx7+ly8d4MwwOPHT3D33l2cn0+kL+8f7uGnP/kpDo8OMV/MEQS0s3CxWCxFKbtcpBiPp2KTwWJcNRcC6G/r+Ui8IX7v/m/hh8PRZsXQyyOR1wGu8vC8wfLM5hjGfFe/3toMdG4d3QU6Xs9KobpCoxxHiK0Li1RpMKoW6rTHq35NPVNUmoSs32k7GQNzNwNibAPM6zIKauimqwpo0Z5BimvpIlqyGCbjNbUDPTTRzyit1G4RsclTUJkW4vGtizJKEUVa29DbWVsedbN1Vu3cNlb7AkfYNznP7SBaI/GbfnfzMMyi+Y0Xw28ejx1wvXnMdt/YRWAXgbcbgR1wfbvx3G1tF4FdBN5yBOzf+Whji7pKu3l1c8BvZHbdwlgd4LZZQf2lzX0LwLVVfXYG5q3K9brb54RLBv1dYrYJTV92JN2B/E2+9woLATVjESDs6krjyndtvXDVpspSTpGe0xmfts0JiMBWPYEi4lD4WaVgm+1xMsQJUld3p0DsKrW79XPVfWArcN0WOg24rqs/2TzGbYray+n6VyhZt81324YYEK9iuNm+zdS9Vf9TE0emAas/L/Hz7e7/igAY4Cp+qLprmqJSXTZnJsR8zZxPsQ/Q59RoiKh0VSmjinXLZ5ieyZ8tSzw+S93mqGkwQIX7no2/Gmf4rpdigDkKTmjLCss6gQOCVA9ZkSHwXSnSw9RluZRYzZ7gp4H4c/LaIuiggo+Ah/2Kqb+T6UxSi9nD9gYDeL4v+whsV4ox2UxtpiLWcnFRunhSBPioCfCj2sWj0sa4tpHJ4ouCb5zcc19SvIXAWP7VlbOpXjMqKDnFG53gLxC4dnqcvg8ZMq7aKGniuiZb27tUXq+2dVD4ldYOIWwsigLJZ0/Q/6d/Bw+efSSqTUKyo8N9pGkuad7T8TnSBaGTK6BuuDfE/uE+lkkKG66ompPlEreO7uDd++/h/Qfv4Hu/9i28/8E7CEIP/X5fUtTJVCv6ogrIJORzRWHKglf0arUtT1Lew7Av4FKK6JSlKDapnqQNQNTrIStZRCuAVbMXMi2fYD8XlaPrqowLFrSy/QB1OkV4+ABVOkcyfYH+rQ9QFxmqZCFp+rQSoMrRdjwBk6LkEzsEKkOVds4Pe5L6T5UqgWy2mIpKlZdARRuDiEWZbPFaDeKeqFvpE8vtZ9NzKejE7SVUWYYxGlsVDePiAmErgTEtGco8x2BvhNnkFGG8J7AXdQnHU4A5pD9qSQXqAgGLROWpWAuw7dLOIBRvUR5DnqYCuBkPWjNQtcvP8ppz46GAb7aJix55nsEPfBRljjIp4VNVOj2H3x9hevFUzju9aOnfSrsCB7QrAHq0NkimAiJ5PibPHmLv+F0pfLZ8/gS9oyNMx6eI4ghe2Icb9qUvMYbJ/Dl8NxZ7B6qbJxdncMWKpFCZFw59gH0keSEK+brMEUZ9LJMc2XKK3nAoQP78/AU810UUx1imCZIlVa++gFMWuqJKNY5DnJ6eiWq1rEqBp1w0oBetF3oCuvcPDvDs2XPxmqUFBi/56XQqsRlfTMQrmApa6bt1LX3h0egd/N3bv45zn+rtVygNXxe4yvP5mtD1GmOYVqlq7nDmO7SkoHrbpnK0VoWx5H6pnveuLNTRdkC9wt+NfUB3SKeXWFcWRGJlotSu6v6kHndGnCnQk88tY/GiRZvcjiyCieJV+YDzmWk8t80YRfqKtEUX+5IiYGpcpYaf6ncBvFws0J6xCuDyfZXhY4ZBahjVxdBveRD9ss1ddZ43T393HLBl3HGzDKItDbpuf3uN0OyA62sEbfeVXQR2EXirEdgB17cazt3GdhHYReBtR2AduK7AoVInbqFBRiKnQYAZ1LZk6hoTBAMRrjnluHzIHYVrC7yEP3A6r8s1y05evocuLDPprmpnBppeFwe+3ll5VXr5SqhLxSKruuupkplMbDRPtkeopgvoGNWfmhV1JkC6ufw4YasoHMULYhO4GjXJekmKFlyJ2k5NbtRER0evM9m5RCxNfCUN/NVZm1dFdnMCslXd2tpLdCDoS7qFmZK1ot1O9zEQ26hJt2F1c/UYKCtplVuuh+55ld6mFYFrx6qLiEhX70zAlABb++/qzQtn1D59khK6ZkGhWkorge4EWdWkV38OrQa/FAE/TWpcwMNf9gp8I8jxG4MKg2qKpipxkSwQu4HA1elypgpcMb3cthBHocDWJM8Qiy8jq4HnCH0WKgpE3ca9U0FJ5RsL2hBOSfkuemlaQOARMAFZwTJaEOBiu1TaOrAqW5SqieUgL0M8qn38Ue3jT3MfzxpHvGGX4iapFFNSnV5PxOU1o3r6goDra9/HrrxtdE667izrgMOACAVRBCZq/1YWzXLpazqdofnnv43gB/8Ch3uHcFHg9PFjnD57JFddmSei2GTBoMFwJOntBK+W6+Di7EzS9OUcOK4AvsP9Y5wc3sXdO3dwsDfCN7/2IX7xV7+J45ND2HWOKA4xGDE1PkHDAlvSKdUzhDBMFo3cEFk+w/TJZzi8/w1YVo4iTaXYlKTiuwEqAaRWm1qOPIcX9UUFS2UnwR7VpaQsZ48/FxXnwTsPkLGgUo/FuihWzOCy8JUoqiHgkKnrogxlYaoGsliQLy9g0zqDfYUp/lEf2XIm/rDR3m04roNsNha4qoptESQ3qLOZqEhdwlK+PzxEOmUKvgPfI+TM4MRD5MkCnmPDiYZIzx4iPnqA+cULAc0sLMZ0fLaT10RdLBHRbzWn+tYVwponTL/vCwClj64svLD4l82Ue1+UtnmWCJTlLyz+Rc9dXq8s+EW1cc3CZSz0JQrkUq4pm1jN9URdmqZL5bdbA8liiv7eAWYXz+W6pK0DYz08voPz50+xf+uOeKXGUQ9pmqIkJI4izCfncH0fUbyHhp63Z88RDQ8wOX0iQLW3f4jpjGrYXK7QyekZju/eQ2M5mFycCgQc7R9jOplgPp9gNBpKX1wuU8wWMwGnVK4/ffpM7AR4XuYzgtNCfF0JUbnYQguHF2dnGAwHWC4TjMcTuC4XbVaA7mIyQZkXqMpKrbGKN7CLQuxKfPzp8Xfw94+/oaxL5L68tgq7fsW+CXA1WzJQ9yog9srxlPZUVfr+tfaZ54xAV/2MaD1eeY+VtTe1oCuqV3nmGLAp+TT6KaHUp+pyNt7vK6ua9tlrnvvaa5utMdYC6jmntieqVtoC6HGDKFQFqrI4onq+iWq/9Y3XKluzMCzbUf8R3Bad8Ya616uRhXlGK9sBw7j1UckBfbHju0u39zabYsvAZ6ObbQ5d3xi4dhtzTfjajo9f8fkdcH298f/uW7sI7CLw9iKwA65vL5a7Le0isIvAFxCBdeCqkYz21lpTeHRAa0vKNlWh1x3AXvdza8dLQ0YWQVkNlNVcaKUkNKCs/ZrsZwONbVOtmHH3a7Xr+iflZYC1HWDrtqxSANX2TTEsASz6uC8dr55VKE82qt+obOnSOuP0qrap/NrUxMmoSQRYaYLUTlg6frB6LqMtB5R/mpo4rcPFlypdZSNqQrf5h23n9l41Fepu/6q4qsny6vxLARHzZyMFc3OH3cmGxLNNx1fbMJYLJhVSTVpV4FbAdYuQsjPXMupj9a1O5WXdRjkvXfamtUkygTZ9Qr6sKpmrc7qC2KogGDGQthzQ51XaaqmCKlVj4T/vVfjvHgC//fMz5PYAf82bI2guEASuQFTfCfBiOsYoDFFLESIWNIqknziejcD3BcBE9M4Uf9BM2sc03pxgowECn4V4bORM3eVlLP6cpSj2CDwkJZR9lbDUpLmaoi68xCX9lfcAoKhtXFRK8fq09vCwcfFJ5eAp+LotAJbJ01Q+UVtXUUNFEEcpICvcS19VqfDtUoJWx15beXbFZX+tfnuT+4ycUA1F9LXP80eAIm3XwJUAPaBO0W4gSfVNg6cPf47sf/9dDB5+jP58hvlnP0MyPYXdUOlZIl3OBEgRtnLBKY57oiScTM6RzAmraCHgwLYchFEkUJLnpxf1cOvoBN/59ndwMIzwm3/l1/DNX/y6Un2yCFqdU/8Mn0Wp7AYBlYTLBZywB5uWD+kU/ui2KExNj/VcFuEqKYOE3VRqIafiWbQECDJt3vNDZOkMYbQnp+nFxz9FlZUYnJxg/OQJ3v3V76EpUpRVBjccokzm0mXoKVtTYa0Vfn5vKB6i4kvreCjyQiwN6jLD/PwR4uEhvGgk4FWUkaIQtGF5ASoWn6LKlt6nyyUcFqLi87Ks4DFGeYogHIgFQL5cwguo8KU9QQwiTKpnCUXlXx6dT+g5QxQOUFKVTY9WR71PqEp4LVcvYTQtDVzC44UoRakiRp3BYwp+XihVIAuQiWrTFYU32x9EIZazCVwnRL6cyvbLmhYfpXjxsoiWZVWIgx5KXt+LqcSARb8CqnIJSR/9HIcPPsTpZz9DGMdoPF+UvTyGsqlQ1w6KZAbbsxEFPeSidnZEnVokCSynkrbwmcNiZEz1p8I17g9lcSRdJNInqViN6Al7fiqfj6guLkUPiSzLMdrbw3h8Id+nyvrFC+XpmuUFTk+f4/79B3j48JFYlHARiP6uvO25gS/n/MXpOaqqEZUr+5ldKdWl2Ar4Pfz+8a/iX+0TBuvL66bAdW18sb7Qpx8cqzvHJrDdBrZeda/YGM+oW6Z6XknRLF00UZ5NAku5IKee+cxsYLE9ZTtQy+KrEs6vnr/yLFMPvJVff8cr3GRV6EeYipvOkmkVrvrpZqKxel3diwnLZdxh7sadYoDdxaw2mpJ1o/AyMxi4CGKAqihr9Xb4GWV7pEKuPtPd4uYT84qb+hfx8jWhp9n1Fwpgr3N8L2nvDrheJ4C7z+wisIvAFxmBHXD9IqO72/YuArsIvHEENoGrAC+zVTPINrBVr8J3VaVrDXjV5KAdPb4KS2w7LHqtqvTqzT/Xa88GeJWxdodSvXEkr97Aq5SsbVg0UFspS7rb5GSoUql8GrKYSWELCwXI6OJYoog1WsiVY4KRrXQ93VaQTlkVKAWKmowYFYqZmnSBqzoX/Iy2Hdg4Ny+Hrmqv23rChthja2BfBVwNxOxWnrpJr+ueMwOlV1yecLCdHqpERwLuriaILEzWCDp+yJuTFlo6aEG2sFHtTdeFppd/VsXO5K+ZWhp1q9qIjqleiKDaub2e1Q/qclbera5t4b/pT/Ff3evhZw9/iqZRHpr0Y2WF+FEcSvXyn1+8QM/3BcAR7gwHI1GdhkEg7SYM4c/imarBFv0lmWYe0tdTYCsr0UOniKu0car1qKRkXyIgUfBYe/rptFFRRzoeXMcWRS13QAZT1kDKglpVgOeVjaeFjR8VDn5S23hRO5jCQcLCWk2D3K5QUP1UM2rm3HG/OmZafSUB2rYoc837w0362MZpeckNhOBMVxvXsEOAu+HFTQOPthCWDeKlmCnmjYWzsoRXl7BPH2P6B7+P3g/+KYLFAo8/+Ri2VSEMI8RxH74fYLlcyF8WKGKaOs8pq8czbZ2+mPwsfXjZeQgQeV8YRH187YP7+N4v/yXcvnsPQeTKd3r9WFLqj45GOD45QDyI4fnKJzOfTuFTpdiwuFal1KNFCT8MUBQFbMdGlSawfV+KXPlBhDwhfPQEzBTpDG68j3w5lj5K+wLef6pFAo8p+UzXdxwByDwXTG1nmj6LZSlVI6FkhCKZyGtUQ5diG0ClaYksmSIaHcKxHFGM0kNWFLO8ighXi0KUo1XdoJhdINo7QTqbiJdoQfCYzhEMjpDMz+FYHpzAk/fjvduSNk/I6BMi5hlc1xM/2yZdiE8ri2CxQBkLeKXctxz7BK5NtXfY+nAzRqAqM6GtQACLP2eEsb5c7NliLmrcGqVAZ783QjYjXPeAuoAdqIJmov5eLhCOjlCnGdx+D+n0TLXBA+aTC/SjfSR1gYB792JR4vYObhAW0XUAACAASURBVIm6eLh/gCTJUKYJXN+D5drwgp6cq+kpbQs8ODb9nXmOGnhuIMW4eP1x/wKPuSoCFs9LMRzuYzafSz/s93pyHqmOz8tcCmIx/f/09IX41poUdv7AxZzJlPYYFgb9Pk4vzqXfEtSKjYRlY75cYL5MuWexcKCylf2CnjlcRyB0zXtH+Ht3fx0fRwO1HsOCcS8b01yhcO3ev65UUXaVrd19dJ8R1x1PbWzLPLt4H5f6h1qValLy5brQC620ETDglfCVu1RFFjuLnrodMi7RzxP5vhGxywKPega2UNVA19WSVidNZnUHNqBUlcgy9i9sg3lqKdCrRm8qe0d+lu1bUhhRbI/Ev3WVoSNKdAGy7F18Xq92vx26duH469zFr/mAeNXHrgKbG5x467jphhD3VU25YuB16eUdcH2tSO6+tIvALgJvMQI74PoWg7nb1C4Cuwi8/QhYv/NRB3opL9O1sZ2BrXrXXRAl1c3NIO+6kwMhPlcMaLugQxf16SadG9i3GQU1wdlSaPzSfjopdx1l7KuiuglMb5LedW3Yqo/BVJTfVq+chY7kfSm8vcUjVKswOyLg9dw1nVao3l8/ByvfVqO11LC18zEz2WkVLHrSI/hqyyk1BaC6fmprhHXDN9Ns4jrA9VXnbNWHtSxwiy9adxtXnSeTqm9itvKSNQBfG6wakinATsFTQjIqSDf/rMFiW6uM5TpSn71qumcQtQGuxm/P9Blz5cr3zeZadY8GmUowKR/gBPu25+JvDZ7hwyHTx228ePpU1GnDXoTJbIZ+L0aWJJgs5rh3fIKE3piMpe2KdcCoP0DKNHBdhE1sBejbSvCTZQhIbhwHqXyvgWs5AkAJYAmAGKO6qkVFKcWN9HKPTJBF8EqA20jbCMEIGQkQONk21hbMQy0rC4u6wVlu43Hl4vPax6eVjWeljbPGxrQBJvRwtCwUVFRpMC3bMOpWCYsCDZs6qFf1N/P+dSbCVyqyr9qJkp21rRKFc2PShLXHM4DAYhGzGpFlS5ypYoxsB3tVg49//CcY/f734X72M/z8Zz+G59S4fesORoM9KQ61WC5xcf4cpy+eIFnOBUjtsRp8EKGpaRsRYTmfI2bavm1rb1RHChnlaY7RcA9RGAh0Z8p5L4hw2B/iP/jNX8fd907w7vvvS1+ykODg3n3xAq4FXhK01vB89kbam5bqHmczXT6DH4ZIFgt4VCiyKBc/w2JHTMf3PMD2lfWBBqMoaScwVCn1ri/nMkvGEg9Jr2dxNy9CVeZwWTSLAMn14dDuQtL5qTr1xQ6AafxUo1K1SvhJWwLXCWCxWJbYajTwvB6KTMPRdCnp/Q3tChZjsQPIs1QVCqtrZOkS0XCELE1Q0wogHsiiAz1n4YYCmGlxQGscJcdlUa8KdtBDk6W6uBeLgVFhW4milGBb8Bg9OlkkLM9heyqWVZmKgtdikTuLBaKo5O2hakqJM9ufjieI9/vMy4YdhsiTOaLhCabTJ3DyGsHhMc4efoKTu1/BfPxUQCkB/WIyFvsBejjTpzcrEimmVixm8Ht9lPlSFM3pPBGl5eTimQBVOceW8rml1URW5BhKTHKkKS0RXCmsJ9Bc/EXZ911cjC/EZsL3CZIbgfRUThP+sw8Oh0OcnZ2iLCtR9I7HM4GuyzwXIJcVpaSes7BXWTZSMI5qa1Sl/M62PNp7D3/nzq9gyQUgY/PSvTds3hW2AFeTcr95D7l0P+lkjVz33nLl565YIJLFBVmAXX1TFdhT3q68pUgmgla6KoWrHmO0WTWrsYJcG3q8pzI6tM+qPPD0TjoKU7mdblrj63tsC2Y1GDXqUymGpZdiV/+a5VO+Sy2uyoagfYD4weqip+YRKu/JIjA9vJXK1dznxebgpWCyu8T5xmfmzTdwTYjaVcC2fe2a333TRjb/8d033cTu+7sI7CKwi8AbRWAHXN8ofLsv7yKwi8AXHQHr+x/JwFlBIFZz7hK2y3B0DbiuJH/Xa+aroGyroFWQTKGPKwbA7WdX7d1uKbDZNJMbfs0mi3rx5Z+9jp/oq/ZmoPHVsI2TJFW5XhIDtZJ1G+gxjHyFaFZgnNugstGks5vvG1uA1cRQKZ1lcrKaS6kpp1GvdCsCd3x1zTa3gWn1fUMBlY/r5jG8XeCqtq4OoRORV/VF3SijEJJtaJJJQCc/E4zoiWv3mM1k2yiApRiZTmdcu370ZNhMcjk7XTv/Wrm6pmDWKaCm+rSBrZxYr7S0K689OX+6uEhX3Wzgfd9u8DeCOf6jYYK7+0PMJueYzlNYroXHL84Qex5Cx4LtuxjFfcyTBKM4xixLBVr0oliUq/yXalZVRItAqIZD8OeoSuqcHLu2rfwqm0a8Lgk5CG3ZLhZqEvWUzeJGKrR8g4pZqpeUTQMPhXCW8ad8mOBWqXUV5CZMtZXytbIwrRxMa0/Ur59XFh6VDh7WFh7VFiaNhRQWMtQCxal8U5YTl60dXnXtbrsGr1qUkfN7Rd/rQpk1YNN+XlXOEksBDVwVUCFoBQIWWbJq+JYlxbNEuWYDEVOpnz6G+3/8LoY/+gPMp6x436AX9xB4Pjwqk2uqDHNkWYIXz58J3HznnftScOvh55/h7PSFFIAi+Dagi+ebiliqRFlpnipYnpOo11eFr7IU7919B4eDQ9y+fQd3jm/jL//Wr+HO+7fFrmD/YCDwnd/jtghOZR8u09Pnov6sq1xUpWxjkaUIB4dSMKpiKv3gAFWaKtWq5Yq61bhGWgSVriup+eID7LhShI3glMpV/k61KYttBb095EWKOs8Q9vakCFOxpHfrSCAl/9BGIF9cIIz3UbH4V5Ej7I+QLmbSjwlB0/mFeJcSrLLNVIxmkwmi0b7YN1RFgYiK3oxtbqSAVTadIuz1Jc2dkNKPh6qYGRcq2OHLDJbnygKHRXsB2izYLtJsLopWQs4spfUBFyMcBYqpDi5zsTwI+gOUWaZ8bLkt2ijwGmKRL157vG/QQ7l/gPl8iqZM4Hs9zGfP4ZU2vP0hGiqN+/R2PcP+nfcwPX2MeEiV8QIJFbRhiMVkgt7oAHG/j/n5mYBtxnHy4jn6BweyfyqMSxYSq1nUrMRwyCJiBaZUCEeReOBy4SWjwhrAcLSHyfm52JWw39O7lSTt+ekpDg6PZEGHf6iq/vzzzzEajaRQ25OnT8TqhuekrC0B4LxvUemY5CWyshAwGwchisUClLjSguEPT34Z/+DgK6ht5d1q1RwPsSXd59TGou2GulQthqhnTet82io014cS/Nga/HsDZf32e9RKhaoegqpwIjX+vP9L/gszDnif4D1EnmuMnMrWUJY2nYU6KbSoR2UCXI0OVR+p9m1uF8JaiwD1Q/ts0x6s5nkkcdBWRmqpoXMn1DC1XVRvvVnVp3hOqWJta1XqgqK8/xo7AXlftq9tCFYPaz04MOPff8dg67aTegOIumlD0N3cTUQDr3r+7YDrqyK0e38XgV0EvugI7IDrFx3h3fZ3EdhF4I0iYH3/xwpcyKSgi2yMgeT65rcD180mvAxSdpGSGVjr14S06QJOYh9glBMvHwhfz1Kg08ZWHboCcNuCaPDXJgQ10PGNAi8TF7Vl1X6FGQWkmt8kFuZTRt2qYtamDer3lfJEpdSZ2Y2BfF35qfFu6wJXUfO0aXorLGleX4G6lfpVrAdEvaJB2IaS5WUD+lb5qo5Eh3EV5Vfw7RuFfR1iqfO9pjC8iu6q4ElBF0lOlqJjq++q86T6uahgtapV4io+tDVEAS6bMTYdpr/p8945ElNpWkVE9wB9PXTDZPx2jYdrq3LVaiXVoJXVsUmlVAoftUNu3aSD8vd+DfytOxl+88hGWRaYEZ4M+nh2eoHZYi6AZhDHUgAoLQtRtbL4DGPJwlhpUWB/OBLow+Nmaji30zfV22vCNK8FHayaTX9Hflb1b0tStAW4Sk6rVv0SyAqgrcV6gH8I5gTKEhgR6tqWKC4JZc2iEY+PqjaldLKRVQ0WlY05Fa+1i88KF09LB89r4LPawtPGwgwO0pqKKH5P5eqbriHb1ddZtz91O+Kle8Q1JsbblK7buqO63+hFE64ACCSR0kfqL8E2gWtjIWLmO/9alqSBRw4QNjZePHyE9J/8zzj59E9R1DUi+rayf7uuKD0FePqewHKmdPu+h729A0nF/vyTn+HRw09RFLnsmyrjLC+lyjstKRbzmZxH/s7K8mmSiOqQAPXunXuCbqbTMfrRAL/8zV/ErVsHOBkd4zf+6q+LKvbO/bvwY3p3+lItvmHRtfkFege3USZLSVWvS6Xo9AeH8q/VVKpCfZrBGx4oR8eqhEcvVKoubXqrKk9Ux4+RLyawHQdeEKPMFaDMkynqPEfQ2xfFKKoKfn9Pvt8UuRTFYqo7wSaBaF1QyUpv16mAaHi0JhgjCPbk+3WZwg/7SBYTBH6ErCoQUqXqukjnY/QHR8jrBunsHHFvIKnuZcF0/J4UpyL8tajK5XkRCwWedxdVQS/YWFS7VAbzuLgvLx7JykRJNa/YI1C1ygULB7W0O2TZKwWxec15EfIih09bkKoQ79reaIhkMoHXi1HTumGwJ/CUhdD6R8dIxgv4/R6WiymK6RT9gyMsp2fwWcwrTcVegQXF6Pma0uIgCJBMz+FTcUxQG0W4OHsBz3XEQqCkxYUTyEJMkrGPsJhXJdA2y1PMF0sM+0MB8VwEoCqZoJb96vTsBRyXtiLsr8qSpCRYLkqcX5xjNBwJRJ5MpqI0pluB7QZYZIV4Oje2j1mSIKWS2fOQl4BXFnCodHVD/N7xr+HfDI71Gi/7oVpYWx8XbQDXjaeRZB90FinN2/Kt9j6i7i+tX7pahVELY+YL18wcWo0P9HNbL7Apz2udadFZ4DEKV7GUES9XFspS9w9TPFMWZPVRy+d5S26LZannk1roU2M1c+8zrdcjlCvtsBUI5FhldTdVXq7qGMRjuyOa7YaY9/N2jMP1CANrpcXqS7ItfbsUlatWwyplLBWvCsaava9u1W9z5HGNYcqbAPZrPF8utWDTt/51trHlsHbA9RrneveRXQR2EfhCI7ADrl9oeHcb30VgF4E3jQAVrqYYzUp5pYeiAow6IMzYDaz4oH57A0PI164YvK7JULvAtQPeDMHqFqww1Ri2HPCl9HhDlba1Ya1t2xL3VztYOaBuj/ImOm6jcI1xu5lrrE2YWtWJnrp0PNIEdHSljkZ5q0GbgKo2fVCDPlF+rCYyCrStqtW3c7vO4bUVffUEsfWJNZ/R6laBrZLWrScunWO+qXpitQ/V364Rvmt3+03g2naJDnxcA+jmda0G6iqB1j6nrwy2XVSwWlnDCapStK771Ek4DQxfIXUVPaNkXa9vJsdo1MxK6K1VR8aXj6ov+S4nz8arVama2G4149Zzef0zlUBt2iuBp20hamz810c5/ovBQvmp1rUUyrFrBxfzKfI0gx/Q/5HTWyrKIpyen8PzHAGhtBQ43D9Crz8UADoenwv4iKhcrKlBIgRyUVTKX5P9Q/xAicm04pVASAA/C9nw55ZPqCryhIpmYUL8TBlfKXxEVZzqMYSG/MPvcwOcbDMMLKBDFSbPCz+S1A4SFtcqGzwsXXxcufh55eKzpsFF42Dc2FiwArwBwZ0FDqW817Bd38u2QtIbTmavgq9rHd0szIhHroL8LJ5lCteEcBBTrWgBtEz1AfQcql0tPP/xR6j+l/8BB9NTgXCsVc/+xJix6BnvHb3BQO7n9Ohl8SwqL/lePp/i9PQpFssFzs8vML44x2JByMp22Mgyer5WYhHBQlm0AiCcpWqRrxHAEsJTGXvrzonQcLdy8J2vfhuBG+GXvvNN/NL3voM7D+5g/3AfjmuhXJyjf3wbORWknoN8ST/VAJ4XSzp62N+TlHkqXIPRkUBSAleHhZ8IJkmEqgpNXYj6zapL+FFf+h3VjA29QbMpwsGBqB2bMoMf74mXQZFO4Qax9M2mLkWdyXaI9yq3uRzDH95Cni7E69TzhljOzhAP9pU6FRY8ql9nF/IaLRroOcufC0L9ZIpwdAvZ4kK8T203QracIQipViXU7aOuC1G3Om4gMNbSCl6XBbKqXKkSowHSxUTkfV4YS0Esfp7XGUEzfWmppiUcJoC1bVfazCJgIOSMewLbCUkJSxtaD9gOlvOxKNCpjs0XS9ieh2Q+w+DgAPPZC0ThnixoLCdn6B/cwmJ8hqg/Eg9ayw3FPqGoCizG5+jv78tiShQPsJjPgaaSRRwWw6I3MG+KVLkm6VKUquKpa7x2qewFMJ/NZBvqkaQWdBKe9yDAMllKX50vFlII6+6du3jx4jmWyyUa2xX7gtp2xa82axwkWYk0Vz68szST+6bHe4Q3wN89+S4+CVlyTl/jAvfM1d19Kulxw8b4QqXZU0F6WclqFi+VOl89q42a0wBKgZBt+vvVjzj1KOgWQlRes+KD2rnvqKyAjQVGo1K1lKVM18uVfUrGCAqHynGobBiFnFvfVp3VoQptrnC0eT6ae7dZQJbnmP6OiuYK0apzqh588n2xkVERaUdn+uNmrKFgqhojUbWqnrW0GlBb5xNHQVtlLSBexXoBTXnF0tZC2RHwfbW7tznquPbw5O1/8FXPnS1D9c1G3Hj8trMUePvncbfFXQR2EbhRBHbA9Ubh2n14F4FdBL7sCIjCVYbT3ZFYW5Jdv6dapW1G18emm+PUl8HWlx3cGlA1ufOtBkEbtG4fFL8ZcN2GS7R6Y6O9HSR8iSe34LFT1OFlh8t53FoxC04ijG+tEILNbyv8a+Z/rZ9qq1jUMM4oVfSERak51OREJkidqUUnum0an0xAzK43ibKeFJmUQTWxMqraVXuvTKfe4hurJoQKUupedinqXb7/0i60ZQtXAdetnmc6NmZCq7RNCtqtxNad4209c7Xix1ht6qupnTxreLhpeWEmmu3Fxf1rpbJRuXaBvJkWGnWRAm1aDcoJsi4kva6WVUExcTCTWDOx5uT0W36D//5BCSd9jnMMcAj6g2bwqAhkMZy6EV/I8eQCeVbAdz0sknlrRcLJa38wwt7ePpqyxmR8Ac+1xG+RdgL8l0CAalXXo39jIVCXbciYeu3Qt9GWFGQCPEIVphzTNkBVNqciVqvCGlX4SKrHUw2pFxF4jISHfI/p6gJNDHM20JmfFyhra0VtI0W3aD8wq1w8rxycli4+qV38rLLxpHZwXgPTxgGTnHkdCcTV/6m4GiXs+gV700lrt1+vZRFs6/AGtujCZwQiLJIVWjYiq0FkAaFtiacrC2jZWYWf/eD3cfiv/j7CqlAAzKcHbyMx68Wx8g6lr654Z9I+lIWnLLiNjb3REJZd4yc/+XM8efpMYkzoyvgzAmnKYltMk3dE2ZlmBKyZFOSK454oFBfLuWz/4PAAvf4AoR/CsVktvoJdWPiFB18R+4H7d27jzrt38eHXv4L+ngvHarB3dIQ8o2foO6iqTNL443iErMxEDUtlrZxXS6MuC8qeoMzFmzWn96qrCoDNzp8IFOYNthTI2hdv1qbMEQ6OZaFAvFGjgbwv6deOj+XiAlFI24wcdVnD7x+iWF7ACfriO5rPaUFwhMXiDIFHD2NLKzx7WM6mcJxG9ksvURaPoky4qUrxzyWc5nERiFZZKkWtRH3MgmD0tPVYQCwTyEQ4yuOxa7UwQXUnj5GxrfJELWywIJfjwPFDpPMZbJ8GE7Xss8oL2L6HqqgQ9vtSkCyIIyzGF3Dob2u7Aqp7R3ewmJxJij8rvy/HE0R7A6TzFBGPl/2ozOCFfVkM4fmOekNcnD2XtHP2yYgwuyqkiBdtIghECUeJ+izuC8BisZDrlX2Kx0L4ygUVKoBp5zCfz2WBJ89z6Zez2QxRFAl0FU/aMMJnDx+JIpuLA7dOTnBxcYEXz5+rBQTXx3iZISsqwA8xW6ZoqK4ta+RlI3YojNXcP8H/dPxtjD1VBFBlQnR17psPw8uLyuperUHmtsVefW/vPtvNfaKFie2zQztyX1JBKhBqrGxMcStVcEr91maQdOwO2iygzjNO+jbv9aJy5b9G5boCrl3laxe6KtiqFa5d5WSHpRornXY4sf4wVsuOXUCobWO6St92XKU3YhYyzTNN2R6J22+7yEnfVsXnFXA1ilbTDnnNANe3Al3NgXVBsh5raaXtZaOaLxnwXgViO+dks0XXfYbtFK4vG5Xu3ttFYBeBLyMCO+D6ZUR5t49dBHYReO0IWL/zE51Ct7n0vYYXW/9KGcZ2R2abnq96MvBaDWqhq04rppeakT3IexuWB3onVwJXowJdoxndidJ2havZnvilro1C1YSqC6fl7fb/jFenKRah228mWh3YyX1QnWZUqWtzMQOK2m13ALAUQGmTztsJi1IBKvCn/D1Vqj+VipImLeBwXVtitHpyTjeLeGyZDxiAqD6vlCIykdBKmled80vnacskYFvxLejiWq+aomxOe8ykzITReLBunQB2+pL0NMLvFn5udiC1J4mp9hJlzNv2KRK91nn4kineYZRH3a22NUf0lg3UU1PolSpZfu4qn7UaSc67nHs1WRY/UnNO5TXVOgGGeuWEx1fAwX/Yz/HfnhT4Ry+W+H+zIT7EFN8rzvF+NcU7X/8qPKbnVo1AE6oZ5/MZCoIg+ohKYbBGwMdgMESWpjg/P0VIAMLK9lWJOAzFt5HAldyUMNWjhyb7J6uXszCRVB63lOdrnmt9MKEYwSuL6Ci7A/ZTppKbyTrjKh6vRkVl1LAsxmXSawUMMPuaxXGUTrwUz1u+WEnbBPhUDrLKwrJ0cFo5eFLZ+LSw8XHp4DEsnFUOZlTJAUjQiHLKLBSs6bIvFcTZvqhzk+tl4+4sXyWYIiyhMo33KkJW6vNiqpYJXenl6lrITsf49J/8Pdz5sx8InaCCkP2bcaSSkUCc3qwEZ1EYqnuKpHTXcj5oX8DeniUzOf9B6OPZ06cYT8bSzRUwLDEYDBCFPUxnF3jx4pmoW49PbmM2nWI2W8j3TDLyg/vvYr6cik/nfDrF8cEhLs7PkCwyfHDnPo5GR/jKh+/g1q1DfO07v4STIwsHd94BqgJeLxJ7i8X0HP29W3JuCfGDqC/epSyWRRhcFFS6Oshn53KMTNfPZxeqkJRjwyXQJKypuCgQqfczFsuiGy5DVcGl2rTKFfi3aG1AP1QfJY2C6wxuOJICWRFT6pcJmjpF0N9HMh+jF/VR26qdo9ERMnrDEhb395AsCGtDOG6I5ewcYX+IPC8g3rOsvC6+tb78y/ZWtAiwPdRWrf1j9wSs8jiDmEXCFu2do0gWCHtDSfWnQpeerwSxAqtnczghtc+qaF3AIl/sz9MJensHWM4vUBPGjg6QTE7blHrXsdG4Djw7QmPXSCcX6B/fw/mzh9L2bDoWlS3hdTTcw3IyQX84Qp7xSnGkj1Aln2W8hlVsPa2snk6nAlpZkI1FyWjfkGYsVOaJBQL7FgGrLMDQdzlN5btUuS6SRBZteH+4d+eu9NufffwzWHWNwXCI8/EUjR+KPcQir0XdmtU1ktrGIlULQHlZ4c9HX8c/Hz5A6ShwqfxNuquPG1frFqCqFK68D6uiVO1zxoyJTM68eda0wFFWXzUspTWKzpLQm1i/e6wyIrRpgNy7TJEoMbXe8lw1IwaNktu2uVrJym3xPqLsBNTTjc8SgbGdZ455zil/V3M1q83JPblljuqHtdGSAbPiC6u+04V6ZnTV+gHoVnbHBG0GTq0WqLnYJ8dubJGMr2vr5aqAq/meeW5TGSsKV/m8ep+vXV/p2r0jq59bqK1Vxd2tmZHm6ni74+tXPQm+gPe3AdiNdX7zHLgyW82cn53C9Qs4QbtN7iKwi8BNIrADrjeJ1u6zuwjsIvClR2ArcN2SKtdtmAwv2/FiB4Mp6nHjY1gNVNWIXeAIJzuti2J35H15+5dAnoz89Xc6xZwEdK193QzDO5Mj3X5RoLaHowfU+qC72drCdDszom7RMVFj6IFtVxdnWJzx3zQATmpOcP+EqmbCoJsmKktjG6AnRd3JTAucNHhr06w7qYsqnBq8rSlLOgjZwF752CrVT7PhFjCZuaOJpxqcv3y+ch3gKnvdPMV6InTdnrUJp9a75ca7rZi7nSkqz7q2tppWGgmA3bBj0P51oqYR0NeGrJ2rt5NQTvA4QVSzTD3b1H2UE2Zd3dlM0oydhVIVrXzzVH/TE1a9GZno6zZzgrzahj4lGrhuKlb4ORaM+o2oQa+Z4/8sYlyU9L6s8V+GJf7a9P/BB4dH6A16mM9z9Pt9jIaxHOuyyKUAjqSAVrWoJAMWJCoKnF+8EEUqQSrfC0MWZSLGUAFSRbM8UaiJtySruhMwUZnKFFCqzlyleOX3mAJO4MJ0Y2NJwMjxu1Ro8i9fJzAkUDZ9n/tpwYdAQ8B1HYmfoFJRyTITnVYHlmyfok15rWYKsoVF2WBSujgrXTyqHDxrXDytLXxS2Xhc25g3LLxlvATNbVEXYTGLRW3HNXmzl+6mW++bm9eL+Vbr8kxIiop6QfkbWRYGloUela1G5do0ePLTHyP73b+No8lTOVYFXBWw5TlyPU/gcxgEAmAZawJYFikSVbLtyHuMZVMVcG0qY0ss0xTzZYY8y+F5Lk6Oj6QQ13wxxR/90R9KIS2CzufPnmKZpEjSudgNEFhyEYVp854X4uT4BB9+5QP88R//EHEUCww9v5hgLwjRj/p4994H+Ct/6bt496vvInJtfOXb30JvGAnwHB3fRlUQdNJfwRMga7semor9rRYPUHr+Wo4jtgAsmkWFY5UliEaHKPIExWKKaHgkiliqNoP+oUBUxw9gWR4qFrPq7wnUbKpG/EGXswt4XiDFrbL5KcLRCYolvU8b2L0RsmQKz+9JHFnIitdGyd6Z0Rt2gDIZq/R7qxH1qh8qWwH6m9Ku2LI9KUrHfbEf0zKBbc/nE7mm/F5fipLxevHiPqo8VUtALH6W00aA25tLPGqLtgGhwFfH8WURESSDXAAAIABJREFUrkd7g+UcbtzD8uJUIG/QG+Hs6afY278FEConCcJBD9OzCwyOTzA/O0U0GCErlkjPx+gd7yM9n8DxPdk+7yWJthFwBA4Dy+kUFhW1ct49AasCXPWNPk0TuWhoJ8DrLqePLT1Fee9oGlG08j4x6A+QJEvMF3NR3jM+F+Op6sMEuWmK+/fv49nTJ3jy5DEODvaxmE1UqrkTwqI62fIEppawcT5fYp5STWsjtfr4Z7d/FT8KB+pK5gKfFBpkUTHjR99Zztsc4+gHuiyiauDavXZb8CafU1dxaynUGarI2KEFh8a4pDUwke/JAlMnq8U8uY2yVbbd2guttrcCnOr7tbYncc04B8r3WbzBNWA1Pq5iHaKfQwa48jC6ILZ7i2sbqp9EJgtADSdUDIw7ymYmjzxKxaR4dY9cG2/q8YHcp8VHXj1P2Pe68TG2Aq0CVoPZrs+sLILKorQBr+rRLPfXzQPqjJekSGMHFm/ep83wU40f1bNg24KZsWS68YD5bXzhKsVrp2/uFK5vI9C7bewisIvAlxGBHXD9MqK828cuArsIvHYE1oGrJmYvAa5XwlYZ6d8MuG5VppojMROTrnryCgXClcB1W3vWXruscG3Vf53CQgq5qQYJ7NpwIdPD7xU06QBfgaIapilF3UoJ0kJUfcydKZ1KYdeTC6VOXQeuCoDqdOZuca0uZDITtM6A38wjdBH4tt90920mLua17mRBJiOd7Sno20ZAH9x2nciVAEkP/rsKER2qzqyrnbZe6uuX+OzGJ1an/PK0p+ulq0+w8qszMLMDNc0k03ixGlsITvgIF0w7zOurvWkfXU76tP9cN/DqmlIpkQrer/qJ8efs2kGYYiNKga37pU5nZcEWs1AgfWZDebMeGgWACSCoNCWwdJpKPB6DpsZ3vQq/7C9xd/wQxePPMfIc/OK3P8DJvQeYZ1TjlaK4K7JClJFMmeb2JuMxcioBHVuOh2nE9JVk6q74t1alAFcBRywOxJTksoJPtVmRi6WAFNOp+K+rVJQlgawn7SwljZpV6ZX1AFOSuV0RpFEpZhRGGsjKedPetIQ5Auc6vVa8KzUBYMEsXt+tB2BdsYi5VDtPawt5bYnK9fPCxU8KB48qG88bFuCycMbiW42NvFV/CxVo039X51wpSNXEfnVvkfO+2Zm752+z5xMkohYvRs+yMbBs9C0qXG2xEqB2sVzmePiD38fev/6HCCtCcqUSJgglqKbCj16YLErFcyF2DFJsyJH4MqXd9wNRQxJw+zyn9IBl8SLXA4XJBGUWCvgezy9EofzJJz/FreNbCKMQP//0Y3z26CHm07EUdpLCNixSZTXo9w4QxxG++uEv4N/+3/9GoK70yaJAL+4jipk+XuPe4R3s93rwYOE7X/8W7n/4Hg4OBvjwGx8i6oXY2x/B8W1RVRNyEp5Lyj1hZ38gxzd9/Kn4ltpUXKdzhFSGFhkqFuPqH6CqSykQR5uApsrg+rFYDDDF3goCVYDL8sT+oqISNuyhqXIFeNlrqlwKdGUpP2fBCQlFF/B8teBA+EsVLuMjXp9M+V9ciGcrygJ5zkJYfSnYRfhWJvSt7aFqathNKQrcIk20MpcrE7mA1VoKqEknR8nCVWEkBeXqNBF7gmQ+UfslgHWVF3PYG6CmijSKMD9/jt7+CbKyxPT0EY7vfCBesvTH9aJYzlvcH6DKSrgh7USW6Ic9pGUC3+2hyOaquFdF394YBf1hXRdZPsf8YgK/FyGKhuKtSf9d+sqmaSqFsOgZS1sB6YPiEd2oImVUYtNnlwAWvD8oGxIuBjDW5xcXUjwrJJDm1VrXiHncdYVnz57ADwnKU6RZjtqJEO8dYZJkWOalFCAbz2dSKGu2THA6eA//4OS7uCBV5PnW0IkLT+2jv/Xwoffx9uEW+64CkzoLxSzAmedb52t8SxVj1I9MvTDKj6hRiRmLab9oXmPm+aHzbDoPx40tq1/Vs00XJtTZGurOt+KZ5pYj7RFPaLV4Y+xqlHWAWvRTFgSdBUB5XY2GJCOkG5f24acOUMYI8pp649JYYOPRTOjaxZRdn/fu3VsBVWObpL6jvGzVPdzAVLO03nra68aKulVbDMgSjVkMaCOqTqKBj5dZuy442xnDmOGfwGn9yxpy1c8ENX4z9gdGIryKkT6L2zvb23j1KuhqxqgvgbLd3e8sBd7GydhtYxeBXQTeJAI74Pom0dt9dxeBXQS+8AhY3/+p3oc2qlSj4bX9ym+X1KFb4Oo1geuV4O0K2KAGu0YddvlDVwLXjrp1bfzcHp+ZfpihrYZX+tBM8QiT6ibvGt/OtarlBjiu0KxpZes51vH3NEPqtTTk1Rfa+ZwBrloYqF43ANAgIzMv05COH1Ep52qk351AtLvYJrQzk8NVb9DpgFrhaV5vFbtKqalgoW5W59R0PVK3TrCu0bPbbYvsZLudhN792tY2saqyYFg/1+Y8qvc6UxutWlWwsp0tiWLTqHxW50+zUV1RedVPzYTbTL3UB8xEV2CezlqVT3R9fztpfSvrgJX3bvfSNP6tbQxE5aonxXqS3D1OaffGJIoT0lIWNZRuSsWCLSUspWqyxIfpBL+y/Bz3J5/hKyc9vPfuBxjPEwz3DxH3I3i2Uq8ylZtwkqo0whOqSQlfpA1MYacyjSpUAiTxn6TCUfm3ciIceA5S+k/SS9RV8M73AoGx/IUwMC8IZbgvBxnBlRAD+j8WCFwPJUFTXYtykwW7xL6AHpeEFVTI2gokShoubQ4IWMzxS2avqm4vGIHfEW9QdT6Z6qzC16CoLCSlg1lt4Zx+r5WDTwoHP68dPK0dnNUWpg2QEBZT3awhrAqv7gnSJ3T1K9ODbwJd5bO1QEj6tRK49mygb9mIHQtxXePxo8dI/9n3cevzP1Uwm+pWglPfl2NjajbPC38mICdYpdqQxcgIvNnHCL0ZO/YNBc1VjFUBILafJbioRIZA9+ViIUm6VEQnCxaWcvDH/9+f4OnjRzg+PpLjL+scQeDBbgJcXJzjwTsP8MM/+yHm0wn6/REyUUQ60pY8L0VhS6W0ZEDUFm4d38bBYA+/8P4H2BsO8fWvfoiDkz0c3T7CwdEI8TAS1TJT8T0/lgJb2ewFfL8HK+jBD3vSjnx+IcWlastDmc3hRz05NvqiCoihz2s0QJHMBcKGfVoHLKRgXAUHtahf95FMXsClxUO8h3R6iijqw/JjJNNTxMMDKbZVsTBUHCNPUlFW0qOVaf/8l6pUuRd5kYBb9kuqPGGzXUuJK/sylbNh2NMp0ixUFqh0ey4yOJaAZBYO4+VMoGp5LjIWlgoYO57NGmHcE3U6PW3ZfxazsbR3OjlDFA+lINlyfIpgMEIyG8OlKrjMBXByMYbFr/b3DzB+8RxB3FO+pSysleYI41CKpIUR7UQK2JaL2eQcgR8gryqUhdqOFFNL07boWtTry70pSRbo9+nfWklBLIJWh5YIti33FdoPSJ91HbmW6RH8nH6tvVj68XQyRpYniAmSZxOkKRXLe/CiIc4XS8yzEnXjgNi24gJK0eDf3v5V/K9776pCZQxc+wAxP7Dnby+UpS5bBUWlgJ3gYeVeqmCbuqOqoYgpbKm82NeeO53nqMmCMEsxkrqvnzG0QpG7h16gM/tfPQA7Yxi+yHteZ1FutUjbos/2qwoCazWrKdCox0JSoE97misrAfWsaG0FzD1z41l6jcd8O6a66rOrccAqnmvQVfu0ahed9knPZ5sBrhIzDVPb561+0hlvbgNclfXP+shim0a1M2Rrm74Cs+wPOkbic6+KRxqVr+4hAoVVzzLjrI6NllouvVYIX/tDV0BVWV/YAdfXDuvui7sI7CLw5UZgB1y/3Hjv9raLwC4CN4zACriqiYOWUq5t5UbAVcaOL4eiZgB9naaq7DipKHXp4yZd660BV1N913hkmhS4ToqZmSitCl6tj4nNJMkoUpX6YsufLrjsju11Ma02DU0OfQ3Nrm2sHeB3VLfqFHTTEztf0WFcC6dp9KaHl55mGp/K7gDcTEUvqVvNrrpzVY3yXjl16JLSzodN+ulV/aW73U3YakKruqRWkOoNSSq++bk7xWrhs5o8i10AK4+3yh8FJ02qJM+1UtBo4K4BtILOOnraB9MUJWvTLE2M9YRamrNmZ6Hh38YpVNek8iFtp2UbRbRkwUBX9+5eIwYMs1+Jh51WYHfPM4swcZJoalB/rUzxW8tPsPfiYzzY72F+cY69g0McHt/C7ZMDDAY9KaxV5qWAFB4ElX2EdlLwpiHkpE8oG2kp4Ep1qi3lfFpVKwGLKaKjbAl8UbQq2wQLWa6UrpyoEmIJZCXMoirWYRVylbrMmEiFdo/qV+XnSlhIcMj/mDrPdklzCBcJlKRIl9sW7+IxsOAT3xctqbZFaKjO1OdVqmBXQF4DywqY1S5OGxeflzYelxaelzbOKqpfbZzVNqYNlbINCpnQqjN36dZ2BXRtr2sDBDRw9QWMW+g5NnoWMLRtDFgsKy/x+Q//EP3/7XcQLMbKToBFk2yCU1fiOBwMkFelUgXruASB8vik9QCVwQRJdVUiCiOxiExSVZSJhYr4Lfqm8grhefMcql5TxFEPjmdLRXrHcjE+P8d4fIqjI5ZkA8JeJCrZJ4+foMjUHfKjj/4U5xfn6A+GAt7iOEZINeJ4IkpU13elOFYQRYiCnihLPdtF7AU4jEeIfAfvv/c+vvWtr+MrX30XJ3ePcOv+XbGnqPIFgnik/ECTpUDQPF+iTGYCUQk4G6qyg1iO1aYCuywEPzm+i2x6JoDSi/qiGA1Z7IrvE+4HMco8USpqxxOPVcaX6c4EZbwOkiwRmK/AvfKMpb8pC34VuQKs/L6sWHge8sUUfhDJNSMWAV6IqsjkmhdbACq+WSyMStg8E9sN7pcd2qIn8nKp/s2puiVcL+XYqjQR1aoUBqMadzkRCB/vHYgf6/6dD5AmM7FU6O0dI51PJM7S9+mLzGvWi1TWRl6KHywBMr1g85LXvbID4PsFFbFSLGspFg9FqRZClhrIZrRXcFzxX2VRNfr/EkRzX1wcmC8WanGGFgOui/F4jDTLRPXM+wfvffxdFQ5zRGW/WMxERct7r/xclHKu07LBPC/Fs7ooWVXNQZKWqErgX7zzm/jB/m1RGVPhLAr4zYeVfn5sewbxLeV3ajxNFQ40T225yjvPmvbRqH9oF9b0uMksDaprkrdLlSnAmFLhz7+8/8mwqPO8NY9xM/4y2TgGuJqPGrDaZu3oh2T3ka2eKwYcK0Dc2iXoIV57vB3YKmpX/RDTLi6rkG0ZX2xCy81nuX4Ut2lBXQbYHYOYwqBdmGru0kYFu1rwVPDVfF9BT+Xd2wW0cn/WDVLPKP1w7ip0jRjAnAt9ztSYQX2967WrhtjqTBnYas63aef6eFZ58X9hf14CXNuu9YoG7BSuX9jZ2W14F4FdBK4ZgR1wvWagdh/bRWAXgb+YCKwDVyE0lxWuZiJwaRLSeaH73kuA69aiSC85dOGG9WV141UqWRkSm7ZsKnUvqXTNUHeV4mYUHhyOy6RDD3bbokaqvkVrK7B+2KvKwkY5ybGqmQxsHmZ3HN21B+AEqVsEYiVtVXszKdNr2zNpYFdoIkxxq+53DPjeVKOaz7QFKnTl43YAvtEPunD4ylPZVfR0JpatArPzxTYuncnOSkarP/gqyrrREMWwVsDVTIANiF2tNaymgMbLTrz5dLqlqHwID7k1AgijlmwnZErKLFCT6eudskqqSYqsyoS5LaSlJn/yVx+8UkhtqG/bGbFRF+n0VTO11/NDY4lgPIJlwwYCty3SilvxKlRQ33AGmbQ6umhYrYBogBpftyscTR7hwfgR7iyew6+WiMOeqBYfPHiA23ePlbKUhX9EgcY0YxaqYYV1nShL4ElgIIVOalG4cXIqqduECVppyfcI9QhcCV/oI8o/fF+9VkibqXJjMS3+K4rFshB1HaEvC+cQCvJnVno3KclUyDGVmQWJIir/qPIt6UPqodTto48oAaXyyzWqXMJFFv+iGpTwTKWzMr5sr0qbVRC1BbCljVlt41lh4SnoA2vjSWHjeUUQa2NSNViANgQtmpfjUjce/u2kMJs6bMZ+wpIcaHgWxLe1x6JZloWho/5dXkxx+i//IW5/9AcCn9myqqDiV8WSxzvo9aVAEaRoloXA8wRGi41DXkj6OmEX4SMtA7gRQm+qCQn5RIVJG4qa6lYfvhsgz5ZiE8HPCsQoCuQJ4wuMBjFm8wUoh+V5qMoF7CYWtfLZi89wOp5iuZgiKxa4dfsdFEmOp0+eUUQr/YTp+j7P7yKF5dqg+yzB/2wyFlC+PzzA4WAPd/aP8e1vfgPf+ZVfwv7hAIeHfeyfHKPM5/DsCn40RFmkAu7cQKXtS1/k489zFfijb2o8RJ7MUBNQxiOxOhCI4ruo8wJ+bx8pVbJhDMfvIZmdilUA4zafnGFweIIyWSJbThEPD5GlLCJVIQhiZPOpKjiVJOJbKwXtCH6FDBWyby428GfHC1CmCfyoL76zBMX0XBVowwJ2VG5z0cAJwAUBpXSlsrcSj1VaKnCzDs+Lo1TVXkD/1ufSFyzCYtosjE4wpcXAYA85T2qWK/hs0+M3xMWTz3B4/0NcPH8Ezw1h2TVcl4XWKvGhpZrV9QJYNhXpkdgk8JrhuaHPKlXNjKF4tAowzREQ3NO2waY3q40kTeTeR3Uq1bu+LABYAlyzPMNwOJRrnb/zYSzXZ0UQbWGxmMsiDu+wk8lE7sGj/QNczBYCXQueXzeSf+HZWCwq/ON7v4n/a++WWEeIJlIvUrWPkPZZYwYD5iatF7ssFpzSwFUv0m6OC1bgzSzOKRhn/rb2AnKvXqkd5dxo6sfPin0Ne5DcL7TaVX1IgbzOwl3rA663p+8mMn5RsNQobtVzqV1w23jEmjYq4GrarJ5P7e+tutcsAGqvVt02+ec1wKEwTwNHhb7al5SXbDkLg7anTdszmIXuFmjqhVF1pzZFylQhye7z2Chc1fcU8t2MTTsW0o90dRGtzqf6VR2wAe4qBsoLXs6dvo/ztPFa4LESpq+P7/7dBq7SJ3dFs64c9u7e2EVgF4EvJwI74PrlxHm3l10EdhF4zQhcBq6X1R2tt+YroOoqR26TzHZUr1veuqrpxldRDbLXP/U6wPWyR+Jl4GrSxo1XmappvgJiqwmSSqe7uu2G/K4q5Kqhu/rTqkU7SlQDODkZUp5lakLVfkdPsNQkRPuDrY38N2LU3Y/MVVYAeQXgVjvoCDpWANAk43dOQBeaG2+2V4L0LcCVfqbcEWHmZQXmCpy3Ex8NDtUsptMh5AOv6Fgd4GomQMYyop0U6elRe46NSoUTVP7VPqGK/ZiJmDlH69YLci5byKnOi6ieNVhrqyvrSbT5bHfSKPu4NIlTx7meurp+7DKhpodlK9Axhgrdi0j3awNcpb3K39SAeJ2Hr7Va9MS0ENQFvlIs8f7kIe7PnuG4mCBAidFwhA8/eIDD4xOUWYZ40BM/R2EAVgOXKjtWOmEhrIoARqX1G6sSvsd9S5EsSf9X02WqS6lkVRBF2QKodPdKe7rWAkZ9+onmLKxVSXV3UdGxOBOolmMF9L4U3eG+CfrER9O2EVKFK0WzbAFubBeVl6KAEgsCZVdAFsf3pZI8+wUBFw9O2JUC+caf19gVlHUF6vAYz6Js0Ngelo2FSQmcljY+z2w8zG08LGlJYOGUldNZqIuwVCCuOidSpMVAc+6S+6YjpuXK1n27wRC2FMrqOzYGDhA3DZ7++GNU//hv43B+KlCaf8Vnkj6NBKauK76tAk4I4QhUCCBZfEpiTTqleponqmTiKK3ulnZQDVygFwVwbSpm6f6oPHRp/UDI1tjKboD/Y5xPjgeYzGZIkkwsGvb3Alg109nHiAcR4Pq4ePECy/QcBye38fTR5yiXBcJhXywJeA4JzqfzuVJKN0r9mGUpoh7T26nMzREHEUbRAMcHR7h1eIj3HtzFg3dv497dI3z4jW8g7sfCHf3RgQBM+qHSf7XMtAI0TcWfNaRdwPRUHVvQQzo7Qzw4RE5VL4F+1MNy+hxBNITjslDVWPoVYWk6PUe4d4gqSWDbjbyfpzNYni/ftWhfwT7HBQVRgqbitVrw8wTgTMNfzuWc2ITeWQrHj1CUS0nVJzClStZ2XIlJTYDs+eJdyj4iCwMBrQh4rXD7uShrq7pQi4kWFyuWYhkwn5xjwEJa9E1dzODHA6TpQhTyVNLaXiCq2nR8hv7RMSanyve1WC7Q29uXdtpugCSZIu4PkQtcjTCbj+U6UlkK6v+oak0ZZ5+WBpbYWfDaZl+SAnplIXCWfYpF+GTBxfWwWC70fVdZoHChoNfr4ezsTOLB62Q+n+uFhQJZnkp8qbZO8gJpznuKg0oWbCDFvAqE+B/v/hX8uLcnRcVURS/zJNbP05c8WvgW71cErmbMwOe3Ap8K1BnYapaNVZFFta5tHmNmnCHPie6CZPt8V4BT4KCxoDHjgc5n2jCb7axl0mhv1g5wbaFgpy1ieXNJ4tsIpG09avWz0ni3GmVrazXQGYro27xOp1+9sclft4XZtKR9JrXPefXOyo7HxEVt1RTL6maSqM+qrA4zppAMD+3BLusceoFcLU+YkUBHSdx2Y+Xb3iJV3bflXF/RX2S8IZY/ZsHVFqckgeiSUaJ+Xo/LXwxwNQvha2PV9eGl+o3t/ev3tr2ze20XgV0EdhH40iKwA65fWqh3O9pFYBeB14nAZeB6hRTBpLm249BtUNVMUK4ArjeArauJh/HvfPWX20G5CcQmEL00El4VzTJqQoFVOn1OKRy1k6cpcqOVh616sDNB2hr/NnVtlZ6mBv5trXE1bm1Ty/UUrXO4aiyvUgm77grqI1r/smWOZHy41oC5nhh0bR/WFSSruVZ3UrI28NZtMzB4m7/ZZiy6fNS0RwpNEdxsAFdz6O3kQ09sjMpEpk3mQ+3sZF0V1AJYDbQVuNTFxzT/Vw6aXRWpTgNslaLqdykgwlReneqvYMVqWtSm6LdqGK1i6nZZ49ahz3WlJ89KAW0Ki2g1tA6snFK9DbMpNUk3E1+jnjETSNV3jEpbqTNVH9nmx2YsEAR8ywxLgwI9kVdJpersiipHLDcqRJYDr87w/nKKryyf4P7y/2fvTZ4lybLzvi/Cwz085uFN+TKzKmvqbjS7GwAlDIREgpDRSDNKW3HBhRbcacmF/hEttdBCC5lMAwiKEiFRpNEgwQxGgiBAgI3qoaq6pqzMN8YcPsYg+8651/1G5HuZNTYgUzygOt8Q4eF+7nW/9/7ud75zjWE+xzD00Ot2UF2v0eq0xX819CvwAx/t4SnqTRbPCcXfdbVdC1zhuYlai1CGwJXqWAacilHp81b5q0WQeDL6mqqoLIlyCF8JNlmEi2+lqjXOEnhQIEj1YiOkijIp7AroEUqlLJuRBb2keBehLyNYpZKV50fvSCA3vpPq76g+sDymNpOeIIHwSkBNReAZU9fZC/j8oEqRryagZHsTeLIoULIGknUFo2yDi5WH53kFEynAVcVPsyoWmyqm2ypuNhWxK1hLJTdBPJqJUK2gVtmigSp6lSoa1S06tSp6hJxRivd+7//A0b/+PxFstdAQwZ4CVU/7dLWKRqMhakOeE1OXBX4R8DG+THFnQTUqElmMDKwiTxsGXqP1OM0EuIaNthwzSyK9TgH42p7rdI1er4Eo3aBBOa5HJXIN09srtJo1tBp9LBYZ4myO3vBErm8+uZLXNZqhtCtDPx7dIstSxFGEy4srBCF111vMZlMBcKKcXm8kfZ7+sUmSyfX0Oh00gxDNeoBvvfUWfvH7v4yzs2Ocng4xPDlFPYQoYINWS/qTV6tjnUXyL+nMOp2jFraQZymwXcFvnWBNv1dWvs9TtagI24iThRQvQ40FoDaoBzUpUhXP5mh3ewI8s2iKoDNAOr5Go3skRaE2LLbl+6JCZhxFWV0LtG+xzej1SojK1q8FSKKJeNBWPR/pci52AyxCtiE4pjKXvsUNFuwiTFWLBEJO3eTQ+5wK2yieCUSrBSFmo+dod0+QJbGcS5IlCLya2hKkKdr9ISaXnwmcrfpVxJMFGt2uKFN5noSyBLt8f6PTlfdQebqYs+BWW9SmVLJys4R9is92boRYb2YCf24IcEOD5ydFxgjtNxvESSKq65SQu1JFHCXGZ5eWIz5uRyNp65pXwWI+F+sL9lPZYDCfR/uSLdgvq6ABRrb1xB930zrGf/PwN3Dps9DYWp5BtnhXQb725xGSveCoWw10VeBappLb2YW7gWcftXYjzVArgzd3M3nsCOMOdYy1C+XM09noKfX5U34ZuavzK/dcbMo7X19u4O0V7bLPOMcuwV5nOSbpyKxguQTM1gfb/ite2HuU9VWzuhK0OpdVBMTASDs/sPMjM2ZY1aqC1DKaru2AAlezWWZUstYGqoCpjsZVzl+U+1YZq0pZGQlM9pOdlZnfFrM0mTOago5qC1ERaKvtWdW53V8W4OosA+71crUw/wBcv8zS6/CeQwQOEfgaI3AArl9jMA+HOkTgEIGvPwIvAFeZ8+/Piveoj9LQ3ZNxidBdp/kSX8K7X+4sM6Rg0sun5ncKHO8Frvb6yussgCsLw8iSX5Vgmnxr0/dsupyiKJtwViwoHCWsvaYiRVwK85jP2y9aVShWtMhD8bWz4jLVdI13m32NTRu8q8mKxc0ONDaQyMbmjuIdCuDsdTv+pLb6u1HO2tdZNa77Hvcy7Hm84LVruppCTf1QXjIVQxZKW6jLv+0vJ+01O5dShsGmaO8sNnXBVxajshWXFVvbRaN2VQM1RQ2ksFZBpoGte4pdd6FU+LnurJTdxqQ6xthGmLRrVYJq+9tj2d+VcFlXe4U3XFG8RI9t9VRlJeky/dPGdncR6ZYSK4/B86hurMqai1GrytElZJWWCJU1WpsqWtscD5Ix3lhe40k0wumYGj5HAAAgAElEQVR6ip63QkBlXZxi2CJ8ZNDr6B4NcXp6hnojkGrnYast6ceyTKfSZ7MWz0VVdpvzMXIwsTsg9CMAM8BV1HL0jSW4MZIxUZt5VYGolA9RZSpAyPMFwFANqZCURZ6YKq8WKiw4xHR76W/ir0olLdWltqAY38IlsnoqyoKZUMhYJRBi8ryk/xIE05NTwPFWFbKSjW8AgVHSilJ2qwpaBiBbU7daRbzx8ElewXJTwXVexYdZBZ/mVXxCX9htBcRk1CjysehXKggB9L0KelWgR4VrtYbLjz7F9H/9b9F99oE8qgm/CeLY4iw+RbUir58+rp5fk/uvEYTiJ0pQ2gjropwUUfJ6hTrT7Amq0kx+JnAlDJPnZmWLZqsDr7qVglmEZ9tNBY1WKErO+TxBq03/XB/1GpXBrHbfxXJyK6noPKdW5xiXV59K8aZWp4U4SjGb3KJ/dCQp8dF4gnavL9YCNxeXGN1cw6/7uLy+REKf0koFNzfXAljp9yrQuOKhXq+j2+tJWzEFnZXsh90BBu0u3nj8GMf9Y5ydHeGtd57Iv4PhEfqnR2h26wjaVKmO9X4LGkimNwg7HWw2NayTKRr9U0wveM4teGEDS1oL1AJU6c+6nKFzfC6q1Xh+i27/FEmiCmspzJURhrbFtoCZB/Rp9esNgYzSr0MW11rqc0fsBCIB/VX60XIDICBkBbbSt7jxQGq0lj6o+ybs01XxTmV/5Bc3ERi/7dZYdcRUpdZkMyXPFmJ5sJjcIGh1BZS2CH+p+txsEbY7iGcTbCSuVEj7cn6tozPMbp/LvZyltJ0I5BxoM7Fasz/MRGG62tAnGOIHS1sFUY5LETqC6TqCoI4oXiJLUwHMVOjye1pN6NNArT1GozGiJEW305XNkMlkrNtmLOa1nGMtftHWe4PK8hV8n8dOiqJ+MeFrLRRbi6T5CP/D49/ARa2GfLuWc2LhPd7r935Z4GoyINS/Vf16JVXfbNjp01oHAWsRs6NkLZ7a9umsNhzy5HP9482J6BaPfu1sRppT3Z0DuZ+u73FnUGYfTsc9c96eo6Tf2YR1BnYdI232hG7I2WMX46oZG21BLYmCUQCX25uO5YAT6D1crBEyG7P7M0Cdd9gzUuBZjBvOnE3HYwXVGtpyrqGxLDdIdfwtbR/UwsHGr/R85/FkM9DAV9tmNhhmX8NYCymItnGyANgW9VKorFYJ7nzHfup+dte9/fLL/OElBy/stO57zQG4fpmIH95ziMAhAt9ABA7A9RsI6uGQhwgcIvD1RaDyP723K6OTeeEucBXo8MKM/Q7g+pIU+xfT+e++hhetAl6tcN1ZaBgFwl2Fu8pcrxentXp5WmmYy1PihQK4ygLLBMBM8otFh/mT/bNMpp0I3qUOKBSnbpq+Qbia3mYm53vAVdWQmsqmn7f3ugIClgU79GVGpWsXHgbq2Wu2oJELJD1/4wVn4K5Fy3ZpRQAhajK73nGOZ1vVNoP9/Ht7rCkSZsXHArpM17KXr8WFysXUvmJzNwWz7LtuK8v5GNi6CySNitUuqkxM1edO4axYCVjljr0/bLsLcDIWEQ44V3jqXEhxWs6imUquYmGoraGVkk0RD8ePz42fVdnwg0vVLdtZ293emepTK/TQxM8sNh34b9tUu7h+rqq3SuX0tqKetZL2aNXFhLDsAKzMDqCzyvAomeG1+AavZRMcbxO00hmG9ZqkCC+XscC9DlWuQQ2tdgv9oyG6gyO0en3xXSV82zIN3RQvMeRTVsRcFBPkUflm21/gpqTXU3WqC1YVxxo7gio/m/6WZlFe3G/6OgGnay1WpIDFLHgFtnqqrBRIauwPjIqJ4IdfAlz5WYw7P99AGlHmSpq0o5gWoGy0UBWmT6sPLIEY/SerXgW5VIL3deEt7VFButog3lRxnW3x2crDj5MqPsyreI46rjY1jNYVVAhE1xs8aLfRqW7QqAA/+b1/jv7/89tYRbH4ZlLBmy5jgdHNZkPS+wnbCCVpoeB7VQFfeUZY7osSmWndVC3yZKQKPG0dGLPVSopaMSWdCk4Wj2rQvzUMkLAoE3+XruAHHuoEcFQ+rlJUNlX0Bz1MJzNR0NKb06v6GI8u0T851uJoUtke2PodTG8/RaPZQbPbxuRyAr9ZR53gczYXj+EgrOHjjz7EYhnJ+X74/k8FXqerFMvlEoEfotFsodPpSPGo6XwqPbzT7qDf7WPQ78OreGgFdTw8PUWn2Uar3saTNx7j7Xee4PHbb6DV8xG2GwLmqSCttbrYpokql6se0sUtmq2+xNOv0sIiUz9GAEGzh2w5hk8JbZXQdAqvMcA6nsFvtpHFC/osoNbqIx5fIez2kLPoW81Xj2EWw6rXBeoTXNMbluCVMLLi15FGC1F4wqshT2Lx2eV7CIUz2g9Qwb1KUfVD6dkszMUvn4pY/hxFCNo95PFMrB9knCdF8ljwKpOiXTxuu3+CxYxp+1VU6j4WtyN0hn1s0xUq9QDJcoFWs43x7Q0GJw+kEFe+zqWYXNXb0JBCoCefAwT9vDeCMEQSx8YvmOpvT/xZqTzns4CvieNEbAPk580acRQLQI0T3Thhn50t5rK5w3O/ub6UyLN/tlttucdoSZAkuSjK1fGaqnJefQ1+I8R18w38k8e/httqBQmBKzdIWAiP97ILmhyIa5/F+nzlBiGPpuOLbtSWtgB2bC3eU4wJJvvADhF2sLI+83cCV31Gy1goUNB+r89sewh39laMBWIx41jLGLArUJQZE2asYNEw+/y3g0Y5rdMBSZ5+hsYpJHSBqo7UuilYZgiVY245b7TZF+XUanfeeYerQTkM7pBZB7qaV9h5l1WiurGRT3Hgq21mmfvYGNm5lpnn2M1ed35qYaw9XjGWGrjN61MrDY29/bLvE3WtmUOJwvUFdavOCT4XcHVf9LJ5+P5E7KsAV3NtB0uBe2e3hz8cInCIwM8pAgfg+nMK9OFjDhE4RODLRaBQuBbp9ncoO+5Sp96lcP2SwPV+P1YzAX+JwlVeIRDUmeXeFQqZk9tJr4vi9MX2HGw6NoFrrSgKsQvxdCFhPDkLvYQex1Z+t6cgn3THpPYF6Gom+lwYWuBaXJeTEidYyKqQHdLscvIdFG4WinbCX6TZSTVdLpTcFMAStcvio4CBro5FX7+z2LArM42kCegr+qOjEC2VMCbOeyx/bxm2uw4uPmbvTQX03jU82IGtRaGP3VRIm+4pSi6jXJIFpAGaEqW7gKtJ3Zc2J0yVFMdSzlycoVWyGOBaoj5NT7TqpZ0Yu13XCTNBcOE7vOf3Wr5M29rG0f5r73RVBpn+a/+1tgp7C39BNraJDeAs00i3CDcrDLMEw2yGk2yK83iCR+kYzU2KqoBrgoyVFMFq1EO0CL+GQwwHA3T6HTQ7bU1X58usxGbDQlUbgXRSfMsCYypti/tevRcJMe3miEAJggaBnXr/i0pVPFiNjMmkdFIZKZXPqSKkktaoXOUYVGHKM1B/L+cixyDAUdUr/0eVfUxR3Qio1Nt+K/6Z4odqVLgCcE31arEeMPcgU5mrXiBgigpAfXao+psgmvLEcbTCbQaMEOBfP1/iH/3JzxAv5thmKdrNrsC9B4/OMf6//ylan/wZ5ukaYVBDKBXrVYHI1G6CLRY50iJn9LCtiA+uPNvEaiAUpkJoRRBOywTCZa+mBcdYeZ7txJ+zJJPnYa1ex3qToObV5b6JWODKr6PZaCJbp1hMIjSbLNKVSSGlTqeORquByXgsKs9Wq4MaNlhOF1j5AXrNCpaLCN1BH7NpLJ6iYdhFWPcxX8zECoGxHd/eotnt4Pr5p4jiFFEW4dOPP0KtRqDrib9rEi9F7cz+0O8NMDw6QqfbETBHyMT2IfwlcO21W+jWQzw+f4hf+v638a1f/AW0hx2EzRBbKjvnYzQ6fcynN/DWGepHD0StW68G8DstJNMRwt5AYPpycoXh6RtYRHMgWSLoHSOZXCLsHWMdzbVYFQj3WfCKMd4iaPSkyNZ2lYmXahbPdDMwbAus9QhQKxXkyRJ+0ECFauNkiQ0tD2gFQe9kgnzaGvgBNlRPR3P4jSbSJEWj0RSbDKq8/UYL2XyCekcVx43OEGkWYZNlqDUaSGczdE4fYja6RMhz9erICdt9D53uCeaTCwprRWlO0EmVbrpYIGh3sJxNUW/QNoT3pLGkSAnxc4TNlhQLq9dDuW+iOBLFNTdU2P8EuLJ4Fu9Jz5PzJkTnz7QdEI9a3sv8mUrYNEW0mBtVOnA0GOLm9lZUrPN5rCp6KX63xYa+0BvaKjTwQf87+N3zHyDeAgnvWwGu/E9tLHR+4egynbHcjp209bDAVQFsCRoVBZqnr3lQ6HxAH1zFY91OdZzsF1VFGuOXrRYv1DeUD2z1QddjiYrTHNl9nss5OOOtPFfNc7PM5OCnWZMZ/SCr0iygsR2enclGMXaYrBBNmTeA0W6mGtRdbga62STl9ztTB/G/3VXlvnRG4RTT2h3LyoJYxaxP7HHMvMDZJJWw7oBrm1VkwOgdJ/DCuOlYT7lzQDPJlLbScb2ihb5Me4la1mQQSQsbm6UvDFtfMe36Qn82feZeSwE7VzgUzfpCYT28+BCBQwS+/ggcgOvXH9PDEQ8ROETga4xA5bc/2DvaS4CrOwN24eoOzLzn5O6pJHA/bHUJ0K63mVly7M7GXwVcdz7/LuBanreqW1XlKt+7l2R9Rw0wcZ1DRaEgChVdRlnIVSZIl/D1ruumklMUrA5D3oVjJm2uWJQ5DWIWXrJ8cQmlmbELZJLz2k1bcz3n3MvkIQjXChVNsZDTa9tXY+wsFvbi9UKP2EvHVwiqJ60L3LJpzVpy9xDOL22xKRvv8oXmeE4srFWArhdVbShFhFx/uqLtVOHqwkx3kaxrZ6McNgpIOWKRglgufotzMqpF/lwstPYU0aJwNecnKjSz+FJl6YtQ2bZfAZLlnMoFvf1sewe5C0R+b9MprVqZC2aTwFtAQfe9yvipitI2UhBdbniIHYEUdNuKdyjh62vxWDxeB3mMk3SG3mqJgIV7CBjFD7SOVt3HoNfFoyev4/TxQ4Fl0rvN5gIhZwEvqhWBSQQ8ogqWmKvalCCGfVHUo1zESkq1qoeYrs+fa7WKKlsrhDn0juRxVPHKlGe2s6RfG/WyLpI1NZufRdsDnotXk/xsY4FgikyZe8PaSoiqlYpW8xmu3YCkcovNgRY0Uu/XDdYEnASkLOZFCCq2BVs530W0FIiYpWv8d//XH+B3//kfit8oCy0tqEpsdPDaW+9gdfUU2WKMdqcr3qMeoR6holdTKE0QHATyOVRDEsISgBOEEzAzdV2UqlkuqkIWBeK1qlKwgrARSNEjqnPXqxg1v4E0XWGVJ2i2QrSbdcxmS7QbPqr1DtLVAotJoj2msoXvV7GlxYGvxbuW07n4gHa7PSTLHHE6w4PzM8wFmtUQtpqYjqYC2HqDNqLFElEUY3h0gmi6RC2oIWjWsJgtsEwi8Xtl+/E5/sGH7+P64kKAG2EeU8Z5OY1mE4P+UPrGcrFEI2yJ5QXBd7xcYNju4e2Hb+K7v/ALePLGQ5w9fADWYTt7fIzOcIBkMdFiYkGIdapwMGBqPY/V6SJLF+JN3GgfYRmNUas1dKOOIfDqWCdL8URdTq4RtGhVsMKaimR6u0ZTKf5GL4pVqnYDHB8I3qlczdIInl8XH2J6tLKP0WqgQusM+r56NcTLGcJ6SzIi1nmCGl9LFWbYxCqao9HsIt+sEU1GaPY6SAmxGx15KPD+zWhzUPPlnshXG4T1uhQ36/YGmN9coXtyjuVihKDexHwxxqB3gvnsFnmSwW82RBEctHrGqmMtKmEqX6mM5v1Upzo2SeU+FqhDf2F62WYr+V3K6yDk3W7x2bPPENZDuQepYl5GkUAr3u/sl7S6WOWpeLfyuGenZ7i8usYyjrHZ0LZjI1A4SXPZ0KzWmwhqHv7N6a/j90+eYJ1vkWCLnOXoeI+ziJczFVIcubt5p0/CrdwbNSfTRTJjbKZEofTcfa/1/dbns3mum+JN9plt0/0Vter/6ninT3Ed6633tv5WTU10pJL/zBShmB7Zg9vxzzz3zHBW7vGaw1rYuvsv5yGWxpVZE4V1kMmCsO9Rz3N7pbu+6eVmq/27UwxU5lrOZOGFiYSBlGZkcOHkzhRIwKbN2imFy7Y9JU52DCtibLi28XflE1+zUe46CXfWoYpfzY1Qf3otpmjazgJXZgoUgLxi/L9tX3hxnL/rY18mfd33yrXzqjuPc98vD8D1C4Xr8OJDBA4R+IuLwAG4/sXF/vDJhwgcIvA5IlD57ff3XrU7pXzBTuAuFetXAK6lysMpk1ssCuzE8w5LA7OqkHmygUAvpKC5V7YDXF+Eyi7MIuOhupWqFQtcrchX1SKaMicFtUyhBjmdQi2xSwx1keT6Zd7VMFZfUgJRwhq7UrET+HIxVXqWiceZo2CUTytm2LrUEkBkUiBd3KzATFcE8kqjHrSLELfwhKj9DIi1Ck97PjtLBOd4+22yvxBQ4OkUEDNtWax/nPgWUXMWt1aRYhd3diH4Anh21Z8FNDfqGlG6mgWSiaTES2C7KQhiqKJVNcm5OLy76LLyjfr12qXvzh1lfhDYaVIYbWEovrNQKFG9KfYRbvXlvYWY6R7iK2uX7bbrFV3HKpjLs9D2L60LmPzOz7GXYxeuVhVVtIWprM3zLEG9An5bRIzHsABdImcsGerbLTrrDMNsjkG2wFE2w2k6RneVorlZo5kvEWw3GAyO8PC11zA4GaLTaSNssSSUngFBoEBSA2xYTIcATW4TYzdAGwA5v6q57opWsRfgSU/SPBdQKj6w5vwE0LIKPG0AxLeUSkimQqva06pXVWFrYINzr+i9byCI7fv2npciPFYpShVlRVLzpaCPUfKJHQKvjwrZCot05ZImnbBYUMA0dcKvFepBgMWSCkcf0SzGf/0//jY+/uHPJC2d6r/JfCwp951WD8kqRZ5v0QwDSQ1nUSGeY78/kM+wilsWU2KseAZhGArMFZDMfrdeiacrIXBYDyQeBNE81zBsoB625DXwVqh4AaL5Ett8hWYzhN9gEaIKwtoas0UmT42w3sNkdi0qzk43FJ9W/kd1c7pciAI1bPVQb9QxubpGq9cRv9nFdIyw1UIVIZLoVgo5dds93N5eIWy20Qg7iKa3qNZ98UClxye9WzdrKnp9jGdTfPKzD0Qhm29yzBdzpHEi6ebK+QjgNa292WyJGpbw/bXXn0jhqMAL0G91cDwc4sHJEL/0S98T6Mj0+ze/9Sb6J200wxC1dgvbLBHKUvWbiOc3aHf6yLIN4uUtOoNzzG+foT04luJS7LiEp+liinq7I+n29M1lP92yvdtd5OlSbAT8RgfpcipjDr9PFmP4ja7479ISgMpo+sBSBS17FKwvJwXe1LuYvrEE64SOBMPJfIxm9xhppKpRpuwHVCivM/Fervd7mFw8Rf/0dUTTa9S8AJ5YDKiqdrvNxaqAtgaEzDGLVbW6orTlM3k6H6HXamNd8ZFFS2k/tvt8PpECdvRYpro1jmOBq9Je8oylnyyLZ7FYWA3RMsJoMsZyucDJ0bEUeRtPJrgZj0Wpm3KTIaBtxUoKqlGt3e91kcoxclE802N3vlhKPDIpYFeFX29jG9Twzx79Lfy018c23yBm0bctgatWrpeebsZR+wwUSOc8hm1GDMGa3fRSn28dEWzRTd20snYtOlmwz2GxzLEFkwoPV1WJFspUo66XdxlVfpFp4wyy7gYpP7EoOmhGI6m7p0PUzqajhb4uVLbjitivmLfIZckxmGlgJ1/WtHZvQKTSlRYEzrghENIBxha4llM4o/o1h5L5gjyCy6ySfXioguEXIWUx4jm+uFYFXM7X1KLJ/dqBtUaxSrjPbTkWu3Q3m8t4lEfQsd0WEjPKY9PesoltNuZlQ1XGee1v5Tbz5wCuL5O+voRRu81/1yz0rt+9VOHKazkUzfq8oTy87hCBQwS+oQgcgOs3FNjDYQ8ROETg64lA5bffc2aKJeCzv/xcwFUm8AXyKfy9ds5wX+FaTJB1cnm3G4H+7XPtzr/Kt+oLAFd+KovR0B9TimobuCKLDpNiXQDX4gx3gaqFmm76oKpfHeWJBTVy7uKMWigoBLwZL0eNozNVNscolZAm0maevjOplh908k9YZa/FVcmUi0m3K5Tg1y4gdGHARccdqX53TPLvbLdSGOMoTB0YaNL87ZkUixtnDVKAQJt250bOLtRsuqZ5X5HWafCzjbjbLXTBzEUu0861RcSPzy6gbdEw58K0G+v5i8qXgM6kB9q/2KsT7YuTvi9phbI4M/3CLsKLKst6ZAGv96hrtF3L1FTbVeRudO4JC5TLc9KFo6poFe6WamEDD6lU1QsTiGLvcPtpGpvdExOFK8/J9LutrPAFDZj/tqht12iuU/RXMdp5huGKytcxBukCw1WE0+oaw0YNg14P568/Qu9oCC+om5R/qlY1anm+FnjCTyC0lA0K88VFrbQxVXMsiLNaaxGoVSaqvdV2rZ3ZYGZCRvEQFTsBwjfN95Q0b77KHLv0cy03J2zb7+EG4+lqLCKkyJYel2n8hKr8LIGs7MfVikImo8aVAi9iX7BGs9XEeDITGJgmkVS2r2y2+Gd/8K/wkx+9h+nNFKPxBOPJVNK7W6KujJElOdIsgefVMZ1NJTX7wfkjrQJv4tFpd8XXlX1evEOp1vNrch4kxRY+13zVgW/WFfhBTeJNOOsHvqiLCYdFPSw7U1VUghB130MQVDG5HQOVDeqNATabFLPbkXj3br0NFrM5alJgq42Y6eZZhu6wh3QZIV+vMTw5xyaeIkoTDI8fIl7OMb6dYHDcw3qVYblMMTw5Q55MRS1Jle50tkSz1RC7gSxfi21FwveNb+Rco2iB6XSKJIqwWC4FwDJ9vVpVNSWVnSziRPVrPaSH6lZsExphiGG/j7P+kaSq84b5D7/7izh//QFO+kc4f/0hhqdtNLuhFPRaETTSTzWmN+9GPHNp68DUfoJJP+wgjefaR4MG0uktwu5A1G70Y6XvqUDUdY5aoykKVqrBqXrdrBJU+b3YTeTSP5liz/7JQnR5FsMP6gLWs+UUjdYA+ZoFqRqirJV+2OpgdnODzpDWADdotLtY5ZF47cp9yz4SEIwv0e50JK1fLBDSGF6zjXUaoVqhzQDVyhv5V4p71WrIkgitVl8AN4vRSbEwKlpTqpwhSmreA/QtluJttBbYbASgMh7i97peS7+6vrpCo9nAcDCU67y8ukKUJKgFAfJsrcB1vUK0nMux280GpvO5wFVRwKKmn7Vea79nYbOqj3lziH/85G9hHPB5QFVrRRS/UszIbKxoxsGeOlUmLCVgleeiGdd0U1NHVHn+OM9N+Z14ppoR3SofTYq7WtCYv+1kEJg5knlfOR7QjIIbUPYx5lgUmHMU9b+MR6bAnTNV0PlDOfmysNU+O+0GrdgOyLNe1ak2O6QcXsw8rYCAOp7ZsUGfw/qznT/J6YmPtsmWMOOsOW19rQHOui9mxqRyirLDWFmkz/26s4iqVZtakO544tv37qNOnX/ob+3cxx2LdZgrJhnyOjsvsxvdAnk3qnSl3YyO9+xXLJKotjgKXF/M5Nq5qJ0LdLGwG5Q75mb3HuTz/eFe4Gra+wBcP18cD686ROAQgW8uAgfg+s3F9nDkQwQOEfgaImCBq1U5Wn/E/fTlgjHdCTathMFOVw3IKGavjsShOOfdqe3LrAXuBa6WcLwKturs3YnWKxSuxru1BK5lYSWtNmygkqOGtMsBg96Kwik2lc1+uK1qa/0gSxi3Gw8LXHWp8eLkuviNrZRrJ78OfCw903QSroWgrLVAIbgx6hqzUNjrUxZ4akXdrag8rOWBvNSlTBam7q9a9vupOXm7IHVhoOuXJ4e31+Uc0y7c3FRFG2cLRxXxvbj4sIdRP9ZSX83PEuBqlUrm77JgLtL0zYLRFJWyl6+qItMDnIJUPLqoWcw1UEXKNHJZs7rp/IV6qcTqWqxJQasqYa3aajdN1EJiKTRk2t5el12Hy7WZgmGF+tYoMV3gujGqOF2Dq7pKF9clYdfYaxSt8qnoB87aU2NvYaugOm0NBw7bNqpvVmisUzRXKXp5hLNshofJDI82ER43a3hydoSTkx66g54o9SC+oqaQV8WqVbVqtBzT2ARYZSvbkH8TuwHxiNST36y0cBVhEBt/k1PhqsC8auwCRIVqYCuPzVRoibVAWUJeLa4j7Wn7mwHz/Cy7acJw870+gRUrUvN9XHSb4lpiicBiPnyPgFiqYQk46Zuq50DAzHTp+XQqKtKr21tc394gWUa4urrCzc0t/v0Pf4LRJMJiHskxCKq21RrG4wnWuaoYCRgJn9rtLsKwKWpOv1pFs91BPQwR+FXxdKWqkWn4jDVtDiQu26oU4bJQht+vNltJ8WcBKqb2S0EwsSegf60vys2IKeD5Fkfn54jG19isfdSaVaRZjHyRIGg3UfVCRIuJqHS73QCz6VKUm42whuVijna/L9B8cj2G51fR6XRxe30jgJmddTYZYXA0FAhHG4XOoI9ovhAwTEXuYjFHGDJlPcF0OkfND5GkMa6unskzlipKFl7ivworK1JgjP2IIJCxpM9tq9lElMSS1n7aPcGwP0BYq+PR+Rm+9c4bOD0e4p2338DjNx6jddqVeNDHdj66RLN3hGwxE/Ut4ep8dIU6+3Rli9Vyhga9XRk/vy7x5utqQRMrQlXaWgRNxLMb1KoVSdcXhSrBTZ5hK2bF7MP02a2IhQABZbWy1oJ39DgOmkjFBkB9YKP5XIp1VfiArwHpcolmp4vJ5WfoHT3AYj4SCN4/PkcSjbH1mtjmEcLOqShfG+0ekmSh9hO0ADCF1ZLlEn6rieViIX2MNgdsA/Z9glFuOvAxwt+rdYdnCtx5okZfralYzaXN+D2LtvENtH6g3yuhNG9bbusYI2IAACAASURBVGLQViFNY1HL8nVUe3d7PSzmC/k7rS54n7Kf8j6iRQLv5efD7+B3Xvs1rCobga28gXOOceaZbZ/qNvXbJpwUY0hhK2Q25QoVqN2cMirVwqu1nDsUI4bAUPUUlYKZfJi60yjzo81Esc90vp/XwnbWrBFHEWvmOjLXMCnsqnZWFFzMRUzGih2fVLuuXzI2O+OAFhk08yCzmaVjbfmOUuWv1+R+Va2va3F5OjZw7JetOHNhdqyROZaMxXoczf9xZbbmB5tJYuC1hZ/3AVe7qVhsaBVjazl+3wddNUuJ/aP0Q9dN8tITtvC0tWOmHRtk/0zHKKpaZbwxm50C2mWofdXEaa/x9qaFRbf5XMavpp1fNXd25mD70zjbHJuDh+tdoTn87hCBQwR+jhE4ANefY7APH3WIwCECXzwClf/lpwpB7CS9yCe+Y/Jn8+pf+BhFPLtQc3c2KErZl0zu7gOuL52DKhl69Zb+C8C1BGT2UnbUgCbNnRP+GlOSzeJD1KGmAq8uQIxqwyyoCjho8JtUvDVhEPWjACnjBebEW8+mjLfCuNKz00JPq7WwOpYC1srCSs/FTXcr1id751mmObpVix1bAROU4viSXlkCV611fc+XC2Bf8Tq7oJPFlilm5L7F2huYFVdBI12YKrrgna5qFoWFsshZQsq5lf3S9NpC5EN7CE8qNpcLPIUBpWGD/Wx7nurNtovEy3tJ20MVMao0spYE6p2qEJX9xG4BWERpWKeoYuzrivYwx3MXx/c5fdjmkEWt7YtO+8rx7aKQaeRFA+gK2MJb9bhzFFqFAks7V9EEJh7S95zrLeF3iYHl1jUA2qqCaOHQ2KzQX2XorSLxfX2ntsHfPfPwVgdoNLpodFrwmEItafmMnyd9gICRyk82oHq3qmqVAJYKN1EY5iupbk6QyJPma6isE9VYvjLWAhsBr4Q0BENFwStr9CcyZY2FBa6ianZsJ2zcBawWFcW3RsHK97HtFchKjI2ylrDN9hP1oSVoperPEy9VgR78XFGssSDQBJ12A7e3t9hWNvjk46d49vwSn3z8CT7+6BOgEmC9reL6dor5bCFPMILC0ehWCkZR+WsVt+rpGkpVeCo7282OeKT6LIyVpQL2eG8wTb/qq8KT6thsnSNNVqpsphKWFgVVIF4uBVoydVyE3+kKzeERAg9Y0ms1nqEVtgQoz2dTNNoDAY2T0RUGww7ydIvZbIJ2ryPQjW1LiLhaA3kS4+joCLMZ1bM+Gq0OosVUvGGpRJ3MZmh1ewIc00WMeqshfrmsKB/4nnw+0/5pWXF7fSGK1jxP8PTTj5DlOS6vLjC6vRW/VSqDWezr+PgE08kUARWRWSqglyC71+1KG7cbTXQaLXRaLXz/O9/F6w8f4vFrj9E/GaLdbWM4CNA/OxWVMlXEPPgqjlALQ2TLmUDQCoHq9BpBvcVgYpMnqDfayKlqFplgFfH0Rl5LqJ1Gc+M9XNfnoGykQPoxqjUBsmGziSyeizLWZ8GtzUriTBW0F4RSVKxRbyCOZ9gkGerdjqhz/WYH8/EVWt0jKSRVySP4YR+z2Q0GR+eY3V6gScsE+qaGvhQ/67Y6AlUzWguwWBzvKT9UwLTewGcBLLGpWEt7MJZ8BrJd4yRV/+VaDUkSY7GMRJlNKw22P+9dQlheINWrsbEToDJ7NpvB92kHspH2oz0G3zedzbBZVeR3uQBK3d6jR/S/Pf1V/IvTb8MT51a1B1rJvWrTxrXAEdPIXZVrWUzKPFP3piB2o1PmCmZzTp+PZqS3D+vCYJWWLvY5b+BbARAtGCshqD2SKFcLJSk9nssimDpmlgUYBbgWn2se8k62jcBAB64Vm7XmcW0zegp7AbOBZ6/LHYLNUCFx1o9UC6a75njFfMqUFlOwWlGfYwNc7bEVuJZjUgEYTRaIfTwzKMUo75yY/s5sjukjfCfu+3OP4ufCHkiPK4kRzhhq52/WbkLaxW6UF+O/fa+aDeg80ABYe6yXTXb3IaqTKWR9fDXUd23Pv2wi9tX+JlO3A3D9akE8vPsQgUMEvnIEDsD1K4fwcIBDBA4R+CYjUKWlwB20RuaUhaTAnoExvyxOyCKrfQWpc8a2qIOZcJfHLV9zZwGp4vNfdvWfA7bKce7JgXeUo/YceEV2UUFAxUWKAlcFcVpp3aghrbeZHN8s0qy6zaaiKWU10EwtG3TxpuckKYvmtQrZSluHEuDq7wTiUIzn5MHvwNgdpWSJcEtdiy5myjRHd8niAvIdgmkWGVS36qKMKld59eeFq/tNaN5ngZyAawue7uqLVmVpFmO7aYgGNDuno+2n11BA1YLzGdhu2sXqh6XdbTvbAlVs62IzYhfU8tj2M/ZTTp2eXabtm0VYEXFbRMPYBVhbAV2Tm2WsebEoXJ0Fl6pey0rTZQT2A13CzSIe0j81MqL2YZqjUXBaH1eq4fSduqpjDEr1koEMJhzKeAyQ5svNdVkEa5vT3jMKJrVhtPCWXbIrkJbfW/9cudc2GK7X+Af9HH+3n2AbZQgbNbS7HSmwU/N4PYRLqgrd0KuVKddrgp6aeJ/6PlVzBDUVVV+ywvmaKd6eqB+15JY5H5Wiap8XdSn/zvtGIa2AWkbfVLa3z05lsKpaFajDDQQBDvqfpOZL8Sv9ksW+pOxTMUtAWREfTTkvKeblKQwmgBVPWb3hpPCVeI5qhfaE1d1rVbUkSOlZ6glkIkS7vb5CHMWi2Hz33R/hw589xWQaI0k34oFJpd9sxtTrRC0OCADzXKAeizTVwwZOTx8KbCRU7HXbek8xDuKdq4ptZtcz/Z3nud2qmjCs+8iSBKPZHHm6xvFxH4Efyjk2em3kSYrZZAxaGtRbdYwvL0Uh2z06x+TmGbYe0G30sYgX8MMa6vSEzbcY347R6fXF87VS2aA36GG2iEQJG9A6IovFs5MKVFX4NpFGEYLQx6bqYTYeo92qi/UBfT5bvYF4mzLVnOD58uIzBI0GLi6f4/2f/kgUmmxXwmjGgUpXgd2gD21Pikj1uj35G4uptTst6YM1eKgHdfSabbz92usIG3Uc9fv45V/+JTT7HTx55zG8+hbVLEXQ7WJ+8RTt3jE2PlP2ec0dzcMmrKpSkUmuXEce6/nUgrr4lrLfZGlqfLjXqp5e81oCs5FK7lqX9H8C2tWKfrrskzVEk1s0ej3kLMpFKLuMRIW6TBMEbOOah9EnH+L8nV/AeHyFeq0uHsdUCNM7l16zcbTANk3Q7PRExdzq9bGYjBGEdSRpinqNGxaqeGa/YrEvni+Vyuxr7GPsT/Rjtt7KVLguGHcAKQto0SdjuxGo2mw2+a28fr5cClhN01RgLS0HuDlBFTkDRouO+SKSe4f9eyP3JXuwh2rYxT95/Dfw4/YQHlXrZlNRM1B0o1Rgq30+OyCrnPUoUNyHjXZ7zmbCSCZGeefvuK0rINfPk+dxoZZXu5eSqOoBpPBlUZjRPkvMRthOUrpuejguK9qH9vYf9WFkMi4MANwZ/YvrUyBtfa/tHEk3oV1f1hL6mx1g88xw5xq7kzubDaEKWr0+8ZU251qMXTKYaME7fY8dO9zMkNIsqdjstjC7ePha9F1etzv70eezu51Zfu/O0Yr52bZaWkWJbQDbzszzOJZYKymbsWLmHha4UlGtm8u7866dweKOOZQc5guoWfcP8XX9vD0A168rlIfjHCJwiMCXjMABuH7JwB3edojAIQI/nwhU/5EWzdqfcOrs3C4t3IngPWDuc6QmveAHay7xBfsCy4numn+aBcc9pq93B23fP7a4Yr2WXa9LLmpMmhthQpGKv1dEqfD3LFWLxWR85ywUxmoldbNAsv+axZ34ehlVxo6y1RBNTYNT/88SUmpwXBBn29FCbXlFAcaUZslixWkrVbIYCHln9LQPcFHAciMFcLVepPetESSwewe0Pq97wFV5NQtslIrHnXeahZ7tjQKkXE2w6S+M0W5F5N29BFXMaCzlFMx5KFCz/2fa3ylYov3jhTukuLwX/2LS/q3/qizCTEAMqbbv4b+qMi19XMuEVAvNTQsVFgN7SlQTZ5taqh9lVT7mWk1f0BiWi19d5Jf9UpVOChV17aupqBYE2GJZ+9dsF/NlpWqHdpvP5uaF9jQD/h3f3wIiF/sj9FDW1uK7fstf4x+er7FJEny42CDxavi1YQtvHXuiRq0wFV8+R6ET7QFEQcr71KNn6UoAJgEO/UlXOb0cqdI0HYGepKKsUmAl1exX9HRVpSvfy9dKUSOxdzASKbvoNRJz65XI9yhsVTgpSmcBklYZWypkJb5GtUqbAwEMTBkPmNKvKtoVi1UZRexqlYrilYWe9HhUzvqI6c0pGzm0IsjlOglbCSIvnn+K+XQiKtf33vsQ7777Hi6vR3h+M8YiSpGt1gKfq15FvDpZlT4IG2i3e/BqAVpUvQZ1DI+OJN2e0DpsKESr1wKBvmLlsFmJZ2c9qAn0o2fn+HYqqtNqGGKbzJHmFXSaIdaVKqaTWwwGfSTpCnm0xPDkVADo1e2NwMpWl0A0Rr7N0W33Mb66QaMZwqvVMZ9coX9yLEW0RrdjtJtN+F4Fq9VGVOPxMkKPBZE2TE2foUlFLwuS+TUBoOPbGwHLtCZY5zlWmwqWy7kUZ+O1fPbZp5iNbtHpdDCPlgL5Li8uRGWpoHCrhag8Hq8hyk1aMjQbDQHhbJ80jjDs9dFtd5BnWzw5P0Wnd4QffPsdvPXm6+h1WnjyC6+jf9wViMnCYbUqYSmQJgsBq1m8ALIUfruHaHyFoNmCF7aRTG7lPGnZQIUo7QbYSb2aL56w9FGt0WN3vRYlbdjuIs0j1CosxKbgPNuk8LY1bGsVLMc36A2PMR1do9Hs6cMzz0jTsclThN0hRhcfYXDyBLPRFZrtllgyNJpduUtXLDbmB5iOr9E5OjY+zroZQBhrMZduJGylb/BcpVAZPXQ9T2wBRI3uVTGb01s3EzVvFLHo1QatRhO3NyOJ9YqbE0a9TruNbreLWq2KPE3l/omiWDx8ee+IHUiVYDdDWG8jbp7gv3/9NzGX25lF4nRTg/7kNjPFFjMqChna+YoDLl3gam1Y5Jlu5hil5ctdcyg7cBlw6LyEcwL7ZUfnYsxw5hL6hLSQUzeDddPKZC0Zz3n9tclGkGee+TDHskftb+xYUGZ1qA1MaT7OjTndgOYzkz6yppCojON63HLIdEcK41Hq2OMUSlpRA5fFueymKo91F3DV3xdXdWesivR+A1wLmyargDXzqv34yjDi+tHKJng5fsvrlXaaeFngatTJMi9TBavOCXWM1ywXW6SrahSu+jr9zANwvXMKevjlIQKHCBwi8IoIHIDroYscInCIwF/qCBC4Whb0wonKrPlzGvl/BeCqE/Ryslmkhu3PPz/HZ9x5DXfOY53kaee4Ouk31XWlSr36i/G/GhWvZnJs/VBdNy+ZNJsT2FleVapahMNKQo2KVWEblW1aPMFdUKmpmV2iKhksVKDGn1QWEA5s24+bPYcSNJaLMbNWKQpgvLyTaso700q1erP1Fb3/XcWiZO8lRZVks2gtFmis7C0ekUZd6QSQ5+8W8LDKIbs6VAav0dNFpVn0CYC1v9cTsYs3jahZDWkHLM5UAJYJfqlw1T8X7yvaulxQyhrMrqEdiCnp6kbhKhDTqkfNx6vXngJXlTrZTmTRqMZ/x9PVPZuSnyrMlM8oSapVlNp1o+OqsNM6VuHKKBUgX9boZX6rtUSwaix77ypwVcVjAV1tdWgbN4db81veWzamqhLWa5cCXea1oq4F8OZ2i//qdI083+Cfzqp4tgX+Wr2Kv3dSxTsDD0F1I9CvgLpr+jWuDGDzJe1ZihBRAWtaQOwAChWh8XclUBXVqfqnaqq/Ft/SNP6qqK/Ea9X0IVG2SiDK3kXAaxfpBJ8K3El0NK2Zqj3bumprsFUP1wL+U0DoSQEiQlh+SQp2nen9mVgSqCrVKNbph7mmE6UqpQgN+cXrFRCaJVqt3g9we32JyegW1xfP8cN//6d4//2PcXMzxTJaIV5XAb+OKI4xXyzU31aOSc/MNdqtDgaDYzw4OxMQdnz2QGwBmOLN4k0s6BUEDfhBKCrjNIkR1kMs5lNM5jM8enSCxXSF7SrH8OxYPFMJxTq9Y3m+RskEw6MhFssM8+kIne5A4PJyMcHJ6QnybIPpaCT+rFgRqGU4Pn+Ei6trUSpSATkbj9Ds91HZVuWZEjZDTCeTQvm4yejH2hIomq5zdAZHSAj34hSD4z6WkxHq9Q7gbTC+vkLY6sj9NxmNMIvm+NGf/5nYO1BJqSpfprinRo1YkYJZjUYT/f5QPnc6Gct5MZ2/320jiXO89vAcvXYHq2WCX/mlv4rf+I1fw9s/eEOUvfVaDc1mHUlEm4WeqFKZNi89SMBrG6s0xTZLBXBSaco2Eu3fmu2wFt/ebRahLudO32JaPdCigq/0EC3GCGgjEE1VUR00EHgexMeZ1xaEmI+u0eofYxnNUF1laPVPMH7+ITpHjwSWc2YQTW4QNjtYUWS+4qn4oglNWfTLbBYooA5lw4HFymhXwX7JlH9+DsEp+zL7F+0E6MFKJTFhMQvBsWAc/97v90S5PZvORanaardEsU4QXpMNh1jb2BTLS7NU+i+Vx4TitNbgeQdegOe9d/A/P/5lo24v7XSkiJFRKfI+YlaH+qqWz1P1Lzabl+ZP7jjBe1MsY4r0dwNAdYDa0bu68wRNNi89vgv6aYp4lZkUpVUA+55496qc1IBRPY4WUyy376za3o4xxQa4GQWsAt+qbeWZbp7RzhBTOL3ymqUkmWxkKjBVOMtvVIlqv8oR2cBFefCb35oMCuvzKhuv5tjSlsU5KPilhY8JU3F9OpDoE9lsvZmxxaiHi+KTOsZoRkmZfu9iYR2GS3gq38s4ZOdgpcWEjuVmI9FcsM5FTLFFaTtjI2CAq877+HctWKkFs+zG5x2T1btUrJbk7ozgfzE/HBSufzFxP3zqIQKHCDhjzD2+hJXtX4Y8gENLHSJwiMD/7yNwJ3DdAZt/iYCrXfh8kVbbz/nTZWu5ENhRe+q6qiyepIsWSXEmcJXq66pM47S4LAxkVSZmRVUAM5Mm7WpILXQy6zfxh5PKtQq5CohTnKGxHygUnaUlAEGtLJoMcJTxxhzALlrsqVj/WV0QvToVrfQh1QPays2aLmd87SxU3Fsj3AdbrULXrA2NiNouuoyyVKQgxlbBpDPy3KmmcePtXkNxrhaiirrHqG4KdUqZTunaR9jmKBkn47kRdZaAapXfvtDjHHbowF5dcJbDu1P0SsK4CxjtQXXttFuIw6wWjVJVgWvhteq2nxxSjRGKazAHtuCzAK6yqjNLc9uPrRWGeY8t7GWbQRa2cmBzxdbAcG8RqOouo8Lekzbvn5c92u4iXhVAcncW4dZ7j7/vbIH/OACydQXvbrdIt1X0scH3fA9/rbHFD1o5vtPz0W1VRX1Z2a4F4KjwtCpgRgpg8V8utCXlXyEpwSyVq7aAFX9Nu4IiZdQoXLXQiv5XOH8olZBr9wi5jJqVqkNRu8ram1YEpp+bYLAIlUBd8Vb0ZFHOV/D86Duqfp3GY5bwlsVWNmtJbeeXeGDm/AxNv6WXKr9ElctNHMLiom23xppgK0XCCPAIQ7HJMRlfYTGbIWHBqOfP8OMfUfk6x6cXc7z3yTNUWPSqssVoMpLHplf1RXnrB75c28nZmRSEIj5//PhNbMUWIcfR8Bh+UMP1xRXavT4qXgWz8Q06vS7qYR/j0QVqvM5WgGi0FI/N4/PXkS2vpQBT2DnCzeUnkubf7B5jk82xziuohQHGV7doD3poNUPcXFygd8RCUytkcYTmoIPRsyv4YSgetdFiAb/RkFiKSrPRREQ7Aq8mxbkW87l6ArPo1miG4RmB8BjL+RKPXn+C5XyCbLNFGIQCer3Qw/PPPsV7778nnqGz6VSOzWdxlsTm/t9I/3nt8RsCGOkFS3uLVrMjhbcIT1vNBsajWznuUe8I3/v2O/it/+Q3QV74/e9+C4+//boUKJMNuTxBNQgRz8YC31v9IySLmcD/zWqDPI1oNi79klYJnl9H1a9Lsap8lUkhsla7jyyLsY4iVKh6xRo+0/y3VYGcVKB22n3MJld0OIXP4mLJAo32UGwiAF/uE6bwT6cz8TaPqTxeRzg+eoycFh5eVfqRX68L6GRf4+/pp8y+y3OhIpgFrfJMN0MIaHlvsl9TiTqZTETRzT5GgErob5+NPBbvgzTJxA6CBeSSJDE2PKpIZ2MMhwPc3o6kz3OTgWraWs3DYpkjaDYReD7eO/o+fvfhd1GlerzC+1S35mw6uGwq2s1Fcx+J2tyMf8XYYDYO1VtZQSHvSdlAkeeL3UKx8FI3xEpga8cEF/m9OMGxGTJ2hlAUWpINNpPvIc8h6wutMFQ2ZMyz2/qoyicaqGk3uTQjotwldIYrORn7njJzQiGrjM2yEb2XTWJgs753J6dCDqbDhz48S7RpNlbNpivnXPxygStJO11dXhhTnCF6Z2gyw5Z6pqsPvd3T1MwhnQvtrNUtALW2AM4+qJ6xjtUyHhhFtB2b9YyNV4/5J6clhnnW63sI9bWQowJXtShRhev/x4Arx8L/9NGLHfbwm0MEDhE4RODnGIGDwvXnGOzDRx0icIjAF49A5XfUUkDnie5k757J330fcZ/61M5+jZdhMc/eO86dtgJ3ntcXvMaX2Ansf6YoLJVzFBVyxbdVYKvxcnWAqwIbo8rbScx3U8EdFYUNr8SKized8BO4UospiyglieoZKZdaAld75bb4hV38qfqi1CIXilCzQBRwY5Y25YRelyzlUsjq/nZfodBJFwei1DQ+bwRz1uvOXSpaxW0JzXbbSxSuRp1BACaRcJRAqqbU6yZI4rUQIkjbuGC5IIdmgbOnPhVwbtIp3cWZu9jUBajGW8/b9nn11bQfYRfRZXcsFVFypg4g1p9LFauNky3kQa9Au2iVIktFhWInTmUIjBbTeApK9I3a1Xm57WH23irT+p1FtPt6swi1V+zGRz0Myz5rr0fRJ6+LkL9UJ2nvUCpbxNYcWI9r+plZRLuQ1f3eqpZcga/bc0SpaNpnU6HnYhV+ZYs6KuhVgNcqa/x6Y4vf6m/xvaMGmo0qqaRRBquHqtxr/FcKalUE+DDtnZXSWVCLPp5sd/F5DXxT1Vu9YSUiVLbye544q52LsswUz7MqM+PlWlgxmDuYAIrHkD5PQLLRFH7pCwRShBf8/XYjxYEI6MTjlfBG/EVrCoupQjTewvy7glWgRtsEfoYAWC0SRuUs1bAEahb78O+EUITLqFD1yBNUD8s8ixDNxkiiJT58/338/r/8A7z73lPcLBJcTRZSRb4eBgLyplNN6+52B1KEyfPq6PdOxZLg/OxcC26dHgEbD3GykFTtQb+F6c0MQdhFowWMn10DjQCd/hCjZxeo+g288foAV88ukHkh2iGtHzZI1jU0mh6i0Rj1dgM+1YxRima3hXwRS7t2jtqYj2ZYscgVAWiWi8o0JZBDFe1uA7PpGM2wg6rPAk8T9AZDqXrP+HX7HSxnUwGltBl4/vGHODt/IptzN6NL9PsDbPM1lkuqRht49uwpVvSAbQZ49yd/jlrQwujmAs0wQJfFuioVXF1dCQQUlXG1JoWqup0uOt2ugODJdCKeqe1miKDmY9g/wln/CH/j138dv/qr/wHqjTqCto9Oj0XKfNx89hTdQR/DkxPEs6n0mw1VzlLErK6bgzVfvF7j2QRePcAmXaCyXiHsnSDLEvmcTDxeCUW3iOOlWEcsJtfoD48FqvI8kyhRy4AkwXJyg+OzRxhfXYhVwGI2RafbxnwWiXcrj3V7+RTtYR/exhPvV1o0sB0mM15jKIpp2RigApbQNE3QajXlHKgITWldALUeYLyo5F4sF4jjRO4xWiZEcSqgdZVl0uaEsvRs5ftZCI79nrC+2WpisVjKe3ksqsRZHG4rFiUVhH6If3P6K/j9szekSKLcfXLfWnWrsRYQGx0dpxUSmgKIewUt+TiwBav4nNIhzlFIFpr6cqTkM1O9qsvxy472+kxxR2Z9Erpe3gKEqdC38y4ZHPkf/6Ljisxj7BhrpioyLu4U8irHLxe47p5V+SQu7HU4pzCg1fq46lhuX2v8Xh2EaC18BLIaWGmnA+7oa8Gw/dcdh0vVrxl5CLTdaas7wTQDkt0n08wck21iikW6Y4x+Xx5Ms0rK8VCLXSkALkC1yVIST28ZBw1MNnvGYsFk2kmgrPX01iHE9C9jqMNJkzyQ977MfGmHxTp2PF+LfqvYQXzx41/6mwNw/YIBO7z8EIFDBL6JCByA6zcR1cMxDxE4ROBri8AucLWTvTt22V/1iV8jcH0Byt537PvOqTj9+4pq6TTfBa6yODH2AVocQhcmYikAVQ5ZpYitrFsiaaNAdM/HFASy3l27wgWLUk3qmkzSNbVMsIwAXlV02sUJf1fwWgO5NCWNalMDgIyyU/zVnPTE4nz3ZCG7qeVmEeHEzqaxW8jnKixtMZECALqLULM4lSg7XclkAprVo3qDUm1oF1RytQZ0SoqiuU4BCQaM2tcQ0qpwR1vBXXRodymLhrnNIu1sjEutVYSegi1WZhW2BiTuL673+qKFrUWCeVGARNdu66pR1Bg5jYXLZa1ly5fvAPO28JqF+YWHqy6+XWCpV1wqpHcVyrs3yn1WcfZVLixXr1ITYwl+QRR2Dqq8ehen6udY4Kp/LruDi+lL2F8c1FH8SmwNnJbNjw2tA4zi3Ei62V8GFeAtD/j7XeBvPw7Q7/gCXLb5ShSdlZr2KIIyAk2q0FTtanxfWeCkUL5K5xKYo0WsjM2C2UCy6blWYSpXxsJdOQv8qEJVgKwBuKZaD7YsBkMIQnWneMaqRys/l7s9fN4QhvL+sqCfPzMlmv6efO92S1hbFS9RQiwC4nrga+o009wLEKtKV37JZxjyyqW5MQAAIABJREFUoDYNpggf/7bSwkS8RkmTX+VI0xijq6e4ffohLp9d4EfvfYQPPr7EeJ5hkW/w7Gokhan4+XEUCRCzUP78/LGAtOOzh3j08AnWWYpmq4FN1Ue3CWRRJteaSZGzGhr9Lrwsx3R0gfM3Hsu/o+sYpw/PsMEKzz56hsHDx1gvxsi3GwxPBojmCwHGw+ERJjdjVMNA2jlNluifHCGJ6KHKgmkhsmiFRjtEvkqxTnO0ez1MR2PKdVFvtpHMF2i1QtRYcGw6lQJP6zSVWLT7AyznI4GI9SDE9aeX6J0OQYXyzWeXODsf4NnFNZaLCKfnpwJ16zUPZw+f4OOnH6FereLDzz7GRx98hJoXCMSs10PE0VIKcjHmok7e0jIiQzNs4p0n38IP/spfEWB8fDTAW48fwm+EuLm5wfHwCE0qO5cLnD06w+vfegtBoy4WEqJE3RpbCYLGeohNHqPe6ks/ZoGrRrOD+egZwqCFakC1M/t+BY1WB0zBz6kSbncwunqO4fFDJIsxvEYLdb+OZbxEq93FMkkRsqDW6Bq91gBeXS0yeF+FjQ6yPBK7BsZLwGq7Kx7K09kIQb2OWq0uIItFs9I8FbsB/sy+SqBNVXO+zjEiYK8HaLVaGI0muB1NsSKgXa/FP1hS90Udy/s8k02Ger0umwyM8XyxRJKkAlzTTHI0UK01UK3U8C8f/yZ+2D8VaMj7iX/VRx03PjdiPaAbjGZcNs9e67dZDEdm88Nan9hhSX25TdFFsykn47QzvlqrH/vMs/MLw3cLP3KHYcqjWH1Aja1Aoca0m6flc0PGOne8MkOmjnumoJ8hhBaAKjHcOU05PTu+Kqw1MNcAY1H2mg1d+bvzaNfx3FglmCFC91P1Ku1cT34yFy7zFW7QWU9Ycz67G+Qmy8CdYxSfaweaciuSf5JNYzPWawaHY/Wzo7N15mcFLDcjWTHEWbjq6HNtH7FZIVYRbZWwZj4nz2MDXK2SmvMCuyFw57R2L6Nkp42c9nnVNH3/7zrK2fbYIeYvP5RzPgeF6xeN+uH1hwgcIvB1R+AAXL/uiB6Od4jAIQJfawQqv/OBHs+oLr/UwV8GRL+EwvXLAlebXv/qa3gZcNW0aC0KoT6TCl93YZGqU4ynmPGdtJXmzfxaFiFWLbgPx+w5qleY+n1pcQ5V0Yh9gfVDMwpMSX0TKKxHE/Wb9Ztzzker/ZpzNisZKtj0XS8qZ3bRl+GYZiEjQNV4nqk6RBcYBXDd8+nUybuj8pS/O+pHldTJudg0xNLz0yx0zEJVCpYZ/0xrJ1AyPS3qVBg77KQFmvZ1NMJ6WgZyMT4bBekEbjuY0OG4NhXSphwWUNeehF3siipUfVh1tWrax7SlfIJNSzXBdheP+woV7f82FmVvLtNKS7hqe6W1lZDmNqdh76PSg1WP9VLgahbCVObKsdl+IvHSwiDFl4XUhXLKAnvzInOdrla2WIjvgAdrWeDuBpiUTbsINin79rN1K4ImHHr/FT7LAJqo4sl2jf+iW8N/9sjHsLOWdP/1JofHHsd2EOUoUNmI6aSoXtlsLAynqldfPVrlvy08Vo43fZK/I4BVb1d7dRrwok15bKqzRbFKiKup0BUW3jL3rbyW0LXGtHAmlioUpUKPIEqUUNK9VZ1LsEmlraY1b+TZQOVUjTYJ/Jm2CaKaVfsE90uUcEbtJrYJhFuFp7R6x9qK97x2KmwJb32fBcQyUQpHywlurp7h8sOP8cM/+TH+4M/fw/Mpq8OvcDO+EVUkY0f1bLdzJDCM6f9hqw1v7eH4+ESA3tFRC289+TbmiwTdoy7m0wyreIwHD58giW8xnU9xcjbA7cUIVa+B3nCI5x9/glrYQL1J5eoGfqONZtDE5PYavbMzbJIYi9kSg5MBxrdXUtCK8WZRplarizzNxHO1d9RHEs1Q8XyxcVgsFmh3OkijBfIsRX84wGQ8EyVvtzfAcjpGq9tHhUW35jN0Bj3kS0K8GO2jE0wunqPie+gOz3D18cc4eniObK3Fv5qdvhSfS0ZXCIbH+OgnP8Rnl5cCsyfTsTzDCQab7Sa26y2ybIN8FaFWrYk3bo/K0ZqHfv8Ij07P5ck1n09xdHwEr1rB1WcXODt5gO9+5zs4Ourh4eNTnJ8fo9Xrot3toNlpw6tVsLh+JhB0s07koey1ulJEzPdCJFmGil/FYjJGu9NFvpwhbPRQC+sggmSviqe36HZPcXP7CZpBCxV/g/l4iXZHX1cPm3Je7IdZHItaWZ9TG6ziRHxMBUIHgSiwWbiMnq2itF6vBMayz3DzgPFgmxCUU7HK17TbLYzpgzubI8u28nl2s4HvD0P1NK5W1TaDalo+tFqtNm5uRnIvqLqcdccSoNbAut7D//7a38Rnzab4j9pxVO5VM5avxINVYauiWoVzfEbovWk2kgxDLccQ853NxrC+nyZl3xbgsntR6kmq7+HTQR+/1ndVR2sdp4rRSM/BAYFmyNUNWrs35TwA3M05gbDmnMtjmjHfWMKIgtOO6+4z37xPN3NNYVF5RJl5SXFsZxw08HHvMPoc1NGoNEsyEye5ZvMMfWEzdufBVo5nhTFBabVrxjrHQsCZj0n85DlIlWm54WfnL/ZjiowdR7ksw7O8oBzzCvXzvnJWntclTVbFrDlvAefcrNCsEZ1O3GPh9Q0C153Botgi3f+tA2X3/nQArnfE6vCrQwQOEfi5RuAAXH+u4T582CEChwh80QhUfudnd3pUfqHjfE4FqgDRcra68xE7AGp/dv6y4wu8UVXFfcd+8VruA646kabqRT3Z1AfNOKSVPowGW2pxLV38iOKkKNhQFtXYh5m7P+tiw07CDesqbAUK31J7fY66TpcqmsZmIaiobMQTslywFUpRdwG4P2He9zBz/i7AVaCuFoqw3nGiCDLp5+7h7PVpangJpSriJVAW9xC/QYOkCbCKBU4B8Kyfm/rn7jE6s9QxxZXMWsB2E3cxrHFyVhHWP29rF7L6R0ZM/UsV8lrgJUvHPZVrIdU0qzYB0dK3Ge3SFsJaLsgn2DXoK26sErbqGzSORgltF2pmMSwYwawItUebCshm8Vbo1ff6z73A1VESFf50hb2AFmOydNpCYrV0tQrjsqEEXpjzLJTNO9YNbqOYbQCHfBf+evKyoleVN7lZ5POd4iUocqgtfFTgb6o499b4O7UK/vNhgtfrG/RO+6gw/Zjv83wFyVmuSmGvJtCL3ZPgh6n4oK+jrJTLjRBRtcpqeVdFJo80U1yL50rVolyRWUUz7ZmKV8+rye80xVzBKL0wRX0qUEUVsbaviwpLybD6sjLVOqBvZQyPlePpk0m7AHpbVlgYK5PfE0DxGuRZIJ6tRAoaOsU25r6Uh6bqohU6Ew7zH2NVsK2I9YJ62zJbORf0tBhd48Of/jn+7R/+Kf7sx5/hT3/2CVLjYcvT9YO6KDijOBKoFgZd9IdHGN8+l/P91nd+wJwBDPpdnJw+xDabY7P1cXQ6wMWzpwh9D43uENeffgZ4IYbHfdzcXOHo5EjsDyaTFM12G3E8QZ7mODs5wXw6hR8G8KpMk08ElFLduF1XRB2aLKhibSLPY1VddjuS1h82WqK4vLm8QKPhC7TL8g0ePn4do9sbiUm318Ziot6kfsPD7fPn6PQGUqTt6tklHr31JqZXN4jiBYYPzjEbj7FaZzh98DqmF09x8tob+PCDH+GP/90fi8Kz12tjNp4gSaj09ZDGqSh+V6tU+oJV8/MeDPxQfF/DoIkkiaSQWthoIGc/RRUdAm1URAn74OQUJ6cP8Oj8BK+99gjHwy7OHx1hcH7GSlhiO0A1cpUq0SqwnN6i3RmARcT8VkNMc+rdNqaXl2pc4tWwuH6Kk4dvI84W6PfPcH35CTon54gmI1Fzt/ptTG5u0Rkci7pUlLTLmXimXl1e4OjkgfTpPMskloSp3CDo944Qp4moZtkzeZ289uvra7U1qPlIYnruhoiTCNPZTOA+fXd532QpIWtVgCyPQesICsrZ33v9AeZzLbwlam9Rk7Ove/JMum0+xv/2+n+EeY1gT0cL4mUL4fgcXxmVK8/VVpznXSQZJUYVqhufemx715bu8Pqwlr/po0WeOerWWeI680DTF5uHvesxLup683yze2AErnZMkU8WSyJ+hm7wlMC0fH6JyrSwEtDsEX0elBYDJdw0x7dgUU639K1X4FqOyVRnSnaQyRIyLy92bnfHbmfD12zG2tR9+1y1hTVttks5HSzH+yJeZlNQw6cZQvZZt2PrYIYQqzy28xO2J9vVFrW077GzAnu0wl7Ake+W9hHGzcF5ypZKZmduY9pNnvbF+ZQFKotskldli9mG+7psBfZh7ivmKPt/PgDXLxiww8sPEThE4GuPwAG4fu0hPRzwEIFDBL7OCFT+8Ydf/nCfE7QWH7CbU+z8upxS70DTVx3/nuO9+oJ0WVQq0qxyVFWhXITpvwa82gq8AgPNYklUpLqYsosfgZCFcsOk1imxKzURxepDK39zVSILQgIbWRTunr0uiLiUMnqQPThq0HGxeHLfLfC4ULq6s3PzKgfgKrfWa7OATxcxCh9V5aMLTIKAlVFylEnszie7qlfnkkQ1adLTuUiTwlRmKSfouVB1qqJHVMTGu7VY4NmiX+bjrH2ADYBdyvLPFu/uxtRpC7OILDQ2BtpVDWjjAcR+wPkqrQcMiDXKVlnIGeipalMFW7q40orI+21zV1vrx5VLVFGLFUpK/ZO2uQJW/X+rSCJwtZ9TRkKA5w4Yte2vnaPQaZrXuOepvnMGrpubkxBC1rkEcqY/Wvgr5yUfXfrilhE390pxN7z8Tr3Xm859SJjrtW2tlg3Usm5xtAH+dpDjSXWNv3PexLf7W4TeFmvPR2WdY1NRNSkruGtcCRz1XhTgRDDF/k7gSIhqVKkCVU1xLAVkqma1amBR3dIT1j4bNlrASop2CdjUAllyR8tK38BZNofHwl70nfTFh1QUsFSyErCucvFwFd9WplPTnkBS0XNJfydoZfEhgiaCOV4bf7Z+rvYeN8hVYKgA6yL1lXe5FvjiZxDw8lzoFcpjeUEgz0UWmFpnMZaTK8xubvGTH/4Q7/7kZ/ijdz/F9TzCyYNT3I5meH7xXDw3m0zbTxJJNVeVY0/wzJtvvY12byDp+/R9ZTxOH5zh+tNPpGhW3a/h6vkl+scDpKsY21UFwxN6iEZiddgedAV0NpothIGH2e0NeidDTMZTuQ4/CDFbLNA/OkajVhMQSBvP5XyOdrcL3/OwXCZodDqYjycCrulDOr4Zod3roF6vYXR1iU7/SADg9PoGp2+8gYtPPsV2neDsjXfw9Mfvojfoo9E/xvTyOeqdLlabBNF0gQcPHyNZTBEtE6z9Cp5+8iGCSg2Ds2OskwS3ozFG0wkmk1vkKb1TfR0PCLbpXe17aLU6aguxBcbjsfRRFv5ShWwiPsCNRgutdhu9bh+dThdZtACfYW+/9gRvP3kDp2enyPM1et0WHr/zEA8eDeEHHhoEpBUPAUFsHCGezdAe9jC9uMLgwZkoQtudEyyTWyxv5jh69AAXP3tfAPJocoHB4AyVCounbZGuaGWwhe8r4Lce2FGSoVLZCCwO6w0EoVoBUHXMZyItDWidwOJYtEzo9/tIswRX19fotDsyNkbRUhTKlUoNcZwh4XsZhyAQ+Ex/WKqBaQ0g9yEq0u+0sNxK7uckpS2H2je8N/g+/sWDH2DFwWW9xdqo1e3YR8DK+57+rVpkqYIVtsiN2lWA594Gmj62Fd7aDbodKGnf4wDX8ulX5gFYHGseoQUQtSp+eWS4G3CmWKEcnsSZfsz2XCyYtWOlGePdTI39TbkSBztvMpugClTLcdUOVTpHMfMmDUPJGx2LgWJEcv5uswRKTFrOQ2wWwMtHid2/FuOVySSwY+UOiC1sf7RdLXC16mP7r41TCW45zpbj5c68wAxyMh+xdjHGtkHnUUaVbMZz2YuTF2uxNtngNK97cXvZnYDszSPsGGPG1HvHzFcF8StA1wNwfVVwD38/ROAQgW86Agfg+k1H+HD8QwQOEfhKEfiLBq47ylbLmuzK586CV3YhcJ8/63447JTbrJDMSmkn/bdQebipchUp/Cxpy2aSbdUqWiTITIsd4GrYiShi3FTq4oyst5dzipoibH9hlHM681Yo43jEuVe279G5i9lK+Yr60lo/VEs/zergFcDVLoJERSvnqRctKZjGr8yqMOXcDJsslwQqtSzSEwXGlQU9bOq7VbIUxzBNJQXLWJhDFJR69Va9qz9pxWeLH0vtjF4f19MWaurrHHgqoNAukksppqoxrQZJK0C7yNWm7vNohKyqxuHCnO9ayyKdvySMZLzkXy7fjQLanPZOJy0XvYZw64lptWtHzVRc6Q6XL9NLBQ4a6VLR202fU0+8XXhc9Lq9xZbbt7R/bgVUFXYSEl7dULD3BL9Tv2K78lMQXLSTBcRf6WlV0NwXkW2heNVtAZ4bU69bVO1tc/x6sMV/2a/gVx5sJGVbPFNZwGe1lpR+WnPw9VogqwKfRaiY6snaWzkVpOWJC7B0Ngd2iw3q61Rtbu5fqlsFbItvgMBLeoKqGtYTpaAcjzG1VgW0PTCbEGoPworvCocJgFmcSmCvR2VrjlrVK6wECImovGd7CYQpvBxtv1Qoo4XEjGejp0YN/JlAXewUJMV6IwBB+mEhy1Iny3Wewa+p5cHt5Wd49t5PcPn0KX7044/wfBbh2TTCp1dTxCkB8RrV7Qrz5VKKbRFqNMMWqj6vZ4NGWKfhMR6/8TbeevNtUaz2jo6xSrQolqT7j9QD1K8HyOMEQbMjHY5eqMfDPuaTG9SaDXheFfE8RtBsYxnNJd290+2JYrXeCAS0rvKtgNrlfEaRKUK+dh6jVmd7rJCkMYYEvfM58vVaAO3FJxc4fvxI1Jqj5xc4e+sdxCwetpxj+OixwOdKrYawWYWfV1ERxW2Az372HqrtLob9Bp5/9AzNYR/NoCJgOGzUkWxi/Ls/+hMkyQrL5VJUwO1WCwFjIhYYFcxnE2kdpuMT3LPt2WWo6NQ2pko0KFTVBLEEzuenJzjuHWFb2WA5neLJ4yd46/U38fj8Ab77V7+LRbzE+fkQYbOGMKzrvlW1JqB+9PwKzV4X48uP0esfo9poCHyv+iHmN9cYnj/E+OY56rVA27PTxnpNlL7GZHSDsNlAEidaWI2aZj/AZDaTzQA+xwXq04aCVhg1H2mayqYBi4nxP4JYtiX/NpsvJA5Zvhb4yhhJMbnAF3Ur71Pecw/Oz3FzfYuM/rBpJvYgPCb9evl+9u8/PP/r+OPBwxf8UPXZzE2WUuHq+rjmVMtWaCvg2rKUg57c4fbBa+BmsXXmANedF9miTM70RJ5d5vlSWKYUVkDl6Kpg12pVS7/Wu5/yVqNqh0Q9zq6KlBudZnNu7zntwmMtksVnoJlX2KwR83vZiLZjjesH62zq6odrINWyxnztWxnsvf9lw4cFo7a4mIBM2SAuLRLUHkmfc/p9uXns2jqVUwebQaTbsqpQ1vnFzrzA2QgvNrbMxpoJdOGDq1kw5bxCgWvpk6sZI+6V3tGiL7EY+LLQtRitvyB8PQDXrzqpObz/EIFDBL5qBA7A9atG8PD+QwQOEfhGI/BzAa6y2FCgsDNL3ZuAv5DqfJ/C1YCyuwOzqwB4QTLqqDw0xc5WCtbFB9U6/B3T3QMuWlkJnQvySgV+pSoQlmmr1tPVTpYJJFYbINtWEG02iKjiMaoGQjeqeazKsBSy6sSd/2vTSNWjVafzPgsDVSug7kkLR9lkeb1ym5omKcHGl1E9yayqkgo4BYtazILnoOBkH75ZX1hZaBT+nOpVx3axFgu2aIa2o7O6dBpDWsAwXTlPqvDkP8aIihI9PwaE0bYphPaaeMKqLi6hdnEORWkeC0Z5LQqS+PqgCilUU2fcbGElWkOIalEXT6JaUgGjnBfbKpPUU1U5WmsG+UyzLrTxskoZrUhMsKVAi+tecehkzrkwZXpr8vgbrKQgmradaJptfEUBUy5wbUjLNjAqVhPbMvVSF2dWBazta//TZdNKa29Ln5QebUptf27oajcVDDTkZUrcTPGRsogVvY65OaFp/WqqoNfLeFINpo6ibHNzb95HBNwburiN91/sUH0XghZg2vRZ8Uxlc1B5ukZzW8U/8Ff4h2/GaPqhpCp7voftimBxI/2SMJTsiudLgGnOWvoA4ZBCLrMB4yiSCLz4H0Fo4fdLYCp2ANrGBEQ79x0LdPHUDMdc85vVRmCUKlprogJUewOguqki2+Ry/4oKNs8BvwZQTWjsAwjDpDsaZS5/pjKX4JiQkcdjgSIqW3n8LE0FghE4C8QjaDXPCbkXRVmpGEOU/YRWLM4EFuzK1Mex6qEiHrG0IchQZcr/+AZXH76Pq0+e4vLiBr/3r/4IozhDrX2CSZRgMp8LUG01WsjSCFGcSHp5t3sklgn94RDT2RTnD9/Ew5NTJHmOo+MTDDpNTMdTBK1QIF8cL1Fvd7CYLmRzpTNoYz6doEk/0mwtvqyE67PJCJ3uQGK5mNOXtY14sZBCUV61Jh6j3eER0jjGJqevahs3zy8QdtpoNn1MbkYYnpxiMpkijmMEjRbi6Rgbj960j7CcjtAdtLHKN5hNJ+KlyjYYLxYCetfLJUbzGKfnQ1w8fYYkz8SLlYW7Ar+Go/MT/OTdHyOKYtze3ohfb7SM5FmhfrxV0JZis8oQhk3xW2VKPe+saq2KaDFHEseidqUSt93pS1umcYRup4Ne9xj1hofx7S08z0eLNgX1Br7/gx9Iv2SMj44H+P4Pvodsk6BD24PTHlbpEr3jofiJs/DWBx+8i37QlEKAN88/xhvvfA+LJEWn1xMQytR2xn9wcow8oX9rpVBZL5ZztczYVtBstGXzII7mCEMC8hqm85lcPwHpbDYXxWu73ZbH1iKKxOqDcJEglX3O2mTIvSLq7lTsFYJ6gMViKa+zjxuqXAm4qtUASS3E7z766/8ve28eZEl2nfd9mS8z316v9urqdZaeDYNNACgSNEHQJMUNFKBg2JJtiqT5h2WRgCmHKdO2HJQcssImwxQpLqZsR1C2STNkk5QUkiVRIiWR4CJu4ADgABjMTM9M7117vf293B3fOffmy6qu6mWmB5bpV4hBd9fLl8vJmzfv/d3vfAdb9QXJBrAWORawqRLRAldTMEsKaeWmL1NLAQti9RjWUqC8WGdtBKzZgD2CQt+ZevKYzZI5adXp6n7ZE2nfara146li2Uk7SwtpbddZdI8lq5iifzKvbx0PaB9lrZMKa4Fjak47VrLjk3JhS9mdeQdZt1n5XZmlWm+Zct9erMbO3g0Sqdlanb5fZ2unJwz7ZouOev/s/dFhSHG/rBe98eHlh2wDfEfZTBS7aDhTEeuJ2Oyl2djtCG4tzq78fpXFYcliKmUPmQVoQn32lfZHQe4J9kXF1d8Huh4D028Fuj7sd+fA9YQmOf/VPALzCHxJIzAHrl/ScM8PNo/APAIPG4GHAq6FasEOjh+EnJgzug9slWlLofK4j3r1hH3pUY47qN0djbvS1o3/mN2SE53AcdCquFj0XdQFdM4mPIR7dibH07UQVCGlerQRSUyzDN04wyAFIqb/ltSkcq0lFYGkGxtC6btA23PR8RyBhvyx/mhWU1F4gJnwyx+GaVvwOsmAEUFiqpBToE0xiVOgW/hwFgo4cw0GsvDaCC9bnoO6xwrq+lOoPwxU1dMwxqFlpY7xp50VnsgQ5Tn6SY4DxoUwwVozmG1Vc2f94LSdsbK7xFp+r0DNKm6ogiVkbVQcNCsOao5WsJdJoZmkKuienbtOKE26uChP6WEJTNIMgyRHyJgZNa/el5lnJ/+u3qwKwKsusFCpoO6r16x6wWljJmTnRH2YAt0kwzghZFMJj4VbdgFCrs8GqjTZLCulVWE6u2+B66BdcdD2XfizUtFHlDSE3KMU6Mc5YhLg0xYxivtqYmv9WgkGReHqCGjJcuM5R79Ux8Gi56DtVRDYR1ZzJeUaOUllTHtJhiFTd4uJtvE4uFdnZawnTt2kgLdlAEu6rKn92h4z8cZUIFjB11QS/JcbIbpxBRt+Be+6oGpHJ80Q5xGcTMrWFIpsFlbiEy1KUdO9SAEq3mdTiMr2WwSWBEpUaxHgip+geLNqe+XnjL3s0zZIfm5sCuh5SSWl+Maa/k3iLqCcUKmKmCnkvotoPEUl8KXNEpymVPAxpZpp1zwO+xurfiUElnUAeteSJmeoBJ4AwZyqVtMW2U7lmSBUlvtdMYCMd1EtE1h4TCCuKCoV0kib5D5MISSkCRIuTuXclkW8HNy88nkM9rdx8+pN/Nq/+l1c3R/jIMzQWVxEo9HG519/Gfu7u6hWG5Ia3+/1BPA2xW5gCq9axUJnGZcvPyVq4431DSytL2HaD9HvH6KzsoT+wR5W1zYx7A8xHE+wtLKG/uGuwLk0DsXbtt5sYTroo9luy7kn0RRuUJNUfdocEFiOWShrcQGDfl+UrJtnVnCw30PFqyKo+djd24Zb8VBxYqShg4WVs3DzCa5du4Z3vOs92L5zW2DvuYtn8PobN7C5sQzXCbC3u42F1RW4WYTbt7ZEUZvGEwRegOXVFQzHI+zv7WLjzBmEkyleeukLOOgdSqq/pMU7FWTJFNUa7QOWEMUhsjSU9kpPWvEJdnjPKvD9APUmfV4juSYqiS9cvIhmqyEwkx6zkzDEmY2zsqBHLXUapbh86QmEWYya4+MdT1/Eez/wJ3D79i6WF1o4+/RjSIY7eOadz+FgfxcbZ5/A/v4WknGMSt3DnVvXcO7cBQQsZtY9kMJWw1EffrWOqh+g0WxIDz6ehqLIXuwsCLzuHnZFscy2OR6Psbe/L8DU8wJpZ7IgIEXvtFhdnKQCZrkAQjBt3+dUva4uLYstw3g6Qa/bFZDL7dhXc/GHHfRh/Tz+73NfhonnycKfLAauuvaVAAAgAElEQVTxeTELmPJPU8hIQJ3xLxdPV1nL0O+ohYwqEcse3/rCKi+GaQ9gcJo8N0XKurGjMW856TN18dUuxOkCD+0EvNJ4wY455B1Y8udWK5TZz8w91Cxclt/5xXtA1e7lPA47nrA5CkWmgrX5MUXDpF8zMFTX0/W9XdjX2L9b4GjGTsX+5V0xO1+5RAN55df3GF6Wx08FoLWLV7YPF5W/3ie1h9D3s44SNYPAqlqL97ac0swXXywE7NhOT9AsJh8/Ob0QuSTrl2vjUaoDIIDfjJHuQrbGisheuoW+RnZ++tvSnOBdZ/SQSlXbdu/1Wj7pszlwfdiIzbefR2AegUcdgTlwfdQRne9vHoF5BB5pBB4YuN4D1DzQCR2zBziutDsiaLvXsXSWUTrk/SGrDoSPDUeNP6tNi+OglurVZsXFkl9Bq6LqUqmWqzpM9aWb4UZVadp5gQF3MmkyfpBxBuxGGQ4TAp1ZgrU9eTN8V1hqFJMEvZu1CgjTZCJklJ4KVPV4NnWuUNYYtahgW6P25DZELYS9AwKvRBWdKjJRD0l77lbdWpyXUeby+pd9V4DebBudxOjMonwl+jsbEf3IHseqNwyEzBzciSIcso6KbKMpfzoZUXCrYNVcrUmZPeKpS9WVQ9jnYkHgtIWselUWyCqoNUoboyZVWwBOvpRCm/DJxD7MgP0oxYhAKreQmWDYerbyXOmom0vRmrXAwYJH30tlfarkZJrkbG4W5UA/TbETqur5aJz12u29sOmKNrVTW42BWtaowhRzW/RcLAeugZ06kSMI0Im7KqrFyiBX4EvIRUWvJKEyFvbRMc+mbVfaRjR10k6OBTBY4GrAfdtzsFmtwDMTS7k0k75pzlrizLa3G6WiJLZz1gfqM8obHZ88ntZH3GO7pdzB+7wEe5mDjuvgu9oZPnwmwEIjk7aUM9VZeImqWQkRqVIl1CSEkWtiGr5RugpQNbYA0j6Ybm3Oi4BILSEUFPHbYg9C6JllWkCr3CfyeLwhjBGVroF6srpUvMapFDXKpgRsFnJqkS2qVYOKj2k4hVsLkE8iVGq+VH6nelM8Y7lPUXs7ap3As/EUDlMZmqT039QHiAsB1kaC7YjnKd6tBE5JgiRLkFFBSwBmVnmkjaUpkoTxYvwihZIsRpbQjzRGXnEQjofIRwPsvX4FL734InYHCT79hVdx7dYeXrpxEwiqOLt5ETdvXhWbAnp4EqAyTq3WIlaX1sXPdaGzirzCslseFjstVBttgafj0RDrZ9Yx7k+RE7YlU/huBStr65gQ4gVML59iMhii1qwjnIwkzryS6ThBo97EeDSQmBL8bu/cwXKnjVp9Af2DfSxtdDAeTLDX7eLc4+ew9dot1FcXsXnmHF759GewvrmBoFHHneu30VxZhRNOxAKg1mpi2O1JcbbV1WVcu/6GxGlpeQHjfowoHYlKlNvUazW4XhWTUQ/dwaHYDmRZhPF4ih4Lg/m0GXBFGSxgn3YPWSL3WbyIzcLX2sYGnn7+XVKE7HB7B+vrZ7B29hz2dnewc/sWRuMRGs0Wzp7ZlCJsB/uH4vXbaNWx0F7Exvo6FpptuY9cdBscdPH0U8/hQx/6aiROiGfe+QSSfAI/idFaXpbnnt93Pch1rK6uI0xC1BttHO7uSodLn1cqdleWVzARBS8V5Swil4qtwGAwUHVqkkofS7UubQYIk6mEDcNYnokoTkQJq2BLOwn+m/6v9ApmsTZ5dpyK/FtwIovL5RneWH0X/uXqc/Ku4uJfbCgn35XWMkeWOAyoY5k4htRmZqiVjlW56naaAm4lhqUxgeknj0BJA1mpaNeuajYuKRZAS30bvahF3VooGI1isvSOk7eO+Q7hrKpVDWQtChoehapyZFkkM5k3JRWsvkA0tgUqNgtwFrLafk4tD2bHKh+3uLri3CXHxMhVCz+eQons5HZ50yDoE4CrLEKZ81LfcF2gsh6p/FAKnZl3nCxAG9gqAJ1KZeNDb33XdZihozEruNWFzZmFklWfWnR9r/eXtge1/OCPxof3Ucc49p5bQC0tymTAaJPQ4mcFcL3rPcjzKuF0XeHVrcwfR2Dug4LXB93u2MXPgetDj2bmX5hHYB6BRxyBOXB9xAGd724egXkEHm0E/o0BruUR4mkw5S5P1weDrTq5ODp6FyDHoj+SAq7p54sVFyuBwk6dWJiquCZdndvPdjMbEKsG0uhB7GHMhIWKye0ow4i53Ub8ZwfGFmZZBSWvZjOoYDVQ3CiTIZlsFbMhA2ftVMbKKXVioLYEeo46BtdBP9U9A6a4xpkAWAWQRpFhi2rJSZUmfwDqLrBWddFgKrG5RhtxTa236dXaJqUasyhUjt6XAjWbFD4eu5sAt0LWhta5jkyCDFAUTZDMo0xKtpmjSExYDV3AuMLgVkUVQHbyYi/DXol4l5rzKa7Ogl0Jl7VfMFefOziICSdTJuwanzqFUBpSFqbSe02LiUt1tZ0QWFWAUZ6ni8xRdRWvcZrluB4mmCRG8WQUoTK5N5G3aim9lzMLBJ3MK8K0KY81FzgTVAQ4yydWOVMAV/XYk4mcTDId3Jmm0g6Y5mhbmFyTCUwBXA2ynqXH6yRXIIGUb9N7sOHzeSGxnnnzzvRcVtuZQxceUhzExlbgrS7eyEmXpFH36xKFHGQCmD3Ccil65WAtB77Cy/DV9Rhfu+LhwiqVdo4oYtlu2DqTmNXdPQFPOWMnUJT2E7M2LopP8dpU71NCS7tAIs8N1aVGASYekQTmtk2bibN4mYYhXJ/WBJqqnxDsZinSioNqAsQ8N0KimDDJFXjqxikyFgOikjfNEVMiHyZwPV6HPokCAEgexPZAFapOngpIJuzKUq1gL88WPWElBVsbpV9RsEUAKv2JSwSkhcTkeu11CaAm/KPalYpS+oky9TuWAmJSMCxOEE9HaLTaCOMx+ju3Md66gSyd4I9+9zP4zIuv4rWdIV69tYvuYIqlcxtiJzDq9lCrBlIcqr20iK3dA3h5BWvrazh34RK2tnYRJSOc3Xwcq6urqCBBf7+PlTNr0s5bTOvPYkxGEzQbNYz6h+JvyptysL+P9tIKRsM+4nAEr9bE/p1dLHTa8FtVTPsjLK6s4WBnB4vLCwicCnZ2D7B+ll6u9KelmvYJTAZ7GA172LhwAb39ffQHU5zZWMHOzTtI/RTNxhJ2trdx8cJFTBKFvlQr170F3Lz9Bs6dPSfthjYIDZ5vFIt6t72wgCieynfvbN/B5tkLYh/Ae3Hj1g0MuurtyvvMPoM+rmzbBHCNVlO2HQ+HmjUQ+HrPqA51fDRqNbE24LY9ozSlgvTMxqYUYeP1rJy5ICrwaDLCrZu3sbm+gY2VVZzZWMPz734v3CTGB7/+K9CsO9jdvYNLFx9HvdXG3u4e9rZvCzQfDQdYWl4pfIplEcNTq4vt7W1pj81WWyDp7TvbAsC9gJYRY81sYHt1XPHcJXSehmHxfLG9Ev63222xGSB4pR0Fr1dtB+j7mojCmUsOv7v5lXhxcQNO5iB2ckyN17FCVIIuCy+pLne0OKRRwtrUcy5cCpA9ZvFzWiq2PEoGElompgDv5ISD44pZtQPKNHNDoKB5P9pVPfvyPZYNIwuUlssdA6rl4lcW0pfHSMb4wMBknquxRbIFsuxYwSzQqM+0UbiWFLPWtkm7bGNlJH+W+2/zbjUvomJBuRjHmOXb4t1mFp0tXCwBVzuGoKWNwFZTzFLVybpYJapWLobRR/jYMe5eFrcFrUyHeL93Telzfc2VVMBHvmvGduZ37M/Vb9ZklMh3Z/YTNlrSxoqGY0c0pbGtfS+eZjFwWqMrn9vDvFt5hd9y7iGiMt90HoF5BOYRePQRmAPXRx/T+R7nEZhH4BFG4JED1/KAzvxdJvzH1Aq2WIPN0JpJLk+QNdjrPQJc3zxs5e50EsM/VaHRqThYr3qSni6oq1Sw6Wzg4isWA7xnwcfjdQ+dgF6uOvrnQJip4nthiiuTBL/bjfHpQYQeR/dU/eQ57oQpBrGmsIkSpYCyBlQqykPquHi85oLKQYG7AL7jXMOoNfV7BXsttQH+jkD39jTDy+MYw9ToUoxalPvhhGOYZtiPMsQEQAYKVai+M0qX482KytHVoCIetryWd7R9PNmk4umoH6l8r3xNZrKg+1MoTLD5T7an6FM16LgI0wyvj+g0atStxndNPCNN7G1qok6adKJB1S3T6Fe9itgI6L3Uw3Myymn1pVoFH1j08c6Wj/P1iihQyaGMtEbUq1SxXhuneGWU4lP9CNsxAZLub5Rl2JqmooASGwM7ATHH0ZRQtVt4rEHcq0rkx5oVfKATyKdx7uDKKMEfDiOkLPZi2kGXElNzJrY5G2GokFdbmMpW+S7mtaa1WRC25LlYM1YC/N2a7+DLFqpYYwM2k/lf3Q9xm5Jdo1bdizLsUT2mFHCWRmonstZmmc+rwEWNh0xSjWrbAle2//NVVYKztXGh4uuXAtTNPeFxf+swklhy4kuIfSc0DrgPMumzjfEhJ38ndY3m8gSiZhW2fabSp5I272UpOqjgY0GK7910cGnNgUdPVKbeUwVKFaHs1NNFh0zKopkYq1UAQZnYDtj0XvFvnf3OxlBsBQi/aR1gFg/YePn7gAW8zI7Z7qdJrN7GbPtU6wUe4tEEXq2KJI1ELcnv0WuWAI2KJz5NWZSIVynhplv1ARao4r32PEkxJ8ji8Zl6nYYJKrUALlP/CaT4iBlLhMLP1cJ8KlXNqo76Ojuq0jXK/zgMxQ9RlGEOiyKpQpjQOAwn4h3qiwesg0Sk9pkscomNQpLDCyIMDu6gd/MG4u4e/uh3Povf/PTr2CZEToBBnOO1WzfkfqiVgo/lzhma22I0HsN1CBJdScl/7Ikn0Gx24FNl67miZF1eXhKvWIJWwunJcIpaq4Ht2zfRaC1gYaGD3uE+GgttHO7tSEzXz65j+/aeQE8C8MODPlbXFuFUcoSTCAtrK9i9ehOVRl0Uqts3XsfK0ioQBNhhKv7mJsbdHel9V9bP4/brL8tnnaU1bN26gXp7QYqFHezuoOpX0ex00OsdSiGtRrWB8XCEVqeDeqOBV175Arb3dvDk5WcQDoYCRG/v3MGNG29geXkVHsF4luDCxQuizr1y5QqGvZ5AzS79ZgX6E0JG0jZZfIxLVecvXsTi8ioGh33s7e9geXUVq8urqAYNeJUMW9tb8vzWvRpc34fr5phEKTLC6WoTq51FfO3XfAh/4r3PorO0iM994Qr8oCr+se973/NoLzRREyuGLfQOD9FutbC4sCh90M7ethS9oufszu4ebt66hXZnEdVqTQpe0SYgyxKsrqyIh2uvPzCKV3oQ+7JwSDVyp9OR37MYm44r9Fonom5lO/VFBRy7LfzKuQ/hVquBNPNlQSXke1fU5bSRYbmv2Q/fB7rIpF7UuijIxUHNjjBLjoWs8AhwLd4Zp49nyvZGJ/VbdnRg16fUj90uaZlikjO9pIGyxhPeLLRoAS67J33zMG4VLq7YHBKT6i9XaumwyYSw7yEtPKW2IwpWy9ely7Hye7M4rX83V2UWZY4wVnnZlYGhLlrqnkqA1bx/SolF+qlkc3AhSLfVBWb9k/dI1ay6SCg2T2IFoQpXBeVGqWzguUkk0XtqQXpJjVpejD79Xp30iWY9lN/nutit560LqyWvWwOIrQWVvDvMeKO4TtMnz452DLyWoKsdaxw/swfyaX3Ad+8cuD5ci5hvPY/APAKPPgJz4ProYzrf4zwC8wg8wgg8cuBaOrdZCvwR8eRdalM7gD7VX/IuZasdht5jmnKKis5OFAharRcobQSoFmx4CkQ4BOYk5fFGBX9uo4mvXg5EUakD55OH3tYDjCzhp68N8Q93JxhLzZkMN6aZgsby6JfgoCgKZfWsOZ5s+qibSQ8H5r/15euqXD0ybzs2ibOVjgle0xyf6UX4B9shPjtgOq/KaxS65ujF9JZNZQIiwLko0mVAYClu9LClitRCaMLfb16vocU4nTCPtDC4uCsW5Bnk9/HPdvHalOmiDmJkeGWYaCESmfDN0glN7fTCu9bUe5I4tLyKQEWJUZH27qDhOHh/x8e3naniHS1foPDR+6XBtphclSQ6AZtmwF9/tYdPM16gt2yOmxO1gZCzssoce0wziSPwvVj1zRw1xZ9er+M/fkwrp/O7/2x7ip+4PpZJPIHrbpxhl2BXrB1sEbWZ+tpWTS4kyua4dt4qQMukhFNd2vE5qdXKS9+8UsV3n2/gYr1iJp45fubGBL+4OxE7Af5Mshw3p5l41OrE+djzI23FtAMD/OndKqnxEriZwpWesZdqLqi05Um9qxXgx59eQJsUDcDv9xL89St9bImil+rqHLepGr6XtOvuWeGRpnSvbq+slzptO1MUWz+WL2hRKTd10HJSfL2f4RMbFbxrnRXemXivXrty/00nJbYNZsJswbUgAsZUbAIqohil9YC1FWBRH/FGNfBAwKypNE/FoShA5UMqSNUPlenQERV7THk3Cj2mjRMEw3ORTEL4tRooH2Z6PZ9jpvsTvEVxJACV0LVWryOlqpXPXBzKdbCOGOJU9qM1zh2xMWDqPr03ub2au2ai7LUrPZkUzKJ9gBb14mKNLpjlSKWN0Qs0Qe67yHleeSJQmPsOmi3ZD1P/Y1alp1KanrAEt4SqOSFagJzFl+jLXAd611/FnddfAWLgX/zyr+OTn7mCq/0YW72uAMMsnsLzaqjValJAq95aEJjn5BVUqlVRNq4ur+DJy0+hWgvkHiTDCarNpvikEub51ZoWFatWMR4eIEsSVOtN7O1sY3VtGVGUYX9vH2vnNjE56MILqqjX67hz8yYuPPUkkIW4cfUWzjx+Gb2t21K86dJjT+Pa1dfR6DRRr9Vx49o1rHSWcfbiJoaHuxizYF/iYniwh8X1NQn1/t4Bzpy9INA3TBIsL3aQhhO1hPA8vPraS6I+fuzxpzHpj6Rd0KuVRboIGtfWV6XdTUdj5tcLdHcoLXcy3Ni6ga3bd+BVAgHQh4d78i5aaC/Js+37HtqdthS4ev/734+b13eA3APcFIe9XSx3llGtNXBmYx2T6Rif+eynUa0EiNMMm5sbqFbriKcRLl9+Bjv0dU0yJFGCzY0z8L0K3vnuZ/DEE+extrGEjfU1dA/20OsdYGNjE1Gc48XPvYjllVUsLS9jb39PVNcsDDYajdBqNVENfPQHQxx2e1IMq/BIZdvKc2kL9GrlD20veO1UgfNhoqVA4FcRZSkOq6v4lxc+iJHXwtSJkGQVxHmqRRz5SPB9UErB5x75fmK7laJZbN+ifNf3hn2dF33P8cVm2eB4J2uXf07upQp7gmMfKwQ0/ubGGsdmxlh1KWgrYd73tsgWdyN2BMZnQP/ONPcclYwLy+ojrX1dqbBh4SWrgw9NeVf0Vwaus0UiM54yMNa+W3SMYTiuHTSYmNz1+jExteNBzSYxBbFUqi9R0YVrk9Vh7oKAVlkc4wKYLjCzxxV1Mu+dWD4pvNRMFFtcy/bnpYAfuY9mFfJhFgmLXVn7B+vLa++hfZ+Y+8KFZHNOcp/lnTtz/ZVzNVk5GuWjPwU8tYGzba4MTI8pXuUVeORzs9eTxs33Aa9z4Hqvkcn8s3kE5hH4UkRgDly/FFGeH2MegXkE3nQE3jRwPUHBUUwWSp8VagGrsjhhQKeqvVOUIGVFaHGVVsdw8nfu8ms137OqWvHUMmCJYHXFq2C9pj6LHM7WXAdftVjFX7jQwIUaYYid4diCCYVAQfdczKH0L//jtQF+aXsi8JPXdXOSCPSaaXI1rdmmkls/NE4EnmtQCSbDYZkkfeorNnT3VsJhD2aPKX+WJ3Hcr4t+nOFf7E3wszcn6Apg0xATtu3HKUYs4CT+a1qwSz/XeNrUvyWTMh4wpRM5vutcA9+yUZciWnqG+n+nxbt8u3htH//sIV6dcnrLIhYZXhkp1LTHFG9U45Fnv6uWClqpmSxxtVoRFaXePpW0XKx7+PbNOv7t1ap+dsLTYL1t9XYZxXWhNHHwX73cwx90I/kmFXTXqHCl/YJQullKqE135J8t38U5FnzRZFT8mfUWvudxgiUtlPbLOxP86NWRTNAjZNgjcI0Iokx1ep3Lzs7XZAsWanDrxWoUN5oumaNVqWDdZxz0aliw6gcea+Jb12qiIrTp9i/2Y/yNq0NcIfmXiWuOW1MtYqUcQVPnCf6l7fOX5n7aCb61MNBJnwI2Yjfabjxeo52CBvu9rSp+8tkFdFRKjN/rRvjBKwNsEezBQS/OcStMjI+wqqXu+fOA6po33fHJF3nVXABI4GQ11LMUX+5l+MRShg+cd9Ggkt3z4RHyMKws4EMIEMcKVY23s4RSnhEXuUAgxtd4+Ilq1EBbaztgJu+2v5TYSqo/U/orAoHFX5fWJlyoCSqoJDkyFi5LU6kAT6CaRSnqC00k4wmcaoBYKrlTMVtBJc+QGOUaC24RREVpjErCe5AKHFawaygEj0sdr+8JqBLQzDYzZTq2J9/JklTi4XJb9iVhJOnrYkkgADkVJa2kxxq7AR4jzXLx4KSaMQqn2v5dV65DFoOMvzVBcBaH8BAAtRqSyVi+M42HcKYjDG5cwx988jdw5eWruHM4xm+/eh23e120ltYkXtPhANMoFjVjo9FAQDWrX8e5sxekr+h0FrG8tAyHafdOjuGgj9WNTaRhhGkcio1A2B+LonRn+xayPMEy7QR6B6hWqxiNQoHHZ89uoHd4gFrQQGtlEa994RVsXrwAv9bAjddfxfKZdVTdHNev3cD5p55Gf3cP40EfFx97Gof7u8j9HK3WqhyjWauj1W5h69oNLK+tIcIUcQh0lpaQx2OMBn1Uak0MBn1RZdPDNU1SgZGd1VUsdDoY9Hv6GGQpRsMhWq22KHbzJMSdnTsCsre3tjGdRgI20yTGlddexoh+tUmOzsKC2ur4VaysLIufKxcJaAMQhmMp9FarNbG1s4Wnn34S169dk/R/err+0YsvYGGxI0XNVlfXEE4j8YfdWFnH/v4ewmiKeq2BxcUlrK6uYLHTQa1axeXLT2BxqYZqw9VifrkHarR5v72ghp2dHWlPLKzmB4H4uh4e9gEpZMft2R5D1IOqgGg+l1xwkDdhlss5sGAYlbAx4b/j4PWld+B31p5D6NC7FYjFm5Wp5lrcTgEr+0OjagUzVHSBzBbD1NR0XYQqxjZWWmnVkY+i7yq/3+XmHn2v8ePCR9UUvLM2NGI/YM5F39wmA6TI2qHC3xTL4sLzaWMv20XLufANpy8u7eH1BMub2GVjO3YxTjuzop8GBpf7bGu1YOGfrMdZ6xzzjreL2faIagmge1HMPlPGyiKq+JZrVgbfVWxe3E79zBXA6nFm8HIGH81L+a29WMy3Z1ZE/AUhuI6aZsDVFkBjP+xamxpRaRv/WHst9pyNv+tJYP6uayjGjEcvxr56H5XKdQ5cH0ljme9kHoF5BN5CBObA9S0Eb/7VeQTmEXj7I/BAwPW0Afnx0xP4cho4PRnM2UX5E4FrAVt1kKo/Zbj4ALDPnuNdRbJ0f7WKi7OSGq1TE2b9fmWnhh94vIWN2kwtyMnEOM1xfZzg+jRFP8nF43QjqOBCvSJelkx3589PXRvgF7cnGGitJVyfJOhRNVZcrEkTK4XKqu/e0fQKiMVB9R9+UIGrzunMJO+EgbRmUh6hsJikOX59P8RPXB1iJGoW9Qgj/DowKldJLzSFpSS6RuHDP5d9vS6qGZnO+J3nFbhS7Tu7FTyncj3ku9uswr0c3/uZA7w2FR0cWKbnyihCYiazRdEL47hqsw15JPpd8j6tsoCXpx52orTJHfyJBQ9/8WITz7WoxLNTS20mUQrxLb0zTbAV0Xc0x4rvYj1wca7uoU44adrVX3m5h9/vchquxVN4z+i7akG1nZoVkAw52n4F52r0uMykINFH1+v43hOAKyeHkQNRt+5EqnTU6vDG7fYYtC4KgxhVk0woJdVQbQC4QMDrYAV4fvDelofvu9TEe9qMweyHE8v/4pU+fqMbiocrr2aQGrsEof/GbsD4BM+uVfcxg636b52g6jlTQfxEvYJAPF0JXH385LMdUd3y500D10cBKx6429SJL4GSpA47MfysguecDN/ddPD16y42Oi4CXpPjwGNFIIGJMZI4lLRzx/UEsrIZia+qwFWFrRbKEJLST1JgqqjFcq2yLu1PnzmBmVSGMtXXY7GrBKKdFiuAVPw3CQYJq6bTEFSbir8qj+PRdiDR77HAVuCLbQCkQjuLcCXyfZ4XFZNyPCpJqYJNaDPgwxWFbkXVsGyPFbWVoBcHi2/R+zZOIoFZAlTN2hNhcpInsm+pps5Yiu+mhQZaUEssZB36UDoIp6EoSwnjaC/C1H9CNX5RFGnJRIom+bmH1HcQD8fInQxevQ4niREPdxEf7uOLL3wKv/FbL+B3/vAlxNUGhnlFUs939g/kvkj6NcGyWDwQ3q0IfJwOJ3jm2WewvLSIcZigFjRFJbp6ZgVhr4cwjdFoNtHd2UOz05YCXONuH8vra9jb3sba6iqefOoZ/Nav/yYuPfcEBru7GE4GWF9/EkOBjBHOXd7EF1/8PC5cugAn9fDFL/wRnnn+XRgMpwiHI7RXmnIeVIN2VpeRxiOBwPXmIvq7PfhVFytry9jbO8BowqJRVWlvYRIhqPpIohhxmGJ1bQ1JFGIyHItKN05D6fuazQXkuYe9vS24lRgB0/zpIT2doNVoivLzxc+9gCgOIXYQcLGxvilP953bN7V9ElhWfAG43J8XVLC7syVq4mq1geWlNWmzyysrWFnbxGQylXYSRhMcHuxLEazz585jb28PzdaC2OTQh5cWA2E4xdrqOr7pI9+EzuoKvvDSF/HExU0EtRp2DnuoBp5YGqwstuV32/tU8tJiIEe1Gqj1RZYgcKiW1sWJNKZanAXjIunV6V9LdWzE5wAVvHDmg/jC0llEBK6Zi6fJ+scAACAASURBVEiyTEwRSFFGZtJPFtYB1lvcwC7x/DSp6cUCaFlNKMOUU4xZH7RPOj58OqJWnNklFLtjFkZRrJLrQrpIyOVj69Nqt9V3/czvnD13UfCqtOBqtzdrjfK+5dhC7QxmC2WqiDVDgcJ33AxWjC2TxZe2mFd5GKefzRZc2GmKj6nswhbnVLiqiNR67OpnWvSK52Ysh8ygRC0FdBv5UwCu2c6AWLFIKHnK6pDKjmtOGcM+6D2c3ZxifME+lzEQg4OCu5p7Z+4xbR7ske06mL73VZ0rgNQsvurnpliYhf9H3p0lcHzsnToHrg99I+dfmEdgHoF/wyMwB67/ht+g+enNI/D/9wi8KeB6bFJxXMV6UkyPqyhK7PFEdavssxj33tuv9b4KS6Nlk1Tekq6Bf6edAD0/xZPVcfBU3cMnLjbxFcssIqM4bidM8Y93JvhHO1PciWzCu042CBcIvi7XPXxktYo/tVrDL25N8AvbYwzFD9EoXKXq/SwyAkqOjOsVFr6jQR9ZW8kBeOErrcI1xygDPvR79ATUlDq62J3xK1gPclyu+/jwShUfWAwEkIoYBRDP1l+4M8H/cWdS2AeM0wzboSo4xcutbCtrvSgd9eUk2AskTZDAtYlv2qgJcGW4fvb6CL+8F2LI1NXSz3GFJjcmb9Z5hm47yHLxUBU/vFKKpqYoq4rIumf6jgOqbdeY5m3UmEyJfN+Cj++92BBfWZu0SCjJ/f7qbohfO4zEN1SDUSoU5eRouA6eb3r4prUq3t+p4r97bYhPdTlR52Tcwa2pAldNp9SCJeV1B2634FewWVXIyc8/ulbHx08ArtwLr5M+sSygJpBN1KwlQGziV0wCDWwtVChmMcOn1zCLhbFYlrlX373ZwL+/WRX7B0k6LeXO/6OdCX761liOK7A0A26yeJbl/2YqW0z0pN3YCtUKAGUaKJ55szROBa6+tEHewfe0PPzks4tvHrh+SUGrQgFJpC0WL+j/wcalcb3g5vj2aoxvXExxrlPDYqcqPsCe8TKkKk4sA6Tmntph6LSYKipCS508C5SQfmCW00m1qPwYRRNVo4SCCrnU+5BAlfup1uqowJNUaqZOU6XKiuvJaIKgGoi6lOdMdRQtCIIgEFib8/dGHSXnEaeSZh+HkfjAUvblehVR6/L+Ef6K4pXFweRiGAdeX4JKwJRtTcZVz0T2Ga4qxpJYzp0PgENbAhYYY8Kyy9OqiEVAmifIqGat1RT+MqVZQCh9dImVFeNUKwTFBIaexCDM6D+bCvBlqn8mPtiE3HwmEwXW4y6S/S1cf/kKXvyjz2F/HOKTf/BFvL47wCQn1PYxGQ0RRVOkVCVLCn0dneVVsW2gSveJy09heXFZVLqNZh39wx421jfEF5Qp7heevIzBPn1WA1RqHYx6PTz+1GO4fuUVBI0W4FZwsLuNxy8/C8er4LWXvoAnnn0SOzfuYNTbx/mnnhP/Vnqgrm+ex87tbbTagSg/72ztYH1jE9W6j+7+PoJ6W9S/STJFvdpAPA3R7XcFAFcbLezt7qDWDCT+k+EEtUZd+idux/T9apUQPYFTCZCxaFkcIRqPUG00pQ/e2rqJWtVDNajjzvYtDAZDNJs17O3twPcCHBwciPWEOmko/qLalUW2kkyV3QKPKgGeuvwMDg8PsL6xgcPDriwqsOgXoX4URlhcWsJCZwlB4Ato7feoqI3RaNQEwlOpS7/fnAsZuaqr19Y3sLq+gaBexfmL58STdxpHAuX5HNXrNVnw4LNGgE93m0aVMJnKaUdtI8IQDhdJqOQnwE8TjLwF/ObFr8Zuo444CzAFF/sqsoglNifyjsrER90WXiKUo8+rqFqzHCmhLiGs8VJXsaJ5qdsx0VsFrgY23rUAXVLFHx9f2XcE7UD0naCLkQJfyz6hfIFxwUSKgmqqv11s5YKq2CUdfcnJoQS42iKeJSBqliNNfox5bxgFp4bUHsdAVfPu1hegnp9WKZupdaWIpW4gsFRCnOlYUCGjKlYVphr8azzebVdurQNkjVtWj0yBM4HlFuBa6qnR1Nv4qEDrkdGQ9JccX9p+jmMR++a38JP3jmMxyYYw4wkBzexjDejXt5Y5T1O4U5tgaWBp/120Q7MYfvz9Wm67xxvU3Q3snlvMFa73C+D883kE5hF4uyMwB65vd4Tn+59HYB6BtxSB+wLXIwPw0sCOA8jSZ8eLYh0/qbuAa0F4ThjkWqldsROd5NufBwGsxbZmlCqFxIvks1lRLBaGukiVIgGmA3zdchV/7fKCKLG4/fVpgv/15gj/ZDdUYKi1sISYcUKmOE8BFSd8F2sVRJmmjnPCQF+4m6FN4TeD+5KYYiYRUQXHc6JwtZMRAtczRfLeKAE+9PsEroYh8g+ZPPF/GRquiw8u+Pj+x9pikaBQycEL/Rj/w+sD8e/keUYpvUQzDBNVuKj6ZJbmZqceBK6rVLiae01LAQJXaynwczfG+Oe7oagmj/yYwb2dHHBCYL3TFGDS1iDDdpSqh6uoKZVA25R94lFbKIteqQSbdVEhqjfrO1sePn6xiXeKqlMnXixM9su7IX5heyLp+3ZWo8W3qCrVKaKFktYH7lzgSZEz2ixwu2ma4dY0pT2mnd5o6nVp0pK6ORa9Cs5XfT2Mk58AXKf4W9fHqpzKIOe0ZYunHbMPkIlXOU3VPhbGA09AtAMtGBYQgutdouqXauyvXa7KufIaaElhof1hlOP7XunicyMtesR97IUZdgSEHdEEF08YVbSqfNI0cVXVaIqmaXqqcK358ET1BLy75eOn/j8FXMuCaBsIhYx8Zhjfp9wE73JzPOs7+IZ1D48tZ6gHtJCgGo7p+1TA6yRZgIyBkSy6Jen4kv5Jrsqq8JrqTFKgfpOZgA9+xxbpo6eo/Ivp+SnhaVWVrwSVcWLATyqTd9fjNqYKOQtjsfegsnWaoNpqIBpPkDoZAnqwusbT0t48esWykcQEkiZVmdci/q1qn+CKj6srBa54fUzNVqsEVbnRH1ZALNWETkUAKQEu+9k0YqE4BcpSuCuhhUEFWU6okCFzc6kS71DVGqcIaoSEscBpem/y76I6preqH4iNAR8PAbQChnheqRQTC5MY1XpDNG1ZNMRofwdbL30Od65cw4svv4HP39zDzcMRbh4eoD8cyTUJJKYNAj1NKwEWl1cQeIEomM9fegz1OgtWDbC8uoZoOsXq+roc63BvH+sXz+PWjetY7nSweekC3njpFSyur2O/2wXCBItn13GwdQ3xMMWZsxexvXUdzeUVeFmI3Ts72Lz4JIbjkcDR5mITN1+7hcWlFjYfu4St169JjJurSxj1u8hyH9V6FYP9Q8RpJMWx+r2+FAqrN5uIJ7FsX202RM1M0Li02EGep+jRgsCrodHqyH0YDXoC6oejIeKY0LOK8WiI3b1txHGC9dV1jEZDjMdjjMcTga6EvAcHO1qMCq4UP+M9sO/fTmdJrA0INPlDBTfBLK0b+NNuL2B5eUVUtTzmwuIiDrpd+Tu9fGkDwfZPz1b6t1KdzCJqtXpDLCgarTZqjZZYNdSbDdTqNVEXr6yuSDGues2Dk7GtQEC+V62Ictd3fQwHh2g16vKOdtIcd1oX8Mnz78cw8GVBLXZSJLQHMaBNFvmohKYHs60WLyYHmhUiqeiuIxkZVLnyfaWvBAtcS++HB80IOmnkVgZjOqg4fUG69FGxUGe6NQGpUhB0Bl71HWgGQlxsZT9v7ILE09UUoDx+Wjr60jenvV77HhWVpQGh1qvVsktVr5r3rsBWBa1We8l3pj7POoKx/vmEpFbVaV9K6ruq4y0Cb2szIDDV3B87Cil8Ws3b22Zm8J9yH01BreI22UXF48DVeK0fKXT6MKPt0r2jVy4hOBeL9K1r7HvM/mS8Ke9/JcKFZYAA15PUrDoe0DHM0TH0yVYBs0X8YmxcrBUcBbZ3XeJ9FkPnwPVhGsV823kE5hF4OyIwB65vR1Tn+5xHYB6BRxaBhwKu9qjH1Bb3gq13KSYstDkNuN4HtuqY/cGUCLKdCBxYBMsAOAJKA7c4UWNhqHNVpp/Sy9XBf7BZx7efUx9OAqlf3p3iR94YiNpRU7312KLEMOnwdpyuA13VLtj/H2UsFpRhypma/a4FrkcGsmJsCFoK8LwqRtLxgrUUIExLc3xVAVyNRqIY1Otgve64+JqlAH/1qQVRpvJsCQ//91tj/NOdqUxueCpMb+8nqaTraxGM2cRRb4GD5cDFml/R/TjAdxK4smiW8en8uRsj/PPdKYbiVSsi0uOOD6owkjmGKv+ouZnkGbYmiVg0qCeeThzKSldJ3zQgc8XTomZyLx1gs1rBnz9bx8fO1O28RQDuL92e4O9vTxCawmdH2oqBrabGU/H8GP2mSW7U29dPMuyEVD7pAUU3atutuWecBHU8F+cDT9uEk+NjazV8/PG27Jvq4X+2M8WPXhvJv+OMNg4ZtiL18rV2AgrvZ+sJWsG4LDmeVZkmzFrzXCwyFqb9fd1SgP/ofBNPNmhqAPzTvYnE5x3NQKErgB+/NsDf25mKqpi7n2QZboQpKP49PtWSb0gF61kdajuBVhyo3yFwfbLuQ/W9Dt7d8vBTD2gpcFcjMccsJoJHllceWVd3/x1R1mdVYjQUrWRwshzER1/rA392Mce7V12stqlCd1VpSRidpFIsSQrpsH+hOtRV+wC5NOroCFmN2lWLj828E/kZfVGlfynZEQS+r99PM1B7XUmpONVzFLhV8RBNJ+qxGseoEGASqHDfnoN0MoXL9mnAkEvAZFSqLh8upqkbX1bpu0S1G2thLhMH2hSIv2UcC+SVblQoCtXBjlgPUD1LZSGhAX1mRb0aRap6JWCl2i535RlKXFoFEA57oohMCKNZQT6aSKExr9qSa6x4gaTbc5/0e6bCUQC1yNa0n2UBKAJpWh8wbZznQp9TiW6aIO5v4/DWFbzwe5/G7/72Z9HvjbDVj3B1MEYeVMXjddDvYzqdoFqvCxD3vACO5yOcTPCu93wA1UoVw8kQGxvnkCURllaX0ap7eP31a3j82adw/eVX0Gi20FpZw9brN9DZXEWzHuDKy6/g+effixvXrwFZgs7KMrZu3ESr3UGj1UK3e4hWuwHf9TAcdLFx6RKi0RTdg32snzsrwLd/OES11cRo0BU1aKtJlWgPtWqA9mJHFMm97oEAefqvjg57WFldRr1Wxd7BgfjpdhaXEYUh0ljBeK8/wHQSouITmsdiA8B716jVUK9XsX/QhR9UBbzW6lX4vivfVz/WEN3DfYmXta/he4JFt9j+qRBm2w+qNUloJ3CtN5oCxw8ODrFxZlNUr71uV+7PUDxkEywtrohXK2Er4SuPx20IehuNtgB1LkI0GnWBsa2FBZw7fxHtVgMXLp5DvdVQgDwei7pXvGD5PHGhwHUwjEK8eub9eGH5KYz5SKUOIlfV6RYWsknrwp9rPD71HS5K9lKhJgF+2awgk660Hl2Mu39Hc68tSi+DUzY7yb/TjonK4JV7oo0OlZNqL6CA1bxhZJFEMje029JCWsWn+q6VxVJhg+UFduOZKu/sEvw0gFIW6PRFIvsQsGutA8wCnV0E1beH9oX23aNeq6UMJ/Fd1TBzLFGk2PPE6NNqFm3lXpp3toBIPYXip3jvGnuBu8Hkva2R7HjiZKB5ys0qxmfq51r2cbWA2X6zsIaQRT+9X3LOxkZAX5N6QUXGhPhtm4Xq+4BRKzkoLxyXrdRPva45cH1rj/T82/MIzCPwtkdgDlzf9hDPDzCPwDwCbyUCpwHXWUGIE/ZeSjuXucYp/PM0MGoBjuz5ODw9AlwtwDTnYFnUAwDXGWzVSvMyoC+yenVSw8nGkqSFayGOzVoF3322iY9t1OWAwzTD/3lngv/l5lD85+xANRZopeltnqverTqN0f90oJ9LAY79JBPQRqVrma2p3aqdDYg+TbSm72gRuKrKjvv6zAdV4cofAtev/P3tUuqbqj5s0SspDAUWM/LwA4+18OWLNZnM0ELgH25P8BPXJzKhYro+z+mQacY2rdBMkBRQK3Clf+uqX5FUaob8u841FbgyjxMAgStT9xknO000GYKlOSjjwP+AUNKEqawFJuJjqfBRUgSNZ6j1JVPg6iBwc2wGFVF2ivLQBb5+uYrvf6Ip0I8/3TjHP9ie4u/eHiM06hBpWuqYJvCT//HfVC5WHVfgzcz6wHrTOaJqPUgyUcsKKJLbbnzXTHPlNXLit2iAqxSdchx8dK16InAV6Cyq3hzbob1mU/PZqlRsar8t0GVOzqam8zxof7Ee0HtW0/tZu+w/udDEt63XBK4yjj/8Rl+umWrkC6Zdv9CP8NffGOHqVNOBObG6MU2leNaspZUSKo2qVlyNDUSUye4fY+BqnzE+SxIV6Wu0ABmVqlU4uJjH+DrfwZ9ZD/DujRy1gACDBIdV2UN9numDSgWpUXdJy+LOjTpT7AcM3CxPoAmr9GfW5wnsyDJRBFbSHH6jNvsu0+55LLYbfs6CXnECL/DEk5PKVaoRmYpPlShBFlPwZe/0tOQzwOszacbsDFN+jwCGVgO0b/UDpUs8BpWrVKwyjV/8Xnl8B0lIkMc4ZbJfC32prmPqt1Xh8jrcRhNuSoWuh5iq7+lA09/Zk7qBgDstuDVbgJHzYV9BsKqBFK9aWhdwQ0JDQhZ6wDLm9O3k88rrkWJ7uYs4HiAe7yOfDLF95TX85r/6HfzRtTvYGSS4ddBD7LDI0gTjMBaQTSUuY9pqtzGajCVNnirb8xcvY6WziCeefFKKOjHVfmVlBVevvIG1zU2xLRh1h9i8/Dhuv/oS6gSOC0s43L6NhdU15KKS3UK92VJFf5qjvbQqhanyNIbH+CQ5qr4P6pmHo7HcgygcSodjgQhVxbSXaDbqmPD8cqBeb6FVq6Kz2EYUR+h2B1JEjWpqgmgWs0riRADoeDyUgmCNWh2TMBKbiHA6RRRNRFVN0G1BVrPRFtA8GvZVqZ9GGPZH8pTs7u6g3Wqj3W7hxs1rqoY3P2zP3NdiZ1kWBCaTEGtrZ0RN2+93MZ2MJNYErWc2zsJxPLmP3X4fe3u7AlMb9RbGkwkqnirJG/WGgHHaayy1uLDlIHZdLKxv4Lnnn8dwPMbKYgfxdITlZl08Z7nwMHWa+M1LfxLXGysYugkqqSNV6+2zrX2s9cmewT0FrrooKBC/KGCk6ezGrMY8tseXrt7KqOzhv1uGsOVxl4JU4+1qCyPKep4Yqog1hajTi+20D7p7SGcLTerww3p5SzEx43Frx1czK1SjcC2WM61VjXqYFxZPjL8ppKeK3tLCtixCqcpTwbcpmGWUreKZLd6vxtPVpuGbsVV5zCUw1u7DKGqLRXC70FmE/pRB7cPfmmKYa7MD5LoLwGx2aP2rDKSW+JiFV6vcLQNRHbFo8ckyD70/DC4pXWcuN/rmuR+wPeXzucL1TTaK+dfmEZhH4JFFYA5cH1ko5zuaR2AegbcjAg8NXMtpUkK1yl6rszO8J2yV79mB5rGBragF7X6OpqorBJl9LiLQ8jxHCrroYLbY1KoFStVdrVKS3JBp4Weq6uV4turiu8+38NH1mpwAi079ve0xfvL68IjH1yTTlHim0hNMEHY1Kqwvw0mMokcqGscZBHZGpZQ1+fQIbDXXaiQZz7V9eBxtm5/PHgOuHxTgqhCCiZ43JomAP/p3Uj3Bb675Lr7rbAN/frNpPElz/OPdKX7ojYFMdBhgAteDSL1JqVIUsGHkIDpJmQFXXh8/+04CV7EUUDj089dH+JU9Kly5fYbdaYIBq6mLp6VqR9VOgLMg/Z2m8+nvZCIrf6fqlt/j36nYsJNcF00vx7laRWwNGLjHGhV8z/kmvmqZgIVVpYF/uTfF/3RjhINYJ84yeTCgmTDWKmn5W55F1XFQqzioCiw3fqpGhUpgG2acRFq5rvFcneUfqrLZAFfaEQhwlaJZJwNX9Z3TNsOiWZxAEpRJumpRGKv8dJs0cwu/jRJpxa+I6lhSaB3g+YaHj19o4QOLLIjk4NVRjP/+6hC3wxR/48k23t9hNXaN0X/2xT7+dT8U8M9pazfJcCdMEZOkFdc6U2FbhU0B0gvFkC4o/HFUuFpbDVk+UCmnFoRjGjXbrQMsZDn+nTrwl88DZxccKZhF9R1YOIpfo28pldtJqp6shIO0GJDK1ApvNa2WqfqpFLkiyFJ1oCpcCcCsUo2gUkAmIVwYod5uCnFgu6FHKqFdnMaiAJU2K/6djnh38oR8lwA4R1CrSmV5ngvhq0eIRR9NQlkegyCT5051M+0DEtGXC0AVSwRXNc8CSAlk+d04gutXpWK851XVP5NerSxsZ/yPBXpJR01ikqjtgpMI/AuCuqSju/RozRK4XlUVYK4rCtOgXkeWKjTkfpkCzhR7qmUZLyoi2cCpZiRYZsx57qIWFjXwLP5xOEE4GOh9ivoID3Zw69prePGzX8CLX7yBl2g9cDBE5nmIklTS6uV6xKM2NmpeQuFAikVtbp7FdDzGpSeelKJW1UYNZ8+fx53XXsPS5iYGu9sIoxSXnnoat69eRaXiYmFpAds3rmFxZQXt1TVc++KrqDWa8Js17N+6g3OPXRS/2nGvB7/ZkOes290XyIi8gmGvJ4CX1zIdjdFstVAJtABVs7GAoOJjNKHlABBPUsRRoh6vDi1NYkThRIpgUVUcRxGqQVXA+XA4kvvhURWdxRiPxmi1FjCZjlGrNpFnkaib9/cOQBsBtgV6t/IZoQUE0/hHw4HYC7Bd0ZbC2j8whowZwSrfjlw84H/0r13oLEpbpyKaz0cUEcYOENRrWF1dw3QSyTNFsE1FcL1eR7vTkfvCcw8CTwpz8Z2xsraB4WiEbq+Pp599FpvnN9FZ7Mh6wfTs83j58nvwhh+gn2fwzUIaz4cLA9rX6Y++m3TxiufEJ58+rgoZjXeo9P9G5ambHbGbeWvjNNvjnrKXMvQy0Fj6n9N+qKo0NiDWJskCVQWtatFjvVzl8bNDM7NIrAOO2QEUtvI9bj1VtT+y5M+OXthfFB6yZhGvWOQ0wzhR15rxhi4cq5eshpQ+0cYHW4CrKRJllLfWd5dnpupku1xl7o310T4GExVUmn2Zz8oKYb1esxhlL9uuJL/pmzsby54Ex1X5qj92yc0utmr4jbLVjB91bFW6J4Vd0gOc4BHFgx7QHv3NQNc5cH2AmM83mUdgHoG3NQJz4Pq2hne+83kE5hF4qxF4aEuBEnC1flxlheu90v2PKGHtAP0uhevpwFUGnuXtS3MTBZ1aKbv4MX/V9LXZhMBOBFjsirByk36nOUTR+e+daeDbzzcsFcVvH0b4sasDXA9ZidvqTrUIElPPD5MMk5RQy7qPzgbMtvzDkdlK6TyK0TVRhigzcjzXZkVw62cGfMZ4uHJbUbj+3naR9BflwMvjGDXXwbmqixbVZ7kjqe5/br2Ov3iJ1giaEvjP90P8tSt9BT05cBjnOIxYeITAlSBSg2l92BivNaNw1dT0E4DrjSF+dXeKkQBXYJzkks4v122UJglVaDJpVe9Yqn4Jo9VKQCezFrAyptZfjVXjeU6LnoMzVU105KTkqxYD/OCTbbBOFidNb4xT/J2bY3zyIDTnrtfbT3J0mZ5qM5BNo5Drs+2maINmlmOz+3kzhLdyQq6pgKpOsRNPnf4wzmclvV+B9Z9eq+F7j1kK/M1rI/BaKMTZi1PshtoqLITlRJWg2U60xFLAUHlbGZrnXHepbnVBz2F9DoA/d6aO7zhTx2qg8fm7d8b42TsT3IlTfP/5Fr5toy5+u/wfFw5++tYUu5GWGknyDNenKUapajpnFZrLqnNVLtvrl0UMEyrC6ifrXmEpoEWzOg9UNOtESwEJgMbhPsjhrXZ59/y+JmfO/Bnt9QtUz4Fq7uIj9Qx/7aKDtVqKcBqj1qyDVqXS6A1oFIUgVZmEll7F1OPSfoap4LLkkGqhLFF/0luU8NP4YaotgS4eURVIyMW/SxpwNVC/v4ojRan4S92n+jYyJZsFsih9FEsBEd5qz8jt6Jbg0meVzNWoIP1qIGn83EkSTsWPlbiEHqdU7dL3VNlzKh6tBMkEmwJlaX1AKBonyHku9HetVtVWwFgvEAbTtzVPQlC97lcCuWZxQIhj5FUfTpSi2lwQkBsnoRT0Eq9VwmECX6reeRwq6h1XQByfSwI+esp6FU/Vr6agDIuTyb/TFPFkgoT/rvjw/ZoqF5Mp3GgId9zDrSuv4Pd+5w/wxSu3cW1rF3vjBNvDKfa6hwYv0cN0Kj2kX68inoRYaq3gnR/4MvR6ffT39/G+L/9ygfPdbk/S/6dhIipbQsLh3g4am8sY7XUxHk2wfGYNo14XDBFtCm698QpqzQ6WllcRDntIXUiRrMO9bfFeXVhcxqQ3QLXWgudlGBweSptoLS6KRUDgVVFr1DAY0BKABbnamIwG4ufqV2sIpxP0+z0sLjF1P8JkFEmBNfa9hMGj4Qij8VhsBaStOI7YLXARoNPpiJ3AcDhEu72MyWSCOOK2dQyGAykuFqeJWA2I9QPbfkZ7gFDArD7Wpo9jervrolqtoxrUpCMTBbZYbkD2wXtcbyygs7SCM2c2kcahFPXiYgYBNdvBdDrG+uZZhHGK/e0dLWwYVNEf9MRyYLGzKmB8EI3x2vozqH3Dn0d/rYkpH9TclQUjdqVF4ShblMmk0It61XiFqoemSa2XVPcZkC2Y1/3UgffttXSZs4TQZi+l8nePAdfi3XRC1o+mnbvSR6sGlOGWvIUSZNYsDvqbc9yhvYTJ+DBKWOMtoO8Ck9pfpPXL4qgtRmW8R82Z65tHF8FlUdde37HLLMYe5p2vtjpHdbZ8h/K+iZerfYHLuehiplW/zsZc1t90th/LxXUcqidh/V9LyFGjXcTT3hezGGnHv0fu92xseddt1hQZ/XVZHGAtrsyxjt95uQulTDJdrjbKYqvI1pX7o4csj89PmGt1TgAAIABJREFUa3OFmrd8VKOoLV3Xg1oMzIHrfR/u+QbzCMwj8DZHYA5c3+YAz3c/j8A8Am8tAqcCVzvgPG0Ad0SJaseoRwdwx8/sKHCdDXqPbHcvhas5pyM+ZTq71glEodLkwF/hhpyRUScox1KIQURF18sF38X5GpVdJl19JcBffqINil75bRaW+sc7U/zcHSooMwGtdvAsfm45MEhz9JJUFLFM77RVjo8WvCiVubeKwsLA00ImC1w54SEGzfHZD64X0zAC1w/+/q4pMEF1ooPXJgmaFQdnAhb60akUwfF3nGngPzzXkB2HaS7XQIWrZBAzbZ7ANc5kIkSft7LKRItoQQoyEbpa5e53nGvgGzdqktrO/f68WApMBLQesYYwEwUNvS22RG+8VNSwtDKYJC4SAZGEsJpez+RiBbGqoOFEjZCRPrsM1TJB8pkaeB784Xd+fT/E33pjKEWvZHqXZxgQhNPGQaCpaZPSBnTSYlP67L+LW3rsvAVwWc+5YpJmsSOBq4OzVU+BK4CPnODh+jevjeU+EnDuR+rhas9dqxDr3I9txqq1Z+pgpQC8P1wYWPcJCtSjc9lz8JcutfCNqzVp98Mkx3/7xgD/4mAqMfyT7QD/+aUWnmx6ojDcDhP8pZf7eGWcIRPLihxbIYu7afG3Ikzy0MxiRuBy13NsFa412l/od9/TZNGsDhZYeS4Hfq8X4QevDLBFIAgHvTjHrTAxyrFTJor/L8PWe/akcttz1PMcH607+CsXydZivLoTY2OxiidXfDQDtsBU1J1s17IglSsolHRka1UgBaB0+kzFKCf9oqDNNSWbn2nbUyWnQEX6m3qeKbiVg4tFfE4zMk8+f9yOwFZSUvX5dFwfTsoq867aHFD5KYA1FtBJFWsl8NQiQFL0c7UpoE8q1blUr4qHMf2MaU9gUsZ5Pan6rIptR5YIEBWgS1UpFbIpfVddREmELErg12pideDT05PA1hQeSsMY1bamrRPCStX4JBQVZjqJUKn6tNJFQosAwy74KFOpyXY3HPQQhREazQb8ahUxLQ6kyJcC5CwOBdrSW5bx41nGEZ8R9nn0wWUAFXzn6QTO+ADxYIgbn3sJn/ztT+GF169imtRwY7+Lm1u3kYiXh4/A8zCNQ/El7TTaGHR7+NA3fSOuffF1jCdjjCZTPP+u9+L1V1/Bu973XgGk1VqAWruJ3tY+kjxCu7UAz61jmk4wHdM2ALj45FPY272Fve1tVJttUY0yXmfOnBM1ZxIDXuCgWmGcYiQsduZURJ3cXlhAPA0xGAxRazaRJSFGw6H4u7KHopq4Vg+k0BlVqVQW94cDva95jlqtJvCegL/daooNACFstRqg3mhge2sLT11+Brt7e2g2q+h2u+j3h4jiECHVzo4j/rGDXh+1WlXuz2F3X45LSGtfnLMhhYNGo4X1jU2B4Ls7O5hORwr2XA9LK+tSwGwy6mM8GYlVAj/jvi+cv4RmexG7u9s4ONhDu7WIzPXQPTxA4PlAxYXjB1ha38D+NEa/9Tjid3818g9/DbAcSPuX8ndcjODb1mVqvVkoNBkMYtdhfNsl+6JIVz9atEk/OPYOfKhh2XHYar98NMPnrl0WD8RsUeyuBW+jXtUVUH132SFWsbhqCmsRuPI/7fKP9vv6+rMLUXZRWWOiy0dWiWpS3c17RICrqFhV7WptBOzoz1o98d92cVMU8fYUjKWItQxQcwQFj4XFhu1L2OfaBUILKAWaz9TIYktSGqYKWD8Gy+3HswjM7s9xcWhxTyTt5VgbMJZHs22OIXW7wCgLujM7jpNFC/rO1HM9doYP2/aK6z2t3VmZ7d3vfnstFgjLbfqWcw/V2ucbzyMwj8A8Ao86AnPg+qgjOt/fPALzCDzSCNwFXE9QShw5oP38BLZqPaeODNfvxWDvUreWlQWCHu661iODUet3WSgnZgpXDvCtN5uOwq0ALRflmCg7M6DtVXChrqocHu3JRgWfuNjEl5l0bKpOWfn9Nw4i/NL2BK9PYlGa2kG8Ag61OuwLeM3ERoAMRJWeZpJyBCSbQbNc3tEAiYergb389DTgKgq53BGA2ahkIOfSuDu4WHPx/Rdb+PAyPVzpcZrhl7Ym+J9vjuVwBJx7USrepx5cqTRfpBRavzfHMcCVHq4aL4JOergS8HK/P39zhF/dCyU+M+3v3c3TzgesPyvPZztKjcLVpNYb1atUgaaPo1G0bgYOmkalebHu4hMXW/jgktoJ2Ov6325PjCcdbRxy7EcpQu7I/Fh1s/3N7FbYRL3ZOReTLwNYtXKwqnRshO09o9r0bM2WjQK+db2OTzymBdfKRbN4XALXvYjXrR6uR9U2+m8zpTIK2Fn1YXroEjyv+CxFo1t9eFGLZT1Fqa+T4/cPY/z4jRE+P1atT9118EOXO/i3FgNRcvHnR94Y4u9TkSweo674EF+fUAUsrdhYC5hnUOZigtCKx8dGieeqlgIEWFoM6T1NLZr1xxa4mqerngMfaeT4+EqC69ME/2DXR81z8ZEO8P7VCtY6PqS+W6Teog4LTZkq3IR6WtHdUS9UtnX+LtHfCSQSWxJtIOU0V24nvQXBLbd3clEo5hktBDxVrvI4cQanGsjE3ONzRLjKdH0BqQrWqDqvOBWxQhAvYx7OVJ/n91wvEFsEuf1MEY+monD1eDzzEMl50B/UoXo3R0ZVba2ulgTsQ1jRnTCZMI/erMzRpto2iqTAFQGbdQWWojoVtQhI4yly34MzTRC06uJdmvIa0xioBKpuY2zEP3Yq1gnS91RcOR5VkFR7ElSneSLvAIHGjgdfgHUkKe2MN6Est0+jEElCCwZrCREJiM4He+ju3cLe9Zv43Ke/gF/57Rdwfa+P3ihEpd7AQa8v0PLSxUu4euMaNi9cwtatLQGEcUIP2GW0Wx1UGw1snr2Alu+jvbwoi0LTbh+N9gJSlniKI0yyCF4KXH76SRx0D3Cw10WUTMVKYDoeodZoyELJuDtAxathfWUZWTJBfzqFH9QwJcz2K6gFDcSE2K0AXqWCvb095JmDpcVFTKZTOTaBs1dxxTYhTBOwOBuVqZPxWIA5VcEEnYwnF7+Yqt9ZWMBkOMIC4TgXkJIEvV5PIDbhrVcN0GUBL9oDsAhXo45u71D8XWlRQCjK9kcLAkF0BdRzEPi8XxWE0RS+p5YQcRIhTdnvuqjXawiqTXkoWGAsiqZo1Jty73jdCwsrApUrPt9lFTxx+WkMplP0Bj3cuXUHeVBDNuoiderIPvqfAh/9CLDYFjW2wFaz+DpLzFeduy3ApGpOAxXLRaLsK6EMXB8Wfs3eUneNBU4a/xx5u5bVkyVVvu0n7J96XYz5rFAffyMQVBZU1OdV/9Nxk7qA6AWesOZWxGfmq6rKU9XGlnWm1j9WFZT6WjHeriZ+iv0MCDY2B7Z98DMCW7ELMO9kha0aLrUkMlYP1nvWeO2yvchnxsbInp9cU+ltfhwrWgzJ+1+Grho/g6K5qHX8RxbRzM9JggRh3rYDLTFtMzY9urvTxr56duJTfVzdevcZnf6b4wrdY+PQ8n2/n9J1DlwfJvDzbecRmEfg7YjAHLi+HVGd73MegXkEHlkEHkjhqiN3HaWeAmTLILSsAjhSBbXMFk/az12D1NOBq7UJ0F2aQSxTZbXmwhFFRXlgqgN1TXXj/9crLs5VK+LByt14FQdfuRjg4xebksquqlndw41pgn+6O8UnDyPxvyR4pQ9n+Wcq1ehTSWlnFXjOEora7kVp3tOB6/Mtwl8z0QEtBU5RuBrh7mw2pLqPqgN8aLGG/+aJBbRJYR0Hr49i/O0bI/zaQSS3jyn9TC3vJTrh5GYy2ZKJkPqc8t+rVQ+rVLiaz77jvAGuJHi5g793e4xf35+IpYKF7eWJTBGXHAJCY/q7uqwoDlyfxogzTRGcqVo5cVIVMX35qDo6W62gZu7NO9oV/NdPtHG+rp5/VycZ/s6NMX6NdgIm/ZPepAcRtUnaDuzk6WjTKtCruXulVmQmWTLVEjmwafrGNqDc3DosuEZ1tLnDH1uv4+PHgOuPXR/J5JCQe9cCV6uWsi23/FzI5HKWvspTaLgONqquKRwGKfz1F843xVKA4JPx+5kbI/xf21McSBV3nVF+Jy0HNutYqdJHE/jDXoy/+voAt6acHKua60aYiu+ueGvyOkQpaS66UOiotYD9OQpcH5HCVR7j4kl5ZP3bo9uRLp6w5T3vpvhqL8b1FPiNNAA1eY/DwdfXMnzDEvDscgWLNUJppuRr4xWlHCuep5GkT0v6Pn/kdtFWwOq21MOUainGnEVtqPYk4FKfV6OUjVO4gS/9lRSzYnV1gnTpO1w4FRdZGCN3UlGyik9jjWn+CZzAgxOnyF0W1qKqVYuD6fqQIynccLWAlXgw+vR9pY8pYaxHy1a5JvFRjab6jPk1uGw3UlwrQRZG8Go1fb6MN2xOf1fCYbYzKnZpOxAn4vlKvS6VnFyOqLD/rlWR06JA+iYq3GnN4AvMIxTkcQWAUFnrueJvy98TMiqUVe9K16StC3CifYNAE9X2eX5Fim5No1D6L/Y3BMu0bAj8hhSdCsdDBFX64IYYXHsZuzev4oufexW3dnu4sXuAW3tjTDNga28f0yjFwZCK21D8TZutJbhUn/oeRoMQl86dxzvf8TxixiNMsLi8hEkUYuv6LXTW2wiCGqpoIHVzjMKBeuR6vkDrMIxQrfnI40h65+XFdTh5gn1CTj9AHE/lniwsdBBNIwxGfTQaamvQ73UFmDbaTRwcdjGhR2uzjlqtjt39XQGshPdUoUohycVlaUeH3QONu+uLFUOrUUe/dyiQk/EjuGaom80WhmNaEgyxQJXtJJTPqEptL7QwGU8kxryeJE2kLbHIHBWrs3ez9snKK01/XCgAgUajI59RAcv7zkJb4/EYg1FX0uZ9v4kknoryu7W4If2ZE9TEt5fHTKddgF68578M+ff8MPL3XTYpMfpM+wIfZ+pBWxSKDVoyVqzS1cC7Ix3iIwGuMsg6Bl21Tzjxpwx2zbhMuvSSalJ6ArtAYRevjTepLKyYxVXdDvrcFSpWPW4BSGdr1sXpWCsgvm25AK0xmQFXO3qbnUfJssheqQG+9nXLMYjkcFixqBnLFb2jsfeRtmKBq8mIKd8Tbm+94sWT1xiD2HJgZVxajnL5DpR/rwkypd9Ipkn5rWgHZCZqxz4qxg1yYSfc0btu8/FfzNrmXQrXe77kTmk/9mErvmtPqnRyD1JUi8/FXOH66IYZ8z3NIzCPwJuKwBy4vqmwzb80j8A8Al+qCBTA9T7KVvEKsyPw0snpGHs2SDu6zbGl+9OOYUFuMaY8eaJRKGhtsQdqF8rHNkW0qNxQB8LZILg4/2PnzgkaU+f5nxWW0k7gw0tVUXSerVckVd/+cLx8dZLiV/an+Ne9CNcmTJMnJtCT56A8Ri7+rkzbnxo1rJo4lq7LQIHj8ykCV6b12VB8+hTgarUXOkfUgjyEx+9sefje8028t0NM6ojy9re7odgJbEea3jfNVGnJYlK8Zhak0sJZTLHkdF5/T29Q/kcPV0JYWzSLClf+XBnFuDlJxZf1CJAzafgSfvN/v7Id4vqEKbA6IaP3KouJ6aRIC2WpD+5MteK5Ds43KmL9wP2/Z8HH33h6AQ2VAOPzgxh/+/oILw5pRgCw4NVenGOQqE8p/RN1AqWFOOyP/etsKmK3mm1jlTMCAUsA3PrZccuFoCKF1gQ3Ozk+tlbHJx4/qnD9sWus6K1Z34TcqnBVmwUrMik/M6qqsRNYbcNLPv102Q61CT3X9PE9Fxr4ikWFdtthih++NsQnD0Od+JrZ69P1ioD3Z1uiWxLV7fd9sY9PDWJJ7edxD5NcimxJkZjihArpuHHh43NWik2hcK0IoOG+39MM7qNwzXBrmgocPvXnWGrnl6oPfJDjWI9lXq1PL1cWxnMcKVxntOxiN/A0cvypGvA1Kw6eWa5gue6iQl9TKpIIC+NYlZiS8u7Bobo40wUC2hCI2tWlyp2erkQFqv5koSseir8jxBVbiNSBz0JHBLgB7QNy5LQPILikz6nnIyX49Hn/CUupctU+QGv05WoLQKWtym0FRtIiIItCsQbgPgg8+QARxPM/esDSF1W8Z/1AK9bwuXYzIKQSVS0UmBpMpaieTwqHvrJRIufDZ99lGn8OUVeyD6l4rqTEM0ueRZ54PRW/Bi/wBVwShtIOIaSqk764VOjyuDwnvhMIWxlLUeu68Ko1rQdHjBuHEtucXrAVX+LL/HwqKRXYVUVhS7Vprd4W+DYc9QVWs/CUFvGi92sMj0XHkhC7W1eRjUJ8/g8+g9968SXc6Y9we7eLnf0BxlGMyTQUSwWeM+0dms0Gmq1FDPt9nL/0BM5unBdl6KTfFWhZbTexu3so0JgKUd5zxoT9T++wL0WifN+VQmu1ekvawWBwyNuGqu9JMa1asy0p9/1eD0HQFL/Zw8NduFkucYziBJMRFa4VtBc7GAz6ojSWNkZPYRYzq1YxHA3RaNaMv3AgBbjo5TqmL6y0QV88YZvNpsSa6tluv6eKa/FpraBaq4oVxmQyFQCr0J4Fr3xRqVIRy9iUf7QLsOOGWQ9NJbEuXLDN8JnQf2txLjY/Lipp39pZPie+wqPRGPVWB3GSIextI41H8BfPIv3W70P+sT+LvO3LwhObAjM9KqKF1CKgCuxkCap4J7HgnYC345JP23e+aXVrOQKnIb979FL25WbOw76vylkZXHywQ7VywSXrscqjitJcQm/jPnuvy7JxAcL1pS7vNVOwyvbr9jWhyTta2MlmmPC2ytvSFPEqFK/mjuvithm3mfFI4b9/7PItWOa9UguiGZrWc1AVrNxHOU9biFPjexLzPNIOzf4K73YZAen4TaDtfcbLD/JOuavh34ON3nN/92x3J4yly9vf9c61z54uWhVjpXu8m/NvPvvQlzv/wjwC8wjMI/AoIzAHro8ymvN9zSMwj8Ajj4DzD68e3ecJg7eTYKsOos1Xi3Sv0q4edEBqYWvx1VNga2l//IpC1VmRBlIDDoSVaarHISdRZWAmMKukAOE3uJ9GxcF6tWJS5RUIEm69d8HHt2008HzbkwJJZWjHQTzTsX95b4rfPAwlvXhMpmIS6ngY2gvQt3PCYjFWAWKUhXZaNdMO6tD2HU1CLPtpjs8a4Mrzpkr0m/7woBTkXCZIvpNjya/gnc0K/t2NBp5tGW9FOccEP3NrjH+0PxUAyWujL+2OVKjXOFLdowVEbHqhqlypbl0NPANcge+ipYB4uKqq0Y7Bj3uOGQas0x4zgfuRKwN8qhsxQ1i+d3WcIDSqER5NCm8UsFGbVuAC5xvqu8h4f2DBxw892zETOOAzgwg/eXWIK8yNh4NJmgrUJEhWpe5sAqfNpyD6ZiJxNGXQKkdsCxRVk23ks1zComJwJ1CFq0xGcwcfW6/dBVx/1ChcCTQVuBK2iiHEbF5bKF3/H/beBEqy7C7v/CLivVgzK7Mqa6/qXVtLQvsKCGExSEgCm8Us5jAgNrMIZjwzeMCHGWNsGHwGc46BGQM29rGNB4bhsBz2zYaZETIIISFA6lZL3dW1ZFXua+zbm/N9//t/70VUZlZWd1WfYyZCqq6syIj37vvf++6793e/+/3dE8+njBaDM7H52LLpEMZ/6dkqvv5iDecqVE8Cv7vRw0/fbOOZ7lCAyYEB4/yPH5vHO5cqSqzG18/f6uAnl9vYtjTcAl/XOmO0CffYPqahq8MP3+ceWh+P9yiTZgVVGD1cf/xli7IU4Jn+ZKePf/ipfdziFveC2T8sd7lFOUzhDprx3kPg6tPGe95hHnFAb2JzyRivK47xhSeAty6V8NB8EfWY/ZUpXAdUIRciKURLBdvq630T/V+ZVEpGy1K52uReVgPBz5XqVdPoJwEwWtIt/hHUHZqSU4GXHYh9V9v72SUywZY8TeViaYCfMCwABb9Ebf2NKxRrWhuX5zITe40MbgqeWNI3+qRSQSo7AsIbQmFCWVoa8N9FbtwOqlLaLYQtzhgEpWsxQhz6gB4h6KCLYiFGXK0LcBWojAxJxTyhGK+PCl1tY2cJaUlA2MrzEQTrUTBOQZ88bRUWxs3iLrsBJgAjPO92BcOZZIq2DQS35WotBeFU2A66XUFkCgUJZ+fmT6Lb3EZr+Qq2Vm9gdWsLf/7Rp/DUs6tYXrmJG9u7GNDHOK6h0pjD7tY2uoSenRaiYknJsM6cPotGfV7lIMSmAvX06TMoRRV5okZxhP1dgs4hqnNVJFSkc9GjVpOqs9sZYH5uTtYD3W4P9cYcOr2u6jeuRmg2tzHujVAu05OXFgYDqXejMmHsJqoVLmmNMRiOMD+/KDsE2QSUS/J1nZs7gc2N7ZBwcSyQya3/THBFMExUR8DearcQxwXB6RK3+Jdsyz+vs9vvoNtpK0EW28WwP5D3a7fbNJuNsEXalODPlTxZyy2V6ihGRYypvo5rQFRVvQ+7WygUK8Ar343k/f8T8OAZW0igc0aBwNU3xHuKKb8j6K+clWnCi95vFqd796TDcf3lwWOh9BTTYyfPt5hfJJRilX07v2XWQLYwzL8zz1P2KLbomuknnSvfNpQLdkmCnVSPhqRV+f0JDqrtbPZSf6GFGC6xup+rJezyz2Rer/Y9KW5zqud8eO35bItFqYesJ5ryJF3a+RJ20fCKNf5wYBp83dUP3G4RYNA9N8hNn9N3wrXPoxHkbQnu5jCH3TN6EAatsa0a3sVRA5wOITjsvpwB17sI6eyjswjMInBfIjADrvclrLODziIwi8C9isBtwPWgA09t9Z/2UeXIeDIh1l0M6qaOfUff1lA+9xxLVRfhfQ0RmQgjqFYmBvwceOeAq7gG4WwBOFFigihTc+oVtqudrpTw+acqePupCh6qlzBP8JqLEbnVJ/YH+OW1Lj6w21Mmeh+kc1JMlSuhq3Il5b7o2901pdKg2H758jkqyvxi8kmzEvRGwE9cb6ZnJ1xmeZbKBXzGXIwH6UVrOZWkztkcjPCra1389M0WOgHeELIyadVWSN7Ej3O6zT++nY/qLmIYgj5XuBIrOnCdo4ItzeWei/Ah1c6B+j/79C7+dMfyGfPoV1LgmmEeV6m4d5qAq/x1DQS+/kSMH3p8Mb3+P9/r439/toVPdzhhL6A1onJ3qDjxlSUFCVsrp9p2gSRpSuvCyVg+kUY+f4fh2qAUQgGLcUlb/Q1GFfHFZ6r4zpzC9bfWuviRqy1TGidjrMu71pF8TkjkbcATj6RnARhr+rdWCbkTYCku4P2XG/ibZ5ksy1Sr/9v1Fn55vas6NgsLQl0j219wqoLvfLBhyb2QSA37/qd28XTblGF8rQzoL2uT1nQvZx4gpBP7DAC4hyuBK8v1qjkC15OTwFVJs0z7vUvg6kraozqv5wlb7lW/+FyP46i8NC7iEsb4/NoY7z5VxGecirDUiBAVuSU+eFhSnUfYFOLLZFXsz2gNYJXjCwS+wOHb4bOFA9kUDLm1m6o/S9BFJScz2+cl1GlCa56jHJvNAFWiPI/aDdvDWMpA/i0GEXEpxpIMUolLqEp1qDWTIcmWEoSNel35YRK8KcM9YeuQalh6qjK5GG0J6As7kIqWNyatAJicicrSMeFflZCzJ1sBFHkO86KlaBajIQbjgYBqqVJREi0m8aLiMCZEpYJtTPWr3fjFkiWK450wYnwGA7NjKJeD5Yz55jIxE7fsU+1KiwIqMKmcZItlgi/+TBUyISytHaI4Rr/TVSIvQkIC7Nr8CfmxliqR1KrNzZtAr4X21Ru4tb2GTzx1BfutLp5ZvoUrK/vYa3e1s/36+i2Uqw0lp+p12ijVakiGBTTmGlhZuYWlk+dw+dKDKJdjsfd+f4Bup4vqXA0nTswhGY4F4fm7VruLciVWHfa6HTToDTseot1sqi+oz9cxZr+T0NeWve8Yzf091SUhaLViitNef4ClpbNotZoC2eVaRcm4FhcWBXwJ+nd3dlK4z7qmbQA9YqmeZZez39zTVn/aI6gNsT6ikvxz20wMRvw3ThDHkeqA52Lsx6zf8UB2DPb8fO7QtVCIDaQzPglhI1XCMcb09OV5Hnkzku/5UeCRi1pk5PnMyzSAv/C8sYUrg5N5/9P7B1z9AZp/kN5uq5T2TYcA13zfZf7RDjTzxzfYKJgarp/jDi1UKhaTrux+qrRWwg8EmNyZosSXAVqmC5auXJ3qTH0R0+Cq7T5RwrJ0gdS9Xu0Z7mVxVWkKcEMDS4GvJ8UM53UFrUNZgdk0iVYOAztwndjJFFSzOeBqytbn+mQ45veeD7g/7Nnp99NzKnumdJ0B12PW4exjswjMIvCCR2AGXF/wkM9OOIvALAJ3E4E7AddD1a25k1im9bsczR34nYMnWnnAa4I6y5ytjdKaMJiS0YpgvgIRtx3q3xm00Pb1MEjPb2czBVYBTIJ0KipKVejXzd9xUvBQtYTPW6rgzYtlQcATERUx2bSQCr5fX+/gF9c6uBa2TvO7BGKEXEyoNemEmXmMJlK5GWZ9+VxZSpsw+0iTZtlYOnt/Yj4aYuDXysnPcneM39vs4OdWOtjg5DywtNYISt7UUVIc93ELwNVtBYREE5yLDUIzaRZL93WXG3i3FK4MUILVLm0TmBk9xD3A7tw/A5xJ8AvLLTzRtK3T/PNMe2AQOqer80tURvck0XkfrFlc+DsC1x982WI66fnYbh//4moTT3cMHlKlucZrUxKvNIRB6GdByuYk9m9rP2kjkvpFwDdYH/i5qeKT3tCbUwIsRiWcr3Erq01Sv/hMBf/NI/M6Mev9NwNw5VeUqCwkC/NJa35+5O/JbiBkVS4VEiwxWVbZIX8Bn30ixrc+0MAr5gx8fbI1wI9ea+FDe4PQ9A0QSMlDaB4V8E9fvIDXzHNbtl3NDz7TxG9s9BQvBoBt4WqXFg9T93C+gOn9bZUm4FotIbKmcChwvUXCj0QKV7P0i4SCAAAgAElEQVQuSBvr4d3UvYauE34Izx3kHKdfTTN88zLHBSwkY7wxAt45D3zmUoTHTsWol23bPoEkFaOkZtrKHzxUBTyVcduUmKo1LhbRx5VQVasq3N5ssdXnR4SlTKBmila+CHZBwErwJBBZQiFk0haPJ/ilOpUWHPRypcUBIatWopSjXTCWnyPALRC2Sp0btnbzfSpXedGCqyH1HmEkPxdWf6imFfSS0mwsmwMlZdK2floo8K8hxp02hskIUVzVdnQDXSzCSF6vBHdK6MOL4zHp80xf1xHVmQNBRl0jPQmITWnRQJ9RqnyZICtUoFkTjKXGjeKKyk5obd8tSLnJ2DIZFT/LOEaR9fYjWiKEstGnFnEJvXYb9fkF3Qvt/T1E5Sqq9Spa+/vo7l5HqTjGzo01fPzjT+LW5h6W1/exur6OZqeHISIsL69ip9UVnCbUpc9qoRChUqmhMVcXbFUiq2od8ycWcOLkoq55a30N9cYJebHyehq1Grr0ti0lqFVq6Oy3BZxrc4S5Q3mpxrWa1MZbm2uyF5ir1xHHMdbX1lCtVTA/vyAQTosAvs+2Vq/WsLK+hsXFRcWCUJRxYjuj9YB8dMODeDgaKBlXHFUEU+kp2xv0TCU8GqJKT92wqEkVrZqY4k9f2LGAMS0jBGBdmXfAjWd1bApm68ddtcmHEMtdQuGRlwG1CrC2jHG7A1ROA80VFN7whcB3fD/GpyrpgpuPB9InUhhLeFfkwFVt76ChzvMBZekD86ADHwFc81tuwoMqfe4dNh7T+MetdsKwLbxH6Gk9SwDlufGNhmth8SWNUdiyT706F54JXPV3AJNuJZCCbH/W+/mChZED12wsZ2dw8CsQHOLuO6tyuDRN4KUqSENoC4E+EnCvePN9DWW03jOF6RNWAfqM/Y7PY7WvuxziHud5ceBnnktbutMzU+OWbHydv5Q7PhE98eshH5wpXJ9zTc++OIvALAL3KAIz4HqPAjk7zCwCswjcnwgcBVxT9WgYnaWOTrnR2nOCrRo8H6QWyA0Ig8ok8yOz7av+8kG8H4ZIKkvam5jvp7xEbfsYx6O+ZV0QldvpuQ03TBqIF8gR50tFLEZFbcEOVqHBJsDmiY9US3jHqSretFjGQzVTvLrqkZDt19a6+JmVDq52hwFEMomWJUzqp0TRrt9Vrhr2hwnSyxtUdGYuY3/+lnOpCkU74UJ500AEJSMPTb/YzcEYVzpDecz+/lZPMM1IHD1OzVd2d8CJhCUJsYmU+bdpsqUkNTbxorLyXJwB1/ddruPd52qyFODrP1xvaTu7Zb232VReGWPqGr7PDcT2HcaKoPVqhz6iAQylk1sb0bNUnGZSbXypaqo9ToxeeyLG97/khOA44/Dx5gD/8moTT7aGql8mLCNM3qdxbW4NIG014Qebz3h5wkSStRy2G+aBa8h7FkCtwUL/LtvJBSbwChPVLzlbwX87AVw7+OFnWzouPVypfiYQNlAWvAEz1qtjk4d5rGoRvVuLUrnyd4Sc7ztfx9derMsGg69fX+vi/1zpYJXbloNvpt9FZoiQ4NsvNfDuM1U0lOwM+OOdHr7vmSbWmFwsnP8qFwUoFJ7oZg4kC2lZXlzzpHIFvGouwo+/9HaFKy0F+NrJe8X6Oe40ScyX5W4+m//eUeDhvnSpYdbvN4Q8XxOcS4DPKSf48rMlvP5cGfNlAgFuue9LJUo4SZ9SbtGlknTEbfWEiwGKS/mqxFklbTEXNCAMpYIvKOflqZpmGQ/9C0EhVfwEpvJqtSRafEn9Rx9VnjuKUCqUzBJAvpi0NBgZnWCSJ/WnPBHhblDlUuFKn1XC4mCDoOZUKmDc76PAcxOqaLHJ7AgIBrk1X4pcqlyHPSXwGoU2XmISrUYdCRN+0Su0XNb9wr56JKsEHoNQtmzwmRCX6tt+HwmBqSCvqWIJ+Jg0SyBVvt/0t+3qnGZvUFGDp48oy8Tt7rQJoMq2VK7oegedphS7PB+3wTNmVAHTk5RfjotFAUJ6pxIG94dtFIuxklA1V29h7sIlbaHudboojvvoN7exsbqM/l4HN2/cxNVVqmCfxfWVbVRrDTx78yY2tlvoDQgcaY1QEqzkOVj35UoVleDv2t5v4ey5Czh75rzA89z8gtpNoTBCfW4BNNulxQATpxWLYwFgXkutPoeN1RUMx2MsLpxUPaytr6FSjtT/MOFUFEWK39LSGWxvbWIwYNIuqmsXsLu7YxCe/XCxiFazGRJpATH9eXt9QViemx60tHxQnUVUQFN9ypgT3HZDwreCqYhLBnFbzT10O00Q3rIt2ivfM1kiL2/DBkNtq7ieOVFFVhjFr/suLL7hs7D30f+Mwa1lJCfPoHjlCSRvfS+St3wOkji0FR9EqOMMXqXhQWs9tfWDh8JW/XL6wXy3ncvtW9qz654iXQFYTngceQHDvZJ1sfbd/KJ13lZJ4yj3Wg2WChOq0nAgjRP8eZ4qSO2y3R+Vzy1LeKkzpv81y51sjGNdY7DzCNZQaQoqvW8n5V/mK+/5zRwU+7giLL4EUmsgNVxvKLesBkLdaXdTeN7ZgqrtcMpHNx0RhTLYIr2V5gUDrtawj9+A7urZeNBx73wuhS0dnk+OC2bA9fhVNfvkLAKzCNyfCMyA6/2J6+yoswjMInCPInCoh+tRNgL5yccxla0+RBNYPIjj5PwDpz1BMwWED7TDgDwMtN3ny5JeGWgwH1TzpeTEWUouAopgFSC/19wEQlnaC+aRSdg6FxUEFql2dSGJ+YTx2AleVI/wrtM1fPbJMi5VDEryjPQP/bc3W/i/VjvY5rZaFARCuZ1aisKpi+dkwnijBeXxBsGHgUtOBT6SA65kp0+0ONFPo6nvEOZxOz3P8dG9Ef5sr4dVga4AWwEMElMZbg+oRjG4qklUqmYxfzdNcpQH27ayU+Xqit+vv1THe87VMEcpF4CfIXBd76JJtWyYyVhdBOVovo2GMT1LtTcYY71HxE0QPjY1pq4/TGzDJIgxvVjlNmwb7FPV+d2PzeEkCwT6wI7wM8stfHCb2a5NRcrr2+6PQ3ImL9dkxGyKZRst0wiFdqH3NTm06HES6RojVzmZKQDk68vyuRcwvVX/u4fndDLC999Y7eCHr7ZFycmACVzNUsCO7Q6xDtJ9Ru9lWixbsiz3SWUSLCZEo70FX/zcH2/38URraHmLpuflUuUCj9YjvGWhHMBtQeD9O5/cwUea9MW0utoeJFjuDyVgzNTqAQL4BD+tz7Hg74uChytb06saEX5s2sP16V21Q4IQAldZCky0iSA3uu34R3Rux5lcHrNPmjjLcY57F31u3npCUJT9SjLG20rAV5+K8MazRZyul1DCUP6kbORMTsV7vN/roN/va0s07wjCQMIq87e0fo0ASwpW3nlFg54Ej4K34R4UaJS3ayiNJ+VS47HGQlWsYGQUmdWfg6YxEzbFAsHaqs97mn8INJWoynwPZV8xYOqwJCStUoHVhAgy1Y+NR+j3e7ID0FVSnRhBibmUQCwqypeUHqeF8UjJovT9AVWz3MpfFmy2BEkjJMHDloCY5++1W4KpRSblkvXBSGCVdgFxrWG3lRo2nwFDDFkWJi0rEZz2FAqCTPm9ErYy3iWCw56gY1wx31GqdrmNnufsdzuIK/QvBfpMtFWmIjcRmGQCKtZHu7mL2vxJVCtl9ARxmcRriFGvJwXsoL2P3dUbaLZ28ezHP4V2t48nPv00bq3s4ubGNm6srKM7hjxlq5UqusMBtrZ2MKQ6GgmGgwQnT53GmaUziikTgp1cXBTsZdnn6gvqx3Z2NtEfd1ER6I507UzcNRz0EFcrakd8NjIWTHBVrdSwsLCIXSXeqmhRgHYFZ86cx16rheb+vqA7k2sNRyMBVy6pjYbjYIeBYBdRVnuiTQJhdq/Xl90AnxFUzyqRFhXIhYJ+Zv06/GPbGfQ7WhRUorQeVcd+A/JZZUpm3/Jvz1DJuFGqVlFcOIXSt/4TvPQz/wau9zvY7w3Qp1Ryv4mE7Yz17RQpHZMcnEzpWKDteQPX7Pl3ezdziMp1SuE63f+n0Qr9YX5LuI+xHGo6tNZTRQuImVI+P1xz9GzjBOu/2afL+UN/wg6RsNBt1eIwmv1U9oyXcQHHV0pwaU80O6bbL9n3zOrIYWs4hgh7yk+zZ1945slIIS2b2QM4cHWI7s9hS9yZjR1VkrCVRRBXv78PibKOep4cpz3ds2dWSlIPLFG+/tWGTGWRfnYGXO9iYDD76CwCswjclwjMgOt9CevsoLMIzCJwryJQ+JUrt9kBHGojkPG7MOY6kJzmijapHchUrdOTC1ckHnw8As5SmPWkcFLzfQN2yq4blCg+NSE4lcLV1QkO2QJMC3aX5ulH9VgucQMH61S3VkumeK0VIaDqcwFBBgD1YgFvX6zgKy7U8fhchDhMJp5uD/DPru7jQ7uDdAJyXQpCA7D5iZEikZuEvKJRBoU3nt/gw289G1SiljTrmz++rfimY+0kQTdJsD5IsB/UrGH6INjMSRBhKy0NCCPJYUuuGPG8OkHdamVx3zRIXXk+JnS2evn6yw289yDgSuIrHzYXLuc0QcEeQEP6cYIeoWg/QVsAxF4GMMOExv3zwGRgUGKoaokGEomSNH37Qw28ZI5+pISEY/zKShe/uNJOIWaLicoGiZS9Omd6jXauFHZ6pvYwaROOCe3bkulkwFXgNTe5YVNk+1mIS7hY4XTRoDyB63//8HwKXH99tYP/9dmWgkIP12lLAVffeMGy6X6imJ+umNqaL7bvLzpdxbdcauBC9WA11PRChSbRAdxPMvoEP3erg3+x3MY+t5zDvGCpymbit+zl9+P0fUm1LfBYjW3eFGBMmvWjL1vIPFx3+/i+T+9hhaQ5ocKVSbNGUkDZKxzziB2zB/ZxoR5uL5Ef9k590iE95z2bvE5GL7vXreXR6uSVhQTvmqNFRhEP1Ys4Vx2hXiZsMqzQbTfR6/VQqTP5D20bzB+T9WsqUUJJqrpN+en3reiFz4cn4kTQaIlquMVcZ2GiKN73BK6Wjl3QzKwBYoAesFyg4v8IXEdDeXjSH9VMWOnrSnUpVaeWmZ4ArBjHUkgSqhHU0a7AldbEJvT2ZCIteajqvrZt4RGtCUYswViwU90DPVSppCwVMOD1ctt/ZLnk6btKAErLACl/K2X5hFK9S/9VgdpqVWUa9bmlfaDzGVQuoMifeT4lWKT3dQn9bltKXYJUgr5hp4OkZMnNCCO5i6Jaq6Ldob9rgIb9vuqkUq5K5Um4RLjIzqTb66BSbSCOSvJIZQKwAe0KhkOUa3X0ekw+VcYwGSCmU0MxwfbyFfS2t3H92at4dnkFN9b20On1MX9yAddvrePP//IJtPoDjIoRet0B5hYW0Kg3sLWxoXKdXjqLcpkK6ATlch3VakV2C7W5BipxjM3NLdTqDZTjMjrtFlqdJirVsu32QIStnW3EpUjJvJhYS+r8fh+1SqTrot0BE1K51QVbe79LmBxhZ3sPg2Ff9gy0RqAKlVCWDZSAlbC60+mofqm47rbbGPSHKh/BLRcVKuUyhuy71X7HOHfmLPZ2N7C8fC0sMDguY1ukytVU1OpRqHiOI5QIyM8/hPgbvw+Pvvo1WCmM9fzjs0ff1n+4OBFWGP0hMb0Y7EDvOF3KcQDZIV1P1h8edqJcJ5lfnEpv/HCEqQW3g54Hae/rO4iCijTrke0gPkLLg1l/ftrvuShrn+OwwxWjHG/4NnxftPROSQvnYZE7U9naDhizKyBw5a6jsHyrQZDtthGoDQ90W4gKamZXJGfC2FSx6tHk2IFLFOYzmy3uehmsD/Jl2AzislTZs58K1+M0hCMr+fi/vJPC9U7Pq1w88icNw+GpcuRTnE3vcpmUCMyA6/GrcPbJWQRmEXjhIjADri9crGdnmkVgFoHnEIEJhWtuK7sPzCQCyUFBDbqnBvrpCH1CvckRX8hbmwO1Uzgi3YCmQfz0gDbAMupY5Nca4KihC/cisy1xhIim27RzamCfAtdsSmOTBlMtut7UJxf5DL3p7wsJKgUmLyqiGhUEVXNjf3CX9ucvVfANlxt4VH6jdux//uw+fmm9A3qm8ow3eqYu1dRJW+/tb7tk297P18sbsZ0jqCg/FBSuHOi2Rgne9qdrqSLWJozZBCn/E3/mBKM7AvZGY+yOxlJZ2va8AKiDeiSPvzUpCgmxzsQFnGMisdAuvv6B+oHAlaCX19EfUcnppcjwISEPJy+D8RjdMf/2CbW1Lp8nql7DVj/+zNhS4cmt8Pz3uXIRX3mxjnecNoUnOe8Htnr46Wst7A4N6/Ca9waJFJWEiD7B9uzMUrml6tIQ5Rx8VdsIkxmB1YlJl7V991hdiAu4oGRUrMcEX3amiv/hkXl9htf462sd/BCBa8ikTLuD1f4oZEq2NpnnjXmMStDPhFxUW/MiFuMCvuVSHV9xrn7bTlK/pw6bYOdvP1fT3uiM8P5P7uB6z9okgdmt/kjgXvUxcc8eBFwLU8A1wo9OKVz/0dN7SprFF9XeVLiyziZe2az86N4rDxqOmmza3uLbFpHu2DXeaQJ7xwPc/gGLGq/fQKi21Yakdgtj4JHiGG+KEvztMyO8dHGoBElK4ETQxwWHasVIvuwDxvqdqVwNoE5uEzaw7VWnv9OM74mSXsnjleUgOGWPqgWrsN2X6lipVJlgyCAWQav5vNpdwxxz8kKlyjXYGej3VKRWYunTpHkNe08TbsGnXF9Q0zLZMxxUqbIMtAigepUWCnqmhC37BdoARDGSEVW+EaBt/gPukEdUNhsAln047Au6piCY1gQJfVypsKXXbUGQlkpaWyQrSd1pal4mzhqobDFVnMkYgy59VCNE5TIG/Z5UsVSXcus9gWtcpr92QZ6qcYV1VUKfEJgguVpFa3dHnyFU7vU7GPX7iOtMWEXImqAyd0JKX0Y6KsU6P8GtIPi4gGK5IqVnpVpC0m8BgxF21m5hc+UGoqiMq08/i7/8qydwc30bnd5QCti1vQ4K5RqaTUtItXDqFOiNOhqMUK030Ot10W63cP7iJal/t7a3VL5Tp06rbpXIqlhUuRPeq4UEm1ubWDh5GosLp9BstaTuXVpcwNbOlp4dveFAylf1FCMm4GrJZkFqZT4HaBUQEq/V63PygyVkbTQaaLWsP2S8Cfy5eEBAT3DP9k8QTHU3/12r1bC0dBqbG2u4deOa7B5807iAWzFCoVgO/sIly5SJAmr1Ovoveg1q7/v7uPjII7iOAZpjA+xJ0Xa92I2S2yaeh67q0MP9fODY5YDO4IUCrvmy2YMnLcydFK7+wQmlaxh32bKNgbf8mO+gJTcLSWZHpH/5czv0OekYy3eLuFJ1orw2kvP+mt8xOyMbkfCZKtUrv6tyum+1XYnsBnz8FDq+iSeVAC6f52Z7wEXPEbsgH8B5FQeFq1d1BmptwdpgbLjiF4q5hh1X6eBousnd4Xl1WFvIHyZ9FOuaph/MYXw6+bC2e36mcH0Oo4HZV2YRmEXgfkZgBlzvZ3Rnx55FYBaB5x2Bwq8+G47hao+J3UK3QdBDPVsn1CFhIH1k6bIZzW2gNSuRQKTDVht0B+/LMEY0gGEqCNt4ZuoqqVRzg0hjxAGBhEQIHK3zexQMUsVKVSyVFJyaU4nXTxJ0xkBPylEqXgvall0vMTt2GKImlmzr7z3UwBeeoTLKCv8LK23825sd3OrRWzNRwiD6p/JQqXokqHKtbAaOX16PuNvWXoUC/vgtZ4M/nQHXt394PZsLauxLYGJ1J/+9kHScah5+vjka6xocIkotogmMbRn0JBm5U6Z2A2fiomwFCFz5ua9/4BCFq9SkBaz3hqbiZX0EsOuJM4SQlWwngNh0VpfOevSDtRyD1mQ1tA/gH84vqCj+3NMVlSNYmOJqe4ifvdnR1noH8YSdhMD7AbratVvFGIznDu7MVkGxCypW+ssS1JpDYwZcfZLKiaUlBqGlAC0PrJWxaX15DrjyGFS4/tDVpuYn/M56f4SVkCksvUP8y66wpoduAVhSwjJLzMYDvHkhlp3Aq+bNu5CK0VvdsVTPad2FNmOTWG+f2f38onpJyd78ziMQ/a3NXkiWRdVxooRv9BoOmuOJOzg/JXNLASpc+TKF62KqcP3QTh//iApXWgpwW/OQiw4EYpMTu8DmJjud4/RqB004n48CKX+85wJsDymzhccqw+8BX3VhJB4YJvjes2O8ZbGHUiFCo1ZGXBiiHNu2dG5p5/ZtAde4JDWmAXGDrt6yCahMfWRt0bZaBz/K4KHI73tHwXZcCoov2QUwyRD/8BO8QahcDV6v6eKWQKx5ZVPVSRCXfc+ulMCzQAAb0R5BpNisBgT1C4IdhJ1FSlgFgE0pN+DxBkN5ttIewLxpi1Kw8jCEp9qFwDLqdwUDcONE32FMZX0g7mbAlXErFqjAhcHUUiSLAW2DHnQEfKmSNEXtCEPaB8T0sGUSrqGgKKGqkj5RMRpFGI76KBWZbCs2WDjoS7nKMnc6TfngUtXZ67QEaiu1hrx6CVcr9Xn9Pep1EVVrUnYSMFJBOiLErVWlso0rFXnjJtpvTcsGAssYybiP7u4WNpeX0d7ZxvXrN/DU1ZvY7QywtrGF1j7hawUrm7vo9hN0hn3s7e+j1dxXHTCW9EXlDbm4eAr1ei14WFqfvLO9ibPnzmNrawunTp9Ho7HA6kOjVkcUFbHX3FUM2t0uzp07L7Db6/YEUbe3t9U2ajVPeJZIzUpIRrU2j0+VK+0iGJ9yJcbO9rbaKP1nGe84jgRth8OBLBQIwmmT0e10ZOHAP6MRLSDC4kKhiFJUlZWC1MxxjKRAj9o6Wq/7PJz6yr+LE2dP4+ZohA5tE/TsySw30rvnIIgWQN7EbX0UbHvewPUwD1d/Kub+zszq7wq4ToNWHtET7GUWQ+5QnsFcH69MQjnrX9KVuYm+1xbtbNE6WAyExXI/nx5V3J2U29Eim6ccQ9bCry8K+2J7sGfxZ7mU9m5vcNtTxBf8CU6pcjWrIXsChR01KSDOFj+zHUfBKiEAVwPLx3k43YPP+DPooHZ1D2Crl9CfxvnLOvA9e+hIGT4DrvegfmeHmEVgFoF7GoEZcL2n4ZwdbBaBWQTudQQKv3b1tkNOKKemB5gHQQ1/L10pP2C1/DAgccDxgr5BoJKTcQFXKh4dFbn1o5SDmdLLfU89QYrlMXbFZvhH+K5pNJiYCThdLqJB3z0HfkEeQD8y+q92xvxDhaj5h52I+Xn3kzU4+B0PNPB3LtbkbcnXr6x28W9utrSNmoP0W0HhKnYbQIgpal3RYT8/3igLcLr69oNuKQD6tCZ4x4fWUxg2LABNKTttEkEgQZESgaNAMRUdIUGUO5Zyu54nxXClq3nf2n/yyhXGhdCPCl8B1wMsBX5nvatysQBU0jJeLIuDXOeqPDonvPL6SwqyOTB1XTbD8lZD6wEBv2JB6tazVda8nePxuRjf9vCckmnxRbD5R1t9/OxyG+vyCzVYyCKx3topdLW5KVWz5WIRFdpIuodvgNVSBI/pdZtgjxP04M6qY4ZJDieQnLyxbRhwzSwFvvxsDd8VkmbRJ/XXVrv4X55tKrY89tqACtfpPfRhOpuDZRRKE3QT5PO3lUIRX32+hm+8VE8Tlv3hVk9tjMdUjG+bCAYU59szkeB9F+v4nFNl1EL2+A/u9PG9T+8L3mo6lUBK7B15dgYLjdzEL39X0/LAPFyt6RAE/9hLJoHr9ztwRQFt+evybnWonkFhKYbDYgHbBe+zYDJyr7u7w4+Xn+Ae8Kl8Oz7wIK6sPeS7+bcdmPK9xXGCbzoBPBb3sNYv4VRcxCvrAzwwN1B2eEJSJrYilOPNEhHG8b4ZGRRkX60ER/JztUSAWkDgdvsRYRaBB5WqbLGhFxiNUOJWeV8kky0BFYMlS1JE9WHwaVVypHJs3w33KtWytAUwIEgIbFnqpVQVDOM9MZaSlO+lTskElOzH6f3ZM69TJa2hXQABMFWTIwJagmbCVLvv+G9enp0+KOKoViSIjc3blv9gvyF1a0icRaCjBGT8Mq9Ryl6Zy8rjlOSYill+hopWWQnw3FS3JmYtQLBMMMp48bqVyKtSQRxV0GnvC3pTpcvD9tttlOIaypUI/fa+dhRQZcrrJ1Atz81hxCRWjA3hYq+nBFaEkENC2EqMvhJNGVQnbCeMJCjlNRnEolLTlJ5RYYz29gY6+/vY2tzE7sYmdnd28OzNVXz62i18+uoKllc30O4OFPP+YIQubRPGA5w+uYT91r7qnKpfcpRWa8+UzUkBp8+cxblzl7Xt/vTpM+rxNjY2lXCsUa8z5Zg+25ibR7vVxKc/9UlUanXFj8B0rj6P4WiMdret9lGOY7XNbq+PE4uLOHVyAdeuXsHW1ra8dGk3wHZHIFypVBVT+snqqcS2USoq8Rh9XZkYjF68Bs1iGhGjMjcnmD4goKvG6L3nG/DAu74UpfkKmLiPpjO674LH8cRtml9gOWqxJYWw+Z4w9Ay+8qGO9G67rQxpHv3N8KT3+/aIsk7YFqVjLEeNHAPYzynmDbteNDYJO1wcZh5UOvdH9aFDHtJ5X2k7ROy54vA1e0xxIDbKPF0DeM376vMa+HwxGByWrtgfpMpWi5aSefkCYzi5n0fK9pBMy57bufoJHtRqFqmSNUDoAFkdGOefRy8YdPXGMG0vcBhwDW3wIHVrHrbfqXXmLa7u9FmF890Xj/Ox2WdmEZhFYBaB+xaBGXC9b6GdHXgWgVkE7kUEpoHrbduSfUR9mHrsttH44bONw5Ssfh32+7BVLecv6tBViC0HlggYuUUs/zIlVZbdlod0YCsDvxQOG0AgOCW884G+JsdhkiBFJk8YtqQJEoat7krkEC6VP3/HQ3P48vPV1Mf1F1c6+Hc3W7gVkiQRuG4xYZVGqK7CDYrLcAGEAbIUCEmi+PYH3nomvWSCzf/qQxsGFwoFdJMxrnSo2/CkttnyP7gAACAASURBVLbdy2vAkzv5XFBKENkZmLqV8UxtFIIKNM/O6SFKlWs5TMy+4QCF628raZZBPxMPWYOwdCb+srgRtLJMtB6gArU75GQo2/6dAtcwoeC/qSo+W2VSMmsZJ6Mi3nuugr95riZgyhe36v/OWhe/t9EN1gLZnJfglQCa5xG0DypmAzfcXugA0CaGnJTRA5bwtq9tsWEbd055y3YnhSstBQh+g7PDV5yr4e9PAdcfvMqtvgZcecw7AVfWx0JcxPly0fxRCwkerUb41st1fP5SVcci1P6pZSZm66LHpFfpfZHZM9hbuZszAd62GON7HpnHWRqwAugME3z7k7v4y1Zf18mZ6e7IlKgO8SfvrezeJrSmhQb9lVnnr56bBK5/QoXr03shedvkTeqengYebbI7FIS3hF57/bEg/kSCrXvR2R3nGIdMZu8IXBXwdDXntjPlI+DAle9Rbf6SIlDHGMujBPMJ8L5KF+9Y3EM95vb2Gk6drEp9WVRyrZLk0pZcyO7skhJqmQ8iwSL7OUEOtXkq+yyRFIGkf08q0KJ5odIjVf8T6Ca4lKEoSlE5wFKRXB1DfWgAtEraFexcbMu+59wqmM+nICgVuqZ6T5SFvmiJDKleHQ5kWzAmCKV6lgm1Ikj9SkjMrebyhqVClsCRylkqPgWai4Kg8mElVJX6lbHgdZlyNqFXLMtMVa5sBlg/tAfoy46A/qkErvR8ZTmVnEvXxDDTIsFUtFR3xrF9jt+tNua1lb7X7+qY9H8laOy2WyhEMcpRSTCVyb3qVLXqfPRtbcjegMsOAqm0HFDiKfPO5c/dTlvAk1v0CVplI8F6oQUCFyOGhFQE1WNBVMaQ6t/x0BJbJcMeertbuPL0p/HEJz6NqzduYXtnH612B6ubO9jabaHZ6WJp6Qw2tnew32qhR9VpFJvCtxJjPEqUiGthcRErK2u4ePGS2sHu3i7anTYevPwQdnabqFZrWDi5qJhcv3oFjbk5KRp77Q5qtbquazCiv21ZdgK0PWB9zC8s4MSJE1i+fg2rq6tSvjKOPD/Ba1SK1HZHjEvOb5dKWbYXs5IIexCKZRTrdSVci+gPnCToE/x+7T/AY29+M3qlElZpe+AJ5/JjgOP0B3f7mXxHcRS8nTjucYFr6DBdxj69yJYbeuV/ZQsr1qPrTGERTqAyDKl0n/nPYeeLWzhNbF4KYNISZeUps1mmmLeqXZzvGpHdQG7bvtv02PJB8GsN4NQUrnYALgLw+aJxVi7BKa9DC7r+uamRRh7OGujl4i4w0g4bK5s/KT1ZZ7oQGBbDZf8S7Ag0RggL1/r6dNzvto3c7eenVa53CVzvBrbebdEUyxlwfS5hm31nFoFZBO5hBGbA9R4Gc3aoWQRmEbj3EXDgehAMTQeXR23VdTPSYxTtKOBqg3sDgHz5FrdUkRlUDWn2b4GaggbRPlj26YjPRzzjbYnbxzXfyPkeSjlhKsULFcOD81EB3HZN1eRTbSYQSkfnGYBysuhAKwEeqUUCrp99koDCoOJPXWviF1e78k7lUWgpsMsszpYa2SYUYSucAGiYQLysHgkuBkEn/p8p4PouAtcwmaEa85PtQZg8hElKfj4QLAdcU2lYxWKbJhoLCsXp6mNdnC4XcCYuHQpc//31FqhwVeKloIj0SZuDXPu3TczS+WcCbV/f7I/QmxZ8OuwO0yLyoyWqPWMCHJvMvaQR4esu1/FSbq8PVXSzO8Lvr3fxwe0+1gLkdmjoCTEU8+n1ACmcSwK1HSU1IwwGlnv0myUaMXCkrdABYlFbxcMslIu4wKRZoS19xdkq/scp4PoD15qWLTlBSJp1tMJVybLKRSxR2cizM8HSqQq+/YEGHpCqt4BPtob48estfHCX2eHDvRLum/zlZdN4q4H5IvAjLzmBz5iPU2XRf7jZxk/eaCsbOj9DMHylO5TNgIBd/t73+yGohB9JgSvwqkaMH3tppnD9EybNCsA19UxMb1BX5Ob9e620POfeYIz1Pq0wpivrGJ3MvfrI1KQ2vWvzUPUwwOoxO2xiHO5R3RUBmtoNn6CWJPjWWg9fdKqL3l4ft1b28fpHa5g/3UCF7b9aBm+ahH0aoSXhQ/BUtYxQZIGmUKV6UVYDUq0SSNKflXe/bQv1YtJH1IBn8Emhj6ugqq38EEYGeWvqQWvg1uAk7ymBTarnI1O7FguEZkPBRqEccWBToKosujm1Xzj4sNJXleU2f0+qXk2VGj7PUnNNgEmqRtyWXtXv+TkmzWI8dG2FoiwCWDYBXdoXMLkSEzUFoEyPUfmzVulDamW36zWVLhWX3IIvlfCwL+9beqj22m3FotqYU1wHfXrMFs3XdpwoMRZ9WGn60em2da31SgODfluWCfX6CalLWX56wxLgmpo1Edjle1TC8h4g/B1SaatOi0nDBlLT8lpLpbIpa6MihgN+3vpY+aJGEfi8Yzl7rT302k00tzaR9Hu4fvU6rt64iY3dJnZ2mtjc2sH1Gzew3eqj2RtiWIxQqVZVT+WojL39HUHTs6fPyjKAdgrlSg3VSk1Jws6cOYe5+RMCvhsba1Kvzs2dwP7uNvqDnhKfLSwuye/1xPwcnnnmGVPUaoEgwd7uDrpt2g7wvh8q4Vpj7oSgfI/JxRLa+tJSgsnRhmEhgInjTGkslWsxQmluXqpjxjsqFdG5/BIsfsP34MEXPYT9pIiN0Qi7bD8ut3yhgNl9Aa7eiea8iZwAun+6J8QKkFL2O2kHFqCo+9yHPshDons3jEv0bAnPNjurqV9TEMmfHXo6bM2dyhbWuIhp9zp/ZhXw30GfnCpsvadPF76VlE9PhDRhVgpiA3BNE2cd0ufzPjLgGhJ5+bgrlNl/79fg4wUb4oXrDM96yysYRp8vVPvx65oB13v1VJ8dZxaBWQT+mkZgBlz/mlbs7LJmEfjrEoHir1878FLSbVNHKVsPJFi3H06Y74hBagYe84kYgko1DyZdAZuCDEtqQEyWTzis8anOFwBjmDTkXdL4ayaAP8Ut6/QVQBGXqkV89cW6Ms//0U4fT7aGuNYZSpnKZD9UvAYOqEkiFYgPViN80Zka3nmmIjDIMT29On/4yj4+sD0QwOK3mDBoXxnbw1btNOkE1aA54NrgNu1MOfIHbzmdwszWcIx3f3gzndIQuD7ZGkwAZ5tb2fH4UmzChENqoQBIuEnffjaodlv1FBKpW0+XI5TDBGda4frvr7Xw2+sdqVXTCVsQ+nkZUujnCdk0CSUcoOcrY3I7VPO0HVJmFCBbgdOVkuLN3zGR1FtPlvG3L9Rwjt4A4bXZH+NPd/r48O4AV9pDQVSqwnxLo/uSEtw2uG2/UsTD9Ug2Bb+53sXTLabWoBVBAdd7A3SCytKUOlnGYn2qUDCFa8WyprNpftUBwPWfXN1XfbAdsHyeRCq7S0JNBQhFxTWviRYXjNPJCHjfhTq+5kJN3q68/l9a6+JfL7e0VdaSgliCsJBs3hhNWMCoFS3Rm0+Yv+liHV91oY55C6YsL77lE7tYGdAD1DzqVvojbCrZ1WSryGB1AoLhR6qEOwZ7XjUX40cPBK4BroVJbHBR1KF9Qm5lC1JjkCcmWOmNsCe7jGyB4gXtc4+ApUeWY7q/PMZxDLryTi2iOk7w7soIn9sYYne/hSefvIUvP9/Ei1+6BGzto3r2POpzi1K6KjJSrVL1OZL6j8pS6c21Fd+y1WsLu1Se3LbN+8GAleJOqwGq3gmrYoOYriZjcit9TvCTXZf7vBqEtcRd1n4JLXgOzzhuW9Pp3xuWXIx2BSW8LV4YJHWFG1X/lhyMoFHbyKlYHNJiwNohM9mPqehU1vuy7UQYcru9LUTIz3po/q52NrvuNNkOVbO0LGAsCP3oHUsfWMWKys6R4CETdRHAjgdM3jRGKeLCzlhwk0Up1WoqB0EtY1pIaHlg8ajU5hTzTnNXsLhconKUFgBAjdvsBz2Vj4mrBGypWCZQ7XVQiiuKN88j/9IAG5WEj9cpIEzFbikknbIenopUlnE4GIYbHwLErmyTD3qJSdAGaO/tyAt24+Yt7G5uYn1lDatb23jmyjKevnYLybiIZqejxafllRXB50q1hm6/j/5ogEbjBLqdLsrlsmBrtdpAOY7Q7XbQ6fZw4cJ5XL3yDDrdDhr1ecydOCm1a71WxfLysoAtG0G319OfXqcjyM06IACvN+aUlKxDuB0SsLG+lDSNQJmLDKHtCrSzEplkrVZRojW2i/6b3oWHv/pbcfLsSWyPR9gaATuMFAnwQf3JMe7RdHXiMIh6bLh6UO+RLY0dv4+zxY7c9gZbyJjqs92nPdv3knvyaJdO8L93VWu6KJt54Wff9Wd1zkc/dM++qOpPjPwzN/8k4bOKJiN8hvJosi7x8UlOteqjN9qC5FWvfF9a+DTBq51xevySwt5gMaRxUGDU+XPq2Z7rs33kZYrc8MyfWAQ+JnS9bVgz9UZ6ziymR9b9cW0FDlhUnilcj39XzT45i8AsAv9lRmAGXP/LrLdZqWcR+P9NBIq/dm1itKrhnwbyhxDSPFlLN6/fHq4DFbPOXacSR/HbUlIoHbZNGgQDOSEPA8hM+RCyQvkwOyQk8mGrD6w1iNeWbPP3ShWz6TY0COARkhIs8qyXqyV84wN1fN5SRdvkn2mN8On2ADe6YwEoJoTqMnkKfVwFakt4xVyM156IcVKyVEu09ZtrXVA5eLM7FggmDKOlQCed8LlaJGzvTyEl8HgjFnC1KIzxH99yLvicAgSu7/2zzUCTEzAxFoGrbRw2FYdv6cux4QDiqEZxb1VXsRgAsUlZisJSEEbl52laCgTl8TcED1dCQb4+QijdHso3Nv/y5mNKEfsPj77dH+P/3aY/or29MxjJDmB6kpifmrA+CQxPlumdm8HVxaiIz10q411nqjijLfJWJnr43eiM8GRzgOXOSMmaWJd8n9dBWEsl85lyCQ/WSnjRXCSbgn/0qV18eHeoWPUS4FpnINWnq3HMB87qzS0nFmLgYoUKtYKUfwSu3z2tcL26r7KRK2/0R2GL/W3R0hu8isWogPOVUsjKDLxuLsL7H2jg9ScsWdbuYIyfuNHGL20wE7gdZ384wg4XBdjYwsvrdSkiGKZ3pb1eXCvhB19yQm3dUeb//Kk9/P52T9v62UYIwa/1CDPS6XMAZX7wDLiarcPtwJXJt353o4tmoMBh/SOHOzIIzKM+1RriL/YH2KNQEvQ8HmF74F6ubtB3ez9z+DvZosXdfCv97HEgzEQ1HtJf5j9z1DHD73jfni0keGDQRXdvG8O1XXwHnsCb3voA1v/oz9FOinjgZa/E4gOXUFtYlH8rOwiBRylMzVvTbAFCjAlVQpI4bk3Xi6rCoBQUnGdCqbhirgiePzGAWR5LQDUyL1fbbktoO5INRUHb+AlzRUBNMcof5e9q96aQMhWJgmXmIKljsmXa//W70diSOgl4qm+ydjpK6HNK64sElYpt9x9T3cn+Xdv6qUQfAVS18r1SbH88/qlq1mJECKtkVUNCTyakMgBEmwJ6jo5GAwOi/Dd9YgdDjLm9WQCXVgMDREzwRWUsrTDkLTpGfW4Ow8EI/U5L1xBXq/I0ZQwrlbo8UHlNTJbFOFE9yygMh6Z2JUykh2wcc3u82SVwVYPnMwW42UOojoPfrXxui5EBWhCu0gOXIN4WCWN683IXAoF7iGXA5Lr+freJ7dUV3LxyQ76zm1vb2N7Zwc2bt1Br1LG/25QNwdPPPIuls2dx/cZNDBGjOxir76cqthQV0Wy2MD8/h7XVVcVwaek0trZ3FSPaBvB6q7U5VGv0JrYEWgS1tEhgAi4CdVoPtNtttJqWbJB2DXGwOxBwH41lz0AfXrZl1Rs9YKs1FFiOagWjd30tXvmlfwel+ar8qLdHwB5BnysFHY4ecj9OLPFMq9iP2u3znDqafI992AHyfYs/HcPfviUo65onDqKFi3AHagt+WAD2hY6iEldZIkX7Y+OAzGLJd+JkrDq/UOa7Zuyk2ZM7G5PYu+ExIUU+rZnMyie7rtuXXW1sZIcNlkXuDS8v9mz5XODWRxEBsPKrbrWUWit5fYcKVh8U+qHMZMDOKW/pCeDqi3+Tz1i/6tvL71dnJ3NonX0uW3jPKixfz1PPk3xbNUJ9aGszm+vDf/+8mukBX55ZCtzriM6ON4vALAJ3G4EZcL3biM0+P4vALAIvaAQcuKaglWc/CrZOrMwfPKg7zJ4gBXEEA1QjCabaAN8H5A7/SoEO+qbjbGAfBq9e4FQpFxKwpFvAsu1uPrRPVZeB/jAhA4EiE0PxdxlwpWupAqH/cts7gRb/UFVKISuB32JcRLDw1GeZ3f3DOz38u+UOnmgZvGMxCWq5RZrJgPIRy8BkgJ0F4KX1SMd3YPp7bzmbAlduw/+iD5ulAI9EIPiptql8fOtcJo61zX82ozCI4hhXE7CcujWf4Monm/waYXQeuHrSLKkv/UpSpcnhzdbG/gk+3Rzge5/cS4Euwd5ql5nE89rj/LTNJg4sO1Wup8olS0omtWkiyP3Zp8p4+1IFD9WYBCgrA09JhSoBJROLEbjyu/USBMtr8o3MpDH/8JN7+PBuX3Hsjgu40Rko8Ri3PhKWuhec/80zEdxezgHXrzxTxfc8Oh/azBi/utrFDwSFK8+/ORgd4OHq7cwmxktxEefYHgtMllXAl52t4NsuN1JF6kf2BviJGy382T51QpYobX0w0jb8DJCG+qVNRokAtyjQzDZKVv59j87hbSfLUqny9cfbfXz303tok8UVCorbM52hJsf2yk+N7R1+9+FqCWUlHgFeNRdNKFz1ralJ31GWIr+82sG/Wm7hhpKKFaRwpZduyvKnt1Ue1tymuef05PRugclxJq7HPWY64c831Nv70AJVp602sLODh9dv4euWfwfv/Zr3YO2jf4H//J/+EPWFc3jxq16Dhx5/HLUTNSknS40a4jLBV4CMhFGhDqREld1AULPLboBQzhJpqZ/j1njWpWwCkhSUymNZKnhaBbjXCdtacHDk1/VdS3pEsGi+qWxKkbaPs08ibOU2fGtOBRTKEWWb4dy2KMbzECi6D3TWxdPvtS/v1lKZti1mO8A96wKuhJ68RoJhuSBQFWvO09KpCcYm9hmWNSh9mShLMSkSeA51zVT58hnU67UFBLm1nwpbbvUn+CSckiKVKtQoNmCaJOi1W0hKJVTjsuwDaBdAmFyqVfRd1gt9WwkWec5qpRrKybhGShblyecJkmUvQG/aIbfaR7p2wVYu+AyGugYBV9oH0LJESmfauFKRG5Ko0aJBCcfG5ncbwDtVvZ6skIrfEaGbrs1k8fSW7TT3kQx6AqPbG5uCwNeuXsfC4gmsrK3j2Ws30dxrYvnmTTS7A3S6I9zc2MHWviXiYt3Nz50QOGWiLoJT2j1Q2dtozKHWmLOFqNEIp04uqc30h335t7bbHUHXuBwrbj3Gr0QIPsL+3h763S4Gva75FlOZzKRt3CfSaKCwcBLFL/5mvO4L3otepSSV/N44AZ86XAwdSynoIO+Q8csEOpzqaI57r9/TUdxBwDWcYAq4Tp+WVco+XzZC6U4WV5rbDhctGuQSaNm4JLcoG/zq3f/ZIGUqps5cWHPhdN9WjdbCoETLNPRUZ+JMf6rkkl1NjI3CQrn1F+y/rO/S+FAe/WGcEK7JYLJdvUfLF98zL3uz9sl/xvsYGyZlcc4DV/4udaMIY0ePczpeCn17fryq84TFq6xM/ki1ey1vdzRRd1Njoonf3UntGgQN+e88LwB7FNzlwt3Mw/We3u2zg80iMIvA3UdgBlzvPmazb8wiMIvACxiBAi0FpiFFflKR/m7aFiCQvNvmI9nB8hBXczlpeULCg7yiIjco9WROBLEOCR1c5hNb5Vf4bQIQNDtpcobMM8ynWK6ctUG8TUROxSUBKU45CF6/7HwNX3y2ggb9Bo71Mii02hvjz3YH+K31Lj7RGoLciEcgEGMmeQNikyzbUEdQmYZzPdqIURNwtVL/DoFr+B2B69/68HqakZces1falvk99SrzMgdQGfZu+yVnE6s0+2+m/rU6MlDN/50qFwQAqQzlZMeAa9W2u2tbvU9ephtQULX43ELxTvB0a4B/4MA1MSXlStezp4ftkAEEhypKk1vQl/CEIHdJia9MZZNgPirilfMx3rxYxuPzkfxYby/N4RVJtc219gg/frWFp5pmz9Ae21Z7wnUiIdlWhEzH5t9qszYqfWkpIShYLOC4wNXLNzHdT4rKyEzfXLO4KOChSgl/91Id7z1T0fnYln5+tYt/s9zGdrBiYBughQUhqUN6m+TZhJmxulAtYj6oxXlPvfNUBX/voYYWDPjid7/tiR082Q6JeQB8qjUE9XL+8km4VaUpXB+qRqgG209aCvzzl2Qerv65fOSPAq6/strBv1xuyTuXr5X+GJvyPPYyZBPqg2szbYy3//q4sDb/zeOAVn7+uADmyC3HOQpAcEZVY7OJeGsPr3/qA/iqwRN497d8E1o7G/idf/1TeOKZ6zh36VG8+LGH0CiOUY0W8eDrX4eTL34UlcY8IgGoDJaz8RJWqQilkiCdYP3ItqkThJkkNbMaIOCyrfoBxgha0jeTx6E1ig5m8JJ9mGCW2xTYnl8CWn5bqnAmORolKFZjZq/RKamQlRJXQNYUmLzPLAu5eyZTRcs+ohSSe5lHLYGIoCMhq3YwFAECSt6xympvalzel1S+ErQRKBM8yjOUAJjAWT9TOTkydSvtA5Cg1+vIEpfAtVCgqnIkGKhzMoki7QWo2hRMNQBbisuCsIMBVfyMj0FsgtNiVFbyqE6rJQDFbfpUpNI6gGXt9zv2TIoiS9QVE7gOZF1AqwEqfwldCbdHA1ofEGAycKZ2HcjbtaSOimpgXgtVoP6UNrVoUdYTWuAqmkqXIRr2hmoTQ/ndZuhNCciYoIu+trJ7sMUxguntzTUMO22srtxEc3cPK7fW8dTTV3H11iq6nR42N3dwY30H3SGTn5ktgy+80Y6gUq6pDP1BHydPnkalzD6OPrgD9AdDxWd+fh5RXMHO7q5UtKPhCOtrqypPt9NBfX4ec4unsNNqo7m9jRHbwPnLmP/a78Ib3/bZ6JYSbPPZO06wnwCtZKTEfGEl4sgkd8d69Ked4908ce7qyId/2PsnPYuPfplnuz0L9Gl91/oHGxPZ+2Hpxf52kOlq15AQ08HdJHANx5xYjA9q2nAfS1Ef7I1oJ0DwqcWcUBKrlmBM4MfxnVDauZO3OPDrDbYE7B0cPOdgo7p92RfZ5/gczyditGsJo8NARj2s5u+qgY+VUYtBkzYI6TMx96yYXlL3luHPvjR+nnTsAOZv4+Yj6tXPl3bxhx0kG9rfNXA97vOPsXnPpTs1wdnvZxGYRWAWgfsagRlwva/hnR18FoFZBJ5vBAhcfZU+JVV5iHCkgmISutrXcsA1Nw/xbf08HDNzuy+XDfKzAb+rMXwgngeJUsMGZayfKZsAmNJOICEMjINDgSWW0UUGWYbDX2aEj0q4TOBaKJgvZa2EN5yI8Ui9pAz0Z2MmbCqAXphUiJjaIZHqlRCVSrwrnRE+0RziY3sD3OqPUq8wfnh/zKz3I2WWz67ThuU+wfGkWYzfAzXz73QQ+0MvW0wjSgD4fZ+kG50FlsrN610iBk8clnmrpQPsUCea//skKwBVTWKCDsyG9z7hsZ9P0ju1bB6gjM87T1fxllNlxSJ8/BC4ab9Pqz/A45vdIf7V9VYoBdWnCdZ601MUgzeq/3z7ARAXmeSsKMgq6BoII/ES/Vgfn4vwokYJD1QjwXMm2mKdpnMx2gWME8WNE/HV3ghXOyPBxY83h2gqaRbkSUs7CFo2sP0R9/B9bkk17zl7n3FgwjTt5C8U8LkLsfxR+SLI/eB2Dz+7SkWbWU1Q5WzeqJMvn/rS4uJ0bMCV7z1ej/ElZ2p4uB7A6BD4tY0u/nC7l06Xt4ZjbAwIlFwVnd0jVrcFKYFpmxHZTSALhe94sCEFs0KcAD+/0sEHdvs2KWXSuM5AcCJV7LgVR5jbsS6YxKsejsk4UIlLJXLGaac8BfNcIle5PAc9k39jo6vEYnzdUqwIgB0QmLLwoMiljTEHiLP3wjf8OEeCz7vpTf0OPuA700pW72Anip+p+jWv92LSdqTfB9pdLKyt4nM+9H/gv37jZbz+b30Vht0W/uNP/gg+8JEPY27hNBYqQ2B/DYNmCQ+9/G147TvfiVMXLqJ+ahHlRg1RbMmflCNrRCW8+cTSqoVnFMDjNnzfXhBuWm30J7R19ahpSg1u6r4MNi3spwgGeGxC0LBYUywG64FgO2BeiFTSlQz2qZMeYVzg9vixIKH/Xj6L7OMFHEIZidKKZalJCQkFMAk+ZW8Q2ihtFUZDXZPOQ2WqtuAzcRd9XglT7Y8lYaKXKssf6XjeztnHU/FJlWcpKiMqx7IuGCZjRFTxEnAN6enNpFUxEnrnlhK0d3fRmFtQbIeDLlCKUY4r6jc7nbZgMrfSt/b2BB/jSlnwk8m/GO8BgSufjeWyIC5tGkh8WXYCWUJhJcyKqPYl9KaVA1WuQ8XKkpYlgr60MGAfSgBLBan6dXsAZCpA2g4wVqm1hO0kMH9f8/+VdYQUx5YYkKB1QNgbma0C/01QPRp0lRxtY3UVzf2mVK1b6xv48Ec+hhsra+gTlG7uYHVjG93eEL3hCLVaA5VqBfv7e/KFjaNIibaoNKYXLUE0k22xzmmPQDsGwuZWq4X5uXldV6U+hzMXLmJ1YxOt5h4G/QGKZx4CvuSbceGxx9A4vYRBuYBdKmPHReyMx1BvLIVg6MgOYFV30wtMfPawxZej4NVRCzbH6avyfcohx+JH+Lxk16zkof70CNeeB675cZl1B+ox0rFK/nrdfsB2KGXP/Gm4Z12vPUP1fEm3+5vilS+O0bhoniFYA7DpGGVqsTpfDpYvuBwFS4TQkYXFUVOR2uKpjSdty8a/2AAAIABJREFUMT8Dz172sJAbFlf1JNJ12e/N19XGrun4LdxTZkplfaNdb26Elw2XzLtanzNv+aw2Qg/k7fEo4OpfOqhdTb2XTxJ6v6DrDLg+5x5j9sVZBGYRuEcRmAHXexTI2WFmEZhF4P5EoPAb16ZGj1PnucOWtTB81JemFWw2qA1gMfUPNa9Wz37Lj9ggn++bisE8x0xJaEmxbJDscwsfAgsDuNdWGOim72nyaFBOW+l9vmnCi4B5gblSARerJVSoyLJ8Ttp6zkzxZyvmYcqt48zNlALXsYE7JsGiB+mN3lgAL9uuZqNmKlKZcIt/G6owpYnDTf7br92v6WKlJFBoYS/g8UaUVggnJU/uU5Vm6gsCy9U+VV3ZljcDwhO1kg7q7RwZ+PXza7KQm7j5VGG+ZHYL3I7OuqVX6imCO1d9hJJNz/Nczayph7b6GdglMH62Q7hhE6mNnsUnT23TOj6ErRGgsj7moiIo0EznTZpUEqCbByphon0maze8rsE4QWuYKKEWlaGErrRmcH9W/s065R/aABCm+nZC+bn6ZIyJewA8Uo+kDmM7JCy9VLWtu6yfrf4QyzSEpY9vMsZydyyYe9iLk0a2N3oDMz6Ey5cqJUFjXifLTi/gbfox6t8I6mnLEK/6VeVZ8GjbwckoLW4vVSLU2MbDyV9cN3sGq+sCVhULbvXkYkKCp7tDjALM8uUBPz4PL+VspYgTljUL9ZJZDLj4OcWROd/mVC2kZDjWvv1FuEpVqyB3Ejxch8FSIJ282qezCOZjGWw5/IAhq7R1TOFNX4G5P12pn8Tviuy8ubbsEZdHdeiXfKsv282AqsR2D8lwjAevPYW3fPAn8I5XvRyPvvFvCK7+1R/+Ap5avolKZR6F3g20t6+pke62z2Bh6TPw8KUH8NgrXoZLL3oQJ06fxNzpk4jm5wTHbNu/JV6ScYPtQTeFJ1WkhaIgIkEj5PtJBSqzxGfgjV6hShSlazK7AVNSGrAT4ies5Z/R0OAfwawAbknq21FhjKTXty3zhKfclk9Iyv0PrHy5ExiI5ZFpL0MQyfeoJJWqk/cEFZiMIq+HCb6U9MpUmdomTUDY7+p79Gnl9UeElCEBFhNWGawkVOQhrS2bQhXm9cp7e8jzFVFKmGyL9gMDU/PSm5TfH4/Rb7dQrjfsnEMm/SqhzMRVvJ9abZQqkSAiFa4RVcaVimBzuUSQXMFw2FUs6KM7YmIwqYuZQKxvYJfl6vfTZ6zgaxyZj65DK6pwKxW7vn4PJdoqFKga7SMmQCUgJRhnnyYwbcmookpsiaiCwnbQo3ct4XiiMlLpS+VrwnpknShZGlXKFhuDuQarWB+0PkhGfWytrmFne0fxWltbw5UrV7Czs48bt9bxzNVlbO7sYr/VQRzTDqOMfr+nY7G8bFcjev4mBdTqcwK0Q1pIJMDCiUWVj+mUytUqWp2u1LeN+XmU5pdQfNGr0U2KSB5/I0699o3Yj4vY5vMaY2ipSvYS1kNNLvfd147hzgc/rlr+oCOpc55+aNoH+S77GI4kzMXXqJ/GXkHJ6uMw/7d3Xr7w68k27Qz2/cxX354h+Z7ZPuM+pdZN+EKl7RIJi9cBQGY+q0GF6kJkLz/Brxbc7YpSLpnfHZWOR+zLabcfrAzYl6RjJYemodj+ZDQUnyUanTbT8SVEa+tZfN2WiW8K1IYCGrQN4+Cp6tFYjd1n+lSzD9pX76BcdnB+0HAiD12n7AXuGrrqWg4fs+jXM4Xrne/t2SdmEZhF4L5GYAZc72t4ZwefRWAWgecbAQFXfx00YL8jcM1Gl9Nfn9h2lkvYJLUrFTNhmJ6HjspA6yoCTrqURdaAazp7yCXd0rY0bVcz6KXS+EdT9VMmSZgeOjIB1qlyUXCLyarcKzZNwqABs30rZQxhwJ8O+nNqVX6OCilC1t1RYpnuPZEDEhgisImD/NNyEx6+JzVi2ZImZSe1CYSpIuysTHC00R/KV9YmCUG4E1Qk2XUGNUeOO1HlMjlZyF1fbiJi4LkkH1ArZzZjmEBd4W2fhNjkLZDtsFWPMD2beDCJFO0ELKGVkjyE+aLmjUExk4+vjftNSUPQWi8SqBa0pd1jmEK+ELp0ThImaZlmJkwiwjZH33pIJWt7mCi5FVWw/PcoAHuztSik2xJt63OCS1VTJFPfZ3dCpjLOlg0I3w3Mk7964pK0TYXy8n44KYVrSQnd7BV8N4Mqm8FytOjAv8Nt6CFYaR1p7pboHhPILRexJDuGbHLsk0srs/2PNcc2tdwbpveUA9cgZlWpqJZlW6UC3KeGlgglLUiYdOZbTfqWnS0HXe1n+zavZ4V1wN3k2Xw166emFaTWOEK0so/l57dZCw/t8ug5ZHaQu/1pmnmETiO930Jm8LTvI7xGARHb1zhBezjAoN3RLPzVf/WHePVf/hyWLr4UJy68BI3Nj6G1/jSaoKdngvH+k+i1NhAXi9jvAE9eq2CtVcWDFy7gNQ8/hMuXz+PiIw/i4Ve9FKcuX0B5fhGlcjUg9kJQe46kKiSslGpRSaII6gzmjYc9wVi+CGK1JV8LAIRqVM3afU1YqXsiKGO5rZ3qzzTxIbfjCyIaTCUwlC8pk1ZVK+aNqu3NRVO7STU7kuotJgBmsp1BXx6lOkaJ8DRSoq3hsK9zEYASwhIuSyFLVWhQbDpM1mKVAHNiSaRkkWCKTipCCaMZD/VDhLP8PfsoqoXDQmF30FMiKl4vy2BQmbEr6xnUa+6iVK4IlPL8TPZFOBrT3zVAUybcGnZ7grBFQlZ6khYhH94xPVaDqlTglBAZhM09FONYVg6m2rWFMJZZ8Q/JzdjlMialovnG0h5BcJfnpKpZ27xpD2HLTNwRws8pERi9XhkjHpMK2YHDX9a/1Z/sH2RjMFByLMabsJhHo/LUy8K2wtiY3+wQ7dYeOu0Wtrd2cPXaNWysb2D5+jI+/omnsNPqYnNnD/vNjo6h3SD01C1ZskD3cGVcFBvWD+G9Er+NdP65+UXML53D/OIpdHt97J98AMnr34X+5cvoVKoYXLyAhAti7EMJZDVQuH3Hwd3e8v75aeR42HFu75cO+OTdwtc7jNPY3wi4en8UdhnJ+9QXfnMA1uGtPVembaCCDVKqavUrypJbpV1yTiFqi+MOPQ3l+thFPX/Oiz7zX7XxnHqH3HjJE2rZ39YH5eNq4wh7R2MjtzGwdH+mrJ0a0/hn1cb1mYlRToaUwyKyzhxO74tm2Rn9vAc/j+wcYUwRdmRZzHwMO301h7Qml8xO//oI6Jo/zx3b+h1gq441A653DOPsA7MIzCJwfyMwA673N76zo88iMIvA84zAvQGuVohU9RTK5MBVA/owIJYSQP6p3EhpQ2JTu9qAmUNwTg783xz0jgTG7OVAx/GfD4ldBWsA1j7L48jrLxTOVYxpyIIAk2CRSleCs2opbL0L3xc3DBBJ5Qtb41zR5e/ZxJUZ7glNxqC3Zn9sA3ufVFiZJlWtdp2m+OWxqkVTkTK5E9WZqQ2CD9DpK1owO4FtWhWEPXkad4dguMLV4uXKo1BHU3A4r6PwIb5zMNYRt+8vCmya7UImHckpRzV5ySYn/jlZQMhL1v9maYpSahK0bg9MtZnKQVL47FAxj8lC6YIrBCeOVH7S75YJsKhQ5nuTvGtSwZRPKObn5BkIf2kRwSRZhJitIdWtnJgRpJrKLpsYsk2FbYn0kI1pvVBETAU01SpUhbHFBfrL9tdNgO3hSCAzE7hmUzNr99YuWO+s/xO6Hrsga2PZtbF+uyMe08pqOCxg2DRBmtW33W9MEmYLC1QtyyI23Ce21dMKy+vsjyCLgt0hETK3V/tvswUHA2wF2QmcipmIzPxn3R7RFwesSeQrJUMSfk8ZfzavPMaK98zOcKxrow+yT2j1eU/6EhSv0+Aix29DZ5Hp17K27T/lvByfZx+aNbq8N4C1mFCFpqBM1Vqhfwv9INttiZApKWKv30Ov1UGj3cZnfeQX8NCtP8HwwmtRq1axtP0xAav+iIsOCUZbHwMGuxgnRVTKCbZbJfzuxxOs7yV4yeICLr7kxTj56Gvw2GMP4BVLMc4tnURjcRGN8+dRP30a5UrFegdaaYRt/YqxA0su3hDGJgbRCGL5O/lXjAlECSYLApcFAlX30SYAG1vSQIEI+r8S5gYFKSGi4GyJvp4jW3gLW9zNO9LagpJfUflaLKW+qKx6gjgpTosRxuMBBr2OWjqhqdSyvCZej/p+LjiZn6wn71JiLoHZkuCmjBYcuA6Z3IvJpqjwLEhtasmmTNlLuWe/Z8mkpKQtFKTMjHTeSESr19xBoRCb2pSguNNFkQrXoqk4y9WKykX4KtuHKBZ8JkBlsi/aHbBN0f6An6EylzYL9HZVgjKCYZZ7DEFcJiMzq4TEFLFxrCRco+EYlUpVgLnDJFQsY4G2AAOUywSxBMEExyFxEtW5PSau4ntcCDN7BcbJ+4sU8jJGVMgOLNlY+nxmnbGPp11COUa707ZHBqEsQTfbEtsDVcG9LvZ2d7FyawWtThvXbyzjmWeu4pmr17C+voUkKaE/GGF7eweddsfUvQUKqu1sAq8E6vIUJpQtY37xJH/AmP3aqIDW/DkULjwEXH4pxu/5KiQXT1pnKuA6+dy6V93A3a3lTD6x0mdhNqC6c7G8kznsk7kFbiZG82eN/Z3zb3WPV8U23QqUjsv8s7Z9Pjz/s8eyPcfDoqj39LYebqMM35JvClJbJLdeMvTT+bGVnru2wCk/VY09xpYwK4yXZCXg1xy686x3n9zZYv6xZq3hMNWeF5NK0mw8mX92hIe5A9EUNNun035OFic+4rIBcTAaCAvKwdrDOjG7rrSvm9RaZ447Pjo4ohkcBF2PAKU+VLsbtavqM9St16WXaAZc73yLzj4xi8AsAvc3AjPgen/jOzv6LAKzCDzPCAi4HqWmOJbCNStEHrr64FVDxingal6uptARFOL251yiBk0GAqx0D01XKlgy5Wyi4ufhGJMDc9cacgpMYOQeZVJXeFbcnOJTYKpIgFfU9mv+qTKjcvBtFSQNW4A12Ay8Kk0CQdtFAtaEf48FESfUezbd0H8zv9bw73DNrnjjVREA8w9VjpZAJqgeeD06TyLQSiAlfWsO6ppf2aRuJz8B9OG7oueZhqfq3ydBnLIQpFUJNIv2szx202zHod6z3YN6ww/n6hieKE06pRjRkiEAtaBcOSyhkk+bDppT8j0lAwnxqgQIm8YtrbfJiZ3KwsQ39FZVHMeyFbA6TARgbQ5jbWkauFp87ZpYN4pN0bbZg76UAgE2UeSEkXVFxTOPO4GEc3HzLYlsZ7RwIEgmcDdPY7O78HoVIGYcaVWRqj2tLuxzNlH1s/mxK6WijktVsBY10kQlLJuSvisGXCxQGw5+eylscS/IoNCmYorwtkIlmuXhmVg8sSZvjczKkgeuVl55+vHczF6ttpGgo3sobEOdyJWVxS/l+2k3kMF1P63fC9OTxaChtgLkO490BhnePI7KzDu3tAsMKx+5xGW+oOTKcu+PMjU/AaElf9rv9tBvdfDA2jW85aM/h4XeGrqX3obF0SrmeivodEbo7mxhYS5CpX8V4/YNtFt9xHEBlSrwzEoJf3BtHvNvfCfi130WxqceRNQb4E1rf4XHO9cxX63jwkMP4IHXvgqLly4IzhFcKhSsczXhoH7klnG2MRkEm3qVSkODmeYZKhWiEkuFbb70HWXSL237ty37WoAR9LTYELRp6z8BKcEnvzsaY0iIS9A3GKNY45Z7szkg/GPyKEsUFaxf2GFLUTkMfrAFqU1NXUkF69jgsNoq1ZIlS5RFZSjLFJs6lufgManwlP/qcGD9dEg85onA6PXKWA0Ii+WbSjjKuBnkJDRlwqxxIUFvbwfFSl3gkvEkTGWLYgKoXrslpWhUrsj3lOCW4JnXp4W3qIzCmFYMTLRVEvCVry3rQkmuitp+T2XwcJRIITseWWz4mUGXKliCaLMVoEcs60g+siGZWK/bFSBmbKiEtcRnFic2Z56b16r4U0lcIvAehLW23GKY+r0Suv2uYLzgdqgz+ccOzBtX7YGWCLQfMPqqazXvXHsisW10ux3s7+9jbW1Vf+/tt3Br5RbW1tdx/foyVte2sLa6gWazbd60BMJKBheepYLwBLuhL3QrongeuPRK4Nu+D8krXqw46RuhO8mern4T3z62yEY49/qnaaBmT9+JB+lRpxS8y5I7HfZRh6t0PrbdRfYkyo87pp/rDl2thGG3RPg5VY/meHHAqqFGvXv1PtuPYmMWqzMD9T6OspSqvrjJv23hRc8mV5OGJeTsemwcyZNyh4XjUytWtszmz05bALfnpi3OT3qD+/nzumevIa+ZDOpmjxBT4Fqc+LMWvfXgMZsSc7PJj8RCrgEq+l3Vmjkw5fzrcwE+rHJfAOB6+52RU+POFK73ulOYHW8WgVkE7jICM+B6lwGbfXwWgVkEXtgI3GvgqmFuOkacHGDmoWuY4qVqViV0cPVlSlNssB40qkH1ZMfMZ33N/8zPamszt1O76sGTRQQVnakrcqJMqRKzrWsEtYR2yuqrPwF6pRMhF3MEKEWw5rYBQVHrtgF5GJqHnWkW4PTYk6oSw2Z+brdJsAsyv7MAEdPBuifOciAcFBMZ45qYguQBpzEjq7SMP9mkKCunTYc0KfMKzqkf01abmx+YCiZMoPLbBX0Lnc8rp+C31CxSirhnW1B55m4N/52XV5PHkBgkD4Xz+hX/rKuOtQVWXoEWO1PSZEDdgZ0me3moHSwurA7GBlXCln8CF2t/FkwmCDGVqCPHbBLobUP3RVDueF0YJLX4+31h90KA7D5hzt1i1irCZ3TeMG8PcTPQR1uLLGldGpOg1LFiG3DWfRLupTCnTduHJrwBXLuIlXwrjw/yWzp9VSDPMHUtIRGJeeNm/sNB+pTVeA6spurkoJ4WDPTJdYCGuo6c6sl9JtMDpgsvuQbrFEZfzgX2IPCazrrz3w+VHmwf3I+aymdX7U8o/b2OBbuZiClBs9PFsN3Da575KF75iV9CXErQu/w2nNx7EqMTp1He28TOlb/AhbNLqMV91Icr2N96Br1eF9UaPTVL+IvRa7D2Jf8Uw4cfwbAQobXfxvyzH8ebn/oDXGjfwskTS3j8ta/G5be8BhETQxVLiGoNbd+2LeoDsxIQKTDgSSCcqlmV5Z46RmttxRIXGBwaB79XAhrZD1BVyXASjAUlLVWQhG6lEkr0lRXYHWZ+q/Q1jcqy6TB/VtPsS2mpxQz5LxjIpCo0WBWYctLOL1UrSxfAK8sg71opNqlWtaRR3GpPOFiiLQj7AXmijhGVq+bkGOwGHEgS2DJhFq+d6lKqTgWJeQz63hIod1souP0C70OCR27br9fR2dmVqpSAMhkOEVcqupPH/Z4AK+Erz6+t+AF6EgyzXghoqQQuVxsqOz9DCwCzEkjsZ15TgHA8L19SxCq+fdDKgDFiLGRr4EnICIupVo2pKC6qzJaUK6h9pao1EJzPQigLAtYPoTmTbSnpmIF41hnr2awHzCuXcScsZf1Yp5oIxLL9y0uX31OiLgO/VMh2uz0l19pr7uP6jZvY2NzE9s4O2p0ebizfxOrqOobjMXrdPna2djCizY6ShflNHgOnHkPh/T+EwhteizFXnFIoawnBZFSrWzmoEHPPxOcyIpsc+dzpCPle8y6Bqyr4GFAut9jLRULfaZPfTXQQcM0WTQ246tmRCvmnFKq+oyI8JWzokX9C5+12LNau8mT/b7uJwiv3bz7HaFjhO3dMF2qQ2fpWW8zz558/CtJdISE89rzJgCvxvy0IhkWccH73k3VgGz41cSXWqWVLdxNjO1+U93GDt6tcPPzZR8sUAdeQiyA95/Gq1II1/bxKY3hwK3wuCtdDWzDLPQOud7rBZ7+fRWAWgfscgRlwvc8Bnh1+FoFZBJ5fBA4Drqli6W4GfnkgNgVdNfRLVa6EocFSgAlRmIE++It5tleNI6WMy4DrtELAxpnTaQ18UE9YZxPVDN5ZoQTANBsISpfcAFnzl3Ad2TwmA1muCp2EYNpEPvEnr4rI15C9HzxcczAthZ5hQmDXGoKYqwMHS77FOvX8CrHgt1wxofMG4GqXm22zmyiT3s8PzsPWu9wWMgfAvq3bY58/znT9GJjNjuvIUUDPJ1fuTToFXSfL58mgAtC7TeEcjpwqdsOF50LoofD5yUH/TuFj2HbokNUBqqLktgHp5DxTnup3xDRp4gyzU1ArDjeA3wfp9YWTZu3JVix8suiLFNYEMlgr4BkWEqwoVrYURhL0TEQ/SyQi64XQvniP5eVeGaQM1+r3YShn6o8cTuUeypme1j7oyUUmeqcA0d1+wueJmnyGuKXXmDYbvwemYhjOki6UhDZhlxNU3tlX02J4izSsYf2LHSrIi/L/9jKkvwuHuU1unX7QmY22Y3MRyRLVsI8zWGFw3YCd+hkprczCguB/v91FodXEZ37yj/Dip38Tg1Idg/Ovxem9J7D34GehvruMvb/4VZw997AU+BdORBi2P4WdlSfNGzUpolt/FE++/QfQfO3nYpAMURuX0NvfwrlPfggvf+o/YbEAvOhFL8KDb3otknYbw91dzJ+/oD+VEwtMRy/oCgJNAk4ltDKg5qpEX4gxUJWpIz2eUWQg1BYegoZNiZkKLvqybf7BNmVEyNvpgt4c9Jmlao2QhepR1pD8Q/X5KCTzGgrkaeu/ypdBF4JTKmdNSWmesbQeUAIoJrujIpdJ52gXME6k5qSKc0T1KugbypWDsF0+4hb+WECW19FjQicpZs1LlMBVClF6SwtajtDtNeXhWkhY66xi2i8ApWoVg2aTkvxgzcBzl3Ufy9uVPuJUzaotMNEXAap76xIQ93WrxuWalJ0EsJ7oi9CVtgK6rmA9QFhKMCv7BILOHr+f6HNKdkVYTS/WnnnDysphPJJSmH35oEegS5UulbeMMW0NTK1r1WqAlcBV5eazhwpXKnNTT2A+3bOVGd9WLovdYPtgtwE9agleeY6BLCkI7K0NBXRHO4dhX/dLu91R/e3u7GB3dwe94Qjbu/u4cvWaFi2WV1awtrGB1n4TOxvb6NUvofA134/kDW8AGhxtBKuJFIL5PXz0gOewnRgT/Vz4x8G466BPet+e751yfc1hX+H7x4St2RlsDEClq/VPh1gKhOeNRcOuxBX5Zt2T7Vew6vElRV/8yvpEK76NfLxvzl+SFKxM5ucq0HTckI1/CNQduJpCNjwnc0lAD6o5tx/w89n4KOxaCeNAPUvThFy+oG1lTtt6Wh02NvKRlBahc7/LOSuZkjbloTb49ee/3wfu4+rxExAWAw4LS0fVff53d6FyvafAldf37ovHLeXsc7MIzCIwi8B9icAMuN6XsM4OOovALAL3KgJHAtej5x7HKoJbDAjs5AbxHKSaysKGrpzuuXqCCgz57YUtz87s8hMYBz/TkE9gwEuWspSgzAyDdFcuToxXc+oKh2OuPHSdhsEo8wWUl1hu7zy/49djyYWy0gpeh387qDBgZteuPwGy+fTGsVWqgvQ5S67QftyMC2VKzTTaoYxpVR6yTVpuY4qPwTJNCPKeXWnt5bFflqBMv3aVr1+EK0jCd8PhbRKT1m0uTilQnGpaQcFoqVLsKAc1TeNgQbGSntOOn58IpdXmM6Cpg/HaHVYqDqE+Ld4WHylZw4W4KpbnySaFNqnzvYHToM8AacBTARSH2yO9S9RGwoTYrj3D136t8ozzdh7aiKtrHUbmp77m6ZpTU3vBAiSlJYJKFRiJlOCZnV+oN9cthXY9MUHOeXb4CksoeAaPswmzJVKxMPnWUlOZ3d69OJS27ZkBdIdr92tKJ5Mh2Z7Vfa6NeR8QIG+mwHL46o0h7TxyQQ8BTttLaFvTOCG0V+I29muxZwiXijlbQlJcZePAbe2QX+Vet4doZxtvf/L/xsNXfxfNpIrk0htwuvNJrD3yBWh0djH+yC9gUKijFV3Emx+OURtvorP2ITS3b5GRYhxVsXzmHVh+z/djePkyakkJo6SPaGMNj3z0t/Hoyl/i/NJZzC0tofv/sfemsZal13nee6Z9pjvW2FVdXT0PbJKiKMlsibIsmZaswYacWAZiGM4PI4ARGA6QAQESZEB+JHF+5U8QA0l+BEEGDwhgyBIky5JlW5JFiSLZpJtqNqceqmuuunXnM+zhnOB911p773PqVndVs7ttI+cSl1333n32sPa3v/19z/eudx0eYLy/i83tLVx86SWc/8TL6G9sWNq1p+I36CEq8DWTv6gpQ10fpgJabCNUZza9aJZ5jvJbKfneRk1tajYDunYpHRmTlp6nuRSWHfmWsAhW+LjS+1WKSMW56dYDllIuVakr71Xki6CP1gfymzVQTCsBeqdS5SmvVsLFUO022wYgMxYHMy9XfgsATiZSlFIJyuNQ3Rp+1E16n3LftCiQ3yvVuk1MJkzdJ9SkQtfA7CydCCi1ewnSg2M0ByzAZZ2FLAFmpj7lv3luOs6MRatMscp70WIBrpwgkmCVKti5AGxAa7NG8JR6FrDyvsUgsxdIo1XHdGxF0WQdkJn3q6uCZUsg+DUzH9gJ999At9/HaDrWc9Rpt+UNG76v1unbu0JKXwF18+21DstS2KON6GFvQorUckGOqlgvVmZQ3xSv/KLqlfdFxQK9OFuem5qadgkE6W0C3tkM4+kUR8fHOheqYfcOjjGaHOPdm7dw/SDDrcc+h6vnLuNOZwN7SR/zpCPAby8TyyY4qd+5vyey3zwMfH106Lr0iQe8r8tzegTgas+PLfayH2Lf1PLCiosLe7ad3bfo7AwshjJWfXFtAbca3VXRWnpj+dpv1ePGlsoyoZLeAaXdjdp7PrIsLOh672phs9K02vPkXvHl+9DX0ErbBG+H1ef9Pnr/XRbfjHeSlQY0VWxtjGAL15aSEb7x0Rbq7x9BVBcNRNHNGHKUi4J9sqdyAAAgAElEQVShbPXxgIkB6rlBDzkIfwTgWg4kHqWxP+ghWAHX94jM6k+rCKwi8HFFYAVcP65Ir46zisAqAh8oAu9pKeAD7vpg84MdZJF4afLl1mNKc1b6f1OVujWoV2pylSJWqThtEF6mI5YD8+qsYsAbCt1SkedFh+rp8AG94tP1qY6GuT6AD+JU4b6qcIOxOFeshQdtvU5QJTK14itSg8X1V4Np/d7PMY6jwflDDorjM5GivXyf6sD1pCF8TetXCh61T6n7bKoWKZqV/UANV7naMlK3qxR8O5qdX5SQsP0tFJSo6zfrtYdiMhSg0PL4loBrwJg41ZMnKTbpj2mnAeaYNC5Mc1WozaBeVFY2pbRFlf+RG6EXewooG/iN7VOfq8PMUJTGjQkIX81nK9VvCfDsObBJbhgYBOCyD/LZIeAxaMlnw31cy8rHDol9sUBTOcEYg15l2/cbFgrXKEIXUNgqe1fH0LUKtCyCh0owW2s3HoeyOJ5PYKNNxIQ2JtwBtZfbcHg9c3fmrWtetdLA+4NeWgsEnK7FN1px7NeUyOGBXLWA8JWsBcf+uQA/7H6oTZUWDf6JWpGagK1S8Md2NRU9wdN4VqDXaOEoS3EwmmDt3g6+8N3fxZm3fxNHRQvdJ38Ua+Nv4+6TP4t2Nkb3td/Au3fv4s3kFfzQ4wn+5KmbwPFb2L32ZeweTjCnyrW9jVuf/evY//m/iU7SQTYvMEtzXHzzNbz89X+A7QaBnkE8+oG2UOCxp5/F0z/2o1g7dQrN6UT3N9naRjJYV3xZJEvFsHLCTjO+bpA4ZO7NSeAa0SB0c1If8I/wkV6nTC+XGjedajcGWVvmHctnbpahQQjYalrRrQbh5twALRsHVZbcd9stCfi8zTJTw7KPpWqUfq60Dmg0pJjMMsbFFKW0ECDIVP9OKKviWASutBLoKy7Z5MigZbOFDr+TRD6mBkJZ6KoNqnJ5HfKj5XPabsvaoUGALvjcUZ+XTVmwqqc+Ix9N0F7r0oBZylh+RsWw6PGaUHnLdP7UYDetGma8Zts3gTHT8Vs8PlPu07GeAwJYbUdgLK/aQtBS1+n9gNku0G92KpWwjptOpZCkkrRI6Q9rxct4TbwxPD8qmnk83ufpeCzgyuOlXlyLymNuY2pV2gIUik2nzXilruS1sn5tHpfHUvEsA6m8jbo29rmErllqvqzxvLlPK4ttBRCl1QBPkddE0NrvGbRm2+H9HU8m6HYSTKa0YGjovh1PUxzmbRy2e7hdJPjepIk77T6uoIurWQc7VPqWK3HRiXrn4UC27Pz97aMxikDwQ0Kx5Q6ttoB2wp9O6HNO2OpRgau/x8yXvu7LGhrUOKwtKqtvC2DOe1h7N9V/X51ZFYu6b2ksKGuxu9zEFt64GGF9ufXB1ptUntwlSPUFSFurmMuDnZ+twm/wf6EMVtQIcMshy1KxhenaemgJl2uv7FK1G0rVUNaWiz8+nrOmWqXs2HvSIhJZFDrn8OWp2QLFAq3eaVT5enGvIP/lc/DABlK9c+5bLXivsaO/7uot92HHmsunslK4vt/NWf19FYFVBD7qCKyA60cd4dX+VxFYReD7isD7erjGYLJUuS1rNu6jXyeejw2KFz8bg3lTTpjFQKmicBVBTNoNPlYpWUaY6pCkBuF0MB+w+4jS0ndtOB14TsP62mRJcOmBCtAYQPuEJOCJK4kqxYdB1fgqB/Ax8fW/GTxylaN7xWqSW2o4A1JW4QxVxMKkYCnadeC6fKfKiUH9Mwvp0lHsy6/VYauzwjIAoXgsJ0U+1zCVoYFI8/+MAmbV/qpzciVyXelZO68yhL5PnbtDV6mdlqBkRNwUrottI1pGzE1j29Iz2AJTHr0EgT45W24XggWuForrkepVe/DKw7ULMDhZbxH2C7XnUrkXkzO/7w6wLSWSE2PbQVXMw8BrFCopz2NB3sNHxFVbdZV1/f7HooqDR0vrtIlfTGwX7r/HShNESXzjzkTFj7jYRQhhqqrwaa5SS2MPUVQtIKilES/2GHVgyT8T41iCs8EBO5Oa+rm2YGE9S/g0hk56MebWZ9T6meh0ltpHPAhWSCYKz1R9h90XKvZpK2Ceufw37yH/Js9BZzqTWYFRkWOt2cFuluLwaIzzOzfxZ978HfS/989x3Oxi7cKLaE2u4uiJP4U0zbF+5Uv49ttv4ludz6E9vIh/99zX8NSZJnbe+TKuX30LcxYPajcxPfVJXP+Fv4XZS59DMc+QFU0M7tzAs1/9h3hq91totxJTJVLVnE3RTfq4+Pzz2H7uKYx39zB95zoee+FZnP7ES2gN1tBqdsxagJXmeQ0EZVQkTieYFxkaUpVSLepp563SOMGKawkoUtVLJSqBGyEaWWvbPFP5ewI3907ltu1211RiVKTS61NKTkK6hP9nynUBxtQKTVHlydR6wl3mrbPoDtPQZTNggFbqXAnhrVEKkMgH1c5FxZhUwIt9eQtJJ9FnctosqFBURzEGISDJn1L2OyrCReBq/T/bRhMzAr/JGEm3b36VLD6VtE3Ny/MkEHZrhDItn6pWh8GMCb8IP/lECmg2CJPNa1fWA1TkurpX8JIwW/u3FidlsfbHY9l1UR0qxWxeqIAWYTZhLu0ACEZlM9CmGrmBNMuRUA1Km4Ess1R/FfTKBWC5fy4cyLeVhQdZDMyvTRBYENc8wc0TnfG1InGEwvw3z43HYpwFZGUDQR9gAuTAUrRLYEEva3fjiamtaYHAn9tJB92kh/2DA/T7A+QEuoKwtGMw2wP23UWrhVHewBQNjOZNXBk38c4swbenDVybJXg9B0Zzix2NLdDw3rcGCqnktcVfX2b7gND1pHd0vXteXORZ+Iv98EGAqy946wq8gFa8C8PSyd4r1puGdY0VcPTvgLBlvxv9XzU6sT9V74UwIbD3a7l+K3Ba+Xc3rGilCpxWC7phQWVltTy7oSymZQuNtlOqrMvlYbuKMuOg8vou31wlTPb3RrnAHONFC7MU+E5o7b1dXp270dTsEnxcWh3DfdX1qvL3Wl2162OZiEHUF7D376LZ0wktoPrVI6pc61k/uh0Pubi/fA4r4Pqed2X1x1UEVhH4GCKwAq4fQ5BXh1hFYBWBDx6Bhwaufoj6oKxMlY+R+3ucxoIKobZdQNd61dywGYh0LUtJtQlZqZAIAV3tvMrzoYKqVBlQ/eZgyifCMZV438lOeZ6R+u0zrlo12oBedQBog/xF4HSfpUD4jfq2FsLKFy0AUu0UzGKh5In3p+ZpYqAU+Go/4Q1WP361z1oElmwP4nM22TBMHQU0fIpp6o06XI40Vs1VvAJxmZ7nk6qyOMRiml4dIpvytEp7t0gGxKhia7GvrBCiGZYgVUqWuDOuhPSLj3iX255wv3jNobqpN+0FS4py4kVIaYAnJoShFo3EzLBssMmNwz73e43WEtO4cIkzJbipdnhXA4RGaujCGkZtIlhNOStwGerjANBxHWXsCTFFUu0zPFakONblvRYq8/Qsv5b7gNqfos1Wk/p4aMs1EIe7lZerlKe+PBJwm/eaRVLiq4SzUodXz9uCj15tEYVg0b7qLWqxgrRNcn1Zpn4NC5pq+0PAh1CLCfw68JVnq6fuErhS4RopuirGp1TeOUZ5jsl8jm6zibvTFKOjY7x0/U18/s1/jMa7ryJNNtHbPgfMJji++CNIJzmGd97Ale9+E1/HCzg6/6fxI7f+X/ylP7GN1uQOrr/9BzjcH6PbmyNZW8etZ/4S3v3Z/xLJxlCp+/nREbqv/lP8+Fu/jX6PGDhnxS7MiqlUpVJYoonR3iG2Ntbxgz//0xhurGM+naF/4SJ6p8+g2em60s3TyTNTyRK2gmpLprGz8BOhmvJ3KUdsmE+o7hX/zr6DCk8qXhvKcJgXVNCavs3afxMdFo6ambI0TzNTqRLctjpo0zOVsG86lvqTilsqHO09QPBCL9TC0vKpJmUqvUBeYdYHTa9yL6Bn7xcCPkJDnQHfI7pvXj1dBbUa6PT6Biip0G02kLSTUn/OpRhrA1Tz0hc2RTqdIBkMBJOpmGXnRtsA2RtQqVrQZ5UtBLoHVM5W/qVuyUDlqthyIYWw7AZ47UVaFg3jNdP6QCq5PLM2SkUplbkE/VKsGswkEGWTDo9YXms6pfq1iV6vJ7VwbJcxfoLfbe1HxbfcF5YAVIplqYxZDI3QlOdFjDbXPbL3kh/fLRKsOBYtJ0yVy3PX8QiW9XsWDsulnpUy2j1z1W78b4xjLgUwf2fPNY8zzVL0ugProwiXkw5GkwkG/b4+2+l0te9eL5EaeYIGDia5AOzdaQOv5z18adzC61kb79LK2F5GvDlmKOTjiHgPRn/0SErXksbZpx84FlkGuQsLpB8cuCpaTj3N0ztAajx51aJUZFkY9IyCi6GItfGVjeNiuatEqmXhzXgH2tvRi+z5IqXeM2yLli5hHqvsP8Jj1bN/pHb3/rtcEJT9jwFX8cyyd/d/+zuxXNSvKWJtkTzOLO5ide6Le6veO3Gv1Ev45nH8Bf98h8NRSM7sBPzaF4eH5cnr3eNgNt5FUeSzOoMH/Osk4FrfdBmonjCGft9jnLDBCrh+kKitPrOKwCoCH2YEVsD1w4zmal+rCKwi8KFH4GGA6/sf1Ie6MYh8kEpUf3eQUhtwVuDCB/RS99nguvTIcmWYPLwcnJgYwYfYNVUBpwyqetu04hCheCh9tqRsrbSumlybTZyngtVVBabjtOlceTT/ORR7PjQPteADlLKhlHReVU5yNDGOmLl8NFLU6ulxGtvX4rYA/vwmBXC1860mc8vqhfh5eaJXnwcE0iVCqG9noDUUuPUTqk0evfquKpx7in1ZFdivoxz/l+nuvAcOCKPivf8c91Dx8AlvVIGv7u+iz1y0NnFBp4plWnsA7tLKYdFPVefsADvuW/2/2nd98isYHjJwU/guxzwUjgGpTdW55INr2lcPZNhPVKpsHddDbqrtJdV3/cZrL5Xcp1qEcGuAiLVfh80d7dhkUEWDwLVS4UY/EPGOn/WJxYbjz3mtUIjhj3JRQZPdKu+yOq7z3phQ26QzAJyrQ+N+1pRR1UqE3+r6M1hXROuztR3U1FbxUBtw9Uh4fM3XuH6dlS90S0C88nW2hQCzguDfiJw6vlCiNssCS/MZevM5DvMcqYAecHs0wezoEJ9/++v45Fu/jum9K5h3t9DubaDo9nFw/rPIDu8gObiD47dewx/ur+HeZ/5DnPqj/wW/9IkNfPrJCY6vfQ1vvfumiiR1W8Bu9ylc+6n/CqNX/gKOihwH77yDzu//Gn7x+Gt4+vy6paTrhqfyZ6UH5s3bdzDZn+DTf+IVvPJX/jKmx3u4/k9+H91kE49/9tNYf+wcWutDoJcgabXREZgM4kE4RiVhrlR+pogTykmrRehJJagvSSidv9WlDtS9PtmvEMSZolMQsqAdwFTQ0FLQGwKnBKssbkWYmk5GWmiiB2q709VxinSi4wsCtmgJYHBWFgDcN8GnfFCZnk5Q2ESTKk5ZHWRodmhHYJ60ATD5MyE/wTVBLhWuPPV2t+uFqFKBWFoayPOWRb/GY0/Vpx9rpoJd+Sw3X2FaEdDjlYC1Yf8uZpnZAcjrlupOxs6Ut1L95VS4MvXfISW3laUAIaWBZRWkolVEYZ60BMy6Rql+TeWqe9FslopX7j+sCDrcR6tlgLvRELCcTKbqdpMkUcxINqU0pYI4y0093Gojo2WBF0Nj/HkvqSxl+yZEC8XqctYA26tB1qpoFyEsn+aAxOX7m/7Cgrqmdo6+mCrWLHfY22ibGrbdQVODCF5HUpLNhPYP6RTd/kCAu9/tgN6w3N3RtMDBrIE7WQNfmfbx5XED35l3cSOFnlXG14rFRd9bW+x5GKWrq2Otv6n3utGj1v77oP3Fu+cRFa5lH17LBAjPfEFJvxS9Lmve4paBBGixqASVDlr9MqLfk3/zEkKuLQHXjFhoSWO2MJEdonYicG6LffYOsk7Y7EXcqiQWl92CwN5TPh6MMZQWie0+qT92qFyqdu8DrnYvfKhQ4tva8CGGHuUNum9cNPP3lc7BVPN6z/v7yN79DohrANTGnj42NpMcW3hwJWy5CHhCE6lOpu6f/h4bnqRkXYKv9U+/n/J1BVzf66as/raKwCoCH0cEVsD144jy6hirCKwi8IEjIOBajsKXl90/8G5DOrCwAw7E46sEhw68qJIwcFEpPe13Bp00WHawoQlWwKEoLi54xd9a+p+ASRR0KQeT5gxLdVlMlkpbrVo6v86yBlccAdY8P21IrlS1+kC1VkRCW0Tl3qVJkwFX2yvPJWBrfRIa22gSs0RF6+BVVeL9WErJ9KIL2sb/piF+qIP9BsS5aUIQqopyihFKkkgr9wiwCI4+bzPN8h5EmlzETZMgqwYcEwb5oNV8RFmq3FL0ooCWz51j4uFqGcfppZI1mpBuj6enhvKGkytOGFUkIwpShWKx5pvrUx6f1tQncRbLmHCFgPNEVXe9ZVuADdjbzfDCWmEZYZO4ur+ohcrjG5NcC2hZaKNqpHawaEb27Ng1WmGOyseullAvQNhsmMZX4NLJaPl86N5HhPlkhK6UokRTDql4mFP/hRTEZaVV+WAHA3Fg6QcvYUmti9GRa89P5eVaxZG75aSb5xnAtiklZliGeHVrZyAuSazuDp+vpj1ni1+h2PZY1iba8UzoL94+A/qWxCbOx7cxwGrp0nav7bk2datZD6i/IGxFA915geFshiPGudlCVmS4cTTG+uEevnDrNTx79bewf+8mts89Lv/Qe9jGzVOfxtHVN2wR6XtfwqtXdnDllf8Ow2/8Kj69luKnPrmG88Vr+M63v4rd/TE67P86HRyc/WF86dyfw527Y2TvfB3rt7+LP/XMWfzky5fR6zQFoqhwnWUjKUVv3rmL23fu4bGzj+OHf+pnkM8LfOk3fwu7t3dx6fwlXDj7GC48/RTOffJ5DC+fQ2drDUl7IEjIdHdCT8IG+qYSiKrqvKrWN9Hpds23karVvECDjUsB4+pYE51mB+2EUaNKs1BhKKoclXYu0kVv07YKJRF4chuqSvm3VrMt+Ml/F5OxYtrgtq2ObBAIfwltaRHAdHuBVNoLFObVStUmQW3GolH0G6Uil7BQRcJyA8E8Tx6bSlmm5zcb6Kh4UyEoTLhIeMonK5/nmGcZOt2BKW2LXFCYgE9ek+0EzVaCPBtRD6tzkJWB+8LKY7ew65fy1hWuyvhQUSpT8hIgGzw2QCr7Aa6YhKcrzyWjTQEFyAae5VfrIHQ6mcgaQJ6t3AfPTRYGDV1jWAtMp1Ntp4JahLEsvMT9EXIyZlTAEsASurZa2i6bTHXuvDaqXrVvZaDQ6iFHV+2Bql67RvW1sY0XzeJ5y0rCi5CpEBntDfIM+TTVvegO+rq3KYuY8f7nBupYSIufFXjlc5am6A8G6CYJ9g8Pcfr0KcFb+s2y7fDYbFtUGjNGh2mKvRS4O+/i66M2Xss6+E7Rwbt5E8dsuOpfPaXdO5hHUrrGgk/tvbPUUS15R5cvcPsHDe8/wFdp1RSWNT7Wil3FmMf6wFgos/4s0vs5notFP4XCF9GiuKXsI0oLp/q70VXCDhMFS2sxNFskxr+hvt+00t5NhK++v884pqD+2raxe8EtzaPV37ueaWCLfK7g1bm5XYL/N7aPd0uMBupI3PYeBS/t5RZjET2ffqJmD2B7YDuMBQ9Zl4gAW5Rim+WRt72XK3ub0P2T4NazihZu/fspXMt39PK78AEN6AQIexJ8XQHXD/AArj6yisAqAh9qBFbA9UMN52pnqwisIvBhR+D7Aa5lCv9JJ+UQavFPtYrqSyNMKlpL4OpaUk75YlDMarryeSv1EbYDQSfOyDhB8mPWB8oVILEzKSFpgL5aav99g1efRZSn6uNUS/23YkVRrCfsAAJuabD8gJsV+7PE02qrkyZqloIbCea+w6p+Uwl141AVcK38WMv91lXADoPpTcYJSxSRCBWvYuXTnFCfMHg2+QjgWkufr12HJupRSdghbQDgCmnGhMKBcc1CQPuvWQNXyhQHdDVlUYULTanHCWFVgCwKaHhxk7JwmqstXbUT965+u+KuLKta1ebjNtSUoeXsqLYTWjv41dnCwX0ClKqAiMFMj2sUwfJJVzn5NVn2whTWp3vWthdkpjZZk3qprkh2uwC1Tz42Dm9LAO/nyElweOtVixL2rJUgvyTADkDltRlq7fDui5TT6obGKQRwjZAJyjtIjck7w8JJd/1Zqi9AqF251Yauwcw5PV2WQSGMM8W83SOfucd/ysJp1TNmuNwWBOyexWLB8gNtOzMLDJvAhzUKhWfm78o2acA1CuZ158AAM/Rnc4yYKs9U/DzF7aMRzu3fw5/e/waeuv07uLe7g2eeeQHDQQtXsm18A89i7503sDYYovHWH+LrX/l9fOez/zXmB3t4dv8NXLz0OH723Ldx7+qX8a23r6HfaWBt0EQ3aeONg0188eoAR60NNDfX8MJzT+MXzwCXezm6PQLXGfKU/qMzHI9HuHXnLo6Ophj0t5BlBd65cR2Ho7HS5/vdPrb663j6wiW8+OLzuPTJZ7H+5EW0NrbQGQyRDNcF1Vr04HQVp0AeYaK3YaapEzfIy9NT+ikdpAdnU56bmYpjVdYSjLFBUbYxAs45ASqBYyeRp2qHhRfl70kP01RQg2pYqj/t+GZlQKUqi0NFWR6q7AhYWWCJ1gj8IgzVHaVXKgsyEczKj5QAtylYLPsAKVHNJ5UAkQCykRAiFihGY51Xb7iBzG0PCM8NuLJYGOFwS8BV7YjtgFdc0NOU8JqqTxaD4s8E0yzuZUCWcJtfun6l26P6G8+Bytzci4y12Lzs+qkM5vZSqargFiEkPXdn6Cj9f440pQcrYbMBWMaT1yXFnfvL0h6CgJk3g8B+6kCXBcaUDi7IaUXLeK8Vc/Y3tK9wSGzPKwtm2rXQHkDtJqweHCyHslnHL20HAnXNkPq1sf9LumYXYNfWxsHhkQor0bKCXrSEr/ymh+2ANg+ynKBKuI3+oIuj4zHWhmsCs/KnVbGuljJmxlmOw6yBG1kLX5l08NW0he/mCW7MgFQvLBtMaAyg/4sCj2Z5YlY/VU9W64rKrunEIcNJKtdYQPp+gGsseNEjPNSfsZjnCs36MC36NwOp9r4pxy++oS022Q9WDDXGEaVJjl+rjZTCc15v6prntr2PbFGEsJHfcS71f5kK1opuyVmdC7mRfePA1fpmB/k1S4RykcyVvbJ88YKHln1SYecy42Epy8nSHqrV0Hg3mmrXrq8cL9Tenfbecm/X0ou9uvv1RXCNp3xfNgZbxrP+ORtkndiEFn75MNvEu7L2QWvS9+9/BVzfP+SrLVYRWEXgo43ACrh+tPFd7X0VgVUEvs8INH71SpmWVx84fp+7Xfy40t4c1YUasj5mdGsAKVgdjkQKGzczRYXBswBYsZ18LQU+Q/Vmh64Pyutp+Bobl2oSUweWACfGzieqTeoo1fwYTb3hCsmyIJBfab3I19KgNX6UstUrNS/Hexm+PmCIfR/ULcGZD+hjvwsqzVo6Hgf2uatcF/wKPIou31g8jmaKhqX4mdJPLUChQzupPAhcXfFpLeAEEF3eoJArWyqpwBnvPydB8SfuoQZjAzOGz1wojqWKXiqgpMlgTMLKe+femrV5xPJCwgJ01aTaLqJ+T+J+1VXK1STNz3LJamI5rbYOxkvgW03X/KCe2l4rHlJORH3CaG0/TrJ2YZ7KWlc3L1pUmEKHnyBgkLp1eZJVg/02z4w2HPjKYXnNF7AO8cvrinvov6jHKk495nzlpDWOXYJza3vxZSogNk1T0ElRr1BUKLr8lc3u1UYWb6TtzQBt1acYDHYmHhPbmv9fgAYtEpVAIhYA3EdaimzISmCNOKGYYdqYoWh0kGRTjEbHOLW/i5+492VcvPt7OBiN8dSTL2C41sbV/Ay+Mn4MB9ev4OypbSRXv4qv/f5v4I/P/xL2Tv8wXnjz15CtX8JPXzrE063X8Po3vkJZILY2m2hQ3Tlr4trxJm6t/xBuf/oXMX/6RXzu1lfxmdt/hO1N87ZkFXpVgM8zHB8f48adHYwzAqc2RlKMElhZuitVhO1GBxvdPs5vnsIT5x/H9ultbJ49h9NPPonBhdPonh6gv7mJpL9hRa5oU0GAR5jamKHJAkYElQG4HYhKtUpfU0LRloFHAkBWvleaLos96bOsdm9WAgShLJ4l/1UBSvqxtgVds2lqSk3aBBBQib3YdsJDnmpv4NdgpuAn/8tq6Hnq7cmum+8pK+TUQJvq0qb5sFLSL+9VQt48x3TKYll2btPJsdSsAq7Tidpks91VWyvysaCeLARkUxBV1M3MhTYLFgem0hcqXMWiWeF9qjbP86BXLkG09k17BFORWvt2WOoFr+a5+exKbEefV8ab6f8JQaopURUdxo9FsGgdkbCYVuqerQbIeD87hNXtthTEUjxqf7yOmamEdd60brACWla4i1Db/HK5ndTLraYrWcM1xjxeQ9ofKkHFXhnblUWJ4kgo7otgbBehuOVTLnsLHlexaKr4nG1qlgmEdQaD59jY2BBwZQAGwz5Go5ErZG1xZZoXGM8aOJwBVyeEry18M+/izbyJO/MGDuYxeqksD6IvW8BVtX4p/n7iuOu9bAo+oKVAOQaJRUcfXy0U/FQfXp1xvGMNYNr71brEGgIs343Wd8YClKJee28KirKNuWVNPS6WCeP98KzK2hF0lN+r+QXzPNjn18HofX6ntUVBu/N2vmEtxGvQt7IPqowlHj8KVtmYpb6AvXiXymwL/3VYCPA5ZD+1MN7zH7T/MhupylCJcZoB10Dynmni1jrviVQfVuWqBvcQcLZ2qcve6PGnFXA98ald/XIVgVUEPsYIrIDrxxjs1aFWEVhF4NEj0PzVKxVni/GdRtEPQnyPeoyyApIBDPew0hDWR3CGh1zJ6WuZ53QAACAASURBVH5bSl3zCZEGyk1PBStBiJ1HKA45edf0uPyMTwIC8C4NLi1t2M6trHBe+2wk6jkmtoOVigk/thRwnIDD1Le1NHZuEWo9fdTDthxVTV5OGPg+SlpiXXEY/y7h5oOu3yfUHNgr/b9GnWKCoamJb+fBjrm7VSsXa6P6zyYjle+mKUq5H6s0HMrYetsJGUoNeJVqEY+Yq16joIeBu/odqZSwUtXUIKhAbVnIo+Ru1eQwUgtdpRMTsHISEf94v8egBv+Wn4xK5VSd28J9LdPyT1DvhBq5kvVYE/T/14TNJ7Bqv2WhNFcdL3zOlTr8j+wyvTUShNTCb7ow988Le4qleVm0q1AjWWrq0kYu9pJfaRSsW/Ct4wTTzsFPyed+Bm3NYtXPzeGYTbbtZOvnf58qSqfDp9crs3tf5ssD5Hzl8y71fLQpVxuV56XUzVBIVwsFOmv+zWFs3BFB1rpKTJN3A7qh8uK1skxVfz6XwpXqulwKySYG6RTF8TE2Du7hJ+/+Lrbv/gFGGfD45eewNmjjreICvrI/wPHtazj72AVsHFzHd/7gV/DqwTm8+8m/ice//Q+wmQyxcaqNP7v1PRze+y6O9m8B+bEAJ21Ui3kLg/UhpmtPIH388yiKAbavfhnPPXEOw34fh4dH8uos0inyfIL94yMcHI2QFgR3hVSM04Jcz+NGSNiiIrGFtd4QG/01pesPOwOcXl/HpYsXcOHpJ7F97izWLp1F5/wZNPt9QcS2IGoiaMp9q68ocuTTqRSHOaEsi2Al9GptSUUpIClvUhbIstRaQjf9jSnrLA6lNH/CPNoOtNVnM+1c3qdJ25SaShdnr2eqWabP85y4X7YxNy4QEOR9NjVoQ9CX+8yLTL+TPUTSU0GvNJvqGgg6CSAV88JS5qUeJrRMDLDOskzKUqp/+Rkqi3kt9LcV5mTRMfXbtgzBbZhuTyUozzFl8S0v8CVf2mKm6xWAoupU52Hp/YLITQPDVOkSNPKedVrtEkDKFsCVn1R68si0ICD85X54f2Un0O3InoEWBHq227xOh6dsB0zl5/lwsYv2AHmBNM90D021ak6Ueq/4eTcUY+s/ZNfg7cAsD8zWgDDbQGDDYXPT7oOrbQ0c26IKY837OZlMFGPdTS2SNdxWoSGlK+0aqKimhQO9bNN0Ku9hi4WpldmuOp02JtOx7g3V13nG7ZoCaXxu6fuaNho4zue4m7fxxriF30k7+IO8g/05Fzt86OCF/XQ/Y81ueQFu+QVSvoNqL6ElRaVRzEf/ikVF6wMZHk+/ry1SWhOs3k2h/ozxWmWfsphbUV8EE5hVoarK57pcAPAlrSpPxq4lfM3tvWZjDN4/NmU+iTSzkOpbfv4+5vMhKzMcFvMhqtjEa0oZD/7uiSwE89uuALG2jUVzv2F6nnxMEursaphQZbMEqI13W2ixl+9UiWKlfo53jDUY+xtf1laM095/LiTQO/cBsHT5XfwwTeP9wKvfhxVwfZhgrrZZRWAVgX8VEVgB138VUV8dcxWBVQQeOgLNX3Hg6vCm5G4fFnB1hVn9hAw6VcBVfyuBhanBNPj1SZTtwgbsledjnLBBVw1LBTxsWGuTAZPrGROqBqjSDdVTvfzkTK1qeNBS+X2ypPPzf+t3dmz+f1QlD+FjfVAdqWA2Bg7YvCios0uvqWzv06xWxStOgrDLgFVMyqG0rmRhrmYpnJqoOEjlNsQd8kCLjX3wb3ovn/DEDazBPf4qFEV1BaDUVP5ZVRC2DasAyrfxhEnDkholyFjEp1KA3h/DUK7U4x+TyTh1FWdzv9PSl85TCKVMjCbik8/yPteehQr3ml+cjlcHvTXALSjnEEF+in5sm78skdTFB+TECVXMpewc3ELDxMae1u6euXXAzwloxVd1FN7n0rHVzzeApoEeejKabqlsX/5sSbHsbaKuBA4Ybs+qP4MOvfW01BWtYclR4nNXOtXsBEzGXNIKb68x6fRgETaE5+8J808+BwENqvZWFX2JYn12tpWSLmpq+Tyz7AT8sfJ04SiSZq0k0lGjH5ByMNTZrqhijJi0TeBKD1d6hc4bLfTY11Fxd7SP04c7+MLOP8Xg7lcwmbVx4fKz6Hfm+HZxGa/utZHt3MTW+cfRG2zj6Gu/gle/8nV85+X/FM1br+OZ8XXcXn8CP3/6bVxo72I8TZE0J2hmNzA9vI2Dg4l8XfvDBnqDdUyLAfb26Wn5GB5/7BmMxmPMixGS1hHmxT1k6RHSjOrYOSZpgcm0gf1jYOcAGKVUdraRJH3BOzbzQa+rYl3yyCScnDVwevsUBrMWHts+hec/8zJO/+Bz6JzZwmCwhebapuBkM58jn6eY5lPM0hwzpqe77ydTutVnCSxZNkGr3ZTvKu8P0+BbtAKQjQBT/1mci9YC9OxkQSqqZVngCgKuBIFScMpL0cCk/Y5FwzKpM6kc5XUQxBEgWtuwolAEfVQ/zmkLQJ9XKmapOs0zV8qax2mRs+Z9E62khzSnl22GVos2BVRmFnacUKQXmcARFbBMns6Z0u9WBSo6KNuAtgA1rzqdTrS4R7Vo+LESfrK/k12Bnh2zxKAilsck9GSfL7sAAtFGWyn8gqNtUxELWM/m6HQTTKZTyypomcdvKhA+Q7tritVsSp/WpnnSMm6F2RUU7qvL8yGs5PGyokCv13O4TB9d81TVuVOJKu9W7sIguKlXzYNWBcH4PxUps2eU/tIBnPkZfyVpe0JdefHqntvPDLRaDz1c2Ua0X7MxGI3GAseMt47RbMkHdtAf6BgE6WxHjEGW0es1R6+bWA9sLzZBcN7zCdtVo4W7WQuvTTr44riFr+cJrhQtQVl+gEpa60f8DVCq9v19sDCAqPqksv+qvyNFDpcx3sMN/aKPjsVM3mz9OyxW1HcG4rNjGHCNBYlqUMQ3Bcdq/DKFqWUOhbWL2mr5ucqzXmE4AfaF5Uw1RmvqvPjEZvRsZbvx/jqsCLTAFmbjMd6wA3jv7gvEtfAEdFUxsCgIFirXhXXE6tps3Gr3LxaYYxGhHvlynOULxDFiqcd9ITvDx6Nmh1Dd07AWYP8gRewJRSwX7vijKFwXT/j9G85SVk+M/1YK1/cP3WqLVQRWEfhoI7ACrh9tfFd7X0VgFYHvMwIErprgBL+sj98/DOhqBGbhLB8EXDmgN9/WUCea75uBMp8MPGBh3wApUWoFMFVxt6aaDIASKdcGrqovAycVZV2EpxV0jYFmBVt9QlfbxBQSBqziGMsp5HHkUMfZz1Xqmos2dW9KFW4NaC2khvsgXcfQXGgx5vWJDc8n0rQJ3zjNpa2AFI61QbX5u1rqZvi3LkTMC1sxxjGtiWs14Gowt/zylPbq5wfczPL8LXXUfqzD9uos4ip17zx+JoRc3F778KJGVugjJoE2eY/JV1mYiXGsyz99/1X6okklWy4zLQHqsmqpptKt35eycJsfO+Jeb5MR1QCbdeCqib5PCutp8rxn1b2qqniUYtr6k6hJrDVaavsM0oSqmRM86xSiTelRIl+KNkGVoT9fcR/KifWc6fOVZ7OfVtm+IhYBjy3RM1TSFvuAlzyPaK/m6edPilTlFXyvK70jnubn69YANaahSwlbEAXHqfDSMxxN0YpnGTSxZ7tcd3FFbkDvSA+155Aau7a3CUKJznyGAZWvswJTcbEmhvMZJmmO3tE+nty/jc/v/Dbad/8lJuji8tMvotvK8dr4HP74IEF2sION05cwvvACtt/6Q7z92/8Xvnr2L+NOsYFnb34Rd9afxgubI/zFs1flCTudddCdT9FrHqCYXMd45wbSWY61YVNp6Sg6yNFD0TqLfn+I9V6OpHmMdHoolSvBIeEXM76F6VmYKG/geNLA7f0m7h62cTwhaHOlYmOOQS/B6c0tTNIU68OBvFW7zQT9ZhvPnr+IJ599Emefuojty4+je+GCPGXR6aGtxQF6ulpqPo9ItW3KYkuCbr7IQQsAera2WfyqjQYLVsnugHAWaFHJymJMhLCCowaACAt5DwgILVuXqfem6CQQVVp9g8WyqJg1FSYtDNT3EMJ2DM5mEypmU0FT+Xy6tQEVj0qNp5pzkqKZtNBNBkgnI+RFik7SV8MlFBVAFeSj+nWiffGaqSqlwrfZNusDFedylapAsFSVmZ4HKjm1cCZP10odqkVHh3Hqu131Kb9WFTCjYrRlqkECWQJqqVULQc9QLRPASmlKeD0HJuMxkl6iQmIRQ8ZEyloWr1KME8zplTo331d+0ZKAl5D0u2pDGYtqMab0wi1mUh/rfsvvlcDY1a5ub8JLYdzpQ8vrJzHOmf6v4mJUStNrtjDLBd7YGoTMUrsGwXmBcBbnagukMw4GeueKC9uBCoLJ+qAlEEyV8qDX1/4VN4FwK+4lBXWDEDaT5y9jqc+wUByaGBVz3MyaeGPaxdenLbyWd3ClaOIoXmv1DANX1Ie2UcpS74/LLrv+To8O/QMC1/o71V6wNu4KS55YHLxf4Wq2KOyf453Pj0uBHLDVT9j6abcWcJBbV/tbF7q49Kh9ej9trxYvrsl/UvzdqBSu9hr3lbyaQXp9TFC+c2WRY+ORsDOIGJTAVdkI1VgglLf2/o3cGv+tWcKWY+f6ezCsABQSWSrZPuN4MUzxdXv9GB6t5TvdP6H3ne41Va52zHLtuharso18hMC1rnCN42kM+vMX66OK1b9XEVhFYBWBjz0CK+D6sYd8dcBVBFYReJQI0FLAhsVLpOEEUPoo+13Y9kToWhUM8pGoqXY4uRKssfRbUynaZMCUrItfywoJSz2cKZW5XVPILp/7fddb26AcsN+nbKxgbEwk4pwEh4LblOymAq4GR2uKlSVVZHldSwqW6nrt2CVg8msT/AoI9B6pYXV1bNgEmKrRBvJEGtJClQzUwJYmTaEidK/XsAiQF1qExNictSWpP6w9FVTJmGxjsTTEe6WxLcBiR5ABd08Y9WuSuEzOa5M5A3eRql6lE5py1tMIHezHYyD06DmFOp3a9ZX/JPBztVXcmDiPWmktxWQBzj/ARuJBz1dA2ICTls7oADAgomJQU73WJsDVJC7aj5FTKbA9TTIKU829arwVDTHiYbfKrloWFHHvCKUMyRoc9XjFpFWTay9OVyqn3GAinuS4bZE6rYnt0kMu7iQYx+tzdbYvEoW6t950I/ZKKK4p560Z+nPEO1KDxQZgawcOoBGKd4c/tohSe0z8uuOY0dXFnqIfigWjZD7HUDvIMSEsajSxPstxZ1pg+3gfn9l7B5++/Zso7n0Xs84Qjz/xDHrtGb6dncPXbhDGTbF59hncPvcEzk7u4fKX/zZ+fecl/EH/J3D2e7+B9to2pt0B/pOXb+KFtSN858YI47SBUTpDL8mw3riLu7ffRj7ZR79nUD3pn0Z/80U0O0Pk6RgtZEg6c3Tb9A8YIU8PUGT8HistW7aE7J8JnFgSrDPA7b05rtzKceNugUnWRScxD9HnnnsSw+EQ73zvikDUoJNg0OpgqzvEs5cv45lPPY9zF89h/ekn0T5/Bt21IZqdLlrNjrUnpu9PJ7IdyGYNswvwe8hjCFLKL9T8HHgfqZ7kN1PRVTyrMDVoK6GdQCHbgQa3IRCczZASFtITldCPoL/VUAo8FZ0ihU7+CeEI/gTw5DdrMWBaup77lvnMUv0q71RaIhByTiaYNRvo9IZ6j9FCQIrbjnnSFvy52UKbhbD4M0Egi2axkjlhMiGovGMtfyMrmFRNOJio/yEYVV9GRS9VmmGP4e8LnSuVwbonM/mw8otwVOfphagI/wVS6X8rBWqh+804t2lBkGWCpWi1BJrTyVTQmPuVklgLc+Shdh6EmlK2EiqnuYB1GHma6riBZqclUE5lsvpJQWC+jRgSc+GWWpWLFTUozHPnZ/g3ef0yPlRiTyboDnpSMcv2hvfRi3OxD6LFAX11qaKe5Km1k9TsK2iVEItOvF42vzim4ktVLCEoC2m5O6n5AFuBLsaK7UNxnBWyjMgLIJsVGBXA9ayNV0cdvFEkeD1v4mrRwBRNvXsJ5soFPu8z1aj0rDlAr78gPgTgar16RTfVV+o8olhpfbwV/aa9yyKTyAYl1UJtLEZFzMukGS2mA20WeNMgwbIsBLllzm99e3ypr9eim/t0x+Ig/+v9uL0XbEGQO+LzsTDK0HlFRg+7AfP7D39Ue63ZgpwW+cPOyq0FtPjuK2txHXZefq5LY474Gz2XbSBk5gKWOWXf9fHqAmxmV+f79hVzez+XhcUMPNvad5W1svyuXHw5PWhE8YDfv9eYzMeBy+Nv/nr2cxce8UCrzVcRWEVgFYEPNwIr4PrhxnO1t1UEVhH4kCNwH3CtQUPLwztpiPUIJ/GAfTB1fwF6+sCXrnYxoDdw00CbVXTda7GEmmXa+9Ig1oErJ1eJBr5MNat4Wal4qF1CjJsNmlQD4+UUfoEuH8RrwuyThwhR/dyMSZwMXOtqiHIwvhRSF0+UHrUVwDMAFopMFpAoVXel+i4+HenmtfRsTcbdc1XqixpwLUGS3fMSuml+ZAUrOHEX/PIBuOZKce4+8QoIp31oUsONYhJSzVICXNZYZhUFv656arkmGmW6f23TUKPWRcgnwHkJv3xyJQAa6ukS5oe6xSgjz0uqqdq9qX7iRI5TSLegqGpj2KTVP6M2FJXR4zgnANfltmYTtpo6OrztQldUP6l6W64H00/C1MZ+TnoWuF83YfBjcCJqlaBNNccL0MTWJ6xihFQYCcJX9hhlS9M9sBsQKlcDrv7LAJNSUtm2xrGDGFs74ubh9Bj7tvZkkbaq1KUObAG0B7QNZaz1GW5NImhlz/byl7nDGgiw/iGOWG1bQn2rEaaJe0ixXD9bFmTh76N9SbXvvITwtTefoU/LBipFaSfAVPw8w61JhsHoEH/y4E184uY/xvTeFXTWT+Pc2YvoJHPcbJzDl94+Bhng8LGXcGfrFGbdNfw77/wf+LXXDvDL7T+P7N3X8fjsLm6vPYVfuHwP/83n9rB3NMHtgxneePdANhGtZo5ua4zJve9hdHgDw8EAw1PPIm0/zgpI1uaoqswzdDuEgMD6WoJut8DoaAfpZAeT/R1MjifI5zNsbfcx7Cfotql0LXBnb4LdwwL7Rx3sHTXQTtbR6a5hkjZxsD9WpXc+wx1ed9LF5nANZ5IhnjtzFk/94Et47BO0HDiL9ukzaG+so5cM0Gw10CgICqdSIxagF2mG2ZReqASppnSVzynT/mUlYL6p1qYbZnvQNqCo57HDz5gykr6cbHP06Wy3E69oznvE1u5F4dxHlTDNwD/TqFsO2qyoFgFoOyHsS6XUpOpURaLSVBCu1elZES56trIPb3FJ0VLSmYqu7QlkBVytmBezNqg81ZeDRRUdowozPGqLTKpTAkpaCAgS613FYltN+axKDarU/bnBSIJBFRBjnGglQDjaV584nk69SBTPfWrnziJcVLLyWghVWRisyDAldO12Ze1ApWcoPwmsCcn1/LUNUheErgktG1yNS9gr8EzoSt/UzIqQKQamVpby1oupldDKgTeLoFHBS5UswWpC+E5IzMJjejztfhP6Cmbx/BzSMda0rWC8UvnQ+jJiowWqYqWYns3QlRWD9YOMWdLtOxQ3tXX0OYLi4P1uWeG5gvHsmsUC1ZVzgvIC81kLk2KG3Xkb76QJvle08WraxTeLJu55mjpVs3MW3lp69yz0Wx8ScNU+Y7HMFf/y3S6VnvFS9z4xFrEd/JXveB+3RY8ZcdZCmCtfYwEsrJ60yKElG1/8WlpMtQwLew/FPbB/R46Svyti4Uz7qyBxHXDaQmHsS0uEloGky/d3uGdWyc7Kx1gRh3jd2mKngdtYeKyPEezdyT6i9nZwOyyF2qFrZOz4MMqUsgFzNd7yt5EK9LHPMx/XeEdWe68PekIC+wjj8/tehg8YWNTHQEubrIDr9xHv1UdXEVhF4EOJwAq4fihhXO1kFYFVBD6qCAi4VuzAOI8Pwm0w/gGB63vA2gBnJarzdPFKZeAqCh/4thoztGXFtuj7KfVKrPb7INDUdgZaqb+SH6wXtFqO4bLqM2DRcvpwfM4OUeWSLaaiV3sPpcb9ylObnjly8tS8GoB8QKzLO6C/2/ahQiF8ciGig4BKDViqb2sCzTiafczAK6eKnMjkkXLnl1kpQRy0qjhWpTQ0LlWlcJrAsUR7tbzrWuTfT0VRv0lLal9NDH1SxkMLGS4N/o2DLRVXcqhXhk9Q0CvHl/NIV0OWTb5SVoea1Ip4VDA1UsxtahQI0yFizdpBx/KJYEADWgqUULb0lq0rjO3+1NU4Kk7m8dGErq60XGrcC2Epwat93vzwTInMZ0WOeK6O5ZmWwNX7gYCtSkGuK1xrXQPbozEAtwJw0Gg62gp0mmXDHE0VXvLM53JxorpmPUMuMLLJu7dXL/BWmliEsnxOWwybSEfXw0kz90HFnS0r2Pm1BJErpVT0f2FDUaqZ/LmRN7RDiECxESNrG/ZUWnu0zjQgqxaPvOGxPxrMZ+jSToDPXbOFQWOGZl7g1jRDcnSInzn8Dj5587ewv3MNa9vncPbsWSTtFu4Um/ijmwUO8zkGZ57D3fUt3Bqcw1+99eu49sbX8HeLn8E7dzNs3/4a2ueex/ogxd/+qdv41MYhdscz3NovcDyeYecgw83dCYadDEc738HBwQjr515AJ9nGbDaRpqrToq9mE+0mJ/tUtPIaWmh3Whj0Wui2UxzsXcPhvWso8hG2t9YFmI6OJxhuDAQOx+Mp2h16vK5hNMmxu38s39fjERWebdw5mOH2QQvHxxmGww62hx0Mp21cOn8GZ7dO4bnHLuLJn/4x9F9+BmunLqDV29YzO0snyKb8TpGNpwJjaLeQ9HtIqIxVmrcVyqISkcpFpoF3pAa19G/eoTa3JRwrUgFJQXIpUnmXIBBnFdTtwVKRKIEU6+8IIQU8pd40haxB344BThWBok8rj5nqWW53+vKsnaYjA7yErHz+qFilxQABIgt3sYgY4ZFbeqhAENPvpXCd2/lSeOtFvfizwKYsBhzLaFv5QOgeEnbyi/BT0JUKTAHfhuwR5H3K4/P5Yoo/i5pRuUqlqiB1Q96u/Bx/Jlymaptw0mByRzGivy2Vhm2qafn33PxN+VxQ5SpbCKqNqS4mTM5codpsmvVAYZCTlgRUwep5Jhzlvty2gKpT3hbZ1bDPoco3zy1d3FW1hLS0ECC4pY8st+8nPUypamVhrCxHSguATkurSLoujhm8+BrbCX172R5ky2BOEd7/utqYALrIDUbLKsJUvWwH7FszxpFtit6xaYpZg+eU4ODIinDJ3mHewMG8i2uzPv5R2sW/yDq4owUlSR6tsCjHM/X3ZigoRas/4PjshAFlQECzcLL3o/Xd1bhHvevSIct3jffFkc0QANHGe3ZAs5bxRXKCe1o9qK0uZS8p5jWFp7/XQ/FZLgSWGRa29BsL0WoXbgXA95ved7xfWogwxKo+3N9x9h87ByukZRB24b2tze3Nw7amN0pZFNKOJxjMBYV4UUSLCecDf6+VYFrn4/YRUchU1x4mBAaY7Xh2/nFdOvzy7a+I7Al3+CF+9TDjsyUv1xVwfYi4rjZZRWAVgY80Aivg+pGGd7XzVQRWEfh+I9D4lXcs9S4Gb8sDuIcBriYLu/9UHjAXMOVGlQceA13+VqpWH9CxknXbq30buKmKOlRpZZ60VaZ+WSEQpueVUI2TUQ0kbYAdCpsKX9qp81i9ZhP9xhzdVgOJBvwNZExV9G9V6XZfS3kA6pMOlTwCBoEdz0aamMMeTYddIWpFwRaJ4Umq2oB0dv2L28exbJxtKeWRfr08GK9EeZZGJ5DFyYMDoVzwtbqVdaAYhZI4QdREtwRigbgsuoa1ggRWkwb79RIdfZjGG5Ddz7GC9YvANeJmSiUjeVVRi6rgR3kGkUbI/wak9c/xP3FvrG1y0u9KNwcuNuGrCmeVbViNiorsAKIEOTUPYldZ1oGrJrj1ia3HJVQ4SmF0dbXuWjlPjJT+KpD1dlfGxO9p3BvVQlGQDK6W9g+1xYBF2Bvt2dWlSxYOIcaxYuH2bEsFp+ejmrTaEW0yr+fT55XxvHvL0TMXk3UpfxxAmLLaOgfFRsqxmhI5LAfKIlbuHxgF8NynULXn3epCU+xy4m1ERWDboT2fGS3a+GS86kWq9izFrU+oDbrGdbs/sENotok1gq3C7ASocOwiQzqd4950gt40xc8efAsvX/8NHO7dw2DrNM6f3dS1jlun8Mc7bdw4ztHdfgJ77RaunH8Ov3TjDzC49s/wj9Ifxa/dOovuu3+I9VOPYba2jr/y9FX855+5g9FkikZ3DS0W2jqa4NXX38Uoa2KcFQbiWh2lYzealkLfoMcoASFT8Bnj6RRJkz6uTfUVPG95qHYKzI5vYffONcyKA4NXtEgY9jAaE1jNsb4xxPHRMYp8hiFTvWcNFZFiX7O328A33szx9i2gS7g3Z+GtBrbXNtBrNvDimUv4gU98Ck/8wEvYfulFJJcuoxj0VHhsLk/NTBBP1eo7VKcSxFmauRSdLFol79WWlKbF2JSnVDYmSVe+rOZTal6e3Kbb7ephUqp9LG55ur6ACuMjn1bb95wwk5Ct0ZESl6CdcI1xaCVd8bBZmlpV+3YXHYLFnGn5PDuCu4aUuLQ4aBLczXLk06ml9dNWQJCIT6gVDpLlAD1j+a508ChVq6CknZ98WQWLTXHJvms6GaudE0Ky7w9fSKXAN/j3iRWzIoxUG6AKuK3zpO/pfEpLgJbOSyn+zDxh2n0UJaNvLm0HprwWFlQjB29jzjbGNp/UYC7hcdgHUPnqkJJdkiDrfGaFtAhSeSyqXvkM8dqkkDafXvNtNRUvpd9SJDNunuIv/9b5TBYCvJ/zfCbQSwg6zQy8Hh8eKs4JYTLjks+syFenLV9rng+fkSTpmFpV8bXnmopgLbV5/ywLCD4vucF6W8yaY0qwTxKIpQAAIABJREFUOsvR6w8EstPJBEnSwuForOPxvrMo3bTRxRvpGv7etI9XZx1MfOXIuqdY0vEeKMZcHyJwjVe/QVYHjg5dFX/vy207W1iyrSJbyfp9LhSwP4m+0sYhdv66pFCkxgJYFA0t+9Bq4Gj7YHu1d5xAvI91FmEzFyTmgu91BUGMsOSF6opW1zKbFVMATH8l2iK19d/C3mUWjJ+TXXbki6iNGmCuxnsaK8Q7ujYWtEU4S88IuG3vtipjRO3L0bGGEuTubivAsGm8p0jUrG2Wx9mKwQf8etgxWg26roDrB4z16mOrCKwi8KFFYAVcP7RQrna0isAqAh9FBAhcF9J6Y/D2fqA18nYf8aQqCHQCcGWaphcY4O6ZaqaKyq5cMEhlJ6hBfqQW+4Bek8y5p3l7ES0N8H2o33JJYJxDPRWM/95oN3Cx28Jm2yZtQjmCL1WxAmqVjrI59rK51GapJG6mrIhhrqXd22B+YejrA3WlJBPK1YBrwN/7eXdlGRCKVQ23S5eACiwGbDOfSxdZeG6bwbtAw+bTxi/CLUuRNhUhL7nfbmC73cS6oLMJbJgCnc2A8ayB/WyGg2KGKVPMHYJZqn9M5E/wbNVN+wATgSWVa6htyuZXg4+RlmcinErBUsv+LtWIBmZdiRhKS2+SJfR2AVH4B4t11rzmHPWrfRHWxz1Re+Mk0uGMFJ1SDLmXW6gha89OqKXDnzL+FBD7veZQsY21tkWLDYWnlNPYc2M/2uzWYK5N4tQG4vmK9hPKmlDb+oksLwzoOQng6umR4cOsCazDTmMIoS4myPZpu5RC1eTdFEgeBXkBR0Gtyr9O7TdsD/jEuro0iqIEeOfv6eccCijG2BKXFxdG4pq0T/+WgsnbRbQDqZi8XUbcwm5EENmvt6rOHQXA5tgs5mgXBaas8E4vzPkUe+kMB+MJtrIcf2Hva3j65j/D4XiCwdoGzp7awnjeQN7axHf2Etw8HAGbj4Oq/3tP/zD+xM0v4/nj38G1xqfwX7xxEdM3v4n1bB+NC8/jieFN/M8/ch2n1ybotIdodduYFk3s7B6h0Urw3WsHuHFnorgUs0zK1vVuC3f3JvjHX72Bb+9eQHLu8+j3W3h8fQ+fOXsHL586wqCTYTSFnn+eR2eWodnYw97uDUxGB+h1m5hOCbraGAz7OD4eq3/cOr0uX8vDg0MxtG6nKxeD194e4avfyHF9d4Rus42tbUJBVoKfYbub4Klz5/CDz72EZz7zQzj3I59F94nzaPR6aDVZhGmGhjLTrQI8izcRYJritCMoSXg3y6aCq0LntB6gmpNgjP6nqlhvSsqOVKYG1ggslUpOuMoTJuyRp6v9zKJjBHLKp2grYVoWAASDBEStThcJq9dPR6a0bneltCYolgVAU+hYgNaef7fyUOGqjik7eTwHqgZPDYAy/d48Tk2dSbhHxSrbI69fBb9icUfFqQodR/62KuyUuT2oXYsUolRruk8tQSlBUJOFpmaF+bW2mkrPp52D3o9U4QoYm3qWgJU+p4qrRJmm3COg5X7ldxuA1uET4SdVrew7CFH5zCgejKfsEGZmk0AP1ySRKpTXznjJX5VAFEBCVaziYupiQlReJ+0lxsdjdId9/S3NUtkf9LpdTLgQ0WxgNBrp3KRMnZmCmPsn3JPfa54LwvK/AtLeJqy3NagtdassEqyYVkMWG1NMx2N02i0MBkMV+ppOU3STnrY5Hh/rGgloDw8P9ftJPsNBo4ffyU7h17Iu3pq3kPoYROsh7vNrvZd51H7YX/a+ND99s36plqZDsW9Y0sdgPp7RQncoRf0dHFDTgG2MxRzYsjheadHhC1vykbVvK9ZpV1cVTXSvU4eUAUzLkplh+xQA1d8ppoz1jKgAtv7fcpEw3ozluRq8DVVuPdKBdTkmNVVtAFlXoNZeupF3EUMZviP0PiqzI9wrPYpGKtw2EgggG2pcjdfK87cRyElahw/k5fqo4zO/PSvg+mE/gav9rSKwisCjRmAFXB81YqvtVxFYReBjjQCBqwbvMQAMUeJ7AdcPCFvL4zgwjXzwSOWlUKUEFlTIeEEjKzgzW1QiRjEEH/QLn4WSbW7Kl1IMGKlumkTYQNfAT4mepGa90G3iYq8l6GtFLCJlq5pwWNGcObI5sJPOcGtSYLpEwwzCLKn0AgbVU9n8HALQRR5aPVW8Psivn2/AV06AwtcsJjflQN1hqABsCdKcqoYfWAldTafSazXwRLeFM11TX4VapFI82hlRDcQqzMcFsM9JYjGTCjgLxSQ3ctXxQoN+yEF9FfHap+N+uSWAKtkvPS0V0nX8uFSoItK/42PhJcqfZWlhjbS8/0odjolfOfm0CWCAXSmqoo35RJD3p0WVnVKRHXKG72948OoibYJW3U/3pwugF2mGzqt192p/i+uQ6tqe5DIiAeDrISrjU84PXekcNgMqMlOlfNozRFVzlUZp+/WJXrkIYpYCYeeg61I6vyuE3bvVPPEMPodFg2Lv3q8611gkKKFvowZc+UufjHp6qK66atauvDK1lV1vDXaHYr7mQbgQn9IHuVKtGn+wfZT3KxZYBGZrKlnfrwH2yk7BYC2BK6lJgRmr0tN3sihwL82ldjufHeOX7n0Zj+18CeOsgcHGGrY317E7zjFvD/HueB3XD1I0ti6gPzvG8VOv4PStr+FPN17DZLaG//a7L+LVN29i6863kJ5/GuvDFv7mpbfx5y5cxdWb17GPNbx4+QkMhwlARSmaePfmIe7tjrG3f0wpq9Kvf/0r1/BPvjlFfu4XMN/4UTR483sD9NY6eGpjFz9+9nv4zPpbWGuNLDW3kaLbAQbDLg7v3cTBzhXMC4OMvUFPhYyoJt1Y38D+/j76/USwud1tIyNQG9NnNsev/+4E79zJcGqzg/PbCc5vFTh7NkGr0UaWzjDoXMBW+xI+9aM/jjMvP4Xh4xfR2Bii3R1aMR4qCqepUt6lwifUThKBQEI8AjHZBjCdnUpNT1GXkpMLfLonTeTTiaf1m48qISVVl8oKcBVpgEtCSgP7tl8+G1LcCiiar2zGolhUhCZ9zOeZAz1aHbBAV1O+qHoGmgaDCfakTqV6UwsZzNqwFR0VxipmUm4aBKYq0wpE0fZBNjuk2Dqlmoe4p7sTDlJZy+tRGj19Srs9bc+CWFYYjAWgUreLsUJh/JnXRYUsfW4JEmnlwJ/TydgsFrzQlwpi8TlTITAW/qK1QIY2Gwn9KKnAlXTQVLz6HeMr6x95IMjHlhYH3JE8bR3eyiYgp7I5RaffM6uFtMAszdHh/ulBy/bm4DjpJFLdCpTTyqDdxmh0jB4VzmARLSsaJn9axaIrKMv+RPYTsxna3a55y/I8eW5S5NKXtjCIO53qntCTuD8cyNrk3t17aKQzbGxuotHr4HgyRjqeqo0Ohhu6f6PREYbDdYHFnd176PcHGKcFeM5FmuFrxTb+t3QNr89oUdDErGlevrKC8ayLeA89ivWTAOMD3sNlar8vkGkpw730o09XloKDUv7dsiQC/Fn2QrnYFVCztiAd9jsBKg1e2tjMxn+LXqcxbjQlsd0rfkb2AN55M66hti3f7Q5CI9PFUvOXc4ps6wrc2s+xAFq9UauYVe8VB8fyaA+gHBkoNi6zt0+plfd3EW0UqkwVLerU/MUNLjft876gWC6qakxaLehbLB4A3SUGqL/d3uffDzk2W97L/GdXRbMeIcqrTVcRWEXgI4jACrh+BEFd7XIVgVUEPrwILADXYGQ24rzvIBqof0BBRX0ArkGoCImXlnJ/RHmuLhQusHTs0h9zyTsqBsoV5HHcJGBTnWgJKumXGCqG2kCUg91Bq4GnB22pW0PVYedcyexCqRBKwqN8hquTQmrXGBjHALsErk59lQ4Wg+8aTbTTtBT/6jylz6wmAa44USqrw11OeMxXshrUR9p/mVbu3pc5B+g+yVqwHahNBkJBcTZp4slBC0NP+4zLDzWxBvcl3KrizHs0ns1xVBDEzrBfFDjOG5jmhHXUnvnEYGFQ77E1DwgDtMumrPVWWAOuC56pApo2O4k5RoC2Egz6fkx1bFWGl5uylJg1iCdo4OC9LVUKIUg1vbEWHJMfKrLtXpoqWyhc2/Oz0tDVwWr9ftfBu0+f6grSUEpHGn1AY+O1kbppk95orcsTyHr6ZIS0bCdRsCMMMlxNak+LgVRNcKmec9uJRtOrauuAEW2LaP2JKSeiPpm2StCuClJnwgI/PsF1j17txaEv+4mIsyaaFmKriB7F27zZFDUHC36mblUgpaoryk3dakpUqd7LomLhT2xQw35fMew6nC+bZU2BXW+6BGWmefR0U18M2lC6N4v8tETpu8UMB9MUo+kUF6cj/OLOF3Fu718ibXTQ73Wxvr6G2+OG/Emvjfu4cphhsPU4esUeji9/Dmu3v4lP5m/ghYun8ctXn8D/+NUDNN55HfPhBtZPncHn1t7G3/qBK+h1RvjGtR18+du7uHD6NH7uT/0QTp3akH/o0egY12/u4s23buLV797FP/jidbwzfQKNC38eSJ7EPE0xJ6Ba28I8GaI1z/HY9A184bFv4XMXd9BrsggUVYxztJsNDLoEiSPs79zA0dEe8nQkwJX0BkipKG3MsbE2lGfnoD/EdDISyJrOZvjil8dSx/7kTz6O6eEO0ukEre5Az9LeAXD1VhOH9xq4vHEOly88hWd/5FPYfuEJbL34AtbXTqPoUCXpIKSorDiyzFShVLB2ej31o3OqPJX+a+CPlghUlKYTguSmUtkFVlVbiqDHq9Tzr+p/3a+a+yBjtHLrZYEqKlilJp2OBaU6BK4zqiAJULkvKlZpOTA1iwKl97dUdItFswiA+fCxSJae57AN8IJSBMU8tNLlaQkhuwf6uJpCVxBKv7fWaoWd3H+Wz1CWO+ik5YIXtpIa1YoYETgSaPI8ZLFAX9Ru1xZgWBisKBzAdgTqCXEJRBn9UMtaf9g0GwTGQKpUQ2Dy2+UzxjRqVw/LAsJVsfwdgTm/dC6CyGadIGWwA/PeoI98ShsMq81o2QvAVN66tnDIxRL6ydI6gPsYTycqHrbWH2DeamBOv1TuM8uQplOl/7NQG/+WT7gQYYpiQvVev49pOsVkPFZc2BYIrflfgv1sMpFHa3dtYPscm+cwi7v1B0Pti1B4MBzKnuPw8EiKV37v7O6i1+3hKJuiUbRwdb6Jv5Nu4fdnDRyjg4IFtXT57lkavuo+jqjGPY9C2uov2cpnNcY/PF69aGB08uGpH32kRb2G/+qnUHvZurvw4kE1prBlYfMursCrfuf2Tby3ws56D5m3qdN9PaMBI2NhrH4Ktts6oHQLGWm548zteYm+PI5dP9kAqNHOYjgXl1i+BesDDN6vegwEWX1BLpzHw2rB7ZD0ptT9tWvUe7AGXEulq07AU2wWo2o/PSx4XQHXk6K3+t0qAqsI/BsQgRVw/TfgJq1OcRWB/z9H4KGB6/ehao34BlzUIFgjWlfzuRIuCh5QFUc3vrAS0KC31O8tgjLbV4wrK2gpnCLvu+pLqcz+Y6nk8MH8WruB54dtDFS5GfjUehu/eL6P3WyGd0Y5rowLXJsWOJK6yMAela1XpwXuTG3AbmPb8FGtYJj8REu1XpUmZvMGO3kV8nFFBvdBZVDAKG3g1xgTAU7uTEFYXV+lgnAIF+pIV0SoOJarFfOaOkQDeheoPNFr4XLfvAM56X62b+UjbmZU8rrnq382JvINqm8CtHkFb7mb+jVPZsAkZ6Ggpiqbp3NgUsz1nUrdZIphi+IyBn0Q/Lc2YROiuK9VSwmAXG8fdoMM9kfLqODgonK0Dg27jSZOdxo402ljvQ0kTfMlZdX3tJjjIJ/hVkrgTBWcF9hhGyGzEagldLU0dt039+INVWvd4sLA+8lZgtIBueK0jHe0OVcJxWRwsU/zKeADJlT2mWpqah6qFTiVepbqwVK97GCy3i59MmjFrgintIxQFTGh0jeUokrpr57jUKZrQYOTUD2krigKb2afU4ZfYMDnePJC4RriW4Eqf74iXdsiPxcY1+90r+y6o61yC6Wflj1O5UV4QsusHk0PX7VoYgpf86y1NkyYv05INZtjypTpBtApZhilqXw7nxod4M/e++c4dfRdTIseBoM21teHePuwha3BELvzDby1N0J37Rx6xQH2L34WZ3a+jVOTd/Enn38M70y38B/9ixzvfuN1dDBB68yTuNC7h//+E2/i85fn2HzsOdw7OsAXv/Iqrt+8h5955RM4e2pTakCm23/rzev4O7/1Bv7hH93CweYPoTjz80in2wBT4Hml/SEavSHm3T7mx8dIbn0PP3DuHn7uEzdxeX0HTZbda2RoNedS6XW6DXTbwI1330CRHWM8yQSetrY30e0RRpI25uj2Bzg+PsKgO0BejPHmO2PkWQtPXDCv0GQ4JC3EwWiMm/sdvP52hsPJDNnBCE+eOo0v/MRP48Vf+rcx2NhEO2mit7aJXncgpSabNSHa+PBAUDDpD82vkxAzUiDmVJ/20CJcS8eCiUr55zcXqnJToLY6CWYCeCKwBuSkUrXWrKJV9BEl+OGZtwy4ykKAXo+dngFXwscGLQnMP7VIJ1YQi76uXkRL7aVFJW4TcwFV2gxYmjxT7GlZoKJcoKLWvErtM4SstD7gMWIZytqeAVd61VLR2xDINTWdKWdV8JD9FJW+DjmzwoCilKVecEw+qI2GKUn5XLfop0o7AlMZmwo3NyUoFbVM1+d7h2pRpcTP5bfKn2MRSvCOcJj/o5UAFbiFKUntmizVX+dI+wSqX+WFYwCSYJzKWQJQnke8i7PpVP8WOE8SjCdjsw/w/ozgtUPYnnRUAIzxnU6ngrMEwYnsFtwSoZtIyUxQPRmP1J42NzfddmGOo6NDNIoCm+sbshSYZJkWE9gPSGmddK3Ym8BvXzGdThlDU2KPCPr5rmh1cbB/KABJKH9v0sQfFqfwf07XcIO+Ao0W2CLlZUvHCfVhbEvuPb204Lz4LnifnyJjQQtjZhtQrrHGuqjeOVFMq45YrYdUL+sLm9b11YygyhR8+721P++DBeftmPrmQoh/1vpR23+8+9h+oggW70v4uxp0jqyDSnnrIzQ/Q9vGLHXMJqR6A1YZKfEujmPr+EtWUcuLm7XXYn3oVlO6auVA12gig2pcWp7D0jkZbHVDoFg8j1iU9+xk9a4/DO+vdl0B10d6VFYbryKwisC/PhFYAdd/fe7F6kxWEVhF4IQINH/lSjWgfpDC9RF9wurqvOqQPrCuUQvzxrK1eyuwY4BGyjNXn1X+WRWglRem77gOi5SaVasQuyzSDZuAUC2EjykH01udFl5a50TMQOHntjv4959cQ6csgEDANscXd6f45ZtjQVY6Al6bsMK4FcmISV74odb9y0J5UildDcwKbEXqfunxOddEqvR49UI+sVmk9Glg7+loAVsj3opLzUeWkxRiEybAqniEF/qIdDtu32kCT9OvMWlpMkebhf/g8hBfONXD3XSG144yvHaY4fXjDPcy+tcaqOPkn982XSassm+pBP2aYixvbYMTe4NQnDAdFnPcnubYSeeC2HVVykKTXbqhoTYNkG6Km0oJovtRen8uNv5AuwvANYC3Qzf58TWbOJM08WyvjT4tLxR0a31qGg6rCV5vTGe4m5rXrcCFTxbp19Zm9Xdvn3VlckxItb/a82AWH54Wr5ONM7brC/AqtW5ZAO3+2FWxrB68UtlaVjy2rcK3VEXdajdBijb3ezWAHQC3qpIclbypcEwa/Aa69FlkWjNVXvyeqbaNn68pW12uZZHnr1yoo7ZTyqvt3mmC7q1Dxd74+ZrEu+wT/ORjYm4T/sqLTwpXpmSzj9ENdbVsHLK2gBP+tstt0ub0AYVtDh8LJvq4WxfoqYi+jUWksgI9tnmqE/nMzQpMp5mA6yePb+ILd38XG9lN7Ex72BrMsbmxhu8ctHF6MMS9IsGdEdBdO4N5OsG9c09je/cqeqPreOGJi/js5VP4n15r4W//1nfR2HkHxdYTOL3ewL934Q38jU8dYOvic0B3C8U8xc3rb+Ham2/g6UuXsDbsYd6c49bdPfzfv/kt/D+/v4vJ+Z/AqPdjmBz20BAknAHdHuaDLRpmGgzauQbc28X5wQR//pNX8MpTe0jmY0uvHibo9nvulTpBOtnD3evvYDo5xObWOnZ39zAc9JEQqHWoaqSvJuFWiv2jCb75zQNcuNDBmVNtDLp9pAWLWzWRFQP8y++N8NZNbjfCWreHV17+LF75t/6iilZ19/cwvHQRa+fPord9Ct21bbTaCWaTiRXMcp9OpqmXrpJNpsabmpSqW8JKvmMI4Xifc1kiWJEzKVGpomU/xVR3pfk7cJX/qxfx4t4TFmhqIS/oecoGYXYBVNHOBU9t/0U6lTenKVzJoHMpXKmS5PtMQJXnxJR9tmRaDLAvYdp8u+4fagpQqWwjbd9Mkq2/Z6o/oatbF7CZyn7A1bOyh2AhKqbe81yZPi8wbf6qBI38O71xec+o5jRAawt0TK0PwCrVKgEr/9ax65hzsZILDlS5EgC79YE92w5JeSwpbK0AmJS1BItUw2oB1RfynIRxfwTB9Fo1z1dCVyqZzb+XxcAIbrk57SLi82meKf0/47PHeybVMBW4LRwcHKDX76HICiSDPpAV6Pf7ONzbQ5qn+txkNMVwY90UlanZCnQ6ie5HK+lof4yX+vVeImBMCwuB104X0zRXLNpth9n0ic0ydPt9qfcPj4/Q6w0wmWa4vXMXvaSPP5qs45utTbyDDv64AO7RqiHS+dXC8hKeB4B/0NLdew6G/VVjVk81v+rKRSYGO7awEIDTF7TKjIdYRI5CT7WfDeSaR3L0rVza5Ve8NzU+8/GNLHtkm2HfbBuyuYlxjGfx2M/V+yJUt5V1jwPhWFQsPV/vh5XqH3TOZg20kHVSQuX3jOR7/NHsQrhUHTZaC2vNDlxjB/GO1/WU719fVPT3HduiI3IrXrkMUB9W6VoOIh84Elu4rpWlwAdtA6vPrSKwisCHFYEVcP2wIrnazyoCqwh8JBEgcC2tNoPp1KCKUYQHabsefEqL0NWx6EK6uA0OrYCNqd8ibcyAlFXK5ei5Guy6LjF8vqJojoMy06+5v9ncCm0sf5WDe+0j9g2c7rTw4popfzgt+/ypLv7G5WGdByEtgN/ZmeAf3hpjP6dKB7g+meF2aoU7SojpxalK4OoTkcqOwYBWVXk+UtPNO5THlyKyNoDmlVvRL2lHrdiE6QAd1DlorF2wrjVgHFVFLHAyJzyzc5e6w4EkN2Vl8GcGbZxLLOn6YtLEX39iiM9tWppoeAlwUrMzneOboxRvHOf43ijH1Skw0STIICpTH/NZKCUX70MoYOL+cGI1mUP7YSxPFFrU76UreFTUw+94qST0CVQJymrXZ+GwFqAJiV+VfpadgP1CUM+Pt94Enh92VFBNCwK6L/ZnpteXxdU81oTHN6YFDtQ+QlHJ4m8zMDlWFe/lVehp9VHYJuwy4poc/om7lgrUiGNAVzthtr1Qn8b0tX5tJ0HXeiyq+dXcPCBL4OrpjLISse8oBlefHIbalICecPpcYhYdpa6pprgyIdtcymAC+6l8gGdSO7NNasLshU70TNVdJnw/bqVqOqjayssycD2pdwpFnRTl8YwRHroXstqAgmP/MZsOJ9zeJqJLtMWSeCyqNu76KmtCAgZhXwCsEQbN5zgmhCJwLTKk9B1NU/zw8U38xN3fw3pxD7fTAbYGDWwN23jrsIO1ToI7WRNHswGagy3MZg0cbZ7D9ngP83tvYf3JT+KvfnID37g7x1/71Ru4/o3XQfPVZPM0Xtm8if/hszfwzBPb6K2fwb27V7Fz/S1MxyNsXXgRp7Y30GzPcXhwgL//z97E//57+5ie+THszT6NwwMqCXMVbpo328BwQ36uKmo0nWB+8200JgXWsmv42Z+c4aef2cX6fFf2AnkBTMYTdJM2Nre2kI730e0UuHXrGm7fuIazp9aRUjmfZdg+s407tw5UVOvajT2Mpykm+8DLL7dx+fHHwFqIB4cTjKcN3N5r4a2bOe7sjpFOMjx2agvPXXwavWEf450dJHkTFy9dwrOf+QTOf+bTGF5+SrCYRaw67a4VWhpPkTGNvdlAu2mFtVhJngWgguN3Et4jQsjcFhxmLL7WRKubSLlOOwYC3FhUovJz5l6nhJoqAsU2TcjK1HyqMD01n22cAFXth+CRizKEkzyPnApWK/zEnwkEVZxLHqnsUwlO2a7MY1bwiTDVYaUWsni/gvz7opDZE+Tar+CM1LMOb6m8py+pgGWu4leCvVPaGzTM99aLZ3WSri0WUs3rX4qfp9fb02TXzXMJP1WqSqlQ1e/kNTsrPyPlP8/LwbA9p021O/XHVP8K2tLTlhY11tPxfvA5o72BxZCqaVPqUgFJwMn7NpmM9SzyOnj9ijFm5teOuXxbCbVp3UEFqp7ddhOHt+6iv75mfVmrgWIyxWBzw/xyW01MR2OdQ6dLqGrAm583L1xaKcyQp5mul/eumPFYBYpijn6/h6TT1oILLS9Y+ItAn+pZA7Md2RYcHx3Lr3Y0TjFrDXCvOcSb6OGLkw5eS4Eb+Rxj2r0QKPOlZC9G9yF3kPjoQ7iyH6wvCsaY4qSxVf0QthBZ+03VOZcWMsv9szJWXD1u73NfJPP7XCpuvctlG2Q8+cUxDbMSNPZY4oQxFj1JibqwqSClnVU5fhVw9XFi6f1vSlNuuqx2PemdE6+Thfj42DfGoDU3nPt2Ya8ftnkunlR70bNSG9PYAqCNZk5KFLL32iP6usZnHnRh3OXKw/U9orP60yoCqwh8HBFYAdePI8qrY6wisIrAB45A81ev2DjMx2k+2qwGbI8AWx+obF325Qxw4fCKxbHMQsDTz2oD7fK0TjqPanR83/WbzscHzwE8/XfSucxnOiZ3ywrzZ5IWnhu29XO/2cRTFjAKAAAgAElEQVSfOd3FX7k0LPfLIfaXd1P8/esj3ErNCy+dAdfGhdSfnJAHYNVk1AfkFXStTrEOXs1qwLAhJw0BypqhUKrBQVPfus+Z1DrVbQpfShsf+4SgLBrkMDg8ODlRcU9Z8+W04w5bDTw1aAuacWD+ibUEf+1iH59as2Ik0UiWbwWPR9h6fTzDm5MC78p+IcO7KXAvNQVmAGkdV/uiboQpgTZx4USJcf3WsbmyPcxXqXB1VXSkh/Ozqki8oNqs9mrQtVLfKo5e5IgNICbzXSl+DUBTpcrT5gTpxze66DTnePUoL0GhqadtMsQruJuxoNoMI3IAWT8Q1tBiwHxDy+JRXuzN6qTbkxgT3AB2y3NlA7Cmvol/C7pKVVyh1ijwFs/3+825bWJnlacthvbvuVfv4P2y+NSO79YTfPbpf/xUv+mwtVLWmUbIJnqljUL4uOpYdm9oK0HwOi2A49lMymeC+JzpxOHp6hoeuzZTWCvF2M/3pGusMdmyWRk8d+WST+7fq81Zewq7By+op/Zl7UhXsWRBbCK8CqyzhvyGKpkDYylcG+jkmbwmG9MMP0Lguv8vsJbv4U6xjq0BsJE08PZRA91GG7vzAXbTBua9TbRaPWRr6+gRFF3/Y2RPv4Jf+swpPNWa4T/+53fwd3/7TTT23gZ6Z3Bps8B/9vyb+Jkn9qT2PNq7jtHkAEX7DC699NNoYxdJO8U0S/HLf3QH/+sXpzhe+wHsHV3Czg5pVqpUaRlp9NcwH6xh3umg0e6gsbuLxq23MU9H6Fxq4md+7iJ+LvkqTo2vqjjTeHwssJysDZXGTyjfbgGT4wPc3bmG61fuYG2zi4OjBq7fPka3S8hZKOW8gwYuX2ji+WfOKo06ZwJus4PbdzO8fTvF7d0Cd3eOcXw0wpntLrrdFjY2Bti9dYjsaIYfe+WH8eN/6S9g68ln0Do+EsAaXHgS7eG6qfK5uJMxVd/S+QViVbCKKehtQS+l75McewEqpsS3OkzrN7UmYSLvp/l7tgUoqdykerVJPwUuvDAtv9UCQSVjQHDpvhkGUGaEvKZopa3BLLPrVx9B6Omp/rQQIMRTWr17tMqnlTCG5832KbUtQZSBY3me+gKm9kVVrtLwDWDy3hAyS8HbbgnAUgmsGPAeo6G0d9oGtKmmJZCmWpPp0FQLu0qV6l+pKqmEDusUVyLas2EetXyHUf1JmwFbj7AiWvySOlb9muvYQ62bWwaJQeCGgDDBsHWYZuUgawbaFOQ5ujxvHsc9ahlrql1NKWz9KxWwPDYtB+QVSwuA8QSNDguntZBNpopBMS80TmBWSDehFUUuxWySdHVc2sZI+UuYK6sCg9n0KmY7UNFEedVaMTWzbTDuFape6//ovWs+sz1aF8ytoBfvaSfpCbIf7O2jmfSQFy3mSyDt9XFtnuCNaQNfmXbwRjbHXXrXsq9SsTV7j5u5rS0qVmOP+pKc93zLkHSpQ7Rwv8dbZPnFHRkgyx3rCV78ocgs7XX8ncyjcXFDC/JxmrE/LZq6zY4vlHI8EV7m9y06Lq/k2gvW9lZel96+9jv3grY+3BdJ3Wdc4zV1+NXYahnoxs8ngl5X7pp102zBGspatd87f69UhckWgau9/6uFZDvxSi1+Inj9INC1fg+XPj//uVXRrPcaO6z+torAKgIffQRWwPWjj/HqCKsIrCLwfUSgQeBqhGdxL+9rIxBDPRvgnQRbhYNOLILk8ErFhdzn8v9j772DLcuu877v5HPTy939unt6emYaE5CBQSABAgRBEQBJ0wwgJYukRNuUyrIsU7bKkq0yylWyyiJL8h9SqVxFFWnRBUokaFEWTQIMpkmQCCQxA0zGxJ7OuV8ON5/g+tZa+9zzXr+eaQDTKP9xHzDVL5x7wtr7nLP3b3/rW6ziLEqwydfBAHcyuJQzsFREtYSdeMIJiqmpGWX8XINJqqrlQLpE4ns4kgQ42WDBlRIzkY8fONTAjx5tVidDJd7v3uzjP1zvV0rIXlYKcKXatUq5FtXBRAExSZmz4X9d6SEx1ytWuKWEVNLyXapdrVmqIjyWpjzxRtMmdJC53jI2b6jZCygwc6pIUb0adGWhrPuagfiVEh5+cD7GTx9t4L4GC7xMimXtddGtDfZt/iJecjKP8dHPC2yMSqyNMqxkHjayHJtZgX5eYjcDHt8eYivXidPmWG0L9itUDureLk1cxDxyLFcpWCFkBbJrCtf9U0z3s5snOoRt8ygBiG9uBkgl71y1029qBPgnp2YwH/s4083xmes9fH0nE0Co/VFT49kgvbzEjWGBzYzpvAoiOPV2/dy1n9wDtSrHFXA1BbNMwOwkJxPmfbYCt1HcVPYBNnHTWB6EcPX3avwxSUfUoh11GwPXo5zyVq+ZQHo58XFvyr6ifZHcnviMSclSbIvw1K5DFj3MJqE6G0s5dUcg5+X2/RzoFQW6eSn9hrYT5DpqY+EWLCZF1+rqqteCzDqJNz9ZC7BMjm9RCDEeLjb2uJTjmqeedVCndnUgSdqXfr/CPHyxlZjLMqliPmBadukhzsfoj8YoRxm+s3sNH9r8MppFF5tFBwtpjsTPcGkQIi59bPltrOyO4TVm0OksYsdjqnaE8PKzOH/0Ubzv4UP4m0dLfO7VLv7L37mA7unnUfoNtDot/Mixq/gHb76IIN9Clu1gnBUIF9+G4w99H7rrz8PP1xCmHXzlUoZffryPy4N7sb59CFevFgCBsCgLSaoSoDkDj5XtI1Zu94Brr8Db3QWybQQ/8WF819F1/Eerv4vj4ZZCPO4iGyJNEikEttsbqt/mqItzZ8/gxZdW0R1RfRii3RQxoxYiCse4bznF+x49BS6PbeyMBEpt7mS4vpbh5voYV1e7uHJ9C600wuGFFGkjlr537eIqTswfxY/8Jz+BEx/7KDZOv4L86iUsP/o+dJaPo4xTeGFSWZAQhInqkfAvLxClCZI0QZGpH6qox6iYDCMBrgR+BG/yDJHtm3QMkOryUiKQcJRqSl6n1nBHEDfU23Q0UC9nU6hW1gRBLOCFkFduE2P5VLBS2elUkwJYCQ5pOyA+sFpAiu8MAlkqX+k7KneGFNFSwiXeqrRVsGezAFffF49ZVZ0G8v4bsYiX+MFOQKEqULVoI20XuF+CTQJIAa38O+9LU5ry9AkapXiXPXPkeISUfN8QSvuhKD8FcovdCi0S1HqA7SCw2I4phbboiS39SZW6YkkgVTW16JlAOwJlux+dWlievfRLjmM5l4H4uiogzceEsIW0Fc+PanN6z6ZpikGXnqoEvbpdlET6HOfznAU4PV9sJwjIy9DXxTSCZMaUv5MCarlm0rAdLBI8d8JfHpMny2tle3IxhL6/vGFYLE6UxaKSJcAdIU2pvi3Q7fZQlFRaN5H6MYJGCys5cHYY4Ct9D08NgHNUwBeBqHid0lkSZGo8UcLkIOsB/PW1hpUHjvduSU15rafv5D2ip2TvHDcOdXY3Bjt1rGZ2AtbCVkLRtKJuwZH/MlFfe4FbfK7Gt65zWA0B9z7cfz0SDgPDkqHgilzZqppkKNXGny67SVWm9VoCeg779y/jtWrMvVd1qmO5mpVDdR3OfsoW+KoFV72K+mKrvsvt65bX/Tehcn2NzlB+fPm1usr0b9MITCMwjcBdj8AUuN71EE8PMI3ANALfSgS837t068cPArA2AJxAzP0fs0FgXZ94wHjbwTr1bVUQ4RQMogCsvLKoBDl4wO7OoWABi5ryQTVYHChXTlY1tmTJ1k7QYCn6PF7DK3EiDXHUYBGB4w8fbuAThyfA9eYwF+/WL6wPdNpUelgdl7g6yMCiUJWPpnmKucGuKPHc3GKPr5YVZpDiCXu/ONDntVT+qq5KsHnbih7WPlQfyFcTlz0lkGr7Nk9XSZM2UEXgSmUhFaZp4OFkI8BirN5q75+NJQ4n00CgdBJ4iHgu++C8A1w6oVPYKqcn5MmdqCkc7VfcZlSW+G9e2MZpBhDAbpbjyZ3XB66VJ6dBVud1KopCm0voHp0aUxtAe0U1Dam+cxMiVVepzQK3X44DnGry2jn9KTEXhPif7m+J4lf7KdNWSzy+Nca/u97HpWEh4FXgRqHqaULB9XGO1SHVrtpu6s9rkJywwFLOXaGyPSpXw6Bu8udaU0GjQnoHSN2/ewpq1Zrf9adJNNx3OuGVn+T6J9+7rst/xZu3NmNnW2u8PDQI6xsB5iKtcD4T+PjwfIi3dyJcGxE857g+KrAyUnCqwF/jw75HqwtncaEt5ybMBnuF96udxpgpwjnQLwjtWcyNanOFulRry35o22A2EQc9RSa+rq44i6Zt6qU7vz5XpMx1ZgW8ztdQ2mCfx6EGcbKGJcYfAnF9xCgxn2cYe8CAakazFGDhHowzfGDnEj6w8WWkALbQwWLcR1iOsJoxhd3HptfGTm+MLG5ibuEo1vMA/WgWh9ZfwKvzD2NneRn/26kCvX4Pf/v/XcOffOklFLur8JtLeOfCLn7+3Rdwb3IdW5vXUSLFoVMfxeH7P4CNG0+jHF1Fc+YwXl4r8EtfXsVza0vYHt6Dc5c8ga30saT6URbXmm2g0Sb9IsVC2d+Gd+U0fKoCH2gi+vGP4YeLp/CD23+E2bKP3mggUJLqwZmZtigJ+4ORFJO7cOEMnnz6MrqZj0bqoxkDUehpASOvwLFDCT7y4VMYjHJ0+xBbl/WNPja3BuiNEqxtj3Htxhau3BxgaT7CbCdFI/Gxs9nDaDfHB9/9Lnzwr/wEtra3Ea+v456PfI/uf3UVRXMW4dwc4rSFMG6IilOe4+PMiiyFkhJuPULUnfR69c3DlUpNwjJRKjcaokKkn6ekv1PxSu9YWgxI0TEPYdoQkDKmZyvhHL1SCSBFyejBp2KYUHQ8lHtCVKdU1hLA8mZhMStT2qpVhS108jkjKsvCoCyhpMFj8XBVCCQFwAhrJXtCqHb1O16jqPgCerMORY3J41PlSkAo4NSKiGXjkXyWNgLiq2yQlbeOK1wloFQKagUCmRXuBgpmeR4CJBVmyp1Nla3YD5jamKpWg67yuQoo6XNBoCa9bAmj5Zmr+5V9s2AYz5cWDFEoClVaCqgPrN6gg8FA7QXsWUc1KT8rNg6+B96TPPcoCNHb3pG+y2dLEkTyHORCgloF+IjZbvLyMT9fA4/yHKb9AZ0R2MbjTPx/GQtxXC1yUfuKUljAaylAlWDVDQq6vZ4U+IrjhrxKB72ueMCGcYjBYIhuP5Pt+XxptGawlgEX+sCfD0p8ZRTjzNhHVwo8WuZC9XLWDASOlSQxvbagum84csCP7ok6eZfqRvUn7evB1vqbxQ5RnZuBYNml81F1C6r2DFaVgC40y6HceNEUrlXGkYOUr39VuoWNrUzFyXYVlbI992Xp1S5N31e2TOsyd6p+6vZ28HEVMNuzZd94yqle5X517xh9rdhCzMT6QBfpJ6Ma7d77/GjvFLi695Y71p00IbedAtc77VzT7aYRmEbgLkVgClzvUmCnu51GYBqBNyYCtwDX2yhbVY32Wl/OK+y1tlN/VAVkViirNG9MKlBEweBgBSu+66BawZ1DTPo7VasqcBXow9RE8cac1BfivlwBhfqZyyCawFdUNR5aPvBAI8ISaaJX4lgS4JNHm/jQAtGHfr20O8ZvXuvhpV0WW2Hac4krwwJrY6pYFMxosSinqlDJiFY7N3gkEwhTIrjCXzXwVo1vDbg6lZN8TLiNFnESoCz74cRZP7VHQbEvNVAH4Taatv3wPIivmBYnClcD4Pc2AhxO1JmUEIAFkO5JAzzUDPHmViBxmo18cBMpjkRvOiFMmnJXXalNBCR1tnZsTR3UC+pmJf7yM5tWfAvYznI8taPpmbf70jRtV9nX4sB0fqtqbCHW1HcHXytVy2SvTu1c/xMVhzw56UdeiZNJiBMN2glQmerhbx5r4D8+nEoxKDftU7rmCUz9ret9/OH6EBtjs4ZwRbBEpVni2ijHrqhdtf+rytP1fysIYv1cenlV3VkB5C3Q1fxQpU/Vi4DInGty/fVYKlCdnD3/pknI9iX+uwZcXb+p+jQFjZP2m8B0oB36eKAVIJWidaXA179+rIl3zkQKKe0/QtHtrBAAe2WgCuArQy08t0t/Q7I9EZEVUhBGUkStaNyt97D2OVanJrNnG2xlBXZpRcC052rVw5yd901sXXy1WNlEES+enNaucsw93fHWvil9uup4ur3zIJSWkQmwhxgF5lkchz6NVMIR4BDAjkfwxznet34a37n1mKhWd/wZHAq2EWTb2MlTeF6CdW8Gw8EIwzDB3KF7cbPbx/XGYdy/8Qo25h/EUwvL+McnS7ynXeBXn1nBP/yDKxieeQVFkuJws8TPPXwTP3byKjbWLqMI53Hfu/8yZg6/CTurL2Cw9hwajRbWyxl8+qkB/uxKG7uDZbx4jnCsQEkVLv8lOKUylF6uTHUOCZA8lDcuolxfgTfeQvmJ92H+ux7Bz6z+Nt6+8RjCYohGEiJutzHs7WLY76PVmcN41EN3ew1PPv0yVrcJCH1RuFK4SNVlu+mhFQKPvn0JnU4Da5sDuXe6/SGGY6A7TLCbNXH95jpurhESAgvzIWKB/h7Wb2zjyOwc3vHmt4oi9dDcIt7/Uz+D4Mg8Vp5+HDdffAVeo4GFU2/C/P2npMhW6CfwPKb/U21I64BMvUhFrUhnA1oHqP+uprbTnzVAkjbkxKmAZN+VFPwkUhBK9SlKxGlT31U5U/YJWxW40r+X/UcVjkzbVwUwAScBq7Mg4M+yuGWerqJwDen76SEfjwTKSsEpglAeR7xMlUg5H3T2RFFU6ktDYB4PIcWpeB+YKpVQVYBuyPvZ+dAGAhcJZAU0S9tTzTnWRTguTDFNfzQSAEooKVCWqllaKfD9Lt6mlAIXkvIvUDOJRa0qBbkIdWNCWCAbjaQglihvpYiY+tWyD4q9ANuH5ybp+3wXqrWDqGbFJ5VetPTn1T6qhazGiKNYYC1/Zgo/vVP5XuVCAMwaguciT3EeK4pEccrzTRsNKW4lwJcxIFwnTDclMQE9j0+PdR5X338chxRyTIHTVP8niQxOeM5U+9LDlZYSYjlAe5VsLIWy5C3sERgr5FafW7p8MMYe4iRCtzdAd7uPRrsjhbuSJEQPMU6PIjzW8/H0yMOZHLiZq4e7vk20eJpKePenpN/29Vt7kr/WNm/Q38zvV/embxGn0lXUaovWkqVgD2B7FrsxhLOeufMz2gtcBbbyHe3ey9VKsvNNd+B679qyO2NdpLxV4SojGNunQt6JMlYWAcw6av95VzYFNn5zTumipq5lfFQv3YMu/PUsBdwL231WByPWDLdC9vJjR+48vNMtpxGYRmAagbsQgSlwvQtBne5yGoFpBN64CNSBqwz69q9qW4XvfdTh1u0qKvFay+LOB1MLIqiPosJEN7DV1GpVv1L5quqwyZBbfmVqEvHqssIBomxz8kY3PDf1Xf2MZCzJQbTVlmAqdJuFkZoR5lkbCvTtDPDTx1uiznPDy69tjvAZ8W9Vh7CtcYHLgxy7Oo+04jqmSrV0Mx101wCV82p1EjglZfC8QlSPdWha9/+yqYRNkPUzysVvA3/q4NNNRA4Y9EvBLPrGCeDVMfWRxMdyGoiS1UqU6XTH/Efpa3pPosrPBxqhKGLnIx+prwCWSlgBlKIwtFRBd54Owtr+zu7m+FsvbqqNITyxFHhmhym5t/8SUCmKX4X3KsyxlNl9nZfRmRSVcBDRzSaUhtYjKFWReS4GOu9PQxxPfbBb0F7gU/d3pG90pICWrQUQphl/5b5e6Wb4N1d7ONPL0WVhGyuUxbalMvPGIBfFK8GjU+fINq4Cs0a7CkAFXl2F59q9sIeT7vMMFuDqFib2hVPvIf3lfohb37RSWNctBhgjp7Jzk2CJj/NA1kWLRzsR/uuTLXQiBQ5u3cSOeksDMzbrI3r/5rg4KKQY3cWB2nUMCwJVhahURVutcrt8A/52L/HYO7T6GDLOOgl1Sx4OsKplgCpPRV0sATGpVC1NU5cc1F7DtUn9WTKZe7tg6mYOLmsfmaRvUuE6w5Ryz8eIMIbekQSYrGI/GuM966/gO3aeQB40MQxmMO9tIRrdQHccIUOCnXgJvV4fYz9GcvRBDDZWcWXmJO5ZO43N9mG8vPgI3r80xt87UeLS1VX83B9t4CtPvQKvv42kOYPvv7eHf/T2sxgPb2LkH8Kp9/wUktYs+jvXsX35McSJB3/uGH7j60P87sseusPDeO7VEmP6KjOFXkm4NmfahtdooQwjmn3Cy4bApZcpwQMOByh/7GN4eH6Mn93+LdzTOwdvPEIQB/CKsUK2uIG1tRVRtT7/4kt4/qU1JM0UfjHGoaU21td2kKYl5joe3nJqGYtL89jcGYI+pqur6+gPh+iPeE81sbNb4Ob6LgYZ09NHUmm+3YixuzvAoD/ETCNFI0zx0D2n8LGf+utY/tCHsLOxjhd//3fw4hf+BI1OBw98x3dg8cFTaM4totWeQzwzhzBtg56t5XCE0XiodpgEaVRKCqRUJSWvJ04b5s9KX2og8iN4Mf1YtRAXnzVpoykp5qIQFcFqKP8RuBLKMIWfKeoErgSghI9MoSf0kz5PmMpFPNoUEIj6jGOqzyxLpQ9oVSGLHrRIGCvUEZWrKrP5xXPWXzjgSu/QsQBbUe/6nnibSmEu+qHS+zUbiwWAH3gCHKm6JdwU24GiEBsCgdSeX/miKig11SlhJ++3KLICXLSuZWzGEgNCVoH5puwVUCZwVRfg5PYU2wDeVRPLAcJSB3nZR3k8fT4pJBYQJwXB6EFL32Qf/V5X4srjDodDuV/p4UqsjlEmcDhupnI+w90e4k5LgO24NxBfVSkgJr7jhRTMEnsHK9hla3byd8JYAa9hpLYaAtZVhcw2lc9HruiavlBGVHbTK9eKpEmszROXnhUEs1JgS86B24/EZ7bRaGA0LrC9vYMgTNBsNhDHKUZ+jLVxgKcGIX6rD7w48LAr58w0C7eO7UtmyuS9c9AYzj3VXuPl/G350/7z1D7t8oQmT2qz3Nm3yHYnp6jrqfp+YHci/r8lq6eygZooXOvDDzc84+9c/5WMLbdiXDsRGesZaJcMmCrDYtIk1TnVxgbOKsIJECYl7LQv3To6rA8e7K9uI9fk30S8yu+bAtc76VfTbaYRmEbg7kVgClzvXmyne55GYBqBNyAC3h9cvu1eFMAW1ThcxqG35an7R277disKyAmMUP9Eg3ICAw26SnKcKl3peib+hwbAmGbJLwdNOcBUpzqrVsv6LraBbGmjXhnEmiq0PjBXyAu0A+BNzRCdQAHwI+0IP3uiiZNNTUHkvj6/OsC/vdIT1R2/1kYFrg0KgWj8koq5VXp03UNUnR5VcSFa0Oq/CSPSfUhhJil4obGTKY6rZl/TVOrgX6usu6/9sLZSJOxv3cobTc/D+bmyDBjxUisADic+ZuhJZ/ODSVqfiY2rg+rEZDYKcCL2xJLhRBKKl+dSEqDpeSBvE3hONY78y/1qe//Z+gg/f74rV0oF0PVxjpd2DyiaZYpdnQtYX3Gw3uaBGitr8vq8orJPmHSMCcLfGxztMw6zQZTODzQUPrOnzoXARxcSfM98In/rUP11wLSGKfOfvdnHH22MpGgY9xuIYsUTZfTFfo5t83SVtPeaP51A5P3A1dQ8TgnjJpWyWGGXIKpVsXQw9bf1Se0ik999o48MZz/B49yiPHYg1SsxH/p4qBWKOrbhA9+7mOBnjk+Kzk2Oa+YF+58jtbRIty1vrc2xAtgL/RwXCWP7uRTTop2AQliCCwIlu1GtrQhvT/cyKbrFe59fzqPXzXnZMlwcEMizjwprLLXd9/Yqtwik3qzVn+35oo1g6mTnL2z9Ni5LdAjLfGDkadEgsVMZjxCNB3j/xlm8d/cpjJEgi+bQLreQDC6jP/bR9xroRkcxGveQ5SXi4+9Cvn4RlxZO4dDGBRR+hBePvxfXghH+13v6eMjbwae/toV/+qUVZNcuYBi38Jb5MX7+vZfwps4O8ub9OPqmj8GPI2TZEDs3nkE2uIbm0r340pUU//6FAivbTbx4NsPqCmEcCzNRdqgKQwSJFtBKGgJcEcTAxg3g5nlguA18/FH473k7Pjp4AZ/c/L9xKOmJN2sas9p9idW1TYShh9DPcf78ZTzx3CVRMy/Npzi0EGHl5kDUoUtLJe679wiOHjuOrZ0dLVY4KLCztStesKMsxbhMsNnvYbuXY2tjR5SNs52mwLf11U0kUYj52TaOt4/ge37wR/HQj/ww+rmHKy8+ha/+9r/DS48/jqWZBTz8tjfj8Kn70D60jJmjJ9A5dALR7IJCyLIUKBf4oRaNyjOMRgOBbVQVxq2W+KNSbSn3e8CiYrQHUPUlYUvapMK1MEsBBaxpnAgsJfDkkyBkwaSCUI2+qkzpJ9CceKNqEaxSoa3P0FORS99TLSLlh7GoYgl2VflJNagWvBL4aspXetMSCBJGipUCASDhIxWoEcEe21xVtup1agrUWD1Ks9FQrjMOmc5Oxwn6vqovLa+RIFVfYgpcRQkrhb48AZCEnTwf7lfVskzl1+sgUOZzjFBU3mu0CzFgyzYleOW5uUVJAbamrBULCNlGF3qkv4yGYtfA37FYFmEjxxfOVkDe37Z/qlL5d2kPPheCACPaD7CIWrOBUX9QAVBabWixNXNtN4sGxlttILQoXwWmuejGdmOfMVAsFgxFLgW51DrBk74lhdbocUuP9SwTMMw2abfbojzmdv0BvYADsQvgO3VA/+DCQ9iIsLW5K4Oj2fl5pDyW18IL4xy/v+3jDwcebuS0SOD4Tm1C5DXhnmfV+2f/Q7qict/oa+Qub6/9av+rWDNpbjtgve056b54r2j7yVi1yrzS4+iobpLxUa2rWQaTLNTZfnS7iuFWr5NbgaiDvLaga+KAyYnqmE+tQXRxX3o4738HgGtLg7cFrm9wa0yB66XLXFQAACAASURBVBsc0OnuphGYRuAbjsAUuH7DIZt+YBqBaQS+nRG4HXCtKwfv7HwOAK77U3jralYDIA5nKO6bpFUrgNXVflchVmHlBLpSiahTHU3P4l/GnqV+elq0h/Anps8aJ6cEgOLJ5aCJfs8U8YXIr/72rpkQf+feNub4IUsH/72bAymYRbDD8+xl6snp5inEhBSA0UtyWACDUqEQf3Z+lQ58OXXRxGuTEwYW1XF+XApnHVwkrKMyRz0mCSns+32qVZeW5s7JuQ9q+1navc6CLY4adXIUrXCvswqqVFk4rBPq95yXU+Uh6mOblImSx9Klq8mEQXQHLo+GvsR1NvbRDgIcCT20Q0gV+6bv48+3Rvh/1lXtxeNfGhQ42zfJcL3TOYsEqxDM5qtgfWUx4AC1TrInShf1rlMwv6+POlsHu34343TIlX6kDzcDNEiM7YsxXgg8/MBigg/PJwKXqfo1CVm1IsFJMNW6v3l9gPP9DBnpoUF5qlyvm2+tXIvYCtj5V9/rud4y5a0goGLjqpiWbczfVn7CNsn7ZoGr3FNUi1k8JTWy1i6mdZTexFg91FRgMBsH+L6FGB9c0CJAEf1/Db7zHpRFj30XpmD4daaIXFApgGuDDGf7OS70M5wb5GLrQRsB/scibTxLLoww/uKb67z+6vhUjq+F85wna73L7bmXDljY0OeW9TJrhGpBySB39fiTrN0SUVmiKRXiCVwVThHaRqMhkmyI79g6h/fsPI1BEaEMO0iLTYS9KyjKAN2gg53gGOCPkQ37CE48isHKq7jZOon5/gr8cQ9n7/swvlQE+OnWOv7Hoz18/dJNfOoLIzz7/CX0mVLP59pDV/DJB0doHnsfWotvghcxJT1Af+M8Rusvojm3hDPjBXzm2T4ubLRw6VqJr7+6i3yYawEpAa5mWBi3UDZmBPKVVgwJN87B31yDNzdG+ROfQHJsET9z47P4rvET6MQl+rsErYRtfKIRQozQ6+/gK4+/iPXNMeLUQyMKMdshBMzFx3VxJsDh5RkkUQet2UNYWe/h/Pnr2O2N0B/S2SDF7PwsVjaGWF1dxWDQlWM00liqzY8GY7SaCQ51FvGd7/8I3vnJH0eGDOee+AqeeexLuHDmZfT6XTQ8HwvtWRxeOoKT73gPFu5/E2Y6c2jOzSKanUNjbgnpzKJ4s1KFSqUkVaQCXNNUoR1T0anCZzGjkOn2I1Ehsq2TBm0Hck3f5y1AhSoLTxWZQGyBjEx/J5Ql8KS6jgpTehObWpWQVtLjCTypriVIJNyVlHXzMuUil6X3S5EnU5m654lTyQoMFb9ZO8ZwKKA2SKgaLQTY8rzF+5QgkEpcgbyxXIek7HtUufJ9RGjMdHqqOlXZq4WvWIxLU+HFrsWUm2JHwPR/Pj0EstKaQYt4SRypGpWfdRt+lun/TMvX4lu+erVKQSxN4ZdFIS7AGNiVQl9iC6H2AXyeUY1M4MtnzZAgVX7mQhEw7A0sTZ/tS99aPRafDzw2gXLABYrRSFS8cZLqcRnHMMCY18vMC1sIC2IF2dyPPBuodo3V75XAnDA8oAeyvde5LdtfMnCCQEErY84iXkmi/cisLKQYXaltQdW7KCSpOOa9NS4E2PLF3R0UAmIXWzMIkxAbZQt/2AV+pxvgldwH8bEZqEyAq70XD1xcd+9iWeS6s5Hh3d/K5cSoxZD7couN3/TxLa2f4x55s5nXuvp06Kte851s3GbHrjzt9x3YQVH5rMuMueXkXOaF7kzeMzW7AV0cnFjuql2Teb06z/o9nq53q5F0NC7X8n1Hv+kQTz84jcA0AtMIvBERmALXNyKK031MIzCNwF2LwEHAVWBrlWJ2hwO2O1ASiHWAeUZqGrVxKlOC1bVkqvxT6OpSrkVZYGqxyitVjksvUvUhy32tps0CT8uJh8NxgIZVcpZESksbV0ain6W9gVMOEBB951yM//ZkW0ARB7MrUjCrh8+v6YRHI6Igz/R6qloVrzaFe4Stq6McLLbVY1GtKi1bcZ54Ybr9mCJOC36pglNsE2Qgn6vPnrEoqdZbg3J7vFvt3BS4aTEjV3hMi6Y4dOaGynoO1fYCHnUCIeoJX4tktQPaLtBP0TeVqqmO1bavUlZqJ50Ux7KfpC+xqrKFvgKfOtHTCxsVwEvdDOsjV1V5X5cXWaKemfYNheVSzdcmiG4i4mCsU+zwCFRHH2RVoABZ972nyi9TgD3gZDPAUhQIcKadgfhxyuzZw/1xgE8eScV6YoncSvDdRHbK6702zPEb1/p4ajvDQFKD2S8KXOxSkTapvOyAK/er/f1g+OgmYNp7b4WyTqvpClB9MwpX16ccZ5TiHs5uxE3wqkmdtuJs6ONUMxRFM7elWvwIQXvoYz7ycCQJBL5TOd0K1XqC/9GKQm0oJqoevUP241fDm1VhNLf84kk8X+1l+ML6CH+xPYJoDEsPT+yMYGHWibg8f9T3VdKO+Sxi2rR4P2u/ctdeVye5In3VDNjuV2mDmuVKXcEv3UDu8YkiOywLpIRkBDhSjp6wBgiZIjwa4EObp/HO3ecw8lvwggbi0Q2U3RWBbtuYwVZ8D7IiQ6vcRXT4rbi5vYptpAi5z5UzuPrwx/FYcw6z6OLTR1exMLqJX3+ii3/52A766ysImy18/z3b+O/eOcSRhz6ERnsenh+hjFJkwy0MV7+OwB+j2zyBX3tmFy9cKREH8/jT57dx9WoP5ahETqAoRbQIeGKgMQskqSpcCdBGPeDaOaC7CnzgIZQf/QAezNbwN258GkfGl5CEhQKziB6WBVqtGN3eFp5+4lmcv8zCRurNHZUeDh+JkPXpLUo/3gAbWz52+vRwZQp+gSj2kcQh5mabOH70MDJEuHT5IrrdLgb020wixKGPYZcgLcJ8ZxZvfuARvOUDH0Ke9fHKV7+C85fPYme4LVAuCLUvRwWwvHwCS0ePoYEAM+05dBaPYHb5BGbvexDNo0cRNNuiWvMMIAYxISRBlyyvISRwpVJ0NBb/TxZjSloErgpTWdSNz3QqWOUZTMDHLAdRYtK/NBMQR6BKQaMUXZK+pLCRP7uiUgJpJQVfn6Ziy8kY871oik+3SCWqUFN0qiRWgSihEsEewS7T/gnuxFuWaf5UlBJwUsHLOEURojDGeDRQaEivVrEdUMhK0EwVJqEl1Zs8P0nrV0MEtWbwtICWeKAS0FJhm1HVGcALCGG5nVnFmIcrz09hrPqk8v4ST1f+nv7mBI6EmfY7UR0SPovXK5Wj/Gyu3rSBr+dMVSgtjKgkZuyopmVxNLYnIWy/L+rTqkCaeMT6AkxpKUHVcxyEUuSSCxeyjGAFquTZYIXKVC2pGntniSQqRQPBAn3FriCWa+OlE+yyP4iHtS1I8Rr7/Z4oghl76a8RvV89DMdjCtDFO5bnyEJhPEe2JbvBaJgjSVOMwgYe74b43CDGc0WATR7L3vvV2Ma9F28ZeboV1/8/Ade9C6mTegOT4lLf8ADaPOl1RKSZUHoPTZTAmszgInbA6mi1KDdZ7K3GrfYOmni5ujPU95rz6XfjTYu6qsVdppgt9Dn06f4VL1d5P9u53cHY/HXjI8c0Xe/+xdIpcH3d8E03mEZgGoG7G4EpcL278Z3ufRqBaQS+xQjsB65ubObA5oG7rysd7/D4DkZw2qV2AjqENKZp6eA2khNFIgsh6AS4shWogGuF9nSCWaVMa9V2Tr6Y4vxwOxRlq1RtdWDQztcpNd2A1gGv1PfwlxYS/K17J+nQ5/oZ/v21Pp7YUuCqWhod9VbIywa4dajH1PJzvQzr48IUlpxuGvyrDVrroNldmfpG6pemtenxCGsYF7EfcEeXid2EUOnczAp4ucryrzHodulpnFq4FHJn1aCtpMcUWwDfE4UqVZ1SOEsm7NqmakEgWlyt/mzzIAJKBb/670QwqOCS7bWZFXi5m0nxo4P7nJvQ6DRCzkdSsvf2I2cdUTWOWQQIgJTjG8euHaRKIbTJlFqtKQDktVLFSlBItbSmF5orKNPBPYjFwA8eSnBfM7CCWraQIDAbuD7M8c/PdXGur+q3tVGOc13VN+uiwkTh6uwzeCr7oaNrb12o0P6hfWfSV2RKZDDUFbjSxYCDAe5BsT4I4h+0D9dUPCbBKv1824EVs7MMf1pVaOw1FlSYL8ae2FYcinwsJ4GA2YUoQDv0RE3MOLcCVaPf8lUXx7rngaTzl/i1q3385s2BLHYwtk/uZOLnKs8QAa0uXgpi+BXWJq/EJe6IDmy7uLlFibqEysVe/zXlUdUek8UNbS4t0hcXBYjY+JySe1wqFhUIhwN8z/oLeNfusxiFs/CDBOFoFdhdEaXabriIYXxcPG3nyg1g7gTW8xjD7ia6jSV0rjyLsw98GM/PL2PHC/D3O9fwnzcv4vlzN/HP/wJ4/MyqdNZ3nGjgH31ngFMPvk3u0ZK+nM15uTeGa6eR9y4gmj2Gz57N8Ycv9XB89gReXvXwZ89cx85Kn2RG4E1JAEhZYNKC12yjDFMtbkS4tb0J3DgD+D2UP/RBBEeP4q8WX8HHen8Cb7SJzvyseEfnAxZ6GqLZiPHyS8/hxs0eNjf7SJoNNIMCM7MzOH2pjxde3cRwRLjFtHxC1gCN2EckRaNYaKuBI4fmMTPfwqXLV7G920O3R+V8jiiiwrHkt2i3OpjtzGCmQW9WoDvYwSgboj/YRa/XRRSFSFPaB1C56SMhOAyAdnsWjagJr+/jyPJ9OP62t2P+TY8gWjqMpNVGlKTwk1S9Xbm4JsUYAyRJKsBr3O3K/Re1Unkmiu2A9e2IFgt8J7CwFlWd4i1KmJahzAgzqQRVmKmwVFPUZUHNQVg/EKCrAFLVofLOsEJOqqBUuK+M1ZdGdN6yhHOiNvVYbGosC3WMhSxUieq1VGsD3sNZLn02TBLdVkBxKUpPHk98SnmfizUC7RO0uJMsJNk28r4Rxb8qUwkPnS2CFJUyUKn2B1oY0p2fKFgJm52Klddoqla9z/Q4hLCynfmfilKXBcmsCJo8Z0URyiJlGbLhSM6Z3qjDwVBgul4DVG0shdDUQ1XGAGLboFC4fn6Ey7LwKgs5fJ6oYtFM1xU5y+eobiUoNejKgmeMRxSKnYFcA9Wy9G3NcvWNlZDp9rSIoHKV15HntKfwxRec58t/2A7yfGM7lgX6vT7iOJF9dgdUKoe4hCa+PGjgC+MQ18oQNPeR8nA1kFg9f6tHsXuv35qlcJs39xv8a8OK8pI+6J1mD3brCzoUuvN33+R6dRFOR5c2Tq0vMrrikbbAUX9vVPtwa681twNpIqeQrb3Hb1levM0pS78Vmyntd+64e6CrKxZaW7S8nY3SHTeO2e5UtQXc4GOqcL3jEE43nEZgGoG7F4EpcL17sZ3ueRqBaQTegAjcClxtpLffEqsGeGoiPjmDamy4n4/UBo0OSjjg6jy3xL/SAVwbgKo6c6JGc8NK2f1twKEbVKvC1cOJ1Mf9DZ0kcpIyHwfQ2tKWOecUvKZ6c2pb+nJ+dD7GDx1Oq+hSPfe5G31JY3ZwdD8Mc/vt58BuxkrVCo3P9FmBvZCUck5kWSijDjPdQQgQJVyO5TrPMNtABtdW5IdTdIGNrqiP2CToB52XmFas1QZQiKqNs3/y4eAdFaCqzdJttaCW7s8N7LVQlwZQFD3GiyIqYAMfaUDFooeGFM9S9Wu9cxA2Mi70mVNfW7KmEv2yxLVhIb64wspu6Uc2YZXf3wpcRTllgpuwVDA8+dIoiALaTkdB4T7FawXeJpmVDn4SqlKVeSj0MRNT+Uot60Rtze1ORAF+bDnBozMxFmJNQ+WZDstSvGp/5UpP/FsZ19VhjvM9KVNmBcAm4NWBPuu4++5wZyOwd/rk7iVD2loozBXR+iYmnJXKswZ0nWdd/X53YJe/48LGoTjAEkGYkc2qL1kROVFq2XNF28JALICWT0VsgKOpj3viACfSAIdiT3xyWz6VsrSh0IUFZ3Ig0Ko2mf5fzuziMSpcpQ+VeGI7w66kaqtXKgutTfqWKcUrCKvAY4Jctd+LWs1i6O5P10XrsNs9F5wy+Za/mYo+zEsBruJjDB8Z/TqyAtGgjw+vn8ajO0+iiNrwghThaB3jnVWUZY5B4wjy5BBWvDbmhzcQNju4Fh1DtH4Oq+37MLf6Ms4ceiueXXoAaMZ4h7eJfzbzIvytC/jckyP8+nMZssEIyyeO4n/4yBzefd9hq1bvI2zPA2GCUW8F2eZLUon92Z0OfvVrawjyWczOH8MXXtnCc89fx3BrhGLMZ2wu5w0/BpodBa9BpKnyXohy/RrKG+fgLfkoP/goTpyYwT8ofxsLvTMI6Q8dhBh0u6JwJeS6fO4lbKzvIPQSLC100GpE+P2vXcPnH7shmQZxVCKNaBNQoplGSBOqOhUethsJ5mbaOHbPInZ2d3HtxpoUzGKqvudTsZjDK3y0200kBJyWaZEkiZwLoW93d1cKYyVpiDhk8S36agaIwlJAamemhc2dPvq9HEda8zh+8hEsLJ9E6/BRpAuLaC8dQuvocSRxQ9T0YdxA0myL0rAYDDBiMbFQC1KxuJP0IQOdBGKSgm/wjipGAYbibRoKNOP3PCdZoCEcratcaTNjxa0IYQWK8hnlVJs5gaF776ltAdtJ4KalukuxKd5ZLGRF71ErKsX9EUgGLNglINMgaBQJLM2GQ7UOsHNw6fs8R/VDVQsFKZhFf1gWjCIYNo/TCvYSfvI+o9LVPFwJNQltHXQVf1h9QKqal+CyNiYQBaz5prrnqCz28B624wtUltR/dl9nR6AjDIm3tQvtAQR2s8AUaT3VyGKtAIzE31btfZzK1kFXgm99z6paVrMDVGWrELW0gmhqZaBvaPY3VXI7kMv4ZXwuUPHKc6CdynBklghqzyDcPC8xIgQ2H0/3bpa+Qn9Zet2K1YI+7/hvRl9f8RMfY2Pk43TewZNFA0+OfJwvI+za+1KflQoc6b/OjI9x6WEgPvMHvaj3va7uyo8ug0aBY/VMdiuptcHDJFPjmwCutogmcXZg01L765dV7dmBd9vWvZPdkE4Xe+1d4oZRbqz3DcZJgL+Na102jxvbuDGeWzx37+vJa9LGRvvHWNU5HNSuSvHrcNe6rfb1qcL1G2zB6ebTCEwj8EZHYApc3+iITvc3jcA0Am9oBG4HXG/x7zKI5VLbX3N85v5oY7cKUpo9gPNUrAaOFWNTIOKgoMCPGjg02lJBvIP4LicCHFxS3XqE6iZPfVz/ypEmjqQ6YZp81Qvt6PdUbJ5oBLiH8k0bLW+MC5zr5eYHue/i9u3xTDfDn2+OsMqUWwAXejkuDwutru5UlpacJWCsNuiulIXqfWCp83oA/orgj1cgfqpSZEsHwXKm5k1beXryWLUCSjLpOgC61gfRlbpVwPDEodOpPfWYJUKnaKXSyadHp8ZNKvpaITL+y+3YX9ye2Da0DhjlkIJHVABvixcuq9Br+qtTft3STkraasDVVK4qlFL4y0mxqX/rihG9dmNzWoNFwXLlQ6tbM74x05mt0BfjrCYGWpSN2xC8LkaeKF6ZCi+f4wSo9JAEJT6xlIpC+p5UNCh4pTvGL17q4dowE0UjwS8Vr5cHnAibgtsmUHWlq6i8DrjTtY+Yasr+7razv1TnLJPBuprmoP3d9hjOysOtUOiGEyWN3tzuGDwtxoPgnXA08k1VWms311AT0Erg6nyYrcWqB4+q1I8nvtyLJxshjiVqT9AJfLEwoApWob4nxbP+7kvbuDRk6jVjXwhw7VIhZ+0jYZP6Wqp2rduV8DQnlh63Rl4ny6pMde1m3dEYkLaXU7pWxfnchF1WQkoEuXq58r7hedJawCtyNPsDvHfjAt63/QR8P0IRpgjHWxhurWHEQjutJfiNQ7jYOI72cBNH/S5ebj6IdP0cboTLmNm9iLMz9+HJww9gptNGpxji7wQv4/vKZ/DkmXV89tkAz173cPTYEv7hD57CW4+3UHpcsglQhkxjDlBkQ4y3z8IrNrGbHMG/+epNvHilxCP3vhmXBim+8NIKzr+6gvHGkLI/W8XwUKYteI0OvDhFIaniVIkWKG9egLd6BrhvBv6j78FPzTyLH2o8g2I4kMrqSSNCORqgwTTp3RuIghgz7bYUzzp7ZQM//+tfx6CbIaVaNCiQxj4akY9GEqLVCgWIEpjS83Wm08HS4TkpxHXj5go2t7roDfquUhrKMYFthHaTStRAnsVRwCJYbJYc2XiAwbArcC1NEy14REuViCnbARopvVNDbG314QcFAi9BUKZoxbPozC7hgYfehhPf/WG0jhyHz2JaWYbG/GHE7VmUQYRi1Fc7Bqo8CyoJFbgLyOBqQE4QNxarBLERICzj9lREE8zxWUVAyIeXpeKLAlRUrgphRfkqxc1UhUpgqMrRsRV2cu8JKmKtkJ6AO5cers8jgkcBTTwPZptkfHapP2z1XCJ4dbXqzJtVwJSpSxUe+mrjYiCU34rVga3EMR7yhJU0fQJJVdnKNRDo1xYS3e9EPUxw65vi1vYtPrHufWdp+vLA4vnwf+KlaoY5PJaoXVUFy7+r7YA9V8USwBTCjLmdNwG2wE+zNajiJFBWn4zSDlbUqlqwMY/WSl0sr3c9Bj15qwUzqmapiM7Gqkbl/wq1W6AfrKhj2Q4GkJMkluJkQRCrTQVjwUKjLKQlkFvtFlwyOPtXGERiU8Bj0B+W9h1UmxO8vjBM8LWyiefzCCtFgG0W+So9tPwSb45LnIo8XMuBJ4Y+1qtaqrcldwe8Wb71X7mYuoV6HafUBpr735o2xPtmjlypk+1d7Malrp/J+7A2gJL3TNVnJ+9L915m+zjBgAPFbvHnG0XCmhmjb6JbQKhlk/DuqkarFZC+9bzc+U0UwweMrA24Vudd3/cUuH4z3Wv6mWkEphF4AyMwBa5vYDCnu5pGYBqBNz4CBwHXWwZVNcXgHuBaH8TtG6NNVHdUVkxSeZ3isVJN1gWN+yDTnoJAhnucIkSUVG6UasdW+KMFmN7aibAY6YRvLvTw86dm8EBb0zdv93WQV2N92wqI1oSb1WUboPzq1hi/ca2H80wfLz1cGmS4MGCqvCo6ZVpmoK8quFApVR1T5FS8mtFUpyAKPIJMu3bCT87V5Wfzk5XzcT6XMkmfqCrq/p5ujuKG3y6urhAZz03SUsVGgIXFSlWv8j9TssYywdZrIj5UBaMCb61W7fAcFTqa0u+VTH0s0cuA9XGOTRY7yrS4WNW2rpPYlcuEQGiWU3i6gmqmXFRZnUw8BEib3cL+SYz+rEpekhj1ddXfso8S5Dmf0SiglYW2LiEp1ak7eYEdCvtQYD7wcSgJRXUZSC9T4Mw0+Hd1Qvzw4RRzYYDPXOvha9tD836lqqjAxb4WenItI+CP6aM2YZssUDgPwL1XUl/AqPdPSWWtefKqAtRt4eJryk35tQLxOpyW39r9rgrqibVBfWInbMK2c4eYHEHhNf1/Ca8Vwut/PgGj8012/db6bgVzzS9OPVUnfnTsh8fiAPemAR5oqgqW9zjBLP2S/8n5rlhT8JpHJcRSYIgcvjZP9WxwxapY2dwtJqgnMNtgoh526ZMaIe3fAi+q56GldloA9JmmamXrrpU6ip8Xq40CiAjRpOCKjzzwkKPAQn+Id2ycw/u3npRFjSxows/7GG2vYbvXR2t2EWHzEC537kMxynBqeB6nWw+i6G5iBwmS/gYuJot44fCDwOyM3KvvHF3F38OXka28jD9+rsRfXJrHPUea+O9/5O2Y70Twkwa8sCE9gXCG55/115D3LyBszeKPzw3wuSfXsDz/JqSdI3hmfYzHXl3DzbOrKLb7KLl6wpuD0KjRBtIWSlat9yPxs8R4iPLaK/C6F1G+5R68/W3H8D+ffAzB5jUMx13xVS3zAcKsK3elj1gWiZgO/eVn1vDpP7ko9xefOZ3IR4sFtVJfVLFUu9I/Mwp9hIGPJIowNz+DZjsRperKyhq6vT56gxHSZipgMh9mmGk3tCK8FGwyL2oqGJFhNB5gOOwLxCVkVbAFNJoRQp8gNsZwlGEwyqR/6yJMhMGgwL2z9+J9f+kHcPy7vxdeu4XxxbNIF4+g0e6IT2gZJfAj2gNwXyEKqkxLpsOzMBP7YaCFlDItVCXFj1hwcTwSVSx/lnYSPweGXH1bWWxKQaJuI/eLgDeFm1ShykKfKErVd5wdWfxO+eAR8KdQkqDQD+lPSjsDFrHSwlZUM/O86l6s3B/T88X/Vc5V4aWzDhAY7JSqVLXyHjIPVmcloEpV59WqzzqBrgaDVV2uME0XN+jhqun4fPEI3DTVqMBPU6fWjyX3JNW5hJV5hiyjLRCLXMWajl+3HjA7AqeclHMjeDff1krRaotYEkrC19o4SONo1+IUuXJCuuCqzwi14dErs6eFKXAFUpsKlu0qBb7Es1atE5itI369AolD8ciNwkT9XqNIi4MRVpuPrPjqFgUiWi/YEamIZYuH4k1boN8fYDQco6Tq3ItwZhDibNnCBa+BlQI4Gnn4/k6JhxLg6YGHX9r08cSIIxR7O7zRzNX5hdp+J4uM+gv123ce2e79UIOfk1fe5PUoH9XBSv09VX9/7v9e1zbt4b6vQKm0eXXdzsbAMlVq3vT1N/ceKyW592rjYjv4nu3td/XwundStUBYZaFM3tPyHnVjgeoS3Mr0JEPEvdeqMYINHp13shsa7AG6B7T1VOH6Wr1o+rdpBKYR+HZEYApcvx1Rnh5jGoFpBL7pCNSBqxvYyoB0f8qYgwz1QWJ9zFljOzIMN5sASbGtgKtO8GT6VEFCPZTCQJ2Q6OxMxUlSCXaPB5cqc6o0r/qg1EGVssTbOkztVjgyEwC/QODa0pTX2329ntdXHbjaKU52Zef4+NYIn7naF+DKSS+VjA64OqCkKd+Wul/DjDKZ0CmFQbzJzw58iSVDrbCSwCyzGqgDu7rsQaattRhXas9KGGLgSTz1JkpVqlbTQH1MCT4SFuGl1QAAIABJREFUm+S481Topo0kwNWBKWnmScEgheATJaPOY7QdaWW6Msql8BEVr2opsE+WYh6A8HSKJ3DM2SpYP3GTYfd7jeOtuhEHXSWN0yYjnMQ2AqopAyzGvqhktWic7kJjTyTkYXtcYC0jeC3FWuBw7KMTqTLWTQQJGZkW/1ArxBc3hsgppZX2LrE+KnHRALyLI5UqjKECoMn17bHPsNMh6HHFpphqbfM2gdjkX/28xFDgfs0j4dbOKudjdeJvuSXcvVX3JXVAWXZVux+lRczPzkFJVbC6PjdRxaqim1BFIb4AWfpFil+rWJVK7HmN7OOVONb1K7s3lG+UAuJOJAFONQIB9l9hYTJTpG2MgRd2x8gIKETNaoo+e05JHzIludqcaPzFh3jf5FrvW8Pj0q/1y7VX/ZHi7lOB1XKeToGkTzgukMR5Di79ZJ5ZCrDo2KCPd62cxXt2nkHs5cj8BH6ZIe9uYW1rG51OB8HsMdycOSXQ/8Gds7iWLKI39iXFN8mHWMt9nF5+GJdmFtFOQqS9Lv7TwWP4SO+L+PLXN3BxbRFH7juJn/34u+D5GYKoCT9uwfPp86iK67IYI9s9h8Af4Xrexqe/dA5rOzO4//ADuJmneHJjjGdfvYGty5vA1kCLZ7FBWLk+aQFJE16UCrwR6NrbgX/xJZQnCrQ/9gn84ltexqkbf4D2TIqV1QFWr19Cb3cbg4yp6rpARsj4uS9fx+PnelZcjYXWfLRjH81mhPmZBJ1WQ8AofValt+UFms2mpP43WyG2d3awvr6Bzc2eMOGkFYrnaEILglZLwB5bNSbQkpRxwsJCvFzzfIQoDmX/zrOzmfqIE0/Usds7LIJlBZ+CBP3+GKN+jvtm78WHfvSnkbz33SgvnEX71Ck0ZucxoD/tpevwF+YxN7+AsNVBmLYRtmeleFbIZ4f4a5ZSqIoQTwph+aHYIhAU0tdVVK85Va6qYhQbAD5bDfrxZ0l7J1fKFBZKyr5BSfUOVWjL6xDrAgdC6R8r0FYhMK0B3M/s05Jub2pR9hdZuDJVpdgeEAgKEFV7AfFLFVsELXDFVHu5PgJAUakSlEvtdwGErniUQle1L1CgWSA3H1e5NrEE4HHoNkoxtapOBcbW1KjcD5+B4iFrXwTzYt9ga5lyrxJwijWB2RfwO99XVbFYAvBZSkWzDVhc6SCx26lWWozLGVS1J6rEyz0Q5HFsCmBpBN0v21H7or1uTBks528wmu3IwljO+5XXQKsBfo7q94DAdTxCHMYKV6NA4jPOMoyGIwH9LBDG2FMJq8BbvYLFVkFgNJB7JQbs/3wdhQ308hhrmYdmo4GTDV3M+1IvxP+xFePpLNQFVHkQTp6JkwHRt/KdKo2rcWQ14JjssyoAamOYajH7Noe1oaGNM91Pr3+O7h24f0v3TtDf13xjLSYVrDTXm/1jR2tts5GwQms2Ypn4pOo7RzO96sDUja/1nVKP02TRUrNH6ouYbhyuNRT0/aUL5JPFblXvGrC1xXNnqyDv/j30V3cyBa6v34+mW0wjMI3A3Y3AFLje3fhO9z6NwDQC32IECFz3DgYNLdwOuFYzA03h3sMv6z6vUoF9soIv2KEOW3WcrpjDFXiqKcV0HC0I1pQZdaXLPtVdDWrI6ZUQhat4aYI+kMAvvMmA62vES4adFaPTQXl9aH7woHkyUeL2j22N8W8NuHJ/lwhch7kqOA16CoyqAGRFLat0MwE5LhYOXrviDU4Na+os5+fKubfzdRV45OzuDCoK4K0G1jqDcVYAhLb8ngCPPqxUrhK2Mu3ZzRdvFzYCszYLHcl/tG/wBaBpIj5TEiEAcDsDNnMqO3NkIvFVNSDjQFi4PipwZZRje+wUqNUMVONi5YG1T02Aq8I08/uV36sXZ1VQzCaE9fOvTzAYl9AvcCRhynog4M84Gdq+h12DwKJcJBihh19RYiMrsDFWZS79gam0pHWFtIMpjBUOa3/kPuknenlQYHOsCrTJZGkCXJ3iUieyLgY2rfMgsV6MA8wwbd/AJKM4RolBDtD+gvB6aMV73C5c3538vLfmiOvnrr3r2zvgvH8f9TjaZVbWDQIq6qBSVNDA2P6TSb2p0dm8BP2MH/tf4vtIBchavzSrChcPN4m0p0cVRwkZ/QVR4ny/ECsPQjSZErtbu7Jk0D5j83VVF9eqUQt0rXUaVaXrQoHuUeNXtwt2ilyX7qkWBXYPOZBbFkjyAjFVuIQgUiEeaA56ePPqeXxg5zk0McTIS8Ha5+P+DlY2dzDX8BHMncDm/MNYKWKc2L2AfjbATjGLnXKAVtDB5u46nj/8CF6aP4ZD7YZUWH/r1mn8/eAxjFfPYmU9wvGT78C73/ow/CiAH6UowoamNYvXI0/SR95fQdG/jKDZwmefX8Offn0XxxceBKJZnM8CPHOji9Onr2NwfQve7ljhHmND6JrSz7UJxImoNgXmbtwEemdR/sBH8HffHeNn+7+MQ0sL8FsNXHz5WTz35AtY79H32heYxufO//nH13F9I5eFnjQIxEag2QjERqCdhuLHSsVpI6YK09KugwCtVguNVoggLHFz5Sa2NnakiJaf8LMx/EK9YGODUIRUBIx5wTTuEIPBQKrAez6hpJpQjweZWBWkDaDTTqWAF2EWvWcZu9E4R7dLdWqJh5YfwYlH34/xtet458e/H+3v+Ajya5fw3K/8Il549TKO3HcPWovzmJk7jPaxo0g6M4ibbQSdGYQpFceEigR+CcIk1Sca4SKfcVKoSb1cXcq+AEP6grvfmfcq+y+9VwWuRqEAXNlOFKKa7i8Q14CrJlRYMTeqL6mUZDEmvgMquEtVq5azJJhldATgiTozgkf4TfgrRZ1CsQogAKQ/rdwv3Jm4J5jNhxTq0hhLar9Tu/LeM79XXShxdgD2gJUimZZabw8exkbsE5hG7+CUKIAJnvW86UMrHqu878R6wQqREbAGkVz/mLE2mwW5d7kKZM/x6lqd2tggtAOO4m/rxgzOM5ag2VObBj6bHGB11+qGGw6KTxSM+vQRKG4WAmxLLfzFolpWaIxK1TCW/uhTJU0lsqhfffFUHmUK8IfDAWID7FEcq72FWRTQwkIr2xdiRSDv7fFYlPWlFyONm8h8YCWP8flhE787THEZgby3jQjuWza+00HpZOlqLwKtLaxKGGyB3RTnovLds9ivz3G5BoO/sr99660VfDQPIoWir6V3nbwD9oxz3VKu/VKPoz/o6Zou260Y1v7uIqPnxzGFKpbdl/Mcdj9LXUXp7xORQSU2sEJW6ueq+5A4uEVReWdx4UHPTLMs1PvfjaPcwrJrSov2vgVGhbJ6I9QiYb8qP3b0Tht8ut00AtMITCNwVyIwBa53JazTnU4jMI3AGxUBp3CdwMQ7BK41mFAfRIoiUAaak3TkCuLIaM68Dms2A9VgucIfli5maXHVeNWNCq2AlAwj96VNi+qnAB5phzhMH1Z6uHrATy83sSwerm6A7VDL3kgSnD3S4nY6BWDF88v9HCtjh1n2QWYbZbvs+Zd6Y/zpxggrlBsCON/PcJnA1QasTvmpykD1aJtI5iaDWU4qJG4VsNG/KVykukZ/FuDKySbTTAmo1JWxBiH1+iaQqkTkUZXpo8NCRFQXmlLSLmWfLnQyFeI+qCqcDT1JvZ+LPMyFVHkGArcX7OcW1UvW6ISttAy4OSpwdZjh1T4tFgq82s/Fy5VfTg25nhW4NCiwNaY6uDawt0C4fuQUrpJWaPFxxdic+reuublVmWzw20A9r+dkIxD/UZvf4WTLx3s7Ea4MC5zuZdKezi/NgdJuUUqhr91ci4SxyJMDhVTAOWjHCU+/KLAyyLE+1oJq9bngHmhnEK+u9NZ+DkkTX45pZcD4ugmWKS+tXxO6XhsU4iE8EihhSkyTtzi9pfu0/uxcSWsLJLXFE10UyatU2eqO2TejFVdK8e6l4lfhtwOVkiZL+F4CA4lHKTB+TDAkfsMTUT3PiG1LFSwBvgP5XATgf+JlbCpv101ESS/F3ICdrMS5fo5dqUtWiKrUqbEnjnd2FTVrEpmMuqInrrD4/ms09ba7qZzix02InQ8vJ9Lq7VtfL9CJa1LkiHn9VAXavRIPhzi5dhnfu/kEOkUPu/4MWt5AFHrXN3cxhy34s/dgsPQWXAxnMNPfxOzWGez6R7DTX0M8ewLdtSv42tJb8MrCEczOLwDDATrrN/HjySX8ZPg4isEY6LwFR48chR814McpvLhhvpkKuQijimyM8dZZhF4Xl8dN/NqXL2Ont4ijiydwIw9wLvfxwvlVXDl9HSMGuZuhFD9INpqpXNMmS6STWGkA1i6gXArx9vfcg39x9LfxwOEQx9/xXqydfQovPf0YLl3fweXrWxhmCqY+88frGPQKpGz/OAIVpp12hDQOkSYxojAQQCrfi72AKgXjOEazlSBpAJtbG7hx8yZ2d3viU5mkLIRYiL9wK0kUWsIXawKCKj5MqBzc2dnGaExrAU/sCoqswHCcodkIMTuTIklC7HYHAvOatCsA0OuNMWAxpczHbHNOYvndb/8w3vIzP4ti8QRW/uDX8K9+4V9g3GaRrxhznQW0Gx20Wh0sLh9CZ+EQ0plZNOfnkcwtIp6ZQ9yaQRil8OMYHv8ToMj7kGdtTyOxNsgUkMp9Y1CRVhUsgDUayecCFtUSEScBpCnn+Nwn2JTb2wrYERSy2JaobQkkcwWu0k+dYtSHH8WqkCRwFZ/kUICrvo8d1A20+KIpYWWBRJSr+m6cCETNEsY8aWlVQOhM+OysD8ReIcvVgoELelRQEyIJGGbxNrU24Pufz12m1nNbgmY+r7WgloJmwmKBpBlBO9XR+m8oBar0Geh+zwcRlcbcr0JhWgVxPwY8acVhBcWMbMlxCC8J401+aGDbIJuofdXPs4LDBlUdTON50rJC/G4NkLN9+V4R+wQr/iWFy6hOplKWnqujkShctTgbi5+xMFeB0WAsqmYW/GKcuE+C14wxpXewKGNjeRZLf8pyZGyHMMRwXKI7GKOPFK/mDTyZJTjnJTiTh7hZUpVu7yDzt65WGKWV973H9wy3VCXs3qsTf1N9O6oVlSvcOSmiqrYvk/6v9gkug0b/3bNYVhvqOVslHQ9pT+SYTMZi+wDtZOSk302W5yajSO3vcufpO12OdfDYsn7pbtwqWQ9uEdA2cBldbsxWvxZXyNPdQM4Cx40X3CjVLYbK+9cW+l1r7C3sqNkfej+6sYTL6NCRjsuQcpe3ZyGYn/n4sT2tOv1hGoFpBKYR+HZHYApcv90Rnx5vGoFpBL6hCNzq4aoDrIlBqgMT+9f4J4dxkEq1IDWk4aCqU7tO6IT5ONqQ1vym9iv6VPxq0Kbifk47aYPxCrpNwCB9Qk80PNzfVNUKJ/DNgNXTDTxycO1SfiudpSrqvmsuwd++t1WdysVBjv/rRh+PbWpqYj3N2Q3IXeErntGgAHrmoUfQ9movkyJJMh12igBhwk4e4bxO98WZvn4OttbUHKKANLWcU+XxvB3oYaKfKFys4vqeiYdNC+biQAoQMY2eX66AlE6UHNbUSQsVh7OBFiuaiwhXPRxLQtyTBlhOFNxWagmjexzgq3qwXmlBr4+A7cXdDF/cHOGxrRGuD7WKvJxHCQGz53sZehO+LXO2OoCeQC2d4Lgzpl7LFe3aO+fZgzelGZydAGPJAle0EyDM41fL9/DXjjXwkYUYu1kB+vI+sT3GK11Wvdd7QwveqAXCZqaKV55y6pWIqZjiRF1nMVLMvUv/16yQybEuIBxwPzkFeE2x4tQyhJhL0m6BqIn5xdNlG/TyUkCus4og4KaVBf1MRa/kbBds+qsTWbP1qG5jU8C4CXDNT1nTDNmvDv5yV8L9tsMA8/TbDJi26pYtFKoyDgSufXr4mv3BoCzlnhk7AEuwUldjWyYv+xNjIIpHg7AuxjLplEJvqqamgphtwp/Zu1XHZw+jA9xSnNKJW4ulhvnp6kTY7lSbQ7ue5BY8nKJIPDMrSKD9lcclcJ0ong10lTlaTK32A4yDEDE/l2dYXruKT6x+BfNFF7t+By2vj1ER4eZ2D+nuZcQzi8gXH8a55j3wigz3rj6LLD2EzfWbKOdOoDFcwxebp/Di4lH027NoZjkWe1u4P/XwX5Vfxnujqyjm3o1mc1YgHKEVgSuBklpQsFqcaqCynesouufgzy7id55ZwRepcl16GEXUwaXcw6VxidNnV3Hj4jryHqHrAGV/BPiRFtGivUCciK1AGYbyTCrWz6P5wAz+8btO4+PzZ3Dqve9HtruGzasvY2t3F6+ev4Yz525ie2uE//CFLsaDAjH9opMIzQaBa4yUVglJIp6thHGESEz/TxIWA9L08lazgUab1zTElauXsbmxjeFwLNCRYIYLTHOtpqjLmF8eixdmgeFoiDiORAXaH3SR5VS90sM0E4DHtPk0CdCZSTAa0ftyjGYzFPDbH2bod7XgERWHzfYsjrUW8JEf/KtIv/sT6L/yNH7pU5/ClcEmOm31Xy2HBYaDAocOz2BhZh5+4aPTbGPhyDG0FpcRN2eQpE10lpbQWl5G0G4LLIviFFHaQEgVsXh7Zsz5t+JTvvrqymIewWOmRa9MIat3sC9/E99ei6HH+47p+7zPzbNUoCC3E6CndgWigLSK96U9L2WxwRSyhLVUkWrBJnt3m58rlZaqhtWiVQpB+Tst+sXfE9bSL1b8TqW4lRWVMj9VLQLFm4rAk9trYTEeS1Sx9LaVfedieeDUvPI7qjrNKkagI2kwQepoiGF/iCgxb18p6qXWIkzZV/sGg8koMRoOVSHMc3OxMvUpgfd4ONLYmh+rqJMJyXkv8OxNBSyPJStu5lLGZbxD+MtCa7KxLtJIMTIW2yNAlUUcFlnLZbFhOByiKH319JV3eCHXTmVzFDcEHnuBh3JEAJ/Dj6mSpfWDLgqKBQE/w+2krfkooAXHUN5T45zPZ6pfuUhaYlDGuDyK8dVhjBf8BLtehMt5gBvV2M/86tnHawtae8Z3NlzjP3WvcHliG7gVb3S38GVZLeK7bdk97pku8akXIrX3rvyz7zXrgKseh13ZoKtTrR6gjJ289Q4kstXKgYOosvBUgdjbvDRtDFCN8fieccW5ah/Ra7Ov/YU02cfsnT4Z/arKt26LU1n92I7qIXEL9W4M766wgugGplUU4cYudj4qi0b5ieOvcZHTP00jMI3ANAJ3PwJT4Hr3Yzw9wjQC0wh8CxE4CLjK+rZMTPat1B8EidxYsKbErIpZOUBp1VSrgltqwngLX90/ONZd6yCvri/VFCmddExsC2zIbV5pBIQPtSJRHjqtrQwirWBVJUSQdC0FQ6w8/8OHEvxnx5s2gAee3x3jV6528ewuKzXXONke1YSekFM4SOQ8Cr9KnOllAr44sJdBsWOaVWxvA7IZMweT7TOqaqpdu6la1feSPpScvBhwlfgYDHUiWiuwtZwqcHV7k/R2KigDVoD30A59zAUeZiItInU48UVZuUzYEKnfpfz/thWArS1kGwOv2mLSZhy4E7J9fm2Iz64O8Gpf3cYkpbOAFJViOrgAM2cPsKdglqondb6v6l5nMyDA1aXyG2Nz+t5JP1C4y/8I8ViA6Yh4t2qjfnguxl873sQSJZbWspf6hQDip7YznO6PRa1ZHdtTBevaiOAzl2sTzYtMfApbu9Bg3aKwvIN7l23TDj2B3LOhtim/jqcBPr6UCqT+4voAW/TBtAJmN4YFrgwKgZsyaa1NbJ06TjMrHfjXqahpfPd6JLtiUAdLgKxlgSTwcCwNRekskNb1d9NXu8kt70NCVbYvi1v1DZSysByLk/FfWjVQJD6k4squyVkQMIpa0M0gpwVElMPWrvxeJuZOIWVFatyN6hSxE/Ct9/CkeJbzuaspsA5qK7FOUCWQdkfz1ROLD/orm8K1Zi0wLjPMjpgC7KEfRkh5lmWOhY2b+KGVP8ORYhu7ZQMpBugHs1jZHQGrpzHbaSKbPYWLs/djGLVxfO1FJCGwu9kTmH+oFeJr8Uk8u3w/bqRtuZbmoIvFMMAnygv4ufZZLC3eizBsoxTZLwPIAleRVaq3gmCE1+Mhss1XEYZDXB538GtfOI/eYBGH5k7gRubjWhDiSubh7EvXsH7xJopBhlKkyyOUQQQ/nQWSFKCvJNWnVFj2dlE2M/zIe3J86tjv4ZF3PIKgyLF+9WWUfoDBaISXX7qAl165jF/93CbyUYk0DpCmAZr8rxGhkSZopDESUVgSdkZI4sjS5hWCEb622gmiuMTm1hquXbuO3Z0uRiT+fojhYIzZVoJDi7OixKcKlK0/FLVmgTRN0R8OsNvbUV9hwirxedWMikaTkDfGYDBGHHlicyDZEAOIfQE5Zbszg9m5ObzlnrfjyAe+G1fOvIrf/OVfxeq4hxNHGmg0CNQ8bG4NEIYFFhdmxW9zuDtEEqZoteYQ+AnCgKraORy55wTmlg7J+SfNJuYWl9BePIRkYVGsGaiyJFD2xZNW392aTSFGqPoGNWWkzwJeTBsf8rqpFiW8dEkd5kMq/J1eqlo0Sx/F+iKRbiMKS4Wvoka1AlzKQqlOVaCajwk5TefoilCJ/63BVYGuCpsEYMoiqwJUefbTAsAWD0XtCYLGsRXPogJUnwUClQgLuR8B0ULTVJVqwFIKiBUZRqOxgErRN1vKPgFVkY/E31V8YcUah3YRY9u/xZL9wLxiGRNCb4JiUYPyOWuwltfE4mOugBYvh/CY23JpTAqMWdV6Ac3iR6v/EgyrBy3XP/T62Tzqv+qj5LmJ8tb5z2qTcxsCcX5ebBtk8UiLW0VpLDGTbQjRaUFg3rFSPE3gZimLD3xZ8NxpXRDHiSxGjDMDsmJpUGJ7h88cD7thE6t5jK9mCZ4vE2yVVL0CW045SqNse4/rs9flVLjnsy1Iib+1KlWdLYB7djsYrc9zlyGl730dd+k3MuqoyONEreke2/bKNsWnGxVou7pFPmf3ZKOsO3g71/fuzsNGpSYYeK2dVApZsQxwgug7GSVMfG712l0s9J3urJbU7mLip17P/HFjYLdgXp2nCALM9splZok1gdkEuYPpigDKj0+B6zfQUaabTiMwjcBdiMAUuN6FoE53OY3ANAJvXATeEOBaUxlOUqVsyCoTOStcU6k6bz1/mTDdhj069OvkCpNBtVM+aoGdquJ6qV6ky3GA+ZjFnphmaaIDG6Cby5YBQR2sH4p8/ORyKhXm3ddXt8f4V5d3xYe1Dszqp0o4reNSVXaMCypdS0nrJviilaTjszZHuLMGZJEoKz4mAM/Uipo+psAxKCWZs0qzFnVrVcXX+UxOzpYp78fTUIo9cR+0AzjVCjEb+eILSnUirQIORYydL0VrbmmWupyifiWeKhUZKlVWUu2pbaHwuKZ6lbTNEn++Oca/vtpVv02RNAPbeSFq0m2zHJBJggFXN+FSVaNNNGwSJ4DLQTgHPG1K5lpAoZ3+JBNRH1LcajFUSEwF6X9xooW3tiOBMfX24ude2BnjL7ZGonqlzYBMkS1A9KbdHOcCQEVdWoFO9k1VHbt+4PjG63YEK5J1JFHrBrFqoAo38PHxpQQfW0pAgeFvXe/ha9tjUY4WXoGdMQT2s8BS5d0mKdSqkHYLFQ44uvOpgH6lInL+cLyHb997uT/2oZPNUGAAj0rlNa0FCKMZC1FSm2+rfG/QlQnJZmQif5cCYLQeMPgqIJb/mTXDiEXaar7Pcv8ZEHKKIdeXAus3bhHEdQdVn06K9LnngbMU4HaqIN8LXKs1J7vf3RTbJZw68sHtZAGkAq5WvZzPB+RojXPEZYGdMEBK4FlkaG+u48fWvoJj2Sp6RYi4HGErWcZqv0Rx5euYjTNg6c24OX8fdtpH0dm6jMWd8xgMfKyvXMHc7Bwuz9yHp4++BYNOB1tegJ3dLkKvwJv9DJ9qXMH3HA7hpU1tdsJWLtGwXzAdPFD1nPoIAnnvJordCwhmlvD501v4wjObmG2chBd0cAkhbqQpbgxLnH/uPLbOXkfpRaSWKHuscJ8CSVugaxlFSlWoFBz28OCxMX79h57CQ/fOIciHWL9xDoPRQDwouzvbeOGlS/hn//sZeLTqiD00GiEaaYBGmoq6NU0TsQ6IwkjgXpLESJJEUs1ZXIhFsQhcPT/HcNzFjetXsba2jq3tXXhBjOGQPqMZTiwvYr7TQr/Xw4ip91Q75vRrjQTSEbhm44Eci4pJgjI+w4KwQKOZSFfiUyNm0byI0DHB2voOer0ekqSB2cUlLC0eQRq2cfbSZTzxzHlsDnIsL8Y4vEggHKC7O8ZwMECr3cT8XAe7u7vo9ghhY0nlFpg/LtFOWpifmUU2zNFIYhw5fAjzc4tozy2gubiIuNNB2ukgbrURNlMEVGvSU5eerg5wyksyQBg3xSOWIE3VoapkpcKTimEqXQnumFbOlyrVmXJ/umJdpiSlt6zAPbEK4HOFylm1ExC/VuF4+jnJCbDf8WdVu2paffUMIriVR4c+odWaiD6wpvqM2N4KgKmC5X+EtCFhPqHnaCygVuwTBCLrwg89ZOX5wOdSzu9VcU/PXV4voW4YR8gGfbluSbG26+G+eVJUkSp8psewerHKO1muSVWSUryMvq5U2TL1n961oixWuwtdiuE7Xc+F8WWseA1y4/F3dq2uQBr9VXmcgMrZnIu+WqCS71ZXRIz3gZy374kKdTweasK97DNQKwb+jZ/ngkKzJepgwuf+YCCfob8x+wltIsSyQNqMbaD2FfI8EECsL08qobO8kEWHYVZg00txo6DNQIKv5QnOFQFWSx89g5m2GlUbQ+lzVbNx9DmrGSEK9J1mtb54rzecZo7IOKB6/0/ewfXtnZ1N3afVjSVtzd+WAhW42rKEKTn3mBK97mtaN3B7t2XLmkCh8kC93Z4qJeter1bdrUPK7l2sb5s9PuM1WwBn0SCvYVuU1sDW5bu1tKk9C8H6RhOBg6fRJtJAAAAgAElEQVRFDN2581nE+6YSRrh34MemlgJ32EGmm00jMI3AXYrAFLjepcBOdzuNwDQCb0wEXhu47jtGbQAp47gaf5GxXV0B68Zzlg4uK+41dOcAiztC5aW1d7c2qZ2cx0EqWFWemvLBVuY5iGeqbiNkMR6meCugNJGO7JCgcoHVmk0hd28a4G8cb+JD8+rvx9Hqn2wM8C8v7GLHZLVM3942JaFejg5k3ViWdnKERdyum1Olp8qAW6nlnbSfpveZdkPSNl2cZU5oikRuwmuhqx2BXAVc9zefWQScSAMcYqosSrxrJsJPHG3iZCOUic+er1o64K2ozRO4upUVWBsXoq7ckn8LuXb6c3KgTtuCpcjHfc0ADxDG7fM343a/vzLAv77aE1jIcyKco5frhQEhhzuyTsgqhYsDrlaBXtRFgo8MvruK85VWWeOoe3MFnegT6uHBZiB2Cbz8d7Yi/OSxBk41wwpuVjGRyaa2659vjAQWv9DN1ENPoLvOcKg2vDrMsc5+Ik1vEFxdTXVxYB/Iq8e9HmtO7ukrTOsAptLzi/340ZkIn1xuiDqXX8/tZPjNaz2c7mcS+34O8Z5lar1LS6Smy6mTtT64flX/1nxRxYbA7me9qokn80E9l8pieiZTdcv4coGDMXy0E2EnL6VgGL1VeT7sIwTStD4YW0qnpnea1cce9btaA1DtSuUwvV9p2SH/5mohwIJhwuYlcJNOPIHa9rSpnhFAUCh4djYJk8Ue/bwryjJR0TtllR7IHUUXf0z5VwuMtrEB1/+PvTeNtWQ7r8NWzVVnvnPP/UbykRSfSJOUZEm0xIiUrVBWZGtAHNlJDCcIgox2DCMB7MTOaDiOE1iO5ACCESCOgRiQZMjyQEqWbIsyRVISH9889nvdfefhzEPNFaxv731O3X7NJ1Lkk/zjHOB236FOnapv79r722uvb62a3AAP4aLVK3KERYEF2WquJ0xobzTED/e/gsey+2LE5NsFTqNbGCQeyvtfQacaoLryNOabj6DfuopsPsajJ19BVrm4uH8HUdTC+cYNPH/joyjbLRy7HoajCUrHwXs94C96B/g3NiZweztw3RCwXJEQYPkxISOyUKVnGqZwkSIdvwnHWmDkbOLnv3CIo/MI7WAX57mDQ7+JfhDiOM5w8NxdTN88UaXdBI2IpxU+oHViQTCXLEzYaKdD/Ox/1MdHb5zDrkqMz+5jMu4L2zDNYhwejvGX/8azwmCj1CrZoGHoIvSpnxoKA5XAKsEoMkAVyzWES7Zp6CvjrDBAUaWw3RLjyQAX56cYDEYChpa2g+k0RrcR4cbelvTtNF6oMni2T65c4eeLqTLQ4oahVOqrdnccsgchIBWxKV5bpxWJXvBslmM0niggNmpjb2dHxofj0z6O+3Psn8bynqubLjZ6oQBa48lMyI7bW100Gy6GwxHK0kZSWFgkhejIUutbaW6SiZnjyk4HkeMDSY7Q8RBENAtro7u9jfbOluiRkthKM6ugEcChYZgfIGr3EG4QoO2JNiwd7GVUtSwEjSY8MepiDDJh/hbpQo0DepOP51XHq+eAQGJBszNhXyrgVR6JQumYspTdgJNkoLJz8b0EdQliS38RHJiSArwWApcEKpVmdAEbs8kUeZyg0WoLKCyasxV1VxVL0yajmlIWxkhryc5lGb8y6uLDLpICRQ7HtUHYNY85cpQC9CvtVxqleQJMEjhVRmoEoRWgyTYi4Cr9TuKgxyzegwwDWvGSx5Fpy+ean0tmqUgKKM1WAZtlE9ESsJhAda61YQnCiuQC9XFTWgxa8INQQNx4MUeRZrBoFKexPfmb4yCeTWSu5L3wnvygIffDe8nSTP5GuQtuKDWipsQjTbjRkCPPqV8bKGDed4V9S9A1y3KBRFuNSGJLti/bjM8c9ZAX8yn65314ASU8mpjFKSaliyOriTcSF68VHp6vfNwpLMzIJtZ5kuo7ap4WwFU2v9gOb696MiO6kpZS46wAtFLhoI/Xu5jynwYB6xObLvJYjs7mZzPmc94hiG00Xfl9oTeH33nWe9hMqBHjB3Ophx360Lerhn0wnzagp8mxVS70dg8rM9cvZYN0ICTzMQO7iZu+xhVT2EDGaqPHbIQYTdnlhukD91Z9cm2a9bU27/q4dQTWEXh3IrAGXN+duK7Puo7AOgLfpAg8HHBVwJfK1eqoqsq0VrpT6hDDLrt0Scu3GQMnBRtqgoQsTmQX3eSBOjFU6eZK+1N/4gpGqSV75iOWrDZdTi6leKYEXWueyqdd0sCy0LRtPB65IEbEcz3VcPFnbzXxRJPwJfVGgX90FuNv3Z9pLKfCaaZKtcWh19yMXnhJyTTJQpq5p0q59EF1MFru28T3q2TmehFh9EIJiCgQzJQ9r5pHMUSoX6pMtMjcUzqn5jN0y1TKeOl6pEroeQM0i/qRqxE+2vNXAPoDibhpY5b7Eyg7TQph754npbA8+T01RAdZqRiWl8wXCHgrUJPg7sc3fWz5RNeW9f4CYP/k/Rl+dZAs+xMBXIKZZDfWAS4FhBEs04wYDUcbxqZZtAkwojy+NcmjHudVuSF1fQlaUteWbOEN18a3tF18q3x5AnYumSK1JucZXp+V+NwwEfCV976ChlWc3piXiFkuq5mS1AZVCym1WDI8HnmmVk20/IGf23UdXA1stAwabgE3Awd//EqIj/UC0SXmm9k2P3u0wC9dxBgVpbBBX5nRpEuxr/mZAsjrq9T+5Pqp00C+WcBpNrJiEJmNDHXMsk89MP4Eto0bkTJP4weSLU25g0/vBfI80MyL7cy4jDIlvcCYDbNKAPuLnP1IAbMKpFYRWXF79FjDEnBKDZQ0tFNSDgTA2U/mmgUrLBzpNquOrFjS6qzC8uUYoXUBTRAUr061IplkcuzSpE5v6iyZ1quxT4sI1Fpw5QJtNppEL1S3s1wajbPISuM1iLmOhWw6xqeHr+Lp+DWU6QK+XeGw+TgGaYji/rPYSPZRXCXg+jhGzW2kRY5rx8/ByxL0T09gFSmG7St45pHvxKDZQRm4OM0r+H6Ijzox/hd/H4/553AbW3CDBuwgEvAR1ABlPxXdSRpnqXJvjplFPEExegNOu4uXBj4++6VT5MUOyjLAUeXhJOpg6Hu4mCQ4euYNzO6coPJsVKEPFA7AR9qmtEAgWq4EwKy4xF//gSP8me+8C9tvYnpxF5PBhehyZskM9+4P8Nd+8ln5OaC2cuAg9GmYFQiTNQwIuAYCehGE9AkWUSfWteC5BLAJ3tlwPQdhw0VRJRiP+xiPJhgMBlhkCYbTGEVS4sbuJnqtSMYTAkocvclMtMUIycJwOEZepHIdmQB2BRxFeoTnEkyzBAyjmRZ/JpA4X6RYLGJUlY3t7V00ul2MBxOcDUd463iCw9MSmw1gezPERjfALE4QL1Jh727tdBAvYvmqKg/DaSpyCVGgDMjixMJkMse1vQZaDbrNJ8iTWBlHlTaCqIV2uytMxjxJkWU2oigQNlxVOWi0NtHb20NnaxdhsylfUbeDRreN5s4ewl5PAZ9kt/GrSGUzr+LGJDuu54KwOY2W+HBQT5YgT7YgOzSFH0RKLoDl/JQUoMmV7YgRF4FU6qUKU5YaqgRrs0y++HcCd0sJg4pmTgnm0ymmg4H8vtHblHNz7KQkANucYKYxsSIqLhIBokWz2tLl55PBKr8XLVJqrKpjyC6WeyG434jExIxze5YuBOAkQ90PlEQBAWOyQQnAsv+JmRilE4pCAGGJR+ArOQTOxwHlBlwBKWkupsB6pZdMhiiPo2Eb+ypBPpbxM25+SCM7Sl0kAoZyg4H3tZjNBAR3IyUJQcDZqVw4Ps9JQJQM1goRAVIyWAU4zmVThQxubio0okjG1jRZqLgJMziF7QTC4s0KpeHL7/k8RA32p6ZiePM+E24YVBIrgvKpaCP7CBsNeS/blu0+mGVIgzZeTAN8fm6h79FczsZrhYPz0gKjoTazuBnJHmW0Wc30p3NFo7uv8yU1fmtzQ7NB+MBcZBKZZa55abd4xVxVI5zqKbIXoFQolnI3GhZ/wILrbR/2LvxCsVfVhLHKW+oZjMpv9MatYbeaXNywhfWVLbPuS5Voq/lLVYYp/V+Jh/Kd1ZmVyuf4MoCrbG4uL8ZC9ckr70IM1qdcR2AdgXUEvvYIrAHXrz1W6yPXEVhH4PchAnXAtc5QXeaopFXWEj9JeJc4ngFFLhHLLt+FMA81AGFMAbRGlMLStO6WTugeBFgUmvtOBFEFnhBhIdhGxmLLttBwV47mklJfwjWZxau/91yCcuoDPtT28JcebUlJPV/jvMTPncT4u8fxEoohu47G3G8DgnQpLhfZNIYiAEQNV7I9FThbR4of/Pkd4rfMufXiRINEGmeTaxdTHv17FiAaUFYds4Sl5Z6Ih12jhqtGmfnfp3dC/NBetDSNMg3Id/IejtNCnO9P0gIniSqZJ9hKpqLSMn1bk+uFjPp0s6ihGdV3bfj48StRTR9VLXCem2T47+9MMFZOR6LdScDwnI4d+mXuWe5Vg8/m/lbMV1NyqACypYvvQ66Rba5MsxzsBQ48vYrg+bd9C0+3XXyk4wnw2qAswqVzqI5J9ubnBwn++UWKV+aKJ6OuH3hlmgv4adrBmDGZReNyYfjARoCuaBWQlbq5XZE7UAshApl/ZDsUKQHquZoXmaM/e7zArw0SuSayQV+Z5xhIWbICGRWbyLBtdeT0TSnGq9Zw1Zqtl8DWJVj59vbmKchkJotZAcMVbkYOfvxqJOD1cgn9wKZDymepBrheZJUA+BcaxOf3BPL5PKkxyPy30nrgIlG0XjXgOiPrutDsWW3AJbqBZgOmBrISSDKlqTyzcgxfsXwu9TOjsbeUY9Aagvp4s3m0ZCfp5eoStNWrfxHyYAkymXJ5Dq8q4Ev5s4tBMsenBnfxHfPnYcdjkWY4aDyBQdnC4uAVbE5fgb/7XvQ3n8Jxc0tYljf79xAM72A2K1BM+xgHXTzz6Hdif2MPHcfBXT9A1/Pwx9wp/mLjEG03gW15qCgh4EZA0FQu6wSAWG7NsmMhN4l1vQB66flrsNwM2HwCn/nKMZ55NUPD28I4Bc4aWzjzIoyrCoPRHAe/9RoWB32UoQuLQNU8R0UgrQwoMgHLZdm0h5944gQ/+SffguN7SKfnGJ2doLRpSLTAW3fP8DP/94sg1MeLiSKaZQXCKPVdH6HnCRNTZAX8EH7YkONoeEa9VW62Mb4u9V+bPsLIxiKe4uLiApPRCLPFDKNZgsFggY1WA1e3O/DJeqSRkGhZUvezRBAGAm7GSQrHJWBZCMBE1mbguzRwR8aNlspCu01dWbJtbcRJgsk0FoCWrOOd3RtyPef9CxyeT/HGfow8BXot4PpuAD/yMJslwiiMGk202w3MpiNhqE7nwHxeYWMzQCMKMZ0XGAwTBH6Fq1daIomSxXMBzfkZCQeeksxJGyTATuY5slyKwpEsClQZtXAjBEFTgDwLPjZ7HeztdrF7/Qa6V6+JYZNLJvHWJqxGKPfg91qwWLJPjrIfCFvT8iiLEIJ1CHk8hZUXaHS3ZUc2oy4u+zkNuwg++mz/AkVKgFOxOMkAFTCSgB/L2am9Kp5PlDKgjmiG6cUZFpOJlkzoKkYspWqCSNihAuJmNGtTGrDUsBVxGAH+cgVK2jTy4saZI/2NYLZ6T4UsSaTknozmIIwUgGxbyNIE6XwuwLvncFYtZY+wynLZwHDY54TNaws4my5msBwPjh+qPIT9w6c0kRqjGQfJGrRch3AqKT9gUy9WDWwEngmAhkETpUXJg1RiwGvnSwB/mppRgoSmWUWGMqvQaDVROsDkbCD33tjYQBLPsRiPYbshsqiHi+EAyWQs7VoRZF2MEZUZvGyGceFhXPkYnZ6gGPWVNEG6QGXZ6HS20Ok24fq+NvtKZE6VPhQ1ELa60tZ5lkj7cVCiFnM8naLd7SJDgP1ZAX9jC6Xn4fNTC89XHTxv+xjrHWtPD+9SqSPzjJEgMmNxfc5ZmWapzVXGru6wudo8lM38uiyQBhZlrF/WuhjTLL0JS3NH6tzqDXelz/378Xr7p9Y9BEwOIdUzWjpDVVqp9z24MWr09pc5lGasy7T6AODKX3AkNNuelzfQlfa6IkWoq6g+uff7EaD1Z64jsI7AOgLLCKwB13VnWEdgHYF/rSNgANdLcgCmOleyMa2zVmO21su6VfK6IpMpRudlAFEBOWbpsUqilzICNZDjd5PckpnIF7GePZ+MQEdYqwQsVDquFsXqKAOb1QFQBbx9Z8/HX3ysKUk/jzuKc/y94xj/5CJewZZLptqD8JuRFrCFJUEwiSAYS8tZSn15ScBFozaoUdF7Z8RVQFfyQ1aO58b4iKxWo8vJhag5xpREqzteAePE6AjiERBT5dQVPtr18eNXG/I7AqiDrMBBXOAwKXGUlDiOCxwL+FUI63fJcF4m7abEWgOs1OHUIN+Sa1S7xU9vh/h3r0cCFpj2IPvxr781wW+Mc2E/K1mBAm8ueKbVS6X4xihLSwAadozmYxq263Lhpj/lQczbmLlQv/Va5KKl/EmkbSQyVgXKTHy07eM7ui4eb1LX9TKAzeMI+j03zvGr/RSfG6RSesyrZkn/GfUlluX4Cgw2z4NZ/AjeL/FRLcV+3HCUjABNy6SEVoPl39718cN7oYDE6qXkGwj4/oPTGCcpe7sCyikvQKYwIWt5/oTVyQUaQVcdewHWLrOLFEio9A/Na7XAuzycmWeq6VrCFFbAdIUPtj38mZsNMaJbnuMBwHWla6fRSGHCKhasAV/PUgXw8zliHyQjVilCqujJwk83Cf9LqhLTEpD3UT9Zs60JlihQedV3FENISQvURwa1SaBOyr6wBO2NeZgxNzHvWn7+qm8oCYYVS/bBUUcKWIsCbpELA9yxXPSLHN89vI+Pj5+Bv+jDtW0chLfRxwYm5wfoDl/CVncTo94TeLN5DadBAx9cDNA+fxbFPEE2mqBvB3j19rfhuWtPICxzZF6Itu/iLzQn+LFwX0rMxaFdHNRtVK4HMVHi73jfSQyrTERTFjQnKlNksyGK+BjB1lUcFRv4hV9/C/1xC57VRL9q4DjoYAQLsV1h/+Acx198A+k0Fkc6bjKIeZbfYA9WzNnSw0fbM/zcn30L3UYuYN3F4T15CGhctb9/in/6mQOcDWNMZmTZNRBGEUJqtbrKMIsArB8S8CPTlWCengPIbJUqcqWV6Qcumm2fXEZc9C8wHFwgXiwQpwXOLqai53rzyiY6DVU2Lu0mcx7Ly2mGVGIymSkpGgFiKyQpWa4Wep0G5nPFFKRRF0HbZitCls0FQGXFQ5oU2N65hrDZQhwv0B9N8cq9EQ5OC0R2gatbLrZ36CSfYzoj85JSA200Ihuz6QRxDAyG1AawsL3VQRS6OB/EGE8WuH61hVboI42nAiAShENhSZk4ry8MPaQ5MBinommaphDAmJqoKZ3nU933Sx97Oy5ubPXQ7W6KhAFNkjrdbWxu7uDmxz6G1vUtTO+8idFBH+HmFoJWBN+N4BaA12miCiBtEXW3UWYpkjQWUJ8AHCsuPJcsZEfYzxZBUWqvOr6A/WVF4QBtpJVTh5WgNpnJQDKfSom7mFP5ZE1TX7QSYJTMSj5xOcFTHiNMVFeZfJFFSlZnHiPwIwHjZYj1PDELY6m9sDuThdLyplSBGEbZAiwKazgr4LWbwmhN41juiaByGDVFwiBfLJBkifSPYQxM3R4WXgOhXWCLVQlRqAzpRM+6RCNwhf1J9miRxXKdZPUKgF1mQJag0Wii2WhhkWWYjcd8IOGFLWGoVskAi7jE1N3A3OHzlCO0HLjCLp1hfHCCuddA0dlCcH6A6XSIw85NHEU7GCcLFLwnxsd10YlHeOLiDrxZH3eaj+IFv4X0/BTN/iFa0wu0Jqfw8gSR5yHyHHjUSKYWvmMh8my0QgLKvugB52mMbDGTGLKf+xLjOfLKFjkEtllv+wq8TgdTq4FJ5zp+HT18vvRxWLooLEpLqPFZTC+lKklp0Ir5Yg1IVJtiZlxVE6P0ezPH1/JUNTuqYpqHZVhmtDZjh8gWSO5SIQXkqy5V87vJTS/Plt/gTw/TedX5gqpYMemUqrmQ2NTisZydLm3wKlTazHkqLVDyCiYuzGdMLFW+Qy1XjpE6m1kDrt9gw67fvo7AOgLfaATWgOs3GsH1+9cRWEfgXY0AAdcHwdZ6crUEXAWsUcDkCrSoJWLL0i8FLxk8x4BNBgQz8OLyM2oM1yU493XesTFboMETzY663sqcyJRK6TxSAa8PlveToWdb+MObPv7T20396ZYAZn/nYI4vjjPFvBGkcaXfWL9MlaJS/1AvAgiEAbi3KIQZysWjAQDl3qV0zbjHqne/00tAuprZkdHglAWKZrny/Uttr+Xq4DJAyHMQxLsVERxTn0h25/dsBrgeuNiPcxxocIsAF4E7xd5Tn2/iKHejgdGsKqWknaxe/k9GLzXQuMiNLAtd8cxRmmBK19XCf/NoC+9vUwBBvYhL/tL5An9zfy4LBQKWlCp4aZYvpScMw8NAbYaZbFrb3LspB1cXe7lE0URZ+prWVxWms09w0xKAUBGcNZgHiHHY+xoOCHZ+94Yv/cvwP4xiBM/3uX6C//3uTIAWLtremCtGsIRPkaoFgFJasyv2sZyrxiBlu3DjYNu3FetY38P7my5+5EqEp5rusi34uc9PMvz9o1gYraYMkizRNxcFpgXN6DT4VylZAVphCCu6vjliDLVsbgZoxnTd5MtIVGi95GXD6ZUsma2PNR1pW8bvw22C+BHa1NXkxoceN1Z93BjNvfPDzueGACzN5wz4eqw3Ami0NtclxdK3DJu6gsgMvDzPhIUtC25z3UaHU7OjxNiqtliXp0Ubg5hlvNHb1d1pyZY1UPISoH/gVhRwrXX2HpBxlrBRMzIjaKK0MMnO/choH98z/DKa8xPRwT30ruPEvYbJeIDo7CXcigok7SvYbz2OZ1rX8aiV4pGTZ2EPD5BPF7goAhxeez/+5a0PscIce7aNbd/BX+1d4FvdUwU5u9TzjGCHDRRkLIp2ZiWgHMGmKpnCSsZAMlMmQ5aDLB6iwgTu9uN4/qTCL/6r+7CtXRBpOylCjIMWZk6FYVHita/cxeCVY2Ev2gRcxIyrghVEqMj6K21czWb4J//ZW3j8GjUkF7g4eEt0a+mufnhwgWd+a4z9kxEOjkYCcPlRA5HIBygJgW67g6hJbUtlXiT6oNTzFACdOpsci5WLfaPlIYwsJOkCg/45RqMh0rTAdJHg8HiEVhTh5pUNAWpzmjGVdKavRJKA75/N5lLaTYYrty+SpEScZiIjQEZrksRARfMuF1HDE2kBasUSZByNaaDVwPbuNQHYBtMpjs+neP7OHOmixFYX2Nv2xHgryUrM5hXazQDbm23kRYL5PMY8LjEY5wi8EDdudIVxe3w2QTMMsLXRgANVLk5ZAZcl93Yl5l8CiNDwKS0wizkmu0hSgqHU9gQWsTL8SnIHllfiyoaLnV5bQGre73wQ40Mf/Cg++KM/RogFr/3yP8ZLX3oeCFtotRoiMUBdabIonTBA2GjB8yLEC2qrlgjaNO8KYBNQzUtEoYfmRkdMvoJeT7NUfWHRejT7IoBK6i9H/ID6uNXSeMoASBVlOCg10WzDcWhmVgormjzFoNmR0S3PE2GCFiyRJ4jZ2RAN3nwxF93xNObfVUVM3D9HEZON64hMAI3XpNyeDNkk09UztmwEzGdzZQ7mupiP5xgPh1hYNi6qEPfaj+LO1qOYNDoIrRI9qxT5Hm5ukD0bOhVaZHfTEFDMrwrRLeWzaHkhfGQIywwt6hMHAUZJJhICATLYYRPRfIjrFy/jxN7El7qP4sLuwHELkKOcO5R7qJBTU9X2kbghNgYniF0HB60tDN1I8g+OVxwTOL53ihSPTk/AjnAUbuEgaABpjHAxQ2s+Qnd8isa0j3Y8RHd6jmA+RCNdKIkFMaxzYFNnl3mJ3Esufa/ZbKDTaiIrM0yHA1RlIiZvlEnILRe9ncdw5ZEnMAm38GVvD79QdbFP6Qo9PjKXER16szGp50VV1r7aODZ5pNoIVMCs2lTU5oSGwSomYw+ArjoPMcO1mX8FozSAKzfNNdNV24epefz3GXVVUgN6ZtIb3moOU3OsAqPVMTpd1fJSy31JnbuYnxUwa0wsTd6uzyD3vARcxYRNaXyLbI8kJpQUWDNc3zmLWf91HYF1BN7tCKwB13c7wuvzryOwjsA3FAH7MweX3q/SWgMA6ixds+OMyYwCtFaZ5/I7DWwYHajlDvsSqajr9l9Ong0F4eGg6wN28fUrFnaDApTajo0Ptz04BI1gSSl2l4YjS3BLsSUuF4crNKtjW/jklo9P77IMUF3wq3MCWQvcoVikuZnafa9SWPMOWwDHfk7tTvU7GigR9OI1KIBQXQ0XECyD5t/pJJ/SaEYy+rpTVS2711q0BvxR4GIljBCWRquEWzMVNavBgN1yN9pwgp9CFiL1NgnoGe3XLV8Bjeep1mFdAsD6GjTgxutWBkb6fzHI4iKSzvLU7VNAsgJkgdBSpk97oSXuzoZN8cmtEP/hLbJ01IvhujPP8V+8OhJ2K9uJrNdnp5mAsbKwWpqjKUi/bsLGcwi4pfvmsoc+BMdeMX5XYDQBFoLuNM8iIN2kwY/Iaeh+WkFkBj7W8fG9Gz7e16KplnkKlJHa37w3wxdHhNkJOiuGK6UXeAaCnuVyUbhiumpsV/okF04RQbLAxq5nL4FKnu926OKH9kJ8rOvBlxJTde3UE6aUwBfHqbQJI0PGK9nBR3GxZHguAV2zcaL783LvgY+6gJHKlbwOMpq21Ou5t20N8Epajo1HKSlAkhiAHc/FrYhxtND2bGx4fB5t0chlX2u79ttNyS6NRIY7e1m8g32hT8mBVElcHCUF7sc59mPqK7OUXHUWRv3FWSpA7WXNOfOsGlMrFfV2TvMAACAASURBVPcVIPz2ce0yz1czlKWvrVis6vEyz7A6hyl5VeD8219cPDtFKUBL5bjSzz84OcYnLn4bnfldKYE+8q7jOLyF4SxFcPICHnfPUYQbOI0exa9uvw+90MOTZ69j8/jLwGSGUW7j4ur78U+ufwTzMMQVpPhEy8J/t3GBbYzU4toJwHp4O2zBbm4IK7DMyehLRUagSucacJ2gykSEVZ7PfH4Ap9lAufle/MoLp/jK6xlCawuTaYGL3MfY9zAPfNwbzfHmF+9gcTYRNmPVaija9iIVGYOyFSEqgX/4E2/gO56cCiDbP3oDk/FcwPHjwwu88MwEF8M5Xn3jGF7I8veGKmP2AjHP2t7sCehHACunORA37oysCwtil5TiSpienTaBLGA8HeD4+ERYidxA649ijIcLXNlqY6vbEqBSTJPKHC5laXxXzjUYTmQMzbJYQL5ZnMGyCY6GoH/SfJZIWXyzGaLZIBBI0JbAawp6H21vXxFAahovMJ0meP1gijePEzQC4MqmhcCz4Lo2ZgtlOEejot5GJNe5WGRYJMD5oMDeXhubmy6OjmeiH3t1t4mGb2Mxp75nIpsovF9ef8YSdWrm2i6miwJpYSFOSyz4PQcobpjlHK9tucZWs8Ktq210mjQn8zAdz/DIYx/A43/gYzi/t49nvvDrODk9hxc4mMxKtEMLfkhtUZbwM+COXD/HeO4zhRElHxxkRSVM7qs9G1e3GnDcFtq9Dmzbh126aG100KHWbbuBZLaQzYdoZwu2GJ/ZYh4VT4ZIJwthPUbtNhrNCFVaCPNTsVWVcVqZVihtG9FGA17HV2X/ToDFSR8zasEGIUpXgaqTs3MMT07kfk4uZkgTsnQ9WNkCNnWICRqO5gi9EAkqnF9M5Pdu4CFn2T1sJE6EefsqDm9+BG899jTm3Q3FWBUd3FKAZocatmSEkmUr9diVmJVRmoIbtAR7HasQk09PzylUhqjsCp4AWzbaxQy35+e4CDbwSrOHpOImCY3FlBGjLfIbhWijcgj0ywyl68vGn6Jnm/HH2EBZoFACP1+2EXSlgxzOOaLM4SUpongqjNfO4AB753exMT5GlEzAiZ6yEKxS4RfnT26wNkMfnVZDdI8Xw1NU2Qjtbk+MtsajcwTRNbS3r6JJJvTGbfzK9tP4FX8Dc507iqyArjpQ4/Kq+kEBokqCSoGgkjBpWSVViaA0sxXr1czzMnZdEh6onVOPzUuGqGa1MqfhPMrZnDFUGaAaY1aRrI3pKzz4ISP9N+9XBkw1s5gCnFX8l2zWmoGsMb9UFVHKoK6e/yqfAaPPqmUVKAViKte01I6Z20weKRu7mhlbfWqt4frNa+H1mdYRWEfgdxOBNeD6u4na+j3rCKwj8HsWgbcDrjrjrpUoLVmTtXJuA3JeTj51EmxE95clUNalsq46y9Qkzaq8WINbNYkBlVMrI55LOqg62VYApnovgb2nW/6yZPv7tkJ8z4a3BDEVzPXwF32caE7EcnvzIoj21iIXN/QVU1Il+Q99VZYYAf3CWYxXaRMvCbqKiUp0zXsVpE3zH2rCsmz/NOXPdYD17Z/AcyhzCWUaZUqiWbToSHmXAcy4aNIsCFNWVmN1EPvYCRwpSycLp65vq8r3VkAiz0IwmAtAlnsnNGQqKzFBIriscGWyv1agkpQB6svnPfuWhZuRLZ8paX9VYdd38Dfe3xXmkbqASvRa//wrY5yI0VMlLMWvTHMxRuLZDeBqDDaMLplpG7X4WLXyZd3ey/E0wL5qEQPEKxkKsjUJvG55ljA26xsKXBTTXI1M109sBGApPdke/+/RAj9/moB+0OzsBJ9fmueYpGohxHMQk1jKHYgGrfqLYecQbN31bQFcCf5KG2qZjB/YDvHxzUBYUuZFsP4fnyX47EUiLFDVEpbooBJwpQGV0thVn8EXY2YWtPX+qEBBLlh5rA3HaJY+0A0FuDUIYq278npvhC62lHn3su/z+qkbTECW4CtjS9YrN0f4vBL03/Ed6Q/UpzUs6oc/YJfFnNlHpjl1XwsBYF+bF/in57FsdvD5em1e4jAuZLEtUdCgqGnQ1bimS1jl9Oam6s+4Ad1XIDBjsARc5fvlLseSIbuUvqhLM+jvVbNUsMsSDZr42A4yy8b7Zn187/lvYmv6uvTlQ+8Wjhs3cBFbaBy/iMetQxQ2QZ5b+MzO0yhbPTwyOsOT938d1fAc00kfoxsfw6/c/DacbmziejbDf9lb4E/0pgjKuWjFwo+UCY7jw928Igw70S1dzFDOxyjJbE1nsNIpUCTaVKhEns1QFENEu7exaN7GLz1zimdfidG0m5ilIU5TC2PPwsgCXnrxFGd3zlERtaBcQbchAJI9yVGSOVpG+Ht/ch8/8PQJ7KCH6cUBTk9ORPfzaP8cLz47lbL/5166B8eL0IgaaDVb6DZa2Gg3cev2TWzdvIXJ2SHmo5G0Ocvgc2pmFwXSkqCrai/qmbbbgUgLxNkUp6dnOD/vi2s7wd6L/hRVVmJ3oyXarNJ7LQt5Fgvo2mo3MJ3NMKf2JxnAZS6Mx5KjcV6h3fVQFBlmkxStTgv0C2s2A6TUwSxtTOcpAq+JjY1NLKgNmuU4OhvhtYMYkwVwfYsbZ0AUOaIfuphViEILmxttGR9HwymK0sZJP0dWWLh9q0W1BwyHC2xvhei1Q2RJjJQu9lkpgKXnK5arUm62Ja7TRYmscDCdJcLw9QLq1lJyoESzZYuh1JWdEL2WB9emE70Px/LhOT6m0ynunQyRlQU2OtTEBc7GBa5vecgrB4NxhtC3cDxmbKiPXmHMSQI2ZgU3kipc7QJP7fkoSpb9ZyhyahlbaAU+0jxC1AxE63S6AJqdDja7DZF1oDzDeDLBbE4tdQvNZoRu00WySJAS+PMcGStnC6BKgITjV6OB69tkwboCyO+f9gUYHC8o4xDKZto0HmE2nWHv2jaOTmd49s4FUligKm3btRBRppWpBxmknof+MBagnXHpbrbR3dxBBh9Fcw/9609j/4lvw3hzF2i3SQNVpdmiTlHR5UskNmR44VjtuYC3yjWMfvRyo1CAYrIJC1g5WbUVAgL+lgup+dBl9pbWdzWZxUPHzYdU9Dz0OJ2vydgk7Gg1RllFDj+J0ZkMsDE8xPWjV7F9dg8+NyWoRV0lsKsMnuXA9yx4NJrkOYoYvpOj1WrBD1qYjk9EgznNC9huB43OLha3P4JfufKt+LLX0jJEWvOfGwUmI9S5IWMjTFdtuMq/c+4Vg1BtmGrmMcmNakkIgVMFEup7q2U5ah5QUjNmnuaxxMYJvBrAlXPr0ljK6BEtQdivkhM+fCL7hn5r5qj6Jp7MRzIFPSAPpPMMk3coMLour6XyUzFyM+avlgLhdeqgtc3rVWMGgCYzuUL1qavf0P2s37yOwDoC6wh8oxFYA67faATX719HYB2BdzUC1mcOLnMZRb9uhSkqAEsZkRg3Uw1fLDUKTbJvhPQNmGAu3DBeFQb48JJ+o+coQJjOJJe+718VcL28zLji23hf01eO7Bbw712L8CeuROoy3lbS/PawrkDfFUi2POqS7tVDmkQDq8dJgZ+8N8dvjDKtP6YTcc1sNVnsknFqVSAp8tV5LgAjSyGXwHINZFYgl9LeVExOVabP712WqS+vz5TU0XV8pbdqQASDjBJIJNC14SsmpYB/+lLFpbmClGvT9IuAM7UwqUurCToqCZfPNSXTGuCVttO6oBrk5bm5gH1/x1dmDtRrsyv85Ac2BWQz7TNMS/zVO1M8N6drtCXxeH6WYcKycQ2qyz3XtMlMS5g15dIEaYXfv62xzAJDd0f5+5K5ohcuZCMRdN32bGFKK2My82Vh17Pwsa4P6tHei3P89P05RsJkVqs2GjfR9IvgtKDS+s2mXF9+1LdOGJrtsedbAjwaHVQeu+Fb+L7NAJ/aDrGhRG/lXCyN/bV+gl84jXGQKN1W3s84V+zWi4xgq9I7VaEweneq/FDiqChDmgG1KsVUYKJehNaip1TdVAdcsmR0n+GlEUC9GjoItHzCpaezth7lt+wTlE6ghAPZruwHW56DK74lGx/XQ0fir/SUzZmWS/DaVa1O/NujFP/nvbn0F94uJR0YCyXqoDdt6tslmkxuFuzm/oxmq/pUw6QyoOuKrmquRsZIbQ5Yp7KqmNfA7geAD+EjVxVCMktp0mK7eCKe4rvOn8HV8UvwywQn7g0cNW7jOAXap6/jcetIXOKz3iP4tdbjONq4gRvJDO/Z/yKCszsYHb+JxZUP4cVHvwMvXn8cH7JT/JXWGT7YmAkIBstFRYBVyhUC2I0ebCJL3CRbTFHMRiinQ1TxBMimsKsUZZaIWz17U55OYLspoqvvwVm5iZ//3D7OzgK0oh0MEx/HcYIxMjx/OMb+KxfIY5aTk90NWC0fpJla4wWq2MVP/cQA/87HDwG3jfl4gIP9e9IdT46GePXFhTD1nn3xDiwnQjNqoN1sYavdwvUrW3jft383tt73YSyO38T8ZB+j8xOMBxNM5wkWaY55rqQQ1AZBiUbTQ5sSABHZmWMcHhxhMhoL83yWZuhfzNFtNrDVbaqNBzrQWxXSdC6l8H7gYzgaI0tzLOIFOBCnKU26AlhWilbLxaA/heUyFg7aLeqJFsjSTACmNLGwt3tNwL84iXExmuDwdIE3T0pstGxsRLaAR62Oh9kkh+sVwnLtdpuYzWZYzDMsUgv9cYFW08fOdoThKIHjAFd2WwLqxaJ3miFLCgSBkhZI4gqOjLHc9LRFQmIyK7CYp8gyus0Do7ElwGLgK7Bss2eJMRl1haNGiDimAVgm7NjxLBfJhs12E68fz+FUDq7veTgb5chTC52Oi5ePYvhWqQy9CuAsUZUPDbfC01ddbPd8AYYpb0BN08C1cTHhxp4toG1/lGOWqJi0I0vYuGmmzCcXSSl9d2czVMC3NuDyPAdxVmIw4rNfoE9pBsdF6NoIQhv35zluX9nCy3fPcLPjYW+DBlvU+PWFlRwGbfyLZ+/h3sVcxsZtj2xNC7sbHiZpjobow/o4OZsjrQrsbLWwsbGFAh7yoIVi9wn0n/w47l17CklvA1YjUpq/NPlyCbZSPod6O4VC8gi4anBfzT1m/rRQcbIhzVnqvEup2qjYhtKMitFqxkRujtVfD4X9vlbAtT4RLjW8l9xGUZdy8hSbgzPsnd5DlM7kWvx4gp3BPWyOj+Hm1MSlESAN7hzpn76YyUVI4zEaPjduFsKotuwOuo99K379qU/jc9E2SlsbTPL2zQahTkZlm1lyLM3C1Dcq24w6NCYH4vPLOY6SDcJctchSJSNZV1jp/Fap9Rh/gZoRowZ0Of4YEFIAWM2S5Wcq4ygjnaU2kX9vXpIhX8q9lzmQ8UmwlNUXZ3jD+FUs2JUUkmK7rriu6l7VRrdiPBOEVbm/zFO1DXu5ApHdUZUPxSfXDNffm7Zff8o6AusIfLUIrAHXdd9YR2AdgX+tI2B9dn9F2Kwz11iiRB1OJr818EXlqhrEESRnxZO7zJQ0QKNOch9we32obqwGLTU2tDSu+eoM18uhJVBDwJXAAIGaP30twr99JVpW6T/sMy8vVlYGPA9rtHd6v0m4CbhKaTmRL83m5LkIKG2QLUWHa8fCy/NCAE1ZCFdK7/OQhkeKYvr2GmQC3tIW1DgzbaP4MK6UgKuX0jNT7DspD9S/N8m1wdL5P5mHIctmxcHZAErU+qM8ABmtJdLSUiX+y8WJXhjW7H8FjJS3rxaNxlvKMHfIHP1wx5dFOH/H9vmfnuziRtNZop0M2U/fneJfjQm4QjQtX5plGFA/Ua+HVkCgZhtqJqbpM8KLWTajXpjUqSCGxWHWR7VqSwX2r5azxrxq0yUL00aDQKOAjUofjUD1+5sehlmJt+gAroPL8lMyo9kXpCkrgh218vNauzDuZH5e8R3s+bYAr+Yx7DgW/tCGjx/YCURnt/56Zpzi505iMcZSEgwWFkUl4OtxWmBRqoXTcjFmwHctR6CkJLiJohtPx9E80oyzcP1qgKwp7zQMV7vmBMe/hTbQoaGKYyEkgcuinqsBZ02n5kJNX5VuJwWAsz8SmFcAN8Flsn2vBQ5uRw5uhrawe1VPr2+IrHaHKK3wD88SkVbgi4xX6hEbMNownpbFqPJWbcCiJTAUy3cFrotu8wNgcX2cM3rW9bJOs+Fgxsb6M6juvBYLykhIXXeOxHHxSLLAhwd38MTgywiLIcb2Nu623of7uYWNwRFuFQdo2ilmnSfxsruB57Yex25V4tr563jk4DdxcfAG5sEWTp/4LnzpsY/hj3YL/PnwEHtBCo+u8ARoxKzIB4IICJoCEhIcKuYzpduaTFEmcxSLEaxsDIts2CJTi2wvRGmncN0Cfm8H96Yh/r/PvIzFrId25waGuY+LtMIzpwO88uIpcg4kaYEyy+Qe7UYTaIaoLub4P354jD/9/ceonAam8ynuvf6GAHMX51O89TrlDSq8+MpbVOdEGIboNZrY6Xbw6KPX8MFP/TCa126hWkykfH7RP8Xo/h2c3H0Lw8EEk4R6xraUlydpIrqkdFvvbfbgRQ5OTvZxvH+I8XQi5dQ00JrPM9zY25KSejrXy2aSU4lje+D7osc5HI0wmVOnmYAh3e0j0Wx1nUKuYzTNsNltohE5iBq+lK6TcVuWDny3gVa3jQkB1CTD0ekIr+5nSHIbt7YceQbabV90W4uiFMYrZRPCwMF4NMUirkCSJ7sLjbYIviVphY1eKDzWMk9gWznSeSrSGjSpSrMSZVEps6OGg6y0abWE4cUcIzJym5YwRIdDMkUJbAK7GzY2N1w4tocoDARUns0nArBQ3mAyS+A5LIkHXr+fCNt0Z8vHWZ8sVxeZZeHlo7loXTd8S1jop+xWRYEnexbed81HK/Qwmi3AbkEdWY6rs5hAFl3uS5yMCyS5hSsdG1FgIcvVMz+PK8ySUli97baNyYwSECVaLTJnK4xmlFIg27XAMK3Q4DjSczBJLGxv9PDy/QsEnoMnti1EgStGbF7gYWtzE2/cP8dvvd7HJCnQZbVLx4XjVAiovQoXEQ3KChtnFyM026FIXNAUy43acNo7mN/+CO695+O42LwK9LqofAeiBUF2a6epxtIko2iuGlIoV0HdZLP7pmmKBkRVcp3UVtZamUL/V/PIMkWoVZNcmiDqFUF1wNW8sb6PdSkJ0geYhELtjtVMmCwx+/OSBdy8kOfLKTJsDY9w/ehl7FzcQ3N4gKAq4BE0zlLReHWpZesSCI0RhRGSrEBltzH74A/inz3yMRx5kUh0SCWLBlyNZjvvWUGx9NxTm4umFkGkepaGkGosF610rc1tKiZkjtHRM5r0BHUN4KqzCYmrmY9WogUKYDXs1iX4qvVh1Xygrv3dx13NFWqJqlrbabn3S5OrmpfUfKbmNZ1fXNpAVl1TVEGWbNdaR5E+psBY+bv+BM4lfEv6fWsN10vP3vqHdQTWEfg9j8AacP09D/n6A9cRWEfg64mA9UsPAK6aDSc6XgRkmACTpWGYjDrxlVIig6mapF8nbPJrDZ6ylFHDcPp481ON4neJSba6+qVOl1qR/I63RYbgB8iiojaivQJczXvfRvRY1sHXy6VWkMiD2bOkqg9ehs5LDUvFAK5foNGWXhj8sd0QT7dctBwF0hEg/X+O5vitMfVJ1QlYTq8YkTqd1ciXYRZwMUKwVXRbdQkcQUtlpKXL6C8l1oo9t5IyWMrH6sWKNsMybbZ0A1ZLB9O2S1xSuwZTykCWOwLg6TdL3zCLspVOmGLxKoCN1/50z0ODxB26VlvAX36ii0eaysWZd02Drp+5P8evDcmmU8zaV2YZLnKlw6nkbevsDqOFamTqVn3SLEuUdtlKxk7h0Pre1brtUjNfZmMrZgdLOQke7HgKCFSEMbXYUCCeAmB5ZQQ5D9IC92IFeiq9Y8o2KMBgCYJrYxCyWblRsOcpeQdT3th2LHzXho8f3AlwjUim7kv87415jn9wHOMrE6Vvy+eEjOSTtMRhojSDWQopLBX99Mliy2yc1PqMkTVQ17WS7eC18vmX6zdu0curUMep89XQSFkok13OGClQnUA7K2nZ73l//JlAvyE2q80b7UStjTjM4prv6bjK5I1M7Bu+jUcjF49GDnYDR85h4Af2qf/5zhQv02RNP1MvT3OcUdORILruh7oJNONVt51uGPbR+uOtWEKXCedyt7pf19vEsKXUSKWffLP6vzzU1fhpKnZhWcIqMiSVhdtZgqem53iy/2V047tIyhZe23gad6s2Nien2EuOsIcBTsJbuLCb+OLuU4j8ANvjM3xo//OYHb4qgN7s5ofxzHs/gf/gVoQf9Q7Rdgu4YRMlUTI6lVsurLAJu92Vn/PZBMV0CCtPYZGZR4CVoOv0TOQFyPgEQZHuHtBooxzdg50ewOtdxQv7U/zCP7+P6aKHdvcmFmjj2fMYv/HsgRg+8VwEXStqinJV3wqAwsbf/rER/sQnBtwew2w6xesvvSQbPOPzGPfemsuY8upr+8hLFxHZp80Wrm508fiTj+J9/+aPwyd4yzayHQGEs9EpRvt30L9/F/2LC0znMaZJgdk8kec1bEZodBrYvrIlDNKjw3s4PT7DbLbAeJ7i3sEAoefikRtbCANXgErqrpZFgiSOEUWeIDmUBTg9HqK0SgE/CbwR0LTsFIs4Fwmc7a1IyuH5DFFugPFbEMjr0cDJEbC2P5zi9YMxXjussNMBNpp0dSd0WmA+JUhFNQYXGxsNMdwaDhbCci1EH9VGo+kjSWyEoYvQF+EA2FaGioxaXgf7oQ2kaaneE/B9HpI8wCIt0e9T97VCt8cHycVokSGNqUtrY2vTES3OwHdQlQSbiRUmyGikuIgxHJfY3fJFA/fwtMTORojehof94wUavot+UuLwPEMjrLARWBikNvanOTZ84Ft2bVzb9gREncxYCQJsdVTR82CqQN9ZWuFoDDQDC9stasSWYmhFKYXJnLIJNjodT0DWi0kmkgiNIMJsnmK+4G0X6CcWhnGBvTbQCX2EzSZevDcUIP56s8ROx0Oryb7VwlZvE9M0xr/8zfs4WRQykt/oeaJVutGhJq7SxqXu7GSSYrqI0WiFch1B1IJDXdVrH8Tkg5/CUXMTi1YPRbMp76eZW9VrAwHPR4kAzXJl+xBwpbQAwUmZrNWYqzYN1c6PAK7yjWJSLnOCrwa2mkzpnZitde0Ws8mr8zaF0L0931riihqWrFh5JNdYwcsLRLMxds/38b7XPwdSp+Ogje7pq2idv4UAagPB5/zpRbKpEHavYviRH8fP7T2BKTXTdTWVbAZqSR1zGWqaVfOrGt9X8+3D8gJTYq9K6E2FR33eX+UOlzfwNHPVSDZoKFUxWlUOosrvFQjMzWlqsxspJpGRUJPE75ivfv0HrMBW9QmX5yuOlyb3NgCw5Ci1jfjl+7T0wFe9Spm7NJOXslOa1bqaP1efkKwZrl9/U67fsY7AOgLf1AisAddvajjXJ1tHYB2Bb3YECLgu2Yg6MTUJmkmALwF3GmCUoqWHbOcbDK7OKDDX/E5lVw/T21wCrlKP+jsnsDTk+RARGm1A9AfaHj7UdmuE0fo5TPKqFjPUbv3ESoASk7zCC5MMby7o9qyZJpeyf51TG8BVLwHI5vlXowz3EhaxqUT1T16J8MO7oZRIG7TlX/RT/NT+DP1U8SgIMT47yeRzaxDW0jSC5a12RX4f4QmVbBNUVoZZCixT4BABcrPIUIvwt0VOa+ySUWXaySxgLse5di0aXDOfoTP75cLCQOKGXatKeesLgkoYroESYhXW9F95soNHm2LdIdn9NAf+zv0ZPjekPiIBVwuvzDP0MwKuqixZh1kBvqZMrnaDshFgQOQaU9H0QQXmmU9U39UjJMDuA8slMTeybDRdYEuzXSNXcS0FgNbMkaSoMMgJtpYYU0tSM21Mg+r1tOqfViXl9JTBoFasyDro85AN/V29AD+0G0hpfX07gJqk/+g0xueHKebaaI2xuUiBw6TAmLqtrFylVKBl3IRXjE1TWmjARbaQAtEVaCwLMlPOqWVElNnbauSRRb+OkQCuJt7q3TUwU/UqkmrJJiJAyi8yWfkoEIAlliwArIDNqhezDeW6lo2tzksydM+1QcbxlUCZdL234eJ66GKQFfgf70xESsEwjZ6fZBjTSEs/vwLs6u9lkazPL/eizcQ0R2rJ+DaL8dVCs9a5dF9R4dHatjXN5MvP3apXqfX4ijnLJ8DPC2GUX89jPLaY4NHxHVwbP488LfFq91vwhn8NvdkZNtILPJrcxxEamHq7+O3dp7BodbA3n+Jbjn4L4clrGPVPULZ3cPre78Wfevomvtvv07sdXthA5fooqeNqObCjJpzOppj8pKMh0otjIJ0rXWWpMaWu6xDFvC+u6m5nVwGuro8qGaMYvg7HmcFpb+DZNwf4uV+6g1l2DRtbj+GtmYfPPnOCATdPSuqeUuIkg5UpthQ38f7+fzzBp749hWV5GPXP8crzrwjoPO2nOLw/E1OeO3eOGB00W20BXK9tdfDE+5/Co9//x0VnVAAqkbCwUGUxisUE8egC8/4ZJhenOD8+xunJGcazRMAtslR721u49tg1WFaCs5MTnB6fYjiZ4P5hHycnE+xutnBtryesVhpk0cwqT2PkeSKgGzdPjk/6mC7I0OTmHkvvI7hOiSRZYBEX6HYjKaVuhOr5StNM2JtkRPa6XQFr5osE9476eO5Ognls4+aWjYBM+paDyTRR44oFtFs+Ws0A8zmPy6W8nox2MfSqqNfqoBHR5ImsXGpI5yi4SZVXYKk9zzEeFyIxsLlJkNZCbvlI4gUODzK4QYmruyFmcY6zQQ7Pq7DRcsVM6vqVntKBrXIZF2aLBJN5gjxXEh2em2E0tTCaFNjZbkgZ+f7hnCRqjBPgYJzhBr0RXRt3hpQWqHA1svDeKzZ2uh5G01w+txVa2OtRFgA4WHsSKwAAIABJREFUHZVyj5O4Qj+x0Ws42AhLzdq1BcSPY2WGVjmC5Qujebflo7JdnF1kCMNSYnlvkGGSlLjadPHozR389psXiNMcbYe4v4Vbez7arQ66nTb8KMQXnruHt05nWOQVQrcUSZdGw5Vj/aiBNC7geAH6w7lINURRANcP4Hd2UO4+ieT2H0C/dxWn3V1Mmx3RCJbnvREBzYYaWw3YyQvnmBQQWXd0jrMah1XxgQZa9fC7nAIf2AR7W174O+VLD4pl13dZ67u0X2PCaWbVzdNDfOT1L+Js7zEcbN5Ec3KERw6ew7XxMbbmR6J5ni5iTCdjhLvvwcHHfgS/vPckYhqMiQ6rymmWmqzycJsNU6WhShkKMx6L6oIRWTDTlByvIrUc12uSUvIXU14vx6qx2ejtG2DbfIawPzXYKvmSYXrSXEpke0weZTRm3y2maz0zrG3gPqyta0mMyQ1lPl3e9yrrUfHQc7/OfpZrAg1s1wqaVOwNoYLVUJ+69jX2kvVh6wisI7COwLsTgTXg+u7EdX3WdQTWEfgmRcD+7P4SqGOOVjfIUgw24/q6ysoUPKMTzZoxlspwdfIpTACNL2oQYrk/r3fPa3neJeMmc2tfL+DK0uyPdDzF+KTrvGWJ+RCL0FQCXtc7W5Xue5aNP9jz8J/fJmNKvaj9+PeP5/iNIcXGVqCS0UV9GADMmHAJRSCMuI8Cdyw8GTr4c4808R4iduKyW2GSVfhv3xjjhVkhLAm+Xp4VONEl0PXmJbtV2qHinSnAVSAeYUlygaIWJKqMTjESFfNVSwzoRNuc07AVNMxWY9xd7lT18vrlfS8b7QG2r16w2QIcaj1Qw3rV5esf6vqgkh3P68DGX31vF9ciSgqo/kSTsp++O8GXx2ILgnkJkRQY5dTvAwpT7m/Ymprhu7yvJat6dR8rfTy1ojCab3Wmq1l6XGK+6lOYrmqYstQnJVBKgyufrBwN4BV05i5LAcynNBRjr9OLm/pGA8FxmogRfL/qO2hL6T3ZTaqNCeh+70aAP7Id4npoIEh17TSGoinUr14kmBQaaAIwzCocxKUYZwmzlWCr1mRbug0Lk1cbjBBcFLkQxZExoKkx3KgDrtKXtO6yWcOZ+zEMZgEcl7ITBtxVA4H5/Dpgq55EDcASjKUbt0gS2AgdMmAthCJH8MAgpz+H5wpsgq+WsF9pMkawmoxxmifxg8mOfmmaiYYu75HAmbovBfixbcy1GaaukuPQC3XzjNUuQUHzmhKtj6svgU0c1ON2ebNBnUY9swbolX5vAR7lKchKznPsplNcz2JcX1zgvRdfAuIRXovei5dbT6AVD9FLJ3gsuYvpfIh+8Ahe3XkPDnvbuBXH2Dt5CXsXr2I+OEZVxmg9/m344T/4YTzZpHu92oVx3BCVGwBuACtqwm72YLkusskA+eBUtFsNc6qkBADL1LM5qipFFXZgBzRyUltJRbZANrkDy57A9j28dlrhFz/fx1uHFhrdG/jivQIv308wp+Meg1Mq9iclCrpFjl/8Cyd46jGWHkcY9M/w4rOvI6tsTIcZ+qfUJ3Xw5ltHsO0QnU4Pm40I17c7ePyjH8PVb/8kXI7rcl96C4XnL8mozVGkc2TzMRbDc/QP93Fw9z4uLgZIqUPph7hy+zp2b2whXowFdB30hxiOx3jr3hnGozmu7W5ie6unTJfyHK5dIY1nEgcyatMiw2C4wHwxRZoCYRhIeXpWpEiSRBiljYaHzY1AWN0EnKnlynL5druDZquDOEtwRvOsu2O8cWyhG5Hl6qDTdVHZJeIFpRxKAU173RCeawu7dDIpBehtNF1xqfd9H82Gj8UiFlmDgA9OVYp+LNnmBCZni1LYpN22C9ezkGaUC3CxfzTB8UWOK1sO2k0Xg2mKi1GFTs9Gy7NEH5b3xvmUOBfBrvEsZqW4lFmPJ3N0WwHG0xhp7uGR65voTxa4fzJHt23hXr8Qhu1e28bB1MIgLhFZJa62LHzwRgDPdXBwGiOrSux1HWz3XPQnBU4GuQDUo1g9LzstS/RA+ZNnOxjNCwGd+UtilVOyeMsCm60Qs9RFHC+w1fUwWSR4a6AQsW9/chv3xwnePB6jZbtYZBnefy1AFHjYu7KJZrOFs9EUX3ruCNOM4LWF0Cmx0aSxlwM/bEifFJkG28NoPEEY+mg0mgjaPaC9h7RzC7MbH8Txjadw0dtA2Wgp0zkONmGIyvMUwMddDVPMQoMozWJVm4Vq8qa0AE3UVjR7Pf7oMenS2PPAHP/AyPn2Hx/mTmhA13d2Lnz7ufQGGYN8df9FPH3/Fbz+6Ifx1t4j0g/b0zE66RCPnb6KDwz2ceB3MM9LxBu38ebND+Co1VpuWLGJ5Us0xtWX0Rs1YOcyr9Rs0zoYamJipg4j/2M2Z8WPQHIQBbCaDUi9q77KhWqAotmUNudW1RKcP9SEVN+4FibsUu/0wQnsd2yVr/GAZSa9nFbN5v7yBHVJidUv9XaorvpZ5nJmdlLPl9oY1vOXzmHlCCP5pfN/k7euAdevsdnWh60jsI7AuxaBNeD6roV2feJ1BNYR+GZEwP3MvjYW0QmoGDOZMmwFxqx0n9TvVyVVKgVVJW6G7qXLrnQyzEXRMlGtgw0qt1uVRT0kN/16AVeuM59qeuJ8LgYLBqDRCfblAiyjRAu0bBt/eDvAf3JrBbi+Ns/xMwczAXGWtFTjZmsKmZfoyRJCkWTbsD+10i1YNP/nbjfx8U0yPHUZXlXh/7q/wC9exFgoogsO4gKvz3OpQlQVhIZ2oMwfmAST4WoWDFLOTsDKGJuRSCTALBmZGiivgUimv8jVXkqeVwTGyxwKnYAvO9qqLXXzaaBcs1A041PWk0uGq4oCS+Q/0CF3RUGYjMPfen9PNEsVClWKedj/dmeM16iHSomBosQLsxxTulnTLZiMTdESW8koPEjuuHz9dYkBA7RpRozul6tuq45VZZwKmDMGY+xLBmA3QKFZuLHMlXqOBlxk6akqN1Ql/Usio2YkUQeWerB7S3MsHXtLGXH9wGaA798O5ZjVohHC8v3l8wS/3E/Qz40phiXA4n5cCrMzLfXnGoKiMfnQOnemGWXxSY3Wpdmalg7Rkg3mmeZBRs9U9RnVp+psF3ON7JMETX1hsKoFM99Dti1lDwQIFq3ZGqPYILjCUFTXQAYsmdsEXInFkxHVZNlurT8Zwq1h/gaUL2DptLhjqSuitMfdhTLMkjaos/F1+xotP1XGa3CNywPRZd1mfcG1Z2fJ7tUdb9lmX8Vkr06SN2C+Sw8dMqWKAjuLKbbyBDvpGB85+wKcxQnuuo/ghfaTCLIUG4s+rmECf3YP9+0rmHVv4I2dR9EpK3gXB7h5+gKC8THi6RFuPvJe/OAf+h5caWkmtpjPWaI5WbmhmGVZUVsGkWw6QDUdAjTHKlnynKPKM1ilYjbagQ+r0YHlRUrPdT4V4KjIZ0gGL8GpzhG0t7F/nuIff3GAL72aYIENjKwdvHi4QH9QoWADkZKYF/ju6wn+7p89Ryui9EqFwWCGZ595FbblYzrJMbooRAri/v1jhGEHrWYb280AN65s4ck/9ElsPP4tsEs1Nss2WlXCKqkzSzYtwbhSSusJvhIoHZ8d4XT/Hvrn51jEKSrbw+b1XbTaLubzCfoXI8znCwzGA9w7OEeVAdsbLQFGPTfCglqvGY28Yjgs/+ZIYdHgqY/RWAGsUdQQMNrzSgwHM2GZk/XZarhyTXmay/MQhE2Eov/pYDZLcPf+CV4/LNGfVNhs2djdcuD7jmwSpGkuQGcj8BA1A5EZuLiIMV+Uwmr1fBcOjbpaIYoix2K+EK1M0c8sCgGLfc+B6zmYzgh+5mg0bZS5BT8IkSPD/n6G+TzHzqYFz7dwNqC+uIUrXUekFTY3QvncIIiQ56lIARweT9DqtDDozxAvcvgBNxkddNsN7G63cO9ojLMBtW9tHPVpAmaJ5uubAz5rpegxP33NxhPXPPRHFY4G1BgGbu/48gzvn6VifKU2OBRHr9eWrRO4nEMtYEZpAcdDRrkB28JgnoOyqVu9BuYJ5R5oWFYhhY2jcYrH9zqI3AovHM4FBB/PK9zqWeg1bTzxyDWRjHD8CF955QjP3zuDZZFZa6MdFAJ+UvOVOq40E6ocD0lWYjafo9VqClhr+U3EThvpjacxeOq7cLZ3C/OoiZJIMQc/aq03lGFdyWeMDG2P91uhYseQgZksaKUVvpzLls6UtU3O2sbQ8jiZR1dz1Tvmh18NVH3I++tj4FerUpJxryixffYWbg9Psb/3JE57WyK7wRtxKhtbk1N8/xtfwEvXvhX3ojbiIMQiCFDYjjYB1fmLPNNqJFWg6+qeluoHD4CtnJ+VP+UqA9DE1Vo1xsps1OQvK0LBKt7LGaAmP2SYrPUcitrPKtlT71V5sZIZUFlPfYP/m5GtL7OuWkamd9sfPL2esN9e31STZDLzr7xX5/JGy9zk5pJH1jYal2xeXSW0Zrh+sxp2fZ51BNYR+AYisAZcv4Hgrd+6jsA6Au9+BAi4CkyhmYmm7JlAi0PmhWYbrKAMzW7VjENTUSwsA53ris7VstSrBrjq39XvSkFbSg+yzoIzKaAk0IKKPSAr8JCFAdcQNKZiuXHXsZUZlLmuZRZdQ2F1skym3A/thPj3r7P2Ub1enGb42/eneHFOVpYBoNXfjC5YLU+tgcpMuNVxCuJTl/+D2wF+4kpDgDRTI/fr/RR/c3+my6Ah8gIvzDLkXDnUSuAEECIzQ4BMbXRkkmC19lQLEwI3ulxfjtPXYBx/H9abDPiqL7iOLatf6biZdFzds7kvbWZh2CLa3V4tj7loVAsO/nsjdHA9UtA9T3krcPA/PMVyVaMHWkkc/tIrI2FqElKc5iWemyotVCnrs7Vmmu5o0ncMsFVDWk13McxZs+hQIKgC/hi1JftyKStQQwDrjbtcjKwiaEre6xqopsVVm+sYsWOXSv6h5awkBMjiNPHld9cDB//WdoDv2QiEtalxaTlmkFX45fMY/+yCYKum94KmZpXotp4mlRhFqftR/yvXYcWmNmYfdTBaPlsWwrrvaO1Vtocp5V+C2bVHRpg0ZjNDP5YEW/m8bXm2AOsEP8VZu7YoZswJCJOBStYpNxnICObtmIUyS/+l7F+HWdjAIj2gzMR4bn7xe0oymBgJ8U1fI/sDH9m7ixwjll7XBpbLYIFaLJvPqgOlS6Bdj0112Qlz3CqWNVDfxEmPTV/NZE+dY6WDq0poCRRauDIfo5Vm6ORT/MGz30RzcR9H1jW80LhN1Bqbiz66kYuN0Ru4l1pw2tdweOUpnHltYDrCreMXcXV2iHn/Hm7t9vBHP/VHsN30haEpcBWBSS+E7Tdh+SEqP5QGKOdjVOlCgCWyJGmaVSWxSAlYQQR38wrc7rZIElR5CszGQJWiSDNkw/tIz78MG2NEzQiDrIXPvzrFZ347wemsgUkKDGMfp2Mb/amNIC3wv/5ohh/59kPkWYwwauDg/jleffUuAq+Bk6MF0gRi0HQ+GKPd7KEZhdhsRrh96yoe/8SnEfW2Vfl8VSpAhsAwkcka4CpIpWg+liiyDIvpGLPRBWbjEU6PTzCdzbF1dRN+5GI+nePioi96q8cXfYwGE3Gm58MUBG0BJyfjCxTpFNRsaUQh8VKMphP0hzPRbrUsAp800aI7vYWDkyE63RB7W03RBM3SFEVRwPEbcFwPjWYTaVrg9PwM9w/nePU+GdAVtro2NnueAikBJItEztfukE3pIU4KjMYZyrxERDAXPFdD9F/n0xnyLBXANfQJrBbC/Gy3IpRVLtcp3dMW3FuudzKOcXCcwfMK9DrUlwUOzwt0Wz48t8SV7RAtysH4DYlzXpYYUf5mmorcwf3DgWicUtqAMg/Xr7SFPUpAdL6IcToucDoppCyf5lmDtEJo2XikU+HpGzZakYOLaYHRtECv7WCr42I4yXEyKlAUjsgQEDh1XQu9louqKIXFm2UFZgsb1CcxmzkXkwK9poNmy0eaVpguEsQ03HItzHILu6TGewHeuphhFlvoOAVubLl4/OY2et02mu0e+rMFPvPFVzGcpmh4Lm5sBrKByQ0ItoHn+nI9BM77oxHSrEC70xXZi9xykHYfwfADn8LpI+/HjHJBtk80XtjXlu/D6rSEucz7sNjHaKolE5yGCwmWk7ZrZF7MRuByYOREq0ZpA/l9LZJLaljV4OVDy9BN4rLadJIe+MBm+MNAV9ngZv6RJgjyFEkQIXM1m1emVRtukeF7X/sCzjdu46Wt64j1xoUw5vVlccNYSSSpazW5jZorVxeyLOXXG3umxH2p9W5uVZ9rCazq3ETlcKvkRuUSZi4028Iq1+EoUlTKrMvkc6r6xxTrqw9Tc67OfU11Fx80bsg+GMSHJWPv+DvzyV/3G/UbVKZ9+fVwg1Y5SjZjVUZDVWkTkWV/M+ajloXsk1d/txe1ft86AusIrCPwTYnAGnD9poRxfZJ1BNYReLci4H32YJm4r/QoVeKpyrpq+/Q11pYCdVSCvpIX0Cm9AVx1nbFhJYh5zUNuZAm6PuRvwnLVJjhfC2NANCItgjSUjVPGOgp4XC1OuHjqeQ42WN9uWVLG/WO7AX786gpwfW6S4afuz/A6NVwBcYAny5AgkZIsuER8VQyHZSk3QIf5ncBZlkU/Gbn4rx5p4rFICwKQ0brI8V+/McVxqiAxAkVfnqRgBe5SxaCmRSaLD22epQKpSqCN5JphuiqNV10ut/z/8oLla+lPknjXgWr5SNPmNR0vvehZlu9p3FKYcVD6pO9tO2hqUyie5lM7If7UdWV6I0uJCqKX+1dem2hjDIiUAHV0qW+ryvYUSKr4natLM01h5AOkLS6ZYa2u2QCuci5dZr8Ckx9ckNSjpI9aLqT0YpD3qMsIVxhg3ZyjkhL5HdfFTkAdUqVRJ/sHNECzgPdELn50N8KH2x7axk1KP5UXWYHPnicCtjIeZuGTVCVOBWwtBZA2ILK5Yv5ML2xlWqcWw0aSwURDldIrCJyLXOEfU2tVR1oEDWohIYhqXnyW1SVaYoR2M+TzZItkhHnfUgdOk74FUxAjjv+fvfeMsS1Lr8PWyeHmylUvp07T09PTwwkcMYBiMCnSoETIkgnZpn8YICxANmDLAQYN2JABgzYMGJYMGxZs/yBgmRBhEAo0RdmmDVqMk2c6vu4X6lW+t24899yTj/F9e+9zT1W/12E4PaChW90P71XVuSd8Z4dvr72+teh+hUwElXgTCBvmBTOaqe2TAZhYvNI1dOFaTUqe0niLrsfAqynkGYSkhs7swajIMc2o7eTIiGKstH8vLa4vjkO1d6sqeGXDX7YtgQioz9U/rwCIp4K3T+1ocgtAjqfMNpag/3Y0RzNawM0W+OLwdWzM38U4b+IN8woCo4m1dIq2WWJt+A7Owhmy5k3Md+7gO50bKKMIu8N93Bk9QDY9wYYxxV/82b+E3bYDSzmds+wJMSMbgOVCswhAlQArmVtxHydNjBhFvBBApt+BtXMDVnud4RBiXpZpDBDjM5yiCMbIBw8Qjr4N3ZjBW9tGbq3j8ekMX3lnjj96e4YHA2CaO9BcHz/7fBO/9MU+mtqAl/O65+Hdb76H8ShgwZSDRwGXbc+CCFmhoe210fBdrLdc3HrhHq5/+cdhGja7mpMWLG8tsFxBITYD6G+inDLQIbchqM1lGQOvxASdDs/w6K3XERFreHeDUZ7xaIz5JEBaZDg6PoVW6jyHZGnJTErLMpGQhEA6h2mQ67qO0igwGA6ZqZrmJhybjJUK9Lo99M/7COYJru6uw3UNoEgxn88AzYbjEUDqs1zANJjjyVEfDw9L9KcFfFPD5obFJkOOazCoHc0zuL7G0gIkaTCZLhAnGUxDZwBQ001Yto0sTxEtUu4vvkfaqynSJEO72WQt0pLGCtr0SITxEwHctBk0GkeYzBM0fQ2ubWAQaIhmBTptjceRWzd77E7f6/UQBCGbhU2COevbTmYxTvsRem0dsxDo9BpY61gYjWKYeo7JosCTk4R1mxNDw4NJwa9m0wKeX9Nwc9dAUuo4GacgX7Je02A26WRe4mws9GhpjJrGJWxHR9slDegSlqNhFtC7IbZqAdfR+TOLpETb15lFvEhSLKII0AkwzjGaEpDs8vjzVj/iMe9W18adKx7W19bQ2djAZDbH/vkMv/9Nyo0KtFwb13o2bBNoeBZIPobAdk33OTbHJwMG5NfX1uE3WogtH4Orn8PpZ38K82YHSRQjJeMs04ZO7mOeK6QCqOrBdlDaljDPop/xRMe73VLXVVEKSZtXmEYy6VeabH1swFWd+2njktoxrwGbKtdRcwiPcUpOpV41IPMROSksgV3+gdhkpvlgczoANBOjZpNjopJPwWQWG8bLKXBZzaLx5oqYf1hiWm1qSmargiN5k7GmR740M5QmWbKaQUkEqTCo5xR/Lwv0q9xVmnVRzsCvqKrWEtVdtFHC85skFQiTrYsVQepay3zjo2Rh1Yz7EQ7+oPzlg373jFOz5ILIMVUOfSEjkoZh2co06yO8m9UhqwisIvBJRmAFuH6S0V2dexWBVQT+1BEwWMNVwDhi118kxgJolaCrNAeoADhZMq6YdAxqKPZqLRkVAKtISKsE+Rl3fDkBrienIpm+kOUuqZcXMkCFwskSYXaSl2lvBbiQBpyOq66Oq2RWodHCT8MvkrHVtled7evTFH/7cYCDhFJ4MPvyIRmW5GLRc0GeoAL3VByoFFrHXd9Am1kcgqn3t+608UqLBAbEooUYf//mmxMcxFwLzaDZH49jRIq8V6E6kq0qqislSAZopE8p0VYCbdRigbU5mfklGLEkEaHMs57Furv8WhTj4yKuvEzaCdhggyqu75esXT6JeE/81LowwSCNzeuezotb+p/u8z+808ILTUsyE0uOxT8bxfifD0LJKCEjqBL3gxRUdFzptNVcgat75viLe1PMF7EwUuVzS8BVGUkxaFsBrk9jf3xY16LnFLqYYoGmWJ3U9kS7J6Znx9SxZesMwBPjWlCShE6ar+v4YsfEX950cdMzl3ITMo7HcYl/3I/wf49izDOhy0tXIqCyn2QMuNJGgAKhOfSSXckQPmkASjYys3vVvwWFRUhUyH5B74uZltAEaEomJnIRLN9qxULiOMvwEI63buu46dPmggCfVYklaxVW3VZA5PLSVXDV2JBJEJYAWNJADoqSdWrp+TJiy7JMBtv3MDhM8iEUXzbjUiwsApm5XarNINEm6uD8094q//4yWvqUA9WmypJWVt98kORw2WFUT/lAlmuNlWsR87TU0E4XWItDWGmCz44f4GrwBoJ5igfaHvr+DnpaiM14CG/8CGE4wZl/C+b2DXxz8znEpY7WYoZ7J2/An53AXhzjr/zUj+HaZg8WoRiaDoOAH2JdcUe0oZseSirNL4jNSjqdVIpPTvcJiozgJDDgaqztwWq2xeeKAuliAm0xgR6FKKM58mCAJBxgHuwjz4fwWl24DR8JjZ2hjaMxaWuW6LZMXPdG6Dgj6KWJNA2RlgYefv0BkoyAuQX6pwtEScLgq+f6aLk+643urjdx9wtfRvfuy7C4JLuERqA6GToR9EU/4z5AgJ6S3Sj530L2Q/LOCUSNYxy9+x08ee8duO0mmptriJIY/eMzFGWO6SzA0dEJGn4LDa+BdJEw0OY2XGjZAtPpGDnppXo2siLB+fmMzbKokxITlMbfRtvCk/0B68Du7LRYWmA+D5ClORyvwcxUx3WgGSbO+gPsH0xwfA4EUQnP0dFt6fB9G5ZBz5AwK7LZtNBo+kjSDMPRgsHgTttjxioxQUs4PBwTsExjv+sYSOOEDbwItE7SBI7jw/cdpFmK05MpM1OjhLRhBWjdbOq8+WeAwOYUg6DE1loLN3YdFJrF8yeZgFElRpzkDN6eDSPEcc5GUrPIxPO32piNF5gucmz1TJyexxjNiZla4ngGnIQlb5TsNUo8v6Nho2VhHpeYL4RmOjFZHUPD+azA2ZSeX2OG62xeotcy4NkFDItM+EpkINC6JHlg5HmB4ZyOJ+KoDtdvwEKKcRhjp2vifF7idJLi9paH75zGyMscDcPC5277rOW6c+0qpqM50rzANx/08fAs4M2Qtmdht2Oh127AtOj5E5i2Ddtr4OjknBQ44Deb6PS6MNwGAm8Hpy/+KM7uvYbUcRGnUipIILVi7qC+1mwC7RY0yhMkS5Tmdd7c4QGOxVzFnKHGd2Ju82RQq/p5GmP1WVNYXU6ANyzkV2XSVanpyM0uMYjWNzt5aqgDru+7lhp15XY65zQiC+SiD5156dWmsRqoeQ6p6kMko1RK3dBYSmO/qLuizK7gPqlySx6aeK5YPhD1ATW7c1UKf7+UkBGEX6UXK6SQhBySnKfVfMbnputJySzOQ8Tmr5pghJSQkHQSHAFV47TML8QcIkzvlOTUh2Ua4vdqxn3W0d9NDvMRrszvTWTgl6+gQO7iJ1cM148QydUhqwisIvAJRmAFuH6CwV2dehWBVQT+9BHQfucJwyDCGEfoNQkjeQGecL4vwSx2J69ph4k0UDLoJAuRU2jFaJNMV5VcVpqsl25bpuTPLLrixE4l+Gw5rhYaF3lq4rRyYVIDWC9cjs14NNx0dWbl0XnJKf5fu+Ljp9fd6tA/mST4bx4FGLC2moZ+kuO9MEdKIGcN2LoISKoycloIanihYWDNJshRADr/wa0mfpCMo9SCRwP+vbemeCMkiyVxzB9OEi4VZ8iOjRnE4suQizB+QirZLpZleKo8TjEsedFQleMRQCUYGxXT90MWZ8yalYYS6h6exsqoQNenFKvxM+uiBPxOwwRplwpjKB03XB2/8lyb2Yl8Z5pg9/7aQYg/mCS8WCFdvuO4YB1OtUBRfDX+ngO/LHdUTBTBdxOLGkUWopipwwlCItBVbAQoxvV3u1gRiyABTov+ItyVS2aybjkGGzsRM1Po7oqf/cckAAAgAElEQVTr0nsgEFZICNjYtAzBmJaNiZ7hUZjjN/sLbg/zXOj0Uhk9NcfzpOD2SMAkP3cNcFaLoErSgMvIZVmkZFGK7qzcsGW/p77O8iG6WNTqBQxqY7XOU/V/KXFB53B1Ddc8AxuynRMActc18VrHZrmD0yRnPdURmdrIaNV7LZ9fsoOEXIFgtpLmK8FoDMDmBMAWzIJlGVDuLBRvcrZWey9SloRifWlYuGhgdXHwEcSs5Qfef281XcQKvBbvqg44VO1JBYxfhGKg16Morl8BsvLfFmkzk5FZnmKLGK5pjJcmB7gzfR3hbISjvIOzxhW0iQG4OIcdHiOeDnBs7wG9azjdfQ5HTgtaDtwePsS14X1ks3P8/Odu4aU7t2DqBbMRdUMwJInFSsxBuhOdwI+STILAOrJ5EjHrtaTjDAuG24TZWhdsWAI305AlBYrFHGUyR7EIGKDN0pBB4OH0GLoZwrNzBvpcAmydNnIqk06m0JIps0xNx2dzq9kkwcmDY5yOE7zx9gDQXZ6LLNtBw/XQdEz4roG9K3t47kd/Bm67DSMjNmvCLFRi4dJ9EdAqsAGalYTcAIGt9XmLt+74fRsIxmeYDg5QlDqiPGHgdDQeYXROzNsSx8enmE5DtFs9rLW7SOIUwWKBjY0u0jTAZDJBGkewHRPzxQLTIOHyct9vIo1j2C4ZWll4+50BtjY9bG02YBpkvkVasCUst40sK7kUfRGFODw8w+kwx+GsxHQO7LU1NHwLDV+HrqdI44I1UTsdAv1s1r2dzRK4nsVAbMqVEqKCguLLGx5FiaZnc382DQOOYyMMU5Z7aTQdNt86OhnD9zUs5hH65wUaDZ2BU00vEMdAnGkI5iVefWUDvVYHRRHz+BGEIWzHQ/9kCMPW8OgogmNqWMSkOetge8vDQT/ka7fcHOfTEkWmYxjleDjOEReC8f/8BvDcpom8JDOsFEGco+1pWG9rLAtwNtYwW2houCIuBNxf3bJh69RmS5g2Sc2YmMxyGJaG/iRFmIKPzzIDnW4DppZhMk3Q69h47yxC0yUDORuPzxfICw2fvuJjp2vDabTQarZYYuKof453SUt2GnEe1HJ1Zllvr5GuL5CmKWzXw3QeI4wyGIaFRrslpAV0D+ONezh/4UdwvncTWavDIC4B5cRG5gEgDLkdlmsdaB3SVSYWNA2A7E4mBgqSdbKI/SqMFS/oUdfn8e8GcFWTphwSeZzU5ZwoBfB5k0tOKkIqSmilVvnYh6agSseUNpQEyErmn6VOozwFQZkZCh0cBlVJYkDKKyiZGTqSpWxpnpJ63tQGaZNBHKMkU5ab/FT1IHZgJDZdIxVwmbyaLNX8zddYkg9oEKop18icQlSNcB+jTcJKBkcwkwvCyOtlIZzHCYBdSRsx6FoK5riYJt4/P7w/rHXA9fIs9d3mLx/68t5/AI+dIieuqp1+cu+7ONHqI6sIrCKwisD3LgIrwPV7F8vVmVYRWEXgE4iA9k8PBDAg+WeUojLgIkE3Tn5rjIElnlAzZ5BmBYosoQAdxQCol2U9DSLldcVFzuilJxWLZAGyVVxNiXoQ5VTelWT3PTNMknVgaSVueAauuwRjldhxDPzSno+frAOu4wR/+1GAoXSwIjbheyHp10nmhpRHuABISexG4kF4vmGyZisDnSXwN6438KNrDlypXUarrv/0/gRfm6Wst0n///E4YVaf0J6UrLmK1SE4gmpxIYC+pfyAAJYkg4MXJ0L6gBgXqkzuQmquXoZAvSogqDqPBN4VeKeOUXem4LhKWkICV0rmgHT6KM7r7CJP56d3pePfuObjh9ec6noUr35S4D+7P8WUyuY1UWb+cJ5hQI7Qkk0rJACELqnCyBSIKRYuIjICbFXyAyqGouyewNY68L8Ekj/Coke+eoG20aJDAFYCzKYyVwEwb1o6OpYOkgsUDFLBOCZmIZk/vdYy8QtbLu75Buu61tYuvJh9I8jwG6cLfHuesTarYCprvAYnpvUgzhGxAZL4UgthxQIX/UQsNNWCtQ5C1xuWAouJqcqSFJKwTNqdyiVa9Sex2aI0ZAXTtGUauEOlz4ZoDaTj+nObLr9fkgYg5jJpts6yAv24wGGc4yDKcRTnOE+JvSrGnqVOqtit4WeRGzb03ugPPXGclyAiYZBJ9isdScCzXCgTkMQMMSWFUgMixBuWb5wXweKFPl3opHrZF4YT3mSozrJcfHOs1RilPiGZ6ty7ngKILMfcEmaZg8yzKB6bcYRmGuG5yRHuTb6DLBjgNNIxNDfgtjdZbsBbnCE8excLo4lR6w60q3fxjfY2cs3AtfkYL/TfgD0f4TM7Pn7o0/fgWyVM0r41PWZUsmxAQRqZJJmicYk8tyOSEkjIGr5ASRqMVAZteSwFQCAIga16EQsGbJ4gj2MUwQhpMEaaJVjEMcbjCWaLAI1OjvWuDculd5rD0ExmBWZpjCyO4DZdlLmFx28e4/hkiLeezJGmGkzLgq4RWGnDs120LQ2djofnXv08Nj71ORhazsAy6D6oU1Rgq9DBFGCrYKAzCMvAi3oHGhtpUacjdmNG5eaGgSiaYDQ4wng6xnh0jmgRIooTPH68jzwz0e1uYK3TZHYqlb83XBuGWSCcDTEPpsyOpZJ8YnwWBel72kjiAOvrPdYmPTyY4NbVJtpdB3myQFGkKEoTht1i8JS2F0g39snpBMcT4NE5sOlpaBE7vq3BYfkbAYiTPmmj0WDAfBHGiOKMy+oJ3CZtWDLRCsMYeUZ2USVcS4dN45Fjouk53AMm0znLGpBMwmAUcgxtU8P+4ZxB4411k5oHplEOLdGQ6iYMy8RnXthjUYqW72IwPGcd2CzNkGYxG1WdnkYsgxBGQK/nsyZrfzBjPfhFQmO5hjApcDjVcBpkbCzWszW8sKnhWlfHIAAGswLtBtBrgE2uqE0cDwFqtgReDcYFfAdYI7mDsoBvm2i2LARzHYt8gXFQIl4QYg94domTuY7n9jqIohTnkwXaHQP9fsr39uA85fFpq+ngzqbPMb5x+womkzn38zcfnqA/LzEPY77+mmeg7Tq4sdth8JGY2JbtYhYm0EmrVTc4riaxWq0OohuvYXj7VZx2dhC3umzkxbUnrgNGs5OEH6xsNqAR25WQXBpHsowlHGhCKA0TmmcJoE8lWbJyRtazixHnaaDr5ZxIJQ10fJWwST1pyvWk5rUqkxfmm3JMlqxMhtxq2qlPz7cugoCickpn9rgCMnkk5nuW86icCFVlDt2KmLdkZQxvaMr8VGYsSjNVjOyyooJavSr5l1U4vCFagamiWmRZJq/AQ5EnqVxU6crK0y6JBPLayjy2SqMkEC1nySqnlrdfbdDRe+SKE+r1zMiVwHBts06mqh/AIq4nb99HwLWaQ9VTAuVKUuATWJmtTrmKwCoCHycCK8D140RrdewqAqsIfN8jwIBr7YuTXWJacYIsGVoKDJUMA87Va1qHYs+7XiYl01+Zx8olcK1QbHnBijFbAyc+LAjKlGrJExOfILYLLeie9aUMIIiFd8M1ccMTQOCWq+Nf3fHxL2wIEJC+vjJJ8HcezTGS7sEECD4IM1D1f00OUoLAS4mBGmmCJQWonF4k8CX++jUBuJL7umLp/q37E3x9lnGZOCXmfzJOWVLgIntueX4FvimAUZS/KbBUsCzUdwpHZeMDWV6vZCNU3qyiVQeEnsUIXKb4FxkWFfBXtRehrbnjaNiVOra0QCMw73ZDx79/pwWXSyvFQxOb9ffOE/za0ULiYSXmRYl3ggxhJqA4OpINMZSGau0l02/p/AyE1YBWoam7NJOizzPgeoHZKt/FBzW6yysqCQbSFSl+pFHbJukAy0SHGa2iLfJCSvYBWuBdcXT8pU2XWc6kdyq06pbA3qIA/mgc4zfOIjyOyFBqyUpOCw2DJGcd4YQ7gHrPNUa5ZIiqM4q4yJhIwFK0G/mwlTwFackSs1XBzwJUFQDssj8R+6n+RRgQGXzdbQiZDPrt876BX77WwA5tZiitP7qPgt4FAbAFEnI2LoFJWuAwEizmJ4sch3GGGQPJarVM4LoEROvAgSzZpPiEBYGvBQOwMVXpyltkiO0SG1/cu2LnLBfcF59qOaooUxTFNhf6oOIsQtOQypiXMK5gfNfoqx8CuKqWZ7IERwG7KBCTpnQaoZGkuBWc4dPDr0MPjtFfWBiXFor2FTiGiebiGPHJQ0RlilHzLtztmzi58gISx8NiFuD62dvYmBxg00jxM59/EWseYBsaLMOCzoY8oryWnjFPE1BNNLPbyDArS9lBXaOabTreckE29dzDogCIpiiLCES3JtmBbBEgHPUxDwIs0gTjcYj3Hj3CtXvXsbvbg6kt4DcMNmDSaWuJWImGhTDMsP9oin4/wv5piJiqyfWS75OMdHSdysoNbDZcbF3bwr0v/gScToeBYi3PoJcZG3zRPTM7jhmtBFIJdqt612zex2COfHO8+SHOT/dPwKtmGpidH+HsdB/T+RTT0QSzWYBpMMPgdADTamKt08Xa+ibi3MLg6ADdno/19QbOh6cIwxD98xEz0MvCQlokDJqZZonueg/7+yNohYbtHZuZxrQZM48WgO7BcVvwGzbmixD7j05wOs7x+FxHmuRY93VmuLY7BJpqyBKCKAs02w00fDLdSjEezxFHOTyfHO+pjL7FoO88nDEjlmJFc7nnkfkTGWM1mFkbZwUMQ0NK/WeWoNFxMZvMcXgSw3NLrPUsjKc532sQgc2n9vY2sdG1sNZpIYojDCdjGIaLkNrAIsJwrKEocjRbGqKFic3NNhZhxFqqbPYVlGzoNYsS7E9LjAsBoF1tAZ/Z1vjdHw6pOZbwHQ0tnzRdSRu2wPmEdFvJTI2ATjIMI0CV9F51uK4Oz7UxnESYRMBoWiAvCjRtINQ0xJGGzZ7P73yxmLFMQz8gNmWGOCmxKC3c6Nloeya2r+6weRqxhR8eHOMs0DCZR4jSlDeWCAjf6PrY2OzKzSHSkE2QFzTmmQyQNjodpKWOhbuG7N6fw9HuCxh2ekg9DwUxXBsNMdCQQ1mUCMyx0wRcT+q7inGKQT/agKX9IYtMqKSutpIauDxvXQZd62X/y3IAMQnUqmYIgRQfFbkGzaM0PkicXxa0L6tChFaqBDk/IOO6kKPx2KgG0LoZlwJc5YnkuKnmFAHMit8pxilrXtf0Wy/cgjTxVCX9S7lxKc0gq1DYs0DONQKylMQDWakipAvkeF9PK+UjiI1dCVar+abKLZYVDophf/kUBLhSTiI2E4WQQjWRLvHM91VTiJTh+w2yPjtBKn9i+4Oyp9XvVhFYRWAVgU88AivA9RMP8eoCqwisIvCnicBlwJVSaAZcK72rOsNVMACW5bS1hFQCLkt8RjLsFAgmmYXvXx/IRcUloEIdtwQCl2AHe+EooEom8So5Frw/qUrLJZUyUWfATyTpxNogduttn9gkwIal4a/sePj5raWG69emCf67x3P0U5GEj9ICjxYZSOauurfl+kCU+8nlikiwgXs+GSXJOysJcG1KwHXJUv1P7k/xrTnpu4nEnRiuxAoULFlpkVRJOYhrEIQrsAMJHvF9XNTYWoJuIjdnXnAp2bY1FqxI2y+C1JdlI+qvhq8kVzBi8bPkczAIXwKOBgaaiTlMrE9eJKKEp+n4d2418LzUbhVrwRLTrMB/+e4MR4SYaRqDFoM0x0OSE5DgM4NZUktYfGqJGoqFn1xDSjMs5RgsWCRyYaORkVRd3/PZ4PzyLb/v6TmW1IZ8WnybOrq2zqX1JFUhYi3iQmII9PZJx/dnNmz8RM9lmQFPSbmqxS2EXu1vnUf4bdI6TJemW3QtYrkSO3ScUKm9XHsqbTrJquGYyIVYfY2tmKPMEuUNCQWqin5M5Y8UBQX+GnT3pN/KbUWCumqxqxaElb4z9R0dtz0BrnqGhh/pWfhrV3wpUSIW6BXwWr8xIQXK0gEEvtLfBK6fxhneDQu8O8/xKMoQMMNccbpVzxb9i5fIEoCnwxZFwf2T/kSs2ynfojyWAfKPsbEjR45qtV+1s6oUVLRCVjlRmwH1Z3zGwHyZ7Uolu7TB5RAYrWloJzH8LMXeYorPDr6K9ngf/ajEJDOQ+euwnQYaiyMYwRCz+Qyht4F4/Q606y/hcXudDZyuTY6wc/wtWEWJL93o4NM39uBpIUzbYVYjq1uzhgDTJlEmM+TJnF8K6WBSyzVsVzBcDZulJojRWiYBtHCCLCHNTmJ0JkgSYsUmSPMc5+MxHj56xIzJL//kX0B3+yqO738Dh/ffQayTX5DY1CKW4+kgYKf79e46mq6OURAhzQl0oz5UwDJM2Miw3mvh7ud/AFu3XuZexSMqNR7SNc0IrBJsXQW4XpYQEIz7JVhUtR2C+mhMSBZsikWv8ezkPkajE8zjGP2zAebTKQOvw9EYnt1Dt7uD7vo6+keHzCBtE+i61iHuNU5Oj3FycoZSY4EIJFEEl2SqTcDxPLzzXh9rXR+bXRemKUDhIIphOx04LrFNNQwG53hyOMLhSMdwqvHGVacFrK/pRMRlAmQUprBtA61Wg42y5mGEeRAjz0voJjFvbTRbPgJCSfMUpk7iHARykzQByQRp2FpfQ0IAomMx4Erl9mEyh+9ZGA8WOB4kaHbImM5CGKdsZHU2KqAbBvZ2u2g3Lb7+ydkZoqhAt9tCuAjRH4RIshyE6dO7dGwPPrNhZ9DImGxCrH0DpFk8CnP0Q9pYAlwTeHlHw+0NDf0pMJ5TrlHCsQTDd60BHA9KzGKxgZSRgWUCbPTINKyEbVlwHJo7SpwNM9bBjWKqzC+wsW7gYEjji4bttofbuy4eH45h2KQPSzIe5NakwzFKrHdsbKyvodNpYTZfYB4lODid8H3OFgmsskTX07HeMdFtNuF5LhrNJsbTkFmupUbbVjoabdIwbiDKLeTbz2F463M4cruYtjtI17cB24Jm2yzxQCzxdBagTDIYjSZKz2GNU1FNAGhpwaz9wjSg2ZbQduXf175UmUS92ufy7+vfq3GKEwChy1JVMMjNc5rjqFfQIaqgXTH8xVajHPeeUSNwefx8xnBYMVx5RP+AKVkBr+wxIMf9Ohgr06DlndVioXKQC34FMr4UCrGRLaqB6MeC6aqej3KepdQAjy+cZ8g8TWVBEnwVG3PLeU/kK+oaki2sEdBasM66yE9EBZeQFxC5KgPGCsCtzTGXiQbPjuv35zcrwPX7E+fVVVYRWEXg2RFYAa6r1rGKwCoCf6Yj8H7AVepkSc1IwXATiR+DsZJhocq3KoKeTG45CZVGu/XEkJl2VdK45JSxfqza2JfYncq567l3fcHMgGvtlwyiyCT4AuArmaVLMFJ8kFTudlwdzzWE3l3PMPDzWy7+6q5fvas3ghT/45M5HiyESu08L/Ekyrn0XTHw6ksOUW0tZRZKclTXca+ho2cJNhnF62/ebOELXQumdCimZ/i33hjjyYISd5Fwf2WSsoYrLXaWLEZxpaetRdTPOKGvGIVyoSAXD7yQqpXQCfCV8nnFoFyeWWBTy+tdwKyqz9XuhAA7Ka9A90sl81uugW1bh03l8jWZgV/c9fDnN4hlJZ6FFnG00Ph/+gn+3vG8WmzERYFHxGiietWa1qoCVZVkhYqQ+LlY5Ii3JdiwBDMIwFUwsIVhltR3rSL6IaCrxFspZvTefI1YnRo6loaGTsZYujDiIKkLTRgfqUVgS9fwYz0HP73h4IpjMEDLv+W2Iho7mX7cDzP8+kmIrwYpiOXKrVSCp9TuTuMc01Qu4qTMgyj9vNwmFEdnyZBWMeEFHV92WUKvjNaEnIBYbMqmInSdJairWLqi9yzbBjXjbdvAzYbBfXjXNfCLOy5e7dgCKLjUYsVCtXr0i7Ql2X3o/dCGAwOwecnyA2/NM7wzz1iOgCQFhHmY6m7SqEsZpkjNWorbJMsZzE9lhbnq3Nwf5IJ4qeP74cM0M16lZp8wYFKMa7lY5ga5/Ln49uLC+/JVhPav6O/EcE11HV6aoJPGaCUZPjv8NnaHb2Mxn2FYeIisJmzThZ2N0cpDBLMJwjTH0L2O8toL+NbV59EqStyKptg5+AbSaI4GIvzEi1ex2/FhIYFjU9k56bhSpX/KMgJ5EiAJ58ioxJnGfoNKyKlE2uRniMI5xtOAAahgOMB4PEIwJwmAlFmGBD7RezkenCFZhHj51Zfx8hf+HJzWBpJojv03voa3vvk2xrMYCxjc7qm8mtol9avruxtwTQuj6RS6TnZNJRyTpCpKXLl1DXe/+OOwHJPlAHjDg+UCcjb4Apt+Sc1W/vlyfqn/m7Rqq7FNMsQYICNWL0kl2D6Dr6dH9xFEAbNWT46OEdCzTwIE0xAtZw3ddhtBMEer1WadU8cjJmcX83CMg8MnODkbw/Oa3L/D+ZzL+f2Gi7PJGIOzHDevEFBnwtQKLOJQGFHZbVhEjdeAw4NTnI1THPQ1hAsqq9exuwv4vsHGUUUqWLyuY8PzXe7ZBHwHVKKf6Xw/nu8hmJGhVcRmXTaBdHnKj28YOhyLDMlcNHyf9UEn0xkGozF8l2QeEpyNyESrRKdHY7iJKEqw1bMYdHUdE9t7HbQaDW4nTw6OYBgGfL+B8WiGWRgjKzJmk2apgU7P4w3F8TQCQfmDaYGWVuJslmF/RpsNQIs2bjZ1PH8VzL4l2QBqUHkqesxaq2Qd1eOR0GtdLHIG+JvEcvWEJEaRlHCbJrNfz8cZJqGYDUgKoeFZeDgi2QPgyrqDa3ub6O+fYoEM43nBpl20zaxrOXY2W9A0B5vbHcznIR4fDTBJNYyDlI3BHIOON9FpOvAJcPWJpezj9HyCKMl5U8NxG3CbTcRZhthoIX/uB9HfvIsjw0e0fQUg+QBdR5MY24aBxSJEPpqISbHdQGnbrLPLmyJyoNH4vQOl70J3TBR186vl4KYm/2cPaBXYWjPeUoZZ/Cmxuc1GirVxXGSAsmKkVvmwlBx61iVlwsZz2sWMQnxCMFzlqP6hoOuHzNgyXkvwVkkkqU16OQvLLVtVx6AMuZYeBss7Wm5+q3xGpEniTsQZlmOOGPflMym2rdpAl9O/MrFkaRNN5AFLkaCLRGA2AhOJWV1u/MMnrO/TESvA9fsU6NVlVhFYReCZEVgBrqvGsYrAKgJ/piPwNMCVblgY6BADThEtJJAk8j4BJMidewFgVNVZlYZmnX0gwB5V1SmS06fqtqpyMmn8JC8nrkQaYJIpq5JTxbDkhVWVtKtEmG51acoggCxhKEXO6i81BauJ3OJ/fM3GL19vVBDtfpTh7x0t8Mdj4ZpMBgmk40qgK8kKqPsSibZAgOhczJQAsOHouO6acKkUEBpcvcR/dLeFlxpUpCcWHvMU+JvvTAWzkxbNRYGvT0kjkBzjhQEMg6jLSyz1z+Sq4wJjTwF+Ul9NLAYECKQYHur+FEC9dPEVDJenLWbUYkJpwjKUJg9U7YC+dQ2SETDQs6h0WTAkeeGmafixNQv/0q7PxygyDp13kBT4L96bYphIoAoaJmmJB/MMwpplCaYq0F3px9U7lgJchT6aYrIK4JW1WxlwFQubCnxUAVLleSJYkvAjzKNI/qFr6GgYpFdKcgHUzsjtXQKelduwNDWBhnVTx5/vWfipdYc1fD1DmGJRzOWr5FsnvdrfHUb43wYxzoi9Ko1C6HZo04J+fxznDPbTQ6k+ye14iThW/VC1yjrJkssepT+0aArSSVkypYlZqdg9bMxW4e3EBKe+Q4DLReBQvQcaH4ixe9MXPa9n6vhix8Jd38QV18CmYzDzlxnR1QK9DjirJfbFxaq4BwmclxQXAcJO0hz35zlr3L49TzGTltHMeJS6vrwhpP4riela4jQqME6FaVed6XS5/ajv33834jfLMUwsfKvNjkquQTBx1VsW57m8FK+6f3V56lcEOhLDNaVS+jzDZhJDzwu8Mn2MW4M3YE0PcFp2EZo+XHLnLjK0sjGSYIRpEOAMDWhbL+PR85/HI6+JlxchPnX2bRjzIQaZgZvFOT7/qZdxzZ6hATKsolLznLVUk3jBIGlOGxzkxJ3mrF86Gs8w6J8jihbItRxRFKDQDZSGiyQYs1kVMQtZfkYXrC/LMnD12i5efOU1NHobsPwGdNNjrdSjB2/irW98A+fjGIvcQEIML2qPBZmfabi21WMwMwwC6CQtgBKdtR5u/8AX0OrtUm01yGqG2ynJCeQ5yiLl5xBjDTHiSRahBl1IIJaMwoidyXdJbbpmtiaADJImKGE6DsaDQwzOnvD9zYIAJ0eHbJA1HA2hUSz3bmE2myFNgd5mF3mRYn1zHVkyQRQGmIQxMz87nXUM+gOYRoF2q4kki7F/PEMa57h1vQnLNIE8kdUMPrMaXd/GPJixkdX+SYHBRAgx97o6uh2Dma2urSGNEliGBr/hwbQcxFGMOI0YoCVTJsPU+f6SPON5vO17rHtKEgIChCaQ0mYmJ7Fkg2CKaTBnYJU0dKMgxGCcsAlVq2EizUqMZgUzO6k/0/OQpEGv18BkPEHAWrIka+BgOpkijHOubmD1E81g8zPaAFssFhhPE5i6ick8xYNxjvOYNup07PnAy9dKXFknAyxgOi9gOUKOhMZPz9EwDYD5QuQBwTxHkRfY3DSYSWxo9I6JG52DlBdOz0sM4xxGqqPVACzfxneOImSFhq2ej0/tdXDSH2A2z5DoBrY7OobnCa5daXHsblzfYYbsNJzj0dEQ00hHmGTIkxw9X0evZaLdasAl8NpvYB5lGE0D6KbFsg5kqEWgapTmMDZuI37+h/GwuY0zv4Oisw4tT6G7DspuDwW1hSSBFsyFQVazIUy0eKCX4B0Fc5FwOy4cmyZcBmsvYH3V5Frtelf5Q63RL+cMLsm4NOtX86DUgJeVK0KkQ45qciO+njDUNzfqY6v49yVG7oUDZJJ5kVP6VN3r95/3KT+5JOXCj0c5kNzEpE/Udbh5vpGmorzxKHNTpXuvth9XAykAACAASURBVDZFziQmSDbukpO5qE4SlTP1OWEZV2ncVbtV3mzmuVh6E2iGGLukDrjCpUXMZT5b+VR9KOT8kcL0oQddlp14xgfKn9r50FOtDlhFYBWBVQQ+yQisANdPMrqrc68isIrAnzoCzwJchXmWMANSOo5sXKuuqOhdF3b6aW2oSqOEE6v6gAJbBcmhSmEvAHyCdVln0CkndYXsKtBDZ8aMOD3dY72cXiGR8kbVfcoSMZUkk/bkZ0jgjQEnDZ9pm/iV2y1exNKaYpaV+MdnEX7jNKzOHucFA2BnpKPJDvECclZJON8LlQQbBLYabPbC+Xmp4/mmgV++7uMaLZJEho/3ghy/+mjGYBsl2qRf+Z1pBiL1CPapKGsTANsSDKX4sf6YAsOZRVEjidQfvYJ/JDxeA7QZIJY6ocz+kl9LuHrZvLgUr8aM4XuSZXimprEm6aZDZeVcrMyasbTQLvUSn29Z+KWrDZCSAMVMnZ/K4/+n/Tm+Mk4lGE/MRg2P5znOyWClKqm7CFopUEsBYxUoqwBFYrISu7VmukGLGwJdGYyt6bjyO1QLMRkieh56d7u2jq5JOn9CkkEs3GqMXtm+mSmqaXjBN/HjPRtf6lpomgSyyzJNuYBVnYEYt/fnGf7X0wW+HmRCe1RqgtJijgBGklQ4TQpmO9OrJkiT+NiCHbxkolZV/rI6nN8Yr7VFlCvAVbYP8T1gEICrC1YPtycC+qRBl/JjqbNZxTpTcYNEyCgeG5aBO77Q46VxgpjdxIqiP6Rtu2lrrF17zbNw0zOw5ejM2BM3KQOuOoRq0AyKXVxUKiYqMV9JcoKA1Mdhjm8HGfcZkmEgvqRRivYnwiAa+zzT8CDKRCzlz5++tSDB/WctLKVZTBWFml6fur+6vADfQ51tKft99c5qHY7GWrfQkFM/LHPspDFv7NwLh3i5/00440eICx2jwoNJplbEQM1CaMkMYTDmzaCg/SlYL30Wf7J+DTfyAtdP7mNt+C6G7hbyo/to7V3HZ25ex8v5I/TScyAJEScxmwYRO5BiTky7xw8f4PTgAGWawrBc6J0t2Gtb8PQFysU5YDrQDB1pOENOruvUHnUDzYaN7d1tXL/3HDobV2CQ4Ca1E4vQMIdN42ZnB7j/tT/C/v4p5omOpNC4tJ0YkfSy9ja6uLreQ5pFcGwbt15+De3dXdEHWXFEAKuC4UogKTnV04shPVdR+Cz+VlqU1BYIshDAEr9/GrvZAN6AGPdUP82FMZGhYXD0EKPhAHGRIlrMcdY/xdHhMZI4RrfRQ9P1MJvGCBcZtq+sszlWr+NiGoxwcHCMwjDZROnstI88XXBZveVYOBueY3AWocM6qC5s3USSUxk+WCfWdi3uj8PhGI8PFzg4o9L7Ei0XWF8n8y4Xlm4iz+bQyxyua8OjMvSCPJgifr5gTqxuHaZtIUkzJClJG1hoEfPVMavNMmJQep7PwPB8HqAsEszDBeIoJe8n7D+ZYrHI0OrqPO5MFzpmE2DvSoFOu4syz3H9+g7SmOIQYxZEsBwbaZLhpD+BaZHDvcZl86SrYDk02lgYDEMUSJHEBR4PUzwaAynJB2gabrQ1/MBNk3VbR7MMs0hsjzkmabk6KEoDZ5MMSVaiyEsEixxNz8BazxasaMthA68iTzFdkJRAilmocTu5tm1jGBd47zTje2t5Dr50t4fhbIz+hO6H2kaObsOE51lwvBZuXt9EMI/w+Pgcx+chpjFtdtD8lqNBm4ttGy3PYhMz23bRH02xSHPYjg/fb8HyPCGTYzVQXPkMxlc/jcPuFobrO6JMP05QtFvQyDSL2uYiYsFc3bVREEpMhlqkl8LMbiJz5wD1OZIWYFkCq6b5qkOjzsDHi1IJBm/V7hCBs/Uye7UhW9d2lfMHj89SZmCZD9TnYZUBXBwsnw26Pv34D0pgxRygxAw+6Min/05tRiuDLLEZJyWFJHhZZ6cKfXuxsUlb8VXllZxPWGZAmTPK8aWu2S3MPdW91AwV5Rxb/UokjAywUusWILbIv5Y5jYg177XK/GS5XfsJA6613P6jRH0FuH6UKK2OWUVgFYFPMgIrwPWTjO7q3KsIrCLwp47AswBXXijLUleLQQwJRgj0j69brw6rQC/GryTTq1ZeXU8m64CDSsNVoqnYcyK5laXvtWsJRgCVYSkDBQFMivWBSkQl4KKS4wpkVGXOJZscvdwgBqpwtCWDq3/7egPXPGEdRH++OhGyAn1a5MhyLgJ8CNwh0JXMephkJxnBrLdna9ixdXarVwk+ReOv7nj46U0XLQabRAx/52yB/+VkgXEmDMoGWYk3Z2TiQuAHsbAEw4RjVAqeA4NezKQQgIJI3ZdfFYZVsVrlAVW2r9gdAjgkYFTo9arbWgKi1dJBlhWqBQjfF5cbklkUgWo6PxcBeMvyQBHEH1uz8Rd3PT6u+iLZiULD/9mP8PdPF+J5JUBKZeCP5wUiIvhKl/qq7ckTqEUTl8dfKh8WDGjJbOVFjVjYCNZrye1GORsrPVOxyllKAVCbuOPprE9KTBbZ+CXVW5WjM3UZ1x0NP9R18OWuhWuuyawuibPLdyMZnpL5eB4X+AdnC/zvwxgzLnUX75712qAxm/VIgfoSDCeWuUUsSCkLoRaQktgpbk8+93LJJoxPVL+TJFnRN1mrjoBRAUTRUUq/jt6xknxQfVH1K8HSFe1JQZpt08CNho6mpAyqTRPRr4X5nljIijZDBjxkpEa6rzd9HTd9Ez1bB1kyMRwqNxKeBriKMy4X/dRuaMFKhmL7YQ7SXf7WJMU5OxdRTHVZglni7TBj5rROP6tRwi4vXT9IYoALlBXj/BJzdQm4SkhX7oCo9imb2HL74xILi/q3U+jIybhKK7GdpKw3vBdN8fnTt4DZEbxoiCjTkEQBm/MsUKCBHPPJAGGu4chYx9ZLX8Jg5zbe0DxsTs/wytG3EVpNLKIFstEBnrzys7i93sIX4xNcnb6LxuIE+iKAHk2YGRpECUbzBDOrh6B7E0ebd3C0fgOZ1cTuydu4cf+30Js+4lL0NC+wmI3YBGqt28TV69exefUavGaPXdoNq8HjmNQvESY3BBYSY/Bbf4gHb7yFUZBjmuhIie2akVGRhm7bxd2rV3Dj5i10r92ETuAyUga5GJwohcWMAFnJhEu034sMMwmlMGtMgE9iw0DNFco8TmNWJAFVBL4SWKsZNvIswtnxuxgOz1AYFpIowZv332Q2px6V2N1a5y0QMqwqdRtbmw3cuH0DmlXgeP8Qjw8OYPtt3nQ6H5yxbrPjOdAtYDgOcHIyw/aWj4arkx8ZwjBCmplwG21YDhlOxTg4Okf/vMDhQJhW7W3r2N5xYRF4WUY8J9BYZts2PDJjIimOPEOSFJgGGfymD9ezMRzNoRc5Oi0XmpbDMgw4lsV9g/ReNza2kOU5kiRgEDXLM0wnC4RJhP5gjkUItDtkhqXhcEAMYw337vhcOt9tNbGx1sIsmCIIFojJ5LA0cHg8hWGWIKydMD8Bm1lwTAeplmM0jtC0DRydpXhvlGCUgTeoyDzr5Ssmrm+7CKMM/WGE2UIHYba2VaLd1DGdA8MQDFYv5gWm8xxrHRNrXaDV9GHqJbOzDd3AaAb05ymGMyAsgZf2TPTHBU7mJDcC3O26eOVej8Hid07nyNMSV3tiAynJDHzm03eQphmGwRyvPxhyHyH94ShJ4FLlg0fsXY2B743eOm8q9IdjZKUBr9GG12yx7ACB23O7i8XeZzC7/jIOutuYew3ktNngutCbTdj0DvMM6Xwh2K62Q3oJKCwDGukUEyqfkYwGofMmM5nJTIs2y3jbmToBS0eI6hhq08yS5UlAyh0pcLVWoVR1oGrCl0mNzPWUBMsH1vpf2lx6emL6QSzXp39CpHS15OVjZLys9armTCW5pCRfKraoYpCKeYr3ZahnK11Xme7yHFnbCKw29aQMj1CdLgURQMVCnVDesxqfqkodZehJr4w3csUcKapQaG6j3EVu2tG7fNqu+seIx0c6VImif6SDZdNaMVw/RrRWh64isIrAJxGBFeD6SUR1dc5VBFYR+J5F4IMAV0pYBatOGlspwEsm7+8D+ipGnUBlFOBT5fGCSiiAwzprs2YOJaBaedQlcyZeOijzJHmckiVgVqWmixJGleBKF1leaFMiTQwnqZHZMDTWcO2aghFHxlm/sOPhpzYcgV5pGsZpjn90tsA/PEtEGXoFkkgAr9SY6UrXpDgRgYdASAVgKRLfnqvhr19v4l6DYCWZ1QP4rx7O8JVJhpjYWoB0axcgkiBBiKMpla+zfwnIVY7y1cNWiLXEBdUvZIm1ABpEeTmdn9krisUsQTZ1Z0ILdhlIwb9Ygqy0MCZgec0iXVLxzIpuS5INdLPEVvq5bQc/tu7BI6SwxvygK39jmuHvPg4QcUwFRE+MvochLYSF3RS9B9b+lezPJfujIvfWTisWOnQ8A3FsEiUAVwXQsp4rM0ElCCtJltUCiRc0OrNbX/Qt+Oay3St7DEsHXvZNfLpp4UsdC9d9k8FC7iPPWBjSb2ZZgd8dJvjNQYTjJGMwrWLg0MKqAGvWHiX0/ELDlIF8jRZ/0sROlT1KgEmqGlR4sGB0Lnslg7AV6Cqip7h/YgtFyG2ohSmzXamsWvm1VEYqikm+5IUqKytbA8tzbLF0ggC0FEZdyVfUOKeijUm9PCYTUjvScMsXmsr3GhbWbEPoHNe+eLGpkGUVZ6WdK1lC9KxpIeQo/mCU4I+nGQqppfcwzJgFKtiMF4fPC+NY3WX60ijLzyzZ5Bd7yFKqgQnTapGsepGSYZRSLCoGagNDPFgBt9SFsZkG9JIEXgH4WYQfHD2APj2GHZzCLDLEEYFzORZFjp5pIJocQjNNnKYuiq2XUdx+Cb/t78JLQvzQ8TtoxCOkdhfxwRt4dPVz2L/zKTQbHvbKFNvJAj6bYAW8YRKZLsZ2ByO3icA2EVN5OktoAK3+Ce79wa9j/f7/C6OcY3Ozh6ZjokPyKbduYuvKFXjNNkzHZ51QzTAYFKL3QsZbxNYjcy3SniTAeHz0Lt79+ldx8OQMkyjDgvCkLEeSp+j6Hj796qu4+/xtWLbJbE7qg6QLykUIZcEbEKS/qvTFGSyVcgGCQa3mEanrKscpkiJg1rhuQDNMLsumc/D3OlVPpLAsG8F4hLPTR5hMR9BcB8PhAA/euY9wHjE7crPTxTxIEIQFTAtY3+zg3ov3EExHOH5yhIeHh/BbPQHAZAlM04JjGLDdBPtHY4SzGdbXG7BNE0WRMehqu2uwXCrb1zCZzHB8OsL+SYnHZyXWfB23b/rwfGI9pvCtEmmcQDcNuL7PmqzBYsF6rmRkZRg2Wp0WBv0AeZ6h2XSZPd32bfhUyp6XWMQprty4zY02iQM2AgsXc2TpAkmuYTYlaYEIwRTY3dMxnpU4OydzKRO3b/Ywm89x5+Z1kFQ56fpSyT1t5C2iAienc6Yl+5YL29cwnSesjWqZBqZBDN+lca/EOwcxnswKnnbXTA1bDQ2fuuNiu6uhfx7hYJDzLhDNr+sti6rqMQlKnAQl1lsmwmmCLC+wtmaz9ML2+hoe7Q+hawt0mh6OBxnOJimO5zp8t8S1ro5hWIBwzdNYw/WWjtdeuIL3joZ40J/jeof0WS0EYYbdnQ3sXenhpD9GfxTi4cmMpQtofonSFB3abGzQlqUwDmt3ugw8BwuS7WjAdn3+Q/2zNF3EjR30734ZZ7dewsyykUYxSttB2WjCbHgoyUSLANU4E/rEngvTJcCWSK4ZiogkNAgNFBvFzOTm7wUgR/2joM5KL6QqVZAaNYywE0IrvlfjHm8iVRuLEpwVWkAVy1VtHF3eCHtaIvrBLNf6Jy5vd10+m9zd41To44Gu3L9lf+cqHtJalxvXdckd9dxi41OEgeLBG488r0sTTDm/Swx6mYCojU7WYBVGWLzVo0Rwq5xZ5CVV9qeqd6S3Ae0RXpjvpIGWmHNUpYTKnJ8W9e/Bz0Qi9LFPtGK4fuyQrT6wisAqAt/jCKwA1+9xQFenW0VgFYHvbQQ+CHClKzHYw8kuMQB0TkTVl6i+p9JtqUOlkkuZhC4rhiUfTpZvM/hZAa+1JFQml2qxLFh/snSdtVdV4ZUE0Vi3VZRzVwCuIHcIB1kJDAuwUHHyxE06Wonrnok9skcm7o0G1p/8GzcbAkCUupNPFjl+42SBf0ZarpIJWDdOEHCgglGVhmNF6kLT0PGvX/Xwha7NJdayGBtHUYpffRDgMBZALrHaSJtylJKtiNCa5eT8GQuNuuGVIoEomczKQOxS+TQzzGqsUF6gyQUFRUFIMywBMwXKmloJT9dZKoHMopomsSMlcMXnECiTYE6WuOmZ+Mu7Lu42LVgEgCidMtkgHoQZ/s7DGTOMxEdFGzqOC5zEuWhPqi2xhKGEMuViQP2OFyMSNBWQ1ZKFTc6/VOzMDJGqfI9AWGX6Ic3dOCayzJA/r2HTIsMzkyXy6KFea5osCfFqw8adhoGmBBYJoGKrC6IZcZm/uM+lrm3JgPLvjxL8xmmMh3Fa3c+y7B1c0n0S5RikJQP4LAknEHcJTspNiIqtI9jf3B/qOh9PAQvrICGHtGLT0qeFGDFdhdoBMWkFK5W4NeI/pYmqdO1U31fSBHSbBHzZugZP11jnljYzqL1Qe1dsWfE5GSNm8wgQTG2uCB1ZcR/ELL7bMPFi0+S/CQBfQr3qDpaL9QuWJRLw3A8L/OrDGRLegSmxH+U4jATrUTFlqzM9Rb7gaaPskuH6fl1W1t+rDGVqkrXyRMzMV21DsmTVxowYnUo4VAlMtkJU6p3n2EoyZjp9YXyA7uQxoihCNzoDCUwu0jmCeQzXcWBlUySzEULDx7mxjbWbL+LtKy9hX/Pw3OA97PQfIG1vQZuPMVuMcfjqz+FBewM7noFumeI8BR4UJTZsBw3ekCgZeKe4FaSLyQB/CS+McfP3fxPbr/8OZmf70NI57lzdwOc++xJuP38Hrd4GdNOGabvQDUsAHAQMEdhKQGZOLvcW664WKYHhBvJ4hrP3Xsf9N97A8dGYN12SPEfI4KmBu7dv4ZVXXgJJX+umLnRYi5TBFNpAEwCBaFcCDJLvt1Z+QfGtKql584Y0PORmA4PCakNIY5CYNFGJbauZBsZnBzg9eYjRLGCt0+F4gHfeeRs6LOx2umg4FsYTMmMqWFLh2s1d9LZ6GPbPMA8TvPn2Qwaafb8J3/eQzUdwHB1Ow8GDBwdotlxmXVuGjTAcI4UO3+/yY0VxhNF4iqN+jIdHORaxjpt7FtpNuk+dS9pJAzYvcnhk3tRoIUkyTMOQY5UnJYOu9A4IBKT3ksUJOi0bax2fB8z5PEZvew+mZaLbdHA+HnCsBoMTOAQIJgs8PJzj7FTD5raOTkvHYEBGUyXWeg5ars46sLev72A6n7LpGb0Hy7BwfDbEyVkK2zWxtW4jzwmkJFDdQEjAe5bBtQj0BY5GOQYLFtuGSwzvjo67eyQVULIkwBuHBTwrR8cy0OvoLAsxCg3sDwtsNoS+bBSXuLHrYKNnw9QLnJ2FWF+n+BY4O0+x3ye9WA1XNoB8Acx1A+O4QJmUePFKC45r4J3HI9imgZ01C2mRwrVs3Li+C113MAoCvPVoiIA3B4i9S7IxNFfn8Bx6Hya6nRYafhOD6YLZ6I7nMdBu+S04rR5SzcFg60Uc3/sS8r0riBYhAtpgbLRREhPWd3g7ilisxDamfmj4DjpNko0oMYlC1pAVwKkwgePMKEuYBl3GCchJTGv4KHnnjNoKSSqUAFXqUGpj0nbtUq6J59OK+VoD3Sp08ek557PA1w/Wcq2f6+MwXpf9nOeNy7tm8rSq24uxVVQDifFLGqvWx16RYHGeqOY3kauIGYWZrqqiSEn51HMzMfLweClyYNrwV7muyOnUF+UjItkR8a0kzeW11MZwNYfQnFAdR2PWx4nV09/X9+ynUrNWJWkrwPV7FtnViVYRWEXgu4zACnD9LgO3+tgqAqsIfH8i8EzAVSKdtMvPDDipTyoSWAGiqf32ahdesigrQEyVIEuwRSkoKralYhQoDT0pXMAAmABdBRjG6wEqq1Y6rAqIlSVZYr0g2YiKFasScEq2FXjAJh5CW5Seh4Cd5z2d2Q+UZF9zDPwrex5e6wgzLUmpQz8p8E/6Ef6v8wgBa2qKMnEBAsnyO3V0BRJr2LY1/Mu7Hj5HYKvUhlVv9dcOQ/wf5wmiIgdZvoR5gTdmGRZckvY0tqSkHcosl++PF3vCVZe+KFZyiVXdlkrs6/pfl8umuRKR5SPUAkWY+BBwtm5rbIZEC0vFMKyDG0LOgZZ8BcsG/PSWgx9a89hsSuAfCuASi5hHYY7/+sGUS+cFGVa84/OkZEMyYijy25cLFwWaK1BbgVbqGLEME6yU+s+YzUoyAnx+oXFLi56lYZZgEqqFjmIjE8C1Y5u47dMzC3juP7/Twqsti2NCsVbtW5UGLpvKkvdI7/P3Rgn+wVmMx3HG90AXpHbDgBaxMcsS52mB0zhHmAlWrijfFLETjJxlOf4F5qjU+GUjLrmI48W3BKG4BdUYlbIXCRBNtaFKhkMuYBkAJRkFKV8hAVe1/3CZj8QgY528TGMEtQVi5Wqk5wpmCbcNaks6fEPKLdT6jmD5KmasjGztvmj8ue4Z+FTLxMttE7uuwTqxonkod+uqq8pFbYFfP4rwu0NySxdjyYNQaOKKTYH39y+1gH8WWCCX+8uNANmRVV8ScGu1nl4uqOWmhwL+FYGo2iCSGx28+SE3D5SMyHaaQi8KfHrax85kH0GuwV2cYzM5x2IxRTAZIDZcbNs6zs8PoVsG3knW4G4/h97t5/GkuYdi1seVJ9+GZjkw3C7Kg29ieu1VvP78lzH0LNzWSta2fTMr4Nk21knnUbYRZfImSmlF999+6xu4+0d/H1vz93B1s4EfeO0V3HjpMzBtX9Q38KbS0oCP2a26IZjn3MCpGtrgvpBnMbMsKW5xHOLorT/E/htv43Qwwzim/kG4aI5mq4sbV/Zw9+YOXEeHYdkwyIjOJEa2GCu4ekFuaNGmD/dcNtATbVtotYr3z3xxksmptCsJ/KdNBgOGYbEeLR2f5TFH4nj/PoajPhZhCKPt4/hgH2+/+QjdZgMvX72CsCD3egJwbdgGsHl1B2kasfnZ+WzC7MijEzLR6mFvaxPT0QAFImb9kuHZztY60og22lKMJ2M0/B5Kw0SWxVjEIc76Ezw+AU7GBhyjxNY60PRMjkHTN5AmIY8VjVYLluViOAkQJylsy2C5B8M0kRcG5gGdj/pmgqvbbbSaTQaF3UaH50U6XmfNag1xNMPp0SlanQYbZh0cDPB4H7h2TUe7YaA/JsAc6JCualFi78oG1tebmM1CzGYLuMS2ZfOvKaKEDL8ctH2djSGzUscsIBZszCaE9J4GwxRpTgx1knXIeS66umHgxhaNJwXeOiEDM7ExurtmwLPJ9At4PBTgfMMwES1K1tS9fa2JrTUH82iMYKyh0TZYZuFsmGJ/rLEp5bUucDQu4foGxtMcu1se2g6QLGKchxp2122MphEzgTe6DVy7egUH/T7LHLyzP0SWa7yZQ1q31GOI6U1mZusdh/VtZ1GK81kEx2ui3WpDt23YrXWUVgtRcwfn3avoX38Jxfo2JkXO8z+DpL4HjeQeaPIqSa815T5lN314lot5mSJLUm6jpGGs6SQNISYLLS2gLRJmS5O2K4jFTHIESuOdTPHoOtayPqaasRSAuZzCVBnSR0pEP2z8fPpJPi6IqEbYunzUxTMvK4GEtr+qzBFz6RKoVViyksgRG35kELkcO9Q8zOBtTfqnPg+K0UuZuVKOIUBYMS8sdWOEpI/KgJf3T8dQTkIWnSI/WW4c1+ds8TL+jH0p8HglKfBn7MWsbmcVgX/+IrACXP/5e+erJ15F4P9XEagDrnV2AMMUUruTF6/kFCwd2utmBAp0pUUBJ5nSHLdi+1Xw4XK3n86tEl2R1IoFupIMqDQiJQChYBUGfyXLVWmZCkBWMlwlUKX0TXXSPV2SVUUirFQgy5J1R8lRnVh5nDbrwBfaNn75eoNNj5bVVWLhTmzX3zuP8dVZgjNixshHUuAW3QmVnF93DHyxa+EHezaXR4sYKSas0Gn97/fnOKYFErPINBxFGfYXORJZ1l4hO09pTUt2h9QmrIVWLCzEqkmwLxRAKBH0ajEgQCrBciVzEyUfIb5vGTquegabYQlQVSweRLgJMFSssRJ7joEf6Tn40pqFlknPe/FdC8gL+MY0wf/waM5aqtUXGZTlwKMwxYLBF1neWKGaSyMjZsK+D0QUZ+LDVfsjjV8CXKWsAMsLSNMsWtAIgFZ8TjAPCWhesqbXLVHeTnqjdPTLDQv/8a0melSmWX2plalYRAl2rYbzJMc/OY/xO+cRhkyKlnEnsx/5boi3SLIBh0mJcV4go/JO+c4EGCgZOXKRRbdBeL1o6Rc3PxTzUwF/alnG/e8ZazTFLFV9T0kRKOZ2peF6ieFajQ+VmZksd1QxqWQCpYOzYq3y3wLQJ+Ce+laLAH3JipW+RZU+MfcWFS8ZQgasy5LlBz7VsvDZNrGNhQYzR1+xh6Sm66+8M8GQJAS4/et4J0iZPS6YXVJXtP42a4D90wZwJcVQe1TR7iSrmMF7tVkgX5SAByQbltoXj2c1RKNiMkv9QDItkw7YpOW6kaRw8gw3owA3hycIjAJ2GGEtOoOZnGN+coQom6PX7GAxHcI0NOwXLRw0b2F7Yx3mzj0cGiZuHb6OZnCCdO06jLN3MaJ299pfwHfWd5kJuYsC7xUlQs3EFpXe8ngsahAYnpf60dT6nWCOT33tt/AvOqd45dM30XBtLk/22g1ojk80VKlDSOX/hih9Fg2fHHyY1cjjtS4Y6DRvEGhKwKyllwiCMc7f+yYO33kbh8fnGM4SJKTtqutoNXu4tbeH3fUuGm0fmkVGZZRI+QAAIABJREFUUzosEkHlfTRxxwSeEmBKEjNiHpKbY5Jlxow/qRvNtdo89gu2oHC6pz+E5tI7TZFEM5wdPMD+0QHyrER3ewuvv/41vHf/GHdfuI2bbQ/TcYyk1BkEbfeauHHnJp48fFdsMj0+YiD08PQUhqmzwZZnW4jTkDVhO60mmr6DJC0QRTOkcQ670UZW5IjjBLMgwOFZiEd9DafDEjc2dLRbpN1qMvhJJnRkfqaZGprNFsrSRP98Atsy4XsOwojAXQ/hghj2JubTBTa6BtbXmuh0Omg2uogzDaeDIdbWu4ijBVzbxNHJPhxiSZYJZmGEh48DJImORrOEZ2kYT000u0CnTW3Aws72Dgwrx2AwRRSlaHeaOB+NcTqYM3bY7ZKxlQHLtMRm0ziB7dDmZ4ogiDENSaa0RMPSYJolPFvHtW0D1MTCoMT+uZhzu00dV7d9zOak+avjvScxmp6OKMoRhAK+euFOFyVCpFEGw9aRxBqSLMejkxxRDvg2mexRmzRxOs2xveFir2sgzRJMowxaafH1Z/McGxtN9FoGumttlieYzkOcDucsRxEsSMvVxGS2YO3Ya7s9XNnqYR4tcE4s16REu9OB5bjICw2t7WswOz1MzR5Ga3cR3LqHweYegrRAThqtnoey4bHMhZhYCrCLIslquC5LpNA4ahkm4sVCTuKakBAg5ipToyNpmmUAjsWfpcCR9ACzZilXkyaZdXxVlpuoshMx1F021Hra4MhE0Yt66s847NKPVfb40Y6WM7eYB5/GcKV5tG5sxUaOsnJCJAiCySrzTQZR5fEssSCZsGrW5pjJOVtU/8hqHnm7wiRLnKMgdisbcqm6EbUBJ+Z/ocsq54uKmS/mT2a/Shkrodu6BGovy3J91Eh9344jgsAKcP2+hXt1oVUEVhF4egRWgOuqZawisIrAn+kIKMBVgagCCJUApgQOeLFc0CJ5ybqjZFQxnwQQpzRCFfglz1MzKZAIhTi2lumrpFeVtKuAVaRKBWhJKQKlxaWSbln9z+wE1t9ih9mlyZRifapCYCrbpQSXTK52XIOBRYWLERj00xsufmHXleVky4JlvmU2AS4xy0qckzkJlYGXJetXkqP9mq2jQaWvEuyqQFuJWQ7iHP/t4znemWeivL2k5WaOt+fC1EdIeUlwRml+XdLSZJBUgm9CdkEpjEqpBqlHxlql7OotmR2S6SLYdkvQk8Fu1gklYK/k5952dFxxDfjscizuip3spb5Z2wJebNj4cs/GvYbBZlHqSy4xJDRIgKKG3z6LWA9XsDzEsfRvKs18EmaYE/mmeo7lQkyBo0vGq9I0WzJNlxcWcVCyCQy0ysJ5Al8zKv2TiyJeVCkAWbVdlhsgsBl4qWEzS1cxS/7d6z5+tOfAkbp4otxP47ZA7/9bkwT/dJjia1MyOxKxXbKHZOlhWWKWE6O1xDAtEZMupQJ+5EMsSxulbm69FFKWNQpSmDJPq6Gqsq9dAFvVa652B4Q0R32hXcO2mTJIkFkFUqnFrWRAK5YODwkVcH0R1BJsSHUdZfx2Ua6CrkAyFtRuiP3aNgUQ6xpy46UKoNjsEK9IbSQIHJs+92LLwOc7Dp5rkgSEuOYfjRL82lGIhJ26hazE6wGxyNTidynVcbk89VkMV25XS067HMrkIlr2bdIQVS+e9XPrI78EXFW7e/+kQGX8pFyssUN2rgPdLOM/fp7h3uQQepZgpHu4NjmAmQdw+w8wnRxjvbOGwbAPl9hSTgtvmjegtTawu9nCe907MObnuDN4G6bVgJPMMT66j/GV1zB/+YfxtuehhwKLUsMjTceWaS7HPSklo7apCFQmw6Tn33sDfy18F69t6HBcQM9S1vw02z6MZhO65UBzXZSmVbHciTVJxjCMJZQF0jyHyUAp/SxDXhQsX0AmfqRBSYzX4PQQhw8f4MmDhxieThBFMbIsY8Yg6XTuXd1Es+vDsgwu97csMhKiBltI4JoYq0rrUpgIVQxy6iskK0Avgo9RJoVU8WDCtEQpvgBdc4zOnuDk8F30T46wKID21ha++odfwdkwxo9/+bOwizlG4wDx/8fem/1IkmVnfp/tbr4vsUfkVllLs7vY3aS4qmfjIgkSKD0IkEDMg0aAHqU/Q/+DHgeDGUCCoAUQQI7IkaCBSLE15AyHzd6qsiozK5fYPCJ8d7fdTDjn3GtmEZXV7GpWsSnSo5CVGb7YcuzatXt/9zvfSQh6dvH4vUdI0hDzyTWuxleYTAMGYmG04Rg0PB87ox63qpfPn+PweIA8N9FqeQg3K2QFFR1zsQ6WCMMYF9cLfPQqxrPzDB0fONkz4HgOfMdhAJnGMeIshe+78Btt9kilwk5kY0Dp5JsghuM0+V6YzRK4boG2X2C338fB/iFMz8PLszE6nTaSmK6NgSILMZtewbXFkGcVLvGD76/h+gb6PRvRhlLrDRwfDvlce50+dne7rAL95JPXGA57WCxXmC0DXE3IP8bG8b6HBoFyz8HNjGwSMni2gZubFKt1gtAsEMQFL8aQYvTxkYO3DoBlSPsvsAkLLJYpjnd9DDo5lgGwWFv46CxC0yMYyQ0M+wMP/R4VEosRrGN4LRerZYLlOsdkmbONQb9nITeBRQAuhNVwHDw6MBBuIpxOLDw6amOxiWFaBTpNH1997x4urhbYhDHGizVWyxRhYSFKgPlihTBOMeo18e79Edq+hdkmxOVkwzYaHVK5GiYanSG6e8fI2ntYul3EvSM8O/kqpgcHyJIUKVlt0KIl3T+eBzg2zJjRMArf44U5shkgj+EkDLjIG1cU06t0enGUACKBWirC59DigTwn6LtsqaEWGG71Q2pRq3xNf0db+nzGAt5ffoCrla53jEyljJX6+fHUrXSeomytNKHyb4Gn4ssqzwldLJRBqv587Tmpnw16NMILz3qhVsHWauFWimbRolJyq+dXYx2VDUL9HK/3qQ1Rv5Oq54Z4wN61o6kv/P/lI/1lbKH4zf0vY7PbbW4jsI3ANgI/dgS2wPXHDtX2g9sIbCPw04hACVyVXysrPQkkUSVogzxbRSWqiEetuIKo8srBqKoCTRO6svr7Z5xQXZ1QV/PxthjoKS2qLqZ1BxDVN0vJcTSJEMhE5IOGxUqPplQXUtBIALD+oU9wKqBl4EFTfDkFIBUYORZ+a7eB/2CnwYpVDafuzkf04Fv4mkhpRSlZSl9LKkhxuY4z/OPXAb63SBCrgkUEGcm79FWYImKFp0wySnWiEjtIbESxITGXc6l8vggYqP3WIJ5W2QksVn67WoOqwqHTuvVEhVK27zVMHDRMTuEkAEv2AvcbFh43bXytbeNR0+IqzfxTJ4tyVPx/OrdxmOO/Pwvw4YqmIRQb8Qelec0mL/CaYGt6WymorxHHQilaa3iYt8NaxdIvTaSCrCJRYI5T9VSRMJ7IkL0A/6mgthyp9rLTitCCU+HfbToYOBr+GTjxTPy3b/ew41IMxXf1yTrBH8xS/PE8wjRRQJHjUYfKcm6rHJzSPk8IQMvx6NR+3V74XtD3FLclWdTQMm3dehVTUGneQvsYwKpLUYFQUf3W2wopC7k4llpYUWWkGMRQ4yoV0jXYry/xXVFRafNQ/ywft3xD7m0FXmvnI0BWxUtXklYesuT7Sh7BbUfaHAFZafvSrLQimfagfVHpZiGV+lfbDn6pb+Nf3kT44YqKKcl9RAsZdK20UULVvqpJudIhl4rVu10Xva+tKdSNx/0c+/0R1KWJdM1ige879qrVtrkV1pb3VNtTQeW2wIVsyM6DbFBMNPIYu1kKOwOOwglOVhO8sjoYrc4xiFdoB5dIrj/G4e4uPnz6EbI0w26/hzFGOPcPMGg3Ee8/xIXVxKPLj+Gka3h+E+n0DEtS03/91/F6/wip3QTVu/9eCnQdh/13dZdfpdhSrKiglIHW9Bq/9bv/I371O/8SBy0S5TmsBk8bLpxhF26nD687FEDUawGDLopOk4Ej22k4UiQqD2MUpgPTMZDHIaf0U9GsLAxRrELEqzWixQY3L17gxZMnePbyFSsnkySC7TgY3jvEg2++h6N3jtHpt5gh0aKQ16DCTOTzKc8uKiql2yPr2JVyjVStrPZj2Kr6XV5YsmDZLoMySzbKQHn84kOcjz/B5cVrWG4X7eEO/s2/+teIYhf/4Fu/hDy8xmJGRasy7Oz1MNwf4ubykhW3p2fXSLIcy/USmyBgONxtd9HptpEjQprEcE2LXx/2SY0awSBAigKr5QqT2Qo//PgCz05TzNcESoFB34Zju2g3bXjkhboOYbsGPNeF6TSx2UQcD9pmFEayYGB6WEcGVqsQI1qk8By0W23ce/gQ8/kNL46RSpfsDBzHwXx6DbNIWWGfFjEuL1f44dMIJycWOh4wmefs29vt+nAdE6NhH4NhD6/OLhBSETDHxXy5xulFiMk6x6Dr4OGxB8d0sYlSnF9t0Gx5uFmmeHaxQa9hwGH7lwxFZmLUsfDOcY62C8w30u+O5ybsHHjr2OZ+73JW4PU05wKOQVIQo0S/aaDle/BcC3keoNtuIAwSTNYRNrGJ6SRDYhYYtQysMwtx4eDpTYj3Dx3c222wb+zVLES75bHPbavt4Hh3hJ2dDs7GZJOQ4Wq6xNUyRlbQdTBxfrOGZVt4fNjGqEO+xXSOGearEM1WC57bYH/i3s4e3NExIquDuNHF83tfx+WDryEmlTg9qzYbFEkOs9WC3W0jyVKS/iLnBQVHVKo1iFqQsptBaqH8WdVjmX10VME4ZWTKnsoM+LQFh3xWuuyysyq9vst+sOyEP2NQ95d6WT+5PmsjfzFs5W+qDAHKxJKFS+Xcz1k8lU8rQ9cSuBa8yCOqV52QorO1qmXpUglbszqS7CGxw+Hngxr5ybqePPdkjCZ9PY9BOAtH2Slpz3fKxlGsuTAtXsTVX5bd/STq4b/UBflcX94C188Vru2HtxHYRuBLiMAWuH4JQd1uchuBbQS+uAjUgWvlbSgr+QTwLMnKlWGlHiDqdF/1XlW0SgburKCspUXpEb2GGjqlSw0lS58t+V2GrxrKsIq2yu2XwWfJTRWeLFmGhk4yDK7rJXRhJx4ia5UCCi7qRBDtpOFI1Wv1H6WP/8bQw7+300CHUhzVAFolhpdzk/qVUAmt5UvioUkZgQUDoP/lIsCzTV4WhaJtkSfs0yBlxSyhSB1tAiA6biVsVV62lIRJ5yCFetTHKpasgJcq3qRSy0tFogJHdSjOkE2D7qKAY5pcUOzQk4JpP9t28J8d+Xirqb1t9SlKvEV4WCFRmnCQF+0f3cT451cBVgRUFYwm9Rldl2Vc4CzKxMv1jqpEti4gq4Sq+jx5TiQTnMo/U/xrhaXoVD5ph6J4FeUIAVeyJOBUQCa52nhBnQfvloCkwV6hZA1BAFDUngX+0WET/+FeA//PJMQ/PQ9xQ5NZmqjxfSCtm4VDyp6AgC9d18uk4JTRhJRFuhhaaW1QXTi5+hLHqiXovHN5vfy/CrcojjVSrdi3+OPe7icEyoq3nbYT0OmL+t6U+69qO+WV1osW+hjuFOjS39ciIH1EMvHVhe1UiqYSCgncFbuBumJXT37pniOQR8pXWhBhBWvpRVKbHHNUxFpA7CHkHtfpmM+CBNdkAaIporpWFQKlz0oRJfrOnbBJW7vTHqUNqR+1KKDTSXVz5mNR94buO/V9UlfWcp+jirfQNqWQnQGvyLGbxGinKbwkxVurMULDRhFvcLQ4g5cF8GdP8OhwH9/54Ac4u7jGvb09WM0mXuUjjNtHuD/oIxwcALNzNG9eodEawChSLG7OkHb2Mfna30PWH/IC0J/EBUzbQZ9S6uXCiIewigBFOFA+v7/wg+/j3/+f/zscvfwO2ntttKnfiBNWDBLUaVoOQzXyo0SzBcsjP0kHBqVMuxaiOIZlGUgJvJJvZxIhyzKslmssV3Ms5wvMZnOGk1d5iqBtwx91YLdNJEaGzWLNXqFmu437b38F733lKzg5GcH1bLiuC9sipaq6Y3g1IWe1KwMnpXbj+4wWFRm8ivUBWQmQj6tl2QxiTVpUInuBvMB6PsbV+XNMpmNcj09htnpodUb4k2//CZr+AD/31bcRLm8wny/geg72jvZA1hDzyZSP5eJsAr/VwfXkEtPphPdHmeOjnQEcKljW9LnYlG0mLFoMowytzg5fh5vJDM9fneHZiwWev6ZCWcD+yITjGWg0qOCVgySOuR/2GzYs20OWm9iECRzPRE7Xhrof00GYGbi5CjHouvA8A612F4eHh+wZyosEhIDTFK5lIIwixMECnp0zDE+yAi9ezzGeZnhwYGEdJwgjAzvDAXs/Nzsd7O/2sI4CnL0esxKT7A7CKMfp5QZhYuJoZKHX8eC3fFbuJjGJXx28PAsQJwk6bA8ApFmOlm9j0Abu7WRIueCWLFYtNwXD8vu7Hs7nOYIwRxbliB0giS20PfK5LZDkHnp+jixLMej5uJlt2LpmscoxDwCfxKGGx9fpu69TtLwMj4YuHh93MJ5tEOUGFsuYITgVGut3O1gnVMzKxDoOcDXdIEoybnOLIMX1PMBOy2IVb7fXhef5DGfJMqPhNbCJU7Z36J28C2t4hDQK8czt4/m730J68gBep4WYbCw2IVWPQ6M/4HPK6He2FnBREFD3XIardF68UMOQzkBBiwu1lWEGsVQsi35ogENtnX3iRdmt+3p1s1QPDGW/Ub6gTZy/uKHnnS3V1ax3d6J64DfZCNQ+Kl0WlxzjPzIkUM9vlXVB1km0AE/ZFaJ0pUXsyspFejttA6PGEjpzRI2TyjEG27KLh/0t5ateDFdPJbFUEVsjybDRRbPkDXpqkfpfP9+lt6r/vgWuX1qz2254G4FtBP5GRGALXP9GXMbtSWwj8Dc3Ap8FXG8Dz0oJJoNCGSjeSh2uAT9Z0Vd/OKW9ih9/TBcCIlWbSvHSkETviSGNtgVQwEZvRQ94ZcL8ZmDFn1Vv6SIG8pIuEKTeNgp4pol9z8KeR1YAtGc5epqOkNLzN4YNfKPrVOCVjlttuwRU5bdkQE2KBSr68ipIxfd1kWDJKayyfWJvYQ68CFJMUoKwlXqvrlCs++qyWotSuxX81v5hd6HkXWB2u3gSDfCVQlSDPTVf4GtAXq4mAWiLvVlJ4esZBf7TgyZ+bafB4Kvyo60DJxLTUJo8WMH7f17FeBUlDAbkWgjmoIkFWTFcRqToJfhaKTDL68uxVa5pbGegfc1ug1ZuSjwZqoqrsY+ruhYMW0voaoi6Vf+uixypok3VviW+pPJ7h6q4O7qUW4G+ZeIfHvn4X8chTmPamky2aGGCMQUdq2EwlJinBa6SnK0SxNtTqUdvtVctqan3L9XNQu9qOwz5RPUeb7H0WK7eqgC4UrfWJ6l836mqzTWFdHmv6M9qelr7u3Z7lwd7a1GFJ55yjHpxhq+iUq5qBS5fVQV++fzUMem+RNqg6lvKeaxsk9SupGRt2QYX4LKVKrFuCK2PU7eqZZrj6SZDrCGD7hNqnZK+Chq43lXoS6yVzYdqc2IxoPpB9W/6nk6bL4l57dIqRwQFMSvfQ4mjtGG6h0iVSBfeyQx08wT7pH5MM/SSDfaCGYLUwig4QzMK4K3HeNQJ8fzVJ3j58gx+u4/jvSEuAgsfOCdo9A9wf28H6zSHe/kEvmPBtRsIwgCL2RU2j38ey3d/AYZt4rtJjqlhYMTQTwpNSX+ttcwGFz0iUNHKC/zqv/5D/J3f+2fYu/oYrb4HN0ng5qQcJJfiDG04cAm6cgoz2SXQtbX4PiG4Sn8necqFAykdm4ofbfIYyyTErMixsSys3Aaa9w4xevcBGv0+98lJuMB6McZ0fI6bmwAoBmi3mnjn3cf42tfeQavlSLuzLFiey/8uCOwSnNIetQp1cNekvGYJtpom2SCQ+o8KZ1kM9ejIuc5XmmCznOP68iVevfoY4/EVWoMdNFodfPjDJ9jp9XG8P0KyXiMiWNpycPjO2zg/PUW0nmI+36Dpd3nx6eXrF7i5oeJZGSzHgu814TcbuH9yD57twHVSROEKttuB0+piNr1hf9uXr5d48myGyTJFkuYYDaQwVq/jouWbiIKQrRqavg/Pa2BGxxKn7I+bc+zJdzRl/9FwRcWtyMagg/39Q/hNH2G4Rn8wxMXlBToNC/NVBMcim5GYVbiU+bIJQjz/ZAXX8dHtp1isMniexwWmTLsBn54dx3s4Pbtg39hgHfH1X61jXM0yeK6J/aEDz/W4ra82CTYJ+dOGGE9jDDomPACLJeA3C+wMgF4TaDvAihYFTBNJbGC1ztFpk6rWwuUVKdoLLJcGDItUgil2d1u4uA6xt9OCi4itCzptBzfLANezFKlh4vo6xXBAnrIGTqcprjeAbxd4uOPgaOhjGqTIMgOTeYy3jltoN310uh3cLEKkWYF1ECGIU7heAw3Pw+XNgv9Qe9kb+Bj0ujBMG3GaMwSnthSEMfydE3Tufw2W62IZZrhoH2By9B6mu4fIR0Mk1BfMZrJi2KM2A4CgK9lwNJswfReFIQXuyDJCDarEBqP+pOAV30wWRHnxwJTVR/qOrRTedbhaT+OpPzu+dOCqlxg/a6xdLZS/8RNKFErWJTxGqhho+XHagy0l8/h97mbZxqXyddV9nfBP6d/1ePbu+FM/F7SFkXyjylKS8SZ9XxaZZTxS2dDo7WmPeT2W1Qv19L74vlbPn8+Kzk/z9a3C9acZ/e2+txHYRoD72jcae3OxxFuSrW20thHYRmAbgZ9KBOpFs7i8k0rxlfR1pS6l12ggW5KZKuX9jcNklfauoYQGYCW0+QuAawmaFHDVClrVqcrcgiGIwDj+U8KeumLyFqNSdQlUFfgaOCbYQQDnwLNABZM0TFXyD0ZIBHre8iWV/rhhY8chxZ3J6eeOQSCC1DQFVmnOqeMvNimecGX0jCGKoDJRV9H2ohw4DVO2GaACIlpZQX/rwk53GwSfad1yQRPlOx+sF7DgPauJUwVmdQV73mCpA2GFiFJ+HLCHqxSOok+MbBP/8NjHL/QpHVSrOKUwFcGsdZbju4sU354mDJlJTSpnKxMGglNxbuAyyjHlc6atliWrSiWrWEOIt63W1t2yD1DnqiFVpTaplJkl7Fef5QmN8tRk2MzerqIy0XNVHRtieNrTlqq/P/QtLswkmljlJ8qWxgIG5dgMniDTtZ+mBdsGUAVrna5Ph8FJzQo0ykRMwOebVKj1FYpKu6pFxPXVC4UKy9TEmjK29rFKTSlFkKqiWDIhvPvDX70DJu8eJ32EC5hpWqn7DTXJ1G1V38vcl3DhLHWMpR+tOgLtnMBsXincb02aJc4axrL3KwEUi+5dpchU8lpudQUYdtP9t0joat8+z1p4SnW2nLekodaHaJ9SHOlCWbotlqmk0krq25a2qO6DcmFDKfHVzcEx5PZJnsA5Qz7u8wpRuY6yEIdxDjNJcX9ziXXicBr6/fUFnPUMh/YMm6unuDy7wDrPcDQaIDIaeJ6MsOi9hf2DfTRabcTjV7CjJfqehzAvMFtOuHDV6uu/jmj3GKdZhpcw0SPvVW7zcq0ETki/RN6rLnmtmoCbFXjn+Qf41v/1P+Dxx99G103QijZshUAqVDqXpunBI5/CgpyqCfQRDCNla4I4TZEYJsIi54WaRZoiJvVrq4F8Z4TQcRGmJoYnx9h79Ai212FglMYbhOsZFteXOH3+EtNxCJs8uT0bv/KLP4d3v/o2F6eyqOBfqWiVK8HLTdpmQ0iLFAhjuKysBGxJVefXapXNqa9k/+7ZGBenT3H6+jnG51do74/Q8Nv44fc+xMHOACcH+4g3G1bZ9neHcH0Hpy9fwLFcXF5OMNo9ZHuB169f4Or6ElGSsJK27dsYjYbYGQzQanbQaBQIoxhOe4gkXGGzmmET5vjokys8f73E5U2GVtNAt01w2cHxXge2mWMyXaHVbMBvso4P0/mafWgbfoMhJUFny7G52n1Mhdm8NtqdLhfQipIUw04TS3pupSEcZFyMLQ6WcO2crTNmywWCdYrvPw1wtGfDtnKEkYmdvT5s00WaJpx6T4XCLq+uQZx7Mp3Bch2Mr0mFC3Q7dNzKsoH6ztjGxVWAl+MAtmNgr1sgDgGqC7U7MDHoAB1Xnjd0Xci+YLPJMV/nON4R3/abdYH5vECUFKDU7E7Lg+1mmEwSPDhuwypikLNFo9HA1c0al/OEJM3IMnmGzdcZXi4MFFaBHc/E1x747DSdpCYmq4itIt6538eg00NmWZguQixWK6zCiPe5PxrBsEz82cdnmM9DdD0Dh7tNDHotRCl4O9ROCFrnjofG/ntoDPdgd3YRmDYWXh9Xu/dwuXOApDdEGocolnPA81F0OlJAK4wBvwGuJEYLBKS+rtnTyBCt1tfRw5dWPVm+LYXh5AGY87GSHcGt73wmcL2z3S9ltPrZKleZS9/xeK1qS6msAFkk57GqWjzWnJgXq3m5W+wEtKcrq1vrwJWfHXefFvKQ089FnQUhFkaSSaWPTGCpGo9Sf5+Ld7xkkkisaTs8/lCFsmjLPFbgBTttN6CtCKSgIL9Pz6YvER3Ux42f5/Jugevnidb2s9sIbCPwZURgC1y/jKhut7mNwDYCX1gE6sBV/EGlqIBRiNcmowEalJryOvM7BQi1qE0rXmuc5tbxccqUfqWErQIddMqxHgDXlXB0PDJ/UPu+NRgW5UBVnapS4Wp1glR+vw1PShWBmkhXcElSlnddkz1cNWgs1bw1BasGEcJJREun0/K1g2up8mWFb5W+TnHYZMBFRH6eorwTFqTg3S2fVSpYRfBJAqET33WMOE1Ww2Z9PnVAUAKhT6f985HzddZTAJVmruZVBJ7vNWwuAKbT0N9rO/jPj5p44Ns88Q1T8p7N8OfLBN9ZRGIdUDqaSbuhfRCIXmYFLslCIM15AnHr59b8UCtAZHJRVzOr1lDaPuiolGegJiMaeGnMTfsTKwGlGFF2E9wule2uIhd3AAAgAElEQVQDqYTU/EfBLqBhGLjvW9wmXE6vlgOl73FaIMWgKHAR55gkGSJdib5+cuqeEp0cXUtxluOJYG3CqNs5/62sEfg634Xld5WZQjbL46Lrqn1+621ftqPVuCq1v1TgiGpMeSzIPVNvO+o3Pi51kwuElOutbjI+Dj4n8tBTH6wmugrmq0rP+rC5irS6xyUG9auqFLl1hMkxVlBTBZCrdpOikdSLNJkldTn74hW8mEGq07tYWSur669Xfsh0JNL+tNq8PslmdKfbjepfOB48sdZprNrmQs5HN3nuO6Suj7SzWr9I6fh0zOw+aIr9hE3CtDzF+2GIEAXubxZwog3Gto8HwQ16s2fYLwJYm3MsLz/BfDll5Vt3eITLtIlJ8wT56CHujXpIVwusJ2foOxZMy8AitRCvF0j27iP6yi/j0nbwLDe4EFNGMEZZbrBtheqXqP8iqwc6LuQZCsvFaDbFf/In/xO+/r3fQTuawV6vgSxCYhGQsGCSKo/S0VOyHLCQGjZiU+BZalhIyNu104Q1HMDb68IZDliBGa8DbFYR3O4udh68g0a7B9vxUKQRNssV1tNLfPDH38af/sF38O7uAO/s9nD4S9/A7tvvwHNtWGZWKl0ZlqYxyVRliU5BblKylrYCliMKVyp6SLBV3VfyFxX4ojZP3qIFpuMXGF88w9OPPsJstcTJW4+Q5haeffQhTvaOsb8z4mO0TQsnbx3i+nqMYLVgGwTXJ7i5iyBY4enTD3A1ucEmIs9Ukws3Pbx3jG67gyYD0wKW4zOEDIMNqy2XQYgffPQKP/hojTgB9nfkqUNqymHPw3KxZBVlp02+qjb3v/NVwODUtlyyA+W2aho2NhspptXrD+F6LsI4we6gh7QwcHk9xV7fRZYmcCwgCWcMOueLJeIkxc0iw+vTDQ72G8io6FSrgWajyRCKSgft7+9jtlggTCJMbmbcnq5WBcYz4F7PwmjIZwebfBVgYjzL8PIywM0mQ79RoOMaLOpsNnLsDyx0GkCTrRYoI8REnhtYRwV8t8D9XRuLDfD0IkWcGKz+bTQbGHRtuEWG80mM44MWXGONpktF0SxcTEMEsYXMsDCdhOz3+vw6Q2CYCLIcj/oWvnqvjUVA0NnD84slRj0XB7s99Htd7tFJ4TqezLCOci60Rp64N7M1Xo2XKLIU3YbJCttOu4PJIiRDYXS7HYAWLVojOL0jmIM9JH4XG9PDfP8xLnt7WPSHSJo+smCDIo5guA2AbDnIVoDao+tysSyTVMUkWiUPafbVUWkFegDC8m7lD03POMpQofuaUnBYBq5WVNWzRi9k6m6pRI38wLrbi95+jH/+38QG5tM/6ua89YZ60uhDUP0nKae5L+XniNgJlGMx9YxlW6q6n7h6/ppqtZXHb6qP09lN2vv81uK1HmOpzkPUqqpQZ814RS8Qqyeu+LYqBlvaQPF5yKIWKf3ZSkY/U0vfetmCKGO15Y16AH/+YH9p39gC1y8ttNsNbyOwjcCPGYEtcP0xA7X92DYC2wj8dCJQWgqo6vM0AmQVGqVaaUjDhUSokv1tOMIgQSkYq6NXybxazaXSunWRIA0rKbWLAQ0rD1S6mFIe8WsEeWvAVY5FBte3IMmtX2QwqqGQACJdhqo6Qj2I1oNg7fVImyL1Zs+2sOOaaNmSgqYn6KKRqmDULdiqJvHlfKD05JLBNE1gSQU7iXP2/gwzpdZRh0WKBw2wGAyyalGq/rASshIdVj6fqhCEKFM/ezIkU5pKd6cxz91pjYbLNPD3LANHDQs7jlkWDiPg+Kt9F8e+iYswx5NNyqnzIt5QEE9dQ21bQB6t5J9Jnys9TN9wqHVbBFaNaB9glYbHZ6APWMkq62KPu5BV0v2lsbBChDzUtL+wAoVa5cpzU465NGZWESs9a8cm4GqgZ5GfqMHzU+L8UQYsc2Ac5VikmahltVq41m7r7VWn098Frgx2FPjW16ZU3N6Z5Gq1qsJ4VasouadK6VfvML5T3sSiDq3awd02I8ofacgyEVQtQheFunPduKKy8q8rbey056ee+ytVkRITsrqI5/nqftE+rnKPyfReTllHQhU+KtuvbLi6ZnqJg3oH5c+plMfV1FSfc3UCumCZqOXVNrV0Xi2j1NXT5QJKrTq1tirR8LkqgqZV6lWs67enhq6iuKp+CP5zwRS6TvyGATunRQEDJ2mETi7Fc76+uMCp7cPNCzy4eYL95UvYBAIXzxBMznG5CNAdHAJuF2Ozj+XgIYaDHYzsHIvzj2CbDpp+GwFsLAqXFab2o69htnuMj6izIABmmLJIYZjcrvn6qNMhBTr/sHck2DfyH2Uv8ffO/xB4/iGy8TnScIHM82H1+jB9B2kwQxLlMBtd5LYLo9GE5VoIogVgOejt7aPRHcF2G9LvZSnW8wlWlFdut7D78OtwPIdTtcnMMw4TzM9f4N/83u8g/O4z/EdvP8K9n/9ZBP/O+8hMA3Ek0JcWSngxgc6F4kd/assJBCBJ6cetgGwEbIdVg7IAoewwVVoxF5E0TURxyH6l88sXeHn6MZ48eYI4TrF/ch9Fw8OrHzzF/aMDtJseiiiG225gtD/C+auXvOfFPMLu/gkX94rCJb7zvT/HxfUVgjCFDRO7ozYenBxyir7f9GCZBWyngczIEWyWsK0Gzi6v8MHTCS5mBas2260CSWKi43vwPROL5Zo9UDvtJhy3gdUmRJxEaLgWKy1psYyUxnlWIMscthHotFtYbzZodLoYtn1czVZwjQJxHLG61fcNBItrBGHInrNJFOHZ6QrLVYHdoYsMJgaDHiJSYxcxBr0eqyqDMMJ6tcR6Q0sGJi6m5LNiYH9owmu4nM3gey42mYUnp3OcXm/gABj6BkIuRmii3zLZi3XUMVhpykWGFLQKQmDQMXC442G6ivHBc+kJIlBhMg8nwxzLAJjOcxztUz+eoN32+bimaxuG6+KTFws4joFlnLOVwdosuI//5rGLvUETs1XKfrRnV2s8PGmj1Wqh0yLlaorFJsL1fI1VkHAhNLKQObueY74M4RgZuk0Th3tDWF4TizXZOLR44cB1HaReF2Z7F97oBEu7gYvRYyyOHuHGbSDxWsgdRwpNkm9smnL2BywXhWXBaNKF92HSv0EeuySnzLk4XdnfaFDKq1BkqUFVMG2wrJfuX/J95dx6pX69OwzVXeYXDlt171zrI8t9fwZwvQNb6bD5ecHjH7rmpgKu8vwWP3W5iRm4VqNDGVPJIEOe9wo4a7/q8lGgnkt3Mx44E0I9C/TYQunnxTZAixJ4UUkv/VaFMvloVNaNfs7I06/6jJgd6DGneuLrwe1PZ7rwxr1ugetfo4uxPZRtBP6WRmALXP+WXvjtaW8j8P+XCNi/f1qThgo4Y+CqQQT7YZG3KRi4vskmpaxjUwNHFTKRgaJOuxJgKalfGmSKj6NETHs6smKhpjDSSEQPhKuxd60EipqApVyFt/JIrKdQ168Lp67TseXVsYjHq8VWAS3TQM8xVbV0JaYtIbSclwziy6KyCsiKFJDG3KRu2OTAIskxS3NslOKO1Z804VFwi5WWCvRQWpkWqzB8UcPuUnGlJheSlk6TCwLRd2jYXahZK3KkdMslyK3DWN0Y6LyoWNFxw0LXlsmLpIUL3GWVs/o3T4lVI2B/RlJ+kgosKbBIc8S5wLvPUsjUYWtREOhRylYFzCkW9dMpQded9LoSuiq/zbINKJgtVg2qAnGpUJTfaR9cdVhtU6uICbiTepK937j6sShOWJ3HPr0C1LnokTYRUIU5ePGipDZSrEpP7NifmO8XtQShCnfcap91dfZd8KogKoMiRfDEL04prlXKPoPQsvCRBrulk4S0YQ2XCrIbUJM8FQepxFxm3UtLLCstKzDOk/o6x5IrwS1XpaOLI68qVFJ6N8vySAldlSethExvQ/ULZak02aZWX7JaWi9OUPGl0uagmsgLy6Z4K7uAumL21lJGmTgqVhPqumrYKucun5GUUPm3tBuJBfd1aiLNZ1c2e7m762fF517et7Idzv5VBfr0wpBh5Aw2348DLIsC31hOGJhduk08XF7i8c0P4CRz5OEGWD3HcnKNyOqiN9jBTWhh6e8h6x3iZNiFE85xHSTwG23kaYSpR/YDLjotH+uTx3jhNEV1qs6JYExkSkE/WUTRRWXo5E32QKT2/1/Z1/it1gxOuka4mLKa0mm0AcdFmiWIFqec3u73D9luhL5UkOo1vEEcJAxbyQfUFqKKLIwQzK9ZgXn5+gzN3YfYGfaYBVP7i6eX+OSP/18YT17gW34b3d0Rkl/7FtKDLlIu0hQjiQKYaSSWCLZkC1BWhNzj0n9ZZgVXLdtm4ErqWrk3pTgh+0/Tv+k75OlK1zraMJg9f/V9jE9f4NXZGcJgjc7RfZimj7OPfojjvX0Mek3kSY7uTpvT98lHdj5bAYWFLkHOThvj6wv8mz/7txjfLLhP8V0bDw5HeHByj6vb5/kcRZ6h2R2hoFiGG6w2AU7Pr/H9ZwHSwsU7b3X5eiZRijZZMhQpVssVTMuB1/D5dFcB+Y6m8P0mNmGB9WYNv9HEepOi0e6j1+5wMTMq+HV8cIDLmzlcx8JsPkO/5fLrdh7g+uac/VdJXbiYLfG9DzZotEwuwtXwW6xaZS/YXhOj0Q5W6wjBeoF1EMCxbSzWIRbrHH7DhEuFnAyC3AYDyPE0wvOLFZZhwTY/vm1iEwNtyqK3gYd7fBeyLSl9dxnmHK8kkZZ5tGPhbFrg+XmBFtVra7swixT39l388FmM0dDGQd9GbqawyZrAa+JsEmEyC7BYZnDcAuNJAcO38HJeoNc08XfeayIlQ3bLx4vzJRd7O9hpotlswfE89uwmRe3Z1RRhLJB7sdrg9GaDTRSj55nY73sYDrowbR/rmGxDLDQ9OqkWjM4BvOER8v4BxoaP8fFXsdrdxZzsV6nBW64MMJIIxmrDCzIE9tFqAp0ODIeU0CrjJ0phEFB1LVW4VD05aUxE0mZq9p6DgqxLqLOhvpNvELX0o58zenBWfyD9lf67vhRV829VC+6lbYA6JgGusoDFxbB0BoHyV5fnkfqjF5DUII2fjxrKKoirhlxqjKoX+TT0lE69vuCW8vNfxgY6M0IyYQS46s1Wi/1a3aossGrPPn6+mmRfop5B+uDVudYtC/5KL8ln7GwLXP86XIXtMWwj8Lc7Alvg+rf7+m/PfhuBv/YRcAm4aiVP6cMo/pQ6YZiBa1nVVZOVupHAm09TD2I1kC1VYrLHktDwRJZsA1ipoCFiXVIl29fQTad/CQiq0s5F/WeKB6omHQyytC+kpGiLokBG7mXho5p6VeYa6vwpXZky+EwDDfItZGsFgVT8N0NiDZXFOoEgKw2WqRpyQFCOVGqqTkWpqlWDfaqETemdOmW5+pxWF4pfqiY3nAqtY6W8yligohUVd0GrHqSrmAgcVoqOml73FkivKY0HjonDhoWWpUCr9jtTIIm2pz1RaU4apKRmJT9TSenWCIthoIKAdXxaqghVZd5SWalglnznzoRHb1WnuJfnqJSZdT2vBob11lZaD2hYryZKers1qwWx15AJU5kWrjzVdBvjdq0mVQTOOcYKvgnAFNhGOiTx5qT7SxVvY36gC0lVDhl6wqfQUHWldGpiCQ21v2x1fUp/OqWWYcCuuK6eXMr2Kwiur3+pcq21G63c1EBRvqrUwwoq1mH6XTWQTHTVfa1gq1STpsmxAq71CbHqG+pzf7ldtXpegsD3jToPgpR0gcStVdqahtkauKoqfwq46aO63XdVqlYtOq4XapN2WFpKqPYiCqcKuPIhlXHRrV1fSaUKVlCZt6hOlOGt5I9KNXGadNOWqJAWgOMkxGGUoJmFOFou8NTvoJ3n+OrkB+hOP8ESbVjhJRqTD7CKY3R3HyCyGhgvUqw699AeHOLAJ59hIDQ8NDYTBLaPSfsALWQI2z2cj47Za3MDS/yJDfo/9akmElI7UjEfjrM2nMlhFQX+Y2uG327PMPBMRGkGx3G4kBClUBdZjjScsXrXcluiqsszbpMECTeLKfdpruex9yoXuIrmCGYTrJchfvgH/zc+/s738fC9n0Gj3Wa7F2+zxMksxFfI1zVco/jmN5D98vvI7Iz9SuM0QxRGSNcrmHkM09bLTHIdqP+u2wbQwRBANSzyrxUIS1BHr+mI/QrBZelBizQsK4lfPPtzvD77EOPxGWY3MRrDA3RHPUxeXeJ46KPV6TKc9Bs+H1OchFguqehUgwtbtdotvD47xZ9+7wMsVzHyzMBo4OMbX32M4e4ejDxBsDiD1+6hS6nmaYjlbMqerqfXAX7wNGDI9+hhF2EQIA5T9iktigzr9ZqLhzmuiyhOsA5i2LYLKoO1CUP2BbUpPd3uo93uc6HKONxgOOxhGcmCEhWbMtIQruPCMQn4rpBnAd+7jmPhk5cTPH25wdG+h06nA6fRwmw2gesYGI5GcD0f08kNL6KkaYyMnhHrEGFcwLXI19TlRc9Wo4E4LfDk9QLnsxibuEC/abNSl7IKfBN459jEbtfCJkzQcKlAYY7F2saw5+N6EsA2UxzsGnh2muN0ChzvNVlZ3W3TomSGODKwv+ey5UQWR9jZO8D59QSXNxuswgJpYmK+StlvfGkYmKwLvDW08bUTF4XpYrkBXl2usDtsoNtrodfpcFsjG4/Zco3r+YaBvePYmC03uJiFCKIEu01gv++j3ekhzggPWhx3t9GA4fdgdvZhPfwFRKaJF94Q6Ttfx8JzME9SZJ4nKmzyGo4j5KslDOp0Gk0U7RbQ8tkagPvwSIqHwbMriKoXEdOcFznYH4I+S1lM9OyyxF6oWvWuDSK+FGXrjzss1tBVpdOXFlSSqaEX6umOprZokUuCesaWnunKD/zuHvl05cFQLphXIoBqsa6udJWuWo8fpd9mf/iyCKmplK0CWnXGAi8gq0Knskc1btVjMvatL9eA5NFMzxS1aH9X1CrA9Q0G8D9uWL/gz22B6xcc0O3mthHYRuBzR2ALXD93yLZf2EZgG4G/ygg0/sVr3t0t4MaVWyXhWNLZBVTW4aIwkRo0ursN7W2qxq7CLxU4U7BIDyT1VJggFMNDMbGsEGttP5L+JelgWh0qFcQFvlBRj7r6QGwLJO1MTyPKtOyqtkHp2agBjvbP1J/V10RDkapIgsAzYcbVREX7M9aG7lUiq/L/5AF7CQRJbWuWRRNI/SqFEnTasbIcUBvUwIoqtZeWDHfS5urtSMdHKz+0elgnrJWfrQlR6WzIr7Fnmxg6JpqkdFU2EPqc6ZISWCb/1lVWsG0CTRS4Tam0fB2Vz2DBYh9gkicfqWPF91Ufb3VcSl0iG1YgRCcAqqJESuFJcdVqE7kkokZkwaW2IygBu5polqnicpS34L5WxCnARpCcU7/1BKymjOXJlPoy/WXphQtSyaricwJw6ZMaxiqFtdY4l0pxmdRJ6qI671JhqPdTLVywArk2geQ5tboPS+BaXpmqdeiFEa10rhTMGjDq7bxB7aoLQtWAo27zt20G5PhpkYLBs1rA0RYDpYdzCV616lyBys9Q1+s+hCFDbiBTaaQCwQX3a6WttKm6ckrFoLY4I2mhtbuiViCrLH6lTlD8+2SRpVI36biqdqTb6pv6Ss7Hr689EbSVwilcyInaGStzATsz4SLE+2ECO8twvL7ByjAxdwd4vHmJB9cfIMhMmJkFZ/KncNZnDHLaOyd4/uoCs+YDrPfew8BM0c4DJK0RuCpRNMekdx+h4yPNA7we3IM93ENEKdnEbZTyLVVFvWKYCEtbSFHl2jnwK1jjv2hc43ELfA0834fLxbdsVmtF4RppksBxPGW7TRCN0tlzTC5e4ObiEvtHx2h3fNi07+UpgssLnD97gT/857+HxYtXaLYHGHa6uNdo4VcOHmCfFjPWCxRv/wzSf/CLyIYNweEE1qggV5QgiUL2fBXgT1kFUqiPVIoW+beqO5HvActkhSvBM5PsBeg8CXbT90gdTZ611DZMm9txRhWdqEhUvsCz730b48kY8+sFzq/H6O8doShsJJsZjncP4TlAp9vm+zgKAwSbEEmSMgz1fZ8tJH740VN8/MkYYZyh03LxzsM9PLh/j4/ZzJbIihTdwS76wx3MJ2OsllMsNmt89GKBi6sYhwcD9LoNRGHMPrO2Te0p5f3YNhV/SrDaxNgQkPWboEyQPE1ZdWo4PQRRjn5/iOV8Impir4nreYTRqI/pzRUOhr5A6jxCtJkhTaiVGEjTCM9ezNhKYGe3jU53iPl8BaOgglwu9vYPsVwukSaB2DpQobb1BvNVws8336N2QvG22Af1ahbgk4sVblakBAW6PvmFkyLawNAH3jpwYCJF0zW4aNjlJIdPfqdphvEsxv3dnAtZfnKVo+s3MFvH6PQtWBn54Bqw7Bz9rgfPM1jJe3Z+hssF+bkCi42JcJ3KPW26eLXK4OUZHu3Y2N/1kRsexpMIWZ6h1fYYdBM0TyjdHyYWQYgZ+eVSO8oyzFcxxssESRxiv2vjYLcPw3IRRFTErAnPbSCne6Q5gPPo51Ds3Mc0NnB5cB/F8SOMyb6GwL/jCFSlRhnFwHQBgwoztpswRjss/+WxCvVXVKGLvFpdhwdw1Ib5J8tgxASHDVbAiiWIqCllUKW9i36UX6ssVH36p1pQ+iLHr3czqiTLqvL+J+pK/Tw9+2hsI27A6hmjF83LJ3qV2n97TKKhq34OqzNUGSj62VSNk2WBnHqSRPX9dBCc2cDPC9WPq+eDZCvJeFqPG2ms86ZsMRmtyAIu58SoReVbR6684j9VcfMnDLyGyD/h17EFrj9p5Lbf20ZgG4EvKgJb4PpFRXK7nW0EthH4UiKggaseTDKY4cqtAlkl5Vf9W4EiQTySXs7D7xpo1EhVKwdKy0gFu+7Ct9JPVEOqmsekcNcK6paK2TJNugoJe56yslSAq4Aq/X1Rx5UTBS1bUicgvyrv11v7uw1P5DdR1EpxnDvApqasrNLFK1XE3QvIyjGl0iOVBIEWmvgQZNGWBOV1qXmZqqOQIhFUwEaDcYazb0RKpari08C1HOLfOrwSgqtt0z5s0wBVhxdMqIsd63TjmqpYbUmmZtpTVAHKO0HQEEzSqQVgybY1YFXATKtPS6SoFYjKe1UfU80qQPauKhTVybc6BlaraXWhUkqL6lmlGKq0RFJ9lZdawzXdhtRnyUqBQe+duaiocJSnnCqAptU1pYJTeyPXrDbKHZarBCrmpZqmArDSWNREVFlQKAtQBVwry4uqRUug9MJCfSmEX1MLFDxJVMCZQXh5bWVSWcJV1X4ZSjLwlvdK1ZC6PtQ+yZ6BFwy0tYAqHyJ9SdVA5LsqHbNmK1G7k2X/GnhTIR1Wi6u2oYCz3LYVaOXv3GoP1S+SmFypkOij7MlXayf6/hMwS32BLJyIsr7at6ijKrsFNf+v9Zm6bWpoLn0AW6IQ2FJ3Gqsrc8BDjpMsQT+J0IpCDII1rrw2GkaKn588h7m4YF9XY3MGZ/kSVjZFsz3Cy8kS06KH4ODnYDZH2MmmyBo9WG4D7uYagePhdf8BXCoClKd4uXMCs9XDgoBCATRJfUrKVsPAhgCbshbgauvKeuCwCPHbxhjfaiXo2FSwqAmv0WCIRqCoSBKs1ytYtiqSRN/NM063f/rn/wr/2z/9J/jlX/4VvP9L32Tv0vX4CZ7/2z/Dn/7Rn2H++gq+6eKwv4u//9a7eLfdhb2aoaCKUTuHyP/uLyF57xAZFcQiRS7ZmqQZ0ixDkiTIMlUoK09YPcvtjCxS2CqnSqUmmEUKV1Ll0gf4Hb735f7nwjXs9So+s0W6QZHE3N7DYImzV0/w+tVTzKc3GE8COE2PVbstp4mmXaDTaaLZaXL6e55RESoCkGRXS/DNw2qzxPc/+gQ3sxSOa2PQtvD2gwM0fBtWEfN52Y6PvYNDZEWCm6srBEGIVZjik9crrDYR7p2MWHVKhbPoHiOlZZpmnLJPxako6+ByvJDr4LlsQRAnCRc3ywvyFW0jKzJWEQ+HXVwtY+zvH+B0PMXb+y3cTCbY2+kg3swQbNbsy2qYOZI4wZPnS/gNB0fHI+S5jdnkBj1SgQ5HbN2wWc2RFwKtCYRvQoK/MYeYUvNN00a76SNJY7wcrzCZJTifZ2i3pEAWKVV9o8DuAFxQK0kN7A6p0FiBTULWwy6ubmK0Wxl6vokwoXvRwSqI4dkme9kuFgGrrx0rx8nxHlq+izhe4MX5HFFkcnbKYm0gzmLGdjeRhbNFimOyTGg5ODnsIUkLXE5WMF0LnmNj0O/xwoFlO0jyDKswwiak9kdsNMF8GWC6TmWfoya63RbihMYqJprtLivBDddH3tmFe//rmPk7mDUHiHf28brVReD6KCyblamWZyOLEhSLBbCmu9EERiMYoz73GVxINM6kIyKrAYdArFrYyXIYMYFhAA2HFa4EbRm40o/2ctW/3x2w8O8KuJZdplZa/uTAtRo/VouHb9o129fWxjhsO6Ohqn7uaTsBPSZSi2naAklWXSs/6vp+NEqunFOr51eZDUURKDOayPxEFbVS/YMU5pTnn2SG6GOUrWrLgbsL+fo5y89Ylv6L6lhnktwevlTK+zdeoh/zxfqztjac+TG/XX1sC1w/d8i2X9hGYBuBLzgCW+D6BQd0u7ltBLYR+GIj4P7+ax59sqJKpUKX/le1tHG9VxmLK/UWv6iAiIZU5Wt3h4gVxNHqT7ES0NsTFWr9W3V2pQeoenBe6izU93UaswZ1+siqaYAGeFX89Pa1AKTCHpXgQz59m6KxmK6Wjs37UvCJ1SN6WlIR2ZrSTkCXqBh0BVoCOpKOplV54i376WPlfdUgHKvf2GJAlL+coq1Bmtq/zkCjnbJKudR13Y22xt90xlKVpDxzFZwSFirgrjLLy1z40s/3TtTkeqmNMDHTByfRIlhFsFz7qPKplzsXxCbXqQLjkkYuMQW4830AACAASURBVJMjriBgXWV6qy3o8yiZ2+1JHgFwug4MBAtKe9fvqxR6pWyR47zr3VtBYD0v1dWTOe6stJaFCv0jzF8V/mCf5Op4bmVz8kRO7jZd7Etvo1w/qKbDlQez2peogrQSuIKzdTsDPXnVp0xflXIsVTv59MSvApw6DZKgJwPKW+ciyh9WHxUKupI9h9R/V1Wi1fxU7a8O/XV74dOptx81geb7v5AzLNXnWinEx6Emr8pjtQLHleqZNq1jrPsT3X+UNiUl+NcAXCbY3H75T4241u5/VtrfUu9Kv1lvfeIcIlYcDFlVqml9MryXpThJY/Zf7G1WcPIcM6+BR9EGO9OnGMxew8ojGOEUzvoT2AiwyUzMQxub9lsId34GQ89iMJ25TTTSAF62xuvhQyyauxgtr/DS8LA8egtJw8c1+TGDoCvQ49rzwAJArHxzpVK39If3ihi/Ya7wDXuN9xoxBm2flX5UxIrS8RdXY06Hp0WbLCWf1QDLmyn+6Hd+F0+//Udo+y6++fd/BYdHh5g8/x5eP/kYbcdH22zgKOvh64cPMPAbKAi2rucwujsovvY+kl98F0lTrDqYq1M6b0bWAgReU6Rpwg3eYBsDQiSyaFZmIShVPRcfIthqStEw7lVYkanKDqoLQSiWwGGeRKySjaOQlarL5QwvP/k+JuNTXE2WuJnMsXu8B8tyEG2WGLS76LQ82A2faxZF6yW3WV4jLAo4DQsvzy/w4tUUYWrCtiIc7XTx4GTEtgKmVcAyKW1/gM5wiNl0jNnkkm0CxrMUs1WOZsPBaNhGsNmwH2uD0tENg310/UaDCzqtNxHWmwCtbgsJ+WyvAizXMUzTRa+/i9kqRK/TY9/UZRij1+1juslwuNvD/GaMlmdg1PdZZUterUlCqskcl+MA03mM3b0eWq0OppMpp+73hz202x1Mp1N+PhFQpXZPitt1ECGKRIFLfrMuFeNKMwRhgvUmxsvLCCuKhW1gE+ewjQJ9r2ClK9nyElvcH9poNAxEqYnlMuaMll6TAKwBy7IxJTNUg2wWfL5DkyBBZju4t9fjQllGTj64JsaTDdYR3c0NvL4mMEsg18A0JlVywZ7mewMfJ4ddhHGIyTKB69pokprb9YRxei53o8tNjEWQsOXBfLHGch1hFWVouiaOdzoMlgMC75aDRoMKm/lAswdneIx47zFm/XswPB9nzS7G/V1kjSZy8hB3qcgYUCQhEESidqWFum4fxbAnXS4VxyLPYRoQEHSle5UaGYUhScW/taF8XMmMnBu6gYICymbtnx7z3B6J3B4PVe/pHvT2K7fHULefINVz8G5vWNuG9m3VxRbVovKnCoUq5SttSTNj3qoaN0hWj+xfe+/rx8mt54F+/pTWQuWTtnwy6WwHPe5g331qXbo/5MKfeqsyvtYL1fTqmxSusrRTLWryXvXC86dC/vmh663xhNr2bc3vj7qub7qm8toWuH52bLbvbCOwjcBfTQS2wPWvJs7bvWwjsI3ATxgBh4tmSVEC9gZVPlhlatadMZgeaAqglQGlFhqIV2QFEpQOtjwynR6v8EeljK0ThdKutPItlbHhpwfqwtluH+AtUKLSistiNho4MfxQAIQ3K0BPhuO6uI/etD5aVQjrjvpNA2CtbNNFhio9XQ3Y3Z5DlGWA6GUeaNfSlxn8lZWYq4G3BFwrH2TbAgcJtpqgGiQWF+OpeKWabwjgKdWU+rzVQSnrCImEuq41aCZgUHmB6q8oBXQdJsn3qx8NrMrXlDer/o5mebrABCsjta3AHdBHSsKqGSjrAeWPVqbeKRCuJy76OjAk59jJsd3GrBILmqxqWMewkYFrTbHIEyrl4anakj4v8QKuQWT2+ZV4aRjO94Pasf6eKEyVbog/S5dXoqirMOsYaiU2x0ptQLx/q+miAHF9D+qEaXXtynOp3uf2o4uGKChYX/YQ4FwxzhL2q3tFtZSaIrkOIqv7iTlkWS1aVNikVtIKbfbKLS9PbRGnDv1rRadksebOggGLjJW6SC+I6OJPtUURvkfFr+NWrylbU3eAnuiqgmo8SVbbqFsOaHMI3b60R7PmrrcUr2rzAgSqwoF6r3qxhYGryiqori2Jngy4eYajLMMoy+BEIQ7DNTaWjcBpYBjO8M7FB2itLtmBFcuX8ILnsM0Mk02BaTZAuPs+eqNjBo85qebsBvrZGkGzifHwLTRNA4vZBLPmCKudQ1x7DUzVIoNPFgOkdAUQKMWrsmnm2JC/azPP8fU4wG9f/yneaS7R7HXZ4zBLEjz7wXeQLCdc5G8WbDAeX+L181NcfHiGZprg7bdP8Ju//mvYcz2kp0+Rhku0nS4GVgfN1IBBilDC2sEGueHAuPcI6b/7PpIjqgyfCWBSNxipUSmVmtLpc1L2lTdqyvAXBR2VWNfwpSZFsUXerVKASPpkWghRn5OHEG+Trwltg9OC6a+MFY603enkHGenn2Byc4VXp6/heDYGgx0YloX1ao2Wa6Lba3M9dQK1tukhy5TvMHIsN0s8eXaG1xdz2E7BYPPx/T30mg5si1TBJrxmFzsHD2EgwGT8kgs0XV6vcDMXL9FerwG/YSMiJSQvxJHykXx1bXiugzhOuegWISKLfUljRJmB+WKDTneEIDHgNloYtGykSczvd/s7WMYpTnbaOHv9CieHQyANMLm5hGUkDAFJcHx+uUKWuzi+N8J6FSIKQ+zsdNDp9rFarzlGpOhN0kisH5IEcZypjBGLVaqkDCXbA7oC82WMi3mBVZwzOwzzAi0zR9cFelS3i+BmCDw4MLDbb+BskvD2PYcUvWBLg+k8QxglvNzT6pjwCvJ3NfD4fh+uncI1M9CtQNeRCmhtQhOr0MZkEaHpiSf8JzPyKgZGvoW37vfR7nhYLkOs4xSW04DrumwhQF65VPyNwNsyiBHEOVbrGLPFEmGSIwwzdH0LRwcDXoyIsgKm7XIxLbczgNMdwugdYLHzLgqngcj18WT/PoKdfSTxBoXhoCALCttAEZLJbgYzDpFTsaxuG+h1+boatPhE8JRtCFTBOGrDFFyuOEaWAmwwL/cMecRSwOjvNypcyyfWXzDSfDNQvT0aecNY7i4NrA0kxCJAfsSbtbKI0nZXMnaisZCcqzwHq2erPmhtc8MWBOU4QC/afio9gZ8+GpTqflqym1TmlXr+ShaEAFc6dF7W4Wd99WxmQFw+t9XTRi2O63Gj4uLVIOVHRltpcd80Nv40XVVb+qzrU3mL/wUX+FNvb4Hr543Y9vPbCGwj8EVHYAtcv+iIbre3jcA2Al9oBAi4sm2AUjUwIOJBphT5IXgnYFOGnaXarQZI6qm/AntkVHlXjVoN2Sugdwt5lIPRNwGx29C1GjbexXsyGGbQUVONygRapwrfPjY+1hrY0Wn5dUWCTh1m2Kkm6renIJICplOpOQAK+OoLpm0GSt1DbaDMHoHqg6IaEy/UqlBTzbO2pmRkVqBAN8FWUrvSHy6iVSvGJJ/T56kRXs0OolRSlK6GtetXeZzVz6UCZAoYaspUG+zX4ZTMP7RtgGojHCeJqfZAEyZZgS8Godr/tybnJAAlgFYfiUSwVIqoz2q4egs810CisFI5Rx1vjpWalImnpko1V2nqnDpYa+t1yqzV2LqohwaadGyiqlO+v7V7hN/jfQrC44me8h/WBdX4dJQvKZ97yXd1tKQl6/+Lb+UdSF4H4kpdK/ut2gJ9R9qLQMEf9SMtqVKVVgBdv16DwXSd9T61zcIdL1edzvmj91pNeDma2gaEAlIT1oqdBL0vaiPtVVdDaHKb6oUO3qmCXxrYKiDHbVPbaKg2wNejTqBL/ZRETOIi10msFuR1vra19FgdX550G1JkTx8vK4z5WGT/1DM3iwwHeQI3MTAMlngULbByGnjttvB4eYV74++hHUxhhktYyw/RSK8QZgRcu5ibe2jtvweXFHP0n9+HlWxgZhts+ieID97hIkDpYoLr1giXgz1MPRcRq4fp2ZCjw1YbBTaUSq+Kg3Fs+D4F9oIE/+X/8U/w7vm34TQdzKII15sV0jzBoO3BbfWQOg6WkytOyU83Oewowq8+fgdvDXZgBTGMdQCT4I/XBMlqi8UVEC3Vfeqi6O8gf/8dhN98C4Yt91NGHhVqoYIUZPwno79VJXAFawiWFhkBOGUKoTxzxUpAfF1LMMJFyyhFW6tcM1n8Uz7nOahIkXi9EgiKggDz6RiX45e4OH+J+XzB6s3h7jGieIPZ7Bodv4k2VZmHAdch/1abP0PAjxSj55djfPfDM/ZybTUtHO128OCkD9+TZdDC8LCz/witlofN8hzz6RST6QxnVytsIgOmbWE4aMFzHLZpIQWqTTCtyNFsenwqmyBiP1WyXaACWrB9zBYBLi5n7JVreh46jSZ8L8fF+Ar7+yc4vVnivccPcHV5CdcGdgZtzG8uEQU3cG0LcZJhsYpxdZNgOGozSAyCGO2mg3anCYvOkXxEixxBuGEYyzZA5P0dZ+yf6zgu34GrTchp+PRMSxLgw6uEz6XrmQzRO06BbgNwTBPzTY5OE3jvfgOWBbwekw6bFLA5PNdldezZOEQUG2j5BVq+QGfD9nC8S0YadH8m6Pguq2+fnIZYB7JdArfU7qehwb8PfGDUbeDwqM/Xb8NQtWDQSu2NLCQaDZd9cUOKR5hiHaSYzjdYLDeibESGYb+FAS1GEKhOcxhWA83uEK39E1jtIZb9e8j8Huw0w5O9tzC+9zbCNKR1AqDTguk3kMcxQ1dOcY8iFHEOo91C0VAqbcdVAFX14vQ5KkAWp/ywYUU4AVhq92QyTApXuufe2Of/RT3yj3xM3HmzGn/cGhvpX/jtQhZQ1HNIL/zxwhyn3Cs7HPXc0mM+GatWT3wBpvJ7ZfOkQKy2fFGLK/VjkUVfeUUXwJQ+verXeT1a8Wq9WCfAlSB9tSiqnyr8ZCn92/UzQj3TeQykXqvt+7OjWo2+3ihGqFaY7jyValuss1e1MPl5rmJ5uX5z/yf52vY72whsI7CNwBcWgS1w/cJCud3QNgLbCHwZEbB//zVPakRUp/ytVCoxVxHXEEgBV4EbgiV4bMvApOYRqSDUp2BrOV5XfpMaGt7Nr1bwRytNbw3Nlc+mgLMqhfyOlpOPS3+PvV3V8ZVqMwVZ5EQq+Cvno2GzVnpqT0cpjqMVbfrc68W45JjqmjSlFVSkTO9Of0JHUIOZWyBWQS/xydRqTgEafKmUEpKOVxchoqkSK1wZuFIJLqUaVOpUPnq1k08JIO40Lh7Oqw/Rv3kaVvuSHu5XoFrqd9/94Xjpwk8auCow86nPqnPVyFdPovSW+dDfCFyr9qjmagK/FUirAG4F1ktlsjqI2/C8UtHQ25WvpwZ41BZ0C1WTpHKOV2tPXHBHFT1TNFfXJ2Fl6S31pmxHprtqG6WHqRydNCNVPE0BV60417GsvlnBUpl/1iaoCtyKUkgrSytlur72+rqXamTVBuoTPIl3NTmti3yFRyq1pi5epU5EK5O00lUv8EgXVClc39TnaXDO92AJneu9gD5B7alatUxRIpHir5ptanWSViRxRFSsNewuF0FI5azbr54k14vvKWU5fZ2AJl1RhvPKq1mfD/sv6/61jKH49zFwVbGmz0nBNFVkhVTXRoFOVqCR54jzGF9dL/E43uBjt4PYcvBgeor71z9Ae32NxvolzM1TII8Rm23cJD3k3UdoDnaRFRbgD7gYFJZjrPwulo9+DnF/H/7kEvlqjheDI1wM9rB2yONTWqZbFGhT5rJhYIWC1VzSJcsK0TBM8N/87j/GN77/ezCLADeLOc6DOYpWEzvHR+gcPMDu8X34SQB7OoGzWKNtWnBIZlioJT4uaFUwkDVyE+l6AiNeA04TRWuA/CuPkf3sA6R9X+4i6aDkzmElKkFSvcCmVKylDUqGnHxdCyK59J6yTyH/VoNKdtWYE0nOSuAqEJfPljwB+HlAnpiq+BbZDOQF4nCFzXqG09dPOI3+/PwcrtNBf6fDHp8342v4NtBpd9DwfDRbHVY7EgxL8xiX4zN8+PwSk1nEDbzfsfHweIB+hwAoFb/K0WiNMNzZh2XECMMVZrMrXIyvMb4JsIlsdHs+g05WjKYEiXPYFilcbTSbPkKqEGUAs/mUr2urO+KCWh8/O4dhuBgd7MJzu0izDcJgARQ2bK+NZqvLStP1eo12w2Er0M3yAkm05h4xjGIsFimyzILbaiKMCv78aNCWu4F9c4E4ihEEGyRJCN9vYLWOWCHb8H3YroswiHBxs0GYZTgc+DibpvjgNEC/If1VSpYaPtD3ycM8x3QD7A4tPD5scvo+WSwwAHVt3NvzcXaxwsXEQLdNClsTvm9xuv/JyIHXID/YAg3bxKDrYLIK8ORlinWYwyXgahiYLE2EHMcCvRaplFsYdFu8EJ0XZNFhIojIzsBkD12/4cJ2HKS5gev5BtNFgNkixCYIOR6ea6LXajGgDclnuDDhN9vo7j9E6+AEG2+ArHuEbLPApH+EJ299HSu/iYLsAlwXZqct9jtBCKTkXQwgUnYBto2CiDgBV9uCYROAVb0qtfUoEYqt+0DbhdFwUSj7gTf1uV/sa7dGdarvkHtXrXlJtkPtWSDjDKVg5SeyUrDWnit6CCuL7fKHM3rEGp+fxbVkkOrftZMrn2dqzFV/xpRPEWUFpRfeZVShVeqSyUHgle1l1Jgp0wvGb8DZ5Xnrcemn1/Fuhb96dP1oCC5jnE/HWm9MW3hVI9YqL+vzXO+twvXzRGv72W0EthH4MiKwBa5fRlS329xGYBuBLywCzr94xUVsqCgLT1gJwmivRQUFKthW9x2sgCvBkgrA3QVzMuC7XZFVBr5VQRwNButqvBoQqQ+Ia9XkBWTIVvRAWY+pZa8KXKjzkbm4DC9lcC4p6reGrTx3F0jGKtHShkC+o+FbqeKVGb4coR7P17xoq2F4pbwomWFZ4EnSV2WiIINkSnmTLSuPRDWBYMs1nQKOXFXmFTUk/aGEWPZx1X68pRJZo7jP0K+oz2lgoWZBtaJXEq8KTAqYlqmGugK19/Ulk3jLZ+hvUQkSiqp7nFUXWENWJasuq/6WitcyKgLSK19XiZtO+9aKwFuFndTES5/FXYjMl1DFTvE2vqi6IJu+0nQsDFzLJkqfqWB2fULDLIiDptq8mviJkryCq7Lv2xMorTUq5031tqjgV6Uu1bBJ2pm+JzVoLbdfFsOShlROQrnSs1xPVuFQcTStlFb3hN7GbX9T3W6lXdWBa+3OKO8PdfnUhFrdZ4qX8cKBmnHr/uRuR1eHYbz4U8sCLXskFUY5lko5pNsCV38uZ97ip5dTwRlN6O7stLL6kEWXTMFuWfyQQmnlIooC2HRgpWqaK1hXgF4jaL1AQkCAY6rU83SP68k6q6tY/a4gA0NDgq1Am4pCkU1jluJnVwt0sghXbguNNMfx7CWObj7GaP0Bq1zDzZyro0dGHytnF27vATK7hdhpsdLPDCaIDQuL++9jfvg2+2s2xqcochPjnROcNVtYWFbZP0nivYGYPGdVvHjhzTDQjXP817/3z/B3v/u/o4GQPSOTPIThOHCbPlzPh+84sJIQdpzAyU2g0SEDTBhZyhXZySPViGMgTcSKgvZD7zU7MN56iPTrj5HttaXADC0GMp2Re0z8KpUiVRqtOkK9wEZ2LSmrXAnMMpylfVgODA1cVUMldSulvguYFTjLbZP8YbNUdaYK4KvPpEmELNlgMr3A1fgc8/kc15c3cHwb7W6X75HpzRUXsSIAOhrswGs0YZJq1gLmixlenF7i1fmEq9wT4NsftbE76mHYbcI0MsSZgeHoGM1mA4YpvqjXk0s8ffYSr88CdPsdDIct2KYF07KRJDHHhiwFWi3yciWAnrFlwM1khv5wB5bt4uXZDV68uEZvp4f7D97DJiCP1hDr2Qy9nT1kqYOdvR7OLydwDFKFWvDsDJOrU3VXiVo1CDIkhcU2o55nY5eBawHb9hgAB2HI+47CFfuZkgfuOoxZbdvpdPgzs+UKLy9CNFwLvZaND88CLDYxdloWVjEQhDl2mgX6TWAVGlhuDLz30MFBL8eLcYrJ2kTbN/H+wzZupgvczMiTlY6hQMtt4GYZ4+Ghh0ELsByLlbakaG37Nk5vIjw/paJmJtsNrCMDq6hAkAMdv0DDtNBqtdBsurBdn31cF+s1FuuIC5S5jsNgm7xds9zAxc0c02WA+TxAHCdotlx4jolOs8lFMiNK8zcd9IZ7GNz/CtLmEHn/CHEcIPr/2HuzWEmy9L7vH/uW2828+629l5nu2TRDmqAM+8E2SRACSEEyTVASLVGQ/GTAfhNgPxjwg968QhIgEhZsWrCfbMOCrA09lmVJhkjQlEiKM9N7dS13v3lzjYw9wvi+c05E5K2q7ipN9XgeMhuNqro3MpYvzok453f+3/+z+nj/re/gihZJqF3Sg8d1gY4HLc9RkXUEDeBkUSwqhFVa5EcsFatUOIvatmHxdtyvVmRPQCkxpGy1oTkm97ubNiuvbaC5tqPnA9f2JgxKeSwqPgqeqjEbj280sdQhB3/cF9V4RBSfUhkjcnypPNclzW3eY824pl7glmC0PeIVT/t19bs4olzQ5N/JbB1pP6RUsjzeYW/u9fekusC2Ow6/S9bGAnIsKMejzcv0hwOu6l3cjLQ/f38vagsb4Prl9JLNXjcR2ETg5SOwAa4vH6vNlpsIbCLw/0MEnPeegOz8tVblKKHKE5oCpV5VnokCEomVcKVGaJLhxc/EWFENYmu82VydmhhLUKuKlzQVzddVoiotnce1suCASjOnCYiArmLQ26Swq4GvkDuwvV8N/hpG2i5ypU5QDObltbQgkjq+UMJJa4H6921y2xAfZRVZA1oOzY0BviqWpXxGZWxVkQdR+VbI+RhutLzJlE2A0IXJIkSsclXKDgWzX6wsbmB5A3nVtbbBlwKu7fukAHeNNChuxDtakxoFrOiHqoo8F5eQytd6+iVT+xXDZlArAblQ6CjorWwE5GRM+qXxHZEbCTguChnJxOG6/YmIiMlaG7oKpYmA1QxyZB9gsCa+Us91cgl01GyQ/R7bkzEJA8UcTE2YGi7EKeVSTV1Pc55REMszrWGuKqrWSGAadXQrVq2iIDV4vQFzmU9JG4VmAqe0euLus1K67gdNrJ4BrjIsDdJv7D/aU+uWhqkGrnTtqr/xQocs7vVC4FpbeshFk895ZrbV6PVCS8vTVdw7sRTQPEOe9YtuuLpc/FDtqq5ILYCrWLyRzyJFyZ/z+FPQmLbkNtCs1/B+SA2VU6uVfoRURZzOXywE0RE4CRxOWcCrdKRaiW6a4Z3VQoBJw0aQxbg9+QxH1/8Cg8X3kCwvEGcEgxykRhdF8ACJu4+V7qP0tmAUKex8gXh0hPmtr+PC72G5XOFgOgZsC590R3hse0hM2fsljKd2L5LzRfs3dQ1OqeHX/ul7+IX/53/CKJvA1i1YVNHdc1nJSe8aLaN08oS9VPmhZnqoONWClLwGKoJGRJ7JOJNgs+0hs1xot/ZRfesN5PtDVBalyQs4IQqMteCLWNGrnx+iDwrgyuEmkFqkKItM+L/S73UCTlQwS2xLUBUVWQYI4Epgnr7LaL4QwJUUjWyTUpIPqbhHBChRZAy5J1fnmIUhkiTCp59+gsD3MdzdQ5JlCMMlsiSCb9no9noM32yHPEwrnI+v8eEnD3FyNodlaqy83N/uYmfQw2DgIk7JHmCbi1EZlgbbD5BkOZ48+gA/+PAhlpGGW4fbVNieIbJtGwwxCdaTl6ulW0jSGJ7vMQSMkwSHR4eYzEM8enqF47M53nz7Tewf3sKTx0+46BeBUOge+sMtPH5yisB3gHSOnVEXcTjDfHIF09JhmQaWUYrZnJSbJkzbgWfr6AQubNdlhe4qTpBnGaJwyWpj37NZGUpqW8vykVCxszTFyTjB8STF/sjhBaEPjldsP0r2Ck+ucrhVid2eBs+pMAmpVpSOdw5Ff/z4lH6u42v3A1iIcT5JsYqBRQrsdg3MlxoMu8TdbRPDYQdZmiOjc7EteL6Fjx4vcH6d8AOqKg2kZQUSHS+yCtuuxnYF3a7P7T4gtbJr4/RqwgXbqP34fgeW43AhM/rZxXSJ+TLB9XTFdgOkQO4SsDUMJCnZOwC266F/+Cac3Xsoe3uoyJpAc/Hp/W/jdO+I+x/1DR4DEHB1TJRUOYz6Db2oaCdpJreR6Ufks0D9ji0zKlRxBC2MQb4Qle9L6KpzP5feUl/ySPQFwFW8cuuxJY1pxHDp2cwhtWDJLiJ18coGhj5zAfUCvxrjrC+Qt7cXwFO+7uUznhdOlXVNDWPFXwQsbZ28HBOqsYd87IhF5tZCX2tA3PJ6lSPrelAgRyX1S6g1CHnJu9S8+m9+d30c9ZK7eza0G0uBf9XQbb63icAmAq8pAhvg+poCudnNJgKbCHw5EXDfe1p7gIqhXquIjwROQj1ZMAzhAkC1Sq6BkjzkVGColYoumMZNhasUJchBpdofFX1qgG0DPtoKQ54r18WlNGScuNukCItBrdiGVWKqOrkCIAqc1eNj8YNa9VhXuhUnpzZXcFkVxWkrZdenDwrUiUF4PcRVEFrF7hk1qPBs5QE5g4P2fuTAXg7kOU1bQRoZa5WazYWeWGkmCxOxUkRdi6xULAGFSoNTHrxti4V6fN9qdmo/9fY3qgGL1kMFO0Q0lfKvBl/ypFVVd/I9VL6tKi2djkvASfltCuVfC6qrFGsZWY69mqSpk5ZFt0TVYKEWbHMvtW/6moKuSlGiAGANXCXspvOUDJb3RaokvkOSnvF5Sijckr4KGNSeLLUV1BIwsgefbGzC502lU35xn68VxDfhtexz5OerQGd7GYP50trkTzgZqjbBE1qpIFKgXcDoZjFB+KOKc1fx5f4hL6f+XZOhvzahbvqcsMXgc1Lq7HqvzeKECtKz0/U6fGtXtKaulh25Lk6nR2YtmwAAIABJREFUJrTyXNVCgNpBfVXt54T8Dhctq+G/Kqalotd4RSvAp2JaP1DktQk1sVqk4h4jepD0BxYWJcLCgJuHBLqiKF4FizhlVcLlZ1yJURJjkGZS+VVhP5zh9vgTHM5+F174MeLVlFWdpWEgs/YQOXcRWiOk/h5yuwM/m8I2K4QH7+B09x7ONQv+fIqdcIqndg9/2O1jbtlcDI7YKD8HqFCM7GdiIaiCpWn4+Q8+wJ/7238dB7OPEJg6fNeHaRlCNU2K0pIKOlFac4oiz2AYHp8X+yVLiMrFpCyT/URLr4/q8BDa1+6iuD1CaQq1LZduVM9WekEptTAtiLBcWgVP/F2omEtWzpYMXAmokqKbvFFlqcgWnNX4PIVRDCtnefWFYKsErMoupRBvm6qkdPqM07yLNMZyPsYiXiJOIkzHV3jy5Cn87hb2DnaRJAnG4zHmkzF6vS52tocYDkZcsGoVR/j400/w/kenmC8SDPoGdrY87I+62N/ZYquAsvTgd7pwPAumqcNyB4jiGT766PfxvfdP2KrgYHeLgbHrUIq7ycpSQ9fgOi7D0SSmNHgb46srbO2MAFhYpQn+4HsnMCwH3/rWNzCezjFjRa6OzmAE3+/h9PwSOXR4WgLb1uHbVGztClmyhGOZ0EwL15MQRWmw0pU8Tck7lRS5luMiilNWehJ0nc0n7LVrWw46gS1sECryRyWbgRyX8xyTRYKDLZs9UZ9cphgGJqZRhem8QGBW2OkCvg2cLIGjAdD3NMwWFa5CDW/e6aFrLwUQL4H5ssQsAxyTrp8Kk5l447ALXdcRpkteMPRcoQj9+LM5rpY5dN2AoZeYx8A41ECi7KFvot9x4XsOVlmJ7cGQYz2Zz+UCqY4g6EI3TYauBLznYcTX8vh8zn1l0LERkFoVFXu55oUGp7+NzsF9mINbMAY7rDx/ePAuTg7fENYeVOCN4D+B1IA8gJvFX1K5ssVATgWxqIgauWSQxYAtFnBS8kdeoSL/BtuC1g1QkfUA9ROyFCAf1xuLc1/8Fmpv0X7TPu+bakQlbDzU52Z2B7175LKHzJxoFhsF31SLgxorvHldRo7i6mdqa7H15ltEjStYCauslppUEpmN01qgkWfLC5Xq7613lLqOulBWu4aAeleoolotv/TWsn4rWBIK1yk0wprmh/moMc8Ps48XfXejcP0yorrZ5yYCmwi8SgQ2wPVVorXZdhOBTQR+5BHwGbjytHWNB4g5rII/wjeQod5aqroszCRVCK9y8nJ83AIJQsnQpFE3MIeAqxhjKwwigCPhCQKuhURHrDSSqerCZ1EgJqVwbMCcHH6rubgaQCtYyQeTCof2IFyCPPE7mSov09pr1ndjME5xVeffHqhzypyCTHKikEuFbqOuaE06ZFqtglw1aBSzD94XKxKlqIXBoVS5isq+YjsF88SxVbwFlGv7mrY9LsVUplHmrl2H2ndtcyCAiZpWCUB9I4Wb40jedwSZ5T2qrR6oYJCAKGyxIBtVk5ItNJvCd/F5WFh8Qdx3Kk8iVYlK2bY2zRNTNFZYyuOoGNTKUIkhCSqpbWifCuIKMYxUl5IS6kYnUKBewVpWyqhCZ0phqzxLpT1Gs4umT37udEtaUTAIbMFOvr9qQrkG92S7auUxit5N1yK8QglM6BpV5qZ2otdWC88U0Wp7oSrwqu5dC8aqNq34Zd2GpFqbFluEmlacW1tZ+7znygvvfH2fBaxU/UVZTdT9RqofVWNp2po4Q7GdUq2KM+D7rOwDVJzVNcvnEbc7WeBKgQGlQl+7DqnGbAwPhJ2FWhqRtqJi8UiqcsXlEGyVbYhV0gUckKqUFjoKWFmBfkEoTIOdZzhaTnF3/H3sXv9zuOTlms5QlAlKzcfKPsLKvIXY3UPc2YNeFegVC2C4h8mtr+FhMMKMKtMvZ9DSBN93O3jkdJBZOgvhCFISvCNARSJVqoxOPc7SDXxlusRf+Nu/iW99/x+gr63gel3209RKglfUmwwYpoUyj4AiFhepa4hSAqEVTM+HRhXWSXXn96HduoPq3Xuobu+gIlWfXCTj5wwFmiwwWAmsLAUqaLTyxA8+AZHqpxLZCdTAlQosqVRggrjU1pvnv0YgtRIeqPRco6JP9HdWMcpFM1a+igMjzzO+D9lqxduWVY5wtUAYhVjMLzBbLHF6eo6tQQ/bo22+3vOLYyRpCkOzsNUbYDTowzA1XIzH+PizCzw9ncOxNXQ7Fm7tdXG0M0C/t4Uk02FYFgb9AQtzxYoFEM7P8cFHD3F8Mcfe7g6rRw1Dg+O4XOyLi7BVgB+4XNRqtYpgOyazOsv2GXKSEvMPvn+C73z7q/A6PZydXSFarTDcHsIybfYmPb4K0fM1vmbf0hHYJcZXxyjynCEiAfPJMkZKfq62w8+TTsdHt9tHlmXI8oILYF1fX2MZxShLATC7HZtVzqT6JOVwVlR4fLHAMiqwFViYrAqs0gq2DizDArOI/Gk13OoDFkFIvYRrVsiSCkmpYbDlw9FiLvTV9Uk9neFiXiFJdP4e1ZB6cOhh2PeQ5QmynKC0wYA4SjR8/DTEPCoYOOfkW7yqsEgJvusY9Ux0Ox0Rv8LAYOAjislHN0GRl6zutX2CuQZ8h+wUciR5ic/OJnhyPkHgWNgfdln9G2fUVhLotg97cAB3ax/+/j2Upo1HO2/iYv9tXHsuUoe8WU1UWQaN7ikZ6bazhqiN0uIA+b0SeCUPV8fhPsJ2AmRBkJMdhgb4HnvC8ouDYkfQlQtnvcKnfhjTy/DF7+T1PdYrWfWP257x3HXrhUfxQqkzVeoFKDWOE28v7um1J/nNt+jNf8tFWGnVpF7canlSvUdvRqF5N9W5DPXieD1uk19SYxA1lhILdY05jNjs+bFeH389G6tXuDtf+qYb4Pqlh3hzgE0ENhH4gghsgOumiWwisInAj3UEOu8dw5QT1qYATSOpYhWW9MsSqjeZqi4rrjPWWluxX7/cJp362YG4StNWOocmZb3RPihg2qThC6gk4CrAfodUpIBUVuSRJQEIlTJRqkmRWq5UrBLeytNs7AxkgYXWELiBqAr0rgM15Ulap73XNRmUnqIFUGRw2+pFUmWI1G4B/RiuSIWr8ixTQKil1aoVKGJQ3qSy0zakFGxPVgTckwWa2lXplRpEQlce9ktl7fOgISskZMyU8kRMFRooWKs/WhvWv20BLqU8ZC9MhhWqwrm8Z/JcVIEwBbmEf66KRFN5XGzeqGX4rKR3LMVTKfCaeWEtK6zTEYW1AO9JtPfWkXh/6neUtSn3KcKh/GnFZGpNsSIPyOdWx0TcLwaKErqLaZfy8FSqGqm84YWOBowLtbg6svhTtXnRfpqFCdUKVRqjrL8u4alQIzbTRoX6SuGLRwW/yAJQtZM1NfNNvZA8h7alh6CNElAKECYmpOIv7RgLKwGZLt9SEDX3ZP150Fy1iH/7IxZZFECTsWifl2w+ApA1aaM31bisMpUAXfjEqidhy0u1jrU4B+EaKgGphLXKR3b9LFvnXZvQEsCUzwtyE5BKfbHw0Pi/itRW2d5J5UqqPRKnUYEgOsu8gEPV3MljtCphFzn2F1Pcvfo+jsa/g270KbT8mtPWV1oPsXEbkX2A0N9nlWtPS9njc7n/AB9s3cEnug0vL3B3tYCRZXjf9nFquUhMA7GhoTLkcp28v3Sd5AnegYZf+P3/F3/y7/xVHE4/Q+D4cElRR7dGzxm2mnYXRTpHFV2irHSWo1Mho1QzYbgunE4fVb8P8/ZtVG/eRXE0pFzymlFwjMj3lG1cJWxVz0RebVLervQn6YLFE7sqcpR5KtS+BF/53MVTUsBX2cLo5+SRWRJOFupWAoD0IeAq7AQEfKX2m9M+yX6gyJEuqZyYUBfGyxBxnmC+PCHTBVyOT3F5Pka/28P2zi7yMsbleIxolWFB8NO00e92GNw+Pb3E8XnI19ntmtjuB7i938Pezj7iNEMcR9jbvQ2302GUQ6rdLF5gGU7w8MkJVnEFx+vCc02GkT5Vt2elLl1yCct1MZstGJS7rotllEE3XH6evv/pGTzbwxtvPcA8THF6OsGg78A2ySbAw+lkxarlaBUBOaX9B0AxZ7WsqVXwfBfTRYIlGZ9WJlsQuK4J3+sI+wBoiKIEk8kUixWpYStYhoutQQCbc8Wp3+UMgp+cL/HkcgUdBoYDUuFWuJqnyFLRHy+jCkMH2O+aMPWC+9JkRgXHgL1tH+SrO11W2OoBXVuMFdJcwyyk/kMKzwJv3A4QeA6SZCEVzWALiNkiwZPLGJNlwVYDlDWxikrMV+Dr6HdsjKh4m2lDFdnL8pxVu2RxoFuk2NVZweu7Li/AxkmODx9f4nw8wzCwcLQ/gm5aiOMElW7C6N+F1RvA8jowHBeLrVs4ufVHcNXpY9rrovI6qJIVv/GrjsNAV9mjkLVASUBVqlxp4QIW+beKdwu1W2rLFVlMkK0AQVYlOCU4S/8WZtov/5HPe9Gw2t9tjyZevM+bBTlr//BaWaosc5r3h1wXkWMg+U5Uz8c6Z0n2ZT5023dd+OWL8WXjt63yPuhnKqOH37n1UpjKwrhZb6Dt7SoXfFWB0zr7RCy+M8yt34ftmDR/v7ng/fI34ke/5Qa4/uhjvjniJgKbCKxHYANcNy1iE4FNBH6sI9D77gksSfcI/PGwVKri1DS/vQZPg1BDKhhFkRupclU+egwy1k3/m4HxeiheBPYUUlOenAp2yaGzAEwy1TurNAFcCbzS5FceTCgbBd4pWIFYi0Dqk2jjsVohIRW8QhHVSsLmkxVFxdR5i6leUzRI+Lo2DEgNn0WytoBNnG4vhVdqis9qUzk4V3DsJkBUMFxATXFcOYeoPc5qtaaEgw1CaLw5OS38RhGkWlWs1GI3gF59ScqaQCq7lPekujpx39TZqQmQmIi0JxBt4EpKHHUv1f1qALa4r6qIhPi9gq5NW2JFbWuSV983qTpk4CrVn3WbUzdHVTCuMaBSoDaevM2CgmgxNGES2KXdJsSkTaWsy4te9wZQAJbaGDEgpXJuYU9WQ7eVoa0Jp4ivgvjP60tC1bkWa5X+rlLA1663FUMFVMk2RMp7uK/LhqkgsWoL60U+Guir2rmCmWJC+/x+ofxym3Yr2g7/3yr21jwP2gseihC0Jqn1s6vxs725GFL/W8y/RX+VthX8rKiV1bIYVssGQ2pcJSxejx3vSy5oqPk0txb13Gg9F8RDtm4+zeOytSgj9idT5Gs/QfGlNu4mYaPFbZviUGBQUp8p4RUFhkWOjBYIqhI7qym+evY93Bv/FvrxRyizJSvtIowQGXsI/TuIvH1YtoWuVSHpbOHR7tv4uDPEQjPRKVIcrELEVYknloexYWGuUYaBBotSnCklmp/BIvWe7A7uT5f4D//+38BPfvAe+lUCz3RgkdKRfEUJ5psOtCxCHl5wCrlWURq3gZIsBEwbxsFtOF95C3jjEOXQ56JbpU7FgMQyAaf6q0ULZW/BijWh3qeD0LbigNIRkoEo2RikqOh/BqgCzjJw5UU75QdL4EooVvkpRM8qSUsYWkrwyhCW1a/CoqDIMpRJAspY4G3SDFmVYzE9hWnZSLDC+PwK4+srDHojjIZbiBJSRaZYLiPMZ3O2WaAPqU0ns5SBZ6dDxaMsbG91cOvwEIaWc0Gu4fA2epTOTosztFaSx4CWYDZf4NNHZ0INalrsGWpR4TLLYrUp9UzbEffk/PwCjuPx/XNsj+0VLqdLfPbwDG++dQ/9wQhPTpcwjRKOWSEtSsRJgRge5os5XF6jyfDGYR9xOMV0OoZpaTBNlwt/zWYJ+v0OWx8YholOJ+BiXlRgK80iLGYzzOcxSs1Er+uhFzi1NQkVl5osU3xyOsPVdYKub+Fw5OJinuGjsxieVbDidhYDe16FnqOhG5h4dJkhMCp87UGHgfd4QoXSdBzukNdwyd63k1kJTbcRp0DPB966M4RWhQgTsjwgP1oLnqtjFmZ4dLZCkpMXsYE0LRESdI11DHs2XFuDz+n95MEreCX1Q2rnVA+L2rdu2rBtWwBrgqirBB88OsV8vsJWx8NWvwPX9fkFVAZHcEa3UGYRdMeF7vfw9O5PYdnfwfFwhKQ3hJanKKMIZceH4Took5y9iVmJTcCVbjF5LvPzzWD4y/2CoCotFhDJ5hUS6YVMbZtOmP5N/78ydFVZJ5/jpbr+2lr7V/0Ol1BYl0tYakyhFkLUu0ctUtePU15AFBkA/IxUVjatx20rIUN6yKtHsVxSU4u/MhNF7ZvPQY57KWRiUbtZUG+v+6lFv/pd3FohbdtfiVePWJRUYwm12rMBrp/TUDa/2kRgE4FNBG5EYANcN01iE4FNBH6sIzD47ikXYCG1m4IAigUo0KXAnmIGnLkoq6wrpZ5SN4qLlVCyBRUUrFBaAeayUvFWq8AkTGygklTgPUcwweIj/p8AA6kYxZ80X3B0ofLkyS4DJx2UAZiUJU+CFRBpBrkyjVnCDPJHrFVO6u5JAFLHpqYpUllVb6eoWnPSgn8KCCRgUqODVJmgCiqthawGNs32wpawqejQaGmbbVRObANSm5Q7Op4ohNZgmzqV78bB1TnV0wEFXCUQa4Crmpao65Pg/hn9oWwdUrFHoJwhhpwQ1dYPUqksPCxFYQeGqPKy28ixhs6tXia2Fa1IqT5FG2mK6KgbTN8X1ZDVfwK41nreFpxuNQVOy60ndS1wpzxpxWRLBaA1AVXp4HVbV3BRLlRI5KigcTMZU/dXwCZ1fnUsZPnj9iKGgIsyFVMdTx6/dsqQvsuqYBURQppICoWRshKRbUW123Z9OKn+VdfbXqRgawilIGpNKnkBp/aBln1P2h80wFU8bdR1thcF1DOm6b8N8GUg3lrgaACwOAFOp5ZPKFUxuobD0gqAi7tJUKxsSVTbq5+Ba32l0V23H1UNKJYWBeqiW5m39f2VN4R2y/1K7l9U25bKtBvggDZhRTt7jNI5FwgqDSbdd/J0LXPs5wWW5E1ZadhaTPHNs9/FG+Pfgk9K12yKuLCw0kYI7TuIgrtI/W34ZgVLr/B09BY+3b6HiWUh1jV0kgx3ogUSTcO5aSOmdpKVsLIMRZZiTsfKcqRZyspQt8jwcx/9Pv7Y+38Lt8NzdLUKtuGzupWe3MR0yEu1ypYsxjMsH5rtQ+9uodrfgfbWXRh3D1COOpwST8WfSs0QRe0IZsnCYlxkS8EVuZol+ib5O1L8hMJVEBihbi3zBBX5s3JhLNq0MRER6w3SPqIg4ErKUZGmTcBVgF6xwEKFs1gBS5ArS9mTlAAsqQeTPGPlepokrKqNSc3LvrQ64izCbDpBGEasegwCj1O5qVDZMgw55T4MQ/Y5nS9TPD2LYJoaBt0KXd/Bg9u3sdWn9PUl/GAP/f4AZVWwX6htGaiqmN/pT4/P8fj4nFW4vm+xYpP4sG0R+CSIDHS7PYRRgidPr7C7N+DiT5ruYB7GeHp8xqXdHtx/G3Fh4HK2QsfWkeYxirTgn51eT3C0t4fjx4+wO+rjzp6Py8sTLJdLeC7BWxPHJ2NYtodeP+BU+263A9fzkGYFF+/K4wjTRYjJokAn8DHccmEyIDRgUipIVbLNwclYFLLq+Q4ORx7Opyk+Og9hGRXCrCKhLXq2hjf2bEQpQVZgb+iA7GmTVYpPT8mzVcMwKEUhMWF5ihweJpMYX3+zh3t7FhbhHFFmYBUV6Pd9tlK6mkW4mmdYpTpygpUApmGFKNcx6OhwbQeDfpeLU1FRNHqGFmXJlghUcMswbdF+dR2B58F2HSzCCJ88Pke4jODYJtst9HsdlO4A2ugBtDyE6Xb4vi5H9xDtv40n20e42ttDZVjIlgsuemV1Ay4yRnLgitoqnR+1a89iG4kqLaAZZBdgsiqdFhjqIR/7tnKKkFS6kiJW+rm+yuiVn61yIaz9IHyVfcixBffAeihFfZlGcbRTYYu0/nZovVDk98SW6wOQ2oRIvpfa78r2c71+lsjzbuUpyaKaTTFZoRi+seinfN9b7yH19r55TH7U1+NNtZ/GTusVQ/ej35y65s/u/eiPuzniJgKbCGwi0IrABrhumsMmApsI/FhHoP/eiQRwgg7dBH5yjCsyLVujReW3WFdbJ2Uc/y8LqsixI6sBWWWlvDolLpGD0potkPBC0xiW2nJfApAAaSUmLATN1FBbAVf26aTfS+XeyNbRs3Qu6kKnwP6HpYakqhAVFZZFhTAnbzcB4NpqXAFGW6oFdeckXKvhTStOz9xcdY43UtxvbidAH6VRixRxBZRqpYSEMs0QXHqy3kihvrlfnpS0+F5zR6XPq/ThrUHv55ynKD4hJhT1ecjtFbBdn1eJCLW3f17jbytcOQ2y9tqVMFwCTHW316Ar36PWUdVGNyc+Ep4pdSVDFAn4Ofb1biQUlCsAgntJBZ0EZG04XU+QWhcmr5p/Qn9X7bTtMqsmf+rYap8K+nGca5DZqHPE8RpBpLDAUMBVIL26W6pFjLaMRwJPLvolPe6ob1BhI+6vBDMIOlQ6p9kStGNmVVHyLoFXUgwJf+BaqNMGrqqfy76qvI05Jb+Gsc2DQ5xD3Y3XPYVrdasKrgKuynJARFgc8tkZfZ3SLyNS91fFshXYl5Rebd9W46rIqnvXgOSbx5OWBCJYfDasoZQ3VC0ate+zOnd+jrZiqBT8SjvPfViBYQauokK2unq2OhA8RfgBEzRUiyFVBUqQpj7lVxVu5QmGJRBqBq6rCsPFGH/k5Hdx/+Ifw0s+BaoEKXpY6kcInSOEwRE0t4OgWmHuDfFk5yuYu13ePdkT3I5m2E7nyA1SemvAaoVsNsFscoXxfI55kiBNE1RpCrNMMchjfDv8FN9Kp9hPQ1g5+WzSEl8OnaApgVa+MgNwOzC292E8uA88OAD2euxPSQWYDIOUrSYrL9kRWj3jGKoqj9a2tYhUubItBG1Mx6RbVaAsMhQEXAuq5k7LdqI9NdhcpQQTgFKgVcLWspB2AmKxiApkCZuBCmWaIkvIVkCA2IxUqmXB6ezkmVkaJUpSuxLhM8FFs7IyxWwyhqlr8Hyf4SQVV4rCJcPbgoswLXB+RSA2hWnmcE0DR/v7ONrfgesaMK0OPMdjC04qdGW7PjStREHq4SLBw0ePMZ3PEScper0e92Xq+65jMfwsygJBv4unT69gmTr29rep0D0vTlxdjzGbpvC6Q/QGIyyzEmVWoutZCMkGoCjw5OIah/tHuDg9RhinePfeLjQsML2eIysyBq0XFxPECdDpkZevwUW8SOValFQcK0YSk4driovrCHllY9BzEXgEj20uwkVwnPxPl6sVzsYrTBc5uoGLYdfE5TzGo3HK7el8CZDQ882RgdtbYL/XJNZw74D8glOcTyvMQ+DeLnnaVjDIJ1gjKwsX19Mcva6Od+520XVTLmJ1dpXAcW30Ag9k2ztdJjibRFgmZLlCYBs4n5TIyhKjrofRqI8gcLAiawCyyYDGKuUV+aZqOitbsxJwLCog5iPoBJjM5nj45BRpWsCybAR+B16vB3vnLV4kthwfukkWDDrig3dxffQOPjy6Da3bRZzEqLICeseDodO4R2fQzIMuatPssVyiSlLhHE6rHGQvQH1GvbAIuNK/6R2aC9W4AK6vqnJV2U3Pe+u/2s/aVlSNt6sYK/Fbr6ViFZfReqm03y+8rYiFspZ6fo6IfCbXpFY9FuRzn3dBxxeL143NT/u61sErL9YpP+868Us+2+XzuhlT3tyP2NePrdKVYyzfgT+3/2o3d7P1JgKbCGwi8JojsAGurzmgm91tIrCJwOuNQP+7Jzx4VYpQHgDKwiwC3AnpUBv81aldcjBLEzhX1zCgatQmAVNpNSAhDI39aZIRlSXCAoiLplgSJ3BqgGcY6FkaApo00Pif0kFlNXiCrfO8wjSj1EGlZlOOfMK/NasqdEwN930DVl0tvgFVPMiuwKqsZV5hnJWYZoSXJIW5yVOelxW3loL8LPCpcyC/ALaqOyiKGsk0uJZXpvq9UgIKHCBgtkBsz//U4FZ5w65tr3CCLBLVcn1QXqwtni6T9+XxWspWVTSJCtSswbP6lATGEvD6+TFSgJLS54WXZqM6VhCsnfqtVJMiXV/tt0Uhb4RDzZmE0lXn9uDrGhxSyUkxj/BMFTCG9kmwcVUAq4JU0GKH/H0G+c+BbTwZUj9X0z2Vhi4mhIUm1aVqf7JNiVrozT7FJFLen/ZNaBVfUiIYocOVU8Yb56UUtQrSqqbNKld5bPLXHJpiUYJrU9PJ0III1VihRQnqo3nF/VVNLqlwFquia1nsukKajqP8h2t7CKXykRYcypOYEYSKG0uspD8tWywo/buIfzvqqsBc0/4bAKxuvwLd7cJW9bxQAnfaqVA6q3uswLA0UJHnLWrOr6vXm12IFia5qdyyXf5ELaKQSlj1BQkL5PU2z1ShTlV9hSGq+g6dpKCRYrFLpbuqol5rbUadHdiTm9qeU2nolgV2iwzDkrxRNcwrDTvTM3znyW9h5/qfwUsfAVqBVN/GStvFwtpH7u9wKnZe5Yi6R9CDHfh6Cb9KYCczuNEVXC1jCLSaL3B5coqnp2cYT2ZYRgkXQiIfU8soGZqNuja+3jPwZp7Bni7hxitoeQ6Dcq/Jr9X0obse9N092G88AN46gjHoQHNsVCYBVgH8SZ1H7wXR3oR6lWCrADI1ga0bj7AVUIsSZCsggCspUslSgH1cCYrS84dTB3RRNIvtA6SSlYtM0Xco+MKvtU7FVjBVqvTzJEaR5QwGCWLS93IunkSwi5gWtadMVoQrsVjMWHVIUHK5uEYSxQzXKK08CkMGrgT7VnGMk7NLXI5DTlM39BK9IMDtg10MBwF7slqmj/6gB9ftwPa3+LKLfMW2A4vlFKfnF7gcT5AkObZHXeRpzvYC5Ok6Xy64wJjndzC+msF1HIy2h0izDNP5EnFc4nq+gt/ZQafbZYuKjt9FFM7geQ5OTi8mkfa3AAAgAElEQVThOAEiOs/zcxxsb+FopGOxWCEvYsRpjuUixiomgGyh1+tA1yt0gg6rPsmLdrWKkWUJoihGXpnQdQuOZaDb9eGSlUSZIy9SJEmENM1xPc84zd+1dfQDAxeLnP1n52GJx0sR4re2TJjIubDb4cjGYkkwvESUVQgsA70++F5apPjUbERJiVWSY9gz8eDABYlDSc06YaWuC9dykWZUCCzCdJUjolVe6CCWeTHNYZkGfN/D9jCA6xi8SCwW74BVnCJMqM+YXOhMMyy21CB1MYHys4sxTs4n0A1SyrqwXBv9vQcwutvIdIvtNIokRtY/wPLOt/H+wQNkuzuIJUytfIc9egm6JqS6piKEBBnJp5W2IdpNxJhAKhXJooNKL1eGrapKoVR88+/JeuCVCmipJ+LrHaOu+bvWC+INeBVj1mcHcqJHK7smWVC1lSXQPsvm6dnagB8fdVqNyAJTBR3rDI3WXlrjJDUGIeiqRkRqyUx9o70g+2zEWvBW+rarTLDXG91X3FsLtKpvVhvg+opB3Gy+icAmAq87Ahvg+rojutnfJgKbCLzWCPTeO24mtCoFSqZv1Yq7tsLxmQFrxQUyRpaBI8dghapQdSlMJia8NLgkVek4LXGVFkh4FFoxyOmaGoa2icAUAFIM2xsMSHuI6btJyaCU9iPwiEz9leqDW56BbSpdLOHltzo2zpICx3QwOX6lP2geNKNKwVGBlarM9CKK+bLRfkll683dceEiYgkSQqkiXrVSVMJIdVXMXzjlW1TTbo9/hTerSL1zDQ0dQ4dDlmz1tTWAkIsYlwTYBGijiWiDuFrUr1UQrV3UrF1sbB2Nie8+G05xX8W8iMCkTNm9AVwVi1NVgm8WM6rDvKYyFu1BQfV6IsD2dBqGloEhAcZaRiwLZdQtRTRqUkBTeyG4z0YHfCniShTbbBKPW96kLUWlaNZiki3sBVQxpSam6l6qGDEoZ6LadudsYqisFtq/fR54V9hXAe36T9mG6KQ6BnDXtdAxNFZkismqKgBSIaGCMHmJGanBc7EwwmnrLSW2wAwClLY/DF1rJbuYaDLcbNcMu9kBpFKJlbQ32k3t3Se/o8C3uvabbYzV7Or5xG16fSKu7gAtAPETSp5rwSpIOR2WdgICuAqovnb+0pJBPL0krJXbivMSd4kXrepiZ7IIW11wULYpvueyV7S9I2qoTkV35PNUnnztcyyV+wpkq/MnwTK10Uw3QH8nXZxbltgh8MpKTB15nuDO5RM8OP4nGI5/C0b+BKZhoTS2EerbyKwhAyatiADdQS/YQs+q4GgZUMTI05D9SikNfx4m+OjxGR4/vcJsHnLRK0qjprRmywKGAxe3D7ZwZ2+APduAM09gTCawVjnMZAXddmD4fRjDIYxbh7D2RtD6AWzyrXRcBkeGJpSwBIZ0g+wIKL70d3oGihUUjgM/EFutgmJHKkSGtOLnVNSKi2XR/6Q8JZUrvU+4EyqfV+q0Io2d1KtsEUALfVxsSvyMFa2klM2o6BapX3MGptTosjRlhWueZ/z3qspZoUttnOAfwU2CbnEUIYlXrHYttQrL+QyT8TX8oIuC/TWF+zcpYk/OLvD0bMbFxWyzhOfo2N8eYNAli4AUluXj6Ogegk4fptvnAkyo6BpXyPMVFvMxJrMpTs+uoZsaHNtldW+nGzC0nkwmGGz1kaQGptMZDvcI2uqcGk/K2KvrFSbLCjt7Bwi6HS4EVSQp+45eXp5zsSfXc3H89BhZZeHBYQDXKNleYr5YMkhNc4K/KUw74G1d24Tn+ijpOEmOxWLO9gKu6yEvTfaxpTR7LrBGBdq4wBntM0NEfrdxjmiVwrNNZKWOvCwYxs6TEg+ngIcKZl7BszXc37cRk+VDVBFb5XYSuBosW4dRZrA9l3vzclnwM2/UsfAmFdFyHVxMZwyLDYLAtoeUsmTSAtNFilVCi8AV6NZPVxXyQkOv4+PuUZ+BcZRQgTjqhcAijBnokk+x7XrQDBum5cBxTMRxikcnY8wWK3QDjwvXecEWvK0DaN0h4I+4HWRkO7HzFXy8ex9Xh3dQejaQ5tA94XnLbZN8WzWLny2krKY2iyQjQ2CS1gKOLdpWu6/wQ11acDB8lUXnGEavqzJfPCRqjRtedtz0Odvd9LFvNm1ZuKhnfp3V0byV6ver6Pl1XsirnqViuep82mMAtXJXq3BvLIqr96FYUm1ZVXHm1/rPXhQKUShTLja/cLn9NQT8ZXehBmdy+w1wfdnAbbbbRGATgS8rAhvg+mVFdrPfTQQ2EXgtEeiSpYBUT6phqVC4ttSUrUGk8M9rG/1XDFkPbAN7jpDL0b8pgZOLE8ulfgEnNCzyEk/jgmEODTcDAzh0TXQtIeUi0EED2jd9k6HPeVrUikPyYb1ISlykJdsMiAm0OGvf0PBWYLE6lg66Z+v4zx50eNuPVwU+WuX855hUVZWwGHgYFRhTRYtacXcjpO3U7JdRrb4qdK1li8IrkwtqSasBJStWfo4qtZ8UivRRir+bjYCQga1r2HV0huAOKxPXt6J90RyMBDqLvMJ1Rl58TVKeQEkSHInw1ql8fGxVNKvBkc004HnKYPpSC3jXnqyt01pTtNaV2cUX1wodye8oBYnaBRczI1jWmk0RgAtMHYeOgZ7ZNldQywHrUJX2RcD1PCkZQtfAj89d2D/wZEseoy4up6g3LQC04HZdREv+TNxuqZLhE5fgTbTk9UJRtYJGqmaViueZNtYAboaNsi2rMKz/WWHfMXBkUyVvATj3bR1nGRVdkoohurhSQ1SVuEiobQhTBnHttCAiIq7SKtstS/RxZQsh9qk8dLm314sp4lvtZin2JymmbLPNhFnMqvn3rWeRvC11Mqn6umT40r9WwjR1NAWf1eISPXPEQ00+TzhhnZ9DKp7qnnKvuKFsujl5V+2ybRWhrk0omxt1s2Ctz0twFXuhvq9AojquPEsJluWEXcaZvsVgnGvOC6sDKgKml0BQVtgrchzmGYIiw9Zygltnv4fg5B/BCL8HR4tg2h2UxhCF2YfrBNxGsiJH1/Ox7dlw2etRLEYQ2CLPzWmY4vhyiQ8fHuNqPOUTNk0DtmWiE9jY3wlw/9YIB1td6BaQxznSKEfH2UMZLRA4FqzAhdXpwR50YbguV36nwkqaZfPCklDTCwjEwJVgkVK3qgUD+jdDicb3VwFaAq7qiSZgKxW3StlzlaCjuNOkbpVeu2XOgFcALPJoVaBVebgShKXiWPQ7sViVZwSiad8F0jgSlgJZIloZqVJNg20DTEO0L27Khok4jRCt5lxQyfQczK+vMJ2Qt+sKfrfPBa3IemAZznFyPsVymYjCVZaGQS/A7vY2LENjz9fR6AhbwxH8/gie22dAmeURsmSJLJkjTZY4v7jGxfUUpm3wQgqphMlPdRVF7AHaGexgsSRP1Tl2t3eQZDGr/y/Gc1xNEnidLXQHO+gOOgjDFIe7O3j02cdsrUCFrqbXU0xWJQLXxoMDgoAV5ssVridT5AX5+2ZIEh1eZwDHJMElwUcfWVZgsVwhjEJ4nos01ZCkKXv3UnEtn4pClTm3hSSh+1dwO5vMl1yUy7BsLoBGQJvicTpPEUYVFosCRVbh7q6DKEvF2IQ7YkUibHS7JsqcilvpcMySOygJkvO8wlt3AtzeDjhtf5FkWEYpLNOBadvcDmeLBNNlytkAVERsEZISuEBSaDja6eP+UY8hMC2BkmI3ihNEac7F6nSDiliR2tWB6zocY1q8eHw8ZrDa75K1QBf+YA92fwBreBeFO0BSZkicLTweHOKzu19DPhygSjMGrtz+8xwVD4KolJ5c0KHCbzTuobZKAJVWQmg807ysGsm/GIDIqna0WiuB68uMf24ORl7Tv18EXltmOq13QOut0s7MUtksa2+LlzzBVjaQGgs9uzgo32lsE9V81AJgu3gjv6ckcOW/t726nnNKP3bAVY131Dhoo3B9yYa02WwTgU0EvqwIbIDrlxXZzX43EdhE4LVEoPPdE05BVTCDlQAS/inoxsot6TMqfArFoRs7AB23XAN9U6gIv9Oz8RM9C2EpUrRP4gLfX+a4zEqsigpP4hyTXACcbUtj4EqWBARnhpaGn+5b+Oktm5WGf+syxg9WuUhxJqVrUeE4KXCVSSgmq1Tf8nQcOAb7ChKo+KU9B//R3Q6fKikXH0UFPgxz/K8XER7G5LkG3s8xGb59kWrgRSC1DWRfdDdeZqLCLEHEQ1QUFn8KWwUxZCeMQPdIea8SEOf701K5MhjTNHRJxeib6NJkda2mubhrIpNbTEwSqeoksNaGlYxyWily7SmEmmw0leTXI3hTedi2FlBASm2zbh0g25UErnIKI8GXnPWoysDy3GoFbA3QVMV2MZ/sS+W1rwNbloZ3OxZGlrAZsOTM6AfLDO+HJaKixHVe4klcinRQgXvln6RCFiq6ZkIl0hTFBEooKllVJH/WKC6fiYhQQcqgqt+KuDZermruKwoiNTCzZofP0xHfJICtdkn7fhCYGLAyENi1dPz7hz4usgJ/uCjwfpgho7OS/gPTtOR+w9W22f6iznDnIxOwaX9ES1UplBJYyZRKVv62LBJudpebPrm1bUJLNVq3u5bi+Obx6zajlLYECPmR1fjiKrVTfd9aCly6dr4Oth6gqxEqQ5kdrNZBahW/6FFSxVsDdQnSld+gwHncd2vgqsCt3gD89rXwvVe3QiqQ276Ga4VWKMa1t6/oi3RODF1J5V2W2MoLHCUR3kgXuJXOsJNco7v4DPnVHyCbfoQiu4apFzBMD5U1gOMOGLoSsHVME7ukuuNiSmL/5Et5cn6FT59eYJUR+Frh44dPuegTFXfqdnzcOdrDO28cYn+vD08vuVDUYhEiKizc/+bPYBUuUK0oLZ2Amg/HIyWjAYvuh0FFnQR4JeBGcJIUl0LRqnOqMz9/1PNVFl0TQF6tCtB2ZuN4TG2iIDuBBGVO3pcixVw+FevChgTz+DUnFYMCuBJklcWyygJZGrNPJsN9AptU+ImLh5GqNUFOytlKAEBSuNJ1Ubo3QzG6N3nKSkoqopQlCeI4hOkQzDMRR0ucnZ1guYrh+T3YtsWq5NkixPWUvF0TuLSY5ugY9IbodrpI0xi+38edu28i6G/BcToo4hWyNOL+WyFHkS6wXE5xcTHGZDFBUZCNgAfHtvjconDFENB0AsymY/SCDmzP4OfBdLHCZBaihAXdDLB7cBurNMXB/j4uzp5itQwRuAaKOMZkGWMaAV+/30Pf17FYxbi6mjBsRVUgTkoYTof9Yimunt9lZTypSAnOUqyKvMB4FsGwTPR8lyEsnSPFmZ65BC89x+L7d3Y5R6ZUxyXBXhdRliCmGlJU6Os6Ri+wcHyRYNijdytto8F3NcwjUgs7iKKU73nXr9DxTIynBbodA2/f8tENDORFhVkYI0oKtlwghW5ZGbiex1iscrEYoJuYLHNcTBJWvB7t93CwG/B+CzJe1jWk5M9LalPyWs0KZKUG3w/geT4X14rTAk9Ozvm+EYjt9IcI+iMEW/vQe3vITA9xmWPWv4PH976Ds9EIJXngOCacbkB3B2FJ4J+U1NKbNY2FVb1JXrjyBSELkvG/+MEqVazU9qm9Ux8i32TbYlsP8Q5v3oW1BcrLjIFey0i17c/8ajsUI6VW9sOrfb099BFjgdZzXbyn1j3uxfhA/JwXIbmfiyUfJcevNDHearIwXnxSjY+rupJ/1Qt4zd/jkwc2CtfXHNfN7jYR2ETglSOwAa6vHLLNFzYR2ETgRxmB4L3jGgQoFZEYRTVQjoaNrIaR3q6cBi9JA/1Jvq23XZM9VClV+Rd3ffzKocfpxARIf3ua4n85i/Aoztkn83FcYJKVvE+CpKS6o0n224GBf2fk4Kf6FrYJngL4vXmG//kswr9cEnQV2qBVKaAYQUIqKtIxDHwlEGpOVAa6JvBXvtrHG74olEIfUsd+b5nirz1e4YOIJjoVTpISTxN2cf3ijwSh9YYvO9F4CeAqbAZltVu5X4ItVKWZIA3FxuMUcAlcybOWCx2RHYDIfpXYj70OByaE2lcD+3V+o2OiZ+qs2qTtF1nF130p1cOk6DxPCKw1EFBAKYWm1pPZBdhVisibvrISGL7gumvgKid4SgFCF3CTFdYTDU5/bH57cwKlzCuYFUotm1JXbtlkdaEz0L/l6viVAw/f6JISWvhCUjv4H49X+MfTFHFesQL7s7hg4KpMFkRbF8XgakWiWnRokVOKn8BzrVRzCVhUu1HTrnaDk3hOTM/kvVRF6RrIpva5PnFUqjyxv+dXNxbKvwquDrwZiMUNOuYf7dv4j+8FbOtBYPWTVY5/Ps/xL2YpXwj13fdD6nfCpqIulKZ41g0vWsFqJXCVcSlln63hs0qj5NOVO1IsvRWUxhW3aV9qsUHFSEx8Vctfj6wA+WIvtbUDZ5zXLbBWx/PtVSp32QfE+bbgvewLYsK8Xpm6zZ2bwmetiTlbhgiAWvcbBddZiNr0L74KqUqlM2URmjzlNnBVoWo1P5SUel8JmE5t18gr9IsCt7IId+IF7kZjHGbnGGVX6BVz2OUSaTxGuLjAbHmFNJ5RWR62EdDtETr9XXhuh8+h65jY6Xis0CTLgCRa4fjkDH/4wRNchRlMy0MUZzi9vMIyXKLjO3j7/iG+/c4b2N7toypSrMIlppMpVloHP/Uzf4pVfuHkAqhS2GSBwFY2JS+G6JbJBY3I55LUhOR9qemGfEhUnJZN/2YfV/nwEM9RGS4yJ2afSg2qDVIhKeQZijRBWcQoc4Ki4l2mFklYlU5tlvo/2wdQSrZQqda/I/VqEvHPy6JElkUo85yBK6layyJHWeVseUCZC3zf6cZTMS3+v2SVJv1PHc1yPJSg9PglA+X+VhdptuJU/dks5OLxpICMkphhZbhKYJuA51BafIDRcAcahKfurdtvodPfhtfbQpXFiGZXnLpOsSYriHg1RRwvcHZ1ivFkBd8L2HeUYkHPLrIQ0EybFadFXiHouPBcA5NZjNlyiZW814PtA2SVhq3RDop0ievxNaBZ6Nk5ptM5riMN230X9/ZdJFHC8DiOI4bTBEyz0oCmEcgs4LoBut0AaZpiST6qUYJoMccsTDFbZRgEAXZGPTi2zSrZsiqxXCV4crlCP7BhFCvohsb+utNFwsDU88hCgO6ZhkWYoiw1fPwk4r5mgI5ZYW/LZD9aSydLggKTaYnA1rC7rSPLDD7G/sjCwa6HwDFQFBUS2ie9/wwTpuFwWvjpOMRkHkt7AAtpVuDsOkWcVjjc7WO4FSBJM4a2ZI+QFcKGIC01LFcpLNtFp9vjeyRsOiJcXFwgJ6W1prOi2OtuobdzBCMYYbmaI9m6j9m9n8APtg+wICvksoK1O+C2FLLPcAWNK4dqqIg8U/uzLX4+kN0HP36peJ2pS/9imT1A7Zw8mMl+gB5GZD/gONLLtVWwUD662++x5n3d/JL71suOlT5nFNaoXG8uU37x0E09Qvl52lrofP43n/eGFluKZ4Vc5OHnjFhuVT6x4pUm31e0SCmBKy3cqeKd9ffJrkQ+vEngwAUIX/D5sQWudL70rNwoXL+4EW622ERgE4EvNQIb4Pqlhnez800ENhH4YSPgvXfM6f8MChTAaHkh0vCTQYdUmgn/qhZwqMCg9U4LuP7xXQ9/6ogc1DRM0gL/+3mMv3cVYUG+kKxwLUHqOZrgHbgmQ1eCil8NDPzFWz7e6Vh16jLNdX9/keHXn4b4MKJiJMJTcZZXeEiFK6oSdxwDB2RWyteh4+e3Hfwn9wNR5EcTKk46h386S/FBKHxbCagR+CXLAUmXWzLNFw+6n4n3F00mvgC4KhimydLtNJkzNQ19Q2dI6nHRJ8Am/z/pU0jwhibhEfnaZuS1KQvvSE9cgqxvd4T5wANXx68e+njgW8hpsg+wj+4/HCf4J5OEISvZNJzGArgqH05WI6o5QIuEqh8Jv1gRsrbiVWA/qdRU+tD2XEIRJTGFqTUzSun64mmHiDzfUgkl24C2hpwqNVxOrgaWgUNHh0eFswwNf/62j39r5HCbpu+QH/B/9XCJ35lnzFWivMJnUc6q6LYyl47NphfPpP81bUU5RNRKT6WslBMxvlq12xbcVrhNFeVo4qei2bQ6sW+pwpTWHspjtF1lXYRXgFIFGUcWLYyI1Ga6jL9wFODnd2y2oKBjEsD/7UmK/+bRkmOTAfj+MmPPwmbSKvEwL7rIglct4ijug7yv7DPaWJDwuTNwldys1b5UoSv6ndJ1q3BzG2u1t7qN3ehbKr7tPqqgK6tVCb7xNFm0nHYvV+fF6m8JOvm70tO1nhzzz5T9g7wAZaPRSmFVPtYqM0DESsSxtk9QvrU3gCtbdtAxlHJVFgGsw8WnL66hDRGEcl1nBZ+fl7iVRng7mePt+AIH8TmG6TmCcgKnimDpVExIeI9GcYRFuMAyvMZqdYWC1J+6CzvYQbe7A52AnV5hp+NytXaCkcvFDA8/e4offHyC0+sFClCBoz7Ds4vrK2RpiPtHI7zzxi2u3E7nGUcrXF1dIvf38K//3J9B0O2hyqgIUoQyjVEkIavrqPiPaZKyVRfFhQhEscKVgJS4dvodqQRF0SypwGMvVbmARtYDlLZNfYTAKXfdEhopSzNKSY9Z7UpwlaGU0qlVqjBWIXxeWe3HDZf3VeQ5WxFkWYxSFsjKufiWsBkgpSkXKWK/VuJUojwefTfJBGSlR0uaZvw/gRaCx47nwrR0JGEEmyxQ+j7iaI75fIllGLIXKKX9L+MYUVQhisjftMTusIfd4S5Mo0CSLjAYHuDw9lfQGx6yPUOyHCNbLkVxMsdAnq0QLa4xm19gMp0jihKunOfaNrIkhhu4DEdN00GUVMysD/Z6uLqaYREnmE5CBt3bu/tIEmC4s8/q3OWCVKYWRj0Hi+sL0G7Jm/Rgx0cWk7etcHQmiwpW7FcaX9N8ESHodHBwsA+bvFgLA2eXE5wen3BqPalci1zDvTt72Op1kecl0jxFuIrw6ekSF/MUjpHhcMtG37cQkq9rHKEfODAtmxfK5nHM2SJPzjKcX8Yg96I4L7G/RR6uGnY6ZK+j4fFpwe/erR7Q86lYGy3MAt2Oif2hj1HXZYUq64XzAmlWwnYDlJWJz04vMSFrA91B4LvcMS/GESrNxO2jbbiOieksRJqXcD1SMjvsQUuFvpKkgNfpwHYdOJbNbf16NsNsNmNbBbIjsLweA9fe9gGiNEU5OER+61t4//AtPCGv4zBG5ZrQB0OYrouMrTAo5OS7LP2AbeoTurDIkO83KsbFFgQSJrJ9BxWHSxIGtfzUoutxLF7c4IV39e6u/VPFk0i9jz8Pib4sfFXjIvHOFwuGL/Z0/fxRsHpl87PyiwYYrzCgFllhjVf3WgYGv5uFxZGyp6F3D1uksP1RM3qhv9EtWnsrtc6zvS0B+C8acr7CJfxwm24Urj9c/Dbf3kRgE4HXFoENcH1todzsaBOBTQS+jAjY5OGqVDjqABK8KjChFFhN0aQ26iLgquOOZ3AKOxVq+hO7Lv70kc8DyKdRjr95ssL/PUl5ojLNKjxOCoTkYwaNfV8JlpK3GinvfqJn4pf3fLwVGDz5oQ/NDX57luDXn67wiJSYpQAnx3HOxbQIuBKUpAFvYGj4b7/ax1cCxsgMGX9nluK/+CzEOc2e5IdAG4E1Ardy3CiqySpqVuOML4j6F41+Pwe4rk0q6toUFQYMsA24VPRK4ifBjmUBI2kQSdd2lQq1LymnFBynAlF0/fSdNzwD/8GtAF/viWIz9PmDeYa/ebzCQwbYYJ/cs6Rk4MZQQcJKASIkj24pQwRwb9KjhccnRCVxBVzl79dbijh+O2QKej1vuzUiJs/9eYBX7FMpcmUqME9qgK6h48A12MuVPn9iz8Uv7jroWwKE0LX+xuMQ/+g6ZfhKbe3TMMeSAqPkcrXSd906QVxMo0BspxFKIWQDlFsgWikWRWzbxbKayawCnOIU1H1orlG0BqEmFf6o6+odVeleTY7p6u/4JhcPo0kziZ/+8ttdVoGzL6sGLkr3N56u8LtzUbmdPJg/DDNWh6tFiVYGd6PuaXURBVP5fsgsVfHt5twJtgioqYLXUua20zVbfql8HbKWS+2jesNWQt0O3qugjzUKrotgqTYtJ7QKEPM5tU6Yr0P6/vFChPKfVQr0utBYc/F8P+X5k+WHAKs3vHll4SwOOUE5WcBrrRK3bFgM6qRtyNpTqE00JCCmyyULAbMssJ1l+Eq0xLvJJd6Ij7GTnaBTTuGWEQwto9pQooATQ3Mq9JMjSiJM5xNcEiyLpzC0Arrtw3G30fFHKAzANYHdHhUDsjCfTfDRwyf44OE5Lq+XDM8IIo22txmMhdEUgaPh3tEOtkd9WKaJ1SrE+cU53J038JP/9i/D9UhdTZA0Y4VomREEpXR+ASsZPOsGdK6iTmpWAqxUfKrV59hukmwDZF8i4MoPJ5HdQD2EC1/xzSzYoLPKExQETEkJyPdMtEduMlwgq+Dq7vxnKew0GNqSMpEKLyXk0ZqxApTUrFwgi1WzGQi+qqLvQs2sIU5ThoBUGCojYMfQREecJHxNpHgkwEzg0fMcVs865G1qg9WoBPdICUop+VfjS4yvZwjZ6qPgdPvD3QNsD/uI4yksy8LuwQMMtg/R371HLBXLy6eoNAem66GqUkTTC0TLayyXEywWU0ynS5imjYI8UKngkq6DLD/zigpvldjfG3J7OTu7wmQRYxXF6PUCVj93+yOGoCfnl/CCDgK/hyK6xvXlNfpdF0HPZ/UsFdb0XYuhdLhawfU8xGmO86sJNN3GrVu3cHC4z9nspxcTnJ2NcX19jcvJEtezBKPhFt596xCuaWG6nHORqeu5gK4PryJs+xV2Bza6riiOlRIwLA10fRfbWy5c38b1LMXHD8eYhyUmywJ9XwNZuO9vAb2ujcmkwDQssNrbQ8sAACAASURBVDegPqFjd0jVzMhztUK/4+D2ns1gmiA9NTEqEBfGBRc5owJgVNTs8eUKSa6xBytB7tkyg2WZONoe8KoR+cDSh5SuZGo8j8hrlnxgNbiBj0GnI0CdYWI2mXGxMYoXqWG7o31sjfYBfwtFrw99+AbO3/w2vj/YQxiGqOIIxvY+DnYG3F7PkhQV/c+QlV/QbBHA/YLTWUq23NBMWsgQFR7pD5vuPxXoSlJoaS6KyXkWDNuCpetQIwlVzJH9SJVHqly0fe77fO0h9or/uJlhdOOdo8Ydr7jX9cdq66RfIjGpdrkXNRCEkl08msR7h9/PGo1B1ZNI/k4uGqv3Bf1WFNdqjbc+Fwy3f/n8rJYfJg6v9F1qRj+790pf2Wy8icAmApsIvO4IbIDr647oZn+bCGwi8FojYL53LIviyHRXmdqkhnTryeRqQLme/h1YOu4ScKUCHIaGf3fPw5858vk8n0QFfvM4xP81SXhSe5FRMZ6SVXakjKViRj4rJ8SH1HY/2bPwawekypQwiFIQqxL/4DLBf3cSYiyz3Ui5SoN+SrdXysE/NrTxlx50WQ1KxyPl5l9+uMQfLJXOQByHlAcE1WgwTHMPUjRSOnnIE01ShLxGKcTz7hgpNmhmLj80oZXiLdzzqdCTWV+TGsBTuu3ANHjCQ16j9Ak57ZuUOOKcadBPUO2rHYvvKymP/+yhx5646vN/XiX49cchD/IJpp2lwl6AoAT9LGd4p4hUMxEQtbnXFay1ylXjYtsMXUlJxrBETixuXr7gWmpP4rdK66qQ5ouUMMpDVdjOPXuPFHhVqYMkfCYFNXm50oe8hf/0oYv7vqjiTEf+uxcx/rfzGFepuAePVjlbXrDdnUwRVNXglQr1uZ2wBcLaTIyWFui8qE2u95xn/ylAXKvXtYqQNX63cpJVK9GFkqYNOFXLYvsPsvgzNIar1NfoGHddA//pW11uKwoAv3cZ478/iaTnKTDPSny6omRnVVhOwWFxb8UEU/oI31Ds1MBVkmcRaQmIGQ4KtRFHXHqVUnTUhJWLdMkgNvBZgP2mYNyaDEjAZwlGRdsTSl7+SP9ZeuZ4BLMUQNU0oTgkBaL0nI4LsuqQgFiCzEJuX1ellureJoddbs9xkWmlcpGksWMQ568sWUjBSjr0psJ1fapNP5MxXmtv7WavCmtRSnGR4X4c4uurGd6Oj3EnPcawuISrr2Ab1CdJPS9hdJ2pIHo6gcL5corzyytcTa+Q5yEsS4PlDNDp7EA3RRX3YSdAx/UQLqb45LNjfPjkCpfjJadG0/30Ax+720MMeuT5amJ/u4vRsMu+nLPZFJdXl9i6/Q28+0d/EY7nMYhDRdXndVbccpo+gVG2sRDWJUQNZVcUz8zWwo64twREpQJO0lhuVwRfqbhVRapE+jdZCiTSwzWVxyL1q2wkbCUgVK8VLbiwulUYLRJ4zfOMgStZEhDQIguBkm0EYqRJJO9rxbYLdDhSsxKcjKKIPW8FS9ZAGk/b8RimKZ9NOpQOE37g8v9FkcIlZlfFCBch79N2dERxjKvxmPdLKeoFFUHzXAx6W9C0ApZpodcbsvdnb/s2gu27fL3x9Bya7sDp9FFmS0TzC0yvTlhFu5hPGbClZBWRlQx7ycIhLyjlH+gPBvCsHFGY4Hy6wGy+ZEi/NRjh8PA2yI/y4vwMrtOD7fXgBzYeffoRtDzHcNRlUE3QlYBrENgcK4LVVHxqMp8jjDIMhtu4ffsOg/nryQzzVYknxxc4v7jCyfkci6jEN756G2/fGaHUTKziBMtlhMfHl/j+8ZzVpVtehWFgYTBw2ZYgiTJ0Agf9jo+dLZ/9akk9ezGNMJtmeHoRw7UqhDnwxq6FfmDi4Rn9jC1RYTsmRh0DYZTwAsCgIxS7WlWwvQGpFVdUTCupMOgP0PNcfHx8ic/OF0gzDV3f4VXJWZihKm2Mtrro91z29iWLCFK/ZoWGOCuwSnNEWYluJ4Btu9AtKhJWYTqdstJ3tohg+12Ok9U/QLm1A832MbnzE/iX976BBfXO+RSa42HncA9Hro8P4yXCJIfhWGx9wYsHrBYX7yNu45rGPrkOLVrweECofOm/lBTgaS4KbtFCh2vBtS048v2kgKtImZcLfpwRIFLo1fL2zXf7c9+dr+uH68OKL9zri9P1BXz+vI8al3GhQjnWEZkY8qHMWRWkk26yPNQIgCwgajNY+Xu2P+GFv3ZR2i+6BLmk+toJ9xcdt/l99TMb4Pry0dpsuYnAJgJfRgQ2wPXLiOpmn5sIbCLw2iJgfPdYgD1O2ZIQhQeNAlbUMECxoZbSQA2kSeHKwNUEQ9df2vXxq0cBTzofRzl+83iFfzihis2kpixZlbplGaxobTwNxYiRdu8YwL8xcPBrhz6nQCu9wDKv8BtPQ/y9cYpYKRAVmqACSYbG3q33fUoxFR6Uf/XRCv/HOL7hTyrBhhyc09iX1KKLvMJpWmImYeZrC/ILdiRiq/xQCYwJePVOx2YfVvrt1wIL3+yYXFyMVJmk4J2kFf7rJ0u+P3FV4QeLAgkrscR927J0vEMKV1Q4dAy2FPg3h059Fu9dxfjrj0P+N8XoNCkwSQk80GAfDFzVJIG2UZMpAlPqo+Y1CnzSnwRzGLpyXWa6t8L3U1W2Z+imqsS31I+ikIwAG6zykOmDvO1zUgnFfiWca82KRDTFR/hvijnNvq1jZIt05B3LwF+87eFfGzQA+geLDL/xVCh+6R5cpAXHhJqBAD3inPi4a9BUpn6r87/BTwWkbco/iYJojU8rnecaNFbXqiBvDTGbwLPaVcau7ZmngGZ73tWksWsMVqmwnM0V2yv8wo6LXzrw4NFNYx/gCv/5R0t8SAVg5H1aFsA0F0CKToVsOAhKsmKnbUEi+2Ad+7bauIXS1f0XycUap1rypF3NT2VPF4BVqD85RvLnBAzFfZcwXwRQthulbBb3nreRabJyJ7y4c0RqeIPSOiVLk22FromunMArFfYbp+J5wJ6bygdWPaBk2xO2Ac2svDHIaCmVpdKbeiMtMpF1CkFGvmYprWcttYKILWCgnr835/1CGKyAsNA/D9IM766m+GZ4hgfxMbaLp+hVS7hGwtXcCdiRbQn1TYoLf5sPIIvzkc1KusKMVK7jMc6uz5GkIYKAPD4HsO0eR9V1bPT8ANkqxGdPjvHh4wtcTSIsVil7uxJE6/e7ONob4Wh/iP1RD92uy2Dw6vKSlbS7D76Ne9/4WViuXQNgUrEyS5USYQKanMfQXrngZ0SzOKOT6pX7pvCwrMh6gWGSaFSsVi1SVqBWpI6lVH/yWM3JUiAXIJW8FAnwSnUrq16JftJOaJ9sU0A+raRepWJEKcNDshNISdUqgWtZZuy5TXGmfVLK+2yxQEGLenmJIi9Zncscl4Cr6yNJCb2KRQe2LuA+pSPo+nA9m4uUdQIds8klwtmCfUotx0GWpZjNJlw4yrJ1tmAwdFqc1PgcDcOG53Yx2ruNvfvfhL+1i/D6GHkcwe1sMbhbhaeIp5e4OP4MVbZiRXJWmgjJToCe5ZbB/qSLOIfjkPJSAOEwSYTCdhUjL23cuX0fvUEXSTiGR6DQdKC5Q6zCKS6PP0O/47F/LQFi09TR9S10Ow4iUmRCZ7/TMFqxz+xo9xA72yP2AI5SAxdXc1xdnONyPMeHTyesrP7Ou3dweHSH+04cznF2cYVPnhJ0DfmeOUaFrz3YQpxEXICKnjTDbof9YXudAbYHDizbwKdPxlisCswXC3x0WuDWwMSdfQeLRc7PAJQpLJM8cl32yiU7B8/UsT204Toag2FSgtICwDLKMQ1L3DnYRScweRHi6fmKFwHoWPOowMWk4H0d7VN/cuRCns4FtOKsguV6bN0yjzN4HimFO4hjguo5+7+Spy7B3f7WCLq3hbyzA6/fx3L4Jv7wKz+Ni8EIVbxiyG0GPWx3fYQaEJYV+yHTJWVFJvqTLt4Byj6FvJID02LoGhUZorLgfsXFnooSGnm6UigtA7Zjwaf2Rv2OLVqoD9FzvFmgokPwmKH+fWvcILNzfhiLgPYYRLwfmo+6prUftn5/87jNOuHz6eo6dF0fAIkFVCFU4POoZCFJabejlqe5OJ6Er4LFCruYmwvGbF+j3p2vuN4vnnnqRFoX/CP46wa4/giCvDnEJgKbCHxuBDbAddNANhHYRODHOgLad0nhKgFKq2AtF/qowYVKu2ygaC2ABNA1NQauVDCLFK6/tOfhzx51+LoJuP4PCrhW4EJXVAOJ/EkVtGkPoBW0IL/NP7nt4Zf3PWzZ5EsogM9fexLi71ylDG3laYtBbwX8uQMXf/52wFCG4ODfvUx4+5Ans88ZwfKPBHmhgTgVlDpLSxzHpIh6zR8FqlUK+RpsVdSJ0mM1fLNjo0sCTAC/tOPiV/Z9LnhEtgsEqd67SvBXHq/491FZ4gfLAgl7PorBP1kSvEs+uAD2bA3/3oGPn90mhZr4fFcCVzoVKkB2EheYcTEQkVbN09S6uruCr1KVqKrvygmDKnDMkw2CSwSUqOAXpSxDFKZSUJbOl4tZ1R5m4p4o8KxUr21oyBMkpayVcI3+zQraFnx73t0S1ekrho17rg5LVjL/1UMPP7dts2UDfcgD97/8bInfmwvYSD7Dj1YZ4lIcg1W7qDj+VLTb1kRKPlUgp2ukY1DbXBUlCFJSIS4+MsMgqWCUCxqMVxRIbClZZXN40Txx7fJq4Lr+06YgiErLl0pLui+0cEH9iNRLdNV/6f7/x967B8uW3fV93/3ud/d5P+9z7r3zkjQSQgwIPcC8H6EAIcAOBEqkHAKVCsaxnYRyJRWHGFelEpyKbWKDRIVgXK5YOEFGxEhGFgHBCDHSPDQzd+6de8+95/3q9+7de+/eO/X9rbW6+5y5M5LQDPmnW3V15vTp3o/fXnvttT7r+/v+KnhrzVOqWwu43Uvx91/piY2AqtyuUiGNVQV3xXuKgL6fqpRvFjciSCSSTXNL7knCSp6/gvcTbZPcfvp342vHdsaIj9XU+nwUaNRwVfoh1U4kbXNaEar7K81/NbzSvYIGl9M49GLRxaLPwkuWFJjiOUppE1EUqYtChRExGBXO9HiOlOhSLzqYQmqThSLpw85g17MAgJCYfdmcy77RVsXa9HkyPlS1tdhm9IKD+pO+L+R+1v89DfM17OYZ+KMc6/EAj/dP8LZwBxejLcxlhyhYEXw3F8hFdan4oAr8VYYh2tRhAqeluFSKJA7Fj/P+3i7uHexIG6+JN2tFoJjruKiVq7CzDDu7u3jplW3sHvfQDYeqKJDjoVQqYGV5Dtcur+Pi+jJqlSL6/R4ODvYlvXr1obdh5fr74RY9UIfP+5/QR0FX/k5oqlL6VYGyqYYubUhdO37OAHdp1Sx6L77B+qIRphKQUlrKjkkD1xFtBVgMS5SryjbAgFX+Poat9LIUGwEFWwmNub1RkkhhoYTANaN6MRH1MK8VWxEBItWXUTwUf1kWW6Kik0BY0tFtF47nI0kzUS9KgS7dz/EkHNcR4FqvlNGYK8JzR+g2m+j1uvA8H1EY4/D0EPGIcC5AMSggZeq4FKSikhEoeGUsLm9g8+pjqK9enahcPR9+ZQmwUgzbuwjbRzjZuyMgPOI5JRE820Ecc1sAXTy5aGRbMXy3hEI5QBgO0e3THqKHamMZy8urCFwLnpNgvlFHnHnw/QD72y+LipftL00IDmOUij7makU4diL+sWlKawV6ndqozS1haWVFrkmcWmh1hjg+PsZwMMCLdw9xdBpisdHAjWubWFxYEGuIMOphd+8Az9w6xe3DgWSqXF2pYHOBcec1HqHo0c6ClkYerMDFjY0VlEoOut0++mGMl3eaQDLk0wq9iM+/kVzfou9ged5HEPiw8hjpYICg4AgE57UmPCZkpm3DcZvHAly/sCSQ9dZOEwen9GyFWAz0Bzk6vUwKkDXqARo1Km4DaS9hP0IY5yhV6uI7HFONmttIM0sAvet5okAOhxEcJ4BTKCJxynAaGwjWr2P3ytfg2blVDPwARdtB4BfQjwdwbAdpsQDLIyB1kLK3HeWyuCwtVW4sdf8VHRd110WCDL00lQXc8XNYlOFsv3TqcOSzRd2f8FME82PgKt2vXkiThdsp6xu1pvqGZA+NF2X12G/cbeqDlh+vCy2nngzTA45zA4mzUFQ/aeS5aqxi1NPLPAPGWx0Xz1KLduNsjil7IHN8amtmMUkdwOvU0HrQUEctUZrstHEG0Wt89A1+ewZc3+CAzjY3i8AsAl9xBGbA9SsO2ewLswjMIvCXGQGbCtep1zR8JRiQVPczoz8NUQR+KbVO1bVxuegKcOW/D64U8RNUuGrg+hEC11OlcGUKPL9acCz4FvBkzRe/0ge9Fjwb37TgY8Ej1lL2AE+1Eyl0NTUdkOPgBIj+nIvMIdep8rQg2GXOvC5g8KrxN1UyGfBCmOD5PlPqCYRz3AoTwRKver2Oj9iXvGbTxqUm3V7UrfqojP+XnePxMhWuahj+7XMF/O2rCl7zk1EOfGQ7xO8cRsofMMvxxX4iE00FB4G6a+GRsiuAcdmz8YHVEr5j+azC9X/b6svnu6MMu8MROuJlqzGMVmRwsmRSAznBUcpEU0BJHbeZ+Kg0eKUsFKUr05dZAAz2JA1cq2BUbI0OUZ2YuTZanDbetjpxUxl+UrPKpIybwmjm+wbeqgmIaqsEXuLjStaWA++d8/FDawWs05RSHwlj+omTWAqRsR0c02IhU1CRoFXUojotXcCfTs1XBZ5UbFh5en84wgm9gnWbIyJUSkZ1rU2KP/drtjEN7F53jjilEFZCIQJtdc0JUlVRr0mmooBpgmLLwnzg6OJYuSyO/M0rVSxxIUM33N/aGeDjJ5GyUVBBGavvRJGj35M2IOnPIpTS6ZMK4XEiTx9cWnV0E1XUTUFvvWAzBq7qurAtsTCX+P8Zajo1UVXHr6C3UreaVH0D29V7klJu0jCnJ89TweR/Plr2UHBUG6VdyZMNFztRjv04lT6F/8w90MsyUTzzvpB7QBSwuRzr2EPWqKy1mtvEyNyrvC5U1S76tE6hunjK11VHnqCNi1BU1BLa87qO7SCkzehrNE0ddRwLaYrrgz6eGJzgkfAu1uJt1LNT+M4QnmeLCo8Qk7BVClBJmyFQ1KXDZCFKLy0Z4p+PkMYDnJye4Ob9uzhunqLkByiVyvCDghRTKgdlgXztThs3b9/H7XsHOO0OMExGcrzFQoC5RgUPXVnH9SuXROXY73XQbDVRqVSweOlhzF9+Ei4tBfSCBO8FKZSlVYMC/cVaYALDTSNR3TD9XU3fyWeKippYSoyUKpVWBfRVJdCUvxGujqhw5Xv8m4K63JcoywiZ+F1Jtx5pyKp/imcrvWYT5dea8PehKIYlvrLokqI/GCCiJ2dCX23aE6iFCjJfFWlxu1Y3j2WLilGxL7YxtTDI7XnMACkEqFaKmG8EcNwRel3ltZrEGe5s3cbu/oFsY26uhpLvipUFG6fykS1gvjGP5bUrmNu8ATcoIGzuIY9T+PVFlOpLSIcttPdvIh12cHy0h73DIxQLRVhZjCDw0O0PYLu+qGdbbRZTc7G4toRSsYLWySH2DlsYjDw06gtYWGjAd2zUq3X47giekyEZhjg8aSIaJgLqabHAe4ewca7hIex3EA5GCCN1LWqNBhoLS1LsihCv149wfNpDKGC0i7t7pzhuJrhyaQWXN9ckrd9xMgzDPu7sHOPpmyfYaw3Qy2xsNgrohgNJ67+y5IoiuR3mKBV5HQLM14pYapRQrxQEMt/fO8bucReWXcTOcYSTdoKFwEKj4aBRDrC5uojRqIdO6wQF30YhsAWsNsoFVAIbwxFw2BwItL2wOo9CoYDtkx52T0KctGPE7OhyC80uITBQr7lYW11ApVJAnsYYJin6wwx+UBIfXg5bopQF1QqIRyOxAqDnb5Kk8P0S4JcwqGwimF8DLt7A3eXreKW2gMz3UanW0Or3Re3K38UKwPNgy71uo0cQbSyIHLZgZW1Scx1Rr9JOpUmLiZG6n3mbUalt+nH2a2XXRaCL0qXaPkDuvSngyV5eFeLkApd6Fqisky/1lNOfGY+ZZLVOw9rpkdbZschE+67Gpq8PXRUmfS3rovPjucm4YvKAMQvcysP+9Qt7KZsFZSmi+qnze3gjfj+zMjXe1xux5dfbxgy4vtkRnm1/FoFZBL5UBGbA9UtFaPb3WQRmEfj/NQLTwPU8q1ApUhq6GkAwpjGTauNUbl0uKYUri2b98EoBP7lRlgHv/UEqgPCTTSpIFDDkrIvwgaqv/2SjhK9vKBiohotnB430XCQ45ItwkWBRBskGROjj4YC4wXxdvQV6pLUIvjgRl8/rdNWpaHM7nTTDvzka4l8cDmW7TKFmWrUqdKBf07DUvPdlTBpe78KKgs8oHA1sFSCX4UbZw5IUecqxGTj49bfM6bPKpHjGv9of4Df2Oblj0Y8cL4WJKCsNYKPimMDVhwVC6/9gpYDvXy2OD+cT9HDd6ssXqMo8oc2DVC1WEyKeOyddVM0mkuY2bSugAqOmQJMU/gnwVIpQ+pr5usiXwLmxmpMp2pNrLP9F9qA3xt+VZmSijlRJt5NrayrWj9W1OsXcpJtPQ1h+iwye6s6yrva+Htj40GZJFJ7m9emTIf753gAH2seVqhS+RKGrizupwkTqNTkDU99cHS8B9u2QxciUxJIFcswsVG1HAzsBRgoommIbZsvjbY95kgZGpjlS2WjlqHq2LHb4OhV7+pim7ybGi+DYHPf3Lwf4vpWigGjGlr7F/+3LXexHyudYJo8aLFJpveK7OEyo+lRXTq6Fvo+n2wJ7BNN+mB7bZYpsmiPUxcjUBFddWZM6SYUr/0mS+9haYAJaVZvWYNeATTk2c/+oljHFicfXVB2relGR+5YyC9VkAqe/bSHAD60WpXhfmCk4TL/p394fSHE9/r4VjWQBRhTfBrieu/5mH9K+p/xWGW5ae1Bhzj5M+lHdiglhqQImoBYlsYD6TFS1vAIK4ivVvtmuyVvle+ynakmMG8MO3tk/wEODLSyl26jkHVnI8liM3HE1wLQUxCRwVXnzxCAKtArQVOn0ilsr9E8ISXuBvaN93Nm+h26nowBgUBDoGnglFAtl+ezB4Sleur2N+wdN9AZDua4sLDTXqOLSxRVcv3xRvDu77aY0/KXFJdRWL6K08Xa4QVUprvU/z/dgi3JO9X2EolS6mt+n+1O56vKx6YrfygJAnSZhKtWjSrGqFKwKwNJSgPA0p9WAVrdS5SpKV+11OWLRoHgoKkn5DotjxQlGLJqVDCVuVAuTm+aWI3CP0JXqVxZTImBNtR+s2FXQVkAsDHjvOOr+4hbob6qLFfH8lKJfQVdaQVSoCF0oobFQhyhzcwfFUgX3t27jC194FoenbfiejeWFClYXl+G7DgbDLgZhjHp1Ho35NcxvXsfcxhWxU+if7Mt+S0vr8MtVnN5/EUlnF7md4PT4BPfv7aFcslAo2EjiVIo8FQslRFEPh0d9rF5YRaVYA3IFQ3cPWggKFdRqNczVy8gzptsDZVp3yKLhCM1WD2mWSaGofn8g7WN1qYyiDzTbPbTaocChQrGAcqOBcqUugI8q2+NWiL39JioFG81OG7e3T5HnHq5cWMPi4gI8FvnKUxyfHOPwpIW7x0Pst2O0ehmO27QqsFEvO3h4pYgwTLBYd9HtRQiHEPi/Om/j2uVlJHGMVjeW43zquQN0+kDFIaAnIPZQrszjrY+tY2fri0iiAUosaslin54j8LZYsKWQ2XE7AiwPl9cWUSgG2D3pY2uvi8NmpJYYLQvdAQug5WhUithYbYivq+vkUpDstDsEHE/AerlYQqVaR7M3QG+YwvZ8hOFA/okadvEh2IuPYIQIyebDuL/5FtwvFZAUixhZrvJoVRJ8se8oa2XqSZpgKH+jNSuf1CrFveJx3OHKokVrlKETs73RV9+RhSb66MuL71mWfJ7PFbFdkawBtQA/XjTVyk5ZpNNe2K8jJp2+vcfPSXm+6AU12bXu0I2Xunnm82+mMKKCrao/fjB0HY9WvirgqkOrFwMfML40x6qFCWbhbvp5dW4w8aoYvO4br7G4OP0dA3i/sg1/mZ/WY6T821a/zC/MPjaLwCwCswi8ORGYAdc3J66zrc4iMIvAGxSB8wpXPZ4ejwOVtYBRXRn/SLVabz5LwHeFClfXQsW28CMrRQGufNFS4MPb2sOVhURE4qCKYy06Nn7uUhnvnQsUyDkHMZVCUaeUPlASoDHcOTA1Do0Z2Rpgdi5mHC+2kxwfPQjx4b1I/krg+nKfPm5vUIDH56WphplU2xPFnhm4SwELK8PVoieghr9Tg/mbb5lTqdBWLurCzzRj/OJd5VnHicxWlErBJ2UBwYmihesskCSpzDa+dynAB9ZVETO+BLhqD1cCEsKfCbAyEygFF+lnR8hNZTJT7SXF2sBWPeAeXzdCMA0RCXc8+seNf1fwS/m1Tl5y6caV3SdtStqWvn78wdTmiqOsKKg4nXj/TkCiSkPX0GhqL2xWVN3yOzxkpnX/R+slvH/BR6ALl9G39X+608PNHgGPwb0T/9mJb6ZaAFj2lGp2I7CwE2X4XCeRiSrhys1eigHBjexPKXz5Euc8o5AkZGJsTIEl/RmBXpOmMr7HJGZT4J+LC0uBjaKANK1InRDXVzVeFeccRdvGf3mljOvacoLv/2krwa9t96TdLNCnUM7LwarPYmNKRfvbB0P8eYeLJuZscsy7Np5s+LjVT3F3oBYpzPnxeNk2mZrKxYB2qtoRbTtEK6X9eo1H6rR1gWoQJmWTMdJKVi12VkWoDCA815imVOj8nnmxzTxKk2n6U9oWfnytiG9ZCsaklpP1F7sj/PLdHlrSznPpu6g+JWaWRQiZ1Otgn9vttPqWp8f9bRToHazix2tasiy8by7AO+sePnU6xDPdWBY0+OL+dgcjw0i7hQAAIABJREFUucfMHgxwFXU0oUeewcuBhWSIt4ZNvKO/h8vD25hLDlFiYSzXgu96LDwuqb+u7Y6VoBM1KBWdyttSoKtJoRfCy0UADTvzDFEU4uBgF9t7OwgHPVFnsyiT5xbgeQSvBYxovbB3gle2j3Dc7EnFdd5n9XoFlzaWcXlzBb5jod/vot6oYX1tE5WFFfjLN2AX5uBYLJZFj1kHru9p6wN14xNyEpTSbkAKWRllq+b90kbGwNVAVa48qUUOA1wNbM0FnI4EXBKc8vcRrQWoxCZwFcUr9zsSn1QqWRVwVTYC6l8kFd5ZUMx1LETDFPunXTS7PTRKRSzUS1KkK00g3psEeCn7At0fZLlC7+LtqtW0hF48f14Ppo6brAEqOOv1EpZWlrC0eRGwRugc7yHwywjDFp566k9x6/Yu0izGXM3HtYubmK83xHt3EIUoBHUpeFZqLGPhwjWU68vot/eRdE7h0Cd0YVXO53T7JRTsodjIdDpd3L19U5a9KqUAw2SIfGTDLzjY329iZFlYXFxGrV5At9PH8QkLofUwv7CISoXqzCKSYYRy0Zf2Ui0G8rPT6Yj9ARei6FtaK9FawBUgfnTSRTQciZVCsVJBtb6mF6MyhHGGW1t76LV7KBVsHJ2eYns/xOraMhbmFlCvVeE5IxwcHmH3oIn11TXsnZ5i66iHZ7Za2Gsl0ldcWQ7QKLh47HIDO/cO4JcLeG4vwVrZwXKjgOsbVZSKHjKviL29JtJRgrDfwyihGDRDmjlYWl7GfM0V2M3CkPWyDd8jFPfQqARiQUBrgMNWJALSi6sLolA+bIV4cauF/ZMBfJ/KZRfhMEe3T828g4cur2C+SpX0CO1BgoNmJPGgX+/C/DyW5xvoD2MMRo7cb/cPjwDLRWlhGf7KW5AHBYxcG9G1J/HK2jXs+kVEpQKJv7Lk0HLPUiHAfOChn43Ep37ERQk+L8XGg8VHHSy5vtgXhXmOdpqin1K/Sq9aC4lF9bd6YNtZjpJN337ll688uRX0HPty6+eBXuIRKDu9qPaqh9RUxox4pptFVj0uVAvtKpMGlpjBKFW3XrDj83b8kvdV9snZodz0MtzUxx+0qD7dx5sMgOmtabKsxjgT65sHnpfEiH2Ufn4aWKnC+arXtPL2tRTBY39rs+D4wOe/ivkb+pqWMfOcvn3tDd38bGOzCMwiMIvAVxqBGXD9SiM2+/wsArMI/KVGwPr97TOg07AeM7iVwjVSYd1CYNlggawyK/jauYALjhY5haSyimCh6gA/vExLgYqMI++FCT68S4Ur3eAMrFOFohZdG3/jUkUghCS7arin1IVmVj0lpxwPrRXQYHEtQa4WMEgJDs+Fbgxczftq5ElgxmJB/B+9S6kY/fDeQAbz/P3lMMVQq07H3/wLjFrHxaA0UZWq60YcqBVs6vj5TxeayoHlwMaVEpPx1Rf+3pUK3j1X0JOHHHcHI/z0Cx2BOOTXTGPfG6qiWZxiEJxdLSrgSk/d71wM8OObCoDz9UkDXE3xpSlf0fFkSRcKkkmUWLgpxSsVi80kF69PviecRqseaUCgcI32czVqLQEjGpA9QBmsQKxS9Mn849xn+HdC/dXAEbWqgq0K3I6BrfZANN+dzDHUp0TtIu1BHfP75gv4gdUCVrlBToZyiOr3j5rKH5iTt7pji/8rVcL8uRpYWPIdgWgEnZyYEmA+143xywTglorJ/SjFyZDb0JMd7XdrNOFK7WuKimkQra+NAa7GY8+cp7It0AW3LGAlcLAsME9POKfOzxBsnmdgKQDP+4X37UMlDx9YLUj6qFE/HUQjKRDl0eaD35Fz43cIunNJl/3NnQH+4FSp1HkYRRf4lvkCvmMpkDaxPRjhz9oJnu8lomgdQ2BdIEvAK9uOKEq5cKDUfgJmxTtVTY1Vd8OFHV35WV87c80Fvo8tJlQMVdL/2Ze0S71YxJjyPrhaVndUYDn4G1fKeAuBj7YyPIlH+JV7AzzbS6QtEJhvhSNRLCsVLr1d2U5UpyLHqeGCabOMqFH/MuYXCrYAax7chu/gOxcCvLtBixRb7Ar+950QL4cTv2iq7VmsLZL081z5m2ognzILPc1xIY3wRNjCO/rbuBTdQX20j8BK4Hu5KAjpkUpwJX6oopjXHsIaVIg3qgBXKj7Vfyt1uYYZVIHLd6gczBANutg/3MXh0SHCkIX6RkqF6vjw3YL0/qetPnYP2jhphWj2QvSjIQq+i43lBVxYWQSbGqHE2toK1jY2UazNwW1sAqVlgSqOzfTsQFKpCZYNBeexKbX6pMKewFMJuC5spe9n1d60F6tuDHlKz8pUFcbSSlWeM9Wto3igFKPGQkD8WlNRvY7SERJaB6Qx0nQoytaM8DXhMyxH4NJn1cPeaRf7zQ6ScCAZAUXfxeriPOqVQBSuVGjSF1VUrFT4ZblkJGT8J+2fVgaA6/K8CZVH4vdKxSYLYdUaNaxc3MDKxjUU6nOwMER3/zaisCfnev/OLTzz7Iu4t3uC4TDBow9dwDve+rCA2ZPjXaRJjoXFiyiVGxLzytImvKCIYe9YjimoVOEWShh0m3BGfQxYOGs4wDAcYHv3APfubWNztSYFpMq1hqSzb+8eoVCi/6iDhfkFnBw3sXfYxGCQYWl5EdVqQ+7FUcJiW0pl2WhU0W6fiBK3XCzIOZKoFoIcBScRtefBUReDYYhiuYq51WuiqM6HXVHz7p+2sXXvQK4BfYn3T3sYJECj2sDCwpIoTeN4gOdu7sBzfawvFmF7Np566QhP3TrGYSvBQtlBvejg6jL9h0NUiwU0Vtfx8c+8jAoYiyK+/+svw69VMYxyPHvzNvw8RYkdomUjjBLEaYYL6+ug0+nR4X0pkBZ4NgLfRalgoeLTCiJAnLJIVg++62Npvgbf99EJc9zcbmHvtCfxoRqYsdg96CNMHFzYaEBqaSETZXqzP0I7SnDaGWCxUcdbrl2Sp2uS2eiEEQ5bHYy8IooLF+EtXkVERatXxLMPvwd363NISiX1fMxygcJpnEobqxZow+CgNxphwFUBvmxajliiVp13XTQcVdytm2VoihqWvsMUZutUff1w5eIPfV/FW14sAziG4xmoO9jAV/6Nbyh7AfVPFZN8MGxUB6Wf2zJgGldo1J286n3lWaD74zFsNQuW+pOq+Ofk2TC1Hje188nTQ33WSGMnH3ktSwHV90/VO5h6DIlNCMm7OWr2rdqaST0ppnzOpx5gasFlsrB57tE2/tWMqQycfbBNwRsAXFVaim4rU9VOzXnNFK6vdYlm788iMIvAX1IEZsD1LynQs93MIjCLwF8sAgSuatCoRnxm1XycukVokeWi5ln1XSxL4R0NQ85QDgUWjML1J9YJ+JRK7CO7VLjGZ/LPCSsWPRs/f6mC986pgk4HwxE+vNPHzVClLmtsMzVaVgfIY2QRqB9YDmSwz0/+460Qn+upqs+vOUDVKe5PVFz87KWynLMCrhE+IsDVKFx1EapzG3pNv6/zMHZcjEKfwTiVXHl4mnS38UBdU0MTe3qNvqXqS1o+i4n8tZUAH9KKYR4SVXc/88W2UqnkFlrJCPcGGQICVlcVzWoQulg5yjbwbQtF/NTFs8D1n95jlejJJTGTDL6nJkxTxS40JVbFkWhDAByy2A+LvghcEw2McnzV7cjJFUAWIE81yhRwPa/ekO9oJc75okg8X17iBc/CeoGVxKZTiPUFepU1w9kLZzQuuoXL2d0oufixjTKuMdj6dbOXSGo31ddVzxKYykkoxcZ0eChYlqj1JD1fw2Ruuxln+OvPteQcmXq5H49ErShFs3ShMCXanKg2DZwzBbnMPSg+uHrbZ2w79bXitaGj8bqoJ9Wk7L0ND19TZ5Vp9Tu3zSI2UsTMwG/t8Vp0LPH45eRb+XeqyshjL2ETDD1J5rXhhPv/3Ivw8aOBKnAEiGfzz14uY1EfA5XQnSSXgnNPt2N8vp2gycai2zs3S7hEhTvVrrT7YIEt8Qk2KZdj6KpXSpTUeKyMNkp7dazTxzwpRDZ95RXIVyp4wul1AiAQ8lj4ezeqWNW/8wP3whF+4eWO8lGlNUSa406YipeiKgyjVFwKGKifyoBhkuY6WXhQ9yCBK8HrWmDjg8tFfEPDlywAHg/B/J+3E/zm3gD7lI1LOi5wRC/ZofIPNmou3knsCy4MYzzZP8Tbwnu4EN1BEVS2EqgQ2ikLAcIU8RTVi2GTNqTU2uJXKqBVFRQSgKkL7sldz2YhsFal9jPlvt9vo3lygFaTYK8v+JniOdg+YPnodWO02l202hHaYYx2N0SWj7DQqGOV3p5Mja8UcenSRSyuraFYqcIqziEvrkj/xnMjqCIMJHCdHLN6zkhbFZ5KWKoMKBSPUD2YUr8SClCdPimyl6cj8WIluB2JB6uyGKAlgChVReWqrARExZiy8FcCpPRtTZFq+4BRHJMgisqeRasIbD975xDP3z/GhZKHSpGLYwyHg1LBx8byosA0ioejmEBRKV0TvR+qFJHZsgCk7AfUM4Hn4OQ5fCdDrVHFyuWrWLr4MEq1OYHSozhEHB6j29xB1GwhHYY4OjnE7bt3sXN4IvYDX/P446iWyzg6vo8oYpGqBVTKS/CCAgrVGmqrVzAaRUjDtviCOl4A2ykgGXYxitqigLVtKktz3N3aRthvYaHuYWl+Ua75abstnqxsratrawJuj45buHv/CIWgiNWVDbGdYB9GyE2Qx4JrfgHotDpYnK+iFDhIc1stDmR9KUjVavWxf9QUhfXSxg34xSLSQRvlUolybewft7G3ewiH5eXyEfaOe/CCMuYqDQTlKmAPEQ1CbG2foNnp4YlHrgL2CM/dOcDzWz0p0NUdjnBluYbd5gBLpQw/+YH34N9+5kU8/dwuqkt1XKwF+NZ3P4yFeg0v3TvAxz71vADLq8tFFEsZeuEAxaCKlcUFFNwB+p0TuedoF1EKPFRKLIpHqFnAMB3hqN2VJlqrlOD7BYRDG7snPYGutFxplH3YtodWZySLUbVqEbUiW1KCaqWGZGThqBPhuBNhsV7Fw1cvSoYAryXvseNmiNyvAPOXkNYvI7d7ONj4Ojx94WEMbRegR3mWoRD40vYIH8VexnWVlyrblM7KIDz2bVsWaecdVxZ7WJCzmaWy6MRFcH6efa8sFMhQLEfFospVtX+tmx9bEInntfa9lmwlXZBTDe7U2IDP0TEsNXW8TFbTVGc+GdeZVXQFAc2CjNq+EgaYRS/uwvimmqKI49Ss8djVLNueX7KbfpI8YFQ59VySMYoZ+5hFY/3sMWMdbl2hV/3MoKpY2zWN/cenz/dc3YRXrVNPCQLGR3fuFIwa+XWGxF/en8bG7ufFD+rr+bfPLAW+vEDOPjWLwCwCb1YEZsD1zYrsbLuzCMwi8IZE4LWA6/R4lP9dci1cK7qiNDSgzigUpgFa1bbww9OWAtEIH9npK+B67kWINg1ctwcp/v6dHr7AwhKKlpz9hllpt3L8yGoJP7VRkqrxHLj+1zfb+MPO6wNXDu495PiGuodfvFGfANcDDVzHlgIPBq7nj//1Ci5MUt4n3zLaOHNqIt6aqnJugCvT399SdeFrH9d3lT380sN1Ndq1cpmc/Xe3Oniml8o5EHr2kxyEaZ6tCyjpeQl52DfNBfjPrqjCW3x9vpPgD44jgeeE3nXPRoEml/oVZRlO4xzbwxQv9RLcG9LjlRXA1dCeShZ6vtLrkv6v3L8q7pONVXWsYm7SvllkalKNaeLJNlbf6XG8Aa9MM5747qrzoRKVcI/OCoSlb6nQf9VMNVRKpBr9q3dFfeoouGUKXxFAiselVm9StUolp3kRghFg8y1eg3EW4fgTE2CuBDiqoBxTiP/Wi13cI2RFjqNhJgsNilOrVEvtUyDHIx60Gr4ab1sF68w+mU75aqWvgEnaTFjAesHBvPYs/u7FAN/NlFmPN4M6H2MvMd1mFRpXkPXsywDOKeWRVhjxfOgx+rHDCP/6gAV+WFzFwo+sF/GN83QJ1rNkHXeCyV6ayeLJ59oJPtuKRRGtL42ORy7th56lrVTbVJiCWiYFdKrYlomLSrHX0NpMeF/Vq5w7Mw1cmd5PdTKvCNXJ//CxurQFnh+P+dlOjH/wSk+Oj0iP13B3SC9ercrSyiTGn5/n5wS+mmJd+l5Wl1pB7QsBgauCrv/hWgHfuhiMfYS5Z3LWjx9G+N3jocTBgNgdFutKgETaYI7CKMeVYYR3Dk7xjt4WluNXUM+bohwtUG3pKX9MKTrF1HTei+KLejYWBlQLcBV/VJWyr5ShZgav1K2ikKU3ActCjRJEYRvN00N02idI00hUmoSlI8vBYJAgDPtodwY4bUdodSNRctYqZSzUygg8D/PzNVy5fBlzy2soVCqixsv9BkYObR0UJBbo6hFCqeNX6zC6QJ2oxeipSVCcyf0zUX0rf1YGUM5RF8DKCFhFXUrgqgozUdWaxiGSOAIVsLQQkO1w23EsRbEIZmkfEA+pgk3k7/TqpPJ7txnij1/cxefu7Aso/tqLc5ivFuR+o40DW8YSQfNSQwqMia3GMJafCWEvt82ij8zIGI0wJNhNBYUJVC3YOSq1IlavXsXS5UdRrC3LfpAOVMcBC2FzF829Wxj2WxiEA9y7ew97+zvohD08fP1RXL10GWHYxtHRDvLcRa2yhiCowC0WUJpfRLFURhr15BryuOiZmvI80wH6vSMMwiayuCcgMUpGiMJQoP7i/JyAy1avK+cEpqAvLgrYPT5tY2e/iYXFdVRKJbGeEMWwLOZ4KASQNsL7t1GrwPFsuR5U8hY8qqwTHJ92xQu3VF1CrT4P20plsaNSq2M4HGF39wQ7ezuYr5dw0hpgkNhoVMty/LQDqJRc/OmzW3jp9g5aSYAf/dZH4WQRPvfyPXTbfXQGGU4jFw5i9DopvubxZTz5nvfg33/qU0jh46nnD3BlcxXf87U38Oij6/iz517Ab3788wgHGa42HJQo6bRzLC5UsbG8iiw+xaDfQSHw4Ho2ioErvrXsu4v0I7ZtHLdZiIu+tgWkKb17HbQGMQ6aXfhuIMCbKtncLuLu9ikse4TAy+AzLqWqeCX3h0Ps01Q2d/DwlUsol4riTXvS7mKQ+XCry+j78wJjo+ISXnr0/diqLiJjsVE7h1UsILct6SMIyHnduP2G6yGmjQGLY8FCyeX7Fso2/c4dWSQIs5FkJDBDgZkfhPSElwJgYcHLc9kOFyfl+an7RCmiqBellNLV5CHoQlWiRFUWO6oPVb8bH2nV0rUlgEl2Os89TZ+lF+b4Z8nImuKCZ8eqah8KeqrOUZtWGUHtl3iaqPHFq56eUgxRLzZP7d88CzRaHvuWy34NN55+jpgDF1Xu9F4mC9lf+gDVRv4CCVmvvWkDXM/Kg8efnwHXL++qzD41i8AsAm9eBGbA9c2L7WzLswjMIvAGRMD6t7tjTaOBNTJZV6KrMXapeTYeLXnKNsCz8ETFxzylf2OUoj5Mxek7q964EBbVmJ9pD/FSyKRc/XkNU7ajEX5wpTBWuBI0/OLdroBEjkhfS61K8PLBtQD/8UYZJSmElOMXbnbx6TYnx6/9IvcjkPyGGoFrbQxcP3oQiYcrt0PV6Mv9Lw+4Tu/pvGrTAC8zrFdqNTMZmBRaMunu8jcNDHgcj5Rc1ASgZSjYNj76tjkpjsQPDUbAr+708DtHrJJNKENAaQoLqUmLKABhSVr89ywV8KMbk6JZhF0slkVeR5hJawgDY7iHceEjKVKWgdfpD5sxPttO0JYUXBVzqv92hxmO6XPJyZj2MqMCk0otqk14PWQyMlWd2HgUmp/TFgIKrulY6VkDFae0E1gMbNnmk3UPH9osTgpxnZeCjtP8dLxN5XfxeNVp3+NrMZlryTRMH/N4PnSuQcnfWeVdx5zfORlm+EdbfTzTUymaR/EI98MUyq7NGC2IFm/i5zoVjwlsVec9DWHPaJA16CN32Sg4WAhsARrvrLv44GoRl0qqCNi4LZpGJRPZSWrl+NzGDXjyTjfN0IxzOQeqLQlFj+MRXh6M0ErUNLVk2/jmBR/ftOBjmb4e5jW1YbYhKlh3hyM81Rzis61EFNHqJlCqVk7Q6e96kmRiS0Cwe+aeMkhdrp+KjVEwSoXo8X7PT4HP9gH866WCI0WsGAf6I//So3Wt+LTEp/j/PRniV7cHAhNYUGaL55tOLA7Ea5Zps/rYzZHykJVYa8oCBUDZUR6uDQJR8HrZ+NBGEV9b98WX2XyfhcU+fD/EZzsxYtqPWjn6KZXCmaT0FrMcDw0jfGP/CI+Ed7CS3EEZHVlQcFkt3aFa2YVNRbPjS3Uw0XiJL6OKizm8cV8tilBdDCpjnzkphiNrOlS3iv8rVfLqpiaIDLunaDcPxc9VFJ02F14ShNEQ6TBFP4xx0uzj8LSPbpjA9wPUyyVUCj7WVpdx+colzC2vwi/VYFFlZ7sYuXWkDq0JIPDGL5YFHBvoq+41DezHvqypZF3wRR9Kwd+0GNDwJiPATKkSTnTxLKXqHYmydYh42Be7ACWKZaEsBWYJWceqVlZ4T2NR59P7cpjaeGG3hT+7vY+t/WOcdvqoBR7edXUZy/VA4k0vWllM8YDNpTnUmF7vUhGrrAKGSawUr3GKeMiiXLFe/lC5AOzuq7UK1q9cw+LlGyhW56T4WZ7FAoZtl76oQBZ10Tu9h6PtFxH3OgI8d3bu4d72rrTDGw9dw9JCA+3WoahSXWcOnleDV6rDci2Uq3XWZULG801HUtXe8VzEQ55/iGHURL+5gziJMBpZSGMfpTphYgwPHgbDAdrdAU47LaytrMP3PYSDEPd2TtHpjVCv11EtVcWvNE5GKBZLSAZ9eF6OdqcrwLBc9NQ5ea7YYRRYoCpN0Q4HiDMWDAswX6vC9rmI4MEPyuj0Ity6cx/9XlfsJ7oR0Gg0UHIclEoFlEoODk87+L0/uoXjfoK3XlvHxRUPF+cLuLV9gq2jrlzvQezhU88fSNGuv/2zPws/u4PP/smf46X7HdzrWvj6Gw9hc72Cxy+X0R0M8W9+/3PY3++LYpnX0XMdrC5VcfXSHNy8hyhswXWZVeCgFLiolHwUPA+BX4TnF9ELI/TDrvjhurQBKFRw0o4QpvTytbB/0sPK6gqsLESn00Nuu+gNBgiHCRqNOhplAuoAh62+wNLlpUVUi0WB2q1oiGhURlqdg11cRAgbx9VLeOnC49gr1yWPP68WYQeBeCSrwlaWKI9pK1NwXBzTLiMHKq4r2R3sr+q0ubDUooBYYdDvngCWizMy5tKWPqMMNcdG1XPVgpFekOXdKYsM48JZCsYqt6hX99fqmWWef9qmiOMM9j1T9NA8YsY2omfsBlRnLFB1qu9T7FItjmpRrVrW0896s45v4Ox5+mrGKaovnYzj9MNWj1eUp+z5M5sUC1VbNcUip78r7+tMk4mIwfTc6qhey8f17JPOPONf/3l4/jtf1u/TtgLnvjADrl9WBGcfmkVgFoE3MQIz4PomBne26VkEZhH46iOggKsakIovHgeNpuK2rijOQWNDgKuqYHu54OA/3SjjsaqaAJ555bnyV9XyKs6LqYzgwFv5lU4+/Vt7fTxW8fA+bSlA4Po/3O3i871EV5idqC7V8FMNyvnjh1cVcKVajW/8ws3OlwSu/B6B67urHn7x4WngOsCH9weybaY6Kw/XiS+kDIL1CN+cA6GjRkBKJ6E+pP28tC2rqTI+9mmYqlA/rc40Cg+NJzkv2AwsbBSpbeJxOPgnN2q4zqpRTDjMLHzqJMIv3espRQcVYQScei5Tsmw8UnbxdQ0Pj1c8LAeslO4oRYkEkjE03mKCY85KN8YqDeWlyUk7i2Y920lAOP0KCyRplQgLIRFOMU1cFCbGW82yQPxHH8ixZcADJlrqcM41onNKCio6VwJWfFfpxlS3/vTFssA+sWgw9EpOQ29rbNqq27Zpe9OTtzGE1O1qGlBOwT6emKTCsyBKPML2UMHI42GOneFIYsPzl4JwIGRMcTDIJHbnbxA99xufs5nMKUWrBosaOCtrganJll6oYLxWC45O58/wEO0R1kt4RFS/6nKq01fFqSY33VgzJO9Rkfu5doxmTJgKHBGca5UvYSgBqPiXSmG1yWZ4DlQPsyAb29m75wNcLTuqOJS+VcxeDXi9F40Eaj7dSQTEmsvEvzN+B0NCV5WqOu6Pxks+k4mugodmYnt+eUXh/QctulwvOSh7jigjH6u4+DvXquM9UTH+0f0Qv3es4GOY5rg1GImVAmOovAkJE1QbV4jPiLZVIcEzhw16XPMeVn6/UuTLAmhl8pMbJfBYpl9UQ/+je33cDdXZ8/+pHm8OElwexnh3/xhvGdzCxvAOCnkXBZd+rS48j4pvqlHZZzsKtpL8yMIN73elEhUvQbEqJnSgZFcVy8oy+ovS6kWZiKizUwBXqOGU1zA/k8Qhwl4TYa8jxaZc15ZCXuFggMEwxjCKEYZDnLb74ucaDkZwLBf1UgGXL1/ApcuXUV9eQ1CqCDwkTBnlPhK3hNwOYI8IaQvieSlerspeWUdbF1rjsdMOgcpVga0m+MqTVsAqvSmlIJBKM6aSMhsNMRoOkAwJXCMBrqKEzfm3kcDHEZWo6VBsFOhiQG9OXtytoya+cPcIrxyG6PZCDKKBKDyrlQrefmEeS/UAvsck7FxAJkHiXLUslgouQZTlYpikiGIFXIcR4S79W3l3sc+0xT+5Uith+fI1LF96BH65BlcKEmlzF1Heq/4vZxGvqIPOyRZOdm5iOBhIOv3R4S4Ojo9RLlVxYWMTjpWi3+0AVgDXncMoLwiwo8K4Ui0jSYeIoyFKZapEa/CKVfR7bSSDU1hphMPd55Fk9Fy1ECURavUSVlYvwXVyHO3dxWm7IyrLK5evSVsaREPc3z1EGAGVYkUKPtGqgQXCPDYpSyl8aUkwV6/I84iqYBaWctKBWAvwWRMJCM5QKlZQX1hATFXKNQ3SAAAgAElEQVSmxfboYP/gBF+8eUfUpKVyHbW5NVE3J1FXFepCij9+dhf3dtvwSgW884mrGLQOcGG+jKBSxp9/8T4iZOifDNDKLDz62Lvw5Ltu4F/91j/H9SsN3NrtoB3W0ItjvHWjgu/51q9D8/QYn/zUH2LQz7F3kuCkTbuJETaW67h6oQ7Epyj4GaolD/FIQ+zAh8VrWqpgca4h91in0xQFb2NuAX5QwdZBG6cdLgIQPBfQ6nbh2iPUygWEsYV+3EOvn6FQLKFcKCD3PPGFLddq6A1TrC4uiK/wICsgC0roF9ZRWLqAcDjAQeMybjYu4oDWFo4Le76OecY5t3BINXOuPLrnCITzFP1RijI9+h1XMlkqtiMLvdQYK79hVUjrlKps3oOqY5Hz4nJJ3fPFG5/f5YiFmSJ8lghw1XCTP9Vi7au6S3UvWqo4pqjFlfT1bJFNk3LCBSO90H527Glg7tTzYTzmObvQej6N3/iJTz99jBet6hanFq+mFszG+7fU+Ou8AtaMbcRyYepYxhBXK2aln5JT1s+T6THNmZN8/V/eMBuB19oNUz7OjddmwPUruECzj84iMIvAmxKBGXB9U8I62+gsArMIvFERmABXDirVhF8BMqUyEITB4giehccE+Fm4UnTx8xfLeJsA17OwbJya+iDqMcVbOTCk1cC1sjsGrvvRCL+y3cNNVu+V708XDjg7Av3upQA/tFpEUQbekArzLNrzoN2aWPFYiaSeqLr4+atVGTeKh+vBAB/ZD8fAlVXXWSDKzOXHZzjOutWpbsaHzKRBayisfDMnONbYDU7UDlMQTHt7GuWfAJ08l7TtRytSNkeuy89sVvGBZX+sLGHRnZ96vj32TeVk51Lg4hsbHt5V98U3knYL9GWbQqpjGGcwxuu2I81hTeV5WgfcDkf49Z0QL/RZjEa1j4NkhN1ohFgsOxVY5/kz1lTJEEAYUDZuX3rHRrEyfRzjIhAaA1GBu+g5uCAAmiDLxo+ulfD1c/SQVPs0OF5tXzVcpimq5O8p7jiGyWfT+saaQwtSAOqFXoqjIavU5zhOcmknw4yKnUwqy6sUYQWj6dtqjoMTzTuDGN1YKYHOr0cYTP8qla+xGhgrOScqXxU7fU7ClC0BeYTQVCgXHOCJmodVpswTDo+Yrp6L325nRBVphotFBx9cLWBeVNNqW7+xE+IzrVjSv1UqqEr3VCpe81NdGZUCqVKf1UmpuIrfrWPjasnFNy0EeLjiwpMFBnX8KtzKqqE/ynC7n+LfHQ/xxX4qqil+gGjscEhVrQK+rzXXVDxcQeNp5e/ZNvxq4Mrvse/ymSpvAV/f8PHTlyeexry2VJk+1Va2J71RLn0Qr/FYNTn2mVXANSVcGEfh1XcRj4Lq1vXAQYmSVsbKsvE9CwF+YCXAEomsXhTgffSJkyH+5f5AfG95vGSJdruPd7X28dbwFlaSbZTzU3iuLUWbCOMIXSX1n3SQalQuPklBK5WSP148041QUIhYCNAfRKXhSzEp2gsYpaioYz1RuCqoot09hDDT/zRENOghToY6w90ScEeYOAhD9MM++v0QYT9GqztEu5fAdXxcv7iJy1euoL62gQIVllRr0kMyiREOEtj+HPJSINBG7BG0pQBTmE1Lop8mj5XAVawCMnq2qv6N7/NcBKBShSfnx89nyNOhwOJRrABjHA1EsSugWYpZEdIORelKRW8QsFISsHfaxLN3dvH83X00+4ydgySNkSSxWDewYNNjK1XMlR0Enit9ncNrQBsIz0GjVkOJ2/J8ZCMC6xiDhMpWVUGI7/HOoyd6sVjEypVrWHnocbgE0vS2dRx9jqqIDoGryojOMEr6yOI+wtYuTrZvIo4jUX7SZ3drtyXQ9eJaDWncRzzk8VIl2RCw7QaBFFbjfZSOMriOI8C1sXYRaZ5icLyDJBkg7u1hZ/s2lpcuy2LDnXs3sbq0gQuXrqNSr2Lv/m2cHB4gtTw06nXYeYZmu43d4yZgFeAHJcxVqwKp6QFf8CFguj8IkSQ5gqAgKuS5WhGVggsrH8iCSHcwkL4rH9lozDVQb8yj2RmIfQXh33MvvoxOu4dCUML80gYWllfQPtlH2O9jaaGKERx84o+fQZw6uPbQFdzaO8X9nUN84L3X8Lbr63jm7gE+/dRtWEER1SDHd37fD+BPPv0HeOzSGtaXPZz2e7i3D3zui7fx5Nsfw8PXr2D//i184o+eFd/i1YUaOt0e9g76SJIMczUXZQ+4uFbHjSsbaHdb6HWOKCGW+4xq1FJlHm5QEN/XfjhAdX5Zhlv7J12cDtR91mp1cXra5boJSpUiAl4ny8YBC2RZthSp64ahFCtbXl2RhbDVpSV0oxE6UY7YraKy+QiSQgldr4r78w/hxfqyeAsnvQilpQXM1WtosQ3nQDeJ4fm+WFUQaitw6ola3LNYHFV5Xks7JTwF0Ob10YptPt9kcSfLxce14KnPi5cr+0uu60w94Ll4JVYsZuFQ9+JmbJBb2dgSgO2f487psZdRpcoTRQNaeVa8xqDP7HqcSTO1PKOeIGoH5mki4wW9LSPo5PHL3/WH1GKf9lzWzzZV+EBZSci5TB3PdJaBsZ/hXa96ralD1wvBJgdmegz0qkHE6wza3nTgei4LRc5h5uH6usPo2R9nEZhF4M2PwAy4vvkxnu1hFoFZBL6KCJwBrrIdlZppVK58hwPJGoErZxUArhQdAa5vr0kJ3zN7l8Hta4yBFZvVlW6tHB/Z7uNayZWK8XwRthAOpVOj9GmgO0nbz8V7k+pWA6KkmviDy7SeGdgSzhHg0YuW/zsLXCGFf26JwvXcmZ37/fwYX/mbqnQ2haXVP04aBL5qeGHgoIIhk88J6mZRFTkhQpUcb60y7zOTdNW/Mufjv7piVHkWTpIRfu7FNvpZjvc0Aryv4Qv0ImQNpvwbFf6cHC0nsqzI/kqYisLxOM4lnZtFNUjVKL5bLdqiPL5R9lARWKSvqPhX5nimneDXdkIp1MWQU9l5O6RKRqf06dR9de5KmSbRNnHQLWa65cgESr8/PZnie2KN4Nm4yuI0uuL8NzZ8fPdKQYqCGebPc6PiVmo1AYiZAsk0UEDOsZ9lAiP5jypL/iNE/e7lgoBCBcRz8aX9x/f62BoQuilYKABATyQ1zcVIK8I5q8wdwgsLx3GKwyHbolJHmomVLGBMgUwzaTSTTTORM9YLpoiVaUdyDfUxMJoVj8DVkevFP7CN8Z8ohcz9p61z+c5fWy/iWxYLUhSFn6dN8n/zcke8SlWmJYGSgqmKp1JRp4DyQMNlTtJdO0fVpt+kmnTa8p1MfGXpVXq56OCbFwvSdo2P8aSD4LWxRMn6dDvBJ44j7HD/0iYzHGg/YLmTzizkTBz3vnRXNwGupr9g//VEXXn+MvGVcfixzdJ4U7Q9+Z9f6eBWSFjAytw57oYstjS5b1RhL5USSsCeWuyvDPo92weqhFu2fYhv7Aq9h3XbrzoWfmq9gPfO+2P/YLY6Wnf8L1t9PN2hqyKwHqW42j3F1ZPnsR7dQjHrwXeYkuwhIGgV4EowqrwiRUdLOEmQpu0ExjE0fonUmrGPobJSq1wJKHMq3ghcddthIR9RyppiVbqoFi8JoWaa0MM1Fj9IAbYEnACG8QC9ThvddhvDKMIgSnDSGUoF+5WlRTx05SHMb15AsTYHNygJtKSPau9kB91uB8Xlh+GXyuJBG9hKMW2eRerRpJS5o8yocm2BtsqzVR+HnF+mjitREFagYxQiJXAlzEtiVdSJnx1lArgIsKmsZQr17skJPv/yHdy+v49WOEQkRcxsxFxsSeg3aqNarWF1dRMPLQRoBBl8DVzFjofFqDBCrVoW2GYTanGRhn6tohTOQdsDpvNbeYpCMcDyxStYufo4gvqC8modZSo+ApH5DCBwVYBdvVKMoi6SfhO9o/toHd9HGPUQ9UOc9mLs7B6KArPRKCHq0Y+Vli9leD7tHHzp1wQSeb4UhqJ3bm15DXNrqxg0j9FpHiJLemjtv4BWe4D1i5fQ7ffQOj1AuVxApbyMheVVsR3Y294VBFX06JCeoTdMcNphEUoftWpN4sW2UmQRJ/ENTjHkghQ8KVRmZQnq9RJqJRd21kecZogTC1EUwXV9LC/NIbMdhMMcQaGM09MOtvf3YcFFrb4Av1QXcPvKnS2szFWwtjaPm7fvoNmHKqjll/HJz96U/vE73nkZ73vbBbx4fw//7Hefw/ZBHz/2Xe9HMwnxmadewPseW8G1SxUpGvbFe02ctHNcWJ/Hd7z3Xbizu43f+Nd/glKtjkuLBSlcNlcpKv9bFlvLgZWlCh65flEpUuMeRmmINOlhNEyxuHZDnhO72y9jlLG9VZDEKU56fZy0Q7Q6Q7S7bG+0kEgEjtcIo4MAvThhIwULwe2ddhAUCri6eRF+iTC3AdiOQNdRZQl+bUV+bpUX8PTiDfjLC3CiFMdxDL9SQqkUiFL2MEvUeIPF8cTfHijzPtA2IlS5coRHFTv7PfZ/MT2EqXalxzGVx1SiW2pht8CifZYtKldZODN2KzIEMCud2l9UnjPqPb1+dyYh3/SfZvFfxhB8fpoFIBHXGgXs+RHnZMnOLPidSfc3UFUvJKreS6+ujccgapFRAeKx6crZx8+Ui4w86zlulUPR2Vz6OTYNTxkbs6dp6DrOPhIDJvUaQ+Ev/dAbf+JNB67SD58d/c6A61dwgWYfnUVgFoE3JQIz4PqmhHW20VkEZhF4oyLwKuDKEZtIC3QRA71yT0D5aJkTfGDBtfHehi8+kgaFyMA5p4oLeLjs4nFF6gSuPNdLscWqS2Pdm1IXPNtN8F2LBbxvPlADzPGgXI02H6ie1QNRo76dxGGqcNJrBEcQkUCSiXXCq4Ar04n7qVQRNgN8M/qdxirnfUenLQUmkEzFRAHXyShakKpAUcbYDK5VRXcqS8iG6r4qtsNRP+sLr/oefuOtjXEhHKoSX+6nWCkQullj7zVz6mN1B5SX5s1eKlXRX+onotokQFSeaioaSsGhriZTlLnrCwUH37tcwDvqnhSrUinKCsL9H7sD/D/HsagB+b/7EdPsRxjlhOAjSV2Uc5diEmPseMZXcvoyTfu08VCkyIaYoKrYESxeLrpyrnzXFL4SvDatTNEbnQq3unxTSj0zCZOfOfANcwF+cDUQxaiaT1j42OEAHz+K0JFaPJwEUYepJ2AavA3TDIOc0NZCh4XLZLFAcSERSNss7jNRjBu4KuBVx96kx+tbTt8jZ9u+Us3oSaGkHNIvElgKLLDwF6NrnAOUjYAufqWDMO/a+FsPlfFQSaU980WV6b/Yj8TLl+9Qrcv/5vETrBKi8yf9+8w9zjBTgUh/UlVwTLEhKVgvsSS8sqTdPlz28FcWleJ1PGme3AKyv08cD/E7BwP0Wf08HmF/mItK2jhKTDRA55c39IV7oPTnQcDVwttqPA4Fpn9wpYjvW514Gh/GGf7uS23pq+g0fTSkbYS6iGPUqwG6eM/ynPXiA1NkTUI+7w91T6t7md+lApgqVxYINBW0rxRt/MxmcWIBIVQxx8vdFL+81QP6Q7xj2ML1wR7qR88giPcFaFDd6tGiwHHhCmx1xeNT9UU5LL43VrfqRbMpcE1wZ/5R5SqQ1XiYGpUrP0//Vm53uuqWrHzo1kPQoqGmeKFSyUcwM0oRhj0prNXrddDvDxD2U0SDBIVyFZcuXsHS5kUU6vPwChUpksX7atg8wsGd5zByS5i//A64LGmfZvB4U7DtEyjrDp/HTxuEsRWHgcJSUEsd12iUIEti5ckaDzEkcB2EiCMeK9W8StnKau2ErHyddELc2tvD3d1tnDZP0O71MIjoTc3iQYSzNiICU2JCgrBqDUvLF3FlMcBSIYNHuwq2iywT1SCvSNF3US0XxVaAPSF3SqCbUMktalpLLCEWNzaxdOMdKNXntUcxC0qlylaB/XPO/1aeusZiRABzGiFPhhj2jtE92kKvfYRet4tutyu+ulQeFwoF9HuhKE1dgnSnhCx3ECU5Mvbz4oHAhROgWC1hcY3Xp4H20RayOEHe38PzL34O8cjD2tolkIf3u/RCjaSNBIUaFhfX0e330Wu3RC1sOfR0jdBs9UCPhUaVRa/YkVqoVYtw2UYdG/HIRjICes0j1IoWSkUWtEoEwLK4VJKOMBhEqJQrWFxc0oDPk/75/t4u2p0IjcYSLLck13H/cB9WEmNlqYE4jrHfjVGs1uEVarh/7x6eevoWavUAb7+6ihtXFuUZ9Zt/+AL2T3K8/x1X8Tuf+gICO8e1y4vYXCqK/VCaubKw5gU1XL96ATdv3cPv/dmW9Hh7J025vy8vVXBpoQzfTuFmfZTcFKtLNdTnVlCt1FCrV6UAWNQ+REx1aG5LW4RXRDQMkQxTxKmHfpzi5Tt7ovAteMAwsTBIPcmUqBRp5wTUqzXZ99bhCQp+gLXlBUnh96vzmF9YQDMpoF9sIJi7gMwp4vn6Ok6vPoHct9GKYvFNDqoFeLmFZhqL3QD/JgtnfK5KxgRtBSzQnrtEewBRv+uabVIE0pbnHm0XuGiQi62JjcChB6xaBJfFKfYJY8sf1UdNFiBNgSw91pt+HgoEnsBY+Y4en4wHQHpcpWxBVNGt8cLwWL2qvmfGArIYMvUMUkrbib2NYqXjao26KJ/6jGgAxsvoEy9WpZLVC83yHNbHbSwI9CKrGYMooxP1Eh9sPTBhX6BipgCv9LXT9kfnHoGvoy1Q2T4PemROD7i+mv+eAdevJnqz784iMIvAmxCBGXB9E4I62+QsArMIvHEReCBwNemcMvxTL1auvVFytGcqK72rCf30wI5jvKoN/NBKET++oRRk9wcj/PpuiD9oDtWGJuIDzDk2fu5SGe81wNVI+LQG4FXAVf/dpHSJHlE87qZkD68TGqnIbc5IxAhK4frRwwgf2Qtl3MyiWbfCEeIHpE6ZeYAoFM7a0U6G4pp8GajK4fXYSkCPzSUNT4MZ/mQsSwTZPtP4qOzit1Xs+f/cn2/n+GeP1qU6vRIyqtgr5aw+L0MQYUlK+Yu9FJ9uxfh8JwF9KkWpoScgJv1NphFTdNJcHnHTZFqhbeEHVgv4loUAVVdNV/h5pob/w60+7oQEqgBVgltRimTEa8KkzlzSA1l520x6DGicTIB0kzBzHD3hYfVzdaxm0kVQRsDoSvEs4xVqkvsmvp8aPGlVrPJFnZrYTTU+xSXVtQks4K9frOBrG54UEuOLat3/9W4PX+wlkqIqyb9ZJsWMCOYII42np6Qtg8WXJhayEicBzsaXVSn0xjHQikcDQE1RKNN8DZx9rebMmFNVWnZVgSYiHsbFFEBT0081ufv2xQA/tFYUz1W+KET+pVe6eLE3EsBI+MbryHOWwiJaYyP3Fatci9+fJZ6xdRZnMgp4PbEV4CtesyZXlBNr9dm3V118y2IRm5Rea6U097Adpfjo/kDS+Bk7Fh5TCld1X05uU63z0aohgiGZo+rrZOwPJnHSBV1EsK0sEHh/yQKQlcO1HCle9f6Fgq6dbcux/J2XutLeaEqyPxxhP1JQTnVZk05LVds2MMFCnnGirCfkWhWsxe7yfV5v+t1uFG0pLsPrxkh8z6KPH1wuYJErGfrF5v7Rez20do5wLdzFUnIfhcE+EB6LTQMBIYsMEWi5BKLyj16nanGDqlcFt1VwziwKaSgrjor0N2WbFQBLewGqXJWtgJwpoYlsV7fKMTww9gJabS39kFaTyjZHGA5D9LunCLvHCPsd9Dr0cmVKexXLaxtYWb+E8twinFINhUIJuesg6Xdw+soz6HRPsXzprfDnLorKL4t6CuCIZcI4SqoAn9GkicCV8mPaAlB1S1/aVKwKBLZGA0m3p3coL5woWVkQiEq9aIBX9o/wzO0tbO/tYzDoiT8p/VR5T8cJ26MlfVqWETRpZGSpFPz5uRVcXKxhpThCEBCCM+VfFQh0PF4joFosKPsHsWiwxcWAx8J+2HNs1BbmsHztCdSXNtR56utGBazN+1VbPjhuIN+nepf3qzVS8aatAC0T0jjCoLOPsH2I0+ND7Ozuis+oH6gCVJVKVUCmZflIswAUTNJXlg1SihtaDorlMgqVMhbXNkXV2G3uA9EAGB7ghZdeQKFYRW1uAdGgLX6sbF9pkqFYrghc5In3en25n4fDEbphF51OH4WggnK5giRJ4ftcJLBFZZxQvWsFoJmvM+pirkbvXtK6BA6rdsKVtkM/1+WVeYHH9AUWtWsUYXv/GLXaAsrFEvrDTBSxzdNDzNfKWF5Zw+5JV7xwwwRYXtnAK3dewd7BAYatJjw/wdc+cglLC2U8/eIJ7ncHePqLh7h/1MHjF5bw9hvz8IIAX7h9gpVqgCfedhl7hy0sL8yjM8jwsT98HrvHHRy3CVhtNAIHQcnDeq2Iaj6Eix7q9SKWFpdx/fplrKwsIgtP0D7aRb8fIRN/VF88i6n6PW31kdklRPEIOwdHaHf7SFJmDljoJw7COJVFNirPN9ZWxD/5oNmB7RJo16TQX6kyJzYO7vw6kvolJPV1dOBjr7aC0+VNtHwfvdEQxUoVG8UKjkYRWtr6hs9cFlSjPQBhOPmra3FRzRVFI3upAp8FvObiNWojGo0QDofqaeF4YmlCqwpRpkv3aVLvdTbEVEFIdSeZ5z+f70pla8ZNXLQaSb2+KVseYx2keex4AfPcQ1IvTY63ZxY1VZaIsucQ5aos6prlV7WR8VBIQ1xZ/J3yXp3elcDRqc5btqQ7JmOtZZ5lZhtcLDBjNjlXPjv1oIzvK7/w8+lVU3s1J8cVKO3vLMdsoPPYSskIGMYd52sNJb6y98dAevK1mcL1Kwvh7NOzCMwi8MZHYAZc3/iYzrY4i8AsAm9gBF5tKTDZuKoOrQbGnm1j02O1eFeKGlBRIOU85KcGNXkO2rz+6GoRP7mpPBJZEObXtkN8oqWA65jJwMKia+NvXq5Iei1fHPz//olKMx4PE6cNscYjWgtfU/PwpAAypVj93cMhXhkoJcb4Na3Q0tiEWiP6WX7vYkEGvgSuv30Y4df3QgEkrKQulgJa4Tq9OTXA16BOKy/HCgoNPw3oGlsy6BNRLFQpPPg/gjGm/lMpOOfmAmVECSoQwygqFFWousA3zwf4q6tFKV42NS04MxKn/xdVpn9wMsS/bw5xf6imPGPlquisprzGNDii2pDp0QyXeChqFCXIzlKKxQ9tlvCeeV8gn5pP5fgfX+nhT1sJNUmi7rwVJoikOk8OK8tARzeHxXxyBRqnIaJSuih1iRnDj1PvdMzGhSx0PALHwpLnSMwYOymYpWpryEu7XyqolWswOAX4FYxS+EzUJVppyt2xuNhPbBZF1csXz++Fbop/em+AI6p4ZAcWDuMUe0N6pBJcKSCpjpu2AyrdXB2Lesl+lEuHpOibyZ8S5howpqsym4UDDV3Gnz1zlfUvRpk8hQNFtWcDF4qutszIJZX9v7haxduqntgA8Bye78b4J1sDnFLOKp6lwN0wkXR/1W5NDWoFPxmnRR/YpKJdq5zz3AY996jQUa4Ceuo5TpnUPtCSVu/i/Qs+3rcQSP/AtvbJ4yF++yBCVxulHrLQ2JDqLxXLs1BeewDzfZmcqoUW+fkAKQ/vMqM451ERFj/KmyjnfQf87MUinmwQuKqCWC/0Yvy92z25Zlxo2YlotcFCPWr7St2k4YGcpkptVeottfChvP60Yt2ojE3arAXxzl0v2Cjqa161Lfznlyp4V8OTe9K0mHaU4qWnn0G1xQJZbXhUVvcP4OZDUSPyH0Er080FuJLq6ZcouKQPUR6upn1N/HilbI1ShInPKf1QRxM/VN2WVDervDqmt3Nme9K4CXiVopiqUgGdaYw47GLQPcagd4iw21Fqy5GNYqmBxeWLqC+twa8tIijWpHp6lkQIt2/h9HgbteUNlFeuY2R5iPptxGEkbUvgzPTxjL18R5KuDipXWVE9TZCkicDGNFbHZNGegDXFqN7OMuydHuP+7jbu7d7HrXtHOGnFAlpp40JwynRtqnv5/STlIpIqICdt3lb3QKXcQG1uEev1CjbrTA93BIhLn8QiUVS5UpnP7Ql81QsOliPHxGvAYkjLDz2K+Ys34HqBWpzS2QBMUecx8Jz4j9eZfbGsIaQJshGLPKqCRgQ2jh8gHXYRNXfRbx3icO8e+v0OBoM+uv22tK+yX0apRP/cIly3KApIKkiH9LVlkapqVbxky/U5NBZWEPZPkPabiAddDNtbePGV+1hcmkeqJfyVcgmlQglRFJIEolhcRIJMoDsbRaVaQqvbweFhG75fFtuCNEnRaNQEuMbxQPf/vqTlV+g77hMQp3BAr9sUw5TPJqBSLqJQIHR2pehaklrohUPAKqI2v4juYCje2nYWw7F9VGsNdPoD9MIedrf3UZ5bxhe+8BzmLj6O3b2XsXPnNga9FO9+fB3f/p7rSDIHf/biDn71959D0S7iax6qY7lRhNdYwmc/dxvvfucVeHYqix3zjQa29k/xf/27L+B+MxLAyPuZzyevFODKYgXOMIaHARbqNhqNBq5cuyigdK7ooHO6i4ODPdiWD8stwxd7kAz7rQhpVsZp5xgnzQ7CMMJgkNICGIldwf29EJ6byudXlubhFgPkmQ3Lc8TqwguKYhdRKs+huHYdceMCWnYZJ04VzUoDncYydkssoOZivtZAGgQ4zkdw6fdNCwvXkQWpodiLqOJIDjNKxE81R8l2ZJFAlRZkwTza81CxzSJc5OOuHIt8Xvd9MoLUdgCSAWCei1LoU9cM0A/MSZ+vCmeJB/o5H1eT/mA+qxanz76MPZF5zo+fs3IcUyBSP/9ftQF9zGZhTWUA6bHU1P7MYrh51k9vZ9pGQMYo+vmh1KccL+vxAQPFcaEZN2jg+voKVvUM0l2iSUiTftiods1+plaqHnSaX/l7M+D6lcds9o1ZBGYReNMjMAOub3qIZzuYRWAWga8mAu1Yo5sAACAASURBVK8HXNWIjuNulRpdsS00XEf8NFmsinVfNEXTg0gCVxs/vHIWuH54J8QnT4da8SAzddn00jnguj1I8Ut3e3iGBEhP/kWVIADDpAoraPnBlQI+tFESUMkB69+92cOnO/FYrqm+N9YrKKBBnzLLxpM1D//9NRbNskXRSvAjwBX52MNVCkBpDDLtdKAgtHoZqDoePJuUNf1F+TEF4FTKcYaK44i3Y923pGCKk3OCYobkChYRObG413ct+nhnwxdwJsoReU1V75VKwJAiTx87jvFH7aH4koo2VrargLkpPUMFIf0iwzRDP1XWAtMTBgJV+vVSzUifXJNS/a66Jz6gl4q6ApBl4V/u9vGxo0gq3HPyRbuCHv1MtbpSFK5jVcukcJYBr+Jbdg64ykRFzz7U2F4VqDKTFsacUNi3cpVmzZjr1GOV3q3NNvVFIyoV/029LRNBpksSIFKFKRDcAv7qWhHfvBCgRCWiVjL+3/sRPnY8lBRcAjaGdidiQS3GXSlbpa0Stmo1MqHrtNpF8zrt7asmfbLPc9BV4qKVtwqenXGeM7ejbFuBQHVuY2Bt5QL21gh5FKHCu2oufnKzhNXAIG7gV7b+P/beBFiWLK3v+1dmZWbt693Xt/V7vc/0LMwOA8MyEpbCIULIDhAGgYTsAEkOmXA4cMiyLCRLAiSFAImBsEGyCKTAiJHAiAmYGRYNzL51z3S/fv2Wuy91a6/cF8f3fedU1XvdPSszQQ91u1/3ffdWVWZ+5+TJc37n//0/F384IIWZ3GV7fsop/RpozQC99Iy8YWC3QFYXejthSrgFuJGqT/dLHjC036wqd8SKbuBqKY8/v1LgIl+/ehrg0yPW1yKk4jFBwj6urNWeg756k2Pq96didn8/uX/JK8BVVainDYO8gatlk8cwAgY/ermC6wRgkTFg/Ug/xD/dmzA19dIUd70EQy4UI/1PFtZ680JV59bKJyV7ny12VYeeFj+TYYgUqusFA0vskSjt+nVVE9+3VcImeTMor2U6Vuf5p+Hf/Rhyic8py0bsIg2GrAIjGwENXMHgVSEMBcvZz5U72Ay4qt2CaUzoqliVTX6aClQygOWurBVfM9g62xgQv8dp56YUdz4n2ZiJCXhyOr+PYNyHOzzFsHuGYDLm1yFvoVhuoN5eR2VpA1aphTypXLMUYf8MF4fPwymVUNu4AdhFTmXOQrIk8LjgFME6rerne0OlGbB6jPxYSaVLVbRZXietRt6ege9iOOzi4PgILxwc4rRzjigcM7wfTsB/6D2WBQaXpVKNgSnD43CMKIpY3U4qVyNPm4Mm8lYB5Uobm+0adho2igWblZui0EzZ6oGUrRZ7wxLI0upVGolThrO11Q2sXnsKTq3F5yrJAMo7IUmmlgIEX3WrIPaRRgQaDRhWEbAdgHxQ5bGAwO0hHJ1j3NkTH1Yqmjfus02CbVio1shagNL1ATcm+EsbJ3kGrsRRS5USnGIRS5vbDNvC0QD93jmKRoCLo1s4JcWqXUCpUmGl7tpyQywMXBemlcd4AtTrdR6HrbyNQslBrz/CxIsF9FoW6tUCbNvCaEDesiFfd0weuVGAZqWAUtHiMYeeHYOxC+Rt1BtNBraOTf2ffELz7B/r+hYilBCOOhiN+gj8EQbDEdaWmly+6YW7B+iNQ6zvXMLdToAPffgWHnnyUTz1mifwb3/517B/0MHrr1fw7W94CA/duIK9u3v47Y88j2JtCZVCDu1qEVZtHc/v7WFjpYnDkzNc2Vjj2E28Cf7dez6B7jjhjZwK27uQda2FS60C7NBH1Yn4cyg2G5tt7G5t4vqlXQbLnYsj9LrnGI8DTslv1KrojUIMvISBK10H9anJ0MUoos0CKjgWYuglvPGyuuIgy/Jot5qsuL7oD1Cq1xlGV1sbcJZ2EFQ3MDCa6Jaq6DhljMstuOUSwpKDsNlARJvktHECA0PyoqUxz1SjLfndkx8xxTtJ4IDU+nnExPx5w0+ehwTGyVqAJd30R41Beiagi97RDE7sbySzhOYmaoqpwKrc0wwkqf7fbNtdT3vmprqS36I3UTUU1WMV29yoDAN53mr0OG+Cpec++npn8zqxWpICYLJJJcUq9YbV9NOmxRNnhgNahEoqcTqfmY3ALCOMr1N70FI8+LZXT1E1L/pC5/Wzp4cCw1N4q6P7hX7SF/C6BXD9AoK0eMkiAosIfLUjsACuX+2IL463iMAiAl9UBF7OUmD6ITwxFiXb/TvxOq0+h5pJqtE8ynlRQxJw/e82ZwrX/5sUrmQpkKPiTILjaDK9bJHCtTpVuB66MX7szhifmijFBC+qRQVB6iINQGme/p3rDn5gs8zgl37xo88O8XvDaA6y0mRXaxz0FJgAJ/Cmah4/dr0hlgIKuP4iWQoQcI2pknqCQKsQpiqImQpNEdGpEk+DM2Evov4VeCbXqhkU/axpGWwL4FBNGkXlaLLNHp4ZGAB+U8vGO5eLWHc09JgBrrlkWoZFHxxE+DfHE9x0KT1TYBCnF+uq90oxMY5SDKIMniJ0gny0klEdRwLNn0GevVSUiSwFqOmpEv0PXyrjdVx8SNSl5MH5S0cuV5enQ1P6/TiW19OXXBOBD0lb1aqXeWWn0mlI2p6GPXOiFbEWyLGCkFWEqlCR+GTqXvqAepYLl6mURRUPfumcwpR6U9vOYdU2USB1MTK0LRM/tFvG9YoUfKLzoRj/1D0PnxiG3Hfp2mixSVYZXfJinFNYcuE09sZV6cfUCGpRxfHgIlMCdzgWBMmmqd968ahk1Fod+6Il5hT9zRSYSu1K6adbhTyroFUGOf7mbhlvatqyOQKwipTUnFTYi84hSFO84CYM6e8DwNNtEUprNfBQyUAxb6KYA75pifpnAf0oQz9K+DOfHif45Ii0zvSZ4htcUfYDs7uP/AEpVTXH3r+SZplDP0o5hZ/7pvrSGxvcl6fee3PmEQ/YN8wPevcDV7E2uFQWhSHF4e9ereIy/Z39d4HfuQjwC4cenwv52D7vRnz+4s1Ki2Tp01xoSfm3shf0fKqpUjerO16pqJWaXNkhkP0DqevrCugTpPnh7TLe3LCngJyuI/bG6H7oN5BGQ84s4L44ulAgVarXk2STi2TxWCONS4iKYJTeBGPooDadKBWdE2AZtCoYzb6nUjBLUtUz7p9inazuTD6+VlMxFlRQRI9Nci5EDEhtKcfJIQ5cjPtnXD1+3L9A5LqsiLYth4tmNZc3UGyuIV+qgdLlE99F7+g5JKGP+tZ12MUGMlaMmlxYyXc9UZuGAdJIin9pX9fpMJAKwKdnRpJ48Cd9XFyc4PDoEJ3OKS76PVyMQuQM2sBKkUQxxkGKMd3HMXlVZjCtIsq1FhynxLGJohGSaIIcK9mBOKHrpDaw4BSb2Fxq4zJt0hRJ0UqKQAXdaGPIkjTrvEUV5k2QQynFhrx4nVIZ7cuPoLZ2jdOwCdQKkxVgC1K1miaD8YSUoOSNqjY3qFiaaRVUuoWolclagCwDCDDHgcfK1O7pHZyfHWN5dRNxEqFzto8woOJVZThWHmGYYTwJ+ZrINoWLwGUJw+bm+jaWVlbZHgLeGMNhHxbGuHnrGTgWQfIYS0tLfGyn6ODu3jHsfA7Vcgnd3hhOuQzXS9FutpB3DIRhivEkgOcHKBaKaDbr3GdJnRyGrvjtcmwzTvMvFwzkcyn6/R6OTjuo1Fpot5ZQdHKwqJgYpdp7IRKjyurPLA0Rjnv4zO07aFYbCLwQD1/fxkW/iw984jauXr2Ocq2Od7/nQ3juzgVe8/A2XvfYGj743D4+c7eHx9czbK8u4Vve8Ci8OMKnnj/Cx2714IcZ/tzrryIqmOiFeZRzBBgjtNfr8GLAHwzw63/wLM56Hj9DgihBFAFWwcJOuwwrDGDHHlqFHJqtKnaubsG2YuSzDA9dfRI7O6s4Pn0ed164i8gPsbu9hYu+i6OzLs4uerjoTWCXCihYJo47Lvwoh3Ipj9vnASzTwgo9j00D9VodOdsGcU/yZSVv3frqFaT1NXiNbQxbO4BZxGHoIqy24RYr2K9VYDoOlizyaM/jKAqkkBttKdjkGSt+ovTsJvhIW1QlUmjT5gqPv6KMpc0IPUaK15Kah2iLDFVMlDM85jKBxAyK4KvK/KH30T2o509zg7p4pebYxoeGMXmNZKvogoZ89yirKD02681NdlGeZtncnyN0X5YET15k05CV+9MMB0n112pd8VYmFa4UuZqbHU6/13YFOkNCpl4yH3wpVewXNXF/4MU6rnzdC+D65YRy8d5FBBYReAVGYAFcX4GNtjjlRQT+NEWAget8Wu6LUrQEronrlUAZnYrNi3yVTrdbNFG2cuzh+hdXS/ieB4Frn9SnAlw55RvAEgHX3Qre1ixwyBm4ksJ1xNPqmUBVNYi2LqAJ5V9a08BVFqn/680hfo+kljpNXKke729LUrhmeGPNwj+41uD3DRJRuP5rBq5S5IuAKyk/FC97YHI8q0CrJ84ML1UKHadYv0QHkoWFASqY07SpirV8aWXgUzUL39Zy8HVNXb1cLSiU6kyUHLPPJhxEysDf6vj4iX3yzZsmmTEYosXzOCHImrJ/K69XlM+ntKVcB4NZ/d65xQqd2IptsG+q2Ahk+KHdChc4Y1FdBnxyGOLn9l0umEWvf24kCldKN1RLIVX8QkCjVpzohRdDR+UDrFWbFBNh+7LAItjKP9OFtNTCS1K5Z5CS1zEM5ggaycJOvEbF7kKAq/xHcw0q8CaAUoAw/f5NdQv/zUYJK45OSwd6UYofvz3BHZ+qjAvpS5Ic9oKQK9qL6IOOM/OsI587rcrmllTpjKxh0wvMKbJ/cYeZB7FawaJfdV+6olbw5jI0LZMtP2wlhX68lMdf3ymxf6pWHf/KsY9f6/jwYvHFJfB6HIiylAE592W1EFb9hF73cIUglfj4fdtyiT1hlfaH++FH+hHetU+pxBnbBOx7KcNN8iUm8CrqSZV2P10QpiCr1OMgQY9k2tP9Cdnc0e0pS2AZh1767pq+lXszfwzBMQVlm3aON4RY4W4C//ChGjaLJr9mkmb4Dyc+fu3U4xgQ9H12ksJnf9MZVOX+x6mh6mdzmwK6g+r7XnqBDGD63Cm2FMd1x8C6Tb6yOZhZhkerFv76dhk7Ra1slyCMnv0AotPn5N4koOmNkYVUqIj8Vamg1UyzJapWUpqaojalo3J6ut7OkLuRi0Vpn1a2xBBFKhW9SslagDuyjM/a55COMw9cZbNEnWuOQCFJ0QS4kg+oBrIEG8LJAJPeOcaDM4z6PfgTF1kUwbLzKDcaaC1tothchVmusyJ1crGHUf8E9RYVbloGnAJylo2ICmB5HsO5lHxMU5NVtEk4gTceIk0CVupOJj3YZopy0WSINxn3MRhMcHbeR6fbZSVmf0Jgj/qGgZgUq5QhkICLJHoBwaoSarUmLKfA97WRUWwmKOQNTvl3gwhhQOn+BvJOg1OzLy8V0SiJJQB7WKqCNwRcKX2b4urYFmwnDzMx2A6itrKM1StPwKm3lSJQ0rZTSufWUFzvf6nRjwpnGeTlaphIqXBY7CNHHryE0qMAKStd6d6hdo7gDc7R7xzCCwO0lrdgGDEy8raN6VoDTC46GA8H8ELxo6YiVlmcQ97Oo1itYXVzC1kWwTZSDLpdLkRlRCfsEev7Aft3rq6soVot8ibT4XEX7YqNhNThhgk/StAduGwtEEYRqpU6TLOI8djnmDQaVEyLPF4NhJ6HMKY2MVGhZ2TN4U3JyB/j/OIC4yBDpVpFu15hmwYzbyPKDIxjYByUYRdbGHRuo9M5Z9/gWslGoVzA8nITf/SJm+yHu7v7BI4Ob+FXf+8WnASo1oqwqw1cvtLCM88cYDDo48+8bhuba3V8/Wsfxp2TC7znozfxoWe6eNtjK8jsCqq1Oj797PN4yxOXsb62iWK1isnwHP/xdz+Kjzw/wGDsM1an8bVasnBtpYYJWR+EQ2wUcmg1K9i9tILldhGx10O9UscjDz+FSq2Be3u3Mej30ag1cTG4wGg4wOFJD3eOuzBNB61qFWeDMY46EXZWHUyiFL1xjCLBacNGuVpFxN7eJrzURKmxivLWDRSWr6G7dh2DahON8QhnUYBuYw33Kk0EFQc1p4Cy4+A8IUV3ws8x2iAgG4uA7S/kuUlzFkf5KbOzBVsPkKjV4rFTbDeUvZSRA7sLTcfADDY5e6txnTd11Obj/ESPx0m2sblf4TqDn3SPCDzVWVBadEnjs95s5jmEmkvouQe9Rxcu1JvNPP/gCcbMqVvPs2SjUIHVB+wHWAGr38Ob0oaAZ72BqlS8opSVuccMDmtULE90Fd6pzcDLrT/m3bXk8fJiSx39WXJJDz6k/phWNjJZ4w+j2CbftvbH9MGLj1lEYBGBRQS+tAgsgOuXFrfFuxYRWETgqxSB3G8d3n+kl/DE0opGVubNqfJk6Q3USEFGwJUUrkaOi2bNA1e2FCDgSlWaPxdw9RL8o7tjfHIsSrkHwSWrr9TklSwFvo8UrqYoBf/OzSF+f6RTL+lFks41/0VTX0pBf2PVxt97qMbvY+B64kEUrsAozrggFNXd5kk9Q045kwdVDA/+kOOhU+LUsXVqGi2EyUvyoXKeVcCkHlmxgLc1HfyZJQfrXAxKLyLo/4zAposKWuD0wxgXEXCDpHLqFbcmMX7w2SG5+fHrk4z8J4HziCrOE2AmSJZjJTC9ixYJpNQgNRel6jOEnbJIHS8JdNM2+LzYWiDL8IM7Zbx9qcAxpBc8PYzxr/YnOAzEO/fmOMKAPPfU4oKXMpxiKwoWgU4KnCmB6nTR8EA1X76+B2wAZtBVgTvVR7SqWNpIWyiIkpKun8BfgYpjEeRif0tK4RM4WzQM7kP0Wg2WvnujiK9vWSirdG2KLEHlf3J7jPNAFlVsVZDmsO/H6EYEq+6/jWTBJx6f81+6Sz4IUV/udtfvni1c1SuVpQD1T1YhmTmss0WCUrciww9ultgioUg/Q8ZpqX/n1ggvuLGkdiJj391Johe3ZG+hlYv0MwGcBAofqZB/r3gNf+tSQYCruiFI7ftT98Y4CQTYDeMMdzzyYyU7gozV0g1LlMRaOUxtS6D2Ik7QC0lJrKCp8ggW+42pWJMhwLT43LRUieBMDVg1qNf3qfgMplgumNhySImUMYz+qRt11G0ChAJGfunIw3/uiJ/kJAY+M4mkAJpSq0vqrBRIoT4s5h/3j096DToD+9JOGpxL0m4OJTPDdoF8m+n4QDtO8Td2inj1UlGUe7L6Rzw8x+Tp3wGSgEEqg9JJnxVVpJpkwKrhOKsjpbXYA5Skkpwm/ECfzBIBeqxmFeCaclEmyiiYAVc+b/ZwnXnBTvvh3DEIOjKYJaUtHZ/8mvmPqGwpxd8f9+ENOwgmI3jjMbzJEEkkwI0KOVWXN1FqrcF0CEANMTi5A6tYQWV5E1ahzjA3JF9Wrubu87FMuwwjjRG7XQy7JxgPehiPqUDTGVbaVVZV+oHHMHY0DnDSGaDb68DzXIy8CHGYYeRm2O8BpYKJRplAn4FJRIXv8igV6+yHWWs0YJsGp6mXHIOhaRD6mEzE79dg/80idpoFBo15g2wE6I8C3TTmUoEzVuqC3+/Q70lVuHUZja3rMCyHw8W+l9THuE0ShrJ0ECoQlTMs2YXibA+CqTFycQCyGmBLY7IvMKm4kRQMY3/fHDDqHSBxR3DHfTjFBsq1FcThAKE/Aowi0sjF2d4e3NGI1ZpxkkdAQDZJGRxbRRvlSp3hcq1SRPf8CAWq/RV2cX52CjeUgmiNWoW9XekeRkLnnXABK9ux2a7A8xNM3DGGkwkq1RaajSWGZmFIyekEo+m+CjEauQhTpXJtllEt2UgzH/6kh7OzHuLMRKPeYqVovVphWwc3TDDwTKB2FcHgEG7nEM/ePUCzVsFFd4BXP3wJCRJ86tY+Hr50BUa5hN7xLTx7dwgqh/iZeyOkOQvf+votvLDfx8hNsbtGPvUWHnloA295/BHcPjrB7THtzvRx7JYwHA3w8U/cRGu5ha9/6jLqzSomYx9Hh2c4OOvg3nEXEz9CFhvYbFW5T/reGGk4gpXPsd3B9cuXUKvk0TvfZ4/eK9u7qLVXGFz7kQfHqeHwYB8XvQu4oxC3D0/hxhFqpRJSw8Yz94agEa1RI3uLEvqk/A4StBvLbF/gk++wUUB7+wbszcdhLu3guL0L1zaxTjYRVgHPFes4aS/DLjp8HydUwI7U0nEkz2rHZs9j6o881lB/Vg8wyeygDSzaPJZCWrTDxRsY9C2PE+oPPWsz8dImZS+9Xhm0qCyCmSpTj5M09mvbHQ1WJTlK5i2ymaU1srPCVvycoM0f9Yyery9Azw+GrmqeJiOoTETu28ScbvLqLAe1oTo3p5PMB1V0i+Cyej7ws2Hq1S/j7/RZQb7fek4wP99RD4oHgeqL5gTKJUtPNeY9tXVmkn7PVwy26gPMjPORLYDry03fFj9fRGARga9SBBbA9asU6MVhFhFYROBLiwAB1/vg5ksBVxFdcVolKwjmvCdpOkkpzJeLJoNEDVz/8lThmuD/OnLxO2Qp8HmAK6Xz3hzHGJHajVO6HgSmGq+I/yap1khNRJPNZ0YRKxG1p+aUdsyHRU2EKa3/0SotgpWH64mPXzyeMN5k4OoloHpCgnP0l4Kh6gdaucZ/1fGZzoRFfcC/0qnyDPyA6yWTQR799h9er+HRir4GWlNzafUpZJWKteQpmeLdZz7+sB/ijXUb//OVyhQ8nwcJ/t7tMZ4mUpSjlOgMN8cJwowUj8CmY6JqioWDTrOnBcsoThl0kWelRFr+0RdDsSAf11VSTKpA/OA2gUiH1Xl0rE8NI/zs/gRHpHBl4BozbGP3M+XDyTYHSnHIQJrXSvp4s8aZV2toX1cBrg9AI6U05M+d/71STVOMyf6A0rbJT5hS2FlRq9WkatGmQZi2JmAVrFL4kiLzh3ZLeIQKTc0d/plRjJ++56JDBojK5iDOUlZmd2MCsHPGvwo0832jPkNje+07x3F5yQ0OeYNW3jBsVZBbn7eoEQU8U8SpT684Jnt+Uqrn9VIe/8NOme9LPg6A37oI8P8ceWyjQZ9NReoOAlHt5pUkiNWS7FJJmaoakmd4pEK+igTvgbe3HHwXFcVTi+57Xop/dmeMi0h8IKnw3D1fKrFLgqowOAK2eSX1oQU73eakQtWl7uYXnKJulQ0BhvW6IrP2/pvzrpVYSRGv6daIUhsTjF52BEbTZ9k5A//i0SrHi95F9/vPHXj4L/2QL4esDp4eC8hiSwHtMcztrWJOymu1SGf0qu7/GYQVIKsL5EmbUc112fRYtnPYdPJoIsWTvod3VEM8eW0DpRIVBZrlm04+/R4ko3PlMWwidnvIpVS9Xq5las0h5ctF1cop/xQR5SExN7oTVGUlK6WnM3Cl1HtRuE6B61RNrFWzs3FMroN+LmOnEHEiI3ST0R9S3tIfudMp9nHkI3THSIIJQ9PAc5EEHsLJGGHoo1yuodRahl2u80eNuyeIQxfl9gqK1XW2FaB7LAo9RL7Lm0WmU+Uq7bmgh3BygW6ng/39PYzHXexuLmNleRVB4GHQv8B5Z4ST8y5cd4QsiTGYRBjQMyZIcXQB9jJdbZoolYqIkMckpCJbDuqNZWxu7cLOWxhPBmwDUCC/VMQYjQYISXWbkprVxHbdQbNgs1+rZRFwlTYwuFiXqICprQi8Fi0TxVodq5dvoLS0zW1JkIpey0pVUhTy/UJkU/k8s9pa+e3yPac8ak0HJgFb9oOcAXRqfbIdID/X1Bsj8vrwfQ/l1gbsQhlJ4CIhYB1H7LXb2buJbs9DkuaRmQYX0uLCWARDi0W2YNjeXsGof47OeR+NsolceoH9e/sM9gjyrrabcP0RgqSApUYLpRJZFsgmq2HmWfHqhQlOzwcol+uo1Wp8vzl2Aa47gWPnkEUeRhMfQULwOMVSw+F+apoxkmiM87Met/3y6iqqRZuLaBFsJgFpP8xjOEkQD86Q5hIEYYiS7WDs+rh6ZRfv+9izmExirO9eQv/4LpZbVeRT8kudIB/R+J1DEpsoVmyUyIfUsnDWH6BWbeHbv/617Dt7++4eTs9DDOMc9veOcOvsHEM/h9c8eh2PXF7F08/fxZ27+yiaIY4vfAx8AtgJe/muNwpc7Oz4guwFTDxyuYkbN3aQBEOcHN5F3cpwY3cVpfoyvJyNZq2BjbUt3Lxzk1XI5CF+684Jx483yPI2OkNpJ29ioFmvoFLK0B2OUG22YBXKGI49mJUGlq69DqWdpxA3NnBeq6HR73AhutNqG7eWtjFsNuHmEob2ZC0QcFG2BKZlISUP0pied6rgIxcslHkNWc3YtDGgxkh6rjdSsWUZEoxkaqo9ptn5gOcSFhe0VJsyU6WoylaZjpv0ZJvZSGlLFzouYXr9XNWesNpsRj0mp3Y74hCgMlxU5ou2qOHnqoKYeq43v3E6D4Xnp6ICZ2Wjk20D+HkgG3L6CaQmf+rZq8ZQnruIRRJnYk39stX1PDjZ+VKm9C+TYfWlfNTnfM+c/U/2rQuF6x97fBcfuIjAIgJfVAQWwPWLCtfixYsILCLw1Y6A8VuHM6j1krB1VnxKVHZSIIenkAqqURGtywUCewZbCnzHWhF/eaPML9rzBLi+tyvAlUAgHYaQwZKVu89SQKu7tHphHncyVLnP+kBm3YybFKT8XPBKv3+GM2VRTPDp107EUoCWBlQs55ZLwJXUfqJYlbQz8THTaewCgx5EwgqUqfOcQlcF8kht+VCZwLQsJN5ct/BXt8ucdj0DLVTISrxDPzGM8ZvnAT6uvDHpTU3TwM8+3mClIS0IJkmGf3/i4ZdPPY4DeVLuBTG8JMNOwUAjL8opUYxIRCV1XNQWBF6HUSYLZwX5RImXw5qTQ43VkYCTy+GHLpXx+gYVjZGv93Z9/PKRjw4pG3PAs+OIC3HR5/KCSANRUTFHMAAAIABJREFUnfqvfUk1C9KyQAUep+2rFy9zCxBtMcDKOQZhGhGLipfU1aQaLFPqr4KcDA2nsI6uW34xbwGhexGjS+0Ll+VwtWTir+1QQSPCZOLSRhH/9CjBT+9NcBEmU+82sp849FNchARLpqtPuf65a5dbRuPXz3+n6zR8vdhV68z5rsJ9gAA4Fcoir1KCrdRnv3+rhG9qOazepRYkEfKP3R7j0+NQfPCQY6Vrn1VJ0je00lkvSHUFaNNI8WiZwHuOFaJvbjj4/u2SxCSX4q6b4p/fHqNDqmoAnTDBka+VwLpoiPLoVcVH+H6UVamkWqrvpoB1zrtV/IhFGS1fSpmk/qrTRymysg5U6iPuJxn79BJwpTOiSuI/83CDbSToi4Hr/hh/0I/5HOh+ohjpCtS0OGYlkwi1p7CBj6nTVrVXs2p78RuUM+V7j+85KXpH7U9t8rCTw9elId7gX+Ch+BBXXvUkiu118WBVkDQ8uYXg3icYstKnpOQlGnkKeirgysWxCDZbyHEBQVHu6uPrMVX6osBWSr8XpSQBV/k7/U7LtLmPKqXsi/ort8MMIsqxFGw1LVHjstrV4CrjnN0ex0hDD6E/RhIFcqw4ZMVr6k9g2JT+XeVCU57bR+SOkS8WUam1kXMqiMknMSKvTx9hHMJ0SuxpSYXESOU3Gfbw3Gc/ie7FMXa31jjNPUpCXJyf4fDoHKcXXb5uOpnu2Ed/GKM3zqHTBYZeilYzj6VWEXm7jIAMOE0T7aV1bGzs8nVQ0a583kLeFrVqROrZyQDD8YQLE27XS2iXxXKAbARsSwo7KczDilOCbpTq7VhAudnC+tXHUWgsiyUDP2Kl0JuwcqUcptGE2iuJxQubGpOzIyTGRp7ibXDxLy56Rr8nb1tSKXL7ZoiDCYw0wWh8hrxdQaHSgmkQJCVqV0Icuxie3sXJrecwHE64GFWUpAgCUlYTNBd4buZzePTGLu7t30MwidGuA8HoAkdnHQzHA1QrJRQcE72RBz/IsLu7hgoVHzPziJQVRpTE6A6HCCITpWIbjkMAmzZp5EYuO8BkPMTES9jewM6D7QUIntLvQm+EsReh3V5FoeigUi5yvAmqhqmNs36K/f17aNXL6I0mqJYKCIKQIfzJeR93z1w4S2s4ff4WMoP8ehN4voHbB0OsX19HqbyMjZUqKvBhpz7OTo8x9mK2yXnioat4+xtfDSQe7l648AY+A/2PPXsXBxcBtrdW8cbXPoLP3j7GycE+K7o7Ix89F7h3EfDz9/JSidv27MJFKw+89dE2rt3YwsnpMYLeCbbaRVxaayI1HFxMAtSXNrC2sonueABv7FE1Lhwcn2E07CGxy+icDxBmBvK2g70jF5Wyjd31Np69fQdZ3kal3mSlbam9gcLOq1HYegLR6hbbNzgXR5i0tjBsNHGzsYKLag0G+bbSdmlCReiocBVtqmgrkmlKCvdXwxQvXc6aUf7qNMaVyKYjTTGgQnhc0JK8eGXWJbZKsvnLP1Pj92wTUYY+6svq0aDuDbVjpUZ/tnuSj+TPY/A5fTLMnqvaz1QXYpTPVJYp+u6ce85IRpN+Kskx+ZaaFnDV8155mQau8iwQL1exGZCMCPp3XqU7ha1T99nZZer5kj772VxXT5bUk2+6kS9PTHkGq1ntV8pC4HNNVWjsWQDXzz+ZW7xiEYFFBL6iEVgA169oeBcfvojAIgJfbgS+EIXrbNGtJs16qqdUaDUzx0o6UlLSH7IU+K7NEk9pCbj+wtEE7+0FDCwIJNLnUVp628rhf9wpi4crzxllsjpVAs7LCr6oC31QKqAVBpJ2r9PO6VUEWH+NPFyPfFbREYB8wSMQIZN6gcuyOKAJs3ZwlXnvrAiEYJ4XKzLnf07ojrxum5YAUCI2f3O3iLe1HFYmBmnGqZ0f7Af4jY6PPU9N/vnwNIU3UDQy/K3dMt7YpMUqFa8gMBvhf39hzMCUFGAdKlCSEnAVr1hiS+SXSwpk8utkK4EpFJYromP7ymaAFh4lgwocSdo9fZESl9r0SknsDOjYv3Lk4v/r+ByzOMvhs5MQHlkQzhXG0IUjdPNpSwGJ3Ys9yEQtootjKengVMqqPFIV8SeFDfU3vra8KFQJOlM70UvougkU0/8py5cLd0EsFmp5+TtZIFCfFHXiDNRRT3lLw8ZfWCtIEarp4gb49DBi6Npl71M5R8J1h0EmhbRSSmbXxTRmyh2O2hS4zq02p6ss3VuUMlpIzH2dSuNavSCjzyOP0lU7zymbdD43yib+2nYZV8uWgt4Z/rAX4OcPPe4b1N6DJMFdL2ZAz3pJSv/n4vYaE4mCiY4nHq5iLUF7A2+p2/grO2W1EQHsuQn+2Z0RA1eyDCHbhVOKA/dHum8orrNY8UJ4Xj2qYigp8dJ2ZG3AEFidj94wkK4nMZkB2BnYloWw3IlacbTmmFgl6TP3gxx+9tEG22XQF3k2v+uei98fhDzykML10+NYNh/43NUiem7hzQtxGgt4oa9dZV/cl7VKl/0IuSCVLI6LuQRvQYY/hxGejA/RSk7R2N5B9eprYBZKWtrMkNJ75reBUKrSk8oRbl82TQi0sV8rfREYsVglyQBUpdROu5XyZmXgSqCNAWvKMI9S2BnCMuyT3swjgtpo0l6x020C/rkoNlm9xp6OpMak1Hc6J0uAKyvfpqXrGOqmoY8kDlkxxxg+iRF5I1au0t/paqIwZGuBNI3hlGuwKm1kVonbOokjhEnIBatMKnoVewx9/FEfN5/9GAa9DlaWltBsthjsnl+cM6Dq9ofch+m+HExCuH6K/ijF3bMUZ12gUTWwvVlGqVTjUFaqZbSW1lEqNRGS0s80YNmkppQ8AWr/2B+hP+gj8AM0HRObVRO2ZcJkSwFR+RKAnaqQYaDgUPEjoLKyio2rT8IuV1U/lphON1aketYUEpONBMFojjuDVfFtnW4eKjguIxEBM1+sBaafaSKLQwTeiBWxtlORdjINHrdJAdu59UmcHx6y4tf1A4RpyvA54/ztDGGUYmO9hZXlKvb3TnicaFdIXdnHwckZwjhAieTvOeD4fIRisQgzZ2Fna4N9YGP64Bzg+RFDQCNfRZzYbF1Qq9fg+R6cfMTK1f5gwsWqkjRCuUil4EQpXciTT+8QxWIdxXIdhXIJlXqDldP0mSks3Lp7hMkkQNnJw/Wlb9cbVbRqddw8uECxuYxPfuLTWGmU4IYBVmpVnI0DhM4q3CjF6ckxup0eXn+tho+/0EWtAFxeJ+/ZHOxSGY9f3sblrRV0vAinF324oyGevneOW/tDvOnJG3jjax7Byfk57uzdQxRHOO9OcGuvi/MxKf5zWGuVOXPgqDNBIYnwjU/t4NJuE0f7BzDDHjaXCthcXWUFchJnyFtFrGxdRpYnqHqG0/MODo9PEUxSDGITexd0rRYKdg71ioN2ewVBHOLg5AKFan26PV5cvYTk0luBK08iNfJIhue8wYBKAxe2jafb6/DqNSnyqIpDSnaKAntqI0tS12lPwuB7j54QkuJPzzl5XpB6NkjIyAEM3PPUf/UeFI07emzRG8AEYdXmrNi3qHnXS6hAZyBS934qdiefKcO+mjPMbfjynJLHcfUUn88WUfcMP280uFQDp54PqH3a6QyU5k4sPVCDomwY0uiZyjHInkFlf2goTG/Wm4pq+vTSk0V9CTpt4kueA39RE+Yv68XZN69+We9fvHkRgUUEFhH4ciOwAK5fbgQX719EYBGBr2gEPi9wVSlTs5TmWfV3Zh9U/CJPwDWPat5AxcB9wHXfi/ELRy7e1yOgIcVJ6LPMHFWFN/C3GLgKPCS/sJMghUsTaIU6P/fFPwCtJO/sxW/Rk31FRMtmDhuUa54DhpGk65OHK50gFfy5M6HUW53+Pvs4DVRl7aFn2y9Wuc6rwqagQsVxzTaxVjAYOFMq6bqTw49crnK69n/pRXjvRYBuRCqlHBJexLCRn1JmEoDK8I5WAT+4SwpDWXYfBzH+/q0J9nxZ1JKXHoHPmiXhINj0F9eKoMJc7+0E+P1eiB5VU1YOBjqdXs/tdQj1uZMi779dL+FtbSroJUcl0PvP707w0X7EiskJK4MjeLyquF+VoVWe9P+Zh6uGqfc3F0MsAkZzfr0zCfasbUnVSf1n2TLhkG2ggq0Etwg8UhvvOgYerli8GUDFigicknJXK1nlyAL/CHST2rEbpzgPUwaTp0GMNzZsPFa1GDSKmkTWdE+PIvzMnovzkPW8/DnkXXfi03t1/5m2/hzI1Ner0f0sDvrqBHFo6Hp//5u9W86bzmtjWvmegBfwfRtFfHO7IP7GdM9lwE/cGeEjw5jbnIA0ec/SuUs/p2Im0rdY1c22AnSfiwpcPFzFroCO99aGgx/YKU9P7J6b4J/eGbGlAAFXKsR1QsBkWuiM4JEASi3C0b6ougyW3mbhaPC9cb/qlmG5hq9TbY+OmFb5EIyagXP6LS18qf/TPUdXlDdyeNej9fuA68/em+D3GLjK/U8e0uJvPN8OKpV26s0rly9Q9yU2DqbQQIAReRfSAWgD5HIa453hEN9inWM3d4ZSzoVTLqH+xDuQr7Tlvlb92b/1ASSDU1W4MIdkcoEceSpqFatSmLIzIqtLFQR9YBQUaxMF6xi6pkASMZhj+DqvLFNtoJWuWi7LvVnbW2jgqiwGxE5ACncR/GXgSt8rQCvMl84hQRxRwadItiTSDBEVwPJHSLwx2wl44y5C10XeKcCptWEUa+xLKYoyyva2kUVkUTDkfuUPz3G09xziMESxVIVF1drjAN1eDwcn5xiPJ3Asm9tpzCDPxHnPxbN3XZz1MtQqBrbWK7ALRRSKRaytrWFldZPVnlRcyrGLyFs2jDx5ior6F3GA/rAHdzyBlcW4XE0FuJLqz6TiVlJMiP7O155mcBwLTsHB8uYOVi49AqtQZCjKjwa2IFGOMhxmuQf5OcgZFqqgFl3FnLe1uDdo8wrprwS2szTgAlu8+UVtkwQMsTNSQJu2fDYpp22HAbjfPcT5/gsY9ofoXPQRBBGnfdPWAylQwyiBYWR46MYVjPpDDMZjrLRXUEiPcHZ6ivNuH3bBQr3moD/0uFhWLm+hXq6iTkrUvIWYPWcTRHEGNyTbmRK5KrN9g1MsoXN6AMvMYNsC1+M4x565q+0ig/g0cWEjhh/EsIs1lBvLaKxdRy51MekdcL+7fXCGvYMOq1uLto3emAqLRbh2dRunPR92fRsf+9hHcHJyis2tNUSTIdwoQeBHOOgEcPkBlsPl1QpMK8PRuQcjl8Cxynji0S2MvT4c08E73vJa1OoNtk85OT3C737oJj787Ake3t3CO978MAwjxJ29c5x3BsilMc4GLm4dStG2RsVGs2KhNwqQBDG+9U3XsLtSxP7tuyiaHm7strHSqCNJQvgRxSFDe2ULTqWNg1Oyyejj8OAQSQrc7fi4dRTxc43mT626g2tX1rDcqOG420doOBi4AfJmEeWNh2HceAuC5V2eI8RGDuNqG728xf1rf30HsUV2EVT0jDbhBLhKWr5sCLCCmsYB8m4l4MrjoWSb8KYYbUZwITqxLKHX2ARc+aNoEy7l54uuBaCzKbgH06aI3gie88Mn8Dv/7FCPW7U5NPNvfZFKVB7Zc697MeOUvVuV3aJgst5gZ0g7BaBqQFVpO7IZr3Z+dUaOKprFW1dzxbL0+c6zU529Iox49hybnvBs6vAVnf//cXz4Arj+cURx8RmLCCwi8OVEYAFcv5zoLd67iMAiAl/xCHyhwFVDAJ0Wpk9MgKt4uL4ccP1FBVzpPaSkpC9SmpHH6N/YruAtDQKuwJEf4R/vTVhhJtTh/sv/XIUANBCevUNAFnt0TeEHpV8Dr69Y+LtX67yQIEuBXz/18W9PXX7VgIErFZJRVe71PHs+FXwu7eylsKEAvbkzYdBAwCbl4lWXinlO1ecFSpbhUiGPszhlGwCVLC1vVpP2IEtRIG2V8j2jVP8ff6SOoilpqOSb+u+PPfxGx4OhYadOT80Br65Z7OfZsglx5HDsJ/i9Cx8fG0TokcKTvTSVH9k0ERYcKzrfr2/ZeOdyga0PNIQiv1aqSk9enfQzUnYS8KVzzTKCDPcrO+Vy5irPz3nCzbeyLKwErEh7i5pw2hlUEaxl28CKlZeFnLJL4NiWTLypbuG1dYs9TQlwzSP4uaxB3bKzvqZVKdPW08fVchmt+BH/T4KuP7vv4iwQhSCVoqJYvjAJpZ+rA/MCc85Vc3rv6JOZ61vzvm5SYOPFQ4AAWenY5LO7YufZVoDe+0g5jx/YLuGhEqWHSmt9chjhZw5cHBGFzwFuSkWtYraR0MIl6ncEBrWNhhQvkaiT8vVGxUbBzLhK9Vsa1v3A1Uvwk7cFuJJlCClcjwNlFcB9ePa9hsnaOVgUQdPuPvPbE1fWaYETeglD17n7eRpHNTjJx0ibiepIfHWXHYM3WKjvk7rsXY/W0LLF25Yg+7/cG+N3tYdrmsOn2MNVYq/9ClnROs041ct0dQzVTlPVsR4s1YYItYTSfmElifGNwQjf4t/Dk1YHjWIAi+BcPofqjbfBWr4sqbzKriXq7CE6/DRXo2dbAW9AudVKYUqqKlUkixSmlNaqLAYe7DUauKZ0f8YRwzZQwSyCr/dtUknKrezw6JFz9mlanSYqX4IkJBVX3q30d1K3snpS2QyoMYtT5hlME4xQfqR0bDoOQd/QZdVo7A/hjbpsE8Ceu7UW7FKdbQdSgpCmjTwpM90uwkkXSeTB75+ynQBBPUq398OQPVyHozHOOj2Gh6QuTYw8itUVVGttfPb2Hj74ibvoXEQolwysrVRRKFdQb7aws3MJjeYqF+si9VzeKfNxOb6U7kzXFIUYDoeYDMkWYYjdaoyiQ21BwFW8XC1lQaAhChU7cwomVrcuY2nrIZhOQY3p+gZQEIchttZoS1qz9m2VTR/VPxTMlttcgPoU4JAK1jAZcJpkAZHLc3E02kgwCF4TwAzGrHLNDAe5JMWke4TuyV2cH59j1B8himMGYIal7CqQQ6VWRaNRQ79zgSxno1YC8ukFx7rbnaBYtVEp5rB3eIpSpYHRJECzXORzI2jNmylc+CiFF9J1lJAzi7ALBcShx6C8XMwjS0MGjTFLzQPUSK2fEqj3EVDxtJyFamsDjfUbKFfKmHSeR+i7GLgx7u2fodsZYHVtmZ9rw8EYK60aKrUWum6CTz77HAb9ETsqb2+t4PD4BEM3RKNUxll/hO4oRrVYRMGKUS4VcO9oiCjKWHH91I0VnJx3sLO2gicfu4LmUhuV2hJcb4B3v/9D+OCn9rHdbuBtr70Bp2jiPR/6DPYP+nh0twXbNvHxW2fYPx+zKnW9ZnMRt5VGGV/3+A4sM8Lh3jEKmYvNZh6762VUiiXk8ibOL4Yo15ZQa66i7yW4s3cIdzJma45P3hnirJtgHORAZUNXqrSB0MK1S2vskz3yE9w5HaJQaaOycwPYehL+yjUEThkTxNgrt5HPJYgKVXTaK1ycjccyGiuo66lNHKnZJs8QKZRncPFJ+UcsnWmOwv7cXPwt5b5nEcQF2VjIxg4rv9X8RrIA1PvnBi09fxIrIdnomc/qkGwoUteK3Yt+vfrkKaCdpfnL4M3wdnoceT5OoaueJ3L2BY1Tc8+mudwrOhqPZipjQX8ufSzdX3ROfHbzc8YHBuR5u6DZDPXFz/pXwk8WwPWV0EqLc1xE4Gs7Agvg+rXdvourW0TgFR+Bzwtc1cRYlEoyOdXV3HkunmVcGf1B4Prd06JZMf71oYv3c9EsSV2nCS/DPDOH/2qpwP6Q9LmkKvwP5wHuBaQVnFORvmyUZ1jzfsA3m1LzBHzOfozgx5WCie9aF4WoG2f4o2GIPxiETFfI0/KOK0WRWBOnJvt6Yk7Xq6f3kvo+U8JNVa8PLBwk9VjoDcWOUsCp6Bel7fP0X3n4TQkdp0Un8BID3TgG8ed1x+RiO3Q0UrP87csVPEF58aQoIb/XQYR/TBWXudiXqFMo0uTr+WeXC/gLc1XlOSQZMIgyfHYcMTikwkcjUqWoLHYLwGbBxJuaNh+HCn3pL0rB/6VDD7/bDTFWqo4DN0YnIuhIaXXKj/CBBYdeMGmP1XkorRcnqU4P1OrCaUVjeTXZAxA4XnMM9hSl66efbdoG3tF22J6hpvw5p3T4vv4jnzNXXukBrq9Wb9N2Vu3NBc0EtM5/7l03wb+4N8aBlyLiNPMc7noRK59ynHMoVZMZGM6dx/w9pH88XWQqVQ0B11kRDmlP+VcWmUVStzp5VKjiPatdxbv1G1ukRJZPI7+7n9pz8YFeyJYRdH6HoahbpypOdWBWKSkVJrWRFDiTQk8Pl/N8v5J6mKwW/urunMKVgat4uBJwZ+Dqp7N0/Dm1LheCU+cvIElh0rmLF94n94b2b9XJ6dqPWIYlrUxSfX6+Q6lxi3gNbRRsFgw+H9ro+VeP1NEmWbSyFPiXey7e16f7XzyRSeHKYi5eeMsZUmxpzNIxod+RSowAM6Vf8yJbdxWR6XI76VRVuppyluINgYdv947xqvA5rOcHKNdLyDsWF19yVq+gcPm1MO3STOEdTBDe/H3lu5oBkYfMG/FQQ7CVoJrcO4ItCLiyanKur00hviqURdXtGZzEdJ3qlQ/Gbgpd75d4zYAr92xRT7KXqKTRE3CkAkmZLqClQCul41PF+mlZQ/ZUlZRv8nhF6AKkdI08BN4Q/mSAJAxh2kXY5RpDv5hlowWYaYhg1EHk9oDEhT84w2TYhWUVWBE4GI8wcScYDkfoDyd8TpVKDYXGCtYvPc4g8P0f+CP8zvs/hm7HR61iYm21gVK9juXldWxtX0axXGHFYN4uwaTU65zJamBS51LwjTjE2J1g3B9hMjjBpWqGasFib0v6x8rn4RQKIMhKUMpgIA44BRsbl2+gsb4tv6N+Ix4s3GKSWp0D2QgQ2NVjh/RG6o9Kycz9Umwl5BcCaFmdSGfAzxZ6GOTAY6qR54Jc/OnkAUv9O/Thuz04pSqQLyINAwzP7uH84B5652fojz1WlpKyl6wSTFYOx2jVayiW8gi8WAAqJnBMHwcHR3D9EGtLJXgEvCc+/ChFEpFPLlkI5FAiOwAG0xkDbdfPEKcOLILPhgnXdWE7FspFE+PxGDF5udqWeN86BrJkjMifMBBzSk2sXHo97FINo/PPwh10uEDX2cUQF90xQ+9CoYAgjBF6E5RqDZx2fbxAvr6nHaQ5EyvNKnbXl/Cxm/usqm1XK/AJPgcJIgL1ZsqqV7IsoKJaS0t1WAUT7nCCJ65volApoDsJ8NonbuDaZgOfeu4WPvTMEQzDwqW1Oj+bCbIenw+wUi9w6v9Zz8X+ucsF2moFC6t1G4WijScfvoz9gw6O7x1ivRLh0rqDG5eW0aqW4cURev0Jmo0VlGsNXExifPb5Q1ZNT9whntvr46xDFjEZJlEO1QJB1zI2V9qoVKo89h/3Y5i1JRTbm/AuvQGT1YcQmjkcOSUclWuwkSGo1hFRcTjydqYcBYb7qnwhF50Sxev9CnZVkFMpXGnMpevOYirOR/sx9ASRrTaCrVJrTyYhkp4v4zerXRVY5XFmbmNb5izzSlCl5lbPEn4sz6yzBZhO0/zVPaXKg86mcPejVz0EzjCsOsZ9A7vmv2pTXX2EtkHQdjkPTCpeNIOdXcv92UAvO9X9E/yLBXD9E9w4i1NbROBPSQQWwPVPSUMvLnMRgVdqBL4w4Kq8FV8SuIKhnvZwrRgGWwp892aJZ6Z7ngBXUpDRRJZUnPQNpdBr4CIKt4z9NqmgFKsWX+pLvU7/6kWK1wfsBHSqG7EyWuARhqCfUWXfAa33p7CTwLHB6W4EjQ49UQrpIkJagSfFb9T6VmblSk8nSghduOFB1et0Eq5WxgR9SJXYtgHS9koBKP2V4/T8QRRjEqtCPQCnw18rEwalIlE5fHPbwfdul9UVAcdBgp+4PcKerws8yfUR2CU7gVfXLVarTg80lVjIcQkYEWyiold0flUrp6CdXn6o2GUZ2wj88rGHQ6rEpFTLpAoeJwLZKG1VikcIrJlCmqnalJQv9y9YNICcLUSm+FktnEQlWDEJBOfZu5U+n4ogkb/sf71SFAA990W/J+BISk5W8VIaJStQAD+V9Hfqa+RVSzGl7+naSdFJ/6f0eUqHnGpiVJuL+m+mYN33Evwft4boct2hDAdBgg75B7ICRhaXusCaVuDo69X96X4/UnHT5JT8uTR8FU6lnqFq9ybaDqWsC3h+fc3C92wWsUt2GWoR++lRhJ/en2BftZWfgL1bqZK0QmbTYvP0Ho6BKjbGi2D63gCrsqn/ODngrU2HgavuswSdf/LOCOcRKZvIiiHFcchle0RppHz5uIASF2vTfnYCJUV1JDcWo8O54mZ600MMAXQRNDmv+a/7Ftvq2jWYbloGtotyR+eNFD/5UB2b5LegLATedeDiPRcBjw3jJFEerrPFfckEF96ijSW158GOo7TxQB7AZCExjMWzcPalKbYouIoZ8Fjk4s9653hjcAdbyT2UzRBOq82p5QQizFIDpYffDrNUv++T/GffD/hDAWkEKt0u3xNSLItApmrt6QbHrAr2TNFNYI8KFHEVKwYqUy9XpWSV8VADWF34RTasNGjWlgJTJT4p3Uj9qYCrVCWnolFU8T7PoJE6GKXn68GHCkqxxQRdCysZEyAKgMhFHLlSWCsKWLEYxSGn4SPvIDYptb8IxC4ir8cKzVw8gds/hT8Zcgr92Cdl6wDD4QC9/gCeF6NYqmB5fQsb116Fpa1H0B+O8O7f/E28/70fhTcKsbpcxOpqG4VKna0EVtY2xDPVKqFYayNvF1nZ6rsTxFS0yzQR+xMM+n30e32Muoe42rSxVC0w5CM4S2EgxS0VdcpbpDAVIF6uV7H50OMoN1eATIphyUOEFHwJcjRAcVcVtayAKXkNw1WTPHJlg5JtB6Y+vrKhx0W2qKcLvo+wAAAgAElEQVSQwjiN2F+X48wqe1OBe3k28D9xiDQKkLLNgIkwcDE838P44gSdkw4Ggwm80GcoG8cpwjBgiFmt5uHYBcRxxHFpV0xE0QAnx8fIW3nUq0X0RkMEcYbj0wF2tpZhGTbHlO7+gmWx0pnsF/yI/HXzHOcwTOB5PhzbRKnsIIpCTNwItWoRzWoBjp2yZy9ZTxAIbmw8BqfSgjs6Rez1QZsJpH4dTlz2DzXJ3iIDjo/24UcGnHIV5wMXz79wD5lZwEV/gstby6iVHBxdjPi+qxAoNywcn5zhrN+DQ2DcNAXcxjlUq1WMPYKaObz6xipOuxOcuCa++a2vwWM7DvrdY5x2IwyChJW/rhfhsNPF3aMBojSHK+stuEGKZ/Z76I4CVIoWrq4SiLbx6qvL+Phn9zDsdrFdSbGzWcQjO020a1W4UYTuyEe1XEV7eQ17Z2Pc2jtBwST1soeP3upjOIzYX3XspXBsAxsbNRRsB/VWHRejCKldRXN5DXHzMiarj2O8vINesYLnqg1WgJPfql8sIuMNVgH2nGegirbxSM21+ZR9ibI2keeEbPxwZgEFnZ4xpGqlvqc2HvQzQxcjFahKcFVmTxq6TmGsGtP03hztTUw9XlXhT6WTl80LHgrlaUvfMzbWFhwPPEsfeIRM/zpv2fEicKr3Wx+Yi84+Sz2Z1CRQ5jM6a2AeGuun3ctNdl/u7P7k/XwBXP/ktcnijBYR+NMWgQVw/dPW4ovrXUTgFRYBAq6zmebLTP607FGJTjmdihUIhDAy1PI5TounwkVVBq4FsML1AeDKi3bFqcifVKfs8vFzwOMlC+9sO1hRBW1eSjH6RYVXK87Um1hpSinfXoKfP6JCLTN6SldOKhDykO1HouQQUEinJpXcVcKnPt3pqWhUJEvYWfVyzX/lZyqlTWEHSgEneEWQmeAzfQkQJNAm5zmfqkdA8EaZvESleBaB1L9/vQqH1vdZjm0F3n3q4j+dkgJrls5GbbXpmHh722EPVwK3pFScIV599jPopeMubTVTgVB8Xpgk+HfHLm65Ca+naPFzFsYcNwJQWj2rM+olJXDWr6SglfLoFGowp3KZte68Qk88MilOGdsEbCh1IoHRJyoW/tJ6Adcrs2JetNgjaH0RZmxzcMuNceAl6IQZLmIBsPQlTSrtTLihbpLNhcFp+suOiZ0iKSNNUFE4UhWXTPEA1SpTfbaUlv5/3hrjlk+OhxmO/BSnRDY1YlKXL7YC8pcZhNXp5vdfO4NJ7Xs5VzdLw/tyPseqZzqnJAfUTQPfv1nEW5s22wtQQ5Dy8uf2PbyvH8BjwApuJ/KoZVidy1AwTJRNoJAn1Tn1SYLPVJxHUkRFZSq2DnT+9Ps3NWz89wRcVbvedWP8+G0qmpUx4D4JU5wwcJaiU6LwFsURnSsvmmk9rpTGutiJbnMu4qXhq4LAzJrYC1W8AvW9OS841r2Mb3tlB0AHos2DqyWLPZHzuQz/4God16i/5KifAP/m2MP/e+bz+ZJi+5mJeN3S30nVSrB1wxFbCG1dMttcyWEUJ7zhQep4un/nBlT+liD25TjFO70LfGNwB1eSu6iih7xlwKm2YJVqMPKS9l18+G2w6utKVSafFB18Ckl3TzL/Ka19fCGVvLk4lo6UnJuoflXRpVkvVynnAl2pgBUVrCKbgunrlWcoF9BiiwQB4fNjgXi6iocpqyRVqrFBAJCVlwRiqEo50UayFbBVMS1RvU53e5T9BR+ffGRJDZ5QivsIUThGRkW1MvLVdOG5I+TzYiWAfAV5p4gsdpGEIxipBwRjjPpnXHiLFItDd4LRaIjReIDBcIQsMVBvLWHjymPYvP4G2KUWbt1+Fr/6H38dH/3gZ7lP7Wy10Gg0YDhlrG/sorW0wtdulZoo1pbYS5aKjfmTEQNAKooVTPronZ7j3uEh+heHeGKjga3lGmxS85HqWCnbbdtm4MoK5nwOtZV1rF17DIVSXeBgGgk4p20Tbg/V8VRhND388vOH4kZqYi6gJdsh2st3+j6lliXIleUSAd601agK/Yhfr+wcScE08oRNEBOAJwVxzkAw7rMv7sXRHo4ODxi6ppmFmFXJlPVhoNGuwzTEY9w2BdTWyoA77OCsc4pSoQS7kIcbeOgNCFQDW2urSDNSRBf4fXEUwbFMFByLN8LilEzHLbhuADeIUCnmYZkJhkGKODXRrtXQrJPaNYU/7iN0JzCcJla2r8MPCMJ3YFA/ygxWj1K/atYbrLA8OT3F3sEJms1lHhf3D47Q6XroBxTWBNe3V9Ebuzi+GLJfbdEuo162EIY+glgKfRWcPCZugDCk+9zh4mI7K2UUbBvDJEPfd/CWVz2ElZaDdrWEZs3GeX+A5/eP8Ilbxzg7HyAIycPWwLWdddhWHneP+xiHCep1B6Ef4cbuEiqZj49/9hilLEAhn+L6to3N1RqubixhNPFxMYnQrNUZun7mrhTR8v2Qx8UXDn1M/BBOMYfRJEa5bKJgF7C20kZqFXE6ilFrLKHU3kC69hi8lesYNZbxQrWFY4LuZP1AELxa4x1n9mSlvsQDNtkHKQjL/sxibSHZCGpDgMYgzqSQETKnnrU8vrEvrLIVogwcNe8RTCtPZLaMmSpdxctflbpSz5LpZG6aRUDPFOGfMseiIo16w5dL8b0kaJ2Nm3MD9ou+nY7m83Pgz/WGl/jd/CbyF/nWV8TLF8D1FdFMi5NcROBrOgIL4Po13byLi1tE4JUfgS8FuLJaNON6zTwhr5mkgDNZnVo1cviOtSK+e+OlFa5TCKmKDvDCS4G9b2g6+L6NEsNEFu19vrysLyj8M6UaTXxp/v/pcYT/6eZgKqEMsxxbCxC0pKrlLMLlheUMjPGClxcLGkTpgwvm0YUS5HuV+k3zf1VUgtHVVD0mC15SZMy8ZwVgk4ZVjnE/dKK/bxdNTqenc6M08h/eKeOJuhS8oFTtZ0YRp3b7CtaKJlW+CNiSyo+KQD1SyaNhEWiTFHHJSp3KNwXYsspQzplAKsXl2XGM3zoPcddLELO/m6hxqTDaiERz/D4FnUnpohY6ovGQQ9DPGBQw0JNjyiKMsYBcvCp+xoxBqSHpZ3S+W1ycTd63XcjjO9cKeDOZAasrJVB26Cf4QD/AH/ZCnHJRq3kUJ/FgT111TvPbDIIx5Dzo5xSfSwUDNyp5PF4hX1gpvsXFw9jOAfjVYw+/cupz3Kjv7LkJumSep+Cy9A6l3pwDrnR4g30XBezPvqjwiNgeMKxUFhB64UhglIBwy+KyVnycb2za+M61osBoxcXIKuKn9ibYI8V2ThSZd3wqlJUxRF6yDI4p+5PqpS3XZ6OGSuUep7Yw1OKZXA+NDE9WLPwv12pzCtcY/2QOuFLMySeY2owAu6iSpKqzvi5aCMvP9aaHSjrV44Jqe7o+LuZFsJQ2eBQI1kVWpuPEnGfw/CKZzrxkQAF5g9XLP3K5jNfVWVsOL83wn84CvOvI5fuI/G2fdWMGsfRFm0iXHBnb6FitfA6rloGjiFStqkhXDqwMJ8V3N6Y+oN1zRTnfyhJ8QzjBt/t7eCy8hSY6KJgxKwEtKghVbbJaj6Cls/U47NVryJGSUX0lF3uIjp+RCuJ0P7hayacxxQzi81sUcOW7RIEP7jucvi4KVwKrDPjU2KWLNLFv45zNwFR9rDecVGEs9m5lhaWoLDllnoAgb6AYZErLakxSvrLFAAFFVXBr6tmbRkijiNVzRhoh9sfs4Uoes2kcsJ8nq1/pvqJrJ/9WKpgVT5DEPvK5CIk3xKh7xrsTUZZDdzTAaDSA507gBx6KpFrdvoGVK0+htnoN3mSMz3zqw/j13/xtPP/cPbSqBWxtriLvlGAWqtjcuoRqrcnAmIoUOeUWQ14qyBW4EyQRKXJD+KMOumcdfPIzn0Gvc4K33NjC1a02p7/LWC/F5wiqEaC18iaKBRtL21ewfOlhmFaBFa4EXEXBKvHh2lmkRKbnD0NqKm4lGRcEWjmuarCYAle966C3BPVmg+o/dB4EV+efqPzM4F0xUbqnsVhqIG8jjhIk/gR+7wjHBy/g7PQck3HI6tNUqR0NK4el5SaPP2RVQP2sUsqx/+rZ4S30+13kCwUU8jkMJh56QxftVgvL7SWEIVlLCOwny4JyyRZ1r2HBsEqIEhMXvTHCKES9nIfj2EBxmUFq0D9FpWiwp6uVzxCGEQqlJTTXtnB2eBNGPGHwni9W0On00Wg2YVlyr9987ibD3LWNbdx64Tb2Tvs4uRjzNa21a6jVKugORhiMRohJzZqkKBctLDfr/IzySW1tORh7Pk7OXC4MVXTyKBXysK0CRkGGfKGFy1c2cHh2htdc28brnriCOPEZzH/4mT08c+sEg7GLMDPRapZRMG0UrRLaK0tsVzHq9bHSJMsKshAY4rznoYgIN3YKuLTRwO5aAxeDEcZ+yr7E9aV17J/18fQzt3hjIm+Y6AwjnPYClMhGxQSCOIdWtYTVtVWM0wI645gtNiobjwCbN5Cs3YDXWsOHLIezf1pxgJNSCxNSlpO4NS9VKWkjhPsLE1JVFE9bWuj5ivJI5VmA2pQ3aKyhzRkqsqW95R+Yu1HGiwau/FxU/HQ2T5DnAytn+QVq505nFvEGvlip6HmHZFi8FHCVOcb8ZvIDp/Oiv34uP9b5F3+tw9WXitMCuH6+3rP4/SICiwh8pSOwAK5f6QgvPn8RgUUEvqwITIHr5zD4vw8FkaqFvebEb4uW0pTeTcCV4E3NNPAdZCnwMsCV5slFw2Dgs2rnuKjDPT/FKE65ONP3ToGrQMSpCvZ+oeT0lLSH6kuy2RlrnfpnMnAdhfiR50e8dqAiE4dBykWfZKKvCm0p+wQRYUoKs14sUNEP5hr0H52upirVipJI4CwpLQS4ztLgRDOo/qtAoyjXlH+m8s6kpFFR1xLokc9sWjlcLon+j1SxpGb8/m1J7aY/p0GCn9938TTRz/sabaot4/c2rBxulEw8VM5zMSEq4EUelezbqdQiuvgDASny4/z4MMQzI7INkIagxbqf0e8SXEQJYuVXKlxavYaAG/2j0g45FhxmBYj4HEU5KSoXuZL5rshISS3yKKWbUtsJOJII+u1NB9+zVeBCTvRF6sLnJzHeferj40Nyk52iXv5cXeVc0g3nlYhKqDMtzCTtNq1ezOCTPDwzVhm/ueHgobKJVSeH25ME/5AgtwJ0MeQcXCKxumCQAq7KCW/aMtyvpr5z8g3DziwH+hzt4Uqx1n2IgkMq3FXHYCsECjV9//2bJXxdnaCdxJK8/ChV/r3k3crnlrHil3x6W1YOLVqcM6vNIWF7j4xVvNqrVM5DAW9VCITUq8TrHqvk8aPXaipVMseexwxcY/Hu60WicKXX83Uo4EpKJIKR3LfUenm+hfT3MzgtfYKVraxwzTF0pftPA9f5vqIXxXrRK5BRlLuPV/LIcnTNGf7KZgnvXJZCfQTo/6Af4sfuTjgG5EF718/Y45ZSZEltv8XqVonNt7YcfOeKg/d2Q/znXoAzZZ1AfYu+P/CTaWFAagyyEnhtFODPB6d4ffgC1tJ9FMyAYauZt2BaNuzqEkyCQnR+zS04O69CjoCc+qJCWeHtPxJZMI0lVDiLCjqp+2Z63VNvxLkNBgVaxS1AqowT5GPgqhX5c/cjm1noNFhqYU5Zl7uTeycXyxEVpyhdhe6T6pHSrgm40veUVk8+rqKCpdfOFK7TCt0EXEllGQescI1DH1k4AZIAUehxGr9h2oiTgEEppfnTx2WZx5DPyhKEkx5Ggy7yuTzCNIfz/gUGwx4C3+f4rlx6FBtXn0J56RLyxQYuzvbw0Q+8D+973wfQOTtj0NZeWkGSs1CuL2FtYwe2U0TOqcCutmGXGrAKZfi+zwpXKlIUuiP443N0z/r4/Q9/GIOLc3zTq67gxu4KigVHvHQJEDNwpaJBFuy8gXKlio1rj6C+cQkmgWiONQHwWcy5CrxqRwKBU1ExPwfERkIUzGqzTkFsBvH8sNQqbOk8NIoQcBXVoaif6bgaCstmEAFXgt8+YBf4nJLIR+aTvcAxTo/20T+nuLoIEgWwDMAp2lhqtdj7dDIewykYWFlqoVbMcPfOMzg/O0OrWePiV53RCL4XY2t9k9uFUvap71AbE8COyLagUECxWIaRL8ALc+gNPCRJgmbVQc6ykdBYFfqYkOo5l6BZq2JpZRm5NEahtgJvfIb+2QHH2bBs+EEG0yqivbzKCthB9wJHhyeoN9rsNXvz9gEOOwMkWR4F20KzWuLNgcGgjyAMWCFLcDVOMjTrJay2agj8kB+SLm2u9F14QcxjXr1YhJHPo+8Bl3Y20WpW8LHn9vDItS28/bUPwcnHbI3w7K19fOSzd+FHMbw4ZRuMo66H876LVsWBkaRwzAw7a3Xc2GhwW9y8eYQ8JlhfsvCaqxto1h10+32M4jwqxQpWt3bxBx/6BPbPLtiqIYoSdCcJ33bI8uwznSTk6bqMQrWBszFdV4D28g4qm9cRt7cRbj+FT7U2cGYA276HUc7E3UYDKcFWAv3UETnlQvoqPx+44Npss4fsCGheQi+jsV/bYDhZBpv8run1ekP6/i1ethiSOZDaAlJzIj3y6HmFLlxImzvUd9irnh9Vsj2rla38vOSNygeBq3q6PJC980VNoh8oiirTvfvnE1/U573CX7wArq/wBlyc/iICXwMRWADXr4FGXFzCIgJfyxH4YoCrWP3JxJKAIGl5HANomAanNxMAIvg6Ba4A9n3xcP2jQcSgr20ZuFrK46mqxeDmphvjF488TlH/hqaN791UClcAt11KVSc15cu3gMBL9aXyiOXlAlvonAm4vK5G6fhUQVeA69++OWQoSpz1IKD081Sq7Kr3CGaYgUEGkQpAKXHjrKiDBGaK9+6ffItCcd7flc5OEuVUUSDtWaksGhhkK8irYQqBOfKSe6hkwiaOAQFt/9u1GiqWQGLyYH3/RYhfPvLEP5NhlwAu8iTVC/mp32WW8QKpmad2kfYjT1S67DABRv8/e28CI0uSn/d9lZWZdWSdXX33u+Ydc+7sRe7wECWSSy0lmvZaNiUb8kFZlGDZkiAboC7IsmELEATDgC/ZlkzLEgUJsgyI4LVrcZdcLsVzuctdDmd3zjfzru7XZ3V13XlnGt8/Iqqqe97szOzM0rRUNWhMv+qqPCIjIjN+8cX3xRmO4xQjptlLoarS5ra5LJ8hZz0GJWVqCD8bFGkKriChAp0CablpfpbQxFwy+b9S7YoXqRq96CWz6toq/12IovNahctOc1Fy0pv2u1bcWeXYDVL8xIGP3xwwZV7tg2nYZJ8EazxO2iIYy4bZMSz4t7I+Uw0sgI/vE0Rrp1wDM3l9r1dsfP9qCb/QDXHbJ7xSas0BbQxkEL4IPpRaWrxJF17m2iptj1K6Eu3Nrpv2wjMKUQI2p6gC1NiOpG4XCvjkWgn/xnpZykdeBeB3hhH+l90p7oYclPL8FXBtOso6gZeZ5c1zpJdwSwffiVepbEe3LIGmBYyTFGdxjuMww4Zr4UcuV+Wceax3pyn+uztj8XDli3WOEyiDNBdfXwLfSL8vHrrax3XRUkCPs9Ve9aSDBGRJlrjxlVUqaP6dLMEo7GfHeqGbEIWwhLEAH6w7cr78Lsvqh7cr8mnWWyq3f/T2SOoKT4GWCA+CVAD05XJRVK7c0rWSjR/ZroqamDYSv9wP8RMnAe4RLmfAWZKJZ/VUTyqwj7yRRPjB8BTfG93DtfQ+qtYEtl2Q5G4CymLRgVPvwHIrSmNcbaN0/TkUXF2+VKPGAeI7XxQ4yePPpkMgjfQgfz5BocpOT1LNClTXcgGtbMcpsoxL9hd13+ozpgfj5zIGa/E9R8Euqg8JXmQ5O38nQNV9ykw5aUi5HIeCrlLHReFqplVME6dyM0bCZfXRFAWqJKn2TAhdfcT8v3iglhEEY4yHXdUmrQLSjGrMFE4aYdw/FjVr2a1Kn3Xc76LXO1HqyLUdPPbs92Jl5wkUWL4FG/t7r+Pzn/1Z/NYXviTwdGO1Da/WRpzbaHY2sbK+BatYQrHSQtFroVzvoFypw/d9TMcDWFkoS+4Tf4jx2Qif+ZVfR+/4EB//4DU8cXUTzaYnal9lo0GvcgZoFeGWbLE2uPzEs/BaTILX18WksknnqYw3jI+u3IFYjlQRa9A6s9IwPaiZcdBemOaaKOhLFSkn3xhUxGNSgUezO6aGYjK3QrWzhKixjlkCtKnmDaYD+GenONi9h173DCM/EqBHMMl23qh5aDVriMIQaRpgpd3G6loH/vABdu+8hGngw6vUMApCDEcTlFwP6+vrsIv0VqXfp1qizu9PpmNRmRJ+Fu0SYlRwOiRsn6Im9z2lqA7CCGHgo1yt4MaNGyjbFlKqjsMR/PEQeRqiXvdQKNJHNsLGxiWxjmEI21n/DONpiFZ7DV/+8vOYRMBwEorf7kqrKhOHbsnF3t5DBGEidgeM+aPvMPtKh88QWYYkT1B2yhhMAhx0x/I3r+ogSAoY+sBTty4hSTMcnfRxabON6ztNtBs1FCtNvPHwCG/c20UYBtKmgszBKw96iKIER2e0BIjFpuEDlxr47g9ew9HJPqLxUJS91zZb2GhX0KgWMRwHiAtlNBsduOUyfvOFl9A9GcjS/f44lvt3q1ZClhaw1w2xslLHzuYKStUa7ncnUufXNq/Cbm0juvoRvH7pQ3ij3kQnS9GJJnjFW8GwXJXOl37MqvNRPs+8j/MmorxeVQ/Aus42KvYQVGhzkpL3GtoUsO/h36i21gFZMimt7/dqpYaqmqZvUq7H8/7C9G+q354/FJoJXtOjzaCrsa/Rd7PZzVFv9b1AUmPfcuGW83v3n+b57fyDly5c0yUsPJ+cf1T5uue1BK6/dy/78siWJfCvSgksgeu/Kld6eZ7LEvj/aQm8HXCVB0uVh60SywsqsbusA4zo31qjMo4hH1S7WhZ+aF17uEJ5on62G0iIzodqNp6t29goFQUA8kV13N/Zm+J3Rsl5hSuAv7c7xqe7IcYmSGQG5BToMepRg4c4iDVLxQ0A5CcJev/hUytouwq4vqCBK4+AYIyqNIZlKf8w9UPwal4GtCmFq1K7Kg9bI09U56K0GfMBghnazgCwBk1KsaqWKAvEnaVUq+XTVIgVZV/zwCnugWVGuwWmrnNgzqX1BNTPrZS00pblmeJv31V+mtwvASNBmVwznbROEGTcH9VoSes9NWNbtHKYK0GVUoSQzE+BXqRsBqiemS3hE29OfbayplaBqiwzy/ffrCxVvrdz+wR9OOqwtJKEikbCtVW3KACM5fZ0zcGfulTFFR1+xCry+dMQ//QgkEAoHgUhGI+xH2dSh6i6EdWjRoWLTdZwCx4JYSS9SumPys2XizlKFgOXTFiTOuJ5PBmhpoVpluKBn4oKWHENA+yNRvDRo5jFwZvxrDNhH6LKlXqj/E8JAeknynbH/2hzQHj4FNPEVKlhmub4u3sTfP4swkQGyAUMkkzgLAPujFqU4JX2Epzo+HDDEYX6rM7PkOvMIE/aFo9nnGRoOHO6dt9nYNtYwsL0hZO6S0UagSv3PUhSWa4fZFTvEmEoiE8bCi3APad8FmWTAatUqRqVubRPHaAlExSPNh6Rtkg7A31Cz9ZcuOJdDDzXcPBXbtRmnJYhXz/66hAnTFTPgX6a4UGYCoTe1ilZvPbf03LxFy5XRRHOFydr/vlpgL+/P8VZygCtDLtU6zMoJgfW0xzfFw7wA+EunkzvolU8hcPyL3KZOT0NCV1t2NUmrAo9r5V61L32MRSoNIwjIJog80fIBofaizBHToUrl+JLH6jqgel/ZhdQ6rrWeGtlKwTAMahqDvUWey21HeXtyeXNrLW214Jd9hRslY5QgVT5vySO85ipglPqVu6DlgWz9HHCVv15Y7WigCL9WxNRVWZUtepjoj8rYSavW7FcU1YYfh/TcU88TwlaJYCHRxdN0O8eiBdo1WsiToHD7iGOu4dSrjtPPodrH/oEyrUOsjxFGse4e/t5fO7nfgqvfe1lVEoO1tfWYDtVZJaDZmcLXoNqYw+O15YfAteiW8XUn4iy1c5TjAdHiCYjRIMxfv4LX8Dx/j6+6+nLuHllHWudpizrlskmbU3DQLRqtYS17UsSmGVXqsq2RK+OUBMvhKuqz2f5KH6qgesMuup7jlEByvvKdkAg2AK0ms+PGUWf8u6VbRKeySwO7RrUGgMDs9JgiCzl/b4gtg1BOJGOdHB6gO7xCbrHPQyHY7Fv4AQa2+jaagvVckWAaaVUhFdroVV3cbL/CnZ3X4NtO3BLHvwgFIhJv1wqgGkRsLG+LQAzThL0h2eYTn3UvDLKJRcVBnXlRVG6MrBqfaUJy8pxfNqXMDXHqeDWU8+g7bmI/T76/QHiOETVTdWEZcnFxM8RRhlWVzsSaMbz3NvdR7nSwPHxKbqnPVFGR0mOdsOTQDCCzzCNcHTYQ8l10Wp58CquqG+jOMSgf4bRcAzXKaFSdcUu4WwwRcFKEEQpohjwI6Dqsf7mcB0LjZorQtHO6hbW1tdweHKC23d2cXQ8Qr3WkBTR7nCKlx6c4WQYIU1zlF0Ln/jIDYRRhJODLrYbGR6/0sHmak08YleqVNROMRpH2Nq5hG6vhxdevQPfZ9PMcDwMEEQZ1joeuv0pBhOgWa/i0s4qQpQwmBbglFyUGuuoPvYhHF75NrzcuYSw6mGN3shFB3u1NlIrF+CaM4iN1VJsSTKBrVS8m/uprAPQalNpvzJJzB46E4Bfyi0k2nPc3D8N9FQ+4fM7svI7p92Qua3N76VmakhNFMyDspRqW0/+6vfVc+BsKml2jzSfXXwG+Jf2dzOx8m5O0EzMzIj3orLh/IaWwPXdFOzys8sSWJbAN6MElsD1m1Gqy20uS2BZAu9bCQhwXVyX+6YtK0UZARR9DAWw2pbAqLLAQe0rqFUOhDh/dKOCP76lFGSiKuTgQWl/blAAACAASURBVPuFaqY3AwR7foK/szvFV8YJ/kDbxZ8wlgICXCf49EmAsaYmBkCq50cFV80YU6kczuMDxZpytOwCfvzp9nngens4U/49DKhwTWWQqXxbTYiDAhAyZNWKMLXUekGBqaGgAB6t5FTfmis1F5UUSnU304Sp7ZtloDLA1v64+hhk3yagTPxyC3jMI/zIJTH9Y00Hf+aqJynn3A/h6k8fTvG5bigAhNDxKMrkfQoXyeWqDEfSahRRXi6oChc9ZSUnQw9gCDQJmKiipbqPbI2Ofsonzfi26vR5A12lXqnrNFf4aumprmcGRhvoIAO6xWGRlG8mKkcGZu2UFSr+aMPBn73iaTUmZBn7Tx/5+OfdUKlNc4j69iRUqtaZn6xZ+meklHMuOovnUJXTwHSWcwF120LdJvBUkwXGekGBlVwUpAR2p6GCduJyYPahg2pmCt4LbeyiWsZs05StAq5AUoDAPtpAELyyLvz7m1V836qLijBAVd5f6Mf4ew993Au5oB8Ic8AnUKB1hK5jK8UiPtFx8W9tlAXcL46r1IGrCQEzhSCKbDmfxeunIM9pnOHTRyG+No1FAdvXPsjmeHjs9DilApTBUgymCnWAnQBX46erz0DjJxlwE5zQRkAmCUR1bNqegq6sF+I3bMK9jKydK2CNcUSe46bnyjXk53ZKFv7np5qw9dJsHtf/dn+KXx5EopziJAIhfc0uioKfr8slG//RVgXfu6CoZr366ZMQP34wFbA9SHLxMyZwr+YZvi2a4o+EB/hI/AZWC11U7FQClGx6GWrYSlhplasoVhuALLMGirUNAYu5P1L/pzehvm4COsRSQNmGyKST9myd1QADW2d1ndeMgJO+uoSt2ntWOtIF+Gr6MlHkF5HbrnibUomr+ln6MDL0SIVhmb6XYUtzmwHVXnPxBCVaJ3BVcFZeVLqJnUEqECYLfWTxVPWpPMZojNAfwrapMq0hSWJE/hmyxEccTRFMR+KTWrYJ2YY4Oz1EISsIcJ1GMR7s76E/PEVzbQM3vuVfw+at75QJwzTyJd3+xef/Bb7wL/45Tg6P0KzV0WqtIckdFEseGisbcMptWKU63NoKKrWOeOwyvd33J8iiCE4hQf9kD9OzU/S7J/jcF7+C4dkAf+CZHVzdXsXWWktS4QkRxXdWr4poNKu4fP0W1q7clOXus/amVcACW/UKgNm9ROq8gqripSterirQUV7aR1PaiwRaabzEz2orB1G2sthnf9c3OAHcicDynIpl6cNzgMFlcSxtLw6nMtXK6x4GY/GwfXj/Lg73DjANqQZXoVnliotOewW2ayMOxrBgo9VuwcqGONx9CZPJUELhHLsiQJIKTLvkyvL8rc3LqHgNTP1AAsm63a703VSWKjsG1Vb82EIQ5Vhr1zGejrF/3INlN/Dkh57DxlodxaCHwbCHo/27aFQdadtUrJcqDRx1z+B5HjqtlsDmOMlw+437KFdr6HVPYLsMwIrlPFvNhlhX+OEUYZBiMp6iWitha2sDV688JufbP+vi+PgYZ/0BppMpyo4Nt+qKcnY6DcQGoTeI0B9FsGknUXZRLXHSkDYC7JccbG2to9moYffgGC/dOUac5Lix1cSD7hAv7k8wCjI4jourV7bwxLqH1+/cx3g4RtviBGCCJy83cOt6B61KUXnCWh4ub2/itdu38fK9YxSLJQyngcBmz2N4WYbeKJfr0GnW1fUptxCnBYSw4G09gfzGx/Bq5xZur+6gjBQrSYCDSh0Du4RMAtuUytUA1wLVq7aaiJGVNLMlILp6SgCjmuCLsxTVBMhsS+5jWsttbhEqNEt7xpt+TKr+zHJHbfNNtjGzBwZ11xDgeu55ZBaNqp8Z1RcW5tMv3I3/Jfqn6kje2wldBK6PGCssget7K+Llt5clsCyB914CS+D63stwuYVlCSxL4JtYAoXP7r/t1u1iLp6Pl90iPFv5GapwFC7Dp7+iUs5xSTMViB9vu/j2lvJIfPOrAD/NBdIw2fuVSYzP9yLxUT3n4SrAdYpPnfiYSE6DVjsYYZ0OhlKMSQ0WZVA6S3bXasqcnqUW/s+nm2i7XAa5YCkgKrVcFK70cBWPSLOyTcNC42AofmQzhe155al5JjVQ8VHA1YDTRQWogc8SHmX2p4Gr8o1VXpX8Oz9L6OQWclz3bFFe8rVZKuIvXa9jgyCS3p95jucHEX7swRS+hK8Ag0SpeAneFNylShmieCW0NUsBxcPVmB1wKbl4samfQJbkKwArihFT5ovAVbxd586pRlnCg1fxPHrQpEZO+rrxH/NkdaP6NeMoA4ApqGRglYRC0Rez6eDPX63Jcm++cRzm+MkjH5/vhfJ3HvtJlIntAWGoUjzOQbg5EjNGXGCL8iez9HamoBGFMVB3LFSMUligHqF2jkmSSnCYSqlfUOzO6pEePD5iwLIIXAWOXIDYRrVDxNZwLWyVi3IMbI+fXC/jO1qOtD8CyWEC/NjeBL9M71Z9rdjWCNk5YcI6xe/+m2tl/NBmea5q1YNdBscRNgoQFQkvl9ES1BM6F+S7s3agJ1tEqZpD2vOXhxFeGMXiy8yyZyCdefEzVH+e0p4gyQTes24ZtauqFkbJpEpR1M2icLVE5cxroNqF+qwowbX3rQTbmYozC09RoV07FRvrrmo0PIf/4cmmKIX5XfZHv9CN8L8+nCibQrFyUOo91mEGpNFG4M/seLq+qXrEvuvv7/v4zVEs7YpBabQiYJjOU2mETwYn+O7oDnbyXZTtUBR2DFCi4k8CkURtaImPY7HaBGz6f6r3RbSouwXlU8gzToE4RBZOgVR7sIpPtPJSNf7RAhzk4imgyn6akFPeE9iqgKucqV4iPLtIVK1y+T09ZC1aAmglq1OGVa7BKtVkeb5AQEK8JBLlqahPdbtWx5KiQOjK/YoqVgN8Yb+0D0jEtiAn1IsDPakVIQsnSOIAjhyDgzj0EYcjFKxcfEWnIypdQ5QsG0k4wWh4hqLlwnY99MYj3H94X5SZWzefwY3nfgjtnQ8gCvqIhicYdx/iq1/+PF5+4QvIkxQr7TUUnZqoESu1NrzmGgpuHQW3AbuyglKtBcspi1VBnMRyLoU0wNnhPQSnTL3fwy984atAFOK7PnAZlzZWsLlal2X27AeZds9LwOCslbUVXL35BBqrm7JcXnd/UjYyeWMmaLRPrwHUynN1PqmlJsiMqk/pAGUnLH/ty0vVoQSWaeWqmYhUJhyq/AsFpXiV7Vuu7u/o/REo8SvhrSiKFfWKwkhS6k/37+HBG2+g15sgTGn3k4sfMScRdq5elmsz6vVRrVZRrTiIp8eYjE4w9c9QcqqImLtEaxSX0Jk3Iwcrq5ui+ibcnPhT9EcTuKUSHEf5THvVEhzbxWgcwnIZnOag3x8hQBmXn/5O7Fy7Bmu4i1H3AMG4h3HvPhq1qthAVLyaLO3v9SfotFZRq1VlEmH34QH8IEFK64RUTV4MJxEqZQeNxgqm/hSBP0Uc5XDLRWxubODq1euo1jgJEGI6GeH05BAH+7t0mEbZdWEVUhSpXC+4mIYxhpOxeMUSxPpBjH5/DMe2UKu66E4ijMIibl1ZR7tdxct7Z0iiHI0S/eyB3bMA3XGOcWzBSyJYaYDDsyk6ZJ5hjNV6AY9dsvHYdhNb7RomfozG+jaC6RB3906wezSUPmE8iWCXLPRHFs4mnICz0KyV0G5U0F7dQMFpYBrHyEtN1K49i97lD+NL7ccwrdaxyrubZeGwWsOkROiqax7Bf0YVsSWesZwUCAo5Yv2cMpOqMjuPwNXYJ6UpSoT3RbVmSgXyqRf7bqnn+h3zvGT0s7NJ2AUoazyj1C1GTegY4Cq9n7YUWFSzzsSe5j6zuL1ZJ/hN+uXC/elNe3m7v7/bwzJ9ybv93tf7vLow5z6xBK7vZwEvt7UsgWUJfCMlsASu30ipLb+zLIFlCfyulcDbAtcCw2JyWbq96SqNHgOzuES9w6RipyCekjcqRTzh2RJqRBXsxRfBChWHh1Eqy96/No7x4jiR9xSoLOB7Lni4/syRL2nzhH0KrM63a5b/iypCL0822lGt1dEqU4Ii4K8+5qHh2DNLgb/02lD+boAroZTNVPZFxed5xwAZESgwp4CrgNKFlwFliyqMxU+YJfJmYDAbbOjRtxqAztWGKpSM4EdthaXPIc9mycIGl9brFPUf2ijjD66ZkJ0CDsIE/3hvKuCLR0yF8X6YCeQy1o4L7gyq9LWK1vDsRa2wGhgZWqlO2AyMjIiCmFWdvwKuyrt1cSsqxEJwnVFdmCWBM+uAuUR5NhTTS8kJhekdKpAMwIfqVPZWsUZDWyjP0E8fh/jZYwUMOPBi0jzrFyHfeZ9ZfdHmq+Xn/rGLF1R776rwJQM59DkYZqxq3zkVLwvAAMGZClB7ji5qmy+2kRlsfQRwZfkTTHLCgwpXLv9nfaDi92MNFx+os+0V8cIowT899LEbKl9Z2gtwMmGtZEm4GBVaH63Z+M+v1rCql8vzOPi5V6cJXhrHuDPJ0EsIUxTE4z63ShaulC3slG1clv8rn0r10rVcMXRRGzO0jEFrr/mp2IpEBvCxzVFBmmRKeS22FHMhzqxJ5SY0TtlJmIG7CdAyqEnp7xhQVIB1YcaD6lkziOeky/WKIwFudP39Ty5V8YlVNSnEsqUy9W/cHQkwNXVdlO4F4PGKhR/Z8fDhOl2r1Ysq1k+dBPhHhz7G4o0KUVM/DBOsJTH+cDDAJ6L7uJndRcMawHWLogYr2lxaTEWo9uXk/y0bRdcDnIpa7r3wkumNGRxNBLgSlBGUSqmbtrn4HVF5EbQqZauQc1E40r/VBDTpdjwDrsbwuoxiqaaUrNw8k+NpK7CyA7u1iQKPc7Hfy1JkwRjppIds2hdvWVMlJNU8CfS/dYuWSk7YquwEkIQK2BLipCEyBmhJ0JOjPB/jqQCuogTEJYimQwTjU+Shj4RBVn4gwWOcLnvYPcHe0R4qJRfXn/0OXH/uh1BduYJwcgL/9AG6u6/i5ed/DScH99BqtNBe2RZ/YQZBVesrcEot5HYNcOoolJpSDlRnB4nxsOY/Jjg7uI2zh3fx/Mtv4LdffIBmuYBvffIyttZbWF+pYKXREBjFsKgkS1Cre7h0/QY2d67BLVc0XdWTCwKiZ1N0akJMq1OVflzVYC2XV/cHo3DV6lUJ2iLgNnWAkyIE+sLb+T5l09ragVtiXSBkZN3g/hnYxj1loYBohiFJD0aVLq0rLB1gmaYI+4e4d/sVHD48wtiPECSZTCKwL+AS+u3tNfjToTwjlCsllB3AH3fRPd1FQusI2HCpmma9snKxanAcD52VFRqFwg9j9IZ9sYfgEn6b4X4Ed1Ifc1jFAsrlqgDwqFhD+8pH4HV2YMd9nLz+ZZS8GoKTV2WSiJMa9JUVQDsKEAQZNtc3UKp68hywt3+CUqmMYDpBkiYCaAlMm+11FIsuDo/2xaeV4JfK187qGurNJmzXkfo67HdxuPsGigUHtcYK86mQBFNR3XuNNuxSWawPRqMBRqMAx70R3rj/EG5ReXof9yc4m+S4vLOFx65uIC7kuP3gFGkYoT8e4tUHfeye+OKXurNalfLZ701RilPYGfDYWoZr20U8ttPEaqOO3KYa3cVpfyAWAlQC90cxBeg46WYYxmzWRekDOH21s72CSqMtbSdIgPr6NeDqR7C7+iQe1tc4CwHPtdF1bRzVmkjZzmTyJkGBBcia5RTFVkDd+xeWp+i+ic8uYtMjKusElQxIirTHIXBVkwnyUd5fNfw0m5FnLE7qa+9t3ru0zl7tTH9ZHgu1yl9sj2RVjvLOZyei+vOFe7jclHl/US3mvXi5zrrd2XzyfGL54v19frJv+ovujE1hmAeTt/jcO3nbPJi9k8++28+oG8/str8Eru+2AJefX5bAsgTe7xJYAtf3u0SX21uWwLIE3tcSeDvgyodSLqu9WbVlaT5/v1628aRn4/GqLSFOhLFUS158cSxPD01CVnobvjRJ8DujGA/DVCCLUq1qwFhQqfP0JBWfTgBHYYqBAFkTgKWXpeqVzfMR5oJy0SxjV0/Ssh3y32tVR8KzjIcrgStfBHEMW2JoloQIzcJ4lJJIXno8LA/oGrrOwKR5aDeQTO/TPMzLYeiCmUG4hff4sC+DEr3sXOGf+WCAvrHyd4GvCi55dgHXvSKoYeLYmD6ef/6aJx6V3BkVe792FuKfPJyK1x4HILQUeCjJ8fOx++KxmWunzsu4OS4MHh6hBFlUXpkBl7JMUAN0eo4qlasaKC0OrmagXBfwvDzV4EsN+Y1qT53nqmvhalmBoJvVIn74UlU8SM15fGUQ4//e90XNa95jPWMdlPCmjEv/VYCUHi/Oquw80mdej/mb8VA1x24GZ/LvBQZtxCQGkajtqW/NvWhVVTJI/c0tRqlblYpY1RsDrbkd/o3KZKqaCRB1dZQtEoh+tO7grp/i9jTR3rpKdcr9UR1MlbBdyPEXr9ZEgU7BJ8ewVEL/fDfGT574Ehglq8x1sJn8Pqv/OVacIv7Qios/uVPVZXdhlK19ifku2y7b+xeHMV6ZJOLjzPrHMmXdYJ1kwBiX4mumOBsEm1YjEzxav0ToKvBVK9F55TnxomxN5uFRpqJlBrhS0Q3gKaada3XstzUd/OXHamJZYMD0Z05D/KMDX8K+eP3Y3tbcAv7IWkmUxOI7rVVTXx3F+Af7U7wwVnXNz3IchBmSMMG3RRN8MtjDs8nraFtdlO1MktmLjgKuXKJPIDZLnKfKseiiUHQU4dUgQrk3KOCqwJmCBvLGgnrpURZ90gq116Is1dfeqhKcpQtItmX+zc0WbaVgLdEOpiDAqthYg7P5OIqNjgJ4BKT0lmVtpJWAU9aeoBmS0THSwZGoXmdTMpEvgHXOIzJZ3k6wSnjM5clZFonaVRSxbPtaqpzlCZLYl/eKNhX8CeJwgnh0inB4Cn88RpTQpqGESRDhjf1ddHvH6HQ6eOJbvg/XPvJJ2NUWguEhJsd3sPf683hw+3eQhFNsbO6gubKJuFhGwW3CcqtIEqJeKvmqyIoeMssVb0/6fAvQYbsMxjh7+BpeeP5L+NxvvYpBz8et9RI+cOMSNtaaWGk4WGk2UHPLSLkyowisbu/g8q2nUas35JrItTD2M4SmxhLCMAzWSVFAK/XqfK5R9RgKIWkXbr2sX/UxagOc9FKdh4qlK/AgBLjqXo7QjB69GrgyGE36F14DCUNSvrBZSjsLHbbmUNEM5KM+du98DUcPD8S3dDyNlXevLB0vSDBTo1VHhUrUUgllt4gsCXB2uo+zk7vqeCwHrluT7TMcLU5SeF4ddfrwJjkmAVWuI1jFMiplDyXHguMWESYZpn4sKzJqno1yrY3m1tMSREVlbXf3NXgNDxjvIw8YTqesAfj5vOhgOPLFO3Z9fUPaY38wlvrbPz1F0XIwGvels1tZXUeruYLDowMMhyO02ytoNxvwvAoqXgXVWl0gfzAZ4uDebUzHQ6xvP4b1y4+JDUP/5IEERnnNDtxKWe7tWZpLXTo8OsL+w10EUSjAml6t4zDBNLGxtbGOJLdw7+AEZ2cnKCQJDnoRur0xxjFnfzjhkyMeM7gsw0oZuLEJbK8UsLVeRbuxhmarg9fuvaF8ifMUvb6PcRAiSSz0ppAyDHyqboFG3cXWDo/RQ5IWUWp0YK09Dr9zC8PVK+g21jGqt9AvWvDdMsJaHaltIUsYsKbU26DNgG38wxeel2YrFVSdVZPGGVz6AxcshLwm5yas1cqZcy+9OXm0lPkg7YUuAZSzpwl9r1fPSGo1iLIV4OSaAFcDW2d2M2pFgHm9L8D1/VSTykPCo54OzC33AtS9+FlzM/067Pd8QX+D/9LXJf/+zW9wA8uvLUtgWQLLEnh/SmAJXN+fclxuZVkCyxL4JpXA2wFXjuC4HPmWV0S9aIEWhv/eRgX/9kZFQKYeAc7VBhKqlIt6jSDz9iTGi5MEd/xUljvPhvuiHlTA1XiI0h/xT257M+B68UF48SH5nRSH+b56LlRA5lHAVUKzIpUSLwo6whatrFRWBRqUGa9V7lwHorxpedUCcH3U8+6iKnZ2fDJYViWjVB0GzM3hJ78nPxy0ECB7DhpMDyYUciz82asebnoqFIQ/96YJ/sHeBPemClgz6Go/4DVQ8NqIhQ001aekhQvnoeOjHv0vfs/AQbIJ7pGlOQOuuiDUOEAp6WZjAg3ozNJ+AQoaoKlyMIFTQMsp4rGqLT6eHccSCPaD61rZWwBGcY5f7YUgOKOX6GwMVFBWC+InrD2FE0JXUeGqAZqBVovXTOqNEdJoVQevmXxXL4Un0lDnbmCIhmSzpqGurfIGnlsNGKi9WLZmX8p7lMelJgikrAUeqrbStC3xI65Q5WqOS2iYqj9GesJwK7ZBWn2suWp57ppTwN96vKGsGfS47rcGEf7bu1MBjTNQpgGvaWeqrUq2C7615uBv3mrMmiC9HOnR2iQE1nB9sX3St/X5YYzfGEQy6XIcpeAiXkLK+0EqfYVG0wtTEfMtqGAspXRlGxDgigIc8fZVtgMKJc2vwaw+67Lj3254jlgjcG9tu4D/5kYDV6uaOucFUdv+xGGIX+mHOI1zrDsF/P52SXxuOdlkVIYM2PvJowA/dRKITQchTi/J0AtS3AoD/GB4hG+L72Azf4iKHYmFAJVlRXq30k6Aaj1CV4IwYyEgHqca189IuobIc7I+h/w6WMkc1WwiYKYe13BW2wgQetKGQKwFjFr7AqmlN6tVqevl6PSS7cDdeQrF5qZA1HRyinTURR6OlX2BU0Gx2oJV78AqeXL8Sf8A6fBIKSjJO7gUP/Y1BFT1mku489iHJbYIPCwfeRSgIEvcDTRMQeCaJr6acBKP6gQpFa/jPvz+MabDEWIG1BVtHJ318MbeA0z9EbYvXcUz3/6D2Hn646LSDs8eorf/GvbeeB7Dk12USi42Ny6j3FyF076C2totpChiODiD70cCn+K8iDixELKi0meVfQXLMppgsH8Hn/n8Z/FzX7qLcpzg2Z0Knrx+CRudBmpeESt1D/VKCY5bxcrGOjau3ECjsynXPxWbBXUt2PcoywY9DSOgXa9yMNdcwxeZ1qAaWoKJLK1y1dJwE6plaqjuVATSyxe1ok8HmEnPYpTSYg/EumnPVNFiJ6C9u4UzU27KsCNC4JBg8xWcHezhuDtCbzhBGNOr14JtF9Cse3BsB5s7G6g22igWMhQJ1xIfx3uvot/bRRAGonItOSqEqigJlQ48rwlHQHUBx6cn6A9HqFSaopytlG2x5DgbBzjtjaV32ljr4MrNZ1DyPMT+QEKwvEYTBf8EbjKR/tMtl9Hr9eDVKgjDEJNxANd1UfPqKLoOBmN6AysoF0UB0jiBxZAzz0NApWl/CK9Wx9bWltgBVKtl2UepWkOWJOg+fB3dgweotzdx+YkPS+jW+HQX/rgv5Soerk4FNi05aJERJzg52IU/oYo3hR8mCOIM/WmK3eOxWjnUruJ04mNvvwt/GuDF17vY7cfi/7reKoF3vO4oFI/ajl3A1WaOJy8VsbLWwM72FYwnXRyfDlF0qhI2RtBL64ajwQQHR1Nxqxj5OaaBhc1ND+vrDTgltvsK4vIq8s51YOcZnG3dwp1qGz3bgocck1oTI6+q7nf0hmB7IJwncF1QaWtp/DkVqenNrSwFzSSo5lVRrOq+eP7OI+/O7gXzXl31j8rnftZb6o+qiWlTb8U+SN+T2W6NlZOayHifYSsP9/0ArosPA+8UuJrPmQeqxRvfO3lIfq+f4b3kD229160sv78sgWUJLEvgPZXAEri+p+JbfnlZAssS+GaXwNsCVwZYFAt4vFqUsKx6sYAfXHXx5y4zgXd+dCY0iEty7/n0Zk3x6iTBSazcO82yLj74cgxLf0ku+SYAYQAQXx9fKeFPbVdwuaxUizGXNMqD5EzisFAcOpV58QHzokDCwE9RBioFBNWDVKf9RW0pwOPe9TVwNQo6/X+1xF/tQMa9s2NRhzHjzQv7VeBjIZRhPm54SysC2YMsqVOwUZbQZVR6qeXzsi/tr8ohOSETFYs7laKoQRlg9vFOCX9spzID3wy2+txpgJ889AUGEhKKpUOofDPnOjfte2aGNwvL7A26uwi6L0KeWSAWVa0aFQrMNApXXSZm0MP3JcFb4nU0XJ6FhGkoKcehy10rGRl6dK1K/1J6ekKW0v+JS1V0KPvUr0GcgwDxC/1I6uFYqyfV2EthPTUQ09BUg1OWkYHVRgF4/iqr4zQBWSpAjH57DFmiXYK67rOqoAPb+G+jnhXVrgZKsnRYA1Rz7KYOCLSmClSDXCmvGRRWKs8yvQDtArwiRHVull0aBSaPrxumoiLdKRWxVioKqH7Ws/GXr9ewKnBUYf7//t4YP38WIclUaBstPEZpIv8mC6pRYabVvAzP++6mg//iem12vgSoP38a4mrFFuUxvVIX8bMpeXrq/tpZhM/0QrzmJwLB2V9QGap0ohoua19W08J4vsZ7WHlYGuCq1OucJDHvS1lfmOlQg+8cGxK6ZiulcAH4RKeEP3mpqqG12jevJ0PH7gUJrpSK+Namq60X1PER2P/6WYx/fODjIFJ9G+0YaONRD2J8f3CKj0d3cTV/AK84ldAfLodmWxbgSssAUbjSVkAD10VfXA0gTN1bVDEv1pOFjvCcgkvVbA1bZx6tBGj0H2VwVjLzX57LTlUHQ7WfAFcCvaIDd+sJuJs3pd+Kzx4iOb6DPBgpZZqAC56Pg2JjFfbqNVjluvh+xid3kTHwi5MEBLzhRJYhm2W9tBNAGoLwhb+nXGqeBLAKRGSWUqbJiSTIksmso+Vn8yRAND6D3+8i8gNRDk6iEG/sP8TDw0OgkOL6zSfxgW//JFaufQuCYILJyT0c3n8Rx3uviQdru9NBi36tXhu1yx/FyqUPC7gdDroIfR9+EGE68UUJGCf02XUEtiZxJxTf0gAAIABJREFUhEI4Qdh9gM/84ufw6d98A14c44mdMp66cQWbnSZKJQhspUfmysY2rt76AGr0KKUSUBT7NISNkCWRgPrZS69iuKi8U/MnWukq/yABZbulclVPyIkFwYJGXwCupeE6a7slQVUE07nF5f+6Loh6NZM6YdEWQOgq1ZhsjQUUbBtZgebdoUyMpkVHtZHDuxgc7opC9Oj0DNMpFZSZBMK1m3XZZmttBVs711AqE8RnKNk5RqcPsXvnKzjtPpQ6VHY9WdIv8Yu5hXK5hkpFwb/RZIgHew+Qw0Gt1oJbLsF1S2KlMfW5VH6KcmsLj3/gW+FVHeSTh+h3jxFFKXx/iJqdiJqcsJSAfzQeoOTYiEOqO6dwSxV41ZrAYlge4ihSNh3sa5MEw+kYlmUjTXIJP+t0VtHutFCtVNBoNlCqNVG0y5gMjnB452sSbLd941nU2mtIgyHSOJQQsMnwROq4y3OtNgQoj4c9TEZncv3Z33IfXInSH/l47d59xFGCy5e2EcLGG7sHeOnl+7h/PMLBIMMgSrHdoC1FJhCWMuo1O8fTq8CtKzZ2tjZRq5UwGvQQxgVEDISzSxgMfXQHAxydxuJvzvpy1EvF6uTqpQZWVtooOhX4eQlJdQ3F7WcRP/7tuN3axh23gmqeyMTRWa2OxHEBqlxZT1jXCFxN2qip0FI5lV3G+eeHDC6fbTgBShCvV/Nc6LL1Op/F9mGehZR6W81DqLsMHy+03ltdPz0ZZSZ4TWCm9GvGemDemS52pd/47+8VuOqJlXd0AAauXoStFwvxHW3svX9oqXB972W43MKyBJYl8N5KYAlc31v5Lb+9LIFlCXyTS6DwmYdvs3yJQKeAG1W1jJmI4MN1G3/jRl1CdIZphvt+hrt+IpD15UmCfb102AQhKAikFIaEE0z0pucmV+MS0tAHls+bBK5/esFSgB6Qr08TWQa+uNpMqQOV4s6EKrGYFnCXfhBXT6C0O6BfIyEVj8MAV/4tSqkCVAE/SkE6V7cqNYUGZhf9KrXloXlO1o/+59SOi6zYjAyUUvXNF1Upm+aKVhJJQhp1XjKs0MenzpKgjdeEvpzc3o2qjb/wmCcqQzUgz/HKOMY/2J0K0OKxMKRoP1CQ0ABXswTPwEZTiuZZflbGFyCYGuio8tXxPLJfqqMIHwlNJHzF+LTOUu61IlQrIY0KRQmx1LkpXMehmIIKAipzBjZBvEMJWPmJDcfCv75Rwcc7rgB186Li8r6f4oVhjLvTRAK1TrkcNdMJxgauyk7n2srFq/IoNfXMaEE8MgsCXBkORdWwQqJGdaNBsd62HK1W8s5+X4CIi/VWKVsXgau2GdAQX1k2aB1pgXVb/TgEegJFFUimypw/PLQrZQZG8e8FfKTu4EevVdFxlLKTh/hXbg/w5VEi0JOlOM2AoyhFlDJgi2palr0y2GC9o8L9h7e47Fxdy1emCf7660NpZ1yq/1zDxRO0IGFdNC9N6e/5Cf7hvo9/0Y8Ezu+FqfgLL/r9Xhw3mqH2vB2oOjJTunKSQn50MJkMwKncM1JupWKmIvhxz9XwmCF/Bfy5Kx4+3KA5h37pXx7Vl3Cy5rVpiv/rwMdXaIhIj1GC7ShDEET4WDDEDwR7eDq7i5Z1BscpwKZnK0Gr+GoSZBJOKN9WOQsTnrVQ+UzdM2plUx6P8hw8t1xWLoj2aBUAMPdVlvAs7d0pkE23XVGq8kR4fPTWLFO5nMPy2ijtPCO+rbQJiA5eFo9WuYzaf9FAY4I8u70Nu3NVoG16tod0cKwha4aUkDZjAJOeWJLQHWUpkEY+sniKQh6r9i/btmFRSp3FSJOx1Hb6P6a0IUgiBFSiDnvI0gxRlODg9BR3Dx9iOB7BdYDHn/gAHv/wJ+Ct34Q/HeB47xUcP3gVmT9GvdFEs7OKolOCVd9C69q3wVu9jjDmvmKBdL4/xenxAfq9M4FhNJtJ4gRJ6COfnCI42cUv/eqv4zNfvINGluDmpSpuPHYJW6ttuHYO17aw2vFw6+kPCoSzCbHzVOqkXKJoilQAXzqblJpPUOiKYCYLxet3fncxtjZSw/Vaa/mrdJRqEkUUgwRLBOwSfMSkJVXvFJhVsnn5DOsEvXS5P9oOGHAkCmxLwdc8Rh4nyAhcLQuT7j4mZycIfB+93imG/Qkm9NK1bDTbTVQqZdQaVKZW0VzbRtGlHQf9YMfif/vGK1/EdNIXJWxJ/FwZNAU4Tg1uyUOp0pAl+wdH+zjtnaFEi4tiCQW7gkqphJTllwaotLeweZPXbxvFpIvRwStybFTNlgj72RFaQN2r4KzfQ5JEKLslnA0G4D2i4TXheQ34SYJwGsECA7mUlQPDu6IolmKJw1hCvnauXMXq2jrKZQdOpYpSrSPgvHv3dzDtn6K18Riam5eV1UvKAC0HU4Z49Q/Fb5jXoVypSdvjsfDftGxI2A7SBGGYYTgc4MH+HqIow42bT6C+soqvvnYbt199HXtHA9zl6o1BhLW6i4NBjKOxhq6uhQ9t5NhZq+DWrS2k01O4pTr8uIDT4QSDwRRJVsQoiHF8FsN1bfQnGQbjFOsrJVzabqLRaiMrljHNK8haV+De/A483HwCLzTXMHUclAnf3TL8cgUp2yo7P6k3lqo7ZqmS1EftTbw4K69X8hSzBNXcwrSoQif1g49+bnnrB97Fx6bZZKxWsvK+Z2x8aOUh/he6XSiPV7WfN93tZ891b73fd/SXdwJcZ6sPHvEAOH/Q+/rP4+rByyy2UIf2/xFoNeWyBK7vqIYsP7QsgWUJfBNLYAlcv4mFu9z0sgSWJfDeS0CAqxmwPWpzkhAOXCoXJayHL4bm/GeXPQnJ+qWzSNRttAxgkMwcVCmkx4AcWmoStPLvXHrMBHQqLjnUv1V1BAbx9X0rLv70pbmH64/tjvGpbihgaz4gnSsgVUL5HI0s4J2FB1G11PlvP9VEi35yGrjSw5XbJATe8zNwmbDWDymxhlFeChYxCle9NHPhKfdRj/ESGKXLcvFZWLavBx2Pekpe9IhVl2RxGK6Vr3q7ZFm8JqtUExYgS6T/+HYF39EuzQTBDC/6ueMA/89JKAN7jo/oVUtvXII4wYRmSb2qBLOk83PQZ2FQosYuesBgoM1sWb06OBOgxXJQANFAQo0stZqXsJVKJ+W5NmfqBnwvAlceLFWJBIU8bwlRKkA8hH9os4Jn67Z49c1OXs43FxhGBfN+qFTMhKP8IXwOGKbFAXWmJgNE+atB+gxy6XIx/xPgtKAQvudnOAxSVSYzKG3gublm5xfaK0Ayr2OLzU4wmV7Oq8DreeDKz/IzhKPEKQIq9eVQSHS+PFNKW4BrUXxfWV7Xy0X81zfrszbH7VHh+nO9CLHWG3MLVMiSV7gErRxo6xCrbbeIv37NwzM6QIqD298aRvhrb4zkWOiTfLVk4TtbLr696eJmxZYAGx4Kw9vYVzBo6iSmnyt9hRmeRYXbXGG8WOS6qGZvEVCYNj8HrkrhxMsvi7+1FcWiFYhsh22mZGOtpLz9CKDpRf3DOxXcqi6EVYmlxfnehO1kz0/xk8eB9HmcBGK95YRTz09xLZjiB4JDPBffw1rhEBWHVgKu8m2lhYABYjosiwCMS45VeJYxmNBdsa4QF4Hrxe55EZrO7FcIXHV/adqeYHidLM6l/krBqLtI07Y5cVOuiYcrP0+AWrr0LKyyh+jgVcRHtzXEYB+hQEvBLqNgOwKRLbcCZ+spWNUWskkPyekD5AR5rKf+UPxBZ3YVXIqcBkr5Gk6Rp5GyEREWSDBN4Eq/lAQJgatYC4SiGqRFgT/sIxwPRHV6NhzjweEh+tMJ0jSG6+S4futJXH38Objemij9DvZuY3J2hFqlhs7Gtiwzj5gsv3oT9W2eY0uWd7tlD5VqXYKOTk8OcHpyBH88QRjGiIIQ6XSCvP8Qb9x+CZ/9la/g1bun2CxluHGpiUuXNrDRaaHscgIsx8ZmCx/80MfQ3LoucI5etTIdQxBIe4aIXriBmqyyuJx/1nPpW4O+twk8XVAJ0u9Xq/Rm6yiMVYlWFc5U0bzm4pVJ0KqckPlv1X1ru5IsUUrjhD67aoJRwTJto8BrXciQxSrhPrcKCMd9hNMR4inLJsRwMES320UcpWg0Gmi2V9BorcByCih5ddRaq8oSgpDdHwkAp9I19CcoWC5KpZIEpxWsEiy7gqrXQL3RQZzG2H24i+l0CqtYwSSwUOZSfvH8DbG5tYH1S7fgbT2Ocr2Nvde+hMNXv4y1dhte1Ra/at8fE5dL4R4fHcIpWoiSBEmao1ZbQRAnqDfrmIymSMIcXr0pZcVgu+l0gsl4iulkKgFgK511XL5+E5UKHaFzVJprKJU8DA9eQ//wHtxKC63t66J+Ze9QdMrSFpNwjHByhnH/RHxfqSimj221sQqnVEYUThEFE1FX03LikHYKpyO5Z1+/8SRanQ4Oj09wevgQB70RXrp7iIOeL/3z7ZMIu6dTWJmFrUqOGy0L3/3t15CEJ2hUCfqBg+4ppkGKaWQzjg6HvQCTKWA7Fk7OlPJ8fa2My5fWUK03MU3LSCqrKK5dx+TSB/G1nafwoN6Svt0rAKFbwtQtKb9fPsfJLLUKwVIPanN162wmS+qw5oRZiqoOz4rEd3XxuWr+6CYTBxeePdTErPJ5565mIYpZAb4O7JxxTf0gp+6pxrrgAux8v4Cr2cnFTvrczX1Rsft1oOsipH7U9t4J3P16x/E+/20JXN/nAl1ublkCyxJ41yWwBK7vusiWX1iWwLIEfjdLYAZczU4vPuxJKA1BlyUqSj7gUilGoPKM5+BT3QB3pqn2OVVgTRR2ombNRM3KZd38N+HM7JFTnoAJzBzxl+Qfvq9TEuBKQMTX/747wc92A9nOInqcgVGTXitgSQGX2WnM0FuOll3E336qIcCVx/a1UYy/enso+yQQNpYC/K5RScyBo0JYEs6j46QExahEm0XzgDnEWFAkqdVfcyyrxgBviofQGO28zmkRuKpBxgKUBNBiiJRcE4KxHN/acPEfX/FkYCSgQ5/rj+9OcURClCvofWC8XA0oNYqnCxVvppx61Pu6fLVeSk5x0QdVQUMO9jWA1WCQS1ON8o67NVDWqDYVMtQrFBfKSZbfFzLUihYuuVRPKqWwWygI+P+BtTI+ULe1PYXax7mxDpeDp0pZTRA90gpQX4do0eOWEwFyueZXUv82V6iyhr8wiHE3SAV4Uj1LhbdAEUlUNmIarcCeqV5noz4F83VdNVXWBFPJ/s8BVwWtlVes+rTS06pwLfHJnQFgVUmUtlGrwAGxFKBnq1MoiIXH37pZF09mo7ijWvPv7Pm4ExC5qrJjXVNYTilFeV4broVPrrr4dzeqCm7nagn+z54E+D/2p6qs9InR9/kZz8b3tF18S0NNqtBihEFTX6SZc0GpcCWwLk51PdCbWLhwJijlYp+oBtsqSI4gme7FKuiKRaDOgXBI6hJFWOIZqBS6VNVXCAhkMqmAjzQcVX9qyh9YvrXQDxK2ss18uhviF3qR9Ec8d9ankyhFJQjw8aCH743u4Wr+EJ7tw3UYhOXAcrjsngo+wgjtvylenWpZvgGu85atNVgz4n8e/M4BxDx1WxK+DdkgIEvVFIcs4de1QSCpsRQQ+Kdes+1RZSjAlUvAczhr1wS48hXtv4Tk9L46RKrEQxWEZVUaoooVP1rLhrv9NKz6qgRLxSd3kEVTKScusc4YtKXrpiht6esajQU+SntgsBfV8WxDVGvbjix9z9MJstRHEk6QxrEArGgyRuSPRYF42DvDyXAo7Y/2AdWyjStXr2Nl4ypyqvUmY5wdHyAKJ2ivbqK1sinqvLzcQmX1cZTbV5DbFQG8Fa8p0JWhXv50jPFogOGoj3F/gEm/j5CqzsPb+KVf+Q384hdeQxbEuNQq4Mp2G5vrq7KcvlKy4bqWhBE9++y3oLqyKV6uoiyV6y+FiDwOkQVjUelmliPnrW4orJdGhzdPApel2bxGolDlZ1R/LrYzur83/bWZFOK1Y91TwFX9CKRVHYSEKnFZO98Vp+8knk00Kuiq7B14zIT0/OG2qc6kYjkOfBESTsYDnBztYzKcSH2pN1por22i0qiJOtWteig6jkw25vFUAtN2X/sNHNx/EWlahOtWgCxAEEUoFMsouVW02ptoddYwGPZw/94d8VNN8xKCmDDeQZJluHLjCWxub8IuN+C1Ohj1HuBLv/hpVOhxvbqCNdoANOuIwiEsK8N0NML9u69jda2DwWCMWr2DkR/BLZWkj5iOp2i21iQMjmCX9e+s18N4PBHfV1oJtNc20OmsS510vRa81hr83j56D15BoeBg5fLjqLQ3ULCLcJyyup601UhCJNMBRqf76J88xGQ6QrnWQq3RQZGWFQwQi6aidh2NxxidjdAf9DAJY+xcvo4r124hL1o43r+D7uE+9k/6GPgpDgcRfvWlAxwPQsRpAdtuhj/4sevoHj3EdjtBq9UQr+jhZAI/yLHXjWUCfDAk4LZk4nUwoAq6gJ0tD1tbHaDURlrZQKHSQNy5hns3fh9eWruCoOSgKvdhCxPbRcYgOwM1qXKd01X1zDN7HlsINNTvFbX/diQrJ+b97cUJ6ov9vrlDs8+zc6BJa4oiJ+yKOEkzuR+eeyrTtkZqLvIRkPP9Aq6zBwdj+n7xyN/BvxcfDB594jN1+jvY2u/aR5bA9XetqJc7WpbAsgTeogSWwHVZNZYlsCyB39Ml8E6AK6GHZxVxo2rBKyo1Fn1XGSTDVHOjxCOwYhr8NAUY2ENVKx/o58P7xaJQj843zylczwPXv7s7wc+cELjOYapCl+ZHh8wolzpRFsnj9kLYEj/Zdiz8T083JHSJEPLFUYy/dnsowIXAVYVmad+6c1fLDBRMcFOOog75MvjrzZ57cyg2YyAaiKmhgFbofp1aYaCjfF6rl8xwxgyqOSjnEm6G/hBC8qS53P4/veIJGDcDl16U4VPHAX7uJJT3eL5HQYrjiL6ZGsfMxuALwx0B7RcXVi8ctB5PzV1mZ+N4+ZAK5tHqVXVV1KJ7vQvjeartXdVnFwUg5oPnBm2ZBG6s2JYARM9Wx0f4d7VSxHc0XXy04YgSW9sCv8O2p89T+7B+vS8RdPzN18f47ZGCkwRu9Irl4QrsW2R1i+BEFYr2tJvv4eIQkB/RuExBVto06OA2BaUXkpg1eBVUo8tOwPfM4EDVH4aq0Y/UWN3+h5sV/NHNCrwFMP+rZwy1CnE3SEAfXHqVKkUepP1cLln4WNPB97ZdeDK4Vu2a5/4/PhjjqxM6My++lEaUkym/r+ngwzUHr04T/DTbM6EdIJ7CbHu0FjHnfG5QLJMo80AsU1bq/9r+g9C1oAO1ZsBVTY6kqlnIjxI/q36E/rVbDOHRZUXoeqNi4+Mrjih3qQYWnpxDJihuTxL8ej/Cr/djUUdzU1TnnjKQJkjwkWCIPxTt4pn0Hlp2H2VarxSp/FRL4+kFKaBsAbpKD3ZO3TpD77rmL0A3fc11w9J2IFqOPWszxvdUKVylFhh7AakfyqtToOsiZNATXzlhXukCcL38rJqUEuD6QHuyZsi5tJ7AtdwQBayA46KN0gJwjY7fUMCV9cQfqLAoDfKtjKFZBG/cDq1cOHsQy7JqUQaKBYMCgkgmiMMRoulAvDBZcdKIitMAg+kEp6MprHJVirN/egiv4mJ9dQPFsieqW3prDnpdKbOVjSsoeStILQdWtQO3eRmOtyo2CG65irLXEEsB4ZH0D08TBKGP8WiI0ekhRgd38fDF38DPfOoX8eLXDtF0MqyvFLG13sZqZwV1ryqqQc8r49K1bdy69RS81ipsu4qCY6PglthbqSqeRgKuaS0gKnWWiXSPxppE3StMLVBMSkFXsQcw9wY9E6cArFJ/m2lD83n5Dq0sCDwJu0VOu+CxKX0vbSaUL+e8G1TqWMJ0+TtDzbJUrBfkFAhhswxhMMWgd4RJf4DI9+VarKyuo95ZQaXeEm9Qq2jBdssSnkXF9/j0AXZf/Q30Tg6AgouSayNOqIguIEly2G4d69uPo9ao4d7dV7B7/w7sYhlJXkaUF+Xn2tPP4dKNx8WuIQvHKASnuPfq8wiGJ6iUy3BsF+ub2+isrYLO8XkaYm/3HtJgCtcpICbsrTQxmUyR0E6i6CCJU9TqKyhX6ihXy7LEfzKaIIoi1JsNVKs1tFfW4ZYssYqor15GNO7h7N5XkUYBWlvXUdu4hkKpohTuBJO8plR4E7pOBhj39nHWPRBoTCBepKLWcuXaJnGA0WiIYBrJ793+GcKkgOu3nsLqzmOIgjMMu4eYnvXgRzH8KMHL947w4t0TvHowRncU46PXV7D7cIDHV2Nc33TRWlmT60bl9t2DIU7HSsk89nM4JRthVMBRN0KpZOHKtie2CVl1C1Z1BWmpht7V5/DS1Q9iv9kR+wdOcvIax0UbseNI56rAKycUZk9Gb7qNSg+nJ14t1lVONmiLlTfD0PNO6ufumLqr5JqEprihZAhRwFRP4KrdmO+bp8W3uKu/n8DV7ML0yW+1bbOM5uIhfT3g+ntM1bp46Evg+g4fM5cfW5bAsgS+aSWwBK7ftKJdbnhZAssSeD9K4E3A1Wx0YTm7UYJtlAvYcglu5phI4E6uAoQYijPQlgEGuL3dMd6sKn9Jvr6PHq6icFV48bNdH781TBDSqsDALMVa1IBzQfGpvOvmMHaR11XtAn7kUhWebWngGuGv3x4JvAqzDA+DVI59YdNvUkNo1CUgR6ldzTE9QjVx4aSVoGg2dFZCpgthErPlwfq7i1vlZwXm6UG2DCgERhWw7hZmVg8MNfv+jos/tl2dHQEBM71Mf3xvikMdTkRIyHNmaBHBpwz0ZXn/XN2p+dRMsWkUtrPqsXCOcyZqYLNeaqjrkMI/esm4DEIYEKZsF+axWFp2NVOY6uWE+prKglzaCBA0FwoCzdbLFip6iSyvf8u2ZIn40zVb/G0JXk0g2xxnvUWN1Osd324132mY4q+8OkKXYXCFAo7CBHtMmRKnR2N3caFOLNRTASezKszfFjU9CvKprRkvV+2Dq2un/H0WoqXK1IBzVS+UuMhcSxOqdrNSREU4DVVQRfzoFQ/P1h1Rh6pj4LlkAlz7sbJYkE8Tnmjgerli64X26m/83D87DvDPjn0dxAZEXGKaFyTISwAPFfFWAVuOhSgvSNAUX36WiXcrwT8nZajWNdYIi1dI2QSwrlsqmXoWmKKAlNL7adgt4WFUo6s2KupfrViV/oGDfFGDQ0LECIMJW1lmbEv0dH3as8XzlmVFiwmWye1pIpYpvMwCmnLgLEkxDGNcDUJ8f3iE55I3sFU4guemEi5DMFEo0rOVsNUAV6oNlU/pPExGTcHMfTrN9dD/16sCxGtV6ihtJJQHq1lWKxDDKM143QS48jMqFEnam1QMAlf9+6yi638LcK1qhSvgrFxG6dIHUHAriA5fQ3zyuoJ13Iy2JLAcWgq4cp5cCu7s0FKgjXTSUwrXmBiElgIDCbsSIMjjFqVtiCyP5OZBGET4SpVf0S4KcM3zCGnmy7L7eDpA4o+QMqiH9Yt2IHGK7mSCABZW1y6J5cCguwvHylEuV1CwS3DKtEcoYkrA5nVQX38MdrWFNCsgLZRgex0BbsVSRWBrqVJXHru6ZrGI0jxFFEbwRz0M9l/HC7/0k/jUT30apw/7aJeBVsNBp91Cq92C51XhVstorbRx6doVrHbWUK4xKKmCQsFGsVQFnKpiSwKTY2RRJIpRWi4QiEswmLYfUO1PB5RJ29ZWEKKMVnVMKr/UB5UaL5C2YCubB21fQZAn0FX7MAtQlQkABW7l+1RhstZwubu5X3GtOPsrhm3RAoPAldAwDAQU8m8MLUvSBNPRGYLxSJTM47MT8Tytr6yg0lxFqVyTuQa7XFX2PISLBaD74Hdw75VfReBPZXm/bVsCGaM4lrAyp9LB1pUnJAjt9svP4/SkC8etI0oZ4FXB5Q98J7ZufVh8V4PBCcLDl3G89yqC8QCbqy1kaSRtmwpRr9FGkrHOxegdHsMfH0ubcMpc/l8UyFmrt9A77cKyqGZdQ6PZlrUFw8EA4/FY2nW93kSlXhfo6pRK8FavyrUc7b+C6ek+yrUV1LdvwamvqIkDsdywxSuX1hlZOEUyOcN0dCrAOo4C+NOhCu3iPTjPMR0PkeQleLUmQv9U7AQYtsd9rmxchlOt4XT3NsJJXyZX+sMhjnojvLp7hhfuD1CqFPH8nSHqeYoPbWW4uk2FsSsTU1SJnwwDpLmNaUTbHUvC0Y5OCXdjrDYcPHalhVJzC1llA3BcBCvXce/Wd+G1rZvwXW6ngI5TQK1QwEnRwUjC2GgpoLygVS8pnfH55yizBIZvSztO1SSUnsBTz3WL083m3mge+Ba2N7PRYJ9kVgEsKP31TeRRa4kW787nJp/e4tHgG35bHmnO39/fdluPMvjnl94JcH27fb3dw83bHtyjP7AErt9gwS2/tiyBZQm8byWwBK7vW1EuN7QsgWUJfDNK4C2Bq8Itc98tQMAJ4QshFkENnw0JSwhnqPwaJJnAiHfziPn1gGsvUinzCoWqpb6LitJHlcfFh2l59C9AVGtFS9kdvDiK8F/eHsnXxcNVFK5aYycbWFB2Ljz/z4YSGriq8YRRR573G1s8tsVhw2y5qEmlng0M1MP5TByhz9cMuufDmDmkM0rjx6qWQHDCYC6v//PXPKyQKulzYVr9Tx/5onLlDroJg840cDXBOjPvT7XMny8BXHqptgQSzRS688Xti8OjWalpdaCuQhoiqvKR85upMOcKLjUW0CEcC8ditk/IyC9yGSGPo0wQ6Fqi3qTSVSlaFYBr2AWxpbhSUdCVS+EJ2KjIpt3CIxG5Lta3q1+f4/L5hz6mGorc82NRRwuIp4Iyn2t+H7kfo7p8i8ZsxmjGRoD1VZDZLBxEQUQu7jVwVtQ8C+1Ogsp0OfMXttV2K+5pAAAgAElEQVTL9Pt1lG8pX8/VHfwHW1U8xWX0un2Zmq9W5C9e2fMHy/2dRjl+rhvgp09DUaoS4gQElFEqvI+WD3VbBXkpZaPWdkufkYtn8kGYiq2A8aN91OBYYKr0NQqi0k5WxqSs71pVLO9rZbFpJwYaqRo3t4Tg9eU2qTVk+Bp/6GCyWCuoomZQIIEr7QPMVACBAoEy+7mzMEUzivHd0Rk+Ht3D9fwB6jaVc7bAEUJVUbdS6WrZysNSIIT24JxVDt3WCMX0tVHjZtUWCBhpaTD/mwakQj6V9cPsWsvXlF8rIZAoFmVjBHIsu0wUieqlC01+VRMgBK7Fck16HrvWgbvzDIqNdSSDQ8QSmjWUspT9yVJ2ZSVA9aTT2IK9dk0AbdzbRXL2UKn6aHsxHYi6j+FLenZHLAnEtEL8XGOksS/HSVWgVcwQRxPk6VSW3qfhBFnkIwxC5BknaoqIrRJGDJiv1NBqrWI6OMKodx+FlOn0tiSzE3SlBQu2t4bG9rOorFwFlbw+/V4zwra6hGcRBHr1DpyKpwDQLIxRTWxR6Rr7E5ztv4rnP/tP8JVf/jysKEGz6qBUtlHzaqi3GqjWW/AaTVlOX2+1JYm9aFkoeQ0UiiVYThWWU9G7IGimN2oo6l+CSnrQMoSJCfDmXiB2AdqCgsBTzQ4oRbEKw5JIMT2ZoFsQ6xv/TqsHuWfyWrHuqfCsWfMWuwFdX6TO8HdtM6AamfJ1ZViW2BgQuNJ/NlCgncpGqhQFSvuIphPqyjE5OxV/Vrfkouy1UCF8tC3YpRKcoi33F4fewP4AJ3e/iMMHLyFJUlQqNWnHcZKKsnjiRyjXNnDlsWcQxT5ev/01xH6EKAJClHD9w9+N1RsfkusWxyEm934bpw++itAfoeG5aNZr8Cd9VMseVte3wTUd3L7tVnB0vAeHdhW0OkJZFK4M6+r1T3By1MdaZxON9io8z8Nw1EMUE4oXUKHPb81Ds72BileD21yFS9/f4TFG+7dl0qC2eQOV9qayxZDLZ8uzB8F2lgSixo2n9HJVkyIMdgsnQ0z9MaaTCcIgAIo1NFY2kAVnGI976PV6nCpCa3UTa5dvIArHmHb3EU5GEvAVc1uZhdfud9ELE3z2S/dx/yRE283wzIaF9WZBJkY8qvcteugXEcYWhuyDEyCKMxx2Y8RRjitbZWxtbwhwzZ0qosoKTq//frz22EdwXKuLJUfHdfDRqo1hoYAXchs+7yJSx+bKadVPPPIuqJdhqAkYWiWo16INwSNukBeA4QXXb/2FCxYsFzaj6v67eUJ9ixv1u3374i7PPagubOwtiutdAde3vnWfP+r3CcAugeu7rQzLzy9LYFkC73cJLIHr+12iy+0tS2BZAu9rCXx94Kofgo06U4KKFNzi/zkcIyzh8loBQ4uw9R0+9H094CrKm5kecDGQ622KQD/cXlyURmhhgOt/tQhc/QSn9DidKS61us8MAhbVqfo9PuxLDMlCYImCZXrQO4Mnb/1wP4O1b9I56u28aYCxqI5U4xNeh0ulooAjnu+qa+Hf2azgD3RKMtibJsDtcYzPnwayJJpnyeAsAldeN6WWVNfZhOwoX1X15G+AK4fp2j1QqQj13xWOUi8Fu+YjBnP4AgZNSBcH+OJTaCwIFPghNJMjka9benwxu5DIFAfR6mK1ZJzQtWmrSYCGbcEtqjpJuMdz55LxJhPDXUvgLH8njOVPtWiBQmqCNf6fwU4lHoeRSb9FFfuxBxN8ZZggFvUb8PI4kiXytJooFJTKlQpLUTCabZgBnqaB2vliVoazjy2AU8FkDJcjXJWyMldC1WqdP64Dx1Rjk/qnYeu87qsQqbpTwNWyBU+UberYPlq3xSLgYw3loywOj3Oer67pDJ4r9RDtPb46ivHrA/5E6CUKz/MYCVH3BLjmoIdrS2A4s78VJOeL0UkMLDvlZEpqVLysh1qWe6Hc5Xpq2K8UrlrJzvcYfKVBN09SqVgXKuOCstzAePkcoS1yuFZRwHDbgRynM5POzxuktAP2bzzuLEc/yTCIMzhxho/GE/zhcBfPpnfRsXoouSpsh2pcAbv2HIzRR1GpCs2k0UI74XEveHwqEbiGbgQSuv6c/796fxEgqDkLvq+Xh2t1qwGu6m9zSwET1mWgNJfgW5W6Okbbhbv5BJz1GwLhkt4u4pN7EnKlBGwqiEkCrmodOKtXUaw2xbIgPHoN6aSvVH1ZgmzaF6gq5zSr7Dy/VNStspyewVngEmt6XvqIgyHymKrXSNp8Evnwp1PklgM4TeRuDXHRgVNtwbaKGB6/jvHZPTAUjMCbYUTFkgertg5v+1k0Np+B7XgC4/zJSCCm7biizHOrNXj1VVG6mnYk5arLS4DrdIzDO1/C3V/7KQRHe2h6VdS8isBI7qtSb6LkNSUgq1xpCWiKpvSoDVDiMVabKLhUt7KWJVLfi+wXqWoV4JogzWIBr/wRWG3a30KfKtYB7D8LBGe6Tp1bbaHvXeKrS4ivwDjLRICreDWoi8Bzl151VmcUqCeEVHVDxfBBbBbYtqjKDUWJy4mEvFhERl9dosw0RRLQTiBHlsSYDs8QTfqwiyVUGytSRpbjwqWtQiGH7ThSx+JpF93dF3Dw4FVpv6Wyh5RhhnGAwZAQMsHK+jVsbl+GPx7h8PAAUZQiLtZw5anfh/rWdRQqntxTwpP7OLrz28iDAerlAiolRwKpqKRst1dRqZQlbEsF2TkI/SH86RmyrAg/Iox1YTk5et0BCrmDzvoWSm4FIWE/t5MV4NhllColVL0mmp0NlBptlOhbnISYHt0WO4Pq2jV4ncsC89WlY8Ieg7IUtBbI7o/kuvPaELjH/kiCs0bjwf/L3ps9yZKe531PVmbWXr2f7j7L7DMACICASJoEKciWCIUJhiMkUjcK68KOcIQV4Rtf+w/wv2H/A5ZDtw6L4bAsWlxNkMQ6wOxn7z69VNdelUs5nnfJzKrTZ+bMYA4gANUTPae7Oivry/f78svM3/e8z4vxYIDxeArUYtRlPknE1mBOq5c0w/7hIdo7e6hHMfoP3lNLhCxFFEa4HExAX/IfvvsYf/P+FX7y8ArsvS/vAXtbOpFud+gzHCHPahgnwPkokaJanC7Or1LUoxCvvbSN7u4hsvoOprUOZsdfxemb38D7R69iwL5EDV/ZbuF2PcAPEuAeCJfN09XmOVG8ftz1lPMaVa62/bUeq7aoff1d1CfpV59e/P+5Addn3E8898sSgOdQM/h2Pnk89wdco8Z9FpBdA9bLb9/8NJ+y2XYTgU0ENhH43COwAa6fe0g3O9xEYBOBzzMCnwxcr/u0yjL8s1bkn7ORBK5UIPI+8Vt7dfzr221R4/GLajKq4eyppfzXvVoNEooiyW4wBQtZbrLiHIVLTfGe1WdNergSuPL3eQ7cn6a4oFR37UZS97n6svMotkpTna2e+TVwtGALnxCLUuxWuvZ9vApD38Fj5efvRqF4mFJMQgXnb/Zi/KtbTYGqPxqleG+S4u4sFa9MHqZbCmjdcI2LP9AozFNAKjBVntEUDnA7piUqcDWE5jDIDsKYYiGg85BqDQ2m8pq3K59BPeXbU8ULSwPze/UMQvEx1c5w7ChtARBTeR0qROU3bRUUnGrQV7plqXCVilj631IEzJTyOtPWa4EAWinsUlEXr3fd3w4SKbjF/6jqZro5YaOkStc0nV0hoNkL2A6u26cWXytPoEIBbEWzFKoq7Mu98JqNR/aNKkNNAWt96HYE+rHqL8A+5iIJrTuO61RDm8x2uRQv3F/rRHitGeJmI8RuRGuGUN7KePJY6fvLBQmqwN+dZniXKfazBKmpVgmBrlLg4Tyz2Ci2orculdeMK8cPxxbHHFXlC7MRsFZalMqRWJ1WhO/5mWzjUBXXZYxlMWB9LpLDd5xoUF+fuOXz2EdxwCKAEB9kWlWwvVIQTBpGdWkgx88CWQTrVDYT2L6RzPEHi1P83uJ93MRjtOsp4rghacRU/onQiz+HMcAUb/Nr1f42ta8fNcecwC/12dT2EUaqdUBxDhUTiioRfX5zpataB6iXJ2Fh8buBfFUw0ivUoJyNUfmd50zclEJY7vcZdm+gfvNLCHsHyJMZsuEZcn5LMawlAqYpMyW/d0PfFwRI+w+RXtwXZarEj9B0OhD4qlDcQ5sobHE9PVPieczLFOl8gGR2iWw2llEe1eqYJwtM53OEzV3EnWNkBFVBLpXh09kIl4/exnx0Kn6YtAaob+2jvnUbjf030D58CzGtDpJE0s0X07FCafpn1hto93bR6u5J4SybNeQfQkS2O0tTzAYXuPv9/wuTH/9HOS+2t3potOjN2kSN9gW0I2DxJwLOMEaWZ6L4XC6miPj3rQPUmj1VpRJCm3JbeCctFlIWpUrEHzWjCnJBsElIrWPAx41OGVwYsXFUDHqdc3zRTy0tDIjT1oIWAAJd9dzmeJRFMB6jWT2IZ64oq3UIiqqaCwUErhwrHI+LiY6xIALiyFSxujAqoBiZWGik0yuMnjxEOl8gipuI6GlK64ZuV5SfBOuMPT9sMT7ByUffxfnjj1R9zsJttRBXgyuMhkMEYR0dqofbPZw8eYKLqwl2jl7H7S//I8S9fVH7CyxfTHH24H1MLx6hhTG6jQXiWojRZIRmo4ed3V00Gg3pG6QTZJy3BucIFhPMM/ZbG+1OG3k+x+njS3S39lCvtxFHDUxpaUEFcr5Es91Bp72N3s4N1Hs7aGztI643Mb/4COMnH6C1fRudo9elTbLwIhB6ZpYQFt/FTFTdHCtcjEnnLAQ3RJokmI8ucXVxiv7VQCAoz5vpLBGLiKvBUGD11u4edg5uIY4jPHj/B2JNUavFmBPgBwHOz8c4H0zwvbtX+Nv3zzAbL/ByL8BeO0ejWcP+dgNRWOMSh1gLPDqfiq3LPMkxGQfY3anj+Ggfje1DjJcdzNv7yO78Oj569bfw4dErmHGhMo7wUkNtZu7XYowDWguonytBvxZr+wTVqvky69h89o2SjPlr/vxxt5/r25dzz7MXwT/hVu3n/+dqKsvn2ZqfQvW7Aa6fZ0ds9rWJwCYCnyUCG+D6WaK2ec8mApsI/Mwi8NmA63M27zlSlt5slR6u39qv47+/TQ9XBa7//nyO7wwTSVVWFOPp+17ESh4/FXbZZ8ljqEELRWeqXvtvbzalMjnh2A9HiVgKcFtat96dqm+lfAkUqPizViuA65+LFOMC/q35sToOXc1dd4hzveWCtrtowrUBNoQif6tqO2j1wPR5wkZ+bYUBvtAJcTrXtG0WM9NyNIFAo0ezXACaJxcXacm2Xy9uJXBUlIQlIipVrhbnakvMD7aarSw9ZszccZpCwRIUui+nYEzxdrWeM29NOV7pHgPSAttUZevtITgleO2GWtCNCktC9oakcNvoqT5nCdfS8eHfhVp3ZbvVRzoHGhxH96T4GEGSQjK3mGC8RAH+CeP/Gj6o/S6gz0BrBbiKAlkePNWewYGrozdREku4i0R6UwoH8jqLndyI6ftbQ8MWIBSN5uiFNexFgfxL+Mg+aUdLTOiXuAxwlWVSTOs8VXdZR4aMAxWfT5IcQ9p/VNZHJFZ2kKJgdn/ZIuZVHe7qkJcH7MpDYAHydfBrvxfnvKpeaTeh2xmgsv5VO4rVZRvJzPbFBMJhg9Ki4C821gZTCc6FHx4CP/cgz/CPFlf41uIjvJF/hF5tLOrWKG4I2FK4qqnEktrtKd2uAS+q1dsxS58Stur78pwISdPEVWVpw8LbxVR0KTCl854oXbmdwDKHrZ4668p9DRzViWo5oB0lGfSilKWqNRaFq4BDWWmJEG0foX74JmrtHS3olMwMpuZ6fFRtMnWaqdnDU4Wti6mklpMWZdNBCWgLjs3VloUAPFHTMqVY2s3CQmMk0z6SOYHr1KwZGrL4liwjRO1DBK1tJNlc+68WYzF6gtHFXTm2ensHrb07aOy+jKh3E1H3EI3OjuxnNpsqcJ3RUiBDLW6g2WOl+D3UGx0B5RLioKap5kzhT1Mk8xmGZ/fw4O/+T7QvPkCvSzDXFYBI2IowRlhvAvxZYChh5hLJbCYFxhjKuHsgCmCxFpAFFJsBpWCWFTgTL1t+zxVwJwtR7IpKWEBLqXb2tqpaXe1FRJVqylaxDqCHqCtd5cBUYS3/ulWBNIPjjUrj6lhxxqvANQ9qCPNUVKwym1LZ3GioTYa9j/6oBO0ErkgXmF6dI13MkC4SiWmj3UbcbKJWrwuEZmo/20HIPrn8CA/f/w7OnzxEp01P3AMMhn1c9c8R1hpodraxDCNc9Pt4/PgUne1bePVrv4/mwUsyH9IrtdlqixXBtH+By4++j7T/IW4e7sjCYTJPUI/r2N47RHfrAIvFlUB0ql0vL+7LccWNHfH+pScsVaPz6RzNVhet1jZiepnOJ0iSTBZVWu1tdHcOELdbaHR2Ebe3kE/OMT19H2Gji87xW4i7W6JgDRlvqpdFzW22GlQy09dYzvkQeZ4gmY8lXtlsiMV0hPFVX2w05tkCg+EQy2UoXrKXV1fotNo4vHGEg1e/hPHgHKd330aS1sTSJI5DnJ8PkGQZzq6m+MFHp/jgyRynZ2O0keBoK8DeToytbl3mec7mF6MUTy7naDYi5GmAq3GKvb0eju/cRN7cwxwtZO0DXL3ym/jxW7+Lk962jOE4inFA790wxAWLjulKky4g6QlaTrzX3dVw7HEBk9sV1gJPb/gs4HrtjdIzXvylAK52/Vs9xOdQvn5SoHxR5zOA1w1w/aTgbv6+icAmAi86Ahvg+qIjvNn/JgKbCPxUEfi0wLUKiT6VTuAZ8Om1lipc+RD6n21F+BeHTRzX1WfufzuZ4T9cLjCVh9NS4aDpjppq7MpL370rTglhFYTl6EUh/qdXOtiOQ1G1/GSc4X95MJGHDSpc6cM5ZvVxObjSxMAxbxHg4oA99boEsyvA92Nu+Amg5OF5lcaWv5kgRFPsK18GqxwKVoEr1Yv0Mr3ZULhYAjdVhortAwjPqFRciucoCwApNjMQs95mScvXPTnEdjDqnpkuXqnC4nUBhqZ5K0iV7ehjZ/RMRXglDeOv1QJbhaTFSK2PPf1c7ydNfCUkoz8p1ZSEZo1A7QKoWPRv/o1glgpGxkw56Sp0lWhUHjqkp2xw+cuEP0wtZ0Eljk09Lv0WTsV0ZRZuMkWfPyxql3rHlupMf6X6rwBVh65m2cF9E7hKjOwZi9gtJQpzywaB1tqZCof5kyuElxIfptHThqEXhhIrjbqmF3tbJb6ykKHa0mK0yGu632kGDNIM/XQpNgFyylmXFiGUthSkTdtlv7oadx08rw57jcqK867DbTNl8HOftg4cA4rs3fdW5wGHUsWihUF4zh86dmxRoQL2RUFujVGFNtBeLvG1dIZvLx7iN9L3sI8zNCIyqYYp90zNagWLtLiQ2wjo8oCn2ZaFsvR1OUaZstSrU85kh67VIBHMiTrUZgFXQZo0USFtZSnBleMc6zTYNVsBHa+ViYaqSBY2YrEpQjNhdBHCzj7C3duItm6IolMi5UJcns/zicLWwakAWe3ypfqvzobF8cgIs2r3BFAyvqTgVl1fJ2QkaJ0T0o5FWcoCS0xfT8M6lo095FKpnr6hS0RRJOrWdPAI2WKEWqOH+t5raO6/hrh3hKDeRUh1ZVxHnqeYTkaYjq6QLOaSzk5/Uaa7U7FIKwg/NakkpNctrQSWaYLF+AqnH/wdhm//KfZrM4FwVLcyZZzFsKRgWVxX+CpQU4ujUa2YzbUYGCvax51dKZrF/atHa6lE1kUWft5SPpNp57QZoNWCFFsSb9VMVLpsV2iq1arnNEE/VbpSpEnGGT2EFehJl1jBtqLAkYw3/o3UjUW31PJB8bvNVuzMWh1LprZnCoNFpcvf46ayVgG2fEcmfaiQOEe6mMv+0jRFthhLqnrIAmIGgulpqz8HojIdPPoB3n/n/8NwPMbt45fQqNfx5PwJFvMUezduob1zC1fjKe7ffRfjwQg7R2/i4PXfEL/hZVRHp7sl/ciiXhcffg8//Is/weF+G8c3j9GIQlGohrUY3Z0b0n/jqxPEUYhFMsHgyT2xXRhNc7S6u2Dl+/FoKkUld7dvKqRNppiMOJ55XCG62/to0ed1mwW0ulguhpidfSjnTvfmF9DcPdb+kPsXvYBT8b3MaRtBBbMpihlXxox2A4Ta84lsl81nSBaJ+NNORn0phjadznH65BTTyRxxFKG9dwM377yJ2fAEH777ExkjvV4P89kCs3mC4XiCq9EEjy4m+PHDCzw8W6Cd59jrAVtbEdqtCCGVrbye9RMs8xDNeg1n/QXCqI5XXz3E4Z3XkcXbeDKaY7b7Ku598Vt49/abWFC5G4QIG01wrXce1pCKbUWkvqwFdH3WDK/XGFkFZ4SkYB0zRWi9oPd8T309xyL+02/SV35pgOt1B1hM458Rvn4a0Fq9feXH/eHGUuBZY27z+iYCmwj8bCKwAa4/mzhvPmUTgU0EPmMEPi1w/YwfY3e8qzfQ/O12g6nMWi18Nw4krZmpvfzb/XkmSkx5DDTg6J/v/qdWimbFKszrTPuDfxzU8FYrFIUfH3OHWY57U4Uy0yzH+9MULlRUyFQCnmqLqwxUMJ29oA+yJRJyRPWs+2I+xGmqd/klgMggMX+2+tEruzANW6FwrMaCik76cHYoSLKUZh4hgTLToJkaPkxz8c1kSrcWYzKKJA1xMKWUzjGXvm5/llR5VbxKCrIDRQNiAX8vFMHV49PK9dwX31Puu2LXUHiPylYGpVcflDzGWp1d26VFkOihatXqPdXcwbUpFyWt3fyH9V/zAi0exBy4F6HQdlonsfnqU7wUVTRjOhdrAR0h1XEi+xcoRYuBUrm8DlYF1FonqqpXv/gZHAsCywvoygMyz1ODItyeykum6VvJN1UtW39ZlHSfDvpZyCegDYP6udLLtkNrhZA2C+rMK4YOFj8dl3o+EOwmuY4fSbFPgWmeS3EpbqFK6BKolsivHOmFWrMonFY9C0pA7IFf/asem8fNY+emGA5cV9uhT4cWEukMxleToBkL7Supnm5jqNy6BE9yfFjiVp7i24tz/JPFh3hp+RFa0UKtBKhuJVwh9KKq0FStAtfkSwGYfPtBFCewa7V1wLkCVWcrg3K2OCBbFJXsra+onHOVv4glWRxLgaz0jFh3aMB13/7tPeRNZMXyGDWqPevtooAUoVyt2daU+HpbAKkeB8SjlAWt8jmLXFHJaNpnAsLFWFOpBRzzXND5gVBJIB1jLzGjnyTh5CXSWR95MpFtBQYSaAaxqOvQOURKmCnvrSHIE0wv72N68YGkoLcOv4DO0ZcQtfcRRFRPhuLVyaYuFgsp5CSeniw/1NpCu7uLBpWqhKVyPBWSQN9axjFdYNZ/hJO3/yPik3ew1YhRlxT5ulov8EQRU/NI1Laeti9zWM4q9HNki0SqxNc7ewgYQwFLdq7YOSPqR4JkAvGU4DWVmPDzl/R4pcqV38kcyXwuY4yqThlKfh2iWlTGmxfKMg9hU7ZqkTNVYKsKV60F5HeOF/qMcsQZzJdrFPszbiKMW/J6ULMCbFK0i8pMU8ayPzjPsK2zofpoy7BnOyMtfDafSDEzxoKThRYSa0o/htkM2fQMpw9+jA/e/4H4kd6+/TrSPMHp6UNEUQcHt78kyuXBdIJ7P/kO+menuHHnS9i+8xXkzX10tvcFoAbpGI/e/it87y//PZphhjt3bmJ3dxdhLRdPVH4uC1KFtD5IhzJPT/unGA3PsFjQPxZosoAagKvRCLtbN9Dmd7eH8eACo8GZHGejuYXewW1sH9xE1GgLGF/0H8jYbh++htbhK3KsLOQm0WCc3TKC/q0iL6dNA9XMczOQ4YVmgXQ6lPOcsFXgNYupyfYBrvqXGI+GAlMJSpvtLezt72N0eYrT0xPJSOA4isMQs2SBxSzBef8KD8/6+PB0gif9BbJZjk5zib2dCNttLb72pD9FkgBJFmAy5z1CgFvHu3j1jdcRd/bwZLjAuNbF+I3fw49f/20MejtyTZzEDSybDbTkulHDPI6REfoXSmqftNcAqox9zkWBxCiX97gFQZXq+URpdhrlr5/qp19q4FqNxEpKxKcI0XNBV78iWzQ3wPVTBHiz6SYCmwi8qAhsgOuLiuxmv5sIbCLwuUTgRQPXAnRc21qFrLQQ6IgSxzZycaryBwE9VGcS9hS3e55ObKDT4Z/DTmp8vDCS4wxVWeoeNK0TuFikeDCnekgxi7/f7/v5aqFys1Rt7mc93dkbrzYDK3q8lSPnp6tKVQ/2KaBk4HXdA9RBUaHItJtjVzgRhBIoM1VcgLNUg4d4ZdJSgIpWSYuWeBo89HtmefCpANe1qvcFwTOfTPF0de9aN3ogULHiRlVIWYV+Su4cgJWAcV1RKn6ARhJUaal4ogRsDpIMajLm4p1aWsZVFccON0SFum494b1gfp+VX41U6dEL0PSU+IK1m6qzMhb5fo+NgMGiiFphiHHtmSAKVVsQcP9csQgw9So1ZGop4MpVVa1yW6qX1VbAik9VUoxljFlxtMIjVl7UcyFm0SDzsOW/7EPyI4Xjmqrs6lmqw/kz25IQ3PGcscUJPW/c2kP72PXRBdbzFH8b9Orha+eAZEwrwNbty3Pd+0/+NS8/baLZf/C8Jkh2i4nCP9dGTOFqobJMb4+c74HBevEm1kJcykPLAly6uBKgiwy/nY7xz+f38eXsfWzVLlFnoSwCqUiBKwGrWgpo4SxXrRaehgL2HO75UFBA5n2lRa68IFYqnrGMCPtYO6T6d/UZLYr1MX4FcPVpRs9tOc8K4Oqe1ZUZiG3gPByxeFBLYBhTx+XLFigUgmqxJrUzoPWBHYdPmvwMWg+wwBKLMFl/0kJAR62pu6WYU00r3S9GSKaPkIwvgSxHVKdvKBWkoaQ0Y/91oHME0DOV4CqZYnH1EJOTH2N8cR+13k3svV6p23sAACAASURBVPF7aG0fq8LUZgsqQQkFZ/OZKE75MyEYU9SpVKUyWfxOXXUqinXNjEizDNliivHpBxi8/9foTS9VQR/FCGOFnTLSGTNR80UFcGUKvoAyU6TWECLubCFs7ahvp3yea5QJWhW4ChCXk0wVrQJbDbiK4paKV0I4W5yTz5fxoUsuOt4C8bKlMphQmPYDclWy17RAm27nXSeA3r6pBJWxW2toW7mgUK8jTVLxD9VLj9ogSLtFCa0QOaeadT4xexWqFUMEcUtU1QJdFzOF7AKM66IMxZwq5bsiiFyGTTz46Ad4fP9t9Hq7OLj5KobjPi6fnKGzfYT28Vto3/gixv0H+N6f/x9IZymOXv86or2X0Np9Cc1WC8vxGf7iT/4tPnz7u9hqNbC93cLx0RFajQiddgPNZhu7N25ha+8mkiW9hBfIp330Lx9geHWB6TRBo95BmuWoNxoYTaZotnfQ2dpFM25gOh5gPrkSW4Tuzi30Do6AKBSvV6pcl9MB6ls30DomqNRCcrRskPlUVMJTpCk9WVlAjT7HVLsSrHJ85jLmstlEimkt5mOxJKiFDSzSBHG9ITGfjvuYTWeYzzPMCOURodVsYjIZY5ZkmE6oKI4wmY4xHo3FkmA8meJiMMOHp1e4ezLDdJJhuwXsbsXY7tKuYMZTD7MUOB8Akxmwv9fEnZcOsLWzR18M9BcRsoM3cPLGN/Hh8ZuYtlqY1SIsul1sMZtkmWIYNTCnzUjVTqAAqXZzopOK2qbQtzdPkXCRQuxFPsH3tZg21wDuNZrY6v3Vrwxwrd5hFOfqtbcdqy8+C7hWLxF2g+R3cRzT6bePn2Pnm002EdhEYBOBFxeBDXB9cbHd7HkTgU0EPocI/HyBKyTdm8rMvTgU702FPfrF5855zoI8S1wmSwGHq4TSqsFbISe+1WERFbNbYQ0HrJQeslCQARRTWC6o0MuWUll9lLJYiyb1CvYw1aQ9EpQPjw6DioJST6sbVZ/5bODqSsRVTWR5WNf5VlZT0rWIjgIURxeKtgyaCgXQV8S3lcpGYg7L9+YjuapbS7WkgiuDKvIsXUKp4tnGNIJ8bhLg6knQorAqAahUla9wHqekfs8u7beHL1W9Pv1VALq1B6jrti49Zc0moPIe5aAlZJc+XgOuVYCtKtBKX1SKs/m4u77Fdgym/nVbC8fqpYds6TW8ftSWdCowQxNN1cdVAb1CzqqdhJ8K7FvpZ1HCLsuiZIXjcWkxUQWubjVQbYcC07L4lC+W+GdJvwrc1NEbuY+uwXd/v+6zXGop7C9s3On4K2GrA00/1vIcKVvnny3Ds3i5tJVg4HjuKzS1c7hY19AH+HLhRLm/nqdZoUY2PGqqQf3NxzYV1F/IpvjD+Rn+UfoeDoPHaESp+ELWxE6Aqe9eHKsCW/28kgreqr1fPfft0bUAroYn3RKAalSBpLZQY2nfEgcBr6ZWNV9W9g+hjcbJOsoiRvjJ98iw9gdxpX76JQVvCOYC8eGkn6VYCNRU0bqSzStAzjC7g2W2JUu02JPZIvhH0e9RPFs5R5vPrVo9EMRNsJxeIpk+RjodoBbEAnxzUUB2gL03Ed34IoL2rvnFppiPLzC9eB+Tk3cxn4zRvPlV3Hj1NyTVnhXbrdqQwFmmtC9YhEosDELELN7U7iGqE966564CaQGeZkXDAlZUGl7dexs4+TE6XPpLRwiDUPxHRXBoC1WC0KnQk+I/tBkwWwJKBm0hIYzbUmSM3rEcK1JUSJf+xMPTvVDFToQqVypNU75udgIErwSuBGyEr3YylNYTudkGsP9UzUqFKYEwP4vwmmpiQu4CwMtJp8W61MNVISwXD8KIvrSmZg4DZHmOiBBXlPAcZyy4pfMUP4/jThTMVGOKzQvjuQRovcDjZZul4BpnM1W/si/oDZsNH6lYeOsY0+E5Hrzzl7g6v4vt3dvYu/0FXJ7dx3R0ifbBa2gcfBFZ1MHDd/4S937yfbQ7Ozh86dcQ9m6jtb2Daf8x/uzf/e+4++6PEaGOg4MuDvYPcOvmIZDO0GzE2L9xhONXvyTHF8UREhbOGp7g/PRDjPpXAh7Zx3FAy4EZpgum6u9ge+8IWZpheHmOehijtbWP7aOXEDc7ohIOgxyLwamopjs3X0dj57ZAb7ku8vwjXE0n6s0csmhYLhA9YMyoqs7mSOdTUXyyT9iujKA7aohnKufOWi0Q2wSCcRkieSoWAikiTMcjWaxgvxDIDgZ9zOZzTKYLTKcTTKcznPaHOL0Y4aPHY1wOEmy1Auxu2XVfFOgB+uMlTvoB4kaE117awv5+D3Gzhzk6mIVd5K9+A++98lu42D3ELIoxbLVQa7cQLTOktRhpvaG2Atd9FUUJiwGMbWZq5EtMfXGgkilx3S6e5el63fV5HbpW77Gub+Av4atP3TuvHeNzqFs1MUuXn+vI0EaAXhDg7h/c/iUM2OaQNhHYROAXKQIb4PqL1Fubtm4i8CsYgZ83cOWDW1yDFDhShV0Javj4l+Tqs0rfTC/yVHaTq6xUPaLAR5VqRBuNoCZV6RsErl78ycwHqfak+pPffJAhpCmdFK0ol9sE2L4dpBawqxTQGeBQlPIsS4Gq4s8eNYpD8ZRgfxiwDHzFM9bmVWjJdlcRUrlHVYhqvPigrSm9erO8AvFcsekq0jL0TylvVa3pPoAKbCTOhcJYX9P2WgwIYPhs71WLDAIpBLYNqbR0Q0iBt6L5sc//WLxZfpb5cIq3a7WAWgFXDQh/DHBlc0QlakpLtnv1Qc3gevVFU4/qoWgBIqrNinFSVQ3L+LPiRNf40DmYIkDzYlhqK0CQar6tNlpkW4PV7tHratiUGane97K9KUYN0hcwXR6wPL72r9sfSPGzisVCQc0VGLu1A4Greiib1YQvNFS6zdWPfnxFjIsCYAb3Te2nSuKKD8PanFwUIrPmry9QULFKlar8J5YXBohXRFNle6VOt3xcBYZbP9V4fpltxm6W4veTK/zh/C7eXH6AXjBCrc4CNYSCVITWVc3H3vcY2b8C1uxbix3xnPTzRc0NXPWpANWiJSn4VBVb8SxTFRbHLIsvBl1FnaiDs/i7jUl9TbcjdOV2mgBemYX8YVpOIutjOZEVIKLGyvKqzFSebSbIIgZV5SyBUuEP62PP7AykTXI8VIiq6jLLWWRpiuXsCtn0CotpH8tlYjYATSnUhe4xgoMvI9y5I1XtZU5LCaUmSIenGJx9iOl8gd2Xfh07B6+ID+qCharEV5RekEsBroSwhIj1RksgH5WCtdD6zKxJCAwFSEuKfYo0oZ3AOfoffAedySlacYRsdoVwWVPIzu1sntCUcU3hX4axKrfZP1JkzooH0Y+Wlgx1KqJjuUotxUPVCoaJWljHgqjJCV2TBIEAV/N1pa2AKF1pMcB4c/xyHGQytxcLZ1wEEbBNsGvgVYCrjWlvnx2zHLcMByqcDULz+CTNWwtw0U9XrrK1HDXzhfXxxvGQmRUBfWZFzSwsORdvTrFbsCwIAcjiTZtIHARey2JXJgCU7Rj37+PxT/4co8sn2Dl+A93uFs6f3Ede66J184uobd/ErH+Cd//+zzC+vMTR7VfR3r2J5vaxjPM//5N/g0cfvIdkOsPWVg8HB4e4efNIvGSjYIlut43Xv/wP0N07kmNubO1gPn6CSf8BLk8fYjIZYJHkCLMl4nqMeZahhghhvSvK29l4KGn9hJvd3QO0ujcQN+qIwiWy8QWCLEFz/44Uz6p39/R8yVhEbSz+rK4+1sWJTPuT3r1yfqqHsxRQE9/ehb4uixa8hrvnq8JWUbSnCwGdBK6T0UgWTDizjq4Gcn4kGTCaTjCbzTEcTXB5foH751d4eEEbgQwUbGfJElFtiVY9wGS2xMlgicGshpeOu7h12EYQx2i0dpCgjvzgSzj/wj/F4+NXMYpqOA8bmPW2ITdzPO+aDbHZ0FUa93yuXDz9mm/XjO2AxwZcyXXBDJU+5vJf+l+vXiDWZrXr7+ifAy7+0j0KfBJw9QNej43fJnA+yZeoB0uxINpDhl0sQU7/J//ly7904doc0CYCmwj8YkVgA1x/sfpr09pNBH7lIvDzBq6Wv2tYaFUZWlU6Xt8xVeLp6ZRaQIm3/UyGlWRKFkoCkzpLP03Liyx26xhEYZmqcxTaWPprxRPUMcV17XP92nXPCp70ucbsCkhSLYDiilQBZKYqVIahadFeXEoAalGZ3nz0CofKwsXRFHIGASpKToWyCkL4bwnoKspQi1JxTJWwExAUgNXT6d0L06R01VR+EVQVHrZWYd0KGXsle0/VdSBYJJdbirt3WuHjK+nkirEKhFjxaPXtFawZODVoVFV9ehEnf+YwfKVg0o+50nlVZCmA0lTUDpBXFYFATezqbDx5WnXJOgVkOWQVhuXA1VJ//aOdiytkNbUoffusgJYA28J6wCwIKgPSP2f1Gat8VL2GBxfniRZl01EixaY8jd/wrYM8yQqtxMqtEaT/zRqBO/UCYL6Yct25UfR3Bebre0trj8pzobREfVy94FuloJnAWLeeUO9WVbar3YWmyeu5r/YCS9QBfHUxwx8vHuE30/exH5yiGWWIBLbGkhrNb7EScHhqClAq/8QqwoGrAYiSdZajSMZ5rpBV/64KQle1qy+r2gkok1Xg6q8J9JSFKQIbsykQMFopoiWKWStWU55I+pN7vYof51oHikIyMt9Jsx/xqnnaFAW1NkfpeRYg5zlhP7vtgS4BaXo85mPxbk0mV+JjGTFeISHcNsLt21juv4ba3hvifUpWSIVfyBikKWbDc/Qv7gug2Tl8DZ3uHtIswXw2RkD4R9UclZuibI0EtNabLUSEx4SKVCQTJvqcKgpgPY+pVmTRp8HJR5h8+B30lnM0o1C8aqXQHJWeBjUlbow9oWQYI5dCaXre5RnHlF2RGIuoiaDeEqhMQMvRpxnULGjGNnO3tCcgq6QPLhWyBGwErqoeVm9XtUdggapAoJum9hdzncTdiiiK1UGsx2vqwsJ71QrjyXCyYmsCg+lFTMAaaxEuOTZZhSql4uxhV1MLQBdbBNmReJX6eJChYWpong9y5tJugrCR9geE0A1CV6qLGZa6pNNPLz7E3R/+KYb9cxzcuI3OzgGeXPRR338DvdtfkaWoRz/5Du796G+RJDmObr+B1s4RWvUY3//O/4O3f/AjJPMpdre28cbrb2B3ZxuXlycI8ww72x3s7N/A8Su/hlqzhVarJ9L4ZTLA5elH6F88Rr9/iWa9pZbHyyUajSaSjOdXgCYtN5iBky4QNxvobB0ibvWQLiZIx5ei2m3u3MD27S+is/+S+u2av614Hcd1aT99bcUb1+aqIoNFIDzPbS0gpf6+CdJFoovSmRbTCmpqb5HOpgK2qUKe9i8wmowxXywUXk8mooRdJAuMp3MMhhNc9K9wfnGFcZKhP5riajRDfziTa1SrGaAeBxhOMpz0gUYjxp3DNsJ6gE5nSzxjJ9EuZm/8Y1y+9Q0Mm008RIRL2ie0mnqP0mxgSYrr9hXVGzibX10dzusEl1K6yyUueB2zRZ/r7vmq90jF9auyoV8bP/FGfgNdnw5RNSaeHMERWFuiGyyxvQywB2A3XGIHOdpYSnHS//VbG+D6ieNts8EmApsIvNAIbIDrCw3vZuebCGwi8NNG4EUD16fa93E057McjAAFe6PJxkRjQa+9AgKpclaA6wogXMU7Cl1VHVtNjS8gnacsFx/4tAfrOmj1T3A4+3FAafWZxNLJDaZS2bICZA3OcX+ZFVNaUp3k6cOVNHRPlVaRg/mAmu1AbsYEwncKlFbdi7a8iEHV1UFAhaoDWXTGiw6JD6hUjFcSI4pf4S8aHYFEwo1Xkrzp4KbcpwDMq9H0thsbKlSBVLV6cq4rXFVluKrhLFLGLdDrymG+TGxhLKsoRFQ4H1jnFQ911eb530ydWeVq3q9FcRv/fNVDakyKtG+H6QZcTQ0shZxXvEVL1TKTi6l4JWR1awGBkaJ2re69HGG59b/D1+seZNdPR+1CQ4omQi0Upa5utm72WKvPbGlRQdiu0FXHmCwsrNgEKNxYaU9x7HpeV0eNAGoPduWBkTBEFhIKwK6+nKKEt7RcHk+12JqPX4mzqa1ZwftomeIP5gP8weI9KZTVCWeIYnq30kqA6e9US1KxWJ6jXoyIqldNHecOteUOdYtxYX63EgeRWGcCcwhkCEdFeWmqVxkdkvZr6e9SQMpGD+Msnpq0SDEs/tTKj/u4moer0L5KURtZPSlmDG2vd5Adh49/9aql4pEbmI+px5vKevn2MaMLRbryQyBMeDhHPhsgnfYFZIodS9AAmj00u4dY7r4CHLyFoHtgaezG+6jUT+a4ungsRbDanV002tuoN5pI0zlm07EAWaZkZ/SDbTTRaLbFQiCi6k47QWwgFIayaWq3INYHQhKXSGYTXD14G9njH6HLDAzaBMymquqPqd4Tkqg+nJJWHxlksr/RHoQA19TAVPbXwqZ440rhMfHHVcWwZzToApuPP6ocFaYqdFXFK8E0v+V3WhEQ4AmcdyVzuVgoRdvkO1ToarYWOvcZZLfUf7dTEDgonsSuAF699kjMbG7PWGjL/IpVxaxtEHWmqMetzwW8WbGwIEcoY5vXAfW+pXqZilxV0xKEB8jTOfoPvofH7/4FpsMhegdvorF7jAX9SvdfRn3rCNOrU5y8/z288/d/hUY9xvErb6HdiPHw/R/i0ckpZosUO50t3LnzMlqtJibjgaTj1/IErVaI3YOXcfDyWwgbTYT1FoAFkkkf44vHYmNAlSsPdTGbodNuI251kC5DzKcT1DkGaK8TNVBv96QIG/tvPrwUv1raDfSOXxXwGtXbMu9Q3UrPWBank+UmAc+Mgy2C+HjkOS/XXVPDU23M8bTg+1NKWzGZ9VFvbEnc6I1LiEubgfl4JLEbXPUFsnL+SBY8H1LMk0Q8aoeTBR4/uRQAOxqPcTYY4t7pJcZjAl2g1aBYtYbLUY7xdIl2h+pwoNvp4Oj4GFnQwHT7DUy/8m3MDl/BvVqIe80tJJ2O2GoEjXoJXAXyV+YYs0ix1Rk5dkbyKA9wEqTIliGWbjtQuVZXrwsrP69fqJ7n919J4OorY+Ui32qo9HW/T+HC1lYQYD9Y4oCQldCVqtYa0OZC5FIXI//nf/zK80R8s80mApsIbCLwwiKwAa4vLLSbHW8isInA5xGBFw5cP2/AWlKK4sF5JQ4GGsJKMRxhCEuFW1pYiSnFpT9jFZsKhDHw6qCwgHgVmPQMd7LVpji8qwBaZxfrPmLXKjdMyeoqQFG2mOK1sB4wn1aFV6sAmCDKM8ns+VgglO7PvT0rwGtFFWnQVdSoFmo7utJ6VWPoCleHM/J4RSWawQjRRhm10Ucv7tCKBFUiVvUAVYsHRTslkrRiWmtRdm/WApIXae8VP1nby1P8ycC1x7+wYqiQcfmxAvWfBdWrokBja840tMUV1cj6MPa/F0WkKqBSPE9dWVrsQ0vkCGQV4EM3TFOMegEts5bwQ/F2+1jImAbswHMdcj5jcnFg6fzc0XwJvN0CozjkUm1r54MlL9s4LC0EtF3XL0k4QHefZfct5qeYI6SGsPL+8rjLKnxqO1GCW/V7daWuexPrIgI37ObA7yQj/PH8Eb6WvYvt2gWiSGEdfRpZUEgUrl4dno3wavECpjSt1pXNhQq00tbquS8KtzyT9M0qcPVoqtqNYFbTkFUlaOBPivIQZqq6k18KuMvMAQEVlt5fTA4VGOJwUPdZjnQVvys0XslDEALO100pWgGuaqPgimjzmi2UnCweNEE27SObjSQFG0zxb/QQdw8QUq268xrCnVdQazRNN2xWJMsci9kIg+ElGo02Os0tVZvWQilGREuBxYKp0nNRkrY726JsZbEm9RrN1C+URYsEcCkUFFBoXrhM856NLjH46O9QH52iTQuBgMB1LCngBIRUfUrRMMIxCY0qSaXQmBkdiwDZ+l+mEfrhEmbGTVHDenzUPVVwhyleDVCLVQTVjoSraicgSlfaKhh4JbiumVWEgGPv36BmfrmmsmZaPzXptRpCKnx9ZnXFtDSVhdNoixCJKtPPIfqG6kKBbWPvFr2n7FcLqMkygUBiWQpUOMiYFoXJuL2CRMaen6GK3kBsOWhdIacQ98v+mI8xPHsHD9//jhSC2rrzddS3bsl8WN86RpYuMRtd4dG7f4/3v/v/SnGnl177MoZn72F8dY5G3Eaj1US7sy9+5lQ3L+ZzjAdUr6aoRy1s7Rxh96U30Dl6U+wUlskQ8/4j9E/elyJayWwsqfghIjTbHQQRC7FpAcH5XFWm3d4e4noTzWYTyXSI2aiPztYBdm6/KXYFhPQEs2Lvk06LgnpqoKNjxJZj9KqXua2OOB6oly7ne/r3zmYaG6So1dpiz5Clc4T1poyJ+XyCehRiMRlhOhpiPB7L4MozFoJLMZ/OMZlleNIfoT8cYzqZYjiZ4MHpGe6fXmI0mks/NhsholoNo2mGearX+TiOcfvWIXZ3tzFGG7OXv4nl67+Dx70dvBN3MGh2sWy3sWxxblT/X7lfqBbQMuuTYn4xFntnCVwGGSaZvmcdumqYVq++118tPv7OuLiU/0pC17WbRFsglthKlo6qjbeXNewFGQ5qAQ6xxE5tiXYtQKu2RCdYoik+rjr1/4/ffPXjA7756yYCmwhsIvCCI7ABri84wJvdbyKwicBPF4EXDlztYeKna2Xl3bxB/JiUM39CJHBVsKIPCoXXJJ9d+CBaqChNgWMqowLeSdV79YTVdD+3FtAHI9NsPPOw1K+1TOl3TYE/IJSpg6YAuwZM+zb66FqmT698qBSZsOJYkrJuwiXzAuQ/oiK0G2tRia7A2WuAqwkhqhXkHdKZ9M8iYDXl+bAoB6txWvKBmoDbwZaoXRlPPrSrttEfnPTT/VFTI+Z9oIrksvCP94TCEUOxBgqtfI9xIreCMFhbBcbytLVqXVGNZ5HubpIz978tiWv1p9XuX9GNFHLWymddA1x9D9JE89R1BWFpLxAIYCgfwfVd0u8OVc1SoEzdZwEtA1QF5F61M0iXAVICOS8U9BwnqY/78nzQ4Ip1hyl2hdFbzGX8GeTndq5slfab8tWP5ZOAq4wUAROqVhXoKnEx7Ov787FuY6OqhnIP2BrVrhXPWdkvC+XIYgztEujYmOPlLME/n5/h95P3cQv3pFAWCwcJvKMqj2pFU+T5uJKUdFf0iX9mWXnb41cFw6WC3gpeOfRbpgrPBFDod6F2JTSkeo1FqthmUcwR1Kgi0ot95UyTXgOu6vlZ6aSi36verS6zLOcdhd5uwGAd7ApKUzmWUM4VvTaaBQSqD6Wcv5IePUGQjKVgEBcM0Ogi6u4jau4B7S0BrrXOPuos+iQKP1X90dNyPO6Lyre7tStFrJi6L2OfnpdpgtlkJIWyqGyl/6fYP1ixLqoyefyEsVUvUk48hFLqiTnH4PQuJnf/DlvI0Gy0tRqbKAwXCAiH2e+MrqTz8yLDvqZ3pqmEXXldWIKYp2pIC4qmqhwt5Vp8em28FjGWPuIyip6jVLO616cAdyp4WQwsnYnKlXnjAoANHku3hgSbBJqEu1rUTeZpKY5m1gcC8G0ZRNpD79ZY2qd9brCV49DGgIJ3hYEEzaLedP/hLEPm6tt0joAxNf9YpifLMYtNQax+vSopFuDOc0ln9nKxLZ0PMby4i8vH7yEP22gdvImM/cHr4mwuKmIqmx/++K9x8sE7uHnrNYS1GS7PHuPx40scHOzi9u2XEVPFGjal0F3Cc2dOT9WRzIG7hy/h4LWvo7l3LKCPPqzz0RlGF3fRf/QOhpcXSFKg16aitIaExyi+xQGW3Gf3QNSfwTJFRluB6RBh3MTO8Wvo7NxAGNEbt6FgNSfQ1NlCxiTBtkD6mliCSMUuLrqEgp31loYg3+dMqpznA4QRFxEIWae6SFOLkKdTUXjHjbYA+vn4CvPRANPp2GyIQiRUus6odJ2iP5xiMJphMJri/PIK51dXeHh2ifOrIZI0ExuNOIwwmmWYzVO59+p1W3j91SOErS5G7ZeBV76J4e0v4YNWD+dxE5POFhaEro26nhMcX74wIxcBvyBX4GkA3KLRSACckdFXV3GvuS6tLFI9x3Wr2KSysPisxb1Ps7tfuG19BX6t4Rxl9GfdDoBjAIdBjr0A2GZ/1zK0aStQC9FCjkaQIw5yUSVzVP6r333jFy4MmwZvIrCJwC9XBDbA9ZerPzdHs4nAL10EfibAVZ4urtMWfspwVlbj5Z2VarcOqfxTRO1oajbLklXVpdwkKgDUh7rVUlyeMi2KPXm+JJgp1UfVv3/cEZlmypPknzrQFeBSgNlSwVEoWF2ptlI4SVUKAjesEdwslQd7BSyqpjTpSCFqcLhqxaFMHVneg2sUi4IvBqH5rgKJijLWQLLAbC1SJLDHK8RLXRY1ihXARRZR2AyUQFWaaRW8RfVk6mT3WhXgbRBXn1CtfcXxuHrOh5fuu4AEBm/dK847QR50Kz1SBXJe30ueCQ2auqXm84xW77eStVRGyScA1wJSVtwYpWiWwdSq+lVBsC4FSKilkL36C6pKl6n2+rs+3KvKuwB+Zi2hqlir0P4cB1hAIdu2PB9KWwdtvo8lbY8UciuKtNmbK8DVP7o8Lxxfl0sbPoXoea0wvUSRZeM/TiVbxMKLvVmsC+9ms8IgcN1dZvjdZIg/WtzDV9IPsBVeinKMcFO8W6X4UUOLZZmFhQ5Tg1YCtDyV2gFSdRFgzSfV1daS9U9lY+nZKvOULWro35iOzHRhhX1UW/KLfpCSYi5wTOdI9WnW+MjrhUesF0crx6inh6t3gypUPU1c/2Y2Ah5uA3RajMkXFwzWusWCQGMaX1BBSprC9H1Nkye8FDVkWEfU3katvY0gaiPtHiLcvoMgbiG0RSVP+18sxhhPxmi3e2i1uqo2lMJSS2RSkCnHYqFV3OsxgSBjNQAAIABJREFU7QRoJUC4Z6nqkq6dC6Did1W+LsWnUhYqmqH/+APkD3+EXhiKhYRYNdCbNJuLOnNJ6CqXkBR0CQ9CXXbw2MkVhm2XYoVywdIiVlREC7CNkYstgxb3KucOBdt6ufMCcgSl9PFcYEmVIz1cCVh5vPw9mUu/S4yoKiWAdUk9+0w8Y1VNqrCZYNiuIabs5euSns7lhihSQOgnjC10SP+LTQb3XkPOffIdVtyN1jKuxGU788VEAZudC+IhG0Zix8FCWoSK6gttRfpM+UoAqZ7YObJsJmA5TXOMpn1MplNsHX8FtVYLVw/fxWI6Qhi2MJ0McP/7f4rx2X002z1kyRhXVxNMJnO8+tprOLp5W4rcYckCVQHa7Q4GgzM0Gh20mk1ZQNl99Wto7txGmo6QjM+BxRxP7v0AlydvY9AfoFmvo91oywLBfJ5gQZ/UWoxGdw9bezck9sl0hHQ6kHOfRbl2btxC3ORcQQVviFAWHVWRLYA5rANWdE+umcxsIbDmmSsqZcJ5qmN1JhW7DKrC5XxSGK4K6QzZfCZ2E/ST5XmxmAyQzYeYj4eixk1SLs5EyLKlQOfBaIz+1RijSSLQVb6nEzy56uPD+48xGE7R5FgIAsySDPNE5/I3Xj7A7Ts30M+amO99HfkX/3M82jvCOGzgtLuDi3YHqNcFuvo1qrAuqQLXyuVxSzxBc5yRusoaVXmVdhuWYqH2mowMX8z+2MvYr6KqtQiIX4DtBkrCTLUq7QKA/QA4CIF9LLFbywW+dgKgXcvRqgGtIECjBtQJXHnOS+ZYjn/2228+x53DZpNNBDYR2ETgxUVgA1xfXGw3e95EYBOBzyECLxy4Pi9oXYepFaBTwBjHOH7TbGpFV8Ssq8b0z6pkU7c8hahUsRG4CmQpCsoYVLX28qHHVZPOdRX9eJGoVWjnbfTnh0J1ahCx2lXycF3dsFA2lU8fK6nRZiMgPp4OZVx1ZLHgn1zRqADNU/dL1i04xKSU+vm6HdPKBTRaESYVd5pCt0qVKxJOf7ip4LBSz2tgr9jci2J5ITNRvrqGydrpQMhBtxUy0j5wtOaDwtSgBgNMZysPqtKewlJAonXtWSLbmZ/v6gbaavdy1Xivxr3giZWBWXTnM1Lz5QicQxkLs64oeI+KDsv2OjCVAlrFsepJIJtZZflSsUw460WpqIqtNN5UyL544JCd/r8yBsxH1D/dwWoVRq8HsgpfRSFqqlE9X0owL5jAQb0PQQvsyudd21vlCCvOMQPha6NCPuNZX+U0VMZXx4rNC4WNiI426kW/ms7xx4sn+IfpuzjOH6m6leCuzm/z4qRKUuwE/Dyz9oq3qSoa1btVk4fVb1hhmi5ulIXe/Nx231bx5eRIlHFB1aoVVRO6zlR2LfKkYEYHBdO5qbKTwli24CJwzOdKKilNzbgKpnVQihczVbmhQmNtu6thCRBXIYgGUNPUvQ1yxpqdgPqbansFxBlEVmBOBR/VlhFqLELU2JJ07ZQFlLZfR9jdtQUbhY2MQSYelEOFWb09hFT1CTBU4CoA2n4XsChQKxS4FYrClZYCqiYV4GVWEIy9t5MgM5mNMHzwE4T9+2gTsIeEfxnAIlzpVCEh7QEITF1JLQEkkFSFq3hUiwKY7zULFfmd+6urqtGKqnnfq9qcbzPFo8wZBu5FRaqerVSz0t81z7WAVlk8y1WwC2mr+OWy/wj2rL1uvyDnpBdkcmsYA/dU6rLAF5XFDto5niNbIxBvaDeedasJMe3mJVdV1oxjNp8IhBQFtkBfhb9hSODKfWtBLeX6ig392H29kJCZADKL6shbuxidP8J0fIXezbdkjuvf/SGSyZAJ9hifPsDFe3+Fcf9S0vCZEj8eTdDd2sGNG8c4uHGEej3GLEnRbG3Lfk8f38N2o4ksn6F34w72X/kaap0O5qNTxPE20mSE/sPvYfTkBCnV1aMrtBtN8UOl6nM+nwmwbXe6qMVtTGdzjC5Opbjbzo0jbO8fqa1Fq4uIYJfjkIU8IxaHo3LalMQ8f4WFqU+zXsciXdQhlJWFh1zsBrgoQP/XZD4UlSvPG44dqrsJ4HUhgdtNkU6nyJMJFhOqXwldF6JOZbST+QKDqwEGowmG4wUuriYYTeaYJHM8ODnB3YePMBzpeI/jGiYz4GKY4cZ+E1945VDUuaPGTeDXvo3LO1/BsNHCo84uTjs9sRTIG3VkprK2pJvygrp2b1hHjg6AK/cilmO4xkZgDZp+agj700DXZyhEbV3zmdefz0Vw8Oy9f/JfXFSsVx0FrUvgAAFuUM1ay7EbQHxaWSCrVwvQCdU+gDYCdYGtWiQrEg/mJaKaLg78k99865M/f7PFJgKbCGwi8AIjsAGuLzC4m11vIrCJwE8fgc8duD4vYH2a3lQe2EtFbJFuWyAcfWMB/EwFocV31hGMPqCIqIY3iAStS4WvDlxd4eqfU0DWAgqqalJph8E8ewhweFWAoMoxufJOEkLXIFyRSu3NvQbSSXuqKddmDSCptwaHRPVReJyqH6fANy+WZO+vFovS41REKf8X9aQqIdkuAY3mJ7equNTPdauEavepylF7RH72IuvOnixu0m731q2m9VfL2VuoheOIItlVmauFlJRX6WdW4bUD1/JBzdq1Nt480XrNkbIYV56+70yhjIXtaA1Er6O+KpCu/uyLA9XTpISONrYLVbP1i/eYxdNtDvTZjwo6VSxrwSzzcbWxoXRWe251vKryTnGd20x4L1btMJ49x6yk6q/5Hvu75DyQB2hT4pqquQDUtqHsy8/rlcWXp4Hr6gywMhKf2Vgf99cBeH6CuJQI7GfRpBpu5Ev8V8kI/yy5izfzd9GtDRBJem0dtTq/WwipSnPvUhn7PFpTt1LpJ8pXfhtsE9iqoFFhp/rE+rE7Sefv7EuCqwK4GmR1JaS83/YhHqKEK0xFpsIR9IC1RRM/R2TRw+0BLEW9oPY62gV+sbK9VLRnery23T9Lma2unhR9L361mqpeFPgplkhUTau+op7q7jLvmgBPeS+BkkAlKj5jpN0biKlurdeNYzB+hEcEXBMpBNTpbIsyUacB9S3NJJWdRcQUUkqfV040WeRh4Sup/s5sZyr3vG/oyWmFqdIMk/5jzB69g1Y+R9MKZDHOYLEqFj7iYg2Vf2IrUI5ISdMnUJN5mMrjyJR6hBOq2uNxMsZL+vsacC36VYA0X2ZMdZmwSJ/2xUFR4aaicl1mC1VCV3xeadeQM2U+SRDI31PpTyoxc1GaKsAlgCYYpSpYG0yFqzlhs2/CpqX+KwTleFZnbbWGoIozuXyMRu8GAsJxwm9fxBS4LlWeVJEbaJE5aYfYBmixMbc2EGVsUeSwUqRLlL9qR5HX6gh27gD1JgYn72B4dYnO/ssC2WcX95H1TzEaT3D1+D08fuc7Ainp19rtdnF1NcbOzg5eefl1bO/dQB4GSJIMOztHODt5H4vBFZqtNmbTAXp7+9g5fF3nA9pRtHpIRn0MLz7A1ZO7kqJP4EkV/EKg60LtK+JIlaWIMbq6kOJVB0e3sH90E93eNlrdbbEgYRwiLiqI9THPt0hP5Yz+thwTOp4IpWluwnmaL4ZhIOd4ToUu7SXSDFEQglpYKTjG93NOZ59S4S0KeHo68x4mQzqdIV3MMBleIc1zxM22bD8ejTCZTDGZLXDRn+BiMMFgOsd4NkP/6gonZ09w+uQSCQF+LcCjK44Z4I1bWzg62EUetbB46feweOu/wKOdQ5w12jjrbmPWamFZbwIRx5tmY+jJYrYSa7M1eX03zzEUlTStUtT/2q/lz8pcWJ/0q3YD9ml+YX32xex5/vIs2Po875WDKO9rn/ctn9t2dpNBdXVrucQOWAyLqtYldunZSkVrLUA3zNEJAlO2LkXV2qwtEdcgNgJiJSD3h0tRanOofuPrG+D6ufXTZkebCGwi8JkisAGunylsmzdtIrCJwM8qAj9X4LquNPCba73DNiSoD18Ci8zDryijKk/+T6vaJH3ZQKfc4wtwVSDCx+NYoKsVzvKkf/sMSWd3OOUV2aUzVpVxnj57LXS14xBwsq7ac7WkQYvr+rkKmRVYeWEhBWwlWK66MzoMrQl8Kwso+SdUgGjlePwZQlPRqZJV2GY1X1YKqxTszn1hbddFe63QlRYiUhDI/XuhpWVhz1Ap4mN+rgqrVr8EuBZeuqWHrvdFAa5XhZzXOLSaWqgyJjxVuiwdY89kdmwrwNQy8OS1teG23my1LyhT3Yu/e/Z4YXlQTWR++nnQVdAK7L1YWhHwwj6A4999Zwv/VlcqF2eQjt/iQdRYnysfZZzKR+jJ4nElunveL0UCXkRtzaNXPk8Vt/o5JQRf/4QV8Cof/izg+rwtq26nB17C17Izi4WIJcAk2K9nC/w3i1P8bvYuDnCCRrgUH0aq0ggHa42WFs1y7wj5GKu6bkCLkEkUfYR6Ru6rcE5Bprk0FqpnHWwyjphWbGpVVSLqPGBldsoDSxVILWknwNFA1awSeKPdpoouZo7KvkQ5y99VWSlqU/EYtYr2XiTLbQiEElWU2KJYZGo+j9GgmY0hha0+A7Jtdt4TsjpQlCJTdYV/bH29g3z7DUTdrsVNDzNAKurCBauxh3W0Oj3Uglh9YU2BS99QAlduLf1kalyPmyvf/fengKsVpWJK+Pm9HyMePkKv1UYUxxpHeuMSHi5mclyiVCQ8dD9T4dFMEacXJ5DLSh8rroeighXrBBaHoqLRUvwFuMo5rhC4ODfMikLAMfGGFJrS+VS+eKyscJ8udJyIspfglRXsCWIJ5PjzQn/mwHNbgZBeorwi6qwvPsDyfi1mpV63jUKBy+MJC5Ui2yMTPNLZFZKzDxBv3UTYOxIgKArNYrGwBuQJgnQuQ1GhLxXHdbULkLlSX/Nrup9P+gmu0iYkT5A1uqh1jxC2d+QcmA0vcHHyLmLUEEcRRk8+RDI8x+DsIS7u/wijy3PMshAHe1RCxxhPZ9jdPcSNG7eRExw1InR3b2ExHuHy0TvY2T/GYjZGMp0jiggkW+jsHaG585LYRyyzMc7v/gDDsw9lPIxGY9QydnEN0/kM4+kItbAh3qr1OBKFb7uzJT7DjUYdjWYHze426u1tRM2WWkTQe5ULOFEbEVWsXC7JE7MbaIgnsCxEmS8zAaqMJbGusKJ0ZhNC32EbRMjmXBTQwl7IOUbMuiPLsJgMBVan2RKNzpZcP+bTmXi6Ut06mia4HM7RH88xms0xHA3w+PQxHp+cYpHMMUoCPLpM0W0EeOvlHWzvbCPvvQK8/k3cv/V1nLV3cd7dwmVvC8tWC3mkmTQ6CK3IXrWIls9kBK5ZjqmMd7Z9dcHkWTO+2w2s/70KXnU82ZfPr5/iEuLZBZ/iLddv+vOArlbLoIMl9gHcoGUAcmwValaqWoFODejWaCEAsRBoEs4StNo3l1OY+ECVO4ErF8+Zo/APvvrFnzosmx1sIrCJwCYCP00ENsD1p4ne5r2bCGwi8MIj8HMFrh9zdHITLU8aqgrz6uQCOgXsGdQSfzzza61WdveHU0sbl2xH7ouVdtVxD7EpMwXoVu7IFbqq76g8pLsSzNqr98wlrKlC1xV1RQFKTVlmD6Kq5DMA5fDJIIUftwNPD5Hanqm+VHmmKT8szdgfOhw2i9LV/D3LMKvKSkUm+uSuXnwKW6nIImQrLNYMkXgScQF/HShXHpT4Y6FGNagoujlRK7pK2ER9FlNV6Gob9DNKP13tYwXt0g+uwJPtqsDWgLQ/z5l37SoX1X4vQbXCfE19LoSGpR9u9c0uJCyf1YrCZDJmfK9i+7DqKyrw0g/Ji7mLuMc+wEBqATnXCnrIs7LZBxgqVIhdOW9cMCQqV4OzwoYMi+g4UIJuh2qAR8+fXGrorO5TaoSb7cXTf6uMJk97XRmPqp5W1XMhri0Urmrta2Ov+n6BtRpMBcdV5P30ospnmxiNNBdvtpFdKOu0AQd5hj9KB/iXi4/w6vIDdKIx6pKSTu/JCAELZfFbvA3N9MLOI0+xL9PxHRj7mPNRWBau4vzmX9ICpsZz4IhlgHmeVmImf9OzV4sVEdqwwJak1LMi/BI1A678vQokinnCwK3vX6CrnHQKXFnwR6Cgz38iWxdJXkU1ypONwNWUsCtnmCt+DbaAal1Vw8KKBLFglaasE8DmSIMYefsQ0c5LUrGeI4jjgKcLoeFiPpXzVlKzqYgtvE/VJoFFjMSygOnahXpVR6EDTZ83Oa5LOwEbqfQLTRNMBn2cf/R36C0G6Ha2pJ9dkRwQYlLlmicIrfCUKvE4bmlR4OpM9gMBtCtebdFE7EwJy1hQiCn2LCqkqf2+TOPzu5Ruk/iIm7WCbrF8UFWvWAokBGkLUUOLIlrgayrxQrJAtiBwneuupRCWqomZxs469+L3mkxVCSnA2BXOVODy97oWdSJwpRmGqKmXWNJiIUul8JSMlXpD2ubzBfuZNiU1gdT0FU0EslLdyTGm6mmdf2WBk/sVVTWvzuX1MogUKhKm5+0biLsHoi5ne9j2+fAc/Uc/ksUFhjXpn6D/8Ee4uPs2BuenCOsd8SW9eXQkMLERd7C3f0NUvXEUY+fO6+gwBf7ud6khRae9I5kiyayPxfiJXA+3Dl5B2NpDZ3sH8+EFBqfvYtQ/EaX14PJKnBtYRC+OdVVtNs8RhC10t7exu3+MZr2FdHqFZZCJjUGT9gK0FqA9SdRA1NyS+ImvvCiiK+eTwPoMeaIxDDnf1FtS7M1nM7Ub8bGgdiKSHSPnhAJaJDOxT2Cs03SByeAC/ZNTIGqgvXsgQJdK3dl0hiTJMZwscD6YoT9ZYDAlTGZRrTOcnDzEYDTE+TDF5TDHXi/Cmy8fYPfGbSx2v4jzl38HJ/uv46K7g5PtHUy7XaDBYwhFQW7kXRcl2IeV+x+2OaYPLdeaGAO7HlSvd88776+rXIv5dX2R/5N26Athn/Z9H7vfFfyrW/o9wSe151P+nTNbewnsBTn2+Q1gF0BPYGsu9gHtQAFrJ8zRFK9WiKq1GQJ1wlZmh/HUtCwx3i3SYkAXGJf4ypc3wPVTdstm800ENhH4nCOwAa6fc0A3u9tEYBOBzzcCwb97uLrDyo1lAUye9yNX8qSt2Ef1RtX/7vebTrvkjlr9VF2GoP6D+uDgRY7cz1OrlNvjhqkJS/AUIF3xHzW8KWqyQIrmhksqXWuWGmVKmjWA6h6uWhXdb/ldcVMCPw+NPDhaW5XtPeU8uhJFfzAVKOnqwsoW6/ffmkG8CsZWHlYq71XdklW1X4m/wcVC62Hgy8Ceq1y1YJQCHVUWa/+42+TTouIyLVr6quLTSThUFO+yfVUfhhS60n2P/5kgTwCtPN6LgkLSvT0L0YC7F8dSuFhNga+CuoqqxaGvHfvqVk8PcD1kUxv6g5/AY4XT8owk/3/64UkUo+LhaOPaVNMCFkQNV356tQ/L3lA4JyPcC2Y5bndWa12kAN2sAYztqTejtrFQe1cOkXuWkiyMndhPOAC1auQO9wogrx2z/uBbpJV7PGTholz80Pa7F7A2zo/X/1ao1+0oBI4RsBR+tg4sn3cSet7tvHCILVwY0I+WGb6WLfDfLZ7gm9k72K2doR4lqNes6BL9POnfWm9qsSyxELAlALEREEpV+LbKXyqB83OniIMsKFlBLFeOEpyy55ge7+nUlgZfqDUFInqhJfVI1Sr1jDctBVTmrPYTPrIMutvUTADCwlL0gpUiXAbc6L0Y0VOVcEzUuQoDdTGoTPPV7AGFjAoETdVuCyXu0+yLReJBaantmvJPaETwQiVsDVmjg2DrZYTd/cI6VhctMlG3JosJonodjUbP0u2179STtVTtelsV6PFzrAjZ2kKZw3I/U+S8lcruAwzvfR/NyQVaTLsmcLSzXsY3U/bThfYrgal8R1oo0BXAsjCivys0rZTp48+iciV4JHQKNPyy+OGxpjesvr/wcKUaVvZl8NYLZjlwpVLV1KpSUI0FlBZUwc509qCVAQt2RQSWdCmWKmsKbXlcomJVv1dNYycHipBT9RrXzbaAlg0c5yx2pRBGrk1UKkN9cuW9fm0nAE5n6jPrIFzixfeH+l7zWRefUqtqL3OXWVyIppvx3TpE1NlTKxSfH/JcoOtseCnnCgusnb//15g8+Bs8uH8P89EUcb0rcHw8meJqnOLOnWNst1totLpo77+ErRt3MBvcx9Wje2h3txA2t9BsNjG+vIfp6ELaWW9tIQ/q0k+LyQUmgycIlomk2fcHY4xHU7SbbXQ7LbVJCFuoRTUsshSdrV30um0B5ASmcRyj0dpCs91FVO/o4k09Qq3RFE/X5dI8kXkNJxDnYoUUoGTMuCASy+Iox72ce1Yoj+eHWCWJFQFFrRP1c2UhNHoAGHRNFyxmNhVrgeloKgsgYYMLLKEoXefzBeZpjsE4wdUkxWAyx5AWA/MF+sMrPHx8DydPTnHWp11EDa+9vI/Dw20sGkdIbn0DF7e/hMHubTzYOcDZ1g6yNq0ptK/Fi4CqfRkjHP++EqljmpYuMix5jnjhv+p95fNO75/3djLgfoqd2r3Dc+3BV5efa2PfyC/45eIky+JtY4mjIMdxkAtopZKVgLVXU39WKYhlrzWDpRTFatRy8WuNw5qoWyNmhlGZLxlibr9jRe6wxJe+9IVP1dLNxpsIbCKwicDnHYENcP28I7rZ3yYCmwh8rhF4CrjKk85nuLN81k2x72vNi0swqFSzL4vGeEEqedAUEKngTUBAUQG7TKrX6sdK9xzLSNqygSa5cXcFhexEvVwdl1JLo16uVTCnaFEsCOQhR7fxZP714DtclYfTAsLpVlWV37pGr0C4ciOujVOErACvGhe+4kWtVt5njamqtqT75GG1Unledulg6Wmlox+TwjeDdXLIq76phSpWD64Ah+oFW+nHIqV07RnFg1CohhVU+fOFYBuDgKKn4rO/KDM1Hq4M5fYC3e1YC+BaQEaPY9mvBSK/BhxqZxk6daWxBUVib0WfCtBRWYnQ5yg7/oryVwte2TiwYUqYES4VVCjLXbeEcA1zqWz1VHz3bS0Guo4SBdGuwlkbZNp2H7kO3nScsZ+tDrYcX7VIWDHGrdCV2wB80qzg41/DoEDXx2LpH1qOiWI4FJ7E5dmlxb/MK7Q4hvWz6HOcCs36YneZ4Y+SK/zXi3t4pfYeeuEUcUjFJH03FXbQQ5LgSiCbgAOFYO5hynNPCw1Z8bpq4NxuQual0lNVVGgsgCW56D6QWRir9EB1qCjwWwCjxlkVbl4Mi+9X+OhS5hLMKsbXccxxQM9STScndC3OkbiOsMFU+oame9vnqZpV1Yn+pcdvJiwGXHXe00Hu/S7bSbo9Y6YeosXncd6hR2j3EMHWbYT1thQcknEnEu0E8/lY1HqtzhaiiP6X5rYtkNRgsc955umq05QC13VaonNm2UdqTUBFcY7FeIDBR99FPO6j0+2KV6/YARSLY5mk6xdKbmkLUYSBbSsCxf5VNbJDVyHaZhFAj1YFqO7RWVUiK1G08S/p17q9AEmbZ6RAmPu4LlPUCDdd4UorAcYsWSCgwlUUpHVVLdOblX1h/rpCEc0aQjiX9Sk9WENRtEZS7Em8XjnWeAwsPiZ2Bzqe6L2rPr7qk8s4yrgUmE9gSPVxqpYFhfet5kQoizYgbTYMxcxtGQZ5o4dlbw9Rs6fnDf1KQ8LFEGkyx2I6BpIJprMZLt75M0wffQ/bvR3cf/eHGA6GUuRuPpmgHtZxdjlCvd3FnZtH2L/1CvZv/xpmk3M8/MnfIJlPcfDSm9jePUaWTjEbPMFi1JdidDz+8SxBksylcJDMrOkY6fwKw0mKy1GGTruHVrOFVquDNj1MWeQsbqK3eyjXrMW0jySZohZ10Gh10O300N46RL2zrZch2gsQbtvdhIN6vzcS4TvtLKJQACyBrLhCE/ATrtMWg2OC15qgJu0WBTz7VLx96UGcyjzDwmOzwUgWOzgOGVeqxBcErosEs0WO6SLHaJbhappiME0xTTMMJyM8enwfTy7OZawsZjM0Y6DR3QcOv4rFy7+Fk+M30d89wtnuAcadLrK6Fw+Us8LOa1v5kQuiLU5wDiRE5un5ywRcr7tUrd0bf+zV7JMgrC3q6j6WaIJq1hy3ggCHALbNPoCK1o7YByzlm7YBhKzNgKB1iXqNxbFyKYgV1wKBrRRucyFD7l/kcudqfb0/fuuLG+D6Od6JbHa1icAmAp8hAhvg+hmCtnnLJgKbCPzsInAtcH0RH+9pu85SC5BWwlI+oAvolOdWu+leQZ360OuQbqWZZjMgcMwgCP8uqdEF0LHUdlPPEFTxIYj2ApLOJw+P2h4pHWL7VICgqdIOSfT+15S2AlgUfhk7LbhYsd0nxPSTYJYrDOUxz2K4/h5Xsq3jhQoftPtxe9AxfuXV3b14VpGG/ow2V7EXb8LptbaudizUuKbedfinEESZvmu+uI9q8Sq5sZcCRvog6UDcAbbE1EFnARU1Girs4xio+tCaAtEAnsTHg1I9GO1ee2QpeJU8VKo3q/VxJc1QVVirINCLUDGugfsOFIrUQMe4jzVuY3E2XFMUPlPISmjjKt61kW82AQ6gr8ORDqPL/H4dyXw9NWGl9vcSaUWKKWeaFeUS2F9ZvHjWUBbgKmEy9SVBjME3B8zrY9bPG/aznvX2WW5z4epMrwRfLAbJKHi+merjFpB8MYJVuJHhq9kc/3pxit9bvod9nKDJDPiIoJXek7QToEKQwJWp0VY9voCOZXOKyu4VaOznZdnftmjAtH/p5GLk2CA0eMoUcYeeHBMCGAkadT6sETASaFHZyvGY0v/Qoa2dF8W+NcoK9zIrqqMKVxmq/ByC5UYLcb2lgNXSk0XRy2rzBlxduS6p5KbmFG9OOcFVeRoE/OZDOuEioaF5wxpuFTjNAkyNDpY7ryBu7wr8YxZCJinqLJZFf8kxwqgu1d7FgsDOOXq2io2Azce+KKOWUkcXAAAgAElEQVSqVxtTlobv2/gVR/dh0NsKexEKTvqnGHz4XXRZMKu7jVAUrjZfWT8QdOlRV5TsfjkQxa9CabEZsTlCrRO4ERWupgQVuKRLFX5MhVWCFEqzecdU0+IHK9BaFY7i05onqhpkyjihmihw5wZc51gmM/WflcJkLQSsai8gXf1bFYbXBHAX/SdFynKxBFgGXGSoq7drodzlea5gUAuB8Xh0hNs6gCq3qbpmASTCV0XPqgyXQkrMYIhM9c9NaRmRI6i3S+9SUc/WkLVvIGhuyZgU7wCO14BKXNpApEhTpttDClWNzz/EX//f/wbd5RSvHB/g0YO74qc6Gc+RzumzGuHyaoZOq4HDo5u4+cbXJSX/0Qdvo3/2CNv7xzh+5RU0mi1MB2dIWKhtPtPF11oDWZaj3myLCn82vsBseIrx6ByTyQSjMVP4qZ7dws7uDpp1LtYADRZ5a/fExoAq5Focot7ZlcJrPGklLixQ1N1HrdEWKwfxIRaoHYhlAW0VTLauF1Ge87SOIEhnoaxkJgvKebZAmrCgloGxbCGLFTK/WFG5ZEHwuhDALH2fB0hZiC1fIs1ysReYJwnmixTjWYrhOMVgnmOcBpgkEIuBwXiIByf38fDhXYRBiu1eD43917F861v44PgrGPZ2MNs/wsX2LhYNUy+7d2t1flL76OLeZGk2EsWC+vPN8j+brX5apWu1lVXg+kkiB7/HWL9vKe49eB0I0MjpzZrjMFjK926wxA4VrWIdUPmuLdWnVSCrfjcCVbPSaisW6FoDu0JECeYh7Xcr1UXmN7+wKZr1sxl8m0/ZRGATgWdFYANcN2NjE4FNBP6TjsALAa5C0/TxqoCXbsglsh1dLRfVYsW70f0CNY2/9CD1ivECfqg6dYWjgSi5+StAjUKqp1L6g1wKMK0jGgWuvNH0v+mqvXiHeuX0oniWQ4wS4Gn66moXOxhUiOgP/U9/dvVdK+om00qtgjh9KClStA0aemz0Y1YbUk1XL6BrReFpejfdr1esr3iWqr9rqf70pHLncgVoNHtH04DJGwT42IfydXnctv7T/RpI8PRjGQe0H9AsZu9jpvAqDDdFp4AV86I1RZtDaNu9plEXit5CmKYAZEVVUkkTdNJePPdpv2VL9bX1VHCp/m5hln9c1VrAHQU42RoPFGBTAbYCkc3mQCGlLjCI0LHi06rAlfszPax5EutvSojlo/x4S1eOYnhJqrSKGq0AlypoXbnr7VWhoMaO3q78XPmumCCsPi+WY5uvu+VHeTb6mCxHRgFcDcq5Qm599Cr70+OT9Nm1B1L9WyVN+1mzbPFgv7aBEXlCIR4r4c1OluJfJEP8y/wDvJ7fRTecSFpwHLLCOtOxqdCkpyXBFdWCBTqXnZfg3RWubkaix18MPd26tAiRh3gFrqpuVXW/Vp+nTYCny1sRKoN+AmkDqsWoPGQ/WYX7jK+VaNthrdsLKAy2VHwvtsQzNLcFKXrV1puicpUK6g4vmQZO4OxV1e2YxRpA/Fh1DMusR9BKFaKDcoF1hEuEroR7ehLxMsFa11n3EOHObYSEgZWCiYRMi8UUaTJDq72NmFXPXZkqfpQJ0iQV9TtT9zV932Ir6leNg3qramq/zM9e2Ev6wZYcCF2TFP0nH2Jx/4foxTHidg+hgHUbjwaICfAIEUVpbx4svpCk1Fs9NvnFNHsZG3LIUt9boKHYTwj8JljWic8hsLTPVKJqK6Btl6r1UnDMQLGMGcLWRIpl8V8CTkK3bDZCTqBG4MoPCBuoxQSu6rcq480yB3T+Z7N5Miwl/T0gUazx/KsJaPd5RhSVLH7l6ueKUlfXL2wBzhWuFitfjZR+EtsCgmNXiXMhwVTD/Bs9Ys2LNGtsI9g+RtjsokYltMwHGR1uVa2fZVJoSoEiPXjP8N3/8G8RXz1Emo5xdHQLyWwCrjD94O3vI5nPcbTTk/izUFUQddBuNzG8eIKThw/Q297Dm7/+NbR7O4jpZxzF4tkrUDObS2zi1jbqnT35marV6eAUZw9/gv75KQbDOeK4i+7WHpqtFoJ8jqgeo7dzA92dI9SbXel/ehHXG23NXpF7jghhg5YEVkTMzjteJ7JljpAFuaxAXUo1K6+NUSSwlD659HkV6Wi+QJ4yMoS1CZbJFElCYMxCXpxdMlW7ctMksWtBDel8hkQUsfTMzTBfLAS8LtIlxtMUE6pdFzVczXNMkhzjeYp7jx/iw3vvSAy69UiP74vfwoOXv4FHvQOMuzu42ruBtN2UcYvYFNpSZG91UUhWAO2+QCj1f0oK1+uuL58Wvq5DVZ8g1iHqs65lPoeUU7tlUeVoIMcOgAP73q0tpSgW4Wubxa/MNqAV0KeVytal/lvLRdUaB6puJWwldA3pAy4LDDzXrWaCT2GVax3H4Ebh+qwO27y+icAmAj+rCGyA688q0pvP2URgE4HPFIEXAlytJSV4NBsAUR2WsLVQiBrBEjhrsJO7UPhkadZu2+pKQQcWpgDylHArzbJSjEHTaJnOrTvRduldLh+YRU1ZqVvg7YgcuPrxVP4ttYZlOmu1A/zhtFTJlkCmep/t71l/7bptim3dF9NecL9P/bWEU+uKUIeqGtvSk3Mdqkp1YOXi8iUIyIGDfkQFppcdI/uUt3qqtD7EK84oi6AJFnIlsX2IujkawLSqugV0FY8/HztlqrI3RbGcJ/SWPqHe9qLJFeC6rkqtPMMUYFvfz8fT0re1CsYJLN2nUvly+USix70Kvfy9mlSsBWOo7HRrgOIgDHQXsFOAqYJPBTSlUtuVvkUs1m0g7JgVuOpihHwbcNWCPeblWowr9aAV0FsZT+sTjKuaS7BfFjrzsegjSJ4VXa26vkJRWSoo+qUyxtXH1ouCVXvqOYArG1CBj+UxqE0Fz4kaMsQI8cV8iv8hOcU/XL6Hg4DerYQc9G4lcIqkyA0tBQRY8V/CHxuzvhhSAj2rIF4011cy9KTyl4sFAFG5GiiVdGWyVP5OdSvTsU3VKoVnVBFrEVEoa7BVjslAVWEBIusKVY9TnYtE/U9Yx4WO4lvbRo9aAi6m0yss1gr2AT1Axa/TJ8MAVF2KYrM8fVXBLfs0BacUmLIiY0w5N9go6tm4heXWHdQ6ewLxqucmPWb/f/be7FeyLDvvWyfmuHPezMqssbuGru7qppotNsmmLVoQbYB+IjwIhA35QQYsQLYsT3+E/Uf40Xr1mwT4hZQhQbIkU2J3k02Rxe6uea6c7xgRZzK+71trnx1x762sKVMwcC6QeYeIOMM6e+9z9m9/61vnixOCptls2wYo4uTtBzFBAaC6WQkAZsrXHLrqEgHGrm87t1oQgK6tXi7tzgd/acWdt21/e8dGAGDhv5rdD9AiqThkwTKIVnOPVvdd9XFzmPve+hgtxa+UpfSFxn2RY24OjTFOh3rXgSv9UwVsnQJTRVpUKzOoWgHe6JtaWr06sXZ5Zu0KHq4oyDSV9/AIeAYesZ49AABO2xpAWVfm+iKA/HkBSAXIoHJlITD2SY3FQ4wfPB4H+Vy0UbEnWgoABuPdHkf60A7GhKcpZZ7X1B2nscDAG1BtNWK396yNdp+yFlYE+Ey2sBj9B0pPqp3ryqqzE/vzH/8je/3/+UP79nM3bTqds4haXR1ZWxb27rtv22RY29kC3rJm8+0DG48ndnp0z6rFmV0/fMpe+NZ3bfvm0zbicQ612GJYdGmtPHtAlfJkfpD6FdSl1fKBPfjkTbvzwZt25/59q23bDq89TSUtLhkA7s7B0zbbvWHD6ZR9ajSa2Hi+qwUcPJeMoGAeM25Ns5IKGYvCo4kNUWgNzgC43oDq+IUrFrU1qzMWSdPiAY4ZZrNLq1fn1izPuGA3xNIyr7X6O3xd6/MzK2t43w65eIFrXdVmVV2piNZqZWVZ26qs7XxV2+nK7HhpdrJq7aQs7MHZ0t796H37+KO3bVSd2s7WxMbPfN9OX/wd+8WtV+3B3nU72z+wcm/XmtkM6QLedjfvJv57jG05kA3LgSs+8u/sz18VuH6RA+e9U0867DPsLw2tLQ6ssOfa1m5aYfv0Zm34b5fWASiC1dA6ACpWWgfwd1gGoChWaxP+7MKDBFq1Cz7fUKWv+9bmd/ytV7h+kQvZv7ePQB+BxxGBHrg+jqj22+wj0Efga4vAYwGuDkEJT/HQFhO7BDZjctmBB0LOBFM1c5cHpKb28biZK93i4S8HjgH3+JlMdUi4ymNR6CL9P4CZFIedkhLaGU+U9YlgTnz94dOPNz7XXZTOZzaB12RrcInSNUmj1uNx2UXOQeym6k/T1A7odNC381eNbQYAzQvqcI7rQCCqyTPuTjRDgekcNk17uwJWkU7qhcCgPvLK1XRIDH9dh2mIG6fPUVTKr0/3UO9th1CMiCAVIMqhTBa+R/aLHBKm9pOlq18AsVQOChizTTl4JhJz24KwQ8jbWwekovV270/tz/ksW4QrgvPW4fXAU+ErxDC//kpEXf/atHaIDxDPxbHzOiAluWsrsBMgJPY+QwUsQe/ggrr0qiDHQkWA1U5xrd6brqtvYBNy59vter2rFdN4oHfpMKMlPuKyo1DLZZCXSnwAptp22sL+s+rI/nb1pr1s79rW8MxGw4EUZWNAEFgJADZCEecV5gPEpQUcPw5XUObHl8BqtP2IQUzaCVcFXAvAEopXlfKfvFtpIwCJmgNXpmlH6rxXAE+epgFJ/Rp7gS0BGVchAtoyHR/7k8I1/F9ZQX1rjyrXyBZgKjg8QN27Vgsx7s1KmBkqUHnMxigZnp9UaCJmAQu5sDC0Zn5oo/0XrEDhng5Fc/xeLhcEQfP5lo0mU18e034ISKHotNpG8CTFKJGN+V3/FnDNla05kNWxSg0LQPUAwPXoY9uZo6gR9hkxhO0CVN8oVoSQ1VZXSsknkPQFEUERLY5wOcVT9pkZwOsNqxEUEIN0TP+4JkBwDkUZYH4srkiBq1sq3jtywE1ZtuweqtoKerVK5Qh1awuvzhVg67m1eA2QcwTwB+A6Yf+P3k/4HoMotonFBVp+Ll2J6tp1QNQBlidwLFKm0iogFNNh90OP3pHgHywL2pUvu6mtoA3BN5SLTVyJiWMRCAz7AbStarZrxd6zNoCHK2C02ynEAofaMuLaUOlcIx7l0v75P/0/7a3/6/+wG7eet+//8Dftk7d+Yu1yads720yZPzk9suX5qd25+9B2dvbs6VsvcGHm4Z1PGf+bz79k+888b/OtuTJdfAEC4LVdwRt3QS9hfOHa1dXSqsWx1cszW57csQf33rW7d+7YagkV6ozQd2d3z3YPbtjW4fO2dXBT6lRka4xQLGsmhTiYN1p0eU6wioJftPZgT/d2xxuSFlmgtJaytyJAQ/tHsb2qWtAKYUgBdGWjMawMankKQ13NhZvW6sUp7QcA1iv67HK5xVYArRW209DPFf/OlyU9Xc9XZqcErgM7WhV2/7yyj+9+bEf337dBeWSj6Y7VN3/d3nvx37MPbr5s96/dsHJ/z2y+ZTaFh7AU45d9YZFJKNHfAJU82hn6yucc7h/5EPB53hCruJ/13i8KXLsb18WtPmp/aTVLGVVQpF5rG7tVFHY4LOwAgNUaerXuWmFbsAwAcKVHa0OoCrg6bgFYG7aVMX1a5dE6gk+r83vaB/iCcIyZcc/Iv8dJ9ArXz9Og+vf0Eegj8Dgj0APXxxndftt9BPoIfOUIPBbg6kelArRSllJFmqlXBYtcEZmlQQe8zFPnQ70KtRQmDIJdmbLSQZjwrCtvvHp1viLP/WNyjQmeF8SSUtXhhIMIQVj9PbK4QkGpObNjyfAJzUCtFLRdAS2v351grpS03cwhh1A5gIrn7wDDghsOnrPUtARyAqJ4+jiz8cJ7No9vgJ7wPk2ptV1TUuwjad2VcKEkdtVngjZuCxGfpmcpinD4MToS4gQKOqfN4kys8x6qY696LdSASEmZzOJZRC3rhbkug6dXdYg8Tmtg1FPteT7u6ZtvI9ohAWSqgtUpRDubCrTlzO4i4rwxSWR43EJXwLaD95tzrlhk4DzNi1DJT1Zfl80/L8Rk482hFIWiDhnDVLcOzCr0K4AXp+4JLHvhJx3DehvJ2y5/TsXr1Ae6Ziqw0lkOdBsL+4R829xXBlSj7evvgWLDO/NRM1WvjL0JXH0VgR7BbWGvVQv7H+rb9teKN+za8LZNBrWN6NvqxbLGAq30IB1OXOEapdviaghaa7LaeXLKPsDViqEsT+chJatWlwT9AFwJrWt4sebAVSngrEoe6eauVmMBJAJTFJ1xD90Lvrf4uJSy3D03BxiNfwA1SsnGP6TEj7YPbLR1IB9X9D0CV1gp4HedM/07ocrzIlgEob4PTda1JBBgjbCVCkkfzwDf9p+3Yvspm1C92RUSk50AYB1YzY5DPrVEppFDycmUeKhCw//EdWBriiyNKPmYlS+2sPgU41dbfX5ixx/9wkbnD1n4KAAf90qf2yhWhi1WVlFVCKgmJWRA19QqeU4Oewm4HTKG/YIDV6121K5aDMsAb1d+sRhjxB6eqlS5eUcBlAf4rVfW1AuCUqha2xKqx6UVUOJCKToGbJ1Dvuy+oQ75I40bS1pI5QYQQyxQ9d6Lw3GsolJXXq8o2NRZVHQjEX17XRUKhSb8hRXr8KJV22HOANsJILyMFtAG5U+sa9jA/mDvWbPtQynMk41BZ1uQxju3l2AeQFnZT//VP7Q//N//V/uVb79i3/3N37Hl8bv2+o9/YvPR2F797vftfFXa2fmxzeZbdnR0LEuRnX0zKELrxubXnrbrL33PhrOpVcszKl0nO/scA+rliTVnD80wNoyn8r6tVrY6vs8CXvCULU8e2OLhe1auTlR8alnZcqlCcNv71+3w5ou2e+0pG89njPEQCzrDCRW6GBNxvlOMORinm4aWJtwf+o4XS4N1QAX1Mp5lHPhTCd8sbYg2Rw90ANfSKthfsBIhxgepuRF4AFcpZeHjWtlqgcJbUtQDtparykp8LwFbS1uWjS3Kxs6WtZ2tCjupBvawHNhx2dqn927b8f33rF4eWTF72pbf+JG988Kv21vPvWKL3X0rtreshZcr2hgXFC5+8VkAQ188ePGYG6OZ6CWLZpdu5Kv+MQepcRyXbTMWUL7o/rLnt/TR/DaW37NziyB4q7a17VtrN1gMq7Vrg4Y+rQCtSc06KGgVAI9W/BNsbQhbkZswKKCMFbQFcFUhrC7LK39mTmP3FepWvLcHrl+0AfTv7yPQR+DrjkAPXL/uiPbb6yPQR+BrjcBjAa5OlCJlWrDMgRZW0vm7Uqo5scpUX2lq7GApvEA5qcmK/HQJ8aF+VfEmwEyoXDhp21AuYhLC5EkHa7mqVSmMAYY65aCXSxIA4THFEXZqzoDEfDaPwrsBXt1CIfYV4DmpRN3XU3jRoVbQ3Ryq+QN5KCsDBMZ54jvOPcUzh7phqbvRcqRgdJWUNrTmSRrMS3OeTqEYVgOxuVC4svARZ0vdgcNKTpB1YBUUS0xT1xdhSQLbbtLg7YNqSZ2Ng/qCSiNBOykw8slAut7649qZJkgX55e9nOIIj0em9Yb9RacM5La1N4HPTIen1iD1rawrAtY7FNDywIYWNairjjV54jqsi4Pnsfm5dOA3UusjhpmFwkYBrxzad/YQodhFf5Gyrh7AqxbXpZv1ZQnrrjbCRDg0cV3v4/nysguO+0Xxc+6gMD2R0e+RYu7py2rv0Ve7BQWOB7xWfrU7liYFY/RFlbLOrnUH1tYawGWWAmEBMTDbqSv7m+WR/TftW/aNwXs2HS5sQsCDoiFja8dIKRYUEWyVfyvUfptfHHp8sSPaZxSU4jkBluQFnfCm8GpMin4UKwJ8hZ8i0tY9ShwAXZUKOIpCSQ5cUbU9+hMhNraZee4lT9coaBa2A95m5OtYWQtPxxKq0cbG2/s23r3BAmEspkRvzQkVlrFMQOUkgaLgsyCcxhJVq8f3UMKqWBSAIXSSJZSis0MrAFxn29C68pqrvwL4lASuSPeeUmmL0bNTtqIQEN4KCEWgH8ri8BBNwPfiAld33aTGBYAqVws7uf2enbz/l7Y7Gdn27gEtJbw0FiEUgCubHJsa0rJRFb4imIUaWn6sfiMgpRRQjH7C5uvNlHeZ6LNs1rhmijPvNbjuPuZxDOJ7FUP45saYB1CM9H2m7gO6Qt1KK4Fza+uV0vqhTIY/7nBqxuPE8pV8oOOYeK6wDMBxtZUVgLjDoTUEyT7GkZHi+gwFGmk14AY9PDGoKAv61kJ1iYJe9H/lAoQAb3jHEvKHOjzBY5bvU1bBdN8Ghy/bcPuAfZFw38f3HJjHYENgjsJP1cpe/5N/bP/iH/xv9v1vf8+++Z0f2nQ8tLde/yO7+/5te+ab37ZnXnrRbn/ysc1mY9vev2llMbC7H75ni6O7Vi3ObTKd21OvfN+2bnzD5lMVzRvOtm082bbB8syqswc6f5zbEB6vDa0Mlmd3+TMKjh3ffttO77zHNjsYq31gkWCxLG002rWt/Ws22dm1MZXUEwLl0XBs0/k+4TjBOa6rD3MTKF0HA6N/a13ZEN6u5UJ3Iyhvm8ImYxwLOoV7pNZLGELQAxlQmLkiiCXUrvBrRbxcaY24NStYI5S6H3AdqJDCdbEgdF3VshYARF6UZmeAravC7i1au7es7ej0yFbHH9ri/Mya69+xuy/+NXv9pd+w+9f2rd3ds2KK9ieVe9zbUl/EYfv9NwFXNDUcCKng5ZD2wiD8Vf+QA1fdvC//2lwlfNR+LwOt6Wbv+0mAFYtZAuT4Ap+eW2NPWWPPQNVaNLZvje0NCtsZFrZDK4GWylbYBgC4TgsUwpJ1AOEqxA/819jIm4hU5v5M5c+C6Gv512ZmQPS9eM93vvvao868f72PQB+BPgKPNQI9cH2s4e033kegj8BXjcAacI0HwpCnxQNu/vdH7TCDdvGgiIJUnB5igg0/Mle75UrPC6nQ4f2JCRr9JLkBPpWyIBGrbqvgM37AlgN2UCmzoe7CQyKBa6TUumKSU7gM6FCfBkWlq0OlQuwkB4InudIujkoPrZE6zW24xychq4NXbDdgs+aOkVL/qMCuvy5v2+448lcDloXEMBS7+dwh4K7r3dbki/k8AlFG4SiCnhwIZ4oHevv5ufI4vA0AthKdOPxBejrKogC6clsACj6P6gCq2ZAzWc1zwluXamlWZMe1Efwjt7hEobs5IYhjEsTz2ZN/i9R5XlekubIlOU/JYWe0p/gcwaE8UdOEJQOujAlAlP8trCwuzNEu8VzN52Bqf55CnUF5+bHqQGObYpEKaNhsdHNFvdndEfUZxk74mhNsh65MbE5K2uQUmtpAwDaX2Dk0ctCYtQtVvVe/7fq9TyR5ONnxeFvBNUL/jvNLcNthZI5Xk2p5bXy6xNfVAeB6D9LBoS9+s17Z/7K6Y79T/Nz2i9s2m6hQ1oBKrKEKRQ3wD/6tsBNAWrQD17gGMT7RE9fjF9eWE1jvQ7QJCJWpCgcGpyYkJUCV/ykKAwGIqFq3j2mhcEWBJ4xlgK4sftSdXYpLwNV8oh8LLL4gFBYDdBwGICtLq0v4opY22tq32f4tG05QNR3KRwBXWAq4apVMXL00Fp1S20vtWg2YkBa+pcVYvrkAVIjx7i0b7Dwlj8zsHAhAywXb+HS2lfw+qaBtkOq8Yqyo+HMikhfMIhx1RWQ+RuRjg186AVd4f5YLu/3un9vyw5/b4f6hbe0crCl0cX1wbajidJUn4lYDVDUtwXBS0iL1P3aQ1Hwx9vjCBcc0/9nhKmArIaYDV9FQ9YI4D7ZcLkZ0bQKWEATmuIYrFEo6k58r4oR2AjuMMRS7ULcqZnksqFoFPHRQJwhduaJ7YDWgLtK7/Z4LRSiuqcaRWIzBcUulTUCajtuzFaDWDk9ibCuUyVFckosLKABWKZNl92kb3nrVRvM9AVvsb2O8VFuXvzA+g2sBi4Vf/uyf2pt/+A/sV7//m7Zz63lry8aWD9+zt/7sj6woZvb8K9+jqv/0+K7t7D9tu7e+RXvRk0/fsgcfvWPLs3Pbf/olO3zxBzbd27YhFl5gMYI4UlkN7+MBoSgL17WVrU4esh0Bsq/OT60+e2j3P3zLju58zLYx3961yWzLiiFUqwse83h+zSbb12wy22YBrxp2EIibW3cM5nu0GzCoamENQc/voRXjqS+21FSpAvgPJvO0aKy2UltbL81KLBQARi8JyqEiR/tFP2+wmkobWNgTwIqiIhSuKym5mfnQmq0WK1suVrQdWFTwVS5tUZktq4GdLFt7AGuBVWFHy9ZOTu/a8YOPrBrt2+qFX7fXv/Xb9sHhTasPDqydbcNiliprFEbb/GLhPhZKDADpN4YrFLFf7KnpC7x7E7p+gY9e+dbPAK5SfMeCZmSDaHEXzz3b1tqzg9aescauW2t7A1gHNLY7KGx3ANAaxbBM/qzDzi5gAjUrGDczcFqD87iyz5TFpa90s2bfzb82n6fy1/Hat1/7ztcRnX4bfQT6CPQR+NIR6IHrlw5d/8E+An0EnkQEij/4cG2i+3XvEw92nN55ujVAWRSpSqqklFLeqfU4sfaDodolYJkXEKIgFZMGTbcy+CQIhq+AqXFO8pLVxBXHILWpp0ZmJ+4IwYFeAFfNADTBdFVuBiHzqYPOVQ/NKo4kZSaSKbnf5FnX2QukNK5LqsxfdU0Cll6AeJ9xEXNISRiaFyeKR+8MGPl01v08M3GXvzeBUn+IjwtBMZ+rskKdCdVKBVsITMpdvMFL5aoWXlPGRyAnwLfiGABWKXCAeWvTNW6n+1ucZx6KTUAdFg2EkCE78+JdVNeGLUOmmCPIJADzQk7caAAngTEUkVFaeRS48gnUep59muY8qs/5qQXOT6m8MVG6OGUKXXaocdcntrqmXaspWoBw6MoEXgmhQ9Pr0EjtRICcXcCBd3fsbsGhVxMMl7Jb0BjtXjA+lM1uaYn9Eh8IIKGdxLxaH5IAACAASURBVKIB4C/bkfd3eXT6xPTSCWzM1NejGtBaQe8ayrwx+9362P7n8m17cfCObQ3ObDQZ0l8RRX2gbC3GSBeXko1KQYIipdHHmKBmfLEnEnxkRZegwiNwJSzVqajQlRaRKOOHZYCn5YdnK6+YF9ZiDKB+JdACaOsKYoUaSaeJ2EkVG1/55FlQxotxUXkL2IXCUedUe462dm3r8DkCrygSBtBMJJIgdyhcNeJ2q16hyPRxEwCSVgRSqVKpipTxg2dtOEfZlzhOrqZZhervq5VNJhObTGf+OS3eyLu1kgKZVdpjgU0LMHrP5cCVrTNTyvGaBcRdntidt//M7P5Htr93QAjWqep0XOGnigsnj/KCasGqWvJeIpVr3I88DRqVvhE3b8N5W6QilvcvoRWMK3GPYfty+M54ex/Mey8VxICtgGsoekSFJ74vOnUrtgOVMuJNf1iA7yjq1i1OBuhV25GvL7uKe4tqTHVn8zhPb2dcPPVxMmweYpFBbRcwGH6uym8IOwJ8hjWRqHyFGreUtQP62Y1XbXLjFRtAFeljSvSxBJ+zZwcW+StX7Edv/+yf2N0//2f26vd+y8bbe1a0lTXnR3b88V/a7bd/abt7t2w432d69fHpfdvau2XbN182K1a2uPexnX/ygU229u36d35k4+vP2aAtbQAFMcGfitnBpgHHXQNqol8vjqw8P7IBisC1Q1udPrCTex/Z0cfv2uLhAxvOd2zn8IaN53Mb2Mia+tzadsltDsczm0xmNhrBaxWnO7bhfMsAXFG4DhYRUHyPAVoBV92ihIX1ynNeF/ZT2mMIePPi4TirhbITWOTPFfaA2u7pymHIfWAJYV2EjD6GflhW+l5VNX8ua/i6VrRJWFTydD1DAa1la3cWQzuG5cDZQzs7vW/N3jft/W/9DXv92Vet3j+w5d6eNVRNwzgUC1obC2ShvKdFQgz8aQX0UbfKr+/1GN/SzfXiYm26gecLuZ91BFcBV+zDHUKKxp+BfYEZbsvXm9aeHpjdHLR2WLS2Z43tFPinolhbULYO66woFkIbPq0QOEBQrOcmPltFNsoVi73Rt/J7ST5ubt5DeuD69TW7fkt9BPoIfLkI9MD1y8Wt/1QfgT4CTygCxR98pAmwP1jmD1ubKtE85fzzHh6VQK5w66Br2At4GmjAnUBo2QMsizchvTaABgGG9o6EWkG0mMJ36/V8QAy/RJ9kC9xBFaX0ZkLRgGkOhvg5n96FDUAOLGJSmYPKCylnznOSZYHHYISqxOFl6d+VGKqdh0os1JCXxziHOsQUSc2Yvz8Q2yYC2gSum9BVcxx9qvt/QL9PgtI1NXBWfMzPWcej6TGhndNCafdUcEWqWUFXMhq3i9Dxu11AFp+4TmHoIN9Nh5q60MlzV5C0g6+MQ/ffGhQT7FX8dNxqE0mx6srSXNGh0ERklPIfKlER2vBx1dnAW5J+xbSx6GDP5nW5Ctalw09tvdt39FleE1dddwV+dBV4brxm/jvT9f0DziapcM2uC85AtbE7X1a2E9+Wiv/4dcsWFVL7C1Dt/T4WORQ5tQmpvrUdxF6QVQsAXsZJ+wuvYe/Leq0DyGsq17WU00uUrmrccZkYn+ea0v6n1R373eLndqP41MYjKBWHKpaFauHw5qTyDwo3+LjCXxMFf5TGHop3pv1fAJsOG/1wCetqAY80plDJLYNgAVWoALWMxPfzmB3AIrU2LAXo7Yr3QMUmEMi2QtASV8IB+eZEPxX1CrDmIBGwBuq2xbmV5ycsmLX11DdtvHfDDOpNpnSDDIR9gPYXQE5nEtpqGYLwvbguDmqlrESbnFgzv2bD/adsMJwy3Zznxk5ZMX0ZPq2z2ZwV2sVh3B/WLSeQts7U+BivNlS7SmPv/KS7oXYd2COGUIKeH9+zu2/8iU3LU9vbu24jgN41RbDbWbhHr4ZtVs+SkhRem0PA+DGPnYpbQC62S1gFwP9UY4GulywHWOgoxgbvB1xwotct3oyCZgJp+aisttDqNcBMKC+r0pp6ybR6Wg1wEBqxYBahK4tWQZ2qa6k2prTiPGVbIYXy10v1ocAhgPkAxg8+cGc3HN5rw7cZxa0I0mSLQUsDeuRKjR1WF/hd8Acvu7oVisrhyJrtGzZ66lUb7zwlNblWNNI4lu5vUQzO2x38SqGSfOdn/8zKT163F17+vg1mKMYGMF5ac3Jsi3sf2Z2P37bpCIXYtqxanlhZHtv2jZdseutFxmz56Vt2dPs92735sl178ftmg9JGsE6GUhDHx0U3jGGuKkb/r87t/OhTLg4MpltWw3agLO34wT379J1f2OL0zHYOn7GDW89TPY82j/sD7opoM4CPUMqyT41nNhxvUfWKUZCLtCMsdsjeAd688HeG5QmvI6rNj+dciNDtDv2vsaKSOloLCxhf0Y6kImbBNxZPlKI+vFvF2isWFyupeMWCQkWVM35elRW9XFd1Q3uE0wXga20nK7OHq4HdL0d2UrV2Cuhatnb0jR/aT1759+3sxi0rt2dWsUAYVuCUQbBmFZAWcroxnp1/o31e/mz0mP6aj5+X2RrEA+ijdr+5nbgXoYsCcvOWJTA6s9YOzOxZa+wGPFqtJWTdKxrbKoyK1jlAK6wGYCOAwlhoA4XZxAti4VkzKVujIBbDqhtEivAlFkxXwVaNed216RWuj7ro/et9BPoIPIkI9MD1SUS530cfgT4CXzoCgz/4OD2AfdZGLgNCV72fD2ScHAleuSZGKeJeUErPfV011ABzgjyiZkIwUt1x/67+SWnuDnDgM0bvO/zezcSSgkzHqRfoA+rp6lzt95PgsfnbVKjKFaqXPIx2096ObeSIUpvxLVNNG6BVoJDAF4VWMDFNaegddL2g3lwLtArcJCNAT78LFWm81Vni2ifTpD6uuEMsebkGaM1Uxh41nJuAq6CrO/9x20QvGfzke7PP4T2cnLLKvINWKigdzcCHLvRrcVoB8dz3M4ArY5UUTUrFDvVkft7JEiCfVGSREPTrvFPZFPN2QxDirSZbiOj20VkiEMDzfDydn3NdTW5D3alibZEm2B3IJnRN299oc+nQMhieX9jAEAQ7G3CtW5DQOavtAtR473KQkcCmt6dOVa7mFn2og9SSrXauxopDUqB57EPpzb25cjX6Fqt/S9tIGwGqngPsst93v4e6FjYVbDvZYoqGki7luouNQNfmlxSGjU3bwv7D6tT+fvOevTZ4y3aLUxanGQ5hP6LUbgBXAD+qAkeAIlIIJpCY267kFzSKSCUtsQNUglV/Y1pYAjRz4Apo5mnXPC9SEqhiAd0AHJU6HgpY2hAAuBYqBqjPBJ9YzxgQIHYbEwehKhalyvCEgE1FD8vV6UNaKWzdfMkm+09bgQI+4R2aUtJ9/CN09GvvE3ouXQAgsW958SxPg0e7qQYoiHTLRltIF9dYD09hjRcrAlfATABXtJvaVbywOlBmBNSkky7N3iF/roAUbOUW18fBDauQAKb3P37HTt79c9sfj2y+d81sLLUqU/rDZ9c/m6ub9Tr8dgEWW6afS9QM4Btev7jxQdmHYkby4ZUdg4o88rgZJ4fY7tEqlaJ7tDpw7QAzrhcoINStAJbycQX8NRTzwu/YINrvaEZlJBTaAJiC5qHElW1BtB3+4N1GFhcOlgG36SGL/WZKXJ637l/yWZVcDwtjbQtf2TIBP1oyUJWt48ZST1Lbs4DbwJqt6za4/qoNdw+Zfk9IzDFZ8dEimT8/RP9DGwEQhB1GubLbb/2Z1bd/ac88+5INZ3Nri6FgI6wMytoW9z+yh3fe4YZG7chKFBvzYlmD+T4Vwscf/II2ATdefM1m127SWmM0m7DAFtofi1uhL9ZLqlwJu6uStgbl6QNbHj+08c4NG0ym9vCjt+zuO7+0xfnSdm88azvXb9loNrPhBMC0Nitr2hWMAflHUxtMZzaCZytarxc/A7zG8UsC29pke5/AeFjUVpVSI8uTsxuLWQ9vAEAMpSs8XAHRoaLHtmpZt7CYWwdcAcVpk9E2hK4ongV1K31qWawO0LW2ZVnbisC1tDMUBlu1drKCl2thD6qxrWxoR+f37GjnefvJa/+xffr8S2aTkVUonIU2CB9X2meowNfaM1R+D4zx8gvaCqTx8Cpl6YU7w1f4w6Yi9rJN5fYxvKl2/ud4MByh8FXb2GExsFtmBK17RW07hK0tfVoBYqdFQ9uAeQGfVrOpNTYZ1iyANRkMbIwuj+1BOc1/ISJYh6Vh6aVnhPWnkU0bgfzZpAeuX6Gd9B/tI9BH4LFEoAeujyWs/Ub7CPQR+LoiMKDCVf5OmsPIDw2w4/Jnxqswkb87PCf9V/lEuQoxlJ9h0h/KP73BFVuCf0n1oJlVgkX4mdO09IC+fpSb4DPNIn0fOYJBOiGODyngnCA69Y3aTzz2mEh6uax8b3gpTVO9wFHADk1nHQi6D5f8SAuD0lVerq5s8kl4pKhiHxdVrq5CunBRvAK6gyqP1iXv6v60mVIbD9xxPglPhHLMLRQYcxdHpgfwNWWrA58NgCsg7spWNbIE/gL0rR2wz6qh5RkRVBZSAhFiAphrPyoS1hV+oboU7/cmCpEVr0FAU99JtOAE2zd8YPl6Rjljf2pCUSBmvaVRpYYFgVDjZCcUfSAsJuKl2AKB1GdYScR+o3+uf95FxKEwywGgQwqmTBPoiGiHjcO6oi3UpCKfUNvQF7mTSyaWm8Np6XcRFlGQsGnwHi045kXqdGiuAM4sCdTuwspA4FUAVsCOCy4Ecq1VDmbpC+pq13yuq/GrG098GUUhc0BPVaC19nTT2t+t7tjvFW/aLfvE5uNGxY/Q1qBihakjKoMjfRpKRYArpDqHajNTimoHlwPeUCYqTVuLR6pWD87lvS3AGhWwUVZO6fMEglBMIi6Ar3VJDTKBSSow1hW1C3VsWjbKV198UKIC0VVwhDhuWcB07sWprU7uWzsa2s7Nl2167TkrJjPaKLQDVapfi2tqkBxJGIZIWXeJpdtrFFRW0h90smeD/WdsOIa6NSv8Zo2tyoVVZcVCWfC+xPvr1tOby8rGsHgoRrQT6ECBYO06cL0I29WFu3EqCmbVqyX9W5tP37GD3T2bzLcFhXg/E6jjOoor/EMBpgJTrQ14zRqrVyVBM4ofAbAiDvDMROwIV6lABsR0RXJYCpC0eivi8TkQpRoaSlC0Cy04SfUqXT7bSoKuOM6VwJpDe16H0cwLnw1ZFIvglQpXXyTC+FDXvB8BIlJpKZFktmjpHtdQ6fLYBbMDGdcErT6y0oZA4zzusbQ5IMzHsca5qBhUeppgUTa4s0zM9r9hw8MXqbAWjMdinReFY4E2tRf8LXx6GVv0jWplq8WZPbj9gdUP3rO9+dQmsx0VtwpfXcDDCtYZx7a6f9vK1bmNRnOrqoUtT+8zNX8427dq8dCO3/ulzXYObPuZF220tU0IqvsBxgocC9LxkZ4P2IqFEF2D8vSI8BW2BRg3qsWpndz+0O69/4adPLhLuHpw4xnbOYSlxkwZG1iInc4IaOmBi22iLyxPrSkrWguM5ts2nk7pxQs/aSjth7QJcBjNcbLmYh/8WQFU4V1PH3WMjVzQkZKd8BnXk9DYC2jR7aTSmAvwigWYCgAWKlf4KpfcVt20hK60FVisWEhrWbd2vGzsaGn2sBzaw2ZsZdHaUbFlP37ht+ztF3/VqjmKEI6smU6tGKFvuHczx9Rs0SYHrqEgzfrIhQecz/jDEwWvOI5LijTGGjn7nN9/om1PrLI9M3uqkG3AQWFUtKIIFgthOWAFbJ0ZIGtjkwJqVvxrbIx/BKywx0VxLAxdgq3ykffn0LRY1PmMb4YtHz/z12JBM8bPPBOuL5r1RVpj/94+An0EHkcEeuD6OKLab7OPQB+Bry0CKJqFh6cAruIS0q1dpmp9pNKVc5EgXJpBxgOvCj5oEif4mHlx5sWBQqGhGXSwEk3QHLReBYQvBOayFDUdVFLn4VjoC5rPz9NkUiAlpbM7WIk0dMLhHOi50ipZBTgY1OflV0eVLWBiqH0d4gHCRtr5ZbYCKX7dLh0yOEAIb9krWkc6vcxDNpSC/J4KcemUkpIq1Idh3ZBB14CZUsh2IEPATG2Iehwv8hSwLpSMUnbl0QruoMRxAFdWt/djDoW0rso6PKFlhbctvL6GhTKA6ly9UzdfUngrh64JKqb9rS86KFYKej5h6bbhnqVZm4rXvEd4q9I2AtttguHNy+p46wLmC+gfTTOHoGI1HfDu9ujXiIDagUYod8ObMSnxuiNRbOJIZbGgODiUcHWv5srd9QkFeM4C1adkb4D2k1TVzphU4Cwav+CQPGcjkV3p44Tf6Tg8oq6e47HC2sMK+w/Kc/sf6/fsrxRv2+7omFYCXPRAsSWkMRO2uiKQ9gJQeQK4ZkefIMDlsDUiJe9Plv12tV9YEKSG4wpFL4LlH6SqjapWqScbeFzWUjwK1jpMx/iSFTzqwHP0kcxigQWI3AqAAMAtDmh5UBLwALjCo3L71ss2c+CKVHQofAlNwwZkU1HtsFskqhtQCXiZUs8EahtuXbfhNhSM8HXt+g1SoperMw5A8/mOIK8DV3i6YjFwQgjbbVvwU2OI4uyVtwOMb6ic14ErrkNlq/Mz+/TtP7PRw0/sYHffRq6sZesJRaovWgg0ygJGxfa6MatdldT40/N3MuH54lUBbgBnH+ugSGZjhqe1rkekzOv4tF1dY6ibpbJ1aSehrdLDUcwqFKNQLwq4Em5yEMSiwdT9hwHM0a49jVuES4tEAPo+rssKBspSLbjoeESbpeyNUSq1bi2oRdzTelV0XMHWlv6slQpgSdMs0xC0RQLqwtoRfH2/YaODZwUVoz0lOwHtkwAR6dew/giY7fuoVktbnJ7a+e1f2LBa2PbedRvCTgFwm/1PBcF4SquFnT+8y2MbjGdWHT+w1fEdK2YAm7t2du9DK4/v2nz/adu6/rwV07GNJhPBVrYBqcN1fq4Wr1ZSiCL845kVwxmzPKrzMzu9+54dffSGlSdnvEENJzObzrWwMMI/FIiDkp7K89qacsk+Mto5sOnONRsRQmssxXiI3lOUC1csu72GZx6oOF9nX5KAPSIHr1soj6l+xdgCBSw8cEsrV2dSZsPcwwuY1fBuLfEPxbcaq1C4rq5tuZKtwGK1slXV2Mmyocr1qDS7vxzZyWBqpzayd69/1376yo9ssb9j1Whs9XRs7cQ9sdkOs7tbEMJu8EwK6o2uvHlLvPD7ZUrNRz7DPnKrj3jDJRYDqB+gMVMLnngGnBS1HRaF3SrgzWp2rQBshWWArAIAW2EbMINyFcpWc7iavkMVq78BtoZHq+5h/szki4L4nb02W2yKRaP8bGIBbzNuOXCN7cR7euD6VRtM//k+An0EvmoEeuD6VSPYf76PQB+BxxoBAFc9QGXzY4eamw9ZeN/aw2pKid04xAuQM58c67304YyUdP+4vMY8jZjP4F1xFj2Pr3u08lguSxfL1RE6aD85nzjGA30GwGgzwLflCExv4MRK9ZDWaBjZj58aj89FhIFeNFcUMKSyz1MiWSm2LVgtFq9ExViBX8EcfWb9S4d9EfbxXYRkOp4oeHRxDrOxTfcvDbgqMNcpjTOMJl9Np4S5yjVSYbs5BoCZEkVZzMb5GD6jAki4xpJO5fHLzzTUwYqZ2RBFtt3iQenEXvghPpQBZCkqVRwtgGuCepshjeuftZe8feP4qPhyJXYA3vT29Uuhgj1Ze8yhLRcZMguLaC+b1yi1Nz+3XGGa8mnjvHloUpDm8Fk9ZX0OG6riFPe4Lv7mgLD81Q+cPsU5+IwNbzbM7CTCK5Z9QUXL0yICeq8KiqlPxbijruPqW/r7FlSyhpcroGr8nC65nyEBayqe19kNrCeRx0kKkAH5XWsa+zvlXfv9+m17evyhzcY1lWBUUgNKDeDdCrAi38oCXopUlLknaSdHdNomGHXlIpUDVwGfUGV3V5eKR4DUKF7lhZSY6g/YxoGxZeqyYKsUj10P8yg6iBJo4Ujrqdh+3OEVnQonCVIijZjp3lC3rc6sPLnPBRNYCsyvv8BCQFBGUpHm1i5KSc9bsA+QqYN4h+MhIBUd/p9mzXjHhrtP2WAib838qyoXtqDicGKz6ZbGfKY2w0OyYmEhXB+kRaswlnxakzwU7QeKPYyhhLkCo/lXDh0Am+jhulrZgw9+YXbvA9vemtt4KisDja0Cae5KmuKaXgaIZBh0DaEeZL8EtAXczOAwi2cREOJ6YjTEqpub7riKNWAn905VtMNWt6NwZ2aCYrSDARTKfA3WAiupLNnOsJYF4DoR1KQVhhf1IoBxD2qvkhTnh8Uxqp9pIeGQhs8Esq2Q4lSgFuBRimqBTBae724cnoEgT1D6k2KDhOhqrxqk0b/Uz+rpnhV7z9po68C9kt2AJOwWaC+homlUhEK5StiOtttYBQUm/Gvryu6/8yc2qhe2CzsAWCqwwBnGJLc5QFtGnyrPrT4/ttVyyfZUnTyw5cM7BKVQkp/f/4j3vtnh0zbdxULBjk0ARnEtAc65UCGVK69DVVoFoEv1JmDyyIbDKWNWnsND9kMObvSthhfrasE75miohR61iSE9c0ezXRtvQ6E7oe8ruwvaoiuRqV8EZEffxM8NlMq+iEH7DYhXUWDOl8YqHGfF+6MyH/BNf2Ms8PpqKXuC1qxq5KUchegAWwFdUTxrVZW2WqGoVmuLVWmnyxWtBc5Ks7NlYw8XA7tTDe2BDe3s4Bv2b17+kd258byVk7FV47G1KIYGe4Eo8KUHEfW7TfuAL+Hjuq6c37xpPebfL0BXeVcDtI7bxg4GZs+b2c3CbG9QswDWbmG2A2/WQUG7ANkHuGVAgUVCwFV8r2k/gCuO9glLCQgmZJHlNl6ubpUNh659ANZ8PLxM0br2DJRZ9XTCifUxtQeuj7kt9ZvvI9BH4JER6IHrI0PUv6GPQB+Bf5cRCEsBn/4EBkmTqMtWutPxXgVcubEccuYTXlcfRTp9t7G1pH16hTLtWJ/N4W96ILxKvXpVQBMVdfKFB3t/kJdPqI47w8Oc4AS8i81SqeDgSGwKE1C9miPh0AKFnkcKV2l7MEWkotULaXGaRTirVHkA18uQKxQ1F//uR9ZALaWfpf/xY3IgmbPaBEID2YSfq9uAhtJBJyWfTU7OHDJ3atjsaAJ+AZhReRcpuEpXZ5oiCua4ecN6m1u/aATRml1K4UpAHWARRYs8vVZB14QizlcJrw5cowhXh2TW9pR8hLvzyCccNY/XldiEpgEKu7S8yyYtPDcRE1erRWGvNR7h6f16X7I+yBXIGz7DF5q22xGEMtr35m1R707twD8cgD1e07V0xWVSG6nomUCsLAbqzLdxgzXnJrh+TppgRj9RMTItoKh4Xth1aH6dADQXXFpD6Rdgs/BrFqyPRZE0KvCDfI1ttCuux1RuDRydWpsp/CMbF6X9VlnZf1+/a7/ZvGE7kyMbjadMy6Rv6wAFswA4xkrthXcloBX+loBrNMZO8XfZBD/1I7cTALhIboXsT1K9MkWZ4AxwQ8BQak15tyKOgh4rpgULFDpwpXo3bF07O4Ku9akaOMdyV4NK4Yq/+wILfUJDobe01ek92hfMrztwBYBESrb716Z2mMHErAE76HQAzcYpKIpY2vZ1K7avuTKxa9E43xLq2rK0OdK3R1NWTEeUcCz4DjsBZjm4lYKKM7kXqbd2+t26Ulm3oWxE31hcIWytS6sXC3vw/uvW3H3fdrd3ZSkQ0IfXjpjRAaKWDPJxQreOWPHSsSKN3UZSYLLP+XUMhambCkhJyvMpBdYduPFa8ffGCvewTWBVlY0I6AXrvcBVFKjy7QD2sUgWrz3vLq4u1VisKvEOUzlgu70EYCDVo24dwNUT2Viw93n6N9u8W2NQhRtFD9MiSjwH6Dzo2+nqSS5QBFzDsQ0m1mwdmu3coPKTth48PvUxwXVYB8BTFErihmAey5NUmUafQfp7eW633/ypzQcD2z64xm3jC/cRa5ZM1UfRNaTJA0YCNK4e3rO2WVoNJefRfVue3rUB8FbVUGmK9j3bO7TJtadtvLNnQ1xbAFKA1npJaEkfavRN3LcGU8Yc7Zoxw7kMRladHvF6YxGDp482CALrwBHXNC0msH8CdKsPSdErqIYxDpYCLI8FRb5nFXDhhm3RFfAEtPi1NkOhrOTXS2MSK9wOAYUSW9gQlGE7IO9oLm545gCKZ+EfrAVg+4ECWrAWWFW1na8qO1uWdrYAdIXKtbWHq5HdXrR2Nj20v3jpN+z1537FFnsza4ewFpiYAboSJPuDh/u9XwCuATC/hI/rY1e0XrgpZ/d92gdoKJkBtFprN6hqbew6PFoHre0OZB2wYwKt06EJtBawB8A/V7FCycrnIXyPRWXcT9En9UDKRd2ArK5GpymT37dyaLp52JsCi6uea/jI5Vkv6JPffu07l0ag/2MfgT4CfQSeVAR64PqkIt3vp49AH4EvFYHiDz/qHvQ3laHOTTl5jLTrlF6YQ9XPuetNQLqedbqmBIotJhXrJcf2Ofd68W2Ub6zvXEo8Qbp4oPQSM6mYVqJCMZnUOxNmjWrTnBw6WJXHqHxIQ33J7w4F8eCM4ll6gNbnYoqJv2/C1Q4erIPXuD5rerMchiTlYhdmTcdC8yhg0KX6OwTjAQTg8OJQKfUUH+58PoVHmZloAJUArPgK302mfm8oki9TUccF66Cr1BtQRyo2Hpco2gTfVofgunaaEIS9gCP7BAPWYuqKrPxvnXItimHhNN0f9pJGt6kYSQo633auUvVwMrhoGalgjk/KqOpNej2Hu35OF3adgdkQi0XbvapvbLanUOQmpXKA+txeggXTpJjjMYdH72XkP6O77BmRfu1APBTk+rsryJMvrtZp2HZiP6xZ7zYD3nbSbqPie4BZwHEv1ofzJ+ZwkhuF3NBer7e1/e3VXfubzdv2fPG+rQBkRgAAIABJREFUzccrKwhcUSQL4EdWAlK6us/gAJ6JAlCpzLooSKauvGyoEWhSuvFFRX54W3Kc8NRwwVTviQDUnvIvv04p6bg9UlgVYOokzboA+nxaBSL4iQJOmHxTmcjq7/JBlZLWq8nDB/PsIQHS7NoLNj98zgZUfI6tIaRVC5VqSkCObTwV7vK/hxGLwyKAnnq8bcXuDRtN590CG68/lIG1nS+OrC1GtrW9S8Ux7WU9hZzjKhWj3SjXQe5OYSxAlae/r0PX/N6CWCP9+/zBbfv49X9p88WxXX/qOZts7SRhaiyESJncLWCkq80AdFAwFa/jfQai0pE1hIxoj0rx5nFTHRqFvbBl+JsKuCYPXAL5xgahZnY1Jc8RsJVFlPQPPqy67nHjllWBFg3kn9t572I/A2sI7/wexnaGNpYdHz8jhTLvD1BH4jODXM2PTisARDWuF5TqxnYB2lC3pvGVf5QClKrX4YgFs4Y7KFA11T00/EebhoA0gCuAn4CrLD6SkhlqeKS7Lxf2yZs/tr3xlk13t9WX0USh1iwX9FnFYqcyGIa0OqjOT9m/VssFAWt1ct9WD++zXcLLOVyjp4Cu+9dtzPR/tEeAStg4oG8CW2IImbtNhGInCwNA1qmUpfT6HdGXFYs8uhpxp4IaGNkdUu4GxOZCL68F4o0xQAWxovAYmxuuNVTPHBe8WFkAMm8vUstr8UALAVLlqigXAKvaIQvVwZeWi23h4woFMfoMCmdB3QqlKwBsY8sKhbNWdrao7HRR28nK7Hhl9sl5bcft3D559vv2kxd/3T65cdNsMrQG1x3Adazrzy+q0+EzvHFz+aKL637O7AreUVPf3XgGuepe+bn/HsWwvCihFk+lXkdfgVJ1r2nt6UFrT1lLf9aDAQpitbY9MNseyEJgPmhtOkBBLAFXWE6Ni5rQFQpWPisStvqiHZ9/Lrrga7Gps5DRWIi20/X/gLIaKi4WnNwUWqz9Tnif0mrstdde+9yh6t/YR6CPQB+BxxGBHrg+jqj22+wj0Efga4tADlw1sVp/0E2A7KuA1q/taL+uDbnqZuNcAeiYluUPoGlyk+b3rpZMkNJjlcGpOEJ9tjtewSepOPhATLCKh2hBVnh0xeNwQFd5ul6mdMV2VfAr7S+Dmevqw5hmBHxyNWOCreF/Gd6e8tEUuMpYkqtb6cvq/nGdBUF3no6XXJ0oVavgq6YGawrM5A26fl3X4adiRkVwKE3TxFPvpBWDw7UE8TKtNt4VEDO8eBkVTlhyD8aUHS6wQsGa21x4UbXLvHXza55f9IiflIgx8ev2lzxJc2wf6s+EtLR19UtdhJhAxX7jeqvwylXtZb0tbn6Wv8dxRnv2iVXMT1MsQsjn3qm6qFlb9G0JyvnxawdSdMW12lhw6YC/7ATo4SoHS7WnDdAWQJcwCcDJVXcRj832ho+jYN1vNLX9d8t37Yf2S9sfPrTpeGDtaGwjqFsBWpG+y3Rq0DIARhXMoq+rp2cKikUHuYw867w1fnoVcC9E071badBSlsqnk9CGSlapJKkHBzwhWAMQcfUZF0dkA6D0cSFlCcW0zwG26zyYAA9LFVDvOkgmcEXaMxdUVJxLYLi0cnFMpd9072mbXXvWBhMoXL1oVsQmlqdCIe0Lc2qrKhIVakj57Jq1830b7hwyxvI/1cSdfpXVyhaLExtPt2062yIg4DV3dR0hVAKA64s3Uj/Kw/KyRZxc2RXvoTcsIXdpR5++Y5+8/q/scDSwgxvPUmHJ2LnqcH2cVVtOX6FKRct2f1RAsRbp7YAk8MkcqfAaR89QNLOIlkATj49KSI2QYWAgFatbSoT/cvJurTLgGt6kXauXss07GVekVCgNX/SNDT9WX0BL93oWf3JPENpHuM9qiq0D9oDDwfVTh+xGRIDZ8CuSyg5p+PGBDraiLVJFvnVoo53rXPCIdOgoLBeQCPGroMpsAFyjiFuXwcB7V7m0T97+mW0XhY13dgQz6VVbWgvPU0BJ9Cee3cgGsKxoodpcyhkChbXKlZXH92x1dJ8K4sFsy5oWHsoli2xN9w5ssrPLax7F7SJutABIhek0ljCSDrQNhcRQXA0er+yPPujinoRzQl/DeMBieQis+jLS/5MmGa+7MnTI4ldSwqMvjYrCYM/Buy4WWLB4sYLdhBZqOW74mKoxpLIa0BX748IOxiABduh10U8AX2XnoCJ+ULjC1xWK9LJurKwaW1Twda3tZFHa6aK1h4va7p3Xdm81tJODb9jrL/zQ/u0L37GzHRSlQ5WnEVXgsERAcyTcprltBwzj3iQqffVYu/4Ukf22uVj/tQDX7EkmEV1/SBLCZwGrXTO7Za18WgdmB9bYdtHYDkBrYbYF2ArQ6l6tLIiFsKC4KqFrI/sALDinJVr5VONi+6h64dQvA6a6d2XLuVeIGDYXkBO8FbXtxBe+EPPtb796Zej7F/oI9BHoI/AkItAD1ycR5X4ffQT6CHzpCNDDNYGDqzbjgDLSuviw9yUefC/bfP7w+1nb/Dr3mR9HRkYBROktS3WJwsLH/gsSCd9AFoL8Ld1EXD8p/S+8MfmXlGbGdHkr+HCOB+pkLRBQFvYCOUFNk1tNthLQymIXgG/zNPPfgyNoit+lXQuYBmeQh2d8KZXX7Qr875EWq8xftQtsTYC1dbUrEiZdzZlZHegjay6lAtJeWTf2K3zj3qxuHxBx5XeAck4ldN0iwuEn6szJ/x5APRS8mqQm2wcHgkGGk/IzbCRc2LHZlHPFSJwXvzsAY0y7+Rg/zr9FfMPrNDWtsLjQCeocdL193tMdgvff4B0BXa9KpbwMykYTyz9DgBnXNQF6v2bwUgzbD//wxT6QTUpJAnyxIQFXAe9oAaHVwacAW5WYC/3WwCqHbmvX3e0UOhYd7djbr/sG4ySwkALv4P22tL+1OrHfb35uz9vbNh8jTX3GCT6qZg+LqQ3G8oUUrBpReQcgECnNSdWaFK6XDWz6WwKuDlvpx6pXku8lpWrJv1XpxEnhSuUrgCsgWEVVowoG+aQbW2K6uSwGQvHJQw+VLNuZYNsacHXvzCg4JRUegGtl1eqEwHWyfd1m+7esmKBYj1e4d0Ui1Ylpyt8tKUjW6YpPtxJgET1YMuzesAGKYbl6z3XOVO1WK9gJLG1r+8AGKPREZaCKha2lt/pYp6JAUvUFIM/bb/6ZTYgQRcw4/tS13f/oDTt688d2OJvb9v5TbAuXwVb6rXKQzBTEaYCU96bsGzBQhv8uCIrAPZXGbBdSumpRJu4HWpDQOKFWIggv5ap3If+sKsuH+jnamlSuGEMxfsjzk9tig5Cfrzbs9g5RzCd8efF7BU25BiuNUQ5fvc0SJqcrr3sCgeKwg+Ba+NJ1keev2gSVst7+Bw4WGbPR2BoUzNq6ZqOZiqWxLWfjT97L6gCuKKyV9qs4EtJXpd354Oc2OH1os70D2vegXcPvlEpyqjrP5V08QBE23aGWywVtQ3CtGiziLE6tOju2anHmy2INC0vRKxeemiiutbVtg8nEU/zDOmBiwzHacKjkO8uipqysXi55KVgECwX5kspfcBt2JqF615oDjlNtNb/XoO2HTYlUz+ho0VZwnqXfynT+vPpc3IGKVvsiiC5X8n+HyhjQ0y1M6sWpYGwNhSsUsxhrMFxBUV1ZuSq9mFZlqxrero0tytpOl6Wdl60dL2u7d1bZndPWHgy37d6tH9iPX/41+/ipp23Folk04hVgjWNhp5bNgPqKZwZIwnv1YHvVK1c9V35N4FV3MD2n4R8sAKBePWwKu1GYXYeqddjYbiEAOx/UtjU0FcRCYawBCmPJQmA0aG2M4QLPPODOWJSnwtVtJXzpNmIiT3/dZ6+636/fMx24+oPHZylZ89eonOZlCWAb9/bCXn31lS9+TfpP9BHoI9BH4GuMQA9cv8Zg9pvqI9BH4OuPQBTN6iZivo+MlaS9Jqnb13gcn5UqFpD1s97zZQ8lbTMIlpBWKrhEPyylkSdBTravpH6Kv60pC/PpqBPBNaVqTFjl2RqwECljqZCWQ0dMFKGL4kOzK1Ok/Mk8WgPhrsHRnNJeHiTB04CCHWTNwZdrmVyNloHYDBYK0q4DeIIyeDI6OCNwyaEdJ9Kd2jY/wqRG8z/SGoC+to4hPE2dHCHeEwpYztDCY7BT1IZvJl+OaCY424FaQts1+Oma2AQ9uyMVAJUCVpOai+pSxibS8QGsfZ9SVq3p5Pz6xrZ0xVWzSyBGlgreFrJzz6F4px7NJqsbl38zvmsvZwCcU7nssrq7o59veKbmoE3H3LXuzXbnwDj+vNFECXAdTFPhmv6hLXVxVqxDFSg/2MipD5gjv2H9Ru9Xh7O/Vp3b3y0/sR81f2l7o/s2mYxtOJFXKyDLcKBCWSowBFjkkBHqxAT7M3jl+9mcuKZTDFjo0ETAtYOtUpbKTkAFswRbAXsCygLGGgr9AD56ARvCEgftUtACxGaKJzZ0TzfH6w67BIBkL0DIzHMFCPQeQnVbadXylGq/yWzfZnsCroiP0r8FobEwIslTB+bZXMOvFYwNI1x4Oc/2bLAHmCkvXEFlX6CpVrY8f8jj3N65RqsDXDmK+Pz6JaActyjveNgf0s1jNAgFa+rpoeRMn4vYqnUAgN197y/s/N0/tevb+zbbvyGlqheCogIwKT49xT6pTQW5u2shI8X0NwJTX4gi4PYUeKYcx9IbNiZFc2QtuPBXRbhc7cwlJYJ7tAMUOZIFRLo5JLUzjkl2AnpNsDMKIoboVQpjjE94Oa6/fFo7LCpgu77w5l7HeQq1Fy/rLA0UfVpAEPx68TaOKbIkoOKXhdjUz9rJrg12rlFdLLuKWJrQaYTSlUp49zmGhys2jbYvxqt2BfAM1fL5h2/Zzv6hQQGKdg2/VHogQ2Far1SQzgtVUYHKmHohL0JatwMBXCxXBgAJn2FbnVl1/IDXbbS9a6OtXRtO57IiQfuGIhyLNLTviPN30yKoRM9PqLYdzXdtAC9Tz05Qv0b2SixaIDaKmfyc9RrHWMLP8GoVSB2I4+tpA1YFVCu7it7vOFi8QQw4MiJeVWMGZS/iCghOlSkWTRurludsD4w/1K4ArwFjoXiFXy5sBValVVS5wsu1tPNFaYu6tfOysXsnpd0/rezTldli90V745Uf2V+88B27u71NSwsW4oM1A65R3O+ovO+W8HjteV3i/nc1YEzt5vM8N34N0JWFsAwerACtZgdta4eF2b6ZbVtNNesO7QNa20FBLKsJWGcArQVsBFqb+D8qWQcoEurANXxZHbRGRkC3WNPVHOCppPt33C99fMpuxVqgjB4eo+b681s8z+B7+GRzwRH3DI6nPnoVhb3yykubN/r+9z4CfQT6CDzRCPTA9YmGu99ZH4E+Al80Agm4xgczxV2S0+UbjepQX3RHHYHo5oeb2/gqqtnLFLBfRBUbD/JZwaWUwh7AhurHUPjxkVQTkRzQ5c+tmRoyoEH6gE9W8ffwc8V3Pmhnqbldca1QOLov4EbsKELaiJ/UUz5ZjQPNPqfncz04s+iQg4UEXH0yEkA1pj/6c0fLKKpJ5y0/Q84Di9ZKzOW86FJAMNgSUD3JD0lFm6sUrwKuXstbXnxJYKEdC8oGhNNJ5k05QFyHrlXdPiwFdPkFXgHZA+4mVelavF3XCwVeKv7mBaFivy5VC2iJc46oJdhKNVvXYDwaOvaAt1QtaudsGwF3/T2JNfrxdQBadhRdt+uuVxdfpaAnMKUZm0MwgRal8et9ybs1QGZUuY42phOQ56D76qY+snF83YEpYFHkTfvUUQAJyFoAnq6dh6zU4oJTSsXOL3YAWIFWelsC/qNASd3af1Ed2+/Xb9mL7Rs2m6Dq/YTFb6QyQxEcpdwTADlwFRiKMnahFlT1+YvY3NtewKKAdUz7d+Wq+7LSFCA8Wgk6Ow/O5OMKAON+jEWjlN/wgqUlhscgbAjCuEPX2AFSxN4tEgaoVE+QjNk9AOyYv7MtUm27shpAaXVuo+m2zXaessEUKcBjV3A6eHWQFtYiUjXG0ob6VoOYFjWLFtW7T9l4+yApHQMoIy6rcmGL82MbT7ZtvrXD9tMUOJaw0PBk+2yMI2Dm5XA1cgZmU6wdAKf0eUUlVnsI1Orlwj5+48dmn7xhh/s3bLJ7ILDswE1gM8/q6PxhQ1XWOmQN24OkzsxBIRb0CIa9SBA/A8jkENUL4SSlGs7PgZ8WXXyJh4W+ZC9BtaYD7dTX0wJcLEQEeA3DgvydvsjB64brryJtcb7duB6jhINNFpdziMqCdQAx6JfotdpWqKrZtqIAWNj1EN4AQAO4wuN2ZMXWgY12rrEPCuSHf6zOQ0WpZL/B0YlQ2a+9ezeryJfUl6cPP7WHv/iJ7e5cs9GkoDWH0udX9CwlYETqPCxrWLjJlckgilRNj5mhMUS7R7YGVK3lwpbnRyx8VZ89sKYqBYgnE5vMd2xE642xDSYqmBX3fUFXLKcqtM1qQZXsCB6ubmHCHkMloVTNVAPzd3hywr1T1hK412moVsE3LDYQwLJil/JVhthEyqrRHRxjh9qlrBXCTxhjzQDtDGML9g74ioUdjh+yN+HY0MBaYCVLAWwCXq6AsFVtJSAyimcBtpaVLcuKStfzsraHpyu7f9ra3UVlJ4Nd+/T537CfvfJDe/v6U1bihovrTR9Xb9/el/x2ol7BoKkPcnHgEt/RjUei7tfPfK7soG5aOc03lIDsRSCJKzNpzXatsWuF2WGh77stimBJyUrbAKhYYSUwcFUr7AZgIzAEcDUpWlEYC98HULQq0wqHrXucLyc+Ag6vq/sB7v2p5zM+F89/CdJvLG7x2coXU6iaH3bZBPGc8vLLL14Z+v6FPgJ9BPoIPIkI9MD1SUS530cfgT4CXzoCCbjGhJJeYk48knLHNx+zhS+7t+zBLx6mP9emPuuB+bKHyS8DbnPgikkNAFekkUcRLAeuUmYmiqEfvKDK+qQ3gGYHDWIKvJbiSmAoT9YR0+M7xSUKZ+n3QYKK8h5d/7oMuPKwNt4Xqr8Onn4x4HoZw/YEZ4VBMiNO0DCRlf8mE6DdgQwKmYHS0UU8u2N0WdemTRuBNJTG9Dft2qIus1pSnH/ElxOFeKu/b8O8QEBOAtLYjLx1/RpQVUoAq3+KWdZyM2iu6yGbB/m8OvDyK0U9m6f3BnAlmMguUIc7XdXnEQ1lJVMWGbLsfPMTTtxRytiNl3T0Wd/IcKwmdxuNRR6z+GOXxskpeXilErgWVvsHcc21T6/MnBpgJsfN22M21w3gSo9gt1vE34BW6OPKujyA5G6B4apn7i8gtAN3qLw4KQevQzpm2xLefreu7O8tP7EfDX5uN4qPWfF+OAFgFUAcIOU9/EkBSAZQI7oi1CvNy5NU3q4B8dd62cZ4JAWaL9IQFEkxx2JHtAVQUSSAlOTbCmBE0BbVxmtZChC4hpWAwEqu5pJaVjAxgGtSHHrbBTzm+Xqqdyh4qSjldZW9QVOeU8k3HE1stoMiV9uEplSjAU7Td1LqRcBGb6ruGRs2EWoNeLmZ7Fhx8LS2kxSngtAAOKvV0pq2sulky4ZIp3ZwhHEvVzrqZ+0voEsOU8NSQbYMUubFNV1XvrnnaV3b8vShffyLP7Lp0W07PLxpo/lOB1x57ZSCrpR+HwUiPd5/R1/J/WXXxne3PtDYKVAJGEnVsWcyqJK9VIsRS92HBQmltg1HALUVwDYqXXlIm961We8PhWumRCac87wELQpJ8Sbrgk4dp8Uwv54+djAOiCtsF4ohx0x4wvKvca6EZ2pTkQYewyzeL5Ur1J9jLmw0oxmLqY1hN0FAq+uuc47rrf5SQ7WZFpwEI1VBKgqnCbjiut79xR/brBjYbGsi90qGF0rNivcUbq9pbQTg6os67OOESzMpuQE00Ser0goAx3Jp5dkx7QZwDQCheG8ZjmzkYwiAawF/1oDGYSfh6m9eO6b46/gTOMb7cKCAw2DxDcBwrqgP2orxDe27skEBfWWXY4L2Oigb1nETVPX7nF9n+sjCNoKvaZGHx19KNd1U8LHF3wZUuaLNy+sYRcFU0EsWA7VVq6VV8H5lvauWFgOLCsAV1gKlLValnSwqe3BS2/1lY/dWA7u795L9xWt/3V5//iVbwMsZpzed0PYhCrxhnFdhNrUVKpjxLyt2etkzZP5cFOND3HI2n4W6jqZPeSu7yF2j4/k9FVlQKGS1XbR2vTXaBhzARgCK1qKhVcC2AbTWNkcBLMBV098BVqFqneBntxKgohXPfoStKqKqZuM2FFfcPvNbaYyH6Vx5zJltTfbmS21X+CwS0fNnqujvfl3QDwVcld0Qi309cN28Ev3vfQT6CDzpCPTA9UlHvN9fH4E+Al8oAheA6+anNwHsI1bZP3PnXxa4fs4zuhLifh4Am0EDFWHCg6/PF72CMNWPXnZAc1zAJ3cxzCeGSTmquc6ml2iXet75p0rJCgUj9quCCVRLMZVeSocR9459rgNXTa0vKjAuPJCnY+kQ0edVuApddBMTTc7dMzLzZRUGYkkvvo4pZQBZPNBDN4OE1fD/VKpkNxXiuQRB8z0mj1XuvsOeem/nARovB2oIdWrin1lA8gJMet0j6HM6RBpxhyaJE3WnBRtTs6SwzHV93I23Dc1hpKkTinRFWYpnl0YvZWe3B7U3B6f+s6CrVJw6fz+p7PKnPyUAqvdclfYegDSucPQjFslyj87IKcZfopxTiI4AXMUVHfSifa553Xoxp9SC/JjXgKvm02w7UYSJhaGk2YTSjD6uUdAr2xZhvLtKEhy7LzLAUcn+09ikbe33ymP7r1dv2guDN21nvLARKonHBHI4siH8IF3NQzUnFZ1SvIaFiFLFpVIUqMpXXzxaWXsOr72wCpBHKoArYKr7eLrXqpRkmRKW6egqpEW4kvxb9R6/qA5HPBU6WlohdVp8JVA5GNiQilYpygjDCHxUfEhKMqRcL61cnHKhZw7V4WTbigIxmdBvU5/J0sWjnbjfZ2e5gg41smb7ho0PbtpgNE3HpHNVSjL+jccTqvWiADYXL1zBuzFCbJxX17EDuBKQeTxx/YZUTXZfoYAFQDp7eNvu/vxf21azsP2Dp2xAUObXnB/xaxbKzxgvvEgX9sm1owxQuNjXbwC5B637qAK6UiEqn9WwLYBmXtfB+32oa7NrGXFDm1CqdeZxmY3Ta4MDIWf0u3i/2gc/7gCF2+ZCgEMXtz7QOoPaB5s84YtAIK0OPM090SruC+Ao1MA+QmaDltKTAezH9G6Fv+8Q/skEnl60bk2+roUIwL/YTKg/w9oljhFAc7U4s3u//GP6uG4fXNNimhcCxHZk36DCULG23Km9UbwK/rDoKzhvFXVrl6csmlUuz61Znakv4zryffJPpSZ1PKWtAK07CNBgSaJcFir6/brRIgCxZ/xxHfR+4m+HoVQI8wKoOjxgOdu52yowzi68p7UIbA64AgAT69LVwdiPVMf0fE2FsUotDTKFoaL3Lb+jYBb7kC+UVgDNK2vhJ+2WJyiaVa+WVmKxBOrXBm4E8HGtbQGVa1XZ+WJp56vajs4bu39e292z1u7Ztr3z6t+wP/7WD+zh1r41g8aK0ZjtaUj/2qHVfkGUDXMVcO3uunnfzp8D1wDs2ghw8ZcArrpjx5fk47ge9Ge11ragZjV4s9Z2rWht3wrbKRopWd2XdctgGVDbxOTNCuA68QJY+B2wdVwYrQTCqxXfc1Urn+pc4Ro/X3UfvwyixpOGxrrsjPzn7m8+PrHP+9NkvjCbAVe00+FgyGukIniF9cD1EQ2rf7mPQB+Bxx6BHrg+9hD3O+gj0Efgq0TggqVADlRTLpPPyj4PuHwEkE1zvi9x0JtIcVOx8JnbftSxZ+eK7RByRoq5+6wG+FQacyidPDYOwATMOi3luu+lTjqdR9qOwALVDW1DhUPo59aBq2rMJkmfx5AP5Vkw8rhcmHCEOjHNvUUSP8tSoLMYEFQIB698Pzxj/wM8SzHtpEJRckiHdNDjSPUK4ArVomhDPkXSdCc9+ocfness00cchBJg8iRF4ropQ5o6rLU0TS4jJTPSaT390kMryKnJOZJJmd6XHUdsQ5MfXY48fT+Pg8C03igoKUjfgXgdkFScOYwVbGUiu6cW8vfWVTC+CBDHkE8SI5w+dZLIzCfsm90uqQSjXXkM00ICj1+xlfJU8aYmKhSuvN45cva0Y2/tujxX9FZvNr6LNDGMuLGtsPhaa+EDvD4hzhZFvHHgumFxAi0Qamq0uFebyv7O6iP76/XP7drwjk0mAxsC8NFX0/1bCVzdbxHq1pHAZPIqxWkwxbcDJzzFtY6g5YYYH6jUjCJYMfGFctUL9yiSmhAToKXJMXN25Z9IhWV4eWqhQx6vrrgEPJF0L1NgSpkZw7FAseAXUqWZtk3o59CMQEipyQA5gErV4pQAaba1b0MAV6pbp2ajiaqKs7iQx8sbIqG7+3Wq3TdWT+Y22H/WxtvX3LpAAcuBK45tRNgmIMT1LxxrqBvTWOdFq3wBIQDrxXYNMCcl5OXAVUALsO3o7gd2/MZPbWdU2Pb+IeNDAKWD9Assa4doxurSuCP42zZk+RoTNC51WQVKgxeAk3JPxaTCb9l7kWcIAMgX9BztwLkOyc/N7X2IxFxJnYbCte7m219rrK5+i0Ugh9uxIBRvpaVB2L7QEzZSu3HtdX68BiwMGUtcXegEoZ0kJUoqqS4L8AAAjrdssHfLxjsHrviNe0JYCkR3CuW3CgjxuFoUuZ9kUda9BAWeAEU/+tP/24rj+7b/zEs2HqE9aUVHC24Cj9HnoKwuUKwNbZpbF/xTG6tpAQAPV6Tct+XS6nKhhQ9cUy+sF/YWsBDIvaC1MCiFc2pWGJU9s0XdB3HxomuMc+m2Alr2o9Ia9wI+VMifmUtvPGWNOWxXsBnAuEdPVCmz0c5xD9CagbeXsBnAdniOWtwReMV4AyWw7AT2MtbnAAAgAElEQVSgtAVwbRy41liUgcq1xN9LqV1hK1A3tqpq/oPCdbla2WKFIlqN3Ttb2cMzs48AX5/+of3ku79tb197ysoxxtqRFaPCxsMBx4EaxcD8GnCBz8dR2g7gX/K8zYffXFm/OSI86vfoMLlfkRetas3mbUsFK/7towhW0dBKAJYB+LcDCwETcJ0MGptZa9OiJqClmhUFsQBcrfHiWFK1QvEqZw4pmjVMd/1IP8eya5cppfaiMSofAwOiJphKlWtWYDErQKjxNxaDstVP93iKRfxQsvLZj1YbUKbrvoifew/XR7Wt/vU+An0EHncEeuD6uCPcb7+PQB+BrxSBC8D1K20tJqhfdSNf8+cfBVsx+YpUtQzahY9nKApV3KpTQ+oxONckaprmmtdggMmhgRMdT5H2ubh/04NzUrg68CX4lSCG4G0EEMtZmz8cZ6lmSeG6QZ0DZcb3PK1eUKsDrvHwHWncMaH1JOUMMmsnPIqsyFJMAGgl4IBRiY4AZnSRU4o4hDcspuWKzwvA1WHpBsjM4bEuaUyOBC2zKQOPL6lDXemZjjmLG/VcDgx1Uq4e9XbANEeA8KTelLWBvkRbw3KA4CR7iZ6nfJsrB+lr6JMctxcIJSgmlyxj4lA2IAyuNyc6UGqymSpFXvBfYDiPSzqs7ggFj7N2q9O8WEzjsl6XNyeCvgDWDjvwN0FRB9m+kZjwibGsx2UTvQbM7aC94DQhtMdFdgKZUtjbLeE8lOEseKdo4Ppg0ULKRPjntfZ7qxP7W/Vb9rK9bTujc1YVBxRhsSVXeIbCVWnygIsqKBUAUdDSgWvmVcrQ+knpvN0rMgFWpUILaKh6fSjMQg/O16NoVkAtgk/AVqTxKpVX6xrdJDmK+lBHHishfkDcX6TDOnAXcIV9ggpnSdkYkNnTylmUCYWzzqwpS5vOd2wy3ZHFAqD0eMbYdIW4ghToe/Lu5LE2Vu1cs/HB86zIHqrLUN+i+BHOS2mqvijBcVLWJASuafzuvFPVnB32ZeAgjUFUA0uXj2vMtPPMikB9AKrF0h588rYt3n/d9mZTm27tesGrNa8TjTUBNRPFFnDlFQ+vRarxGo4JKkTV9SA1EfRlwMpYdME5ONQLdbIz3kj5pnTQ+7rErEqZx7XnJY+FO6ahrw1uqUtfADH+ChXjvojSjSTuXRCLL96GdH3UjrvY++VB+nfA9gz88w5JgKMsDYVDYFHWCoW1010bHT5v463dVKBH9yIfZRP8jn4Uiz0C1MPRNCvk40y4Ka08P7M3/80/suni3K499y36tGoh00F3W9G7VPewQqpULiQ4YDUsymDJDWweth7yNm5YSAoqcIDGpVTYAIToV1BHu1pYhfi8QF2M1Pgb+jmb9YhAtCv6V7u1gPcnWA74mBOGAalgEe1GvJgW7kG0IGmpEo3CfHGP4l3WvX5lFYD4Eb9KHZ9BNwD+BsXEXOkKqEqVK88XwBX9SsAfcJXWHXVjFYBrWVKpDj/XVVnTx3VFL9fKTle1HZ+v7GTR2oentT2YPGNv/Mrv2p/cet6OZtvWwtJhPLLZZGTj4cjq4YBjPxaCawByPwe2b9pw+D0tfMbz9ZF4Nrl4Z7zkFhcLKt1LiBcKleLKwzZg11o7MLPDtuDPs6K2LZOlAGDrjOpWo4oVP0PBCj19ANewCgB8HVpN+MpnvQHGPa3MaEE0ntJ0X8/HuLjTh6o0XtscB+PennQPRWRN5ItcHWjtrv1maOLJIlS23fekyCZwHdq3v/2tyx4d+r/1Eegj0EfgiUWgB65PLNT9jvoI9BH4MhH42oFrHMQjlK5f5li/9Ge+CHB1eEJdTigbmaYs6BZKRmrcPN2f0+qN1HgX22UTXk228UVoFWld+IPYELcBlauUjHrkFuzFd7ym/RNipS2FIkLbv3CqG3SrU1sFP/1s4CpouO41un4dtMUc+2EyKZjapciXDl9CySmYFunjl19ZnecGUOxYsyiXZp1OfyNt1dFG+K9yFqJtRYp/rvmigjdT/vLaRzq+F9FS7DtvzKRoJYzt1GzyRnRFKyeMnV43KVwzBXRsJ1L1mULvOdXiEzrS8JZVUa8Aru71m9L3O/Sag/bYTufE6oeYhV3XUF9dk/GlA2/bKcyu/yI/TOc4yIpqueDK4Upcx3zrF6Crs5hQ0wKuqmBWeAE3jGVXsy9f6tAEdhRg3QFswMxX69r+3uJD+83il3Z9eN+mY4CJsY1YtAfA1T1cE1xFQakx03vlrShFooz1lD691tEcxDF2Me7xbypwlStcqRgEsIoiWd6PCbIANRyAAHwIwKowUu2p5an/OtglCArfTfK/aNlRoEvgL46X7cknygStTGfuqqinsamRwrVaLWw6mdt0Cl9T2AlMrfDCQEqHd99Mh0yMEZWQajs1oO7BMzY+eDaDWZ1tAhR0Uk1FQaHAkpmai4PaRdiqbibAmcdeY7GfPzSAPLYAaTlsaKhUvPvhz6385C072Nq1yWyW+m/XPTpY0RWUIjr1uPq4kg2+9Hz24j6dXYnexysUHZTgNa/8rXuNvDXksZkavYNVLnzQakJAOalO0Tmo1vYFjgupw/7urOAQd5PZYqSFkihIF3tAZ+d11f66+51fL4A+jZDdIlwsHvkdq/O4lWesoDOI1b6NrwO47iXgunk99bsWJdAXtPigfQ9G8E4du7OCL2q2K1udL+zjP//nVt/7xA5ufcPGk7EWniSfZvxoP43+Ta9Wt51g4bCa/X8wniRfY/RF2Ag0SK2nwhNexwstukKpi/GDqfEq+hWKQFkuhAWHUvfJsF0xHMCV3qveF3S+KmKlPuaF1tzjmqCWx+4xhFKS58RSfHx2Iaj3BdG4j8BqgU2Pg7m/nhTUiCkgKoAr7AOw4CMg21T4WcAVfRaKVvoIA75WAK4Vla78XjcJtpY1vFwrOysrOzkvqXS9e9bY7eXE7nz7P7L/95vfsw/mu1YDbE9HNseix2Bk9cCs9vaBxVreCyoU3/O4hrLXx9yIU9dudI0v3Geye54vlXR/4eJpYRgB9g2+rGbXisYOrLU9FL+ywub0aG2kZoUvqxfAgqIVCtYJFKy0o5KyFaMagCtsbUZcWJLlhIZk3Id8fE7PGxsWS9mYwvuQj9+OY9PCRyw0xckkkFp8tro17jfpvpWeAIS0A/inhVMfF7jg4grX17772lpU+1/6CPQR6CPwpCPQA9cnHfF+f30E+gh8oQj0wFWqxlzhSpUjHyw9td0FP3iIRvVsAjAqTqWyCBCXlELOAPMLoQdaPcAyLTuHMwOoOPQQHt6h1GO5PyxUOZjCsaAvH7ojhT1LvU+KCJ+AXwaZQ40aadwO2VRROlKVpSIUaO08NGPm4ujhijYmsOM1wMUMfNJD5SYUilBEclIIGCkVS3gLhtZkTcnq58rYZnvVdCAkWHjBQdNazq8rZcPfM4OJIbTS8ToYdbisdMXQQakIFqc6IdByoEfEQG9dqE6doESqo0+UFUMdX3C5OJMcRMa5B5BOZ+TBCNDONoD9ulqa7C8uue9Hn9V0Mvc2jfBdBrJDma1NhLospnVi2uFLG5N4qlCT6nQDuLpClYCJx+onskF2A+J2iwjqjmFjAWUrlU7pGsXZSR1NVZ37LeMacCLLomeCEdttbf851K3VL+2F0bs2HzU2mqgQzpA+plA/qoiUgJD8I1lR3FWgMblUzqfr2vP+pc6sqWoAjkj59SrzoTYFcCUoQ9ou39vBRwKOKPZEmq1CNYC28iP11uT9lxEIFSui4Cnast2WPyphrFf/ztOOI1VVleb1j8Asiic1lVWLY6uWpzYZTWw62aH/Kn0pJ1tWDCYE1Uq9V/pyipMr0HBu1Xjbhocv2HD3evL843m3Dm7q2kYjFfIKX+Xo/wkiONTdLI6Vw4WIvS57QAvveV7gKrYXMALq2np5bnff+wtr7r5rBzv7NpnmwLVTWXoOu66JX+uAEWn5KyBl2I9EmjbHDVf/xqJNvjATn3OgSigYbSoHrqmZhR2Arn9UpycIhd8nrjcH3HXvxs1BO9pq2AjotGKxyvu+t3PESmDerSkcgCZoxbd7W/J2TSsZLh6FR6mPPLTl0KYabHPr0KaHz9pwhnYFVXOXQt2NZbqmVbW009MH7PUTWFWgrQ0HNqY3MFLotQhX1ysrVyt7+Pa/tXu/+Kk99exLNplr+1oC8zEppUdji7jLeoE6FOYayRYA9h1Y9OCCSL2gshUKY/ZJFNISPdV44Ys0PAdPDZdIdUTVPJ4f1grb5YJk8nJX/kZBM4/lwIv0iQ9DGSsVPcdVFPWCjzaeIdjkcTxSr9JW1n13JZyPomhZsT4Hs2n8akop6mHJUeFn+NzCOgB2A1BXw3cZMQgbAfRl+LlWjHnltgK0FyB8LW1ZN/bwdGnLsrUHi9runDb24OYP7F9872/YW9vXbDkZWzse2mQ+I3CVYlh3dVjJlNbSG1aq97CaUBtNzwb5g4M39mwt7IpnFj1DhV/7HN6sRWs3+R3gtbGdAXxbAVihZoXCFUpWKVoBWCe0HgJklWXAJP3s9j9QsvIZAqvqXhzPFfHw1eV4lS14bo5r6b6dYKePtQmI+sJsdk+KTItIvciVrPFzNw5qnMw9v2Mc1ZjpuD6153XV6698/69cEdv+z30E+gj0EXgyEeiB65OJc7+XPgJ9BL5kBB4LcP3/m7qVc0VXgYWlgKta+eDpAC4VMSLQKVRVN6V2Z7CFaZ4XL4jCIsAnAKfJrdSVmoDywZzKWamINBlomd7Gn13lGiKpLvHL4WLab6cUC1CJl6Iw0XrZrS5NOQAhM58BtAjVLjmZNCvwH1IGLqcVyV8vvGEDATI13CEkYlR5oATeOqiaHzMFwBszEk4DHGxIfREq0wBfCli8L308cb9Akg4Neb6X2RJ40TKHEQFtpDRFkQ/B8FBX6lh0bclMXKmZA9dAoZr4Z2nRDjpZmTlXmsZ5BHTnufsVjGJfHg9NlNaBKyeluf2Et/Hwx8xbKsMTKcoJ2jpj6piyJrrp3NiBNDH3fQkc65qmCWMsCmSTywSkM5VucB+qXGObrgzP3SzVNgOqC8BTDe4wHoDuB/XS/tvytv3W6E27Nj218WzLhtO50ocBaYZjLa54xW6owgJiJmDtab1ROT0w9pokOAeuvDYCGlQQUYko70soVwO4Aq7Si9XTxPV37N/9WvFeKlijgA1gH14HD4bfJMDx2AqoTqGsg/LUU5oZeRa6WVCZZtWCak6Dco2Vz+XtmK6OQ0naKWARAsVvFsdWnh/beDC02XTHhpOZDWZbNqDaFanTWGog7qayUl64SjNljKB0nx/a8PAbNpzvdOFirBory5L/plOkco/ThD8KZbHdbNgJRP/LFV3r6iy1NhUV8zHUU/bzds7+2aDK+rkdffym2dFt29naJvxVsSJdCykG1RLkkyrVcmrTBNS+XODtRK91/RrHwXKHHKR8sGcxIo0VUjDGGOuKRh8AusJqHdDPh94Y11h0i6ozN8Lh9VWxLylD/X7gmQa5QjSNNfmaSByPnyoXZAIOeWzVT8M0xn2bHaZKgI2FAtzQAC47NTAXHb3PtWiv+7dssn/LBvDwTbHochticQDgcLU8tju337fJdNv29m+orSHLAP2Anhr4QhE2QMGFPXz7dfvwp//YnvnGr9j84NAK7CMtVgneUTmI9ku/Z1R+WqqQlvtUhiKd/YmvBXBVYTau8YUankOh+oAWcDyHIRY2qFqWujW06FGRnljez4dlJ3k8PoKGxQIBs2wOsOjGSwAPW6ht84VF2j44WE42FFp8wZgSheB0g3cw730CcJ1C5bq0Fmpe2gyU1sLXlcpWebvWdeu+rXhdlgIooFWVtUHZWtWtrWAxUJUErw/PVwKu55XdPV3ZyexZ+9e/9p/Yz649Z+ewKJmMbDCDr/bIJlwQ0zMWzrIszJbYdzGw0UALtekud8kCtwIT41u3qJuPAXgdz1sobLUNj9aiZRGs64OWRbH26c3a2vZA3qxztw9gESxC1pqqVlgEjKleDbsf/N0zUejRGh7wOA7dwXT1o+ioZyZpQOg8nzcU6tE38j6i9tsB0DTIRgD8hK8Crng5V7leNpZq+3HU67Abr/3qX/3BWlj7X/oI9BHoI/CkI9AD1ycd8X5/fQT6CHyhCBC4Bu3rGNQX2kbnExhqO5+CZpwuR3YxXQ2wkv9+1SGEAi7gWlSN18RWT9yR3K5JivYYassrTyide0epqK9xhSO2krxAI8WbKd2CrQFd+UDKbWlPcb56UO0A2qbiIoeM3CcgnqsYpYvCg3lDBUZ3LOtp9gHJVC/aJ/GiON2R+PEFVMytBfRsHgnYDlk1JXNrgG4SkOIYKfrxYJ+Aa1ccCkGktUAU6kjFluTNCUCAYkhxrXLomgPXq65dFKtiXNx6IQiS4q9rujmJIO4JuOCggm0l4ILDX8VbFaNzzZUgqYAvJlaqWR9qZ7UXnwp7gSnXVGUTwFDMrfUL/iJVHafKaypRpSDGfpLa1vVa+qjaXw5jNbvvYpwgbywsbLZVKrizdpPOpLsKUjXqDMPfl8otbzOhekXaqifFhm6OrTlU4RHzgKh5v429ScXqqlcHsGnhgu2p628xRlCJ3gzssGjsv6qP7L8cfmIv7B7Z9v41G+/esMF0iz6kSJGXwhMHLjUpgGSzWli7OmX6cFGtlNZNkCyvTf2cXTmHSx3EcnXhmrpVRW4E8SoHqagonlWZJ4wBHEPKsRSusgxQFMKvFf6pg9mOjXau22jvpg23DqwACJ3gnOQhyd4MFV65sKY8t/rsvlVHt60+vm3N+UP+DRDFO6e3HS+CNRgSJJVnJ7Y6PWKW+ny2bePZNsHpYLpnxWgupR2AY6RkQ6mK4jcO/aBebHeftuH+MzYcTQjoGTvAxraxFeBMVdl8vk2f1VC45sA1Q5tJIbsGGC4ZHAQXYuTvrAhySMufCQRrQmUrzwlyuBxWLa0Nr07ED/CNnRGwNW9x3va8eBaXT3ju+R0gFgS6NsNr4ye2ruLtxqyQwwu4+kmG1ybBrXsPAzQiHRvfWQgN10TjtZSvUmGq0BPAO1SaShdnu/aFNfZ4Ve9xy4OuMKRuI/JKxgekhIvsAo9HwKGAz66mxIdSgbakDEabcYsA+rc+Z+PdQy/oJusOjbEdTOJY0TS2XBzZ0cM7Nt8+sJ2dQ50rLAAoHI0+CQDYWlWe2/03/tTe+Zf/0J5/9Tds++Zz8m6mklQqWy46tSgCFLBW/ZPx4cKBUvs5NqBQFtLq6WVaKQvE/WzpSevKSxwMti8/2NiuRidAfrXfruAa0+RdrRjDCuE2QWhAuO6ZggW6iqHf6zUuCfwK3ndZBQB9kQMAlarixDEo/FuhGk3PCiquVUPdy4axsna1siYWgHA8VWVVjX6LGOveikUTebqGj2tLH1e8Bx6uZbWysmntZFHZ6bIkbL1/urJz27Y3fvU/tX/y7PfsFCrdydhse077j+GwtdlwZHO/Tii2uWxaW7YNPV6ZKXPZg0H+4JAGD2WwpCbrzwqTpqAlAHxZ99vWrtFGoLH9gSwEdgcti2FtDfCvtdkAoBVWAcbCWCMAV7cPUDFLQHI9YfF5xNXWej71p0B/TqLH82XH73236/IdcN8cv2IclGVKBl3TM6B2kD//xM+bKtfN37v7rx9nWthdXwjBq3/1h7922Zn0f+sj0Eegj8ATi0APXJ9YqPsd9RHoI/BlIrAGXJV/9sU248BS0MsrqzuEUvqz0nyT+5s/KMufsYN7VMM5YIoDCPCpquOq6gqYMobKAX9jMaFO6IBpBACe/uFn/cO29YD+GZ5eUWU6U7gydTss33w3RJ0srCSVAi0AXByr93YFjdK5cyKvyaqzGf5G7zz/EkhW+vqYEzBAg6CCXh3eH9qZAZipPuPBnaAi1BPBxDL1B/edHUf+MB6vEe3kKd3S6nVKuOwBfm3C4DPF/DypZAowm6rbC1QyVXxgVrpyJ0HXHIau7fVis4yCUwSvLh6jr51PUvmJy4CrgzqBrGhA3YQoZkJxbdWOHZwEcHMwyjYa8ARtgcqj0N54tMPHNbNyiJz/zUmXDr8rvBb9hJnuDuPDITOJ0AJ2+MbWgKtDkliQSMrrsEnw5YBQ22hu6MpbD3n+mbUGy9Pr4heLB2jXAsZu15AppdU+Fc8EWH07bNM+K6YwLnXtaJPu68rtuQ1GOiDABWwVKq7Ghs3Afrta2d8ffmK/tXdqB89ct9nhCwSVBFMJhKgFJMU3AdXK2uWJtad3/z/23gNKsrO88/5X1a0cOufJQRoFkAAFhDDJROOEDYvDh8EBYzBrbLMsGBYMGPDan23Ot05yWMPu2QVs44RZg8E2mAwCJKE0kmY0eTp3dXflm+o7/+d531u3q3tmNEZj+5yt0hlNT3f1rXufN9z7/t7/838QNjaAoGU2JAxwjddT0mGtPzc2AhJD82/xYbX2AAbaiaLM+LPa35FpVECIVbeGAmXFr9IAEfFT5JyULyE9ugvZqcNIDU0hxWJULGhlxrbd5LGh4WeFbgv+5iLaiw/DWz0Fv1EVoKwQ0YJdsif62joKUloNtBqbMhdR/cniWU6hjFS2gmQ6rwW0aL2QJFTLIpHOIGmUtzxO4FC9OItUcUSUe3aTRzmgj06nJaeYIywWr9yY16yZy3YCrnHAcKGblU2ptckW/crYOLzQ+cIUIjNeugJc61UEjTWEnYaBcBorBYG2EB7nbQvPVOEbB67R58bm0AuryOz1m5uh7lTZacxwMVWMUsnMfpDMl0V1TJWzgri4v7CqF8WWghXmWQStuYmgsSnXRAWjAFQzl6nqcivklK4dAVbrf6tFvPTc4rYWVh1v7RPEmFw9kmNeu5rWb4ZNfgiZ8T3IFIcMNLL2A0Z5GtvY4FgJCO+8DhwnC0f8VRWI6njT3pBIMO09hO+5WD1+Fx79zF9gz7VPRWlmD5wcgaspxmZU3mKVYICrgHUZb1SIavq8AEfPA1yqWwlcO1FBNh2RZhtJztXcg6mYjVSvBvqbOaFXwK2ncNSNY44B9YOV+z/Brwhm02rnIJYi2v6y2WHuNfwei1QS8PFcVLGvLStnZh/rRMGqvsBUqYrPMNWu0pa6oSMwXQpj+ej6bYCqVgvH+XO3jcBti5qVMQ9C9W+lxYBYBYVUvULS/62C3aW3azdAox2i3vGxvNHARitAK0hi86rn4FN7n4r5fAEB+26pAKSzMoc7TgpDTlqKRPLK290umkGAjJMW0M3euw1byljeOits2dTmJim6KHSBSlctAyoIUeQcZywEKgSuSRbMUtBa5IaTAa65JJDms6fxZVWPffVl5Qyn2y3miSna9LF9095ljFq+D4ZaaCo9MPbccqH5Qvv6zkWtLjQvRveEmHp2J9gaB7M7HUvuQ+YO/eSbbrrUxw1+PojAIAKDCFzRCAyA6xUN7+DggwgMIvDtRiCyFLCSuX4J5qU+wBTgIABNJ4FMIoFsMiEFA/h3NpFEJqlKQD5IEn66IR+egU4Ywg2BDlMFwy48PuvLosl6Y1JJkJTjisoglUTJAUqpFIopPgQnkBE4qcdmYaZWEKIZdFGXPyEaIb9nPsvUkTCajq1XZoGrpI7qok2Viwri5ME2xqIjyGdSR6VoD5UP9PaSGEDjkEognUjINWh6HNOkDUCNLQzsUo3vZbwkjZ7XZOJCMCnxocqDqXoGKqsfrMbA/rHgNb7u6MFWvWyb8h4tfC0AM1CQUITeaVHxq0jBtBW+KihWH1tbRCyCn/Rbkxiq4k7goSikFLi69GWzULzHrZRfGZVpnLlG12D6knx2TKmpENzGwdLHrdcq18vftwsaUUarYlXaUDNC4SSS2oZs0xT7sfZv29e0bQDf/PG6ocB9AZsCxK06KdbNjFWAaMIiOKo/j5STfV61bAcuu6nQsQrmXpEu05bysRYe2/RFo+6NML99r12R2irP2gNULWzEnka9a5W8Csp6/V9wSW8vQPuTvUwLI7nID3WDQ5XSPTWq2mbEBpNplJgNbnQ85To99bX2IVNwzXymhWvqk6knM9EN8ZPuOl5eWMD+uSEU91yNZLYcNUYcSvbOxHwlJ+0jbG4g3JgHWusKJa0vo4Xu8bnSwBRRJBoFZwRdTZEssRYwKla1G6A/qymKZIo8aQEsSseoILPp4FqcRjYTUmmkRmdQ2PdkpMd2A46C1sgeILKOsKO/t9jvei10Fo+heeqbcNfOIuzUEEildfozeupJyV7GlOVuAm6njXpjQ85xqFhEqVRGpjCMdGEIyUxRrQxYaT1FNV8GiTStGjJIOBkEVKHlKnCGZpGkMpZqdxNe2fzyO2g3G3DMZJFK5+FkmNxrO1NCiprZdHsLOWVTyhbousS96WKgIvrVLcrMGKwhFG9twF+fR1BfQ9coXRXExfXuBrhKnzDKTet5GDs/vb1s3/CzfdeCOlWYmuEVA65mklCo6GSQLA0jVRlX4JrOKGiNW3hEzW+/UHVi2NqEX12Cv7kqwF2Af7RZZu5C4rlq7xMKXK0TdW+kqyWDbgZYr1z9fdkolHDYmJhCWsY2p2tV5RyvpTFkx/ciUyiZglG2gFjcZsEGUjuQxszYthiVMvuuQkudACTt3fOxfvo+HP30R7DvuttRntkNJ8vCWRoT2RhTotmzrjDBl7uCFIdyEdLTNAZc2Xfjd0G9L0WtthUcS1+1M3d8ruf72Zc0RtrP9WmDpyNgn08A8vu0WrBQn5khpoifVUnK/cxelVpXJAk/RfkblXfU2JlifaLaNv66Vg0vinjeoalwJYgNO1J3SwqC2SJhov5vR3OGL8pW2geEAl/ZNHJfpJWA64GwteO6cAMfLTdEww2xstlArR2g4XcRzlyPr+39DtwztgstPh+lHaBYBNK0S0kin0qiKM8RXTS7IVp+iGyGwJXPQOyXdit/+2QQQUPzIx6DM0yl28VwqBYClW6IEoFrgtCVFgJG2QdhumYAACAASURBVErgSu9WYyeQE8WtPg8QtjryjKaAVU1FopJx9klG4i93P7mf9DZPen146zn31O69abDvLhmpVXfaQNpuORDvbztPlv1gtd96QDcP9RpstolmQ+mZ8Z578y23XmImHvx4EIFBBAYRuLIRGADXKxvfwdEHERhE4NuMwHbgapUrFzmwUbXKA5cpjEzIWEglUHISqDgJlFMJVFIJlJ0kiimFiHxE6wRALQix6Xfl75rfxaYfCiBtUxlhPOHSySRyyQSKqSSGHGA0ncRkJoXJTALTWQcTmSSGHX4m1Soq42yFIapeF6teiEU3wGInxBL/7QbYIID1Q4GvhJUCPeOXGAFXvSZ5mDbK3B7MNHDXesBZiwGjviWgKzEGct0aixIhcSqJgqNwmFHggoQAlZ8fLdPMZxEw5wVcq6coATLBMc+7KX8C1L0QjYAgWUF15Gdmns51rRvHrXbxvBUtWYAZh6+yGDBgnImFmnzYAwU9cKu+hBGoFCBJMKltHcH3BIG5gmYCSaYF8toJjVtUrUQAWdXIcnxpTvtIr4/1Vr0khbdiy11RcxpfWwXlPfWxbd64wkVXnTHoajoB48X2YRvmU9rv2IeHHfa/BIbT7MeqbuE58lwZf7ZD3fThTaa8+tqPpY/Jotdck72uLUt1syC6yFDjsluU4OLHt9W2IH59mk3bo6A9zBL7tlXeWihqfWCtKksO0bOPkAJxBmBKP415ycZ7hC18pWdgKrZbxbqJtQWuFveqMthYIFhdmNk8sJrTXv/sLfYicG82BKQ5CTHN9fMc02ECz/aa+KnwHG4drWPqyA3IjM5FgVBIFIuXxbs9Rqmh9TsI1s+ju7mgqlf2+EhSv3We1EUpCxiZyt+mYJEsaG2RrAiuatEogUSmiJYtlqWghdektgKiTqWtQEjlbhLJwhCye25AYc8TAYK2XifY2pliK/UezA8RNKpoLxyFu3oGfmtDQKuFrvI5AqDUB5SqtUazAd/zUcxmUCoUkMtm4VCRmsqAhXx06tViTQknh2Q6K+rLgOrD0jicyox8j7iI84nyOQ+u20Sztolk4MHtuiiWp6VglRR8EuiYEj9VW/BLFbBJsR6Iq1N3gqq206rtzPZ5cMtwM8p7a3Icfze9b4O1c/DXFxC265Hi0HqFyhbHFmBm/FytUjfWBtbqZcs9x5xIBDNNn7QbZqqMNttpdmgTwOXKSI3MIFUZlXaIhr38frzhzT/tIOaGD4sfVZfgrp5F0NzUVHQDKlVhbMaF/Tw7IYvy2my9iL8nNwVUgRmBTnvdZs6wEFKsJKyHrAHscthkBsnhWWTHd0nbs3Ca+p4+9hc3IngNTGe3A0AzK7TIU33xGO795Idw4LqnoTI1J0pqtZO1/Uxhpd2psfMax2eSx6ZvKy0YxJKB3q0d9TaNn6Konc1FSzhMdXf50tojGJWrAeO2nQTeWx9Z6ePahhz34s/JkxWbF24+2CnM+AGLIlYxvhZKM5tsvDa2ldwQU/K1ZswI+ZO2E89fSlF5b5YbWkc3mYw/rdpRcM7TmwWhM9WrEgNTNMx36RFN9SphKzdRaDdg/HNpJeBxnPtoex0FrnxuaQdYb3YEuG64AVJDszi263Z8de4aLGfy+hnlgkJXKueTSRSSCRQSCbS6IZp+gCyhLDfuTaaDVaj3303tc43B/sjTpxXASDfEcDdEWWBrV2BrQf5WlSv/JmgV2ErQmoTYCWRSzK5KGOCq2VbWbkhOaEsBNAXeHMNaqEytVKIHGTv27YON7b3x+crcp/uhq92cieaq2JjdAl3N/TzqqjG/9wuNsDhw5bnqvUj7jrXQ6ClitT/e+tSnPfYBO3jnIAKDCAwicAUiMACuVyCog0MOIjCIwOMXgcTfn+uRFHvY7U94Wz8w9pDI9ROVnISqo04SE9kUpjLJ6A8h6Wg6gVxKU9NrXhdLboAlN8SCG2Kxw68DrHhd1HwqXgk6Fd4OOUmMZ5KYzSaxN+/gQN7BwUISu7IpDKWTAlupqDXSHlW4dhXinu8EeLQZ4FgzwKm2j/OdLpY7Aaq+wkoBfyaVUi6uD7jyqPpAbeppCSDqeadqiEzqtVG2ErQSzI2nk5jg3xn9M5ZOYjSTkoWDpMZR1UuPuZguRsFlQlS7vG7CPb4aQVfOmSB50+PXAdY6AZZZfMILBfYR7vFZnmpYWddeoP3i37Zvs76J9meiYhDvzbiSUNVEmqDY6ySSck84nEwgJwsjoEgFsoHspaTCZ/YPvjpdvZ6mAe21UGE7lS6NUK+DihqJrFl4apRl5dDz8hT/V31fBMNN21jgKhBhC2CMXb35UoqVmcuhPQVjT0g+nE5gLJ3CdCaFmWwSu3Ip6XPjjvZjfiaBazsMUQuAZdOPz7shlt0AVbeLDV+V1mxnUfFyQWpiqNek1yBMKFLpboVDujw24hi7nrfisUjpZWJjgGz/zNC7aqMyE9BhoLaWO1KdCvt6VAROC1DJT+KKu775wYJsOc8oRbEHaa01hfycECRa9OuS0bZdpBeUtG5VHFvcrsc28TJx4wZDQLsCuyCNgWOe4v4wwE+2F/GixCns3l3GyLXPkIJP8deOoM6MaQuQpCp5bQVh9RS6LrcHen6g2+JsgCshjcJXAzi4WJW0fc/A2J5qVYCagak21Vd9Nem3qDCL5yCqNF5jJof0+F4Urr4dqSLLuujUvWXNHuM+9ucRkTNwmsrGsE11ayfyU41UudGo0ormWhwnEPDBjRMWslHfS+4adRC2Gwjbm+IRmuB5UpWaziKkT25lFqnyhHpZysaBwmhCnXanAbdRh9fcgAcPYxMH4KRzUhk+RY/avkJXWoSIP3sMwNU2jtkQ62+r3r97aegKS/rGH2FJfRX+2lkEjXVNzecvy2VYyG8ZJQ1k+EoK/BJlYsyeQ0eZ9fKOMKX2ONk0iiyYo1vRToCGiuZkZQLO+C6kctTk6avXB7YDV+0SvY5Bm4zO8in4mysIqdzkpqlUuu+PgOlgkiqu/ZA1f2TcUz1pIBMSCsbVzsCyS00vjzZDzAkKUDUp7t1MHs74XuRGZ5Gmt6pJk79we23/iaS1c5xyY8Iobnkc2Yb0ArSq83jwc3+FmekDKE/vE1gmIJPXKgJqqpKZrq9B1DbkuPQEShI0BgJbO6oQNgXn5FpplcD+SEW48TO2zyLWi9kW4aO3Z+9uY2wTjOWA+u+ysJj6H8tLfIPNxqCo24Vym6J5BKyMI318dTIXWE6rI6MKF0hmrT74u0n1TNfY6GaXKFmlXX10aZdAqwSvDbBQFuelyOeX0JAPRJL/oRvVVL0aGCubaWEIr92C12nCbTfhNhtwWy20mk202i10fBdtr4tGy8NG20Ot5WO97ck8dnbmVhyduQYnRiZQ56Sez6BbqYi9CR/AOHtwA5Tn0Apd5B1HvhdIATqThRS3rTKQUM6TMWFhrDDUwlj0bO2GomxV4BoijxAFQlaCVwLXZIh8MhTIStgqmS6ErbKRzKJdFPWrVYPNAhGf1mgs6tecPxW4Gq9kUzBNRmNkOxP5D23ZSIoOtsW+xhav6tkYxd+nxFc3EtQHe8tEqPNEH3TdYq0SG15yf7QKahkHek/TDY7e17zSp97+9MsZsoP3DiIwiMAgAo97BAbA9XEP6eCAgwgMIvB4RiBSuF7OQWO+ckyj58MwoeJcLoUDhRQO5R0cKqQEklKJSujG1FH+GhWNKy4hKGGoj+PNAI+2fJxtB1jzQnRCtSUYSScwnUthXy6Fq4oOnlBK43CBClc9nn2gJASVBYQsAvRBl+pVwi4qXY+3Atxb83C04eNkK8D5TijfJ9zluVhVZRy4yqF06Rz5z1qvTvsMG4eXfPCmGnfESWIqm8SebAp7cg525/l3CnO5pCh0+R7+Hq+RwJcAzh7PKkUJ/Qib+WDPN9OPloCWKldCvDWvi/Mtjd+5ToBVVwEzlbBUXLaDUACf9Xm15xnjdfrgbf+YdG37PnWRZDErTf+3SmCBZSbVXA5g4ByVuIVkUhS9vMaxCDAnMeYQXBKM6yq8HoZYdxl/tk0XK14gfYEwuRqEaBNCbxeBRKjAJrZyTaYJpGbBYwtSRO2lOC8SBEUA16Sjmovl4kMWFsYKQ4F5AlOZFHbnFPBfVUjh6qIj0J8AmYstC07EKzhMoBEG2BDIH0ofE8DfDmUjYd3tYpNqXrYNF6UGjou1gixYtQfEzzXex3rAMYbNzOLamknI5ZhFd+S3asZzpKiLpxtL9Wc9HhW7/Jqq5Kyoypk2SRsQFgFRpbSoqEwBLAHxokRXFS8hP/92w4SqnGx/MqI2UUfbYmkGLvX6ZE+xa8evAld9KXA2mwgWUkfWFArgo5f5pUoY4vu8Jl7uH8OR1HlMXH09Sgdv0YJAsRdh0Krny2YAN2642RG9LHxjW1EFunxcPF31FW+p/oIkBFKxyvBsE6NwlcrfBpyKkswoW7VCuPFO7PI9WixLCxOZFGAOZlbtLo8gt+8mZOeORF6dqlzTMyP0PttRgDbODR76SMp19YNEe6U9qL4lOFv+EZvpTOeyaeQCg5lq365JQa5wc0n+DcdBQNuB4d1IFYYUDJnFOlvUKmoJpdqtGvyuj0plGo6TQSqdFuBqiw1xfKqFgF5LvwLSppfvuMt0CUVX3Q/E1qaYSummUB90FbBIZXNrEwELa/kspsSCWgqnBMCGBGMmV0EmVYWtAl3jL1EdGoAZ22jRoWuVsvoLmgihcTfZ+lETJrJ5pEbn4IxM9+Bc3+ZLLxZ6Z+wHriwK5i6dhkflrtuJgGsokNjcGUzavp6DKq3V79f0B1ZeN74Dce/dqJicrXhvYJOMHKNejjbPciVkJvYjNzwFJ820+ctTt9rwqsLVR0AVZhCI96fwoiBEp7GBxfs+j26jgZE91yKTJWWlypXUTKKtClcZqxpmcXs3MDIwqk8CV2lv9kFaOmQLSOVYQK6kxeqcjHrrynin/6knfqf0yg3aTbFvIMzkmEnSFiSTF6uNZJZ/WPAuq7Yc4sOrwFW9VANJ4Rfgy00ffk0YKxvYLNLmIDTWPWJ3QXV6N9QidRxPWabnZ8VbWcAuPZbNVQoMl3PVQoFhqyaq526zhoCfRZ9W31d7CR6jUEGqOKw+2HLNBM2msBjnfq8Dv9VAu1ZFY2UB9eXzqK0sorFZRbPdEEuBZstHtdUW4LrR9OEUhzA/fQvmx/ZhfmwWJ7MF+E4awVBJFPx2m1dAp4xnH2PZNEacFMppbk4Dw8yCyiRRJgQVqx9aD3TRYEYTnym9EJ4fIvQCOFTIhiHy3QBFglb+6QYCXfOJQLxarV9rlkWyDHBNcx8pRTuBpMJWAa7x+dUWlYvdkmQzQA2sQlv00I536SdWdRy79VxCkX8hQNp/77qQZ3W0yWttRHb4PP6uQnkz7URzN7uk3pssdOXcdesAuF749jn4ySACgwj8q0RgAFz/VcI8+JBBBAYR+JdGYEfgGrMM2PG4ZjFISJFLACOZJHZnUzhScnBjOY0nlR0cKDgYSdMHs+cVaVU8BI5UbT7a9HFXzcc9NRcPNXwsdAhcu5KCT8B1qOjg+pKDJ1cyAnBHHIIiRWnWJq6fDZhlqi5Wqaj1uzjZDvCNTRffqnl4pBngTJsKUbU1oAJRkhH7F8gWrViVa8zjMtIKmTU1lxxU+FLZuz/v4EjRwTXFtPy9O5cS64MsIXGkn+mlmsfP3xZnsoRRHnzNYlw8y4zf7YbXxZm2j2OtAGeaqhauevpn3QtQM/YMVFWqcMeAFVn1blXp2rQ7C/ZErZJQ4Kq2B5rwKvqcmIrSZp9moYrciUwCc4TMWQdzWf16T47fjwHXgIrmUEDx2XaIc+0Ap9sB5kWxS7WowmJJO7aBMXGP4JspqqUJpHot4sVnYHtUUEp8QrcqtvTQMasC4+PK36FKt2KBeS6JQ4UMnlB2cGMpjd1Zesn1IG58caN+Zhof2j6s+wHm3RDHm76oq0839d/cTCAwp8JX/IojIBnrAcpHdN/Apica64v4kNzi9xr9QH8pSu83nXRLwRDpy4T57I9J5GWzhKrkBIaoKE9rXx0yXsmsEE0Qq97D6r3c6SbQ9NlWVCcraBZ7EF89k8Uigh5+oupVCBi3VTBlX6J+bQvPKRbsxVLHr0lj1KaWTqGgWm0u+oFrqgvcHLTxSm8ZtwZHMZFZx+iNL0Bu5upt6iHai7zv5BKWA6aOJnAon8HPzg1rjzLgTcaG20C4fALdZtXMKf3wsgck4x6tWixLgasU9THASoOhijzZFSFcNdYBomCTtH6jkGUEmP7L/3JFZGYPIb//FoE0pvtrYMzGDdXi7zyxjPOej1EnhWuKGfzM7Ihu3sS7WXxwGRXz5d4/eodQD08CSX/1NAJ6w/K8h2YkXTxJmwAjaeQinfFouy2BFSyWJQrargfHycGhgjWdFhVeHL7ZNNmdzpEx5ubavfU2zrs+njlcwGha1aYyIi4CMD69WsffrdVlg+XZw0VcX8rJ5mH00p0M/U8Uh1Rsqp9nyH7R2hSFLzotowbkldvU8fi2idnYEegYSw2PsU2mjsvPjJJXwBv/MBbyO6ogTRDUscBUOrfNWoEbOkebWhF+NsP7byqat7bMWaG2FwtoMT1cN2uMClZU1wTLep16vebfooY0FMaoYZUNW+jfZ5ggoIbWGFrVUKC5KDOTAgm7+SFkJ/YhVx4xkL0PUj/GTinFtIIAPsFh4CPlpBASsIU+2psrWP7636O+uow9Nz4L2XJFACuVrpK/InYt5nOlGCbn0FCAq1hKCPjUr7kZQjjqlEaRHppAiv65LAwnbRQr8WdgsypH2/Ab63A3luDTC9htC6CVYwxPwmFBOdpwmE0GtRiwnrdm84bQ320hrK9LEbeg01L1omyGOSAoV9W5KhDZ56l+TuQrAjQJ6aXIli1MZ58J7CAxbS4Fsepr8KoLCOpVdFstmb9TuYLYV6RHppEqjShsFTVuz8tYhwrHiYeg00F7YxVrpx7CyvH7UV04jfpmFY2Wj2bbxXrLxUbLR63lwSkOY2n2NiyURuFVJnG8PInFrAO/VEKyUFBYaeA/79HMMrm6ksUNJQdPKKfk3jzGjBpHN7R5Rtz065gN3I1OF0tND+fqLpYaHQG+oecjFfrIIkC2GyIXErj6yCV8ZBNW1dqVTUduKAtsdegpTa9q3ZwjcBW7iJifs25Oal+yz1xbgKspWhZZHdCjW57Rtm58XQqqXlSVGpvz+qGrffZT+6Gtc2P8mPZrNcOw49vYCvQrXLtd3PK02x/jSB28bRCBQQQGEbgyERgA1ysT18FRBxEYROBxisC/VOEqooekepXOZLm4T+GpQxk8fSSLqwqOpGYr8NI04X4FEpdmBAT31X18Yd3FNzc8gW+EOrQgOFxw8KRKBrcOpUVpyONFy7H+w8XXtjYuNh8Pqqrlsb+64eKbmx4ebCjoYyo4wYtLZrATcLXgi6DKgD8L9GQhEKkEVd26N5/CdSUHN1XSeHIljf25FMriMauwigqNHT5mGwxhyn3e0YJT0UVbxZFJx6RictXv4mzLxykDLwkxz7d98a+l3QC9RAlddcFiCn/1SE20MDDrflGzqtemWgrQckHT4AlhVU9pKIbR+dHjLIHJtKp6DxcdXF1M4+pCCgcLjlgrUN0qAld6uIoaNMRCp4tHmj4ebvg42vQFvBO+rhOAm1RsUUrZtb2JkMA7c/2iGzGLGy2WZaGyUbYy1dCocPXXbdquprbbthMFHZgySIWuWgccKnAx50jfO1JwDLSINVNEc2y3ltrQ0cKJ10D4/WgzxP11Dw81fZxuqX1GVcAklciq5hVFaCw13ra3tUSImssQLusbGRPBmdWT/hWl30vMzWaH2AWory6tH6jkJVzmQlXsP7K6wTGbZZsRoKsVhKiKzMJMvFPN+bLvUbXLTZP5Tij2HfO0CemEWBGwTG/bLlo++71CdJOhKMBUNwFssbXYhowJp1gFGNjFq2D7UFnM+UYK09HCIkUbCxbO000dLoyZZH972MRt3RXMhAvIZbsoHbxV0lb7F6lVL8Dz7jqJ+9qejNGfnqrgVw5Oab+OPG6pknPRra0C7Y3oGqwKUNLKxWdTPVYJWBTO2FRdA1Dl50a9auDrVjsBfb8W0lJQS+quaZ1dJFmRfXQO2QM3IT00s02tK2nVXeDOzSZ+4IF5VAMfM2kH79wzhh+dHhJV1uP52mo7aLa4ODZry2ifexCe5yI1vh+pypgocxVU6jzE2DQ7TWQzeRQKZeMNqMV9UvyTZmq52gb0Kz93uoZV18dfL9fw4eVNmctfMTWEV84MReC0v92tIpbq1l89vYI75jdkjnpSMYv/tHsMTx8uQHDtxdifXI8vqsWAxadqq+h2msbbU7cOos819xCqLdXwmhXmNfXXDoQuvUt53QRjonYsIEl7BXkvYast6kTIY9LI+4LB6zrVcvF759dxV6ONUceRjbAXjRTwnJGSbKbYedBMh7IREPegsdBM+rNYXRAYthC0GwiadXRZZIvKTeOzLncKmxptdHzRZqHc8w0wlIncWg7otXQJk8sTyI3tQjZfQsrhTNN78XqOtzx8Yb2BRVetHHZlHTx7pIS5nBaKsy+1FTAq18CV+AYer83D+sKjeORjf4zi0Bj23fwCZEtDWuRNNjW0WrwtoijzpWyg6e+CxeSoUJT0eh43CacyjuzYbjjlMbVAuIQiUdTrbhtudR6d5dMIW3Wk8lT27kFmeBqpbF7b1zbKjh2P44aQnAXP5uHXq6qAFfCXMsX8jNpSdxmQKpSRrIzDISC1NgWXmgQ4hjtNeGvz8FbOwq9V5dzSo9PITOyGMzSuqtaLDg5zHwp81BbP4Ow9X8LSw9/C+uoi6gSebVoKdLDeDFFru0iXh7G855k4kx1COltArTKOo4USNosVpMtFaUspstfls0YS1xVSeOFUAd8znpHNbfqsazHL/gFrbZaAuhvgXL2DR1aaWNxoCfQNAg+pMEA6CJAOfeTgIYMAmUQgoDWd0AwPKfjKDC1umDuOAlcCbsJW+8c8Dam9gI5/eeIwz11aQDOWhm82aRMB53j9/hY4usUOQO/jveeCrcO4fxzE/x33c7Xft+pVFSzog0xvy7A/f6MHXO31xJWt9uubbxt4uF5qaA1+PojAIAJXNgID4Hpl4zs4+iACgwh8mxG4fOCq/n18GKUybCxDQKWw9TvHsqJuJYRVTKKPc/c1Oriv3pYHu4O5NK4vZlGkCgXAohviS1VXoCtVgVRVzmZTAixvHya8VZWO2HVF0ImWASEebnRwvO3BlaJVXUynHdxQykmhI5usr5gwKeCHafhfqLr42qaPBxoeTrfUxqBFRZ55ru2t4vQrBTB6tEg9GVNK8nuEPrQ6uKbo4LbhDJ45mpGvuRiwy4C/XtrENxsdzGVSeGIxhxvKeVnoyyNvzIix5gd406PLAgRnUilcX8zgZVNDvZOxT8dSGERT1ZmSf7YTiEqYEPN4iyntCl1ZaMtWD7aq1C1P2AZyiUozAq7GVkAK3Sj4kcJcRumoAF1FwWxrepxeU0gJIL+prMpeQnMWmDDrv8jPkL9HBSRB3d01X5XHdR8nGr5YPbD+swBiWbjEfcQMKDVp5kznVy85VQ5b4CrnJQtn9ok44DY9gt6fVrFreig3BtjHJtIJ7Ms7uK7o4JbhDJ46lBYPXl7n/TUXK56HI4UsJrNEMpa6sgdoSjGvVW3lFBYRrNIy466ai/t5jc1AVNzsc/R+lYJnJray6I+tfAyn0T7Yt6Gg/9ZvWlWofX/k4WsWoRyKVHNR0cr+SNU5VcezmRT25mj/wY2CtBSjI3hkCiUtPcRyoA8mWObP9rEF0HiNbDeqxh9tBTjRCnC244vqeo12FwF6cFmUr0yu1MxruzTdWke7ZyXAnxOssvgexxf72YE87R5SmMoa5XhS+xnbmoVPxhCgBBeZridpt8n8kKqx+uZJAtfn33UC97Z9TKVT+N0Dk3jxJEuqGDFtFHOjbiQQjUFgu5hWCkvoymI0VAMyjbipAM6tC2yB74onJBWsthCWpvNqqrZ6JRLUarqmQZi6zk5lBO5kd9+A9OQBvZZt7aLK6TcdW8QHlmuSdfA9oyX83uFp8VO+lGLqcm4hVrkV/U5s84vX3jr7ADquB2dsD1L5ghHgKnDlNbMIkRf4yBfKSEuRHIVyhBf0EXXoUXoZgHi54+MPzq3hV8+pAvmafAa/sGsEL5+saDbEllj17Be+tNHEu06u4HObbdlc+NHJCn52dkSU7TsVHNwpRnI9tBuonkNQq6r/pbnvbWsjMzAFfmnVpt7mFYuNFSuiHpR0bfEE3epVe6k2Yjf852oD7zy9gq/U9F67N+PgrbtH8QMTZVRYaOhyXgYKCXz1XfjNTQQbq/Cp6hU7BePhar2KZeCEZhNMrVJkRoxvoFlFJDfN2M7DM8iNzCGTzYrC1b5sH/vsehO/cWYVd9XaEq5XTVXwurmxHYGrLZ7lU4lqFLeElNVzD+H+j92B/UeeitFD1yOdySoosxYrUlCKFhBmBhcrD940qe41xbgIXUNXIHhmfDey43vFQqDXtS5G53k6Ifz6Otrzx0VB6lTGkJ0+AKcwvG3zZOcmMpudgQ9v7Ty86jl0Ox3tI7SvYJypjE7I9ph+TWA5NivWBZfzkj7d3IA7/yjctXnpi9mZA0hP7pFNgccCW+3n+Z0Wzt79JZy485+wOn8ajaaLVifAZsdFteGh3vaRKQ1h8cDz8HBxEoWuDydfxOnCMB6tjAJDZWRonUDoGnbl3vXCsQxev6eEG8oOWGD0Yq/IFSPsouEGOFFt4MTyJjZqLSnolQh9JOlPHXhIhy7S/Hz4cJKB+PdzmMomkMxNLGCmPrtpxt3+2xZfE3GBnWv5d08ZqikrvZu7FD+0G0yOFgeUAoH2WKKc7d3jbcZF/FpjlrG9+8UOwdhp7tcNTx2b3FDwPBY7PKFqHgAAIABJREFUY/FE3oNULa6q9d4526/t9+Pg9aan3nY5XWzw3kEEBhEYROBxj8AAuD7uIR0ccBCBQQQezwhcNnDV7EBRlFEJR/jxpEoazxvL4pkjWQFURuMjC4ETLQ+/f76KT1Yb8mD4ktEiXjM7jLmcVtgmYL2vHuCzax1ROxLmUN369JGM2AkQAslDo3n4o+feJ1br+ORaE8fbLpZ9puTq+rWSTGIu6+B5wwW8bLKCIevlZuAO7QqoNvzMmouvblDp6onvJlOiReUaXzcZGV5PeaAqyj72JWCKC3ZaKtxUyeAF41l8x3BGQZ1pKKoxX/vQeXx8rSnWA08oZPFfD0ziUCFtUgF7LUrgevjOE9jwA7n2X9k9htfsHjUUqIfh1FZBT5oxa4ZdSdO/e9PD3XUPjzQMdBXbBCrn9DN6DpkqM4wUD6oBVTWJ8XHlrxC4qupVU9/Ek9MEijCPiyAqW28up/HMkYyoe+nbqqpWQoAm7q63JGX7xlJOrAbYWC5hZCvA56ouvrruCSxmwSltB6vGVZWKFl/SRRfPRbxTqZiVcyVcVZ9RAZ5aSx6OAFf2HbtoMNW+jbrSwlr+Fs+V7TKdoZUAbTEcPGM0h+tLKQF+9IR7w8NLuK/VwWQ6hSO5DJ5YzuGp5Rz25DMRetX4aruot3BXUu8fqHv42oaPe+ueeLxyk4EKWIJ+8T21acumDXhALTBllmm2UFasuFa/sCrGAnVzwKhBqQItOKrAVmjpYH+einQHh/IpTKVV8UrVaIydbbGeiHqnVeupNE/6Hr9iOxDs0xaC0JXjinYKhLC0kCD4JxCkFzHHu7ra2RrmPXVSvFAWP5PqovE0PXRTuG2IavcM9uWTsqHCzR4qW+056xRh7QCiJE2BoWoTsBWKxIHrTMbBBw9P4xmjTNWPoe7YYL8ktJQFqvVE9KSqPQsuhUwjbtXQ9dtaBVwUrNYTUwtqRYVr7ELXqNFZIClVHENm9giy04ckjVzwUN+1+GGIL6438SNH57HiB5jKOPiTw1N47mhZ43wJFd7l3E/6gWsPDOgCvbV4Al4QIlUaRZLzL+cMqlup8Aw8dDpNUdzl82UtZCZ9KJRroocrvTwv58WNtLtrbfzamVV8vNoAR+PtlTzetmcUTx8u7ghcW2EXv312Df/fuSpWgxAvHC7gHXvG8KRK/jHDVjlHk0Ltr52DX10Qv06lH5pubJVrMsea1GH5Og5THQepXAUppqiXRiNPzMttM84V/2O+il89s4pTrg86db5hbkQsJZiBQnB0OS87ClRtnRBla1BbE6UmC4iJ1YWMOU2LlnHGf0dp5joyFWyaXSPTD2VzKZ2DM7oLmaEpZGgjwWJP5mXV7f+43sC7T63iq5sErl381sFJ/NT08I6gzXpLUrmoZgEJBCzOOH8cD3zqAzh4/bNQnJ4TpaLGQvtdl9Jwo0yU2YzjkTMyrT5E5Uv46ora1ykMITd9GOmhKXMzjWafi4eWh/XaaC88Cm99EenRGWQn9wrAvVQ7xzfe+CEE++7ScQTNhmxcUXFJD2HGPUFqzL6Vzoq6PDM299jVrVHs1bfYWz6DzuKj4lGbnbtKIPEWCPgYOhP7zvIj9+DoP38ciyceQqPlosGCWR0P1YaLZidEuljG6t5n4RtjV6EQtsTmxi8M46HyMNZGxpHNsjiiAvL9xSR+YVcRr5gryib3pYS2dq5ijHmfXau3cHyhipX1OnyXFhHMSPCQoNo1cAW8JrqeKQum1gxaYE0VrdwQYj9NEWiL2lU3RVTtqk+9mtXF77OP6T1cNuyplCVYTaeRzeZRyOWRyWZE2W0Vs5Hdk7VCim5ZFwf62hRxnWp/4/Q92Joxqd7hnJt1Y6HjdtButdBuNeF2XAGw1ktcpzuzFWg3Ucy/n3zLrY+hNwzeMojAIAKDCFy5CAyA65WL7eDIgwgMIvA4ROBygStT8FgAi+pMwpojxRSeOZrFC8dzUtxKQJtZdHIx/KHFDbzvzCrOuKIhxY+Nl/FLe8awr0D3T30rPS6/tO7iwYYvdSxuKKdx85CCOy0gohe60PHxe+er+MRaHY+0PHQM9IlML0164L5sGs8ZyuOte8awO8fCC71HUvpMfnPTx6dXO/jaJsEQQV+IVqyCfG/lZ9ZV5hsRcI3UB0w90xRs2ig8azSL753IikLSFmHhh59ve3jlQ/P4IpVHXeCXdo/gtXMjGE87AmXjFaS5/pv7yiNYD5iumcAnr53BM8dKcgZc155suXik5eL5o2XN0oxUpwq0WIDsy1UPd2264lfLwk1MtaWvn2WP/YpJWVCbIFngKlXljX+owM2Yv2ZogCuvkSnpTyw7eM5IFs8fz0iRMxE4m9Z954kVfHiphopYT6Tx6/vGcU2J4AgCI79U9fDPVRcP1F0su6qcTCZYEViVq4SRUWEmqkJNEbF2NxRPW77f1n/mglmtHxICHFSladZlMXhmQab9GduwnNa0ehbIurmSFpUyC57xGP+0Vsdrji3irKvVhul3Sqi1J+vg2kIGN5dyeNZIERMZR6G9tdAw9gdMs//yuouvbWgfpwXESicQSElYyVjYNHprL2CLRUlhLXPu4lVrUIGqYYzfqy1uYcKuRbASyCe5KZIU+D+XTQlovbaYxrUlR6wTqBzlWI7UXjymrBAtd9y60JPFf0QA9Is4gGNbUPFKtTXh8gNUWzdoFxEKjN0wVgqErvHFcP8mhh1/hOBUS79oPIsXj+fEWoQAOb6ho8DC4lvtxAK9xddUofdOoGA7cJ3CMzjOItJkMzkf22LXjh8L/pnyS6UY1Y/hxpIAWFHAWv9Wo+wU31ZREXKEWe9W+j9k4BRHkZm+Cpmpg+LbqkXresWKbJyqno+fODqPT1SbovR/SiGH9+4bN8XqOAYuD7Zd7LYivbULyWyYzjrIxkAZf9DaXBXQxcJC2pdN4ZgwgN9pora5gUyugHyhgnQ2p8pGAzbSTKvfcrxL3+AIDTjvfbbawHtOreDrDVeU3P9hvIy37h3DLrOxZ4/EfvH1zZaAvH/YaGI6ncJ/2TOGH5qsSPEsgxQMhLv053Pi9NcX4S2fRNDeNHOsSJOjviRztFG86fTQKwJGOOYMTSI1OiPWETa+lwJx/WfGoonvObmC35mvig865yVu6j1vRP1+L/d40U3TDHgZr74rafFMOaf3q6k1pRsNAmB7xcJ0k9Te20zBLJtNwXjkSkgTuJZHpQ8QZsXvu4yDqJBPreJzm0350e8fnsarpoZ2vBaf46dLtZ4nAEy8PJnWvnQG93/qT3Dg2megPDXLemZaII8FLEV1HZgNO86nqsJWq4VAMkMEwPpteV+6MoHcruuQyum9d+vTwYX7iswNYSCxc9fOIzu+C5nxOSTYRy61GdJHXLudFtrnH0JQ39C+Ipt7QIKbG7wREgKmC8iMzMAZmbrsdlflYwifcH3+GJL5MrIzB9XiIrqvP4ZxYTY2NxdO4sF/+iucefBu1GpNNDq+KFw3mh4anRDZfBmNuSfhizM3i21MwWugnCthqVDE/aOz6JayAtjZi28bSeO9hyq4rmLVxRefm3WzQAs+Mla0EjizVMXS6gY8FovjfCzA1ZU/uvFlsgxMqr+F8VIki6CV0DWCryzwF7MWkHmM/SimTjf36XTaQS6fR7k8hGKxiLQUB9xZxf5YrFQeWws89nfxMwlXXddFs16XebrVbILjKirgGAOu8fl0AFwfe5wH7xxEYBCBKxOBAXC9MnEdHHUQgUEEHqcIJP7+3KUf+mOfxSUpQZv1LKWikbCVilQq5eIyuXtqbbzvtCqPRFHY7eLHJisCXPcXssarkPYAXdxT8yT9Wvz0ymlRziq409eaG+Ddp5bxF6sNrLCIByAK0BsKWVHweSFwX8PFMoubIIlioosXjxbxvv2TUQoiD0f9ClV3n15r459WXSnaxRRowj/+5o6vWLXWeHoXYTALNVA5yGJh3z2exfPHspjJbk2S/uRKDW85uYqj7Q7mHAcfuXYWN1k1VWxBZRcIT/7ao3iwQ6VOEh8/Mo3nTqjX4cMNF299dBkLfoAfn6zgVTMxf0bjeUgl4QN1H1+sqtL1ZJOp+gFaLCIS99I1KZVx9Z88dBuAqV6pqmDk16om1TR+RVkJFJIQKHnrcBrfM5HD7cPaBzSKemE/eO8ZfGqjJanzT6/k8eFrZjGWoYotlLY41gzxmVVaTvii+uSL/Ysp/lyC83PpwdsIIFWHpVhTQOWoqiYJF7S4lxbP4otnoGnmvTUiryQ6M4Gc+i9+Bj9vKE31ZxLXlOjdmsXTR9KSes/3/M1yDX94voqvNjpoGKUaP4tQmpWRqZDcn0vjqaWcAA4q5VjJWOUttFDoCmj97Jp6CD/S8rHQJgg3VhaRgth4sCZ67SD2BDb93l6feLKaq7EQ1nqiJqhWBUoco2n1Z92XYyG3FJ5YTuPqvNo9cBEbR5UStz5bg95Y6Lm9bfd9M0q2yGYjIVCcKl62KRXXRw1kXvC0yBYV11QcSQ8xsN9C0R6I1WJ8VIv/5GxBLEs4N8QXevZr5QCPBYzG5hPPxwvuOoV7O/Q7TeKDh6fwjNFy5CdwmYfbAp7tHEGlWEDPxZVTCBurCFlpXIpkEej0LAUShLD0fjVjJuFkkSiOIjtzFbKT+0VlZu08NE07ykaXwmR/eG4Nbzu9Cio3+fMJR/tjLz6XF5uL3VqMAy9eMlbCD08NYSq7VZHqdpoIfR+B9SwUFZVWfa/X19BqNlAZmkCOBYe44WSKRBFkpNPZHewSYhsAO4BDC7o3fB8fXtzEu0+voBqEuL2cx/v2TeCWIU2ptmO/FQb4vXNV/ObZqmwA/NhEGW/aM4r9olS/uHfrdnWvmR/r63AXHkHYrKo9ggGq+n7N0OBcYZWXuglgoCuLoY3vFr/NbWDcpvVH3fvC7Xi00cEvn1zG36xRZdvFq6eHxJN2j+kHlwtc9dyjnZdIzeqvL4lSk7YZquozyjcWAJKdEHuOeo+Q2PN9onw11hIETcVRpEfn4OSKovxjP+i9tIPfW2vjHadW8IlqQ350x1XTeNX08LbuKfetwEcQ+vD9QEEWR0LgolFdxkP//BFM73kChqbmkEqaLBWeJ8eggGKrAlfgSuAo12+8l6nu5fdYNCq/6wla5Cr2or3Rp9bq+NDyJnZn03jpeAW3VbTf6RynMRI7gLV5pMfnkB6e3lb07M5aCx9eruFcx8OPjFfw3NEiSk48LjwNH+2zDyHYXNHtJJ6vSXHn54VIwsmWkB7fBYdp+bFnGlrYfHG9gd9f2JBzo73TO/aOia93vGfJPb/TFNU2NwRoTaD9xxrY6MX/42oTf7GyKSrx6wsZ/PDkEA4XNHPJvhprS3jwHz+KR7/1NWys19F0A2y022In0PCAXCaP9uQR3Dn3NDQKZZQ6dZRog5PP456RaTRHhjCdzmI6FeBFkwW84aohuQ/EN6n5WZtBiLtqLVxXYJaV2lPE+zyvianzSyvrWFxahdshRPfEq5fQ1cJWQnYqPtWiQhWg9llGCmUlempXqlPp4yuAX7z6VelK6wFrD6Bq9wTyuRyGhkcwOjoW2QdcbJ690j/rzWW6cWtf/L7veVivrmGjuo52u6U+xmacx1Wu9ncGwPVKt9bg+IMIDCJwqQgMgOulIjT4+SACgwj8m0ZAgGv8dUHSoIiKxQRKqaRAxWtLaTx7NIMXjOWwL6+Voe2LFcz/6Pw6fuNcFVXxe9PnVgWu49hfyETAlWsGFrFi8R1CInpLFqRadC+F6TdPr+F35texZCwEvn+0gP8wOYQDubQU96Eyk8Wi/nJ5E/9reVMKPuUT6s33/oNTop6weecEePfWfHxsuS3esbQZoA8li/tErwvmbPd8WekbWU4Be/IpgY0vncyJOjIOhngN7zmxIouc1SDAy8fKeM+BCezpV14Z9SAX48+96xS+XO8gSAAfOjSFH5geQiMI8eMPnMcnN5oCKvdlU3jFZAU/t2sUBYeFaVRNxlaiRQIVhoSu9256ONNRmEnwx8xeWUtalaGAO5WCWv/ISHFp9ZQCC+i9qfBDUvaNspf2D88Zy+B7xnOqCO01m1Szf/JdJ3G67Ym333/bN45X7+IisLcObPhdfLPm4b6aj5pPb2AWYmOauxZJYpvUfS1CteIFWPG6WHH171WvC/Yztme0LjINSBUTgSt7pfq79uwgrIeoFH5DQvrJaCaBvXkH15bVv5Xp61Qu87Xk+ph3fbkO+gl+YaOFrzc6aHFhbnopjzXh0Bc1jScWMvjesQqeOZJHLpmSIjMLXijAlX7F9zc8sX9Y90NR6Eomq1V/GewmNg6Stb8VuPKMqAC2OCOuWuY1s4AIofeok8RcjsXL6AOcxlMqjoBX8RW2gEH6ew+q8ESWXR8P1Ds4xrRP1xeoTVU4r4/twj9U8l6Ty+BgIW28Ie0xNPg8LJXaHFPsh3du+riv7uEELQa8AHWva/xrt/rW9s9DnGNeMpnFT88VcID2G7E3RAs/i/8vk5CuuT6ef7cC19l0Ch88NI1njBlLATsmHuPMbFWJvbmjp7INayvwFo8h2FhQf1dTYItpwAJ2bHEiqqsYOS7gCyPITB9CZuaIVhvvU6iqelc3Gb6y3sKrHl7A6Y5mEIji7VK5to/xunZ6m3SZbhevmx7CL+7ZriAN6PfpuvBELabQgqpeek6ubSzBSWcwOjwNJ80a4ap0psKR/6bCtR8MUr377hMrOOkRevV7sqr1hvS+blfmh3sbLqh+H0mlcHUhg1EBVqZ/JtTC41iLfdGTWB3KUZWflnnnUlDyaeUsXjk9hPEM51uOS1WHB506vHNH4ddXI5sWVX9zWlX4QuBqea6dq/mzVHEI6emDSOTLfa3W85vtiSkvDFz/anlTFL73tzxMO0m8d/8EXjZRkTlUusVljg9RrVqnarO5I/eF5iZaZ48iaNYMcNU2tG1gAZ9OLXpfEQhF9atRTybSeaAyKQWonEwWTqrPUsDsKDxUb+O/nFrBxwmRBbjO4FXTxs+8r3NSzUplqvBHSTcnUKWquoWlY19HNlNBsVKRvig3QdMvuRGgxjRmK4mbIexPBOeyWUBfS0/ilx7Zhfyua7el6W94Af7g/BrefnoF1+SzeNuecbE00svo2fYQVlMNTXDLAlQRDDVg/S9XanjnyRU83Hbx7t2jePXsKEYNPLSXyxi65x8WeCuWQAy0eAIn9ZqSKaSoHp7cC6ds7rXml7l5+bm1Bl50vz7zXVtI439eNY3ry7nICsfmD4hC322pHywLe9lnI9MFO0EXv3p6VWw5ON4IiH9p7xgOF7bC6NbGCh74h4/i2F1fwcYGgauPjWYbtXaApt9FPlNAc/wQjs7cjPPD0yh6HWT8JiaTDhZHRtGYmMH+UgF7s128ZE8Zz9nFLIStG/uM8b31Nn7qkQXsyjiy8fmCsTJuLOe29BKqNavVDSwuLsPrtAS4SvE7MyczfoFRNtMCReBrNIfFszLUXsBaDHCzQP5tFLD0d5V+b/4QzJaKRUxOTaNUKn8bs+/j9KvWv9gcbqe5oV6rYXV5CY16XVSuOu1rDOwf+72n3PrUx+nEBocZRGAQgUEE/mURGADXf1ncBr81iMAgAv9KEdgGXO3n7rBA49I1lwLGnBQOFlO4tZLBC8ezuGUoLUpPi134bP65ah3vPLWKr9RZBslot/qAq/0+H+aZilwPu6IYtMWk7Kl8bbOFnzu2iHubroDCN8yO4BXTFXm4Z4EfeRl13pm2j48srOO9Z1elmBY9N+84OI0XjZeijDjCINoIfHy5g0+sdHBXzcNCR8FdnLnqcftUT+YNhD9UEo6mtVjWC8ey+L5Jpj1rGrpVXm16AX7i4QV8cr0BP+ziDw9N4aWTZRR3qMpsA/jy+87g4+stgQlUaf3CrjFRcX7wXBW/cmYVSwLAulKJ/Ecny3jLHps+3NMsrvtdfKvmScr+/XUP59pUF4ZoBRBPUi2ktdXbUhbUUW60XjqVlPxjASbBdT6ZQMlhWn1KilfQt5Yx0D5g0rhZLK3exvPuPSfAnce+70n7cKioiyCTCS7XyHPl+REU89iVNNWzqlLlb1LdykJTZ9s+zrRDgfP0B2Wq+pLH3yNMJuSLFTcjcOValNBVbAb0ZQGpas+0DQkoqQRl1ePry2ncMpzGE8ppqYqsDal+pUGiK4WgFj0Pp9s+vrDRwGfWW7irwZ6myja+qPzdl83gmZU8fv3QlKyHa35X/Gq/sOaKmvtE25dr8gluzII7fm78LKsmlkW7wCaFaWptsVXham0Eik5C+iQtAwjD6a/MQma7c0mJrSpK4/qgBKgO/Kc1XksDR9sBqp6HjdAoUbvqu8oBZqs251JJDKeSUmzq6eU8XjhWxnXFfliWkPaguvrueoCvbLiRhy3HHjcQKGgWC8X+lxnS+wopvGauiB+ayovaOP7qh5yXC5QIk5939yncJwpXAldaChC4Xj6gshBy+2UkELY3Bbj6q6cQyiLfpiyzTxk7AZPKKu2SzsMZnUNu35PhVCYEpPRfmyrhuzjf8vGqo/P4XL0lSm16Q3+vpJA/forW7Y2jDXZTOYfbRgqo9M1jge/Bpwek50awguoxt7GJtc1VDI9MoFIek7mn46ryPZcrIJsr7AhcF10P33X3GdzXds1UvPXaev3A+mvYn5uOZTYtelYRtiCfzgamtWOg9MI33u8fLeHXDk6IitHedPj7gdtQ4Lq5vKXiuLaDtl9kI2Ags06CSaTKo8jMXS12AvFmo1f5PZtt/MNaXe9tZma90Nl9pd7G5zdaaHUhGwjfOZTHPrOpZw03LqdXfNdYEdeX8uKDbc9LIup10Dp1H7z6ugmBAa7mPqyc1sxNJnVf4VNsBs4UgKEppGgrwaJw6az4/dqX3Uw53XLxtpPL+OhKXX50MeCqv6Pz1JbjMD2+o5YE/EnoNhF0Gui6bSngxuuRuVsHsdojGOAqClcWuqNCm5kDo7sFuPa/1l1fMiDefsYC1zG8bNKA4Rio9Otr8DZWkCZoNjDU+tXymH++XMOvnFLg+q5do/jpue3AlefYPv8I/NVz0me5+akOP3rd3ARIZvLIzByUYntb50xmlHTwsvvO4ig3mjIpvG3XGH5iNqYalkcI8yQX90mJIqgXRG/+d55cxp+t1GSz4u17RvGzc6N9itwumuuruPfv/xQn7rkTtXoD9baLjXYHtVaAtt9FLlNEY3Q/zo5dj2PTB5BJhMi6Dcy06nDKRfjThzA3MYQjw1m8ZH8Fu4cU6PJ+qC3GDJIQf7dSw488NC/PKQezDl43O4KfsZu7JgiEp/VaHSsry3BlLrZ+2lbRrIpWqvP5XvEFNkWkCPR943Vq75/q7dqzGFAIa71dja8rQb3jYGh4GLNzu8VK4N/DK97vdrp3eq6LpcUFbK6vi01HP2SNK10HwPXfQ4sOzmEQgf+7IzAArv93t//g6gcR+HcfgWSfwjXiH33AlY+3LJRFhRurhdO387mjWXznaBbTWfXbtMDwfMeXoiR3LKzLAlB5laox4grX+MJIKsd3FZBF6wezfnrLsSV8YGlD0pFfNJzHrx+cwkFWk7brjFi1K9agZ/Glt59YwgeW6+Dj7QuHCvjI9XNaLEOlOGiGVIe5+OhiG19c70gxI0JfhRlm0Wa/7lup8jpsoSUWJKGq9Qen8njGSAbDjingZAL5+WoDbzyxjG81O7g2l8YfXz2LJ5Vz24qzRKi3m8BPPngWf7qmgPbNu0fxrn0TEioW0vrkah2/dHIF591Arp/Q89XTFfzn3ePix6khYxS6AvS+seHhy+seHm54WHBDbEgBoxBUqIjatQ/P2PYXwJpUlSkr1xM+ErLSE5Qp6ZNZVU/eXMngYF6LS1ksYNdmf3CuiredXEE9DHFTPotP37hHlMvqRWneLdYF9GlVuweqN/nZWtZEA08oR+hHBey5ToCjjQBH6z4eafo41VJ/UFoM0OvVwgUW0hLYKrYBXJj2YSgDBbKphBRhmssmcFUpjRsqadwylMGufEqAbw9OmkiZtSjVQmtegAXXx0MNF3+9Wsc/VBvYNOmojNf/M17Bf7tqWq6BKtEvVGn10ME9NRcnWoEodF01d1QQLJeroNUqXvVvm2xuEI5UAO/tBRCIU9laTCUx5iTEr5V+yk/htVTS2JVNiqerSux6Bb3qXoCPrtTw16s1PNL2sdjxUWfxG2MloQXHjL+vGb92jPNcHSRk84Xp688fzuOV0yyGZyplm8HNtlvyQvFL/rKoe+lhS9ishd7Yxw3r0N+IUq8h1/DGvSV893hOPIDjr/k2C95RSakwfCef1gtPvl0ZS284toQTfoAxJ4m3z44YRZSJ0RY97cWncV4B/WbpFzqcMYpKC7W9tgBXb+m4FFWimiqyExCY4yNh/FxljsyWkZm9Grm9NyJJJaCFV7FT4Hip+wF++qFFfLxak/FBW4s/PDwthekuU8x42fcoXi+L1hC8ix9m7EXg6vodBJ4nKd7ik+l5qNeW0GGsR2eRyeTQbNXRdlsoFsrIZPNIExKxgnzf8dY8H296eAEnXD/mH2w/0HgI95NE6bbaL2g/ctr1sRmGmHSS2JthlXE7v/dOPMasLhiPZwwV8DNzI5iMqw45fNtNdM4+IApXSfGOK0oTrB5vx57gsZ5/cTIFZ3gS6bkjmhYe+2QWT/zIwgbedUZVs9qoF0amjTAUax6+jfdptg/nr2iz8zIh/Pv3jeH7Jod6sTJqXgLINoHr5oqmW9P31BRfNLNSTN1n5zReNZW++hyAbAmJoWlRbzupFJx0TooHxZ8H+PV8x8fbTizjw8ub8qOLAdd4o8VtSXRGtfebrijKCcj9ehVhuyZjMrKbER9LVbiKDQZtEpjZwTGKBLLje5GbO7ItkhueD97resDVKFzNSdnm85ub8GsrcIojSJWG9f5mi4oJcFVLDHq0XxC4doGOzCenBAbLxpvMESy7SayMAAAgAElEQVSYpZk+KarFZw7BGeJzw9Y+wzn+HY8u4oMrdRQTCbx0vIQ/uHpG+6z5f2RtYjOMzHXYzVS+kxsBPNc7623sy6Txvv3j+P6JSt9zTRf11UXc84mP4OT930C91kS942GdlgLNELREz+RzcEevwnzlAM5SPZzLoeg3UNlYwlDXgzO5H3N7duPmXRU878AIsg7HkD4k2s0WzhG/dWZNsqn401vKOXzg6hkc6LM3YL8gRGXKPLNO5GWhsi1SaRWckbpVC0rRjqDdaaHZbKDVasFtt+U49KvmccXXVawFVOkqMJY2A8kU0k4a45NTmN21q7fheaUn6YvO6pphUvMCFB0+u233+CZwXlpYQHVtFYSvO6lbNXxdDIDrZd9CB78wiMAgAo9zBAbA9XEO6OBwgwgMIvD4RmCbwjWCjPEH9a6oGOirOSlV6dN42nAaLx7L4okVTcfUhQ0hXhcfW6nhv5xcwfGOj2knhbFUAvNeIN56OwHXC10RH+bm2y5efnQe36i3BSz82ZEZvHC8hMxOyi+zeuGj9AP1Np51zxk0w1BgxN9eN4drCSMMMaKykMDuIwtNfHrVxYN1TxbnAr7i0HWHk+N6nb6fw6kEDkpKfRY/OJXDtUWnFwvzIP++k8u4Y2EDy36AV08O4y17xzCbdXZWrZnP+k/HFnHH4gb8bojXzYzg/Yemoor1jSDAZ6tNvOH4Es55LPjRxe6sg5+bHcFrd41GYJELWz9MiCr08/Rz3fRwsuVjqUPoGogXKVWhxiVgy1Xy+mjTQPVwPgWBXbR6mMimpOI1LRQOF1I4UHAwYf1AY91F4we85sF5fGS1hk63izfPjuId+8cF0FxKjWgXzP2h5/K3E0DA8d01Fgbzpd2oeCVcJnAgCNVrogesgbdcEBmQbyu883R5LlRTj0lBqSSuK6XxlCGqWx3ZWLBQk2o8RY89Fas9N/YYwuvzri8Fzf7Pah1/vlIDk/D+6ppZ3DpUEJUu4eoXqi6+uu7ivhrPOZRzFmBolElUsRl9lfzNpb8sdHRdrsthY2nJJZKoj0V52kWebSTgOCkF3J5cSeO24Qx2Z1Oi4o12Q8xxuBFwx/w67my0BWx4Jk1zKAHcNlTEg402TrmexJHK2F+cHsZkzsGxto8Hmh3cVe9gzWc8VHtH8PqsSh7/cW4YN4tvZq9DEJbzej9fdfGVDXq6ejjfDmW8sW9Q5Rite2PA9fqSg7fsL+P5o1mZe+IvVmT/4MIGqoRMNjYXmRq3aNepVgZwuuOh04Uod+njWqD3ntkc2upqePE5l21zJJ/Ga2eH8R3DWqQo2n/yXbiLx+HNP4ywU5NdJYFyhJFMtQ98Be6mnZOFYeQP3IzM5EEknHQ0PuP2y4RxP3dsSSA/PUnzyRT+330T+LGZCrI2nfpxvE1EAMte1A7Htu+hpQCBa+gGCJi+HYbwWjWs15aRL45iZHhC1I4bdfpIBigXh5AUlWMGKaaWi9dn78XxfKbtiR2KvnotaQFRb3RsP7Gv1zr4nfNV3N1o4/tHi3j97AjGrMfjZcVIrU4IWxVkmo1EIrnWBjrnjiJorO/gkaHFduTtcXEtv0HgOjqL7OyRbSyVVikfPL+O/3xqOdoUuxyriP6NtEtdqrBTE13+/d8PTuFlM8Nmoyb22/TUPnM/OtVFuSA1VaF/tq1QmECX7I/3ZxMk2imII7fZECRwTQ5PI5UtCKSirQDbvvfS+WCp4+GtJ5bxv5ZrAmvvODwtmzoXxs6mWWIQTYZivyUH+2S9Cr++hLCxIdYeTENIcgOIHvAyHq3tAItneUgmUsiO70Nu5qpt9691YynwjtNruDafwdv2jOGltBToewWtGvxGFanCsKh7zTQRvYsK13efWsGxlot30lJgbgSj6R6Itp3IWz6FzsLDGn8pMmm3E9VflP0qPbUf6bFd2/pVMwjwl0ub+IlHluT+eGsljz89MitezNb+4GJ9RW+vXfz++ar486/6AZ4/VMTb943jZuNbG2/HjcWz+NYn/xSnHrgbm1I0y8N6q4Nakx7uCfFqDWZvwuniJLrTB4CRCZS6LpzaKvLV88hVhnHw8LV49rWzeMLs8Da/UX7WmY6H1x6dxz9utsTX/0cnKvitw1PbNrUvNQbiP48rODXOCuOZXt9utbC+XsXmehWNeg3tNq1iQs0EMlYD7HNiOcDnqGwOM3O7MTUzE/Ude3yKA37n7Kook6/ky3p/62ckcLbjYdkL8LrZYTx7tBQr8trzdF1eWsTq0hI6nc6OVgIWwt5829Ou5KkPjj2IwCACgwhcMgID4HrJEA3eMIjAIAL/lhG4tKWAqgOlsJCTEJ/OJw1l8PzRHJ49msZIemtRh4cbbfzamTV8ZJnQqYsfGCthb9rBh1dq4t94ecAV+NjyJt50chmnOh6elM/gw9fuwt48nTd38KUTaEE6pfDth+4/h09tNuUh/Jd3j+H1u8diXqe0FejiLxdb+OulNu6qewLAdkxxtg1klDzMfiwlk5jOpHBj2RErASp9WQ2+99Yu5jseXvfIEj693hB4+d+vmsJ3jZVBVWX/4jlKjU0Av3xiBe8/tyYw7pWTFdxhFChWXchF0/9ZbeCNjy7JQzPb5rtGivjDq6ZRZrXimG6Vqt17Nj18iV61dR9n24F4oFIt3DYLNoml4RmEoWxRqXKfSghs5XXN5FLicUrQysJS9Aelqk+tcbcuFvggzjS/W755Eg+3FSh9+vpdeNpIQTxVLyXB88MQJ9sd/O1yA08fLkiBMYUB+mJRpvPtAF/b8HDnuhZlOt8Jse4pwOPiSFRLokS2Kfg9QGm1YgRtlTS9TpO4upQWSHnzcFr8iR0uXKOFu12mGFnp1pVZ1Ofox8o+dLrj4kTTxfdNlpFJpkTFebwV4MtV2lf4eLjh41zblzbQdH1rdWCK8HRVoRwVMIsZXfDcjcZHFLzc7KCVQ8UBprIODudpI+Dg9pG02FtoQZQepGKf+h/z6/jjxU0cbXUEupOVXJd18NKJMp49UpLq869+8By+UHflM24v5fA/r5mRKu7NbihKY/olf7Zax/9eruFR8cOklUJCihW9efcYbh8ubJnWqGZlES0WSPvGpisF8ujDS/AvRc8iomyLC0HA99v2l/EcAlerSjRHff/pFfzmuSpWfFUYXQria1sy/Va9KbWOee8lVhoCj7fotB/z1HxjMYu37xnDd42XzO+YrZ3AhbdwDO7CQwhadaNu1VTlhPgHGhWo7BIkkSqNo3D105AenlPVo2V7hqCtdHy88fgSPs4CNH5XVO2/NDeGl4wX8cmqpk4/nq+n0Dqgkhelo1WWXej4bAff68D1OlJ4RvwRXRe19fNY26xiau4whiuj0tae+AJ2jarVEZ9PerhuLZ60wycZMG2HxMXbvYvPrzfxyydX8KXNlsyl79o3HhX6upQquj9NfdtnGTgfri+is3AcBGp2lrIeqLwCFtaRMW6VoKZRE/SuHZ1DZvaqbRe6FbhyXOXw6qntBaMer7bmDPHb59Zwb8uDB+ADBwhcYwrX2D2wfe4oOqvnTTaB2Q2SDS2jPGTldqOIlesWH9eU9G/Z0MxX4BC4pvMyClMZwvY4WFTgynnmLY8u408W12V+IXDdqWhWfwy03ThwjA9t//2Jc6vbglc9B3+zCnDjg4pEU3xLQBIBmsxLHJ++ePFmJvYhP7O9rRS4VvGO06u4VjxcRy8MXJsbSOWH4BS2e3laSwEqXC8IXHn/I3CdP6petImUKixlo4r2PwCcnMDWzPS+bQpXznPfqrfxom+dFaufQ/k0fmv/FJ43VlSQfQnwx8/i9b739Cp+b35dNhN/fmYYb9w9hsm+Anp878qph3Dfpz6Kc8cexEa9gUbbF+Bab6tzbrqQR2L/c3CqOIrK0DjSEzPii5/2WwgWTyLT7eC662/AC246gvHK1nsKj88W5vW8+N4zUrxrT8bBO/aM4RUsrnaFIKYqXl2sra6AUHKjuoZOux0pXdn3pZCWeLomxDJlz/6DmJqa1gyO2D3/eNPFd9xz+pKbCN/uOLeZP3IPNDYM9Me/qZTFe/ZPCHiXJBLjX85zXFtbxfL8vADlnRSu9joGwPXbbZ3B7w8iMIjAtxuBAXD9diM4+P1BBAYRuKIRuCBwjWEDppYzXXkqk8A1pbSkztOzlCm/8ZTSVhDiQ4sbePupFVE+XJXNSEo8AeF7z6xdPnBFF7/yqCpEebyfnRnG2/aOY9RA3m2gT1e18tBIn9I7zq7hTaeWkUuk8NLRIv74mlm5Kgs7N4NA1K0fWmjhq+seFl1fPDXN6njHB3YCKAIuKj6ZSv8dI1n8wGQOVOMRSsTTFz+yuIH3nFkVVeBtpSx++/AUritmozTArQ3bU/n9+plVvOf0qhSMeslIAR++fndUYEyWkbIYDfDRpZp43N1QyuE3DkzgmmJWFaQ2jRIJKR52qhXgi2sdAa8nmgHmXVWEsqo5xXYWQIpdrRTFUsBecpIYyyiQ3F9wcHXRwQ2lNHYLyIsSSLfFibDhno02vvvB81jxfOzLOPjSk/dhhOnWUfr3zt2afejjKzX87vmqgLybSjn8+oFJsZCIQ1cq3k60mKbfwdfXPRxrBljqqC0EVXECN0QF2vNvVfhq0/HpEQuMpZM4UEzhxkpGIOWRsoOCUdkRGp9sdkT5WHGSqKRtenDv3DUd3kjXYj6C7TAU2MnotsJQYOM3NzzcX/NxvOVjvqPes4SNomxl8R1Ja2SBHWMpwO/ZlFMDNGx9ZrVLUF9Vgm96nO7PcwMgg+8YSeO6EoG4qswsy+Q4/M0za/jfSzWccX35zHEnhdfOVPB94xVRXtMygtWYb/nqo1JQilYF/3F2GO/ZP2mWatpbuHBnWv4DjQ7+aH4df0qfRY6NRALPHS7gPfvGcXUx27POBLDohvhi1cVn1lwpokV7iE1fAToBsxEny3F45teWU3jLPlW4bi1EB3x0cQN/trSJDVNBuTeqd+5XXJgnGc9EFyfbHs5uqZDH3wkxnnJwXf6xKb36P+VgPoNXTA/JwlW5k9H3+R248w/DXXgYYbshvoFSLIspy6JyJZg0OsFEEs7wDIpHnokU/RdFJcgOoBtJjzQ6ePPxZXy21kTLpI+/bnIIb9k3jmNNFy89Ot9Lj36c7hqvmRnGL+4aUT/jnTa5zOcI/AhD+J4rHq5UCoa+h05jHfMnvgWOh0NHbkGhUEaz04TjZJGhd6ccl36HSaTTVDr2Kfr6rsNmH2hc+vy1d7jmz683FLjW2njlZBnv2hsHrpdQlUVw1xi17ABwJKtjbR6d5RMCXONKsh5g1cJZOlXY0cj6aGmkx3ZL+nf/qx+4/vBEGb9/SO1JrsSLZ/WK+8/h07UmOt0QHzgwc0Hg2pk/hs7yGVH8cU6V+YuASTpIV+Alt+34EyJW+tcy3Z1wMGD7FkeRKY+Jgpu/lUrT+7KncLUx4vz75keX8QfzClx/99A0fnx66JLKxThwVYi4PWWaENVdPQ9vY1GKJ0n7yP2QY1I37OQ4siHiCzDOju9HbubwtvBfLnB1CkNI5f/lwNVbOYXWuQcB30fCobFLUqw7qMLl3wkqhofGkJ27RsZV/MVLOttx8fqHF/D3Gy2MO0m8fmYYb95Lv9eLZ5/opnAX39xs492nV2WDZ9RJ4L2irh+Osnvin3f+vq/h/s/8DeZPPYo6i2W1XGx2PLS8BNpBiEy2gNx1z8dieRKVfAHZ8XEMORmU00Bncx7J2hpufMJ1eOZNN8DpS31n+/B54aNLm3jN8SW5hzyxkMOHrp7GIT5nXSHgasdxp93C/Pw5LM3Po17bjIpLyTOGPExxjDvI5fI4cPgwpqbnIksB/oxtwTn9hm+evPIK17jk3Xr40Jc4Abx+dhivnxvBTKY3Bnn+BMoL58+j1Wz2ILEtthqby269/elXYkoaHHMQgUEEBhF4zBEYANfHHKrBGwcRGETg3yIC/cA1Dmh4Pinj4cl0ZaaQ31RJC2y9fSQjYCr+THvnZgtvP7GMz242Bbz8+OQQ3rp3DH+7UpdUuQX/8hSu/PyX33cWf7feELXnHx2awg9OVszin6q27YsJgR1MUwbw9Y0mnvGts7J4OlzI4OtP3qdFtkQFSxVmF3dueviTc018ruqBBbciDrODrQAXj1R+UjE7m9WCUS+eoNI3IyrQyJMtATT9AD9/bBF/vlKXKr7vMEUwxi4Ei42PJ8/1Awsb+Pnjy+Kz9bxKDh+7ce82tSWfmbnQ++pGU7zKDuUzZiHKFG1IATD6qtK3tuqqGvRrRuV6yqhcqTpk5qRVC6tnpxbioLqV3qbTTLcvpHCk6ODJQxkcLjoC+BS7mQJZOyhc339mFe87U0UtDPDDYyXccfWspq1J1ebtC2Db95tBKN6FbzyxJD67LGjFYjW/eXAKQ6R/poOStTT8EPfVfHyOhag2fZxu+ZLmzmtnmrqcoQGvVrn7/7P3HmCSXOX196nu6uo4nXty3J1drTYoR0ABFBHCEkki2CBkQGCwwWBZCIQSQSLKGGyDCBLBxkYEGYQkECAhkFAOm/Pk2NMz07krdX3P+96qnp6wSYHP/+fpwuvV7HSounXrVt3fPe85YjIkVLm0P6RSXh9y4xUxD16ZUNCsuGvax8GShqv2TGFcN1jpeX40iBv6UgjVTfwcMRWXodZIt+hfoptJDBT3lQwG3juKOvaVqhivGJgjlbHp+NdabENgsrpVlG2ywtURkNklvw4cp6YkpOF1WXyeunwyNoRkPo5TowqSHgctC8BDYPemgRn853QO04bJ18eZIS8vYBwb8nPbOqie9jf1yG5QnAxB49tXpXAZKYYWbcLrlNS7A2UN352Yx23jAoxE3W68M9WEm/pSNVBHbyX18baCgd/MqGwtQJB8jlTJdL7oeLm9bEsIl4S1fhkf7Qni4pSXgXf9RrCaoJQT8nbIybUNtgnivG/nBB4rUdDZwkaLBKt9Htze34ouUtAf0WTd4jLzsOyuKXGd95OSThvfyT6uHNbDQVlUrkx/k/pbKHT5yiPgGu9A0/rXsArOkT1RH5rVdVyyZRSby2SDUOVzdW1HDH9HZceKG4/MlnD+9lE7CG8B6r3Ye8pHO+K4zgnlqwPJi9tOlGCT8ss0yddQh2kYMFQV6dlJ7NjyJKKRODZsOhWy7ML03CQCgTCi4VTNQoBAK8GXpZYC9d8zrRn44kCar0duHBuMHfAYJYn9nbeWNcyYVfQpMjb45Jpn4eIy2+WfQtfzcSE//rotglZleZ9wgKqRz8CYGYBONglsEWEbg9jejk5wlgNqCLCzXlhWoKS64WlbvezLlwLXv24J4ztrhdfmy7FRD7x8yyjuny9Bs4DvsqXAcoUrHbM2tR/q9BBAix00RslukFpXIthH/dvlhiUJ4MqjGV1Lbg8stxdVshMIhiH7gqwapd/JHhnyEksB0VbA1fun8bXxOT7fX+5L4b3tUWGbcZCN9rFgVPFotsSLkaS8XCSQt8vitfkJ6HMTHJzlQF4CrrTRvpNHLdl+0MIIAVcl1QdfS/8BLAUOX+FaA65LfB8OV+Gqpwdt4GrCorL12h2LlMQuMr6BpykBb+c6uBQRUulsdJzUt74zPo9PDGdAy0sXxIL4z6Pp/kz314MtQggI/fPpPPu37qjoODHoxc29KZwTo/O5tNKliv1/fgDb/3gv0hNjKKkG8qqOkmagoFrQ9CpkfwjR41+LYrxThJDGYvAqMhJ+GXLVgFufxwnrj0ZvN8HKpc97Fi+Sf2zvNH6aKfAzC9mG3H5UG8PfIxvDj/yqogWmzEwaE6PDmJ+bhWZ7nZLy2BnTqeP5fD70rVmLru6+RQsvZPuU0UxeXF9YFj7y/Tj0O8T9Ja3qeCxfYfsjVrJa4EWo97fHsD7ohZf89e0FIWq79PQ0JsdG2bOWjtUZ7+oXjei7Tz/jzEPvQuMVjRZotECjBV7GFmgA15excRsf3WiBRgu8+BY4mMKVHp+JcZF3HXl3bgx5uLz3gqSCTvYhteV3EpVSU1JvFreOzLKa6dQmH67vSeKcWAh3TszhJgKuR2gpQMEwr9s6gsdzKgOo323qwmkRvx1+Zec222B06TSBHjCnKzq6ntzHyrY2rwePHNOJNt9CwjSVgFOIz3dGS3hgVgRnafSwXE+dnfJPuy2CLlFi3x+Q8aqYgtenfFgXoIAl1vLYJ0TCrzN5XD+UweaiykEh54UD+HRfEptCPlGu7ry6xkac2ZeF+9N5vHX3FCpVE6cEvHj4xD5WtFLY1bxO3p8G5o0qBnQDs5rJYHZeNzCnG8gYwKihY63fixu74zgm7Gc13PYCeblq2JLTsb9kYFIzuSS5alEZolCD8qFSGb7L9jalgDS/gK3HhT0MXJsV18LktdZOCwowUq3Magau2j2JB3NlBn2viwXR45UxWdExbIikrn4fhTr58fbmMBJ20JAoArXY9uBLIzP45mSOJ74pjxvva4ni2t7EIg9YPscqlepreGRew868jomKiTxBTBuwCfApUCJBU0d9QtNSgolkjXBCxINzk14cF1FA51dsFp6eL+Idu6cwpJE5hoWfrevA+YnQQpDMYVx+PPFiOGyxhy6dh90FCvuiwC1h7UC/I/BKgJNgJ6msOQvKhpACACz4twoFqMWhVQS/6ZyQ2vzkiIJXJxT00WS1LhSc2vRrI3P4+sQ8xjSd2/jSaIg9ddcEfDWfRqHskjBSVrHm6QHuzSGXGw9v6sT6JgpjWnkyTnCbFJa3Ds/gv9J5Bv/kZXhddxyXkpdh3QVF1g+/n1Xxu1mV1b6kei2btrpXiMx4o/PU63PjinY/3trmQ4vX8cE8DPuAFc6LmABbeDZXwblbx9jb2UkmZ3YHC1EXBdBFcPOq1EL5vL0/RzJ5Z80y+f5KgFmah07AdWYIVUpLZwWdAK5C7SpgpegnEuRYJ8KbzmWfR9ELxRhLYJnO4XUjM3BbwA09SVzZFkHUQyXFEvKmyb7VfCUfQrh5GN229pIORUanl2Cj+Kel7cDhMzRmUgifZdi+reLYdE3FzGwWj+weQGciiONWr2EFa640B683iKCf/FsFWPPICjyKSCA/0EYeyZdtHcFulfC8IHIH40P0GlaOU/uxn7NYpBCqR/t4DvJ99P4Lo0F8ZlWKF7RW7gMWK3np/JrZaZgVcY6djaDigtJVdHCG7qRLlL2Qm7uhtP7/D1xpfy/fMoz75ss8Bn13desy4OqAFm1qAJWp/bXr1CJYyieyChpXWR8qkVJZAFcG224ZVaUJViAGtz8Et4eeH4TnqFv2cNDQos1W4X1hOIOvjGYwV7VwS08SV7XHEKDBrW5NgRf+JAsUAvhYtozfzZfwYLaEad3E+1oj+FBXnMcx503iPFoc/KXNjsHSy/Z5EedGHKdQbFM/drEC1g1v82p42/qXXV5HpnDNQQ6EX7DClfaNFa6j2+EyqjC5fF2UsAvzJwuSS4ZLCcLbcRTcodiC9YM9ztEi2SPZEl6/dZQXmE8IefGt/taDjvHOudFME18ancUtI7PcT65MRfDx7ji6/Yq9kG37V1O4VzGL3Q/9Anueepg9T0sVHTnVQEk3USibUEnh6g+h5YQLILetQVEvoSMah+SVkAj4kfD6EA5JOHrtaniV5dcf3Xe2FVRcsHmYvbzbFTdu6Engnbw4uOBFeiTj3YFeK55wRAWKWDQWAwgpW8dHhpDJULiUKlSuZhVki0QKcBq3aVzr7uvDmrXruB/Vj1l0DPQsd6RbvQVV7b3Ovcr+hxrPJwGAWeUg2zupKoQefCXgkliQz92mkLCMcTZnvBobHWWFa6UsFK4LoLXOc50Wbl9zzpHufuP1jRZotECjBV7SFmgA15e0ORsf1miBRgu81C1wMOBKUxRSDRAQI8B4WsSDi1JenBRWWClq67J4WvXQXBEf2zeF7WWdA3So/P+j3QlWuN0x/sKA60Cxgst2jWNzQefSp8eO78X6kFJLuHfYwhKhSK2JSAX3iqcGsFvX0eqR8bN1rTgxQl5ljlcmeWsauGO8jF+lK9hTMlkduXQTsE54ZZKVQLfPxT6Zr0148Yqowt62dh0xz+mE99w0pyuXbXC20efB1/tbucy6aJgMQWcNg/8e1g0uhZ/TTdCz93OFEh7IVVjxSPoUgsRUKliVBCA1qXRXAui5mQOHIMG0qgwXqJyeVJJHBTz4Ul8K58ZDrA7eWzbxh1kVz+UM7CnpmKyYDProPQJELvi30eGQijPlFVYC5KV5akRh71Yq7X5kvoTH82XeZwqMoiCvGU3HmF5F2jRZyUhWApWqSLinPkSQSJNIBSeUkRR65ncBR/sVfHNNG/pDSm0STZMU8rG7Zu80fp0r8fk6yu/Bjd0JXJKK2MpRxzpCqEcfyqh4MqthoGhwQBWdR2ofPqxawJQ4jyJ4qoqA24XegIzTySKj2Yd+BudOv5bw+5k83rd/CqOagZDkwjMn9vLE8oh4lt056ZgIjNO+7S0a2F0yMFA2MVGpYkY1We2aN6sMAitVcW4FdHW6lvhWoRqjzG+AnIyb7P54bJMHr054cXLEg7CHjlH0cdoeyBTw8cEZ7CgL2HpRxI9bV7egP6AssgRxfCcfmS3g3G0TnNBNiy37TlrNXrcHg47U7x6ZL+Ije9PYUVFB8XRvSYXx1f7mhXJ0SChUq6y2/tV0BU/lSFVOAW4OFFsouabv6lBceF3Ki7/tDLB9hxN49kLGQLpKCDS8e/s4fjJXWLD+4O4o4CgtzKwNeHBbXzNeHafwK3Ft8f+O4KQL4CrebWanoE7shjE3Dksr2SFZtq0AWwvYsJWuYxcgR9sR3nge5GDc9vujv8Rkt1C1cMf4PHq9MgedsNK6pviWRGr8oW0Yj6j5HEW1cyHVe0/zJJyCZGrBXzQGCZhMvY9UrlPZAv40Oo/1iSDWtSThVjx20JKbS4Q5dE0SJeUHU7fS949VdHx45zj2aWYKvYgAACAASURBVDqfK8f95WAHRB7B0wZdVxaiZIvjdrGViHM8B9MC07GeGQngI90JdPtWUj3bzohkp1DIQJsZQbUwB8tQa0pBAWjqQDWfb+Et6vb4/p8CrnQcQuFKwHXAVskJwEeWAhIfFy0cUEq7Y6PA2BsulwdVbxOqoThkCsuSZdvnUuZwofqxRWQuira9fWwWXxidxZhm4hOdMXyQFd0LthNk17I5V8Gv5wq4b66EcQ5PNNnDnfaGVM33HtuFHp8AvM4CHCuyi/OozAyjalYYXtI9VtTGMG4VCwkEW6l/u2QGrr4V7B+OCLiW8wxcXb7QsvvIkShcSyPbIek6wMF6NgAkaMYLNzJcHi+UVBc8LatECJhjNWTDZHoG+NudE3iyqHJ1xCe64riiNXbIcW6opLJ/6/fTOX4GJL/Uv++I86LdUtuM7Pggdvz2ZxjZ+TzyxQIrXIu6hRyB15IGzbTgC4XRfvzZSPYdi3Qhg954CrJfRtCroD0eRXdHM2IxuucvH4BpEfr2sTl8cjjD4y3ZD921vg0ttKjOjwdHMGgfYlR0nEBEFZDzVAGoagUToyOYmUlD1zSYhg6DlP6GYSv+Te7fLe0dWLd+I7zexYrjIxqM61/MzxWLwefyzxIPH2T1e8fEHG4bm8MAL7hKeGXQi+t7k3hFNABlBcU4gePBgSFMjk+iolbEqphjtVHvKS8B51xwwQs+jMYbGy3QaIFGC7wULdAAri9FKzY+o9ECjRZ42VrgQMCVAByVeFEpL6kcqXz+vLgP5yV8SNgzVjHXpwRyg1Uo357MsZroglgAn+tLcZkSPfS+UOD6bLaEK/dMYEfZwBpFxt2bOrGKlBTCN8CGSgKJCLna4gdsAptv2jyChwoVJDwyvru6GeenFrzT6J2jqonvjZXw86kKdhV1npgv3Qj0sNLXLUrQycf2rJiC8xMKVgdkoSsR8ea8D+Qv+bmRDAMu3isJuCAawPFBH36dLbB/p5iGCsWEQZM/mmLyhNUFrVoFFTyLKaOYyFZJDcRgyMmxF9jY1luICYb4f/yZq/wybuxJ4rJUmOEjlW8/zMBV5wAnBq5c+iZgqwNWSFlIxxqUXWjxujgki/xNXxFT0GsDye9PZvGVsTlOuqWN9ojAL8NeUm4xbOKiTJtDUy+h4xBNRD+52avUggIXXh3x4acbO4QHHNfhizahktArd09iTKvCLVk4K+zHv/e3oMeGnk6yb1avsj/qg7MqtuQNDtQieEmgWZT8i3Av54/jUxuSJV5IOCvhxUXNXlZxO1iT9vLOyRyuH0pjWtdxvM+L/z2mqxa4c9gXpB2sI45dQDEKqqJSyF1FE3uKJobKOsYqVUxrVcyaFgqmsEUg+F4fJiXADU2XhALUK0lsHbAm6MYro16cl/Si1+9mX1dnUSGj6bhy1wR+nyvz+dno9+I7R7Wyl7BQWi9srGCRJPzLUAYfH57m7zg94MPvTuiuhWkc7LhJYf3t8TlcNzTLp/GUoJfHgfoALcIZOwoGfjldYf/d/SUTORu4smWiPaGlY4zJEk6OeHFlu5+hOMF+R4V7ZNRbgKI/zBZxyY5xtjCg3hl0uZC3qghKEo7xedhmgMDB+VE/vrW2XahH7ZY8ksm7Mzkn8GZkhqBP74eRm0FVL0NiKwFS0QnwJko1FxSunnALmjaeCznSXCuhdcYF6pOkVKLrhCbJIlqtPsxqMQw47D56kBcuLR9dDMYsVMmr1S6jp9eSypUsE5i76iqG5yvYNp/F8ck42hNh9i2tlQYT5GaVo4Buh9pojOFFKUfZehjE9fFcGV8YzeDJQgWXJ5twdWcczQTseJw51DcuWMjwQs0ygGPXNNC1bVSgTw3AyE6gqlXYs5RAPm0OdKVG4fHa7iAuCjcihetheLi+3JYCtJ+HUrjysZAydHoQlcn9tn0F/atQqgoLFQtVCguy/4hGFoFwlhIAQgnIwYid4C5ed7B2/dFUFrcMZ7BbNfCuVBOu6U6gx6dgf0nFPZkC7pkrYl9F5zGT4CvfHWvevkLz+ZnuBK7qjNe8uen7uK8W51CZGQIM21KArR6EspWtPkwDlqkLmwRJhrel//8AcLWgTZOH63Y7NMtZAqGqCNG/3LLC91s5nISvZwMD8cVdXcK0puPWoQz+fTKLJhfwjlQY/7K29ZCQ8vezwh6KStPX+j3siXxpKmyrxhcCoegfxrc8hl0P/RLTo4MolCsoqwYKmom5koZSpQqD7mHBADqPPQO9607EdD6D9mgE0XAIXq+Cro42dLTTPq3sHz1W0XDZtjE8XdT4vJFKM0nKafs5yLn+DnWVH87vXxn24Z+7E/xMK+6uoq+bpoHJiXHMzqShqSr/zMCV/tYNGIbOr47G4ug/6mj+W9zHXxwMpmdEekagZwC6Zx1oozHzx1M5fHl0DjsrOi/Mr/N5cGNvChcmQsLmyYbx9Z9RKpWwa+ceTE2loWl0fTgCcXtRz3naloDXX3rx4TRh4zWNFmi0QKMFXrYWaADXl61pGx/caIFGC7wULXAg4ErQhgAHTU4pLOnMmAcXJX1YH6IHWn5kZHUSPfjdM1PER/ZNsTckpcR+rDOOv22L1sq/XyhwfWy2gKv2TWFXWccJAS/+a0MHelhpJI7cwY0EULwUMLPkuZOA69u3jeH+XBkRt4SbelN4f3vUhpNCAUhp698fL+EnU2Uu9y4SMV6y0eM++aEmZFJEulnh+9qkF6dEFYTJz9QOQKAPHqnouHp/GvfMFhk+84O5BFwUC+D0kB/fmc5hsKLVlIuiJcXDrACIQh3nQGWerNcglPAkpRCqlMeFhCwjoohwJJpo9HjciHPQlcw/t/lkRDxu5HULz+Z1PDavYVtex2CZ4J5QAdGkwQGuDCQJLrPCVUKrz41+thMQwLXH72YYuyVXwfv3TuEZKmGuPaw7asAFmwk6hnMjflwcC7KakvxgXXBDNQ38NF3Al8bnGVQn3DJ+vK4Vr4yRqtBuDLiQMwz8kPxcB9MML8ir9MqWMG7sSy3yaCPlIvnSPphR8dichn0lExndRIXYlv2JjkrZbcMa+jksS2yXcH6zD+cmfYjzQoIA9/Rft43O4oujc6xEfn0shG+sbUGiLljisK4/R6VaZzfB6j8LrFgcKhtcWr+raGCQAs1UEzPkT2pSIIiArqI72AjVXligcxVwSWjzuXFcyM0LIa+KKyCv5VpgE1sJZPCV8TlM6AIs/nBdK9t81CuSnONwwN57d4zjBzM5kIDyPS0RfLW/DWDQe3DvRFLxUqkqeaTu1wx0KR58tCOGD3TGFs6CZGGkbOK+6QoH1u0skZdtlRW9jiews6RAYWWbfMDbI8B5LQEkmgJ2yNJhtfyiF1H56mueG8ZTpTK8cOOSmB9bixq2a6R+d+Pa9jjumM7h+bLG19D7WiJsuVDDGUcyQaZzbmowc2nomWEY8xOolvOokvKRIA6VmlZ1G7Q6fU6o0NzBBMIbzoEn3iGS3W0vSydxnTxM91Z0e3iwVcwkdKV+YveNFzeVX9y2dFWf2uTH61NNSLGP6eLf63oFpqFx6Swv3nB4FqlbNahqGc9Pq6ioZRzbGkU0GobLLZSijsWDTN6tiu+Q6taFPurM/IV1Qr3idqVeceDQrEOrlgUXXbgfLPOotG0+xGIbgcghaJkBWGQrUOer6ezXsvPiluFp7uMy9aXbX9rDlb7/sIArH+cgypP7a23PymQXLaA5ZfsiBI36L91PeFyhxSaPF1I4CSWUqCmaD2TT4Cxa3JshwJfB80UVJ4e8IPC1t6zjuZLK4wYHP9rnyBm56e+oS8JJQS9OifjxhkQTjm7ysgWLGErF32QpYGSGYdJ1Sf2Xrk3aX7b7qPLiCF3HtOBpSR54WwVwXXoej0jhWnpxlgK83+lBlEa3wzJpebPOR70GxQREcwcj8PdugsvfZKv4bVhme7zfk87jHbsn+BydFfHjh+vakaxTD690PZHC/oahGUwbBi6OB/GpbvIAp3DE2lMhj0OGWsHAo/dj/xO/x+zMNPLlCiqaycB1vqiDhjBafFP8ATSvOx7HnHgmsloJIUVBe3MCoaYg+vr62P9UjIHVRR6u9Mx3TzqLd+2Zsn33naUx2wPckf4f+a1ixXecQ0GQq1I4LuQVCyl2HyLf6vTUJOYyM8JSgGBrdUHdqus6A/yAP8gq167u3mWK7heyiw/PFXHt/mnORUjJLrwh3oT3tEf52c8ZsWjsvnemgFtHMni2qPIzR5si46beJN6cbDpIEKKF8fFp7NixB+mZDHT2zBYBpMKf2rZp4mcSF9769je+kENovKfRAo0WaLTAS9YCDeD6kjVl44MaLdBogZejBVYCrjQhoRJ+CtLp9cs4OexhwEjhUFQGXq8k3V7UcONAGvfMF3hCc1myCbeuSiFJHq9ievOCFa53T2dxzeAMBlUNZxGsPLoDXTUPVjEXpsc/gmsxj1D21W+kBrtq5xh+PFtExO3Cp3pSnMYqluvFZJ1CVX44XsKPJ8vYWtBQYPKz+IPokMkrk4DhuhDBZy8uSnpxFKlbay+VuGT51pEZ/MfEPDKGCBRxJkSviwfxlngIXxyfY9sFUfrnQshloVuW0aLIXL4d88iIelycvEuQrCpV8YXOJF6TCLHqlFR39JkiFMJWptrepAKY2v9mHwY9KpPik2ArqVv3lAyMVUzM6gT0hDekU6JO550VrpLF5cotPjdWBYR372kxD9YGPfC5gIpp4n27Jtm3k85Hq9eDo/0yVvsUdHg9uGL3OLaWyasS+M3GDpwSCbD6xCnNpglIsVrF5VvH8ft8GQEX8A9tMQap9RCFztK+koar903h3vkS+5YeE/ByKvI5XPLtwCqycbDwdE7D72dUbLZVrmR5UC9YpoklqW+5jJk8Oz0ubAoruLjZi1fFvRyG5oAt6h83D6Tx7xNZZKsm3tMSxWf6UogsCW8S/Y32w1YjO8I5J3TNIQf2yxxFsXAUpTArYEKtcqAWBYDR+aEy+xldQFeaWJKNhNho5wVWIN/dJpeLfU5Piyq4OOXDpiYPLww427xm4C07xvGnXJmhxAdaIri2J8WeryLIZ/H1ItTAFo57bD92ajqrKL+5uhlvaw0vuuYXWt2BwI59gcV2FTcNpDnEhL7mnc0RfHVNM/cr53zRsf0uo+Ke6Qo2F0TQGakWaXFBeNPR3y6EJRNnQ8WlyjyOa1IRj0fgjTYL/0NXfZr9cngmPmdB9f71YVLtZmCiipTswS/WtzMY3qzpaPfI+OaqZhQtiyfwmlXFWq+Cm3uSuKSZFPELR+y02PKAGBs5UGBUpQCzkIGZm4ZRmIVVKYDCswjeUOI5eX7SH94cP2fbgsDta2KFq9Lcx6nu/D21elbg/GeG8Dj5QtfvVZ2imbtZfZ9b6aZR66NLigLqigTquwYpQ6/tTnI439JN11VoBF1NEy4OUXKBItmMchlDBQsPTefRL2k4oTuGaDjC5eY1HS4t7ngULrNdXI5MrxDX4sEC9g7nfsjAdSCNR/MVvKslgpt6Emjxir4jvvPw8XTNN9FZlFlyAVEAkzqxB1aluFDmzeeDxnHnqIVpLX+32w1P86r/G8DVsjig8r5siS1h7li13MPV8eGgwCx1Qni4Ou0ouaj6ws3Bd+KcueHiQCcBXCUK5PE2wRVthjfYxKrmhc3xh1x6Lsh7XMUnB2dw/3yRPpHv8aKSwkHhzrIrcKJfwasiAZwdDeCYJh+H2FHZO917SKHsbGJotqDNTUKfH4dlaAK2OmpcDpNkiTart1mV7vLA17rmRXu4mqUc3C/GwxWAMTWIysR23je6n3GbU8WIvbpI1SMW3W99AXjb18AT77TP0+IrZjOpvreNYkAzsN7vxefZgshe9LSHPFvLydcJ+cR/YWQWt43PcUt9rD3GimOytampiu0xpDw7hT1/+F8Mb34C2XyW1a0lzUSurGO+qKFC2XIuCX5/E2Kr1+DEk86C4SGlNLCmqxvJthbEYoklVhMLiy1p3cTbto7iTwWy76jp/A86JIgrUJxlpwKEx0q7bxxsJHhNxM/3/+NCAgA74xUD13SaQ7NMXUWV1a0me7lyiCCN99UqaGEpGGpCItWMZKoZyiH8qh0fVd7fFewRfjdbwAd3T2BQM9nj/oPtMfxjZ5wVq/S4QAu1P5/O8oLx9rLGFUi0sPipniQub44gVP8cY997nOMqV1Rs3boLe/YOYm4+z8fCNUrkFey0lX1NUYXC+9779sMZihuvabRAowUaLfCytUADuL5sTdv44EYLNFrgpWiBlYArQTtSTbZwgruMcxIKXp/0oZdoq13yTQ+CBM3+czKHj+2fZr/RY4MKbuhOcKlSTe/wIiwFvj+Vw6cH0xjRDJwV8uHbR7cvAq704EwPlhOagZRCnqCLFXikEPzw7kl8P51leHx9dxJ/105qO+eRW2Kw9aOJEv5nsozn81SauFzhSpM8shPoJDVhWMEFCS9eEyfFpqMNFe+5L53HZ0Zm8UxJAJEW2c0qRvLlvCgWxCe74jUASIA44pH5AZl0QVzmbvuL0nTg3dvHcPd8iQHRbb3NeH9HlMsyRSzGMia8rCs4CrKcAWzJ63g2p2MnqSjLBqZUEzlDlLbT0zyBTGHLIB6oSSPBqlnFjR6/C2tDMk4IKzg+7EGMKJolPFIJ1vI+26CXUPBzuTLeumsCI6qGDT4vfn18F5IeJ6hM7CaXnVoWvj46i48PzTA8fn00iP/c0LFoMkM/kO/pbzJ5vGvnJAMxnxt4a7IJX+1vhZdKzNlDQYBjUoj+NlNhuEwqVwoY02yFKMNkbl8BW+m/yRqDvHjf0BbAiWEP/BzGUsNBuHrPJO5MZ5E3gS/3JvHu9ghIdSmgsCj3F/28btJWN3mx0betxbYDN/gNtmrZ/iqaDE1qVTyV1Rm8ktp1WCWVLpWQiwAwR8UllOWEM8CLCGT58Oq4l4Erqa95QmQDnV+m87h2cBp7ywaHgf1iYwdOjfi5vVeaxNE/Tqk6+p4cYKDhk4Bnju/B6oBXqK9rim1HtitKhfmI7OOmSfl3xrP45EiG2/nSRBO+0d/Cfd3hlmT38PCcip9OVfBsTuNr0AGuzEkBEI7ZYFRwqTGD0zCKZiUHv0+BHArDG4xDjrfDHW6BJIugpeUAVABw+rQ9xQrOfH4U82aV4cv1nTFc2R7FBc8NY6sq/J2/t6YFR4d8+OJwBl+fyLKh64khL77R34oNNMm2T7Ejelz2fQRRS3Osaq0W5xi6VrUSTCovJ7hKQUqkaqUJOJfhk8KVSpWFitWxFpC8ATStOwv+jvVwueVauztc8NxnBvFoQYwvzib8Z0lhSEFgzghxkLuDraQXfF0EDi0cnz0WOMp6C3h7KoxP9iSxegXgSqWzArjqMMkskKwwNB3DORN3ZaqYzhXxhmAJx3UlEAlH4JIFaBNjmARZ9jB0rQeudImQ3clnhjIMCl7MRiFxj+QqmNQNbPApOD3sY2WXc3868s+2cFokgPNjQYTkxTYIZmEO6ugOVEtZG+yIEu/aoM/+0AuQV5IJuIogpqXbX1rhSq38VgrNypZ5zPzu6pZloVn1wLUyvq923dG5I8jKdjG8CujmhQQ3Q1UbuNI5DifhiSQhy8JqqH6zzRkW2TzQWPSfU1l8azKHQTu4UPhviz4bkCScGvLh4ngIr4kF0eGTeZGI7tfOfWlFFTT7nlehZUah5qfgIl9L23e4BuUMupZsuwyyzHAL4PpiPVxfCuDKCuPRbbbdgbj5co+m+yDRV+plsguW2wsl1g5fN4U1iQT6+gUMqrS5Zu8U/ne2yJVM/9Aexce6EzY8XbBsEncsCc8Vyvj0YAa/miuiw+PCDb1J/E1rZMGeo84nNrNvM/b98V6kh/YgXyyiqOrIlzQGrtmKwd7vFLSm+AKIdnbi5FPPhj8agaTI2Lh2PYNJUkkv6iPC3JeDTX+RzvPiGJkztXlkXN8Zt8v9D3xFO4p1up/+dCaPb07luM9uCnhxZXMYJ9gwdaVPiMpudPnFMwKNmU73JQXr7GwGuVzWhqwEWE1YhingK4FXslghKOxyw+/3IRAIIhyOIRQKQfH6IMtyLVhv6fE61QBLr5d64EoQ+LqeBF4XD/Hb1WoVP5vO40tjc9hRpmoqCzG3G9d0xnBFaxQRxRFDiG9zLE7oHOuGga279mHztj0Yn5xChWAtW06LkYuuKzdVk9FzK3nzu1y45iN/e+TDaOMdjRZotECjBV7CFmgA15ewMRsf1WiBRgu89C2wEnCVXRKXW5O69ZSwhxWA58a9HHRUU9lZEp7KlfH3e6a4vI8UkVe2RPDpvqRtwm8/+L8o4JrFTUMzGK3oeHWTn4FrZ53ClRWCVQtjqokWxcUhSPVb2aziI3sm8b10noEplTd/vDtpAzAROJPRqvjRZAn/PV7G80VdKFyXbKT4JGUjtQeFR72+2YfTo4qtiBSv31kUSpz75or8gLvG68EZ0SD+mC1iT0XH62JB3LKqBf1+AR+Xl8LWa9YkXD8wja+Mz8K0XHhPcxO+trbF3isbFRyixJkmF+Rrt6doMHDdzbCVQpoI5FVRqAqYSZM04VTpqGVJPSvK1UkBSiXrq/0yNjbJOCWmoMvn5pAtB1rXi//ouG8ZyuCr4/PImlV8oLUJn+lrWQYmGLgCeHS2iHO3jfLkZZ1PwbMn9Ym2WXJsI2UNnxtO47vTBZ7sbAp68NmeBM5PNNnCGgEZCVD+eU5j9eT2go5pVdgKOHBHtLv4Q4sKFAp2SsSDN7f6+fi8ttpQ7ISFK7aN4X/nyihbFu5a24oLkmFWbTq81HHQpH/YnivjgWwBpPgeKOtQKbHb9sdNej1YE1Dw6kgQp0X8rFR2CJfNurikflw18ed5nZW6uwomK5MJEgqVq+1/ayuPCGXEPS5eELkw6cWFSR9avEI9yCEpAG7aP43bp3LImCbbOnxldQtbcogeu4Iq1LJw33Qeb9o9we253q/gyZNWLfLEozNHhawE3GmBg2C9oEoCZtMix13TWVy1b5oncq+NB/G1Vc3osFPeqV/SQs2j8xrumipzcFZaI1WQg8BIveZCV1XHxZUZnFkdRBcmEXCrUGQ3ZK8PSjAGT7IHcutRkLxC6byS4pT2ivbzNc8N4pmSxlByQ0DGg8f2QreqOP/ZYWzWDHTIbty5pgVnJEJ8Hb9v1wSeKlbgldy4MBbE19Y0I6UIZbkdUr1YeUVnk1Ry2TSM2SEYhQwrWsnDlMt+2aeV5OSk+qZyZZqMi1JT6vx8Pdi+rpLsgb/7WDStfRVc5Hlpg26HRFFfWEmavKDaWkjQXvluseA7ShPzilllWxI+ibW1BguP5yocjvPH+dJBgSt5FJo6TcpN9rok8DqX0/DDtIk756t4lVrCO5p1rGuNIRhoYksIPle2JyrB1kVqLx6Sqqx67n5s3yFDfA56R+QKCDHWOKtUC4tLR6JtFd/iAJv3tMVwXXcCqSXl12Y5D3V4G3uDUsE0NaerJrG3x/cadCXeJENuIYXrmmWH8RcHrhZVHIzhvmwROgPXgytcGbjSIpYNxRzFIIHWKmlRJYvtI9i7lRYKA0G4o63wUHn7Mj/cOoWrBNB9+1fpAm4bm2WLD2pCUYlB1RcSTgn58KZEEBckQ1xRIQCrc0+1F4GclREuf14O7shfWc+MQi/OwdIrwvbAqXyRJFYnSnS90kIJqV9dHvjJw7V9+bk6EkuBFwtcqVNpBFzHt4txmTt3laEe3RtJccjqXAZ8HsjhBJTuTZB9gWVQr2CY+K/JefzD/jS36yXxEO5Y12Yn1turivaYQKPGPTN53DCUxrayjjOa/LihJ4FXxYK1EFNxaxLq4JGnf4/Bxx5AdmYSuVKZA7Poz1xRQ7ZsQGdo6YLb50esrQ0nn3Y2Wju7EIhG0b96DWTP8pA6BwxOqgbO3zKMPWWdF6xfGw3iB0d3gJ5bD7TVgD6ArG7iX8dm8bkRuk4t/FU8iBt6ktgQ8h/k/dS/FgyKnPuNpmmYm5tFqVjgPkNjOi1CmTTOG8LL1fn3mnczL/66+Pp30z1N9kB2ezhIjgAmKcPJ0zoQDCASXdnztR64Hh/ycQDWhfEA8noVd07Oc0DWpE5e4WSF5cY/dUbx7rYoIvIKnslcbUXd3MSWnQN49KmtGBiZRLFUEvcorqgRFmL0h/ad9tPton134/Of+uBLPzFpfGKjBRot0GiBI2iBBnA9gsZqvLTRAo0W+Mu3wErAlfwdEx4Xl5CTjcCbWnzYEJLtSasgPwRJvjE+i8+NzvJD3ZkRP77Ul8IxYb+YuDglaS8FcFV1nNXkx3fWLVa40nyDYqnGK1UOePIteeCmids/7JnA96cLiHgoUTeJD7XHRVGZDYkYuE6U8N+TZWw+gMKVrD0Jbq0JynhlVMHrUz5Wezr2CjOaiU8PpfH96RzKVbAdwy29KS7b+srYLHaVNFwcD+BWBq6k5rI9W+tPd33pMCQ8MJPDG3dNsrrx7JAX9x/Xbb/aAdkH9tOkCeq8UcXeooFdBQP77TL1Sc1iwJw3ROACfTaXuLPg0i7LI/WkZMHncjFkJuVwp598fN0Mm9eHZfu4bchme8jRT+Tne+7zwxxiQY/p9x7djjPiQXhWUKqQ4mOgqGL9M0N8XB0eGVtP6hPqsyXA1ahW8dB8EW/fMYFctQq/JOGtyTD+ZU3LosAIOiY6h/enVQ7RImBZqvNxrXEXKniVgDavi71p39zmx1EhGVQwzfNLbmILZz47zOCN+veDx3ThlLBPeBIK/IKcZuLOqSz7zJIXqFMSL4CnPWGtFS+CwUCf4sEH2qJ4ZxupZQmb2jNaCaz62VMy8cdZFU/nhL1AWhUJ647Sjz0GYfFn0TV6XJMHlzT7cGZcQdzjeH6KALO3bBvHb+aLDCy+RGqk9giX2Yrr01H5LXRCmhDSAsU3J3M8sbqqJYzb1rTahFkAVTqvM7rFVhy9PlrkECFns6fTPQAAIABJREFUznGQcOnumTzesWucm/HsJj++tKoZG8NOOrPEUPaxrMY2Hk9kNfYTNgkWWIAhAeGqgfO0LF6njWC1NYqAnIfXI3O6uScYgSe5CkrLakjepgXYu1QxZ8OTq3dP4OtTeVYY0YLRz49uwznxEPs/nv/sILZUdLQrMu5c04wz4iH2ufvTfBHv3DmBabOKkEvC5ckwvrAqhQCDcrFUsiLgJe++fBrGzBCMfBrVcoFBLIdkcWkpdUYRyCNUrgIHilJ1mqyLi9Gb7EHT+tfAE2kWCuKF4dRWVy+ABXrLYKnCth4cKrYCfF56V6HvKxtV/CSdw1dGZlmFfGVbBF1OGB0k/Dlf4sWuh+ZKHKhzIIVroVTGVD4HtynBa0koalU8XjDwH/PAeFnDO5DFG9pl9DQnIVMZLcExDlgSx+BYCjgltASkSa9Hliztj+190TdEPlv2YoWo6reDBetXig7zW5zPem9bBNf3JA8OXCUKDiMfUAHIxZBCEMxFrgsMqSS3B56W1VBaD61w5SL9A/OkwzyCA7/MLnYQMWyWdEiFqzo1ILx4ecHAqR4QQVMEaVyKH3ArDJQsjxfuYBSeSAouWVnWh/ms2Kk8u4oabhuZxU8yea5ocFxBujweXBIP4m9aw1gX9Nrjfv2y5cIYtFBB4Pj8Lj5u+i5aFDFyUzDpGq2SxY9QZwvAZI9mVQMS2YDYwJUUrv4V4PhfErjSvuvpIVTGd/BijujcYtywSN1KgYBsyULQ1QV3oAm+zqMhR1O292jdeA8a60q4dMsoCpaJV4QD+I/+VhzFPqXOXU6U09A9+Otjc7h+cIafG8jbm8aEVrbnsFXx9r2zkp/HwJ9+idEtj6OYyyJXFMC1rFUxX9aQq5jQTXEfVUJ+xNs6cNLpZ6O3fy1aOrsQjcZX9HSmY6dgtC8MzuCW8Xnx3KDI+E5/Cmcnmg7p5+wsmAyXNbZG+PZUjp9e/rY1jJt6yAZrcSVOfa9ZGJ/s5Up7/CqXS6xuLZfLDFe5soj7EdkJUCiiAcuoomqI64JCq8TimuhrbDtgip+d/66SHRUkJJtbcOwJJ8GzpEKI9ms5cE1gk9/HIPk7U1m+dqiByUbgE11xvLM1UltQXmqlQkdE379l53789o9PYcfeIWTJhogWHciagsdssShHtgJut4uhq0yWIS4J3/7iP73o8afxAY0WaLRAowVeTAs0gOuLab3Gexst0GiBl70FlgJXmrZ43S72eTymSWbv1rc0B5D0UimVAEmkNvnDfBHv3jWBKb2KVsXFHpwfpXK0FcDHHRPznGxLK+7vTIVxbXcCvUFlkcciP7Qv8dT76XQOnxhIY0g1cFbYh28vAa7OgyIpNinoxr0EuJKH6/vJwzVTQtgGrh+k0Cy71Ji+j8DxDyZKuGuCPFyNFS0FSNVIcIs8W8+IeXFxsw/HhDwgRwFSIlEZ8u1TWWRNEUD1N5ymnMRzRZWPe1dZY4Xr51c1c3jU4WwjJYKRgzy5kSUXZk7vF4myvC0UxNZNi1ixOq9bmNIMjFaqGCpXMVox2CN0RrMYwhYpaMSksDNR1u+I2pwKYqf0nqA7qYJjHgmtihurg26cHFVwatTDfrlLJyP084OzBbx3zxTGNAPrvB785rgeoQxcpsYV5fWDZQ3rnhZegO2KB08d38OhD0s32s+hio6bBqfxo5kCT6xOCHrxub4kzo7aXq7sW2axkpeA6+PzGlsM5CkYzP5AYbMg5qget4QunwtnxBW8uTWAVUGZQbMox3dxO535/DC2FlVWEG0+sQ9rKKGYA0eq+M7YPG4ZySDDE1wbqtifT6epXiddO0d2ejYlC78mEsAX+prRT9dB3TZvWAwhH5rVsTmn8XkkL1cCqEI/JIArgV9SdZMVwmWtPpwa8SJIFNYmFGlVw1t3TuDRXIW7y8/WteO8RMhWL63cA6l9TnxyANtVHW6pip+v7cB5KfIwFX2OTiP1mx1Fk9XTG4IyB5k5rniOB+J9syW8adsYf++ZYR++2NvMCzEEcWn3aFHi8ayGuybLeHJew4xKClAJVRegVC2crhXwOn0I660RRN3zULwyFF8YnqYUvM2rICe64VII4NYRqEWQmz7PhW+PzeKjAzMgBzraPtQcxhc5iRuY0wm4DmBLxeAgke+tacWZCVGSSeXsd03N48P709AsIORy4x3NTfhsX9JW0dtqxVqg3YJamNSrZikLIzMCY24M1XJWqF1N21bABjs0OXdUrdwoDLOFmkgONyPQdyICXRsYytVC0JaW10sS5jQdZzw3zB9xY08Cb2gOC39nGxrVRKt8ZGK/6Xp6aL6ED++Zwh5VpGgfE/Dguq4EXt8c5uv1z7kyj10PzpHCtemAwHX7bAk/Gclhl2rCKwEUVLhdlbDPcKPfVPEeJY8Lu/1oTSQYHIhgQLtHUXkqQcc6NRuDN8GNQB7EjqbscMbMlV7zWLaMz4/O4slCha1I/rkzhpSX2vQFbAxuhb+1j2DDknHNLM0LhWtp3lYf2le+fX6ZixEYsysx3KRAdIDrkh1aqnDl+2P9oPICdv9gbxGBa+y4yr1kRQ9Xuw9p08MgH1fqJ9SXWKVNUIZsJUpF6KYObyQJSfYLH1efH65wCkqT8OQUYzABQfpb1BwQiHpwrsg2Eo8XKrXxptPjZoX1FW1R9DrVIYeo7lh+nM55ENeAWSnCKKRhVPKArkIilTb5BfNaiIBfYhcN/p1F9h9kKdAiLAWW3s8OG7iW8jDKWbgDEbh9oWWfc1c6j08PzWBPWcONXXG8tyOGOFmxLNoEcC2PEXDV7MUE4Y/OvvBOoJN4OILL44O3tQdK65oV7sOiMufDeybxh3wFvT4Z13Yl8M6WiD1+LEBsqjL6/PAsvj2dZSsHKmH/SFfc9uYWO+jcX3Oje7H/kXswvW8bSsUiChUVJdViW4FsSUVOtaCTLa7LBU/Aj2hzK0585dnYuOkEtPX21cYDhsa1FVDwYtjj80W8dvsYVzbRc+obYyF8a12bWDQ+VNUPw2ng8XwZNw7N4PfsCy/hnzpjuLFXBHEeaHP6RP3YRcC0VCqiUChAU2lhVii1HZjqAFX+2a5osEwCrnR/oucvoYilP47nK/1t6LR4CzQ3t+HYE09aET7/NpPHB3dPYsgwcWzQh9fHgnimUMa982XxfGC50OeTcU1XjD1bfXXVX0vhMR3Trn3DuPehJ/Ds1j2Ymc1Bo6AsVrQK2Coezclj1y1UuPxHVJb8/Bs3vMSjUePjGi3QaIFGCxxZCzSA65G1V+PVjRZotMBfuAVcvx5bBIfowZ18MskPjWDOJSk//irlRYCFDOIBfLii43ODM7hzJsdBWX8VD+Ff+5s54XbxQ68ALJRsS2opSlQl4PqJngR6/QSabC9LflpfXuL857kirto3xcDyxICCH23o4pLoJfMPaJa1SOno/J6g2Tu2j+C+bAVRt8SqpL+j0CwufyZfLRemVAPfGy+xn+T2goHiCh6upFhNeNw4ihSuMQUXkcKVAopcwIxm4JbhDO6czrES8ZSgF5/tS3Gp3c/S+RcMXOmheN0T+zCkmVzy/9CGbpwY8y+AAluhyyWGVpWDlvYXTaQJrOomK1mpxH5ONzFnWKxqpWNTTQHNSDHJ+pg6iOPwIwIJ5HXpJ+gqS+zlusrvxklRGWclvBw6U6+v5TJCC/inPVP4fjqPXNXENe0xXN2TRJPbflivO2k2rsJkRUPPkwPcpw4GXKnck8DX3ek8rtg9yfscl914b2sYN/Q12+Fhwpd0qEzAtYI/zmnYVzTYq3aFUwrFLaHHR/6nCt7U5ke3fyEAjT5/rKLhddvGsbOso9Xtwp9O7GYw93yugg/tncZzxbIolWXlmYS4m+BiAGtDXhzv8zKgJ4uLwYqO50sqHpkv49Gixkohamfqxa8OB/Bva1pYQSzog8RwcH/RwG8yKh6Z07G3SAFnVQbvTtW3AK5g4HpKRMFb2/w4OazAzyHhApkMlDRcsXuC4QVdkw8f041TSH1+kG13oYwTnhvhyWzUDew5ZTUHuZHi0L5EUTCqeCYvAp+Oa5IRtv0wnb5D/o93pbO4cvckn5dzIwHcRgsNBKvtjXxp/5zV8ZOpCp6e15Ahf0bLBY9UxQa9hIvUCZxkDiHlnofPp8DdFIE33gGleTXcTUmhzl2hTFhiYiKx5cEDM3m8ddck20EQSyIbij8c2w0/efBSAIxhHhC40m5Oqwa+NjaLL7OtB9Asu/H+1ij+sTvO14XYxDlzFovERFYwb0srM3DVM0MwczMwVVK7qra9AKmZFoArX4N2KT2PTYEww52mVSdx0vhCwJkDVMTrSRX8mYFp3Do+z8E5Xgt4VZOXw12OaRJevXaGeQ1uUd+gIKLrBqZx/3yJ//1ov5cD1V6bDLFly5EA1z/NafjC/jyeKKgoV13s92dKQre7Qa/gqqYKzu0MIBWJgdhRFWKyLgC+i0tnycOw5uFqQxFnoFtuvXJkN0gKzSJV3qP5Mq5IhXFTbwot9j3kSKGruAQXFnCWKfHzaWgj21Gt5AS8qx/zWOVsp3u7hfWHi0qJW8jD9dCWAvQOCoB6OTcaY9kBQbLw3ZVCs3gQsKBND6FCCleCx86JItUyHSOlsltVVqPDLbNnrysQgRxrg0xhd456tO6+Q/Yed6cLDBt3qzpbf5Ba+5JYkKHexpDPXnRYrC48nLbga5J9ZIWNh1nJoVoqwtILMIwKJA63JGWuAK3iWhRAjJTpsAO1yOrD17r2JfBwzbPqlIP/lmyHB1wBdXo/KmM7hFrePifCcsGGjs6CC/U3uOGJtcLbsxEuz8IY7Hx1WjXwH1RePzaLiMuNK5rDuKW/2S4AWgjsI2sRgpSP5so4JujlZ6mLk0uOwV7NnNjyCAb+fC+yU+OoaBryxQoKFRP5ioaCaiCvVmFUhcrd6/ejqaWZFa7Hn3Q6Wnt6a5YTjupZ3HskTJR1nLdlBPvLBnts93g9+OX6DrEQuoJ1xPL+IcbP+zJ5XDswjV0VAwT0P9mVwBXtsYPal6wEKclOoFgsQK2UYXBg4AJwrYeuNcDKoFUoXGmgZCDL9jLChoA+gzxhCbiyOrW9AxuOOW7Fbi6A6xQDV59kwSO5kKewN1gg8xsKF/14V5zP0YpWC2wjQKpoC/uGRvGrBx/HE8/vwlR6jmErF1tw0Km4z9G1XqtO4H5Gz3V0Di088P1bDudSbLym0QKNFmi0wMvWAg3g+rI1beODGy3QaIGXogUWKVz5QV3i1PhuvwunRRRc2hLAhQkvPC5RqlapmvjVTB7v2TOJUlXCGp+Mj3fG8EZWRQhvvtrGqjMLP5jM4nMEXM0q3pFowtXdCfTYSk/6TCrZJ2i1dD75XLaEK/dMYVtJxVFeGXcf041VDGrteYY92WDl3CKthfg9eZS9YfMw/ljQGIB9r78V5ySddHtRCDdSMXDnWAn/O13BrpLBIUVLN4JzpKBdHZDZ8/PcuIJTIx5Rwi0B+0oaTxafzFV4IvLG5ib2sf3piwCuNIH60K4JfHeayt4kfKorio/3Utq7w70FTKHdnaIy3nkVw5Uqsjr5aJKS1WIVYp7/Ft6a5SoBV1K3ohbE5EyYa6oeGyHRQzqpXINuYS/Ry8BVwTlJX52PqzPfszCu6rho6yjDcTqXD2zsYMDHAQvLVM+C/0zrBvs0krrq4MBVwMYt+Qo+uncKf7QVUBdFA/i3/la0+yjmS0wIxiomfpNW8WCmwmpXUvyyOtT2+LOLruFzS+jzu3FO0os3tPrR4aMMbBtAS8DmbIXL4vdoOk72efHDDR24fyaPz47MIW2Y3FdJ4XxG0I+r2qM4Nx6CTxbQtwbhltgtPDxXwg1DGTxXqjDsbnK58depJnyxv5k99GycALKoeGhWxQMzGrYUyOOUwr+EzxptHAclWezZSl7Cl7f4cVJY4f1xRGODRRXv2j3FwLXfI+N/NnYwuDjY9qXBNK5nixDg8ngAd6zvFLXP1DK2epfU5NuLJiKyxApX3u+a3Z/FQPb7E/P46OAM7wspu/+tP4UWr2KPDwT/LQbiP50q47mszkDZZVnoNwxcpKVxmjGAFnkG/qAMbyQFb6oPSrIHLoVUYUJRu1JJP7UgeeH+braIK3dPcVk67UTKI+F3G7vtiTldN1VehDiQwlUMKxZGKjpuHZphD2jqQ2Sx8depMK7rSSLqoQmnXau+xA+X9494jaHBmB2BNr0fenYSVbUgoBSpmmy/P5qAs38kFQFTmjv1HiUAOdoGf/vR8LeuEeXZNjx1qDvrYS0Jt4/N4tbRWcxwIraAfATBP9AawYc6SSHnEQntVOLOqnIdXxiewR3Tee7DZHFxNfn7UZigfTxHAlxpgeOO8RKeLegMsecNF7KGgZwOHG+W8f6YiVc0+9DUFBQVCC6Cq2JMYDU9qdyWKlxrV9ChVWuHugcuANcKrmhuws09BFwd1eCRAUxHfeuo7pber/TMGLSJ3ahW8pCIgNetSrGvpqOc5OOWhKVA62oobWuXHcZf3MMVFi7fMor7syWolnVghasNXMsT+7iM3TmPBGAE3OSrh60TKCRIUhS4ggl4Eh0gaLlUrU33r/szBdw4lMZW8lmWJPR6Zfx9exRvb4kgTPdYG5raIs5DKhmd65fOD8EtXS2jkB5mSxFJMiGZFsyqBpBylZ4c6NzYSkNW4Nq2H2wlwH90huOscH3BHq5CWUsWBgRb3T56Dlm8HS5w1dIDKI9tZ49QUhsuVG6IcZFK2XlJg+0sXHD5I/D1boK7Kb5M2U0BVPdlCnjbzgleJDkvFsCda9u40mShekbCf0/lGFJOGCbemAix5+m64OL7CZfFV4oYefzXGH72YZRys6hoJnKlCkr8t4p8RWfgWqUlR0mCEvAj3tqK4089Eyeefiaa29rFYhqz3oVnsaxexXt3juEXtEjkAuIuN67tiOND3bFanzqkwpX2zwK+PT6HqwfS0ACcEFDwqZ4EXkuWBIexoOGAVE1ToaoVaKpaswJw+p3zt/PapcpXHvPJToZgq2MrYBgcWEXAlUAujYud3b1YvWbtioFad8/k8O6d4yhbFFbrxWlBHx7PV7CjouHscADXdsdxSiSwAOHru5odTEn7MTAygfsfehKPPbsDk+lZlFXNGaYWdU6xwGmP2/ybhef1P/z4i4cahhu/b7RAowUaLfCytkADuL6szdv48EYLNFrgxbZADbjaD5s056bS5F6/C6+I+PDGFh/OTSi8ak7/R2XgnxpI466ZAk/Qk7Ibx/oUcO7Kksd5WyyDEc3g4KgKLFYU9Nt+g8JbT8L722N4TTxQF7Yljoqg0WW7xrG5SKncEp45oRcb6pRyNfUKlT451KeuQWjSetqTA9hvGGj2eHD3ujYcH1lQ+ZESbl/JwHdHS7h3psL/TVCy3g2OPk52ubh0usdPNgsenB5RcEbMg1V+Ak7iCzcXVA6gIX+5MKkCJelFAVd66r17Ooe37Z5kxc2rQn7cf1yPHQ5ie4Ta8G1aq3Jp9lCJVKxVViiS2pb+UAgYAVcCsPQ7Asolw2LFKCfD17VXvYqDugN5rxJ8J7C8Kijg3rlJL8NJhjj2Ru/75ugcq2SmdRNnhnz4wfp2Tj4WEH5pLxUhUENlDUc/PcD7IIBrNxLKCj5qdqgDKSFvH5vDzSOzPFmjUKfruxO4NBUW0M8CRlUTv52p4MGMip0FHbOaAK7OZIoBAcAKKgLodDxvaPGhzWvbJPDJt/BAJocP7p9hIH9yUEGv4sGvciVuU1KabfIr+HRPAmcnQguH5wi27QWAmnmkU8pN6sKiig/smsCTRVVYI4QUfH1VC/dLB5aSEvmprI5fTlfwVFbjMC0OS7Ld8kRpMtj2g3x1L2eFq1BcO+E1gyUN79o9iScKFaxWZPzPhnZsPEgoCH38xc8N4cFCmXf7x+vacHEqvOjEEQ4kqDauVtn/lkC8c92Ja93C/orGwWk/mM7zCbk8Fcbta1oZ3jui7Bm9it9mNPxiuoxteQHFWw0NF+jzOEcfRKdrHEGfBF+kmRPclVQvXEo9oFgh8ItSx6vA7zNFXLVnGtOULA5KMnfhh2tbcFFzuBZ6RDtC33lQ4GpDU/KUpAC7e+dLIF1vE3u6NuHj3Qm0eT0MvgUMXXw9OA1XrRSgT+2FOrUHRjEDyyD1kgiWIXVRTfHEAJX0zVUOu3F5I5CbUlCS3Qi0r4UcICsUOxzMsU8QjpsYLuu4fmAKv5qvoMwl0cL69Vi/guu6k3h1PAif5MKkZuCb4/P4/Ngsg6aE7MJ7WiP4ZHfKHnsXFIQ1SwEKzUqG8MmeFFavZIdiAZOaiSFS2JcN7Cya2FrUMFTUcZ5Hw2VJCV0hCsbyMGwlTXi9h6sDXJ3wJUclTBc0YWhaNKL4KUcVf7j3O1tsh8eyJdw6kmEF7tuSTbimK45m8p107neH+4Hi4mNbF/IKr6kJ696vTe2HNrWP1c28TlEXDkWevczVabOvUwKQ5N+qtP8fAK6Whcu3juD++TIo1/xgCleyE1AnhRUMHyODV7fwbnVsgQi4uiW2/qB+LMfbedBaCly3FlR8bngGP58tcptu9Cu4tiuOv0qF2bN24V7s2GQcKhQONS9NCnBTK0W41ArSQ88iQj6y7PtsQLJcqFp0RQufXQeIO3BMIsUreTKbBly0EOKW4W3ph7+d/HYX39AWWwoo+GR3Am9uXjx2Ug+uqiVYaomD/lxeAcPqNwKuZOOx9xCWAuSfq07sYhjMgJgUieyt6RbjCj2zkALeMMW1pvihtK1m3+ulX0rH+1y+gvfummA/6xODXny+N8kVOmKV0kJeN/Evo7P47MgsVzT9Y2eMLQVEmXrduAcLpZlxDD/6K0zufBrlUgElzWAP1yIpW8s6cmUd+bIBEzJcige+UIi9So8/7UycfMY5iKfsRWXuW+KaozHg+n1T+MZ0js4We62fGw3gv9d31I1by8PRll3aloUJ1cBXRmfxtYl5HlXeFA/hpp4k+oO+FRWui5WqQoHKKlSyoeA+IpSqPDwssXxxlK3OQo0QTwv1NEFxyzBYRU2fQ7CV7AQItuq6AcXnw6r+fqRSIiy1HgZTdRIB8Csp3FKScH7Ej8/2ppAzq9hZUHF2PGhbFdneRiusK5lmFYOjE/j1w08zbJ2YzKBUUcUdpc6SxjkHvGbHC68LAZXO4f7pp18+klG08dpGCzRaoNECL3kLNIDrS96kjQ9stECjBV7KFpB+M77o4+jZjFSNPX43Tg+TwtWH8+JesG2nBQYq1+xL45dzBf750KoAZ6psoz2bjNVKEWHhX1c1412t0UU+U7RTBdPERZtH8USeUC3wm42deEXUB1kSO3Oo755QNfQ9QSXrVXR4FPzp2C60+UQ0En0/6Vu2FQx8Z7TIAGiwbNhgqw65ShIHFJGfabvPzT6uBF1PDMtsK9DqJWXkcgBE+38whSurFO0yYg4MqlNgOhCUAOOqJ/dz4j0Bk+eO70VvgIDk4lR2AqyjZYMVrgRX6WeCdjndwqxtKTCvVzGnk91AFTm9iiKHZokUb6eKt9YRbF8+shUg4NqsuLEuJOPMhBdnxRUGbY4fJL2HgizetGUUD+cr/Hmf703hyrYogrZv2EpqRAZFpQrWPT3IZ6NN8eDpE7pZkbfS62liQROYX88V8e6dE+yXm5Rd+GAbKX+TtV0frph4YEbFw7MadhV09uqk9qiVLNsh79THVwdlnMfA1Y82Hy8p1CZO35qYx2eGZ0AwW3RZcVZCbjfe3xLGP/ckhPpqOU0+6OVJ/q/3zuTxTgpEg4UuRcbVnQm8j72FBcCg/SVl691TZfx5TmO7CAoEc/qFCKkBkoqLfXUvb/UzeBUBVuJ1QyUV7yTgyteOhD8c24VTbcWLs4MOlKJzuaug4vTnh1Gyqoi5Xdhz8io0LfEPJChL5b8ENqn9lnpYkir70fkiPrB7EntUAymPjA+1RXFNb6IWfkM7R8dz74yK38yQqtyEu2Lg7EoWF5qD6McYmtxlKE0heJv74OvYCHdIeD/Wb3yUfKyiL5Jf848m53EzKZB1ApcSQm4Jn+1K4D2dMQ75WNiE1cb5zw1hq2qg3ePGHf0tHJq18C1iDKD/7Syp+MzgDH41X+bxgcD266JBfLw7iaOCyjI7E7Gr9vurVWgzQ1BHt8LITsLSKjYUsX1becIuQnvY04+9Len6VgDZC3i8kGPtiB31SnhDKVs1uaQtLLKckHiR4LPDs9hZ1lCwrRRisottXEgteE+mwH6mZE9BPqSXJUP4TF8z4iv4JtcD17clQwxuVwUo8O/AqlACAZOqhYezKp7KlHGWR8epUcDvVQAKWuEOR0ErYkGKYDN5ApLClWDR0o3Grtc+N4Tny3rtGjzUmC/ghl34b996xJmos1ewO74DFg73fkof/YH2CK7tTiJFYyAHmhECEmRQHd0JIz0IS9cE0LWBK0MWk2Ck+CbGM/Q7WShcve1HLduFv7TClXbg8i3DuI+Aq2Xhu6tb8Za2yHLPZwptmh5C2QGudCh20CE3PQUBuoS/LTe/R2E7ASVK4XsLIw+dJxpHvjc5j08MplGoAv0+Dz7RlcDbWoSP8OFuAooZfMXRGEQAi/oV2Qho5SIkXcXorj8jEU5CDkTgcplsJVCVqqxuZchvhxhx1QiFnRl0HVK5twmJgtzcHh6P/Cucq3nNxDfHZ3HDcAZHBxR8oiuJNzcv9r7mkYTsCcgz1uOF5BbXkhjHxJHelc7h5uEM9pR03Ox4uC65NmlfVVrAmdjDCl1W/NP+u132Ao5tLUC2QYbBSfJ0PpREB7x9x0ByLfaEpWtwWDWERVQ6h3aPjA+3R/HhroQNXIFt+QrfC+/OFNDnlfGp7iTe1hpZ4RxZmN37PIYfvx+Z4T2oVMookqK1oqFY1hm6FlQTedWEYdHCiwwlFESiuQUnnHYmTjv7PETiYqwX4wPr/nHzvjRumZjj80t36eNvVa3zAAAgAElEQVSDCn60rgNdh+mHX+t1dH/KlXHd/jT+nC8z0P9Qu/BvpZDQxcVZFgPQUiHPSlb2u7f7SP3niUt5+WKb2P8Fi4GlPzN0tasc6Ht0XYBWXSOFqYSmUBNWrelHIBCwHwsWvoMqt747kcXVg2muobk0FsKXVqXQwaGHKy1w24F9dnUUwdb9Q+N44E9P4YnndmFsKoNSWcBWsXi45LneeX7iEpvl7fTIz2473Eu18bpGCzRaoNECL0sLNIDry9KsjQ9ttECjBV6qFlgOXKmMHOj2uXFSxIOLkl68NuFjL096/B2oGLhxMI3750q1aeyB9sUBRDTBJ1BBD60E8Ujt5mhdaMLx+b4U3t4cXq6YsCy8bdsofjVf4pLq21c34y0tEU6yX/qgu3QfCA49kS3gzC2j/JC+zu/Bk8f3cAmeeDNQMYHHcxruGK/gj7MVLkcn5efSjR7MCTBRABS1S79fxtqgGyeEPTg2JCPmodTW5RPEgwFXRw1BIG1CNRGV3Yh6hFJO+ECKHbl08wh+nStxcNY1HVF8so/ShpeDbmpbKqemEkEqlSNlK5WiT6omh2ZNVEz+70m1irRqImtYqLAPpHPAdgCKjYpogkBKziYZ6PS5cFyTBxc0+7CxSYGfm9ABGMA96Tw+NjCNYdVkCPrrTZ04mn33nFL+ethle1zCwt6SimOeGWZoQcB120m98LNn6JK2dFg9CERW8In903i8qKJb8eDK1jCuao+x4pb6yO6Sid9nVDw2p2FPyQSVIpJvqtNfRDk6KVyFRQRZClza7EcnWQo47S4Bnx+awVfH5pEhUMITP4vP0We74/jrtqid+Hs4Cw6LexOdV1J1XbFzHFvLKhKyjPe3RHD9qlQN3tJ53FkUwPVPcyqGyiYra6kZxB/hqppQ6LwoeFOLj8O/qOTd6TdZ3cBlO8bxMIVmwWLF6oUJYXWxMGEUIU00qf3swCy+MD7HMO7dqSb8+1FtBwDfYidWmtiRnzGVa95ACmRYOD7ow6d7kmy3wAEc3N+AnSWDLTwenFMxWdSxqVzCJdoYNlX3I+zKwuOV4Q0n4Os4GkrzGlaDLd2c46T+m9FN/NvoLP5jMoccK1tdCLsl/FN7DOcnQjXQVf8ZOaPKYHivZiDhduPTXXGcEPGJCafjFMCqXSDicbNVwmeHZnBftsShaYQHTw758OGOGM6JBRGSHWC/EP7nqDWN7DQqI89DSw9ygBaVL4vJuEiphkX7TLZ+5J1Hv6NrRKiTdFKxeYMI952I5KZXw0VAa2klAV/DAt7QOfj30Vl8azqHObIZsOg6BiJuCTnyb7YsBFwSLo4F8Lm+FDrYs3Xx9Un7ciTAtV59SsdFFhGPzJTQaeroDgJ+jwLJbS+xMSAS1ze91lG4ko/r0o2A68XPD2JHxajZaRzS09W+VqmJqFnoWqI+R7Yl9K2k0KuF46zMJg54a6X2fXdLlEMfU2wp4SzMSRxgpA5tgzk3LsrQHeUnNU69nUCdrQBbCrT1w9vx/xpwpdCsgQXPU76f02XnBmSFoR7Hb1Ef9ynwxNqhkPdy3Ua/Iyuez49k8IM0ecG78P62CG7oTfCi1pECV+daWywyJOUqqRBNFGbG4aJCdrcMyyizutA0VYBVhsIzk5WKBND5fsMO5/xeVsDS/TDZi0Dn0cv6B4W73T4+h+uHM1gXIGicxFsofM6x/3GWX2x/WGotiwDfwooXj+nkfX3zUAZ7Khpu6qTQrPiyEEkG1RO7UZ7cK5S3Ntij+z/bC9hw33mGIEU5Kend4QS8fcdCDixX3paMKv57KosP7Zvma+MyGv/XtPA9ju4Qv8kUcN3gDLaUNZwT8bOdANkFLT1HZKEy+fwfMPbMg5ifHoNKYVkVHQX7T4kWerUq/6xTQiKphkNNSCRT2HTSK/CKcy5ELJnkMcEZ3+n6/ef/j733AJPkKs/93+6u6tzTPTnuzOZdaZUREiiRMwJjW2CDbQwmGIwNNhhsuMDFJIODiCYYA74PvjgAIhgMFggBQkI5rFbS5jA5dU6Vuv/P+51T3T1BYUGCv5/b9Wg0OzPd1VXnnDpV5/e93/sdWcA12SpKnicBys/sGlbp8qcB5dlpDGR+eamAtxxdQqHRwK6IBvyEx+oBoePe2ESlXEQpnxcQKsX+9J99IOy3vf/zZhPHZqpXf+7j3E/fVtdhoSxCV08gb8g0MDQ0iImJiRZ87tw3C5j9/akVfHKRdlNNvHw4jY/sGBblvf9ktuYW0ZHJRCXt4eMz+P5Pbsftdx/E/FIWFctWQHld4bHWefrPXw3lu72+2W/46t8/6JzZ/UO3Bbot0G2BX0YLdIHrL6OVu5/RbYFuC/zcLbABuDaBmBHAeCSIs1MmntoXwXP7w5iK0XsPIKi4sVDDUUulxq4xqttwFAoP3Vyo4bvZCkqNhkCKp/cl0McFtn6AfWo6hr2JsPh9rl+U/fWJFXxyPo9lt4FXDqXw3u1DSmG5Lo13/UcTHH3k1CreeXJV0kCv6kviH89QEMl/CKaX5PdWLfzrQh03Fy0sspiDHLJ+wtRKNTIqFspJm0EpVMT08/GIUrte0WvirKSBWAfI8o/loYGrojkEggfKnkDuMxImwvTK1aoVtt0X5wp4/bElAW30sb3+/CmxN9gMknSqZdQCA1h1GzhV9XCMXzUPxyuOKAxX7IZAPIERfgEFDUFESRJg8TQWzApiVzyES3sjeNpAWM69XctaFeB63aF5XLNaETsGepJ+cMcQBkQFq7Vlm/Qr/3ZjroynHpjlkhCTERMPPH77posov78IW+j7+p3lElYcD1cNpTAZUwUz2D5Us95RdARS3lVwBVSyWBihnC86VNpmFmUJYnvcwJP7InjhcBTbWDSrJdxt4s8PLYp3JwuAMW0+YwTwvqkBvIxKbDk15Wt6uos+nsvBioXXH1rETyt1pINBvGIohQ/tHFaQhoAIwCENXOl1Sp9MKpaV06cCrvyP4+DspIHnD0ZFqUslsircoXx+qQT++mpJgh3vnOjD67f0o1dUuWoTSAEIsLz8zlM4Ztugy+L3923BRb1MsVwH4jrA3nrgynHww2wZbzyyiBO2Kwv3Fw2k8ImdQ0gb9DpWijcWsru96OBbyxbuytvoKZXxzPo8LvaOoT+YRdRoIBQOw0wPIzp5Hsy+LQi0YNy6BbHn4XDVxl+dWMV1xRrqVEyC7RLCW8d68bRMHJfuPyVBFI7Zzk0VB1KYsuVHIT/pMesvQJvAc/qS+Nq+CRyuWrh6ehX/sVqWNFe+lBYprxjukXHBoIFYJ/iDTX+gVyugdupuOAuHxMNRpf1q4MrFPIGP+E3qoirSOfRiVEGqYDSF1PYLMLDvSaIgXA8dxQOWC2F9zPRpvj5bxvums7ibhdr8K6QJmIEmLu+J4W+2D+PMpCqis9kY7gSuL+lP4h2TA9iV2ETh2gKcOuVbj6ljZQeoV9BjcG4z0DCobKUqWo0/xSAVcCVs3Qy40gLloydXMMeK2S3M/DDKRx9oAjJH3F6xcIol0bWMcGfYxIVJ2r5sVNQ+/E20icszCTy7P4mUr+rUx+VVi7Cm70WjuKrQtw8vqA7TSjfx9dXHIW0eMmCM7EJk4n8ecK0vKksBuVPq7AxRtrIwE71bfX14JIZI3wRMKf7W3tj3NxVqeOeJZdxQqmFr2MBfbunHy0czG+DXw/fLQ7+iBb2oIndteLWi8lO1SmhaNTQcS6vlleqcfjd+AT7aClDhKsC1fxLxLfs2BDwKBK7zObzzZFb8Z1kZ/vdH6Ynsj9oOmyIdrPItcPx7F1/8+fmcKNCpOGUA6A/G+tCnvJo6Ww7WzP2wlo+j4TjKzkHUvMoWQWZsf7zRrVrJRBGKphCZ3Itw/8SGfuALbsjX8DsPzElh0yf3xPCxHcPYnYjAbTTxT/MFvO34kgRyXz2Sxv+e4n1kfYFUwCqsYPa2/8bi/begUsihXrdRtRyU+VVzULUJXD0BrlS4BowwjHgcQ0MjOPP8i3Dxk5+GwZFxXVRPn4d+XjtesfFPizlc2Z/CEzMxCdqc3r23KRZGfzedxWcXivLs9exMAu/ZOoBzJDi8FrhS2Vwq5FEqFaSolQKuGmh2fN8cunaGoNr3Wv+eq+Y/FWyj2pRAl8CV/+ZI6UmlMDYxKupWFUhYO+fdVqrhbUeX5LrpCwbxhvFevH1qoPVsu1kwlGOD/qwHDh3HdTfcgbsOHMbSSh51m/YO+hj9kdHxcaJ2bWVUMYrV9m32X94Frr/oDNV9f7cFui3wi7ZAF7j+oi3YfX+3Bbot8Ji2wGbAlTVFhswQdscNPD5t4il9ETwhbYrKsw2ulITooR96Ffz5wnxOlBt8mGd6KxVCW/3iV5KurWtpr08bbjbx3dUS/vToCk7YNs6KhvFv+8ZV4Syd+vRgjUMg8pv7Z/DDUk3Ubh+YGsCrWBhGr4H4wL5ke1IpnWq7e0qugCeCGMF3/omy9kkgAPLDpHi5BtBr8iuIiUgIl2bCeEZ/GFsiCkh3bg+rcA0Ai5aHWwtMLg9IIa7BsEZD2g+Uqc/n3HYcS6xGGwzi/Vv78Efjm6RYaxUD0/sJXKSoj14QEywfrXrYX3JwoORIMam5uif2A/Q3lXPuOHi+j960SQHvIZzbY+Lp/RGcnzYlFVkWDiIDZPGjKl5/dAlH6rYUJfnKnlE8pS8uvret5/cN/apSP7+yWMDLD8/La5+aiuIb525Z4xHmv18Wk/rBv5V/qY5CgTz6vLnAsaqL24s27ir650hPW1UxXRlbtnsnHgpha8zAJb0mXjAUFcsEFoCSAmxN4KUHZvCdXBV1rQh87+QAXjGWQdzQIFnv72EVd+sGKN92f6WO1x5cwC2VOvrNEF4znMa7t1Hhqq4nZrMeqrq4ZoEKVxu0SSB8UphOQUEu2Al99tAWoT+MKwejmJRiQPo8m8DHprO4ei6PedvBRckIPrNnDHvjkZbiU1IkAXx6Jod3nFpB3Wvi4qSJ687bpiwuNuk3vkMB97aNBsfQgbKF95xYxnfyFYHGe2Jhqf78m8NUVPkKTIjCmsrW61YslAo1XFhexqX2cYwF5hEzXDCz3DAjCPeOITJ1AULp4TXej2xOwt1l28W3Vkr46GxWAC/blUOTCqh3MaV3uAeHyxYuvmdaFM5+wbHO7pB5R5SPGg9xManbT45YK8mf05vAV/eNy1tP1R18ajaH/7NcQN5VhasY0HlyT1SKp12aTrQ8nP3PathV1E/dDWvufnjVkqpSrYGra1uSaswG5zWoFK5B8TttMu04kkS0fwvSOy9ENEM/v40KI1V0ywcCCrAwcHRbsYrXHlrEwTq9KtW1kgkFxcv0rZN94rGsihVuhJidwJXgmsUAL0qxSI7qd6rFpAaWf13qXfhwq+J4qFZqMOnWGKQvbUjgEFO9/c/rVEuZTLPe5DjWK8QeKWSxGg1cs1ySyurHef46mHFGzMSfjffhRUMpsTx5pPtTs42eR6RjVT/4I9stLMOeuR+NSkGUlCooEpTxRYUhoauAVz/QIZYCYRgjO/9nAVcWpluaBoGrf035gZkGi4FRnUr9t45eNSMJRAcmYcTXVbRHE9dlK/iL40u4p+pgXzyM/7WFftypxwS4tvMx2AENeJUCnOIi3FoRTafe8nf2x1uQkNXjvUBZCrDfzP4tiE+evSHgUXM9fGGhgD89voRR08Cbx3vxhok+ffmre0rrwUMHePx5R8UHFJD96HQWH5nLYd728MkdQ/it4TQScr/p3JqondwPJzut1LkclRpw+56h8ojDy51BIc4rPGIjjMjwFKITZ25QcvIQGLh6x3FlFbU3FsHbt/ThxUM9mKOaciaLTy7k0RcK4q2T/Xgjz22TLJvi9EHM3vo9ZE8dRK1SgeVYYikgCteah5pLdasttgKOG0CTlgKpBAYGh3DmuRfhvCdehqntO2WOkFbRAT4/zNi652hboNOx82HQ9fvZihT+uq/miBqUdkQsmEUlr7RZx/zD1P5iPo9KpQxP27x0ZjGtV7W2f1Y2AuuDlf64knuu9u8WhavbFJUrbSw4CKPRGIaGB5FOt5XIa46r2cR/rpTwh4cWkG80wPnsHWJhQUW1L8Ftjxd+HvdfKlVw932H8cMb78CBg8exmivC0vdNGjU0ladVyzd3zX2y8x4hwFUJHvh6Pgt0geu6S7T7Y7cFui3wS2+BLnD9pTd59wO7LdBtgdNpgfXAle8lQOgzA5I+f2bCwIU9Ji7JhLE7YaiCIR2Q1F9ItJbsmwiQvjCXw3tOrmDB8fB7QwSuA9j2CPy3+Lydd1z8+oEZ/KxMH60Avrh7WBZlfEhe+1F6SaWB2S35Gp68f1oeDKlC+/7ZE5iKR9SDovY8PFx18a8LNVy7auFQxRNfUFGEyINne+/8F20FeO6JoLIX4GKdPn70cn3RUEzsBdhundtDAVf/dVRh/jhnoepBLBzOSRriGatWAIqTvOXwAj65UJAFwd6ogW+fRS9aXVzKLyzShPhYchF7c7GGV4/3YjxqiJ2CUn82cU/Jwc05G3cXHRyvsViRUvRK9rK/JiRKCBAiQaAyVaAslkUF5dZYCAYXcLqNbK+Jvzi6hC+tlFByPVyeiuHzZ4xiIsIKxEDOZjV7326hU/URkEXMu4+v4G9ns9KXvzuQxCf2jHY0nzp5KnB5XvSbZftTQdhZTIWwr+g2BUoeLLs4WHFxpOriVM3DiqWKhGkcpaCyPlH6nU7GQrggbeLZA1E8TmCyani+/kX3zuCOcl3g5zMzcfz9rmGBo6cDaNqLRvlXK+37xnwNv33fLJYaTUyGQ/hzpo/qYAAPkd6GB8oOrlms4Wc5BzN1Wgq0gStdI7k3qnSpzL2s18QLh6I4I2FI+ri0XAC4o1CTNNG7pOgc8MGpfvz+aEYUoP7YOla1ceWBaRyvewLQPrNjCC8bzcjr19tkrIVfqq3o6XqoauPjM1n883JR3tcTDOJlgym8d9sQUrQ50L3KdPb7yx6+u1zHkVwNU4VVXFI9iSnMIB6qwgwFYUihnQjMvklEps5HKDWwZmyyP28uVPHR2Rx+VKyipixPJU3+nHgY75kaxCW9MUkdZ+Gwlxyckz5c3290eT1Rc0QVS1XvRNjUMF0dLc+O44D7eXI6jr/ZOdQam0zbZ9GST8/ncNJyxYuX246IKSq9lwz3SME5fyPQqU3fA2vmgAAe0EZAgAIX3LYU5lE4Ty3WETARiCZh9owiOrwNyfE9MGJ6AU4l67oJXg3p1iiXa+VYzcbn5vL47EJBfuZ169uOsKjfC3oTeNNEL3bFI3JdtctSqXFK79+/OrmM7+eruKwnjndP9ePydNva4a5iTUDOzkRYgjD+lOnjawKEYqWOAH0mqbENBCXlmdBVfCU14JCiYbznhGOb+rg+3L2sBZv1lK1sBJq4tVjDB0+t4tpCVfyvGaySYFSziTOjYfzJeAYvGEjJtdAWr21y83rIA9B6eX5mcRHOzEF45SwCDZ6vLiSlOlrbxPgQSY0XqkH/xylcQQ/XaVFYypiVFGOlsPQ3wnXJAOAlEE0iMjAJM7YWuPL11+cq+Mtjy7irZmHcNPC2iT78wXivUmnq+dIfJw83Djr/7rtd+wEVFUPxw48qWNX0HDi5OTjFJTSsWvv4GfCgMzQL2InDgMfqU9KfZt844lPnyPm2t6aoQL+8VMLrDi+Isv91o2m8b9tgq4DYQ2a++xAewDuPLeGfFgrIN5r4lz0jeH5/ChEd4Ow8v9rxO+TYxV9WLjw913QoqSkhpzKTqnKB34EQzF5mDZwlRbQkHqAD3fx31vbwj2IHs4q+UAivHunBu7cO4eZSDe86sYyfMDiWikqRymf1J3X8Ut2HVPDIw8qBn2H+jmtRXJlD3bJgOy4qdRulioWK1UDdbaJYtcRWwHaBZshANJlATyaD3Wc9Hmc//onYe9bZ4umsPuB0r8f1o0QFT7mtOi4+OZvDB2dyMrTOSZjiRfv8gbVeu/4eqtUKCvkcLMuSeVOAqv5jp6VAa8y3VK+t36h/aIteuT60bQX3x77hHOnJM6eyhohGo+jtzQhs9YsI+nvz57l5y8FHprP46Hxe3vOMdBwf2j6IM5MMhnWMSj0WSuUqTkzP4857D+L2ex7AkeMzyBVKAmEFl+pCdvzOa5kn2b4DtpF2O0jGF6hAlf+7G6/5yOlcnt3Xdlug2wLdFnjUW6ALXB/1Ju3usNsC3RZ4NFtgM+CqvDsDGA6r4ll74gSBJi7oMbA9FhLQo9hi26+w9XS5AQcAPz9wVY9+7z++hE8sFJDzmrgwHsGn9gzjzHgUIZFxqNRubv6SasFy8UeHFvDtQlUAFCvRfuGMMfUa/WBMT8af5m18damOG/NM2/ZQ4QJLK8E6H/gVcG2KAjLCB2PxNwV6jIDYLtBDk9YLBJSd2yMBrkeqLPJUl+JMZyRNPKs/LG3vZ7dTCXOobOFJd88i71GZEcJr6fm5bbClOBYVlSh2XfzNqSy+uFjAs3vjUkl4b0I9iBN2Ha96+NGqjZvytqSsZx1VOGu9iox9GwsFMBQO4syEiacMRHCFLpYl3a655a2FGv7w6CLuq1gCQa/eNoSXjqSRCIVgNxrig3plfxJnpVjorNOIQKkUf33/NL5frMt5vHOyH3860deCc5ToNBoBsKI9fVlLTkPam2nzPabyYeQ+6BdJtS6hJK0S6MM7Z3liD1FwtHfwhgumKedHe4R9SROX9obl/EYjQVH8cUH0w3wVh6qOKCl/cyCJ3cmwfOZmVg4PdT2qtH0faNFv1MWnZvJ430xWxusFySiu3j6Ei9Ox1kKH1gx3FG18Y7GGWwu2ePD6HsiExuxrQgOCsrFICOf3KK/lJ2To46qIKy8Ngqe3HFnC/6U1gudJQZS/2TGIKzJxJIMhsWd459FlXJMvi3frObEwvn/ulEBS1c9rF7xtuKVAU81rYH/ZEtj6FRbRAxALBPGUdAzv2zqAfcloC+TxCqWNxU8KNm5driGWK+CC0insdI+LbyszZ41QCEHCOzMKs38SYQLXBIu3tMfo3cUa3nhsCbdVLAkWsGWHDRPPyMTw9sl+TMXDCtj4h65VUuuBa9Zx8cw7T2K/ZWPMNPHFXcN4Ul+y4/pX5+97Q65XMlOt9f1cGR+fy+HOiiX9c0VPDH+xpQ+X9ibWqODo2yrAdfpeSWeWiuj6nFjsh9XURcUthbMopYshnB5GYvJcJCb2IGTG9BDTfbtuwLXUUwAKroc7S3VZlH+vWJO2GDRCOC8RRslr4O6qLfDeDATxxGQEfzbRh0vSMenzTsXYoYqF955axVdWSzg3HhHfxuf0J9VxA/jLY4u4PlfDK0fSoq7qo1WFn1ou59ZQhVhYzZsAkrpHEUa1F+vsE56/2/CQiPfAMHQQ6TRucGuvLzXPUW39iZkc/u9qUQJO7JfLUlH8pFSXYjlUrU+EDfzBcBovHuzBliitIDYqh0/jMOBVcnBYNKuwKMWM/HHDOUwCF3LDpDelbwyigKs5uhvh/0kermjCXp6GvXRcM1HORb4veoedBqGkePEkEenfAjOmxo6/sX1uLtbx7hPL+FGxRo0dfnugB+/cOiD90RnAPd0sgrYlkKJHfvp+C8TKvNaEU1iGk5sRewFuvoerAq4NdZ2yEj37k8A1PYz41LnKNmHdufzXahl/fHgRs64HFpn78PYhDEjBq80Lana2A//N55FXHprDf2Yr8ozx9X0TeFJmE5/ShofKsdvh5hf0fVirKXmfkVQVXahJFzryg6O87oLxHkQnz4TJAmZ+Jo8ciAqAfme1jJcfmkfNa+L5fUl8aucwflys4c+PLomtx4sHUnjv1gFM+tlJreepJpxKEQt3/gBLB25CpZCFZduwXBc1x0WxTC9XDxXbRdX2UKwrhSsMA9FEAmYkhh1nnItzLr4ce8/ah1Qqtal36elcj2qeUr7hvA9en6vi7ceXcU/VRjgIvGywB++ZGsBgxC982e4njoNSqYhisQDXYXaA2jqh4xoAueZvbFiO5g4j8NZczwKJ2kqg5dUNCTTRPiCTSSOR2FgkS98swCDhT/JV/NkRqnRtCRBzDnv/9qE1AT7/3lIolvGjm+/Ej392F6bnFrGymkexVIFtq3PiORDsqiKGhK8d2QetjAl1z5En7BZk1bBVHr+DuOmaj55u13Rf322Bbgt0W+BRbYEucH1Um7O7s24LdFvg0W6BzYArmQ0VY/SIHIwExc+VSjpaDJyRNLAzHkKvEZBFO0GbLKR1YtxmmoRfBLgSqDxQtvGqwwu4o1IXNdSL+5L44y19OCMeRZxWsCJZCcBqNjBtOfj0bFYALRdq42ED/7J7FE+g75fWrfE7C1V9c9nCf6/auKtkY8Em1FKLs85NBCSi9gOIA5hqL4VXWLHeCIqqkOrC5w9FBdh1bg9pKaD3e3/ZxbeXawJ8t8QMPHcwgr1xpvr6ilCl8nzzkUX842JR/LZYAOcj24fwwoGUVKb3H/6PVx286cgCvleoSfqfgFkpxqQWH0znvn7FxvU5G/eVHIGZmwFX9ilVa2NR2gkYePZgVBS8TG/002KZsvv2o8v40koRBa+BPRET/3bmOPYmqCIG9hdreO59s5gyDXx4xzDOT0XEB9cfKVQXXnjHSZSbDaRDQXx97xieKKBKnuzlAZ+2EHcXXVHm5p2mqG4zZlDAK8co1WpUt2btBladhnwnRGaxHb6eafhMffb9Ojtz5qhGHogEJYDAwlMX95rih0qfXqXJbCuifM2HWjyfnupGARbukfYGDVybreLNx5Yx77iIBwK4aiCJq3cNq0JwWlydcxu4IWvjO8t13FN2sGQ1BC4LWJdiNAq4sgDdgBnC3oTyEhZrC6qaVfUvaUkq/d52fBm3luqixJwwDbx8uAe7YmF8Y6UkVcl53SQCQfzDjmFcNawWuyqYsnY8+0ocLmAX6g5uKtTx8dkcbq2wMJdSxj8xFS69WzIAACAASURBVMPbtvThyb2JNdcCIfKBiocbVmqoZovYU5jDntoxZBpLCJsNga0hBnKYkmzGYNL3ccu5CCX9YjvamxbAZ2dyuHo+JwrtrVETrxruEVVpSqsVfXGUgg08B2qC154Lx8iz7jyB/ZaLUTMkwPUKFvfSKfK+1+9aSNM+JUkNbQIHKnV8Zj6Pk3UXrx7N4HkDyXZRJv3yhlVG7eTdqM8egFeriMJerkmpVO0KdBTYKtYHQbERiI3uRmbPJTATGe3Npyn6Jqm83A+B74majW+vlvHxeaYlE6oGMBkx8BsDKbxpPINZBmSmc7iuUBFvZ46RXTETbxjN4AWDPWIj46ualywHHzi1is8sFDAeDolymMEUjgyOxT86soAvLRaxO2Li47tGcEVvvAXpfcWtVbfhOizIomTIQZ19oNbuarFPZRyPPxpLberj+nD3u07YXPE83Fas49NzOXw7V5V5c2vUEKj8u8Np/DhXxd/NZHFzuYZas4lEMIDnZBLyt3NTUQyYhlxTp7epuaJhVWHPPqCKZjk26P3ZUmlSEUavDA2i1ZwAhMJRmGO7Ed6k8n3R9fDFuTzeenJZrvnfGe7BP+3uzAA4vaN8JK9+yf5TMh8QWn9+xwiuGk1v0h5NWASuiyfUuBQ1vYLVMm/oiJyoXql0jaUQ6Z+AGV1b+I79RrXeR2dy+MRCXqDYsBnC7w9l8NLhFEbChtyDHszy4qHOp9PL3M9YUaUYdd/q4ohevQRn6RjcWqldAExAGEEdi201AFG4KkuBUKofialzEIq24bFvM3FrsS4p+T8u1XF5Kiow75JMfE0QYtNj1gXdbsmr+wIDSY+Ph/HJPSM4O0Ef7bXjkcGb6vE7REnNoSp2OWJZwWlO+bi2A6jtApxyvYWjCA9vE8Df9onXST8A7izW8eaji7ixZOHiZBRv39IrAZp3n1yVezcLBL59ql/mFTVRto+ttjSN+du+h9zxe1GtlFGrMzvEg+V6KFDhqi0F6OGaK1twvSCCpolYIiGz89iOM3DmBZdh++6dmJgYRzQa2aDyfCRjuPM1fjvMyTjL4mNzefnzGXHa3fThN4bW+gr7be04DgoFZSdAFbE/X/n77lR3bgCvco13FqbUAFxbCfjAVT1nBkXNm0wmBbaGww8ecOKcMWu5+NhMDh+by8mcc1YiLIrjKwf8e3b77Kmeve2eB/Dlb16HAwePolqtwbZs8YsV2xoN53lJcM4XpSuhfMteQdut6IwK3xdWxo2fEiDXURC3fOPjp9s13dd3W6DbAt0WeFRboAtcH9Xm7O6s2wLdFni0W2Az4MrHRaoAqGQl3CJcHQyHRBFI39LJaFDAzlAkgJ5QULw+qZDiQ7nOyl5zmI8EuHLBxVRqbgQ33E9r4RAAPjeTxYdn85ixld/pBfGIFHDYl4yIQpLvZdXjzy7kpTI7F0IsjEJ/zPduH+hQnDVRbwJ3FF18c6mOnxZsHKl5opQkfOzcfGVrUHyr6HTFL4Jm9W8qDFhQ6nlDUfzaUBSTsbWVth+uaBb3eXfJwdcW6+KrykJTT+2P4Kl9pi7q0j6gk3UHL7h3FgfrFng8k5EQPrRtEM/oS4J+pFzcH6hYeMmBGRy1PEyweMdEL1413tvihct2A9dnbfxgxcK9BK5M7fMLSnWcONue/crzeXzGxHOGIjgzaSLSSjcDflao4g1HFnGgaktfMR30DeOqyAeB4NWnVvCB2SxKXhPbw4YUp6CSbtA0JLX3705l8eG5LELNALZHTdx4/mRHpXcqbpRNwA9X1bESpBJCx4NBUadysUmFI31HaTlAr1Z+0ZeWPzP1nACd+2lpyvzq6KA1QVPsDsajIexMGNiXNHBOysT2eEjGfGtR2WoXjYJPk8dwDBNQzVoObijU8LczWRyqO4L/qBykYuhpfYkW3+Wx8ryvXbHw46yNByqupHtSgeozYLEUIPjX/UQvWlojPI0+uykDqXUX4b8uFPB3s1k8ULdbY7ztXwrx3v3NvgQ+uWdUFQTzsXfHgpoj0Wk0sGi7YiHw1aUSvrpaEh857ovw6ok9UfzpeC+eSiVkx7XEfpqxPNyYszC3WsGW/CJ2V06g35lFJFBDyAwiFGLRMkNBVzOCUHpEgGswNdgCvy0ri0YTHzq1IgX8XjGcxu5kRBTUCjL7sLydY75ZEZGcVrjeYzniu/jPhIbsh87+Fu6s1fMbQHs7XZVqWarCBsOGshXxZeB6X241h/qJu2DNHxIwJwBSKqBT7UTgSujYBq5Gsh+pHY9Haut5CBph1R9yLMo2YI2nX6OJacvGHaU6PjdXwPWlqrwmFqDFQgSvGUnjxSNpmbM4b87ZjmQc/PNSEbO2J8BmxDDw24NJsZvYFgvL2K/ra5RFfPgaWiVQgc57wrLl4E3HlvC11RLOj0fw9zuG8YQ0Vbjq2Px527Js2DZhvAp1qSb0VcMBUXYJ3AoGEQ5Hf05LAQWbZyxb/KSZkn1bxZbPGjNDeNVIWrx1WSzOawbw43wFn5jN4SfFuhTE4/HQcubKvoSkF++JR1r9+EgudTUmORk5Uj3eXZ2RPg4IqPGxPbm/Ur35/SyK33AEYQLX8b0bbuvrgeuv9SfxQfF5fuy2Pzk0L2pT3gcfGriegr10am0RoRZslTOjbA/NoAkk+xDODEr/dm5+wOJ72bKkrB+oORLA4D318YkontUXx9nJiEBwjjmOSYKhNg/v7B2m9Sv4yOcIpvjzO4tCMsg1HjGwMxZWvuItxXsTnl2DtXAYzXpZgh2+wlWZmnsSCAlKMSpen0AokUZ8y9kwktoL3j+hZhMn6g7+bnoV/7hYwJARwp+M9+KPxvuk8ORDKXS5X2aD/O10VixKlh0Prx5O421T/RiPmButUKoF1E/ehUa1KPOBn9sTlENWwYs17UwYK7YCyuPZ7B1DdOu5Mq8oix2+Ws2ZvIb+9lQWn1nIS5tdmUnI/P7llTLOiJqSQXDVkO8t2uFlhCYKR+/G/O3XorR4EvV6HTXLguN6sBzl21qpuag6qmhWlsE/L4iQaSAaT8BybfSObcP2fRdhfGorRkcG0deXEaVrOBzWCky/v7Wl1YN4T68dY5BnDXp9U90643iIBoCXDqbwnq2D4mHtt5Y/p7L9arUqioUC6lZd5uj1UFVmsZaFQMdx6bwkvwuUgl8BcBVco1erh4a2OSJs7elJob+/T+a+zrlzPWivuJ4ESBk8pZ8/i7S+eCCJv942pAuYrZ0XipUq/uv62/DV7/4EcwtL2rrGg+cykKCCCTwezkfKq1zNzSpoQvDqQ1iO3s6sBD4gaKCsx9TN3/jkYzcpdffcbYFuC3Rb4BG0QBe4PoJG6r6k2wLdFvjVtUDge7MbP5wP5qKgU/CTald6lhJEUV2ZCbN4VFDSl6nyJCjcEw/hzKQhaeidsIrPb5+fy0tBnQW3gZfTw3VLP7Z2eLhyacoU8JPiIxnAVFT5oypupB6J640m3n9yFf+6XMScgAK1DYeCUrCK6fSsRs2lvapUHsRze+O4euewwEvfKoAAbs5q4L+p9MzWcXfZw4ztCRhkjYlORwQBrFJURxUH4M9MKydW5b/ZLlT7PnsoihcNR6UIU+cy8JEA11sKNv5tkUW7HCSDwEXpMJ43GBXv3DY3UwDyK0sFvOXYMlZcercFMBU28I7JflyWjgs8/GG+gpcenJcH6H3xCD6yYwiXUWWjVXvLTkMA5veX67i35GqFq4ZUkneptKUEedwf/VuZpv6swSh2Jdreskwl/1/Hl/Evy1S3NrElHMKXzxjD+alYS0f4wRMrUmjDV9LFmcY3lJY0yfm6i/dOr6DoKbD/ptFevIdKXIFKqgW5UL4lzz6ycX/ZQc5Ri0vaXUjWvKh7FHQl0KSSldXo1b/pLcpFt1pf+ypFf3HK79wHx/RAmAruECbjIWyLhbAtroppsXgZwa4kHGr/tjbzVKOPI83ft/q57Ydb9zwUvaYsoI/WbHx9pYTvZCvyO65TxsIhvGYkgz/d0rdGEVlpNHFP0cW1q3XcXnBwouah4NJr1690HUCDdgv+GAwFMRIOSfGsizNhPLk3jK2xtdcgAcSXFvL44lJRAHlFFoEKXgwaQSmGRGg2EQuvGb/Km0/1BYE/iw8x7fSbqxWsECixynwggCEjiKdk4vjj8V4ZA2rTyj+/WnzBwcFsDf35VewtH8eANYNYowTTCCBkELZSBai/GyZCyUEY4/sEvCLUkWKs917zPPHz9R1NT1d5zGJ0z7zzOPbXXYyGNXDVKfObz8YKnvn9/NAzdhvG8nVOfh61k3fBWTkJKtS42G1oBZ1SGxHu8HfsF+W12LfvqYiPbEeAxbP8onH+orjZlPlwuu7gYM3Glxfy+GauAiaKsj+o2L28Jy5ekhelN6YlEzZ/a7mMT83ncW/NkutG1J69CQHmVHtynvvyYkG8t0/YHl7YmxCLkrOTUewv1fCXJ1bwg0IVT0nH8YFtgzhPewh29gP9D21CC63olLbToEL6W/twB0OGgBVRT3Fkyxzgz6TromC6BzgbEELM2a5YmnxtuYTv5qsoNRqSgcDiab873IPXjPZiINwuIMi93VOq47PzeXwvX8Gi4wms43ilzcBT03E8vS+BPYmIKC57jRDCEv3z4x1qXPP/nR7H7CNn/jDs5VNoWpV2SnqbvsgOfPgis4cZRmR0F8yJMzYMp/XAlXPs+doe5rF4WuDopgp+2fXgIYAvbB/eVOHK1zlLp2CtTKue0OCrxfmE15jiz9k0owj0DCIcT2JtUbT29VFwPPz7UhEfnVN+yDJny36bYt1DRT6Dh2kzJFkAonhdhzDVWGA2Q0NsM+gnTtuMY7b6HeclFn1TBR/byv2GY8FaOASvWpAxqiAwyS0PwlVey4TynC/Z39EEomN7EOmd0EUj1flL3zeb+LfFogCxrKf8zN8+qYKMnKcebOP7mIXA64l+qSyE+A87hkS1yGcvVSFezzpNwCkswJreL1BfFK1+bhEPWVI5mmLloFS6arz5GQt8tZHqQ2zqHASTfe396oOrew3821IRbzi6KHvlNUTF9wM1B89Mx/HebQM4tzW/61meAlunhpV7f4ql/T9GPb+Cum0LcHUFuNK3tY5KncDVk4JZBK5uI4SQaSKRSKJqVxHuGcTwjvPRPzKBZMxEMOAgk+nF6NgkonHl72yw/0NBRMJhSb2PRBiMam+apassHMZAGsCdpRree2IF/63tVc6NhwUcXynF2db2iw9Fy+USyqUSXJdJ/O2ZSHVDu3Bsa67T81UnMPWPilBTgfwmHPFt9eDKgyYQjycFLscTOjug81x881dAAko3Fqp478kV3FRmwB04LxHBu6aUn64CpR3tgCZOzS3ja//9M/zo5v0oFAsS2OP5SIDPcwXOE77S7sVXRavxo85XXde+3YAKjilLAZXOFtSF8djmt/znpx6LKam7z24LdFug2wKPuAW6wPURN1X3hd0W6LbAr6IFNihc9crJV5NwrSkp9MGAArABBWG5iKCPKb8Tuu6MGbi018AVGZXW3Cr8BHq45vFXLJrlevi9QRbNWgtcmdp+e9HB/RVVbZxp+ixi1G9qoCIVpqlWYWGHAr6yUsLhugMuSrk1WoqyJuKBoKQZEx68dUsv0vRR61izE17dnHfwg6yF20oOjtYaWHE8STElhJJNe0NynSSWCZ3AVatc+TcCV0LJpw+E8evDMYGvnYvwh7MU4Mn+OE9gUsOdJVfwHT1TCc2ePUB1j18DXC0gqOb88MllfHqhiKxAV4KSIK7sjePMeBjX5+u4ThYWTSlw86U9oxjwPcoCASxaHr6/YonC9UDJkTR8X9Xb1mk0ZZHVawakT5/YG8EzB6Oi/PT79IZ8BW8+uox7apY8nDMl+S2T/RgylWcdAg2sWg289+QyvpmtYkHS2JSMol0RXsG6vbEw/nXvKHbTikAvHpkKTC/W61YtKRp1VAp80VqhKQpjqfqsxTncLdcJXMLwO99L7M7P8/WO/nWl61bIj34RNPrl9pkKvA5FQuIROxIJYipqYCKmfs9+Zpq+b6dASECdNffHhb3LskAEvWhKHxVcV9L/qDi+tVzHXfSw00oiBiO2hg28eKAHb9zSKxXt/SUdz2/WauCGnI0bcwo0MzWc1gqqn/wiJW0dZ4QBEDOALZEQzkqGcUnGxEVpQ6eH+8sn1RY3Far496USDtVs8bFMBYN4UjqK3x1JYzC8UU0lAALAkYqFtx5bEuV4VYNfHkkyGMTeeBhX9ibx+9xHZK3Cm+/l9ba/7GB/1kIkV8AZpVMYrZ9AvFGAEWogaBjauzWk0hnly0AwloY5sgehvkmAFezXTY7rlVyPNXDtTFNuLbofYsJuvb7hwlo6jtr0frj5eTRsS9LofVWrUjxq4CrQNYjI4CQGzns2on2jqiBRx+Kb1/1s3cW9lTo4v/ywUBUlH/sjFTIkzfQ3BpL4neGMHlsbC4YpC4IGfpKvSQXymzk+Gw2kgwG8djSDt27pF/uQe8p1vO/kCv4zV8WAEcTrRjN48VAKP87XcPVsVubg3xtK422T/aJSVzyi3VMCXO0OlZj8TUNrnYLOBTy9W6n2WqPwaoXafA9kFUQpuQ0JYizYLvaX6/hBroIbS3WxNeGuOR/ui4XxW0M9eOlQDzL0lt1ko1KbQZBrVkoShMi6qngXrxOq4M6OR3BZTwyPS0UxGTVFIUubFtpWcFpWIGztqHSXT8KaP4KmVVYp3r4PqJ6L1g/igBFBeGQHwlvO3HCE64GrupIfieb253uK8P0u/Y/4/IMBVyr2l0/CXp0RwNcCrj6kER9IlXbsRlII9QyKnYBpKqViey5u35Q5nzKQ8+XlkgQQlng/5mSuA4DqPRLO0gBsbUsQhwpc9N2yRaWn5meq76k2fdfWfiS1pU1LzejaqFOVXGGKtuiPFRyTGwpBFKGrq37mLs0IwoPbERvdqe9z/j1BYTl6B3/g1Aq+kS3LfeoZmQReN5aRMURgrJ1a/EcM5F1P4D8LAF5XqErgg/dyFhvcrQPS4v+t24Hn4ywegb1wBITFcu/j84kU91LtKf0oSl7lo+wrWMVYpeFJMb7oxF6xFlh/vXIPP8lV8PrDCzhs0RJDtTqvbCrFWQgswYKL6zYrv4Slu65D9tDtsKslKZZVd1w4roOa5UqhrKpFpauLsuWiULVhu1R4h5FIpVCzqvCMBOKjZyDWO4hwoAG7mkckbGBgbBsiyYxYPETCJlLJOEaHh7B9akyKS3Vu6har+orNMV1z8PFZKnYLAvL7zSBePcxnlT5lj7QJcKU6t1Qsol6ro6EBdvsy9+eutpe2eqzx5zXdB/oZ2ge4YiPA5wQCV68B23FE8d7b14vJiVFVTHDdXOL7pTPT4JYC59sc/itXkWeoYSOE146m8eYtfVJwVF0n7bmBBbFuu/c4vnbtLXjg6EnUajVRa4vCVgNXWiV4rgNXflb3IxbyUmpuXbyR7F4HVJiBwmMk8BYFbCCkxhkLLH77Mz/fpNN9V7cFui3QbYFHqQW6wPVRasjubrot0G2Bx6YFNlW4+h+lo/lczPNhy8d/fDYk1JNkIxbvCSng87ieMJ7eT+gTxkhYFTbi9q3lEj43n0fWa4jq9OUjGYxHTVkLMA2cQOaGvINDVVdUpvTVZCGjc5Nmh6emOii+h+ns31wuYz8r4DquKHK40VqAC/8X9qck1V6pU9sVuJlmfl/FxQ+zFm4tujhYdaQgEVWHTK33KZ6K8DflfJWNgHrw5M+Ez35SFRWQVEQ+pS8iCte9SYJmLsLUrh66aBZTHwO4dtXCvy/VBTjbzQamoiFckDLxzIEwLu4JK29PH7gEgKLTwF+fpLq0jCVRYKhFXwvGBZpSJf53hnrw9zuHW4NGUtVrHr67YuH6VUvgNlWjqvCQBgh6L/RKJYTcoRWuzxiMYGfcENUzocdfHF3Cl5YKKHjAqBnE/6H/akZVhlddoQpGEJB/ejaPa1bLuL9mS5q/XjdL++6JmnjzeD9+Z5ReampBzY1j4s6Cg5/kbFF7ztRd8WpVKs/2YtpfECpfU/VuLk6lqnBrb2vFcp1qQYJl2mBw3CS0LQatFAgwh8NB8dQlaOZ47AsrxTXf/53lIu4s2wJomKbISvdll56zVA27OF53BRiohbKCpBxDI2YIZyUieFF/AlcNpQUO+eskvoaepPeUXCniRsXziaorUJzBAFcqSrdjB77yhryWPr5UhG+PmTgrSaWr8qPtM/zidu25g3AiZ7uikOxjSqeuMC9tuWHRp/qDfqdvO7aIa1bKqDTV+OJnXZyM4arBlKSTh1p+r+o9bJuS25RxdmfegpcvYW9hFlPWcSQaqzDRQMhQvq1iJ+CnVIp8JohgJIlQ/ySMwR0IRlNr/ALVuroNbHzl0enMkI9Y4doCFw1d7Vv5RW9wGFj34crdoAGvmoc1fxD1hSPwKlk0XVsDVt9GgItgH7oyVGAgNrIDwxdeCTNFFZpSq3FSKTpNfHYui+9mq7ihXJNP5LlzHO2OmrgsHcPvDadxVpI+ytrHtxXkaB+g33a8nlhg62OzOfy0WMPemIm3TPTjKX3KS5mKt8/O5fG3s1ksuw1MhEO4NBXFtOXi9oot1+P7pgbwytG0tkBZD1zrsAUwN9uFWXSarQ/qeH6ErYahYH2n53GBvswusw9U0GHOckUtfpsOYsw6SmUtBeSohgwbeGJPTOY++mcyuLFmHmg1gbp6eC0Qkn19uSQFtQ7XbMkeUCpLNYdwTtsZMbE3EcZZ8TB2xiPYETVxlnhSr4VPLGTkTN+HRq2oAaA+H62QXM9Lg0YUxvA2RCb3bRi664Er5yUqsR+rjW2xQCAmPsIPoXAlcF06ASs7L3BG7h2+Wpk2AiyWJapKwIv1w8wMwKBFiFav+/fw9fYfnC9O1iwpVnhTsS5q15zrSb9T4cf5igEpQkl6d3fEUKWv2BNiaaQbmUpYsf4JBMRb+Y3jfeL3rq5d9bzQcC2x+SBwbeFKPoBw7m5S2eqgKcBVwXwqd5mSHxvfK36o/r3XPxZmV7B41vunV3Ff1ZbPoK3HVYNJKY5I+M/nA54HYeutJQv/sVzEfVVLvNn3RNsWMyyIqOZkbcjBOcBzYM3cByc7K8Xo2O5yr2v5cbbtOsR/ViYh9qcqokhVIwsShoemEJs6G+gokuSPq4MVS4LjLJbn35zGzSDeOtGHP5zo67iZ6nc0myjPHMLSXT9AceYwHKsuVgK268JybFTrDip1B+Wqi3y1jpLlomo1YXsE2FS4JlC1qrCaYTQz22D2DCLU9BCo5xAMeEjwHtAzIBYPCQLYwT7s2bkdF5y9C7HoWpsKfy7gfLNke/jnhQKunsmKLUI0ENSFRAewT4K7G+93BJLlUlnUrY7bBs7+fNlpI7D2Xqk8jNt2Ier+pLIWtJUAg6ZOQ7eLI4HGibERbBlnATNfhdy+umWMOJ4UyfrMXA7XlWryLMFMhBf1p/C/Jvsw5RcvWwdcs4UyfvCz+/H9nx3A/PIqXNtWSlYNVz0qXSXIpxSv/NllcUP9d4GuvCeJd7F6sJLn/6D2WRdArAKkBMe3/dfnHqtpqbvfbgt0W6DbAo+oBbrA9RE1U/dF3RbotsCvqgWC6ywF/MXDWmCl5YTyy5bhk17wNyXNeyjCAlImnpA2cVkmjLNTVKgGRRXJSu9zdUcWskzvHI0wVS0ovofHai5uLTq4teDgeM0VJR8rr5+XNAXcskgXrQxaS+d27RiscL+Wo1NC+T4Dw/Q904zSZw58aKx7wNGahxvyNm7Talp6GNK7tca6GOvOi7BWKVvb3q1czCnYqhbsBM30s728L4wXDsVwbooAq91WX10uSxoYVTvP603gr7cPYZdWrvCYKm4T31m1cc1SDXcWHVQ8YDAckPTwi3pMPL0vIgWRWmphWTUFRDX4D7NZfG2ljKN1W6kn9UM7j21fLIL3bR3EM/vbnpRctBJ+fXfZwk15G4erDeTdhpy3r89Q31mcigpXQjUDF6ZNPKU/Ih6nBJNM1/zMXB7X5as4YTl4ViaOP5/sx1jEL/igRo4/ftisNxar+PflIg5WbIHuXPfS7/Jlg0lcNZxRzmf6DRwjLCD205yNu+ivW/WwbDVExSfrSl/nJAN1reJTXUOdS/GOn/T+W+9nvwZVUIC2BlRrUy3ChS5BOmHlWDSI7fR3TRg4M6WKuHCP/7FYwB8fXUZBL2p9YbQC7b7SpIlIICjKQI75rRETl6VieO5AAttjfpXrNihn2v7hCtUsNvYXHbkuFixlS0DPYbJqH7j658BP4nBjf1EpOxIOYltUFbZ7XI8pSnH2o1hTdIDw9lzjX0yd6uP2Jd6prKSi8F3Hl3HKcnBOIoLn9iVxSTohbad6ot2HXGTm3SYOVj3cXrBQLdSwp7iI3bVj6PEWEQ64COr0UBbLondry5zRr5ZsRqVgVqh/CsGeQQSM6Broqo5tbVGYVv9zweiqwkWBcEIWhes3BVxPYH/dUZYCO0dwxQCvl7ZSSEYTF6TVPGDXEQhHBViIxYEAYpVmuWbzPR/5PqsCNzsLe/k4nMKiVENvNhztF0k1v1YXuVQXeVIpvIEQ4mO7MXLxi2Am0qIm8pXVVGy9+IFZ3F2x5AqjTQcV4o9PRvEbgynpj077Xj/Y9GAg3b9aCFkIirbGwnjBYErtQxP9g2VL/CW/li2LtUSrfQIQb+ardw5JcMvPmvaVVrzuLasmwJWbqoat1I++r6GCrkAkooCcHI+ejxgA++5yCd/IVXCq7ogH8jFLFS8KBAiTuOhXns60lKEi9bm9CTyjL4H+9WBSSwuVCnLtxlPlnHOwauHabFlg3+G6jRnbFT9oManRb/IDKK8eTOFd2wcwGF6b0uyVVmGfvBsNjhdpKgKwziJGnZ8dQMAIwxzaigjh17qtDVxX5JgvT8fw2tF13qGP6kNDAx89lcNdVUuU+krhmmldJa1oPQAAIABJREFU3+3IUBP1xWNw8kva6oKZCqrgjvi2co7kRM1gUmoEZiqDEBXrrWro6npR/az/rVJKWpcvg3qLlitKfMJ9KmBpg0HoWmw0kfeYVbB2I1wdNoIIa1MbBg2TtIMIBHBROoYLU7HWfdR/LmAqPC0F3HJOQVgGtcSTmvcawnwFqQiflNFlEEaiH9HRXTA4J0nRMDU4pHAnWMSxgf9cLeETczncW7VhNZVCdNyk972JWCgE2qGctBzME8A1mFECUWW/cawXzxtItZTpal71q8Q34ZVysGbvl4JZfuE9yRyRz/dDcGq8ilJXYLgCgVTAylRNn+z0MGJbz0YwvjGtnpDv8/N5vOPkihrCAC5ORfG/p/rxFCmE2J7vRGHrOSgcuhXL9/wI1ew8HNsRhasUzHIc1OouKjUbpaqNXLmOsu2hRu94L4iAwaJZcVTtMmpOCPX4GBAfADX90WYVhldDKDkM9AzKsfREQhgfH8aF552Di87bu6GolvJIBji306biA9OrEijifEav6b/Y0ofnDCQ3taHheKSqtUDv1pqyfVF+pj743vy7GoXtwSuqVrHsacDTz1cEuQ7P2XFE+cuvcCSMvTu3YXggo/Ygu1DPMwx0HapYuDZXwRcWCzhqOTJx8fnj6ek43rKlD4/ria25ZnzbCNdr4oETC/juTw9g/6FZlMoVAaqEq+wrz3PEUkBZHej7jvzsKMsBH7zyPfw9X6MLLPID6e3q+82qIEoId177z4/qTNTdWbcFui3QbYHTbYEucD3dFuu+vtsC3Rb4pbbAeuC6/sPXLFAfRNbFxQ7BDj0w9yVNUaaenTKwK26ILYDyImtvXOBSxThd93Cg7Eol9gNlBzN1pk43ZV9MZ2cRo4vTpgBIQlfxa2wB142qgJYSQR5c1XKBx09l5bGah5sLtqTus0AVP3vFpXJKqTY7z5PHyoravlcrP5dKJx/A+sv2SCiIiWgQF6VNPHcgKspCep/621dXSqIWoZL2+X0EroNSvEPRqSYWLC7OWI2+hnvKHkouwBT3iUhQQCvP/Sl9YVEPt6GZejC3vAauz1XwjdWS7H+ZD9BNCCi8si+JP57oRVSncPLcCJZvKTji4co2mK4pmOen3vvLBh4aF4AZg166ug8yJh6XDkuqPduA8O941cZNpQrOT8bE71D51Ole9td+egHkQ42TNVsAcTxAqBxGP9PYO7St3C/tJe4oOAJbD1cI6qn0aMjCVSV9tpmqDyDb4LXdj5pBr+dn0jX+OFHpcor1Kb9eVazN97AdjgSxNc40bQMXZMKYiqnzZyGO379vHjeVa6Ki4pFFQ0oBLF7HwaAsjgjyqBqkouaCVFTSkZViae05MPBAr1ae971lB8eqHuYtT86bSlkiKyrQVNZoW+nKxSXHKZW67Gv2GZW5k7EQdsdV3+2OhwT4yjWoFd+qETrXiQRLAfE7ZDt7DRYo4z4VjPZfvmzR2sHDjkRY/t66GH0deVPBq1XHw/1lT4II2XINO0urOKdyAgPunCqSxaJnIRbICillq59qrD3iRD1DqBlJiNdgsGcYwXgGMKjcDAnMUbBDk0Ff4UVfVM8G7KpACc+uii1BMJLYoN6laveZd5zEvbatimbtHMbl9MPTu/QBcqNWhjP3ABqVVQTDMQQiKQSiKQVfWdCKoNBX9zKFlwtVpw7PKssxuKUVdSxWWVRpyq9VqYsUzGl76VHp6iGI+OhOjD7hRYikWSTJL06j/vmd5RLeeWJFlP/09Hxhf1LUnKKsf5D5WSlk1dhZh4db14MKZrDflVrL3/jeH+Wr+BQLTZWqyDH1num5RgivHE7jteO92KLtBPyBIrq6ZkP8Wx3Hbilc1UJdwW8funJkRyIxUbmqa1N9st308O8LRbzx2JKoqv2IDK/ZRAAYiRiYjJjYEwvjinQcV6Rj6AurtNefd+O5Mjh4c7Emil8Whztlu2JhsErlawMYD4fwD7uG8eRMHBEpVtjevNIyrJP70agVVLq9gDC2q4JfHaJsdZxBE8bgFCJbz9lw3D5w/fMTK9J39KP93O7Rn/fUHvZ9PPffuncG/8XU9kYDn9sxgqtG0u2Aih7jBEn1uaNwy6tr9ikjS6vU2VeeaSKYGYURJeBSRcMIXcUL8le8+Spqr1aAvXgITmEZoaC6luVaEYsaFwEpLsQ5RSn9ZL4NxxFhnw1vE3/ljeOtibLbwA+zFfzLUhF3VizMO66octWmJhi2Fx2zR8MMLkfwu0M9eFImgdQmFhhyTA0P9tJxsXNo1qvKVodg2I/v+nOgfkBq8maqt6byt6DTj5xbMJFGbHIfjP6xDTMCgz4Mvrzu0KL4+fLe+JKBHnxIAgzrbGeoOK4UkD1wA3KHbkG9VIArVgIuHALXuoWK5aBStcVOoFCxUKKKmkUgGxwLJuLJBMpWCZV6E9XIMBwzI9lEiZCNqFdFI9oLJ94PDyH0xELYvnULnvakJ+C8M3fp+me+nYS6pa06Lq5ZLuOjs1kBlRx72yIm3jCWwStGMuAz22YbYWOxUESxWBTwyM1Pp/fV+NJ7HfNsZ9/7afi+qpXzn0sbJFoJUO1rO6jJl4eq5Yhv64Vn78ZAb8+aYo+0TPnWShFfXSnjB4UaLLGFULZdz0jHxB7jCRmVgdC5qWeaJlaLVdx4zwnccOdRzC8XYFu2gNMWPKWqVXu5SjBRF230rQZoMSBWA44Nz3Far5WAoATcWLJTgWgjZMr1fO/1X/4VX9Hdj++2QLcF/l9vgS5w/X99BHTPv9sC/z9vgYe0FFh/7A+ymFVV7QMYiajCQzt0Kja/b42FBAJRNciHRMJNqt8IPAlBj1Y9HKu6OFFzsWgrb0EqKUdlX6weH8L5qTD2JkLoN+mfp5O016VRyaGuA6eEPwWXn9HA7SVHqt0fqSkPxBVHVbSnetAvwOWfLgErlaJUWvDcgk2lhBT/0JbOMAD6Z/LcqGylrcDlvRHx/fSXlN9cLeNvpldxtGrjmb0JvHvrILbFFGSkkpdw7XurqngX1aclT6ks+0wFXc9IKuB8SdrEWDQEVVNXy3fVCQuQO1S2pAI9z3fENCTFm+DPp2pUBh2uepKif2vBxqGyhyVbq0Y1gOxcDhI4UjE5FgkKsKNa+byeMHbFQ8ho1fKGodFS4rSXlSobbfMCU9Lq9AHTfcYlbc5u4j76fRYdHBEo3kCWx0lFU0N52fl789FqJyj3QaYPYter2VoL0HUHL2BEr2D4jX3ONH36t05GQwK/ef7npA2kZBw38bNCDdfnqjJWudErmOl+g2YIY6aBgbAhKaQd2peN6knQhqCJk1UPd5ccHCzzOlCwlWCLgQIqoJQvrfap1ZninfBG0mfFWiAo1yGPm33Ha293IoRdcVNgOY+Vii8pLqz3J2m6DQh8J5TPsdAMiyiFAlIAj+9jW2zAWB1Kc/6VQJjgeMFuSPBkP4uylS1MVQq4qHoKo85JRFAmk5H0cS62RfEoaYm+eogWCzw+lbIYMAwECDkJOCNJBMJxwNCgU4p3qHR7UbKywI1roelU4Vk1eLWagOMowUJP/wYwkndcvOzeWRy0Hemzq7cN4WIpMNdJXIEmLQFYFbxE8KVgb5OK2XVf8i4uXl0HDaprPUvAa9Ox0LDr6nfij0f7AKab8nVMWeZC1v9i0aCAAJ2xJ/waEoOT4pXnO1f6IYevLxWxLRpWBWx0XypA/OBAtT3kN9ohrPXD3ViAhePv7lIN31op476aLcD1rHgELxlKSbBlbfEoNS/ZVO26dqtYiwAMAW7K59kHBHztGuDa8uNk8MXFax6Yx60VC0ypHzQNKRA3GTEENj8+FcO2OOG/PrsHOf9HegvubAfOM4t1B3dVaL9iiSUKC2xdkYriFeO9ApzXwzYnOwd77n40aiWlQCTnFjuBzjuM79fIG4uBYP8EYgSuWuHrH2vZ9XDNUhEfnlXp7i8cSOL924Ye6amc9ut47h86sYzbKyyi1sSbxnpxWW+iZQvUSsP3XNTmDsOr5OUz2Kf0Ppc5VBd54jj0YimYmWEEQu3MB8KZTmuB0z7IR+kNoq4NAHZhCe7yMVi5RRhmGAGTBf/U2GzCRZMe8VLcTgNXqh6DBsyeIURHdiKU6FUK9DWTowKz3MeJuo3rclWxwJi1aZGg7GEYcMzogBwLFrJI25YIC0VtDJr4wRKvtAJ77iDcahGgByjbQtvn8L7IQkqEYr5RLMcdb5gy8rRzjQQBeA7hqHgHR7ecsUH9z8+7t2LhIzNZ3F21xKrjJYM9eP1Yr7pvrI3GoLY8jdV7f4ziqftgVcpSKIvzGdWt9bolkLFquSjX6OVqi6VA2W6g7jRlLMRSSdStMoo1F5XQAKrBhNwX4iEPiWYNjXASViQDB2EkIyGcuXcnXvi8p2HX1vEO9a8KElIF/5XlIv5hLo9Zh87qAUyGDfzBcBqvGcu0fHT95wTfM5rnXC5XkM3mQA9XQlNJl5d7keqT1rl3/E49cqqnDAVceRyq+KFHdTwLuRG2u64UESN8podt2XKQTvXgyRfuxWAv7ZT0+wHM1V286fA8vpOvasmAsgt6Vl8Srx1JK2XruiJZcl9gRoHj4r7ji/jRHcdwZGYFpUpd5l//HiMWAXJsyr+V9yvxcKX61bcZ8NWuji3QVb4IYPl3R6ljVXFHKttD4j976MZrHqUrs7ubbgt0W6DbAj9fC3SB68/Xbt13dVug2wK/pBbYAFx/DoWQAKogi/cEBUASlo5GqPDT3yMhKcJEMMS0VMK+OcuTgkAL9Yb4qC7o9H4CJqollVovhC3RIHbG6U3JSuym7JfQSyqUr/ecVGt9UegwBZ2fQzXrvRUXhyseTtZZbKUhnpQCWxsKZLUUhx3QTVkJqIryAuGa6vjbJY6oBA1IYas9iZCoXC/pDePMZAgZemciIAv1H+UrovjbHQvjaX0J8c0kwFi0Vfr4T3MObinaUhiKx8TPICztN4KYiBH2BXFBD/1cTYxHCHmZYqygkChX/Hx2HxStGTfK82623sBtBUd8a+8v2wIyaUtgiV2dXjD4zEIDRx7DEIsxRYPYkaBa2RTgSvUkFchM2fQVxyKc6aCbVF3KQoXHtMZrU8kq25+ooDABH8Eq++qBkoPjVVeKZi07DZSpbuVxai9e5deq9yAqR39Tndepgm3rXTtft/b1qv5056ZUrtEgPU45lpWtAIuZnZdmAGFtQTj1TpVayrGiDk3LR7WZr1K5+b9Tf5bAg6OUrfeVXRwuK9U1xyy9dTl+eS3QJ1MWclQWa+Cs1Ls++m97TRK60tIiGQqgV6wMFDCdYComAx+RINKs8qxVvdw37TQIWgmTck4TlqeQPpXWg2EFbdnnBPC0XWhvagxyLFO9VXC0Yp19WHGxXLUxXinhkvocdjknEUMOBlXj4ttqIGiEFWzVC1rlEadTk3WbihUAi3VQSSq2A4YCBD5sbY07qpz4RZjJtMkAvEAUgUAEkeEtMHoHNsAxpm1+Y6mAVa8poPzpvQmMUamp089VXKUpoNU+dSe8cq6VQi2BHUkb1cVFtNpMFanhMfA7F7dKHcfFrFrstguS8HdNSfHkglepoGRh2wCM3jGMXfR89G45U5TA6jrvGFdaq6rGlKq6rsDMRuDKV7gNBdHpaaqUsGtHfPsS9T2S23/vhJBOgwXheA5Aj+mrptfuTDVbE7W6jQBHbZPQQdko+H0sFhIS5ODv6OEaaSlcfR9G/xq5tVDFDYU6xiOG+AbvilEZL27RHVv72tocOT+ym+la8NwhvZdK4Q2BISyexXOXoNq6hqQC0Vk4hqZVkaJLapyoO4yCfIIltSI6IJA1mB5BlOndEcL+9sa2Plq1cHu5LvPo9lhYAmmP1cbjo0UPMyd4S+F9iv7hCuy1W9Wza6gvHIVXU4XBVNq1fx2r2bTB/k0Nwkj2tsYm989ACwMpfkryL6JG/kXaQcaoa4sXKgvZudWc+LPCMCS4qoBrQ67bAG0FNERTXq4BhCIJRPq3wBzciqDJeWbdaPQV5frWwoDhkuVi2naQ95rIhBhQNTAcpsWABrb6tZspZhuODXv+IJzsjIKq/PL16gGlcg3K1KOOT7xam7xjKo9Xzh8SJpQTd2QeDQ9MIDp1DkJRVrlfe73TM/mBqi3FLmMBFs80sTWq7DM6j4/wrXRiP7L7f4LK8rT4t7LyvUPgatmo27ZAwIrtolSxNWz0ULIaovRkFkMimYJlV1Cs2SgHMyg2YzLnRYMNpAJ1wIjBMtOwAyZipoHzzj4DL/7N52HL6GBrXPIcWQTvk9NZ/NNSQcA2nz/oOf3K4QxeNZaRYL1uND2XqnORuapax8pqVhSuLDglfv2iyNb3JP2sKQEFqV/Qbgf/vi7tLIE0pWolaHXp705bBcdDlfUGajaKNUJXB5meHjz7krMwMZiRQJk/vzPYcWO+hvefWpFrf28sghf0J/DbQ2lMxfzgxUb/WRbkmlnKi7r17sPzyBar4qWr7lHKUkLZCChvVrkfabhK2wAV9HPQZMCwoT1deY3YlkBXZirI/clWtgR8vbKxCuLYzd/6RS7H7nu7LdBtgW4L/MIt0AWuv3ATdnfQbYFuCzyWLbAGuPrmZp0f+HAAVgqiKOUcVXEEpQSOBKwEsIRzvYaCiARS9BItuCpNnA/GeVcBH/qJMhWPkInQkYpYqpqo9iQ02hINYWvUwI5YCBPREPpZPT7EwhhKfcDFBCEW9591mgLsqKA9VlNWBYS6q25DwBChLx9sCSEEV61TqHDFKcBVwCG9z9SC0/+u9XiSQs5zZKr5voQpSleqQVlkidYCVIpqvVyrRXl+q04T91dd3F1wcVfJFnUrYZtUG9fFPphCRuBHyEprhrOTYTyuxxAFMdt5g+Kwo8/8z2RbzNkNURveXXQEhJ2kupcVg6nA6PAFbR+nAo4sQMK+HAoHMBoNCbSjynZcvjN9PajTTQOqLbXHKvcj4C+oVM0EgGH64dL7S/NhAmNqhpihRmuJFcfDsYpSOk9X6V1KKM6+ImwlLNJKndaKqa0IUbhRcYw2OvVRlE/T1UvWolUf0Ko3EzL4OJh9z0rlKTMoKk+ONxYQOyMZwlkpU/pFwf4OT8tNgbd/aG3gS0UpC8Es2w2xDiBkJnRl4IF2CjxnsRGQYIC2fPAVrlxcEwj44FVllbZUjlxSGsEAIrQD0OCVVhwciywExn/T6kDBcqpxaI+gjofjgeOFu+O1zNfSg3k8aohqm9ef9LlmRlQ5UhnL/lu2VTCD19upWgMrdQd9tRquqC/jfPcYehvLMEKuqGFCRhhBw/dAVeohpSCi0rUDuOpCPKIqlXRmCXuoxWnLVNPvU62S1SDUC8TE/7XZNBBKpRHuG2p7xOrrpA3XOq5QXzbmjxYqgHKzcKbvhVcrKqAh8IwLWEYBlJpJAUv9N1HD6cI7hLLaJ09ep739uCgXOwFRgKrK0VSGcUFLW4dQagBDZz8Zw2deCkOK86gxyjTizsCGf8lvBq5E8cTiMZbqG865DA5Rsc25k2PA39Q+O+aUjsllA4RcdzPaAJvoTe14cOo2IiEFWQmTfeDKtxNmqFNqiL+nYZhSxV6u0XWwav382SoG1poLOkIum96rmlJ927EqaLoWzHBMWUMItH8IUNbxJ78I4prgjlZJ+jcPqqztucNws9No0reWfe05uuCSKqCjLCGVMlvexyI0yQEpmhVM9W5aNd33Zmw7nj42TwNr+nmT5wDfY9Kp5GGvnELDspSK1weuoqLkyA+gGY4imBoWMOnPkTwPX93cDq60G/mXA1/1DE9gVCnALS3CrRZEgd66xngGOkBGoBig9Ye+bv1CVLRBMRJ9CA9OwciMSvDIn4laNid6Xu60bun0Am7dkNYN8A3XEyFXcRnO8nF4PFaCfDkepSj2bV1UUSyV7t2UlHilsPbVj/6oaTRd5UWb6kN0y1kI94217EY675Kd90rpJf2s4I9H/sqpFFA4eDPyh25DvZCD61hiJ0D4J36lAl0dAa6FsoWa00Cp7qBYJ4hsyr0gkUii7lRRYkGtQBo5NyrzQTgEpAKWeH07Rhr1QBjhsIHzz96H377q+ZicGNanp4Kdp+o2PnRyFdcVa+IzviVs4pXDPXjVaGajp3PHJWTbDpaWs1hezqJeZ2EqxvhCMGh5o4Gr7z/M51xeun6g3+86CQIT0POZirYwraJh9Kt1lLK1ZqNQtVGsOijXbWTSKTz3krNxxrZhDcPbLc55+5ZCDd9cKeNJmRie1pvQxVPbB74GfDeaWClUcNv907j1vmnMr5QEdEuQRz+XKEsMBYXFl5WBFQ1alb8rA4Ntj1cpouX6kNUS8CrQlTYDvF85yqqAR330pm8+NpNSd6/dFui2QLcFHmELdIHrI2yo7su6LdBtgV9NC7SA68OB1Qc7PK3cIVyk6pRKV4JQwjaCQf9n38eVUJTKUsJF+fIIQJkaD9Sp9FJGlaLEIhSg+ixFgKsBEAHYYJj2AgH0mD50bcMjVkZnZXeqI1lsid8Jc1nlnkWpavTWEuVgB4DbRPLFB1UBrjqJX9aVGkv4XIY6Laptmea6La6g3M441aBU5oYEzEW1EpRLIJ4rQdvxmocjVRdHKx4OVx0pEkXFK1P/ZR2uCyHF9HmPitLQEC/bc5IKunLfhKKtgloaQPDBmiC54ioV8QMVD/dXHLFuINTl57ONCNc6bN58rZyqd6I/PxFSXq78LMK3vrAC4FTf+opHapoIBwnfuD+2F30/Cfz4Gr4vZaoUdXqCErZSccP3ELCzj3icc1R3Wg2s2B7ytoKAda8JR/uX+lCoBVg7VLWymOiERFrp6veYP3SVcmn9pnq15YWHhqRnSgDBUMXDWBBuS9TA9jhT9A3sTCigTjCtxCk+re0oBKMVh2qhqtqbRdKoIp21XJyoejhVV+fNPqHNBv9OAEp4rZfMrfRU5Z6mjl/sBUSdo9W+HWnlatwqH1oqsBkUYLtHQhBlK2EsgbjCxQGwyAZV0FS78jNogqAKzihQSzhHpSxhHccCxyTfy/4ueSpwsmorNTLBK20heqw6Lq1ncal7CmONBURCNbA4llgEGMr3jYtYBRH9LwVcFQRT1Y/bP/tXXlCAq+aDLXW3sA2tViJF9oJJhFJDaDSDCCYSiPQNyOeeziZQ1anDXToGZ/GwKnglucJa2dpSsWr1or+gFRVrG8gSqLaAjVa/irqIIMdRqZqSrsnCKvQ+pDot3oPebedi7PynI9Y7LDC6XYauDdhbsE9TWJ+T8fqnUvqBqivFCPeXbZRdYDgSwDlJU3y2RyMBpEJq/gwHVPDEDxCtZ5kPBcMU02lfVZzDZisWYp6NTFh5dkobqDxr6TvV92rzbQZ84Ppogjd+JmGCVS2jMHcIgUoW6f5RmJkRBGlRwQJoHGc6aCNHt5lVzYMMnBYc5rVUL8OZPwKvuAiIV6+G6qJ0VUV0uPnAVb4zqBBLIzKyE8bARNvL+EHCaT6LVtNNu5iXYirrA4frD9ongB1oUP9KfVsfwtNwn9enr9BverCyi/CKy6KEk/MJqrlTnRvn4SCasQyM5IAoeMU3WiqaE7Kr+cq/5tV7lIqwc/t5xoC/X/Vd9tzaZSsjQnyTHVEge5UcvHoRDduSYkLsL5nJqQzVc0kncJUW1wEUmaFCJoxUP8yBKVVAi/7S/tbqivVtunEgtXtF/a0FvtnHhF7lHJzVGfGCpj2JjCNN+gK+H6lM5k25b8kFxvmErtzys5R9a0E9H7wFw1FERnYgMrZbVLrtY3/wY+681gnr6ksnUHjgZyjPHoFdqwiQU0pIF7bTUApX2xLP1v+PvTcNsi1Lz7Pevc8+Y56c7lxjd1dPqp6qB3WrJbVAsmULWQPIko2wwHY4COzA+mFHwC9wGH5AEEQQBCbChGwDlhpZYVsMMmBA6jaBTDgMagu5JfVQ6q7pjnlv3pzPtEfi/Ya11zmZ997q6q76dbIi62aePGcPa9prPev93u/4NFfgSpXnvMSsALJeD+ONMWbFDKeTCU6abRxWA3TN33uc5siSAlV3C1NuonV7eOlDH8Cf/Kk/hg++/93LalvxxC/wvzw8wz89meMjG3386RvbomwNTDvu29wwLErs7R/ijTt7ODk9k/rNOqmcv8sNc4L1lP8y4Z9/a+KosFlj9hF8eoqNQFUh5/2XFaZ5iem8wOl8geNJieMpPWwLTOcldjY38MOf/iB+4BPvlTpbbfNq9VMHH/4LVdTWXo7O5vjyN+7g//n9m3jj3qGcs1XUX9Dmgq0NozEMvpriVTxcLbkWAbok0XKla94qXdk3xOe1rvH13/zVR4yQ65fXJbAugXUJvDMlsAau70w5r8+yLoF1CbzFEvi2gaudVxShBDyphq4S9PBngiv+TtUqJ76c/hN2EgoQvhL2EDAJZBLooxN+URowIRCzyBMamerVAS5BASEuQQHnv1wv8bgLgbcNJoS69MGsVVXLb55TvTCj5EsXgWZbBSkSUoUrZ8VuL2C6EoFTntGeKlxRfzJ8e6A/PzVQlSrLgkCZYI2A7Q4h41wtFajEJRzRxFCtLIbnzjLNRE6/NyY+Ynj780MCVyYoy8Tbi56dLGdeIz9NBS3hHTPcE+xS3cZzUDVKawPCVoJMAXpOKQ2EcOHs0JR1SVhMUMpvKiPHHQiEHBtY532J0lEy8+r5HVSz3lVlSXinnyUgFjWyJMUBTotKQDhVx1TgMcOzQEfCVoPilufjnLLPFUnxItWxj6tVW+/LdgF+Hrq2wFXe1dSmbmbd6rULdKVVxoCZphWuPz/IsM2EcB1LpmaLfF4Dwwu5YGL7pq8py5wQmbYZdw2u06+Y9cF6p3evg1btB9pG5d6Cp6AyFb7OBFeylhZbAYVEzrx8uSx3ZetCSfpGlbEBVQXFBCoKbTVxmoIQBms7MNdNE3q/qqctv9mPeW72Jd6b9rFaNk2mZYNeWeJ7F8f4I8UbeKG+hWH2UaPIAAAgAElEQVRngW6mfn2EngwXdX88AS8GXSVsmX6QlvE8AClXAwr4Iaw34CoNaRkOCOjMOcL0kAwuo+lSabeF7vYO0oGpGt/kOEkgWk8OUTCL+eEdVFTBLQFXDdv1cM2AsRomr6ukY0gosoVxitKV7xdlERWfFeqikHB7TWLCUNwSOVV13Q1sXH8eV77r+zB+10vojTakncV6eU1cEkMa9aPez2vxa/5nJ7QQKfDNWSUWKvxiv6VNBDeIbvSpXteNG/bt7UzV+gTrtHKhpQQtVZRAPgHCmPyNffa1SYmj2RzPpiV2hx1Rqyn4VFDNrxiwKXDT932nEiq51QPLmEqtk4d3cPiN38JGfoKda8+hM76EznAb6WhbErMl9AX25GcODx8bQ2Dl7rI/Zvg+uY9i/w009Da1cFtNuET4wdZBxaGNWqLkVgAJJgy79By619+NdGjh3V7sK9cQng5KvvR4VJmZfcGjLzkaFSQmOkUSJTB7ZJeIrVAIlJhA7ug+ysmJWCYE8CR90kBg2kE9vIxsfMnOwbtU5bqDTIdHDkf9bzL+PqatxaB2+ZptrJT9kGpZvWzQnX2xoHXAYoqmmqPJZ6IwlxB9C7mm5Yf0MrMKkWOJLYj68Er7rRSgU2VKq5PO1hV0d59Fd/s6CDHV7sS75pOB62rZh42Jci6JycqjPZSnD1Evplrn5ums47vNlfgvr8cefGwPfP5IWkFCZl5T2KVis6HXayoeu4T9nd3rmgBMK+BxzUHbHG1CpseYvvZ7OH31y5ixTeRzFAbkqBrNiwqLyFLg6GSGiSTMoodpjVkJ8c0djzcxK+c4Oj7BKcY4qjZkLKCydZTQuXWBJtvAtEP/7i4+9L4X8OM/+ofxvZ/5+IWKcLXqqUQRynGt/QrYVV5iuP3dB4d4+bU72Ns/knGiS9iaZeh1M/SyDnqcu3U68nqnkwp8ZZSGKF1td0ufw5YcS6xhqO6tMCtLvd85bQQIXCtR8VLtmxfA9sYA3/vR9+DHvv9D6J+zSInAu93ARcCV5z46neH3X72Lf/bV23jt7iFOpwtLbqUfXPqczcHD9pjZDcjYXPFZRWisaldCVwLXklEY9l1a/RbyOzcL1Vrgd3/982/yqbp+27oE1iWwLoG3pwTWwPXtKdf1UdclsC6B71AJJL9+580f6aK5eCTRCFnfTRVKJiLf0dTYRRii2ONiiHDJAJPM5aMJvyMGSWDFhXmjKiz+zH/12IYhDDppGHYi8JbgigsPOb7Aqou8PB9/+3LLao+o8NVUEg5iqerd7ECgHOHFFVMFUgW621OVIK+VMILenLQ7oMqRP+vvqr6l2peLBfVZs8myWCY0GKYpNlKqSumtp0pTwlaec5tq4kyhNu+TMPW4olKUgFXPR6Aplg0VQ/QtCZOUuemaTO2rqUH0i/cpsDtVVSThNpWPhN9UTlItqU6MWn+qXrJIWVEoq0qZdgKisCSIJ3A1iE0ElDOM3SA5Fa+ilGWCLNadKTkvqp3lcHBtlL7w8fcLqPXK06Xnhe+zkg4+am5e4ImoXKnNeqRNBsE3QRUB+5Weqnh5bwzlp6KIZUobBKq4mXH4sKhwkGtCsMOS6l0FrExSRWBJuMwyIMDUfmD9wmBXfF8OkjWjfAhib/uMAR2HsUF4a2Wu/nOW4EbUXFYm0u/Ud1egrKlgyfi6DD8V9WMjMFagiaSU4UaJJivxvtarS7yUz/DjxR18rHkdW8mJqIQ6XSpWM3TokUhFocBVbTMOXCU81sOtDbJqQi3TmMt62erRabKRDUnaJf6pDZrZQndesjGajctICFs3xsiGY6Td7rkkMRe2LwLR2RmqozsoH76BcnIgC0xp4GIroOGY7uMa7wYImBHQFtkJuGeeKIvME5LhnFS3ErhS6WrKqIIwpNPDYPMysqc/gcPnvwezy1dxeZhhN+uI8pj9kl/cHOEGy0mlGzbcwPn6lDYlpfgg07qEqnoWB+uSfZH9l32ZfVM2xUT5nGCYAru9VBIevrTZFc/iZ+j5y/HLkppdPFKq1zDHtD+Yltif5ng+YUhvgkEvQdalyjFtVa4RcHUVFtsEgXyrfH7zjyR/p0NWGQsEstGvUP1zD/Zewck3voQd+kJevoGECZI6PfXfHGwg7W8iJXil1QDDwzuejf3xwExUyvQ8nB6jInBlYjWCMXp1SFtRD1+5JpGJKrRTCGIwqNsTNWh25Rl0CO26/QjarWwo6M2pfp/qs9kZalpdEB6KV6xx2GBd0G6C+ThHT2Seo9MfiW+s3i/r6OJ7lQ0Ftt9ihvL0SKw1mJTO4RzHAratsHfX6aAZXkZ381KkHlaf0vgcclxTk+qYYAnwljwz3A+5AcP4/X0xsG1vmsLiOaZnh+gPxugNRgonZWNjhqrIMT+4iaxcIKVKn+XlvpumwBa4aqBS/ka7JEmaVesGGMcY8VBlwiEF6VRJE9x3t2+gu30VKUE+61CU02/+S568BF9sT4szVGcHomplAjZePy1IZLy0JGSyQcZXaEPk9W4PYClbfTKrlzDHU3loWNuRMapBZ7iJbPcG+lfehZR+u7R60YH5EV+05yhRzU5F3Tq9+TVM77+BfHaq8K0okM/nYidQMIomz8XDdLIoBQxOZiWm3GRd1FiUiYzHVLgu6hwHR4c4a8Y4rjfVeqKToocK/YbRET3Mu2OUaQfvff45/NAP/gB+5Ic/h95K1EKsDg4Pe7+TiLcStt6+f4gvv3wT37x1H9P5Qp55g24Hg15XrAsGvQz9bge9jBCW0FXBK9Wu8qz3/mLzy4KbOzVhKxOCqZXA6Yz2CTlOpznOZhUm8wKLgjAT2Bz18JEXnsKPft+H8K4bO+fKW9pDIKMXKGCrGgcnE/z+q3v4/16+jZt7RziZLOQadDJkPX7J597dIyyqJJzVNsTM51X6u9jcEKpSsZxL/xG1a6RiLita4hT4rV/7G2++oa/fuS6BdQmsS+BtKIE1cH0bCnV9yHUJrEvgO1cCyW8YcI0md+eOHgQyFywhgrTO1BbRh3VR9si5u86Jo/NGIoyLL8EVQlx4WHzl6uFd1ajQKRJ2vBnLhJV7WbqICLqG4qByUPxKIYmKaC/AMF1+8/dxpsnEyCskzN/sE84IWCtaDDATvSoFC1P+hkk2byA11SHBiCgPVfFK9cZIFKNqWcDXCcq46KVdAqEqlb087tzUk/yZClqHdZIWxH3ZbH4e1KSm6uVCWnxBI8jN10R9K2rItnodfCsk13v2z+v7DZpLRmUlsw4XCY5EeSyAvNZEZqZm1CZ0UeM0wGuVFL/DVawBAoSK9ERTsYJEIZ5E5IpY1EJ/LXkYITEhFcvc4SuhFz1Oqf4kTCYU5yJMlC5NikVTS/IpKj+p+hTLDFFe83VVdTMk35XesingalbrFNJ+DW56Ow735fUlCVHiEPuwzPbleFDKLndhDT+NQ6l930Q2Mehh7LsdUpe6qJeEMgaPuPxXAKrGvFnT4APlDD9Z7OOzzeu4kuyjl9Gjs6OglaBHQjMNuErFxpYCqrxrEv5dWrNv21gnpnKNleQ+rnaBdmN6HTWa2QyYzpHWGeqta2h2bgBDhqMSMg2QCmzryLkIRUK8qakR63wm6q3i5AFw9hD19EiAlobD20pWYAxBTPyaDjjyX+TdSlBSM3mJA8BKE0jxm+ogAldCQYahLrjINY/TzuAy9q98Bv/HlZfwza1L2OpRZZ2JFy/7PNsqQf3EPKtpxbFf2gYOk5/ZxgrbjvpRq2JV1M2uXA3js6r4uXFA2wj69tK+5MVRJgnTaAvCjQUq1EVoa7CXMJeqdHoPvzIr8cqkxMe6Db5/o8alPuu6QZrRCzE1hauCg1W4pwrHVJIqufr10WrG5UeDQxYvU+0+lsyMqswix8M7L+Ps1d/G5X4Xo+1rpry062CCp04XaTYACFwJIpmtnkndCF7ZVtgmwzijVgFUOtbFHE0xQz09QT0/VRWi2AmYhQBVhwLo/cutBdrNH7ZBwl5R3W5dFuWtgF87t6pCrW25YlZg66mGxU9PBL4KDHRFqvShWJls45sAO01C16GX7ZCweQNJt6+wjWUhwE3bsPrQqsKtmc9Q5VNUxZwPGX0bN0QMUMpYS/BK4LpxFf3NK2EMYj/3bO9aPxrK3AJXhfJab60Smj8zbJmjoyqge2H8CDYBDhH53tkEB/dfR3+4ia3LT8mYQ7U5ATHrZbr/OrrlFN3eQDZ7RZcr90hFuia8c+DqNcT6U4CpGygC0bn5Ispiqnp1HEn7QwWv48vojKioH6tXMAGpAO3zIFPsAaI65djDdkQbAVpUiALXLClEI82NEwP1sjEt16wJA9u5FNuL+gWH7VO5btuQkuMYcO125Tq74ytIt66gM9pSewFpC65IZoURBLO9z1DOTlEc38d8/xYWB3exOH0ooFu8S6lszXPkC/WiJnidLXKczQscn80xWzDMvsbJosScwDXrYTQaif3B/tERZhjhpB5L3+P9seyH9URgZ9kdo0gyPHXjGj796e/GH/uRH8T1q5dXpmg6obnAgjhsENBG4PbeIb70ldfw+6/cFmjJ+Qeh6pCgtUvQ2hXgOuh10JfvDH0qXh24Sj4CTaAlz2ZGs3DDjHOsosR0Qbia43RB4KoWAnNC5qISf1tW+6if4blrO/jMh9+FT7/4LHY2R6oYX/2yPh1vMszzEnsPT/GVV/fwe6/cxZ39E4G5cmyZF7sNyPnDBVW0q1+jhHg+bipw1URawctVgKt+s44lAZdZD/zjv/ufP2KSv355XQLrEliXwDtTAmvg+s6U8/os6xJYl8BbLIHkCxFwdeqydKwnecNFb44/r5HOLSo7T0aXWKzNE8PBHglfW/rUnvhJMDUo4p5QSOYfK+9avd5zPq86seccmUCSik8CCUlYlKbimSkw1LxgCREJPN3vVDLQ16oSpLLV4WdgIU4QxQPPw9ZVlSbqUbMRIPRUiGILXoGWCjBFeUiwJ2pEhqJHgFsWC23QfQv81A9V4aMqIgXY2PFdVSxh6lZMBHJEEgJZJSSzzebrawg9hoI7cU00WY6GzHu96PW4J6CGzD8auLafWq7XAGGietRTtOi2hZeRatIsBfxoDLvntbrqU5Weqvqk8lesMqQe1DdQbQATMJUE64D1StCunsH6WlCnykIqUQV26CfLjU7KIvKwXVLxrSi2vQgFpFtj8PJz78wAXQnyrXe6/6wrplhGWdSPHVq7P2BNKwLrHKKjYhk1CW7UOX4sP8Yfrd/AM8k9DDoFsiw1yKohom4lIP963K2FGju4aNJMLTxYXiUVVVSozUEYwdLoDkbIhhsGhwhfbYyRRlSjIVw5OUG6yFH1N4FL70Iz3NKQcYaDEnxQ4Sb/EjA1SKqFHJ9glV6ti7NDzE72JbFOIUCrRG8wRH80QtbrAxlbssKhICcSnqFAVhSW5tMqyUncRoALVNoHEF5YmD2BK78JAnIeT7Jj95CPnsc/vfR9+KXt9+AuwQ0a2/jwpC1qLcErEAsKs7EQvBc2hxgV4G1Yk245cPWxuR2jtUVwY0StQDQxnng3i3+vWku4upZtW6wyqOI26EoA9We2U/zIboqtPntFo6JlOQnPr56uy0pHb7n6Ny2/2tSurqGPh3pDYUtKSPKkFtRJEVhdMCz24PYfYPbG7+DSoIvh5pWgIJUeKMDBdfcebt9T6CTQs6tg3kMP2O8I24pcw8s5qrKuCSUFwqm6WbYiTBGtyZKsfdpGoWBwhyncjOiNxF6AYelpdxQgqEnBFeJKFvGFANaafp48p2QV11D4dtyyjQTpR/ZwMJ9U8UY2/1hpa+wX9FbuKGCWTQ8eyBXcBhZFzUt/YfOilb7EY/K62Apl8O+gJrzeuoHuaNvq3DZWoit0qLpsKeBQ3lXA5Hw1GL7Mry7hYMpvbT8BDgXYqCD0eP8mFos5Lt14D3r9oYwJDHdnHc32X0dnfoR+n5CPfzIFLeuR92cbbu2Gqo50mhiP6lZ7X6ll4b68oq6Xtk6faiqnR6Ie7QzGSHoD8Xfl6wG6Sn9oE+eBYJXgnnYHUq9UzxrMdW9qg3tMPLnytAsPdY738mXXE7zF3UdYEjtR2ashLDoGp7oJlQ1U8SzXq5tSoZxtc6Gi9y1B/3yCYnaGcnqKcj4JoeWS9E+gayngkcCVKtejyQxn8xKLvMGMETdzql41adZwNJJr2T86RJ6OcIpN1NlQ2hS9YEflmcx1mu4myqSLnd0dvO+DH8DnPvc9+ORHX8Rw2Nf7cXuFJWHocmExgdfNuwf47a++in/+9VvYOziVTS7xkc4IWmknQFUrYWtXQCuhq6pdFboyIoAqV0mo5ZEGbKeMVKFdU14YcC0wKfhzjUXOdsy5GFX3CsgJkbc2+nj++g4+9J7rePfTl3B5awPDQU/PQ+9Zq3OCVJbnYlHieDKX6/7mrX35fnA0wSwvxUtVv9rWG367YH4cj8E6PY5GEHs2qSWLRgmohQCBqybPcuDKsfALv/gfrTbK9e/rEliXwLoE3tESWAPXd7S41ydbl8C6BL7VEuh88Y4t/Gze/ih4eSGMXT6bZ+F91DUsT38N+oQV//IJHglcZUER/tfKWB8HXd8McA1y2Iuu3q7NqWY0N1UoaWpOT1ZklgfEBQzDVrtJ9fUUmwPzTxWBi8E5X4e3yUtMqWDwU8Fn5CNr1yC3ZhNm0xtaggw9Nu0VeD6e24JOAwgPCpjg4XpeS+pJw1yfI7+b9ybxiINUh62qgNW7cFWT2i+Y/YOEN1s4pKu34qWCATTnKefWl1L1qy3pfJ0p+optPiPYGoAM35MGFagfRZuknkP9exXVimhMkoo5UFaIJUeOFn1+7qAmdiiwcum+oFU84yo0O5RdY4T01GvVjiU+xLIgM9WpCk3DPXtzblWs7cmlq1jqdeVI3qAd7usdiGeqrdqMj2totNSmh9mm2GhK/EAxwU+Vt/BicgsbnQk6knREw8R18a6KKX4HtZv5toq6TcgcQVGqYj2KCEVQVkpGdC70i/kJ049htL2N4c5VJL0RaoFh6rtIGJxyUXh0CJyeIGlSYPMaqvFVoNOXxS5BEjGl+OHylHWJZE5F2alAFy4yqzzHjB6Fp4c4PTrA8cGRdLKd3cvYuXoNo91dpP2BqQgthJNqV4dyUUi7wlYqBrloZWim2ge4tys9XHOCCkl0kygA627j7tZL+PzOJ/F/ji5hJqpeb53L42S7UNb2qrYRurnBciYo902TdrOktWr0tq6Kch1XXcEu1hL00ZZNBx3HfBxg+xPcyE0F844epQ3+0pUOfuJyhp0+r6BWhWFVicqVno0dekVGKlcHpSnVldJE6XVLCNJBJ2X293asj9uQA7fV8PL4d0KrqljgZO81LG79HsadBv3xjqop7biCncwEXBInsa7cC0c2hpQYC0ilmtCApPt8qtUM1ZmmhOR7uMslv/NvBrhcgW2WAqYZl/uV7tjpoulYsjj2AwGk7A8GF02h6IDfQ471HJbsyxLROaTV9hDBZOFrWoNyL4F18x6NjOvgoBsKtvEh12CplwSyhvrTcpE2k3VQUSU8GEsyKUJGL2VVrPu1tNEFq3WnVhC6xaTXSIVrod7SbDvi/6zHUssIj0ZgGenTbXq6h4P7d3Hl+nswGG9Jf6DKmTB8cXgTyWQffY4bNkiLxYeAVKtfqw/nVspGzUqkorKV59XPCBQ1j1gBzw6jwY0mQmyqpzMBsan5V+v2nCXak8+3ylofczVoIEEjvsKWGNEuyLX/3tfb7hFtXDaeob5jvtPqUyvZ6MtSQaFFZLD++Lsn1pKBTjbVDArL9WmIud63Kp91LFMAV+Yc0zQE3f1bZQMpLzAjcD2bYZZXWBQNJvMax/MFZjlE4ToYjaRN7h8foeqMMU13UHUHUr8cE3vlFD3kQDZC1eljMBrj8rVrePf73otPvfQRvPD809jeGmPQ79u4og9+f35zzKfK9vh0gjfuPcTvf+M2vvbKHVGIzun3TeBMuwpCVNoHdDJk3Y55udLHVRWuVL5S4So+r/QyN5Ury6nitTKaqKzkmAv68Rcl5gJaWVa1zr/s2e1DeZdWUYMudsYDXNkZ4eruGJujPkaDHkZ9KroTUQ5T0UrF7GRa4PB0hofHExycTsWqgH6xMhZGlh3+zJfxMkxq4i0Zf1H/DYh2ZQ4tETuudrWNwqrKNSpDNg+pwK7xD//Gv7d8wPVv6xJYl8C6BN7hElgD13e4wNenW5fAugS+tRIYmsKVSxddOhlkuZB0nctTs3SyRwFXQqmLvoz5nAttlrVQBLAee0ePBaX2yUcB1/iyViDeY8+pq+wg3/V5qp9GPWfdX1YVkvp2YgpdGJm+RI7h2gRXkfoUWNVX4ixg6yBLhCGvG7S0OrN1kv+mIfumulS1q6rg4lvm3x08hHoPZd9Oxh0q+7U4cBQIY/YD/Jc2A8SXCmdUNyY4IkAgTdZE1Z16d+o5/Jq8THyx53WwwgSjz5hC1w7kysv2ytu79Z8CiLUT++/xdVxc9610Rrl7i8YdeEg92f2I4jW+ASsLLZEIqkodaEE4SgtIzRaO/F3BqymhPXRd6lfbkwJYh2at2rZtpFFBy0VYzdvi3hXN/JOqkjXMPHRdaytiRSkbCBXSuoNOU+O7qhl+Jr+P72lexW56hEE3QcJQcoYBU/Vl4akhnNEzk5vXpEKsFE1KQJCiKilpstZFVmDZn8v5CfLj2yjyY4x3d7Fx9WkJAQ96XQsTprdltX8fnUWOZDBGtXEFdTIQKCs5uxn2bApvFFNgeh/Ip3IcKWcJh50jn09wdnaCvTv3sXf3rpTzlWtXcOPZZwS89sebGnJuwF3DkVWhpwmyFArx+gktCP+o2iJ05UJWEmVRBUbgSnhEdS/9Ckfvxj/Z+Sz+9va7cLszQEU4YpA7LI/bTtM2VxuWXMkaYKuDV1GgW71aG27RRNsPdXPE1ei6wSCvrQzjrr4uaZlSN3h3L8Ffvp7hh3Y7GHclYFvUvEwGRruAbreP1MLdz3uGaki5hkLTPqKDNMkiFTEZJNW/OqqsKlq9EBzmCoQQMDTH2f3XML/5u9hIa/QJA82yImi1TUomylTelITGG1o2kOGqZYUY/ow04GeJkvQRYmEL5sedwsGgjrAa8iu9zCw52mMI6I0HxSgpXKhue/ZI7cjPrVrc4bA+LAJGsaLRxhGsBmRQ8TAGT6pkz3fZADEI54MVmzBVfaYwDdDVQCfhYjXYQkrv4f5QPh+C6CVpk1tJnLeUWFartkplhaql2U3QTkAtJxTMtgpTKXUmm2Pvyyd4cPdVbF56CuPtS1LOVOYRqBZHt9Gc3EO/NwwJI7khQAhJT1exGWhKje5oKZS0I/F8deAqsNU8YCU8n8BWkw65EjoxeC7AVKBeC4vDZoHAfrUkkDFSGp7en/6oCnydMHAstidqS9H0qWIbbxbfzl4nn0mh/YdbIwJKxRahjafQhH96v/LMsZD0oN53ywPzsXVQzHNqwiSCtxxMplSVqoZciFrffubG1WyBk+lCVJ8ErvQ0ZZj9ouQ9d9EfDgR4Pjw+RtXZwLx3BVXWFw69IBwuJ9hIZkDSR9EZoJMN0B0M0d3awlPXn8K7n7uB61d3cWVnjPGwj0FfldBzWvnMC5xNFzg6PcODw1Pc2jvA3f0THJ1MsciZTIzjidvdKHTltXCs4kahJMoytal4uXYSZIStMg61lgK0QaIKtayYjAvys3ibW4SGTlF19ucNSzc8bCOaG/UZ7al4fPWIJWzluEvgSruCil7cwrqZoIs/sw/YrEE2Lm1j2BNRxvONMEG9GLo+EsXqboM8y2iL488sPsNA/3GD8L/2X/7li6dM61fXJbAugXUJvEMlsAau71BBr0+zLoF1Cby1Etj8wl1dwIpCTMO5W9Xc8grb/SIVhkbn8zVkWPW26Ev1MgoYXZ3TftgTiOgHZWLqIMTh71Kok73PzxMIla0YbGESDuZgdFX9GuBqlN79Wy2+QM3OWy4IHnH40ajvoat9ZIHkClALZuVtKHLSv8Ws2cvPSISpmTRUuPWxjYCdrZ6k5jhhlwRUTCJmUM6LyoDgmwGOcR0GGOPJw8RXTqFMJvdtwJUqH1e2iiWCwllRODpwNsoXs6OIYy/VyBIb1woOKhxvT0tQYqU+WwWffTKCo7ZsubAFaJuMzm5tThflbScIZRQ1KYfZfvwW0banWupKURZhOZ6S52A5EICr9VdhJlQjecItA67ujBEgc7BmMDWctA09s8NcUe5GamkFrgrnnAQLoHJv3aRCp05xtVngpxYH+EMVrQTuopdV6NEvVXxbqW5tfVu17ZuPp5vEGjQSZWvSQ9nZQIOBwl5JUMP75+YBE+CU4ls5vf8qytk+xrvbGF2+LomPBO8kNWoBUDWqwwNURwfIGBa+cRUllZWEn4RtvZ6WKsPCF6doZgeqbuV2Af1GqUKngkcUXHOcHJ3i9q3buHXrjsCF3UvbeOrZp3D1macx3tkVsOwelKpYqyTEU5Wtpprka0xAQtgqgKKUTNl5kSMnmOX9Zhma3g5ubX8Kv7z9cfzmaBvzJJM61tpZIZ6rLTZsArCfqdWD+KjSY9fKnvYf3Bgh2AnQ3Y7TtkWzCDH47hsuoX3YZbgWsUw04d8PbST4+esZPrpJ31aquqiMo8q1QbfbQ/eCpDwyHghoN9Wl9SkCDemzQTVI4KoqaXleRRYCS/0w9D+WfYUyn+Hg1lcwv/W7uDwaob91VT1ZXS0eAdU2sZACjIh3hnOyCsSWwsYg7aHLD8Om5GaEqRgNwKsa0pSbYWslgqIC3laq2ADbUjUbcJbXpDMpHGX7DzBV6jd6LkWbiUGxGySc8eahPaXZB4LVB1WsBhJdkS7h1N4aaDMA1FkXzeY1dOlDK763BnENAKn6+zxslfEt1KWOZQoQ1eeVf2O908NV+7grPrV8XfEvajsqqasC+3uvCVjfYYK0tCP9jnSqPPl/vjQAACAASURBVLmP8uA1DLpDVZOLtzAtIAgOXW1KeGrRDEKo1V5BvsU2gn7MDPlXEKrQ0hWkrmbm7ZtKWdTAat0gsFg2dPSpK/fKMVLsBlSpL+1JvGGppiZwNaWpbl1qGbIYbOPWy0vLzK9Jr0OfyLJjpT61vrEQPKj1vnTOQYsDU+n6scRWogxqbcJptVKg8rEMwFU3kGrZNFpQ7VoQPlaYz+eYzeaSPGq6KDFbNDid55IocpZzlO6gPxwi63bFUqBKR5gPrqqlQJMgL2s0xRTjZIIUHRTZCE3aRYUOZsTJ3SE2Rn1sDvu4vJFhe9TBeEhbjB4OFin2J+qlyjB/+qcu8kqOWXIDzKIJZFNQ/MXp46z1xMgMPrskiR+Vr2IhwOcYYStV6DZLcV9vtwqyzU99Hmv9ihWItHvb3gkRPFreAuoFipsNTdSuZDNe+g3bo/bvsOFhG9be53lNMppEwFXHxeU+F8b42LvVBhgfjXTaEXuCmU0ON7BkY0FtU8Qap67xq//Zn/9WZ8/r969LYF0C6xL4jpbAGrh+R4tzfbB1CaxL4DtdAjtfuGfQRdVfHj4oi1qldrY48AQ9pgLzC1mBrco4deUgaiNbROhk0CaPBhyXdtbjBFfRcpbLAXca9XWjcajlBXGsdH0MDA3l19Kob69IlSAtH0OK0VSuAlxNjWoreFV8mmrMJr5eZr7m9smzFpvgmKVzKKu0UDKZIDsEX34f67QFrhoCTICooK0NR185/PkyiepZhVimUnXgal6nBDpqscA71DKg75z4tgqQpY9mC51D0fnCIpYOaysK7CAsBKL20TZDXRzHQuUYhzrqiJrtI+tdlE6+MHK0GxKM6VF9zRUhEz2efzBSuuo1tbAsrtvVi2gXTVq/AoYEOLa+hQ66ROkl4FyVrwIm7Uytjqn1jXWrh9Uy4DHYnjqJKvxcJcijSfip170XrnhkNBg3NX6wOBErgfc2tBKYIu1myHo9AZ2+OBX4YIo3rW9X5+mCUBekCeq0j3J0A53hJSSEG7OphGfrfSUKYJgwiElb9r6JcvoA/a0xRleuIxsM9RhcQNObNV8gPzpCs5gj6+8AAmXZ9hVsEbKAfonFDGAWcFG/pqipfnV/RZ6vypHPpjg7OcOdu3t4/fWbmExOMR4P8fSzN/DUs89ge/cSsv4gqkpVktVu2itQicC1EGDrvq1UClHdSrUS1a1Jt4fpxvvxm7vfg7+z+W7czjKBC0ioUQ96wUePV7bBpLCeJUZIUKNL8CpqKsI5oMsiEMWhti0NH49CvW0DxZX5aiOi/T1AV/cXpkcxjR4a4Ke3gH/7egcvjLvqnclQbRFhdrQ9iBpYvxyWiX+iZ16POq8rGf292rXiRDUqRY3tCezIIfkSyzyfn2Hvm7+NZu9ruH7pKrpUuLJMDZb5cR1WeTcVuw+9UmujlkiKVeWh+2Ecit7JeyirKFmWDhxiwME6CaDXRg5R26rSURSuHuvuWahiyC71q/fsoFE9JNQSoC0LDy9vEfqSothUly285G0amLFNG6rNw0ZWVek9S+fVMdyz6iUcM9h3sgGS3WfQ3di266BSU20EzquZ4zYQKy7P+yBT4apthGpNtUTwtqGKaL0mUVzSOmB2isP9OxjuXMfOlacEaDL8WcLgzw6wePAN9Ds9VZVaOUq4PBWyZguRmHpVakjoGeuzUA9dqlv5rz2vtB1bQipCTWlQLB/7lnZrQM/D+KN9E1W4qu1AsHDQ3mjA1TcddKzkOMBNFNkKkzaiG3JSPbwmblAZUJXNMgHG7jdtzxBpkAaOzf9X4aDCVL1t8+Y1mMwzCmDL6amr56jEYoDlTn/PSjxK85KqfX4zUdQCs/kcZ7MCkznD4kvM8hqzWq0FamQBuD48OUKZDFAMrqPu0vIhQS6i4jnGzamoPglk66yHRZVIIsqyVgja7yTY6tXYyEoMOozUynA/7+JgDgn115B73SrWZ5G2oQBXRdHaQ0dsK7qqcLUNQ7EbEDWrbjLECvrwYAzzZH+22b/nRmrf4DTgLnYz6iMs0QAW9aAWFu1mgo9RvuHkXsACWX3+6dFQEWA9B1xtsqUfaWdHF27jhXawfB2x/7JsptU1fuU//rOPfiat/7IugXUJrEvgHSiBNXB9Bwp5fYp1CaxL4K2XwKUv3tNwZFFBmszNPT1tvcm/ccEt83kLVVcPOZ206cLEIhwj2Orr1QClzO/SFZ6SXKnVKi6FmftSV+aeiarcnKZV9qP4MIbZYoiP93XikwtFKcOT3/ekd7iSNnqfLo1af1dRd1p5acZwzRzuyygHcm1ZWdl6Io9HXGZIcLUKfe1axE7A6lYS7NgCTQDdiqVAXI9+K37aGOOqurNVAaliVaFqCEW2bNdurSAKO0IfWbgocBXobD+3OrEWEjyp2NtwaL06XcbE/7P25Re/Yqlw0ZnaJExeI20JaGZr+3JeYnDKiFWwGmjXYL5hoJ+LNyAeBSJ8QeQLfvd3lYWj1F9i9hC62HavXgex/DtBu+9BSLloR1Nst9RVJAhegWsUSi6LS57JNk3s4xrFDKBXAx8up/jZ4g4+ntzEdnqMbpZIIpROl+og9+pUGCQL3LgRGXRV71ZtCwX6qLefQ2d8BZhNgMVMADAVYfTJY1hjLVDlBNXhHUzufRPV4hC9LWYE7wkA6I3GGO5cRrc/kpDLanKKqmjQY+Ksbl+hFsOGJdlQYR6KVNLpZgS/RFUkakRC01JUkiXVWpMp7t3bw2uv38TBIZPvZLhx7TKefuYGdq9cRm84FGWUHEUPGMCiJiBR4CrqVkuUVRBasCwIlPpX8OrOd+NXdj6GfzLcxTxhzagX6psa1KJxyNXl/QZ4DpV8F0hwCx3sMyRWlJoO891qpK2guC2EscysQVyhrjY0tRyXEOVntoCfv97Feze17glwBAoQWgRYsZyNXtqF+brG/d3BxnnrAIMVEcxb7Uexn+piRuD6JaQP/gDXLl9HZ7St4DmoI6OBNXoeKHBtdwFlXPCs8KYcC4pB83eWUU0SaEXJpWzDQp+x5gUqbcvhqfkXh6zwUdafpWeTG+gudSIFnwEm+dPEIZ0lBQtqVB+7EjQOjcOYqE9liWIRcaqHuCusE+9UGQR03Pc+LUfk+/tbSLafkk2DVlXH0Ohlz14ZnkPZG2w1VZ6HSKu6VfseIVTI3p6o0tWP2UJng39M1nS8h7PTE2xdfRbDzR0BtNzooFUArUZmey9jwBsQ+K/3SLWmgF2zoVDgavCR5xfLgFyVrUxoJZYC0oGCqlQAGa0HeH9Uzkp9usqXSkmq4G0UlX/s+S7AnGWrm1I6PJv/LzciTO0rr3K+ZOOozMmk4A24mnpVogJkDONTX3wgdHMh2vJzKwHxruXYYqpKebu0cQWAPg6yPFgfLEeOv3w/ny+aTIxWKVS1moerjG30MqWfa47ZXO0EGN4vwLWocZZXmM5q1GkXg+EIWb+Lg5NjlEkfVf8a6t4GiqaDnAk/ixyj5gx9QuZ0gKrTQ950MK0SFCLarWVTd7NbYSPN0UsqFE2GvUUXh4tEwvvVooGwlXVC0K4WDrQGIFgVuJoRtFKF3xO/YPHcNWsBga620eFjTQszg+ODbczEG5bxZnzrnawjgbYX+abXtKm5ac2g9ePg2/uwby75xoc1F1foa6/TDTHbmNIOG21KxTZIjwGu2s3bZ5fOO+zLlK++WcG/fP6v/tyTp2rrd6xLYF0C6xJ4G0tgDVzfxsJdH3pdAusS+PZL4IoAVwWX9KJSIGETdA87p0LKlXMRrAmLp4hBOSzyK1NRq4WSm1ROFvCWyT6+A1nIL0FIhV6ipgjQLMrczoQY6vhn3HRlMfqk4vl2gatKeJw0nztbAK4yCVblJyfAhI+EkwJcg63XMlH1OwnJsny+GynRXI3cglIDj75Qt0z2XHppwq4G9FuUpF3BF1RqUVWGYRHoujc9qS7uWuQToKFlu/e/eSb7VsFqqjgBarpQl/vRtar5SXrWdV8eXFxptnSw67GycgroSt2QKmP5GI4hDNXoH22BqssUu89YORaV91I7j9qhlba1WV18e/v12rRlky2HjLMYeF3tK/FV+zVr+fu3K5NNeCVt315rVN0qsNXtIyLv10eVKs8j+MeUyJ78TFEEg+wjbbXbZKDBc0WFnyz38Yfr13A13Ue/W0uiEcKQDkMz00xDna1/KGhfhUUtaOBZ8s4I2HkXEmZpPztSS4G0K+CuyrnYL9AwYcdigubsIRb7N5EfM+lfjqoucHb2EPN8gc2rT+H68+/H4NI1ubHFyak0eoWuXYPyigulVzKhnahZGVrMMFvKfL3tUwyWo1osUJc55pMpHtx/gNdv3sLe/QeiFLu0M8bTT1/D1evXMBqPTcmpodiiYDLPSQUTVIMZcKUqTKA2F/x9HG++iH+0+2n8/c1nsdfpoRJ7EPrNvslNoRi4NhU2AHw3CvzLOMaHkjNMmwZfqjbxD9NdvJoozOG3awzj0PgAWaN+64p193PlVXEsmXI8ayr83HaCP3uli3dvMAFNCylclanKUPOodD9TUeepN+uS6oqbM+bXGYeOu7IwVk6eB67eY2rk8xnuv/bPReF6ZXsX2XA7tGg/VugbUafV4WF5u0my0VuyKT9nOIYrT+kDS2hCZaB2cB2z5B8DoZUmyuJmg4ALSZLVhv6uqm1lYyjsVkSgTo5hlSgbF60KVdqwQUEFMO0ILnclikpVQrstQfCFNVUvP+ebTAKr5GFMWw7WjSbDE0jHfzevi3+rJuXSZ6L4N9PywOoyKEqjBFMaCq33RH/KoBzlBoUoT+nnq3XBc9Kawi08gvpYPDQJQ0sUkyOBdMPtS7LpwnsT4FrTyqPA/MHL6Fe5QNGEfcA3sWhHINegfq7s17IhQ+DKYwtwzUkANTxfytDacpwwj3VMEGvlwNB4tRToqsuCwfbWksESmVndKaQldLOkWY66PMLCvV7DyOzJ2RSs8rNJU9j+n+wS2NNDFcd6EfTjJDjl+K7zMw1dN7sDbgKZdyffI8BV1JdUtPLa1DJFoLgcS32pi3whia5olTJfaAKt+SIXVesZkz7NK0wWpQDXWc7nVg+9AT1Zezg6O0WJDHXvCureJhbIMBfgWmLYTDFKCzRpH1U6QJ70sGhSAa5yD2mNjU6BjYSfqpDXKe7NuzjOFbhKv5Xu5wpVheGSmM+9xqnA73bRzfoCXAlf067CfbEWEJ/dFl7GanLdU2n7bzweuee0kvN28iDAVYC1Wmq4fQatGWKlsY9NDnjPRVPpsGKbIWYLFD1n40SD8XUtjZkrz+WLgKs8w/i0tF3q2DP2F//Kv3bx9GL96roE1iWwLoF3qATWwPUdKuj1adYlsC6Bt1YC1754VyaLmlhJ1RL+JWo6Arqw7lwBJvK6wlCbh7WKzUj9qot3hW7iTUbYKCHMNoGN9Bft8kvXCY7+/Lp8YaBesxAoIdmyTay67Kf3hDJxCeBbK7rlT12kcpV7bIOB+bODDEJXLRNLZhLUVO3kWcLYQlIqzYa+il4MlYZraZUHDlOoXFbFI7V0LCv6uWqCtOXjBbRmFgihUo0bqJ+nqiGVJSg5Db/b32NIJxA98kmQz4m3JIFrLRN4ekr6msEZahxArUVr5zZwERd+AJKmvrA1pC7jo2O38NMWSHYQ5+bK31daUARhz2Gvc/DV1nUr5bq8aGr5vBbfSp+6oC06KG7vUxG5qIxss8TtBBS22kaFqV/bemzP5f3Ve25oa1IfGn7OhFia55iN2Htgiu2qwg+WJ/iJ6ibel9zEsFOiRysBWaASHjFEtl3cei/We/UVGyu1fa+MQcPLaLaeQTM5RXryEAk9+3r086tR5wWaPEdTLFAvZqgnR6iPH6Kc3EdVnqGpF5idHeBwfw+T+RQ7N57Fcy++hMGVp9GUNYqzY6RJF9lgA2BGeFM8CTSRkH96QOaoC81ALmo/LrLpTUkAIv6NVKgWWEwmOHr4ALfv3MWt23cxmZyJj+AzT13BU09fx+bWjoSnigLMwnQFWBBG0OOwLJFTOUsfPPZvXs/gCl7e+T788u6L+K3BNhYCRmSJay4VbwK6Wt9gv+w3NT7T5PiLnQP8QHYPO80ceVXjjXKA/z15Hn8vuYxvMCmVRCyYms3sO3yQ0Q2SoJOSnzPbKBHfTnk2JJiixns7wF+4nOCPbCe4NCBwJahQsOGLe80w31pjxP2iDZdt22gYyyKlp0PQZaXZ+U6jYKsRv9zDO1/H4s7vYrc/QHe0ZQOSgct2uylcW/sA1M0MvyIBN/QUtVf8b64Ak2uS0AFNskSQ4tBV3kv4aImLdPxUSKptMeqbQXGoo7vySx8hbYyxZ6f2Su+jWt4aktyqR/XzGkKvNgKqwpQveZ8qW9kXxLuWHqZ2VPmrQD6FW96DNYZdx+U6GyC99By6492wj6VAq1USe/0qYFIVn7aNSPkXVHWqnKTCVTex9Fgsq44kObJ7sYoSYEX1JZ9wRSk2EjzHcHNX+qFAVQOli/1XkM2PRcGo0lzd8STs5bOIwBWmfOf5UeVqb1Iu5HUeR+wHzCZFLiHykm0Tn3niMZZdmzjQW5TYrUhdGUyXsvAIDa/3TC9RNkM1YoGfCxtZ0WRNmrs8ixkFMJENL7B/GzzVvqS1KopK3lddifJcoya0Hcl5RPGrYFW8a2MwKIkANZmZbiY5cM1RLBaS4CkvC8znBK4VFosCs6LEmSSwKjDNK5wuSsxLwvwuuv2e2AocTc9QNinq7iVUXQLXLhact5QVBk2BYTqTeyrSIfJkgJxoVSLv2R9V3TrEXGayiyrF3jzD6QJicyAQMxrUWj9UtRWgjQAhPtXTBK0OXNl2XFGtfuTtxlC7QbSsII3HNIeysllg/VenKOxvZkNhcw5R8ru9QNQP2rn4yviwMuStxihYJoCl8beFxK2lQNg4kvEomosYhA9KV4uY8Ygwfys/80t/9U99J2bQ62OsS2BdAusSeMslsAaub7no1h9cl8C6BN6JEnDgygk3E5/IxFu3uIMKsl3UWRC3zcvMklVD0+Uzrd9mvGiX4D1CNrMU4M8aVm+qN1nItRlclxFUm9hHVQF6eQEqiWpTw6yp4hT4W3vCk7A8fHRRKmX79ov6EcDVla2y7DJ/WwetrvSMF/V+IRLCJnBSE3Ax3NGX/rIougDUKW9RKiu3xaRZBlgdtgp4FTXkcqh7XAB66NbCQa7Erl3W5eLz2YanO3D1FWNcf61rY9DRqiergRtJ7OP2C96uTEmh4e+twjIgh5V7d+AR7wuoekvvysFre49tO5K3PKaZOPT5VhrI0jGjwogTbUn5Cdy9KJFMfKVabn5vwlJsgazqbt9saP1bZSPCYavD35UmLr6tuvw29K+WAqq8VvhAuCaAnf+RjdZMc5LiI+UcP1PcxSdwE7udQ3Qzy+zc7coCVpISWWIdXcRpMpclSwFX5ElyGao4U9QjJkzZBO69gc7sDMnmZVTDTTTM3C0poKk0naMhcJ2eoZ6foSlOUNcTpPUU1fQE05MjHB7cx/7RAbaZxfrDn8L46tOijq2mE0lQ0yXETfuSiV4Ak4x1FoqbL1DlUzRUnQ42kfYGml26LAW61OUC5XyKYjbB7PQU9+7u4ZXXX8fDhw8x7GV45qmreOaZp7C5sy3w2RVMXExT3cow29xUYLKRxY2H7ginmy/i1y9/P/77zaewl/WCHYSW3uPHJ2mj1o41+VmDZ5Ma/25ygJ/t3cVWd6ph9CXVZjleb67hf26exq9gE69A/VaDynWlL3jzdeW2thG2XQeuDagZ/tGNFH/uaoYPb0I8FR1OLIMJhWsCIle+eHyWVwwpllWkseK0/XAMEfiqA9lgK1CUOHnwGma3v4ytpDGPUfNNXWaYCkIseVd8LDmbQVAq/NzPNIw3EooemVyzzxCgBCWke2fKgeThJXBNnhnuLWm7Wn4Pfj4fH1bHZNvQUJSkW1yiLhUrB8tsH21utMpTBSvsb77BFAI1RPWqG2r+nPWx2jCRJpoyOCOPJP7eGyO78jyy4VifKgJJl6FoXJetSrmtAAc7aiGh6nPaCfBhoQpDg/ceqm9NwJNraaIplnmDs8O7mJwc4/LTz6M/3NTqKwop+/mDV9GZPkAn64dqDWM85y/u1yoep0wOROC6QJ3PaCgqfYjK17TTb2O6I7W2e9tqf2QZWwIxg+o63ms9CfiLrSQkvN88lc3bNbQPe56Fvm5b0Yko4ClaraVjJlTbllP1f2UMiSX40s8ZjBfLBoJlV1qbGp9jNMdCQlVpf0yYpdCbbUo3kFyNqeXD47g3NdWt4uOa55jPFyiKBnlRYbYoIuBaC3Cd5hxzuUnXQ39jhNPpFDm7RncXVTbGHF3kTSb3laHAKJmLj2uZ9rHojLBoOG6pDRa9xzeSGQYErk2FSd7Bg0WGs1x9UZnAS+1idA7l8wF5RrnKtaNwVQArvwlbu33xnuZrtBeQxGdRW4w3iXwzI8zfbEMjbAxF451uvCyP6dJ+re/HfcFfc6HB8hi37K+qp7DjBn9j83mVdqcPCR8zA2C1+VQMXOOoAh+vW8V/ND9pGvx3/+HaUuBbmR+u37sugXUJfOdLYA1cv/Nluj7iugTWJfAdLAEHrhJuzsm2C19MOacJljxk39hkDJFCiiydzDkcUkWMhdILXFK/TkmoZKpGSaQUVFQRUAz35wtzBagyCeRChUIjmzyK3YABKCo3GaIrPrOeTf0JsCLMUb9d6LoKXH39zeRZkcJXwu0NMur9W5jpMmUW8CUl6p6nBr5E72Kww96xoqcMGEDunFBHfVxdCaxJtFrv2/ONaRV0OPL0Nb+k9zBbgBYaenirHs9BEetKYK2HRLqKZ9VeICiBVWWjiXq0rCStkgPfoDdrAUVQGMn63QpyJZnb47pMW2LLC4lVmPOoY8QLkfCzgeIAX70/WJ0qcHUB3ErlRycKMNl9i10RE5TdCtU1aZZxoWhDQvqvXISppqzBMwmX9tHg1qjA1TZDXM0oqjbPtI0S16saP108xA/Xr4qVQK8LdJnFWTI8d5HQs1GylKt6W+/sPHBVZVuq4cii2krR9DZQzyuke7clRL0eX0E12FY4Kiq1EvViIYmw6nyOppqJMjVtpkjLEzSLM+SzGRYnh3iwdwf3HtzD5pVreOGl78bO1WcEgOWLGbqyoB6ikTDfNumQcFX6tVYl0t4G0sEWkPWkkqiga3jOco6ymMn5aybmmk1xf+8+Xn3tNdzbu49uB3iKvq5PXcfW9rYs0D2zM9VaeZFjJrYCDNVNxO+23LiBl3e/H7+8+2H8Tn8Tc1OEPwm0ejORvmZqQ5bTIKnxI80c/0n/Dt4/OAK6DJ3uSDh0MT/BosrwanINn6+v4e/Wm3goG1YSUN2OltZwdePG+rT9y/GbP6q6usF7Ogn+/C7wE1d7uDZSNaL4CYoo0bdcPKz9YnDKM6ifq4XZuz1HlCzO7/dJKleFBQaGigKThzexuPsVjJoSvY0tvaYwPsedzVqrh1f7M8H/NRWaqAI1c6B+2MKCbV9Kx7+S8Myy1hvEDqHNdkoew7ebTOi5XP5+Xnu2yGFk4CZcZbvVhHMatm7PEutuy0py29TRRmLfql1e3czRU7XxBbKV2crZkDEJlY9h3OQkpN24hO7u00jZVyLg2oZTt+q5GOQsKeoMxKt6kuXWJnpy4Oq+sUHFK0VPqEYwyAql2jHF8f5NnBwe4NpzL6A/2lJLkqKQuypPH6A+vsPgdVWYmjJUIxuko6udgBxTgSvKHJWMN3MdA+oSHSYJM5sG6adWVw69fX6iAJWJsRS8uneoGeFGwFW9U3W7RMckUSEnav2gFgQBF4bkapxXUS2ZMHReujChKZWnfC9fMC9aeX6wrfD+CE9VuertV6wi+LtYBthIIMBV1cjB7kEy1RPCqoKb8JnJyop5LkrSvK6w4Li4yLlHhUVeYrpYqIfrTK0ETnMqXmtRtFJROhxvYDJfCHAtsy1UnQ0s0Mei6ZjyuMA4ydHNOP/rY56OMActa3TTgPc7TqYYpIxCqHCcd/FwkWJaKLQnCOYYvAQMTTUu9dGh5zijM1qlqwJXJtEyEGubiQJdJeGW2QzwOResBiJbFLfTsb6+GskS49bV+ZbPZzT5WfutQ41+8lGvx8A1PB9M2e6KdN/kXZrfRNB1dT4T99n43H7dn/8P1grXx80v139bl8C6BN7+ElgD17e/jNdnWJfAugS+jRK4+sV76u8Z1HJcIDChgU/QdZrf8kgHN6pIdbBqS/Jlv0ETrSo4syRSpuxjGHkWJU7yZEuyqHR5jas65BIsQYUtXgUEUF1joU9UbJb0cpMlBhPwcKL6aJAlE8f4zyr3eesleQFw1QQGbViuKnw9VYfCLQ0jvOi8Bh7N+1I1qXrBnLw7iFu+4Ihq2sKbR6a2R+tXFZGSKuMxZRMvAMKiOABMVSr6ul3rzVUj7dUIYLW6agP4/QUD5+owoX6ubhtgKksvTsNywbbAz90uJoznhRceUYVREa9W++on4r+vQoEnNZBVFYgkdtMuJCBZ1cCq7Na2sBLKt3KCRwFXWmmIurVJFKDLz+a9zIUrQevSjVorc5AWVMIGz8kEaojeUewEhOeYB68orzoYJjn+xWKKn61u473pLQw6c2TdTIBrSkUbF6NUAwlwNThgsFeVskGjHRReChX4eYWu1XwOHB0gpWJrsI2qN0ZN4Mq/MwlVUWr4sIX+Erom5USBa7UQUFJMTjF9eB97d97A7ft3MNq+jPd/7JO49tx7UHLhXXDx3kVntIk0o9qVAEvLUqoqHaLpDtBkVI/JtogCV6rbqIAtCF4XAmOqMkc+O8PJw33cunUTt+/eFa/IK7vbuHH9Gja3NjVxT12joLVBscBCbAssVLq/iZPdj+J/vfRZ/IOt69inhYGFfT9pPHJlXviXI0nSYKdp8JdwjH9neBPDQQN0N+Qe6UGLyQmKqEgt4gAAIABJREFUqsAkHeNL9TX89eIyvph0UYLKxRXVlcCi818ersq/0Xbih0cp/uLVFJ/eyTDsq52EhN4bmNAFu3q1nrtma4eqiiS8aEPMYyBwkbqqHQPahu7qSQeu5WKGs/uvo3zwTYyzBL3hWFvh0o0ZxBBw1kJXhXDxl6pWBdQFkKzYkhm79THFzSz6uKrJR/g8lYceoWGej8xnFICrPQeCUs7KbOkC4meUKSQVOhmEXY16CJ6uzob9OW7PbgtpVzhoT3DLxh68ZxX/6RlMhazBFprore72kWxdR7axq0DR7tF9eePSWwU3ARJHUCkAV4HLCnuDklC8fts2pMdWkCbQNaEqv4PD+6/j9HAfl595D4YbO5aESEEjygWKh68hXZyId7LC6oCnNYRelK0MmS9Q0beV3s4F+/4UWEzl751eX1S8QRFt7SkR1XwH3NBScKbzKAGu4gOq44mrpN1WwUZuBaz2fNUfODDrZoVsNmsrs4cKT0r7Co7hDRoO2rwfyXpvSuqUFg4xpCNEbeGj9BdXnPN13rfUtym0DawG0Ode11S2spwIM7mRkxcCNwW4LhZiJZAXtVoK5Dmmi1KA67wEThe0FgCKWoFrfzTCvMxR1ECebqFMh2IpkDccl8jRS7ELGGaNKJMXyRBTdFGxvcmGbIlNKlxTqlmBg7yHwzwRa4OqqFCIfYslo4rsH2QuxTEqMz9XU7OKwlWSP6pfsNgMiPUA/cn1+cZ6DN7TslGkdRTGr7Cx6rZZ52ZqS2OhTNdWPODj/hIDVqmL8KyPgGxIbqVjzZL1d/BTd2h/Xum6qnD1sTqGvBfNf37pr649XJ80L1z/fV0C6xJ4e0tgDVzf3vJdH31dAusS+DZLYPcLTJpVSyg+gQP/VYN8F06q3CqsTx/PMC+8mhYsBf2GaC8IXAW6Sni5fvvha1PmCZCyZFq21AhqPVFYBaUVp91UTShw5bLB1Tt+7aKGcEWurK1j1Z/d71uFrivA1cGqAjUHrXolAp5M5So/hwQttti3exI1cGRF4GBTwwNDBdmi0cPLvAR1Ec5FWkEQbX63binwOK/bcxPvWKlocFQAmi0MCY49BlUn6cotVPnTqjh9AaBMwyCBAci47kUTpwIuVYE6tDZoL39zSwT5vJ4kLEZX2ugqrIkVu3KNq6DCLk/r5s01+LjUvRM4LGVbFu2S1bmoSi3btCShsK+LznURcOVyOtgJNKmomH3DRFQxlkxuFZbxc5IYLbQfhfoCPhjgScWlJTVj+Kas9bmYN/uH7ypz/Fx5D59JXsVOdoYs7SDraiZyUWBxEWphl8vqYG252tusjVtmcm3L7eKPi/ZmcoZmOkdC0CqwkEHrmvGbbEDvnT/kSPMTJMUESa0ghLfHcP/F4X1MDw+wt3cLt+/dRjro4cWPfBI33v0+dAhTqwrd8Ra6ox2xD1C/1h6QDQSy8nfCLE2Mw8haQlJN3FUTuFLtRosDsxmoFjPMT45xf+8ebt66jcnpGTbHQ1y+tIuN8QYIYsq6sYRZquBDlgEbz+IrVz6Hz1/+EH6vv4FCfBdaO494QH0UdPRQUe1TNZ5qGvynyQP8idEtZIMe0NtC0+2jLufAyT5yqnPRw710C3+/uoH/qtzGnVaLHCnmbZwJ4ake4aBIhte5iwZ/breDP30lw3Obai3h45kkSjNbBQ1bbxVgcVv3hb10ewNsHsbq74vf89j+In1X1XqEd4vpKc7u/AGao1vYHA4skZJ5rYbwWwVM+mvbk1uY5j1JPXllw4sh27a/JWORqV/1Ov1YlcAw/XKk1ob26pgVm67ow0BsLuQjvknSWqD4Jmf7JFEg5+cIJFlsPfTYDqH1s/ZeG6d1M8iMRUyVrjtqkYu2FARZYKSi5d+5ObCxi2zrOtLeSM/FMHUBswxp169lcOOKe33d61etBNpEQurhqjYfajWh6lAFrhoaLz6i1ja9b7BuTvdv4fDBHezeeBfG21elPbItyF1WNRb7r6Ez2ZOQdleO6oYulaIOJEuBs9K/6WnKzZZiBuQzdHhOaee8DktaRc8VsV7RcZBKZG8/EkNAn2aDxVIDbilgKllRLMsDVX1lHXLz+c17lvvkRlaoT/V8lRmQwH1OqCT2RNSuMtoSHnNux/xt9l71p24jITSU3TwupA0bcBUQS+hslgLWBlgWknBLrASYLIu/a4Iz2gnQw5UK18Uix2JeYp6XyIsS86KWpFln/CZwLRpUDQHmAL3hEIu6wKKsUaVj5AktAzLk3AiSjbYK/WaKcadCv9tH3hniFD1RyGqLrrCZzjFMK7EheLAY4LQECgGuen3+LX7clsgwAE4bp9R3OrPEbD2J2JDXut1gLSDPOkZx0EtYEscpZHXLCwXp3rbdxzz0OqvjdogNmxnxqGuwPp6XBMgaJziL4HHbf2xsjuCrD3NhM8c2Q7XvLVsaydgWP3Sin+Pnj7dh/vlv/5V/9RGfWL+8LoF1CaxL4J0pgTVwfWfKeX2WdQmsS+AtlsDmF+6CQEjC8iW5EifjrceUTwhXpD5v/mwBuDk40zRYnNgR8HRtySmLc3UZ00WFJA9vEzL5wk21fKZq9HB5qoqYOqGpxYdWFC8CnfSLP/sXAVe0fA6JJKJ1tr31ggxVT7rrCLoSLtKnVu7Jk1BFn9cEVK1S1P8ki87giavA1aF0tFwO18gFmfh7cQEXqaIcFvJeWSZBwSwWDI+eVEs5S/kqwYyVx2GtbmdXEMoQxlYxZutFfYdzI/MTcBgblzXPpZofrVRZhJs0VpKqeZClKURFGbqyIjBEJeUcvi5kVtaaIz4RFjyhjdgPbyLc38+lC5d2kdzWpcIOCfU3wCFtwcP4PYzPlK6h7KN24t6a1lxCuKdbRbDdF6JorUXhqsvnNgmKQ6EgivKW4yGwDrnYXqWtpgK5exK23KBLSNhJcKMq8a8UJ/jx+hXc6NzFoJsIXEszgyECeFTd5T53bV1YBnVd3kWAewVmi0KODbZAPZ2gmhcAM4nTL9G8I+UqO4koRpNqgYSqs3KmSq9GVVeEn8XZIfLTE8zPDrC/v4fXXn8FZVPi/R96Ce9+8SV0mTwrSdAfbonSNelQ1TpCk/UEbBCoiYpRVGxMymPwweALk3c1xRw1k3gx2RYzn+dz5JMJDvdV7Xp4eIhuN8P21gaGw4EogCsmhmEmcf7XH+F457vxD659Bv/b1g0cEMqofDBuxuHnpQVvrAwVZatujKVJjReaBn8dt/CHRntIRxtoBtsAfWvzGarDO8gnx0DaxyQb4//FNfwXxTX8Xw2htrVVr6cAd1po1jZNhecvdhv8/NUOfmy3h50RQYReu0axxorVtnXHoM2Bm8MPvitOtqTH8mOutJcwDln0Q2jbmpmcwG5xdoTTW19FdnYf442xKBODpNFKWhCFJ5kKXof6mqgDPYxXiL/CcoVfPo7aYEN5XYxsJcO7JztUqOXe2+Ge2J59z2fJ5DgS4fq4HqnmZLSU4S4GrpqIR3dKPCGVlk0MSPQ6Wg9XY+c21nJ3Re0G1GvU/EHp6ywAl21EFX20A6l2nkNvvCselw6sVel3cV0F+Bu3cUlaFasuFfyJalXag2eJb71c+X5Rn8rfM7MhIJxNkU9PsXf7mxhvX8HO7g0kBJEGXJmwrji6jezoliT3E3NqGZPUpzSpCrOIUM/mcnEmGyz0bqaiPa1KTfZJ6MbSEJpJoGqwU8yuHbhGG9XcNJJw9I4lqrJHpIFX6zCmkNZW5H64BHwc13neIML2pH+mrqa/NuFfzfGK6nIDqW3iMd8IsFkRy1x4LGd+tmHpVgqW2E6Aa6xwNe9XTSamNg2sI/Y18W9lMsCywKLIVeGaq8o1z2ss6K07LXA8zXG2yDEtOGITaA4kaRZTns3yCnU2xLwZYl73UKQ9ic7h+NsrZ9joFBj1u2iyEY7qHvJaoyKyhArXBQZpg2nTw4NigFmpydlo4yLPBNrRcDNP/GnVDsE3RrQbKTTlM02sBKhwNeDK5xnBq3i5UuWamspVwKtGZ3i9usqV46ConaONC+kR7FscF10R7YNl9MxfGvP870ubLx7Jsmw5EKtg3dpDD2ttWwfldiyQX5etKpbGiZVriq8reijhv10D1wtKav3SugTWJfBOlsAauL6Tpb0+17oE1iXwLZfAxhduS/ibJBWQ8GRO4jytvK+cv+XD+jxP/lX45yrPVvEY+7nSYkCBqy5jRdlhyVn87K7Ec66mYdQJSomw0wQKtBIQZVACSQ7lEKF1g3VsScAc2RdcpGR8nNHpRUXiwNVgnQJDS3rlq1qbAAfVQYAbrWa1TSnDhBA6OXf7BVUptCcPQI9rJ/frjEL+RQho0FmUgeL/GltELN9I0GKYckggnKuUggrDF/BtmHibuVtBTKwqDpIa4xI+xfei0ORh0afc/9Oy+xJaCLyJAK/DJ1f7OnRdKZ6lmxOwssxkTUTSht/7fei1PTmplbRv2RywJr+iBnQtoKhSzT7BNJ3BJkHb9QVC25D8rL0N8WolNDfP1ooKZkuMJuegmlYWZ1oiywrZ9ub9JwfzCr69/yXoNQr6+2L9UeFz+RR/AjfxEbyKcadA1qfqx1R0rm7lwlNeMyWjs0NPkCVAtVXUhKtROZ8VgIbEgqGgsynq2QwplUzdHpqMvn2ERabeIuxgUhuWOYEswaeF/ZfzY5TTKcr5GRaTU+zv3cYffOPrmBc5Pvixj+P9H/4kusORVN5gYxPZcAt1bwvoDpBkfdSmSJNs3/Q/FoUroauGGzPEWICreDvSO5AKOCbVmqOcL3B88BC3b72B/YcP0Uk72BgN0esrdO3IYjxDOX4Wv3P1B/F3Ln8QL/fHKEXcZmqzqOWubjBo09TNiXbUUGUn+9YHUONvJjfx/aP7wMamAlcmCVrMUR7eRHGyjwo9FP0x7iaX8Yv1M/ivmw0chUR6SwPM+ZFO6rVBHwn+pRHwF6528KmdDIOeevfySxRf3g6sLcYHehxEjW0F/F79mBcPuwYV3XbGkqARkk+P93Hyxu+iPzvAeLyrwNWTS7WeJwpG1Z3UdopUrUkw45sy8lwRhaDIPVtvW6qgqWik3YBFY+g4w+RZpbRPRpHIVqOpOrXP63aSPiRN2eoDlCkKfWDQcSQa+8WOxfq5eMGy7C3KwQBQ+xC27SwHx5KQSZXbMsa5gtWvzcrHFbGxQlZ8RxpuqqSo0h6Sq+9BNhjbM8nD/5/kw2tq0giki7I93DthmCXNYtopScRnUCtS7dKPVNoYUpRiM6LAlYmejg7uiW3H9qVrEgYuYwTHSfqNHt1GemLAlepTUarSSoA7uGK4o2CumKGcnaCYH4mdANXKEnHSpQc0faVrSeYn6lsDrrrxoRtMlgZJw/w5jqT0t1YP0Bby860K4QSyitKVbUs3UNmnO+LjaiEf0vfadhTmRqIG1mRlMoZ4EiY+/W2gFcgoNg0Ggvke8XM1bx9Rf/pmNi0YymUwGfxcaa9CdSsV/kxIVcv4KMA1z7Eoc7FNKfJakmbleYlZXuN0muN0XmKS01KAm8AErn0MRiPx5D+bLySiYdb0Mat6kiCrMPV4t5xj2Mmx2UuR9DZw3PQxr9W0o0cP13SBbqfGWTXAfjlAXhG4csPEvxW4yu8sKwOu8rvBTFFmU9HqybM6miyLrwlQNQWsqFylLs1aQOYAZjGQ2KZA8Hl1xaurXXVG7Krv5UiQdnPJ580+nmpUkM0TbPxftRk4ZzvgMV4+liwPwEGJq3Md37Azw5jHRPas+tH+N//+n7xoWF6/ti6BdQmsS+AdK4E1cH3Hinp9onUJrEvgrZRA74t3RFGoCVAsF4OsMA2AXCxUefKpgucnQZmqWnV5aQcM8EyVG4Q7nkSLCwJVTkahV0bSXHGpSo8GZZ0uAVfxruTiV6JGFcL6z7LuMD9ZXQ7bglMWMI+4pYsmq4+6+4iaqVenq3pbJauH2esa25RbOuOVi/OQcFuFSzlo+WjZOfx0COCLBVUwcpHRXlwI1xTFbwvpNODw4i8P/pbithB+WsPJFRr5aUGZuznasWJxni0M3WrA70cPpLDIVaEhOZYrdaX+FTS78pkfU4uBNiw93IEVRgtdDTAEeae+MyoaO7cuYOKyUBASJelyX0+DOV6mfu74PlZLVENKtc0JJJW26QoT3VjwxFJtWPjju5ZsIEg/ZZ9VJbd69HKDwdWtqlb3VhUEyEGpF7URbYhSDplca40Ok5nQ+rPTQRc13l0V+FP5Q3wufRnXkkNkvQw9ydrMxSVhiHoUqhJNs6VrCKSFVkp4vvV+T+6jtMcuxGCDMEODHnL9FerJBNVkpgvaHqFrF3VDVVUpyfPkuFz80jeRIf/5FPV8hmp+hiafoshnqBdzFJNj3L3zOr761a+hqEu8+IlP4IMf/iSyIcP9O+hv7iIdXULSGwOEKWnPfBcZOqxATxbszFQuKtdCVW/0RRWrAYOvDEMm1JlNcXK4j729ezg6PpGlcrfXQ6/XQ9rrIO3vYP/yp/BrVz6LL2xexSkVtaxRLzuXv0sJReHdyjrDlzJD8w81z9Dvahr8rfQNfHa0j2a0AfQ3xZZBlMNHd5Af7aGqOih6GzjNNvCPkmfw1+pr+LKr/aLu/Dgf2UsJ8Ge2Evzc1Q7es9VDN7PxLFJStdBV1VRLGx4riWXiMTHuBfHmSvz6hdBWmp2q1+gtOTm8j+PXfgfD/Bib25eRdq1eJWO7H40/qBpVhyD7m6vgDHDwjwJrZAPIlKWm5BWfTsIse2zWDPOW7IbsnR7Wn6AWQGj9wq6hDSe3SAGL0jDGopsMAlWjcTvuPgFs+3kMdofztgplAfXiJ2qxJPzdB0ZL/qOeoQ6FFPNIWL5tBki5px2U/S30rj4nGxQ8LkGiWgksA95YxWzDzblm5WBMxwSOk2oJIaeS+1PlPP/VLy8AsxfgZog8V3hfNYrFBCcP72Fj6xIG423Z9EgbhrwXOL71NQznD8VahMfj9YmC3cLo5SFK/9bFBOX0AMXpA+RT9mGg3x+jM9wQKEc4S/BIuwA5hkTaEMIRripo00gRwnB/jXVjzx2H8pZQK5SNvN/aCNWqcuxWsazPTStjGVY74nnNcSlYTtizlK72kmTUFMRtXag9hmwG8H59PLZron+tJA/jBtNS8ibWCzecOM4V0h9oJyAh+zXVrDlmiwVyAbAErjXmtBCYFziblzidV5gVhK6cuxFi9jAcbYgK+Xg6R5MNsUgGmJS0E+ihsGirDoFrkmOz2yDrb+CUPq7MEtbU6DcFhmkh5XBSD3FU9lASuMq9aVsSpa4AZb1fUbTbhorOocy2I1U7DIHqBK6djm4sGlyVdsTnnj37RNEqmyVRhIf49GoyLokAMfWs2FdEClMP3/cN19hCwH36JTFeNPeQsSMe/x+RWEvuOUqJJ8/V5cFX52BhAqTAVcecaBxfmY4EG4Zo/roGro+fs63/ui6BdQm8/SWwBq5vfxmvz7AugXUJfBsl0PmNu+3ifQU+yR9WQWSIf3zMSWPfTgmh1gWSaT/CIRXquYdr0obgm7WAhKq7ujLymtRXdcEoIEuAk1oKUPHH5Fm+JCOE4oTVE+K4f2hQJNotOow9d1emAnpTRRwBV3+/LsD13uOvpWKNwuRl0edJPCSEUKFcxmNIWekkWRJumS9rCFwUewFddC+xTy6WzbaQ5aAilijcMbowX9avJsZyVYPDjzgFUiQUi47UwjRfsMWwMp64p6l6i2oCLSW9vFdVPTsAdQi/rPBdKlQDxK7883LQBqcl4sozdUyw1YbBYU9opUoha68Ojr0rRJC8Vak8unX4GkcWf7S5MLjhoNaFnd4+rMWHtVccRu79URPF2SaJqZcLtvGaUJ3nkdziag9ilxbKwn6P21/Q2plXqy4XaffRYJw0+NHFKX66eh0vpLcwzkok/S56HYb6GwiRBacCWAcFamBoGxyEiQZK2jag6i0dYhRw1UWNOqdyaoEmnyDrJMj6fZT0HJ3lqg6j/6pDSdYFwYdkTk8EflYCXKcS3o98ipzKNJ6kmGF2/BCvv/oKvvL1rwoD+chLn8D7PvxxdEdbSHsD9MaXkA4voekPgM5AwQnDRglLpO1QHWUJdAS8qrKV4KUm2M1naATE5ijnEwltnkxOcXBwhJPTM+mbkqxr2Ee1+T586eq/gL93+f34Zn8gic9EofjIrZAL2liAboR77Pe6ufXBpsbf6tzEZ0cPgcEGmt4QSaeHmoPh2T7y43uS5KZAhiId4Ovdp/ALnXfhf6x7WBhw9LO1FgehJYUR811pg39zN8Efv9rD0xtMLtN6FgbAYzBQFOoBJuvRFeq1Hqar40NsM9Devd+0QkAHZu31qqJNRriqxOT4AY5f+zJG+TE2thj63hU4IluA0cAl/c+AqygIpUEa/DMYpdCd4dQKxqny1Mehq7YV7vBzVENKLxRg5c8jh7Q6rtv2mSVFUqgqljcGR/h72LWLHsTxhpd6m+pmhvqJKgz2UOG4DPVRZlDS6kKegz4YROrbpWeVJDJTyEfv5CzJUPHeN6+jt/u0Ki6bRi1GRIFqynqDsDyWWgAUCvkkDNutSHRMJrBzwCqjsoAkhX2qltb3qzpw2Qs4bIZIPWndV/MZHt79JtL+CJduvAsdnpNK9arE2b1X0Tu7K6Hjso3JzRoqkQXOmbKT3q3zU9STA8wP7+L08IG8b+vyDfQ2tlSVWuZIqHClpYEknaNQkDYrZkviMEtga1dtKNwWwKwmZENCLBws7sPGbt6nbnSy3+iGVLDCsPpKaE/C+RXvzaBqsK0w/1uYKlXboJYbnx9E99yQ8CRnos4W6Gj+0mxLYing3roevs72WaCkmp+WAlS6EsBWrF8C1gKz+VwUrlS3MlFgnleY5gUm8xIn0xLTopSkWeLBmnYx2hiL/6wC1wGKdIhJ3UVeZSjMIqFT5RigwLhbod/vY9LZxKTKBIz3MUc/qVEmQxw3A5wWHbkW9u8WFqvNiN+PqNX5LQpXBbA+9xKIShsB8yPnpiLhqdoOxL6ttIdgu1SFqzw12YcT3QAU+4GstdgJ7TiMfRbiH0FYGQPjObbYS7VPa4ezq1EP0gdc1XwOwvomRkRq47lqPPkN86J4jF7eQNFW2f59DVzf1Opg/aZ1CaxL4G0sgTVwfRsLd33odQmsS+DbL4HkN+48/iCroUU+GVzZLV86yApwlcRHIVw5mqx5UKWFzwlgY1iXAEXdkXeoFR+f6w9dMGtWbs/WLrYCBFCceDIrt3iX6r9cThjd0X/tGh8JWuMTrloLPA46r3rXuYqlTVfSXodBPSkbUXLYpfH4epNLy2zJHG+BZf6vZBaPFQ9xAm6/RxdOhQRjWh6x4nNJcerntUz1hJ+25AtlZ0WocNhn3y0JELjIL15nVS97LMaKJ4UV5gVroXYsDwJlCuYEuNp9tyUU5Mm6yNEVui3G20v0shH0YYtXhwFevWFNLAsN86O1BUUMnXkMvZbVHYi2Op1dxPcXVU1IRidN28B5UO+ZcsXPGRbXrjrxtmHJyJTJqOJNQK7oQVXlSujqNhuKIPQqAluRRFjupaobIp6gjG2MC/lOWqHXpPh4NcO/nt/DJ/E6drJj9LsddHo9gSuq3DI1nPu3GmCT+5J+okBDvRJXvwxM0Rmgoqcgkw8BTZ6jOn2I6mwPnVGGwdYu6qJCmecKM6hMo68hla0CXFNVLVFdmhMEzNBUC2B6JuXRHQwE4tbTE5wd3MOr3/gavv7yy0xpjo9+/JPi65qNtgXOdDeuoDPaAZgEiFBZQkepYFM1VU3lW1mIqlWUrYSuVMfJeacCZPl6OT3FfHKCktm3yxLHJyc4OeXfG2C4gwdXvxf/w5XP4De3dnHqasPQGJ88rsu4GFRLJqtsCJVqfAAVfiG9he8bPUA63BDVmNgkcIyZn6I8uY98coR8VqLo9HCwcQO/mr2AX6i2cJ991UILzFAjXIwCSjZUKuMSfDRL8G9dbvBHL/dwbaTA1aHqEnC1tifQYuUrSVQd2H75qKQejOIYKlDDEwa5M7cqUWP4xmOoIq9VsDFp1uTOy8gmexiNxtJeFN5pIiJX9omqXWCnhhib1Ctyl7aETvSCZH0bcPUROoASCVdu3XA1aZYeT2x7PJzY+ruGk7vKfGVbLkRenB9zfMNLxk8eQ+CSwkZVedpnonBpgXGujLQCv0gl7GODXJY8Xswj3MYsvlZ2+8guP4/O+LLC7UZD/70+wrhmdUswt1hMUBRzAZ0CozoZMvozc9wShak+pZef+Tp2afI1aXwhQVEYw80DVj1fValcTCe498aXkfV2cOW596lSMU3kPPXZAeqHr4DbNNJjRIHPZq12IU1TiP1GtThFPTvEfP8O9u+8gbqT4cZzL6C/tUPzVjRzjjMVkmygNgC8eo51bGMcO8LmXIpGxhJPDanPQ1FGmgVL2y70ea6gWTcU1JLAI2I4miuoZDtlxAdtDGToICx2Swu2YxnLOaB6Ejn2pVQ25uTJQYWnzeNo46JwkuBZ1a8BTkpUhQFKUR9zU2yOcrFAWWh6UgJX8cctCkmaNS8KSZhVlQ0WZYXJosRkpipX2glMixpFTdjcw2iDiRFTHE5naNK+KPJnVQfzIkVhRjfcTOslhdjZDPsZ8mwTkzpDUhboNoyASLDAGJNkgCkTZnFTxCYhYZOY5WBA3idNDmTbpFO+gaI+xApJPUGWJUaTJFutZYpvuIgK2zcTRO3dEb9X+bxEhJgC3Oa5oZ8t2Yzo+eXSV0BrO0bG8xATNFg9toDZk6j65oXVuaveo+O7uDmet0hPW4lACBvMK2P42sP1yc/r9TvWJbAugbe3BNbA9e0t3/XR1yWwLoFvswSSX38CcNWZV0v+Hgda/VoMMsqCwjPNS0i4Tg7j3XFJLmUJIRz68H0KaW19bwqaZbWO2gBwsq9+lupDK3kgPPEUFS0GFkXhurJutVxO514/V6Su1ntcWTsIynpzAAAgAElEQVSEjcvqse+3dbast1vQF0K8YusDO7ZCT1uoxeJjC7M3HYMlJjp/cod/muVeyyyuMoeKEspv1a5Ld1fX6BFidYWD1dWzqXhM389l7arKNVZuciIvvpZUZ5mVAOE7F8iSYMr8fePq83bU+om1yjctJWsHphnU64wSxdgFhzII8Nt1ZwYizcqAHxccsgJcY7BwsSKvLRlXmRoW8eBZfYO19yVRW0xrnTFbIShM1vtkDXHZy3tRX+MGeVC6hiBdCXkVaLwC8vWOaSWgCczE4rFOcbUp8W/kD/Ej9Su43rmPPhNl9RSSpIRrBDtx6LH51i0v1PgeDds9/8WM2vRH5a30kaQDi+bNUc8naI7uY3HyBnrjHvo7V1AuZmCyqpTq0z6BaB+gr6soCTWJDpNS8UxMnFWeHCAdDtEbbQokpedqOTnA5P5tvPaNr+OrL1PpmuJjn/oMXvjgR5CNtsSPsrd1DUl/G0lvIF6uhBvqFanh6oR6tBSgmpWQV+BrQQ/Xuai/UBYopqeicBVY1Ukwn81x8PAhTidTTDc+gH/81A/hf7r8Htzq9sX2ZHlH41sY1A3oaRg8a7LG+5sKv5DcxOdGD5BsbKDu0jahp4mSFlPUTCh2coDp6ZlaUWxexf89eB/+Wn0JX2qY/Ei9EZdrLJJCNgmeyWr85GaCP76b4sWtHsZdAgpPeNV6zLofKzfB/GfpiQb8WyVme8+6sNcw4LIqWnBhbcjHElc7xp6vqvSi1y4lfyXKxRzz+28Ax7cx6HWR9XuaLd4tBUTRp4mt5H8eei20y5JGhWceVdQFqjw34LqizuU4LLYT9OE1Gx3rw5qU0pKlWcKq8HyzDPUauh9ZHURJti7qOzIyrwBXLSJNJhTUizZsSWiy1epqbzwHXk2JKfYJ4i2aoklrTZBYFygG2+g+9UFktN/wTTEq2SMP6/iaCUPn02NJstQfjsUXk+0sZd+i3zpBaF0qhFwdK2weoQo+fkZtPvyLZcaNEKpXZURkpMt8ilvf/G1sjK9h95kXkPX6MrZVtBU4PcL/z96bxlp2Zud575mHO1XdqiJZRRbJ4tDN7mZP6lGT1R4kQXZsx7CseIAFW7DjIUAGAQmQHxmN2Imn/MmfAEEQO5ZlWZZkBzDiQVFsBEYQS25ZalPdHIvFKtZ85zPt8QTvu9bae99TVWyyzeavc9m3695zz9nD2t/37f0937veVd57Hd1iIVAqxTNTtwlcM9qVZGhRVc+CWckxkr2buHfjKtKixFPPfRzDM7vq9+X0xDx+B5tSsJq6lIfIRRoWXartSKwIX8D+RvT9+lX9oHlf14JnqJW9oKQyVdpS9bOPdLgIpPuAjU6Kv2fF2D2QHsLsT4wv27q9V0pjiSl9YVvjiBeS0kKSWyz4e0KlHbYqXGjKuDDG6+ZWGyqcVRCs01YgRcpYFpDadZIUmM4T/TtLlvJ0TTlWd3oYjzdkmbA/mwOE14NtJGUHcw6rJUe0jjIJesitcFa/jaI7xpwlV/MUvWKBvNXDtL2DBH3MiyUyPhSGR783FC81VT2XNG+v1ZhS00dX0JuRkxZpvAiWWQiE766Lj72P2L3PPI5lKcACW15kKxSzYTEQdisxflVtXxlJ1kaa/bJu8/YkGA8OsVhUPcs1FK4a1WL8inOLT8aaTNShfUTfbfZjnV/jBW77f/sv//AHuGGt37qOwDoC6wh8+BFYA9cPP6brLa4jsI7AhxiB9wNcNQGOp6ym2rN+5qtUOtWhhWqugqzxAOnaHH+44wSuAq4BE6VwtaIgsapualZ7zrTk8gBJpmANiBV2AgRsfJVpa7QaUDmZ1VlmPHHbXOW9wev7ga56Qn4Qyr3n5fKHYeEcf8i2AlLmB3jqgbmhetVDthdrakw97URc5VI9gMdxOSw1nUdzkub7cSatYmbxsK8JnPMIn3wJijYK1Fgho8ZZChZbQG1fDwLX1Zh0xfzsehP4SuVMHzQPC6ddUZDGgmIANICrCoH4PpvA1d5qxWV4nGonoQZx6BxtybZnJ2s2B9yHpaJqEcBT7VePPSDDewmf4zpW7dZVrlo08LYV52PNIBSiFliBJL+ONvGKilqWRCv/QP8IsQ4BrPyLXQEbyeqnnCB1ifzCMd4quN1CT5/r4kfyY/xkcQ0v4R2MuongSmdAX1effCrV2NuCx9e87UKpZ6myAWUjbpWShn56hK3LIdpD+ox2VYRFsIz+gNMT5HvvYn7wDkZnxxhubSKbHphvIiFif0MqVKXVsv/QP5JpwmUhz9aCk3EqPDt9qSQJZZbpBOXRPZzcu4G333wD33rtW2psn//SV3DlhU+is7GD7sZZ9DbPoT3YBggqqcxUVfI6lVkVsGl9wG9C14w5sg5cixz5Yi6fQ141ptwm8xmmJyc4mgK/uf0F/N3HvoJf39zCQhXWS5SrniPvc4w3VaZVSrfWWuL5ZY7/GTfw20Z30drYRNkfo9V14EoIMj9BMT3E/HgfizRFOdrCO4PL+JnyEv4uNrEvlX4MiBUW9G5X4nwb+IM7bfzh3Q5eHLexMejK/kO9TCm11t/Vlz11XWCqARGqn1dsBtTEpWY1QFkQuEph5sWG1MYjdZ7HZqraaqyrPCnNb3cxOcD01mvoTO9jc7SFLu0iZHHhnqvuX6ltcrTy+xttJMx6wNSqMgDgGMM06iyzoo4Nxa7Oh/2Y0E7bIMp2iwBf/JDSsDo/O2JTubnCVeN+WB3Y6wZJVxYfY3gIePqAEo6K8kZMGM2wqbGd2r59/6uLX3Us+R4uzVlRKLWKpZ0Xzj6F1u7TUony+KTsa4DQUwtRJVP5U1BtzPcNx1tSuDbXblXtnhCwAZksVtYW2YfIxeWv6T6x9T4Y9lTV6K29AUjmuP3ON9EbbmP30rPo0juZvYPPAosZ0tvfQmdx6HCMlgC24Ef1MscJ0CIkm6Jk0ayD27hz/S1MZwtc+cSnMdw+Y/7QJ0dWzGu8hWXLFa0CblTeD9QPNEyzfVKZ71A2mooWDPRYUhcqUrtU3zEFN+86ZtNgVEwAlvZJnjEkCwm/vgSvAoFabDDoL8Aqpbg9dzHOgetiAVCFtMI3mItJLABIyxRLUKj8X/V+tW+C1AwZLVxyqmTpH8tnrRIpYet8rnGF6w70UqWHK0HrfJFimpQ4medY5MzGoLK4i9F4pIyb/Vkia5fWYBuLsqOiW4kKufa0v3aZYaObY4MG490BMkLQIkMrzzFvb2HW3pbna8Jj8ayaZts+9Sz14E28HkPiAaOR0aJ26GObPHgfWBiwZ6BYnNA4KFsCU7hqDJNFgRfg6kQROBu/YqyMjJHooM0ie/X90+67Ni7UCzvNc60XpfxTzc5WvXTawGY1Vs0x9dQCx0rs1sD1fd6s129bR2Adge9aBNbA9bsW2vWG1xFYR+DDiMD7Aa7vuZ+KMkWRrVg2ryd0ZifQnDaaR2aoGQ3wmYergT77bIeQy1ffBVAFnTzdSvv1ghclH/aNTsq30q0GpPbzNGtNNx6qsvsAUXy/0LV6Mv4A8NXhakw4m+nz9YO1TZOb6e0CGz57rvVLmupXqhedOj9lM2bbRqNAWqSU6zVP3xfwdlipCWFAQFdIPuph3GUz1QQ/HukFvOOhv6FU43Z43U8fu1kJ0Dmz+TebhIavba20DcbdBM8CjSoc4SmqHiOqPy0OkY7v8NltE9jmwtrRICuLSfFozCdT3rkBmxtAwF6rYW6VfvcIRWxAYAPftSNuxesfom61NEM7b8ewzl19C1UhLfoYe9v3YiBNiwILhelahVRUNaelQlk6f7TxRJnjz6V38DvK17HTOUJ/0EavM8CyD/SiuJImnlY0hDNz9WgVD4nf60IvNkH1+ERMCgKONtq9LbRHO1JuFUwFFfjI5MO4PDpAevstLE7exfjsGEV2jHJ6iP7oDDpb59FiQagei5t0DYzyOORlWyp9nCDaJrO0QKBdwQLL2QGKyR4m927inbfexDcFXYEvfPHLeOr5T6K3cQb97V10xufQIqwUdCVQMc9aNWUqal3hSmUrskTK1mXuPwtcZIJA9KDN5lOp+CaLHv55/zP4X3Y/jze2NlFQnefKo7jk1aUP7ult95EjFdmKKohxFC3xfJnhf1rewA+N76K3McaSMeoOlNJM9SVjUM6OkNCfklC7yDDDCN/oPIWf6T+Lf9rZxrQBXa3ZWTtlg/vysI3/+LEuvna2g40+4xFqMqu4LoDgfYO/R3Vw9YnGIolOy9uCfCWraxWp16ZWtTR1G+sNJFi1cX4J8K/YVaj9EArlKY7u38T0xivYQorNzbMGnqVwNTUrFdYKv4YnT79WOyZg92JpDrTsBkOPXhbCYsq3WWpU4I8RysLcwz5EAG6WsvT6tAUog6EOY2UB0MJS6rk6k0CqTY5RAeCi4GTY6fDfZnpBdXuzvhd+pwHOzcKkHiGrW9TKWNwEK4qv+4ea4yw/n6Lon0Xn8WfRoe2GLiJjyD72cCU7202eJ0iTmdTxg+HGA1ZBVFSyrzRBVvycUzGepfJh5aLPqsKV8ed7mLdBsKUF2GSO6cG7yMoeti9cQL870N841lGFPL/5TbRO7qjtUImoli1PT36bGr6VnCCbHSI7uIM7197E3vEJPvG5L2O4syXLkPRwT3YC3Y0zpoIXlDN18ZLLhZGKTjVvb2Bjk25ItXd13C+9Y1RxsSE12r0GHBv7dQ3MUxe6Q/JfOuvyTuKKbL4e9gr0j3UvXN0T+TrHRlfGKxvI+5J52Ia61SCttW8CVbMfsIJTmSmKufDAMZzPX650TRYJFvMZFllu96Biidk8xSSh1UBZFc5Kc96jqJruYjAYomi3cbhI0eqNVLiQwDXPCiRlC+nSxi2uzhG4bnULQfeCq7Es1rXsYNLawbw9Ru6QN3sEcF0dQ6uFyJX77Wr/eOjvukihjo+bs0PxsCOQlQBVruYDy595jzxdfIu/m0WBik6uFNfSNfBCazZmhpex3yCWfLpq2Db5QmvzXJs9fxWshq1EPY41FqUbi9PN2xDbeiyi/Y3/6o98gIfo9VvXEVhHYB2BDz8Ca+D64cd0vcV1BNYR+BAj8ABwXYFiD+yqenKLh73GOypaZPOAAIHxoNactOtZVe+xV/nASN/WgGpUTPU4tfAHYT0Ye8EHQhSpiFz9wq2EclFqP1Vvt4rwVfGgB+eaLtv041/9ezyAP/D6ac/UUwUOmsF6mNyxGZ/3uoZVXOxNOhT3OTUwaapCSwSvp1/VpMB/aM4hHjGfMHAQk/4m9PUdh8o4wEJTcRwT4kcqIypQYVAz0OKqJa6AmHSwBuWi7RC2mm7PWonOPeIQoLmR+vyoSxhxsThG6r2BW0NITTBuQbAom7WFSiY1fGQt9df3FgK1ONfY4EO7R8DuWlnSvC6rx2/9J7B3o7k6ND/1ft+fLTIQOBKkmj7NTih8Pt2PUUXKzAOZCtEloXJrKbjMz//B9Bg/WV7F5eU19Pol+r0eet2+fE+pPNZxR2VmhznhqRkTdVsQqSeHTVCtY+JcNWcs6du3TbNVA8CCmTnKJEE5OcHy4A5mN1/D8f47ONy/jv3Dm7jy9LN44rmX0dl9Eq3RlnxcBQ4IPvpDKaAIOATyRJYN+DM1tUhmwHwf+ckhpvdv4sbbr+Nbr/6WBpvPfc+X8dSVl9DfOY/h9jm05Oe65eo0ejGaT6UO36GeAFxRoJ1OkZ/cxzJZWCEeVy6li2NktEMgPJhPcSvdwc9tfR9+afc57BHotsyrlAdKrhCto5meHWPAQ4eN6FDej54qSvzV/F38ntF19Lc2gcEmWl44i7Et6Te7YAX2A2TH9zGf3EeSzTHrP4b/b/w5/K+DZ/Fr7YH7CLpPpLcrZiT82FYbP/1EB58/00eny4k+U7GJfAxCWvEkAwhaJHMVaTP1P8a1VXVltKGmanX1nA26OrRS/zitODM/RqrwckwO7iG59Ro2iimGoy2D8gSlRp9kRWFKQ4erUgZG/7ZOJeW474fp9LQVMBl8GFj7zY5vFBjyHAItRnA3vKim3jSwZwO6qfJ9XwQqPIYYA12xrPdLgRj3U1PaVdo2W1FSiOwQHdisLDAacK2Vx/b+egRZBa3R9sxOhmOEAdU2/Ym3L6Fz4WkMOry/sj94hXfffvN62fU1SK6Uf97Xqf4kiCfgc8sYwlYrmhWxN29uvpbST7Us0O8P0KVS1ItmxTFzG+bfagW2OLCkiwXy+RQHB3cw2tzBzpkLqhivwYBFm+6+gc7hu/qddjYx6qu9cltUpyfHyKcHAq53r7+FW/f38OkvfC/GO1tYTI6wOLiP/ngb/c2z4fBtsFULTgbXOhyH6DPd7btSNfpDrd5VrBlbLU4YAhR4c/hm9z67trJnkVLXfJQ1iPKcmULvIJcQk8XauNChbYTfvQ1aViBK9gJsl44cqYKVqtUami1amAWGCp5R2eoLEhr3uJjELASqSQnLqVBeLgXGF7MFFiwcWLSQF8BskeBknmFBWwEV0AIWeQmuTVDhOhiMWE0QR0mujIK8O0aOvu4B83SJRRFtpVTRxp1uKr9oA9ttLNDD8XIHaavvHv5sD3UB0VPjh/pB3PTtuUrn7IvpagfeZq1TBeSuH0xMwe6jtFTrvuDkD7zmEMLraYW3aJ9RqVsduNJyoM3MC153tkH5Xxv8Vx+o4KuPbz420E1C9x8fN+yvrnKOBd/o1/4sb8NC3deb6nM1iYCq8ezvamcLhT8jNd6z+pzyN//rP/rQ29L6xXUE1hFYR+CjisAauH5UkV7vZx2BdQS+owg8ErhWM7iVzT4MGjbTlVYf9mJCXG1GXgH6zUCaf7nvGCeTfMhjwaSBqm67uspTSTnpkCrDMtCrbRlotWfpULZK++FKxnpHsb9QCdrvq0CjSudffbqMB/J65vz+lbOxrYcojR558VYAuPxVXR1cbS5OSS8wFb4GgpFapnQ3qaXqPenBPh7Y9VmfkDeulaZrAb0bFg+rsHX1IT5iGsrY6lneU9+ry+7Rl3WAw2ObSJq6ilq3aCeNUjCu37VJkOOG+sI+cLH9Gnt8pJJuxOHhMMtURPIYrmB3LA7YAoG+qHp9j+vJowslSHOe9+06q+LbWLSIiU/VVpuTqFPpgmY9ID9jQde45IGQY89+NFLv8udc7ZjTxytFjv9wcRtfab+GcfsEXXpfMj2SE0eqtQSovBiWCq/LvNOvVF2sw1LDXbscIKUZK4KolIqzFtDbQDE6g5KAgpN/FmNJMxTzOYrJPvK9Wzi5/gYObr2G33rrFUyR4ge++kU8+fxn0N29iDZhbadvitTBQLBZRcUEPT29mmaxrjxFMlURrezkHhZ7t/Dutat49Y1X5PH48qc/jyeffwnD3ccx3L6A7vgsWlT3tql0ZcVxAzcq0ESIJKBYopwfIT+8jeV8ZoW2BgP1uTybC34siyXmkwMk02PcX17E39n5Mn7h7BUc9jfQooqrbeA1lOZRZfuB8emB1ZPmIlCJ3XKJn87v4893X8fm9gba4x0sFZ+ejZt5ijKdoZydIDu+g+ToNpLFFEV3iMPxs/jlwSfxN3uP4zWqhmXlYcYaJRN/Wy38O1tt/EePd/DyNv18W4Iti9kMSbqQWm002kS/T1WXKwddQWe3FFdiVe1gFfrV8NTGlFhWqj8b8OBhEMHgnhcAKgskJ3uY3XoV/eQEozEtIqz9Km1b0KkO5qk03LjvhIelp4dTZWfp1u5t2lCI6ngEXP0e557JTIdXQSYvamU90MYXA6y1LYIKHTmsrnxaHEzGeFNB1cqTtU5JPwWLm5DFgWtz3KnjF9fAi+k5aAnUZNDJgR/784Vn0dt53OxXWn23HXjQezXiafedukq8qf3MSiPAbvO95mNrdhIZFwfKUiCq26WSnUpSUwM3F3BM8WygkotHWT6TCvXmW7+F7mADTzzzEvpD9se20tBn96+jde8Nh1veTrnUxHunCuGlKjBXTA+w2L+Jg9vv4O7eIV58+bMYbWwimZ5geriH0fZZDDbOeJsibKVivw+0aSHQQbs3kNJeENSvB1PwLcPAC501zoUwz4CbqWVNLc4FZmZYENJ13LLCFu+E8QnpKO3UjdoWblQsq2RzrCF2tX8WdpNHq10TLUrRy5gLCdGmWBiL/UNMlu8xqxf5V1PhyiJnVJcWLJSVIvdrSV/XJEmQFgW5NpI0x5Sq17TEPCsxTQpMFgUWaSHgyjF7IBuBPqZatOkg6Y6wbA1VgGvGYlu2nqXj2OqX2B1k6OnW0kaODmbLAY6XW0jKrlnrqFCnp92vjJVN66MmsI8ChDb+Wrt82Jc1ZS8gpsJcEUMHr7H4E0WzCFzbPXR6BK9WTE0K7a4V1BJwVXEtA7S83p2uZYmYTYf7x4Z3ajUu2bgRC9G+2mILOrq1c6HMM3xWgGuMw9Uz2ApUFYT381e/0klb4bTm36LP/sxf+OPf7nFm/fd1BNYRWEfguxqBNXD9roZ3vfF1BNYR+LeNwIcCXJsH0XhQlduYp0DW2KdOn67Qj8OlAAsq+sC6EIJddeqz3PRUIMvfKXjnv7m/KZ82VRCKqhw9cNqD9+pXs/CTtuZA0tQO9SfisVvPsM3NNIHr+7gImhzqSfd9vPk93mLqSlM8yUc1mHM1Z7aJmE4i1E+NfdrktwY05hdrG9HkXwqXKMHhCmQTdPhm68+eUkUF2CtNZaSH8ZVzlXpoFbj6e8KZrgK8DXWrqXAJX13pGgVp1G5ckePnbKrUGoZGmxL4a7aXJnAN9aerSZ3LGt/wyTAnsGpJgtmWet+E2xKdPeTLPFodXTwk1e+Bdul9oWq1je1a1zJfPju4FdYfkyRfdKCCTErvCu3wByqDqo8rfoV4JNV5LPSS4ydnR/gDeB2Pta4LnHGiKNjqik1CK6sybvBM6c+8OgKbNgmti98Y3DaIZAdctVnCykWOTrbEsjNAMd5FOdiyfpsQCuZKW1UBreN9pPfewfTWGzjeu41/9q1/DQrWftcPfAWXnn8JLQKg8Y78/8rBQOohKfo4KaXalNAgS03Vq5ThDMtkimJ+gJLQdf8e7r37Nl5//VuYZFO88NIn8dxzn8LGhScxPnNRvq7ojQVOVDfIPUs1UY+q3iyaRTh8sm9p7lQEczQizEAHGdOq51MUxRzJYob97CL+9hah6zM46Y3RAVVibSlLc7I7h6+8OrZAEAsMDzY2i6lNsEdY4velU/z37ddwaStDe2MXYPp3ry8IT7BS5iwKNEV+fA/p8R0ULBDUKpH3x7jffRb/pPsS/lb3HN6gYtgcsAWxuejxBzZb+HOPd/CJ7S56nZYUiHfv3cbJ4T62t3dw/sIT2NjaUgq3+l0TalYwz3w/DcrXX02YGrYBq2CVv8cY04RuFif3dxVYznB8521Mrv8bbPfaGG+fU0EjC6MVV1LMouhgqHFjZURDnXvauF+xgL0ZD1cH3TyGttKy2cwtI4N/o2KyJcDVhK5Nuw1bsDCP8gDOpmKraj0GdPX7aaUElaLSCnw1li/jDlmDSU9TVk+vjj3GU2tPhGrRx6vYh0+zKynz/gZ6F67IykN32hbbBz9XWz7EuNkE2KF0tf3bGBpxMw5pxxDqZcZ4sZhKQTkYDBRLtqdQuK6Om7GoFe0izRdIj/dw9+1XULaHuPj8yxiNN2z8oWr24A6K269YVg29VTUCsq+yu6YqxlQsTlDODrE4uIXD29dx/+AITz/3AsZbW0jmU8xPjjDePoueLBLYrrgQ00GbanJ5thKsEbKxYJYvHUbbi8WHBnSW+jbaCNWOGnN7eoaiwlQWFQKuhVTWssdgkSm2R8JRFpdqWV/l6KGFy4blhSmB+bqNFfrPC8a1Q/nqEJbWGaZyNZCtZy+jnlpw0HduytaMlg/y3l7qZwLXJM+QZkukGYtksYhWgbngaYnJvMSMY/uShaUG6PeH6IyHmGc5krKNtDVC2RlK4TpLMpwkJdKcXthL7PRLPD7K0e/yvtNBQnVrOcZxOUJaspCY9aHM/6UxUQVWm89BvopQLUhrlct8o7WQ5irXVfgqW1wvTBZqYcZQdQL8Wtquea24QNCW4p+LBfRz5XebbaJrylf6SXcFZb3AFottye/VYGsAWLMJ8UWN8HpeUfbrPBt++spOihX2hmVL9M/oQ020bGOhnWOMAfFz81+NFwLwJf7OX/wTq91x/fs6AusIrCPwkUZgDVw/0nCvd7aOwDoCHzQC39bDNWBUTNIcmjx6P4Y4o6a3uFRTadOQWDYnqs2CSFXquIoW1RMxm6XZ1IiHU8OkipjahMCmG+8dCgeW9vBZIdwq3dN1tT4B9E1V+/ffG+Dy1M5WVKnV33xC/UGvUfP9FXyIwuYOR0+drT9BBzd4WCgCONshVY/lcWJVnO0HA5tKJPeNOm98YDLTBNlmMVgfTCj3BP0CPgb8801bESxP643X/FpF+AzOunZSADnIo/SklUWFJgVRMGslCKsKlgpCrghbagDEHbIqNGMRVge1yk2TIU8zVIgiTlVEawuD97r+th0vGPcQZcrqZ6trXGN2b7OE26e4kD7aVMDEcVLBmLECed7G57M5/nz5Dl5ov4lBt1Bld8IEpjyy/3HCH1WYT8GxRkEpxtaAq2mSYzEjrBiqEHPynyTo0Oyv1UXR28GyvyW8V7C4U8pJfSE4uJweIzu8jWTvHalSjw7v4x//q69ja6uFH/3+78fucy+ht/ME2pvnAVkMGOgoPbXTUmI5WyYkSNFKCV3nWCYT5IsjlJMjFAQ0N6/h1Te+ieOTQ1x59jk8++KnsPvk8xidf9LAZWdgabaedksPQ6kdBZw6Us0SYgqwCXZQtWqjSZEtNDFv5ykW6Qx5Mset7DH83Pgr+EVC1z6VXaYiEuagJYQDES0gVQWVTq0WVONrtGkuTHy6WOB/XN7A947vobu5gXKwbSpdXhOm/7IwTrpAPt1HNr2HIp1KFa19t/u407mI/7P7An62ex5XCWJs+YQAACAASURBVH1kNdHCqFXij+y08VOPd/DcJttGicnRIW6wqNDhIbbPnMHFy8/izO459Hp9wbVqYt9QTfEMotDSQ8c3f9FAmkbpB1Lgmwo1tW2HrbHYlC3mOLz5GrI7b+LseIz+xrZSsqXSUqZ8DVyjWNYpOFxtz9J4TXlp/rCV0ot9Qh3JvRw1PtjBq5ibAF6kb7MNViYf7kHu6vBmER63DIiVkVgks2MLn1cf9jrslyzw1fB19DhXAMY/V/m4Nu8PDmkEKqnOja/qBsG23kaPoLnbQbnzpPoZ+1bc1kNxujo2nY5lU/nu93SqhcvcCwkRzlvxK6qtsyxXn+oPBlK30iOUYKrbNZXq6lfAIR/hUJQZFkeH2L/5KtIcuFQB164sS5bJCZIb30BncawCV4LHui/x+qYA+8dsItV6engLh3duYO/gCE88eRmbO9tYzCZaPBlt7cpX1qrW99Hm+EDFJr1mqVSkqpwLD4Rnftx1YTa/J1SZIzZCW1JQG51ezy0ECL8KLTjGDViPZVz8kfe4Xze3frCClWzfZhPDhTcDzVZ4zNSKnhPkfZ4qfVkNsCgaxyx5toYq2bZHuMqxw1TehRSwHFf5umwF8hJpmtp3kSOlHUCaY5FmUrfOFhmmyRKThf2el1Rz9uTp2x4OBFxpHxDAlQsV/OzRPMMs4/EA53pLnB+l6Hd4L+piUvRxVGxi3upoe1Q3c1Ep550/PLfd/9nGC7ctajSgAIkGEB24Crry2xcofMHDnlPDR9radIBWfZZ9XcEP73Aqs60d8HoSvMpyxb2ILWvE1K4VdJW1ANXMXmCL95YAsPJ6ros32r4aim/vz3F6ugP7M3zzfv1AB2q8UPUlV7o+DLjaORtw/bm/9FPvtbn139YRWEdgHYHvegTWwPW7HuL1DtYRWEfg3yYC3xa4xsYrFeBpgGqr6J6u7hXeY1pgnpxuAeDz7gq0+dShBoghoYxJxxIdcTd3MGsU3DHNHmFE7cGpOtJUh0VxqG8HXB0KCwyFSrZBLSsfRVfkGN5boXE61BVP12a8/MHbHor9Dx/ETuARF3YVuvJtprA8fXyRkh6QLSJcnaaA9oNpvqZabILu02n7ynb0rFnbo18Rh4XBm80btLZr8GngqcOseEwDAlQT+SiwQ+jiEyUpR6h89uOO07bj9Yq9Ah21uiei0lTKrYZWcKA6fkdkAoahEjH6y72oyFvpZclkqRjU2NiXdwMDL402Zfu0/rD6Vb3Nwa3iu9JWqn4WguPKx7bemimLDaBLl+QquUpt9kD7W6KzbCNvL7GbZ/jJbA+/c/kqzrWP0KZnImXmnu4oVU54zAl0e8Nzv8mAYqd2UU0O7QxPqxVNydqmdx9j3Rlh2d3Akv59zGYlzOQkP5uhmE1QTE9kL5As7qKXH+LurXfxD3/11/H4+Q38yPd9H7af/QQ6Z58ERruqdi3FWZfpwlGCzlJ4yzwxj8YsxTJLUGQzIGEK8qE8TQ9vXsO3XnsFt+/fwtOXn8HHP/l5PPbsx7Fx4bI8XVlAa8mUVam9UrNAoKKtNwbSBMXJPZTziQCHFJQsliSFI9lYR5W9izzBskiQL2a4mezg54dfwi9tX8HB0L1TVczM0jh59Cow46VxDMr6eKSmdLpgCuHPY8sC/01+F39scB2jzZ4KZ6FPX1sq5LyoVJainJ8gWxwa1BY4SWSBkBVt7HWfxP89eAk/130Cr7V7it1jnSV+6lwXP/FYF4+P20onvnP7Fm5dfUveuIRRjz99BecfuyjlWlzzJnyLYnYPA67RkmMxjmnlGt+8DT7Qb5rjlN+adI2pvJtNcHLnTSwPbmJzMERnODIPz7hnRS+RKrVOb7dh3QB9fJu6LLx7TekXgJceoJXiVeMir03t7chiRDY6GdSKdIFQwpU6N4dBfoKWbWB+rRGLAK7VQqV7PcpLWQpWBzEB8E4Fy6093NMzBib6DFcFGt1nxRbgGh65AlZL5Cw8deEKuqPtyo/Urq/tdxWw1rfCgK1+t9D4V8ougCC116eyvusWAnPkeYpeb4jBYEP7oSUD4Z+sCJSGfRq4xjWSj2hJta0pnRfHR5ju3cRkPsGlKy9jON4QGKVPKjMU0tvfQLl/C8tWH70WLVjs+AhcqXClsr7QmHAPk/3buHv3HrZ3z+Hc+fMOXOfY2N6RipXQu9cbo92jH+nQla2E6T2pGG1BxiJtdhT1vcHuF/V1DiWjPJBV4I1Q324m9IFWW/HUf40vociMFUnBf/PcFSR1a4tQqNrOvS06OAuVvnT1skrx1HrdQwz42n58wUG/07M1E2DVfpZLJGmCJEmRFSUyAthsiSTLTd06T+XfOklKLIoCHPYJFQf9DXSGfcz4/pKq1QGW3ZFgHre3P00wl2VCC2e7BXb7qaxMuHgyK0eYLDeQLDvINEYSuAKZFLyMKdPzTUlfZWhUfcx6QSg1A7jyPA28sj25PUlYhbhlSRM4RvuzgmJ6EnVwbkp8FcsiVCVsFXRle6f/NRXQpnCVQly2GaFqNj9X+2aWhlsRqPBWDVhjsbxqM81xwB/EDRL70vn7eP6snhUaKteIURNOsy0QuP/8//CnHvGkun55HYF1BNYR+GgisAauH02c13tZR2Adge8wAu8buMYEIR7YHNZZJfc6LT1UORVr8okY4VuoM2LKGUpFHXql3qmmaZb6Fts/NaFzHaMDVzkfrqSRv59wmB+qKRObXMwel/1hvPLws1RImzD51uND9ak9KClcVcW+nwP7Nu/Rw3Wktq0+QEeqe3ifOvBUantA7jrEpkZ2WBmnVXNCw432ZR6gNsGOgmcPP9AmhLV5UiO6K6rLqsBShNQDHEpPFTSRyq0i9qa0jPOLiYRPKojXbIIax3ZavRsLBDqjyu7iQS5aI9HmRTawbduQAx86Xg4soGvzckemvqa3jfhX246GttKcNE9aAa4Rj2bE1W4b0LW+fgFc6/UAKzp3+nqFSpkmte1iiR9OJ/ij+Vu42HkHg34LfcJVTvDoxSmrQKY62sTVm4QBgcq/1QBsc0GgSpGu2o5XmveJfItVVVidmrPk3hhFjwrXrvxOVUCG6e/JHOVirmJPRTrBMttDe0l/xX3cuHYd/+hXv44rly/gh77v+7F5+WV0d3bRGmxi2Q7/RHoqWrqpqsYXiXkQEryyurkD2DydoUXAcnQHe7ffxZtvvYqbt6/j/IXH8PFPfhaXX/wMNh+/guV4F0uCFKrAytQgGqFTt6+K9OV8CpwcYDk/VnX2JSfR/YGlFmusYvGuTEoxnl8yOcatxRi/OPwcfuHM87jf30TWsQUktWZuU/6udXFA65F2TanqqibJPk7vLEv8yeIY/1nnbZzbyKX6bfEYeNwO1HgMFtspcqpvC8Z3qu8yS5AvB9jrXcY/6n8MP+dK10/1W/jTj7Xwo+d62Om1MJ1NcfX629i79g6QpxhujPHYM8/iiUuXMR4TmJly8RRwdSBo7ehBtWLdSksBHYMWBiVWoV5zYSgWXQy4ZkinE0zvvIXy+Ba2BiN0BeHdv1UwxgsGRXX6SmnI6+pZD43FEe5ffdm9X6UKpGJ1dVElPB7lE2tLH3JsjXtJc0GLr4f60S1SKq28gKspy6PwkUAvD8I9Pk0OaQV3KuDa6OZVX6zU5t4/TSIpawyN7fIhtpub0tZlZ8EOYwpcqjPpsdw/fxltFa6qrSAC9jyQNeCxMzDDolbWOG1Bb+n+rFYMi+2E15oKV4KowYDF5GgFUlgfKpcGqaSsrQPehOJ2zQhmTak6Oz5ANjnA3b3buPT0SyqeRX9MHjn74NHVX0Vvchvd7qZ6VhTepLfvkv0h4SLPAfLJPuYHd3Hr5g10BkNcevJppOwnWYrxeBNtFgHrj9HuUtk6UsE+KYA5fkrdyrZL6BqLJGY7ofustx+zJKizAcyLNux5YuHZ4KuKmLlS2ixu7HytpZnaWpYmfn/RuM82KYjKMYPKbo6tHFOsaCI9hnksFXRkRoDDReu/BlqpfGWb5/jJ70wFs6h2NXXoYrFAmlDhSnsBg67zJEOSFZjOWTCrxDQlcF0iKw2aDgiohwO9lhYtpBig5MJbq40smeFgOsO8oKVEG1udBGc6qe45ednBvLWBtDXGbEmFKwviWaFEesgqccKV6bwOAVyjvUZbNLhqak0rCBaw1cErrRMcpgpMuzWDqXtp/GIXs26V9TODfOhlJUBQajYC3f7A/pUnMYErVdC0EiCYtUVNK6ZV/xyfr1Sv2l4DIkdmjCtcKxWsF4TTQvWqyCGe7FYWgE8B18h68PNugldb4Cjx9/7yn374g+D61XUE1hFYR+AjisAauH5EgV7vZh2BdQS+swh8p8BVHqJU+nnR5PD+9ERvq+zc8PEMuNVEeAJjTvcig7EJhZqA0Bbra/wX6dKEoLnrEKsIhBr324UkPGI99TMKN0VKqpCGF2EwPz0rKuTPoHV69sP2836P4dsd40P+fgoyPMy5z4MpEB4uAKtQwKEeQaEJtBpQ02iOZhCVYlKpi3YNQqKq43BQfgpL6heLE0G4inI8wsNW7UQwwouFsF01AHZ13T2TVuqxBmTlnjiBVu1mFbcyGwpbCLCvej6xUmDrwYOuzi0AtWuePBXRCt1IfcqtS+lbymc4NmUQ1g72ISH347GtrqrCTEF7+lNxrVfZvqOLKsl0tZnUSlf7pE2iGu9y0MJzIXR5PkvwJ7Pr+AzewmbnCL3+EN3OGCAvkJIuqicHBAoIQFBgsdCeKg/KGrwaLLJ9n1Lreb8rExaoSdFisZTxOZRUU9JjNSX44L8p8jyTKrTMJmhlx2gvZyiTYxTHx3jjzav4x1//l/j0x67gB7/3BzG+9Bw6tBYgBGGafmeIVougMVS/hAWpvBqXBAf0KyTUIXxN58BkX/6Px/dv4NrV1/HOu+8IJL708ufx4qe+hM0nnkMx2jYFrU/OpZqMQl20QjjeRzE5QLnM0R6P0RpuWAEaOWC49zT3X6Qo5hOkJ8e4t9jAL42/LOh6azhGv8UyVSyA5tYMrpvk9QpWL8WRg1iBXB0HMADwI8UEfwXv4Mr4GBhvozUYWsX0gDGECwJLcxQE2zwWwlYWC0pnyPIFMvRws/88/kHvk/g/umfx3EYHf/axDr73TAeDNnBwdIirb72Ok7t30F0uBRK2n3gcTz37PM6cOS/FVlMl6o2g9iP0XvrAe/RGU1CF1+uqb6ud62mrAVOeGTDJZieY3HwNOLqDzfGWYJktZnj/C9WpKwIDGNrnbTzUcVlns5TwKCgjmOoel25JU4FAeUEGxLRK8HHe0Reb0JAp+1EcqVpA0b65XwOukb8fx0PVtG1DVbYEIvXela/qXuHKt2h/tTtMpCeT6hs4ooLOR84K+KqY3fYTGOyctxHW99U8j+Z9qY5lpFyHL6ZZSQgasr8J8NIHtmNWDSjRY7q1imqZijhnP1lSrM6q7g+qW2s7AVugtaazxGxyhFY2w82bV3Hm3FPY3r2ArtS0HcynJzi6+nVs5vvotIZY0jJFqfcFWlyMyXJwAYbANZsdIj24hzs3r2GWJHjy8mW1Iapox+MtdAdUto4BLvAQHhO4cnFAqkWCV7M3UZ8lKI3mwHsuY04FvArMWVytUJKN29EG41qHbzvj0qZnKy0AQqPs7TX6iQ38lqVBCKtiT/J6dZjOvhI3FnrChpVApIvrM1E0yVX5LDwoP1deF/Nw5c9UB9O/dT6fIU0yFdGSyjVjsSwC1yUms1zq1jkLaOUEojy2DgaDEVrDIRYlwAXarOyj6NH+w4DryTxBUgK9donN1gLDdgYaLKQFMzM2UHRGmC8HSCzvRf/LigJpwT5M8GxK1xq4hkLU7otsPwKnrpAO8Mpz0/nlOXJCWRVdZJ83L1yef1ZykcBAP59NCIU5Tlh/5lDL36l+Jlx16NrpoierDFM+y+u168cn31bC1vBwrYtqGXSlbUVdbCug66nMk5V7sN2XbeGkKrK1kg31sMWSUPcqk2MFuNb2CyV+4a/8+w+MO+sX1hFYR2AdgY8yAmvg+lFGe72vdQTWEfjAEXhfwFXwUHmd1TwsAAM1WwJOAdk0qTAsZ0mVrqzTkz0Lg7jiJ9SlDQikh76GRLCaUPvLVKfZOn1FA5FL7dFC7kBwVcX37QJixZg4eWkpzTCURE0vUoGaSF31wl12FoaAA8LGvj7oMXy7Y2z+/dQE9xEqV8WtbTCiSv1vxDbUsQFbvYxRtZsK+YU62Yv2MAThzcvryPkpE1JNb+wQaIUyKhNPD/xGPg2uhhLHVFKmcvV24cds6h+fP6mt2GQ6QFOASWW86xoa/Fcrk5rDJkA1PLfJa9NCoQKeFTiOaxqFuLy5O9hRBXEtEjDwnLRZ8awAOLbfhsXAIy5sBSYrvFtT4egOFcB9SApgQPQKLnybBtQErUpmbVkBlsB2w2WB358c4vcWr+JC6y56vRa6PaptRgIfUTHZ0pb5USqJokqyw9aqkIeD2BgTpMCqoW8NsWpwz8ruy4TAj6RwGxiMpXBd0mc1IQwtUAiCpUB2gmVyDJQsXT1DweI1e3v49d/4Bv75K7+Br335ZXz1q1/D8LHn0draFWTjhFwFbDhhlRUJQUKOIsuApW1fhaTKFGU2B5KJ1KnZ0T0c37uJd96+im9efQPdwQCf++zn8KnPfxXjx6+g6G9ZwTA1cE+bJqjLSyxZXT1faAWAaaPyXy3YL6kWZtUt+ilmKLMMLap25wkmiyPcXmziH4y+hJ/f/RgORiyIw1hTSWTjqkFj61PepaSe5jkZCrE3dFstfLac4y+W7+L7B3fR3xgCA1Pfsaq5pdbTXiE1kC3gyurlPH8WEztGtpggJSxpb+KNwSfwi6PnsXF2Cz9+foCPb3XRLlPcu38X77z1OpKjI5ankfJsdOECnnr+eZzfveA+rgbO1HsqBZZBEEXOZHkPtOLmWBd/fNhrzQ8auDWlWnJygOMb30Tn+A62t8+ixWJGfLOgU8TPUqftOOwYAsKstttYYFL8WRjOIYRtrE7Bj4rnukdGxfPGAlyl2PdYmMKV40oMjLHY5WnmDd/06Msa2lQoyxWwSpt2OLsSSfU5Qn4VkeM+ApjaACvIx+15GrVSsPkrGY17MxeDM+ief0q2DGHXotNeAd4Rv0olV8XV1ZUNSB5xZztQzFlcrMU1ASpe+ZqpJnMVcGp56jXVnKcXblZhkdkKtDCbHqGdpbh3+xp6w22cv3gZ/eFAn0/mE8zvvYv2wWvoC1ZTSc5ORghqHqYF+wb7wfQIydFd7N+6hjv37+PsuV1ssQBXu43NnR10+2N0umNTt8q7tW8w1E7G7AVcHc1tV7dIcVDzHGes5cXrCl6BaF0v7ibsLLiAagCRW2HvIXB1nbZndbi1Q9w7JXiNPVo8tbgaik5lSdi153ikAlwqTFrbbGj7bOuxSCU/V8aHVg9UeVLJatYC/M7STEWuWEgrL5ZYqHBWhunM1K0zerVmLFHG8+ui3x+hPRogof9quUSSt5F1d6QMztO5im7x9X47Rx8LPW/my468eQsupnVGWLSGWCy7KNuWe5JJLWtZAdZG3YNZC8z2bWr3ULaWsrfgfSF8XGlnovPM6E9LsFyrXwl0CVvZNvmtBRovDsmFAVkBEPLSJoCAlWpWFc6yYmj0t9a9tUXLgK7G5AoI+3ig42ZLYn901Svfa98BXbldqmRtX3pf9MlG3wzFazxeP7A44vdo9Xt/bgrlbywynbZeCL/bEr/4V//MB3mEXb93HYF1BNYR+NAjsAauH3pI1xtcR2AdgQ8zAq1fvvUdb84miTVsO6UI8il0TAZsehs+qKbCqhSuPvmtpt1NOZ/rN0y9aBNS1/VYOpyqZ0PpY8Y9PIV8Bfw96iRNEWmqxErh6lWrq0m+/0DIGGwgigEZNnLdrlQvfhyhBX2fx/F+L0IFCRvH+HAIYRBTys8qjfO0z57iGGrRxgE0D9mUkoa6babbjL+lZrbbbivR8GutwAUVrg5ZDRBZMScjGzap1jmFetkpqwswDZAGcK3ArrcDbxNe/9mgLHVCBKHRThrH69hvtbU51bVWxfMxj9XGjLWBgwy6eAwqsOuQN1KCG5DUJk2nv2xPbgsRqst4S6wl+O8rXaFq+49SqjT3tLpfU8cxooHrLLafzRL80fwaPrF8FYNOim5vJCEk1TQdVdt2z0BNBE1Jx9eqtrgCXkILvdouT0/y3OMyroYgJcFK3/xGWYGbE2YqXAUnC5QpbQVOgGwKlUUplqbEPLyL49vX8S/+9Tfwyo2b+L0/9GW8/KXfht6FF9AZbymNvpCCiJNzu37hPyfIkLOKPBW0CxRpJv/GZT7HcnaA+dEt3L95A2+8+iqu3XoXw60xvvC5L+JTn/0KhueewLK3ibIzkGWBjSSV8YYr4UsV4GmxCI/alJteyE4gNZWfCs7MsJzPMZ9NcGuxgb+/8RX8w53ncHc0sPZGFZx+YAVuu7KaHPtiCBeecldqWusqcbFs4afLPfzx3uvYGbaA0Viq36X78JoHraUEm7coVV4JysUxlvMjFLMjZPMpFlmOw94lfOPcF7Fx8Vl89lwf5/otpFmCd2/dwK233kIxnaKr1P82xo89hqdeeBHnd6lwpfdrKKwdaDIKhL4N30rXRz/gW6zzbAD7akwOQPCQBQlCIMY0mRzh6J1voHN0F9tnaDMxtuW6KGKl8cggW4xX6vmVUvh0D9Jv6kMG17mYVcFZyfL9y71QOY5wHNKoRNAWVg6hsNXgS59OYk23EakWxqwthWLc7Ahs+1U8+Cnvm1Xq9Eo8bIHLgGvsS+/lfVLw071fRdlMwWcFoAjP5SOiMaPcOIf++UsGyRuLKKvA9UHQ6kO9j6mEODUAs3MKqwhaB/AwqXBlzMIX1BSsTM2uYWu0l+q6NUCuWT6UmEz20SmA6eFdpGWBxy5dQW80RpompvhMFshufB3ddKpFEcVWKkZLlVZ6eTITcC1O7mOydxPXb94Q/Hts9zwGG2PsbJ+RX3RbwHUo4NqhxUBYBAimWdEsPhzY/SmgqI0WUsuyTcmypVddY1s4ZfGkOuZ2C6Yi1qF/NQpEloordb2dePOzxYRGoSM9JXFRy/fd8jFWC0FVG3clrN8TlQGQJyqWxfdIAarCWfTjTZG7n2tGqwECV0LPvMBskWLKQlkJ5MU6TXPMU54zgWtHwLW7uSkVK20P5hmQdrfQ6vS1zXmy0HNmr5WBS1eEzSl9x/ngx3G3M0Ta2cBMwLWr+FJxm2Tuy+yjpQ2bAWBjDDWYHDBRYJULYVyQc9UrPbcF4OlxTbWrLAZom5AizVMpXdVGSz4LsQCWWQf0vFBWv9dXm6bKlbCUHq6mTHVoKq/exnHFAnAoVf2YCeDN05XtxMCrqWMNwNKawFSw1maafTN+jgWvlUeSavwz4KpeVVkn6LX3ULj+0l/7sw/b3Pq1dQTWEVhH4COLwBq4fmShXu9oHYF1BL6TCHxQ4FoXL3Zo6hOApnIwAFtMhrxEhM+8IjuyLlIU9gShaG2eB8FBeMQGqCIz8UdCty6gGsdSazkZ4ieqesun6GFjy+5DaiDXwWSkRfvbDOAF8KvBmdklWBq8/jWNpk5MwK5Sv4bHYpReqpHfd3KtXNpjE26f1FscaoZYQS6XiGqC59co3mZH4x5xbinQDNMpyGeU1PVntXfuqWvE9P1T/oOuWtWbWMTC41CpnuPTVNn5UTUhhFTR1r7ks+tqaEcQOp7QZ1aq0lNWAlbQKmwFdOUa27d5l1+LU3n2obOL85WBQDUZ0Q8V0KiBdvithqVBhdwaqpGHqVIV2gaOdZRjiwYOduPPNgdyqbc7X4bHcUTz1DVcBS8es/Dzs0rLbeyUGX4838fXstdwoX1XFZX5zYrKKpbVIXD1FFelZ5qKxlhQ7a/bhKthIfBewLVSNAoE8NtUpkVG8LCJFtWYKihP1SXhZI4yXchbUVCA/zEFPplKyTi5cx3zvTv4jas38G9u3sCP//YfwvOf/wH0zz2D5ZCein0pyLh4oBRmt8ugiomFs0CQQABKGMNiWlTbFXPk0wMc33sHt95+A/f3DnB/MsGy08bnX/40PvbSpzE4cxHL8RlgsIFOZ6gJvzNzU3Nzosp9qPhT7ZOpc8pSqwhO9W6WyE+Viq705ATvLjbx85s/gL+3+zRSquaImNldWlT62khoLsKmRmNEqOeKMZcgbbhc4veUE/wXy6t4eniM7nCMNm0FOj1bQFEbqFXnbBNKoZ2fYDm5K0uEdDbBdHaCKYaYPfklbD7/PTh/9gwGLWC6mODtt9/C3bevCRZTidfrdTE+fx5PPf8CLpx/XFXmm2CVEEOjAoFA1Z98ZF9RSzbvB9ViXqO/8rVIMQ+Voy3dWJGfZHqC4+u/Bexfx/bOLrrDTRstKbuvQGsUv6r7/OrYXG2bwIxq7KhC04CzoXD1G4JtwlfflmGeKKWgKRxtXcn9N2WB4npzeXpKFm3tKJR4DumsW0tmbmOHVglXVHyVR6xnYIRXNaGOvETVkNwb245DSkt5f7ryT/6jpljOufCy/QR6W+c8NA6r3oe69XQs7brYdTNP5Sq2VGmzyJwXSLM079ygr98j6lR5V+VK1Wv3sbCA4Jv5OaoCJyeHaJcF5tMjTCfHuPDE0+iONtU+uu0WuyCSe99C6+4b7g3LtsFFB1MsSu3IPjk/Rjk/xOJoD/duXce7d+/hzNZZPHbxAnbOsEDfSApXerii10eHnqQRZ/dwJVBTIStfEKyOV9YMfG7w9uAPHbFQJw9YtRe7HxaF+boyVZ2q/3arrzGk3p7f62KRJryI3YM0vGFVAIvKfrVhA9QaCwSrbQEmwGudUs60elskiqJRASAJRvlzmmfIMnq7UuG6RJoVmCcpJvMUc9oJ5MCMhbRoQ0CLA/TQH47RGW8jXXLty2Bt2t4AukPBzGQxQxeZmjoBbYKuwVapgCnYNuA6R1/WDFTACjgbIwAAIABJREFU8pkjzZeyNlhVQNuw4wsOtvpWe7gKrNbAVXHSgpT5tcY3C7sRuGZSuJoqtsrIAlWt/GZboB/xSD7Fg34fXRaek9I1PGWtmJoVbKvlCaefr+xpx7om+w4/26o8YeltzH0ZyCWEbQv4Nj1eV+FrxCDuF7G/sKWJhROd00OAq/U5i8ff/+t/bnXIXP++jsA6AusIfKQRWAPXjzTc652tI7COwAeNwCOBa3h/+vyOz6VSgzJVvSHmqcGXHt0sxT6UjqHAqpStNt+twJDP7ULdYw/QnOQZXIr3BTAztWYwL0uJ1VOovBHpI0a1K6t7N1bp3T9SqXl+3JbCbh9lGqcmeVGEyTBJlRpufqDmD2rnHZDV5oGr3wZc60rx8UBrSiP3NHUkE5/9oNeM77ekz7oQy6O2YRN0O5+4VtV7wymiOr/GhYvr3pgGiI0FJDRaaNdJn7fJj4knnVR79WW+TRMKu1Su9LOzeNhkyECSFVapYTv3UaupAyJbCr95uDbVrfF6xToqFWZcR+cWVZvwqFRw2WFo2BhU7zPFrsJTOWDYHyPz11ASFdOhookiY95e4/Oxy5WLZzFxt9wAww534rJoAqWQnlYdx6Zq2BmtLFYpmApN8Gjekt9fHOMn0rfx7PJtDHtLdAkMqAZVmq0X5qCno1RyrkoUgK29FB8GW3WcDehbwbMm4Ja3BbOxDbhSZcWJe1F00FIRGha7soIwKnIlBZ6rXSkoyhZSvOYne5jdv4nF0X1NdH/l67+Fm/dv4yd+7Edx8VPfi96Zx+UPW3bosdfBkhNTglEBBqaSErImUtAWswmW6VRglmqhZXqC+f3r2L95DZPJVMWy3rz1LqbTGb7w6c/hhU9+GsPzT6E1PosWgQu3G2pC9/wMX9FIWVb6bm7K2vALJfRdZnOpXvP5BNnJPt5KLuBvbH8ffuXsM5j1u9LGypNR6euWbmqqey40UZ+65J+tKFerRLfo4gUs8J/nd/DD3bcxGPfQZvGoTg8FC7W4VQpVv1RZKh5Mo14cozwicN1DNj9Bmi4s/ff88xg8/1WMzl9WFz+ZHOPq1avYe+cdFLO50osJXEdntnH5hY/j8YsX0R8Mrbq8K67CL7GCpWoj7w+4RptqqihPA9ewLjCVepEscHL7KrK7b2JzNMSAvrviK4UB/ird39KBA3mora+2U7ZRwi55blqqd/M9wt2yEGh05lAVusrUFjnsDdZ3V8/b4I+lQXtKepUe7CO+tuEqbfZ+gRfri1WhnHA7DwuQGLO1IuRF8GKhwxdxpH1vqGtbXa/uji6KjR20t8+hS4sRKbljSeF0H6/udeFzWw2phISMaXjy1scQ8TB7AYc7LJSVZfJI7fcGZttRFZDysVae0j4G+b2I28hUYKuQd/D05AQd9cEC0+P76A9GGGzsYjAa6QJwnFlOb2F29V+iW+Sy4aA/J98vT+PSFmO4qFPOj5Ee38fh/Tt48+rbSn9/6fnncP68gfxOfwMtprdL7Woerhoj9W1jaQ3NgiG7GY8DZRsjbYTXM4faWRQ5c+V1qMNDmbqketaVnOGTbqvA9YNWo4hb+LcKsAdU1bjKeLsPNWG3/HV9CacC41aMTtCVwJSKT2UgLAUd0yyF1K1ZZh6qeQtZVmCRZjgRcC0wz5eY8/UlBESx7KI/HAGjbeSgatWsXorOhgpn0Uc6Tya693fbXSTYwLzV17jdLQlh2R/7sj2Zo4dc9hi2NKvCWfJXrRWa0UatacbKedOjtOnlaqBVymBXB1fQVQXDeJ4ZiqVlW7C96plSNgCmcGU/ol8rFa7DwRC93hCdHgGpAVG1YQ0t5rFLiK4CaPH8Gwvrtbxd91WqvdkXufgZAJfAlRkpXFC0glx1Ya1mwbAHnxE8GrH41ui/Uu767zHu1tYCjM0Sv/jX1wrXlUe49a/rCKwj8BFHYA1cP+KAr3e3jsA6Ah8sAg8CV9OjajLvEwFNhBw8RXGi8I8Mn82mUlFg0QV5MY2yf+P/fC4gVU9su6X0Sz0qC27WVVU1BbE6GzquqBRve6mRGkGnijc0fGMrqKnjN0hr81VX2JKBaYJrk+WARIwBJ2A6X58IhbhIz+nNeXUozULd6spXPeg3IK1+p/cpobQLUariX5HlvZoi29yRM7OwCFA4m7LG1UvvE2gB5YCXUubWb4x0fcFSpck2/xhVlV3Nq6Rj24BtOpROAa9jokc4ZzM+pT9KxOjqDfnPhYHAex28dD+ngGuFZtQ+TLlrAi865kVCdxTRqlXLBiPcXzVAoE9gaujtID24ZCUoPQ1fDJzb+bNFacIXirXYj2/D+krYH5hX8EMu5+niPKfa1Yo9RcAaf08Vf03OHOQ0IG89sfKTcYzLvkUt2VPlAn8kuYsvlW9iu7MvFU6n10G/3ZeKU9W1HbaaGan3tapgj8VVx+FjRSiHIubNJmlwpV5IUQupgGvAVAJQtpAe2lSKMSXdrR7UZzX5M9UR1ahMf6cKlUWuFpNDtJYp2osCv/gv/iUKzPETv/vfxc7zn0F3g6m/TKenOoyQgqm7dm2lpBNoPNF2aFPQo69guy34uJyfIDm5j5PDPU1kb93fx7965RXF60uf+yJefOmzGF24BIzMCoFQi96EBlosZjpzeQDSe9ZUu4QcSuUneKWNAcEmU/qzOfJkgenJfVyb7OJ/P/tD+Ke7z6DV7yCngks9yMYms1ExdaYpya1tcpwh8B+XOf5Qfoz/oHUVl4ZTtIcb6PQJn+krab7cLO6jdHOCA4LnxQTLyR7K2YEKB1HNRRC16I7QufxZjC+/jN5gjMlsiqtvvYm7V6+hWMx1lvT+7W+M5eH6+KWnBFyp0qNnIVVXtVrOlHrWeXw5aHXsW4H20daaisbTKurwb7UUYUJtQvjk9usYLBMDrg7gDDb58o/UroTvkamgg9KhBfiQT7OnNugvSm+vAWoAV/ukqdEIpaiwjDHGfFf9Hby/raTm24Jc9BG3pxDB8cJW8vCtV4i0jMa+yDZdjcW8xxmoC/BvqxpuCyKFt6tLlQbNG6DDVTOh9KJWdoMqmB5/9qLajf6s9HazIhDwiQWhGE/9+KNvNccBVbl3cMrPsk3VBa8YS/PJtP4PMBWbC0DGrd2SobrvsJ0TzCY6XkInFTHKUgE3Av5kPkO3xaJMfRzdv4H9o0NcevIF9MeEo23B88XsGJM3/h+MWYyPxfpUyIkLPAYWl6V7HBO4Ht7FZP8u3r3xLm4eHeP5y8/g8pOX0BtvozfYRLs3UtGsVoffriR22OqryDYS6DpyldB9RQOQVouCpiy2m6w98zToqflAy2CXY4iNy2x/vBYsOsX7DH8WpNYYZ4WeYrmU7VJtwuGyWWxQvUoVvoNdPidJkR2LAL6QrGwDqllpwUIoXeh6cQw10Gr/JgKvkMJ1kWWYJYVsBejhmhRt+bqWpY3FvcEGWhtndE8iqC2YcdAeoeyOkacT5MxqEFzcwAJjzNt9dMolemWCTtsKYyVtKlx7XoiL50CoW5iK1u0zYuErAGKl6nW1pkBnQGh/TcrVCk7bmGHQlQpdbr8QaFVbdkjKq0WFNdsk+0uvH5YCAytGKT9XqlStaJYH3Rb/5BvrFgWuOG6OM03fdtkXUEnr2zJrAfrH9gzCOnSVzYDiF8XC4rmtXjSN665n1BVVcFPt2vxZ1h3lEr/w19YerquP3uvf1xFYR+CjjcAauH608V7vbR2BdQQ+YARWgWuA1ZhyBiDSQ6Rrcvh4b3O4AGbxrvCFM/5i/oKaCpxSgtaTMAM1SrPjZD1SyAWyqBNwR8SVVH+mPq5O9GxmwqILhSp7q8BRKDKrwzQIaKowB4KVn5rrrBrAiufrWEbgLM7fcW1dMMtjHpDZoFwIQC02Nqdyj1dXlkkN2/DmC9ZpYMqUD5UysGIAkXpao7uAxw+99J7qL5gdcfBj06/VXNwAZuWTK4hWp7BHxBg7KombPn62//rzuvbud6tr4CcW52fAlV+nH/hXj5/GEFK4+qmacLaG43ZOBvwCuHIbTMJUEa1QnTaBq28j9qVTaajZKsWVg5EayMa8yK9ndT1OH7UBbAMuUuF6qnAA3wCj8fGqHa8ch18a7zeeKB1x8F2egk0OXcV0Huob6xGnp25riVFR4Hdmh/jd5Zu4vLyJQbeFHits97rotgdSSgrmCMYRyBCuVDvWD6uwte7XDx+EFNsKDruKWcCV8szA8KacWualFGPLLo/FgFCANgOuuQpTEZLm80PzWpydoMyYTlxidniMn/2Vf4bHzozx+3/378P48qfQ3thWmqp5VHLyKedm66vZHOn0EMXxHbVtFjnhxJ9WAJy4EsKmJ/sCpnt3buI3f/Pf4Ob+IbZ3z+DzL38Wz33skxifu4jOaMe8HDuE1j0su1S8spwUpaeerkzAG2pd94ykPQLPh4CzLBO08xIJU6H37uKt7Dz+9u4P41cuXETWHQvyG+N2IENI5IVu7CKZ3yshYdEGPplm+E+Kd/HbezcwGnTRkZcrfWfZSM1jUn2T6jWqhucngq3F7FDwl2CFPoYEGPnZyxi98GWMzz2F2TzBG6+/jttvX0UrIfwwS4HucIBzly7hiaeexnhzC11CBgJXtxGICX2lTlVbMnjX7ItNwBrjoLV5WxyJrzrVPIAr40wVMQtnHWJ+5w300xOMN86YJ2mlcGV7NIhSQQ2Bpkjl9/GXVgIxEHgfENCKdG0NhwZt61uNL+B5ISZtX0Oe3aca+taqLwm4cgP0gnTLAJ1vpM5X2K1aenIVZXij2+IT/UNLqR3txhnnY77jpk63RRKLY/xuKlSdvLbDn4vBGJ3dJwVy2m3CJS4iWEEnFftpfFkMGcs6ZbsaZ70Alint7HrbcODjqcDdQrYCBEZUApqa1go0WSEsz0NRoTqqUBdYzE8UUkI7xsmsGfSEonbLhUYq6A/uvI37e3t48pmPYby1q8WLTk4v0QyTt/8Fhkd3VCl+2XIPVR4vFx+oOE+pcD1CdrKH+fEBjvbv49a9A4y3dnDl8mWMNnfQG22hPdiQvQDtS7So4ws7FTwlNFa8LVPACg9WS2X2COPFnWwsJZA2H1fz3SUMy02lLAU01f7ux8unHl4/3vV43vR89gyWgK0CZN6GKhUlQWvB7ALm8ycCfl6pS9eZcFbv5YiiompUuRoYV5o9/UypJKVnqxSumRXaSzN5qMrLtSwxWxSYLDJMkhKLHPKF1pIogSth/vCcFpPojZrTOmZJe4Au8myGcpkD3U3k/V0k7TGKZVeerp1lgg4X2Ahq22PMWwMVT+X5FmVp45UeVmrbCd07Aqy6d6tlOtjr9QKA3YHtb7SFYRzsPQyslPqMnUNpPR/5mKR0f6pcqWJlQase2zMXD2gnwNR/glbzXY1ra4sKvPdlKKg29iKGOla2/2pxp7ZIsL4Uvq4scmkQV/6uBK4Csg5fuQDgdgN6FlE780WYleef6JPV+BZFQ328q+Li9/Of/8t/+uE3/PWr6wisI7COwEcUgTVw/YgCvd7NOgLrCHxnEWj905umtvBJkiCXFzGytG1//hYUbRI7Sz+rJ1Qx2YxJnnuZehErf2S3x32HWUYUTb9BpWLHfSapLOW3Ta/qtyuV0hFUNSk+9bBYg1579jXwIADok+GYN1dqoqbIsuKL9iKBXo8wT8eiqYxBSD8u445eFKrSj9TKKNMdukeiPb5XYMSqRvPB3SLYnBz7o76/7pNSEbCHpWlbyvWjlK4xsY5YaitV/G1Pdj719Y2CTDZ1tfcH0KniV71u/qyMMyGBbBtC9aTLFSowS58UYPZiZxWVrkhwow0LXNYKV4FXNR0HGeHZ6qcTXrw8Zl4vtqUogsbDMGAebgeuyvTr+SioqtRiV+MG36m9Auvr6U2t8tYN4ClnjGjDXhnZ1NvWV2p+2Wwzp/uxAeFo9Q5P4i2N/lchmFDIragF7ZLb9WHP/Hie4A+l1/G58k1s9uYCjJwYqpIyJ+60D3D1IyeHlRrR22BMyqrXG2q9R45EDeCqoj3e9rQtT920V5lWSn9TTsiHgqSqsO4TY0LPlnxPcxTJCXKmwBOO5pkmsIQE/WWGm9ev42f/r3+CL7z4HH7waz+C0RPPoT3cQqmUX55TzwpIsVVlcySTfWB+IvCYz46xzJfojjYEDDXpL1n8Ksfhu6/hxltv4p27h7h1sI+tnW185hOfwpXnXsLGuUtoU0FH+NIdC7pQTaqCOJyoc+KuFNWsUrvyZxXvomI3mdnrjMJihvzkLk4ODnAjuYRfOP9l/PK557EYUqnLquqmaI0iaOE3bFfYU8+xxGgJ/Fh2jD9Tvo0X+nsYjIbyyG11ByhVRd0qn6s4WbZAQeA6p7KXcV14ARmq2lIk9CB8+nuw9dSnMMuXeO3Vb+HeO9fQznJwMwKugwG2dndx7uJFnDl3AYONbam6+B2LSA+0kQZoqpv36fuLFdiLAcz+ZsygXrgxEEclpVVVnx/cxezW6xgix8b2GV13q9Lu6cIOCWuI4EAjdk3g5Wm9AceaUFVDSEBNDeY+UkThLVcWrsJkU4wHvWVXM0hoKm7z+6yAsy8qVUV/YqFK1h4E1Q6GvAAVX+MiV6Sjx+dsHY8B84I6sYATXig+IplytS3xZD7cRm/nPFotejn77VtQV6OqXyq7L6uquXxgw1vV7i92TTKdryAtzy2gr8Y3K1BFJSNfH1LxSPgmv9863TugPHedFyzSlCAhcEUbw41tU5XyKcWtAdin0sVUCyeL4wMcHNzH1pkncO7iM+j225bCzaJON7+F5e3flHKc4x/T3LVfLUBwUWeCYrqPbHKAhH7GR4e4v7+PvN3Gs08+g+2z56Vy7QwJXcfmF02oqsUMQjXzODIfVrOBqBYR1Xvd6kEPYe6X7dciQLM8bz213dp74WN0D60l27vdW9UeuIjD5W5fbI0FDnt0cVWzF8KiAlsQVxYtcwFmXWhZIdiigha3pE7mey3t3YCgK8kFtwsVIxNwTVKB7EVqyk/6uZ7MM0zmpnBlwSwqXJdtFpDqoUtYPj4jNTU4xixOUJR8XjAVtFSd/R0k/QtIe2MzSJKlQI5uwQJoOTK3FZD1CeE9gWtZaN+ErwFOZefiYLVOjTeIfAokRssOGxBBVlugCc/c+v4Vixq10lzqU3qha9wzEMpFJ/NYZbEs8xKPvqZnVC4SuR8swbf6k+C2LTiEb241xmj8M6W5tucF1tiH6sJa9It1tav7ClfvD2V8tYgV0DjGE18MqTyh61E7FsD478/9pZ965C1//Yd1BNYRWEfgo4jAGrh+FFFe72MdgXUEvuMIdH75ZvVZiWn4EGeiAHR9QiWkWHnO2dtDVam3OhWyCWlUobe08VA32mdWvhrwSV6pgmQtVbumzkQQTWlxsU/fs1JmXWHXSO+3dFpL7dK+9HuoaxtKBxafiEq8Pn83Zc/p4yNADFuBjlLy7S0Wo6b6swZijSl3tTGBRge1As9+zFIzrfjexmE0AaoexlejpxMM2weTrzbVYafOxA/V4lkreXUebl7YLLJtyoemWUN9AQyY1n5yBrXt+OShWlVpb1wz3wfbQhRUCxBtxUIeonSVn69tz1Lza9Bql6wG8nWxKmsTUrZ6QY24ZgbNG4pT30bAZFtZsEWC1a8mZDYgUrflVUVe87MBVw0Weykth/fNMxYsXVH3neorOq4a7HuTtV01FNnWMWt7AftzXezNDTywgRR/YLGPH85fx+Od++j32gJlqojtk7cCLJzlafFe+dk3XxVbUguswEntEPzImARwbcoTo2kJuFIL70oqTehzKeHa3ZGUZ1bAxLwdCTM0YaYCKpkgW8zU+miJUBK8lAU68xO88eor+Cf/76/hK5/+GL7ni9+P/mOXgdEZdLpDLL0wGAEQ/Vv53c4TZHvXMN+/g87gDNqjDXToQ0ovSaZmZlMs7r2NxdEB9o9meOOdd3Brfw9bWzt46YUX8fSVj2Fj9yJ6G9toD1m5fIRljypdqrJ8vi7VNyfQlrZsRZwKKwiWLLxwjf2NCt7k6C5mh3u4mezin21/Ff/wsY/j1viMuJCNR+areQoAhNLVC9ZdKAr8sfQefqK8ikuDE7Q2NqXIA1PGSUo1fvAYWDiMMZ3KrkFxUXp1gjxLkXJ7Z5/C8KnPYNoe483XX8f+rRto54XsJ3rdNkbjITZ3zmLj7Fls7V7AxtnzGI43lCJOGGeLX5bqbEso3qNDdeVtYjWLwRRmBq2ai32hfNS9R4DC1Gh5MsfxrTeR3XsbO+NNDDe33IeYqmoCV4KmUIxZL4/iNzF6yTGkHuofMjrYSxqfHa7qGKNdq81z4ai2J9D5+v1Do5W/WYWV1F8NuIYNQGUOrTCZqi2+QgUaSzHm/cplU9+WFsMayzvySPdRMbIbpPiuC1npZwL/Tg/YOofueEeg2or52SIYbQniwEPZGpCIHsGmOjYrACnWXaFKEGQeta7a9HFPkCynPQCV9lzgsMWJGOK4LTvXFooi1QIIQWuSzHQnoD9reO+aLybvswUWs5mKACazY6TzKU5mMzz51PPoDalEbatwVHJ4C4vrX0drelfKUeXyuHf0MllI4ZrPDpCdELgeY3FyhHv7e5gmBZ556mlceOIp9DbOqCBXyxWuHJ9UOItjURRoCjVx3Kvl+Wtg3GJi47nFJhpQvBbG9PaEIIsFeYASSrK4mC2pqtikQLU9s9m1qe8YsjDR4pEtyrAfUG0vtSoV9tkcrRaVmSysZzCcENAKaZnSksBVae+5QUBmFclOIApnpVS55gKuTL2nl+rxLMM8LTDNoOJZVLiWrQ66vaHsSejhuuSYXKSYT/ZkD7Fsc2Gsj1a3j6J3Fkn/LAoWJuQ1osKVY3yxkKI3a7WRtrc0zvKcmS+R0t4gz5ELlrrq3Rf2mrCVYL9WuBrk95tr8xbrQ4LbM8Q9rMqYsTEpVKccU2mhQi9XfstPVcpWwlFfwBQsJdyPDBZ1GLs3OHhlnLWAVFJJbH/TNTTduo+FtVWA2o7bjEjpSo9XXk/2SXm6GvyV+pXHE4C/4Uldqc4b9+nmeBs/R7v+2f/uTzxyXFz/YR2BdQTWEfgoIrAGrh9FlNf7WEdgHYHvOAJ9Alc9u0WhI0JPmxBHirlBG58k+6OeIGAUrQolrKt9LDnY0eFDpJehtuOOo/K8UrFhgNO+l+h6oa7VNOxQAoVOsAY8Dv+oSvAq7DH1DaDKzxK2muK2qR602WdAC819HDKbUtIKZ1nqeg0jm4zWYLOncsZER4CyYakQ+27YHYTytbIU0FFYCmFM5lkI7HSKv/2NUNgm1HHkD2kKDcjqSYdWlMMf9SPBtXkuoSQzzzmHtAFH3GvQoLVNGKnW1Zk6TGkeRVMNIcjcAK+WKlenvwZ8oKqMBdqsTdi5G8z1UjMOYzX596l/tFNNyx24BhaoQKwDjQaCOGXbYBYPNe6Mn/RaWJXaNMyuzUPea5DA+gy/vB67YY9mgbIG429OaPiZKgXZA8m2quzIla/mvLw6qoa61RTH1joUq3KJL+Zz/HvFNXxseRXDboKB+2uG6qy17MjrlBPEAAfOb+ycI5W68mOsS5vFsdcR8rHFlbem9PKTOLXAQYlVLm9TKa5ULZweioQJVAaN1Os0EZXPM69siYKKTIICTpoJf6lQY8GtskSaHqN9tIe3vvkK/tU3X8HnPvkiPv7pL2Ow+yTa47NYDlmQx3xFqcAjeFAa8f1rSA5uAp0B2oMdWRF0qWBrt5CzkNTxPbU5ToTv3b6Oq+/cwJ2DCdpnn8WlF7+AK0+cxfntFgajsVRvENi0AmDy1/T+SuVSFOcRJClYOCsRgNWxEITkCyST+8iOjnEy3cPhbIxf3/ws/tG5T+KNzYuY9WtbBIuqK/rVaVVmS/ChUwLPFQv8qeQmfk/3bWxtddAO+wNP8zYVGFWu5iMrmK1/U6Ubl0z5psdmq4ds8wkcd8/gxp0DHN0/0LVjIZder4PhcIjN7W1sntmRunW8ex6bO7sYMh4BoByCqJ9I4W7w6IH2XS1EnE5Xtz5m7zYAyxR1whC2GwOu6fQIB9deQev4Ls6eexxdFufxfivgyvYlOGWwK8BhVSimoaavFjYamRKrx2qp24RTqzYlhcH2plIsfnYwbpkflmYeo639HoWTrEfFuZoazyFkBWDt77wH8TuWpWyBzNpGZadhv9pupYyzFHgTu9mYLzuB7cek2tQbeX5tLwYYCz2xyElFYb6w8U7QyxYVeB1sLLQlslrZ6scX2RDyUk7tGKVQ5WdNEVsvRlGFXWChxZUCw9GmjUdFacXw5K+ZSdEXNhOEVN1uG8dHh+i2W7h77wbOnrmAzTPn0GMhvTJBPp/j5N3fRGvvVXTzAvmS9gVctKHYfYE8m2KZTJFPCVsPMTvax/7hAU4WOS5dfBJPXr6C/uZZdIabWmChqtWUre7jaoOiJ5b4dW7+7h6jZh0R6mBbjJCSWO3c/OcrJbSUn+zfvFZFDec9W6Bp7WCA3hZkpVKVpYkXk5KnNBdUQvFNuMfddWQro6JRHFtlFWHeovGdE2aquBavvXm38jXCVloJpKn5ty5SsxMggJ1mSyxkK6CcGC1mqWhWf1MFCQmDJxxjsxSd3gbavU1gsIm8s4W0u4Os1XPgWshapcM2ky4EVbP2Bgq3jGHTpp9syuNRgS8H/7Eg496s8mD1n6OAYfMeFn28hqluu9EYf6xnWtuWyrTFVH6DrFS5xkKm2oMvbNjCiY1bp5W1rqTVwqONZ2apEUpXU+PGYlXz+GIs1L9+LNUiqhfQEvwN2wEqX71/VUUwG6r72HY8DzVBa3PR62f+wk8+MG6vX1hHYB2BdQQ+ygisgetHGe31vtYRWEfgA0dg+Mu39JlQ8RFUqU6OwzwqAxtTwOp9hIMG3OLDRkdN7eiKTiOr9TE1gJHUkFJR2t8JYaQmbZlvKnUwAp2Rfu0PglaEqJH61Dj2sEbQMag4lZ3j0y3nAAAgAElEQVRX5SHqSo/62C0llxPlgLguM3HdaUBXOw0DrtST1bAyPG+rWib+g9kfuOK3AdA47ZL+JJS4jXT66hhiLuwTYisGVvttObOsQCg1R5pMnQJYD28KlX1DpRD14lKNK1VdJo91tIHqAbyC1gYRTKlrXzVLc3gdDcShviLNtG8pbKKAlxeh0qW1QmgWPVNT2QKAvRqAVdCbk5aAxpXPrxfTCoV0o/3audef8dM71UZXvXebUTTo2jzZAM3Wyt398RS05+cr4OrHIn2a+xAHhF29Wg8DrrFA8IE7uV8ZnvkTRY4/lN3DD+J17GJfisRu3zzfzNOUqaQdK+iitNjav9VASO1zF5NQKQyVAh3QKrxFLVbC8u5hrEWMBnCt1YBUUmUCd+axyQmnF5Ni8SEWoulvaFIuICZ1Ios5laAat9Xrm3KciiGmplIRlMxQLA7QOryPt1/9Jl679ipe+tgn8MKnvged85fR4mSeg518/7hPAt4Cy/kExf4N5NNDtAbb6O5eQme0jXY2F2xl3+1s7GCZzZAe3cPh/bu4cWsP3+y8iDef+m145uwAX+vewOX+BP3xGO2NM2gRxnRHKtZliw7sRKYeo2cfQTMBIAtp8dxbRWbKMnr6zQ+QLibIp0eYTSaYzFu41r2Cf37mc/jVM0/j3fEYhTyvmapsNiqFL0hoAciz1Psl8LXsGP8pruKFjSN0R1soqcijIipQrauIrcAXgSRBK+0aEiCdSwGXpwmSZQcn7W3cmnSwf8yq5Tm69AHutTEYDjDa2MTm5iYGmxsY7pzF5s45DMabGAxGqtCtquZpKgVWf9A38O3p4M0J/mm1lQ2INvE3AKt7RwWpzCNYbXSZY360h/03fx2DxQnOPH4Zbe4nBin5BCdmZdGAXObv6DYoD1Fi634UHh/sD+4boiOSWpYq7Rq42jqUFYuqj93HSl+wsN9MmRYLWNU5efGrWiHfKLQkhbkVPLMvA7TsiLHwZ8UvI+ODf6qL9IiseZo/FXAqlOfe57QUWW6cRXfzHFpUgkfBMPfhjTEohkP2HwI3qknN/3Wp3wlAWTTIlKN23UKha8OpFxiTNSahH5XtppxkCjYrr+v+LEW4waaENgHLAhsbZ9Dj370dcLwQqHMPS15H2/4SR4cHGA+GuH//JtI8w+NPPoNhbxPLJRXzbczuvYHk+q9hkEzkJWsPBNY/qbxVQbvZCZLJESaH97F3cCCF66WLT+HpZ19Ed2NHinEC1yjKZwpUs4ow4FrdpBq/+x2Mf3fVcABqW840sqfrputVRd4Ux7xk7vGpwqLcnxfBUnxdFVz1I46prljVHZbjDFX2PiZr0UJ+2s7YVdyPRbUs9lxk0n2OXu5FgSzlNbbiUYKtaWbwtVgKuM7TVPYBs4UpXidJgUUKJCy0xXt7f6iFmJJZAISpRYaTyaEAY2+0oyyDZX8TRXuERXsLeauL3IyOtRDbXXJjc3nPZu0Riu6WLRQuIe/YpMgMuBKkcyylWtQVrXYvC0/XOmXfwLQFpDkWSb3qUJzPHvWXe7YLtpp6VYWqVMSKF4XKUmsLAVxrDXw9Fjy4X19k8gJ/tUo3jrtZdM5HgMZCSEBRjZeRvRIqV3m/GnA1xS2Vt+7ZHu20gv2NM/XsgiZ8/Vv/7R//zh5J1p9aR2AdgXUEPqQIrIHrhxTI9WbWEVhH4LsTgSZwjT1QN6EHQ6kMOZF3AOvAyCAmNSZeHCnysFX0g6l8Xj37UYfM6vI+mairuC9lYSB1KwtoCVTVj6Ux4TTw5rMBBzzNNPA4NvMJNY0hq9/a43MNJi1xrKFyjYfseJCuqJCfhI7ZvUArP9D6+HRMPsHzJ/V4AnaVmTMWt0Mw4OpFUnxCpn/8IVcgKiZBEhfV1ghVknh1/rVXrLbRhNwr10Dxk11ErdY1zGYK3pjPVdBVStE6LT3AvI4/kLJIW9RA9ml109bBVbKKkVJc7cuqqpsOKxhG5YdorzZUuKdhqyCwPEnZVg1tR9uwwlWuQq6UvOHj6mrtB+C0K4DiGjyk7a5C0NW3BPSuFi/8DU3gGurouEqrytbYprbRAD5SAgc8q9Y4GqrmlWtXFxrje7hMUEox/rV8gh/P38azrWsYtbOqerwUbg5vNDnUz+b3GMVd1MQbFYxXgWvM2iuVuFsvVIBKCyuxrOCrCfGaYIulttbpsFZpntCPjabdN7WTjknvNWuBJaELFVkaj/y4WWE8WyBbnACzIxTHh7j+2jdw4+41vPTSp3HxE19Ef/MJQSZCMxbposJUyjTCoqM7KCf3BQK7W4/JFgApvU2naBO+jrdRJFS+TVDMJjg+OMAryeP4hZ2v4trmY/gd5T38WPEmnu4fCzp2NnfRGm0DLKjl/YUKuoCDSm+nN60DAP5MP0Oqy4oiQTGfyKs2nU+QzmdIJgvstc7iN8afwT8+9yl8a+MMElal9gakonXhn+3KbKosr5Qpfrq8gd81uIXRqI9Wn36wTSMQg9lxLWThQGUrPXKldp3LW5ZQJWmNcDsZ490jVhbP5OHa7TG9u4/xxoa+B+Mx+hubGNCaYbyB7e3zGA1GSPMEi8VcqeDD0ciLZj2ocLWh0QBI3VcctmoRjB3ZPEkDwrJdEABND+5h741fwzCZYvfiFbSHfV1bbYtQSlXoqaCWzNNVfAZca6sBD2iMgd4nYwFB41U1eDFd24pn2TgM3UOxzFxM2vQvD+pub1R/Y0EvT7fXUNlQuNoGAjbH4BXp576wofRgsyiIAlmVstGtBNyVW3CTWQQ8d/Z9AW8Nmr4tKgW3LqAz2qzsAXQHVep6/dVcZJEyPYB4a4k8M/UwCwbVCku+x8Cg+XMyDZsLHuR6hHeJ+gSLC7FwVq12NWsGgd0kQV7mGI83tVAU7cNsCUxprTEirlVriZPjIwwHAywmx3j31lVcfuYTGP//7L1ZkC1ZmpW3znxOzBF3vnlzqsyszKKG7CpooJEaJFADQqj1gMAEEtID4oE3PUgyBDITMiQzPelJJhkPkgkwzJCMB9qYuxr1QLeMplWIrq6uoSurMrPy5h3jxngmH467bK3//7f7icxqI1tVl5eTZpFx48QJP+7bt2/3/e31r7WzLxsMttbi2UOcfvtnsb08Q92htYbtC2GjQuP4mfMpstkFprQTOT3BLCtw+9aL+NQbn0Fvi3Bwx61HPDTL4VzcVdfurWvWGBE2SjhrQDqgtIKz2F4cl2S5Ehg27na1jZFiagbtK3q4qr+EWjZ8cNXIZg8QfVSLXAzKYvMybCoWB7xfx8KXFmJM4arnprpSVQEVrlQRS/lOe4Y8V2gWw6ryosKS4Vllhdmc4LXCZbZCXnawzEvdz2jVMpzsKDBLz5RSMC8E2IcE/qNrqPoTlN0xst428rovmMsbAs/cgGrk0haCVp0hiv6+vKkJRrmtrOLnWaiXAdcA+laaH1YCtlhi9iLhldqGrg28tHMTVjq22Mif/VoUbKVinCpX81a18+lqZ/ecbiqv1uFuswDZ3E0t2C98VV352gr+aof+tcfJq4rUCME0Fa5VsFDxKpuDjtkPGHg1Va7+C8ugsPD6GOD61//b/+hjnpY2L21aYNMCmxZ4fi2wAa7Pr603n7RpgU0L/BZaYOQKV00QfQ5IZanmoJwQhRIylIKtEkCJtFoTTgtPcpCZFI3rOyWFm2AYLQMcmjlEDZ9NKhrNTsAVKr4Jgb+PMfBPvNeTuk0J6MExUpR6mWV4mkmda4pEmzCnuVnMrt2j1h96vV2473J4C59Qn0El8Nfy7tOkMik4CYIsNdh8be2zpcR1MBnTb9kLhEqh1XSBp4SrQoXkINMgpdspSM3mcDagZ3uC7KVwHwWuriBdK5tvC2r8YB20RolqwFhVMvoxqQSUE5joK94WbLdQsKYwMz/HARgDVdjfuo2AWxqYl2sEmBkENkhscFrBX21F9hV1K/cr1MmmtFrvm6FEkmI4Dret/G2BlN/sUpOlhp8jzVn8WjC1rvVh7nBSren42vDUoUfr8xLojtJQV9QmMH5lh6I/9Ti5Fnzo4OWqxH9QPsC/Vr2L/e6p1K0qvx2YwkU+o5Jxu45bVpIGMKW++zjVj8mqGrgRKudWH1XokKuDBYIFVcN3mE1hHqaaWPrEV+ORKL6FH+mLpZqjXXQGLHHuKnyGZf81oYuA1dDU9elvFqjpR0rF6vwC5dljfPjut3B8+giffuvzuPHa59HbvSUrAqo3BRmZjs5SY/pH5lMgm/ue1KgKls9akJYCpwStKqykfjvDxTTHLxcv4m9O3sL5eB9/vH6IfzP/Fo56lxju7qO/fwPd8Z7sBQS+VHbtE30pbE3dqv+8tJ8wherXVTEX4K2o5irmKKdTLPIFZuUI3+p/Fn/n+tv4lb3bWDh05fmnylVKe409vB67OKhW+FOrU/zZ3rs4mmToSnlr6uZUykATAg/TkRqOqjZaChC4Zgussily7gf6eLbawgfnwHzJZPQa/V4Pg2Ef460Jtna2MdnalsUAg7lWozFu3HoJu9v7yAjDyxW2trbQIyChCsx9M9td2cZm6+UBVVXhoFAgh0xaPrL/9Lqr9GanT3D8G1/BKLvA0Z1X0KVvp64fO2+C2oKENija57jCVV6XzTUZ8CKAiICr2tf6KV+njYXU2QKovr34nFDHxwKTqKgvPvBSiFR7OpNqkSNuemH8YmN6u5TX4GYE9dDahdeiXY+6JOWX69tRQE4Y4nglgRS2rp4ML0dWHxDCjg/Q3T2SfybhTAAfQpn2f9EupkIlkKsFnPh+g589BSPxUKl2zYuF2mfABQwuBOnzbcGtUPn+Ut6SI6pF6dssZauVU1toGlWZhGclhqORjVsOpAziNinucQ/m5T29uECfiyv5Et/9zldx78XPYO/GLQyGI+T5EvOTYzz7zi9hZ/4BxoOhwFyR85pbymakWC6Qz80rejY9x8npGS7nS9y+fQ+ffvML6O8QDrIEfmyWAg6tohZG9xpfaIn2i/tPKH1DqSxQb3+g+xsDA7UQFGME+7ArVzsKhSqs2sNXTGkPwHa1KhtT15p1j4fF8Z7g4JYhgFZZ4FYBacHA/0bl9hyDTOEaamIGUQlg6rzUOh9Uu2YFy/j5Os9/hUWWY75cYTrPpWqd5jWyAvJwJegjVOd1uaRK1+8dVEZzz0esDBgeybeVwJUK1kXVE3DV/bIDDGSXwsWguY636O2iGmzb4gWtDtxDlhYH3Ef2Qal03UbAFla8asPbKH5ug8zmnDX+wxZURVgZdgJUsjrM5HeFz/EcBnS1IDLbe1t8scWaJqQqWXG1njsaQ6rWorAeuAwaxz1Eff9K/2/vty2gui1JqHC9n3LMUdCXA9cI9qJaW33RYX6AZlsQsGeYv/aX/sPf7HFo87tNC2xaYNMCP/QW2ADXH3oTbz5g0wKbFvj/0wKDf/zQJogxOwm45WXcfLkXicmuImz0jgb/AiAGFIppqp4lA0q2dtJUflSyevBRq9SaGh8rLnVNqgBbJNQ3AND21/ak7aMp5WWUPvsx8UGciIfTDHuodwir99rEInY0FAKx31b2bgehwCmWE9PyIO1XU+6eHqUTBfOJb0Aof12Q2nR8aULcbrto39iMTb0aRdRVyJYgpY6xsXQQEHcVclJIuaIwwHEoLuOcGCRuAbQWNF0DEMEDQnXVCiuzCXQbktikT/NBh49icO4FG8fj+MGDRFIFalKumo2AK19duWphX6aEDYVu0n+1wHUc35qNhcPaVte3StIrAVWp6zqAif2MMsz2pCapYFvgOvqqFhi8b4eThHkbxtlPW0rnYL1tWnYdV4Bru09ET1G/4XnpdrBVMan+HD9ZfRcv4QFGvRX6w4EpXDw8wyZVTemjzqNPFgU3W4pbu/xccReLBn5u9XdGE6VA5nfpzWOQcZgVcmoLAQl1oAOTUFCz39QEjktBkC5Dnkb7AD1dCXKGI0CBVkMBY4H8Fb+oUnNImC+wWl6oJL86eYwH730d55fHeOn113Hnjd8F7N7SZ1ARS4OCzoCBV7umxM7nQDa1cKtWIJkUZ1Kr0lc2l8djNT3D+ekcP5ffxjuHb+JL+x28kX+I3uwEExTY39/FYP8InTGBACGjlf+rhF0XhIWGWXeotD91buX88htVab+V+RfzudK8y0WBy6zEd/tv4G8f/Rh+8eAOZsOeqgUMqmjkUq/mWMAonH+9yvBf1+/htckz9MZb6Crox+BX+FgHcCXsNeCaY1VasFiVXaJYXErFNsMWPpx2cTyzyX6/18GAwGwylrp1sj3BZDxGfzxGb3cf127dw3i8LTsB9jX+LmoZTOkY2MUGTR9FdBTWf9hW1keSZ6LgUyycBcAusbg8xcl3vorOxWMc3ronCwWOHwY5zCeXCuK0TOgAVBvTOYllIRuLQolvO9agEYNZDCCyEC79J6sK64cM9VFQkQdkxXjgsleBoqQwl72Dq8r9oG08tjui7B8cxoWa1OBHA3MMvDmA9fFciwpOcU1F6/c0dQ9CIr6fY2gfK0LWnevoTXbdbqJZmQpv1Pb136jvGiUyQSlhXKjm+B4C1eVyps8ejbbQ7ZrXqlkQ0PNzIR/X4XCC4XDskNYT2gn03C6AlhRUL+r869hNYcnFI4V7KfysAa8EwLPLc0H2blXinW9/BTdvv44bL7yqPphlC6DIcPHoN1B88E+x17Painq1RL68NNA6n2I5n0ldPp9f4vz8ArNFjpu37uHTb72N4d4ResMtU1fSnkHjKJf3rO0ScG21/dpKb5xTVxba2Op9Tqpl2jp4P1LQlts/CIQWKQiNfyN7FPtU65eudNfNNyxD4vf0rubYx4UjWRGw33swkxZA7Nrn9RJwlT2fwFWBTm7/QL/UonBbgaJwG4guprMFLhYZ5hlBbIVZVmO25L9rhfUxNIuWFbM8U7UCVZcrXnurCqOtXXRG11H1xiioXu2OMVt1kZVc9CZw7epZsc8AtWqua43vKQc76HRHGv1KgmH6eQu4GpwWcHUfVPNJbYHKFnT9KHj1VtW5cb9WV4BaGJUtGiUQ6+dSimtXdesa9HGf5yNuqbZg4Xfx1rlvnv2azzaQ3oK0WnBwSwRX7V5deEjPMNapdN+SyjWCvlJgpt3/Zcshaw4elwVuSQnr6l2NH76pv/rf/Km0+c0/Ni2waYFNC/yraIENcP1X0eqbz9y0wKYF/qVboPczD1xx2kyqrCS7SYXXtCEpXFsejP4pllzvQRsOBhOUcm7WhrT8JG7ToKWp+/SdgrUrdgNSCMQ2Yh+Slab7ucauh/oyPEaTQqmj8vWSe8lJPQFsTasBU0kY/4mN+kTaVaLhyxnIU/va8pu1B+KmnN1wnT8cO4DSRNakUPrPyj0DujYPz6HUtbYwYKL5cLJEuIpaXfXk7zOVqfMat3woqeZ10BydolEt2ytscysqbiPe9S4U51OHFF+euhwgNAFZHVJEmnlbRJu0gG7A7zXc2PK6ax9tAsMh2mltz85JWCKEDYEDwdZhWD/y/pT68/p+muK4K5/NNAHybWg/W165bRikCVUC64HAm33gK+rb7peZwuLa1hWx8JE+rzkj/HuD1O6PnHSXcb69e8V8SrDVdor94rNlhj+1uo8v4QNs984x8JRiQgqF5XDiGKW4AbbbwLUZHqwPu/9kguua9Lmvro8HVF9JvRrwI9R47rmYwJWrPP1IEnAM+NaTYjFHmedmUckJ9ZCeiRPUBDOctHcJXN1WIKABU7QLA4Us/cdihuXiFNXT+/jw3a/j7OIYb33uS7jx2peAnUN0SiaSL+QTyxJhBbmwDT1YRr6qhLJMxybkHU4MzLCkl8FSiymKiwd49uwE5eQ6JrdfUzDVdy86OD5+htd6z/DytTGGB9fQGe8ZJI7xUv1OZ1ljha5lwlWmsMtrlMBuhVqJ1Rb0kxMiL1iav8RytsR7/U/jp679Dvz8/j2cj9gmXlYdY5kWmCp8uirxF/AIv2/8EKMhVcNbUjlLAUkFVoznCi6jpUNO+SEqQe85KgYIzS+lDCzqIZ7kQzyamWcj+8NgMMBoOMRwwkCckTxdR3v7OLjzIg4Ob6I3GEptRlUVPT/lRcnrMpLhXfWVxqsob20pwawU3aGT28DYnzk0IuBbznH+4beRPf4O9ncPMCbs7tCwhv+ZT7CsBWTj0JRZR5m8ve5BU7rAbdBuq7BtzDM4a/6udseg+lXXScnQIUItwnQCrBa8jUULqkYJCkNJ5l62+vvwcPU2MuBqvsPm++rhO0k55wuRHrYl8CoAG96tpnwNeb8sBUIdqVtUF/V4F/29G+hSie2LJAFo49qPxZb2GLk+Xka4UlhBUPGYo8gX8l0dDLlYYb6ucd5zBsbVK1kQEF5ZqTrPgZ2vbLnQ6yMqlQNQqgTcwpvM89UXMsKaw3YY2XKuYCiGcb7//q9jd/8Wbt55BQUXcaj+XVWYnz3B2bd/FnvlmUAxVhw7Mllo5PRv5SLHYobF7BKXl5eYL3McHt3Gp978PIa71+RH2umNUmCW2S94n1FFg1s+xPJpqBTj2cOV0VbOraXkZLVhjC3sKrh8Rasn629UEqfzQ4jX8ljS65Ut7NhiBdXdrnBlBZMgK8GpWwmoyoD2AZX6jeqEOAZIZexwUtYyFkJlYVSmHqVinXYCVKjK7aU3wNn5pYBrXkJfF4sCc9oK8PfdLvocR/s9TLOllPZUu2vRnMCVFg1bpnDNMUTRIXDtYFFwcYPdp+vVRhX61UIwfdUdIO/vAt2xVdzwOYhjwcq+5IOajsWUruYJHkpXtysJ8Or9yIo07B7XviaS4lOKUVtAaH/p+S1B9MaOY83OykY/f95wkOmwXQuyATfTQku8Nx4UIlDQ1f0KDlyZ8tXvvUlI4BViHFfsGnZf2Y8BrwFce92hwr8IXrkw1xu4VYLsFGpsgOv6s/Lmp00LbFrg+bfABrg+/zbffOKmBTYt8AlaoPvlh6nEPxSjoXiNcm0pXH0K0PbzDMDUgDEvk/cCaZt0usLDYVK4BTYKSw/PSr9vrARCjWhTS4dXjQigAZgO+Ax9frRc3+wFzEaAAFIMJVSvUri6OiqomaulLAyqQYyuexHISsA4qShboLUNF33fYwoVJamWqdXyLl37pNCkBXB1tVqrxLUdkBWP8VaqlrCVHuNLB81h9dCGhHqOt6yzpCK+2nUMMsY2DQnFsSh+KtkrGLBNytZWG6TS+dQbHDY7fQgFcZrMa7uOm73cPvpmnGrCcps2GkSlWlp9So6lrqb138VkNIFin/CGIraZBvlxtiwZoj2S1s2hZ+zrx7VXes2hZEx2CNLi+pFth7pAc/Wss1e7buK3cR7MmiKAriO6huXbRzMwSe1mnX0bwE+WZ/h369/AC/UT9Aclepw8dQdW7usJxmYfYGpIBdYJ9jiokcLVS5EdPDXwJywBTDmj8+2ef6H6diNCp03emq40TGWVru7UJeXl2abQMijG4BPCAaU9j/blpSpP1z4DV6jM6aNiSbRDFkEDleNTmUml6lzKzGr6FMXZU3zvO19Xqf6nPvM5HL78FrqjPfXflbwFCXJpHTCxGTahKpVeVCsSUvWHdqyc1CqIpTAl7OwY2cn7mK2WKA5exmD8Ev5R/hK+fDHBj579Ov7w5EPcfeEaxod3LEira1DLQL8vQXgdOBVbVJR2Vpn7N7J8lOqvAlU+QzGbolxcIlsuDQRlBR527uJnDn4MXz56DfcnTP42C4tK+KGDslPjRl3hz9Wn+E+GH2BvtEJ/NEF3QN9Jgj8qJX28aQeXCSqbYpjWBqvlFBlVrlWFaTXGg1kP53Pb/75KwkcKSxqM+O8xBrt7uPHSp3B07Q56QwafUYXHUbS5R1BFxf9Ccaau7GDAFJPePq7AChCxLryOwYpBOQVmx/dx+f7XMO52sXvjroCOrh4FWVHlSmsB9w9OCtfYho+mhJpSpnm/9GRzY+U+TrlqO4ArYYeOzdPfw9Xccqr82pailAsdfVNEJpjqAVp+jzBo56OXQ5IYhQVcdaOMJRwnQlywCw9PyenNp9aCmwyq21jhnpQOVlm+3tm5jsHOUVN+7PvbHvNC6Rpj28eNh5GwHgCboIvnhGMOv0yN2oTt8f3xXl0N6n8WDMZxcrmY6V7EkCX+vT5Tvq0sYS8FXKVy7XQdINo5kArTA5/YAhdnj9Veh9deQF7kWhTgQ0A5n+PZd38Bw2fvYDTomKqc55q+n/lC3rH5YoFsMcV8eonL6Qzbu9fw8mufxXDvOjqDEbq9oR2XBxE1VhXhh9m2ZOB5NdgXfUnt4cFnfH5SFJ7fdMOTWf1Kf8rjc0VrWG+kZ650gj2w0MZcjikcT7VwyHFGCw6NZYOpg7lIsDIrAzI1Lbrwi89KZjfCNiXopdKV54nq0Zy+znmm12PT59M5Fjl/RyuBCpfLUsCU9r7stwSuVINPs4UWYrr9sRSuBK6DwQT97UNUvRGyeoS8M8ai7mGWEcRX6Pv1Ik/6OscIhexh8h5Dtraa0FQqXVcM0QoPcg+d8tAsC6MylW8KhUyl/q6YV7sE2PSnqJafKc8ZIX1YowR0bY9h688Kfh+P8SPGBA+f1LNZXOv2g4se4mm42Vo8KYRyP5S5YZvQKHVtYSiufy0++9igf2vBtQHGEailcK2kdB0IuEq5LpuSzga4foL51uatmxbYtMAPpwU2wPWH066brW5aYNMCP6AW6Ai4rodTSecSkNXBkMKJkodmU9rf3g1TiXrZ85onJf1gbc5HnBM+moQ6BskaiCeRTwJlhGctda2nGttnBjoMMMfvNrFMcLGleLXy/Q6YsUugIvjqvqMCdwSwWrCPiYqB2PZ/bKfYV0Joec62PUNb+xV/x03IOiGV2DcK0eY9vu9OsAV0xb1iB9ZBavvv7Ijj96GJ5YTaj0naIFP4BjQMKKvJQMDW+OEKFDV/QisRb/amdY5cDWnQtgUPE4imsrP1ehsiRrhLq5FDaVVsh+8AACAASURBVNxYEjQ7xq0UVKs4RHYnUPUXtvGAnm6uPqZCW32t1WfSFDRU0y31tO1CLCG0QGfAzRT21dgltM9x7G8T+mUQ27pE49caamCV8oXNgoP9Brh6S7ZUtm3gGrYFrlkyyN6Crtycx+/omN6slvjTq4f4Yv0OdjszLwu0MsEuwYeXC7IkP8JaevLI5LUUkMb9KiWf8gWYNAnkQbqyMBQ5LEXn5N5Nm61l3RjDQWuU1Fof814Z14leMxhhgMDDQqi25DklDJ0Quu6i0xubp2F3iIrefQ6WIoW6yjMBylW+AJZTVMtLrBaXWJ4+woP3vom6XuKVz3wJBy9+RmFYFWEJU9pZxiurAvNbNc6RJE4GQriPSrynGnWKevoE5el7OL94ivMsR55v429Nfhz/59GP4vWTh/iPL34Rv+eFLq7deRHdg2uCvCpBNoMR26ZcBbxsXeraTP6gsROEHvSVrGZnKOcWpEUYtMzoNZnjuHMHv7j3JfzdwzfwzngXyx7PpnkqcxFpUgP/TjXHX+jfx6uTc3RHY/SGkzThtvA0oRdTSBE4KbwsV1q7bAVyB67ZAjkGeLwY4vF0BXolUrU6HBK49qV2nWxtob81wf6de7h++xUBMzvn3qZR3h6gSYpmk+nJdoFAh5YGXqIe5a4GXE3CfVWBKWBXllicPMTZu/8C/WKBg9uvymfTfFojnI3nz6BrjLfmA5tOuPV398I1n2Eq+AzmpWuQakENc6YOjNJsAVgtGvgiSboPtP0UPbBO6ncHKir3MEgqJM37sVLp7TVaDAjIOGwVcE3lws02tGgSy6UE2q0gJfORdsiiG3QfFT01d294OzXAO0HidbqdzlHYCjRDuV3TKlPX84WNAKakrLxkmdC0pfpzBad5UgbU4j4YpKS/K2Ee+5aFZfHVCBSiGjS21VH4E1V+fJOVyts5ITSjj+vF+RPs7t3AcLyDwWRoqsosx9mHv4rsnV/C7pDbLQ1WEsiXmYLj6FNaZgssBFwvMJoc4N6nPovh7nUpW6nqNOBqJdix6JWUxl5hYV679BmlWrPSdRmDuC4HvxbMt96AbIzxweGlRNV41DWPVXncxn0srg36qUcQlsNd/V3YZph3NNW/Bs8N4Jqdhld0yFvalKBJIUr7AKpbea2qjSupW5cErgLcVLSuMFvmUrRm+QrLvMKMQVolNE7w/kPgysXT+XKO/oR+zhOFb7GPdLsj2YBU/RGyyiwFsrqPWV4rgEvPSYR+hJ1YYQu5LE3o9Vp0t1GyfX3U5POeAVeHpl7CH9YXGg9Ulm8w2WB/WIc0KnbjsN4/o5okAVH3bXWLjlC/sqlD5frR66R51ojnuBjXdJ7VD8Kfl8s+TR9vP4Xbaffnl5bqXvDcw+akevWFIZ4z60dud8BFRB9DzFKAx+I2CUm521OYneArLRQ8FOxv/OU/vf6gvPlp0wKbFti0wHNugQ1wfc4Nvvm4TQtsWuCTtUAnQrMclmoSRxDU2oyF/YTFQAQXNY97AbISgGr5utrjvz0ISickoGrBR/wy4Operm7Cb5DVthaK2PZntCfXTeZ9wDIrt2qXhEtt4fMZPtxbcW4DIjn90JcHW7VEV8bL/H+aA/s+Wwm7qSqvKjgb7NkATUFkr/UTbEuqIZfXtkCnPQi3TRjWlY7WMna8CVzES65qNFziPrEpqEvVhe65a39tJWu2xbBPMI2j/+z+bw1utV+KBfhnsi0axaZtzP7fhFklL7tWv1K7Xuk8FrzVvBiTEJ5DgtYFKn13/Zh9lrcVi4WpmRp0uuBUXv5ugRtClenzknYb698x9W+puXQELcAQbZde8y6n1/Xm9YORLYdtxNvZ+rn6Nyc43peSAtdhpmO91DYJsGqBIGwGogC9OTMxuaS61QSpHexXFf7o6gR/tHoXd/AQgx5DbVgSaH55tBMwVSN/HjSegw7P2+rjdnsYRzUlMo/HI+i8JdkgppJKSwVRpm6JdqYuTNJp63kmbA6lZwAIKrJMZZSACVVvnaGV7tJ/lt6JBGmDCer+EKsOHUzdH1XlqaYIrRiAs5wpAIrerKvFBZbH93H66DsY7h3i9utfxNatV7Q9wWZCrm4ftdrIYDSveMERBdhwBl+CwTOyHaDf48l7yB//Bs5PHssbslxU+KXRj+Jv3vsjeLqa4E88+SX8sRsnuHPrCMPdA/R36Ok6SZDYfEIdNnv/o+M0z6mBQAMDlGzRS3U1O0Mxv8Aqz1BkhBoLlHmBk2If/3z7t+Hv77+Ff759HacDAmRbjGIg4dt1gf+q+xi/f/gI/UkfPUJXhf00E/wGuPBcRnDWUn6XFYO7shmK5VRp5BdFHx9Oa1xkvAa78gem0pXQdWtrgsFkhOHhddy+9zp29o+0L+0Jf1KBu8dqWsBw70iqGPkfAS4Vj0lJHQs7SSHWJHoTkC2e3sfZO19Bb5Xh6IW3BHW4CCClF9tRZdYWztYljPNRVX66/vuoAbD+aeFB6r8OjbWQ5fdM/p4ekVLOrlll+MDnqyPpHqYSZEsKtwvALQO4H642ts816K/XQqkqSwFLuOTrBmO9TDi0w0bvDMb634aPrcZ//Ql/z0F9BGwdoL91oPJhDSJaUGs/DbjyvQ2OA8ylsdLS7k01aNAofC35QkGluLL5ON5YsFCMLbHw0gRhEQQZmORdmiC+AasNEOb2w2NUkFlw1ZWL2jjV7gROtYDpxdP7Wky59cJr6AxsHwiDF8f38fjX/h7263MMqaLl5/piw6rIUfIro4XHJebzOQaTfdx55bMY0pKE6lZX2HLRR+dVx5bInHUCh/dmHdAEkqUKowRNjaFpDBXot8Ue3XZ8PJQKtjvwPulBkCL0cS+iUjeAKx+E7KnA/t7tNARIwxfZ1fZSwFqFgIBtKlMnjOWYysWVUlYC5mEMqYUJXOXlqhL+Cot8pa9MY1OFebmSwpWeqlayPkRRlVhkCwy3dtAdbAscUznbqWl3soOqO0BW9RWcVaKHy6LGPOd7OvIgZ9/vY4XtbomtXo1VbySVa9Zxy5ZYYOdwzeeZZE1iCy9UXttrXCxZyR844KT1I1v8aT8LeLmH9Q87IUmFav6ovhjfgrFNH295PvjTUnoeaZX5+8Vp59K9jpvHRn9iCeuB1nNLrLusHyePlRYKDs25iJDuL9Y/28A1vJVN5dozKwEGa8nb1b7bVxf/x//wZ1pPdZt/blpg0wKbFnj+LbABrs+/zTefuGmBTQt8ghZIwLX9NwFs/GFfgNQnlFHaH2XlNp0IyBYP+Q487THVlWEWfmXA1SYR68DVyq1DAaiJXijp0r415YfiM61wpmZ133Vgrg4UOHRvUwvUMmsBTt85ZWbJfQrU8t9dbb54PDYQHXDRAXJ4gsYftZSd1jbhKWqATdtIwDW8DFwB2frb9SluBHeFiso+rO3XenWfQ1NqEM4noJx4rEFYh3UBDl295z/6JFctbYpZ/5CwIQjFsoCrh1ZpMp/Urq6K9nPpe7JOWRXkYRNE14BpUmS+wMYcBVsBLOsaS06722DTJzo2p238dYcMZiEQdxWp2tPtE2xyY9uOiU6ySbgCXKNdNXlxlZExw0axxjJ/tuvaQkBYNRhx9WvAQr+ojObL/C4lanxmCmVyVdrHKFzb/r8GIZrgDX2SK2fZfuxvb5cZ/mT1Id7Gu9jqzND3YA9NpAYDswygsk7hWVamazDVykk/0q8CtPgqBOGVKXkT7nVFngEOA6j+OwdQenfy8XBJZywhtKCNgWpXG0qV1UHd30bd25ZinirVen6OulOhv7OPztYesLWPerBj6jEfjlQCK1sB/2J5LCHK8gKr2SmKy6fyaOyPt7F791OYXLuL7nBXXq4EYbV8bgl4m5T3UDAqVGqVy2e1vHiKy/vfwOLxe6jrHNvDIYqixoPVIX5l50fw891X8Oblffz7t89x72gLvV6F4WTHVLq0MJAtQgMEYoyLsnpdKFTSKoCJNgc5qvkZitkFKsLdPBfkJRjKFhkuyhG+OX4dP737Ofz83l08Gg4VKMh9v1sDfwbP8J/27+NwUiopnPBDtgLh8Rn9z5XG9NEVrJa9wAIlvwhcF3MsVzWezLt4PDex6LBvgSv9YR+T0RjDrRG62zu49eLrOLx+B+DvBKf8eD2gyhK9Q0VuikgpFHm9cNLf75tY0VVj7XuA/u2ehYRt+eISJ+99DRff/gr29g5w9NJnZZ+QjGeitJr9LPVVVxcTwhCia3wxtaKpac3T0mXICVpYX2Ulh8EaC+MKcN5c4wKGce/id8JIJYFHqTmvRQ8BS8DVLAUE4wOcamHNgWvPYat7f5pqtbX4I2BqUDY8IeUNGwur6uM9eRb3dg7RHWy5ktsOn+0eQDz6pMaa8INseeva6ywx5wJAJljTZ7+KkmtWW6wI6izoieOQ3T3WH0DCWzNKs7kfKme3f6jdCd/j8wyYGoyNBHWpFUv6PncF0cosR38w0ELB2YffxTzP8OJrb6M7HKJPFTjDlabnePytn0Pv+OvYmxD+FXadFVS4FijyDKuMFh5TLJZzDCeHuPXyZzDYPrLALPfiVWBWhGbphNs5sWAy876UetaBrILz+HBExaZu7qFLjrHToZ7fdKVudUUqj5eQ0u7UXAtiOzQQ22wv7FmDCwHmy2rKVqkf+UDk118s9giialHJqwsIVl35aopznkOHkwzQqhiKViArCildCVxXqxrLciWF65Iq16LGjD/n7B8ExVS4DpFxvCoyLYZ0BzsK05ISuazQ6Y81/uZlH0VviFXdw7zgws5KilXa4nDc5L1up1dhp1/JoiPvbWPZnaAi0KdvP5/1KqtssltMKF09lC15uLq6N6l5m7Cwj4zHYctgLdpUaaSF7PBJNTja3OZ9gVGPBa7k1sK323uEVULLKqQB9/7E3b689TDTPC3HAnT7ecSUrQFcbUxt+7vGsanXeeVKCv9inyRoZTunYDAL1eJ7/tb/+Oc++qCweWXTApsW2LTAc2yBDXB9jo29+ahNC2xa4JO3wPcDrpqYdc0VVI9ygjAGSVnWtF7YFIFFzUN+wDl7kAu4FYFFBoP0JVgXENLgbQNzG+9YOzLffnh3OgBr/conYOuqvwBk9lBsylZOmQVanfeVnHg4OGvve2AkqYE8XEqg2JUFplHxffOH4LX9d+DHdxisZoCW2SjYA7hPhKIUO47SyzBDHZywdgJSHm4Ttgmth/dGINo8lYeYkBOPVcegZbRLHKNZDvgnJtjSCDdDyeFTf03qDMa7LYQmk6aQTlDTlZBWGOvgQccQkN7O7NU2NwsI+2xaP2Q1wAz5XMfZmm1c6fIGMmsMCFxpMxAgOOCqewVHn0znyicZrjP7vheSBXE4XvRzoWz5q7uUgKtPqPwAA7ZL6ar2s77vHbelX7WLJk63C+N0FAGjbSLdwN90tXRsQkd1K71b/3D1XdztPsKgu0JfyjVCFALWPuqOhfVIbSXAaKSbEMi4QJM8nuBWdCbtu4ODmDgG3PHJenNiVZtroS2xzzo4UwI2gTCt65xlpQFrGfzCyfjObdScSGcZqukZ6ouHAqY1wchogN7+DfSvv4JapfqmveV/ZZkp8AoMfpJak6rXC9TLGWqqXWenyC6fST29c/NF7N96Hb3tI9T9EUC/VsFILxcOj18l0JcK21otLzB/eh/TRx/g9OQEWZXj1sEutnYPdYjTrMavLQ+wXFb43M0e7t4+BPOi2Ngsc++Ndwzqpq7g/WYt3MT8FCNAi00jT9X5FDVtEugxOb9EkS1QEL7mJeZlB+/3P4W/v/d5/PTei3gwIoToYrsG/mB9iT/fvY/P0FZgMnIPSi9vT1DQYboUdgYh9SUItcQqu5TCNssLXFLlOgMulxV6TBDvmdJ1THuByQjd8RAHd17C9buvYry1IwWsKfzcLkIenlbOaqW7DFqiPyeDlAbJIzE8jDX+uKexYwhTNkoVWyKfX+DxN/8Zpu/+Km7ffQV7L7wpqNzo95uwHFMrBwhRwwqyCWqF3ygvSYKYVdkEDKZx0sdxggwpKb2MPXx5qSKNa6ltjeMAIyCreay6ly7HBfkqrnu42o3D7jy6XgO4Crr4+9eAq79fCz0GdmK80jXN8vzhNnqTffTGVHcTgjYjcpRDx6DYBjmNiq6Vss4qkpLl95nOGYGr4K4ATd+AbJnpPEnlSOsOB8B2S/TAH/VBU8eG0jDS12273JYp4m0/eP8xVSl/Xq3Ydwr5VKov5QUG/QGKbIYn730d5xenePUzvxuTnT2NxbrXZAuc3f8aLr/1czjc4ra42kdFd4ZSX7mus2I5wzJbYjA5wI0X38LQgWtSwvs4mBTLEX4mqGb9KGT9tpBn1gC1J9pLce1p9DqVOh12HHwui0W8RunqC9Cu1m7Ont2s7JrxUDcp5Ev1cbUbYS+Vr3wukPd2BM+1Qpj8+mAjE7RS2apxVLYCFMB7YNaqRFYwxKyWv/OyKAVcF0u+DsxLWgrwGrV7DsOYFnkudWx/PBZwHY63dS4LXn+sVhiMkK36yOsuyqorT9iLZYGMnbhDMwH2ny62+hUO+jUG/S6K3hYW3S0U/HstvnVtP43XN3A0yu1bgDXGIyvFb/m6tp4Kkl2A35hN5esq2VZqmV0rsaC+voIZcFuf589/3NcEOuXvbAs9zeXcLMamJyhXqesZMTzUNRasLwKbatysJwTPE3RtqgICuBp3daWuKmK4gGDXovnU+n52uvip/+k/++QTj81fbFpg0wKbFvgBtsAGuP4AG3OzqU0LbFrgB98CnS8/WFfDJIWbKQY1VXPlKR8coySaj3PxUP9x6kBNDBI8bNSqBDQ+dWgApqvkwg/Vtte2FWgmG5qPpQmKEamrBVqp9Cs8Qltgip9O0Gq2AgYd9SAetgL+WrR0FDgHIhTQo51ABDNpkmdKBjsyB7OuYozy7gA/mkO3gKuVCzZKy8BNquaM11O0TOMfaftnZdMJnKYABoOS66YEppDR8fqX4KvAZtIgpkCmUAwHG20D0dhHwWNXr0qn1Pb7Dd9SQRH77Jg4Rltc3aYfkqs2TY3COVVRAwtXtxK+Jir1fS4H7lO/A4wAUOlq6ttGYZwU2QE8Uz+NBYH1lmvvrybyrc+V32CnZ23obwyOTvCb9jaAq3warQ9o8qL+4xMy9wiNdvnI95h0u/rXYEPznxZFdN1wIaPG51ZL/InyQ3wB72OnO0VftoEGVXsErAReUmKZD54UcFLzWXBSYsjq/AHeQiJkizHmTekE2v0l+U6p/ASdfNInJbMrq9JeR6msvze97u0fqi3tyADYvoPuwT0pp1aLJerFAvXyHOXZA+RP30c+fYy6B0xefRuju2+iwzAoAmYCJsIFQkKCV4a95CyJv0CX5c11YQrR+Rkujx8gzxa4dvd17N17A72da8Bgy4Brf+wBXW66ocClElU2Q3ZxjPnFGc7OFvjgyRNs9wu88eKL2N47RE0gO32K2dkpzs4upKg7uPsSdo9umRKN4GG0jc6Q6esezpROa5TeOxR35VmHgFmXFYO1lsCSxzPXMeSzC+TLudS1BFuLoo/3u3fw01tv42f3X8X7k22U3S4+V5f4z/EQf2jyEJNxBx2mrFPlHMq8tXR7D48hrKFFQ8u3lp+ZLebIVsBx1sOjKQN1avU3Js4PGaA1GqI36GN0eB03Xn4Dh4c30R+Y4YfAjStT2R7rwNXUWEMGcEnRaPAtVL9rVQ7eZoIkVFEuZzj+zv+L2XtfxbUbL2L7zqekkG3uXOyPUV4d332sEnDN7Q7oql/du9SH3W93LVzPSE5HIVmmBjT9mn3XyOJQRu/ze4b5MxrIMKrG6482FqE8N1hqCy+RWO53SAK68HSN76EQTrDF/yaUazx6KbWbMnfacGD7CP3xrqBoWgxrhQKle2oL4qyp/FsKQRNR8xwYQA9AG8CVv2f7SOUKS3e3vmxl7upbbDMP1dKRt6tZpG6m6pb+sAaGzOLBxjLbrwCupfoTmzbPMhv36gpPv/dNPPjwu3jjC78Xu1wUEbvrSsW6OLmPR7/2D7FbnslvWHYhBUOz5gZci1yLGvmSqsx9XL/3JgZbB0DXFK4a111tnDxzg5j553dkD+DLta1KBrN9sEAssxFxRazCjvh+A6N2+ghg3U80xmG+5pDQ2q1RdMaiFvunAVeW0jfnKoCc+Zk6hPMx2yop7LVQuLKteG3SH56+q4SwVLhm+rf5ui7LErMFLQNK5CUwLypZCvBs8RxyTJD39KpEb8Qxdhuj8Z76YZbPTWE9nKCs+8jKGrMcWOQlZgzfKulM3UWJocDsqA9cG1bYHvaQ98aYd7aQgSp6s+zgs5J8+9s3zTWoav6tAbFTG7QU3NHntdij+2WzWKpnA3m/+jb8eVB9M673tLAethc29kUft0Ukt/wh1OwH7GxGrfXnJseurpTW58hDNvYtnqObpxhdHel69f31n6NiRq4XAYH9OHUt97pSurJjCcJ2O/h7//N/+X2exDYvb1pg0wKbFng+LbABrs+nnTefsmmBTQv8Flvg+wLXbi2w2Aaupkp1D9ZWybcUcf50nyCNP2zGz6EEtZ+bhB+3oDMVbUDKpAaNh1mbAqYSYZudJTwTisOPEz6aAKFR6SngQdNgCwQy4EpfV5sam4LRnSflzdkAXQPIjQI32kPtJH/EAGyNMjcsEiJD2iClta0BZlO6tNUIgg5Rut1WKn3MObaia1dX+LGaAtIVDlf+hntobWDQmV+yWvDT4m5lrRJ/20CU00cbty0lqCMccOLsIWimXHZ/wFCWJsXcOi4NSG3OAHa+DQDzPHR1rnIA87pGdtVO4Dfp89wXatkIXIkQonyfk9h2H22gsW2sKcfzn+1V77W2tzFhU79SH4lJvr3PrA8dSHq7xrHZ9s36QMrWBK19gpPUvtEy3v6BiVz1m2BHqw2ifxJjHVYr/JHyGf5A/S7udo7R71XopVJFBzwsFQYndR7g4unvNrH3vqz9NWUOS3rpUWkc2Ur9FWil39rky+WrpsL0gI6AO5rkCTTYYk5M7C2pO/xe00c3Kw5S20/Q3bmLevcWqqqLuqRNAMHpErh8huzRO1g++g3k5w9Q7R7i2ud+HIMbL6IzpmenQTYDexlqernOL1Bkl+gyGEfXOPtvjez8Ec7uf1sV4Uf3XsPe3dfQ37mOekDYSvDKEldXzvI4+gPky4U8HUt08fjxMS6efogXD3dx4+YtdHodC9OanaA6f4LF2RPM5lP0tvexfeNlDHcPBUV6gzF64235QFoH8raMEYcTXP/cUEZpyUi+gwztMmhMpW0xu0Q+JXidIfeS/GXewQfFIX5l8mn88rU38c3dG4LvfwIn+LP9+7g7nqM/GqJmajjtJXjOCX+odBa1acCkBei42pU2DYtz5IsLqdTmRRePZhXOZgaEWTI8pKXA0IBrd7yNoxdfxc27L2MotS2r720JI6DEmmpS108tNSPVkEnl1wIebRgYij3uX7G4xLNv/wouvvvPcXTjJezfewu94bB1/Xt/jDLrWPySSpDQxBYM0kKKPC/d/9X9T2MhTp6wUgryb8zzUv1dYVTGyOxQTFFoYMQUaaYeC5Vj30LUKH8OZZt2oCn11d3WvR6p3LOyCSsrljpWbw3Qav6tjmXsPT33ifX7hGxFCFy39kzN21qqa7bT2v8r9yaDcCspQPN8YSBNdhHuz9qpHALZ+aM61YCoeaqmQCEGWtKao8jdPmKoIaTdN6IxLdTIths+sPL25cjULg+vV24XsEK2WKpdBsMhLo8/xP3vfgMvvPYF7B/e0t2/ywUAeo/OaSvw86gf/Dr29/ZsXCtmqJZTKcdpU0Af1yzLMBgf4Oju6+hN9hTaR7AXasBUOZB6XASbxaKVL2q1FmujnNs8hv3YVWEU4zFfbi8xu9dqQDsfPtvPPHZ92BgrgimISqU6gTi7bYWq4NhY+qKAQViNi2GR4ZGbofgUaOX4S7WrgqbMZsDUqrQaoM20AdfpvJTaPq+AWU5fV4LSDvr9ga5HKoVXdYkeLW66WxhvHUiJnmUzKW4Hoy1UnYFsCc4XhSlm8xLTZanF2BXD3joDDHpdHI0qHIz7qPpjzOoJlh1aDphqn9eKVc40TwDRTk0gWARmhQfzxy4Lf2TRR/YQUtfb+eC9UgrZ5OPc9OO0cKL2NQVtewzT9eP9SAFVApved0Tj1xda4xHArDQaEJwWO9JYYM8Y8UQRsD2Nc15pwufhdv9pX39t0KzrrdvBP/wrf7H1FLL556YFNi2waYHn3wIb4Pr823zziZsW2LTAJ2iBzk8/SOEY6cFN4osGuAZII2YwbUy7xKnBUQF81lGR/X4duMYjn4GX8HXVqnzA1pbqcO1wrjxsav4QMNaoXcwM19R/VrLnpYYezLSS91lYC1QGH/2vzB/Vy+5tquxHHpMgOybZIThwXXtoboVepdJxV5wkhWPAuVSC30Dnq652eui1J99UZ+7aQi+69lJ3+dQy8OcqWDTQZ8DVlK0GmWkv0IQxuSuoJumhqjKlVmoCU934rui81h1TkuqL6k1iPEtMVrp2BOS4F6ypHtNpciVYOkIvE41QMxhwrVZYuu/uv0z3Zp8ieBwpQMv6rTlwGgi1OVcbnjfQ2/GGw0P/tLX9td6Q1M8K4oi/b4Ar/zJ0omuqvJQb3lhstPv91Sme+qFWHNIcfG2Clq5b7yODeoUfWWX4Y6v7+FznA+x0Z+bBRoaWSg5DuUdrAUIaU9YR6ulURwlqC7hqol+t1IaakGulw6CUQE7IsgViG4WUb7AxrJDXpoFCCy6ycm4L0WodvYMjtSOB6/g66vER6sEWKoZjUUlVFMD0AuXT72F+/xsozh5gPj3G+O5ruP65H0PnkOnhE8FmTvMZoFUv56imJ1gtp4rQ63SHGEz21CfL6WMsTx7g8uRYwODg1ovYf+F1dKl0HW4DPYJXlqmaIrieTLAisOoxbbuL4/e+geHiEteOyIrcMQAAIABJREFUbpjfaLlEnc2B+Tmq2TMU0zNks1PBqc5oB4PdIwxGE/QG3IcddIfb6AwIXV3FyM8w+Z3ZPKTr0nsfQTWhCCFfzjCwGUqqW2dnyE6PMV9MtXBR111MLy7xZNnD4/1P45vXPo+v7byA7X4ff7J7jN8zeoTdcYXuaEvBY4KuERYmm4kImjIVopXdlqhZ9rucolxSVTtFVpY4z7p4dL5UWA5LyAejMUajkeBrbzDC1s07uPXqG9jePnAPS/MJDRVjAAhLXefCVBO6ZCnjjUI0ys3jjqLyaAeAbOcnX/snOP/2L+Pm3ddx+Km30R8RwPuCgvqb91NdXK1wHA+9akBpKLYbhbexDzc4cQBoilkD4VR4Crj62NBWhBq4cHV5C4holGK7y0og1M5+Z/WQJR2rlLF2NzYeG6FYbeBq2zAoG+O3KeAs/dzwi+4Hk30MGOBGCOYwtz3ORpu3QUwsIrEvCLgVCyyXl/LmHVKx3eEIzH2rtLgUi2oBzuM8m1LQwHtBi4yywHA4EnTjduOzZR9RlYK6tJoYjrYwoPcx7zctGC91rUNXbpfWFkWRI18sBXcJ9rLpOZ49fAejyRGu3X1VVQG0WOHVRu/Z8w+/gbOv/wwOtwcYDMeoywWQzeSTTChcZEsUWYHB5BD7t15Fd7JjwYMegBbqQLvRGSy37w7O3K9bQ6f/zgx9/L8rNwEXtdrCJ59Uok+5l2tAfOvDbUMIH8sZ7sf36oRHGJbZu7CtGPRWr6jotgVnu9lYMKBCsuKad4VrUrlyDBZw5bmjkjVTIBarEDh+LopCCte8qLGsgHlWYklKymt6MJCn7pyVCl2zl6i6E4wmh1qkyRnKV5YaH+mnTVuC83mOaVYiy0pcLkvMaV9QdbHq9uVPvjescWOrh/5wgnlngkU9svFZcJBglv0wRTnaXVwM2svtQx2cQhobuJ3UrK0LIy2kOnBdXyyycL3YthYIWgsnSTXsY5Y9ZfkiDNtHthkWEhhjvz3/NVGx8Xn2aGh9LJS3EXxl4D8WYJrV8+Z40mpQsmRpH0eMre1FY7sn20Lsl/+3v/Qv80i2ec+mBTYtsGmBH1oLbIDrD61pNxvetMCmBX4QLSDgGhO2YEsiah4Q5Yn0nNpFvEX4dKbP91lC+4G0DR8NPLUBYEMDFY6clJG2IQOvNvlo4O1HCuT1XlNDNn6mab7SAjfNxNAeaVNJvZcfWmk9y81CO2Lf48tjaNcUtgSJyXs2jq3NilzJyIMgqDZ3PQ/Q8mAj8/HkHpsNQaiJBGSvnNxGk9H8Ij4uwF94kwVwbc/Z7GNCkWkhEp5XnHxsQ81biTIERPRQm/hY5702KXfLibqDgQBnB30PgrIwqEbZFT6lSbB7BQh7rIeBTAeLOi9StnYcuJoS8Tf9L1RBHWDQIXCl+rZlK+DK2xC5SGmq8v7oX825iIlGWlJo9Sntp9StLel1AN24Htpejb7T1g6uVorFC1e7qmQ5yK1vN8B3tE/Tv+NijaUAm2Zz60dVgZ9cneInqvdwu/sMw+5KkzcmCjceb15aTP9EAZiY1LGXmopVUNUnVYm4u/JJZ0F+lVymiH0xVWbqawGzWrYDuhbZh/S39CONGLcAemZTYKAmWp4WCCP0Boeoh/uotvaxGtLnj8EqK1SzS6yePUH+8B0sjt9HmZ3gcjHFtdffxsGbX1Tyemdg8InlysgWqGZnqLNLebl2hlsYbu3L27HOLlRCXDJw6cN3lUR+7d5r2L/3Bvp7N63sn9YC1QqL+QVyVBhfv4f+/i0sFpeonj3BNuHp1jY6hBjFUh6x9FhlwFU5P8dqcaHyf0KK7mCoIKfecGTfxzvojnf0GTwnphrm+MZ/W8iU/pMqjqtFAffMWxX5Ait+Uel6/gyz06fyV6U/bL5c4vT8HDWVeAev4P7eG/jO5EUcdfv48eEjvLyzwGhrBxiZhQI6FhrG/hEwQBxGkJzWAhYYRqC8Wl6ioMo1X2JZdPBkmuHp+RJlBcGzPi0BRiOMRxP09w5x/VXaCtxBdziQejUm76Z6NPV0TPotFdtCiGwYs98lZWRLcWllz1Yym01P8Ohrv4CLb/1T3Lz3Og5f/RH05VEalhUOXGOBQbDKvUgduBhwjb5pCkG1vPbBYUyoBl2VKOAaieBUULcG4rgvNspWtw5QqI6DOS1eeHgY/UeTN2MEQnkFgwd5xbVi5ejt7fgyTviJ8lBs1cV9LW3Bp+J9cOtIHq72u/VyaUJu63JundNeFNEwYMrI1YqhbVP0+yOMxtsaDXl/1ojXaq/Gu9e2a9DcbAa4DV6jVMh2ZTVgSnhbMAWy5SXml6d6/87edYwmu7rJWOhYBM65cpn3WyrMqXZm4FWWy5aCx1HM53j24OtYLHK88OkvyfaCixpsHsLH5cljPPjq38FOcYa9g+tYrZboUIlJ3+KCsHUhwDjcuoad6y9LuW12Ar4oovZqxltzrPcVVi04NRUgupH4zVIVAH6vbt/n/K81HsgSwG+Sui6TarpZCNTyqlSvjnFVRWCgVmOuFmnco3Xlnp60W+HrassmNEu7Q+iq4MJGlakFLwFXBmgRhFtoVkH/1rIWLKWHK8v/87LGYlVLnUovV/bVLtXU/S4W8zm6A/q5DrHqjDAc7WMwHKEslshLBp2NNWYt8xKXswyXWSn4Os1WuMwLLAuz9aFv9PYQuD7pYWc8Rt6dYIYxSoJ/QVd+NxsOQter4ZfqY1Kl+n3Y4fLV5401T+NYiQ5rhkj0Mw13Aq6yGBFwbZ6tkiI2jSfhfW/XsIUEDtRO8lyPxVLfSlr0jQcmFxWExZUtrIRlkIkkUu1Va8xsntvj2aqxj5Ce2mF0jL3N7d7uRf/XX/3LV5to8/OmBTYtsGmB59oCG+D6XJt782GbFti0wCdtgc4/+tDLEa8iPVOlWOk7YZqBQ8WcfMT7Mj2CpcmCPQy68qY1gTBesA6c5GcZRfBRDukQsw0Nr6I2zR1821cEITZnudIYod4QdPXgqNgTC9AKfWfAVvc2dQBoYDfpEEy1K1jWgskB/Hz/OUFKNgxeam9A2dKq2abGu1vQtZ3b7HxOzfZx1NUBZQSCGTT1yUTr/UldlVS7DlyllghvVz9emyEnHSY/OoJqNDd0SC71pv/MfkHYqi+GHYVnqp+DtVL95E3bnKAA4aE4iXNL9W1YCixdjft9G6J10tnPhgKuVLg69FZgmXvJxn65ytX6VqtfOthqLxy0+5OURmonV8v4MRGa2rau+MAm0myfE6cmgtgSR2ud5+Aa8bkxwQp1U2o9B0g8Y5wqf7Fc4I9X9/GF+gNsd2dSeLFcVv6FEarDSaeADaGa+0i6ylDbNXofsup0XZsWmn2AClcP3nBVlV3uoaRuQnSsPDZdrdbSKrm2iX9yPw7vQEGHRnFofnF99AdHwOgQ9XgXq/62LbTQJmCxwOr8DKtnDzB/9Buoyymm02dYVivc/fyPYeuV3waMx+bvyEkvy++XF6hVDj8VhOoOJijzhXvbDgV9Lx98C0/e+xbKThdHd17F9VfexHDvpibu2cVjXD75Hur+Njo330CxtY1Rr499KgVHE6n6FIzj0LXK5iq9r+angqFUo66KTCOYvC0JW0dj9IZjwZvuaAedHsv76cfHbtZTqXlSy8nD0suq2ZYeYoVibjYL9Jycn2JJlevlOQrm5FQ1prOF2n17Zxe97euYjW/gsneIm4MCL+wBW7sH6FLtO6AfZU99RP1Eyj2b9Js6OTfYWuVAbqFhhNRMgGdJ8cVihYdnC1zMCx0f+x6Vhdvbuxjs7WP3hZdw886nMN7eUYm3upynnxsoaqCofFcVJtTyTEygrulnoZA1XlIhn5/j0a//Is6/8Yu4cetVHL4WwNU1gIlt+ZUVUNCBS6O4DgjrfTVgsJdoS4HpCmArw67Q4YICIjyrGTkScOW4I4hCRSuvw0gZt3smF0dMvRoQ1a0D/J6qv3OVqg03zXu5eGS2IDaYJDd1XpvhDcurWArZWnYZXVpM0C4j+SYbdI0xqF1KbLfcRklclJlbAnXlu8lyaKpPqapuKhlMQRjK3lC7xhgWZdjsW1qIYJ+RLYGNFQRWhKbTyxOU2RSD4QQ7+9ftc0zXlxYjokTa7iX2d7pWVpWUk3wtv7jE4+/9Kp4eP8Lrn/s3sHN4ZPvHa7GuFbj25Ju/gOz9X8atm/dQs/kVnsXFBYbSccGkxnD7BiZH96QMV2CXAJcvKnmIma6ZOFAt7NlNPVhdqB4Dnqofsw+lxjMwam3XQcWgPldK8ljMpsXHXSk4TVVNr2rzfDWVs3m35r7IZYsSgqhSWFaoGWRGSwwPojOo67YaoWylclvnw1SshO0K0SppG5CjoNK1rJHnfL3CMq8wW+byX6XnKi0F6OWqcLwhvVdrzBdzhev1hyNUHar9twUaDeIu0OuPBFw5rsznBK4FZhm3W+KcwYBZqbsSx5hxv8a1URcHkxGq/gRzjJBjIOiqc9PrW2WC20nFLc4xqO5TpqJvBUmlZ4ZGJWr3OVf+t9pG5yMtSDSLN3EPtPu++dvaMOMhf3HP83uogrMIXHu87w1T4Fw8R8UThKlk7QFV12TEnoaXayymusI17IGaJ69GqRoWIO1HlVDoqp+sLaC6ur/Twc/+tf+uvbnNvzctsGmBTQs89xbYANfn3uSbD9y0wKYFPkkLfJzC1aZp1BI2sJD+hu6WpkAiz5d2WPhREqgHyVRK52VtCcYYx0lTwgihavFZQZ0WNI2fkzrJf2cPmc6DbMdbP6RpjT/mWvmkwT3bP4W2tKwE9OAa2/ZpkelEnEElkOzTWfev1VYdvCbU5jA2ptLS4LhnZxxPWC0kj1efJFNBGsdigMse1PX/ll0Bfw4Yal62cVwWOBV/pXaSKs6Uq3E8oYHhe9vhWWki7GX8oTCKJhZo9skBXxOMZ79wSwGC17ZvbdJWOKBt95hob8Ms6/tB4MrpJWErg7MKlTzG3n0fAk3wSIUrOhi7h6vtD9sxVCS2R3YeWqWcSQXS9L8GVjf9q0Eonj7uCwlcPDA47lMbn72s7anP8uK1VjzV9710Q+GqNkp9zs6GrqOOqbSPqhV+sjzBT+Bd3OkcY9gtbbKm8I0WtOJEjJNPIloP7dEkz1V2UZotpas6X9QxGnAlAOhGOIhfgw1ibiarPhM0T8ykZo0LzCb8AlsetGPerwZbCXSjv/MN/eEBOpMbqPss3x3RdREVzQLz3FSup4+xfPwuVqsp6m6B48ffQ3d7D3d/x+/HkH6uKjt2u4NiIQXqanEupWvNbaCP7tYuervX0EUXi+N3MH3wHZyfHKs8/uCFN3H9zj10ls9wSbDL1PODe5jt3MJg/w6u3X4Voz16slrpM8GNzAwZMiUoOUW9oLJ2CqwygdGqXJpqsj9Afzyxkvfh2EK0+iOauxr4lKUA/Qjdy9P9KjXBZ1BTTm/aC2A5VUAY1aeEn8XsHIuzE0xnF1hm9FckgOlha2cH48m2fFu7DMvq9DAaDzHaOcRgiwFK2+hSWUala2+Ejr57+zlwNR/IHDWPI5+iWs50jHk2R1ZUOJ2XeHKeYU5FG0ua6xUm23vYPjjEmLYCL7+BPYVnDc1HuuVlKNgUixhRXh9AvxVAo/7hFgPx7wAP5XKBx9/6Zzj56pdxdHAb1974HaY8NpNlh/qNfUYTltMo3OxtfvW5kjUV9AaEcFhCwG4gkspfg1VStkWwUeyrK9+7DGJrA9cYK8RLec79LulBdgmE6CZikNaUzgaw7OZi13lrRDPg5vYDdks2FSuv+4oQip6ZkwPziXRwE4A12vbj1K1sL8JWpsn3+0P0e0OFtHEjVCsawDH7hgA25rPagCs75wR2mawEDMr2ZBVg2zB4zpL2PFtien6qZ5OtnT2MJhauFKpQHrd5ydJ8RncSga04FiogOQ4WeYb5yTHmpw/w5MmHeOG1H8Hetduy5WBfZGk6LQPOH3wLD//F38a1wQBbuzvqw7xeCVy5WMJnieH2NYz370olH8ntdl68pqWlSF9fNHX05j60YRVk3qnN3cKGXvde5TNTvysFru5bCms0BTUXJDgW2n2aXsLu2aoHGsJ4/sUKYBAcx9gI19KijT01yAc6VLE+BtuY7efAAS2DoUKJLvBaVYLaSwLXksB1hTyvUFJlXtTyWxV4zVcGXHVOWPY/wKquMF/OzXKEyvreFuqOjXt2zheqrap7A5RlhSwzSwEB12yFacHvBQoH1CxkOBx1cDShenaERTVEVveRy8eV8HKgcUy+637nX1vsTB7AzXjUhF75Umo8I8SCjfqZBeXJRqR1vdv9xixQGrscg7ptG4NVAq52beherNAss10IawGzEfHRy8HuR8v/7XmgWSRpB/M1IXpNtYQ/C7nncijtY/FUz5gO2eM6TiGHAH72r//33/e5ZfOLTQtsWmDTAs+jBTbA9Xm08uYzNi2waYHfcgt0vvzwYwWDVFwGPJIHaSgblRducC1sAuyB9QpCW1OFxqS29T49tPqbHE7pEbitEG1t0uBYo0Bsqw196vyxxxGr/wI6mjjYVuhfakrQjv9bhZspGTg91DqMVbiLQ9e1zxMUMH1EAmipQtBeN+9Qe0f41QZNDkVkCigLPVJLZhDbXYN2ref3QM6NIjJAsoMsDwSzBjLgGnYJBl/DaiAxiNDfNAA3zouDVCutbXzDZDnRshOgGx4hfShgdeYTKLa2jgZbV3Kap1qoOek/yX0ls1nUlcCrMqz1hvDGa/iJwYRaCwIjhnlpn8xrlxA2WVu4j2xS3sYJd8ofQNw83xoVnZ17O6/2n/2BmkcK2mgTUz77ka69u32xfj9kfPWCDihtADM+wxZBDNjymCt8vlzij1Uf4gv4HrZ7c/SpsGZJNhO/XcmawjQI0FKwTTNBi3Ola4cTdzU2J5IGWtWTBQYsKMj9MOwKjbTjSLsJwKlQIXraheertyQhgewnzNcVhIUqf/UvfWj4WIzR37oNDA9Q9yaWybWqzUeUoVVnx8hPP8SqzjDY6uDy5CGOT55i686ruPv53yMf1m7XnJlZ8m0+sx1Ul8fIj++j7g3R2b2O0dFdVCwdntJz9Qmy0yd4enyKs9Uhhv0ao4tvAPMnCtsZXX8J9c1PY/+V347xtbtSEFo4mLeP2rC0xPt8gVrq1hm6LN9l+A6Vcg6pwl6AAJQehASvUh8KtJriz4Ary8JdSaeS7kL+kvXliW3fx0m+vlrOkV2c4vL0CS7Oz7Asaylwt/b2MdzaUpgVJ/RUh1EF1+0NBVuH4x30J3vojXaktmVYmJSYuu4NkgncVIVsGWibsFrOUGVTKV3zPMeyXOFkVuHZbKUkcgIdKq13dw+wdeMmDu69iht3XsVotO3Bf5X3U4dRLZCaLk+HETGWxeu2mMAyaLsQ6Z1Kv83jd7+Kx1/5+9gfjnDzrd8tz9z0XrcNUE/UoOPO3Rogr5h4JIsDX35jSbgVJVvptvfZUA0StrN9LNwpbDNsLFEbelvbdWmhOBwwYrGmsQfwcy1lerOYQ5We1QjLBd0WeALCug0FbW80Lmn7FsLFq838RTlgD1ENt9AnbO0PksrWFg/X1XwfGY9cDUwFooKN6M/bHQj285gNPvbdT9dDhPiRrtK2RQlTvRJQLxZTrAqWjw8wGEwctnrdgZ8XQq3lYq42Gm9ty7og7sUae+oVlosp8sWljpe/J7Tt9f1aqYGiLBTKtbw4BcoM56dPMNo9UD/kMeta6HSlrswuTvD0Wz+P6uk72B1CY6kUuEWhfWVLjnauYbR3G53BxEq+3YKD/rXpHhFVO+me7mOahm2DoWpzht8paK2BYmFhEbCOfVfXu/oQ72q0CaBy2WCzrUZaMBv/bWOcnXU98bhvtnV3sxXQ/U2qTg96s4FVti/apsknLeCJfr3+b4JfnnsB19Ku8VyWAvTzJXCtVe6f00pgGZ6rNYqVjff0rS6qAovFAuOtCfrDLWCwg7I2CwDub86FpMp8jQlcqZwlwL3MKkyLWmpZ+sRmbLuaNkLA7rCD/RFDuYbIqx4WVQ/Lmkr9PgaDkSAmbRNopaEFy1jEalW1NApuG+vinqj3a6ixB0qBankYE7aW5oUbftd+X4vnpACc/Bi2GQE5Aa2uAy1K2EOW7I0CuPaGGFD9y37pQXTtR+02bL36nPJxwNVgqj+NRj+zHQRl3LGwkr4nr9ZQtNsiKRcUpeSva/zjjcL1tzz/2vzhpgU2LfCDaYENcP3BtONmK5sW2LTAD6kFOj/zsNkyH9xdViQwGOXyUSbNUnJ0wJxnwquAUmHk71PdZnsOnGJCuwZJ9XDrZM3/IqBuglCtUn0FU0U5cyDO1u8D0LW0S64qaB2eK/E4oaFfKwtE7cvCo/ifwGeLp0kJmkruPaBrbbfbAGzt0A04pqAxA66Cr3HsPiUTCHSAGdYKCedFgnEqU7PPWBNMtPqGcUhTXUaYmOYG2k0HGQ4YQrkbk9YAnfzZ3Nqa/8y6wVXJayC8OS7CTf5Kauja1K78IznyRtCNg9ePAHM/fgsta0I/TE/JYK8OMtTIWO4pO4hkY2ftkawuuoKtQwJID/KKAkJ56frCQRxZexIU24mAEkEBb6vYX4P2DgilJooC0XXeb+C3WWgIlbP81Vzg2fT/VshJ62+uXvJtzGvXFDWZFlbGYzyoV/hDqzP8RP1d3KmfYthjEAnLKKmWMbBDhVe6cgV5zHOwaQf/d3QweoSm1OXwVbbUeioWOaEP8KN9Sio/A7VC/57WLPuAlh9j+/1iqgSyZW6K12RDYK1gZcUdDLZuorv9Amp6uBISlAWwXKKaTrGaXiCfPkXdLzEYd5BNz3Bx+gSn5ye4/qnP4ej1t9GjtYA8alnX2kN/+xDV9Bz5w28qiKczOUJ/7xpWVYZed4xVfony8gTLyxOcnC7w6OFjnD3+Nq53L3DzxjVsvfI2Dn7bH8DkzpvatiazEYLiEE/J9QQCtBDIZ6gLAtelKV+zuawMqhXtBSAlaXdgfq5dQdctfadC0UrQDeRYarWBNgsCu0B9/lQqU8KJmjCd5y2bI5+d4fLkEU6ePFT57WR3HzuH1wRclRTeJ5xieW+kpvMw+irrJQTpD3fQG060XwwWIpyTxYH6SOP/uKJtwvJSHrX5cmF+rmUHzxbA+Zyl4iz9rTEajrC9v4/tm3dw85U3sbt/AzT+qBjUyGNSiX1Ttt629Wj6qt19GqjQQFrr3yuUeYHzx+/i4Vf+AYazM9x+63difO0FtaOg1FXgGiNewFf3g7WFQSvVNnjl0FRnzBYdTDUYykKqmtn/TbFJEKMxI657ZQbRo5El8+6hrFJ/Xzpxhat5+Lp3bVLKu1+56GsDXA3YGlQN/1e7cNhMpnAjEOQCku1HF6Dv6NY+eoMtg8e+Paq721AnKeHa9wNXQjKMiu/VOKNRiGXguYAr4aop4qxsmtcrwazGIi0UNOrJgqrUmuDWwJJVYrD0ml69MT4R5BH0cDsM+DOP17gBMIhuev4MxXIqv+PJ9j6Gkx0F5hGgChCuaHcDFMuFxqfF9BnOz5/hhVc+iwmDr8ykSFtlf54f38fsnX+C8um3sbu9LZW8hUyx1qKL8d5NDHZuyP5Dal4tarlVhN+ow92hURS6UjL8510FqTEiFhnaNgQcZ9s3gzUlOEGd9ScuktNX1e5jBrQ5dmvM9WVB9lOOr6pmcasGg6lWgWDe3b5YIADcAFe+TtUqzyW/aCXAc0h4yH9TfSpbAQJXerjKUmCFjFYCBK70XqX4vmIz9dAbDpDlS2R5Jg9d2rqgv4sC9HK1+xtDEbtdnuc+CloMFBWWWYEzKlwLCN7mZYlcbdfBsNfBdg/Y6tfo9+kh3MVi1cVs1VNFhBYGBkOFcBG6Jp9dnbfmPhhjTrMoYC1o448tPGqNxccEgVOOb+zTrWCxGK+iD8diZ6hhTSlM8O0LzX7+5VvtCldbFOPCwcgXVfye2PK5/jiVaxuemmLWPaATYHbwqsUbg8htj/focnZtN/8lwMx+uarw0//7JjTr6rPa5udNC2xa4Pm2wAa4Pt/23nzapgU2LfAJWyABV00IbbXfNTPp3yw3D79SPnpR4RoBPx83GYtd0HNdGPxfKf2/qhG0ScI6tIoZajzsWem0qwg9Ab7jKdDpM6PEPh6eo/68xXcJIAnwOEXmVIaKyQCuUijqwTOJFxNwTUFaLeCq6d4VJVZThunetCnBPtSupsYKKEfYqpCpCNZyIBtBWjbBbz3wpmNx4hyJxc300ydYtBUIcNo8Mge79eLwtOkUQOaA2T4yMG2bsjZnL+AkJ7EBkwU4Hc6av23r/U2zfrSnJtuD5lNtDzxJWMpkU7vKEsLVudZuBL1s30ZR3CiwLbIklF2hRW6D/eh//B5q5NjBgKymBG7StgOi2Ax3bUp8JSTOrx8HRMmz1Fvezof7/rXPoXWu73tFczu6HqnorWu8WWX491aP8MX6fex0L9DvOdRJ0JXl6c1VZgLhlsKOe+EwSLBZ0MigqqCh/6ezqeuKydfuNehKYCu/tsky20dl9Txb7teq1OsIG3J4rSUNTVLpMcizW9v2IwGe55pwkt6OwyP0D15BZ3ygCSIDbLBYol4sUDHUJr9E3cvR67LMdYb88hwnD9/H+XyO25/+PA5feg39yS76BJb0yJvsoi5yFMcfoFxcoNMZYkWwyeCr3RtSk1VUb86eobw4wenJCb73wQeYnp5iZ+8aXvnC78Kdz/1uDPdvAEMPNtGuu5rRYbFB1wId7u9qAZQLeUJSGUoouiKIpTqKdIYlpAKtI3T5XQpTlvQzsdoAeZST85RwHwlcq+mpbVMqO/PnpJUBw6zmJ49w/OADXFzOsHV4Hfs3bmI4oVciwRX9D4foEMankDRCb/PYlaqr18NgtIPB7nX0tg+kvlXJuOCNnbeqyLBaGHAtFpdSGxIoXBR9nCy6pmyjl2uvqxCt4c429u68hGuZYcLcAAAgAElEQVR3X8NEKku3tHD1plTPV9TlNtxGYJYnenvAlHXPKNU1q4XF2VM8/Bc/jfzht3HrtS9i9+7rAsf2VlemxiJPWtRqYKzKiWN8dRAbqkBdSeHfWpviy6ww2F9pK0D4QijFPr129ZiHZQD0sBXohw+pK9xkJWAqdAb9aIRJ1JYezG6G4spKtZeAa4yI/pkamwy41LRn0EJRD/XWHnoErr1RUpmb4i9C0uzv4zy0/90GUm0QxTtpli3VT7UdBRL2XBW3EtjncRtMXZn9BtuI3qLuU6oEe7ceYPvz/dqG2tLDhwS+bLtU2fKc9Lp9LBlkt7xU0BKvT15HVNAWgsAO6WlNk3OBo4OqWMh65PDai9jZPxCYVbggOigWc1w++x4e/spPYfbur+Du3VexfXCkMVTntzfAaPemLDjsPPkClgcVSX3sC282jGtwtaoCtWyEw/nilFZ3eY1ECKj/jcbY9S7EM98uXY9rgopTC2dyf1H5CVv/08IxrWDiGnH1tamyTV1rT2y87KlUduBqpQ2CgrITCEWnWwsQYhOGMkSMwDV3hauAa1FhIc/VApfLCllpy+YBXBfLOQoFY5l1yaq7jaIztuojqShXGFDJ3OnLiqAoqKQtBVynAq7uH1tw7Oxg3Otiuw+MelQk23PDsgRmVRdZZfdDfRaBq4ecWQWIqczTgs5H1K52bWs80v2oUQObz+n6z2wT2eWslfY3YXSszFBInB+jWQrY+bZFJPNv5aICrRcGw7GpczVmtBeXbDyMEv+PU7mu70NzjFpg83tJPBfYM1JYJ3jQVizE+Viga9bHOlpX/IP/9S+2Oufmn5sW2LTApgWefwtsgOvzb/PNJ25aYNMCn6AFOl9+YA/ZsbLOyRontEr+9bIp+XLagzgfxaiqs5An96b6TT7vIw+HLS9Un86ZCs5nk5pPJpC2vmEBIoeSgms14VooD5oJrWdIxPOrgVxP9bZ3G3Bt1K0WmBXaFj10Jn9Pe3+oXJNPansGtM5DbW6VFMApsqSxYPBthzrRALd75npifdtXNLaX2Jsmqa5CDU/UxDRbYNVVqgp38v90XAHF3MMsqV+unJvYZEz0dSQ87wHHfY7QlM1bn5HLWFLsBouMULArDLFNtr3dVIWdQqgC1wb+bVTGIbtI++NesjrUBCYavawmHu15qyuQ11Gpg/+WF6sdjvePtTe3PiR1v0gDbhYPNIEKkNtSNwdMbcTLdqxrX98Husa1aKC5xl5d4d8qz/AHq/dxD08w7JfoUzUnWGHqHSnCHMRFiapAgSaeVMe5hUBarIhSaZtMht2HFagKV6QAlnT44V/XCiCShjzgXag+fRIfJ0oQi2DAg4gCuOrKk2doYd87EwwOXkZv57YghwAMy3v1RYC5AI0nqL6lajRfzDB7ch8P3v+W/Cpf+sLvxMFLn0FPajZ6TfYBllNnGaq5wUIqTmuW9W8fAqNtTbTL+RkwP0O1nOL05BS/ejzEu4NX8fZLh/jSy7uY7O2hO9pGV4pFnxB7K5lizOFlkaNTZehQ0bpaoqYVAH1XWY7P8mwq52gfMBqr9FX+quM99FRu616qMVH264ygkyFZZbZAp+L2w5nZwACB7uL0MZ7dfxfHp6eYHFzH0e3bGNGvlp8hYGeBSvK5DZ/NCNJhuxJoDSYY7N3E8OCOgrUEKaT0omytUPuvspm14eICi+m52jJf9fE062NRMnW7D6bUE672+l30J9s4ePF1HN1+GSOqlulFzAUoQRADAoJJ7G3epwRB3as0AHT7PkMlrYHSGvnlKR599Wdx+e5XcOPeWzh45Qvmkxs3Gof97TuNKV/9buD9WW/3RQADU6bF1wKdSrip5HS/VoIsAjl66wqohHLRgIopc011bgsebA8SorCJiN/zZzsfZiURi1/u3RpjpytYtfUEXG3hUHunVa/GtkBl0NzuZB89+aBaGFtbEZeUlleAa4yF6+3VwKJVVaBcFegxGV5g3GCWytErAlcuGtjPAW35/iKbyZqC/aM3GAvMBtgJ4Eo4RX9glfPz/qJxq4Pp/FILQjs7+wKFi/kUo/EWdnYPBeoK+q4WhdSzGsepyqSanVCrLnH84bvan93rd2TlwcUAWmxksylmJ/fxwf/z93D8tX+MOzfv4ua9T6E36Ov8dvsjDLkAMd43FaarW23RwhZFQjXe3DbCBsfCFQ2amu9nhyXdcU9Nf8D7ptu5+LlQ219RZ0db6nu1AiuCApKiYnv5qO19Wz/LR9RsCEKpGX2cViHcL1t0s3NF0Bpey7IS8HJ4+bYWJUoFm5kKld8FXMsKiyWB6wrTjD+b64GA4qCPORX+BK60t+gPUdRj5PUEq4rXu0HgESsHegSuBOQrLLIVzvMaM11ipQK7aDPAcWPS72J34JZXnUrPh7Q0mFZdLGVqb9CVYZFcmGIQIfu/xkG3aZHlSChZ/Xm0ga3Wj6mWDuhq4NTukab4b77iNF4Fr3523PvV2lVPJ+Gv7Asy4eE6GI4wpLd3az99+DcVvX9mwNf0vOfPqTGWrilY3dPflNnN9d+2FtCjlEPj9rHEIxaP9+/+lT//CWYcm7duWmDTApsW+MG3wAa4/uDbdLPFTQtsWuAH2AJdergKBhn0lCekYKpXGEopYepBU6w2ar1W9u7H7lEArsAPEdgUjnZRru1zyTYjc3c836xPjg0cGjBsqxkFLDmBVXmzC0lcdBg+sc6OXX3XUckaQy8MpNokX96grb+PMnBp9hxyGniz9zW6TYdk2l5rn1uq3WgDe4C1dqZSmF92VCx1JESO9l2LPbH98nfq3bJEqBWMpWmET9Ta4EH75/upQ4gtBCD29jSgfAX0eUln7G98dJz/QJemqKAix/bXgrSER3y/QuPcKJiviEF9sq/pgz5Gvpr2D7MA8Ha0ffET1O6fcVwOVC3oybanNvDGW2PkTjkbVGAf0kAUb23/I8GeNdhqv0/9JVTM3mDr+2zq3/b1kCbWccymbbFtBihvB5ZducKa69Cu3bdWVLc+xG+v38Ned4b+oIsBYaKAakymDMCqDTnRVhq6hTJZIrkleas8WTtiJakWeBXKVG9TVy63la92ysy/VB6AgggWTafX0jYiXMgVVVLMcOJPP0IqQd03VnCWk36C2FKQg0Cgv3MXg8NX0RkYoNNkeJUJWAq+8kr2Y8kZHPXsAZ5875s4OznB3p17eOmLvxfDw9tSvg0JReTrN5adQTE7QU2VJtV34x0BRvbtkoFXhKP5DOVijg+mQ/zC6nXMxvv48f1LfP6gg8nOLjqjiYWRSSUUoUau1GQ7EipVBTo1j4nepwuAoV0MnFpcolww9KpS6X5XYHKI7ngXXW6XQJdltyqJp1LRrjFTU7JkukCXZexUCxKAypOxo2Cr7PwYJ/ffwZMnjzDcPcTRnRcx2d1TeS3HTnVbT8Y2z08q9syzktsTDOeoRRC8dYjhznX0R9tSYQn+8POYcl4s7DjmZ7J0yBYznc6zYoCzwuAb/QhV4sogt94Aw6ObuHbvNewf3DI7hG4HfS4UsAQ+Kf/ZLRx0EP4S3Hp5unmytpVedh9gnysuz/DoG7+E82/8E1y/8SKO3vhR9Lf2/Jh9Ka1l1yJgFV+sDvCFAVv3MF9M+/3K9k0+mUJbvlhgnowKfCut7xpwbRTiTXhdJKcz4KcPUFmp+2yUpbsnqBSuPh5pQAs7iSj9D4jn3/myFkhNKSn7CYdJtmjWQU3VID16h1tuW2Cquraatd2u6e7TUh0H5IvfqdRYoC4NwALndlewtrSfvdzdx1ZaASwXl4LT461dDEcMoKInqYGkgEW0/Li8ZJ+a6vwNhlsYDJleT5/PCtvbe7oeMibb9/qYTLa1lJkt56aUbAFXvp99f5VNcXr/25heHGP31ms4YrgeFwM6XSzmcynSz773a3jv//4b2OsBt176tCxaOBaxxHtE4DrcNZ9cLlhQraz7gilZDbham8f9RzYsLTW1tY2l1nd8pdECzKyf6f1+c9JnJ8uLdW9xAkAL2YqnEPMlTkpYjc2mWrVubaBVwNXPTywMacEgyuWvAD35j7p3K8fJUkFZBKxl8m/NixVyKswFXHPMaQGQ11gUdv8g9OT1P11cyveXIL7qjQRcs2qE5cpsIBjrKODaH6BcWTAYVbOXRdeAa1nqfcvcvtNSYG9IL35+Dsd3sx+ircCi6uo5zzyPucDIscZL9xmW5urruA7iWWr9mcr8S/m5gq788rAstYlbBITStFlCXV/QiL4QYVR2DUXZvy+49OjbbeMcv4ajMfoD+hL7IqpbR4Wq386Lh6C1FjT1fO3e13YsLdug5sJOVROhcl1TuraesdpjAbf3d/+X/+LK08nmx00LbFpg0wLPtwU2wPX5tvfm0zYtsGmBT9gC3Z952Kjv5INpaqJQQWoCGKrLZDfQKPaufpwCcFoPZ6b1cP86D2vi1DPUpVKjxt9EWBJ5UADAFHblJeEOqDzuwCAfA75g3p2mFo39E45IjqDmKOkKV1VWGghRvgQLpDtRph4KzdYkKdS+PlEi6EyTcAdvilFZg5ltEKppWKKeBKuErSwutAdcU7xoeiqgHCrCpiDfgJ/DBal0Hc35OQrAmCbArghOakZ71Da44m+y9mhKGEPJ24aoCS0LxLPst/XHVoya2iIFrjhg1N6mw26gfmwiecNy2y2gyUmSFIg6NguZiaOX06EDVXM9bKm/woe45QPb5qQNYG0Us76LCXTapLXlzxrn+iPXlsHf2Kady+a/AKyG3tz/zYF6UnV7f1nr73EdRCxPy45D+5rUw9Y/d6huLc7wb1fv4qXOY4wGK/QiZEPgLNQzDnLCky0CiGorddS021O91UcivErJywZQ7WSGSo88IJSA1pOaACGDTHb+DVKFB2YABgtkMUAfXpfh87oGtqjQElRkQFOGzmAfo+ufRm/7pgFkKbUy+13AatnArlAuL1GePsDZh9/B+ekz+f3dfONt3HztC+iOJ8lnuR5sqbSealHCT6lGPThKwWmEjvlSQLHKZshmM7w7n+CXixd1/n/fzjHeuL2DIaGhFJSEZJzUe1iRmodK3QpdAVcL7RJ0LRimNUO9OEcxPVHQlSn4WFowQJcAajRCZ7AlCwQwSIuBRPxkrwZQdTK364rKTpmj4j572ng5P1cbPHn4ATDcxtGte9jaPzAlLfuDytCbiXjAI7sUzJ8wAtLo30qrg8HkAAOqJIdWok/VLs/B/8femz5Zkp7XfU/m3W/tvU5Pz9KzYiEAQiSIlaRtipJl06RMUBGO0Hf/A/5ghR12OMIOO8LhsD97lyIs01pCsqkQJYEUF3ETTcpcJIIEYWKwDKa36u7qqrvmeh3nnOfJzKpuEBhw0PCH24hCTVXdmzfzzTffzPf3nuecAK757JFlyznZ/qwa2DFsOuEBztJYqTb7UG2NJza9+rxdvXHLhihzHwLGDKjS61q9ACYAuqG0HNABqi+CG1cUBqBTn/Lzv1rY/f/3X9iD3/sndmn3wK68/zM22Ed4Wruo0IDDZnCIsaHrct21ydB/Yz8AyDgKNMptV9fimuFXoXL5dilOVgxUKTvYJlgX4JbXohZBApIKsGps0YgjxarK05ubrX7XBGY1qYBN2TAtCKCiRMATFN7w5aWKWBCUXo0OVLvgNdonwFOMQfE9oLR8WgGkpJwMZWoT0tcZGwmlXTkHgLVG/99UNpnsUcknpZ7gtcYLeb4uFqdMrh8NxzYcTeQ9DKsBAtWJoqE80Afelxh51+slPxnHJ4WrIO5g0LOT469befrQZo/u2/DSDbvx4vvMBj3elzOEeFlts/tftT/+xf/Vhmf37YVXP2gpwC3UuoOxgOtgSnUrzxeePniicM5kM8B2i5smLSjk88mnFQdjfLzAGInxNzow2WnV+I7ztZ2bL59uaB/g72V1gN+RuJagz1F/wc8aP8P2RY4Gro70feLCALxIuWiAXis3d9kO6AtgU2rzjYAngGsl6IpgqxK+qgy3KmyZwwKgsGVW2RJ22/AEwnUPi5Q0sbPFKc9ff9CnD26+GduqHtu8SqlKHqdmw+HANv2hlRuE9hkVtLNSwBUev9gHjOv4/H6ysb0+rhVZeQxSPVcB4AK45lTzYh8w/uDs6qrCeIN7Jvarj/DExvO0o/z0BUUobzEOYf84HlExDX9gfMm3uYXcMai0SlEBT10M6t/dZwZdg1L4C7hioaA/HHG8w3hJP1evAIgBgL7C9NftXDfx0ex+7nfdBa6doUPPcGExoOdEjVOtr6265flVZ/z8s//9f/jEk9H2F9sW2LbAtgWeZQtsgeuzbO3tZ21bYNsC77oFer9wWxCNcEvem03ZuT9bRXm9Htr0EQrUulCi7TCTD2YEoaHWdJWbl/JTUQrASdCpp0LOBzqhVgFGpSaVopOr9G0our8Pk9SN9WqVkfUBj9wOIYKoznusStXKUAaf8GB/Skw8/HPEVDUhin2LsnD+pRtIxVdoQoiXSzXbeYDmBgImSvkTxwFLAdk26O+ySdAEIcKzwrdWW2z3KVSunKTFSemoMNsz4/SusWNoTmqzk83xEISfR9QBzOIzND1pQ55891vs6EA6YKM+pAXKOH/Rps0ReejTOQWqmq3hCdHXpKDltFb9sNlYC6ijnVyL6cfZTnxCXHQeNrd/j3PMv5+fX1zoFdGE3oe9f8ZvFY7m6laqsHVMzSIEZ8rnbQRY9dg5BxTVxYQ6wI6fAym7E3utLuynijv28c1btp/CvzDl5BGTSEwsqVhvzgOCsxDW0wkJYbdyeNwoXDdU6AHgUZnqyfSazvsk1L3jAjpzkQYTdg9gwZ7zfDfhHuGCHBN9qKjwAvlKomTYNqWlPOAoz4ZKE+pJBGqVVkFBuUlscviSja+8ZjY64LVSefkplIBK6FYCdLk+tWp2zxb337bl6Yk9enhseZ3Ya9/3Gbv08gctHY1ll8ALUGE+AA5Uf3l5PQOi0OfLzG0Lllatz2w1m9vbp6l96UFu++Vd+/Ct63bl1Q9a/+CKQnQQ/gMw2g2+c3uBhNBV7cGyfGwbytrFQ6vOTqyCopYq5I2lg7FthkOqcGmFMN61dAAoIPUgzy6uFQIW6PRrqSuLtdWVQsjqIqe1wvHtL7PEdv/SczY9PLIBbAWwLQ+qkjpOXqssk3Y/T5bGU0EnBbOYxdB6430b7BzaAApcAvuSQBoK12L20DLYCpRmy83YjtcAMxsb+r6jRLk3GDEwp79zYHvPvWAHRzdsuL9vPRxrlGYzVKgFnlTlARCi/Byw0iFCpHy3irTaqjyzh1/5A7v7Wz9jO1ba9Q/+IIOzWMLfFEQIHjVjZqjfuejSLgRpcU5WOlx8ACxBm/gFDwBLJTbGcA8kYqAZVNf4vS8utMA1ZR8xB66CGwpHkzJdITe0BPBzrI14OFMjmQxlKxSzHQsW7piWH7HtGn9LoVDet3QMZSvNgXy/Wn/JGL+6Zf9d0BIwNkCs1Hytuo/nB4uGgFge+tUFN6H+49Dtx4DQLKhjAVvh2SmYVxBiNfeYemNllVueZdbv91RijQUXeKoSPMq3GPsCCAcoBfuKLFMgXYB59R2oVAu7//aXrFdmtjw7sWTn0K7dfN2GO1MGLgLgYSxbnz20t37r/7JH//IX7dZLr9v08hUuPvSHOzbev8K+SuBKNSsjInnd8xyihR2Cx8ITnxACuJKQtk8M7Ifh/+xVBLzX+RjMbtDcY/3+QSV79GGN5aooUOCV4LYALMaBxkPbFa4qjY9wrKhm8DHUQ8/oW+rerQDf2Acs+CKkC20tL9XKykqBWVkh31aEZsFzFeB1kaG8X/AZEBGA8Gx+xmuMqvfB0PLN1Fb10GZljxBznG5sNOhb3RtaiYUB9IvCbFYnNs97VM/juoe6tipK6yWVTXHT2RSWlYX1U7NRYvSVXW1gKwClvNzPoUrm8xoXt+CprGsPizg9qF2pJMX9U/dK/UNLKAAQgV6ArqgsQHgcrBEI+8NWx89JXE/dayD6ffca8yclLbpgH9B/CVyHVHL3R/JxHQzGtGNQZYrGBu5VF6B3LAZ0nem5LcBru0/Nf7WRtH5NyvbEn/iaZ//W31VPJgCufy02sv2+bYFtC2xb4LvSAlvg+l1p9u2Hbltg2wLfagsMfuEOJ+sq0ccTm6sgMYlymkWFYQd0OZvpKG6EuLrIitDQAyMUCCVQwzAEsByWxAu4tnAV/MlL1AlD9Xgr2BdgVpPv8JfVZwC4Ys6TWJ/HojChJpEek79QNPmW6Nkq1sn0WhSIcn88LVYN4Q/ZTQBUS98oIPFwKZcd6XG8gbEtENTut3IDtmVnm3F4PQ+ekqoYABwQJdQJetiX8lKP5qFU0XSthaDtI3TbC3zK3pzH5ly5F2ygsMbuwQ9f8FfT8uboO4pPHVpX1+wKzHNKCJ0/Hg+PXZBN23OQ3viC+j53YH7se9Onwl+3AYlqDgITMhJXqHV3+MIFEUFcbRl/O53qAvM4n9q0FEldBquJU9vzu3m+F4FrTI1kL9DCZCmd2msoFhmcVfp140LRzmfh75NNbT9Szu0nqi/Zy3bXRr2SaqGUKd6YlAnv+rSJsEaKxm+gXvHwDh4VQp4YlqVJJiflwe9JQVQGK6Vl2AC4BYF7BRLQUbkVPUv9NyCNYKzMgwFKmmuF8FVhXYRWAHmY3CLACmX5gz3bvfEB6x+9bMlAE2eNI+75WuRUZZbrM9ssTixfPLJ89tge3rtt99/5uo0vXbcPfvov2uS5WyoFxv715KtJ8NqUTqs8mMAPlgZQK6J0PltZuTyxHBD3+NiOj+/ZdHdsL735YTt88X2W7hzZJoWKS+BFYWuuSEcZOhPBdbwqH65tUyxtA3uB2UOrZicGVSo+h/syACgfU+2ajBGoNbYE4U/JiPvdLINw0UWw3OBdWa6bMvj87IGd3P2qzWdzKkmnB5dtuLdvfSh94ZlJgKv2434BQECl57CToWYsWXXlJ8fQhMpbbA/QlYq+MqOHK4Hr2SMritqy3o49ys3ma/h7KlwI5wtQbjQaCiLs79v+tRdt//pLNkWY0wBQNBLVPYQNx4rQQyhLaYkhRSEU+RF84wMx2xRA5PHX/9ju/PO/b/3VI7v+gU/b9Dn4cA7P37BifIiLzse188OY9iXU2qI9OI8+3ri6GH9XSbOUbwCutMXgWOfKVg+6QngPFJUKw3FfVwf9VPXj3Ad4juGfXqHub8uhXwCWbR9qxnAZ4MWmv9dQA0/2LBnLu1fK8kheP69k60JRAZvuqCdlXqMMZlvhOpUKHv+TTYX2seuzS/Dr7z2vmC254MIwMXozq2wd/2IcFUzdMJRLFgFQ+rXem/JPAPDLbbVa2WDQt9FobEVRNCXV2CeCeni/zk5s9uCe9Te15cuZJeOJ7V950aYH+xxrihw+ryltQB6+/a/sy//sp23Pcrt68xYXrQbjPZvsXLKUgXZaIsX/1OQKO+sCV7Ygg9T4sOJmGa1HatyB+GDSjPNagBVw1bnSvcsXAhyyNapV78cMbOJYrkAsLupyEUr/HWORFK4Y17C4g49tF1Rk4RKBhnhCqqkyBmSlkhLvrQQ7SwBXqlwrK4uN5QSuJcv/s7y0ORSuBK40cCUIx/tm85klvcSgRkY7ZvXE1puRzas+Ae44KW2E8T1FmOGAzYLxZF4lgrLweuW6h46tn9Y2TrGAVdgKftmbjU37+Htpq9psXadWArj69YfWxWVMJ4dGYe6BVf0BgSf6GO+jYauF8Yf2JoWVRU5PYfQxLBpgQQAq5YvK1eYa8oWdsKmK66y53sijU+vTWxbtNLDhYEzgyoUphmfB41iKXC2M6ekM90AB9lblqkWijkWPX8s81uaa9vGr85R3Pjira4egRY2mr5rZP/of/qNvdbqxfd22BbYtsG2B70gLbIHrd6RZtxvdtsC2Bd6rFhhA4Qo4SYipcvxGueKkS36TXRsBJ5XxcB9EzKEHJ5YO7BrwGa9tbAXkrVWjjJ9/kzK0RVctQGwndnqgxP83CkcvGQNoxe/wOBjgkkoBlA8C9mGC2rUsCODrIS1U21KhGmW6ISpywBvqAOyqK0k1nfF99h0XIG4fR7sqTf1apC1sDwSytRFWEDeTWwQ+eDk9wsG8Nl9QsYu2/fMdOsRnhyq5mbrxQb8NJ+NheEgWqvxk86CJh9KMdQx4KFe4FzUhLdYl5dBW2sdvpTLH5KGdUPt5ayAqZVo8PvUVqT+FjRxGuk2CfhYwdFfM1guvUZSGulX7HGggphE6ZWr3tuVaK4Rua7bg0ycvTcBY51x3Lr7YvzjjfypwdZAex9GAc99ec93F4gQXHxz0+jF0/V2x3y9Wuf2V8p59ZvMndpDMbNCDulWwleovUm6ZVUhhowYO5Q7bBEq/KB2kwsrDPyp4gpK8uqWAt6iXwTZKcJ/Aw3GT1wZVUa7edECnSb9Sm+l/HJNAVwHR75Unz31DoWxzpSyBq/ufllBPIuBqk9j0ysu2e+N7LJkeuIrUgVgouQqAUQRSzazK11ZkS1sDut7+mt05PrZXPvIpu/XnftASBAdhP5gd0rONl3d3vSepFsNXBeAK+JtZvT6zevnY8rNHdvbooZ3NzmxycMmee/V7bHr9FsEWA7maxPXWm1jANcqq/RThykNoVja3zfLUqsWJFWePrIS/JewSAOJQjg/YClUkSsKHuwKv7sXbXJGeTl6XK4YRUbGbLW3+6K6dPX5ASDHePbTx/pENdvY4kaefL8V0DmgIXFGG7SDGS8ZVqhxKO8AXXLwD640mNhhOOFbV+dLK+WOqA/OssGK4byd5z04XK95vep3Pw4kfQlE2Gtv40hW78tKbVLomUHHFskz0MQZ7pU1gT1gDRKp3DA68lhB2luf28Kt/aHd+/e9af37frr3vE7b30gesP95RKb1fY+fG1BgEvD/G5S7Q5V7GDrB48dCz2Pu9e5h2Ydcmh/JNwFWbVBiWbAP6XIDOO2EAACAASURBVDBQUjoUda6MZHl/hGO5Jj5CKr1MneOrg1ZeNz76dZV0MRoSAEIZvXNIRaYcWnwByUFTwNcuSP1GzxkMq4vFNle4xmJUgMEW2gAKRSDYk2XU2o4sGqhO9+3y/oP7dmcnCJBqlG5XjWJVfUBjJcc7QLk8tx5hfEoYBsAXAV54PaDtejW3BJYP67Wtzx5Z2k9t59JNmx4eWrZa8VkAysvBxmzx+L7d/p1/aCdf/A27duWmTS9dteHukY0nB/RaNtq0+MjOMc4tH1zhSmDHPuKQnspBtx/wvs1jgGdt3ENp1yJ1qru4uC+0e7fSHgGQur3ntm3XegvLlxXjqUNs7gfGSo3ThKoOdAGEef6xuwx908+Eq1AxlxWVpAzQ8jaHuhXnA7AVoLXIAb0rW9BWoKLKdbYubJWb5bzXwM6hb+uisNlibr1+z0ZjLPgMrKiHBK6LemhFZTaywsbIdOuNrE6hfIZHb2mzYmOzqkd4in6sdcHK+unGJlinKQubZ1LzQvHas9JW5YbANfd7qiw5BFxLaQ0cusrTPPoLFgBwjtmHY4EnfGzLnIsqBK64x2AxDpUYnUWFRpHc8XnHkBmVK1qAkB0AHWahtk2kzsaiwmg44fchFqZGYxsOJvJyhW0Q7gMOg/H0fh7gBizXee8uogRw1bUVT0C+aIn9bPrnRe/Z8wsvePcWuH6jUXL7+20LbFvgWbXAFrg+q5befs62BbYt8G21QA8erqGoVJxA848KUHInlVtyOnGhxhpqKpXi67mtZa/6IYBjG0ClB82Aegyv0izhwqd3VR5PObTYtkPiIYvE5C8Kf1SUBLJKGOEYvpofkxbfVSscLOJnQUeVyQUxFU/UcXD/PW0+JudUAHfaQwBTD838jM5ESe3gD69NuFRrJxBAGxBGk0yAYrU5Pg/zSE5Az00/9bsW1HVp45MKBryWk3SHiGh3AFYdO2wVPIgrJtIxATGzQYKArw0tGySMiIlxEGOh15olyK3KFRO188YT7bnEecG7GBTW2E9IqYx/4W+r/Q7gq89jP3P7hehz8ftm37qa65hkndNnBHQVBPTG9P3XL9xB0OG0YHr4znK/zqm/pKyOf12Fq9Rt3f3ulDBf6N48n7imAIMa0Bq7p0kRrhsosz5dzu2nirfsNXvHRr3MBgjZgP8lyyMHnCAS+F3wYwNIC7VU0y9dfZZUuDrhMSqPSoRLNWWoDRxR2IraLEB8R+WKqylUVR7UIrKrs6OSbMFdlYjjtw5OHK5CYUsQ4ApXfKfyjOWbJYHj0QsftBECtFAiDBDj1xm9M3P4rS4ZpgUlEkqp62xti7tftft3vmrLMrU3PvUjdgBFKsvnpS4iMSQkHbhoDvuQCxhTDQYvxJxQsYYNwOrMyuUZLQuy9domh1ft0ktv2ujoebPRTquYZWa2X68O6tRHUNKqfs8zXiCMZW0GWDp/bPnJXavOHlKtWgMEIOwFbwNUn+xZb7pnNoQH7bgJV+I5oR9jLl9aQJciZ5DV4uyBLZcLqjzHe0c23jskgKTqk2W7rnenx6h+Zrk8/S0Ab9yjEPCISkoQVvltos9BjYXXwss1m6tNysG+Pcr6drLMGOY2nOxYmg6trGtbZWsbMuRoYoPdXdu9dtMOrt60ye4RS2ilyEbJttLNA8qHUlIluD0qI8/BJ5Qf52u7/9bv251f/dvWP71rV978mB289lEbQJlI6Ilx2mlLs9gW6DLGNscSjTejQAYDswjJEOjG2g0pWf1voR5Euwt4yG6gCcVCnwNEZ3gY9h9qTZxbD2Bi2J0HZEUAFvtLqO10P1EFSNwgtMCisSZ+n1gNy4jpoQLDevA2VSWJ+t6Td5UGEl1Qtsb9JhR8oVQXCI3rOLxoAYAcmoaXace3snuutJ3W+7KrwOuWX8eAA8Uix2f4NJe5rVcLPlPAA3bM0C0sFuC5pCZcBbyiP2e/b+v1yvJsbaMhVJS5LR+fWlIsbTF7bNMrN23/6Cq3S8UxoH9Z2Xr2yO7+wS/Zn/zKT9vRdNeee+UDtn/tZRshqIveue6FSwiO61zhWbHA2tyzuNO4lrT4JEsQ3ZfZBvjcGCNcad6UPxDeuj0E7SvUXhrH8X7B3K76OFBaSrUqAtykyMb1TAsO7ot77zaVCL5a7mFQAVwJEQFXi9JK/M0fj/DfDM0qSsvxt7Kmpyp8WwFcV3lpZ6vC1kVCQArlJiDrKssJXAG1xxNYsPSsqAYErrAgKarURklho35lSW9ClSs9ebPCTrPKzkqEYKmP41jQnIM0sUmK8np4xgrMT6zis0tWVVK5oqqHDRPvNSuw4MbnswCtofjW4iTK+8OTuFECY4xzv1tAV9xj8mKtNsLPUd0RFhBxn/QFS5q/UI2q64Y+rG6X0k/RX/tU/kKlDd9rfB+NJzYcArjCVmAoawGvWJHUP6pHXMXs11VA3WYxvPOo2H388MdDeUZzVeZJ4HpR7b4Frhce4LY/bltg2wLPvAW2wPWZN/n2A7ctsG2Bd9MCSYRmAWi5SjQklwqTaiefAWYcqXkJmjw/4+G7UQt2oBwVdZ3gpJiWhb3Au9nfi6/l/AYBVLBEcNiKqQ6BK5GJwKWmP4zU0ITd1Z3hJ0vY6sAUfyRyEHHVOyN0wKdIjZqoA90CpuBhvnJYFvsrQBg2C0rRjSkx52BU86AiEmpc93ClH60m0jJj8Cn0UybB8TlN+zfTiZiixvRPEI/nlnYCRvAM/ZWOPwBu0OJQliqUbAjQ59sOz92oj5fFgnvYdZTSzb5x9u3QiaBVytSws6AjJSY8tB9I1WcCUnqomEc7NN1APqY6T/IebstfVTbp/y4EXzVKVqqyW1sLwosOlAaUkPWEtkQrio4iRJPd+Hz1xZiQNLYXrizuAtfuKYxLpWG+DutjYSCUaNEdscAB3HCtLOzHi3v2o/VbdiV5ZAOwG5TLupUAoSqAToBXtqWWVC4mkPNnql03Kq9PEZrSws7mHHYmh03Pcl9Ll0K6HAvepF0fQKmp6PPJvtd6YNJjEHDJk7kJNIuMASRhK0CQAE/HErAVYSWY5Oe2e+l527/5ERtC5aqiV0sxvd4UVq4WfC0CqWywY4OjG1YimOr0ti3v37Hj229bMZraKx/7Ydu79rIlfYQIoc0iRAzA1QEky+ml0qVPJ737oKBd2mY9szqbWbWcW7ZcWFmXNr10zXafe836u1cY+AK/TKd7UtGzHXS1aGwB+PJS4ZiEQxVZZFbOH1r16LbBEgDb5vjEEKvKDMFRO3vWmxxZMpqa4bPYhzXaQbkLH1coZOt8bVW2smxxZnMoZ8uC4HO8f9lGuwcMZmHaehOU4uFM6I/0JnU4Q7NAh47NYhQ+B2XFUtxBXYiQMXxWvl5Z2du1e8vETrPaduAbi2AsKNYSo8cmrsDJFKnzIxvs7dnhtZsq7949EGSFGSOhnRauAvDhu2ClFIUBqwJeodz34dc+b3d//e+aHX/FLr/2UTt47fttuH9V10korn185mjQjPvh+xHAlb4SKp9nqJCrslm2zVQneegGkMbPhFawFACsF2jDSAXAT69WlElTtQtVnYArYT+UdI16VYBV8KOFrX4ht3/jjcJf2wEmGBRhJ2A7lwjWCXV9YIxz3VW1BvzrgpX4HUe6RpHpytRQz3UCgAhMXXnHxUT3o+2+/zxwdeWw36XVf1uQ3FXudcPRMB6cPr5nRZHZzu5l2907pBowxib0K6ldpRbExbOcz2w8HhGWzWaPbZD0Ld2UdvLgtu0cXrP9qzf42bjG0I9xbrPZiT34k9+1P/6lv2758Vft1gc+aTff/KiNdw904+Zir/ooITraOB6K2H3iPq5RXVUErfe7rClqlrpr8TUANC8+XwSRYhcLM7QB6LoeEXi7t7BbDsQqOPvbRuFOgrL4b40jEoKr39ZaQW58iCH91EKBhzF5wBZVrlD5u6cxQCzsAfJCKtcCwLUo6eG6gn9rVtosqywrcP90GN/v23y1tOVyRQscLLbgOsjrgeX10JabieUG4FraiOuFfVprbGxAxezpOrezDDUVGAuUCYAxdQjg2u8xGG3FIKvKhlbZENdAXduy3NgSa09NFoB7+tdYbNf1Bbga11vc9xRSJc/UpsrIFxloXVKhDXRvghWDQrSqJthU45WPn35fpOkIz4k/b4bvqj8HQQU8HI74BRuByXhC4HoeusLHGgurPv5x0VR9LMB7dzEj7tGqADg/1ul6jycmPQfheYgeth5aGuNFd2zYAtfmcXT7H9sW2LbAd6kFtsD1u9Tw24/dtsC2Bb61Fkh+/rYru7yc/YJik+W/fDLXlMGntK7s06RI4LRVdsY0NMBVTDf0OBcQ7EnP0W+6x90ZRufF2C4CszTtkcoQxaiAsHAKxO8BYLkfnNRgP9ImpItKz6acXhNKJpN3gB2PPeCfP5a61qijJnKVJ5RVTTCXdpQgsAGuzqSiXDZsEjBXowctvruqOMrAw0e3gb8XWku01ycKzXzzXNU6lTS+7wy82AC0JoSt+Ar/Wk5znTXEewiECbATw7SVlZv+eSEWYRBZt//QKiDK1AJLYpIkGwmBW70GGBYJwz3YJzBALJUPb6fzAGbKD1gH0loQdBRpHeVGFz5jvzQN8d82nqnx+/a8c6IRVgIXgCsnmR1Xh3bioe2eh8QOgBso7Cpntm/48MVEvJ3rdC0pCEa870YYBzAd2uGjxdJ+sviKfXjzFZv2MiUZQy3nKiuWLrOkHSoYTyD2jTcp7dzrTrAaJX+u1itzQ9o9X+FK5fBVbD3qVI7Ko0CidmOpIdiqCZ487QLY8aUsY/WArSiVxoQav6cv3tqBq1SEgK1QlQKgEbiihDXPWYZ66cX3297V16h4BTiAf2kJOIjXYs9qs/7+FapNN+szqxaPrDi5b2f337a7996xwd6R3frIp2332itmKNf3UmSUyTNpnNevQxKqdRGPDVUjrAXWVq9lW1DnCwLYYrW0Ta9n08s3bHL5RbPJnm0A0xzIqAe3QU1SdKud9N1/BhQBYAbUnT204vEdKxanbGdAjrLKqPSFYrG/e2i93UNLhjvnJ+DYHvYV+4nAMSRrr+dU7C0XcwIiQKPx/iXCV4Y4EY65cjXUkw5bCAwJXKV4FRJrjkgqdyo+0f6FFau5ZdnK6t6u3V7WDLrZ2YUqEOMAgo+UCI7z2R8ijXtIIDg5umRHL75hh5efs34fINjhUMdzFLBCYE8wJP4JHgo+ob/M7n7F7vzWP7D8a//SLr/4fjt87QdsdPicSsFZxdFegwrEahfZdHW4kjRUmA14DxDmvuOd3zNkjBYUNRcJ1NexCIH+I4DE/e4N3VZAdgKArgBL7IMRxOQQjipJnhgHIL7vjRKNg2X4uPryjXvAbgZTWm+ksJ9o/ikNPRZ02M8b2N4uHJ1vV/10vnS5VVU2i0YOwtvtARSqXwkMqnQ6xoIAe751XXOdaoH4TI0jPh5hW1VhD47fIQi7dOUFG8HfOG0tJ2DlAECIkCYcK/rMCqpKeIjmKjkfDccca9bzGcO4JnsHvA6y9Yo/94ZDq1ZLWxx/zb7wi3/D3vndn7fXPvBJe+17P2PjnUOWZxBqUo0MWO7QPFbMGuAqyMVT6P2Mi1q4F0Cxj+vf7UeIPnkPUmBWC8LAJeFZrXArtK+8VD34Tw3VVg14W/UA/cO7Fep/hr25P7IrY3nvdhsX3qHdC1RKWr0WylGAW0JXgkb9rqgrywlboThGaBZAq4DrYl3abF1aVkLhijA1LAr2bL5c2jJb8+fxSCXy2WZkedWzZT22Ih3YIKls7Op/S/pWJ33L642drXI7XasyB5YmqM7B/QUK1zFV+bAvEChO8Xu8cgMPWaP/a8YxDGMHFvoEq2UrECrXWORQj2xBo58KB5aElrjGPahNilfBVrRT2AbweYvtrmoRnK94HUf+8Kp2X3QsQA56PS5AQd0KVetkMrbxeMfGk6mNJjvych0MCawFXHXvD6/589doa4Ui0Nr6zLaLLWoPP2Jd575wI+9pHyd9jIift8C1M6Ru/3PbAtsW+K60wBa4fleaffuh2xbYtsC32gJQuOqB0mERyWr4LIYCQ6E+MbnG68MioF0TF0Sj4uBb/fBv9rqQIV58XfNQ2P6h8UT10nNAQcBBledLTSmA51Aywq0crsoWQccb05t4EA0Adg6meaN1NDjNgyq2AR0Toasjvq73ahtW4A/vAK0otaPXGPy7AFzdUsDVb9htwUepXqGQ/Wb/LugVmvOCd2ICgEkKQGsG6NqEH0V5f/fdKmFHD4CdGr6IoVqZFDsHX9P4+LZwN7YUE8hIbQ+7BJ6fVNsFcMZ5Q6hJhEtFX1MsiWClzoXYFHftac0RcwdvqICu2vWwfWgDq/B7TkMj1ElXRqN8xuZC1UvruHNAwL2FLypcvc8FlAqIwGWKC0plCevOH4g8cePwMOlNrEwSO6oL+7fyR/Zvlm/ZjeSuDWHvCbWj+48ywdiVViw59Kv34qSJH+nhNOpeOv6EkC6T9x/3QQprlf16GaRbARCe4M14LdrVw8wIUZr061BLSYskdVWovDo+wPgcKlnXUgsRUql0U8pXpUGXRaky1jxnWfz1Wx+x4cFz2leAyv7Q6sHErD+iXyZ8WQlFAHJXcyvmDyw/uW1nx7ft7OTYRkfP2c33f8zGV19geb7AI0rs1fsa9Q/2maneUrxuUOZP64K5+8UurV6vFDgG/72j6zY6vG7JaE+qN1diRh/URD6Um74qE9YKBN5Q+pa2Wc+tmh1bcfbAapRPw3mgzqxYLixfZ5aORzY5vGa93SPr0dsVJboKpiJEyTMBV4Y4rS2HtcDshN6D8AWc7B/ZiMrTMZVmgK4EYj4u0I4lgCPVcS1Mby8z77sAwnlG39x8vRTYgodrObSzHAnlYynSavgNC4Shz+G/BwAvWE4YDezw+Vt27cVXbTI50L3FAYoUtPCW9eCsDnBtYSl2sWZ/WT58x+797uds9sXfsMPLL9ilNz5ho8sv0PsWYEPjuxZ3uM0YWJvr0+98vqjI9tzIEzPCjBrFmCsVqWp1OI2FAvRJKr7dp1S2AgKuVKAPBVyTREE4SV+KtW5pr5wEHLjiB+57C1jVR13F7geB99e4BuA1inPrli/qdyqV7o5D0aYxFnTvMV1lazOGOkhq+nPcBQPOeAk8FaDutdqGZnnwV6MU9LGhWRZsEvr4m1axp3MLDo0x4uThXS4yXLpyw0YjqNShShVQKqmUl/0AYBKS5QVaNzYcAPbjfiqAWa0WNnv4jqXDqe0cXjJLBix3xyIAFO2zu2/ZH/7S/2Zf/53P2evv/5i9/r0/bOOdfVnchLoV7ctAuHakx3lq1PtcnPLx0q8tLbHIyzzUrAkW+jrXnjw1dc1pjIbXtfpTN6Cp6Yd8YJAHPNSsaZlpEcIBaYy9XBRgZQMWUhTmxzGeMFYWAlS6+riPhR68B4pO+rbSvxV1BVB4VvRXpaVAjpL+ylZZwaC82aqkwhWl+2hT9LvZcmnrPKNCfTIeE2znNrSs6tm6HltuA+snlY1SuG7oetlY37J6Y/N1ZY8zPMPolglYCnU9cghGUOlzIRn7LSHBkM9Tyg1YVIktC4Bi3YP7TFf1AFduLxY2pPLsqsDDCocwlSFkAt9hH4K20eIBms2D5WjVhPZSuBjaDf2wxGKAe+Y291Qfg9RfUwLV0XDERYHpdNfGkx2bALiOpzbE13DMvg+LBtmttKA4FjY0JrbBWfFZAV2713xc93Ff4nXdsRbo/j3++x//j/9xd5jY/ve2BbYtsG2BZ94CW+D6zJt8+4HbFti2wLtpAQJXVypiUo1HWgInn7Ap+bTRrTSbVjJzlLg/PYDo3exHA5q+GUcMFSd36zxRiz2l32eyseEmsb5PSKWg9HAwV5mw8goP2gzLaswDXNH7pL9n4xkakC/a5QLYC0sCgU14pOrBP17OFPEof3f/0ij2pt8s1bS11K6N2tSBgJfgd712Wz7Q7kj3jHV3j4/e7tVa1RsGSKyTFrhKhetK5kbB2qqSZddAd0sFeeipW8CVE0l9WjzE42E94KamjFA2ujch3wugps8kyEVQSZpSnUzA6vtCuwFaDbjVQVgydA60W/aq/TrPYVXKLYCpiURHDeL7DA9ahUS3/qkRphbgOFSuEiOevzaiD0Y78Lw6gFSX9Yl4hER5E3KXuscSv48wNG87l2fb++q1fTb/un2sfsv2egv6YqJMm4nKCDqiSm5AFR+BSkwifR+weUzoeG4CuHoCNkulSwBF6p6lDKa3YAtcMQnncgK98wLn4ty6T6UrDKl29HR7XgQJFF3uIxxewg1kxu+l6kS5PuEgJ7VQCXa8UzFZ9fJ1+DMWeWmH11+06y9/yPp7lwhM8FUjHKjXsxJqQlxVVIxmVq3nVq7OrJo9tPXj+7Y6fWhZvrbJwWU7evFNG12+qcCr3kTq4PDSRKPRiwOgTccFX0T4pG7ylVVQomYLKV4JqytLEXayf9mG+9csGU5t0xvw65xiqOOhibZWaE5FMIpQH4aG5VDSnlm5OLV6cUqgmZcKAluenbKkd+fwqo0Or1l/Z8/S4YTAl1dA6d6ibNfCNmVuxfLM1ovHLPdHH4a6dbSzx0k8VJCwQACw5/AfSmVCFw8Pi1qFRunFTqIvevBmVAgWeaa099GBLXu7drqGRQf6J4ARNi4lJ+ECUsHHY0KEup/YcGffLt28ZYeXn2dIDJV7Ye3iIE/AsPUaPKfqgr9ntrLlg6/Zg9/9OZv98W/azsFlu/S+T9jOc69byvJ6QAq/k3UXO2I1p7OoImW7ICuXFT0AiXeKjgcpLDkAXAn6CLK8hJs+r1H2jWaHVcLIUqSNI5QH/QK1GYCtgJMElK0nK4cIwqEAfADVPtJ4qTNHzU6iOoN0RnuWwmsUFgqNhYW8KqO9Arp+I+DabVcN+ShdjsUXXfNceGlUuKoSkKrVz7NXawQMjWtAXSgU3uERrrYOAB7blzLeP6uHfahsuZgRxu3tHdE/mO1KVT18NQsO0VicwRiCFoDnKGwsJhOpfemdm2xscXLXHrz9RzbZvW671160wXRq/aTPvleVKzu79zV75/f/qX3hV/6OXb/6vH3kk3/JhtM9jX8RjIf29fJuLlbQ1sXVyqGcdrDqd0rdRrwNsNAlCTTudnGvw4/ydVf5/4afoUutaO+1vn0CWK+gSKnarFip0AI2VSVwsQDAj4vN6KfUi0prH33bXwd4h/u7YKtgI4Er/KYBtrF4WyE0CwrXmj6rS/i3ZoUt1oWdAbhy11Mq2dEvZosF34Ob/BCLLcOJlb2RrcvU8npkGUft2gawMcL9jbYiPSs3iS0zs5NVZWvniFDO4hzjvA98PADk5EIOForxXMGfE1vVfVuVZgXvYYLf4aUtm4So3tH9PcrpOfxT4evwFLYK9BeXulYLjD5GshW1YEW/XLcUAIRFu2W8h2VN+4WKuLuIjXOMRSjA1vFwTNAKhetkumPj8cQGDCkc0+eavu1uu9LaIcT9OhbH9JAr4CoPX/aDGPdcyNAuysa16ws7neft7iLN5/7n/+RdPepvX7xtgW0LbFvgvW6BLXB9r1t0u71tC2xb4D1tgVC4ikDFg6cDqVD0XACb7+kONPK9DpF8Nx/wFLUrJ0AMzgJkNRvC1THK1kUQ+JDd+M5iwuFo6eJeRLp98DBOgxzYniNkzRtdDYXtOchlOZnbFgg+tlS58WWlnUDA1oCNKrWHmhMTwhbiCVDGcfLUMZzkSeAaTdlVT8axArhC97KCpUDs0rkAK4eTMkblZ0B9C/1Ov/Hk9b6C3Bx6xcmPsvsvVGeYRJ4vjmzBLPac2yUYTwnHAWBlN4DPJTqQX2vnsxuI6dBPQrzwZG29WZ2hivm5IFb7ImUz2zCsJjpnKCwSpGgN2wX3wfXrIiDFRW13F75SleznnZu6CO3jAuT3NtjML0tXjqvvTevafqh8bD9RfMluJbdt1K+t3xtw0sXJPj1cMdHXzy1wxdZiEqWgpgaU0NrYkTjUmQ6VCDxZ0hqhSVxGcHtAByJ+TfH4vdRVwFqBWwCdhFCufg2Qws9mm0u1zU9nuWpGYBeBJPQGzWEpUKicHkpX+ORh4ppltlosqRK89eZHbf/5N832L1tK2CplK8EzVK6YYCOIKltZtV5YuTy1cvHYquXM8vWMIVvpYGK7N27Z9PorZpMj2/SGXv6tACDCNUIfwNYoEwesyBnIVWcL2+T4WnrQVm29AXxJL1l/ByX/U9ukKCNXEnYkZatPeOk6OjnAZrYygxVAmVHpWkKlmq/N1jPLF4CvAKZLm83PbLVa2nTv0CZHz9lo79DSyY7UqhiDvL2oxgIchi8srQ8WVqwXVLnC43I43bXR7h4Vr1BeJvCDRX+i7D8sIaB4U1lsA+tcCUePUvemxTkq8rWVGYJkCkvHh5b39+xRllpRQ8GO641X+DkVWW80sgmUtujD/Z6NL122K8+/xgAthO1QKejp7hFk4/xeV1DHV5F9ZLWy2f0v2/3f+5ytAFz3j+zy+z5uuy9+2HrTfcFebqC9JrX44cDL7TbYOx2Eh9KXJdnuXypvYvUNBhPRtxVp5QDcWCyQh2sXTPLY0c5Qt3rIHVWufg1z0SRgsleOyGbAPXqpjI7wO1/7IfgLv1sA6p5tdo6sP9ln8rkUsm4XEWNlx6YhxupmzPaBPBazzqspPVLQwWszDsqPQiMZPUe74Tsqn44Gj/aIc9cFOX5n8UUhV1l2QqEaSwJ4rTLRHQsFAZIFxzCGoFoCQXv4LLxmtZwRxKKMHSXx4/GYtg/Hb3/B5if37Nrz77PB7oGNEDCGSgss2iBc6+SBPf7qv7Lf/8X/3Qbl3D7xmX/HBgCuHejP0LnmunbFIRdsdDcQ8A7f1LoBfQKgfp15FY5uuyrlVx+XAlYLXFosk8VLa0/ThJl5tYGvmHBhSOFu7nbqsJX91RWt/Fv89vAZ2gAAIABJREFUt5fKY9uq/NHrCFcRCEWPUsFDAshNzRL+8G+ld+u6tHUu4DrPaltj84aFFVl5zBcLVsVgEWXQB1ic2KY3smXVt6LuS71ay+O9P0it79cFRACrAsC1tDXWNKD2rza0NMD4DDui2G98DoErrabUVuvNwFY1wG1rlaVrWsfKNnSv9s5jkRYePXCMCtVC96Twrsb1zsXFWGjoLG7GuSJwrWvL6EWuoC2MDQKfHt7HcjOMDT2qq6HaRmDWZDy1yWjHRlS4jgVcAVv5pZCtVmkdTx+tylaq5rjnC7rH4kX3eU3e0WGj4E8tXMTQZa3r3C280tT+0f/0n76bJ/bta7ctsG2BbQu85y2wBa7veZNuN7htgW0LvJctcA64utJCD1buY9mVR76XH6wZluZdoVr9lrcfD5NRZ//kGzEloSdosrHxBsA1Zao7wGvArlB7Eoy6eC24qSCVwFqATXrBul9hV9eo6aMrYjuqzwCuCubyh/nwAO3sMidWDlzjyJpyei+fBzh2nZA0V/4zX98pY49zd+4B2qe3DZCQzkqTpM3GVpZQ6Rq7juOUs9+Fk9/xWu17oBchWSgVoeTcAAKcB64iIfo/6km8bwXE1HFhQiQVMidIPF9QSCWyg/AgsQjNakBrBwjEMcd5DbQd57TxcW0mU/JepF+vw9euf6vaS23QBa5NO3rzhGdat8/4KdI5c2hMhBMK1/h+oet2QUc72Wv9ZxGCdLPK7S8Xd+2H6i/ZYfrYhp76rBRlJGc5aA3gGm63VNoK4vBzkijvl48Gg1wwwWf5s8pclXotkBZ+dVJBSdWD9pHaWmoZeiRz0q4vQjgogQCdnJRLCeSqOLRQqPYYVINwLJRgF1IGAbZiYprDvxUgWIEt9MNDKnae23K5tFW2sqPrL9irH0S5+C0zlBb3J1QO1l5yTq4OEIZJbrayMptT7UpVajanPyo8RwFZ955/zabXX2Uptg0mBIBsDtJ6KMMEXDn5ZP0oJt8CxYCtlq+opmUYDg5xOLL+FCB0l6rGTeIwk7AmJrPyI2VJ8gZhXzOzbG6bAuDV/f8ATgAyl2cM0VqfnthyNrf5emGj6a5NLj9no/0jhiMBuNIfkipLfVE9DFsFlFrngLgry9ZrnltM4Ie7ezacTAmJoXRN0ZdE5lv1KtoQoMHTzRneRWWeQ3mMLQ4TCgeuvcmhVYN9O14ZIQmuZ+uNGHbFoDKqrTHA9qjkgtoNEC2ZTu3SzVfs8PINggVdjm3wm8Js2tL0VonpierZyuYPvmZ3/8XP2vILv2E7e4d2+MYP2P6t77X+jgK5mrtJeAl7yTahq9vMOCpTUJkKrrVw05R04w4C1S7aAv1bgIt9DX3fLTHicg/VJ+0EBlIT8/p1GxDAFkD5AHXNMNH4t7rStXmNK+Sb0DMo9Xu2GUwsAWyFzYQrtZvr3wFSt2Q6gGc36T7+jn0IdWMszvDK7wJX92WN48O56fpFd5W0MdZ1Ie7THgE4njRl24KoeK/Gu5QwFVAV5ddsP9xBqMD1KEyoLxmc1SOUms/OCO/YDkliO5OxLedzO7n/FavWuR1de8GqpLS9vWscm6RqrGy9mNnq+Kv2hd/8GZu988f26U//RaqwqQZnKJ7fyQC9Ca38M0KZ3Am9DHgqv2yvqHD7FD1ztICVS5nYVy58wUqh58OxgCeryHkefAzGPlcFF2obd2UEEPI4NA6zX/siABccE/fZpiWGQ1YHj7R2dTDLcngCV7cScAsCemqXleUV/FsrW+WFrdYVla7zVWHzvKbCFTsL3+Z6UzpwleK91wNYHNPmI6uHlteweUBlgwAzgTpsYdyuIa8Se7wsbVkCYCYCrvBlbR7u5N/Kqi2vyEEwGto1q/u23PRZfdQufOp5JxZsqOD1xUYB6VhsFcCUNYCAaYHFJXwvMo6L4cOv60ZPAt2+zucuvBf3scLDD6nO1R2f5xoDJIHryMbjKdsG3wlcR4CtI+tjvCZshY+rbBq40NoJqNOtuWPdw0HWobIrxbvPHLw+O0pXeW23CzSxj7FAis3/k//lP3vaZbv93bYFti2wbYFn1gJb4PrMmnr7QdsW2LbAt9MCCs26ANZc6RoKtG9nu9/0PU1d97cDXLsF9QiaeJIKPw24DjY1SwrJ/HwHI3Ve0E0Pxi3QxAO7gBK2R7VpkDSf3wZsFXJyjaOXroeaU+pWV9FGOX+njDo+D0oOgS6pOgTrtGVAR5XXd/xz/bxFeFTsWhd3xnFiX1ys5QJKIbFis7G1JZah8ph1jfpcTBrEpjkNkTOgqzSpHGZ7CMopNM0fxaku4ac1SlS0aVNqGpPLLgSm6kcKVuAPHPuQoVku9OCkSUBWryM2fMIDNfrc04Crjr0Nw4pzQ1GRH2d4y56DnheAq7hxq1GWarOjkg21bJSGu82CyhaBAuQp7Nz/qZdJA1p92+EqiU8dVhv7eDG3z5ZftjfTt22SFgrKohdhyrJkG3hQFsvCveQ6ZuWNkhUf7fFlvuiREKBCFQdVtYNEgCN6+FGe5ME/xPWCeIRUvsfxHlpoSC0FZSuBU6PsDlVgm34t+Ou92NWjKAdW2WphgHYIP9LkVDYDZfweE3uoGJczBsC98T3fby++/v1m+1cs6U9pqVAzjV6KRS41oKyeAHdBpWtSrlWyD4i5OrVi8ciqzcCmN163vZuvW7KDbY2b8nPCKFd5apKOQ8V+5QSvgJpQpuIrccVT0kvoodkbT82ovh0poZ6qJF1JvH4BXAl3aypZN+tT22RzS7C/CFxC90MiNkK65qe2enjXlqcnNlsvrT+e2PTomo0ODpVG34euqwPCud8FQ8nkPQhonXvpf04FKWArlK6Ar30EiA0RWOX7Bx9EQBvAWoBEQnP59NI310EYJ/QMNZNfJkp9+5MD2wwP7UEmdRoU+3U6cODqCk8euxRwQ8CE0dhsNLLdq8/blRsv22i0w8URjkqu0pSqqw21ioVC9m7AIQDX46/Znd/+B7b6o1+z3b1LdvjGx23v5Y9Yf2e/8TBtFhhjxPNFAF3u4bGj64JKsabPh2qVNImfGQpg9GFA9w3U2QReKEFug77ojYi29RAhQCfaOFCd7rYgMfqyRBzjofdlNoB8XBnGxs4jZZyaqGc1grIm+5YO5N0abdYtkdbb1PdCoRr/HX87Px5G+nn4rfp4GPezpgRb5yQ8YmPbFxWtzZgd5fadfWn3Q0adKokX8MN/s4w67dkCCyV5ZpPpLvsN1dGAzSzl1nug0A4/9/VqpeCpGmsp8Aw2m588ZH+u8som45GdrR7ZwdENtjf7b9rjgk8xO7av/MGv2f0v/rZ97MPfRyUsvXjpyYsHCw/Mot9oGzRE9Xo8p8R4G76afrMUUHX3V1puYMEKwFGRlew7LEPqWV1qEUxgWepIfAdkxfgNuAqlp8TpCOTqLLzQmkD+o1jAQhuFSpbXMsfgrr92LBYL8AZshTWDgrNgLVDw96UDVwRmLbOSwBWBWYtsQ2U72ggBZmWV23I153NRlcDHGCrOEX3Iiw28XOG3i3FE1xrGMlwfCEnEz0WV2llW2TxHgKAxDAv+sM1jZceOAs8rgwRto2Na16ktq9QQ8Ui7GFgXUInti6seFsZj9ftQLEDgeAmC3VYAVi7wEYa1Tc5qBIz/Wnj0J8pG2az+7CrhsGZwj9xmscqva6rc+30HrpMWug7RThMbjjE+j1zhOmyCyHgf8UWOZnHXIWuzGOVgvnstxnXYAtfwrg1o3zzSydbJ4TC28XN//T9/6nPM9pfbFti2wLYFnlULbIHrs2rp7edsW2DbAt9WCySfe6dRmDUb6FgLRIDQt7Xxi28KNeufeWOhSeK0uvEQ7W4Wr5DXqNkIClcqJWuCPDywN/PljpWAgGlgUwcgrqdqVJgEoZKXNtjNeVMk0vJH2gnoD1K4RviSAqsqAAc+gTs4xITSQTBgJ8rqtZlIApdSEhP+HicPLXBsyjBDoRWTZ82YYzrXAldvKDwsY9qWwRPNNpazfFGQNQKq8DkM8eoCV8MERsBVIE2fg1I/RSvJO03erOHzq4n5k2g88KygLDZGD1cHurQydOAKD7aYRARwfdr2vhlwVUCa77uXNAKsnw/L8gnGBeAafSyOW99D89ltj3i/h2m516Kgq86dEONFNbAmMz4FJuwJhS62eLUq7MeK+/bn6y/Z9d5jG6bySWy/kJ6FpHPZCijBXWorqnfhudr4t1J3zZpMqVEFyrlHCCChr59gqahi+wWYARhKe46waYiJHXoVJvmc2HW2wY3TxbdRWTV2Dq6WjDASbBcKIpWmS91KlWxRSF9Y15ZnmeUZgOHaFquFzVcr6+/u2cc/9Rfs4MYbZoBNtAQYWk2JNFpe1z7UXXWOoKs1QSmUiAkUr9nc8tkjWyNQqk5s78YtO3jpeyzZuWoJwoeooJOqL1SfhNTcf0DHwpKNfF0TQFemj8dKyYZl+gBgKYHrkHBVXprof4DX8N5lT7ekWBG41qtTSxDEZZCG9sliS0zuVwvLT+/b2fFdW5ydWY0S/INLNjmAwhWwGepUego04xrPvweg4UxDOZwtzyzLVo1qENB1MJ4SuKa0F8B2BNup2kQSN71g4R/pXr70/HV1M9qDCjhA14wq5P5439LpZXuUDWyOw8AesY+qPQEEmSTPUtqUXpzDya6lw4EN9i/blZuv2M7eEe0hNKyq3wdw1RDUgldelwD2eWYzANff+j9t/Yf/zCY7B3b4+sdt/5WP2hDbS72NmjFd4xU/ggDGv3gd6t6gNTC/VlzVK7W3ABEgu1SbsBIoCX0b1WtZCvwx0MwhHRZMoHBNAVyhjhRsFTz1wEp3PaCS0gE4wWl4pDaVG1JtQqVtkwPaJtBOwzX8VPR2FlgDNGN/u0rWbnt21a68n7m9RDMunLvx6k7J5uuAn4C2AXkawN25Z3U3wyb2Mm/BQIeELGnHuLOxfn9ovV5iZ7hW84wergCu7XKqdy1fUINtAEbq9XrtgWF9G03HNj87sXx2yvdCsYiFjtPHJ7Z79QXbOziyaiMYhwWmuljYo3fesod/8lv2wtGejWEpQB9gD7+juhUqQ/gftwsp0Z58bvCQQd5zeE9ziM+OHRYb2neOS7heoQCHJQotBXQO5PWslVGCfh+TdBtVCBb7LO+7Ch7Ea5rzh77qUJqLCNHmhLEegNgttceYDKjq13a5AZCUdyq8XKEIBXDN89IAXBernB6us6y2JdaiaE2ra7soVrZaw1IAwHVsdaoy+dFwaJUNLYevfIHFOnnMJumIYyfaFq0KWIrtLoracoR0VfDm1ZBMOwCCZC0Gwtp0BK94eo5DaZsQuBZ8SHHbCy5WIrDULTpQtECf8PCsLRt4D9gKECsfccFmqlxh+8LFLFz/uvYx/sf6s8YVX7BwxbDOmRZrYhwEaCU05cLTyMbDiY1d4QrbhSFAq3u4Qt0K33aFZoXns8B2PGPo+tGYSTsPXktSOV/8J+Dqz56NQrd9FUe/5n16/8//jf/iie1sf7FtgW0LbFvgWbbAFrg+y9befta2BbYt8K5bIPm52+17nqIUfdcbfNob3jPQ+g325ilyQXq4pvBvxReiSAAx8V1gD5AoqKueH6VAlcQ0rA7w2zZBvFGXdihf/GcD4Px5NMrsWY7nicNhXQAEw2JHTpYEXan4ogeqHmI9e9qVodqfUJhS7RrT2k5penciHZMnqWfbkjYvWnMgKrCX14mtrLbMapMWRruFNpONgkr8w0MV/q1QjXStDFR0JzWY61sb2Crk7MeEtn9if0Iv4epewl2VAlLxyiJR2UNEF3WdW0cFrHOIfwR6XgosiOrb9+9U5MbkJ+CKK+fi2GMyQrtBb8M4rnOKLx00UFjrBRv+vfxbBEqdVyg3ILqDB3SuWkWJSj8bLQn7xkeLtX22etu+175se2lG4NCDtyUVbAhsgaWAfEcDBLTqK5SGN7FmailMTB3G6ONRuppbwnJTATWAU4FRt9ggzHK/OoLa0I46cKOHJUqqPVzIQZT8Lj3QxSd1hFQB8mA90PhceskmS9MFW6s8Z+o4JovYH6ons0w+rqvMzpZLe7g4s9fe+JB96lM/ar1Lz5vRVgBKuAGVruJqJBa2KZYEulR5QYVYyH+1zpZWLh7Z6f13bLHO7fqbH7Ojlz9kvZ0D2/THZgjZ4VARpbeRTA3oge0BNkPRWBhCcNA+uqgThkURutLuQUrkDVXI6qdY4GDZLDo63pvPrVqcmOVL+oJi4YZ9HJAlzwljF8e37ezBPcuqyoY7uzbYP6IKKhk4cMccWnWhvO45jtAmAAAlp41CBi9XVyz3+kOqS1GyCtUsJvUsLUU7McjMLSHoy4tzCtCMUuSAZIBiDiqKwnIkkQ93rLdz1U6Kni2q1NINwp1kp8DwNgemDMehV2PPBoOhDWBvsLtvhzdgK/CcEuMZRiPQBEAbKkpdpm6/IdkxgdXZ/a/Ynd/8e7b4/K/aZDS2g1f+nB28/gM2PLzqUDrSvduEb16Fobr2dQYnrV7vTX0c96PyICOpDOUvnKJeOYG1QkZFcI2FAixQUKWI9Y+B+yzrWAFcBbbdcgXAJPxaGxWqrm+FronAcvkv1LiSsGrJazAx27nMEDSpu5/81y3176rdLoLXi/YCXeD6dGgjH9W2pFr9Qu8LsOueyFBNd0qgtR+huOQA2oDXgOiEWbgH8bpOLMuX7sU6ZZ+RqlNjJ8fHNLWyzGwxO6U6D6FO/dFAHpj9vh2/85alSY/emPl8ZqtH7xAi7l59yQ6uPMf7N4GrQ7TV/MQWd75g0/yRDTAWuHemjhf92hcS4p5CYAiT87Z6Jm799IMGcO0EVYZnK88YFjXqslExy94l6kpc3Rr9HoCR1QgqnTdXwTJADLDWoboCk8LDUwGAbFNfaZAiGOO/+5ry3iZQS9iIsRhKY3xBbQ/gSnWr/g7gusorjp3zdWHLYmPLfGMlvJt7PRsO+7ZezaQITVIrkqmV6Q7VreMhxsQhLY6w3RrXETovQvN6Yw8Pw7ibEOLOCrM19gm7zJfKeoG+sjiOZGOjtLZhTwtNNeGs2apO+NzjJgQefJZScc8QNY5JgNSyTqAfMNsNi4C6NxWArgxjg51C/FzQTkXw1a/7wr1zG59WeD37/dQ7Asct2gjg/t2jfzUCs8aDsY3wBeA6mtoYfXY05GIYvLYHfQVmIZhNyn9fzPUxtQtHdf2EWvxJ4BrvjTFIMLp5wvXnOy02NeNJtbF/+jf/y2/wYL799bYFti2wbYFn0wJb4Pps2nn7KdsW2LbAt9kC54ArZ4JP0wx+mxuPt33HgeuT+y1Q14ZmKYxJHqyYdHVNCZxzuc1oBPkIpAmGhlJTys94CH1CUeXHy8ll+JQ2YE+qSoZEbKR4pdavMxOOptf0WGBMEK4NxaDa08vUASSjuuviWeuWiTaTYm7QdZWhTAUw2CSWQeEqTZZKEh3+MLAiLARYag7Fq0r/leyrf6FU9Cly83u9QmACE1/ZAbTlqwpNav91NGU8TwSt7ikr4Cv7gQCu2K4gbPictnsgWKnzRRDceLfq3VTCNjpl/50fUqPIiuPjedQfL/5Nfrg6DsLAVDYDSGGP40ObQtHE46Fi1xWutJFwb9dOe7Zt4orMzcb2NrX9heLEfqx6y24md22QIiwL/ncOW7EtTL6gxMT3UKoQykA1E0C1k5behFupbFVtVVjK0sgWuOK4ocoO6AFnN07S3XdQEF1ABaDRcldmAdSxLVwdGd6tHeCq4BWBvICykTCOySwgFaBrka0ZxBRQBgqoIi8tWwO4rghcH8NeICvs3/jX/rx9+MM/YNXuNUv7I8LWHrxT2RaAPbA7iJL4WmFX67nVxYqwuGIp+jt29/Y9qyZX7dUPfcz2n79hvfGBJSjRplpWxyyYock4QqmgGoM6mJp2fOdE24Grlx7La8/VcACurqSmeg29hArx2moEcK1mVmcz2+QrAk++dzC2Eud7vbB89tAWx+/YYn5qCRRP00PrDYdMrab6adBvVdUMnpLPH202AAzWcwIQgGtABXpdwhtwOLIewOsY/p9IRfdAKCh5Own1LJcPZRkTzNsUcyhdce5go9DfuWyPir4tC4wCsA8AbAWcOq+IBHSFwpMK1uHQ+rv7DDK7cu0lgmAFeekju8CVY154j3uAFbxqT+9+ye7+5t+35R/9mg37Azt48UN2+OYnbHT1Jr1qof6motRV6N3R6Fz5fahc+TGCJqwSaNTO6gMs4aafJOwroAaGBUMmqwEPMwLg4+IIg90AXGWvEPYSaJOawLVV7nKwx0IKVNvhw4zjjJAbAhfZDNTDXdtMjngOG+XbOdWoFKj4F99xLN1Fu4CwF9WvGv9CKdkC0a6iVaptvQbbDA9QVSjEPchL6C8kwQdk7T51xL4I3KIdAVNlpQL4hc8mqKeVQNgnBICqbbGY2Xp+ZtPRDsvgAbWgToWP8523/8T29y7beLxrVbaw1aNjKk8Hu0c2PbxElTw+BxCXfTtbWv74HUtPvmxJkRO4CjB7FQHHmFb1KusIH6PjHuLXEt2b6Vjh5w62IX5tsQqH4ymXYrW4AfiKvhGvcair+5LGIYw//NlVqixz56OMIB/GW6Ue4pusYRieRb9nt0vBQlopH9TGkZvgcSMPVwbCQelZWYaxuYDyVcB1XZT0cYWlAAKzFjkUroCkKb1G+/3UVstTK+DVnaaWJztW9HYZ/DjBuNUb2LoGcC0oAKU1Qn9gVeo+xPTDTy0vantcprbicJTIk9WfmaiuryouZE9SWQqg7bCPBdxa4PvK9ziEpEOHzgHOJWwpcD3G/T4CwrC4FCFZagd5ihO4AsLyq6DlTXiPU+EOm5kcVjMlEr50XuN5m7YiPbMBggL7lqCNBgMqWUeDEX1aB4SuI1mtYEwEbIUveH8kC43Gn/l85VP3ulEn0MDZXWCJ66x9rnWVdRP2Fs88LaSN6xr96Bf+5n/VvVS3/71tgW0LbFvgmbfAFrg+8ybffuC2BbYt8G5a4DsKXL/ToLV7oBfUucAhgqsbG2xSG2KuCluBWuA1nnVbcWwbktVq+VxB5H6cKpF3+CpJlpsQOG8ItWSESHGy4mELbiFADOMq0FAecVITPqeutZUCrfUKZTI11EBUfUoJR59XycqeDLi60Al0KlQUy4lWo+xUcJR8SFGqpwmWlJ6aGiv3uvVOldLUI7X8OyfrnJ0IYmrm07ZpvJ5T7Y4q92nKK7w1gqaART1321W97n9KINUJoWqAaCNJ9cJ17VOU/YfXbBOQIRGqT9MESGOS5Yfj7aXSXoojL5TicUIawNVD0ajp9YlNlaJd9UHn4XF48oaiOSZLLfgQBJFk9rUqs5+s3rZPVl+yg2Rh/Z7gYRMcxHLkVuEaYUJcNCBw9fPhSjOpq5WsHn1NwsfaUqTZ03eyLT9sy4/hQ6lwLSqhovk4ecUEPtcEk+odlE8D1slaoKuWC2uBCOKR6kpln4AECCKhYtBVruU6txzQkfuPHCkoXivL88LmyyUtBU4Xud09PbWdvan91b/8E3bt5Q9bObpivdGoVZ9F+S+AEKBTtbFyfmzV43tWbkrrDyayLJg9sLPbX7fj1ciKax+097/xoh0dwRdz15L+RArDJsxHMBL7S+Dqfs/UUAGiuLLPjTTVLixVDudiXTdc0IG/pFsUIODKsqXV8GxdwgIh56Tcpjv0i6w9XCs7uW/zk2PuA4JnoHJGeTrAK+ApVa3w+4TFBEqx3fsU5wSQab04s/UKSsGK/YTqQf+CErAHL1eKRgVbdY3oXOP8cAGD8LkLXHEePTAtHdpg58geVUM7zTB2CS4EqGpKYKMMHQAC4w9KkHf3bP/ma3b1+Vep9FLJqy7UbmhWAANWF3gKO0Dn8virdvw7P2vzz/+KpVVhezfftKP3fcom129ZCiUwoC9a3v0TNZq3yfIxlFJ4GWCGg6hsOARchaWkvoTNhhLnuZAAtVu+1s+0m5C/Jkr96S9MNdtIIDwcw9EvoKoM1WqoJwlcXQmrk9CsujHeBuN4b2Kb6ZElo53GVqSrWg2wit8xdIl9oy0jbo7Xy8m7ILYFNR7Y1AHcHLf9/IUikur6WHykj6pgVgNhI4TMFbBNyFbYCfi+NRYE7usMAEZlX5rSDgOWArCkEIQCIJXXLa5HXEOz2WNeW5PxLoHgoD+w3Z1de/Twji3PHtv+4VWDsjtfzW19dqL7/HBokz34Ie/6oidAWUIP5OL0ttX3vkj/ZwBCWbc4oFMnUR+iNYTDdVcfx6IVFmRwXRL6+c1FizSCgFKk6v5FZ3Qs3vD2FguwuqfjklXfBwzMXGmu/onjEHDVaBuwtdv+vNuzFAfXM16rSoQAv7q/yS6jUbhS3Y5y/pJfULhyAayqLStKW+eVrWEtkFc2zxCiheskgGtiy+VjqzeZbZKB5XZgRbpnaT+xMYFr3/IaYWi6X3CMZCUArlVf9DQEZZnNi54ta9gVpOeBay3lLRalBVzl/VsQuG4s38CCQG2vgCw99eHUqY/6V3gm83LGfcfHtyY8zFWuDA0rLMdXhTbJqfLX71a2yTOz1cpslZllGRxq/bnEVa3wXR+PqGrtIxDLQSvgKr1t+4CtYyq4MaYPhmMbDseubpVPe/caf9rCCRdDAzA/ZZLQvj8C+doFdfZPV5937Qjw+1/+P/7rdzPl2L522wLbFti2wHveAlvg+p436XaD2xbYtsB72QLngKtI13u3+QCuzaTwvdu0z/hbRe6F/VY6LeAq/EBNnqNQZlIxIYsBOo5GCZaEpIJ0XpbaAD2v/Nfctw3RajGrUzu+z/03HaLCRoBzb6ogkcgrcUkncoRzndIBKhWbDiy7YmPNuzQpYPASX+cKHvdMVYmrt3GAw3iXQ8eYo1Oj5D60EYzlGLoBi+RoYV/AsKrzgV34iG+kFA5gix1isjshsT6BINDhZSjV4lips2w8hHW8sldQuwQj7xplAAAgAElEQVT4dQ7h/nSCuzp0BxDe92Qp4GpWAmcoLkOxceE9DnHURs3Wmq4my4k2eCt6M1TLAhFhZ+CWBQ5fGZoWIWg+eaZCjsepADId4wUFtWMlHMNOXdlnylP78fIr9qrdtnFSUBTDiX6km7NkXv6QhEgsS9ZWA1hcvAIJAmF+F1YaznDoRVpntsGstoH1dCQQ48HkjQoqV2T5ggDLbhGoBBgb+x/fWbIOpN9aPkDlzWuDkDWCuFCmKSsBBtkU8AjMrVivLc9WhKzYRsnfY2K/tvliZfNVZiezlT2cn9nZbGUf+74P2U/92z9po6svm432rSLEkzUGylahYILKcpPNLDv+umUnd2ywc2DJ7hW+rjy7Y6vj27ZcrOxO8rzVV99vH751yQ4OESY1tiQZsh1YEozry/3+oIICdMVkH+eXYWQES/IwVG/2fkmgjn2iZlBg1sG1QpYAjFb0lawXZ1ZmS7N0ZL3J1DbDCcvy4RdbLk8tP31gq8Wp4IEDIEzgkWhNeAoYhvEL/WUgSATIAjVvjhJftC3OAY9Jnob0FkVp/xihYX1BGSePBKxQbrIsWqMWFbME60p2rwFNAB3TofWnR/a46tvxgnJfS/s9Kk7RVwG7AroSFjjwwGt6k4kdvfi6PXfzffR5rLlwoOuwC1z96mcHJXRlYFtm65N79uDzv2Inv/ePLZk9tP0br9ql93/SpjfetB5gmqtb6XMcS2i+ikDFKDq9wxits/k4i/sB2o8+vUovDy9XnDuYVtILs4YP8Zqg1RLZMvCqRPsTuMJGAe3g50S1vFLH83vHHzSubSdxXRhKz2UEKo0PLdm9xLJjgj/3+2ZZvI9rDZx2peTTgOu5cTDGQ//O0mocj3u6xvagTlYZdmlpL7E+1aGhyMRpBWTXeETVq/enZrwN+Ojf2Wd7uq8K9MhHFJ9BL8vhiGpC2FbglAG6ArhSIYxy93zNQCPYkdDGmcpb43ux3ZNH96y/SQiwALLgCw2LDS1imo13D2yyd6RzwVJ7XOiF5Sd3rLz7BUvLzHr0Sm5tXXhXbLx1AfJdUe5g09dqtUQYEMsXJ7Vo6XCL4YMC9+zy+K76EB/G5cvaLMrhtRgvYAfjsFljsMYgtBlf6wuBALiNzQsCrXg+MOYK+oY1D2GrWxC0oVkqsQ9lJ3xUoR7NoXDNC8LWLCttVdQMtloCuFYJgWGabmyxfMR2rJOhFemBrVMoXPs2GvStP+hbXkHBqv3lo10PljBjjjPxD/f1RdWzeQUPW9zXO3AfNj9QuBosBXCPldKegBgqXQBd2pfL11R9sfUwx31T0FUWJ1CkN/dBwmeNg/QZdx9X3qewffbHwtZlZhkCtcqcXtJJLuC6AXjFuMk6Jxxc3zYArlP1Qfi29gdjqlnH45H6+WBC71sBV/T7Ift5LDqELUe3+qqrYtX15f3qKf6tel/77N/YlPi6Oa3eux7d3lZJurFf/un/5j1+sN9ubtsC2xbYtsC7a4EtcH137bV99bYFti3wjFvgCeAa0s8nyEz7OMbH/W+Fy36nFa5dkPuU/eajLIOz3MOVak33B3VfUBXu164Wdb9NF3zEI6iLTFrg6JPdbuCRpkBtLm1bvu4P9Q5cqSAlHHT/NSeHtPwLnSVTht1rtlGLquQ7OCX31GEohVeY4znZjNcEgAidrEByAGE/gQ07kEqWYVxhmxCA1GGrmtiVrQ6ouUcXfGQvMN9mn6NLEVp/I2lrAA1N5b1VW7VtN0RM/+0WA82HKq2rmV84Cw9LASp5eapa+PCnXXIXdxPbEWBV63JSA7vNmMS6ZQT9PRkIUjPgI2AscVtADwReuUctfHFpxdiEk2niHefypaq0Hyvv2r9ev2VHvVMbpPIkRtk4QVgo3xyqsbyV6ir1qugv7TnwizgSrr3EkWefsmxBw00Fz1RJ+6hcbsCLgCtep+R29SxOROGL6ql0DJqhCjYm+jHJxyRXkBGlrIQ0ubaHiSxKVtsAkpqhWfkSQSsrBj21pa2VLdeZzZdrmy3X9ni2sMfzta3XuW3GA/vsX/pR+8wnf9jKw5uctBM8o2w+HTMFmk5981PLT962avHQkvGRJZeetyTpW/no65afPeBEHT6E79hN619+2T700r7tHOzQqiAmqvTNhFLKfWhhq5AmUrAhHVttCIWRp8l1VXCNTt5VsoB0aNsS6tGcPqCbbGHl4rEV6yWVkel0z/rTPTNANbQtoOn8keWrx0oML7QvhF4sP0U5ruAVlK8AUgzVwvlEsBXKpPM12zzADPqOgqkG1h+PCGlDX8bzDfCFElkP9QE4JHQu8fmF1JNuFwHA0Z8c2szGdm8JWI6VL/hsy7sUfZggGIpt9y/E5w6g2h6Obf/my3bjlQ8opIiwTj35YjBTV+XF81GsrZid2qMv/bYd//bPWHX3Ldu7dtOO3vdJ2735IbYhFyjonaq7gTw1/boJH9dOvF2oEXFu4XqNdsBxygNT0Cqlh6T8MQ0K17KwiteUrhveuhy28tjdyxfgtb25KsCGfZbQVUpJQFUFDEq1GAtv9P1Nh2Y7R5buHBEESnnsKnn/72i3gJzdcfniwsyT0MZL1z0FnqN0480qGBYgdjAEsBo2lcyN4t4/MN7H/usQmwnwhNgqgyc49e3LTkbbx/XPfkmAJ6W4rwSp3J3p8dhOZUMowjelnZ48Zsga8umx7Zz2H/B4hUJwY5PprpUAg8Wa1yz2Ix2NbO8ItiR9LghxzEdp+tk9y7/+B5bmK/ZbhhwxcMnv0Q7xQzXNRa/uefB7cfvEoEU7jU9QTpvVzPesuYjBYC0HtuEdrbFYoYfwbVUAU8e+hNUCWpzC/TbGYtre0L9bYxLAtN6n8UdKRgUB0gvXYaSUoAKtAV5VQi87AZbrO3Bd5aWtCVw3tgBwzWBBgGA8KOVzWwK44o6RDixP961Id61OejZFSN5wZFmFvCktYqjf9KxMR/I5RWUALAKsZ+u6Z7Oqx8XszUZWLLgedD+iJN8QQZhutGiXF6WCvghcfaGvCRJr7TFC4d4sOnn4JCuPfHVYLBwLS/Bt1sILQCuudShbszy3VZHbGp8Lv3F6hGeWrNa2WSNFLJPlDPysEQg2GVJVjQWyPoKyxmObTKb048YX2g4WK1DD02qFtgdSeZ9brLrwQNO9hvmnrnK9g+817vi16GFi2hRXkhsrn6hSURtX9qt/+797xrOW7cdtW2DbAtsWON8CW+C67RHbFti2wP+vW+BbBq7+3NUQsG/nqKjc+Hbe+C7ec0HpiodvgKmhp/tKw9QNZVLJfAu8ItzpwmAesNEFlJioQb3WFv3Ho6mAHkv2O5YCALAAb4goCuAqFcl538Fm4sgZuRAr9zmq/lyxydOh1Co+QPeo4uxCVFc06BFaSho/pMaLtHuI+CxXlkZhJIWA7qMasBVvCdau9OPWYzD+m5CwQ127Kiy+30Fu+/FSGn+zfwFq47C1LwqnaT6v2Ui7PZ+WngOt3W54cf/+tP2IwC3NW7QVTWkV1IIGoT+vq5lRsijcqNfLWsHBpQNW/Aw0AqUrJtYRiObo2wab2j5aruynqq/Z9yRv206a2ZDgTLA1AnjUlTyh2D1GOYGnPKqdWbFEk1YCbY/gsSRQ7aA5AXiglpInaZSWBsVm0j0nYa0nJfVQmMADPAEWuqJaQsEIaBEAIJTFJJdFsCpN1YQV5fhSCQLYlYSN8PGrrcxyWy2WtlytOHkNP1FM/JcIZ1lk9At8eDajuhXegoNe3/Zefs1+6sf+PXvj1nXbDKfWt4GVydqSDSauULj2LQU0OLlv1fwBvQKTvev0gixn922DkC4carG0s9XG7tSXbe/aNXvjxas2nB566JJ6jFRggMcoGwd0hhtrpLZBdSaxZKja+KZ0IAU2fRq9XQBJYMlQrKluRfBTvZ5TxVqullRDpjt7Ntg9pJcr1EjwCWXYV7awYrUmPM1XC8K/QR9qqbFAKwOaAF4BwxQ6RCgDBTHeA+jq3r2qcpZlBdOwh+hrCuzZAIaU8mrlKaZ/MKwjZDUBQC54o2OC32I62LNVf88eZH0mikcoVdenFHYHQ5aGQ73VJ1TANdO/fNWee+3DdnBwzXpDtJkU/4JljoEveCFDwUe17XJlJ1/+f+zOP/87Vn79C7Z76aodvv4J27/1UbUhFJGuYOP14lUOzf6Fz4hDwWZog1czAapUiLyG4PFI2wVXazNoyfsxQTpeJ+BKIIqAHASHQWlNhavK7XlMfi0H/OWdKfx33b9bEA/vRd9KzQZ7VLf2xjuWJBhVArYGMGlHvhj3ov0CiD4NssZ4x3ua2wB07wWCLzH+oB2k+CRI5gpO5z5BaCq4F8o8XPNSWOeNj6bgb2uzgmOJknb4VuMfFK3ox1Q0N+XhhfzC0d+xoJWmdvb4AUOzprhmGWaWE5D2RlOriiWvSahcMYBDDYvrHkFbCGvav3SVJd4Ykwg+cT4XDy175/OWwvOZwW8KXqMy3M+fvHX1O3k0t1Y9+sktAzr3Eiq3I2yQcHFjabNYI+U239t42cIvGlwR0A8WMLAEgXJ6wHGYFiCuDsYYy4EZl2Wq8Z+Am+M1+rBC8LhnrnQn0m/GNS2EVbyualYYYJyFqrMsoSiVxQAsBWAhAOi6yiqbr6V0xZiK67rIl7ZaPdZx9IZW9vYtS3atTns2GQ54XZR4Vip0TjFGoS9VSd+qZKjrgq4NfcuqlCrXDKugXGSEUtfv4HwfnmsUZljmGUEoijYEXAWUBZLDh1t2NXqsCm/1jtqfiyNaBOH16Gp6Kl0JojH25V6VURC2MtSxwBfuXWszVIBka7O8ZDglnhC4OIp7DxS+wwHV6ePxxCYTgNcdG48FXgGje7ASGGiRRl+qZIkns29czdLe7+MZp73W43nJpQMdxStHRFfF6vVoGzef2my2wPWbPbhu/75tgW0LfMdbYAtcv+NNvP2AbQtsW+DP0gLvCrj+WT7oae91YNX86d3C2K7CNTbCJ3H/wf8OCwFkW/MRuQMVFVwEn1cBV4ZRMcHbla6+mVB1YveirN4rTJ0sdiaxVAK2wBV/IXQjXAVwVYm9PD8F4vA3hQ61atFQToaHagM56bXq3rBxoA76VFbv8NG9ZvnaUOR6qnUzo3AGxyArQkvtR68LUl1X+6S6tYWtMZluQrS8bJ6T9Kec9yfRavsqTWQuamTbLXUVtiz7fMpLu1voQuiABg08cBitXfRz/iS57RwBHfZacN0BrgTsmJTQPgDn1F/r7d96x4ZK2AF4A9UFzXm+UVHtYW2YqO9vzH60emg/Xr5lz/eObZSWDMriRIsADSW0CBJyxW8EI7nlhNRxoU1s/ztKVwVP0U9cUeQwi3CozgnQut6rhDyhroKyKrw7HShJIuuya/R1lMYjIMVBQnhs4iUlYCoUkfgMWhTIB5MAlonQKMcubL1eW7ZaE7hmK6iFEPGmSfFqXdp8ldtsubT7j2cM0MI+jCa7ln7or1rxQ/+u/ftXc7s5uWcDKJXopYnwqYH1JgcEFFC5AqIQIgOEpQMqoaC+rAGiAT6XZ3Z6urLTwuzqzRft2stvWg8KSaiM3HsTajHtv7wQ4asZVhgEBVDbYTJPb89Ck2Sq+NzrNHz2SlgzQHG64uS8QKDXei4vQFyjkx0b7OxbMpCvIeFAhYl+Rj/LAorV+Zll6wX/TnAJcEr/VgRqwVYgymWRoF4TNBX5yooC4VnqCwSqGBfw3hEUWOpnBIyEh7F44P0Kpby0FVBpMhTzgEEArtafWt4/sEfl0LJa8LCBUwwT63E/B4AJaKdeyp9pXTAZ2/VXPmhXb7xqw/HEA4oUmhUBUrEA0vZ1qRGL5dzu/eGv2r1f/1u2Of6qTQ6v2qXXvs8OX/1+Gx5eI3CVck12D1Rye7gZYbiPmyFOZpm3B2fxXNIjJvwRAZq7wBXwXf24RngYA4sEwZRI7speqiTdCsRLo2V14GSVHy7w08DY0K5zUSW1GurY6SVLp5cIv2WZIxjYnEtXBUdbxeCGnwHWo+2a8urOPTrgTBOO1wnZIlQ9V1bfJqbHZwdIDi9MfHZ4n+bZ3M5Oj6m2HI13CZbkiSqQdB4GC1SGkhbXaHfbvb7sGuoSwExw9dHxHRukqY3G+7wHY5xJAa+4UIRzEqFJqPbOrMrXUtn2+7azd+RqdtkKcBFq+dCKu1+wHkrDCfoEzgN26RwJ+nL89RBMLVo51PdF4PbRRc8DugW6fy+uIYbxdfxM3ZREdgK1pYRhGj+hzOWiIFTwhGJa8JCaVaXwHDc5RrnCNVSx7nsc51cQvS23r6BgxbWNcZleugCwAVzx3/BvLRiYBdC6ygpaCeBrzRWWPgOflqtTW68eK5SqP7Kqt2eZ7dCndTDsc4yqrCeFK12uqFmllUhpsMmIBYmB5Zu+LWE/QM8HWTnocDykE9CVFQZQ3efuqQp1M+7RshEg/G+8p7UyGbBV14k+j9YCvLdqIUH+xPLqlc+txkTc63hPg+IVPuN5bus8t0UBewuoXbGoBfCqsYFPgrEg7vd0eLZORiMqXCeTHRtNdwhc6eMK4OrhYrq+O/f0b6n0TD0uxoDz33W8/or2W1PZ0gJXPHyh/bYK16dNbra/27bAtgWeZQtsgeuzbO3tZ21bYNsC77oFvqvA9ZvtbUz2vhGI7QLXi/C1o3TFdKcP/1bALIeBgK0RUUJvV+VmK7TGfVq74LVR7/jjaOuXqkldM3G9CFwxFw8vT0I4eaPJz9WTdWMCH4+5Tgw5x3bf1Aiuwr5BUIVpk2JaNLmQ/2yLMuV56hMB0oFWWSpo6UqGTjAWrRMj7MdBIKe7rjLS1FdoqYtSA4K2f8OcqANRz0FKTSbfxbzALQs0EerCVDK9p0DdbiuEqujc+fE5RTu1cFDtL4rjvAiGCVM7CBnqGLRZ6b9j+SW8RZPEgNICslLt6ocdPrbRguprrmL2NoenIM6DlNg9e6XK7LPl2/aD9VfsIJ3bEOokKluljJNnq2BRqFwDUMi/Vb61oX69uM4hBVRtCX0t0KeQWi1bASr23PuvgTSNlyFaxOES1FEoffUSVnlQqgUZJATgSoDrXpc+4WPKs0/g6blZQ6XVeriqdDUnRF0sljZfrG21zFg2r4nwxjIoqVZrO5kt7NHZnCnRm6Rve89/1L78I3/NfvmND9lfGaztPyg/b9f6D81GI+tVG6uSygYjhU8ZgFi+pEoU0BIlnunuFXq1srS/yKxeL61YPLD542Mrkr5de+UDtvf8G5YOdxRWRusIHSPBK8t8gQ4EXdn+PmEnQMB2XV1GwEyo4qp5nA+o7PIl/f/KQvsGdRTaGMrWwWTHUuwfIZxAKBVWZW5FtrZ89tgyhNOUuQA9/QihIFMZf4/AFXBzQHgAxWrpkFfQFF/ykWSpP9RnI+iwFRaGDk6Y5h2KkMn3QV6QrqIDCGYY18TWgyN7kA9sVWIrgAWutvXwN3oUymyTdhn04wS07/cZnHXjpTdsPJHvaoBkHEOUzp8DCVTzlbY+e2C3f/8X7OH//fcsOb1r491DO3zpA3b4+idtdOUlgrfWg1OAjB4taJO6HRs4bDnM2aQKqAq1IY+VisLow1IMVgiQow+vgCsgO2AXrwzco1ASD59TBoj12W+5L2gDqiNDGRoeoQ5c6RbiaeIY5wEYh7uW7FyyBEFgzmlhP9EF0hxvwqbgKaFY4eXaXWDp3qY1BqifddXNuha9tN/VrDxEV961gDcAnsK6BKzMloszWy4eMxRturPPfoqPwvgglaOUowF92SfYvjUT3QnmGVrmkY+8/Ui9na+XNj87tRE9MMcM2cKJnE73LYNVR76y0WiXKm6AL4A5Qn4o7tPERuMd+mbCyxjbT8rMitM7Vtz9ovWgZAc4xKJLx6ZG7YyxmVe+lmpxvGw+jbMB9tgAfsJ4rFHOglJzLNqwZL0k0IvycS6QYFGHHR6LsAKvEXiFe05qBSstpDKHrLUTdBYBhd5mWDAQmHXbhPBtdduKJjALVg307635XIPzA69VwFhc4wCua4DWDDYCUHjWtGNZ5bhn9biYMps/siKf8ZwhfLAa7Fm2mRK4cmxCeT3UrPRalS0U7TMS3FsHZvDOpnQVgVtDWxO44jXycWUIWW026EGdLxVqKIBhKZAVG/q4CrjKHgH7373PnV+QCKVrLCLo+uT1x3PvFh8452D3vJ/JYgCKWi5kubUAwCvUrqgm4N9wr2K9vqwcwm8ZMHo0GBK6QukqlSu+JjZgeJb6o6pb3Ffau9bFx+pYRFE3a62UQpXeHOsTDwZtECoXZJvnnLB6wC2gtl/5W//tN3uS3/592wLbFti2wHe0BbbA9TvavNuNb1tg2wJ/1hZIPvdO40nVbKurEv2zfsB78X7Vj/pEpYPBnqZwjd9FGXUHWmLqA3sBwUh5YELNSR9NqMDc64yKtFC6hoXAheMQZIyi71ZmKQDq5ZuuXg0oSsiqAjLZCziIxaaluvFS7gsaT4FhKSDxdN1AWyox2kLFVnXr8zAcqdseNBob7moHKp/ztfXQJiiX8BBP2CpbgQC/EegVzREP86GAJVAMRW1A3Y5dQJREci9C1eGw6NzEPtqgI7Zg8jcPsu0DgY0jzjnmDMIk+tds4oJva5fjn1POdnak8ZqNEJuuNUNH4RrdE8eUJ2bQX5JZ/n/svWmQJfl13Xffkm+rpat6mZ7uAWZfCAoguAEgRJEEaAaClGRLlGkFBXlhhGXZpkOi+ckR9jfbX22HHZZXOWSHFVaYpGRSBMNhGqAgDriAOwlDIEgCgxlM70ttb8vdcc65NzOrugfoATCDL68mKrqm6r18mfe/ZP5//3PPdduIyN6nQjqAMyG4+p/8W2UhQbW1xxzK7PcXc/vr+Zfspd41m/YzG8L7FYtT955kKjEUiASvSqPUMFCrU+HmrgKyE/C4BJXxdHisUunHCo0UYBoWgyyKpdTpRgnTBa5QfwIaOhSg2i9Eeepqei/tCYCmvUiJF4vBIpdwr7EakCdekSq1XQV4pHA9OV7Z4fGC4BXvGTJl2CzNclss13Z/vrDlMqUn7GB6wdIP/Dv2se/563Znb0qV8N9K79pPlJ+3S7NDSwZjq/qCDEPAMigEcXaAYiiyAx/RnceYUgw/16pcW7VeUOWK1P7l/NCG0y07//R7bLR/xXqDsdJCfZpiqmoo0FBACzElMCGFEmxx5Ro8GpGiz4W6b6IQEuRrq8JXFbYCUEVBdVcWVIcRAk1gKYD2xYCVkhEwjH6FiwPLj+8T2nLMu8+k7ASgJBtw8Q6/wN4wkd0DQABsCbJUhctY1EjwiAWsEldBholqFDny+VIwDlYD6jcECWhP/K43snS4Z/fyqS0L+LC2KkgCXRTNgX/h0EEszpcp41CCJja7/KRdfvIF29reaWKo65CPZzOnRCEixKLILDu6Y3c/+8/s9u/8glX3b9pkNLHtq8/Y/osftNmVlzz93oEmY4n0cG27KKW9s9Xj18sNpaZiuvwx+811C25BzYq+rM2Ggko3VoHH7z2dnMBkCH9cAVdNvFIeo70Ef0PR58WYXHEn9aReU/dGVk/P0duXAJCKPNkTSKWrOR/HPTXPdiBLF8wETH3Ya6VYFXBt3+OAsTM3B9zFMbq+j52XuMi+sixDunVqo2REqIS0cnwOxnlUqo/2pZLfi25R4TkYEJzl9HauWHQIPsBreGXC9gJ9IF3TfgCvnZ8AviY2m+7a/fu3LC8yu3DpCRYogkcy4CKPX+Z8/Wg0pRoZ1eN5jy5Sej4XNz9POxJCN4Jt3WkEksPaRfp29qX4O6dITMLazOA9sZNVQ0UmX+OewhxLrkyNmzzGqnu24rWE0Q0wRXsD4gHsQz0vtX0UvmIcG+DqFhHcLJBKO9qLhaSYreBp94SqDhMBQ2t4tmKTBnO4vtd5bqt1bst1TkuBdWG2zGqCV2wMDod9Ozq+Y1W+UsGn4diqZNcyKFwRQyizsQEE6xdsXnpKCZS73KRC/+0Dug6p4s1sYhnsX0puOzPW8GbF/Iu+Dg9oDFPEgAA0L1nYC3YCLNRIcI3sAsVH39pIik3luJdG23ojN+OT/dyV5IMo6sX9KN2/eB/LYCsC2JvxG7Y4a/RL3Dc578t7V/YbuJK+FNnDxMaJ1K60FZjMqHIdjSbWTybaqPFNvLj3COTHPb7tj815Nwpr3xT2a2XvPQVdPQ7+8BKbHfF0Ka/8egNcT82om//ZRGATgW9GBDbA9ZsR9c1nbiKwicAjR+ABhSufKiOv7Q0O032ae+RP+ga+kAv5zhPl2UNrBXIaJNdeZMhTtgGWpLGC+hV/g2IBUFPQi8C1Aya7Skr9rM+P6vJanhuVhLEwlG+roBuLNXkVe2agQqnqalhWu/VnXR6Xx4gU3UiqlApXC7dIB8NiDZ8prWZYDSov0Rcg7vnKa/KUcwFUqChbG4VYTOA1UlwGTA5w53Cwu1ruKJmaboPj8vitb1/TPN5kZ31vGS9eP1S/bWM2gK9JLPU/OjxEH2iWRQ09bRBsi1rPSlXfoCt24XG8RIpUnFfXA7dtY/ykxExtCqjNAV17VrC9oUhWWyhGWn47xQntk/c39CdATweutdl5K+wv5nftXym+YI/171ky0OaAfNtUpIX9kHBK1gJSGkIRpEW70nb79HKNvYtoL0QrqojjPegT8ugESHX1jdstcMHloIUp5ayerXRWIxjxitkB+qMKOX1dseivmPpM1EAepcJY9AXMQx2oAllQALEYiSuQ0iy1xXxlB4cLFsZaLVeWDPuMRZYWdrRcsXAWFvzDXmK9Z/6C/cYP/ZT9wTtfsGqEvj+w/bqyn1zfto/2PmcXJqkNBj0rUDgHALNC4RLMASix0rMeVI/j7aYYGRVmqxOrVscEr/n6xNJ0abMLV2zniZdsMN2Tl2ZTEE8gI8AKCpANHBoQHLh6mOADMBWgl4BD/YdQC9cPv0j8DZAO/pZVJpiHcdZUt1e1e+Yja/UAACAASURBVIMyzIsWQQFcrmCTcEhfV4I/fn6oN2EfOmB6/mi6ZcPRmO+FX2wBJS/8NPEzi+SovwIAysqiMxs23p3umenV3AXoeTbWI+jAsQZWJHt2v9y2k6JPVRleEhAQgJBV5unjKIAV14jq3ZOLV+2xp16wnZ09qrtD+UjVrqfDC5ioMBvnhzK39Oi23fnMr9id3/1Fq4/usNL31oXH7cKLH7Ttd77HBrNd90Z1H0gonglwu8C1hRHckMBY0kQvVRo3IQI0Q+mtgjJQfaPdMD4EdlL+XEMZjrZAarIr1SK9HuBcyjWpIjFuqXrtpK1L4acxzTtWMrN66zwhDIudhS2B30ek4O1Yi3RUyQFjQ/3WtQCIeTAAZ9zb6OEYsN3nEN4NO/eHrpIWmyYCp5qzuko7KS8xfwgqQrEq1fJpUNudtsPDmQX2WKBoLUiFfjKeEGhxUwbKX8BwKE1ZOCmHbJavw9fB/dusBr9/4TIfGRYn91hoa+iKVRScg8UL3jfZ2aX6Epsy6cErVlz7YxvQMxV9dYCZlu3RpHhzrgtvdcU+Cjmx7UVVdbtGDAP0cd6QchXTe2QF4P0AeCh8R29W99PtAlf1R6lBef+kmFZFndqYufewe7YStEYFek/LwDlRfdndvODml39TfVpyIwVWAgCZsBtYZ1C3Arjq55TA1fiv/IcrOzq8RcUpfHFR5K0/OWdZb2bWS/hchKJwQ/ry9i0vcB/FMwU2rUqNe4wPWL5gA8dGlmPexX2WkLPPZyJAV4wBqFz5JONqVkDhrKgsjUJZmFfdZ1o2CeEx3m7HamNYGSexydIdFw0s9zFK+Orqc6lmlaUBqAsfYKld8a+sdFB4rKAa2bMFooAqvKv7PV5DMkhsPAJoVQEtKMFhLcDsBM900QNGu9XcjvfWE1obSXpmiLF8SmnNPuNPVf5zjPNmvLv1kA5g9vLPbIpmdeemzc+bCGwi8PZHYANc3/6Ybz5xE4FNBN5EBHofv9G++mGK0bPHOlPwiI+ljwi03sRpfeWXBrE5A/9Ovekh0JiYEV51TJ33glS9vmFpRx9XfxQViMWztXti+oPs6ZPyxYyecpvncD2q+hLKH6AFYaQm8JrBra0Af1/R9zNqPXQf5n1V75/SprDKLzWAqysJu+3gKf0syuXwNPxneW3uEdqkOrvyl/FxxUyoWangcJVtLKhPp9y1UBYnqqrZim93Ad4Rq3Ye9k+ZE/BZH7EImNouDFp+3rJVL1YVks6H9BrXCCl+riJ6o871MODKAl2qAdMxE+j83PjpujLIoTpgK/RFVDPzZ1d+Mu5qOy59Ym+gUTE3Cahcqj9XZvY38mv2ffUrtj2YU7mlAi0OYbyyutRkkZYcayp/javlQoGJ6++mA0cRLaioqMKMIhkFoJCKvAHEc2FKlWr4Var6Na8OvoZcXEIdpp7DRW5HOQX4hQUtNxgQEygoAeLgd4fqzljgI7WVIFYp9oAkeB0Wp4Aoh8dLu3n3yO4fHnHMjkdDVoY+Wa5sucqpLJ5NL9rND/20/fJ3/rAtt2dWDVSBG2mgV/PKfjq9YT82+JxtTzDooexMrYfK8pgBkJqMlGyoPrmwV6yjcBV8VKt8bTUUeYsjwtntq8/a9OJT9FOlHywAvcOTmIYAXFnQBqozVh5HYZ619VzhRG9FXLur3aNYDUCsqq5DdZzxfSw2hMW4K5yZyg1gChjEz4afYm7Fem69dG51uqI3K9SeAIAcu5gDh0MqXEfTmSXjKS0HCEqR8grgmq4sAxggTA/lchRr06YNF/he2EZWBVJQNrMO4g4PV/jK5rXl/S07rM/ZcZmw0A4+T7BUEA6FsgBdoXTD7+WbiGr0iU0uXrHLT79k2wCuDmQ590Lti9d5MTgqxkr0ZRQ4ym1++xW7/jv/1I4+8ys2yFZUT073HrMLL7zPdp/6dhtu7xPkKK07vDjRjroSenCSq7rdg6f5ByiTnYBga6Rvc7zwPKD+ll8vbRXwLwAsXssg9ekhi36n8evp6QApkfpPz0jZRhDCejEmzWc92l/UAP7TXbahT3Y+zYWFgOJ71ps1lMFn1a3d+T2UqgFcwoO1q4J9GEjt2hMgDjgO2lYgW6rJ9nPcDiDsK7wfhcI15m9uDrn9hmwFKlunK84Z6DuAUQRueU6/UFWsL9k/FosFxzFgFeLO966XBFmz7W1CscXhPVW2R8o2CrhNpmyr1WppW+f2bYB5AcDs7p9ZfuNPuIlCe4uAzQGUueHr6lYWtJQtQowXZRNovMf9jL7YFIULuLJ10WZ4WvDNEkJr+tdi40XvjPdL1ar5M8YC1cBePEuKToHy1npA/rUArtww4xwE0Iu+4nYyPpepKBRS5dHXaypEAV0z+Lg6cF1lGWHrKoV/Kbxba5uv8RrY4Y6sLFM7PLzJLgx43YM9wHjXymTLzEaWYSMOz2T0Je8RuML+ud8DBJdqFTdjFDss68TWNrYc3sWwa8JmFaEr3Yu1KcW2UZRwf8vLmgrXjApXbMjg+nVvazdrwvqGUuBmM7U7rh58/kHT+qYG+4Kr1P2zqaR1mwEU1cro86r7GmKaY+PAN4o4B4cFDTadMG6QwcKsFileoeIeIcMB6n7fcJLNitt6NM+/rpDn79sN2va5KtS8+k0A9vB1Z3/qFKTTvUO/06aA2cs/+1+90SPV5vebCGwisInA2xKBDXB9W8K8+ZBNBDYR+FojcAq4PuQgD6/+7g9bp9SI/uD/dsHXrlSve96noHH4ATSyU1eOtnAVy2q4EiIVDABHUFIgCb6vYS1wdnETD6fxEN7AxCZNXtIVFshy9aa0g65C8NdhccDSFijuIeGaP8wKWp5Kn/ciUQR1TCOV7iI8FIUH/KuhAX4c/yPaE0teqVx1fXwPoYKKNzAOnuIeCz/Xifjltj5g8XEBM/mxDih0nh3FaaRUNorWruusECQLfrjCD8dW7KQQPpXuJmbpy5k37v2numNzTd3fNstdV5t24hVxwcIMKjM/l1PdzX8X3q7oflTD0ru3R3gM+ArAGKKmKC7WSTaNpFPC7jg74LMPFgv7m8UX7YXBNRsPKqXRK8dZi3xPpRYUcVdiqO94vvKBRCp4A5Sie3CxjoWhVk2EZvQ/lNqJ5yoZqpSyoaZiwR9vExbB0qK0rnMt7DvWA/hbLNq1mEV6tRdxAXR1MIhUYFRyhvqHXpdUA1ZUQELZCq87pX6WtA64fvu+vX7zDs9vezZlqiYW+lSv1SMbPPMD9isf+Wn74yeeNksAiKE961k96KHkij2Vl/YfF1+275+8ZtsjxCexCnWxHWRCLUgfTKSu8vJKghoUzgJohUoRfq/F4sjy9cKG2+ds58rzluxcIvyCdpzY2rsWF6+EIYCAKppUFyuz1dx62ULKPvZNV2ohlZqQBS8FcJatAhXHDlwDMGKRPYAiE9AOhaY8fRxApgRwzVb0fUXxLfizwp8WKdOcOfp9pkmPkKoK6IrUaUBLAO90aelybtlqKShO4K7OA4UdlK4sekOoJOUsQGajTnWvZ0F3FKxJqUTObWpHvT07KkaCI1CiNUARFBi+rYIVtBYgSIWVwdDG5y/b48+923bPnWd6MiEk55iwAAiPQgf9KOqTre3k5p/Zrd/7mM0/96vWS5dMZQZwPf/C+2336fdasn2elhxShAm4uveDz6gOtjAmHmK3A+VaL+whqPyUSl0p32i3ggpmAkYCV9gK5O7jCV/fhOCfClcWz0rYJ3GNUbwrlOusRu7+shyjONfxrvW396lu5dzgSta4FUYxJ7SdNjwc/vlc0FW+cs49BULDIiZgTAAaAVJNkWyFNpW+o6TtWgmwz1CZrGN1P0dQp+PX2u83asoAtz7xUFXJDRSfKDE/oH/Bo3U8mto69cJyAPZUhcplO1uvrFjDv7VnQ1R8B/xlOv+A/RbttD450DUNAbVQDX6kgnVVbeOtXaoK62Jtq1uft+rWF/mswA0ZWk/IFkNtpDsn3JtVjK1zL+dnSknY3MaYPeC2QhybUrjGXCxgiM0aebIC3mnfLgrbedoAPLcxL7uyk3MLNs4AT3EMbgyg3doq87T+aNpc7ctNscbmxX136bft/tRuNwBLAQBXbJDBH3VJ4ArFcWVpUdkCRbNSzF9GC5TV6tiOjm/RyxV+urVh3tqyerxt/f7E1lVtWQEwDy/ngRVVn8fp9SpLCFz1hFYxm2Bo6xoKV1gMSNmalZinPI8Em5l+f5T7R03gmqK4l9sO0Luc2Rq6Zm4qUg2r9uF/jcrXnzc6yu5Qh4dOWX2ytfJBI2me0jMT7lXcYOecGJYDAtvwxoVaGP8yaykykvrxfKr+hY02zpFD/UwfbvzrBfjg7655k0bPPofo/wMKxzOM7lFxjT7P+TjE59NiyPtYM5bRd/z3aI1P/dx//cYPYJu/bCKwicAmAm9DBDbA9W0I8uYjNhHYROBrj8CjAlcuEDqQK5KS2hR6PWi2iVhf+zk98jtJJE57ep5678OsBZonTTyMR7GsAK14sA31q1lC6Co4qavzrzPKlO5nStnncI2p6Eorj8XiA69lyrmWP0w9d0qDhWIDGbtpYo2Nga6bD8O+vuvxB09F9MIb+mSdUPwsuwT9Pn5uXudFxQRcPY0uiog9gphZi291FNfASWsSq+MoChKh7ASECyUPVaTXKSXTrQM6/qkEVI/a2Xgt0YYOgP18Olyai1naLnQh9FfpjFqveBp455rYNVUjWoobLggBjtviZYiRlNZR495jrixlO1+V9pfzO/ZX6i/YpcGhJUModmQswa4d9gFUw6hychRf0eX6AgvA1X1c43KiurJOX6m8AVzRNziumdYutRUVVu7TKt4bajkt1gldsbj36vSh4JUaTa7FUbiFC0/3zqOtAKo5r9dUQXJBmuN3uWVITV2tbb1OLSV4LOjTeO9oYa/fvGeLdWbTScLPl22D2XB6yW5/70/a//2dP2KLHaTJq/AQqpn0K3h95pbUQ/uOYmX/Yf26fc/0tm1N0UEBq1QsjOrJEbxRgbxZuYcqRRTBAmyFMrVezxvgijae7D1m25efsf5kx2qqsNw70/sd+QlhK8B0Tnhr6yOrV8cqpIQGIGBL2Ffw/7QXwOI7l1IS3pGRms32dpDe6yGtFEXUhlzMM6Uefq9Is87gY4mUYikrCV2ZKqxROmAKP1SuUxuOZypYQy/bteWrE0sXC4EqQF+fBJkyje+BUtcBO9AvAadQPZt2APi1dkt43VAFA6qn5dhOent2UIytZFEg95N2GADgGspOQVdXfiYDS/Yu2pXn3m375y8RUkb/F8RrJwMBArRVYVWW2vLeNbvzR79sB5/5f6y3OKTSbrZ/2c4//37bebpVuLbA1bfdHF5qcwObGBqXMWdw7KC/0DJDyuMYS4Q4JItQDWoTgZXQoTDGxoOPExYkBCgfIm4JwS+BK66P8FWqVo1v7YQRCIvQWwkLgdlFS6YAVk3Jw+B9PvcHaGmV7d10/65SNVL9I57d1P8WkEqX2b4mYKu8icPmhODvIRYDiNuDsLUtYCTVsuaXRuUcALaQelPzliBZmq4tzVa2vbVNmA7FOzegADrrmh6tBPRW2Z2b19gO+xcvUzFYFmtuyIwmW5YkfVseH/C+ksy2CVy52ZAuaUHQT6AEn9B/dHn9c1bfeUVbOeHxyzby9sL5U7Cq8eEPAA541SzxtMQx4F7s2iTTTQIbdpiT+eK+Nl+YUcBNLYHB2KANZSxU9ID/Tnj1sfRdFYiVTyt2OvjEoQ1gTjZdJaPmaswlAJEsANj4nXa8TuvKMqbEy1IAavhVmtkqBXCtbZVXNkfxLMhba3hOj+z4+I4dndyz2Wxio2RmVT20sj+1/njbBihoVvVslVYcC6Mkodf9GvtodWlJX369KiaH1hxaVg8sw5Z5b8B5k+eCiQqvUTd172LZz0DVusprgt3w19HGiL7pvc2btzYTAiwGeGXswzu/2Vw87ZmqoGsTgqpT34Dgndt9/AF2ed/iBowAOtWu+Be/Y5PEBgQysLCxJiW/vLjDSkjPBOh3QxRBpMWA5pLYwOF87HGLce/yem98hUKWHpqvYzNAoN/V54TU6nsqCKniib/283/vqzwlbf68icAmApsIvLUR2ADXtza+m6NvIrCJwNcZgYcCVzyMojBPB5Q1yNFlM4RovkiIlPlwuuqsfb/Os3uEt4fs6o1e2sh8fNHsipSGOEQqtwtQ5GsKrZm8XakGpeWAkJ3Uau2SOwpidWGz6wRcreliF6/7FdDW1wISsWDpgzWQgzQuwOi3GSn5rZ+q16Jv0Cf9IF0MEyBOqYjNOq2tdN28S0pWLgscprp+UxDWoavAo14nANuCwVinRdjjuroL7G6ThMIn+k33b433rC9w8LfwRQ0hs0A2logN9vb20JnoPAOr6ug8c395wFkqettDNPBEFci10I29BS3aOy/+Ct0xAJnXyNbne5sDqKuNugszKYqFdvSl/tWe8PN5Zj+ef9m+t/+K7QxSKv4ijTigRHwQFqKhzKO6lR8OMObq1qF7Xsb1EFoEuFBUQ83Cc+m3qiYVHYESyIHSKXWagy6mrkaFdildW49BV9Cw+IuKs9Dhkqny8rVDQSEUamIBLRYVAaCD8rWgqvXgZGnz5ZKLwnVW2p37R3ZwvJTC14vDQBU1fPb77FMf+rv22SefshIDuFbBMEEL4JHKhnXfxrXZB+qF/Uf16/atszs2g2crAZd7ZQ5QKRuLex/vXlAGKbFQudaruRXwcyUkTgkAti69w8YXnjADBKP5YvQBb1UsVKFspKfn2nrrI6uWR1blqTorlUqJ1f3EqijixYIrUKVK/Qv1E0gOq58TTiZMrx0AtgMus8gZ4F5uNYBrvvbq5ZhjcoLPPF8p1d2LYaHadcLq1zMbRhEuQEIUz1qe2Hoxt9V6rRRcwjCIaQXxMU/BH5Pq1mTM1P/+0GepZi+sZyU+F6rZom/H1Tm7V8wMroxUY/rYZvGXUK56gScV05LCtb+9Z1deeI9dvPQEAYKUsVK6arxpvpRCTXAJleZXB7ft9mc+bvd+/xesf3SHwHXrwhU7/+IHbPvJ99pga48gR+pQwXL9LB9XHhsqxjO24BwnKNZD2CoAIQiGHTQp2ehdjHHj3pC02Ai1Mi08KBlmoaBeMmYRHCirEQco1QBgw4OZwDXOERseAOzjXevN9lSxnGfrPqrcpMO5tLN2JAngOISzvsEXafvhg6v7gsa/FHFSmyrGnt7ezItSdsZX+PuWZQvSu23T3h/kcXxWYSdY7vccL0qG9+PcVIxNEFYgX68TDCyoWA0lfHwOvHTlezqwQb+2a1/+ok2n27a3/5itlsd2cnzXksmu7e6et1EysMXJgRTQ23u8C60WxzaEh+Z4i6pXQLtieWjrm//Ceke3NV+7upXtSK/jaCdssnU6zdm94UjLdnsZqiz5fOL+wfg9waggNv5OG4KAXqFyZVvFDaeyHjZwqIbVjZwxbbxJUbxPBf0I03x+a1ScoYB1T1cCyCiaReCGOUzZBkiBz93HNc8Ly7KC/q1rFMvKKltlAq4omIWtRaiI7967YYvloW1tzWycbLHwVdGXhQvUw2U5tOMUXr99KpYxr6alsTgXN7+pqlcGASaivO5bho0bFi1TwSwoYrWV6fvxVtPvG2n5KNS3dOCqDRF/VuiA1Ohb0b9Cke3S7GYMNMUkPRuB831nU1rF7NpnEhbUwjef7Spms/AzGE9Yt+Tyc/W24r88op5JIhMg/Ks4d2jHl30OSlcVEVQhQdgNYBMMNgTh9RrzZjOv8RwCtutf3CNPqV49TjH+BFtx3oL+v/FP//uv8GS0+dMmApsIbCLw1kdgA1zf+hhvPmETgU0Evo4IPAy4ahGoR1amsD2EOfEB0J9WBcc8A47P/Y8Gqb6O027f2nlofuB4XfLbBWfN6bXX5noEVYmHUg5ph4Su8meV72lAaL9Yf97FgqjhvvRccwjqayClD4baxR+yG39TgVW5ZXqhK1dCdq+Hi2lAiKaCvVci5uchZd0Lb8Ux/MFfAJkJ1Q1A53rQY3MKKEbKfce6QLYDDls7lZS7fSIA5QPxd2XuQ5WonfYQD2v9XmMdEYpf1/j4MsDLcXWUogGFQ1HbnEdQZ1+wdKHw2cxgX7forW6v0NhJPIKyN6CC62JUPMmLZTVF0dAJKj/biHUTc2cp7uuKPvjdxdz+9eKL9tLguo1RF4mpia3qOJTE9AOkkkaFhsJHk+mSrny0oRagUbCLqciNvsVTg0UvPAZefMXBKa+FFgJSR0kV5PrjGGdcgAEwqaALF3KerqlDAwTK6xVfJYuJlASsSHXnv1h0wq81BRjMbL0ubLnK7Hi+sruHJ3ayXHNRvVyu7P7RgtYDhC39gSXnrtjdv/Dv2ce//SM2P7el8eTpzmpX98dFMZW6slGvZz+Sr+zvDF+xF0cHNpx65WcvfkVVcNPRPcUU15alVq8XVqxPCDChWkVKc380teljT1myc4FxV8z4wVo2B4AL6JrOzVZH9Fil+hfnCphE6Ir3y86gBCBFXKBURTo6isggBZqFgHB4KJgAiPF6n0kIXFOqXDl30T8SAuTMcoDUdEUIgy9A0iGA62hqg/GUqlcCqzy1YnVi6/mRrVYLerkCuoIZMH3VARNTxRMoAEeEXvobVFixhYC0bnjKLghiDqttu1dsWVoBUIUNgGhU1481ACDgLotnbZ2zS8+9yx67/DSvH3BvAK/HUKufUrlKpYVrRJr4zc/8v3b30z9n/YPbhBBbF6/ahZe+x7be+W0smsXxwxhh5MX2YgBXZBFI4XpqQ6lRt6ogmfo4eh0sA3yMRIX58M+k0lXF0DDW9EnwcYWqGsC1ha2EsITaAV0D3g1YWKgazejdin4XinXOWe7xKlDXqvT4SV5ArwtJMd54b3Hf1IBvLPrmqs1IKxaEis26Bwtx4fNUtEyQNBSybRuFclDV27vH19TrxaVccRegt/EkRX91RXMAYx27tTgI9SyzRNgHKqrBsRlx7/YN297ep4/r8cEdzj/nH7tCP0xAyPVyzmrwg9HQVssTq6ueTaGcRf+GWzUsTk7uWn7n8zZYHfutRv66UWita/sQFkIC4bF/o76u/++ohT2tnTFgVgSlmspkoSMJFK4C3gED5eead7ZSK+vRWgVQzPskbT3cdzNga3Mch97cDISFjDIVVGRLmQjxfKMsAqXFQ5VJ/1YAV3qRAriWtkwzboileU1l64LAFZwRm0lm12++Zlm+sq3tLRuj/wK4DmZmQxSEGltVje04R2p/ZRMA7mTA96PQFWB3WAdg5LAf9ABcB1bi4Ca/11WOa9LcA7UqfiJwHWJO7VPhSkuBtit37oV6FtHzgP8bKfd+w2xAq2/qMI9Ft8N2bHiWSFcp7jdW2fy4Lz47Fc9DMWdcYZEBe4GOlU5Xwd/YCPkmk+YeQXl8Iy7YNEiSMb8H3AgbcTOH33gmaO5riHWrFpdVh4pucj5jfzjj4wr9rXuto50+/Yv/o4+DzT+bCGwisInANycCG+D6zYn75lM3EdhE4BEjMPjE9UZb51TQfclU0CdSF10I0ByVwNW32MOv0B/7XG949h2PeEJv5mVfTd0ax4qF+Fm1YihoXA3KBakXz8IjaQKdhBctAOgcdqBliOaobIyUd392DkAYqsyQVHoBYNcsRGjlTXr2PWeZdQBXPJ93H5dVlKkyJCWjmi9hb+QLO6AlPHZQi+sJn9o4pparbRZiqB1D/cGlTIBBXxRHaLWs8aVEqIljDdHh7u2PASKpoXhANRtLllgLCVqy1nkTNy77vM0acOppvw9D/aEXejhwjaq+Ati6hFgMy06i8bl9hL55eqGmvsGFSyyO/N/uLkbA/lCv4v9369I+kt21f7X6oj2ewE5g4KrVpqV4XAFxh9XuqUnbgUYhLTgTHpDKI5ca1pf67ofoimpXM1F96xXDnK02tgEs+kR47I67vhDXYl1+gXyNQ1dfibo6yosGsXCWFFNMq4RSlGrRjGARilcoX5EenKa5LVYZFa23Dud2cLTkwn4+X1qaZQSAWKwPn/le+9QP/pT96RPPWjWBTgfn4NF1iwwpjtwttdez3aq2HyuO7W8NX7V3zhY2Ylq91FIsmMWiSWHA4emWOaArCmctmZIM4Mp0/zyzZHbOphevWm+8rfiyiIv6OudXxIcFsnKr04UsBVj0ByrXimrVSJuFkovQo8iYEoziWUgrprceCy31mXqqQkqqui6IqnaAwtWgcMXrXYWKdi2Rgr1e0JsSsac6dTymr+VwBNgEVdSQbVhkK8sXh5Yujm0NCI6UeHJh91BloSukC2NRP5ayKnFA6OmvUgFWAq7LlR0UM7tb7dqyglJRc0uoyLhhEKpWFszqs9I8zmk42ba9J5+zx594loW+ECeAhYCHAeDadHeosmtbzg/t2u//kh385j+24fF9tu/s4lW7+NKft62n3mPD2a6OQWDhthyciEK9qdajzYbfQ/gjAZm3ZyfNuNlUIIWRlYDU3vBwlcIVqmimfwdyBaBHARwHIwSwVLrq+hpPRt9AqPqJldNdG2ztU8lGsMneGv09PMDlDarYRHq1iud0FaKNJ7DPT9wcIbCTwjhSytusC0H8FpCG16PeB1Xd2WyHRkWJPlhmVPIlw4Qp0bTPKFXcCgCfRefoE+pellB8u0UBNp6Y7eBQG4o+pDmjqF7YS5R5QcCGcwAQ7CdDy7GBkKW2NdtiTOZH92w0mtn23gUHs5llKKKVjC3HJkpV2my2Z8PRWOYw8E+G2nx+z7I7f2r9bMlnJM3wGINelIgqV/Un/o0KbBVe40zChoqckrjzO+BjR/OCb5iLvb25Z1sJ5LsTvFTKLPzEnHveUpiqDoUri2zpmCqUJ4jJX6GAmYNeqowdqsoWJr471gH+iVS7Mg1ekJXPHUyFLywvEP/SVhkUroCs+Lm0RVbbOoMif8g5G6+0wwAAIABJREFU7PqNL3FMbG3tsCBZ3R9Z2d+yepBwDi/rsZ3kNUHulEXQhpaXPR4DXs24ehS9QpjoZYrjAtq6j25W9fjZBZTn/pDAZzpXfuKJI2XhLHmsd59jvtLt/XSmjSb2SK+PeUfKbC8oeerZM54xgseqf2iTp91gIODFBiKLFGK+h8crCki2HuZUzXeykzQ8wgrA+5UXEcTYGg2xCYZvgNcR51H6vdKrWg9vFEz4zUrb2b6Zz77SFrOL8cixQOCKflfZpz/2Pz/Ck9HmJZsIbCKwicBbF4ENcH3rYrs58iYCmwh8AyIw+fh1+Xj5F23imkWBHsgEkdoiMO1TqqhX92E01K5v+tQk1XqomvYNjxXv8UXZqVzxRz2BziIab8H/St1au4drW0wLiIpqMVdlKRsvVBBuhfYAgNVDfRS3ohrVgaEenFsfQ62PTnvlxkKKiaG+SCMw5QK0tswqywBb2Q7yjQzAFalnodpNej2q+gBsCekCIEu3KDVfkwIn24FQrwa07CpipYSIKk8Pos74TRe9N4t87zcNZOw0PSPqb+I6gAtJLw7mB429gGbB1BSbOm0rEG2KGJwCrv4HmiawG7dQAn8K64FIyGWRskdUurZrLV1EgE2q5AJOxmLP+3CMu/i8d5SZ/WvZ6/YDvVdtN0ktQbp7+PY5ViH8QFkWB66yFHAPQRQXiXRiVj7Ht6e79gUUqZwCnHOlo8KABaO82bho56aEIiflmvvdGRbtoYj1K2z8AVWtnb6AsZhX51bldhZ+EpjhopVFhaByReVmKVtZUCTLG/UUwOrJYm33AV0PVnbnYGkHxwtbr+YEfNOdy3bng/+2ffJ9f9HmOzsCLczqjwnMF6Ox6ULriD7TVPer0v5GeWg/MXzVrkxTSyYT+uBJteap5apio+vxyvOwBgBoDchMAJunluzs23jvcesNJwJDTJ12CRRTypX2D2hbpXOr1gtZDCDeAFWJiiUp5lJpxqKeHrc4d6abD612mKOq62oHpf3mVqFgVgbgCnVYn1CU7Y701fXSsuWRFelKqugksWQys2SyzddFqn5VZVYsjyw9ObJ0tbAUYJm+2QIGgwGA61CLeVdSAYIShKLolRfAQh8r06Wt5gs7zBK7V+3Zoh494L0aStEAgFRrISUWRXYm27b7zmfs8hPP2IQFjBKB4VBrO4iItHemx9a1zY/v2uu//fN28tu/YIPlCYHDbP9xu/AtH7Ttp76NylmlKj8IXLv3lNgEijmFajACVwAth2McE4Ks8NKsaqhZpSRWXwe4A0hJBd4j0wBwGm3vKlf6t9LHFWrnsE8Iu4CBlcOJGWAr1LlUpsa2je4hAqF6PT4ifFrV/V0F6/ebJlW5ga3u0+iWAohNvL9RVjpsDeUp1Hi0qcA9khs6gp3tubSFFtE/Mcbxd8AgKJWpdK8KelOyYnwZdgaae8JSQHOzwgboh6/RKCFMhdfzZDxRsaeiIGTDZxDk8jUCRNPJ2AqkvS+OWbxpONnSuMB5pQt5EkMdiE0EwFZCy0ztDB/ko1tW3n/Fen4NOkPcx2N+jWKGcVNzX1beb1tLm65qMe79KorlHqu84WhbkhAMKnj6bLabbppXNI+ir6O/EYbprbzHY26l5UUD0jAvk6a5r7ZnI/ic3dhxdIol0YsesNXnI0BXwlZ4uBK4ysd1laGAYWFrercWSt/PasZznS4IXId9s+3tXdqY2GBsRX9mVc+Bq41tXpitAVz7A5tNUNCwb0vuR2FTubYVUvAr4z1xjLkSXryGzaeeFWXPVii2WOg1KLZF/1NsCvk4gccrsiQAXNtNijPq9bPPj/SXP/2M01V9677eztN+u3OVbDwBtZZCHIVRUKuxOdK9is3PeyfulcieyJQhAB9zt+HhhkQAdFcr837usD+AbtIf2ohq15Elw4kyERxUYzMLm3barInnRn9mcWBP4NopnMX/53VCDS2w/1sf+/uP+rS9ed0mApsIbCLwlkRgA1zfkrBuDrqJwCYC36gIbH38mnwx/VkykiipAwvoJZsyLei7wCscPv3XhInwE3szlgJBa7sX5IvCB64xFJTd516ugsNXtVUgvan4dPLLqX6jhUBN/9ZErngErcNeANfWU5Wf01F2SslI7OH6Q0EfnCbi7PozKaYaSKrUzwDfUha3X/ib6hx3PreH9LnaUgJXV1AEEWji1GnXurakbzYBdEWpjwa4hodiVODuYFI+dLt3rVtISBR8euEh7N453zPBj4V3u+xAoTB1GhWRiry6sKlw0BvFmfzzGhgdn3+mgM2pk+icQ9unfenaVan5MbT4fVDxErGP634QKz9aT6NSK+Ar0zdjIOn3sRDHuY5qs/fkc/to8UV7d/+6oS4UwJJWY57a7otyePxpz8CL6QDAAXgwdVAluaiU9IrFLMBDf0hXuEVRlijcEtWRSynIpMBR+8hzMRQ21LUTEqqIS4xBpaTiW/YDXqgl0jKxiPTiWwFweVyHGQCWVKJhcZk5dPVFfQZV6zK1g3lmN++v7dqdI7t/fEhIkzz1Pvvtf+k/sD996lssH0ldVnrHVKhbcMz/86ER2tWrVWl/u7xrP5q8bpe2CqbXo3I8Va4Or2SI6ICa8MMtEopCsYAiaX3MsZ/sPmbJ1r78BgmqAVkB2wSjqXRE8S1A2mxJmwICV6jyUETJlbiE0o3XIzI5ZR2C41Ll6kWUuNwnIAMX8hjj+HnK86LKy9PVAWDLbG3Fek6PVoAy9IfheCLgOoHKd+xemYW8XBdHtl6c0FsXfoqCrjVBLgplsWALlFOErgBVIxtANQvVJlJ/AdXXS0Kug1Xf7tTnbWXTdsOqgaXa+AgYIeAqcItCRueefN4ef8ezNp4izVufGcCVAwlxC/9JFnor7eTwhl37rf/LTn73l2ywXhJiTvYu0cN19xkVzSLgjDEUhYsIqDrjuzNFEGQRuAa0kkczxziLx7nK2It3afy4HQf9eNdSK8KiIcALYbtUrrICceAaPq7h/4hibhOoW/esP3Y7Ae+jGoZRrKpVsSo0mnOa+bgT527KPuJfYDOB6vnTath4f6tsraR2hMobHqMo3oPiXwSLnfm0Y/tAVXtZsH/FazEn4Hf6m6wM0LZhDwCo30BjB8OAtgLzPTs6vMubCUAefCpRaA6bZMr4MBtPJ5au17y3AxZCNQ2/Vlzn1u6+JYijXzcA/2gCH2ZATmyyoJ0ytnW5Xll5dMOq4xvWK3Ceftdg3F3ZCojlQLq5M/oGF4Gqb2xFeKKPcYbyBwgqVX3cN6CfDw0YH8jR1+QWGzH0bHUYpqcB7lKq0CEUkvEhVEMiuyAKRbkXrvvgar4WzAvQhteyiKUD17ATANhGoSzAcihc8xy+rYUt1rmt1jktBZYZ1KQ9xnc+P7DrN79kyaBvu7t7NppumQ3HltuESlfMG3jqOin7tixqmwzNdicj9sFFXlmW1Vag6FVRWQbg2hvaaKT7nLYee1bU8Hyt6R+bwzzdC4PCh1cbAX0rKrOCGRatGVHMt2dV2Y3igA199u6vNog+ynujbxZrk6PdogkYq7bXPBFjiPf/2Njks1Aj+fcNSijiBV5pN8BvjDmplqO4ljoj7u8616b4YG9AOA3F63Aw4gYWshq4IcYsAmXE6Npjw1rnGFYUcd7YPELfZNE2zHN1bb/1sf/p0R6CNq/aRGATgU0E3qIIbIDrWxTYzWE3EdhE4BsTgd1PXG+AYIDD4BMAf3j84sO2F1/QLn+sQjtqSsBE+OgDuIYi49Rq9Q3ON0DNKWL3FbCW6NLpgz0M2j5yeDq58noMpsKXCleCVyhCVTQLv4ufO4/qpxaW8TDNy2nUr+6zihgRSGtxJo9JfaYUUnwT/dviCttyJK6I8OhjXZbVtS2hoNOHnaaeeqI/xUYBjCfWs6n70jZlkxqwfppkR5OE4plQyf1cPS/SI9Z+NN4jONz96FYFzUVsWCi4ajRAM7xu8V4oddTMIhyP4gl8hlG3H+6bAYHbTl+DY7hY3zykz0RX86TQpojW1wJeBYxbpVd8HJVIDQDs2XZV2ofye7QTuDo4oP8c/OtCUSxPNRVHgepKXUhgVKqVAauewwMyiowgrRXFtODdyoUYXkePUV/Yi591oJFXam5ACUsSt76knqIP4Nsqb10B2kBcV2T5Z9ALEFAFEMAXbFK5CrhCMcP0eajI6BNYWJamSqn0NFZA15MlvksqXb9078gWac8OvvPH7ZMf+Kt2sr9nJdSfXqAMatC2M3RHE34rFR1mLCzZX6pK+/fLG/Yj4xt2btqz/mjiKsNQqPnGAAuIIVhegb70qugYhVDv5ksWQBrO9lloR2m6ShOlwhHXC9VZtrIKCtlc37RhYCGsgawskDLsyjL6MRIgYZ6NhTXUXVCrC6DHQhjAStWvoXaDCjejypWep3w9oGRpVba2bHVClSsVmUhFHU9sON2xZLqlVHXMK0VqOVSu8yOmXKdZStCCLxSzQgV3qk3dH3AwnFgyndCiIBmqGBnSoev1ytLFoR0ta7tVXbBFf6udIzvAtRkXtCtAQTCl3iazHbvw7Et29ckXqcYN/88AFw1QdBU5oVGe2eGtL9i13/xZW/1/n7Qhq9wPbbRz3vZf+G7be+67LNm5SEjH49BGwtPBO5NKcyvz7hQ5AdH34fXptIyghQXkqBiEDYQDd96nkJKNtgdwVaqwgCsqjI/M4J9LMK5vKV0BX70yOfr2eMds6wLBuPwcww4h+ncUD2vhjqaIFoJ21ZXh3RrxY//BvEJuE9tVapWualVKVVwDrAB6jW8r7ATitd336JbYbtwIloYKFR7FmRdz8jHQV7EuvKcBrg6J8ZkAT1DuFUVqN699iW13/vxlm8AywP0wuZc8GNhoNLL1esV7S57lNptO7eT4Pi0yLlx8XBs0xZoa1OlsxvOHj7QyDnr8GzaD6nRp9ckN6y3vaQ4IQBX7TZxbOxYunt+gZBDe3ZynxV0v4BsUtphzXfXc8Q/lM5jf4qPgFeA+oT/V1a0qFtu6vGeyO4IsZux/RH9UKuL4AHUqXti0T2wGRdYB1bLEhH6/duU8i5BBPQrIWnAewL9QtxYFQGdu81XO4lmAnosUqlQUHZvY4dEdu3Xry7R6OLd7zkbTbXq3Ztja7mOjZsInrJNiQOA6GpjtTkc2Gg5YeAt+sFku4LquahsCJEKh7Jslyq4aWF71bJVL5UovYc57AK5Sc0L5Soispy3dH9y6odtv9QzjeUCe1dT+Pd4jqMrYNtYdHRB+SnXvRdEawt5ugPBM2EnifHzyoSpeNgMYH/I4D/DqilfPFtGecU8FBf1aAyRjUxLWHbRn4aaI+7li3sFGWXi70nvbnx3judDPVwp9lnhlP+LcVZl9+mP/w0OenDa/2kRgE4FNBN6+CGyA69sX680nbSKwicDXEIH9T9zgu7z8jdKJJevjw5QWZkqX7LiNNVXh29Tvmooy6Sc8RUkrrDcSHnqu9QOo7CtfxcOAayxGQj3QUZx+1YN1JSr+YjxkB1xtYCvSH6ESoxeqUvVU+OCs3rNVL0Z2f+gcqBzyGAUjZnElqqLaOHFh3JxLJxXeU93Dc2tlAK5SapzKdw8A24BpxXjQqwlbZ6gYzCZGyq0+KFrhVGs0dhLxijYd8mGNquv1dNboRx1FR/czWPXb1cBxBgQPVFYH2PUCURHjs5KgTuNGvJpYa7XkyssAmjh+q3JtNI8OkZUW2H7FtbSLLBVPw/tOFRt7xHEXGxnxIV1oG+mf+N2lqrC/kt2wj9grdq6/sOHQ/d68XyjdsLQeq93L7092AVJWEdJAZcZ0XaWnYxEGlSvGJsCbQA1ontKh6UUY3Uirc43diCEnBi/+5upGxo8VlVWoiZYBoZziIZRWLfgUiikVuYL3pUCkFG2s5M5vFRSipUAp4AprAQKWXB6mq3Vqi3Vmy7XZ7YPUXs+m9nvf+RP28rs+YOnWyPpl36oBPg8YNTYitBXQbNaEapTXBNhWWWJ9++5qbn/XXrfvGd+12XhABSEAEn1co59EETbAC6RVMs0X84HrZUsVRAKwJXClFYHixG9cdwYwuxKgdTBKx0e3gSBMpNJVno4slgXwwgrdAXUE2li8ihYjiCVgtlKMCWPcXoBgvi5sUEPdJ3jH2GdLK9ZLQlcs5gHmk+mOjbbOsZAW+xSVuwvLV8eWrua2Xi1svV4TLGKhTuA6hkINgB/p2BMbTaeEooCvBIgA7OmKNgbzZW63ij07tHOdjZGO56+PJ6klpWDE13A8s72nX7Qnn/1WG822vWhXOza6MxnHcVVZni7t1iu/bzde/kdWfekPWFwN1zTe2rf9577L9p7/bkt2L7aqYi88Q//NZiPLt9d8QsdGELcVeVqINUAZxk+ovXHvRN+An7H6Nz113dOYikPAPSq9ZTcgP9pRO26pDHaFNRXpgvD1YGK2c8kGO1LltjkPHYVaZxOvC1ZZTOvMV6tUbWe+KFSl61PsOUd4H6MnqtsAsN+7mhN9TvDrdDGt+Mg4F80RUrEK8iLWgLdr/xxZnsjKAGCnpBKWHpKu4paqEJ83sPnJod26/pqNZ9v22OUnbDSeELgCrLLfjBKOieViadPxiL8fjxJuHqA43c7Orq2zNX11J5Mteolm69TybG2T8ZjzWsbxkVkvW1h9fNN66QFNfaOgZJMh4XOt7F1wfYirw1WqFzFm23TwU83hGzmIiKZg31hDX0TbUSHt45poWD6aLIBIJa7U85wL8Emuro7CR/G52NjBpheeOXxnU3Mxxr/HWOpWL8Tp9wBAVvrmAriWKIylQn6twlXAdZEWtsI3gCtVqVLB37t/027fuUal5d7ePtur6o8JXPuDCYEr5uyTYkgrgmG/tp1pYpNkSGXrYl2w6N4SStpS6mvMD/im5RW7Knxe+1TAAtLCzYMbTfCzdxUphQHde737N2vM+zgIH/cGxLZwtFGCqvF9fOgZ6RR4pZ1OgG5/Fvb0/O7uuI6nz21Ust2OQZ9ebaKh3bDRABuHULqG1ytAOM+fzwChXNV9SyNZcwQztjBPu9drKF6hepU3t7/3jKpX1+Y2Qdh8rUrrVz37jV/87x7xCWjzsk0ENhHYROCticAGuL41cd0cdROBTQS+QRG4+ImbetCLRz5CFl9k+UOgcxaqXJWa1qKixnaAULYFrl2Y9lCkGlDnzVxHgNQodnX2vc0C+cwfzigKdMGuUAjqhkVgJ+VyCFUNla4CrEOkLTf/L3DX+m66esgDKR2DHqK7l0ltANWdDhtd7crE/Yi7g6/gyoQwjUqzBbFAXKvabAVLgUhTjJbktUWr+o9eDGxmPduCciy8evUkfkodG4g3Fgvd/tGFhO0nSBnpehmBKap025ZXt8HVNOWDZKsQxa4IWV3l4T59Urp6GZhom7anto3cOl04IHToHxW6/RKjqbnoaKBuQOQHlafxAV3wGpD9qwHXs3HCscIHN0J+tvsSPdS1PV+s7cfz1+27Bq/atJd11DmuvOMCLGMVeaQlq8BTpLOqYBF87XoAYA5A4OFasZBLFNORdksFN1Qgr5kD2LBeYMW7htQ3qgDVVkUW1KIHrHsLEpo2uzBQwLhnKRQxPj75fsLVVvXJsRJK0FzFs5qCIV4VG8oeACos8JfLFcHralXanXxmf3T1h+yTL/yAvXr+gqX9hD6nsYmkRXTApk7LsCgSrA8AZrVNtG1mHymP7Sfty/bS9NDGk7H1k4k8U2XezEBpXLaWCiyGxQWtgAoLigXophJNMFSFfqRwhaUAYSu+q9w3GijJI+AFFCUkoxoY8IizjjIIvCCVxFl4HRSGnQInAV0jVRjwL1/boMo5nxHWDZQyDbUlrAWylRfRSsY23tm30daOoCaAYQkwvGahrdXixJbLBRf8iAfUUoBUgK9UYo5GNga4mm5ZMppZD+AZ1wEbg9WRpYuF3Uq37FZ9oZknI0Wflg0+sUABmQAccOBW1h+MbfrEM/bUC++xrXMoFgX1q/sR+2CiJzHnDSm4s/Xcrv/xb9qNl/93613/vCUDbEL0bTTbtf1nv8P2nn+fjfYuM72WaucGeLezl/wNQ31Gg2PfWNKHsn91iteomFapuDkwpCLMNx5gJ8GiWaxCrs0IjC+qzJBW7X64VLjSqzcUkwOrkpn1di9bAt9ZNCTwCUHR2RlHsE590u1Gzkw4XYuBrkeril5ha8m9JH2uDEUrwA6UhfhMKuX68EmFi7jZkBs8LZzqbri22R+CNXHjYQE/FL3KU/Z52acoBRxWBVmWWkK1tc4nwC/HRlXb3TvX7fjwwPYuPGYXLj1OJSPGGaApTmU0Htt8ecJhOR1P7PjoyMbjxPrMMino1wxvTPRhKGZxXtiAwBjGZgK9pdOlNqeyudn8tvXSE82bjcbVN5k5F0fBPc05gq7+zKGbYwvnIr8IqmjOJxicvi3ocyTvm+gDnPd9zuQ9L+Zd9XXAOKrkufGD/heFz3DqgLE0WGgsX5r7G+YVn6flsy31IjeBMY9ic7QCvBRwJXhFkSwUNYSlADfDkPJf2TrPbYHiWWlhSwJXbAhDQTmwO/eu292717mBtb9/waZb56zojS2tke4+sR4UrlXf5tXA0kIwezoe2GSccPOD3rDr3OZpZcsSYRzYMFE/afbVHOLndd/WRU3gSv0AFZ4aC7gPFUzHdyVnjCHGvfM45KpW7Tsg16lViHPshGKcz0965gqLh+7Y0RyheGqe6FZNaFXo2vDtWATE3OKbC7zHwtYBhbRgucNvB7CcS6A8lgc7Yb9nsqiAW+dxyecrXBEtYYZDjlv0fWxsELxyLtdGD5+XXBiAoHGu6Ot+jZ726z//3559lNn8/yYCmwhsIvC2RmADXN/WcG8+bBOBTQTebAQe+8QNL5YksiIIFtBVj5+BDrHw7OAUX0S0D6h45myKN3VS57nceIDUPSQF/qudfADXM6nyD7ztYRYDb6R6deXaacWBQCuWXlh20lYACld6ukp9iQdNqCa6hawiUnzAblQqHcDoqfThK+fLro6lQ5tR5k/vbRXrWNx5HKHSWJnZsoKHq6wckLKoUAtUKu0wFoU4d6PCdcrrebBJ2gVYIynVOtGLg51aJpxRm/Ka+LsuZu0I2Loq2g50xvuawlSdboJDQZGLRTHhKBZLYTWgs3pIp9IVROG2UGS3Hp4eG6iUO0rVh8HRrs9at3+F+vhBZfNDOq8rIuP4QhiuAA48fQaUjKrK3pcf249Xr9pzw5tUVbO/UZWoRR/hDWArFK48ngNXLpJGvkjSoh9gTf6tgEnNkPXFIqpcA/Z4fyGXjBe1wLW5Mlc98T2hYAZ8QoEbT1UN/1YpS2tCAhReqpBSjrOPijdUe2Zc6HOzwV9PoIDCTJ4SzyJRuQptSckjqLheqbhWmlZ2vE7tsNyzP730Afu1J/+8/eGlZ2xOV4Ga9gJIgYRPcKsV93Zwn2rZDuCvA47ri1VhHy3v2L8xfM2uTlOmbg8GSI2PQmTOTKJhka7vyl6mXLMT+jFh4wBFFYudSA1LMAp4TI9VpP3nVJEydnQL8OJnBAE9w7DmlEdA5Ip4UQCNC3IDLwDjYzC8MAX0oLYE5F1brwDUQmEjpJRK7Ym/FeuFZYsjglecLywFxtvn6MnKzRP25ZLeo7AhWC1PmKJNtSNgIVJ7faEO79bRZMZveML2RzMHt4WV6bHl82O7u+rbtfIyYUvfCgfZseklpRhVWD6HofANVNvDi4/bky+9185ffNwLcg3dZ9QL0oWfMGBIbYTINz//G3bzU//Qymufp+8jxstotmP7z7zX9l94v433rzQKV4yT0w7d0chhbdKdtRX/UK5qk0J2E4Qq4dcbakH3KAUFCquHKB4nWwGomkcghDagOhowE0WzBLJRRKsa71l/+6KrhwFDwmO1ax+gAj7qiLKmkDXAaSAU4zrAK7utp5lHCj/+H7YBuB5YSUDBmiQoioY7ZFRYh49r3nhkCrj6Ll5jO30aMsUdUtxqwLGdZfBYRXEjqWQB0rIMGysrglLCMsJgfTZAb7Ze2cnxIRWqe3sXbXvnHD8eyst0tbbxeERF/fHJsW3PtlhA6eTk0GYo2GQ9y8s17/DT6TaBE+E3Kt+j4Bw3s3qcZ/L5oWWLezYoFjYqsXHhlgsMojbCGF9XSAtyxf1YYI97umwSfzpovN510worHWW9qP9GBfoKx6XjAJTSbjvAPTCV4WRzu8JVN0HZl+AU+HJsuHDTK7w3defVGemewqJn7gnKjXV5H7EbIQU/CjaFpUCWoc1yFs8q4KualbbOoWwtbZkWNs8qW6V4PywDartz75rdP7hJCxS01XRnn/6tWYWiVsoGKOuBreoh6wAAkA5RlG+UcIxjrlmuMypd5znODWBQm03MoPANL9oG9HqWAbiy2+k5TVYtahMU3yKcjCckdkTdI4XHfdwHdPUNsEbdypc4gG2yH0KZrCMEfD37r+41Or7sgfT6dsMM7RSbZ15oj37RnkVC8C3wym9AV8wthO5S3POZTaTZHwDbTZCuCpfPsW41gHFNn1f/5gYQVa+yJtKmq2QEcb9Gp/z1f/LfPOThZ/OrTQQ2EdhE4O2LwAa4vn2x3nzSJgKbCHwNEbj8KzeVOhkyVl/QNxXVPUU81I5R9CnSa5uPxPN5R7EZu/0EBK7aPHV6D4OiX+38u9D0K6lcG0XraeVmc/iGsKnadvfLNUOW9FQ0C0mbTEcjpITqFRqzDnB1z1dBjziSP3DzoVupbg3I9nJaATH5eyojHKRQztpaBPC4zBgP4Chgh3ZY10YPVxTOkqLY1XVU4LmPW1RGJiwWcJ3Qm7b9igV3q0B6kGXG+ktrEV8sxLKaABWWErF466bmhyqwBc8qFmZWQZXHhURYM7SWBWheQdGeDagA85ifOrWOxUHnehw3yBLPC2+1sM0LcnlcBHV98eTgKhZLb9Qdg/fT47htdPfZczWTi17o2ufwh/oR5iWUAAAgAElEQVRE77dCZ15J2hW6eOdOVdoPFffsr9ZfsEvDE4f6nraLiNAGMhdsha0AVZcCqqhAjEUr1JjdIhhU7XER3+mXvFao1CpPi/XEVw4Hb98Y+5EG6eBIvEAbD5FSrWtBwKGqEqAhRGBRkZwVyGl3QGgC4IT0SFT+zoVmfDHJNHem2MvrlSAAKipUag4VDz0DlVYJsIKK2ItVZierxF7be7d96ukftE9fft4Ox1MrGRtcEXrdw5SAMd7aRTD6xPNlbn+7vG5/aXTN9mcDG4xmKIstNSni2AriPU2zowpmBWd5JXIe5GI6LAWkRKK1QJ4SvLKQVpnqX6pPBVzNK71XDnoFP3yprjLjDfTSBournDGusPD24mROY7zKOiq1IyVcSkIWkkEbZakVqxMC13y9ZPsm05mNtnZ57QCBLKyEtkznli6OqHSVtUDJAlZIiQccGdBeYGzJeGbJdJvvZ3ErFEzLV1Ytjuxwmdm1/Iod1wBfDhN6UZleIy9UobBAoHISQODcvl196b125cpTKjCGuZlpsLIACLjBKRQK1/mR3fzcr9mNX/s/rLz+JwSGaMHx1jk7T+D6PhsBuCJ9n5N/x3aiAVLtmAgAFam77fiX4kvAVRAM3pnyeHVw5cWiwq8Y1hlQOIePK6Erzi8ZW388oSUIFbzYNABkHG+ZbT1m/ekOYblAyBmFb2yKuIpO6lbX1jd9pnM9mtC7ThtNES+cNxSNGGuAXehvYwefXXsCAE0oHgFofDA3XqUEd9zpaedFtS4AWDvDongViuURihHuyEpi7VYX49HY/V8rgf0BAFxui/mJRgTua7CxwBwIMTVsSIqSStb7d28TSO1CtZ0Mbb08UUEun++T0VhKYsAnALxe3xbH9zg2meZeVZYe3bblnS/aqFrb1njMeVmbIDiIb795anpjldA8FAigcj/Lt2KjTzT3Uwqntfmljuz90FWpVaVtgEg5b1SSnBMAUQVZoWrl/xCsemHKUspY/U42F7jvAg6rVVQMkBtCtH4R2JPHt8AkfheWAizcBwVxmlmG1HZs+uZlA1yR9r/KCztel7bOMCcNqVS+e/+aHR7ftboe2O7OedvaPW9Ff2ZphYwMQNmJ5Ta0DOpm9xqleLUPCIiNocrW9IhN7STF+Y90/0VmFTerdH+BwhmXnpWyFKjqNltAhbNUtBPX0YXOsWmljeO4C3o7w/uafdPbuvFaVYZBnAfvz40NT1e9GpYpAWO97ztwRX9ogStirQJyUMXTsocKWX3zd2H94FY8bE/fHK9KHEtQ3zXNXh+gHW9dCMxnLMBtqFxZXMsLbLnilfN6eLz6s0ZTwK7Xs0/94//yjR6VNr/fRGATgU0E3pYIbIDr2xLmzYdsIrCJwNcagQufuKVFPjzaGgWcp737Gilga6gYT2vfGsooiBbp9P5r7rqfUT36avrMGqw9zoOLs87VNSrXU4RTL4i/iUO0vzsbnA4ke+BP1LmhAi6AK1StAK6hcq35NyxTmI7V8XD1DLMHmkFpYnp8p9NjoxBwJbErirF6CxuGVmERClUtKsIZl9CKoBXQtWcpvda8GJcr4fSRWnBRxWA9Q1ImYOs4EqwfUsDp7LK4XXi0rRKv0SN9FMEScA2OfsqftSmOJdDKI8XvAFM9/ZcLHvcpFdSWT66XseG/0jZ1fG1d6Xc28FpohNrVlYEO4uMtiovZoIGHArxdiBp9qoHR4VHLMSMQ3ihUGnWMdz1fkHupFFdFh5+sL/UIm1sDisfL3P5adsM+3H/FtpKUijy1ocwVuOhyUClxjlSsTP+DGjHSAINmeFEexjtgDE6PSj5ZPCAGjXfdwH3sfAypuVyx54vUUCQ7SmwqrfOqmfYo71AqYT2FFT2UajzCR1dpYfFPcAx1jqcZewdq/Fwrh61Q2fmCk/6uBdJZAWngI1hamua2WGZ2vKrtcPy0/fN3fMg+/eR32PXtC1aQ3Au4ttYC3kYxjWjXqdGmT+q+va+c20/Vr9kHJ/dstDViavygl3Q2p1wf1oUvDagARKXen3MiYAEBKO0DVEQJqj6k+rKQFopnQSWIMxxCnTy0GkA8NsB4fso8YF9w5SebsgfA4BsaVDOrQjlgtgHOxxzERbriqK6jlFJuAuCc4JfrXq3Z8oTHgcp1tHXe+pNtAn2oY+tsZfniwJZHB7ZcnBB2DFktXKrZQQLlGXxd4eW6TfDKQkoEOJlVqxM7mS/sdnbO7tXnLccsiz5hUA0KmOALQA3tjDEG5RXUtsPtc3b5hXfZO596wYae/o3PlI9oQFfBaEDn9dFdu/m5X7Ubv/4zVt34AqECwMlke88uPvcdth+WAlCCO4CjapXqYs1+zdiIW0r8rilYxV7t4wS+ht7qHAtuGUDBoAMU/B6gtUi9P2A8uNYOFgrJmMXL6MGMmPaGViVT621ftMHuJVpc4Pp4za48a6Gqg7JG6Rtx8YJJnU2lU/NcMwe40pYA2wsk0cajUAGzKC7m99DwWAWAY5E1WFbcfpWWGeUTLxH0NEUgO0W7NAVJmYjPAXBFe4cHLIv+WI92Aogu7QXod9ujnQG+lsulLecnNhlPLBmP2U8A0XQvBqTvs2/evnXDtrZ3bGf7HD9zOT/gNAUF9mQyYT+XL63Sq6H0PrzzOq0GpvD37fUtPbhm6zuvGBxHJ7Bq4SZaWDa4mrXx/9V9hCA2+lA8kPB+FwrBuLtq3iFw1YNM0+8APPHkIDsW/BU58vJfRuybOSvmaLy+SglYCVz9cLR98eryyEZgu3Wey2gtgrnJn+A07UtpLhsUKS4JXWEvgE2vVAWzADYBXtMUHqtQuZa2zEpC0TTHJkJiWbGyg4Nrdjw/tKLs29bWrm3vnLc62bF1PbSyTujnWtjQcuvTm5ebI2gbFN3Chk4fc0Jp8+WSx85r5BvJj7V0wIg2h30Bfo/7AlSuAK5oQ/QhgFwCWr+2AK4B7R94/nGFKy0JuMmhLBMocPHdPGc21h1dK5L2aM29159/QhMQBTAFSRFnjVMUNaN9gxelC+CKjA9++7yiuUnPSeH/3d14Ypvx2RCb8iqEprZU23b1vFTYw8alN7DRIFHMkxHnXqnaNR/xGcM3OTCHvPxz/8UDz72bX2wisInAJgJvZwQ2wPXtjPbmszYR2ETgTUdg5+M3+LCGRyiK5XzlJ3gqT9YArtRSYG3eloFoUqOkUlO6kVaq7U5+eJaeOjkHE1pbnE3QPpt++JDLCqD6FeDpmw6GKypxNrATQDp3AFek4NPPtfEXha9rFM1wROpKxi5QbICVw0nZeIW3qxcja6Asfh8amBaChV8oIUvlKkn4kNVmWI4isTxHyp/76KrBnPY5GMR1jF3dSluEztKuWRZ0mbcv1CTSaRWPEdMudCXbcQ9XLEKk8NB71Fdc0doFew6FTtnNhnTUP0QZcT0VKvOlpdz9BGObLtA5x26bc6HheFb9OICvDib1rLx6A+LGtTb/dvpxLIX1Xgck3U2J2LA4E0dwbyzTYpHO9EYfa4K2/vm12Yvlyj6avWrvTa7bKEElZqn4wsuWRVKQio7FNmXA8lzDotZYER5p4nEibb9sFtCeMoz3NvCuE7TG4SDUUQ5qubjHorwpiua43e0Aukq/prgL4R4UVVB6tkrSWPhrh8bTq/E6r0jOlgqPV9gLuPcpsZZXbAa8ZKqvQ1eordKssPmqsMV8aYe9q/aHV7/XfuPp77c/vnTZ1g0c09gLsCEI2y6Mo10Rkr3K7MeKu/bvDl6xd2yv5UeajAm5m9f5ZTX9pZnXpEQKz0V63bIgWKrfE17IY1GKJcDnnP1xMIQqDNDA5wIqzCJN1NF7n0iwVQ07qOamhxqb8KuPfGLJPRtvRrWhvCU5lqDewvtwXvBZXZ9Ytji0fL2yAfxYt/ct2dqz4WRL/axMrVgcWnpyYMvlMduA6mXEZdBn8SxB17GNoJKdbNlggBkV3aCgfcF6fmhHq8Ru2QVb9M95sRkvPkY1mdq6hO0ENr8GWPCPbTDdsr2nn7dnnn2XTVGNHjHwonJKF24hHgDS8uCOXf/sJ+3mr/+s1Te/ZCNAnMHAxjvn7OKz327naSnwuKw3YkbhxBMzjt/TgpB0VK9M/e5ARAAMbpvBYgP3SSjQ2XZ+F8X4QVsTvKK/YyyjP8Cb2EEhgVGigmtQa0J5OxhZPd2zwbmrNtjec3/V1p+1mY06yrzuRp9mTHlD4ouglo3RTlRdxdvp4lrhDVwTRkox294PqECH7QfmUQDX9NhGn/xfrJrftvI7/poV73wPK9ED1Md5djNBGCNP2wdcp4cq4ZhgKQu5xfwOcIYCSIM+QSw8WrFhIe9J2A+khLDwbJ2yYFvflsu5zecLO3duz6bTLc5F85N71u8lNt3dJYBTuwlUY145uXfdVvMj29p/3HbOXeS1rQ5vWnr/mg3zYwMW5DXEtBb2AQ1w1filF3NsmXB8hqLS7yTuXy6Wqns77VWavqZimrqL6pkqfHkR92YTkBtY3k/RvtmK8wlAN+95fOjwgm4odES1auEZGXFfrFSYz+2komgWY+KQDu0BH1f6uQK4ZiqYldLPtbB1WnAOXuWVLdPK5mlpaYmxnNg6X9jR0U2bL48sz2t6PG9vX7D+BMB1ZHk94QZT3ksM/qu4j6HAHfqiLAeGtjWSyhfe3cerwpZln+pa2AaUfGSsCNmHgPXoUwDBBa5VszVgKca++rpjbc/Kkff26Rt3xJfKcxQTxIYDrTT8uYbPyHqPG7v42HBg3hxO/9/1SVZbhkcyNlEBtr2g4ing6p69oW4FbKWlQAtdOV35/CvbBKl4pZr19guFMixC3AOW956unywLi8HGpc/YE3oDtkLxmoxs5NAVc3uvh2cOZXx86p9sFK5fy1pj855NBDYR+MZFYANcv3Gx3BxpE4FNBN6CCEw/fp0Ld4IsB0EuQ+RSgeqBgFX0CtVDZotElUMVACLQRVsoolUZnjr9eOJtftlN7X8E4BrvOwPpvhEhQjwEWwHj8LM8TxOAs44tllSupzQS/vFRxcltAjoqVwJIVzlwIeOAJBbIsehvIbf7MzokCdgoRAfo2qPSNUf6bK+2nEorrN/kR4ZXAR2MHbiOHBwHEhc2a1W4pyBmKL4ekhDaLgrRF2RpEN9aIqpHsK+Ed60v3vCnpp+EqpBrklYxIiCgcOqaZTvAmDsaCQVseN81AkU/71Bb4xwEX7Up0O06eC9haEBXB7HNIr/BMKdKgDXCItoK+LUHPD5ly0p7Bz//RkmuNEWqyht4XLN/fXdxbH+zeMWeHN6zYSJFjRSNgmYCrqkDVyhSoDhJWAkead8s7sS4uYeqiHm7OI8FfacKcxe+R2ya9vViTAS8LKLiamutcBuNlG+vNHCPcAHnykIuTpX5Di3+qXJlKrmgq0G1S3CjVHyCBdoKALhGhfcoPgX1FrxeUaxFyjh6CaaprbPM5svM5ovcFtWOfeHC++yfP/ch+8PHnrH5CGo2zGbU9Pq5uOVF/L/MOHgd8A9+oVzbT1Y37F8e3bDdaW022WKsmUbKy+lAbRa9icHiAKfI5NdJxRkWz7IQiMI0je+ex6tf5gKgXvm98bbl2MGY9t5EIaurU71vYMDT8oV2DpqlMT85/fM4aqzGphiAIG3+WJwLlcpVzKtczS1dHhN4DUcTG2/vslDTcLRFZR9sBYrVwrL1ia2Xcy7iqSJDnyWYQH9M5OU63SYsZcesUoLcYnlgq2Vl9+pzdr//mGVQDjtYxjYfXRT8WrgNhYrkg5ENRmObXX2nPfvCn7Pd3T15ZqJQF4GD1L2cSwG089zWR/fs+r942a5/6v+0+uYXCVyhVBtNd+z80++2iy++3yYXnrC+q2XZpOzjp61m2G19TmuUr40iX2OCcM3BGudX9GVWj9dMpOtTWjd8j9knqHJFH1e/l61AIvXuaGw9jOnR1Gz3qg33rhDE6j592rYlPFrbuS2uIcBLbJ3qPt/Ob50N1VD9OWBDHAFZ8W8AHbyPBZV8HmV6Nr2kwReH1r/3JRv/wn9ilh5YffFdVr7nR6187n1mk1kkXLDvof+HTUHYA2DMQ00HJTxeDJBPb0r6tkJ9OiI8hDK8yFD8zdudCu/Sjo+hnqxsb2/PRvBjhddzCvgIwDe18XisYk/pwmBRgHkTX+gPxXpp6eKYfROF4aAi3r541abTGUEkNgjykzvWO7lpSb5QQSK3sOD8SejqXrksVpTgwN7uAO/uu9pRlYaLE+tkidDLiqRzd1S/a7/qGunlLZSlBQCU7N25CMX4fFMHgBo/4z3E7nit+7iqAKq3v6em+2wmWBdp7NjMJbBzlavbTMDSBQCW6tasJGzFN9StKJgF4JqVaKPEVtmJHR/fthXmlRyQfGqz7X0bTvYsReGsamwG2NobWUqwLuiHfpdWArDb46FNhugXuR0vCzvJaksBVTnMdOZDAHnfQCrKmtCVzh5U9Ltndec5IDYQQiHe2CU1ElSPCC1YoJAVmOWzhNsV6f6pJwhtRnTuCY2VT7tJoaZSG9JexwuUYTxIfYr7oGw6aD3DTUl9N0pjbtzonsINAweusMrgPOkwNLqF3gdgXjAzhAXPkEHgRS67cJlZDywyJtuZBFYDKIwYSlcW4xzRtxvq+9/8xb/X6aGbHzcR2ERgE4G3PwIb4Pr2x3zziZsIbCLwJiKQfPy6Uubd95PiOAI7r05Lj1FPzyZ8bQu3dD/mjKhPf3IVn2vhTp9V80Drvyat6mLAR7gIqnGdgD7Cyx/1JXp8hp1ATdhKL1eqgOXrSmEh1ABMd3elWcMLpbDi8pwLwVZ5Qv2T+4pGmq80R+2CoZtUqEVPqxhWunv7eaHLRCIggSuKgDj8jMLIgJK4BgBXwFam0J+BvC0Edg1SfIan93+1uAUsDldJtHejjI70O6ij0X+83Sk68a/gg+wy3gF1rS0MABINX9fQQwM6UCHatIGUu6HeEkhWzAmBXZ0di1i2syuA1eau/OvABKlLuWxpzreFxR6vWBR3run0awR0+U17gLCKiHoWUljtlrX9YH7PfrR+xc6PTuRViEWnK2iYqOxV7QVnlALYh+rG0/2wUGqVen7efl6xyDs1bjvwJWKkIlZt7GOBT0AQY7oBrjF+kaIqf+FQVDJN3IGrILT/HX2BC034t7bQFWnIVGYFlPWU+EifZXqkK3y4QKQCDupAVWvOoXJdr2yV5jZf5rZaZzbPRnZt51vtV5/+Ifvdd3ybHe6MraoBpd0YReKjVtzU+E0qaLO6th+AtUDvdXvv5A4Vm4Z0b3hnOuFnMTfvrARu8YVFLoAaADlSyLlADtWrRoiAq9RqVJiVGMXaZIlQxmQqz8Xwi0RfEpCPjQm2n6uaVPBH6lWp8eApinPQjBMe3YA8VFi7dyTBEL5zKF3nLDqF+CKdf7y9Z6OtfapeeTy+5sTWJweWrpdUogK0Erxh4Q/wOpoyZvDCFNQoZF2Qzi1br22R92krcGTnrKiQWowNo0yKPFdiEvjB0xPHHI1tcuGiPfnCt9qFi48TbMkWwa0UCI6VNgugCU/a23/22/bll/+Rpa98xkYsTDWw0WTbLjz55+zit3zAJhefULGqmI/ci1N7Fl2wGdXLYmPIfTkJXp3AeN+VhE6zOZVtTQpzVInHZgIKmQm4shhSo0AFtE4IXA2q6q3zNjz/lCU75wX62D98lLtCT7cJwVX2HbdYkJJO8CymsJgfOSIb9XSMTV1zwB/0LwEdgCz8rL9z7vFzyVCIDXAG98k/edmGv/yfm41gvTE0O/esle/+y1Y8/z1WTXc5X3MrgH6hbovQ6xEEoekw55FNu4ovgCtgKf6WpimBEWZUtrtnDsCS4Oj4yMbTqe3s7BJo4xgRE8yT2AhAHBIWEKytLirGOV2f2PHd1y1fpzaGXzG8gqc7NpntEGyX2Zq+xuX60OzwdUvypXyW3VqCexrsfyr2xdRuXAd8d9H2rnRu+lIoKQN4+iZfD2CUmQWxWSbor81X/URlq1eiJ6ONIlgE+yppik0bvAEbVbh+9j/EAvdl93KFjzPPLQwOGojr6k8HdPI51X07YJ+gHQoYlrQUAGTNci+alRW2yHJbrEubpwC1mgsWq0NbzO9bnq3pw4o5YjLbs9Fs37LexNblyMpeAsMGPsfgvAH6AMPzamBlb2Czcd928BBTF3a8KOxwXdmyEFANKwkVxwqrH+PfAF1x/tFnTz3PuGKbRi2dCbfZcOyMf2aosIih58OwqfG7KErXPH00KvAm8yNU4XG77ABXtg82EnwjTpkPsFNRgTPdM3Tva1WrvnED/2S2kc6FgJSeq2Nt1vrGHed8KpOxOZnxOy1Sth/uxbxvdHyfMdYx5vE8MQR87Q1kLeAqXypfE1iMJPZ7v/y/frVHxM3fNxHYRGATgbc0Ahvg+paGd3PwTQQ2Efh6I9BvFK5S+nExF6nXDry6NgKCV1282u7oP/RcHGg8+DenVFxI6FP11UjEvvKltRKbtrL61xuMzvtxNvJyVbEppOSHrQCtBaAUdUWw1JcB5qTr1FdbCCu8GMmJ/Dq71gyNB6MrQhUF6jK4OIz4AOgoBV0P/1LJsGwGEh21MPLPpcKN1wDYGipOnZnUnkKSSoRtVZB0MIzXn0mzixCdBeyEPU4yQxndQDsWqYBvGkCsw/tOYYlQpirmrqBsPijOS/0sYPgpQOrRofoYP3eYV7NYDcjs4DW6Txe46rob69tTi6auvjV6LP51neMDPo9tin1YBrTFgrlcqzt+tK5Efrws7EfzW/bh/pdsNpJnopBCiFYB59wb1EE8ixEh1RcFdNxbLRZf7H8oRNQomH0x3YWCvBhvTbSJg8Pw5lWV7OjN/gPVNl0VOjohgKsrJZvXo4CQF2rpqH7Q77CoBBCDJpPXR6WW0ielBpNyCynoUga6dx1Vr+7RiYViljHtPBRz6WrFYlprVLKG4jUtqKS8MXvefufJj9inn/lO+/LWntXoLOixLktuwbpfq/ch/HO5LuzfLO7bv5W8apdnufVQ4ZzFyVRwihtUZ2OEsYUFNOwfMk8bp5JJoC3oF9XhBC1+/VD6MsXZBd+iY1roQ/nHNpXaGemjrNjunqeaPb3QTVG6XQBggIqZUWnrFgNNOmt0Zqpz3YAD/xIGrqxczy1fzeWvOZ7ZeP8SLQaYgg9l5hqFto5svTjhawD/Q0kGwNUbTmw0mVoymdJigECKfrELHhfq2EUxsSPbtyPbtqweNP1ABZckTwMkBUgA+E12d+3qsy/Y41eftGS81RSzaW4lHX9CqBVv/ulv2Wuf/IeWfemPbOQQZzzdsYvPvMcuvvQBm1y4SgDE+DmY6XqiCr5oLlZDC6ppEyFUbd0ZEenhSvOOjTUeI+Zbh2TcSEDRNNoKyH6jSdlHSjogNfxz999ho73HbTieCuZ1/Hs1z7jvsp8/z4oWGlLQaYhLNc0Zy8d7pIYHXAqVsKCOCiPhtVKiCoYGtGpADgomFbKUGFaZJS//Axv80c9YDTU5O/HA6p0nrfiWH7b8xe83w9jz2FCFB3iFwkyY13BdtLaQhQbuQfHZE4w5QxEt5HMInimmuBdrA2e1Wtl0Brg/tDxD6SV5ssZGj4rR4T7eszRbCyCXmd298Yqt50c227lk5/YuWQ0PZd7/AO9V/AxzUrk+sPLeKzYAcGUxM/RlDX556Sr3gvGNwndUObfA3RtD/Yf+rDG597zglWC6IHcLuEWho6AVupIsKOi5Sk+fULpW1qe/Z/huB/D3c6A62TfCwtqouWfKTxd+qI2a0otoMY3dwR6AK0Ad+gjA65perlCelrZKAVxl7QKFKyAq5or54sDWq0PawwDQ4lkgGe/YZOu8lcnMlkViqyqxrB5bRuNfo4crIF/dS6zAM8ywZ3uTgQ17lZ0sc7u3AnBF3xFw5cjkWysvTglPXweuiPUZD+HY0WoMex76rPPg822Me7W7/GHbY3eVrhp3Gn8xd+hGERsXGp+as9HXZRUg4FoVUruy3blh5htztAkI4CoAr6wF3X8xTqVyleeyitDpOQrHh0KYGSHum4y2LOjNq2Jqmj/0Hm7a+fMtoKuOH1YDsHlJ7HMv/0zzjLD5YROBTQQ2EfhmRGADXL8ZUd985iYCmwg8cgR6H7/Oh36larfqu8ApKtnggC6UFmdp2yN/WueFvljSb7rAlY+jb3DEN/h9eFZ+LefxFd6Dw2K5BuBKcHkGugLAKr0TsWttFQKzKpXbIQiKLDRQEuph4cOukpDQFarYBrbqNV20peW1FMhcFIbvruPILq4OOwGeX8hF/dgq4OUQgDBSqf8RYQHXjk9qsxhx8Okir1BUBdiMxXuoZqXQ7dNfFq/B0r21qfDFR/C+xuvUVdZn1KVNHHwNxHR+qlIibT8S+0J56gv4po11DlrixEJI0LqxKXBaewqgu/JavbRt5zhsd6ug+V3rjhCaRF9cC7ZSedyoK6VbfKFM7aPV6/bewXUbJ/KcC4yvVPUArlKHMY1wMHLgCtAF/0MPzqmUSJgNtgu9ZnwRzvtJdEqGBzSQMs+BaywcqcaB2iZ+rx7XqF87KiHGqm4LN0Vs2grL4THq3tFN4RfBJwLZpgAXFFVa5GPxz5YspHAtAKzcDzVdr7kwBXRdpJmtU4CYtaVF3w6TK/bbT3zYPvnM99tre/tU7iterS8lx5dvZEjbVdND+NvLzP5O77p9eHzDptO+9ZHm3cS79dhlbBkSt1SAuhXAFcrkKJrkilYNSbVpWA7QPsHjGb2Ui3UOdPcVZRNXglxIXZaUtenlTP1FESBWgnfARnApmMsvqBj9PBqAG+QYdgSAf1DE5lD2Lajww3mNtvdscu6iDcYzQXGkL68Xli6OLEuX6mfuoQj4Sh/XyZaNt3asn0wb/9sqW1J9ms2P6AO5qid23Nu242rH0hK+jVDjIW7qZ1jkJyiahSIus5ldeOeTduWdzzItmapaT92VlaOUe6P+gNwAACAASURBVAgLbBFe++yn7LV/9r+ZXftjGw1UcXuyfc4uPfdeu/TC+210/gpTlmPuEmhws4+O8q+9VajPMG5Uefoo9fuQPDMFihtYGwpXh2m0FCDMCx9XHyfB36DCHO/a4OJTNr7wDuuPZy0EiaZ2ONwFrmpaeYUCbqHAXBSDkueiVGvcIHO7g7AcCcVpXKegnUAQ/h2PpVLuquZwHTkUlVAkpkeWfOw/s/7NP7CabSIlNe+g209a+a1/ycp3fZ+VE3ipSt2q5tKYxvnG3ER/7eGQ549zxmcDBPL/m/fp/jUYtDBJ9gSC3ZPp1AvCAcC5OrmuLF0sLM/XNhrNbL24b0d3Xrfp5JztPPaEjUZjW6UL9wJNGvA1QEo9fGkPXrVBkQlieWExATfZfTTWDs08yGppjUI1ptvYZFQ/8o07qsvbJy9uTkTmDzegBMSabVyvTM8NGveIpkqa4zoAq2AejX9qzKtudULv3HYjV6pZzXgssNSFrrR/gDpeG3IArpg70GYArqs0I3At8spWULiuCzsBcM0qq/ojtsHJ/L6l2ZyfkZeyHxgMpzbd3rfeeMcWxcgWxcAW5dDWdEDA3DW08Sixfn9kJYtD9uz8dGTTvmDuvWVlixzzGBSsmtNU7g73RvQsFRPk3x246nGzY13kGxbtdnkLSTV24zmhHf2nnkK9nUN5LoVzqNDVvx8AvacegzXGYpzxHgdfZBRUpC0EaXJjPdDeOzV/cPPKQTjuEdqEE/yPDIjGbqVRuSIjRN8EsM3PpZXcOI37ooB+bGDHcw7V7CxqlljST+y13/ulb/CT9+ZwmwhsIrCJwJuLwAa4vrl4bV69icAmAm9zBHofv6GHQk9WdQ0VNAJal+M/VnX9RlBWv7hGdhgXexa4vlEQ4lH3DHiNU3sDNebXFFJ6OAqM0XIBi/7G21UgFsCVfMErh0stKYlkN1ryF3Pg6oukM/pATxuUZUMoKEKF2uhlHUBqga+FRaTZa+3UWTY4NBJAOh2Brqeq2rgFkAFdzwLX9ghtqjMPG00R6f+s0O0giSnOWh6GSjrgPZQn7mzo8FmfgJgjzu26KGCxK2M7hcFwtdFL+bO3R1xz9OnmNF2drVMO3afe10Bsxku2DXqVL5iaMdKBa2zn9nVx3U2vbpSKDql9rUeUQ+9YX871zMZ1bd9VnthH7XV7enRgSeLKGT8GF39UMiH12IErU7cBXD2NG2nRAd58oRatqxYJm4ZQ2zkQ4qIxTA/8KrgIlPq0jZ97VLKYkQPXfiDbDsB2CEXWToVq1oAEzif02FTxIFTMZvp4rIPDp5ag1Qtp0QtWdgNccOIYAFYEi4BKKqyF/4fvYwVPQU+dFHBNLS1qFtW5W1+xP7r6IXv5pQ/bn+1dshKN0JYk4xgKv2ACboeyO1VtP1wd2U/2vmzfMj2wZDI2G86URhwqJ6coait08NwMnqgZbA90fq2Pp1LLOd6o2sXftdiVuljXp60QTxH3Qk5SkgNYgW1ChwcgKxCGSBK4Qp2IjQQHroIrUr2yPb0gEVVrDmG5eUGIVFqvKKwHAOYetACrZb5W9ffZDv1c6XtKterS8tUJFatUZPmEgzR9qDLH0y0bzs7R0zV8LqsCPrF4z4LQFveXrB7Zop7avJrZcTm2FTx6oS6El+gAi/yRJQnsAMa2c/myPf7U83Zu/zJtBlikqFHuy2MUl5MtTuzVz37KXv3EP7D6tc96uu2AwPUxANcX32/j81eYRh5p+YpQc1Nppr4mzTjmDwfhYX+iOUVMmxXsG1irGAd8FQwTGCVEgwcq7CTg70t4Ulk1GFHZOrnyIiF3q8RugVB7nm12QpwsjgE4ifFCxZt7sQrG4hihYAtYKTUr+0bYErgqLoDrdDp1oOg+uZGGDHUqPDdv/Yklv/Sfmq1ve3p9zfRrq9A//3/23i1Ykuw6z1uVlXU5tz597+npmZ4LMBgAgwEJiYAAkKJIECYJgyTMq8QwFbbFcNgPtl9sPzkcdoRf/GCHwg4/SGFZtiIUDAVtyxIlmhRIiTeQAERQNEGCBAhgBpieGcytb+dSVXktx///a+3MOt0D9AyIxkueQOPMOacqK3Pl3jv3/va//jU223vE6nd8xKq3/VVrUUgt7E8I+FQICHCOKjsoUcc5+yy+ppNZUgUmWOznSc9Oevei/1e0HUCBLADXgIgsCgfbneWxLW7f4tiCtGvEviqObDrbs+3TZ7iBU5R4v+wEFke3OMaM6qXZ4cs2KQ/13CdU0/3Wpt/YC6h1Gx8qqBYP2CiIFYWzYmNMz3tCuQD1acR14OrXJmW8G/fwcSBvVqpdXQ0+4ljiwNWV3lCrKgPBfWTpdhEq+2izOEYAV/kOyzsUY30UaJJlSdnICxRtqygrWgRUVWsVNk6Kxo5WlYoXYujHptS6tcOjm1Y3S41R7ZqQFqPb1vY+fVwX7cyOqpEdliM7QldYSwIwgZoSx0D/HGe2P5/a/gTnYHZ92dhhic/F+dFfQaNn+OrT0gmqTimmu4fMZh/iMzzUr3xZ1w/uBlzTgBBjqbcHpd+4HtQ3NnhoFxSk2YIPLf3+tuHNSrWpnhe6B1K56meMGTGeuP9rFL6CfUyvaFaXZaP+oWsJ9bqe4ep3seHhHrG+0Yh+KN9ebbjwvVDW+vgBhXieje36537zZEiGn4cIDBEYInBfIzAA1/sa7uHDhggMEXijEQjgymmmp/FhCi7g2ikeTyDON/ox3evvgK3404kCJd/w6HcBryJj3/Cd3SS0q0Zx8tpSGpinClMp6mpXLLamLDImT9eAfPLn7MGavkqAH+DqSi8gFammvnZPYFLFGOjEltL+46KUFtYJNAhbPaWSXIg3sa/V0GR/A7hSxTqin2lAgH40Q3XLtUPS37pbZXhVhgqwd+d4W+OYDh0If+hZ6yDZ/WuZ2hYFfhzoS/GrN+YO9+Pcwy0Tf+6KXymtVF89H123Q9B7dTV9aBgemEl55upGqXnXjGf45FIx4wuxwJH4NAB2LnB7Kladhf5fzo2y6OjuncNKT8/D3fUEX75kf93ah5sb9rHsebswX7LCNqFaLJM8bZR+bq46RaomIRZtBVDRXPBP0jIpY+Qp6l7AOMNoDN6Q1AYE3KOYjipgS/HUXxRyYe+GuEg/VNvd7IuMO9MRlfKrqu1IZQ8/y26RyOvwf4KKagQErZF2DejHnFHAIy1C2T/csxCgtSqgapV6M1Q7ZbmyEkVcqHIFFKjpW7c4bu3maN++dOXD9mvv+EH70pnzVrMwmdIyoxgWcYp71sZlXl4X9nPNDft38+ft0tYxCxhZ7kpXLnSllI2iVYDj/AcVI+ArdhkckCCtlxYKWPSGug/gySGOiql4ISWKxF3h6uosxVbWJmyPAJLZWB7bDlHxPc6JGGCsQluEUO6vC6Vy3Esq9mBPgOsGZGoKplJzHKCadWltuWJvG6MQ1tY24TSBabm0enkk8I17jfOZzC2fb9sEcA2p/2if0WdxP/EeFDWijYIU9vU6o5/jrXpuBy3UbrmVbmsJQJfnI5tOxrZ1Zt8uPvI2O3/pERblgtejYLF8STnartdWLI7t2uc/Zc98/O9b+eU/UMVt+Efu7NmFx56yS2//K7Z18aplE7hcO3hJowrvvLZa0nNLm2cszoXIAHL461EVXl3fNzQc8myAVqYPC3ryiwBFxeXUTpRSvJ7u2vTBp2x+8RHLp7kUhxzbsBETytmAKN1Y7o8AgRlumIxsMlV6MUBNqOE0duoZSLDSNPIDDs/Znj2IwEzLolMRC/yMNsk+gjaybiz/o39q+Wd+wWyEti4vZgJXbLoxSJm1uw9b+/YftvodHzLb3fc2rmrqHG8zCNdr9+Ud22q15DmiSjpgHUfpAE9UQSJ7HzA+I2CGlQA+ara1retx/1n2y6ayw5uvWb1cySJgbTaFR2hVse1s7ezSQ3gymdt0Nrfl4tCK40MWYqqPb1h2+KLNR4qTrHw6L99QuMqyQc9CtR7Zf/DVXswOm5DqB4o/2wKgMV/WU7jyvWpuateN+7v6Nhr7sY8RTDOXnQDHTsJ8jeEsPkh/V5yUlNf4mYDV5wPx5JJnqH4vuAcVJI6nz4SPaAGFq28WQOGKglnwcGVWAaxcVqUdY6OrzmwNqN3WdnB0k2ODLB5GtirlHzqb7dh4a9+K9dwWVWa3S7PbK4wDUJzLt52epCiClkPxmtuZ2cQm45EdFI3dKlsr8Nn0K/LNOO93bHps377J5925S/PfnC92c0N/YQ++pgd59PV43seEDD/LDDvZPWVU+keujMNzn6YmGB9jTc/Gg7GH7UM/IyLZ7MhCIjbkYg6nuV9YF2hciOlwf6MozfkiJu75zePFppDPCWAzgGKI8EfGM4L/qL6NZ7+yJ5Zf/PTJ8Aw/DxEYIjBE4L5GYACu9zXcw4cNERgi8EYj0AeuZISuqAqA9kaPd0+v9wVpUhERAtzTO0+8KFYrQUZPELDeqzfUO4nNiqhsILmT0NZhaQKubi0AX9SwYAilayguxUQ69aOWW/oKdWksYDZhpxcqi6xkhy8d2POiKD6ZJnCJFLqeTi/8RuMMAgpHODY+M9kIaPHRuc8mnQd/31+aiG13haBiZo/jMh1xA7hCJRjqXgUeuEHAFQsLV8P2Clrp+Dr7zurCVSc8G3+fq5ZwcoROfp5MxE9NQtFPnNHxLI/iyuO4X1Q0o/BPwizue9vzvyUATfc3GlKsiqWajfhuxCxUN16cjj5z7gGLc728ruynmlfse6cv2u6sYfok6joRKUd/cWVLrMKZIowFLEAWwCt9Bf1TPc1U905AQxphfUmVpRWp4AzABQAFFl6heuxarlSpAoaAuPLX9CvlR8bPUtlEG6EfIdWqei+8RKmYcSUfFK4EEZ7aqfTmAI1S9yitEnCydN/XrsIzLQVQOIsp+w4IkCJZIc21tmJV2LIorFhB+Vbb8fLYytLscH3GvvTw99pvPPkR+9y5h6wZC+RiPAjFoqDryBr44AL6rM3etl7Zf9C+Yj8y/qqdnpeWzfbMpluqSk7VoIfC7RhUCMd9E13hChgelgkEbK400vggGKIYCXREETP2OQfqAfG46YJFPUSEPRMQ+jqHejUK/OXy8yPkpmrKga97Pgq4jrWgJ+iGp6jaKccU+o0uVNwryy2bztLxUBiMxbCakotypOiPXeEK+wEUz6LHsAdohLYMlStTleVHyetG5XNUkm9zW47ntmy37Wad26JGmgW4WGvT8chmO3Pbf/ARu/jwk3bqzHmqXFXICAq6UAG2Vi6O7Pkv/6F94eP/wI4/9zs2G61tOslta3vPLjz+Lnvg7e+3bQDXqRf1cnLht9EBY9zU6DxoJkodjiJy2ndw1XxfMdwDmBzpNiwK1L/ol0lbCRVNI7Se79vs4Xfb7MxlA7ghkCZOF2Tsg+A+REljvBdupJ3ABIXFcodraQRwqCaYio2KSBUmlCVQBfCCD6aK7aDtxGZKaosOa7PlTZv/+v9ooxvP2mjU2Lpc2gggPQoMMb3bx53dK9Y+9WNWP/Uhq2FN4UBXY5J8JgHGAauWiwXPEypdWhmw/eI1Utqxcnye8fxqwNb1iHYAaH/YjaAKbzzmNS6Obtvi1quWwXKkKHjvYFOBe8lryzObzHdta2fHmqog7GXfMrPq4GXLD563iSlOGvniiSOAGlYs9KX1sTUkz/Ltdl9VSSF1I3xTxxNjkhYyIJkKcPpQi3btFDE9w6PInY/jgrpQK8PSxD1AHbTLs9qtLthHMA7p2cUNT1dUcnxKqmOH9Jwnra1B9gDS0B0GcoytGitLFM1CsazKjlaNHZetrZDWMp5a1TZ2eHSbwA72H2i/yEQArB1nE8u39qyyLVs1YypcbxRrK2r5r/Lej8c2g/8zn3Nj24fCfYZiWma3q9YW5cgKV+Ju9oXuWeih3pjInEz1j3G2m/D07u8GfNWMsf+cT39OG94aq8M3WVkQnpvEkGuuqk10HSlBbt/sbFhkEfdR9ykKpvEaaS8RGztxdf0Mp/SoT8eO48f3dJ3eL2U30m2u18wYqWgZgvEBnq9lU/J3GBNg04Cv5qt/uPlhw09DBIYIDBG4zxEYgOt9DvjwcUMEhgi8sQhsAFfO27TouYMaOVN6Y0f/Oq/up3hRwhFKkDfzCT2keY9+rpua2h7M2xQ9pMkqs23h5wjFENWtXjjL/ztVuPdlWCgT42riDAUlIzHQ04eFxLiYFipwZOqTcTkS+pfP9AN4Js8y/7PS1Xu3L9LlT0DTzfNy+JYgZKTBpTO5I900FJ9JLeILkASUHS5T4YrryiBAcU9VL+wVnrahgoW/a7eQda9Tt3PQUkVf0TwZS4efsVAI6A1rB8FRRZ5L3FAKEfrE0fSJYSkQhbdCl4KfE4BzdbEA9uvvEKTW2FukpUI3BK6dVzI+Z7xe29vapf3c+gV79/yGzWYCHfTpDbDpsC7SfamkAdgEWGDRLKhboSDsGjDbuCvHdE4CqWJKriZln1fKJSuSQ13a+9KC31V5Dlq1MHV1lg8X6Tw9LT0tVdlelboodScgqqfXu+det0GgwiJhNRCKMBUNUVo+ICHT2AMmUBGIis7wvtPilPAV6pyqtNWqsKJcCriWlS2WAK/4fW3F6LR98cr32m+9/SP2p+cetuNx4PIO3lOHxkWorhfq9vfWx/YfVdfsg9PnbQe2pLMdM/iTonCZKzgDlFIl7LCalgEOj5UmCmUjztvTzVlIxwukMI3TAXmCdMjMVip4wLsEth2i+3LZ4xigXcrIqFotiC9/XlXAjs9CBe6x4uiKKoqiMSoBogLAAnq7H63aIFrwmsXLCAagFEbBF9xbwLDpjLCV//Ip2zXboKfdJzU1U+BLayrdO/gPNlluVZvbQTO1gzK3wyqzCu0U2QaTzGanzti5q0/YpYfeYtu7p2w8mSZldaRMN8XSXnn+C/b53/xFu/77v2zj1RF9IXd2T9ultz5N4Lp14WEHrp2XbzyeuuwL9+FUwNX711IpSkV+51dseElF2I24BCw+LvGtsQHhSlf471azHZteecq2zl6mene0zgiyCUJZjdzNf3pKte40fMxzQB9FczR4RtGssAUQVIH6O7xeOWy44lWK7cYWy2Omds9m8EVV8Rz2VVdnT772Zzb91f/ejFYoKBi3MiuhJIUnsQ8S0pBT+2+7j1jzrh+x+p0fsnY6Z7+gt+waVeer5F8dwBUKXbR9gFduEvnFolI63ovX4dYgxZm2IIBdufws0abK1bEd375p6+LI6sWCath8a8vy6bbls7le17ZsF4CVi6MDy+kZPOH720MA1xds7MDVaZkXtRRAjbFZanQSzDTeplwM9rs+cHXYlvaKNdakvu/PZG14hSd5wq0CcgCseD5w/PD/RqzdpkGbXWFB4OM5bQZ8IyysMPxYHIMcuGoTyzc4mUFQ0VKgauXjChBXArhWrRUFrASgboW3qtGLGRuBRVXZ8XJBRTE2pmBFjYwEWMHgvDA2NKMtK0cTW1Rju7EyW8CblQ4s2GTILOezbWx1NrK9+dz2tyaE4YsGn5XZsoEy2i1aeuOlnob+TLzL3C6pWiNDCO/1Pt71aJ99JMp6lwP5ferPh7hh4arsAK4CsOh7rkDt2XhwSElqXN/4dHsY/d4Vy140Sx7rrnbdnHTcMRjFcemX7ApxPgNgn8RiWGOqyvmMoACi85WFyrWkRU9hJTYi8L1G0S1Zlqyf/+O7jn/DL4cIDBEYInC/IjAA1/sV6eFzhggMEXhTEbgTuGJCqPRfTgDjPyRP2ZQ6vqlPvNubHM+E7PPNHJeTxxCd3H1CHIflpPhua+SUqnn3EwjVavi3hq8rfo41Fm0ZQrnY084ylq6AQkohLcf6kQ6VQ0zAXUMhRz+RSIEyp5Kpeqxftt+agHn+lqSl6SwHerewlzK96ToryNhZCnSeZ5i4yzpBx4k09IiYgLL7rTpYBYahhysbU5dGiUhJ5Yq/r63y+Ot1veWOe+PGojXcVzue2VkKBCgN8JrUqv2m24OSoTwKoEvFsKuX8TJoNTuY6xYFvXsQt8R7S/JaFJCJ/Yu0UuPLCOf9fuL483Vr722O7GdH1+yxrSObzgWOgN9VDEX2AEq1BwFT+jSVb1ANJuUZYENXQZ3aLE9F5ukEAOipavT73oaFA1alyEbBl97i7+Ri1uk3+ZGPEUgnV//yBHlXzSok8m+l3QFBnitfJffxVMnKi3WhGIyfGxWxAoRYrAPaUmnJ9NmayiukIgsQAMyioFbNyuV1U6oqc1Haslzb8eJYwBVKrPGevXDpr9on3vkj9vsXHrIlOZJ2l9z11ssJxlZIZqeaxj5cHdrfWj9j75q+bPNZZqMpoOuc4JuqpXB4VE6rFtKe2ku7BxT2YSq9p+sSFGVMdZZXLdKH1Q+ZIO9qVaROd2p9eZUCSHNopp+rtzW/xwH7ZC0A24GApH43AgAjlhw/gVfVJ9EP+StCnIrwjOA10pZdhUvLB56vwFpVruQhizRppILPtmwC8Jp3KlIs8nl19K0V9IUtAWAAQG2eoWARvCIrq9qRlc3EDuqpHTRjWzaAgAA1U9u7dMWuvPVpO3P+sk1m8HKFklPgnYq+srTbr16zL376l+zab/9f1t58yeYOXC8/8R12+Z0ArqFw1XOhs26JB0r0kY7dsFWmNIW7A9fuPnVjWWx8xHjBu5A2U8JeYG31zhmbXHrCZnsoCiYFZlJ2bnisxkgfIxHOWWATvo18n/d9KUi7rcBQ1wG2nrQUwDlRPQoQua6p9pzPt206meu+edFH9OOmLWz6b/6JjX//Hxl2IPR8bW1dFTYqF54Kj/egr0sVTN303iPWPP0TLKTVApa7WhaAB+0U92K1WvH8aSngVdf1+d3mXYlCeU3DdHU+k1BgLZ9wPEB7gm9rA5/h4yNrFrdsdXRE8Dfb25fdxXRK2wWMqdNsYkeHr9licWynz16mnQMLRt18wbKDFy2Hytg37OQbjOtRO0nwLuZJ3FjQXKqvZGRHc8Vo+KZSWU81MG+Ww1qckoq5BYAlAPcxUWpVzzwgjEX3VF/kqOFV5wVl+x7Csmgh6O+rK3vFtsTypIiVB6p+jor2KHwl1SNgXEvguipKO1oUBK5QpJewBcgAUStbrCrNKrOJP1cKWzf4B9l6bu14y0qbWEkv18wOq8aqWgW6IhMFL4W9yNZ0SuA6y3NC3GWb2aLOrG6RORMFynzv0VWl/f5219ldqK819CfrnYhPb8rgz4OvP8eMz0hqaIy7BJvdhofaDGYDasvxLO6r4HnffezXszN8wCMTxb1dk9q1yzzpb8BQ1ertCBvfUrGzYkBSrkMNDmU5voflCNXvbU27CADWslgRuC7LwlbVSptk1z5715AOvxwiMERgiMD9isAAXO9XpIfPGSIwROBNReAkcEVKnnDZCbgaE9E39Sn3+KZ+JamNt9zD5LZfTf1uKtee19Y9ns3rvgxnQ5UV/VNVQCtBVg9bAMtuedtBHCw8kvKTl6a/KS3VFS8OTrg41fo1pXCnhV1fTdvzj82wsHVkHmKNOHZCCM4IErQMZtBLzd8ArnE8XxiEwpXAtZeGFldAiOrp9dA4EX94xWXVjNE1A7TiZ+gqK6/grWWAIhHaMHpQfp1mgOtLxa945/T6cShdXdSZoK2rFqVs1a3mNbkiOCwKomBaSoUOiM7T1wn11a6xyIm4RrfpFm6S2UKFHJB3f13bv1Xfth/Pn7OLW6VNvBq4gGRj6xo+oK5ExOdR1Qo7AaRnanGkBZIv4KCicX/FUN+lhby36jifWOTp11roc2vAF4LhFYffMY03wJofx5eJWhQHcI3q3YQNUldR9eZjil4L6Cg1I2PIhagqlvNvDlcJnSPCXFQ21lRLqTL9/fhOSOnehVDiAE5TKYg091bVtKtC6ZHLRWmL5YoFXopyZMfrXXvx4b9qv/XkR+2Pzz5gR/lYlZp7dzfuMfvPem0Xm8Z+tL5uf2P9FXsiv27TGeAiPF076KouHH6zKpCkxTN8Fb2oFgAmYu2glmpYwORUgV42HQQmCqR37VA8CbjivgHA0+Mz+k5feemKaW6WOLQVGFN6aueb64VzoGv1tHn6QjYFAY0U9a7axXlWK9k80NYAqdsoQrRgOjOVUjmsBwS0UJUcQBRAHhXIOUpRYYuK3LCFKJEjbuMxvELH1jaFfk+13Yhq1yUUr3XOiub1KLd8d8/OP/p2e/DqEzbf2rXRBKNxr6haVdjxja/Zc5/9TXvmd/5vW137PC0Jdnf37fIT77YHn/qg7V56TH68SQnX+TDG7zb6S2wcRJuPvpO2KbsNquhf3bjQNx3xFpYU415EK5tYdu6qTc48yPjhsICJACH0/A0As2FdoL4fX9wsoho6lJfRw9U6BHX0u/BkJBzqeUmifUBBSk/Z9dpmjJEsG+j7S7VxZlYc2uTj/4PlL/+5rbfcC5eSytqsXJrVK1d6ajSEpzfnGOuZ2alHrHn3j1n1tu+2JpvI5gLjI5R2WUblbRT+orIWKnLubra0o6gLqexYHI6/z2w2mxK00psVqsxiYfVqacXBDStvv2J1Wdt0Z9+me2fZLtd5Ztvbp6gkrlbHduO1Fy2fbtm5Cw/z4d5is+bVZ2106xpapRdG0mcFxJadgMffH7oxVqh/OhANOJvsJ2LDSTYVUtILiAma565OxROyp5z1olf00sVYEtkwbW1jvteBayq25Dt8HHtgXVH5PfBUdm5SaHtXY742v2Rv4hswBtUpLD/k+UtlNCwFYAFSNVK4ripbFK0dlXgtxrWJHVQjWgxwW5SFrHB+8Id272LaDE2tbMdWjuYEryictWrWBo9pZDMgvb0oAXJrqpj3ZrltT9QnyvXIVnUmwMuHic9JohDWCV/7kxO7ft/WkL8599Vj3p/16b99JpU2hzc3XfpKV00uvH1EgcUE6QHtfVyPE/NUfc19OtiuDR5tWErx7PeKu1qlvgAAIABJREFUWQXuwcp7788dvjyOwTu70b+V7QLbDcFg9CGMM1S78nmkOQHuP2Cr7rmKyqEw3apcEbwuvvSpkyEdfh4iMERgiMB9jcAAXO9ruIcPGyIwROCNRiAB11BQaoolfeM9cM57/bw41N21QH6UuylcEyjt1Ea9dW2aXG5IVu/RVuBez/1ur6MIwv8RyqWCY5qc6+8qnBTXHum+AKh1LHiphutothSjrjd1f1MoaKDc6DEgzal9GeDCMvdVlTI1lJ53WT9shK+Pd7szhy1B53saer1Q6nD9ECpe1o/p1BlxXvR78/Q8MjQvxKbvKpCDz4a/K17HmlAJ0ErVx4W5k8tAm3eXJst7NQod4XSihnSneNXv4nXU14XdQiw8eirh3JUxY6bceZGsu8RV6pReC4l7xo0Lb54KbPrqUqql1HqoLe1nmlfp33pqa205lJKRxo4FPtSQlSrZ81BYDE2RmjlRirlrkfmJaE+AsICuUE15s/FmlRRNJy0REtwOCpMUkkpRFYjpUpp5n6EG7SmklPLogXU7hFRczH0nBX4FVQlNvQAH/BNjMalAOXgNSwOeYLwPIM7jQSWdFu5oWfB/RKoqvgPCQoUFL1LYCEjJJ0sBwIFVUdsK6a8o8JJB6fpB+9Tbf9j+6NxVuzHW+KfLU1xTT1637O9Xmtb+neoV+8n1V+zq5LrNJxmLLyGNlnYPAa1dTSSY7DCO16OK2qogrRRt2ShoDI5bodTR1lp6Q6qvdGnsa6lJXZlNBRULC3lhE3yMK4e5KeFF3wzQ1QsaqYgWYLD75VKZnlnrSmqeE2AoVK7xOUxfrm2NIloN0sEFOZoaBcxwf7yiOlO7J5ZP51S46nMFXNlWoXRGURaofSmAQ9vPVYGd1hMqEsf7jdCsR1avcztqJ3bcTq3IZjY5d9kuPf4uO3P2ko0niH3AEHhOlra8/apdf+aP7Iuf+H/s1T/5hE3rle3snrLLb33KHn7Xd9ve5Scsm28nZSvvdT/1nqAiOHevAE8faPfG8JPPi5T6u+HvnLYqek8I91Oe79rk4lttsnfaFeFoI0j3hXpXfUNATl/dBpwX9/LfRRGseA36MEAkBgWNB1KRBqxRujP2AgS58EcV7IKCWtXXA06p+JaAa/bqMzb75/+tjjmFOt/7L6EQNosKs2pFS4rI8pAKF6ru3NanHrHqqR+x1Vveby0tA6BonTCdv1hBod7YdAr1shS3aD/wbl4tFnotobQXjvPCX4CBUnzWViygbj1kO6iPbhAozfcvWr59yrI8t3w6ta3dU9ZAuXd4g+PH9ulLtr23z63CZnFk5ctfttHBi+7NHnBX7SwKZqUCSWmq4lsfTN+X/+46xmV1do0BUVTM7y17f/KoVTzYH+Ixgv4JSxIHaBgQtHeC9lNzMw/f1a8FTeNhhL40wkYV+pb7ilPNHipYAlaNPRjPA8ajqaCgGJStyBxoqGoFcK0EXEtsXgG2Nnbo/9r1mMrVW9WEitfwuMXYPLLKslHtqnkpaMsms9V6ak02tyX+G0MAx3MUb6psUdZ2WGgc2J6MbXc2sSkKmrWAs1LU4h7EJiTbc4BOh6/9zWqO7L3nV/9nse2elUBsrm58j0yp7uHeV6rGhpbGk9iJDxgsaxiWWXXPXxbdI3D3O+22I3GfY9OXfuyRNeIwP4rk6fcdcGVb6hXEig0VjUme1JCsR9zLmOOzNjz0bFIhRt4L90cHcC2r0hZFYa/88a+fHPKGn4cIDBEYInBfIzAA1/sa7uHDhggMEXijEeiAa+AE+ctJVdb5qsYc8I0ePy0KQ7H5jQ5wN+jqzEPVQk7aGnAVrqMGnHWFyTf6qG/q7047Q8kaqeuxKFLafSgZYwLtp+kaYp11L+5UaTqsjfWY+5TKs64HNjFJT3BsE77Cv1QYLibUfRVmtzjg4tdJQniYhlqV1ghJ7dp5oDK0nn4nj9TO77IP0yOVWenJOj8cBXAV9gJQ+ApojQzLcKp+hZkcvnKZ4eYW7vt4AuxuKn3Dm9T9WB1DBhQX0pLqldApoLh78waIiu/6uwpoRdGxAFah/PDl0R1+ruF8qxRAL0jCF0c71e9Y4GW9tnc1x/Y31y/au6av2mwrp3egvECl6CQIA3QFPMTvAFyRgjuB2muiBb8XaeLfsVgCyCBoU5vrLwTxc9y7uE9Mi3WFcShVo7Wi8JMUcVI7JSEgVbSdgibgZADCsO6gj27AvVDsAOJEiqSDcPqaOliIKvPyGRU4UPo9vEQdwhEqCkjLt1UQFjAGYBV/A6wBXCiLguocAdeCgKBaVXZcVrZaFLYqzBbZKbt25YP2iSc+Yp85f8WWAFx3DBLdNY/XZo82hX2sesV+bP0VezS/YZPJyLJ8Kk9dpM3TliH8UtHmAYxUEIjxQXE0qtvVSdgLkHaNRTKVpFK4qjd4WyIMCaAK+OItDmHGPeE5uy0MoW94IWojhSN7L92cjSTBVi3YeXdc4aqhGwo42Ao0VPUTauK6AE9cbUdlHn1IUdVaBc7op4lUcLTpHNBMlhcptZY7LWpfliMmY27CsM0S/NWqph42C96N6mZtxXpqS/yb7dnswSfs3JW32s7WacumXmDJvUjL4wO7/dIz9vlP/pJd+71fsuzwuu3s7NgDj77Nrj79PXbm6jttvLXXKRfZQbwolt//8CjuYEbXMu5QyG1AUFdts+26yjvG/RMQB/eYyeC752x64VGbbu3oTvqGhwBIPGkEfjc2e3w8T+o6/2MHaABTZUuiY0HNJiUj0sY1TuDzuvTzMWAmN8QESAPKymdUhhf5H/+q5Z/4O7beOaPz4y32zTK2a4D5JaErPkux7J7jGGXb049b9a4fteWjf9nWk5lNJzMq7lCoB9APVeoBnGlxAJU6rEKqirAVcJaKvGzE1+IfmyxSoFcLK5cLKxeHVhzesPXqyMazHds6c8km27sstoaMAgDdw5uvWHV8YPO9fZufukC137oubHHrZWtffcby4oDHlZrb1aYngWvckP5uKK8Z/dXnVJxXdc9kzRQiFVwFqzjeca7TqZalSITNjKeWM/MFx81kx+A2JHj+o//RyoRjauj1oxie+hVUwlKc6niA7PKZDuDqsA6bPN6XCNxq2Amogj38WYuq5nhaljWB60FR21GB4pmZVeNTdrOe2aLBWKj5jTaIAFy9LXghRYDTJVSu65wWIitYBLjnKFTJh6vCDrBxVtc2GWe2A1A+VlG3ol5bRV/UnJ6ktNmB7y82KsLr/B6g68m+nPqS3++Tfat7tsom4iTQPfn4CPBKNTObkPrUGuM2h/k4Rvg8b6rlNc2VSj6ySkLpSrDO3brO4zhshPT83vwXD7fYzA4LEs7pfIzWpo3aYAD4FqAdRSlRQK0s7Mv/+p9+U1Pp4c1DBIYIDBH4ZiMwANdvNoLD+4cIDBH4lkaAwJWTfwEeTQLlMRnAhQt29xxLq7I3eFbpeK9jn7pxuARdE9UUsXM/uu61kQLtcs/4Q5KU9qWHb/CE7/HloXtLSykHpXj7Zop7D5i6Sg0LVilkXE0KYBLenu6Tyti7GClQilRKoYzV2tWXywQ8SKMHDApgGmrOftwixFE5um99oEVlV3Qq/EalDnXBX3ibJlXoZqzvAK6Y7GNBjMUgFFpMTJZPJEGrK11ZexpQFtCHqYZc0nRwuXdf7lzcePt10CywGgBWwDX8dkP5GmAcSlZAVryeqi1fHveVsKGaFTpOjgKdIjkUM+wrHRxztOiLFjbkpJ7cbVv7nvbA/oY9Z1cnBzbZQqEWgCmBEHlmQqUpRWgAV4OSbwywhxJuUId2f5fKB155UU17szGH8ibYABfcVEa6MiY2MBh6+ahyURepyOE558Q50mAlBvXCWA72ThAhLwiz6TOn4mAO9AAmfIxQCqWAK6BNUsBCFQn46yBSRbUqerkCSiPNnfYCrnAFoAGcgR8oQENVQuFaWrUqbLEqreT32pZlY4v8tD3/wAfsE2/5sP3B+cfseCIPzE6iLMgk+f+awPzhprSPFq/Zx9pn7bHxqzadrKW0BAQiTI3UT3kY4h9gAOEjAan3bFe8as2sRXVUNk+J6PTADP++DnaHdQHbM5XlGEhwfLVkFZ/R8egr6fCDn+yerLJywH3GFQL6OlTCopvwvjaDLyeUrq7O4hjjVc3592ira6R6wydSFhhQuSIdHGN4jC+y1oDqzyPA1OXW1vAARnv09FkCOsIkB0EOYjFG1O3YVqOpVbuXbHbprbZz8RHb2tmnOhL9guq9cmVHN16yL/z+r9iX/9U/tPaVa7Y137ILDz1ijz79PXb+8e+wfPcM71dS64cXcmwwRdtPMNKfjr7hkCSE0Vrc4kNiMwfaUXFeEfCxnzdCgBDwa7Jt2enLlu+do/IScaaPIjdbEJbOwzdUZ4CcSgXu+/sKslPV6kCbRfF8B0aKSB0PX/Ga/mcQXDp4QfujKjlSq912ZFQtLf/437bsuU9au3PO6CJMVVynsBbBr2wN4Fqt5DHq8eXYguf6eGbt/uNWvPMjVr/lfTaebwscMTVe9hRS+Lb0dYWvKq4H1027hfGYKe6EeQT/jRXLI/q30hKgOLbq+Lat65L3evfcgzbb3XWQm1H1efOV56wuCtu9+JBt7e7T9qNaHlpx8Iplt56zvFomQNY9AECX1T8EqnwuEnA91MTey2OMFOySXQreR6QZbSt5XodXbge8NPbIhofXSZsPbX6sacwTKuQoIKgNC7YjglypxmNc4VkkhavbCtBKQCpK2hn5dg8tHFi1XoCexZSqylalgGvhwBUK1yO3EFhl+3ajmduq1QYg+xfHoobPWo713Oyp6cFawq+5HdmqymzVmpV8Fo2srRs7Wizs1mJhq1rjzzzPbQv2LwCuVcP3814wpkqLR7EtbBrgH21rein9jHvPk7z/3/0nZgBIqWW7fydf49W29LTY3AlJL02f6cfi5hMn3T4u+swjNnXV3bxd+XH7qtw4ZymUMVtyNTPbn9sMJBWvoKke0/EM7jKw4rzj3LUp47lMft1U0rIYG6A7LD1K++Pf/kebE4zhpyECQwSGCNznCAzA9T4HfPi4IQJDBN5YBDrgqpUCF+wjpMxyWiZVYvIbiyzEDvZt5Eq/sY/++q/2z0+K1lCvhuq2y5EW+epL0b71nHXj3GPKKtWgwzg//1CA9t8Qi3CJVru4c8oNL0amsAP8+ZGjsrev5ZK2LdIIXR0qdaqgKBczDl19CSKY7mo6AhwuwmLpr4VNYOE+LGaRJ8IaKUQDNobSlcCYx9VVxqIiLdboPwmAKgUXHTqVOS17AVf80lrA/WprqGAJX08mv3/9ZpOuURzD7RUEsgVUR4yrrkOAFhgBKeLpbz1YHpCZ98NFp1LLOow8cTqCZAA9Qlf4gLDfjSYaClj8+UJb28fa6/Zvj5+305MVC/9EtfWoJM9K3+GfSoUr/Fun9HBFwRFCDi6SkW4p1RLgSKgJTxZES6fsCzGeH1K9vZgXTr5zAe55CrpKF4s1vBr3B79CPFVtPppz+I1qYUfI54rd8J8jNIgT8dcAKsuzFbc9ioW452lKoRRY7pS1Srfn4rJVIS2my+J3dZHsBQieCOoaAteyWFpVrGy5LKxYrmxRVLYsoNhqbJWdsefPPW2ffPyH7DOXnrBbSGcOdbmoNPtC5Jmj7TxYV/bD5av2482z9vgYhZlQxGfGhb8uSB0NRWSybJpsBxIk64GwJHbj56C3eKwIWlwNR/jYKRFZbCqkxw5UUyprVFDngQGrW0JZbRwIwAbYl+LdgSs3BgDDBCqYjlpBqVjILsUVhwKKUMYh9rXroXB+gOTeJgg7csI1Aga+RyBNPqMtCxvh+xheuLQc8PHE1VUh+kY7obdkFNxDMR0bW7Vz3vKLT9j2uas23ztNVS37QFPb8e3X7Auf+bj96b/4P6x+/ou2NZva+StX7S1Pf7ddfOIv2WTvvHxDCb98XPYNC2X2duow5Vt7/w6l2QkttO577EjAOsHtGnzzSJ/hacVugbNGn927YPnZh+l7iy+1D4i4pTzU2CrgVbN4XGOT6ZxepAkM9VSxAWy5pZoJ3gawwX8HcI3fBWTB+wRhMdwIuozHqq5OcEZwk9n41vM2/if/tY2qG2ZTQGs9gTiqc/PRfScRH8QA0LJZeX9wqI52kc801p963Or3/ITVj30Hj9NtNGi0AHimZ+t47MpWxbCm5YraGwr5wEd4dXxEQAgP4rpYWosCXtnYds9dtt2zFy2fIl1/bRVVsIe2PLzOsfXMpcdtNt/icWoA28UNa197xsbVMdswsw881TrsBLhBEM9c71udJVPn90oXgbgHXvgr+rv887VRRCWwb2qk9ugALRSMGRXmpcBrbI6wAB0e/C0h5bqW2lddzvso2hEfyMDZUr9K4YrP9kyGKOan7SX+HYCNoM1VpyiYVZSlA1eoTGs7XkGJ2thxJfh5bPv2Wr1lBZ6uYZPjY4KeobGxKFsBnHoFi4B6ZMt6basa16bxoSgWdnB0yDT2umltko9szmJyZgW8RdleNWgwRwsbEVlu03zKtkLFKzyiHbyGxUEfYPK9aRPFtZ89JTrtUKRK6ManHlzVZmanSn5dxevG+zHOqv3o9Q51ewNgfETMrRg6b2+xOaeiWA5SOaZ3SuX0qHV8zmeKP3P0q24CHefcweXwiNdR+BxgG27Yv/7g4//gL3LmPxxriMAQgSECbzgCA3B9wyEb3jBEYIjA/YzA6Nde7KR6hFJaS+Q9lauW5vo/pilTUdkV3eiW7n8BZ56ozescK4FY//vrKAm+0Zn0J67f6LXp7/HZd/lMTk4JODv/VYkTlC4c09mYzIYCFEo0/E02AJ6+7unmSZ3ZqyrPWKv4fFjwpTT88McTEOzgqzRuUqwKNgqYk3loBi0mlGbxncI1/GBDeStIGTYCDpcToAytngNWX0DQDsGtBAhZsci1zGqHFoKsKrKF/8YCq470diy2TsCMr3e/+gscwVIH0CPEN5OC1eMgP0oUP3PrAChgPT7xvuRZCc2f35ekdO1k4L1TwrVigejFzjz1VknhsS8gcAGN71ubwv59e8m+c/KSbU/h34rUa/hQQrWKYEE1iCInsBZw/AAAhteMUVnbF7JJ4SIQwoIunr7dFc7p7UT02qT6tNQ+UjC7D1xaU/oCy9uKs8N0XwKgoV2ybQWc8vsmewphQwJXV9yle9UDcGyLrs4hjncfyAC1BMtU3nlrd3WlrBcAVEv+IyBzZStTmqn0qwUMAGTKlVXFklYDxaqw5aqy1aq0VVHYsjYrmi17ef/t9oeP/oB94sp32qtb8B/FRaAwi/fmZKusDaqLTW0fKm/YT9bP2jvGL9j2pKK9gIrrIHiAl6FMFhCPKvIJlvUUcsIGiIH6KxRqbvtI8WqAAXIXhxiKfcN2L+VcLP49nR2wFW0ZcSakjRRvV6e6NyhA6xqKSIBDwE+2R7cMqErLUJwnG3lhJt+Ao89qS4WjGDN6tANjT2MHiJQ42EG8q/NQlKuB+tEyy6fbhDVok6rcLoubVMXdPW2DeaM9wKu1QoGk+Wmz01dtev4x29q/ZDN6s5otD27YM5/9Hfvsr/+CHfz5H9jW2Ozigw/ZW9/9Qbv0tvfZ7PRF9wcN4IpzjJHTFcfRZ9i5ZX8iUNFBzE6RhrhFf4vCZDEKOPj0a1I/yMymc8vOPmyTM5cJOZUi7Cns/syRwkzemvg7IOoEYB8qZPfcjEJH4fvqxF8WyL2NmYCraDMAmfgZYCrsLsIPMiAQ+hhBF8aoTOP49HP/0rLf/J/MppnZZJeK+/Aj7o94PAcStdKsXtq6iiJsGnvYxjhu5dZefMrq9/y0lQ8+aa2rmuEbShTlqrscvsBI+V+39GYGZES4q6qw8vjIitWx1WWpdoMCWuUxN2NQLOvs5as2nc2tLpe2Ojq0Gp7DbW1NVdtsZ8f2EP8J7AQqa1C06+hVK1/6go3rhYCr201oE8nTwX0cZpBZxKqfAhEDqZ6Pyf6Fbce9tv3+0iqE41V49PaLnjm8poJ9ZBmzHkoqzJE5grFE/V8wjBCVwNW3NUVWuTEVKllsgsouRJtRSTHpymLOM3qF1LBpRVsgxLSGDzaKKDVW1a2tqtqOAFyXjS3poJDbrXbfXq22rMR19qB0gnrJukRzFHwe7nRRj6xozFZQrja6prpc2WK5sEWxshJjxbqxifuIw9ZgVVXWuEo4LJgAXafjiU3ZXvQPG0XcyCA83axVoOv3yW56qndWAWmDLJSuoVTdmJRIkdqZOm3OWLgJGb6u8aeTc0rPTEhzyAD8MacM5T2fQbGh3W0MabLumWp+Pf15VFhYJLjs150gbK/56lx9LEzt1BXQbWuf/uX/9Z6n0MMLhwgMERgi8K2IwABcvxVRHY45RGCIwF9YBDaAq5YPrvTzQlCezqQsY1ccyq7K016dC7kSIpaU93yCvZ11vieRST9CfyKaJIKBrlzGeM8f1r2wDz7v+e2ubNpcTOndCbhGunk6/U2v1UjdjyvoluCCpEht5/GSIlMHilRXqhjcQkCnIzWilv1CNBIBS73JJaEXy+l8Srs0ss4d0iuWJ3sCrRmTp2kUOQ4LAYdzoRINoJtScnu3MimquOYWQCmhVvLEUxbXcnjF5SE9Xh0QJcXJvd2lPnCV8laAFbEQbIWtQAe34dKZI06u3qX3bahjCbGi8BmAK1KgqSeVFtgVr2q2fkdxfWtXBTlkBLiJOONVeDfW5LNRax9sjuxvZS/Yg9PbNplkSoUGlKNyR8pBLpCRhunAFSnYgLIGS4FY6HvxDEJT9/0TyHAI7n1HEC5Uw15ki6q7Tp1KdVoP4OH6okiP2KgsBvqLRsbdF6+d52o0Gv9Er54t5W6vq4cScEOhE7pcWQ0ENFVBKfkcIh4CsDUbOcFDVfT8XgERXfkLGFWioFNjTVtRHVh7teW6WNHfdbksbbFcWVnUBLDH9cxu7Txsn330B+23HvuAvbiza22SWTpkZMONBfbazjStfbC4bT9ZPWt/afRV252ubMQK87ivMxsBVvn9dTETF+bsN1CRAs569Wm1eMHGDl7FTosvs6kK69RJAsvAG1rUy74i7q/6uNqx2hYVtFS8uc+k/0w7CqRww4sWNghe7Z4giIWQKlZsR2V3ehCmsRvgx/uq+8LS6sGLBnFUCfASHpQVIFwh9S0+C+ptV/fRVxj3GSpLL4gU414S9Lr6G+niuK+oct7snLfx2UdsdvYRy+Y71hZLO3jxGfuzT/2yPfupX7Xs+KZdvHDRHn/Xd9mVpz5o2xceprKW7TtU/MkFuwOuvEy2/4i/Cp+l38e4j/7rUIWvTzDLQZq3dX4eRiYAx52zNj53xfKdPdqaqNiNb36xiI0qmgd0VZMJX1UpUqFClL+vABwUff39KrUP2D2o/+LehWVBpOjHSMsCVd52cC4NUvbXrU2hQGYcVjb9F/+LZdd+27Lxlq25UQRVt6sMnTdrzIs2ASBZmVULM6il0dYZPwzQU25I2Ghi7fmnbfWdP2r1lSepUuTTwNXHGN8AznBhsBcAKMRGIqDp6ujAisNDglf6k+J9gInVkurWvbOXbb63a4vbr9jy6LZZm9nuqX1uXmWT3LZ3dln4jqrRujT4VTa3X7Dq1WdsjPR9jzc3s8Kwxgt5RX/VhpWP9K5kTBuaoUCMonb+2FDMOthHb1YaOEdahSsS3a+ZYzvhrp6i4rPq63xmYKMD42EtD/CUJ0I1bGUjQEyO+1CWRjFC/bcKWqqdRbsWxG+pbmXhrBYV6wVcy6qxEmpUB65Hy8aKNrN2NLNX6z17uZpbNZJvdXSweLrLD1ep67C1qVkUb0w/1rbNaF8AyI/+g/G6RFbCamlVtbKmLQwqXyiCy7q0JTIXmu4a6EnrthmT8cRm46lNHNRjQ2Ps8FxWA1KWdiNpN9/o38tO9am+w+lWqFI5cetIJX/vatfY4O/PT77ejAZzIB4uju2+wbKgiKykZEaj2Ud/PzXmoV44M2Yo3soSVE6bo3wm9+55mlXGXLFvpZBaM9v5J//Z3723ydnwqiECQwSGCHyLIjAA129RYIfDDhEYIvAXE4FUNMsPp2VEKP66QkMpLdhVkZz0hfoBgMxBHZRW0jRtrPPufrJB2dJffeEVtCdmliffnQBDl9b1RqPxehPf/g7/vR6zfyzEDoCzmyz3jkLVcFS9d9Wa154hGKONQAdcc8IXgVPaC3h6eqTghxqjg7cqMiUFrMBsB1yV6InjRMGoUEZ0ilgpl+nkmCb1DoJ9OZIKZhFSdp6uyWpAK7QIgBZsHgK0EfwpimaVXNTJUiAWDFC3NrQeUFEWHe5uy6C73527AVdBY8FW/DeBqwPYiW8wELK6BQOAVMQId4mqYL/+7vcCFv0vqYZlmaB7ovNmSmRvKUfd4trsTNvYT9h1+9jka3ZqvLTxJLOJWwWwYBFhgWAVixOFwo6yXIEwwjuqpgQoaQUQKlFWP9b9w8dz0edp0lyY+1fEN9Q0OmeoSBV7nklUPuOLtPj3JFrBEEI0TwF2lVWXpugtlGXmAdWin4f9hCwEpGYVrEgLVEI7FcRyowylKwNI4FgAqutaClJYKlRoVX6OtFiQmqtFtXGkrDsswOsAp6qyoNK1gc8joOtiaUVR2dGytKNlYasys8OtK/blR3/AfuMtf82+vHuW6msWduoVvgkVIfrHbru27ywP7GeKa/aB0TN2anJEr8hstk2oB9UrFvsBWYjgWWzI/fJwzYTeXjTLN1z67S2qxEst17VCKM8I6L298k+8Z4C6UsBJ9yrIKmgDmK+ydfJjVSo5ANUa7ZHAdUyvVao64aFIqIv6bVCLqWBRgFQXsOpYLN6D+6DiPWiQ4V9L9SJga4k0c7SL3Ea5K1ujQjhgGfolFIeAv745kDF1PQwmvdweoGZZUAlXoqJ2vmXNzgVrds/bbPucTZuRfelPPmF/+C9/0aqD0B3mAAAgAElEQVSXnrVzp07ZI0++yx59z/fYPsDe1p7uibc/FSwKtW4HVWOII6wiuOwZcMR7+ynnkgk6wBLY4DHo54K2NLZsumejsw9Ztn3aLUEFz+S7qpvYAVCBORZIIzQVUJdHZ6hi5WPJjTi2Cf1eqcCyEgh41AFc9xP1a4CCNMbfDWiKfg6Qd/Q1m/3j/8ZG69ss5MeCcBYKWbQf32z0sSdgD0+2BnQ9NisXAoQAvwFssWkFYPfA09a876etufJkarfMDOBYM1IRPKitYX9QV7Y8Bmw9sNVypWfmGKM7xk6kwpc22zllZy48ZIuD1+ylZ//E8tmW7Z29YntnLlg+zmw63eKDgoWj4PVcldYWCxvdfs6yo+teLEtwMNStzB5AxoG3lTTy+3gsaX9vdwl9Op4O/UkSbzKe2eFd3EHb2G/h5ohkyurUfM775pM/GwSYoWDHuCgVtOFeRdbASJkS3Lxjs9TrOJeAbYXD4khP1zOt8wHG5k6JzAG3ZmHBrKoldF2WtR0toXJtrcJoMprbi8Upe7maWY0NJy/4xjYpUsm4SXGqUQnvq1Hw0f3tac3DYl4t/UKRnVBgg4x2MdhAU6HEuipsWSI7oaS3LFW58Jqlt61U4pPR2KZZzkJr9P6FB3AWFgMqtEV1fk99mtL0E/jUc7MPXk/+d4y5AUs1OndwNJ5tAUj7iTJ8Fqdns2+2BXw94SGL561GJ6iHA7j6+QX79f253pZHtznm8F+KaI1loarXTNDHta5OZprzxCnC6/dT/3xQuN59Njr8dojAEIH7FYEBuN6vSA+fM0RgiMCbisCdwBWASdBGKe0xpfM0cp9phVITEzlBOk3PIok00sVjL/51T64P0+7G1TZS8/woG5PSN3XZadIc7+5DnjdzRJ2mkBPSi5PKx89VfxcUk+IU0C3UqvLJJW7h4t09R+HF6fGB71haqLsaBpNdLkhCdQivP78f/VDGvSJkTNYFDk9cTRsFtrQYctWsT/TjfKmoCtWrU4d4X+hDNhFkpLtJ8kZPVle24toLnrcvygmTtQikx6tnoIbqRBDnHsBrsjuQWpvqVXcVDI9WwVbcpzXhK0sbOWAOy4UoNxWOhFFcK/nZuo1bX1YS4iXCYp6wltapoBkXP1B0jS1r1/bourCfz1629+av2SyvbZxj8QmICnWcQ1pCSvkTEkh6f+BruIhVujc9RcOXzdWusSgnkPWCLgS5VCSeBK6uWuGt0j2Rv6ensTrbImQMmNAHwPR5ZKOQ9UECpwI7BM4OftgHfBzRuXn6OYFCktZKRcsiTKVAH4Ac4XJDEM0vAkIoWQM8COoCTCh9GvBR/pnwmxNMqayBeg3wtQZw1cIdCr7VAr6uS3q7rlaFHa1KOy5HtppdsGtXf8A++dj327/ZP28LNCxWaY/L1g4U7/h6bbO12TvKhf3k6pp9vz1j5ydHNp7PLJ/vsBgSIaX7fEZVbfFD+GMCUHosXAosBVa3e0FVWuIuUqop9benvHTIItgP4ApfVIEdVTt36IrPcuhKa4a4D9nYWoA0AtWcClN+DiBpU/E5AeAPmIyUdhWkIa13FajSmdV+KwFeKlx1z6loBVAtF2pnaPuwYHAvyxE8KKHOo7oV7TxXzAlGQrkbfrQOj2AbQWUiYBy8HhsrxnMb7T1g+fSUXXvmT+3/+8T/a0fXvmD7s9yuvuXt9tbv+j479/i7bbJzijEi6PZNBG18CGh6z/BYq7CQSwt1awK2RptgX0XuvcMQ98fsgKtGtxaxO/WAjc9eUQEpwtQxIbOA6+aoGs+WgKYpg8CLyPE5RDWhrE1UNK7cULVuKO5YDb6R0pBezptjA9oibARiUyHOZ/L537L8N/5nszmAvDZzuK0VQNJBsPp091Tl+SJWUOOWRzaq4d2LJopxD9eLZ10r4H/1g1a8969be+GqNh0dYCL9H0BUABIFshZ2ePOGlcsF2zc2NMbTCYtk1YCms7mdPf+g7ezs2te++jm79dILdu7K47Z/8SEbT2d8RtCjtJJdCeET+kRxZOODr9q4lH+rgJw2l1SUrrOOYNyimybfailRtaGhNh+3U2Okozh/hidg6w1OxjPyW2X/cdWphgU9XVQcDRupAKZK9UZ/aqhsRXdWdgRhqntjA8rGRlQoWTtLAQBOf71XvA/v32YNK4HaahbMgud1TTsB2AosS2xUNYaiWZj/NTa354oz9nI9tzb6rHqWW50gfrllrpKHEUoT/tHMGlAw2c8cBmKcrqpaaldsrlQFx3BaipSVHVdLenRThevPAF6Lb0zhmJhLTca5zcY5vwO8yl5DinD+C5l+WOSc2EcO2w2OCb1CWnHOHLN6X9rI0SyJG+dJGasxXZ7kPsSzUQSND8Cr0UefpWeq5l6uGnYP2JjIyJ82mmN0Plfw+lzBBy2O97ERw7bkm339+VZ/gzUNbx6bAbhu3OrhhyECQwS+DREYgOu3IejDRw4RGCJw7xHYAK702XMol0mpySrSsZD075joqRBTBxbp60WfTikkWWW+n+a+KZG5+wmGEiSgywZsPYnyuHq59wv9Oq/cgKNv4ogESExFlxpQ02qllgEU8XdpwR6vFXAlZGQKPSbIPSDrastQEgvmdvGWYsVj7P+NuFN9566H4c8aOi2sVQGDBR570XMA3Fsv9hLKFJCAZPR+dNUkVXKkRLo4LQI6gStVM31Q6go5OsqtRwYUBg852VV0oBd/QzuSD5sWLvcEWz3mzE6lkhVA1eONn10pHGAbsZC9AGBU7xpdHYgIybdVZyGNiq45Q+fwWMSyJgoa4Zp4SSyeJV9aQRviFS7UZ+3a3j86sv8wf8keyW/C7o5wJSNEjUJCWDy7OpAKtWjvAZ0E7QC7kguvF2VRUHUe/HiCAqkUlfqv/qSu5rA14uf3cu1KKSqpfIHI++CeeqEE5OLS08oDpoSqK/luumdoUMKk1vT0VRW+cl/WINeh2IPvI89JKdUCrp5yi8UilI1QzPmGgOwGBGCp1F3XtBFg1XX4VQI+oeDQGqmxULEB3KCYVmXVammr5dKtBSp+P14UtijNqvy0fe3BD9jvPf5D9qmzD9mhDATVeAlfO5sBRHSyHtnDVWE/WrxkH10/Yw9Nb9psa2Lj6ZbSlgEYDUW0YBHhpe08tV9KoyiCEjfR+0HAFqrfN21VIkU0ZEzEr97BVOzFq5hH8SyCV4BNxYtQ3JW1hJqAXmiPBK8qXmMVPIVhKbC2MTwR6TssIKqxzyE9q5EDdnha84kCYLLLqHkviGHGAFpIFccgggJLgLTopGNaOQg0dAXh0vn0eB6hEhRuSJuvC3qFsrI6m+3Ybt+4aV/+88/btWc/b+3qyB566BF753u/1y69/b02PXWuKyLFBufbS9F/8SuCGykHw1ZDY1P4uWqzjGNvANfeMyX1D1ebovk0aA/nrlp+6oKr8QCFpHgW+Im+qrbG9hIwM4pwcXNBSkWO1Sw6Fu/T5kNSw6IafAkgXVHph88CcGVBoYmU10hF19tlVTCdzhgPWHJkY3zG2LJf/duWP/vbtgZw92tFe0HRQG4CcazRgyYU/vE8oDoe5wvgWh3znnGkBuTng03QsB1vW/vkD1r7vp+0dv+iNkugXi7kc4q2A9iK9nt8dMR7QvWiyL9Vq2NCvNPnoGQ9bYubX7Pnv/g5m2zt2aWH32qzvdMcb2E3slouGG8AuKT6X9yy9c2v0L+Vlg7eBtk2fPNKMK178PvWdEwC1IbDvsMfsmmjMYpW9oArAaOmD/7c6LyCrVb/JABzS46wt8DzmPe5ZzvBxuD+3wSsyCTgz1KNQvkf40O0aSmlw6dfAJcl6gAxWawNhbPg29qwUFZVtbYqG1usSjtaVXZUra1uRlaOtuwrBYpmzQhcJd12NbDDeW0A+jNsJEuBKGYlxb+yNzQW4hzUv+E5XJeAvStmKTTIVIB/b1USxJZVRZU7oDOuC+dNiB6xgxY7G9uEilf4vI5daatNjgCvvLc96Bqzobg3ad7jgLa/GeIT5I1MmFC9SqTciRn6cxw1p/Dw7Q0eMQeJYnsJ9MbY6HNk92TXqXewVdY33Tw62rgyGtQe6IOOu90rrpfmXjE/3zwl+/Qv/70Tvxl+HCIwRGCIwP2NwABc72+8h08bIjBE4A1GYBO4oiD12nL6WXq6eMz7fPJPFVdPJRnTtyiGFOnoxAUAsJE+dq/AVZoMX8CEjDAu6iR0DRVAaG964OgNxuGbeblS1rEElSo4LOk4iY7lshe6YEq6wz0BV6gdBOXSYpkLe02Ocbw0qffP4c9eVCP0aljQQlUC4EqNQviIas3mmpIRgSsgZLIV8JARIroKklYRCdf54s91T/JsTUtKKoP0EZvgNeJ5UjlMP0kqogWjcf0odoPfS/Er0EqFtPsHbsijvgF8DegbwBUJ92ElQEUe/7m3qwPXUOnquwNyX7CrEJraHe0UetrQvoIkQRf3GQwVGP01uYBypRLBR2Z7sBPIbtlfn75kp/KF0qzJw3zxxDRB99hrS0+p7/qBUviRft0prQLmEIp7QTJ5Z/odcmiWgKs3Tqrd8NmpTounFkMFhTvUg/OC4J7qmNTbXsXeFcobReK4EBUkpdLLVTpJexNFXlIH7ArDAAQCbqmAjBfyonq2YcosweuooTo1FZmhOCjS6j0tF/CO1gRSvkKdRX9GLC7Xpa1RGAfqNqpcCytRtXyF9NVaatfjpR2uUIG7tSKb22vnnrZ//fhH7HcfeNJu0PcTADt1Gi/+gz7dUFF+oSrth8rr9uPtV+zJyau2M88sm+2YzaB0lUo5KZYchPJco3Ac02IFowVjtAvQ1dWR4in6YaQB9/ugU6yUZs57wRsrdauAkFRvgenpUwn41FPxsbfTUqAiWGQRGhRtoqdwp46UOtqdi+mxCqCmLaKkUE4prFJ0qfcFsG31OfjssZSabG70XXSFq0N+tl+/evlRuiclrCiofiusBXiFx+Nqaa+98qp9+Zkv2csvv2j7O7v2ju94v119+nts68JDlk1l0RHbK33FIs+NqlYppvuKVoB9fS6AFiWqTDUPwH3XTT36l2bW0rv1qk22T+nW9kCKNmroqJm8fAXVQ1ErNSx+gfbLc4hnde+xiU2ZUK8Cmsrj1NPzQx3nr2EBwwYFubp2hbRvfDXYbIHlyvEty//P/8Ky6sCtMOJBExXXfUwIH1t/5sUmHE8R8AyFqKojAVdepwN3gxetxs5RfsaqJ37Aynd/1Oqds9wwWaOv1oUtjg4Ij3d29jheIl0cY1S5WFpbrvik2T51zvZOnbdVcd1eevZPbV21tv/Ao7Z77hLH3Twz7/Mrm85QEEwqYypQj142u3XNxg1sCnA/BcK50RWepLw2f/65Alahj6e/fGQ7H+NQTccGWrfRlKxn/P528xK3omDhMbcW8OJYzKvxTU8p+pFOjw0pjOvyD+ZEjBeFQlvwBFeqvfqjw0wvyBbF0mIOgGPX3NgC5EQRK6lHy6ahyrWq11ZA3booNU5W2Hwf2XK9a18pT9v1dqLie3gSsz0odiztR9iqTUbq7j3rJcXaNwXj+crvKBqH66ihtoXCtWKWAtSu6OP4XsB6oIL1QSVFbg3fYoBXweLuWTmyCewkxoCusBqYWA6LgzE2IqD4Rr+RlUkA1G7zt5uPhiI2jcO9oloBVqWADi8uL9blFk9p4+4u85uYF8Y5BLSlpcAJ6CpfWbcS6kPgnrp247ng7ZStIcbj3mYlPlvq4J4tRu8c8fff/5W/3zXT4b+GCAwRGCLwbYjAAFy/DUEfPnKIwBCBe4/ASeCaj5CGjYUzQA18RcMrLMBRLEVdARvqG1dbCrB2wC4KOXE9cJKXnjzNULbGd1/4douXWKB0b+wtjdMSR6/q//+9x+ONvJJKIokHHbh6kamkWonFshQ+rCzcKz7FNadbAgDM0X/NCzql+T0vo1MUR8o7i9w4+AzsjIUmPdAIXKE27j4/IBnOFUtaQHWy1j5wpRWYFwFKgehSvONXBBzuRRvJ6by1UeDF/95/fXc4wQMASGgpgBEAV3HlOG/FAetD/ZyyaR24RAvoKzW69qF7geURtHZAJ1A6yVIg7pX/t8Ps5Mkaqt3kXetgsWcPwTuxmR2b4GPojQUUx1qkJIiMd0rt6sao9uC6tp/PX7Pvn71i0xxFX6D+AczuqVVceUpYSKVr+JtKCRb2AKG2YjV79zal+lRLb+cvKkoS6iH6LYYvsIPQfsEzwl4vctUVRQoUh5Rf+UGGiq1/Pza2PdKOTBAzKaTZXGhP4IVZQiTmNzjUNmznvA4pCvk+KlyldKJ/JtWx4TfnRbSornSPTdCGUMtC1QrgyjR3QZAWXoD0A4TtAIppafGOCuUFrAWKksV5lqi+DbBQT+zG3tvsDx/7sP3ulXfbi1t71rDKuoCiuhCUfq7sg8Kubuz7ixv2U+uv2FOTV2x/bpbN9yyn0tXzBdzjGaCZCDHFzoGle4FKrRxOkPgML27kmDCAa9xfxVoL6oC1qT+yvThwdSsAXkAU8CI4xPHVhgVpvWgW1PKAE67WDf/Dbqh34woHukx/ZpGzykbwdoXiGP2CInbZV8hbUkBTRbRCbaj0WVkX6HrblPYbim1t/3Sp1zXBHNLKAW8B2eH7WCyO7PqrL9tzz33Vbh3ctgceetyeePoDdvqhJy3b2dNnQPXucdPY5ldF2Kn7EX2J9yK8hAEO6c0Kz1kpVPtqse75IoDRzndttH/FxnvnLZ9NVDU9FdRS3CPdN8TU/QJ2kf4f9zzUivq5K36ntqBnCb8C1DjQ5d2lH28mewGq+LtzD+iEmDTwwvzSp2z0K/+dZfMtR+QoKuhqQBZv6gFJ91yNa0+bU/QXXZg1KJ4FEIjzlTKXvswGr1mN5uvR3Jp3/JAtn/ohW022rDo+suXRgS2XC8unc9s/e97Gk6nl+Zgq9WJ5zGcA+srW7p7V5bG99sIXrVgu7fSDb7XT5x5k3+NL1rUtjg+ZgTBB0UL3D0Y7bQ+u2frmCzZxn1nZWfi1uR3Aeix1u3haKJLjqewbIdHPPPbyUUkRSapy1VgSvOV9ZlvSbhjBG5W/8uvlhgTHvQ644skJMEqFMjJKOKaAs2JOILU/LT78uSZbAy/I6PYBALRSg/qzmp8npTqUpQSYLJ4lWwF4uC6Lyo7he71qbQGF63pkR+tT9mx9xm41uKeKmZ6PbgeCPoLnHj1ctenEbB8GEs+YzbT8fhEvPtm8YCLtYNi3AV7l60u1axTRo+q1tApgtq6s9rFfftedwcE0G9s0n9g0n1oOqxSoXtEnCGBdbZ42d/ozxW5im4CrWwrEGMwrT5sPes7fdX4UY86dU109+5JqVW0u7AV07DhHbdZ2MHbTzmDjzH2upo1UefgG0A9/YKiDIw0pZVD0oOsAXPsRHf57iMAQgW9HBAbg+u2I+vCZQwSGCNxzBE5aCkAFiIUKvES1kPT5v0/2tNEtLRKVrkmQ2qXGe9mOTpXmyqV7Aq6hcFWOYo/SxgJm89JUaKpTISZFkqfl9UpUdOub14lOgMSTf77b7xNs7RVkgsIVsDrsFiIVLdS/Sc/ik1wcA4AR6wosUELlqmWJYAUVl5hMU2kZHqqCAbIYCHWvFvBYptZQpGBBwkJmXkjLAZyUnwFwk8mXQG+Cjd+Yjaelu5NWgktPvQ9w18UxKnNvHjcwGa6dNhSuhsb5U6Xr588772m6ERUdu0M7vB8sdtX5stJCwL1xUYyMRb5SASzZH+DvWgOrUFanZnU/Tv6tW1DxHrqaiJDC08gDfKS4xMYDYaCOkQSk65E9YaX9p5NX7DtmNywfo69BOQUYrDsroNYl4irlL9SeOKCUZDzf5PkKv0iAC6XOd3zFQUhchlZtKR094LnioPMUiFeLVZEaKb5C44tiZ1K/BvyT6o4/u99oH7x19gvdfRNU7XJqI058hasF8T76GFPt6So4T+eGWkuXJM9YFZgTcJUnniABAW340gGUIeW8RcV1KZ2ackkYh4Umqtw3RWHrBhWxC6tWUk2hkBaKwizLFQvDLAqz2/Mr9qUr32e/88j77Qv7563McuEP91elbUPEcZTZTtvY+8pD+5nmBXtf/pydmjc2mc0sz1GsZ6YiSWs6GfZsXHAZ8LH16+h5+GkzQuOGJOlxDygFTepn3Q7ffKGXpI/gjJGAS6gzpaxVAaxIAU7FsNyOQvynYYVwAgn4rvaASbKTCLbn1dRpXYBrC8UrN41kV4Hzo2oZ1hAEQriHDl4cplPZCnDjGwfYQJDXsdSUBDlqPO4hLCsDqni9+BqVzCi6sziywxvX7aWXv0aIfu7Sw3bpsXfa7gVXmhK8aWNBfclVxYg37R7wT8Xv2AfDZ5JtFDF0wESAKvCP3ux6bzYLpFmvT1228dmHBN69yFQoZ/Xcwa0RREsbWvCajD7pcDY26KR89crzqU14GjohGoqWZTaZ4J45SHc1fBTlwrlK3Tqm/yvOZ+KWArTkGJlNf+3v2Ojzv2Kj2UyKch87NFY6UHOfU8YRAChtg/oYwL6IgmkrFgUEcLU2rBD0NJD3NBSnua3zHSve9mE7uPpX7HbV2GoB71+z7b1TtrN/hqrGCe9FZXW5pIIWp9CUR3brxiu0UNg9+6BdfORJm8+2WCwPanfcLygf4VNLuOZ26W2xtOrmly07eJkblNx4yFBEzpWKHl9VuY8xu0PgafKEa0h+vz4udw4UfPZIcRms1TeLQ1nonrJSoY9oC4O+x75Cy2S9XvYtUqxT7ZweAFC5ShWKdppZza1OeiUTrtba6PBmzM0D/t43qhzEYq4C0IqYQf0PeAnv1rJuHLhWdlS0tiRwzex2u2/P1GfssIXlRA8QwjZC6RzW4qnr6fxSZmpjUlckVXU8l0JZinvVqUzdGgFtqW61YQaoSuiqIltUvJYr/lxgLEdhLcBYFlB0Nbxv7I1H8HWd2IzgVR6vGONUHND7natI08n1Ni0ScI3na2QNQS0b2R3hxx19xieGJ+eZ3TV2n6RJYQ+mhtlRUqsrrv02GX2yP0eJmGrk5dake4B72VS0L8bZrUp8s5dtzcecOL/P/Or/3jvB4T+HCAwRGCJw/yMwANf7H/PhE4cIDBF4AxG4s2iWCgrF/jsXhn2oGojDWQI8Xrl8oj9YFEQID0tXZ9zL+fRTlnxSeS9vw2QRXp2Erg52+emeohqp9Z7cmvhOX0Bwp1qy++SYVG68Rqt6Vel2b9CAmATWDki5IPf4USHChYRAGs/HiyCFhyt9S71glpfVcqAquJ0ga4KIUtZ2cE0AAMfoq0UJcnWX5OFKywhPg0x+rJ2HrCbhHRyNWHXY0UlvLIa4eBOUoILXVaUSaAoe99NvI5aRXgoc1hVdw5oQlYq1kFRBJY+XdHAOInFMxRfHQwEsFcMSRGUxrASoAVqJZQJn8voIXx2mKrYCshIXdkrMlC3eS4u9l7bZAUe9Oq4lbzP7rtHK/pPZy/bY/AAWlWpJKWsRIMnfE0AlVJyRTtyDF4wn//kx3FKgD4cV86R3FfiJwlwBnbUKk4rGF4WRKhuwBMXMGA+vFh59Py0WHbh20MhTcxMA7reiUL0C0vZUWgEQyBoDNAqkAe6Ev2kkkjN9ljChcfiF6tRKYacPJJWUgDeeUsv0UrchaGv6N9LzE0CQhbVUcAm+gIA01QqL9ZqFWFYlPF1XdnS8suPS7Cg/b8898H779CPfa39y5iG7nU+YKiuI6BA0/bfZfN3aO6pj+/HmZftr9jW7NDuwySxj4alsPFN/jnvri1tUJwesRPsG9GD/6gHOuM+RGszPJRRQQTXdVvXosFVwt1n3Ww01mxTHSt13mOlp02LHgHWujHbLAII5QipX/fm4EeOmQJJ8YlEATYo6L+bTA/vsK9wsKKR8TX4JDqPcl5RqYPd95AjslcV5dqE+CyBAX1AvPhb2FPR2RSGlpTXLI1sd3bbbt27awWJh+daenXngUTt98VGbnb5g+WzHRvCmdViU0poB9qkejeJfMgzRtYUtA96mWOFL6rz+30bWAvCdecTy0w/YmPYDfg3p2lUwSIpseZoSTMO6Af2TrhOuOk+AR8pI3Wd9rto6Rk7/DAA7pkzLroHPePq3d4rcUNoTxhva5yTZOlh5bNkv/Jdmy2uyQhFt7Q2JUNPHE8Q9Ox1SxlYi+uII6e9Qt9YAru6Jy9MWlg5gqfEN/Qp0e8eOH/2QvXLhnVZmU1tPM9vdO0uAfOvmazYGnC6PbHl4wyY5/JFbOzy4wXyHMw9ctd2zl+3UmXNMgV8c31YKOX1scY3wIkZeBMaM2qrFodXXv2jjxU0bo82xoKHS39O4h2sncJX5T2wAcROokRqV7dLHTV1XhErZJPRMdvmyrFH8KHHfXEGNjSIVQxMoxSYC7lOyD2BbqAxbvhjL+ChzpSw3l3yDC+MJ1a5otQDdVL0KuCHjhs9l37gTvEcBLgBbbQECVLIwFYoMusJ1VcJypeopXMd2szlrX6nP2NEamxcxqfCNHA1SUqmjiCRgZu5WA97Ok3Lfx7yT6kr97DM7b/M8Xyp8AYVd9UqrARXYKkpkLBS2qlb0e4VKV0rXeK5gXpBZPsppMzDLc4JXWqeMYZ8iFTizPlKb79U56PUCPZb12jtAbChQ+xPRE5OKjTE0xvA7gGtYNJxQtLK9dpYDbDfSxOp7Gms0L4zPomUN1dQ+nvnYow0wL8rYA6543wBc72U2OLxmiMAQgW9lBAbg+q2M7nDsIQJDBL7pCJwErlruAJwFcNLyP7w3o/K6FhB4TSwaOgXf6ypZe8rAO078bhPPnhLg9S5UiaZSucppy9UeTq8EgrWgVBkapVfxVb0CT73VUvqovsKgD1yTktNBLwGff768XAVBudDmulggVN6qPXjoQJGaAqiJUE03ZC5OXWIhFqnsUooEHOwXwepUsaESoYLU1UuxiNN7u/Uxfk5p9R6TWDr3ONFG0aqYrIT0lREAACAASURBVMfisrt1axtTIKc0fqmf8WmbBSBOAm6EKoAr45SUuS41wl31eyXdYtgOqOgWr4nFwLwgWPLU7TYPBFj9Wl3lmpTEfqGKrSBgf3kSDSKgfVps+4KLZ5B4Q6+AikP1ftvFy6br1n7Aju0/nr9kF+ZLFungXfFFWKhYBKuYz6kFEOFRz04tzttvgHCMUgsDnKowkRbxHRPRwoux5KkH4NUBN9p6qLGpekQxsxMg3r2GIyaERqzmovuU4HqvSnQHiF3tpQ9NcMB/9Gv3Qk7sTKhI71CLH+FQxpVgVGq5ajLgmPxcQ+VKqse0WBR9YoGQRnAV78WYxzjT81O2AoRz8AWkDyDSZyumJR8vliwSc1y2thrt2PWz77E/evhD9snzT9hzsy2rkSHQh9pB30cjy9dml+rCPlq8Yh9rv2qPjV+z+bS28XTbssncC2gJ1sqrVotd9ifvoyrgE1pVFRNjiHpjLFLa6SXsMJ5xTwBfauCkBE5joxpYGk3cx9AbBsFU9P+wrQBsElTwTZzYTHKVMcBZ5oWzwqaCalT3bE6AyX059QySInQcFcYJmZV+DMDLlH0fC+Vn3DVMtmv2GS8O5NBX8BX+vbKRWEPZXC6tWh7Z0eEtu3n7llXV2uanL9i5K2+xvfNXLd85YxlUnCwGpS0L9MeU1u2QV97P8suMokYBLdV0G1aIF1dDXxpbO9u38ZmHLNs9naCMYtvrN3hueYp3jCNsBlQZK3LaYOz6N68dbdu9WAFdAXQJ6U/CH8JbWQckkBTFdaK9kClqG6tBDsXzX7D8H//nZlu5jRrfmu3zVp6fe0uHntoBvqC4vEVH68qsXtLygX7NVLziHnWbDgTKrobk0x39YXbeDq9+n11/4N3W7p6xU6fP8h6+9vLzlgGoHd2wpl7ZNuKaT6hmnM+3bbqzbzt7Z5kRAHVmnk9tMonNgpGNc/h1ArhieCisXty05vozlq8ObTTGhghipRh2X7rziqt3z7TJEPYi/sB1mJnYI/tJ2J7EfMTnLxwPfbOA7dm9iV0FDUsVqoJ9wzWpXEfYas08VR7Hl28px8N4jrgvNp8TbFtSlXOuRNgqaC8Yq/OBhyvnJ1S4omBWxU2oAv/KhuD1eNkDrpbbawCuzb6tWtk06L775ppvWcNSQJkaGeNPgMxwqfCaUi02G1dYC+i7AKEeBQKHYZMgqwGBVwJiFtZasqhWUaysIHiV1QBsNDjixPjo2Ss5fIEnuc3GU5tR7Qrw2lO79pSsMfPs2kZnHRDQtXv2xTxp85l7ErLeoXLlZqiPtU6x+TTnGNj3dPXf9fqdVPExA/SNABcPxHNfVkgcsdRe0D5YJDAybCJGnSJ2sBToz/CG/x4iMETg2xGBAbh+O6I+fOYQgSEC9xyBuwFXVTPdJKDdTx1QOvGSzm/zbp/eV7Ce/HtAgr5KBr87CVw3VDTdQQDbMK/EdBJqV2FV38V3QUk4hwrcedr0mkvkBCsCnHXMoiNZfQgVLm1YQgCw0mWO3/UzVL9KbnVnT1R99gJZUJCg4EQgSKbxeREp+pieAFX9UG2oRH0NR2VnAGeGzNO/e4rKuHe9uXWn7CTIEbR2caen//n5U4Ej9bK+Iqm/o31Mc/S/0SWU/pUtVaZaLmmSngpLONTrCoQIDCsWygSFr6PON4692Wi610s1zPN3SwPZMASAdUsGh7BK6wOgdaWgH7a7PAe46dzjqvW9D119ed1Turg66HV6XyjBtta1/cj60H5+/qLtz2uv8N6l+YdSjzDFF8AEp1Sb6X5IleJrowQkRPUEKBQTVaPWglvx99eEaigWtyk1vVfJuK+4xbGYsuq+ul7FWq0tSqeFMtbpeM9uIBZ0EZo7oXuooN3JIMAq1bqdAidiEmm4rMxdI+3ZVX38ILc2wDU5WKU6jKnesVCEmhKKy5LqVnpftlh4lwSuo6a0FkVXKi+mxaJa8AKsqI4sVitbFbUtoJRbVraq13Z75xH77OUP2W9d+cv2zN5Zq7KJw7AIu49LDhF21qV9cHVoP1Nfs/dkz9vetLB8hhT9iStTFccxYBgUjoBUoYxySC7YSRMYtc/eLolsIv1+R9X6BH3cu9HbgdLAAT80YKrXeUo/08G1gKe9if8s5WcH6NWH/H0+2HAYp9QSMM3BWvJw1MaAS6ZtXZWuRlZnphLWPSs57lBFmxOYSVHo6eYBu/qwOaW+qu2H0lYFr+TrCpjO71AzF0srF0d269YNOzo6MJvO7fT5q7Z/6XHbOnPJ8u1dy/KZoJFDiTv2WAANPRU7FMWqyu6CTSqVtUm0zqbW7p638enLNtnaSb606icnnr2uao+7GSrJ2ITr/FqhzJSKloDXFWncAMvHNkbBMQeseA+8GQPBQJHK6uwprj7ucpDxZGTaP4wt+91ftPwz/5utp7tmWUDkuwx6fp81SglKpnhw/KrY91CAjfcafZXKTQz7/pns1xgDuiJD3MObXrDbT/ywFW/5gOWnztjhret2fPM621BdHNl897TtQqU8Hlm5PLbVamHjycS2t/dsVTc23962KTY3qKxXu83Qrlm8cM120Ry+ausbX7VxU7JvRPV6wuT0hfE2Cmlho1WbGFJAu39q2oQSMGZb5hDuCs24xp6tK+5ZpPSHUpVt2AErLUAAUtG3EDJ2RN+ocOjofhQJJBKawSdXKQo6D246dcA1KWJD8enzJ2QMwE4gIH5ZV+7fisJZ7m29qO1o1dgSqf02tZeqc/bV9pRV6zHceN0GWXYlUqdrfCGwjpR42Gw44Od5soVG6dCAhN3zgH7KbjmSNijdVoPPBPRHWMVg3CZ4RbZCwe+ArisA+rAfAKDlxmaAW/d3BXSFv2uW02pAhQJzB69ScNPvOCwDUtuIXTaHq2E70dvgTTYDJ7pPH7yehK5pw9uf8xE7jYeuqPVxmeMkLQYcwLIxdd6vMYeJj9ccUzHg/9Af2VQdurr6GX8MkP/pX/57rzPjGX49RGCIwBCB+xOBAbjenzgPnzJEYIjAm4zAXYErpZ9OLrw4kyZ9sTjuiQ5ibSh5k758MRFKvTDcv+sp3g229hYz6aB4XTfv3jiUQJYXTOKaJAojZb6WF7yletTBbyrmFathTrJDSakLcVTRSy+PRaigHYGrasUrhT1DMp9/tkMLHAMLbFTtVWKzWeULLH4I16Ijq6EeQeVeB4+vdzv70JVvpy8pgG9m+ZqOaJpc++Isrjcm1oGBA+ph6QhgLP/WuIc9CN0DrgE5CVU9jqNMuDOah2ss6QEs1WkHPAOC67K16IwmIxWyAGPESQmMUkP1v7RY1aJcKrmQKguiJoWtK19lHeBLt1CQOZzluYjiuVpMr+tbakRbiHMIr139Xn6ZHQiVyjCpCXtdAvEA2Nhbr+3H17ft35tds52tlsVeVPlaZCapYDwlOAoICbpKPdZX0Sl9vEsT5HnRqxNx8aJSCUalDuv4uK+IhTLK271vYKQiHe4n6ezIoRPi6ucSUMEXgVTHBFj3sSTBwr5q1tOtBYTdzoFKK1/0BdTzjQiqlwgfHQpyUQ1g6inJhMou/0N/q+UFyd/ydZVfoKwGGsAUqPbQ//D3Bl6ugj8EcTXUr/IGhL0AXo+iWtUK8BVKqcKWS4AGeLyWVmb7du3iB+1fPfKD9plzV+1o0m0YKBnALTbY7TPL29aeKJf2s+WL9r32rF3Mb9lkCkCGyt5S0wG4Ih0flxUKU26sEFgIkkndBCsDQBRvdIA2nlYcfqz82dVysNlA38KxcAyCI995CBsNBbpTYck6oFMxRyEcjWUOkvjfDpy8hzOt3X1IYUvAPktwq00AVhCvBboJWKIwlQN3jXMAW1AhdupJKl6pPhUckXVLcNwYxwJC+uaD32OlUsuOoqlW1qyOrVotrDxe2O2Dm3a4XNl0e9/OXn7cTl181OanzprNtt3btVOhdipuKKfhj+ljW6j5eBo8O4nxYLWcz+nfmqFYFj1woeDVv3Q8H1S7Ajsx8GnglMpW0I5QqUYhOLctiKKK7i/KlOL4bx9r8FoCFT6DMgJF/FOOi9SXPFkOuK211ZoWq/Nf/K/Mbv6ZjUYza8a15S3uZ2+E5on5Bo0XSkplCxkTvFbWErKbAIUGbMU/2EDgvXwqqW8T1GMTThedUYQ3tmrvMSvf97N29MA7bLla2qiqrVktrF1Xtnv6ok1mEzu68ZId3nrNJrNt2zl1lpsTaB/z7R0CWD4/2Aa9uCA/HCr3lTWHL9v41vNUZ8O/FSnlyToglI18PsmQJm04OHSNZ1TAd3FOV173oKusEzqwHRsEUrhGXPUffP6nQldoa/La1d+80Jyn1fM4gLLxnGzQTuRry00sehF7gboE6KW4ZcV6wkzZWqiIVst5CjxcUTirpOIf/722RVHb0XFphw5cG5vZteq8Pd/sWcXrBnT1jAqm42PTROrg8CxnE0rPMliV+N984peU9f7M4BzGrXbSpkoq/OcbyIgtzh0FEeHtWkKZC6uYzmIANgP8R/DqatfY8OO8UDYrsJXIWVgLNgMoqoUibZ3aVeeuvqNzda7tM0m2gxPFrGJqs9nnN8FyX3Ubx+xD124jLBSuXUHM7nW+KcAxprM40FysU6nHZq7ak8YA+g8TsHrf9DaMdoHXf/Kf/d3Xm64Ovx8iMERgiMB9icAAXO9LmIcPGSIwRODNRuAO4NpTCaVjxqS/D/GicMQ3+mBPZdOCfDM17Bu9VSuD/kIOP2ymp+uwonUCbVJUoUgSAU9kSDnsSim1PtmHf1enthPgI6dyhRTxCBWROo8IBcAFzkZp7IJ0KNihwksq3hRQEgsellmBByOKC4cmw9UjOJbKsGBJ3qln7kgnOxGwDdXtyGyC4ibuGRfgjtDToYkW575w87gSGPO8tcwGsIlCRYLFnS+vrBE82bib+QvauPUcVUxNI3jgadD8LtlhinUUsOramNsEBCNMNha9Ak6uGOpfd0LDyb9Rzcw1NK50jmJj3f2JduPCoNgl8NNx30u/2309U5yvYLDvLQR0JVRJul1fBPvrsBDDwm00sv11az+1PrCfm16zne2GaYpRdCi159RftFikGhOAggpXV0oxpPBLVCGhtNALVax77klh7Iv68JMkJ+5DWvkQxrH7i1tA4g1FauxbsDtqMc5FH1LYfaEZC0n5BwvKqwiS+xlqpefnpb4Uw0uyOwgvy94iWpAA63IowACEGipXqQZzIM3mPlaadPJQBAMCuGlKpau7wkv+mIXbLghCAG625craqvSq3vAsXBG44u/wA6yQir6SSooptfi3co/AdW439t9jn374h+03Hni7fW2+QwjHZFmMO6EyIhlEbFo7V7X20eKmfaz6kj2WvWCzSWWjac5q2fJr1fg2Rlm1nt9mWDjofmnjI40bntYdxbX0SepgsXFDYNor+pPgUAy8bFSxQFeBtrRg9/be9WuHs7AQcGAhj9GAr75JAtUVsgBYREvXJTVfFEbDKTr8RrX1UOM57GXqe/i4Rpq8D85pY5C901Opk0ra/UwJ52U/wc9k+jTUrrKSaMuFVYulHR4d2K3bt622se2du2znHnzcts8/ZOPZLr1s5X/qHpy8LwD4qByvXbMoFsXW3YQRChrv1JqdUzY6ddlsusNjcVOITDS8jDsV2uZ4J2gsPhfxVrtlESAqRF2lzH2Y8FB1QN9TJAOgZU6nAQ1D4ar74Vr+UAuyb2U2Wt6wyS/8ZzYae2E+L+7netS7P9L5Gi8qxfbEHaGkAKWil+pgKC1VpMuyGX1beY8qFMAq0gChLBWc39hGZ99tt979Y7a6+Kjl45ktbl235eq27e2dtuPDW3Zw/SWb7522/YsPE5hp72ds860twXtXfrMPhEc0xe5La25es9Hta7S1gPJ1nU83LDUE/Lw/uye4hsTYzo05j6ducAdKG0aRkRH9EHDTh0R+7+Kvsbu/0UW1O5TagNHYLBlPdcuxUWR6RiCdHhCeTx9kizB1JiyLYpwT/CXQc2/lyBQIH2BlnPiGCIqLoZ0xTV+2AiiYReC6qu1wAUuBxorGrLS5PVudtZeqbZ4R2g5OgVcStiSA+9w76Hx+tRHcz/YIeOh+yG4tovsfY536Fjc6/XkU43t4KnPIbdayGGBRLXk5V5WKaWHzrMSGGcFrQbjITKQoeOdzp3guTqh2ndoUNgO+UUG7Ce/LMR5Hf07cPLIv/NnNe+5/PAld4/oEXLvrjddtQNeeVyznwVFgMDISYiOaG2uuePUNof4U27UL3Twx5u8O6BEPPatDRd/a7/3SAFy/8VpmeMUQgSEC38oIDMD1Wxnd4dhDBIYIfNMRSMCV9GhTSXhPB+dsradu7b8pjhfHfjPAlXTlJKhNBDh9mmuwuir07uVI7Qfm+FxbA8LKRkDptqqIqy/3o3U1SEx2PVldMCsUsrQI0LuonKSNQBTQAsCEt2r4gApasmSKF6Wo8J32pFBjOYx1u9I3dQs8ruN1axNXcjKlfA3la2hOXV2TrjY8xORrKkjcU4oybgKImGJTeZtWB1oURTXhxF7dQzUiKl9dFayCb6UO6QpUV5RycdCLeaTshxpGi40kAPJ0582WeddW63Hg57nFBD5Hich6h/7WLXjUCvzLoXu8NhbIG+DRX0qvXB3RIWJ3HK5XHAZjATdZj2zXGvvp9ZH9zdlztrNd2zifc/Ef3WhzAwApo6okLcDoyd6pL0WRKweuAWP/f/beLMa2bEvL+9deazfRx2mzOdncthpAVZRBomwwUNiuEtgvhWQZWbJBsmwsWTK4k2w/8IaR/OJ6sTEgSzYPINGYAmQDhcGCal0FRRWujnuzbt7su5N5TrR779Va/z/GmGvuOHHynsw8ea8fdqQiI86OvVcz15xzrfmNf/wjAdaEpDcWUSrooqIa0RbSaLs0cEwTV5tEAa1s/KrgijwrR3iXPGjzy+N9KKBceIomNO0d3uCFH4tDJ1Nz2beljtpy0JRuBCT0OHWZNNuICkkfj6aQ9XiNFvqupON2lGbKAjQEDa2pXKOIlvyXO4A2BYQ/LLCl1HP+zpR3+gLWqnBOT0BC2LbtsFrXuFwusRR07VSMZbl4Eb/6wo/gH977Xfj1/VtoXL3VTrxPS7Dn6ceoMGtb/ODyAf5w/Sp+EK9gv2ownU0xzKaYTmZKYaWifNIXZH2CzqpY7nBUcFmBpFCk8hqN4QL1Q/V5+7upiq1KuGaJUEl7aqoBPQOuoZDVe72Mu7YSgSn3lBX08IJzWpxLYTZOlqai5WTH191L1+dfzaecDwX77LqUhNw+umSJQUWvzoFFYezYkwI0oIgPxdFmwq0LVLTLiqUZxIrUYcIpT22X1cAa/XqlYmr1imrXE5ydn6mo1q17X8HhnS9gfnALxXSuY1Db8Xqo0BD3EfYd7rPrVhbyDOb5zQ+Agzso929iMjWIJ+zk/pxqB0GpUakmAOYASLCo6y2QFvOYxqh5RlqmgvWxUewcRjg2Hxgw6d0iYnNfAq6u6pM6XEraAgVvLr/2k5j9xH8P7O5jAAMSZuJzvfHLxkRg80iWURJFv+xd7lUs4MoADhXec+VfsLjW0FwA7aUVv+OdamI/uY1274s4+e4/hI/272JJYN5PMDRn6C/PMDu8i5svfhfmizmWy0vMZlQlzjCpZgow0Te08iCCQX/zQC2aBsv3v4bhw9cEahXgoY+rF0yydvfMhtxaI5vP7H4ic1ErcKagsD+H+LXTHCflp0HPCAjHPcDmfS8GGEEpV7wbePcgFvek97KQFucwTmH2u8VYDMQriBoF5PQag4AmPaUyWNYqXmiQcJLzhT23OGztzMu6qRusWVCwG9CGwpUerusOdV9gNezildURPmgXDlxZ9Exxh5T5oHteeiZwpa5FDe2O7UGkAIgc++n5wYMNCaxGEM2DczFeArhaMUwPrrAAmO4XVLY3aFpTu/InFa70eyV81XnSZkZFxkz5G9+WNVPKaoCFtRgYU3BMANaCFwks66bkntWpf8TzkGVhXX2uSIHxFCQf/WUD0ufPUzFnqPiY91Hzet1UvWqOiSCb2zjYc8f4jB3PQBYXMYuMyKgJIYJGrBcC/Kkf/7ObD2Tbf21bYNsC2xb4NrfAFrh+mxt8u7ttC2xb4JO1wIbCNRbG+SZCdvZxm5UiZUw9vfat1237Wx5qyGGcnGwA2xEkxYOnNifQaR6qQg2TAaWRwqQkMK9QWyLaw6X9FptPD7+CCXYMtp61xYgEtQ4hA5IZdA0/VaKr8EU1tKSHfQe1tBSg2rUdBlN9RLXrb9ke17whuz6yFvCiWDxIqlZLKVLNYsDWKBnYClVO8jSlSsvVN9aoOn0r9mVtGK3FY9faQYBnBFsSc3m6qyE8U/tKdexKYIOsphoO4BrOs1oQasMOqdnSnk6eF8aJBYKgn68VAlbbtv16RyxgA/Q+HrjKCy+j3tYXXK0cx59dhlj88KcSMNXIOch3VY97N/JcdtDh3ywu8B/O38SNRY2ymj8CXJMvo0RR40LcFK6biDlUpbawt6InfhiuXjL1lL5CZawCbaZusgUtr5anlLtHYVLcZMA10hvtb1HUzIdJ2sW4eDMxpy3aNTa1ADSfvhGijimYqY95KmNqXxU2oRp9gmI2s77pECr8EAm0ypKqdkKA2se0HQvTH6USZVpsvTLIT0DB9HJBj6jmbgpCJbo7EBREo6drzSJaZivQ1QRzppZSempdY7Va4fzyApdrLuK5oG/QFEd4/fYP4u+/9MP45VtfxOliApoY2JgvMBEzGVB1PWZDh/12wPesLvH712/gB4dX8EJ1gunODOV8rhRou04B5GzaZRupbJa8rLOiVrL6GK0dZDLhCqdAZKZuJcTMC66MAE49Te+hytZ9WzJ7ibFjeb9zgJKAgYCwp72n1FW2fYeSYJvWDW6LEqop26ZZYZDQyHuXX+7dKsUr+3n827tbBMW0b/VPt28IFWIAXlcTRl8WZAubAUKYvja1tBSvNZrVhYpqffThR6g74PD2C7j13Bexf+t5VLvHwHSKonQnaUGIuK9YX7SzoXJ6QD/dQX9wG+XeLUxmC1TyVtVMbd6JG3OPq0Id9mge4rbYtyIzw1XsQnu+b0KfpFwuTYWpY8q9LT2KZXCG/co9gL14loCVn8lkmMjmpZwVKP/Oj2Hy9Z/AMF24bj0RtI2bUw6FwpxH/SfO75HAZnj2Evo5KOSdoyAYrRQEGZpLDO1KSnna79h4NrVsN7+Hd7/7Xwde/h0KiHzwxisopwscvfBlHB7fNaBWr7G3v49SBbCmUijPGNAYeqkcOUdIfE0OeXGC9f2vozx7H8WEoJU3V1oKGNAOGBh+rsYJx0CGNYaHPvxeqRZ2gGbFCr26veZlA7NRsMruqtYfrDu7klo3ZNoEmB+wFYoyWG1xEH8W63p0slOxoE6kgwumy57E7Qp8DrXgr73PBMeEkgx6EDpaSj1nEtkJsHDgugZ9XNtukMJ1WXe4oKf1Gmj6AqfDLr6+PMSHDX2sGfgp0eje7uec/H3HIKz1j/B1NtsSjSoPPpjdhtmfhOo+AGyabxTUMIsN8zEOYOjPeCmo7FYJUoVbEI1zOAussS+Y3yuDaYTKNZouwKvbK6hN3BBhMnGPVxZhm6EK1WvlBdY84GoBo1DljsNFmR/X9h8Pkme2XmnO2hhtHsROGStWgCzay+YCV8zrWdZ8XkcbIrNCsEfdMHmxvmoJT9aPDGLHM/DoJf+Tf+N/3Dia7T+2LbBtgW0LfLtbYAtcv90tvt3ftgW2LfCJWuARS4FvBUavAtj83yNn8QVvdihGWD7Rsbm8avxMUrpuwtZ4Qyx4DDQSRtAX1dL9w+fVNSfoB1Po5V/XKQ1s3RQ+pKbe4kOzlEpSL9oW+IOKThXw8jT+UCDZwssK5sgDjbC1GNDKXiBvtE/YPPnbXd2mdGN7bk7FsOJ4DL1m5xzn5SpQs2Ow43dzBStk5YW9XOJqybq5ssYTHrlw4Gc7ggMCX1f6cq9U2lKBK3Ua20eWA7bYosIrQRVbZhqi1aFupujb5ciqeNsF2tBYOQp0gJ7BP39XIGIt1nytG01p6arX9dOxwMzj+ok53pmgLypZB/Cyo+yldp0NwO8ezvGfT9/FMztLTOglGP6NDslycwJjIw7tHapEO2iH8sLkItn8+ExQY8jfqmBbL0tAwPv0MCFGsUr2AVys0UbFo96aAdcETl2VpwW/ChpdZ7wwdtAA/cLXUkyaxx1TVGPRrGr2WpHa4i4PEIT1h1I0VVXd9ivlkiv2CNm5yGYhGI59g1AjbJZaW0pVS/uW2rFvBHAIbwy08TWH/AJ9BG+mbo1CSwSsbGuqw7gwl8UAiy6tmY7aYLVusFzVWDGtVwW9Sjzc/x78wos/jJ9/5vtxtnOACwAPWLW+H7A7DDjqO+z1HRY9MB9aHNdrfGX1Ab6/eRVfLt/B0aJAtbvArNrRgr7QYt4qmTMt3FSlVkTKmjeuRwQXvDgNQZMXpuFon2g7lmbKfhAgySBH+MR6Cr8vyNN1ScDIfJYtSGAeshp1DhgshuFBA58rLIWcCknXhjsIkmJaoloqv7yoYaRoOxSOuUl+mnyfp7/rjFXl3AGGj7nU55iy3nKfBps0s1j3cQWbebAm+w5XOBPQt8sLrC/P8OCjD3F6fob57hFuv/BVHD7zJcwPb6KcsfCV9evRgsZtBHiuCkJVaPduoTi8g2q2i2EyyBNSwJXQ09XmCWxozIYKN/Ni9rmXVgRmm8NU6Rr18hItVcHTuYI4oV6W3YePYbHqaC+9bmN94z7olgIag+6hLRbWNJj9pT+Bfv2+p+fzfDnerlj/XL2NmXnxx9/c1D84pjheaFcQ8zqv8QJgv+WYa6l0XdpMnhIyLKA4HH03ut/3x/Fa3eDk4X3cuPsF3Dy6A5Q9Tk9PZDOkNhtKLPYOUM1mUjafry4E3eazPezMZlYU78EbGE7ewqJbCy5zPuW8Y0UpyQ/6ngAAIABJREFUDejLv1oX1mx50j0ksgtU7MtelS0L/xPIdt9xn4d99nYFpnlRc7xwm8KuVOwqOGY9uyAMLSIoRN9tml548SjZ7k4UDJJ/qwc6E0AXVKVq3Gx/+BCjolluhUBVq1nwMmjlMNLhO+dgercSuFIBqt9pH9D18nC9XHdYNQWarsBH3S6+tjzAw8aCeP0wVaBJM5UHbzmH25ANCwE2lKtYlX3h40lTiSnZ9bzg6lGz4QiFu/nw6i4ryxAvBuZK7nRPN3JsX/5QSLicALPsBkzxSiU5v2vCVwJZwWf3eHW1q93fed+aaBxPJ1O3GagwpQVF5b7TmX1PerrwuWfzCWV8vgkbgbFf5cXCxt91KrldE/2YNa+MVg1RLM+eeXLla1iXRCAhG6Zh9eLzunXkzWPgSz/141vg+vGT2/av2xbYtsDn3QJb4Pp5t/B2+9sW2LbAZ2qBR4tmOTHyh6sk+xyf+jb3t6E6zR/WnPp9kqPzdLbNfZpSafPLgesVqwFTSFgae+WKU5N9OWZ0kMbFT+fq1XwdmHtpbSp0TA/myytTXzJlz0Fken4PmOjreK0jMkBIsMNFdjvQac3TNj9J+3yL9+ph2kGzAWBTl1HlqqJYbjMgdV8cl1+mlHbvApkAnWa9YIukpCLR5bjuuoQSxxbMWki5utZLoLg6zxafsl1w71FpHiXZ4bZdbRUqZFfpxelHb3gkDe9K+4SG2QrqXPEhdf0bIV0UhbFFvG3dztVArr7UtmNhFdkvZF9aGNvFdiAsx07blv8UFNUCuMdv72v8p9P38ZXFQ5RTqx7OhbLv3f1/bf8G9b06ep6inQqwWAViu2YGZux8pXs0CCkrP27rkVVeOotoT/sZ6qLKK2CPaiwpexywmsLKoa+3Xb74i8V1gKNxZ9am0acEHTwdPfXN7FrYeDSPWLtG5nkp/02BfK+C3kZhD/MEtSpgBl4jldxS2Q1Oq0Sbw122E0FqocrMDmpZzEneknwf7QUIUWlBwLRuqlv5zcroK/m8Kg21abFcN7i4XEkFZofRYD29jW/e/b34pWd/N3798C5OJ1N5Lu8PHQ76GjsYsNM12GkbTPses36Nm6sT3Fu+jRfwTdytLrG7t4fpfAfTxUJFfNRDFDhxn9xMuRTXSEtsb5/JdI6Bn6PKSXCWufCmOE7Fa9z3U58n3MgW8wFbjSBuFngy9ZUrvzY+Y9dZSlYNFEIdA0IaHT6U0vzi83Q+vkdg7yMkeSGmanuuLvdjcpFrhGvUTrzmVD5nfsZBXKU+VSVu7xeCsrQIcCsJevjyGq/PcXZygtOTh5rHD+68hFvPfxm7N++h2t0TGNQ440hXUTQr2tYx92BSotu7g+Lgtsa7fK51DQwyRSpwpENbIMFUvgZ23M/T+z+BCv/OYmPsf4Rlgn8zpjbP3JLACmGpAFG6JqFmHmdUyyqIYn82a9mcb1Cffa1799cw/6v/NTDnbP70vsLawcYqi9qxmJbPK7xu5QyodgAQuq4wrE81FqMwpOYE3TpK4PCrePfeD2D10g/g8NY9G3e8dsszje26a1DN97F/wAJaExVL4ry7u3+I3fku+m6Ny4cfYPXOb2DWnKGihQXtB9Tx6XBgeRoaK7puDFCOAcDUKka2/Q42WilYenbcJ23U6fg9i8IUhG6vkIJ/BsisYKAFeuyWVKBrGxWoTAE5D87ZWOL72S5eYZ42MipG54brrqK1/uagl3Ngljqv1Hv3RaVHMOczglYGlgggaSewbntcrDtcrnssObUOE7y/pqXAAc46s5xoe1NJ0w82n/cN/sctNu5j1r4KprHPaqzkqsyJAk5K3/eMifHe5fcEWsXQ+9yteMKuIe7t+b0uVKP8yfPl52xud6sBzu+c16l+dfDado0VOo37i9/3OfY5LmlTMWNRreTxauOf11HjNguAjk8Im2PqOjVrPkeOgWF/TvHnX7YVbQ0ieKbCi575IPAa3q1hzbIBYC04liuHc1htx5RlzKDAT/34//T0JoPtlrYtsG2BbQt8ihbYAtdP0Wjbj2xbYNsC374WKH7ibWdnWbpfCsFfcxy5+u9xsHVcx8WT9JOfUK5AGB/Fr0BXf0h/DHClkiVS66l0zRfujqS0wPHlvm07SltvPAhvHnYAVy1lpOS0dQ7Vrm7ElbSWCQpeSUPXfjNvvSdvmCd7p1AUlTxKEPdiWITQrrCQAjdAVix0DL8K0oXK1VaFvhjMRCFpgZhec3Wdc5NYmIa+Tqn9PB5dB1e0uGOYUv+zol3XnaGBBvcLzRZmWnBe+cDVbqu2cIinhVs633GBp9/iPf531zFvbv1bAFdtJpCnxsgIb2NDVAES7MxQ4Lv7Gn+s+gC/c/4ByhkVolS4jarEdG7y/+W2DMpo4Sh1ZRQZsnRPLUgJbXU6VA86HLYYhOHxVJDHXjAImulrMmAaQJ3pvGpX+QC63yD/nY29cUow1ap5x129OtYKsYgMgJYvNjc+4xBD+3aFlc7NduB+zOFHasDD4JQvFrWzHoMArAEF+VqqQFIrFazBPkZOAmKYR59BCSuQJU9DL+pDtSo/ZxYDDXqqnRrzdyX4oCqKAHZNf8N6jdV6pUJa9A2hBQcX8mtM8dHBb8Erz/5efOPWl7CaLaS8W3QddroOs6HGvGuw29aYCvSusGhWOFx/iOP1O7g5PcWNvQE7O/uYUsVYzh1MeFEt9/CUL6iA6VhFW/5+hEeErvL6s2+CQXl0etsqbdcX5Urjz8FqpqaKBX0OWg2M+5yb4JLCLgaKlOJrICSppTI3mkfU5Ul1m1tpjJDW0rJ9LrgC/APcu5zVrrcDYZdRe9aFFV8TYHUPSPUlXWvz8iVkZ0GtoVmiXl2gXp7j8vRUadTV/pHUlMd3nkO1ewOY7aOaMABTWfEwedYWaGcL4Oh5THcPxwrsV8B0jAup9ATMvEp4DqUDyikVmuDL+jJVbROmvbvVAtOz49oJrPuY0j4C8rlPZoxs84CNUclrxYFfo632UP30/4bqF/4SsFhcM/s+2f3puncl4Gq5E6ZUDLsQqecZJNjFUNBagCrXJVBfyI5CxyofALeW4bidv4zV7/x3cPrMV7Gsa0GuZn2Brl9jvtjH/tFdVNMdV3oO2N07wJRjYuixOr+Ph++9Djx4C7uo5ctJqEbYzmsy2ztCMdu1saOObnYz+WxnfdItMa7cs3Scui9ZeCwF48YurT6qtH//awStrH9a20QGgAJBajPfZ6i7BW2tkJTmMIFHFqLzu3wRthRu90E1bEBXqUKpcKWlgNnO8Gct6EhVK4tlud0AgWvdYdkMOF/3WFFEjgrvrPfx6moHF32lZ6WmZ9Ese/axqTmK5W3aaOiP7o1rAVsLpAVw1T3SPXfLqlLByU3Fps37gsbhfa7gmtk1XJe9cvVelT7rGQqtvF1pM2BqV6rIBZv5zXb1YFKAat0eGfCeTDCn9/akREWf12qaCtPpHXomGwPZ4z3xyjPrNarSCAhHQUJ/otEPs4exNos5Ovm6hrWSK4jt3HM7mUcD05vA1QsRxrPSMGyLZn36qW/7yW0LbFvgKbXAFrg+pYbcbmbbAtsW+HxaQMDVgUp6+g+Cch00yYGrPnc9WNk4WqOAT34Cj4WusYlE9zZ34/ug4sSKR5m604qsuG7S/ST58B92AFY1PDSdGchzr8Jx4R56KIdrAVyvtIOpVDJxpMkZ0rE+miT/5E0zKksN7+VfaeGg5hmkajVnTku9VnEs923d3GMAVwMjVgrE2iz2YImQ9jUCydGjTg/2amNPbaYfnitso3sZiRmLVIUCWCoVWSGMfqyheJTC0xLAr5zteJ20UEmq1PHMTAe5aaMQlgrWJTPY6B8bLRdM4WnrV0uF/DiFa96eVkzMU16zP/BMdoce+0OBF4cWf2Bygh+avYeD6dLVL54irAYboaV87widPZ1VsDBTbKoYi5RgrmRj//NFpo4+IGiWVkw1sS3wrA2uLjrt3+mKJu/ftCj01On4bOrzGx6i1/frXJmTFK4BnkKFnqnG1A9D5eztomTZqHAtlmRefbL/cKUwIQHngrHwzFgkSeDNPRYnrnhVhXc1WAZcYxjz/a6KVQquQJypXaV47fh7Kx9A+v7VDater83rkMrItkff9paW2vY4n97F/Tu/C+8989ux2rmlazQdaizaDlW3RjVcYEpAVK9QdpeY9A0m7SV2unMcYYXjRYu9+RSzGftMhUqqpqn6jalZPd1WhVxKV1Ty50yFmgRiK/OElZ2A+pYVsZG3bNgJZEWCbCSM6auWju7j48p9wf7pARZ5AbolhoPNsAHQu8IXO7xa/aOhBFTasKvCbHeu6IsxH8GUKP5i0YUU9NCYDkiZjtPhi47NUpAF5V2lKyWi1ITmBSnlq9tKtA0Vkxdol+dYLS9lMcCCZs899zwWx8+i2L2BYucWitmemLdsDlhJfvcmqqNnMJvNE3CN8786UqQIDg9KT0Pne6zAYC/QrwCAwHhUcHfbiKxYTj62c8VczKfsGywilcCftyX/zUM3QEaABcz+2n+JyYevAhXDmR8Xlb1+3D/uVZuBbHuaD8w40sahMiVYnIw+1xZokUKdwLVdopAfqSWTy9JGAaopmqPvw9u/7Q9g+tx3YT7flfUH+8F8toNqZ0fzHscxz38+31GfWl2e4vT+22gvT7BTn6JsL2T50DUrnLz/Flbn5zi8ew+7N59FOd/RZwWxs8yHjXO0DuzZEaFsHceLzpv/ExD1e6kHtgQ/XU24MZb03oBeZj0gqB9tF88dVGvTnkOg0e6iA1Xlqt5pxNeUiuOcmPueErhK7cl0e/ped/S5NXVr7bCRf2/bHqu6x2Uz4GLVY92ylNocr68P8Ua9g3XPTJ4J1gS4shg3pXvqi/6sdK2aM6nYTQVOcGlqzdIUrvyd2SGTypXi6XZtinrCYi86pgJg4VebXaSkdPWMnfi3jkdRdXrZ2pwuH2DaC/Dfjfl3S+k6tFLuErjSIkeg2/1O+WzDbCsqXacsrEVILNWr+SxHYa2r4/S6sZKrW22sWLnO/HV7DosifB8DXLP7tMHZR32J82PQHO3B3LhWNm8XW+D6yaa77bu3LbBtgc+hBbbA9XNo1O0mty2wbYGn1wLF33vrehgai4XH7erjoOzmk5qr4QJePeGxXwtd8yfl6yEuHwANuLqXaVJ6EkD0mHSm7qF+xBzOXI0YC75YBMUikAuzLLU9jiAQpbmGjbB2U3f5mEVpBmOfsDWyt+VemWM6nhZ+mY+mUFmhUiyoPJVXFgNX/OZswyE7sZ+hPFX6b7SLKyUtHTBbbqeUfNsS9ykVrafwR7JyoM14cDcPvKSj9N8dgiQQ6morh20j0xlTONN2tRgYj/c6hWVaXPniIbJEc/hqKZ8Bs0XtvYUMCgeQvWopcPU6inn6DuywqGztcXvocWfo8dzQ4yvFEr9n8i6eKx9iwmJPLHShSvReyd0VeaognewATLUbKaSEEhNVeXGfQCkSuXNPR3bYL67qXq+hreKC1Xz0rg+GJHVcUZmq1DuH2oEqIvfYy8eEqWhDNJ8je8cqG+1rn0x7l4rY4VxAdLWde6p6urypubgTaydp1XmpvFiY8IIUrF7sjsBIil9XLarqtIGboeMYMQsBA6psnVFJZjp4q/It/8Wo8B3AlX6uzdoL13SyFVD1a6Yvy9t1jXodC/TOi87UWDIlt5/h/Oh7cHr3+7E6eknp6NNhjVm3QtEtUbZr+zmsJfwjGOyLHmU3YIFLHGGN43mPnVkliFfNrfK6Oq0rnBJ8LQksmIY7RUngR2XYlMWA6E3JPmMAwBTErlR22wBZC2S2HqE4s249znHmsahOYm0mNSmBUCzWDRCQ3smz2dWmaRvuV+odzVmVKdwEhT0IpOtoFyqkrdaHNEf5iw5cLfTEL5vFo8Ca3ufQ3dKN7VhtC73ZSsiKw+AJPVLt7x06Fk9rLlGvztGcn+H0wYco2iXu3TnCzt4husU+isUdYPcWsHMDxWwfA3/fv4nJfFfQpeA4z8bddco7gz6uCJY1iKvWpd6jIyY7PcemTc526UbIYuc4pq9fDW5EIMaAtsP2dK3s3sGgJPvG8ME3UP7VP2mFy4zYffJb12M+kQPX8Xr5HMcw3MT7tREfL9zTomguUTRLG7dxz+AcN0zR4whn3/dvo/iXfgjlbCEwxoAH20ftT89m0uQCKpzFoMjFg/fQLi9R9h2q9YfA+lRtUC8f4v1v/AucP3iA/Zt3cevey9i79Swms50rlgIJW2+eqc9rNtl5lNaDC+qtmovGcGaAfx6rwX5/ypA/8lgcTQA1pXjTB913Sw91n9to2xFPCTYbe7BO9k2bnqfs7yw2SKiq0Kn7n/Ie0XQdGgaSFDDiPMbUewsereseF02H8xXBLLAudvHa+hhvNQvUAq4F1vSr1+9R5MvVt273YjGREcRaX+XxeX9W0KhEyXmKPxVcJLjk7w5d84wn3661H+GzBVTG9rQJIz0T+ARiCu/sGcs9j5kVoWKJba0sBsJnK6jF7AZTAjOY1jEYku2Hvrea72gzMJlgRhuZilYDdq83H2YrcBXHEyAzh9A5CI5512LBZmvA7xSSVlbAVdUqA3JjtoKekzegaxTeCguZa7JU/Lko+mMc38/+7T//1OaC7Ya2LbBtgW0LfJoW2ALXT9Nq289sW2DbAt+2FkjA9ZMA1Fg0xFHGYufjIO2V9P8nPsGge9ds21Ijxy0JELEgk/xLrXJ3pKxz0c9CTVxyqGBWLNxUFEoYwKSATovUHF5UQQsPB15xOI+C1ic+o0/5xuuKEgUYtE1ehYxKa6O6wtWjYTNgNSpcwapzC/BpKzZeTrMesJ++df/hSqSkD9zQJ+mzZuNg1yFcSWMrsZjIuw4XnFK5fgvdlB7wbZ20KbDyvpGD71Do5lggzjlO0nxNHZ17e6gNHWhat77+qEJH4oZ8ak9TthrUkXDJVkTo6Ns2DDjsB9wreryADneKDneHGt+ND/Hy8AEWVYOioi3AzP0WHS4kJRlTv20x5GTZ1VWDvCmVVsrxIKtGFuEhKvAiLeGTx4rldkiWChvw3Be3AZ7jGslzM1WE5mLNPAutuakQdximxbJZG0SKpFTlPi9cxRDpOkaf9bEYQDvSIO0yxEizYltx/AYGvTCTPEwtDT48RHmaXFAyLXa00GAQJiumQgWYCvRYoS2qVpPvoYMBLmQNwttxmLrY/FuZoqv0XvqCSkHFRTgX5a1sCwhemYa6XluFdKoSCXnkgVjXWBHcEUQsbuHy5m9De/QlYHdXMHLSXQK0KGBhKYJeTwHX8bIVenogN9jrz3E0WeN4McXOzjwp7wQl2LvDu7kwSCGFFYErCwHRXsCLaMnvV/YCozer+QCP9gDhmRnFoZI6zsGF7Am8oJNmF9kKs13ZZgYLrR3Dc9IVpfLQ9XmEDeKqTROYl/Id3gQOFviw62ojUaM4gG2CgXnKbtBZD5oE0AkAFBO7+rf3Cx63CjmNhYzCkqKXb+oZVmcPcPre69jHCjdv0F93JjVrMd3HsLiD/uB5DEcvoTq6B+zsa1xSoUcvUP1Mx2qwOj9PCxpYAII+wlRQ63yjGI7UnB79ch9iARy3lcjnQ5dAuhWHjdtUuTz8j31SJpyyLwe21Rz4Z38d5U/+BQzzhSs6nx5wffwN0axUdCdxBZ4dlsNxegE3HCcrsyCgV7sCrgWGukD7pR/F5Q/9KDDbkVoxUsUNuPrx6z7V4+L0gWwD1Hbc5tk7KNtLqWaXD97BG1//DVycXGI+m+L4zm3cfOFl7N58RjA3Mmiu3oPza5n2l6KVY3q7AmSyADDcHLYBFkAwGxlBWM3jAV/5DGOqVXtusWeeKLQkxb0rXO1+52NPuxoDCbwPqJ8pkGRFAOumMasRB65Ub45WAgSvBlwJYKlwXTc9zlcdLtYDmr7AqtjFq/VNvN8u0EjVWmA9lD4NOBxMwRazT1Dgz4Mosd9UJMyhK68vi1BNaL+jwoElKgaR9BphLGc8y2ixuSCsBfgzU6oLUnogzx94IriYQsA+hsZryOPupCrvGwJWK6jFwJr5dpu1h6Arz4e/8z+phG3fyrgq6O3KwlpT0BJBHq8MfsnP2frl1fpyV4Mxcd+28WlewVIOewAs7t8pYOpzxqhiHeHqGFR1hasKw1l2hGUJZM+VV6wN4p74M3/rz33KZ9rtx7YtsG2BbQs8nRbYAten047brWxbYNsCn1MLPFbh+rj95eAzUzelt2dp2hubCEDyac4jFCCPQNtN1ex1wLVSujoXI1xYGbATPDWiagBWcCzSxg0U2tIm3u//ltLQfh8XMaPC69Oc2if/zFXwOupXrjZ9QFOet4pmqVCVQdBU0Cs/H4d7XhLEeJaK8djiVFgj+dWNxosbUFPJ77nC8ePPUCLJ8NnVsdmX4GUwNVc0EmAmHZBbQMSxpbQ6f0fA1QCvdvxXbAQc0I82A1Hp3dJT7cuBrBQ/3aiIuQYm893WoxxcC+wTlgEH/YC76PDypMe9osXtoscxGtwalrg7vI8jnGCq+kVTK8xiJdcderia09O/rRObws/gm0qwqZMbIx7TjAULpXY1hSsXrXYxDVZJMSYYtlm8JK6BqWAMxGnrUZyJn4i/JTXjKJY3uOZXyztmArr+N1s4Rqq5eX8yMGKnsAl02B8Cr7HgnV0efiCqK4/nliuzZSuguYeWAKZk7AerxG2E2IucCWg1cgvmatzSuf3vFo2x9xKuylvVvGF1BQhgG37Tz5WQlDDWVE9UQ3Fh3tBqgOmoWqR3ghqr1UopqLyWdTFFs/Mi+ltfRr9/WzYBw2CAdmARF/UjgwiqZq8GKDDpCE9q7PYXOCrXOFrMsLOzQDGjiopVsqfJx09qMKpaZ3NM5P9q4AJ6j6uFpZI3dZNCIBrmPu597o/0/lCCa6xl1cJlTyD4b76tCgiE/2QCnTa3aLRQoRh9JZT6Oh7ul8GDsS+YBcbYRwwK+whOQzZL33Z7j1Dt2pCOQJWDuwT1zcs7gKuBqbAaMC9V87mkGppq5iXWp+/j4Ztfw95wgeOjXcwWc/QTtm+FYX4D3f49DLe+C9XRi+hnCxXPEvDjdWAxoKQK1mw7FqOjUk7QzIqLMZ2Zx0WvUVoASJHq1d0VwJCCz8awtYkXkcvGWKiUOaZZKCo8o+36hSrZx6PAnykvh7JC9Tf/FMp3f1mqct05H3ef/+Q3tI/5xAhco5J9XD/jluxbtdTFaJY+Ru0m0V806F78YZz9yB/DdPdA58q0eLbpCNcI7SFP3tXyArOy1FyJ9YmA66Rfaew9fOebePOV38RqyeANNL6Ob9/EredfwB6h63zXIbdFnNIcfM2Z2XxnsM9gukPWmH/lpOBewg7gTencam60YBXna14Hg5WyNAhYyflEoMw9XFk4yqdhPem4ZQHpp/qL1LAGJjU3Ohy0wAJT5Hu0/JZ3a4u6NS9XptRL1dkDq5rq1kbAlSrWcxzi1eYmPmxn6HorENowj0BxFoegyhawJyx7zYMaDvnjmDjmUiTPA4oElVLq00rFPYvDo5RA0yf3pJjleYTK1Qrjjedrc3zYpIzq8LiOSfGqqdDa3wprcVwyqGbQNSle3duW83rLAFxHFawVY7R7Qi9v12lBi4EKM6pdGQQjOJ4wu4VjM1feeiAq3Urz5xKfy8JDNgOicQ+Ne24EMWMefFTdOvp2h1I+rFxkfZA96yclst8Tf+bH/+enOuq3G9u2wLYFti3wSVtgC1w/aYtt379tgW0LfFtbQMDVIc0T7fg6yJp/8HMBrr6DbyGqeQS4qljUxJQFKdHVgasvTUeVlgv/XKHpScaWbJyKYwWIHdM0n6jNnuqbHJSlbQYo42LBQUTWXKFSVao/22Ao5CmWN2UoDgWdpRAidB49WaV4EGvzbWSf1sO5YJgVx4q+pF+lcHMIp3VmXvjG14W+AFWasouKpXDJij2FytZgufujej+0PQY8N9g5KirtHILNSQvnhbqi+ca/20VO5xOKV1f8EnBtQMnNxEOHPqbi0/68TbgsXvTALQy4hxYvTTo8W7S4MWlwULTYKTrs9WfY7z7AvF9hSoBYMs2bB+qNEOfqnm9q2AxQUZ2kGklciHpBKWvtYFN2MaSSlJ+rAbLYDhej5vEXwNmukz7lAE6b8g1aO/qo8ir2dsqRBmw7tqsSVeP931dUr/lCbvTaDPWt22REYRFffKt/uMpPno0B6aiAIkCUIsyOIbz0zE7AVVSuKEvpyXqrVwankkyAk8VQqPqKnuJp8V4wS8rNOGd5wFL1asW05BsogGuef13TShVFlWujyteWtlvXBLAEwEwdXgtu1OUhuqOXUBx/Ed3iQIt8pkI3Awu0+PFMvMAdwQGxKL0rWbWdHq/DEsdljf35BDuLHUwXOygJX6dzg62VKVsJYuUjmICr20ZEoRq3H3HBq/WN7D4xqq7cMzfsJQTnrYK7OmUo6lSojG0TBX+SLlWFkCzl1667FX8LvE6Fq3Y8zmob81cU+7I/p8BLHG9i0652ja04dLXiRgGxRsWYqexM9WfWAxaUkNKQedOEUFQvP3wLp2/+Cub9Kfb3dzGdLzCZ76FcHGCYHwJ7z2M4/gLKg7tAuYOGg4ige0YPUHro5v604aNoUJlgVwDM05nZBizixEmKfdOqkROWm41H9OdoAwUa5H1rKlmxJVV8N7g+gkdvuwiExHX2/jWcvIv5X/8vpCQdSqq8P6E90Ke+/5k1hswNHC6n0ZieQwhdGxUzQ0ulqwXFhvMV2q/8Wzj7oT8KzKZu+2t9gIArAbWhwfnJiQV72K5NDaweYnL+LiYDVcwrvPfq1/HO62+ioV1sUWBalljMShzfPBZ03b/1LMrFXgpMWfOZ0vLqI8sYWDDgaEGzyAyw4m2q75fmW5/HNH7sXm9V5KlA9eJaHPvykTW7H9o+6E5J2JoKRcnt01MvDKyaV7XNYzZPWlB7HfChAAAgAElEQVTKigWaH2lLNSt/V9EsFsuispXF2qjepIXAgKUD10sqXIcSD4djfLO9gdOehcgK1IBe1+n6uKKi1ZS7NvYsaDB6kup4FIxy9a/f4vV8Ulp6vLxbqWyVF7Wl5W/6Srta3eec2KZS8Gm54IW07JllhK66510ZHwYdPbgTYFNg3DImrMAYrQY4pxuMbloW16INQ4OOQbmBoNaCZ1Iko8B0Ugq8lpOpxnaySwgPd1fxW+xrc67Lx0IUSPNHjxSUCvW1AiRZFk8UttR86xkEZkOgFJnRA9z9Xe05IJJ/MusHAD/7t/7spx7h2w9uW2DbAtsWeBotsAWuT6MVt9vYtsC2BT63FkjA9XF7uApQHwdcx1zj67cUq4rP7Uz8gdktBSoHjFS4WvGsMQWVz+5SybmC0Io7uYeYny//To9XA662audyp3WBSlLnPe58wpPtcztvp5lepCqWzNwd1az2dOyLOYeeXLOyiJi8XLPjDkipNbsLyAhmDU66tYA+S6Ws+2zGIiUl9YbvY0DfsfyU3hqZr0mdNh5jWkxkx8S2912YrYH3L107X04EFAwhqJ2ygT2iYSs1NQpFdSm4npDMZ1S85oviBJUcLmvRHO2VlHEOKwx36TgtvdlUS9zndBgwHwoVyTruB9wuWjyHDs+VHW6XHQ6rFntFjwUrYQ9rVM0ppvVDlEMttQtVPF5xx87IlagKF+TgNfltOhxVO40KKlOx+dVmjRelF4q6jqDG4c4jXdkXYlw0CyAQhMljdVycpoJLMf69gIyuXizyMvsOM/n07/QZh+Sevv9IKq6rWAU0HcrJP1b9yhbuo2qv0Ng24DGCIcGJrjXfOkIogdFI042+KHmZFGZ9t9b71VuoDA5v2ay4khqa7yFIdHAnSMuFPO0A6kspE5WGygW51K4rvUaFGBfmBBqEH/IC7FjNu0U9VOj3ngNufgXD3i30k0p9Xj6U9Kn1ucXayW0sDAeqyEtZX2I+nOOwbHG0KLG3t4PZ7j5mi31U8z0rOBPAgrCinJmdgFGH8bq5z19YMuTXJS6v2meksjbABBEJc9lfmLDN7sv0b3rRMgXavUhddTxx4Br9j58zwGFaeaox0358x0lh6arbvO/GvJCrMKUaS5d5LOIVPrI+aAxOBnziNXXFq2YzHi9fE8hq0a9XuPzwNTQnr6MqVvICrXYOMN09xGzvBvrpATCntcAhyp1bmCwO0Q9TrIcJOhYvKxeCLObbbMeXrG7szBNo1nGxH3YD1qsL1PWFLAmmsz2D6SrCM85kpliMaJefOIGUrvtoZZDUwX5fN09nQnT6IDOwUWL2q/8A+Ec/hqJcAJMGRU9gmSIRn8sdXdffZ3DNqK76u3pKFuSh+rgF2kuDrlQfXnS4/IF/H2ff/6+hq0pMK2sj47YG9KflBA0Ln60uBfAEAZs1itVHAq4lWqzOT/H6134N9z/4CP1QeiHIQkU5F7MKRzeOTOl653mU9O61G4zfFc2+QqM0KVmjE3qxo5hLBUvZ3xqBR5u7FG5J6lMb936H8xs15xuqfOUTyqm/qGTBoZle1hDc7ghVef8wX1FTzXZJ7R9KV85Hbr/QWzp8pMoTuNJOgN9U3lOtSbXrct3ibNliWbNg1hT3+5t4vbuBy2Gq/Tf8plJdgmmDvQKvfp8KxaTZCvD8wnN1E8LGY4AFCtiPLXggL1RXaYdyMzplUmNK5eq2AF5IawSuUYDR72t+j0jWHZZLkOagDXW39z/eM8xmIApsEU4biG0YeOPvnOccZIeil/M1nyGo1GWBNlkMcIwqyGCBKwVlFDvJFPAx1j0wms7TAyspCyA9m1iLxFRt8+mjPq8RpLGiizYPb6phPbgTz8vDgJ/ZAtfPZQ7cbnTbAtsWePIW2ALXJ2+r7Tu3LbBtge9AC3xL4Potjsn53Pg0d80CeGMT8aB4Vfrxac5di0RPe/XP0wuUHogCroSLTL7jw6OAqz1QM2vQgGtCP7ZY9TWkWbna3wn+Wrcd6IZC8DUA1KjyunLwkTb4KWBrPMwHoAxKEKDp45qJ6dBW8iG8CwnnPGXflwzJ09aXhNxeaELDRkHqC4eMpmY0iChrAkeZtujxy57BSz2wq2Ftscm2Yip0LDpDuZZJB689pWhbA2f2NS7xDYBlZSKMMWaq17HAziYYsAWHK18dSF89gHxBpYWO2ymYwsSotIHY0evWQKvByNkA7MNsBA6HDscFi2U1eGbS4VbZ4UbVYX/aY7foMCsaeXFq0VyfY1idouzXggFKK3ffVqmHpcoxYCWlD6EWC1qVDiR4Ir0tzHSc3IaO1ZVPobwiCMtUPKEEzRepeZsEoCGsMfjrTCFottLfCci8vJxfB+sKvvi35Z4v+uyn/EIjTTYrSMa0ZX+HA1ZbKUrFEwA0DlBFhewfUt1695uw3VwpreJg7C3MaTVaLODAfj20hKVZUaeoCK/0z8Y6nc7PrRs64gNrAAMkBLS0GDDLAb3O19o1+tWlFVjqaksp5TcVr+tVUr4KYqgi+Kgos0rgHdrpMYabX0Bx/JIKL7Uq5jWgaw38abR7qitnOs5WrsNUGn/ZXGIflzicdjjYW2B/nyDwwNWuc5QVoR8X9lMMLL6UzEMYXbE0c0t5z5WXY8+wcZL5vMafArqWU80YUquz/djWtGQg5FFfJZymOtiAEft6LPIDCGgWCfsL778pbTvrpNblfN7LrEcimBPsPaZmKdBdveoTlqc3G3TXt4OpgFxJDctrTa/eiwdYnbyGPfLqmXunzhaoFrsoZ3tKxec5dRPaOBxhsjgCZnvoMVXqdTtw7O6iUhEzK2jDfUQRHhvr5lNMqMRCOwQ1rbx/WwHEarYwlatDaeN0FhgRwfcvXSuCGy+cc3XO0/t1newYeA+lHyWB2v4//nMoXvsZ3RO4RQuAfdyd6LP/zfoWZ1RXO4fyTpd5vOfbnO/epRyHhK70Yj0fcPKv/HGsv/dfRrlYqF+ZYtn6rO5vJQtiXWqcU2Wo+wmDLSfvoDh/G5OuxcXD9/Ha176Gk5PLCN9pTMgbnfYC0wJHN49xI6DrfC/ZQmiqTJkS7gWdN42Io9mS2P3eAz4By3WurgR1NaiOPqBa8pWmhtR7aTG1TIyYV73g1ujLy5gMg0Q8Vwvg8P6seUz2GQY5lTZPRab/Lg9XB65Utsp7Wv6tNS5WDU6XHVZsflR4p7uNN7pjBRb4NNIUU3S0FBBw9ZR+z4awQDe3F1YediaCslKmGoCN6xyBlzT3hA2HA/koDDV2ULs5JA9fwVZX1LvyNSnCfQa0seLjJQpLJaOkCDZmc2IEODk3875BZSsBq1vIqN1oKUMFLG0GvA3k9Sq/b7uHcbdV4dBVc6/BZCqypeQVXHZvdh8D1loWqNHv2f104x6+kRVgYyYUrTG/6x6qVJkArSN0He8Bo9d0tNtP/82tpcBnn/G2W9i2wLYFPksLbIHrZ2m97We3LbBtgc+9BZ4qcI3F0HVHHcrYeFDM1Dif5SS9rpVBxij0hEGLIT6a2iO/q1u5kOTCS+rVscgR12CEsxtgz30iucDkQkxKVwLXwLR+/B8LXT/DOSZf01hKhc/pxzTWZEIlr52HkFXhdgOhoknt4+2S0/KwTXCsmSwYXCRo6tZQvFoamr5SdXhfgPjxJXWpLyTHQhCj8jVQ6ONE03GqY9GjtEv9khYZ/rsJ/3zh4YuPTXgawC9T/vpONrBstIunqpstQ6Z0jXRRqWC5eLeFs+A+QSuAO12PG0Mv4HpUdLiFFrcmLY6qBodlh93pgJ1Jj+lkUDo4wROVR936Et3lA0yac0yLXumT8seMSvGuwNRh+6JMFedV9dzVXlL7mB+cwSn+lLzV4BkXVJVVfreWGFMEY9EWKYQ2pL3dlIrsv+fRCmH4EULbYt+vleCXL/AcXW8EaVJ/zhbcflwBXQmbzeuPJ2D4WwW9srEhxbIsE0wdRhgthZ6UgWxDqrZMJRjnpAr07sW3AV3VuSx9PPSjJs+ytPiwnjDhsacGe4EjzRby9ltjYAo2ASt/Fyz3oivyc12j40Kc/q5K0Q31WI9GqbqdFLBNucDk6EVMbn8R7c5t6/cJFBAkSNdqGixX4tICRReb8L1vUPVL7BUNbiwK3DjcxWL/CNP5PibTKSZKx6Wa2iB3Mg3xFO5QVeXQdVQPO9jPghhxLGBle25XEDzUe6YyJmC14mNULFOhRx9KXkArzJbAPOfqpLI2QKBsdrc9sbNMKQdecGYz3f2qKlft4h/xHOdUpMZHgtkICLZacCM6s/VB95pcL1GfvAXU97F3eIiSyuFypntEUfQopxyPPHd6K+8A1S6K+S4w2wfKhQIULSEUFhiqXUAqY1Pls/9Y/3CfTVY4L+m5y7YJW4Co0B6g1jI2rK8bcFXKelK1jT67Clalv41p0jEUTQlIi4wBw8UD7P6dP43i4t0Y4W6t8vkS1xG48nravKPz027HYF/cgywd3os/rZcY1vs4/5E/iea5L8gehOOM892cgJrzmIJDtIVYC1zPpjP1rY4F7u6/Cpy+ret/8t4beP0br+Ly0nMu2E2jsJDusz12phUObxwJuu7fegbVDq9xteF7GcUZY36NTAGBL4eP6R4URcH0DDIW0Up3tqS2t3nV/KTZRD7Tcp7zedf8hu16mxI95g/zBjYoTLUpx6Wr+x10doTuVLlS1ZqKQ1GVb3MpAz/LdY3T5RqnKwaJJmiwwBvNLbzVMUBk1hUdgSuVt7ovuJLWwSDB9Xj/CWsD99BOXqs8Pve8zQroBTyP80r3thQIigCpAdfwiiXoTHYdDrItABd9y9XFXjxKivtM4ZruH1kgKj09yuPV/F1ZQFGKVy9EJrsBqmB7L7YlywZaMxAC895gARLmZFE4QDssqdjd/sWKbFERH4GpceyODuxjG6ZbawgLEnT1fuODJ+C1FdXi3s2KJLJBLPDmlgRZ+8fcui2albf09vdtC2xb4DvRAlvg+p1o9e0+ty2wbYEnboGnDlw3nvJ8UZbTl0efAh97rJ4UPP7dIWi8EIDVtDBj+ntUvY/XQqUYD8pR0ZWAzpBKWuKPuC5qW3CBwoWY1Q/xpPFsUR/KlCdu8Sd7o2vHzBdV8hdXLX2MtIjgLy0NBCUS0nT/r2gn9+1yRaYdkQHF1LZqE1P+ydM1RB+q3pspg7PTCeVoODA+7kxzJSqByrcCrgn4PWaDlp5oKYq5Onl0EQ0htJ2fFlZZgS4tP67rql5gzNca1hZXzj2Uv/zjdCiwNwy4U3R4vu9xg4WxhgYHaHFctDic1DiY9NireiyqHrOqR+XqayqMAqR19QrN5QP0lw8x6dZSaLPQhmChe43aiVhKpaUdWlqyXRzzskuebKFsEw6mNYCnKyavzFEdrJ6QFKqbUCUvxGNdZizYFsojp3YbylSNu41ek+NtO2ZTD4b36tjDbO1si2XjBYbytYVk2+HnreNmKMXUQVFvhQtUAgUCbQJsA1vWvwkTqOaz/TtAFVy1Bb5VAg/s2mMilVz44xrg1ntUeMzVWOHl2rKIFtWtjVsPmLdrW9fo+be+RVsTutJigIooFqZpUDcdaqrI5As7qOBMu7iFyc0voTh8Du1sT83PBbogggObBM8dvCYk3XcouzV2QOg64Mb+HAe77jc620HhSlfZT8iD1YukhaVAqLzk9xcV7vMUW58/Uqs6CHA/V9lOCFRaGjPVv7QWCCWeCmuFBFVKW/uy/pvNSPTY9AibitoFWM5AiYFhT3vNp+nUt8a+F2qwvJcH2DdbAXPy5u85jJUq7fIE3fm7mM47KYbpy1qUc1dtN165nnNbg1JtzEJmOximewZgwdRvAlcCqQX6YoZO0LsUlCasmaASFKcFRAQaONYJczW+k2OAW16UJaqpQ24pA+1czaMxlK+jj6ZlTYxpyubj6enePOdqiunbv4by7/4ZFXArevYPFhLzSodPdiv7VO8KCBQBANmr5AHM5BWTKXpVRb5DsbxAu/dbcPZv/EdoZjMs17QMmGHv8AiL2dzalwBW97XePF05ztoVmosTdA/eQrm8L2X6B2+8irffeBN1wwCt9WvZ6sQ9k+ngABZVIeh6/Mzz2L/zHKrdfc2zYYWje+kVFaIp88NberxX6zX/p65iKijlI1zbsaCA1bNzsO79VaE/fd5S2FX8LDYvcb8XrNI85/cdqecJXS31XpZK/aDAj9SuVNwTDtLTtemsmFbT4WJd4+RyjdMlfUpLLIt9vFrfxPstC8Sx4B0V7lPQAibsigL482eyP/JeYlOvFTdLgQHFPMJIyO5vfid/tG/lATWfvywO6cBV6lIvYuXWBualaxk56cnGVa6ag6QKD1f7LAAZwUffj/psPA8qa4HzN20FTO1aE+YTwNI+hophzv8MtvWdfo+CilJieyZRhQmmJf1dJxrbtMYgdJXtAK0Uwls12i9rkfAvj5dGP9e4x3sQMwuqjjYCDnV97k+ZBwGZx1kaP/d//IVPNca3H9q2wLYFti3wtFpgC1yfVktut7NtgW0LfC4t8FmBqxbG1zzsPfZgr1N9OiS6+hml/WULhUgRTktwPrBHyrvDsfBjlXJCC1LzBWP0Po50tAsotHAw6GeVz/XInSwBXBEidesIW/ND4rGMS9txXfNZL1Y8vBtLMMWK9qW1wRWFj+8sFcby4lA6b3mupixMV2TmC0Zrw9xxdQOounIwvFylLsse0PPzNDg7HusmyHi0RZT16vAzNBdalAVIyz6SCjtc07BSzljioRbRdvkCN4wqF+tmo39tnKeWrwnOOLzIlJxRJF0KSvcDNnsBqkF6VOpowM5Q4O4w4IVJg+eHDjfR4RgN9ic19tFhd1JjMemwmAyYVgNmVCS7Ik2qUBYN8RRZKh7ryxPUlw/Qrc8x6QhgmEROv8IueRGqCI4WXu4DKQWrK2Ldp1X/lmckAYAB2lDC8Xdr+2xRnkHXvLnHdG/vi56GbIt5I/IJjqcoRqT/5r3KggiPqMPTdQsfWl/cChbZ+wXUlPZsgD0pGJOSb4S7puLzQioDvQhbTCqDiirq5CmuSmv1Kt0BLyyl1avXcPw7ILTCbqm3WipupH7r+K1wFv0TpXSVIpmKKqbTm6qMKaeEjvJQFGilCmrlhVcINGpV/ub76p775mstutk+iqN7KI5fBuTtOpeC1worGTRmvyQX01yhw7RjlT9i36MsGhyULW4tJjjcnWF3Z45qvoNyOkch9RSLMjngS0A/9/FzxbUvvGPBb0AvgicZeODM4gpXgQSqjpXK7KrW5GHp19JVVnEV45qrhwm42rmZejSHH/ZqCjKkPuwTjKcux/XNZ+rNfhhziKvFBXpc5erK176+RHf2PiqsMD/cM/UloToDGlQ2ysalcLB3IaBXTHdQsqDWbB9DtYNhqDD0bBuqdstUTIv+zecPP8Ly8gzTxSHmh8/K+3WQys76stSzCnyZ6kwBC8VfStuX+xvn56Xbod+4okCStel4bS3gE0V9BlQsrvZP/zrwi39F4HlC0DphW2wGYj7rve66z9t9j+Cc52eWKSNwtRtaFPix+Ycgv7HCXvcvcfF9fwTND/4h1P2AeuhwcHCExe6uxnSzMksPeWUTejcXWJ89QL06AdZLzJpzVN0K7eoCb776NXzw3n20vZvpeJEhey6xOVMenBNgXk1wcHiAG88Ruj6LavfAitKpP7iFRT63SoVMoL8ZBIjijBHosXT/cf4zNb7bmaTPcvt8nz+R6CZoQSxObTY2bT+c6+Uh6g8UsjqR2twLZxEWup0AbQMMgHI+oq2AFdLiv9d1i4tVjZOLGudr7rvEw/4Av1nfwMOOc1OBTip13iF9vHqwTMfiNk8xok3pOgYEIgBpwy/XcH6LHhfdM8FBt65xhTqPPSC25k3dJyzA5rOIZX94HzMvVw9W5gpbP4yr6n+73l7vy9uW8zzncxbSYrFEa0srsNUSvA783bIcBGg1Rxp4Z5CLwHVGJXY5w2w6x1Q+3FS5e/AlosI+T0YQ2u4DY/9Kd2FXFkeb5/OhnpEUxL3Gw9Vfi/me89zP/Z3/5fOYArbb3LbAtgW2LfDELbAFrk/cVNs3bltg2wLfiRaY/L23kvjhSff/pIB1XOpmW86Bq4BNWkFvKFgMjNGHNZX88cWCrfdCoSZFZxTKch/HAGsqMOQ4ycCAAYERuI6qVXm6Zt5/+TnqcXyTRxlkDgiaYKw9to6Pt0/aoo++LxZIdp6EaKGq8zPKdmLna9Av2iuUI3wg1lLB1YEBpEOhYwpNU/vFKQXkpc0Cv+wzVkTLQGMUTsoawa9OKED1l41F3niOgUJ1LcI30BcG+TVIn/DU/VDQ5krcuJZW39iLzkiZaFc/VH9JAe3HNeJ3P4Z0OceFqcE9h9ZxMFQ4uTKMKelsEy4n2SY3+wIvFx1ennR4VjYCDQ6KGnuosShaLIoas0mvb6pWmTKYijip8riljyb4HSqZ9QXq1Rmay3O063MM7SUmbW2eukwzdI83sx8YC21EpWWmarMyvWBaVtAoUrgTcI028GCFyaesD8SiMr+uY9qvd8bc6/ORqIRTwATrtez30WK2B16DOxihp+77/lPkxS6EUmT9M+MYcRW4g1l7p/t6undftIVgjlJvPdjiCiqBkYCYAq6WDh8V6zUGXBFlacFUmXlxLYFbSycNCwGDGObzqtcDxBIMsZiW1E5cgPObqaaEq6Z2ramK6no0VJSp6EqHrphjmB9juPVFFEcvoJjRwIJKtChGQ3XaWPzO1MOWUqwWp49t38rO4ng+4OaiwMHODLOdBabTHUwcvNKSQqpNwXrrp+qr8ky0NPY8hTeNSZ9fXYI8Bj6ktDM1rnnx2tXOL6sVPhuLuejqZTBK10pBDwOuJjl345gw8o104mxKDczkEuYNP8iYsUdQxQ96MCDAuiYqr+retVg/fAf92TvY29/D9OjIggFqdNOl0buVoRi2c9tc6CdBfzVj++4IvkrZqnNjO8+kyybjof3EydvfFHTtqn0s7n4P9u58CdV8YQBIVdkNthDEaMyHL6tDWIOrEdBIkQ9vkfHOZu8zn8bo53Z/NI/PSdeh/Pv/A4q3/pkpW620pNfi+vyhqx2wXWfz8XXLBQW4xvuVgBIDGizKdvYAw4MDnP3of4v+K79VvYztNZvP1V/reo31aql7GpWD7D2nH76J0w++qbl+MS2xOzSY9jUuTx/gtW/8Bh4+uIiwmlkXhW9xTHv+3MH7wLwqsH98gBvP3MPe7Wcx3XOlq88rqfXDikTH7htKYGz0YLX2dpDq81p47NrcMlpHqIkUY/KxJsuALNqann08Rd/7CIFrp8J/FizlXMcAkylbvdgUbU4cuLJgVt00shO4WNY4vWxwWfM4K7zfHuCV+hjnPQM3tGCiwtUU8/HAFIGZFET2Q4zgiqlcRz/Zq0rNT/9UZfccU/1mbRRF8vwZRs+tCbiGFcdmobkUWLwiINDrzDRyQDtmTnCet2+b35nZ4JCViuuOMJaFtgK82r8DOjOYTnuB2WSGeTXFjDYDDIg4dJXiNZuXbRazAPEIVeOO6M/Pnulhf49gr78n3cvNwzuen0tmiCjwMyrjf/7v/q+f/pJsP7ltgW0LbFvgKbTAFrg+hUbcbmLbAtsW+Pxa4LMA1+uO6olhY0hu8gdWI4dps3rIJDDMCydFsSvBP/fVdKiosi9SHVqqmmBIIB1fqPNTCcyp8JIVAqHeY8Q/dggpBU7rmEwi5EuHdKiCew78CM78vU/cFo+5vFdVrubgl0FKV7MYCDXKwoWkaXH4ZUtkA65sR1uy+lb0m5JYXYFjj+jjV/wu4JopW8Of9bold7yWgLGDxNhqwD2tDZ2cp/Wmt+F1zeEJzBvHF++L6zkCV7teeVGtESy7LUBKB7wCyDNQqO4oju0puQ6/Q+HLnmPbZdXqDi8OE3y1aPBi2eLZCRWuLXaKNXZRY45GBbJYzI3flqroixamgIdaLdPmsifLP9bVeSy8wQrlK6qxzu6jW52AFd6nE8KDUmmGXBAZgLGFUkCayZTAld/06+S3FeXie6mb9e4yKlQfWUiyKJa/zSFlLMJS5CHSOdPFdtNgbv8RVZwrsNKYt3FjXXpMvzXvOIcrfkwGGdwCw71tpeyMz5qmExhClcTfLZXU1L0EAKaeM3CYpVgqTdeBB7fB/qvFuaW4GoTvrCCR+8iqpwnIuUrZC9BoVpBfoPm6SqnWELKurViXCqawAFKkuVpxLVoOELgqfZdKMi3MraI4x4yqhpf7GG58EdXNl9ETwBYTtErZb8yCNCBrFkQKcMEUVr5pWgzYnwLHsx5H8wJ7ixlmVGFO/bucKa0c6lempEqqJ1dPs4PKZiBU0n4NYqEfxXusKrot6s2P0dTtAq7RrrwQ7L8JmvL6ebp0jHwvCBWw9xHgGn0v9d8xgJIsCHyf0aFN3T2GyhKsJISQDDrsLnr063O8/covoz17H7efuYu9W7ewmC/oGq4K8WFpQutWqp1VtG6oMQy0Bikxmc0xqea6jvTIpPpvUtFiYIKmucDy9D7q84cY1i0eXtboj7+E43u/FZjO1G/n8z3MdvYw5Xbo26zJ31Tudr+wdGzCMt0BXKVnhe9GRfAjc6wmbofhsu8oUDx4D9X/+adRXH6IojDol+b8K/PDY25hn+nlXN1szwU+FxBAFl7YLK4lz3d9geGt93F5/K9i+Uf+BOqDG5hVM8znc/VRFQFjQS3CVnoXc2zXl7j/9jdQn32Axe4xFkzbrk9Q1ed4eP8dvPaN38TysrH0eNkCjP09tW94xcs3fsDMla5HzzyD/dvPYLpHpSuLWUUhSS/y5T66FriJ0GCo0rPCVwoGKZqTzY/2tBLetYaj7Q6usaggkRdd88yM2E+MQc5ZkV6frElc/UrVPOcJAT8vnKV5RwrMAauasHWNy1WNs1WHVc0soCneao7w6voASxaEkyLdbDM4P+XPBFezG8a/2X0ggDAAACAASURBVPs+CXCNbeUB3rzjBUge4aP3c/f8NbuB8Aj3wElSjHrxQI0fD+3lgcXH9PAUkMoeEtXezEaQNYMX0tLc7t6uUrjWmu9VTJEesLIk4LzPa6lwlwprUe3KPszvKjxer8zTFmX3XB/PCslGsD1XbxzfJnQdp9IArlGQM4Ju/Fngn/zEX/xM43z74W0LbFtg2wKftQW2wPWztuD289sW2LbA59oCnxS4fhJdyxMBx6sLtwy6Cgim4lfxuGsLw7wqTyjcVOiJ1YNVG9tqHCv92BccBgUM6oR3qxXDGv99tbFjGR4o0vY1LpDsgdVT4QQRRqCr6tyxfvqkV9ELNln6oEO/qPnuPoYCRq5ujWNisQWr7Wyw1YCdWQbIoiHpTGy7pg9zzp2UgaMqKi6HtpGl47te+Nqzss/kKYzj27z0he3Q4Xm++Apg4Vc5wRhPoL12fzza5MublK6uSuZufJ0ehcDsXNIeUovkG4/rKq9IL7oW18HUslx4d6lNWCDryxjwXWWHF8oGz0waHE5aLKhuRY1p0WBGAOM70fYJq6LIjWCCXTBLWY/25oIvFka2pOaCrV6eY3n2EZbnH6G7PMGkPkdZdChLwoRK6bJKm3fFq6VFmjKOEI1qVxXaYiV1FcMyX1R7X74QswMOCJbLtxMY00m5b6eCDbZwU5+Ues57XRJy2agKIBxREb2qj9v4MiuNzBIi/Opicezd1IegpR/rUAxETAoWLrLFe54yqovvykj6laqvqlgR/SndK1Bj1zqPeR5asaxQbm54uSq918BqAoyCIwZcCWdVWZzppaww3y69YA0Vp7XAhlJcB6pgG3QEriqkxe/OlK58jRYEbKOOitYW62IGHDyPyfEX0O3dASY76KVuo2LKrQbcbsNmwxEsBPTklVlMehxUAw5nA/ZnPXbnU8xmuyhnCxRUvEqVOXegb76BgqxezEh2LaFs9fnI2so1y67CC6gRqvR0f9gArrwe1p/oW+0UyTGSQyn3Iw14nvxf477gBZY2UhB8HkgRuJiYvRjPxsSi/hXXxAqvTQRlGpx/8BZ+4f/5aZyefoRn7hzhuWdv4/k7t7E4uCm18VBOvQr6SoXTppMpqqJA21LpWqOaz2XfwL6ptG0yfcG4El27Qr06x3p9iWZdY9UCxd7zKPdu43y1Qj2UOLh1Dzdu3sPO3j5K+rsmEBmgmr7EBlwVZEvBl/GWOY5nCzTYXO0F4pTi3ANUhf7mz6L8qT+PollpDuIcq/H4Se9lT+n9dufm1bBiawHMNV+uV8DpA6xev8DZ7//P0P6+PyhP3L29AwFXzilUZfIzBN+Ob7E8+wAnH7yDaTnBfOcIZb9EcfouitVD3H/rm3jj9TfRNrSrsUJ9cSeOe2EC2ukcGSSmp+sE+we7OL77jNkL7B9ahXlvPwviUDXsX2lusftSZOYIPCq9xgGrP2uYP7sDMsF1Cy7r6UTzoBXEsthvpmAMlasU7wZlewVpTAVv+zNfaiueZvOIebgyAESla4/lao3z5QqXq8aAK90csMBr62O8Ue9jzTskFa7y0nYFdQb8rwOuPnl7f3QlaswdDkUDEG7A+Cv9a+N5Ikun13Na5FEIJNPiJAfboxpUTZiCsmPBuXgKtcDTtx4J+b2Ut8EoGkblcNfU6Kl2lap1VLZyrg+1qxSvDl75GbvH2P1Y4HXCgm8GXe3bgmPxnXzddR/cbKh4TsvH9Kh0HZ/ec1A+gmQG3+ye/0v/8C8/pRG+3cy2BbYtsG2BT9cCW+D66dpt+6ltC2xb4NvUAp8WuD7+gdkO/Ilg63XnqKi8P+yqIrABQapXDaAaJMw9R7WosFWktmjLV1v4GEyxSrxpKeOgz2CrPYJnJRl82RJ6z8wLNIHJXspbK0KQL0DtveEIxiUsk4092/RTtUmuQNgoFKOTcYWeL7YibZ5gMUBqANhQpYbKVYvUpFp1y4ENT8xR7ZqfoxSHrqB93HLj6ut5X6Cy66p1gy1kx6/xX/bbI8XTri6w/N+OuAyoS+FnJZSSOM7tKcbiEVd9IhwSb0CFsE8IgB0qYloLUDEJzAfgBQz4Kjp8uerwbNngdtXgsOwxR40ZalRoWCbHcX2cl3eoSJflAibzQTVld/g0Wtp94isC1pBi6+LkQ1x89Bbqs/cxaZaYTgbM5O0aVegjnd/TwpmSXM1VLEnA1dWLCc4qddn829TNshT9uFR5r48+qpRwjkwtjg0m2PGKJPu2bNGpYR5es76PmDlMYOpt5P6t5tc42hIY2EwjOnn3alHt3p5M6+S1NrWftb1NExaEoepPxxtgwr38PIzhakVLbzXVq1f1JswN8xDlv5pilN66tqg3Ba6gkHxLfUagnUC9Qkc7AW6T/p0q4ELgwc9S/dqiq62IluArC2nVtaArIatUkYTAKOT5V7c9usUxcPwiJgcvoVsc6MgIXFWJm/6LAidZXCGJ9Q0kslnY12h1sV+2OKg67E0L7MynmNLfdXGAyXwX1XSGsiKotyJtUryqiFYGXDXcqBK2NrBglKlEBX5s+khq5I2R78GHHGTIWMbfFIt9E8a7D29U0Hb/X6MRihw4fLJ5THNODJ64QckOwv1Zs9nZ0oBN/WdwmO3Uo1ud4dd/5Rfxi7/0qwJN1XTAjcM5XnzuJl649zxu3r2Hnd0jWTEQrnbtUgXZqGgfulpgSwWvqCCeEJYSjvJ1VzASfunaVmi1X9oTLFSM6PRyicuhws7Nl3F86yXMd3YxYWCFYzepW+O+GX6fUWjKApS5EjCfbdW8KYXbvI5pd7D7838Z5W/+A/kR2z02gOPn/3CS1OS5ctp6tvm1joMWIEi9PEH/wX2cnr6A+j/471B+9Xs0h+0udtVPeY+RD7OCJz42hx5nD95Hu1phsbNn88HyI+DkTeDyAd557RW89+6H6KRGtoyM/I6f4JNUzBaI9TgRqoKergX2D/Zw4+4d7N+h0vVQ1i42H8b8kN3tEtB1rb97vJqif/T31hzmwDW8mdlr2OPDssMOyHNioihgmpesP1hBQPZzszKRbzV/upI2B66pYFbbo256LNcrLNcNLpYNTpYt1i2wwh5eXd/EO/UCjSwyeFSWQRHp7fmzQT72N4N80T5ZgCh5rY59LxWMyp4fNmFrvNfnoQD24tcOL6Mgno+PZC3i9xF7+rBxpcJZfh8aweOjwcm4Z+ajJAUOPdCr68Rzasw/l77d8nBVcI1BOc7tDdbdWjYDnP/l90rrmQwUl1S8Su06w8zthUoW2coAbFH5cacwg2sWfM5LGTv+/Gx+uf687G2bxmMGoeNe+iv/+K99/hPCdg/bFti2wLYFPqYFtsB12z22LbBtgf9ft8CTAteNB+UrgCwevPIT/UzANTbksMasBSClkMFX9yWN9DnXvbjmw9+XsEk6LHvsdp0MF2D6XO8/Q9HmWCbJ5lwokuCkATh5pW54m+bJWvYZQj9qavhN9mD7u6ZlchhypbfkwHVjDyYF9QrUdlbhs0qPUQJXtpe1mR+zK2RlIZClySdvVmcyH3ftQnym4lhJKbp50DrmfBHkfzZ4kfswZmmUtkrROzcWYtmmA57nb4hP8LhCA2QQnQtKU2WNwo4RE4ZCKS0s4hjD1zDZK5hKmmuVsFWoPIWaAHVaADcw4MvFgC9PWrw8aXG36nBj2mC/7LEzaVANtcFZLXjtDFORqgCSKfXXAJaOLxWKyfBmqE9TxXgr/FZfXuD8o3dx+dHbaM7vo+ouMWWxDSoTK6uWbarECbgAGyZuMVBVGOQBSwjrxXgoLJRCNqqjezKmpymzMayi/TgrGOMKL0j3onWVq0BXllKawI8XZZIwMUCZSVyT13Iou0IpGwpc6ygBkkz1o/14ango/+yngxAqXhPssLRp63J2fYPh2Kbt3PjDgKsXuAl04OCQylZVC9cYM7hqwC5Ao4dyXDEJLpibteCGSq5JGct0UXYM83ht62V6jzxem06L8LpZa7EtNRpBcg9biNNbsZihOHwRuPkFdDu3MLAy+MBtEzRRSRkpswFeHRQkBb0NACKauQq7tdirOuzPCuzuLDBb7KEidJ3vgvYUXNRLJZ18A/NR65YQLqmS325ARRWo8+TqDAKa6tgLIflYNOWVQSObOfyY5T1o6m19WwfSVzi8pmuqbVhwyfrHaFuhGd/8F9KdQQqvSNUOSMz3dQ0+fPs1/KOf/km8/8GpxtG6blAUPXZ2Sty5dYQvfuElvPziCzg+OhacHmglIDXzCryHEdhINTyjhUCJgte+vRSAtz7v+v/5PjCZoWYqcV9gUu2ixRQtIe3OLVQ7t9FPTJlOa4HZbCZFew6m7fy9bVz5+whwTdBu9LTUXaQqUJyfovq/fgyTj/6Fw73vzGPMOHq5fxsjoexUDLWrMSwvpW5dvnOKBy//KOZ/9L/C/NYt9xyP0MjgFh4cT7R4sHG2ujjHTAXN5iioQL/4AJOzt9Ge3scb3/gaHjy80Fxg+lEPGnkRKgtIeRBHKlTrhwqNydsbmFXA/v4CR3fu4OCZ5zHbP1KGgU1DWQp3fFab8/nD1ZdWPMkBYdirGCUfU+HD+9uBMrffKdsl24+CNeOcGcpXzkGE0SpmF8CVz0c+Z/A1WZpQ3dr1qOsGyxUL+7U4XzV4uGzRdAUuhgO8srqJ++1czzr86lQwK+ZZe20jWO/BMT0CbWRWxARr7495bwwceIZE3LfzyTu9lt1rk7rf2zzGvbdHflwRNvd4ns8qYxAyirWFbU88o+XHH+cYqv70HBf2Tx4F6hkYk4p47f6utSxl6PVKleu65bxvKldaDazrtV0LFojTvcfmRaq2qWavStoMsLDWFFMqX+lTzCAP7/EMQGaBVEHffP6PQHOKUY9BzUfOI1Mr/9pP/e/fmclhu9dtC2xbYNsC4/PitRqgYrgqD9s22bYFti2wbYHvQAsQuOZf18G2RxSL1wDXfBsp7evTnk+equWVIARZ3Z+U6tKp+4r6ciely446Nk+DzmCmHmxzOOveq/QSNM/PsIv0xb0vp4yJjen7Wtj3BieoIDUvLBb4MnWVsLBDpPWgBEhTpF1R0o63gXFxcV2T5Yqv8e9GiILXJRsB95Fje+nbizyFz2uA2QCOAVt1Tknh8PG43PbpEPeatLrHqVjGRY0tgkflaaIlKcUyjsAFIc5TRgg2toPDFlcyC7Am4GqAWyB+w4Uies24vdAxZ1npdizJw9V8cVUx2BeJs37AHga8UPT4StHhC1WLe5Med6hunbbYKQcsSqESc5T1g9B1zxfbWsubCUQpCOmwRP6Y0VC2ChqbO+CTqzW5h7bD5cUJTj98B6sP38Jw8ZHUtVMuuDzNMHmYTqhunaKIgluErVTMSd3KbwJXFj4ZVXJWOIrHEAu3uNL+09XpxgIcurmS2iStmZ/mlQW2KWhClWgVtEMZqWvtitgoDJK2JajHd3sRpeS/mtkgcElKlQ8Bso7NNO1SGHmOuaVeEtBbSrvtm4pMR3hSTNt1jHRfY7vhN9sL2IwpquGxaGGgUMHyZ9/W7ukaKlSrEC47Wv69WaKrLSVdaaQqnLUSdKXiVQCVXp1UXRIcNT3WTCOnh8neHQzHL2M4eA59tWf9X1XGR39OnXV4/KbCKX4uPrA4t1VFp0JvVLzuzyfY21lgsXuA6WJf4FAFtiZTK6jCPpNFQiSwc3Vouo68NkbmHcLEgt4tfvMUXlej0gbDrm+Mc37eFLbajvsG21zogYlEHr3YkvfLXC1r84uBLasgH2nbIwQzH0yD/+3lCf75L/9T/NNf/lWQdVTVRECUoIpzR1WWuHnjAC+/eBdffOFZPHvnJhY7cyll224tGM/xVs7ZdrsGyto1huYcXb20Mc+gXLfGRCriKdYE7P0E1c4tTGaHKq5VzPaA6kCaecKsycyVx1GtPE2qPia9LfK53QJXZqGh/ujp5KY8J3CtUL3zL1D93z+GYv3QvFuvmec/7e39k3xuBK4+jsJtndeMqtz1Ejg/w/DwPh6+u4v6R/8UFn/gD6KcTQ3T89xU+InBB449K1LHr2Z9qdf2do/AoaPtnb+H4eGbWH30Dl5/9RVcnNfW+6gWHcyWI3IuLGDj9xB5Pyc9pOFZBonRY1YV2N3fwfHdOzi8+yymBzdQ0A5C9xfODfbZuJ8rG8dtLfg364OmGo/IQg6i1ZcYffG/2/2lQy8FemHBDm3ymmCCq1zlE0rgqoJZrux2H2jOM+bdSvDK4E+D1brBqmlxUfd4eNmi6QucdIcCrg9ay+XgiKS6lQGWmBoC3EUfUL/ye068NnqD2w04AVeH0qNFTHwie1pwr9LssS8FOE0pHGphg9jW1Feed2jLktrSbj72vOJZHxsFpTyI+cjcZcd2FbyOz1m8j5gvsO3dvF353bnNgHxemcXQELKuDbg6dFXwjYEDjWHrL3pGZRBG3q4GXWfTGaqK3yyuOU1e3LzfxT023Wv9RmvPhPGsMSrjH4ctfv2n/8YnGdLb925bYNsC2xZ46i2wVbg+9SbdbnDbAtsWeJotcBW4Psm2nyRe9NSgqxbUBrsIg6iXmHiRrEgNz/09uXCydDn6R9qDfpYg5dXrxwJZhl4szX3kBbZ4D/0K/2RQdVRQ2SLdXjfoagUzYqHly3lBVqaHcj8NU0ilfPVFWoDA61Sv11yIaxe9KU3ePVkdSrNONpechINRRCu8WsPDNG8343rjIv1xyDUtbQhcfckwqsuybVyjlrV+E/6pY3Pr4d7Pd+M4/DVTxtrCJ8BLvqAydaSjMAfdpnDlt+3HCmqNjZqfny2os8uv3YzwJphOWDUYcJ1gdwBuDx2+WHT4YtnhxZJ2Ai1uVkzLbrBbAdOS5XSYYOkAT7zP1UpZw1G5acXJqHA1yMn+G0XOrOm87RzCxmLVupP32IIZtjUuHn6E8/uvY/3wbUzW55gNHaZzAzmmZjXgOqhIUYnJlIpFr3Qsb1mqQc3r0PP/HT6aClFjL6X4j4OHr43L37huVztzXO2rkN99YGOxayvW9GFT/ZoPogEEAxBsL1uLm2LR4K31KvnY8nWlVVbmDytlGAEDe4WD2tT/vbhLpN86IOQPA84OPlyRmMYk/0bfTKXTW8oqU3VlQ5DU8gZCQEjHb09t5qKZM4SmK26XKtj10sAr7QbYj5luSgjbdUo15evyeRUwA9a0Fqhb6+fTHfSH94CjL6JdHKmYU6SwRiEco2hWYM1Avs9JrviK/AAe7xQNdicNDqYDjnem2Nvbw3x3H9PF3mhNoeuyqfJPVzl57kbVpRHNxuXVvO0KZfX/6NEs8rahiuNOrJ8abB3VcwZcx4JrGhehEvcxnR9h6p3pmjp0dcsLgkjO2Cx09t7br+IX/skv4p0PTgRZ1f8nE6nQqATkbsrJFLN5gWdvH+BLL9zGS8/exNH+DorFjqmZBTOpCuZdzIAhuhWa+tJ8tjl212e6I02n+/LjbdinpnuoFvSI3TU/3WoPQzFDW8wE1VEuFLBRUEXj1sZRWLWkuTW7xoKPUjW6utWzPQz6TTD/1Z/A7P/9K7K1SLYmT/Jw8JTfM4JFjmm2mgUn1HYETpcXKM4fYv3+A3yIH0D1H/8ZlF94OfXFVI1eKnJCbkuhZ2BrvbxQd9hZ7KHpmfw+AOfvYHjwBk7ffQ1vvv4G6trsOAgONbfFPczvWDbvRPDTLX5kMeBz08D5n0rXAYvdGY7v3Mbxsy9gdnRLdi4WjOH5RKFLBnn8XkFVvNsJ2HVx8HpNYNRUsDZX8pzri1PN6SXV1AnWhqey+Zca/LSfnE8UPMiAaxTe47YbwtaaKe0t6rpVsaxl0+FiPeB8ReBa4b32CN9YHeKsD6sWB65Zn8gBZLxsoNCtSdj74oarsR22AqOaV/MlgXK6N3gRMo0hD3ZHWyTSa/eL8FCNLIRQJdv07yPFgesmdPXnD7/3a+6M+4uCVrbvXOWaP6+N53HlISTm3oDsbP+2U1FFXhPayfB+TssBBtxWUrqusYqMB2ZL8P0q4mgtyrak1QjBK4ErC8dN3Q5GVgOyIYnCVzZ/mqrf8wi8GZK3f9jCZM9j+Zz8Gz/z40951G83t22BbQtsW+CTtcAWuH6y9tq+e9sC2xb4NrfA5wVcNx5g40Htk5xbevgdV/FSXSkZc0xnNyga6tNYfMeTp61BDL45eJOaNYpkjSnF16GhAIEBe01Fakv2KJwkP1n3QCwHLtos9Zw7ZgEtAtaWyqVkYTDu39S2pqyNh96Pa6InAq5StkIKYP4kHBSk9jYzqGftlRwxUxOP0OU64GpLSF/UeTtE7V5fjjxy+AmO2VIw7dUubxQE21RQ+Z9CXrqhxNhEOpu7s9TFSAj0Qlp+/XPomgPWcKrNVR7GZgJTmFWDlMFuazHzQmRHQ48XMeBLkxYvlS2eLzvcmbQ4mrbywtypBlSTARXl0NqoF1dz1VK0pgqbyfrBPVbtBQNiCUVn5+pwykCIr7M8TVuvUb0y9GhWS5w9+AAX999Ef/IOJt0SVTlxfzdaClglaYSdgKqeu3o1VaS3ASNwSTinQly+uPQU7xFEGKwRBIs+lVk65O2aQ5zAtbFYtcWpATgD6zbeTYFnLaJeaJzdQZ3v0L0o2Z6sjG0r0PDGtcW4Kd9swa7CTw70QuXqw9d7rO9dlbO90E0EXpL/p3sqhler4Dor2l8I7kxK+jYS1hDGuqer4C3BgVUB11I3+ghBWLNEL8Bq9gMEtC29/QhaVYWeSiizE9AcI+WZec02bHNCvb1n0B++jG73LrpyPhbCceCvOYdtQ+ieKV1TQM0GhQHsYRB43SsbHC8KHO/Osb+/L6uBkj6v9C1N6arW3gZQR7gePdgUlvblojUpDJOKNamOLRgwQoxIk5+QbqYBIXbsY0GX26GxxrBiF9GPfEZPMnaH9mnfDr9CTetKwcvTD/HPf+WX8I1X38Zy1aDtawVGynKC9bpVe/PYm8aA7bwscLA/x+07u/jeL9zGF55/Fju7u/J2ZdV2qUqpePWUb6paaTPBo+yaS3TtJaop23XfVYmFfi9m++hV7G5HNgOodjGUO+hYjm8oVbCrdLBCIJ030Ai6vBhSOxZ5E4zXPZLnD0z6Grs/8xdRvv1zAoERiIttfDvVrn5HwsA5VHfyzmArZcarFXB5huHkIzx8r8bJ9/57WPy7/wnKo33N1dbB3E/YAzFUD7IAHmfW5cWpznk+31M69qQq0Z+8juHDb+L+69/A+++9j5aidQXr3N7CJ59gfWoT76NJ+cr9RqEr2v7Id75HNemxuzvHjbvP4Pi5e5geHFsgSEGCmOkdnHpAJwBhKGAtV4bjYFQeRiDSlK3sXg3WZw+lQq8Wu1ZoSW1hRRtDuR02FgKuChyMwNUKaNlzE38naJXasm6xXje4XNcCrefLFquW1kkLvF7fwGvrXax6e1Lid+QDRF/Mg/X571E8UoHHsAnx+3moXANa6tjYf6kKTT7RZiujcpZJUWtBV2sX7xCpXbPX429xz/IpKz5nfx6fEMPaRPe6KDIplb8VabTA6Pidn3t+zoLkAXqjw3JnDATS2oHerm0j2CoP3dpgq9Su/F3QdWX+3o2pk82axo5B2Tgli2pR7TpPvq7MeJHPa6jiPXAV4zwC03pmjGBhJgrIoTl/3wLXcard/rZtgW0LfGdaYAtcvzPtvt3rtgW2LfCELRDAdVSlPdkH88VX/hCZf/q6hVm+n+ugXvp8nsLo0imBz1RAyxfoDlztyTX+F5AsoJsVaxFolRLSns0D0G2csRGeja/wRjVwaQWpmBAYqVdRrIoPqAZczTvPwK7BXRbdUBkhB1ByoitsQaOiHF6kIRP0pYfxj1voJihM6MvFnWDrqG41QG0Fx8TxdNwjoPaVmJ/v9cA1IGauAs3WKJZ+ljdbVnTKthjlRMaUSy4Yo91i0RHcg36Hiai5OtWb7tGL40ee9yWD7OGb64suL15my3YrgG52qlfO2a8/AZB+VZtasSqBbAzyba2GAnfR46tFjy8XPe6Va9wtO9yqCFsb7JYt5lWPcmLg2+ChLfykzNGqxhZHZlXgEFPqUk+/vwa4Cn6FlDD1d2sWweNkAWDbI6hbXZ7j/MG7uCR4Pf8IVb/GbFqgUlo2gVvpfpyVwzcDq/J05U+/uloUC7o6oAsYRrgTClNf7OUQwBCB95A0trJiI/lYT2pGUz3FVwDXgPRpoRqwVGTNegEhkRVssfFPNZvAoV8Hgw4jyk37UPO5T2Omqo5iS7Hg1zF4/5VnKxfOxkB8wWs/B6Ysd7VStAkOBbQcuNK/U4WKZDVhaeuxuJWPYrcG/V6pdKIFAaEcVa4qstTRM5EqqBptz5R1pvu2KmZjKeIGSejh2M0O0O49h3bvefSzA70W1hZWTMvbLFTVAUO9fQK46qdSnzvMixYHswE3FiWO9uZSvNJLlGBZvq6sxi6j6PAADvWrX/wEyUeIYUGnCH/4yHCAa/AiUnepyM2sBPK5+sokIJicFaFzLmpjPlP1pntHqKNdjc5r2NdLvP7a1/Erv/41nJ5TVcyU67XGNY/r7GKJi7qVajUqys+83y1R4/btPfyOLz+H73n5Fm4cH0lxSM9eKo3lQ6sx3qOjvYD6BGH6pdqunO2jrKheZbDDPHN7gZ05JtUOwO9iio4a+r5CWyyA2a6uBdOIqVjX3OtV59m+qj5PlaeAVbS3UURTiE8wOXsXOz/5Z1GcvJGCYk/2VPD035WAq91FoRAmrTvqNUDv1vOHaE4e4IMPb2P9h/8b7P2eH0Y51xXQwTDVXrjd0+PDzoOKwPXyVHPCfLGPBYuQTQrUH30DzTtfx7vffAUPPnoo9iVtqcml/Z78/7H3Zj+ynOmZ3xNbRi6111m5dJNsdlOiutWSZQ9gGIY3ASPDMCB4BjOWN9geD8bwhX1hD4yB/cfMrZfBAAbcluyRBUmjXa1WS72Q3U3ykGevU2uukbFkGs+7fBFV55DsQ56m5yJPPmK7PQAAIABJREFUd6FYVZmREW98S3y/73mft1VR6ijiBf18trONCu2I8tm6aQspaDii0vXaNezcvI18Z0+sOWRslaPTo9nAmSnlVY3phbI0xnrHzBFe2jPfY6pmgXXc6NFNEK1s3xYK0/HGfGHNNkPUzizaZoX22E5oZyIq12ZtwFVh66JYYl5WmMwqjBfcgIhRRiO8t9zHvTJHvdL+qpvJrX3I1dZx9blRMyx0jtHZwjdmHC639gKySdUpbCcwXuZUj6M/QtAKpr1etzmRzbYwxnfhtcXX7W8MYuszUGuBIq0hjJk2NtmGpcypljnRVby280xrrePH9faqCgG3HKKdDMcbs5HhBpsoXhW6llZMcVkVonglEFc7CAPsZh3DzZcs1cJa+uX+rlp0j/6vXsBSNqdkeNTnxHb+1Sfm7sa0z4cbS4EXP+5tjriJwCYCzxeBDXB9vnhtXr2JwCYCX3AEnlfh+nFw9epp/zQqmE8ErgZHwnHNHoCKTQIvhXMKrKx+lK1ClHxQMWLoxFLKJSEP4tcqapLY3ucPpx8feMdFAlQjgMu5HjGcKd24PNBlhUITV93KoiUUibHnaAN/AljDMlcLa3ktdUMgl09IztlTcttFl7ML/k1T3gkF6TOq5WYICBUCmzLXoKuf67Ou2gGrhNgWJQ5bLyl7wnK8PWNngMoEtXqzHMehbAfGBvAbVIz6InrhBoWSgXKHZZ6++dTi7covRChihcukbJHZC3iMCVSlEEoHrLUg3rxfrR3xmmgbwVj2CFwBDCLgdazw86jxerLCraTEQVxjL20k/Vq8W5NGlXCdhUvwbJNFuEbF74UvzlRwwvZpapmwxDYoJb/v9B5Ln3foqoBQbQmkD1BpXTdYTM4wO3mI+dkDRPMTZE2FLDHganBV4SDpvRbNilItyKPpk0xbNhWunAM/Q5WvXjFaP64tJqPtp1WJdm/T5TGihfJt625frcd8Zs8IL/I2JupWh6q+ueAppgGqtotewtBQsEiUqHZIa8yuwxZnWVvMqniy48XrXdMVRjyEeLWysJKm76uylmCglr8Ruir0t+sy71ixG1grfKPnJGV2TV2ov2JtKleBZlSlsdCNqs/qWscyZpdqEZwGFYtmxTmawTXUo5dRsaBWksvrulDF+4HbWXhQtd/4BoGD6kb6Zz9eYyePcDiIsdtP0M9zZPnAimqxXRDgE/qwLcViBWON3e6kAhIfHy6p36wP6OaCA1eCAfcUtu8ByvsmTZDrX4Kqrv5r1bAt8BfI0NnpkpbI+9hUmJw8xLvvfg8Pjs5RrnsCoUBPVqywLBtczArMlqVaHAjcpEKU92+NJWosqzW2RzHefn0Pv/DaNXzpxiEG/YFYeUgLEpUzYVnrBSwgiX9N6JM7ABJ65Wrfk00UWmPYl+R7CNzK5PyWyBHl28ipPM44Uil0lMszSMyf2Wb0j+zXZmXBTbkkRfrenyP7s3+MSOwNOvuYz5osvojfeUE5AlfGq1oCywLRYor15BzTkxnOev8q0v/yf0b/zZ9TOwHbtBMIbj6pMhY1WpRoVS1Rl4XAPXoSD0fb0i/Lo3dR3HsHDz58D9PJzApHmVKTzxSmaPTiawrhVMndelB3fEJlk8LsfpjqzTkkXqPf72HncBe7N25hsHsoSlRp27IhY/YHrtT2McKKEIbJlCU/zVJIN3Nso0eeicyn2cdB8S5VVai2hxa4EtLpZgGL66nFABXY/B3HlIZftqlD2DorllgsGwGuk0WFVZRijm28u9jFUclicaqcV/9Wy3jw8fcTHvrk2Uk2a9R7lnOn5jb4c4j2ywCFBQ5r31H45yrX9plDN4o0o0ELGlJd3ilWZu336nOtfmY7NjtcbDfdCFxtbBI7IH5xvDPLG86LYexqxxpvP75xKrH2omgyV2oRP1EyB893jb8UNyNUFV9XqlqtoJYpXheieFU1rPrctsHmuQp4TTKxGFBv10y8XRW6snAmN17VasAVxzqfayFL35TRZqnH5vdN0awvYhDcfMYmApsIfFIENsB10z42EdhE4F/oCPy0wPWnAa0/DWQNC/mfJioOqvhwZ75e9CZNA2zShz4HZa778EN7Kjh/5vKSr9Zqw75zz++mEvm483GKY+8SBSnWXNYK1HR1ovukCjSzLEwv3sTPY+GIro9o0CDYgysfjysHwrKI8/Rnh5Xufar4ql0Jq37UEh6D+pZgWtW4BITuP6th9ET1ZyqQA4DsLHKupgB30vY1pq1NpSuSPPVbcEp47uciqvXHVVWnQ1lV4PKfLLMshrwuL3wV7pu1i0uA5sr9c5UrrRxc6aj/rTYPvhwJileLKl/DxWoXw2scY+SE/VhjtAYOozV+Pm7wVlThS8ka1+MSO0kj6tZBXKEXN5JCKp6slu7cta1o9VKtnYIsOL15ulLVCbbS1BZdd5uwY1sHjQHA+kKP36lCZfGlErPJKWZHd1GePkCyPEeybqQIkKhZBbzygjPzee0hDoWRtBKygB9XrcoCWZWwlt8fKiGHRaoAAFUeXR5HDDRKH7MU9I68vLs25wLQ39v972AxEICZgoZLAE2A2qqF+Kkp/1rcbb6vzj5VReyf78BVF+ptGqgLjdUqwBqgq8lEaWtqtUugWAv4RFQYNmUnXVuVeHLeAj20lTpwFWWe2A+UaFasYq2Lb/5ebAakgBPfpzGWVFRmXnOhXtVS9KfKtlGNbqniNdtWBZr4yHphHh9XWkDgf/em1268EPxR+51gK1vhMGuw11tha5Cg30skhTXKcoV+BK5Uvoq/aNcrkTFz5+vLOF2i7N6O1jY0Td7biaUOh99Z/EUJG0SsAQp431ElsW2JXVFWhzHVCg1V8zHu33kXD+9/hKKJsYwUuHL+Idh4fDrBvNBiQjwufUBrxlqA+Ur2Isg1l02Ffj/Btf0UP//KLt7+0g3curaHtNcLYEu8f63dsj9RLSyq2Yhx45epygU4W8q28H6boGLaCqQYLxqU0QC90YF47Ercbfxh/BL27+AjTfUiYX6JopihqJdIsww33vkdpD/5vxGR3HtYW7HbTzNzv7jXSL9WdSs3IViYbl0tEC0KRPMLNOMxTo5TLL7xn2P0G38fvcNrCi2FPWp/FaBl4JWQtSpYkK4UCJdkOfLhNvr9AapigvLxDzG7+y4e3b2DxbyU4nQEqoSHsjlmFiSefi3PHwL0Wg9Peb0r3812RDNM9HmBLT6JVujnCXYPdrF34zYGBzeRUmUrJ+52I1eVl5YaL5s7OvP640kLAvU3nceWNhZiZaGF/bgZo2kJGh/ZoOmoW6XQHgFfrQWzOLZwU2e+UHWrAtcS0yV3GHo4rbfw7myIs4ozZKT+ytzI6hbI0zSIUGjMnz8cPsrcL6kkiaguucnpharCxo/42BI+KoT0eyzWC51nl3bXzD3T1edUrGTsOnWIebphy/nYUNgFi24B4HA32AYYcJX5U4Cr+7DrnKjTsU7sAmYd2lsv0Y0A96hVdbODZBvAAlBW3+VaLATc25XfOR7RYqAw+FpZJsTV53Z+Ngv8CXhNekgzFtPqib0AxwYBsAG+dotjCn0O84vGWoP0/d//Jy+uv2+OtInAJgKbCHyGCGyA62cI2uYtmwhsIvDFRSD6zXudRdWzV1WfBltfOGh91ipPV8qhQFWLWg3ImY9f1zJQH3EVl0hhrG5YLYVXrq1bMOlTQq9qR1W5qr0Bwav+jqqvNglaD9SyRgV9z9LTygJYFJn0QjN1pT7fBiAjEMEOpqpFP7ZBK7M6INYiEBDVrXjH0UNUFxYC+T4BuCpU0UWe6xn0GnTRYNl16otm1xKuqXuCHX9YVdYSqgpu02WrpGPzXrb2BrLY6nq6BsDtSuD2xmjqvKFdOxc9euc1YiugbUPBN60bqAiKVOVs0FWsHUzIosVR2mvz8KslA1WtMfL1GocAXsMKbyUN3owr3E5XOIxLbCUNhlGJjOpWAtewoFPFkf7TWLq6t23qukR2ZbDfLC+lEmBza6noh+tAKGtxV/xL1dfOW6bCx3Ixw+zsGLPTu6guHiMpx0ilmEyCJEsBVjQmNLNUZlkkpgRBpoTp2AmozYDBsFBwq9vfFC9Lk5ZG1G6RaCexAk6iVvQe67/X+9xdnGsqp7aYtki9p4gqcPV/ARTSM9MBa1BJ6jGuDjchJbNTAExP05SCQXnsSa+mruTfBe5ccgYOfcq3hiKBsmoJ4Cp9wlzZknHAZHESeEdbAVoMsH3afxOcEKSKxYBUXtc0dX6XtHHCPwOufD/PvWlU7VoNb2I5vIWqt4s6zo1FqhXB5bFee1Wr7vI+pbCVMLBGgjROMEzW2KZ/cbrEdlZgqxcj71FNlWlBtqyPKM21DRmE8ZRcV2Oz8Ss/9LbDjuIerqr6FmghN91hhoIdaySSQq18sVW6aptTpZu2GwfKniJu856n0/L+1iXGJ49w9867KIoF0v4IywaSUs17PFkUeHh8IQpWYmcqAQuBIJXAPSneRgUi4XoUoWBl93Ih3q5v3t7CL71xDa/f3sNo1BcFa8xCPQLvasRJjrQ3EnW5pGSbnYJY1djg70BN7ScaREkuhbQmk7nAsLi/j3R4gHSwLYXN1mJFkIiqTew2WFipWGA2OUNTLmR8XtQl8nWFV370LWRH76hvavAW/ZSJ8QX/WSGcKwzFpViV4SyUxfOdLxDNzrE8n+Jo9ioi2gn8G/820jy3fkqYrGnmBLVeJKxcFliVhK21tJV8OMJgsCUq1OXkMerHP8bF/R/j6N498UT2OUN9Wl2taROwK9LXVDa3O2CqmLa51NLDxQPcZwBu/lCTHK0xyFNs7+9i/9ZLGB3eFN9VxNzA8XPvPjEECmhFuS4/TXjf7RZLc/U248C2pcp5TVVXaKYzHtsQfVwVFKvCVVWtpnJtWCyrxGLBYlk15gSu8xLzao11nOP+vI93xzmmq9R8TXVOYLvrbBHbeGKx6trQ2EabtvEISUqVq6Xqi3rcFacKXHU8U3WremBfVq2245hZClhmAcdT3Zh62kYgzANhnrqs5NQ5oKOmDfN5JBuRal9ihSdDBohvHOmYpbCV393j1TIfmla9y7YqXx0lbgt+FTLr/eL4r+C1MnUroSt9XtXrVTfmrip6ZWOX4JXjAcFrlgmATUX1qsW2qHolPObfvYhZ2IS0rAeHrhvg+oIHv83hNhHYROC5I7ABrs8dss0bNhHYROCLjEAXuF4FG89zHleh6yW4+TwHuvrarso1QENLGZZFTFt0Sr0VL0NjrWzcdX60tbmdYDed9Bn1XZ555lzMC2QlzAwFqpjC3y6qOuv9VoVixTf0c6zwlz20qyMboaB+0d/VUJMWbLKfrI6svKtFeH6FHSWrOgSqmsaAlQNXVY+2qewBtPqCwo6tkbsczy5sFUgsyl0vctSGyy7RuGhw8BSfWYJWsUAw4HrJWsAW2oroNHO+jZctukwtomo7TyVu46GLE9cAmY+v+Sq6orUFrgrC+R6Juy1B1XtO/yUCsIFhFGMbwCv0bsUab8a0EyhxPWuwL8rWBn0C15gqONVE+e0VnCLXrSrWS/5oHqwOWNR2rGA5IPVn74d0qitLD27fZ1BSWo+kq4bTsfTnFYpiLOB1fnwX1ek9xOUE/SQySKaAjCpFAa3iz6lWA1ysiWJR7AS00r1aDGhKogNxgRSi8lEoJjDAVKK+iNS0cVUsSnpuR8yrGyIO2Vr4qu9R1a74pVpRM7nETipnmxbahRMG3CxVXduK9yEtbqWhvwyJZQEssE7tHoIzraUvq9qw9W2UNPGQrm7popY6zl7jfpJaoJoK3JVUptf0fr0uwln1bSWctdRYUaNVoqRkJWtRPRG+WsqpFtXiwnyNmpYCVnmcYFY+K+6hTEdY5jewHN5EnQ10c8K8WRQqaFuRuDCLnoCD31n+h+nsLMplIx4X5FkSoxcDOQsDRQW246V8jdI1csLXvI+oNxKgFGdMiedCvgWl7iGoOt+uLUAHrFp/kL4TVKqqzA5A3hSgylU70NV8csMIJX8y1aIr0D1FeL1GtZjg+PE9nJw8kmsfDEYCPiezAhfTKSazJaYzQo2VxI7Fs0pWWLK0b8aiJsQr5siSBIuiwKJYoFmJYysO9zK8/aUd/NJre7h1/RBZfygDnqT6RymynMB1AMSZtDXbF7Th2JSntrEg7yH0ayLMZguUFQFsH1E2lJhHvW0g3xZ7AvZZqt+ogKZC+uziCYrFHAe7h+gNdjE6v4Ptv/5fkExOsI5r8XT94v91nh6kf3NbTNt7VC6xLmaI5jOsZxeYnDY4Hf7r6P+9f4T8zTdtXNXNBb5evVvZRxQosm8QZhIwJ72e3FfCp3IxRTN5jObJBzi5+yMcPz5CUzWyCbpiDEzFyJuknqCtIlu94HXStG1N6/e+gWm2Av4i08smUoQR6OcxdvZ2sH/7Ngb715H2+6HwpsJFGTl1KvENRh9HZSMvGI6r2tZumM8xnrKuwNXAJEG9jGciBVa7Eiu8pAWzVPWq6lZVuRK4FssKRdVIsazxvMSS/q7I8aPzFD+6iFHSA1ggnc4Ta27GcZz2InoOM+0cWzCqNk/ej1nATBWk7XwS4LEXvpL70KpD5VI6qe46fqnKWSAlla3cwJLxU9/r3/1zzX01NHkvutU97tXPcIDZnq/PebYx7GONpOqrXyrbXKt0bXezVX3Lc9Qsh7YomDUw3wAzBTXbdd1U6u0q/q780kJaS1PBsr9zDrhaQMzPO4sVsupXDxkBbI92A/ollkKWjdQdCxy4/vXv/e9f/BCx+cRNBDYR2ESgE4ENcN00h00ENhH4FzoCV4Hr5znZsOj9PAd51nufgqhtMYW2sIK+0ZlUgIUfA6l0cdQdrS8rJD/tEkSvINBV1a7umeoWA3rsjqrRfla1h8JU01fZQo2p7IR/unhT4NrCRNUPquLsqiLXhUDy3XibqG3N6jMAV+MPjhk8XpeAq7qHBTXi1fD5Y7+Cy1a1KyDNTq+9CUyj1PRubxtcZEoSsXjMqo0AUwdb/aXGtMNKTCGrZhBt4a7LERbfUl9sdRZzphtUoGp3xKtys2azFixTiwECEle4dhXRbsswjIBrEfCVNYtlNXgjWeGVpMS1Xo3dpEY/atCLK2TrBgkvtNMGvD36wsUXw9q0Dal22rnDdpPr6Su6N+Nq47X7Lq1K/ATV21i9YE0pJA1HASYtKxRa6sK6mE4wfXIP0+MP0YyfIF3PkVOJ08sETFBtF1MBI4pXpnxamrhXOja4K9dn0EvP3QuK6AK6qyzyduG+nHL7BBgIkbbFswFXO46EISz+/Hi6qGab1+t2308NEhfVCuBsjAg2D6ou8oFD0sA7nqL6WZoyrFDXXu6yWiumJnF0FaXBAIKR8K8LL+U0tPiUACHzFpSUZ7cSkHagwJVqNPVtZVV7VUHRqoCgVfLVRYlGlWureGJVay0qw4LXlhpMYFotLWU5RkX1a9RH2d9HMbiOZbaHhoDEs5aloxNIrBW4rFao1jGaqIeVeIrS3IXbQCxQtpY01V4SIU3oWcwxscIIJYbRAltxIUXksryHHiun5wNEvT6SmHYD/NI2I1A+abetQvsNilS9rwpc9WY6wAi+weH+m9K1o4S/ej+0QZjVhexCWX+pK0wvjjG+OMJsMROQmvX68rWsVzi9uMB0tkCxqFAslijZfwrCPE1FJgDJM4LgFJPpWLINmqrGdDZDWa1REGStVhgOYrxxa4hf/so+fv7VQ+zusKiZKgPTLJeiWFGcq2rX2p4AOHDkot9qJtYf0rzo6zifYzEtBBC6ilhSupMB1vk2kv6OgO7JbIpl3WAw3Jf7O1lO0RsMsTU6xN6dP0L/3f8DUbFAFGs6/ZXp99Omxhf4dzZGqhipGi4BKrXFu3UGzMaopxMcn49QfuM/w/A//K+QHO5THCpAm6nwClw5vtF6o5H7S8glakRWcOdmEoDpfIyqmKFXzVA9fg9PPvyhFsyiVYQAVysqZJtgaiGgmxECw21C1nnYCya1EFbGOevLwQPahiOZW+I1er0Iu3s72Lt5G1uHN5D2B5qaLp9vY4E8D3Q7qIxul9qwpthfnk/cUoGq1aBYDwXzdBNHU9UZNwV+AlwJ5dn3TelalvQkrrEoa1ywYNa8RL0GFnUPf3nU4L0LjpG0ncmQSNE2flHxqqn2kgXhRQnt2UY3TH121I07iSA9jt1ySFL0NR3fnzEuKU1trPLnGOkqwWfU7VKY3WLF4kQV3mYC+LG8UJSMCDZXdIFr+5mdsd1aewDFbhcgU18LkPm045tKjIMqYrWf+odp+yEcNvuDYPXidgNtdoici91D9fam3ze9vOntWsqmCqErIWxZL1HJZkODmjBXVN+twlesLsTflWM4C2pxnOaXFt8T6MqNVtsU9cHI5/O/+r3/7QX2+c2hNhHYRGATgeePwAa4Pn/MNu/YRGATgS8wAi8SuCqguJK6/yKu5eqKLwCP5zi4CUG6i25nVv6w/ClurpcBij2TU6XJJS+VrrQXkOLcDlMDFHOFpyrkxBrB1veCfEzVGVL2wyO4gknhAKGKeVh7dy7e1LCiXuswJDsXVeLpBzpicHWeLuTNQoDepQ6HnuZFHZhtHqhrphUbyAzFtfT+i8unqL1kyRjOlZ/PCt/iZSdQmEuRlUCJsGixdzl0VUsCu0ZTLHfvvJ6qQQlL89TLUnjXqlpVxaq/p2ovEguHSgqp8WcDrpH+TSoZC1hXRTPVra9iha9R3RrV+HLa4KWkwkGvxnbSoB/X6EU1UqavC/1rF34BLtoislW3WOqsX1CgetKb1EtOBEyth68qflslqDcz+uYp/HO/QfPSs4JXirKD/klVwLR3MBBKX7j55ByT4/uYHv0EGB8jYxmevIc4pUKRFY5TgUGJpCb3BJB1qxyrfYFXh/ciP+7F14KyNhmfrzWloxe44b2UVFRdFLpyiItuXY4bUDawTOjARSeLjMj1dywDfGEpKupQYKn1W/SUb0EX3sa69yJYd1iUbWNBWpaMS7aodguAUOne7k9nY0dBiBVLc1sBKZIjVa5CqqxTBQc161WJNdWTptji6wlZ+Z6Ifq4CXJkOrGovAloCJ14PAQrVTYSatCVQWGRefFSnrYB5MhS1a9W/jjIdol7HorByn8SyWqFcxahoIUDVZdqXxTlLMgk8pu41iTFIuWAnaGC7W4vqdZQl2IpK9OsxsmaMflSJ1UCSj5BlQyBroQxoN2DKOLcW4D1zgG5ENNxHib5X2DabAvPrCEXjdLi9tDuhatCwF6Z9TEYE85deFjOMz55gUVygoOcn21VK+NDHKk6wWGp8J7MZzs4vUC1YJVzjzz60WCwkDbeX9zGdTQV6MJ6z2VwsCIhLeQ5UzrKtXttL8c1X+vjlr1zDqzf2kQ2GQG+AKKHCVYGrwg6tOL9alYiooCdspdcrf19XmJ+fo5yzoJcWuVNob2Md+1SSCTwslgUWqxjJ8Dr6OzeQDrcB2j2sG+x8558gf/CHkIYh/tpXdyafY879HC+Vti/zHgHRUoFrqcWysJhhPR1jPp7hePElpL/+jzD6N38VyHP1JyVyFWsPTb1W1TA0dTrt6e9XVG9WqIoppsUUo3yItJ5h9uFf4eiDdzCbzNSbV8Ygt0yxcdc8WmUjxsckUyFTJa5zPOXKOtxKvxfgqoWbeE/Uv9x81mM+OzTIswTbuyMc3L6FrWs3keZbenwrqmaIV4fwMD9zA8aeCWS+6dq12KYVIX3whe6mxXf8m0Upz7GD6nj1c1XgSgUlFa4rUU6znU8XJc6nJaaF2jKcLmL88b0FPprUUjhK/UB78pWyfYYUdVW9ymaatQ3PUPE5zeevWB6kbNuxs8miz0OW+RHAsj1DtTtqunFnhbRUseverbRyUbgstiyukjUA6XOLzjm+h6tjpit/n9Wsr44xKsK3zA+xcnIrAcsCES90gn81LApDlO46Wht1WNwWBvNiWF3g7DYQuvmm95DAtZLCcApfCVxL+06/b274MAY+J7ldFzNXemmKvJdLYS0W2KLVAOd7txMKamA76Q1w/RwD3eatmwhsIvBCIrABri8kjJuDbCKwicDPKgLR/3U3PNi+kM+4qka9hAU/xyf402+gcFcW0Z/x0I5wFGbYwvs5jiXgUIopASnTFN3PtZMe7vAv2AhI8Qx6rK7k9frJQb8qKkvTXQVY0BaRaolqmzwYVi96L7vFIxzOdRR3kkoWYKxBwU75MFeHXIXnAewJmI0lBZk+f5qSr1enxW4cuBostBRyD6uojJhWuQJSwldbgLri15uQO3p2LQc0WqbguXSf9E66ErRN+9N1r1sIiJ+rFXwgVC0lWZW+rgqbLZlbgKsstt2rNwJ2ALy1XuOr8Qpvrmu8mta4nVTYzytsxQ0GVPFFXHS2C2C5F101ialeNJ3PF5RXOklXHRm8X12+rLJLAZbdLqCXL8VKfNGqClZXfIr22tqTvdHUWQ71JXaERmWB8fkRxo8/QvHkA0TFGTKmjWe0F+gh7eXIerqglvRRUS9R8UoVDKGZwk3RLbva1TYOpKXratS+hNBZA3INMlXRalUhzckVq3bNAqtdTSYpp6ZilbiZNx6VkqLQ1PTrVhXrsXZo224GKKy4CucIVTRtPYAT77HBkqBVnXm7a+9o6DXq78q2Ln8U5C+LXvo5ioLWUl/lGHqBNiixMnshrZv+w7QZWNWF+lCKem8pwFWgvCnTmDotUIE/hyJ++nmELwRpDgipWqvRx7J/iHl+A0W8hapZi7KzqFYoVomkDTcEjtlAvH37tBCI1GuSC33240EWo5+o4pUbMVRysRjR7tYIOxmQ1nNExQXi8gLpao4+1dH5UNqUtKMeAX5f1FSCpcV31Bp2UCV7mq7GVUG6gwshsKENCKgNKrPWqNv3NALk0QFaXQoQYTw+wXR8grpcoGwqUYizMBDhJseLoioxSnPxbD06O0M5m4uyjLB7uSye2zx0AAAgAElEQVRQzJdY1pWACqZhLxcLgTxM918UJSqBcbzrRNUcYxr0szW+fCPDr3xlB7/4yjXsHuwjHuwA2UgsBvgVRZxl2DdoL1GpepwKQkSoFgsszsdY1WuJnwoICd2t6rkAKIJ9LbxWNmss1xmSrWvIDl5G0r+GrBxj+zv/K5LzH4mVQNijNFX8c0yLn/OlnV0/glZRtxpsLQtgNsFqeoHT8RqT4b+G0X/xP6H/c2/bBpeNt2bJoz6uKxmPuAHAfjJfjFGVC7XdqCtk+RA7owPUs0c4fff3cXznfcznLKxFKCetzO6BdUepa6fziPp2qhqT8yG7uPZu+rp2gaupXM2r2dWUdnSzJ1qhl6yxtTfCwa3b2L52G+mAKmdtnz4utAY9MmBjzQ5+6dml3S3VPR71v1UFvxWRYrtzX1dJT9exQorvUSHv44h4Q7MI3xpV1WC2XOJiWmA8r1EIlE/x0UWDP/xoikfTSr3jBbgyHZ0bdDpPJIlCOyna5qBRsi8sXv7MIt1bno5M4arDoKva9XEm0mOETa8WzPqYIPGwzSXC9xa4mpLX0/a9gFanCNRT84Vv0prVQnc+f/bc4pvo+pDl85cUzKIXsNsJyNikytFQLNN3adl7Awzu2iLwPnZ9tU39Kpkh6mPuG2XB35WqV24uiOp1aeCVGw5qPaMKao2rCAjYV1L6b6cCXKl41YJanOvVCkbmfJtr//r3N5YCn3PA27x9E4FNBD5nBDbA9XMGcPP2TQQ2EfjZRiD61j1jDK6ANPXPs3imFT66yiSeOsOnUqN9EfI5ruWqSknW4c84SVtrCK9ol4z6wR/DaHUB4/+ewpifetJcD9FSgMthKaQlVgOWnGxgM6Tcty5vSAy4GlK49Dmq4mhBrBa7UpDpuDGk43UKavlBujqXAB9DRFqvV7/2oDTpRqJjBdA9Of98AZl8wLciVJ5a6UpaWesZ3fD0MwGNEht6nPIBf63FxqyCs3+O3l5zxHNlrtzv1mahe8/aG9ymAwpws4JkirdMxWoLFirNROEqJVnaglmEIFSJir2AFENj4bEIuwB+caXerV9Bg1eSGrfSErs9Atcaw7hBFlNNZfDcT9c9S+2aNIXPU/rbZqxALwRNr7ULXE0Zp4s8u/r2PxQ4CGTiHztwlYoieZ2CKYW1qiATuwFTz0rqvcHyetWgKhaYnjzAxeM7KE7uI6km6GVMd84k5VChK31dE62GLpXoubj2FFz3qTOljxGcAFx5jpZyGkwQZaGssCgoxUytLG1HFusdhWJQRrdwVhW2BKSm8LsCUhn7Lhh9GpIa4OiCWoO+PpLpewItUGBn9yKkqMrPLXBVaGL2BqZ0JeggpVFvRk0T9bRfUd/aNsKqLIQlEqhLuy4XCtCoRCsLsRlY8boFsio0oVJNziWovmkPYIo/SVelSJavrUTBVq0iLOItTNLrOF+PMF6uMasiFPEA64z+qwOkeV/ufZ9+rWKNQDUh7Q4IXBMM0hWSWDEi/x+nKYZbQ+zt7WFvZxv9OMZqMUU5uY96/Ai9Zo6ci/reAAnTqAl0qbaUdqHgPfg/Wkpr1z5A+oLbEVi8PfVVlbFtpfPuvVNFq0IdnRoiJHkPzarC2fEDFLMp1k0lSknZoCEETjIsGaNqiT0WZ2oaPJ5M0EildupKY7EQmNPjdT5DXSqwa1ioqW7EUkAsCLAWkF2vTMUtiuU1krjG9Z0I3xC16y5evX0d/dE1sQMI9gJEc6JY5Kil187U+WI8UXWrVRjn37SAm8EaT0snZCOkX7EYEhV+MWp66iY72InW2P3wDxAtTk3Z+jET5qfOiJ//BbLdJbYbS4GtUV0iWhZYL+cCXKvJGEfjHTRf/08w+o2/j96tWzJOy3VLm7dUdfMy5u+rcobp+FigUy8b6viFFPlogF7cw/z4Azz5we/g7N49sYiQtPOVKlYJxtgZvfcGr1SZbrSNyQak+R8LqG0zwBUO+saj2wWJgtezTtaIV7RFadDLgJ0dha5b12+gNyR0d2sea63uDc2MD9nIeVrJHcCgqFtthvNNKIeH8jfdmFJFvI4HogCWcaEWqwzWpyorqluXuJgtMVnUUkSOiunvHy3wJ3enOJvbeBXRtkEr3ntKun43tWRmRZnETkT7oIXL6arvHgaVqQ6/7UZhlGg6vhaf8uyWJLgya/BtrJTNLPYxA4zsb2LhoiCW/ViKGKoc+anG688uej9VdSo2DVf+PaWk7/5dLBG8qJZZCZhNgo5fVuzRslNcwtxVsnLuEH/XK6rcLoA1SbW2Q4HmClbV23UpbV8Vr+73SrVrW0RMnhIkrrHYw2S8j0mq3wnR6efOMYbwVbILYvzgD/7p5+/wmyNsIrCJwCYCnyMCG+D6OYK3eesmApsI/OwjEH3rvn1IW8G5rdDR/fxWIaRP91efNi///KyHz6cfZX/K6+uC1a7a5lnWAgasnvn5nwBcJWVd/k6A2AU6n36OIuaytHNqszIpqqW+pLEBs+61a7q9FmPqqjh1KRUSZ1Un0ykURs1fAK4uAhJVaUfREhacltFoC0BXbvqC0VPV3UGs1ddevY9+Vu3vHVA51OWnqzrUSKAoX82mwBxrg62BYj8tXGLq4OB7a0q8Lrxy8OrA+dMRgL5Cm4Gfg+kJTd3qxbFE2UroKgWzVD1IZZ5AHiki5IWuFLjurIFvrFd4CyXeiFZ4OalxM11iLy2DpQALZvnisAu6fUGsytY27V7hrC7eVI3kwM2u4uoFB85noEi+Bfqqi9egulKYKrauVi2aBg5U2ei9alucsWHzzvX2FIn/YTmb4uL4AcaP3kd98QjJukSvF6OX0V6Ai+dMFmAKyvgzASyBGdWu+nnyz6wG1IvPALCBtW6rk/tmihsFDVpVW3z8REXrRWI0NbtN71ePRn4JrGOVJ9ete3+hwlTIZWdjxWGpQQwdBjSlWs/TYm0gW/oSQamH6crGBM//meOPpxZb0TiBMFIxXNuMe+sh0hRS8WkVRSxBSKWKaEkrpxchFa/abmpCKIM5YuDBVGhaDFD1St9Cg1degEWLx5j61VJL66pWv7+yRhGNcLw+wIfLLRw3Oda9EbL+HvLBQOwl8ixDn76T1GeKR6yOQHkaY5hBNx0IB6SPqx9jf3uEa9ev4/rhNQzyvlSan549wvL0AyTnj9FPVsj6W0iZ2t1jwae+pMCrXN6gKe+9wC9rP35/TGkcfu+bDaKgs4JaAmsN5Id7q1tYvJ8JVff9PmbzCxQXJ1guvcp3g4rgm206G6CJE7ASeMrxjYVpaCWABPlwG8Phjvytmk9xcXqMR48eY1wspO3GLDQ0m0vhrLJuUNSN+OiKelCUlmxvLEm2xk6/wRs3E/zCqyO89ep17B/cRDrawzodqcWA9F/z9WxqUbcW00JS3+mb6fOYKJkNJgk0tj08ATbi08l2pEV2mnWKw3KJwemPEFFN6n1BguYD86fPhS/kFbZJRysNNAVQEbrSUsD8W6djTCcFjoovof/v/0MM/51fQzIaKSQWz1P16hRfSyucxWuezy5QFBcYDLexs3MTSZrIhgXvLeMwe/gOjn/wB7h4fISSRejoAytxs+1TKRCpYyY/ShSuNj5ododp1/k3nxCN4akS3CfJdr4W0CbjAL+odudcA/RSYLg1wMGN69i5cQu9rZ1LnqA6X3S2Xi+NOTqay9+73tCWsyGw0SGjFQDztHvZkBFIR9haQcYFKZwF8W8lcB3PC0wWjdiMlDXwp3en+Pb9CWYksPZPPHKlyr1CVypdqfjmZg0taaia1OwIFmMkzG51/3x20CvzQo+tj7BnKohKVAo2mj2MFYZUT1T7Z8+CXjhLbBKYci9jnxUNM6sB35hwj1zfKNZdSbdh8O+qmg4FyDqN3s/vWXNAyLKwZwC5QvdxtfHJlb1hzun4nmsGRmsz0PVivQxdbbPF2kAoGGdFtAJ0FQirheQEulohLh1j3Ttdn1doNaD3U1XKolamkjlJ8aM//dYL6fabg2wisInAJgKfNQIb4PpZI7d53yYCmwh8IRFogevn+DhXHnbUeC8MuF6Fre0TfYcztYvCS4JAU6jJ4sQXKC6SCMWr9IlaipDoWkqLRj1LSPkJIRKFVEQvNgOuAl2pavBFkS7tu0oUce+Sj1dPN1FAEN7aecg3u35VgbqPqdAZORuvkCxoKVRE1xMlBpFHdEs3I0gO68CwWHN1qSu9zDuvE/euTs/BnC5t1SNVPkvgpoIwSd+XOOrfCTD5eoG7ov51fz5aKtBewMCy+3XagtsXsxoHe7/8d3tzPL2yRYR67QKBTdErixG3FVivpdCHFMmSQln8bnYCEf0V+V5PWTfVN71CY2BrvcbX18Db6yVexxovJSVuJSX20iV2klosBdJY1X6tCrNdXAvos0WWg1dVA+tr2lRFK3zShYLW9nR931JYVUKHThHS9RW6atqfkm2DVFIsKzHFqzc0v/eWAulYQYAWAxeLOmY+PcH44V2Mn9wBFqforStRvGa9HElG9Usui2jxexOPV/XsoxpJFbdcJBOIcoGt8FD+O3irOkRQj1EBGNKmVUkZFtty/yNVdFr70gIkXnzJoHsHQlxVJGm3c3/Y1i9Qfmdfqqykcs36cIArqlTt7HPY/VbI4UD9qnI2AJIwBgmZoeza3q/AQnqSF0/xhTCj4f1XlIuFjAHyu1o9XDV1mqnMVnSFlMR8cQlvBRDIB6jCSxbiBlwJW4vFAvWyFKXerE5xv9rGce8lLPIbaDIC1z56eYIsTdCXYoFqJ0CPR545FVHDFMhj2moo0GXqNb1KWXV8tLONGzdv4PDwGrZHI1H0zSZnmD5+H83ZffTLMQa9FEl/KFYDcULwqu0IhK0C70UXL+1X+pgp5LRtWNEdt3qQdq7tzvuBxFbuo211GVCkv+1iOcdiMcaaMFSUfgoiaDdC+BulA1G6ElKIL+6qwlDSb1NM1jHy4Q72dnbEfqOcLfDw3ke4c+8jnI2pgp2jKArMaTewZEq/ViCvmhWqygCOWDQ0yCJgkK2xO2zwtZeG+Ppr+3jlxjX0tw4R9XcRpUNVthKaFoStc1R1jDgdqOrMjVF4/6UwG0c4h6ZmOUNFH6G4pIyXiJoYu5NjpGd3EK1oo2C5D180bA2TNeO7xLpeGHCtgOUC0XyC1WSKs3GM0+G/guF/+g8x/IVv6BgiCsRG1N1VWYhSs9sfOYZRIbizt4/hcBeVeB/XskHUcAPg7nfx5Id/htnphSgAmUYvfZYxNYsFZnOorYN2fx3nbV618Ui6Z8hWsPnXYJnuVdus1Y0xfb8Jfwn/+RzBrxgYDDIc3DjE7q3byLf3dFy1AT/cmiuWPdrHFQGrd6uqHb0cpgNXbvT4mBBS7gWuUhFpwFXUkVRDr8S/dVIsMZlXmBY8XoqLRYPfuzPG9x9NZSNBfNBtbPSMBKojMxZjYpo67WgIXrPcwGsuKnh+efaFP7fo2G8bdb7pZf1eQGVK4OoFIfW/W2/0y/OpAmiORwpcFbryd6oY1Q00z4jQm9sdv9XuRduD2hLp668WoGrnqNaT/upjo4w/8n99jT4XqFpX0/TdTsFMlgJ09c1YVew+C7heeo7oeNjKNUrxMyqXW4UrC/ypipkbDFR1G3gViyXLgrF5kmMv+wq/RPWaZsiSHt7/7m9/wpPx5k+bCGwisInAzz4CG+D6s4/x5hM2EdhE4HNE4IUA1wB9LqdAd6Fri52e82S7wNXf6iuNIMtrIZRmErYgRRZclrIm7EjgnqbyuYhOsWW3QBEXTJeVoz/NWfMYWUTgqgW0qHKlilUfo03NaoWkXLlqJTYCcHXFqaAwK1rioFJ8zPwhWJSYKneUpRXZjSkWHdzxZxN5BLWnepmaetN4m/A4S0kk1PVq78r2OgWrwgIzJLwpIBIQ5N6oqnZlcqFYDRiIdWGmow7XszhwFS9bh2od+bSzRI+XNDVR/bXQsdssWuWmAWFXNhpw5flUcn5mJXBVBWsFqkLgrI0x9gOs8XMr4OtRhddWNV6KK9xMShwkJbaSEqO4QZ7WJoy0M+wIxHwxFhSutngUgOxg3Dz+WvjabXmuuO1A1y58NSAo/c5UgRIpCTp9SIn8DZ8HEOXQvlVTu7JaPtmYq0AFevyVc0zPTzA5+gizJx8CxTnylAWCtMiGKF+Cv6sCV1WlUnVKBZ4XRmIRH7Ue6MhtDQ4YeHSPWbM8cHiogFptErhIl0JLoma0RW7YeCD8VIXjs1JAg5La32egorU3MA9cGW/8PrQeyS1ADUFSv0FTMF8Frt6nnSlp5XLftlCwLDeL3qzmjSrFsuSgXaUVwYC9RtRxWqGaaj4ZI6RokBXjku9UUqqHo3u4MnVe/T3J5EpUyyWWBWFgJemns2Im/qv7t17HWXoLH1TXcRHtoZZF9hoDrJBrq0VZr1CvqRKlpQAwSBqkERWuls5KL0xuRPUybO/u4vD6NVy/dh3bW1vIolhA5/zsMZZHHwCT++ivGgzyHHG+hYhqV/F97IkSUduSVpmngrrr2erFpURJLZDV7QS6mxRuUWDqb45TTYWT0/u4OH0sRZpk34jjAoFbnGDFz8yGSAdbWEWppuLLZkiDLIHYJExpHxBnONjZETCdpjma8QQXRw9x5+5HeHT6CLOyxGJWoVgUKM1blD65VBBqXSSOzgSktGUgTF9j2Fvj1Rs9/OKre3jzpevY2tsXJTB9dNkNykWJxYJF0UZIsr5vfxlIaoC60vYkoFk3YFSZ58CI80GFvI4wfPIe4skj+VtI0/5pJr4X/RqBlTz3hXytqXCtKkSLGTCfoJzOcDTdRfnW38bwb/89ZLdvaexolyBteSFQiX1e/MIF5kWieOX17+zuCjRaLAsBRxy36sU5Lt77Uxy985dYTBcQECX3iH1f4+abmlQhttuovG+2qegbMrKPwhhr1yXYk35nzxmaWi5bRXq/ZB5n8St6K1/O/MiiFfqDFLvXDrB/6yUMdw8QZ5nZ1qj6393GHcQKKHPgatDN1Zica0TdXhtoNCsTLbxE6KaWIwG4isKVmwINZoStixLjRYWi5gZzivvjBr97Z4oPTxfqE8pjNFSFm3+wpahTHcmNiV6aIe/10UvVB7yX9cUTnBt2kqoualfbMDMbBbXD4R1oNyy5caf3VSGgZG7YuCuWMba5rZutrU2L+Naaut/HQ703HcWq3DdTN/NzzYJIAS3htW4mCfQ0FamqidvMBgepXcXrs7qJv67dGHCrIR3jgio2bMg6JL/qG971db3838EL1jbvBDgHFTMLAHLTTMGr2i7ohpJmQlgBOm/x9Hk1dXEW6/28/84fvegRYHO8TQQ2EdhE4LkisAGuzxWuzYs3EdhE4IuOwIsBrt0FbQtdf2bAtcM+gspMqvk+7XTQVYWqqs3EdV6IQaUMpoBUcCLLn88IXLk0I3QlcM34cGpJq1zoaCq9qVbNwkBEdPY7FxSKRsmgcVcFqw/fBiZDQrEuRgS4SgBUkaeg00CeW4OG4lG2eLQ4OgyO11pMS60OVIfjsLgLi662UVGkWIqlKl9VOdoY6BbIa+BT2J8peZm+L/EyTanaOuhCNMC+jpLIU2Xb8zIIZSckix+B0gpb5V+H9PM/qcChlYB+UdGqakqTHuvSzLzfpC0YcOVn9gC8sVrh61GNN9Y1bqPGrajEYVpix4BrP6mQxnodWujDLiXA1VbV0i6mOoWbTJGoC0X3lNNztPW8nFQAIldsNboKG0k/F9Wfq0kNIHqadjC0aO+oMntfuvu5e4wUO3DRulzMMD55hItH76M8P0KyKpBnMXq5Kl0zKl5TQjIuojOFPZY+KgtrAmHxf2VP0eW0tGNbFMp9swr1qnxi6j2LRKmKMwBXAhWpBm0gmffPCieJctz+pvDTG0PnE7up0yEMHZwiC2x7r+5AuBb+UjfQ9qYbN91RqLvgvjQeBiWt2lioUs7bLKGbqVPpwyoCZYU8qljjZ6gSiTCNwFXbipiyWtqpFUmyomEECISuVDG5WosLb8I9KgLFr7FaSoGn+WKOOC5xbbeH0WiAKD/ALLqOe8013F/tY7oaiDK9b+nQhIfVihtbMXICyHSNXNKCVSW3FK9QVf728h5G21s4ONzH4cEhtra3MEjpBgvMp2eYndxF+fh9ZMUZ+lmCXm+ISEB+Lu2HBXgiKdamilctJmWwPbQXSzPuWg/4vQmqV1M1S6r5GA8evIfF+ATRaollWQg4Ynp+lg0hpYB6A2ztXUeaEzV7arndaqoqbcwYUQG7rtGweUcJ9uj5evQIj46f4ElZ4KRYYjymlysB1RqlFdvivZOK8AJIG8RUu8bqsTvKErx+extvvbKHw50U13YyUQhHSR9F1UcT7SDLR9JGtJGoZ6e0FUJG+r1e8hhW5aPo/FcRVska/VmJ/uPvA8vx/+/+rTIfU3Vbz4GqAMpSVa6LGdbzCabjEk+WX0Ly7/53GP1bv4Z4a6BV3QmSygJlMQ8bLF7gR4d4FhTj5lBflNeMbz8fSrwX5w9w9uM/xtn776AoqGwmeNKxTv2g3dNbTDIuAVe1ynXv7Hb+UJErFefqnazw1r08dZQI7qUEp6ayDAUyzeOdCQL9PMH+4QEObt7EYP+a+A1LsTgbm/z6dM5TCOv/uLHi3tCyGeM+zqJM17FdIaJv3DQCXLnxUhPG1Su1E5gXGC9KzJcrlLInluC9M+AP7hV4MmXhPiolWZypwrKqUIpXqoJLUe7GEXpxipwK15T2ArnA16zXlzmDlgOEqApetU/rBqrbBOh2tEL0xF6rWRK8J56e7wrSFrY6/FYo2i1G5UXVeJ7yBGWgVRWxpnK1uZj2Hz7GugWDFKZzP1cDst05uLu5+nEZD+4p3loNaRaKAlf3Yte76aBX77Pf4/Zcg69/AO3t9SpUN/js/UWUrboxxntH2BrsJETlbWpg2nS4V7AV5uR4T6uBszt/efWRcPPzJgKbCGwi8IVGYANcv9Bwbz5sE4FNBJ43Ai8MuBqoUXDVoVymipTnw+c9uXDMZ7zRQFh46DTgqtzGgZEWZRKfNIFUTNlsU71UbakHEhhnakQuDyQ17jnPmUdS4OoKVxZSUaio4NS8sQzwKb9pQbFWPAZi1mCxa9fvpjq1dHQjihqUkG4mCMbUrtReubpVr8Pj70pYqlzbf6q+TRy4EinZwrDjiBZe7u/sPO4LUJW1voFeUdG6KshUrkwB5z8WN5G1C0VqzNb1zzN+4cfX++a1wwxmGcN06OrXpYsrPYCfh3sWOl4TTdqaytZIqo0rcA0J/ab+cmi2ChWULdACIl5aR3h73eDNdYWX0eBWVOF6ssSeqFxXGCRLUJVEj0dZQDHF269L0gcVBrULscs9Q73htIBJp8z1pb6j4C6Q3MsWAx5jfjbjb8BR1EG2UFJfVwIE3yjx43WOGWBAFx/qwlkitI5Q1yWWs3NR8V0c3UEze4I8btDPqVzKRLmkxTXUy5X+rjGBmfycInLgykWlQVJRDXVT+K3okRaXogLMCgVJ8SgFyays7MBc/ktUs623qwrDuyC/VQ65klhj2gJZ/VFTcX04C+3rkmWEqaGC37JhlI7K/ipolTvuaZqGaUVJLE4hmuotfpSy+FfLAVW4qucr+7a0KwHQlXzn2OaqRVHvS4VuHktHAgGuLJZkhbR4VwlfpbiWVauuywWWi6mklO/v5Rhu5QKeJO2a2yLpHqbxNTxe7eOo2cFyPcRqHaNerVCaV7Snw/cTHfe4iKcfZsVzpc91GiPNUmx7Ia39fWzt7GDQV2DIVPDx2SMsHr+P9fk99Oolsl6KjMW0RAmXi7+r+AVb0RbxCzZAQQsBVbhaQB1aWMwkHdw2IBhjppKfPLmPs/Mj1CVtM85wdnaMWVOhlw+RZEPQWTPJehiOdjHa3kXeHyLrDwX+6gaNjrC0IVg39HVlkaxKgOug18NoOkNvVmCWpThJMjwYL3AyPsHk+BTFdCL3hbdXlIGlAvGEY0iaoCz1/uxuD/DS/gh5UmHQW+H2Xg+3Dw+xtfc6els3JaaCgWVgtfsu/sBqKRBU29amvKAc30PrjuHpCbKTHyJqWNLLx8DPMmG/gPcwnnWBdT1DVFLdWoqdAIoZmukEp9MEF/nfwOA//h8w+PovIkroNb0ST91yOZc2rUObej4r0IIUcUoI8gSsRRgMCK3XqOcFFicf4OzdP8bF/XsomUJvSk3Z3OJYSeBqBdyCNlX4HYHbGo0V19KUAB8DNBZqrWEerr4RF8KkY6or2tm/QxaLKCZ1buZ8Mhpk2N3bxv7Nl7B17RBpf2gTnjvLWgbPlc0lh4Ki+zRvaPfr1A0uS7eXYnstcKtoqSGWAissyxrjRYHJvMaipC1PjGaV4HvHCb5ztMR0Sc/olQJX3oeyxLIuUTSlpqvbxg83arIkQS9JkKcErvpFWxoFryyu5UW1LN+HwLtT/I73Q1LbxUvUMhwuAVcfyVuVrYy5dp2XbADMFsALYYnqPzwx2XNTSM03SwGxgeEmkpofSAxN4erjujznuFd7x7PV57bud58fAqi1IoBd4OqvUSDc2aAN0LVjgeDZRlYozwFzFzS3XrVr8fNVsKrq1rrxgloErgbeQ8Exszuy/sXzmt/7wQvo9JtDbCKwicAmAp89Ahvg+tljt3nnJgKbCHwBEXihwNWA17OkpqLg+izX00mZDm83pZmRtctHdcWfqV0Fqor/p3qjEfC5N5gA0qAaNb9TU4sSvkoi5qecdBemcAEv3msCXQlbFbjyZ/lsP9OuJYL9LjBqEcpEdp76R3PAlGvQlOHL/xQwqlLOlblkNITG/L2A5ID9VHWjoMCUfHZuClwtTuJJ2yodw6eG9D5bjDhkleIiXhVY1bVUfa2ouO0obcV3kyn9XKiKn6tCb4Xfun7k7xRSKmj2ZiXAuqMk7IJfvsw9Y1t9a+f8DaYTP7G+N20FlgJc24Jf2qwMzrv1hN8fKbC1xv2he/sAACAASURBVO4KeHO1wpuo8WU0uE3ompS4JoWzagyTElnUoBc3ogIUNWYHEms9J01RVc+2lpe2Feq1oIcsvC2dURWdLahrW4B7vnXaREhZpXpN06rplKuSKk9nNbWrtA1vmfo7UQyar7GcoZNrFxtpRStV3WKFqlxidnGKi6OPMD95gKQaI4/XyHJ69mkRLa1snCNK+6p4deWrpIsrkJWPCgtIL5Si30UdxniYRQA9auW8vfHLRo/BYbkG9jqr3m1bKoKRCJ2twMolVam9X09C201Y2BppVVBjaaMBqriXcscPVo7BULbqpKcW2EqBAxTSazfVqgBXVzBZeqi8YCVFkFhUxqvT01pAC+BoSrC2J0ojCdu4paB/k0JC/NlSfXk+omotlwphm0aUgXU5wfZgjdEoEQVyPtwT/99iMUVTzJFQ7ZnvYxHt40m9jwf1PsbNAEt6ta5WMt71szUGVDuzGNGqlurmhJHsnzKWUemapRgM+9jZ2cLO/iG2d/cxGo2QZymqeo355ATTJx9h8eQ9ZNMT5FSM0rai10fSI3wdIErU/1EKWrHAlqi53UpAxzn+7Bsc2rb1/oq366rG+PhDHN3/iQDhZb3CeDrG2WQsoG60u4sZ1XzLBmkvw3C4hf5gIJ8z2tnDzs6+pPEzPoSlS8JrAU4VVlWBlIWwkgjRbI79qsD+YIRy+xCTreuY1A3ev/seHn74PorxGeqyEnWyFCFbs3gWJBb0e53OZ+KbO8p7SDggrpa4ud3DL731NXz59a+jN9pFFFHFyiJZhK4K7dm+aOughbMU1NAj1iF8UGQ3a/Qff4js/APrM19wkayrExrbcTXHup4jIjylwrWYAYsplpM5Hk+3UX3tb2Hr7/wD5C/ftmrslVgJLIu5/Ox+ng5cOTKwYBPHXGmnGeFrhrKcA8say7M7OPre72N+9AQlrVN8Y0KGOgWu0nplI8sySky9qanm3KRtIb+0MRu7dfOD44S2P98wC6p0tlS3UeAGj40fOm3qfeS83KPSNYuxs7+Ng5u3sH3tBrLBlo5pVhRNjmkPLTbEmAKTWF3HL4I1GRMsNZ5jhY4P9PekylFBa1lqmjmB66IsMZ7Rv7XGvKL1SYZFneEvjmO8e7YSYMdr1NcvRbnN/lBQNS8AT4+r46c+dxG85kmGfo92NH3p27QdoccrPV8JX3VzTu1opAijKF8JXFmMi3MLvVwzmd9kM9OBtyjsZRBt74NbuIQ5VYtLKYDVuUc9bbuFK32vwsdhVYxKMbbgr60bpFqksTMzX8lqaZ8VzT7m0nxnzzk2/3J81/lDLXEuWxO00POpZ0GbP9X6oLUf0P/uqnvb7Bmd6/T89d6Xcv+0aBr/e4mSxQC5QeeguRPD4sE7V09j8/MmApsIbCLwhUZgA1y/0HBvPmwTgU0EnjcCnwW4ajVgVYTpovbKpwrYeZpUhl365z5Jo2V8nwCszgdq3l6ASU8dmgpKpvaLasiLVdjDrf/NVyYC4lQdynR4gYKuQHvqEjvp4gZ3BVYabGVpC7EVEIWrFrfRdHlTzl05nkar9ejkss4Vdeq8SQjrCzZVfsrSzyGnhUjT99VSQJKLDbiKv6uuPxSWeaF30wNLdWQDwwKi+XkBFF5eRMgROvYNwavV7oUUzGLqHn3zDMTyc4OCmCrTSM9PbBbcJ9ZUhkmwFrDPtfYm6l9bnOp72qbgalrRp7RCRTmAIBg537UUwKkRoxSl60pVrpb66Rxf4K8VKWOMHfpqmRDgdgO8HtV4DTW+hBVepZdrWmM3LrGVVujHNXoRfSwJxlqoqvfrsvJFm55BvKBqbQtiBCNA457SSi5Bd1VTBXgoK3rz3uUVS5q1IW0HgJ22qPsP7qirvqiuEPeP0c0SbTzdj5bUWqGu6otHH9Dp2REuHr+P5fljZKsFBlmkBbVSflGh2FcbAVO4UvEqC2YBZqb2lpA5/O0UH+EpiJJdz9OVtkYnFRZzESwvo27a+pR4A2svIoCR76aA7A5d7qGqi3Z9r8SnA08EbMg90EHHNxO07ShEV4HZ1UWytmW/1572Kv2XPrT8SFsUqx+l+bt27qeofKmiNMsKUd8SThmkIahTtRzTmDVtPKJphigc2aYIBK1YknC5RguoLJdYVUvUxQwpZhjmS1FqruMU2Wgb/dEO0uGuHLean2JVLsCyWetkhBm28Kjcw73lLk6qDKs1U4bXkgZPOMTTD0VZPL2Y9gJJjCxLkOcZBqMhdvb3sX94A6OtLeRpX8DHcjnD5PQh5g9/jNX5PeR1IaCW6fOEMzHbEgu1seJ52hNlM7cWCGekfRDAmspMi7Z12hWPPz7Ch+/8IU4ffYCUx6JiMB1gtkrRJJn41c6KGsWMxZbWopCkzUGSxqJyPTy8id39A2nTHOdqSVdusCxZ7GmJiOBV4F2D3dUKu8uZeNtmr3wV8Y038OjiAnfuvYdHDz7E+PgY9ZywkMeoBaDRA5yQg16jWrCGFjUNeqjx+s0b+OVv/hKuv/QlUd+K9yzf54XSgjWJKSslXZ0qcbYHtRjQDZgU2WKJ/OgHSGZPrJHafPq88/TneL2mndvnNrQQmGJdFgJc+R3FhJ4TmEwaHC2+hN6v/bcY/eq/h2R7IJsFDaFQMcdyyWJytA6g+tH8o+3eK2RVgMX+P6Uf7HKJYdpHcfITPPzu76A8uxA/YqnaLtBKN6AUV3Y2UMT+mPfKCvxJ4SwbTayQlvd3VxZ6eByeSVc1EM6sj5DRYM8I/gglXs+8JimmFaHfi0Qhvn/zGrZv3EB/tKvjmswlOm7omO6Aje9XT+CQCh/8nBXQE7hKarkUhCNoo2+rgVfxby0xmZcYzyssShbB6+F82cO3n8S4O9XnGqpYpeK9bLDoxsOSwFUArEJYKUYnY7RCZLZx+oD2M/UAly/6RPMry9UT3BSvuklH32aF5eL7mqZIM46fBK7s//pswznBgbfHQTIW7BmlC8P19353up6vDls7di9in+SwmhtVGlvdyFLvcZ05+ETSKu2lzVnhSJ+ru2rVsNHIOUygvra1UBQsTLzu3a/zTdemoPtzuD4lyaGduf3BpesP052+lmOYbMaZulWBayH3UO4txzWJgQLdxf0ffo6ev3nrJgKbCGwi8PkjsAGunz+GmyNsIrCJwM8wAtG37tnRr1LTj/lQPsx3/yQL2yuv9Z8/xlpAH0if458DUYMPl6iPLU6e+l375GsKUYWhAu3MN1XqXTuENbDKitoKXFXhKsDwClG+ZANgYEbKNtiiiIVgWoUrl2mqTNWwmHaw66mnSY4GchxmdopV2XsFmwl0vKw8dY7q7FlKQMh1EHhS+apFtTohCUlzqv5VVzoW+3LIKtfj68cr90uAZOcceFJE07L4VGdA85BVL1dV8sWQ0jmiFgKYuMr4quLY7otFSGGnqVmFH7WeiVyYahExi49bCJhPrMLfyxpXsUtwjBhphjZBq3yJKphrJm3HonD1ImIWD8YipHlGwGgV4aXVSoDrV/iV1Hg5qbCfVthOKwziCjlqUboSLLnqxoufucopLLzDjSFI1wIems7uC8SADlvLBIuBtiiDk53Nj6CIseJSKq2SK9FImA+q/BQWc1rozEFqN9VR32btTuWX6gkRtems0g6aCsvpBOMnD3Bx9CFWsyfox41YDHCBzNRRpmJT8cqFM6vQx1S90l4gwDFZburP8qUerV4QT+BM7G3Cq9BrjAgnFGqar6el1zpwlcJdUu2+Xazy8tl2FSgbvPbFsu3m+OIyrMyNzsunBqW4Qr1WwN6q+qU1d9I/w723Im06jFA51m6MXFbTkouov2dQycniWOEcYYR6umqRJPV51YU/la78vfg0iifsWrw91UqgQr1coKLv5fICOcZAMxEoQkBOH96ESuWtHeRb+2IDIV6ZLEy0XCJig0m3MMMeHi6HeLgYYoKBVCEf9FKwWI64IjBd2dOXDbymMQH4WtSb/dEQe9evY/fgEKPBFvK8rxYDdY3FxQnGT+6gfPwTpPNT5OIFS6VrH4l8H6jHa8w2lEj1csJi/ix+vpc2YBS2rYspHvzkD/GTv/pdFJMx8v4W+tvb6O9eR2//ZfR3b6KOc5xN53h0copFUYq/Le/BYNBDnvews7WNvb0DjLbooTqQdkzMMi/nWC+XknbMdscxkHNCXi6xOz1G3iyx2j1EdPNVzNMBjk7P8eG9Ozh5/ADlbImqKrCqKrFeYSunIlM23KIIvWSFg0GGn3vjTbz51tvIt7d1400Gf7WY0PR0hfaubNN2ocCVdgdipiIq8RSD8ymy4+8gXi50dgrk8znm6Bf1UknXLgS4im8rgeuCwHWM1XyCk3GK8/6/jK3/6H/E4JvfVMgo3q1LsaOgAk8UlGJfYsX6ZJMrQcrxJ42l/c5nM1yMz6Qw3E5/C5MH38f97/w2mskEFHC2MLULXH0zqlMk0gSl9Hi1qc42Qa3/dVSFHqKuWtGViG4roN+twVrBTxkSxNpEbWpo2yFeyYMUhzcPsHfjJfR39sTrWIpv2f9a0Kt+zpxbFBArKJNUeAOGHEccuEoBpYo+ro3YgSzLCvNlhWlRYTynVUCEJMlxf5bh20+A05K2LnHYXJCiTJKmTrUr7QVa6OoAVosycSNMLWLoBdqLaTOQopdkakljPuAZC2txw46qVxZkZIaE2AnQz1lfJxYDMq5zk0WfKcL1ewEsmVZ1nA8ZB9JHLmf7hN1kAZXcvLr8xCpKUXneYV/Sfsb/1g07m6vDnGDQVbKH1EqonXPdyqGjWLV5hVsr3k58s97f58NZmB+u9L1uNoUC5vaawzzWUdeGeck2PXgKUixL1K6E53oPRblc8kuV/Fo8sMHkw79+Ub1/c5xNBDYR2ETgM0VgA1w/U9g2b9pEYBOBLyoC0bfudj4qkNKP/3glDK2A9VnA1eDMJaxqD6LdFPwrj7EfL6vpUgy+6UqhoE+MlaRlq6pQNG6ePi9LTU0P9KvmpQWFqMA4wkNTrNmHuIpAFnVWN1c8SA1a8ndUobi1gOjpAtTUgwRAag+9YgUQvES9YJbBSHuHJlBbwSU/iClCHSj4cd171otVSfEqu29uJ6AJjro2EQWwxMOhtDzuhzDLgs+VqrKYC7XuA3al4k8KdXG9LNDT4GvH2sHd0QhaK1O/ktcxPVzTJjU+cr8MAsriJnjrmihLahJ3hM78PFf2hoTAIBjW6wwQVz+E6uVaVLYK7qhOUsWsXZsVMmNcRIXrJ8bU1HWE0XolHq5fW9X4WlLhK+kKN5MKu0mNQVwij2gtwMI7fi0GET3r1H0mLzVeBa6a/ntZjRNe1gHMGixNm/Z/T0FSA7JaSCpW2GTv64LWoD53iwFTU+tL2yJu/rM2QW3bugGhfoO60l2LP+hsfIbzhz/B/OQu0npuRZB6QZGo1gKJpo1SzcQvnqfBVfXAZbo4PTq1r5qAU5WlXLCLj2dqhVlMJCsLeT2OAycuyEWhZqDZAaifvyt/dJGr7736L1gMhLRg9wX0omatMrarNtLYKgZxRbCrn4K62O+3bz5ETMfndZgaXdJV1cNVFMWm7iY0EffOUDCJnq6lqHLFcYFAgYBNVGXWrsRCoNYU4rpAVc5RzS6A2SPE9QUq+qamGXrieRkhITjNc2T9gdynVZJjHat/a7mYiL+mpPOmAyyabRyVIzxZXUOZ7QkUoauFKut4z7RCOn1fJQYxN2GoHk2wtaMAc+tgD8OtXYx6Q4GnLAy0LKa4OL6H6aMfIz69j8F6iTSn52Nf/VTzkVhWQOwFaF/RA2KqXtW/U5qO9O0IyarB+OEP8KO/+E2cPnhfoEqaDZANhshHOxju38Du7dfR338JyybGyfkEp7M57h49QTGdYtRnqvMK24MBdobbGAy3kI+2MRKLgVw8EOknSjWYVIxPCJEGopHszS8wPH2I+OQuGvpPvvI6lvuv4tFkgYfHx5hMZ5iMT1FNp4jrGj2mTHPzgIWOsAIL1L9x6zrefusb2LvxsqZU23jM0YzqVWkj7J1egE6+q7+sKqe9OJBaEAxOnyA7/aFAec9ceGoT9RMn2Rf4R7MTQDkz4LoElnOsF1OU0wUej0eo3vwPsPV3/2v0XnlZzpmerVSqcszhP6pbRfXMDR0bT9j/qVDGusR8OkUxn8tQtbt3gDRK8eT9P8Kjb/+/aGZLVSrb+CahlDZkClbeCy8QqQOpZZTYeKHyyrBJ2/XP5Kvd11M5mIE2Kyqlm3q22XYF2IleVawhdJ6kN30vAobDHvYOd7F/4waGB9dE9c0XyOt9w04av7YNH1PUToC/s8J5Ujypq2zk2MBiWVRYLwW4zhY1JosatYwtfbx7nuCvjoF5o5tY6mbQQkSOL1p8y6DdskRZO3wtUYpfqNoM6DXppgI3YqhyzamwZwHGHjd+qHg1uwFRvvZE2S1zBjMkJIOCfuEGNc1Gye0cuorPFrZ2YKSMjZrNwOCpn74V4Gztd0ND16KkBK7qLU6I756u7ROej/muVG2zHpSrttYCOv+4D71mcfhr2IYdunaVsJ/U61p1bwuTdRB05a/bJlwBxL65bucj4zbBualdFaAXAl+1qFqF4x//+QscADaH2kRgE4FNBJ4/Ahvg+vwx27xjE4FNBL7ACET/50fPhAuOtj7uVNxWwNYcT7/sGcCifZHno7u80Sjbxx3Mgausb0yi6qvoT/wc+8QA/bRolaTPM/1/HUuKeEjxMhhFNMEvVbg+7T0rAM+AK9/PL/FdDX6rWggqE4sBXYi5klSeeWXxr4/XvAxPwbfyGXrSpsLlf0oVcwOCTMMzpzJ13pQQmprG0tPlOFz8ELGYOlQf1N0H1M5BIGQLXBUuMnVRkt9MSWqw1WC0ay2fUrnaqaiVgBS/Nl87U6TaNRFwclnMtE0vtOXOZybu0Mv36xdvPL2BskQQpqU2El1YLp/n52AuE97erJXZPQjZ4hJX9Zm1kwvwXe+Eun1qMTE9J/2ZNhFUn+0BeHPd4OvxEm/FK7yUVjhIKwzjEv2oQh7VSGKmcqo/qSpcPXX2csq5X3tQInmaY0cV2e1kra7UlbmXAeHljQ29WxSkCpxdW2ps2F/pnIvF0fIyn+rXT6tete/6vej2Fi52maY+efII54/voJo9FrUrYZ4UPLGFM/03CaW4cKZaSUCsa3Gt8I2qXM2PNo6lz0iqra6O9TzNu1H+0+KmGwVuv6H3we+lf7+sUrUreca4clmRbArkjlZfC67YeGKSclU0qVKqVc9amqeMC22asisLFffYYp8wgopNerKGMc/8bOU6iZH1u9g0iKKVwJV9pVGbArMRCNBBYKumv9aErYszzI7vY3lxF3myEsUp2ZQPtf1Bjl6/LwplqpLXcY4qGmCVDKSHJOsaTTmRlO51Rf/MFIv1Ds6SG7hIb6GIdw1C8RZR+VZJyjaBLQt00QqBMer3+9ja2hLwOtrZwWh7B8PRllSS5zhVlwVmF08wfXQH9ZMPkC4v0OuxENcQaW8oile2n0i8gnMD9bQXsHASXKxjLC8e4v3v/j948KM/F0uGXn8gClWm168iqugGyHcOMDi4hXV/B73BvkDmh2dnODo+EmUvrRi2Rlui4CWcGfYHGGzvIBkMsTvakSJmdaNftDbIsz5iuVcJ+vMLpI/fQ/TgJwJmm2uvYHHtVZS7t1FEPSmo9ejeByhOj9CTiSBGlKiKcKef4+fefANffu1r4t/JvAH2A50iFaJJ5XpRyBNm1dIG1Ke3VMsNU79KDsSiwvD4fWTjD0MatI+XT3X+F/wL2ci7dEwqr9VOIKoWWiyrLLBezORrMqnweH4Lya/+N9j5m7+OZDQSr9xyyU2Dpcx5HEOywUAtJzjGyNjro+UK8+kF5vO5KCj7/RHyQV/sCB5877fx5K/+BKuCKfX00bX5WTq0SiZZGEv9XNuT5shHkWNbx8hcxs2GRKZoU7nyvwl+ZQYLylejeb551UkBD3OO+caqgl035NQmh+rwGP0esL29hcNbN7BzeAPp1o7NZO08SUUiLUV8yBdgKPYTtJigitpgq9kIiDqVwLUsMV+WWBQVposa06IWX/ZyneO7TxK8cw7UK1VvMjZdMblk2UixJcJbLQjn/q6ieq0LAbqVqWvdRV+KhHFjhKpXbvwkBl7p7ZrRF5wQdoCsxwJbuXi9ci7hJosW0dJNCqXOrdK1hZoKV1tJskLI4Jtt44Vs8Rmwt8kzKGTlvgqktfHVFLsKXXmP9JnCN9T8Xvoc4DD1apeSMdqeC+W1Np9039/NlLAJ55k9s6t09Xaojzq6Qap/b+eVS8d1ZazYU2kbFSAf/F3py1uIx/RH3/2dFzwybA63icAmApsIPF8ENsD1+eK1efUmApsIfMER+Hjgqg+Mrf7zc5zYp0BRFYBdXXq12bXPfKj01drHqV3lgVpThPmfl4pNiT+eKlyp6vTiRfwcqTgsoFKLK30scJXKwfRp9YJYBucCjCWYM89Ru37DomEx5BYABAKEiurA6GWhGBK1H3DFqoAtA44EBxo2XVR1FaG+qurCVgegfhcZbi4NGB9Xsypw5XVZCr4XDzKQq+UktDiWtA7n5fLgrotSTbbzc3bvT1t8iFpVi0/pQlUXF40LNA2iepVsh75agEvvi6p1DWLbxRBi6u322LnjqL7AOT6vTdSqljrHw2jxMGvr1g4FT6o1qTRCPz166LofMDFyjhVeWTf4lajC28kKryQVriUVtuISQ9oKJDV6UuPclY9cgKmfr6g4Q4q+S3j5gVcUrs/odnqtFiVTT1rD+NhOqqYRulnB+ycFOeR32qbE1zSk9LeH0aW9fl4XtoafTRInMNoWaWqhwPslmlKuyLGYnEtRrdnJPayZuk6wx4rUVKKZB2fM1NA0F1WTePXZzoSrlry6vPr4KahUL1dVoMVSEKhtn6Gtm0pUeqgVR/HUTr+OqyBZcHsYt1qPv6AE9hV7UGK3ajXfBOki8KCcdR2TbCI4hLVrCYtghf3SqywF1a9F77sV1ZL7QljpxdlMMSWgTUEcN2gE1AhgMa9BV7YZcB0/+Qjf+/5f4Oj4Q3z9y9fx0sGuLrLFvmCNfq+HASFWvy8pvEzXX0d9rNMRomwk9ypqlqiWMwFaJdWy6wRROsIq2cZFchNn8S0skm3d0qGVwXopCryqWUtlcwIgFswhmOxlMbJ+inx7hP1rN7G3e4hBPhAQzGuZLyYYH99D9eBdJGf3kUaNtCVaC8T5FlLCth7PNW+V0aYEX5Vz3PvRH+H9v/xnWE5Okff7UgiLFgjNOkW1og5VvSLXvRxNvo3rL7+Bg2u3sE57OJkt8NHDR5jMC2z1hjg9Pca8KnBrf0+A76Cf46tfuolhP0ccZeITTdFmkwywjvtI+9tAUWB9cQ/DB++jevQBqsk5sHMd6c//Daxe+SrWcQ9379/BnQ9+iHI8VtVpmmDYy/Ha9Vv46tfewtb+dbN/0fFC2pqpC/W7qhejpkIkhW7Uw1V/TwirY3k6W2Lw4M8RF2cyvrp9ysda9HyOx4Crb30KuLLNVQusSwLXgoQd62WBqJihmU3x5CLCSfJNDH/jv8fwX/oVbdNU2rHwG32B0xQ5IeqQAL6nae5UHrJ91ZUU1JpNJ4iTBNtbu2pHgQjl5AE+/PZvYfLh+1gVS5RmjaN9zYGrFs2SuU08UtuNGZnHpIuFHSy1qekUFvJr1/7sBbXcB7OzgWjjqarpubGn47J6a6qtgHi0cubihsoaonTtJRFGWzkObx1i7/aX0R9tiYWMq7p5/dIQDbC5nYDYjNC/lRYAJYsiuRVALZsFtBOYLUvMF5X4Gc9LFu1LcFHm+PZRjPcnlkEkY6xeWxhLfQOUm9e0GRAbk1I+h/dMi2qVKKiyF7UkP1OeunTTwJ7b0igR7+ZcVK495AJctYAe7QZ6vYHeb84jCaGrFtqSOS4UUdUMHC+K5UXl3MHBU+9VSKDjr9FOVQxLUcdWLS99zDd+g0eqqlzVJ1vPvzuvBNjayRi59NwWnmc+3ps1zAP+ZO7PYpeeMZ0l2/b4x2za+rx+ddsjfIZ6LbWWBGYF40XVvKDW9//5P32Bo8LmUJsIbCKwicDzR2ADXJ8/Zpt3bCKwicAXGIFPBq7yyPvizuaTwKvBRHkI/LhPvPr+riTy6nvCoqj9gz78KtIUBYUtMEV9amDW0wVrAa6qgHzW+WgqvikxXOEqHq6KsfhdYSwXTXoOrZDS0Kur8GQZtEIl6hn9PEmZpvpVwKhpdJzbBbzpqlorptXKbMxHzheMCo51DROoZljQaOEqxaWEZgSu9KDt3nm3CJDUfQGcXkxKqaQX4bL1YKewU1vwTPUaqjgUZa8srewcu3jfUvlUl6mRY3zE91XiYcBX/tYho8G3slUndRU3wbM3wDJVzPohgvrDz8XWz4kdRN4vH6lnwHZzrVnhl+IGbycNXotq3ExK7CYlhlEpxbOocmU81R/WPHit3QbgGpqoghL3YHRVcrdp+/WogvOyguaT0oA1PVI9UbvQVcXDTO12sHC1I/lC+tmdUha0XYWrL+6o/IkMrfNzqVTmwv38GOdHd1BcPES8WiCL10iZNtofoCc+mFpES0AsfTit0IgolqQpaOErEPJJgRFVvjYELuJdrCCT/YfARW6XAfawuDXI7rH0xbm8jqmkVrRE4+9K1nbxHI4ZZNgtXNFq5BZTA+vKn1v8qkouHs89/bpoVvuh3l4vhqYWCTwvSZEVVaOqeK2rCGDoKpS0UBb9XVWFZYFQVZuoZdV3sF6M8aN3voN/9s9/F5PpGL/w0h7efu0G9vdGSGIWtyLMSZAlkSjKev2hgEyqXOO4D2QDRPTgpZKQ96EpUU4nKOdTLFn0iDYWcYoq3sZFdhuT6AAz7KKSjQ8tyrOs6AWovptpSiUn616tEWcpRrsHuH7zJg72DzGgpQFhShRJoa/x6QNMH7yL1elHyKqZWiDQzzUzX1eeG4ux0UeZBGj1GQAAIABJREFUsV43OH3wA/zg27+Fs0cfIJc0c4U4AmvinihcZXaIY9kcintD9IcjbB8cYJcp/KMDnM9r3H9yih/fe4jzswv0OcanwGh3By+/cohvvnwTh8ORFPGiE3jUAPM6QRXTImELc17zfIacwPfofdT33kNTrtG/cQv19Vcw37+GRZTi6MkRzo5PxEeTfeL63i7eeu0ruHn7VcQ9al8NwNkMJepV3ncvGETISuBa0ypAt8vEa5K/Zw9ZAYOLc6T3/wSoea94T9hnu5sNL276/8Qjsdvy3KqZAdcFQCsMeuEWM5STGR6c97F449ex+3f/AXqvvoK12TYQ4rHt5YMRBlvbMj6wHdJqoGHxn6qU1G9CPcZmuLWD4WCXqQtYLStcPPoe7v7Zb6E6PkVTrVBa4T0FppZiHqmtCedn9yrXvU6dV8OmnWWXyO8NUGlfbxXuzwSuFhwfMhwA8teab6JwVkY29hUrbsR7LhuIMTd4G2zv9HHz5Zdx+NIrSEc7Apf52UwLx6psi2a5h6oVehOIJoWSaANgitS6QlERtNJOgD6uDZY1x58ED+YErgkeL3Qu1EezK8DVNsR0ltbNIC/UJ8X6qlIUtFJUq6ykKBNVrwJlxf5CA2tmMkil0F4P/bQnsLWX5wJf85yKZipezXOafuC0IonUF1znDoOP9qwlY7D4tzqU1J8vj8RhygnWFCGbiBzSjkko7vk1ap3SAelX7v3lLInWjqfbN7rZKVefPbvtws/lqawTO9hVhetn6sk+B3Y3D6wwm1hG1BX+5Df/8Wc69OZNmwhsIrCJwIuKwAa4vqhIbo6zicAmAj+TCIiHa0hV7VR8CZ929RH0WY+kP+WpfYrS1RcmLjjUh9j2YfZjVTfPAq9XnlT1Jabz4xqKixb3RTVgaplW8iBNsEfoSk2IaRUuF70J/qfm5WrH9AJZhD1Uz6bmT+Z2A21YTeViijc+99dMW/SiU7ZwE1UnFyodFagtAxT6WUEosTTwIhvmgakLHUvH50JRFodMJNXfqWeppsyrR5gqZokJtOhXN4gKgqUatysiXUFsadvuhep+qoKd+DdCOaZ7E3qIqlNTpgmMXO0qah5LJHdFjzcXecd6jZKfbSpXPTWFbOLVGRYZXRhr1g0uJQ6LWr1WAYXGazXdX31cJTZGx/W+edEsKlztPQL4IoywxtugwlWB6+24wF5MlesSw7hBP65EgSSg0HzhOhzuiopSUbtUExdQ1nZNOXVXU7rC1XxmXVXUhcsSHbsvreLICkwJe9UUUEtaNODqfgIdsm+LZX4G753bP7QKV7VJkNNzxbWor4IwxlKc9Z1StZ3pwaePMH5yF/XsCdK4kSJJGVPCJU1Uv6T6OkmWVKDm+SqkFMhqCibxaUzMV9E2WeRsqOR139NLStGAWYP63Q0RJE6iZiLY5PnLqrqjRHXlkSvn2+IrId5ebV34tdkFeHqxgU8u8rXQFWGkFgTT1qyKVvWdNX9a2ySSVkgf2kZ18NKzrYiO2AkY0FEIy3gw1ZXQ1YrlGJzzz9YU8wpnT+7hj//kd/CXP/ieQJU8S/DKwQBffXkPL1/fwe4oRyrZubQKIHTN0e9vIclG4pEa0Ss1GwCJqpKlBddU41WolgWK+QxVMZbPStMBVr0DnMe3cBYfoIy2UdQNFiXTjjk6xf8fe2/6a0t6Xvetqtrz3me+c9/u281mUyQl27ElyDEt2xEcAwH80QiSvyGf8mckQZDJCIIA+RonjmI4kWwkMGyRUSTFkRgNlEhx6Llv3/meaY81B2s9z1tV+9zbzSbZTX/ZBzh9bp+zd+2qd35/73rWY56kqoNafr5Uq86O9nFy/br8XSejCXrDPqIoEUxbLc6wfPoBsic/Qm/xzA65CO1DmDGVrlRS0+bg8gl+8Ke/jfd/8G1FH4yHAwNBVPnHVFsPZS3AZ2Td0XuSHUNJegYDTA+PMLt2C+P9Y2zqAR48X+Htjx7i8vJCUPqrb9zEL711D4eH15RUyyB0iWqzxnJ+rpDqrBogjUZYFwmKMsUsPcfoyUfIHj2wRFmjPeTTPaSjPWTxGJdZhvM0BwZTvHb3Lt649zomU4aMtyDdrGUq2TNIsWhHYO4tSdBGRatBVqqW2S4E7asI4yfvAY+/i7pKkVCVTDr8Uuz0Gef4n/ZlOoHLBFvrbIUoTxERpKZMmLXA/DzFx5cn6P29/wh7/94/QLw3QUSgysQ9HIv7fQyVbG2A9WaBs9NnupMh1Y/yb49kZUFIN57OlPSJdZMvl3jy7r/G/W9/E/VyhaKsZSlQlR7a7VEBdrCTmJerK2BNMRmAazgcCerCoGL1sdEVsVLld5TswTs6FFsD25o5Kxysse6s3zcJ0ZggTHMEDyxq9Ctg0ItwdDjCrddfw8Htu+iNeHBCP2jWO4GrKZ9N8WyqWR7A0HIgzwhBTeWaEzznGVa0FJCdQI51ViGXxU8P754P8CdPgMuM41Sk+SQc0TZRAJoQ/LDDlfoGI6l2pZezfV6qREyErQSwKdJsLesB1hcPCHh/ilbiuBlHsg0Y9IZSp48HTGA3xnA4EXQdsK+HxFo8lKM/OD19fb6wecmVrsHLWGNpSDTn9gIefRJWoM38ayfTrXLVqyQIYoMqugvbA/gMESRdoBraQ1P/nf6jv/m8oKJs5n2fdzrq1u5h8dUu+DKldRf8tvfz4treDmTtLsKBfbgXre3qCr/9T/7hT9vrd+/blcCuBHYl8LmUwA64fi7FuLvIrgR2JfBFlUD0zz60S4e11qdC0bDUau9mO8T2M95l9zO6sLfddbxkzxdQTwueLMtBZ5H4MvAarulKvsSzqlPV2cCzjl+phfKapYB8RgMAbZJhBLhk8FYCP1e06f8dgsnrU6H5FqZpAWnkOa3SItyaVDPSQvEzzdNVkFUh75EAJ19jYWzdpbn5o0oR5mHwUtYSoKqYDOxoPy5YFumZtFEMGwe/56AiMa9Z93UNil23AuDCXZYABEi20/ObsU1n8L0NaljWDZ8jeIbxfpSojBYIanO2lA+gs61KqwX51Xq98X5577nuwZKM8UuQuQnZt9txFms/3TagVSG1megtGN1uT/fk9xWUkAL0IaGJ17MQJTfcruocAni9KvGLcYXXoxx3kQm4HsYpZglVrjkGcSkvwTjxsP3wmf7s4a5D9mhT0HYSZ3kLs35qz22b/U5o6ydAkiCstDJ2AEj1nvJCNU69DXDV1VW/V/sy3ysk6DYMHZAQWcq3xhXE+5jJmL2ddNk9e1hZYL04x+WzB1iePUBULDFIgH6/J/WS+fIxRNSSosifVEm0TBVKAKLaU1bqjiIvZJPi3wmWPPEU4WazseRr4kR+igF4NDYLUrF1ALLUvx1vQrVZfyaH8m39edivNutuGxHqpaMUMhgmQw8bORz0BsWuXd/6jTwANaYYcBWIbRwo3FrA6yoWeG4LOoQgb6umTWlWlinK9RI/+N4f4F//63+FdLPGJs2xygp57O5PRjjZ6+HVa0PcPZniYDqRXySVcMzIPhjuYTQ5UOKqeDCUt2sUEZCbp6nyY4UholhjtVygyDKzcOmPkA9u4DQ6wvNiH2erPpYl+zQhIOmueZaOqT7txegNe5jsTXF4dIR9JtWa7kvZRvUeyypPV7h8fh/L+99HdPYx+lVmCZOolB4MBPIJdz549zv43p/9PlaXp7o2FXPW+U3pOhrQXmCC/nCg3xPmEdbQp1X8i+XcH2B2xCRFd9GfXcfTVY37T88x32ywP4zx13/xy7j9yuuIhjNXYQN1vkE+f4r5k/tYnD/FphigZNKxhNnXe9ir1xieP8HyyWOsV0xYNjR7mf4U6egAz5Cgt3eMe298GSc3bppqUQrmSuHg0g9yzBdEI0wtLFEagbsrrjV0uE2EeQ3XiPIc4w/+QGXG9zUgyQ8ZPuNs/jO/TCCJ6tZiDaRLtxPILWnWZoVytcDzsxwP8RXM/v3/GPu/+nek+FVSMN4rM9sPB4JtPEh4/PQBlssljo6uYTo9ELinVy4PASwMvW/jZwlkqzM8+Itv4tGf/AHqNNP8yz5U5qW3DTvoEVCMmJwvjL2m2qSva9vnrD/r0EGCydbT2cYeP1jpJEXs9tcuiDMPXitaWR5xTOVYpjMgT3bFhE0+42lcqCr04xjDQYXrN67hzptfxoSerlT8Kmka7QM8gZ6SZZndCNW/7Ne5kiERuFbI8xIZE2ZJ4VpgvsqwTM0kJisH+N7zHv78tEbGYtIQZerWZnUSkqn6Ydm2wtehZ2Ggl7BV3q4NcCV43SDLMmT5BkWRAoUrszmfyAYqlqf0YDSU8n08GGM0mOjgbsBkesHPlRYDifuCJ57cyw+rVJdSM3sCsRA+3zHp3aoT60QaMpTILozdV05GdeDVgaOaUq9Y8myVU/dvV3qT2pKvyULSxaBybVdfHQAcTnPtQ5urbUU/dNYdbb3YoeULz/vS3m0zV4gA+Vf/+L/4mceA3QV2JbArgV0J/CwlsAOuP0vp7d67K4FdCXzhJRD/sw8bMGUSqxdPubdvopVaBkBmEVW+oegs8j7x5n+M0jWc7F9lSBYo7F+fdo3uI1x5XVCaBkhpfp5U73kYsPua8nOk5rQUCLYBVrh/C5r43gBctTFq9IK27Qoh6ASuDCu3RFvSdjYh+VpQc+EfW9i/tssEi7GFFWtTx9dIeLStPAybLcEuV2eGJF4Er32B19bH1qBlpev7ktkTcAVoaQpHqV4DdPWFu1Wx3bkB22C7a76z/D39CrsWCGaFYIogY6KE3HZtSyDjahGqjbmhvbLxIHDla8JmxRS0tuGVP21Q9Poz+t6zswm1zYrdh6mR2vZjal7Vi5cCQWsi38u2AXUheqPs0GbDgVhV4SZqvBVV+FJd4tUowwno5ZpijyrXXmFernxuh4XmGeywNISFh024lIimtulukgLWD6rv5vihc+jQqHE6YN7qyaChtNhS2saokgDzCBKuito8YZMXQ7sJM2hpvrfeD2KH+g2ktA2x+gmLSC/2RCKqGVcXyw+vRpVlWM5Pcf70Q2wuHmEQ5ebh6VmnDbyO5M1HyCLLASUqMsUZWzjrmPA03GfIxC2g4DYB3YMZAXOBVGu7lozL1Vj++7BJVlIrgkyJrELrsU13c2AQWlwn7NLCWFvAYi8PBwzec70SLau8KWLZx6RylZVBayVg47LBUoXJy2rBFYvevwQZeRjh1wv3K1WsbECMGsppuczx/PF7+N1v/lPc//CHGDCUH0BalLhY5rhc5Qr1Hw0i3D2Z4Ct3DvHlO4e4tj9CWdZSeFLlSoXZaER1KJOeMbHWQGAYcb/J7C5AngxQRH1kqyXKzaWesTeYIYtneJSO8eFqhLPNWAr8Ou7rsEV9ps+M5QOMBz30J0NM9vewd3iC/YMjTMYz+b6y/vJ1ivn5Q1w+ehvlk3eRpOfm0c1kbHGE88snePvtP8OTR/cVOs0+ZodglvCHoH+oEGV6QLKczYdRGe/Z1uRnaz6drKPR/gyH1+5gdv01xMMpzjYxPji9xMlxD7/85a9i/9qriCYzJRiK6em4Psf66XuYP34X87M51innlgEGe0eY7u1hn+B6s8Lm7Azp6SmW8zmKyRHSwztIh1OcnFzH7TuvoUcfXR2SEX5R/WeHTvwHoXK1ukQ5v0C92SAWOKIyObE2o3pIUPcjKYmT9Rq9934XUXpmSskwN3XASxcUfWGLEaksc9T5CsgIXDP9P9Wt0WaNdLnEw9MSj/Z/EbO//x/i4Cu/hGS4j6g3Q280wWA8QzIYqr7ml6dYLC8wHO3J+5dAm+N8kadq8yYYtzmFybKK5XO8/8f/ApfvvSNIrcRY6nsOVvUGjjHuCap5x1mW/u2K1875YwCuzRjpBydBaRhA1ctgq73GYJnm9GY2M6Bq3usErhViTRM8prVxlf/mfDbqA8dHB7j7lbewd/N2e7Akv9bcbUXc75qeo7IQyOSryjB/zte0FeBYsKbCdV1gzu+URiA9LPM+/uhJjB9dcC1gvubBX1t34ipe3VbnkExREq7617P5mBqgq37mhKwZ0nSDIqXH6wbrbI0s26gOkfNQxpJSMXKGcwFB+3g8UdK9EVWutBggeKXaVfMI+3SArhYxYVO82xy46paHF7Lb0IHnVR9VB8thnvOIAl3Fp4VufarPBRuczgHp1fIJc9Yngc6uoCGUawCuYY66uiTehvut93p4fVje6BCva3XRLARevge4eo98Fddg//J/+s++sKFhd+FdCexKYFcCn6UEdsD1s5TS7jW7EtiVwL+xEtgCrlfv4qVQ0101tSZrPUKbt2qz8CnQ9sfA1nbxeFVlZ5rGLaHcZ7yW7UdaWGnJk0wZasjFAJMpUP2Uv1GaerImAVgDIWHRbHCSC1pTGLXcyhWajlwU7u8AU66UHnYcnkch+AKrBlsLwZHYQxcdcH1CkTaQLXyWno3+lWYVYEmwTHHXwFI9galcuwLjEE4fNhGCcwK5BpaDolibQpfZOTrUwpv3LYWuyspaRwiAbuq1tvsx4G0g1uwdbOPWqEtdkRU2nWFTo+Rf7mkbEpNICdg4yNkn6fb8lu1+POGX7bMMLvjnBjSmewqZgX3jSDDM8gzAzG+5DeeuaswA3EOF16oU95DjFkrcTFJ5ue4lBca9AoO4wsDD1S1xioeBu9omhIgLcHQSZ7VdMjQAh3he312VS6O8tDhAD/93Xz0BSj6feW3S19IK6SXAVRf1z3kJdG3vyUChbQBd/RMS+DThrwFUevIN3+gGNZ0pOGtsNktcPHuI+dOPgM0Z+kqqRXUhM1QT7o0FVRgKTOWi+bgmCpfVpt6VqAJKTkSo3AqAWRYDfp8hZF/nS1Q9UenqULrpZiqn0JbacGF7XtdX+/jTbETDxtuwsgNWU6sG9ZA8YtUADaxoEy31VmWKTVfiqmoUQmtw2TJiG0BmYjGVvKvaqGwVc3V1KUOCrX3VgjKCmPxWndg4mC5P8Rff+R38yR9+E1W29rG8QD9OkOUlns+XOFsWyIq+gM1oGOHaXoy3bozw5s0DHB0dqU7iuK+ENvReJeAYKlkVbR4GUr1SSVzXCUBgPpiq/VFpSO/Gqkh18JJEAyyqGR5tRniQ7mNZ9pAxeZUOZQr7fFpNJIS0CSZ7+9i/fhMnR9exN2Xirp6gO/ICq8Uc86cfIv34u6jOP0ZcMmx5jednD3B28QybdSo1b56uUecWrsw+T9Vjr5f4wZgfsTn8Nh9IoE+or3bCZ6JVSozZyXXcuvclHF17XVYBaZXj+OQaDo9uItk7ktUC0WqULpA9/xhnD36Ai+fPcXq2EFiajJgY7DaGR7cxmh5Jpbo4PcXZ2SXWw0PU0xPsj2a4cXIN4/2Z2jpfE0uRylYQo6Yq8fIZ8vPnqLNU98oxVj6VUnmzH1Bb7AmYvI31ihz907cRLT9U0jMmOrMTt3asD/37synffspljJJ7pajTJcC2SCsBQlfWUbrB6nKN985jLN/4azj+lb+O4cFMicXq0RGS/bsqO44NVETmZSTP3fHsQCp5lhcPHGoCRUK8nApPTyLHdnj2Ed7/9r9A9vSZTvN44GlFQCW/uS1zBqCFRZhnTADJ9Qnbsh1wCMR7/7R5pz0oDKViQsj20OaT1K26Dm0SfH62uawFrqVbzmhO1LP42KAEjcB0kOD6jWPc/fJbmBxfQ6N8r2g9UEgFbP6ltE6gwpXerQG40t6jRJoV8g5eMWnWpsByXWCVK80anq56+PbjCPdXBP9mE2TzTetT27QX+Zd7kkb3rG6hK8d+V9zz3pg0SzYRucAvIWuW0uN1gxXtSdIVsnQl6w3zK/Y5h1E9/YF5uo7GGA1HUroKvlLh3h9iQF9nHdhx7jAlvkZDQnPWodTiLB9aL5j617qBjZkmHG394rsHEYqOueKhzTrXwaCiMFp4Gw4DQ1sJa8kueL16yNHte8GqoL23pnVtrY67oDZ8RjibDZDVft8eJHSvZP9uo0K696A5yw/QOYn9i//xP/kpO/7ubbsS2JXArgQ+nxLYAdfPpxx3V9mVwK4EvqASIHDVpupl13+p2nVb4foCW/0U4NooVz/Ds4RFnb3UVHM/E3DV+tEIiqlcLdRfUMIBSfgbwR8X0SGpUxPu34nSCmoDU8f6/TXh73bXFs5v6lmDrhZSH4CvrE0b2wJL0MVw+ZwqlsZrzNV3LymzbQWkv8AVqvw8SzkUEoS1pddlt3bnbVh9y9qCCWcI73ebAq8Pq42guzQMTcjKkH9aIigfcifBVRcMBh9XheYFKwRpZ0wFGq7LHZWVm+iTbVycpEqx2rQKK2uDXJYULWiDpIYlbJa9gW2s5Bvrag5TixnotXrZVhaZJYRbQdguo1G0sAQImGlNcaeq8Vqd47WqxO24wJ04w7U4w0GvwDTJMUoKDJmESCpXK1PbxHShpYeSm4a0BZlNgbRIv2kOHqpuAK/txfp3COuU/6eH5CujfSywF2rPWmboX77BDMC1+exuuGHbllq1lim3VQ8BwDYb1iD/amGDFaSpTFUOCu+ssFld4pyh188/RFQsMBLIGyIJ34SuvaE2zlSeSoEo+GphnARLvB77tkVQW9itLAXEKDth//p8DxmW6slajeClVLQGg1/21d20aoTy9mdHOEHNam2x+XtHFRVer59MYkVwImm5qa8EVlVniYMMa+32eyZ2sjogMNG9Elx7WZYEWEEp7T62lmwr+LsWePzR9/H//s5vYnH+EH0dBEBhvWsCDQGdGHmRYLEpcb5aY7XJND6NRwmu7yW4d32Kr7xyHXevn2DMbO+qh6E24oKTqq8JoHqKENEzszdBnQykYO0RnKNEurxAsT431WZvH2k0xrNsio83EzxdxVjnTNxFz0bC9RgDhhIPE4z2D3F8/SaOj68JutLTMepZ0icqIp/d/yEufvB7KE8/xGp9hsvVuYAKr0H/yHSzwXq5RLZeK6TaDpd8XohLROyrPARKEgz7fTuQI8hUQjcqjCEwVVJVPJjixs1buPPqPRzeehXjg5vojfbku4o+FXURsL7E5uxDPH/wHp4/O8XZ6Ryb1VrtcrY3w9HRdcxOXkM1muJ5CiyLWJ6Us/4Yh3uHUvXSu9JGAAsvR5Eiv3iK9bMHqNYrSwA2miAZTg2+sw3QWiDbuIWF921XwBN+S9GfniOZP0S1+BBJvrb+2Mmk/oJ1z2eYvz/zS9hJCQDzDaJihTpfC45GWaaEWfVqhbOLHO+t99D/5V/D8dfeROLjleblqI+yP0QVjVD3Jxif3MP0xhvoT491WGOibtpDZEg3c9W1GjuBY1lg/uC7eP8PfxvV5Vyq5ooHOGENE7OFUsVqftcG3oKjpf1/iCZvwavPS52Fka0VfCXj43UXuGl88sObZgzXIafNhTacUtlpClcdAfsFdXjrXqxq33WNvfEQt+/dxq3Xv4TRdM/8rIN6k+8tCV1tzKHPtZJU5SG03ywFeOiykX9rivkqx2JTIKd9Avp4/6KHP3oS4SyzAyEbYDvHzZ1xrnm2rh3MVWWlNxb5uxKOl6XAK8cjJj6j5cAqpeWJ/8wWSsDIgyqF/oSkiLSJkc3ACKPRGBNXuvIQiF6+gq5SsDNKguOSxRuFtq6kXmwD8rtl+QTLBj9WduDaVZDq1t07vAslzaqIEQsOLb1+Q/RB17v3Kszs9p2tv/k8E+q+AfxuEbL1vvA/HVFCF+qG+ct+tm3bHifMeV1xhUdeuPJaB1x+aP0v/9F/+pm7++6FuxLYlcCuBL6IEtgB1y+iVHfX3JXArgQ+txKIf+vDRsnVvaiWXD8GuJoUZDvM3Yz0XwKGGgjx2W79ZcBVC7zO2w2afcpXJ9xar/LnkSLBwYB8Oz10XS8RQHPw4gpNhcu7etPWov65IQS+Ma9s768LGAPIEbyT6jQoT+1SpjyNBCsJUjJ9riW+edlXgL2f9ujhM7lkZpihknd1/GUblZ0UKC9eyZ6zDUdzXV4T3m9bEAObVIYqAUfwoHUbBl6icA/K5hPkuWrXNTWrbSJ7SjJmYFpfgtcW2mcAPPhVGjxtrQ2srYX/0qNXIbYhAVbwnXUVsQC3EqLZxthYud2P/G9d0RuAqDuFtv67HSVzgNV8Hgb63q5K3KsL3I1yvEala5LjOMmxn2QYU+maVJb53aGyNUcPe3dAr41xSE0VdvMvwM8APBszz6Ze2k2YIzlJtgnjLLmUQuTle8rNoBW1tcawsffwdtMfN8rerhfs1jjhiTOacgxAwT1d1UZcYRlAoj6zCa8PChvejwFKbv7nZ09x/vgDpPMn6CPFcNAXgGISpXhgaiWqWwlbpXjt9Vx103OYbcorggV9HhM6yQOxNMUVYUwQ8glOeVnwvgTFE3vdlU1uuHcrR2t1Bre9PQlod8eHkKTF27wroULZonDlr+6Rn0nIa/DVQvHpG2nWAmorsgdw2KNw8b76g35HxaNOMajEpGIsbzw8LW+dtdj1ao7/5w9/Dz/609/HrUkKYKNDAz4GFW2L5RKr1VplMBwNUFQl5osNzhYZ1pm1vUEMHMwGuH0ywVuvnODNOzdwuDdFLWUq23hkvqjjmQBl1CNwHeleUZvtQExIOhjpedPVJfL1hWAawe2qnuLRaor7ixGelGOOYgLDZJ1DAuZhgsHeHq4fX8PRyTXs7e2hP5hIzVfkG7zzwz/B9373f8P47H30ezaiJrRNYJtxy4Z0tcFyscCK4HWzUXkxuRdVteSkw6SP8WSGyWSKnH+vMilhlUSLbJzJe/oGcrKa4zawf3KCa7dexdH12xjvnSAe0B4hQpVtlCju9MkDXFzSl9IOV7Jso3Y0mewh6o0w3LuJ+OQmNskB+v0xDoZj7B+coD+emRqbbSFfIV88w/LZQ+QXZ/K3ZFkPJ3voM6HWcKJ2ExdUdtL/ciMVrAmcLYGhrCvoKc0DwbJEr1gjWTxCff4BsD5V+2lOODuh7Z8+4f6kf+VhA+F7A0XLAAAgAElEQVQWQ8WpbE0V1s/7jTYbKVw38wU+Pu/jyfgurv3a38DenZt6j2nM/aCGia7qEjktMZIp4v1bGJ68ivHedfRHM9mQFEWJoih0EBDmLuQ5Hr39+3j/D7+JepUZzJRanpdmOzRgRp21Zi0HUfz/MNNrreNKV/M3Zvcwu5twjH0V0LWHVDz8sZVCF6yF92ku9IMo9m3O3za+G2TU+2Q7wqZkAJn9/PrhFHe/9CWc3H1Fzy6bkTCv0FaA5cdy9wRq/DcTutG/ld8sK9qJELau0hxLAddcwDWv+viL0z7+/DTC2v2yLTKmhXbNYXSIFtGYZAdCIdT+KvzTw/Dm5a1rvrKWeC+V4jXlYdCGKlce/iyldiWQrbKcJx/uueQRM3Hiyf0mGI/HGI3o7TqR+p7glUnxWosBjrl22Mb5xyIBLEGZyknQtVtHQeXazhdmZ996w9uc6tEk/Jesa7ahOl/fTazVLY9ue+iCeDuYtPVCC+z9nq8cDKp3BMjva/SrYHdLaezg2ebEFw8ZtWYI87Yu3i4af/sf7SwFftKRb/f6XQnsSuDzLYEdcP18y3N3tV0J7Ergcy6B6Lc+3F7sO4V6AcI1C6ygcNXSrNXG+iKszaX0Eor34wBp59leBlwDZmpe9mnXC4tGX6R6TJiBOA9jJ2gNatPAjg3AtjHnPMknoFO4v/7dgSwvqYvtjVN4QVBdupWBQ0SqUQgaWYrmcmmZYFP/zE8Q172Q2OClSlevDwFkfY5hNW4qqOjUGtw3Cc4cgxavDXUOf3evVNtIuCdsB1T2uTkNCg4BzUoqVwJkw7KtgtqUH75ZljKktRMg8DQls5xb7V2eiZ2gwQTDFurJL9OB2jtYBqbqNcUyoWsA53xN6Um3pHaVN29b5k7qLHGW2z/YfbnKjf9miKc+vvU3pRdoy9ZqHNQx7tQF3kCBN5HhlV6OG70MB0mOaZxjHBcYcuMsCGpWFPa0plIycNdNlhXAc9jQuc47dC2vg6vK1q2QRN/s1go3Zz15mCM3gXIUsGRa+uiOb11309w0825yKreMsA0goSETjHnmdIf17fhg7f+l7dTbgylNDWrYZ8dKlkJIdeHgdRBnGNOXbzhGTIsB+YYOkBBqSbHEEHbz3LQEYaaD5jPXMVuGE1Yqmfk/Am/uthyghTxfCU15nVbR1oxmXcUQ4WCn3dtnuSJdyrN2Y6ohhfWtUF4LQW28WoNCi23bM6B3FUimUON7qL5zewDb/kpZKkjLDPX+LIRvBlMy70KW3VtsqKrxow/exT/+P34b8eocXz64wGHvDBG9B6IEqxVDiOmdWFjYf1Vg1EswHZmimOD16XmKeVopmzufYdiPcfN4jHu39vHajQO8eu0Ew5ih9LESag3GE8FJavvN69F8VzUW9yeIx0eqxyKbI6cKcZOhp4OJMS7yIR6v9nC/2MdFOVL9Dglz4wq9QQ+jyQSzo0McXDvB/v4xxv0xzufP8c1v/XP86Hd/E1/ZK9AbFSCGp58n4e+g3xc4ZaGmaYbVaoXVnIrTOdLVHGW+QT+uFZosWDMYW5hxXShEmapXeqDO9sYYKKkW7ydGlZUoygJlb4I+4edkH73xACP3mU3XKS4u1tgUkApv2IuxSTeCP6PRHjZ5hNHBNUxuvgFMT5Q8azI+xHS2h6jcoFzNsVk8Q744Q5TmUNankgHvMRLC5sk+4tGefHQJl1X/VIl68ji1Dz9QMqjv3KQ2X8x+sUFvvUR8eR+Yf4wqmyNWnEeEkvXBeeMl8+rVEOhPWqJsvY7XUSInfmdmaSA4nFnSLNoJLC9xeprhncUe8NZfwZ1f/WWM9yaWQMmTPxLgWz7J2CBdSf/PAhktLMZ76I0PkUwOELFOpsfo7x0jTkYGpPMM7373X+L9b/8OeqlZb+igg4cpbK88zHFDGR3baFyyAyxFb7hFB8cK9VsfwwNIa5/XZrOuN7i9tmqA63aZhSgLO+YUBKTCtZmo2wiIONgjRKXGtFES4fbt67j9xj1Mjk/ceJQDjn0e1fQCiSxDKrRLKlr5sxRszQReC6zZL+ihmpVY0VIgpcI1xiLv48+eJfjhWQU6uraHS8E24MV1n63lLJrAvLaDcrIzvjbRR/Z+lY/uNRdwpd8u72+1Wel7k62xyVOBV6pd2SaklHabFR2aKQHjWP6utO6g6nU0mgq8Erz3+ky8ZxESFiVg9yP1ZkgoJn9Xt23oxoF5VFOoNx0gB07JeUOe9L7OMYLfWbZ27Cc6kSndaT3cy9W+pDn0JcA1lFlzP1vANUQxtZYP4XVhHjL1dlBU24NYc+t6wLZqWPU511p863/+zz/nXcnucrsS2JXArgR+shLYAdefrLx2r96VwK4Efs4lEP3WR7Z1vwIvlYU+UEi9ogtaP+Em3RN1SwXafelnBK7NqX6zRu0iu84FP+P1wvMJ/bnqog0V517EwkkF/Dw0OCw0lXTJw/4Z6k/o+kkg9LNUnbQyTNIitSvQDyo6/8mw9xQlXf/cB/Ul4No/6IU6e6kywewRCFw9d67VpEn3LGFUyMBtWMyEQ03ilOBpF7Kzh7biqg9EeoaQ714bJQJj+dFWrlHd3nAYNmx9VwPkJAAXWNqCWvZ5SiSljL1teKb+X/YLDlxdbSu7CEF1A+raP0nh6vYC7mcrkN5YDfhzCkBaARO46VqefMwsKBxU++6q5/CaG+5hFOGgLvGlusIvIMMbcYVbvRQnSSZbgSltBcDEJkwMZEpfMTmvT1M0+2Yn1GUA29aIt5rYttLlRXW1deyQjMnC06nasl8TQtr1pDrk11VhSxcY6uNDVvdwwx04LOGPbUx9p+YoXIjbL95JROJ1FlqRD0JNOLPBSnplRkjTBS6efoSLR+8D6RyjYW1+fYOJvBulcCUg9Y1zzBbe8Xflc9a0Guj46dl5hD23jiIcrprHnqtuXYkcFNAhpLgtqABE3Pey226bXwWqxSKwo4IAX5pzHd/oK+zf+91W3w5qYMKBZoz1khOk5nMYhFLirEadbHBFUMSVteeLOf7vP/gD/N63vyvP0+vjDPf2VzjqrRBjI9/G5SbHmklqCqbBU7Y3ATmqx4dDJsgaYLFe4+HzFZ6cF9jktaBsvxfjaBrhS7eO8MadI7z5yk3sjceeJXyg6xCMm8o11mETW0YuT9Eh+v0Jekx+VJVYL09RZEskUYIymWGRznBZH+FJOcVlMURR02KgVHK1/niAyeERrp1cx2w4xvsf/gB/+vu/heP5+xiPKixXSxTyyGU2+578YJlsiwBW6tOqsoRB6yXWywss5udIlywPoB/gDGFRVMrHlUl4CFkH/QjjQYSDaR+HkwGGzAbPhGJlglU5wrqIlXSIkGkw4gHB1BIMEhgPhsqUmBWF1L9lPAJGM0xO7uLa3bfQH05R5yV69KC9fIL04jFQlOglI8T0JmUdq04ixExWNjlEf3ogf0p5c8vzszAQxW8v6+CBLQSoqAfOR0w1T/uBFEmRI6G37nqO6Pw+6ssHQLFAFJdSf2p8VtNrjz/bueKzzIA2fmqs4/0RtvKwQLCV6tYM2CyB9QLpfIkHZwk+LE5w7W98A6/8pa/LNoKHAHYwYaNnOHBjPdIuIissKRqhagXCfVOullEfxfg6Bge3MDm8jn7Ux/f+6P/Eh3/8/2FUqgfpcEZKaFlBMOGaHRLoUMNHC/NuJesO3sw2yzQK2ADpggXBFbuXMNgaO2uT3NkQH5IK+vjkqnQNvQSQ7nlqqTTp0Wz1yDGWt3xyvI87r93FwfWbigawA1bWb4CYFrJPH1eODQSuVP5aoixTuG6UrCrHOuU4UGK1InDNUdQxnmdD/NHTGB9emm9tmxjKrWFespZsphap9nmQxXHAYWR3HHYwGaadSI2VwLMQcC0zKl0zrOnnmm2UUIvgVQm2sg3qjAr1wmw0WEFM6EibgQEPTqZSuyq5FtWuw7HZDOgAxRT3ZiOTaH3GPqrkoFK7uv91J3qjnTBN8ap644ghQGn+sCGSpdsrPunQUetNB5z83E8CrmHxGYC9YLxD2E6g1Qvr+WDBJDAc5rWmvXVBbFhjtGsNq48rnsR2+q01ybd+47/8bB1/96pdCexKYFcCX1AJ7IDrF1Swu8vuSmBXAp9PCcT/7P5LL2RKpM/nM8JG4irPednVu6ChVdm2wGbrPT8OuNpO0PdJ7r/pPp2mbrVkKK3iM8A9e5s2QyHk38PlGQnaYrGfvHxsm8FFrykwe76BJXzgMp23nDH/tBSZlkxLW8tPgKkv3oEpYsJXKE+zE/CiaDIgc4O5rcSzzev2VW0rETa4liDM1totoDYrBsv6rc2nwhgNcIZ3hquaktVC3qRGbSBnSCTlioyw0A9h6b653t7AGDBUCGdjFeFqV6l76QPr2yPPMG31Z1tW3aOgq/vmSmXs4IvAlbDaNxa8V4ZeJ2WApZFyT5kfsD35qK7wKmp8rcrxZpLjlSTDdSXPykzlGmXoE26of3X8W7UrdQ/XILBudqrtE2/1j47SJWxfXziaEGszhWdIqqSyVyIYU17RN9i4bpskwyWvWxu35rM7SUC0IfV7p3qy9b3TlZV6putjKnWOvcHCZfWjAyVV5wbtPYe8WVfUJTbzOc4efYjV+QP0sMF41FeSFIXNur0Aw+n5PioqFfod91H3TVXFBC8CT4Kr3lIFLA1Ksx1aPzMlm6luzW/XVEXd4cTLKhDzAE31cJ7sKqgJBVINRsvPlGpbV1ApCZKrpkPHExQ3SaxKqlHCxvQONaW1ruWHQfYawmn7nepW/rOmQrVnZohshO+/833882/9HlYL+jamAi2H4wS3xhkOe6cY1JdSGtJDMcs2lmCHKlpEKJgFfTDEwcExinSF9epCyXUenRf44LTAckXVaYTxsI+bBxPcuznDl2/v49WjGfanBjnov0ufRYbHs9oZMVAqaViESsC8h34yVjUycQ6hI5NcMbK3Smb46DLB2fANrPvHZkGh9s1kWkMpQcsqw7P3v43r53+OrxzHuChTfHy+wJPLNdIC6Mc9wdbBoI8hFXCEriKIlp2clgLr1RKXFxeYn18gz5i0qy8F67APqVXHw7EUsBypD6bAzcMJZqMxeShSKn9zeooOsC6hzO5ZVcmztpYnbw+D0Z7AjxTPUQ/VcIZ6cIjp8U2c3PsqDk7uIj1/guWD91AvnitsvCZkVbIfOV0btKxq9JK+bAR6s2OphZH0zQeYBVZkqFSG1CKawlrgLcBDTwTEfst2EFcZUGVIygIJQTDB6+Ip6rMHiFePEdVMrMXYALZPB/4hX56PWT9uRtR9yIuUFUpAxs/MDZIVmZJ+YbMAlpe4PEvx4XyIi/27eOXX/x2cvP4aIoLCYFsU5mgHuEoCpVBw3mNCI2HdJsPCaRtx/vw5LjYpsmSE6bU7mE6P8J0//n08eOc+9sdTqbj7wwEGtCthG40S84GV/YoDRUWkmDK+ZJItVjrXEcHL1L192/n6E9SMDr4CcN2e330CDvnLlADPQDfHJT5PrLmj0mEg4TIPPY8OZ7j12i0c3bqNwXhsanLaDLhFjfzLlTAr+JSW6nsErvRtpbKV/04FWjOssgLrTYnFOsMq5xgW4+NlH3/4tIdn6zCz2zgVDqhfBgqbqAXNBWa5IugXogG80YRDMJuXOPeGBaipTGUxEKwPshRplmIt6LrRWFVuUiX/IpwleJXVgMIJaF/CPj80let4gvFojOFwihF9XgcjU7tyLKBthxIx2oGkzT0Oq03W7Our4GLvx2+aQyxexaKoOgDa1xuK9vHF1VUP1wA0PwnI2hQb2kVQU4d7cW1EgLZbENvKMKxlwzW2Iig64FVrg2ZdHZ7Br9H5m13H7uf/+l//mx/X7Xd/35XArgR2JfCFlsAOuH6hxbu7+K4EdiXws5bAJylcbWP2+RHXAHc+7X4bZasRoZa6ccPA3UZw6rdV4YuX6hKRcI3wKleQCpoFcKblMaGrLarbDPW2kAzh50EdyTB5qiSV3Mo3mj9N+fPOg6I2+LoSvCYO+My6wBM8RZFC95ToqVGUeHjgFUVdq0J2qGUZNlq/N0/gpWy7jTbI1KmCSsESNGwQHI4ZxAm0NmiK7LpBI2iJyPg3swMgVFUSYYVRA6UsKC0ktbkWE3op9M7ASVOjUuXY9cKyvql6bu46ha6NREdDKfik+rVgUCqJbXvcNgju42y76om0/K/cyNMHkNt1C1O19zVqXIfzQh5+v/w7/XEVqE/FcgwcA/gacnwFGV6PM9yMzcd1lqSYRBkG/BRFnpt/59WWrAzX/pSf2gUDvPTwdQPbBisbV1sP5ZRPndsKhDBQZ4ONIpIgcvvL/Qy74NtvSO/1bsl/CHgLLLrnnfqU10xH4SVljivD2gdvE4SZmszvwgROXgN+/TzH8vI5Lp8/RLE5xZBcJWFuJoaJU6lk8NXCqhMBqB69Qvt9U6pZJLV7tIYxzhStYUNsYbzeYsL9dFRHASAYZLEDjmAfEBJTRT1LlmR5Vgzk6UBgMLDPDomy2P51X8HLtVbovlk8mO2AwXmGulJ9ZayLbYd/o32H7idYJjTKKtoMmLKtki9ljMvFAr/zR3+AH739HuhfmlfU0Vv5su1O4wzHvQvs4xn6WAiK8b6oDrW+bGCloF+mktqU6PViTEYJiqISeL3/tMCqNEsGJhuiL+q9W3v45S8d4Wv3ruF4todRP2YkvBRlVIsWpQFwKgzLPDeQVcWCJP1egoLZ0esID5+vsYiOcHJ8C3lvigUmWFVDpBXhCCF7H3U2x2zxHl7rfYzpgArZCOsix6OLJR6ep7jccCRlIrae+wJTxWiHH0xPFhTxBDiL+QKXl7QZINzZAHWOUa+HkXxca8yGNW4c9HE0YZvrI62pcKW38EDq7LKMkZcRVvQPRYK8ZJgzwfA++j0CVHrRThGPDjA6vIH9O2/g6PqrKC6eYf34fXmw0kKBz2bHOubFLKsG98amKri/d4RoPEPEgwdXewseE15KDWptK6jipKAjj29GNhsjCZNi+f5SdUq7ghK9bIloOUeyeIZ68THq9AxxlYZGqH7fWsB0puwrI0kTmqxDJYOtCgEvM9Rsh65urTcrYL1EuVjg2XmJ91YzJG/9El7/tb+B6fGBAKFT4+ZgkDOAxj0/8CkJhZMBkriHLE1xeXaKRw8f4GJOH14esLFuImzyDI+enOLB2SWGvSmuHU6xPx5hOmaoudlOyArDk9fJUqDxc40EKQsmreNhaULVa9cOplW8BsgVIhICbOtCua6fp2omyN/Z88JcFGxKTCctdWtMa404xv5sjFuv3Mb1u3cwGM1skItKAWp9vo8x8ikWcDWFa1Hm+pll7NMGXtPMgSuV7ptKCbPWVMPWCd6+GOFPnsdY5oSZBoCvnsyHccKWaS3ws/HVLZ0ar1yHk50AC0W4NNEHncALVwNTlWvjj/1kX80cwOpnvtaBEQ8alFjL5yTZSPSGio4Yj+jvSvA6NX/X4UjJGXt9O/SxJJPmda7JumGdrnjV3Gark2Y9EpJkecK9YD+kucUP3RpFqkNQi0poo8e2y8tBb/cE3P9t13F1Kwu6aRttxzPVra2VQ9trfds9wajmqLC2s9dxrdUCWZ9/VR+dA9nOGvxbv/Ff/TTL4N17diWwK4FdCXxuJbADrp9bUe4utCuBXQl8ESXwicDV+dTnCV1tb//JELdZbG7BVpd5fNLDdyCrqXj8xhtoY/8wFWJIiuWALHipOnSwDPcOKJvETA7mBFoduIZQ9s4mobk9V1q+QNGuwFHLiG3gLlgLaGnfZEE2Ttp6x5qXrLu3NZucbmlaMioHR+5VavfVeASYQi48p2mlPEy5BbNboZodZUUbVuZWBB0IY+pSS2bFcg6q0IRKQloyiGlUgpm850blqk0/VaitIiQod4IaMoTBWtvxxBFe4NJRNkradu8XwDrxhGkegyLXL+HlYzpMA5wGXKksruVZ6BZ9hiV8o2P3HqvOAgZhGRK69hjJHgH7FfBWVOAXIvNzvRXnOEw2OIxTTOINBsgUnh2waqs6sXINXx1W3m5AO6C32UQ1mzD3P1UR+UbW/eQIarRhkrKoq2JpOxZVhgb2gj/b9gbLsXwLiQX/fNMXPAyVBM1K1TaBHswYoKsfJGxDCAvNta7T4vQtobXEvw4lqwxFusby4hTryzOgXCGJc6kVB0OC1r68QxkqKo9XZqXu9aVaai4fQiu9TTE7uYVmhlBQK4vga2s2AwaydV8OBewAoaM80u9Zzg64NSiZcjmmrYEyY7cwvzlY2hq2XDEWlK+sOSrt3GeQoMrAbnuMQIiku2v2zokS5QQlWV6UePfhQ3z7O9/BxdlzZMzyLfsPwt5aodjywawy9LJTHMTnOO7NMUty9EJ4rRS6CQi0yiIVnKHPY16s9byT4RAJerhYlngwr/De4xRn80pK8oO9IV6/NsbX707wK2+d4MbBVAmnqE6mDlqwtKTCrkRR1VisUssOjwh7B4coiiHurwe4feOu2wAwdLzEOq+xqMZYRjNkkSlPr0VLHNYPkGQfAeUCA/omR8BFmuPBxRLP5znygv63VMYSlvXsEC6u0e/H6DOZFFXvJZWRBK9LzOcXWC4uBHAIuHiwsj+JcXN/iNmITqcJqojJ26byquXISihKkV1OYJ0MEQ/2kQz31AfZlHvDCerRGNFwD5PDYxwd38GQY896KVhoCZvYdGpZFfCgj2BXHsU++sjyYO8Q8eQAGI5A0C8ASj9TQidC85L17EnyFB7tGv8AvbyvUgGZKAERoaspIZN8jThbIVkvgM0KEQHs6gmwfgpUa9Qcxwjw+JlKKGgnAg1g3Zq3DerKu9U/g0DQwGsO0Lt1vUS9WmB9ucbDyxgPymNc/8bfwit/9S8hpi+tQJe1Cyldm+R8PPSxsUblFPVQpikeP3wXH99/jPOLzL2DLdybUD8vU3kWP7pY4HKdYzoa42g2xuFsgvFwIOAqr1959hqA43Px+uwrYcwK3tNhPG4f+UXoakpN++6qDLff2458Olxx+xrOnw2MJehlfcU19idD3HjlNm69egejyb6NMSonA6sG29tEVEFdb/6thaArDzVM6Vpjk+ZYZRkW61yK7WVaIi1qpHUf3zsb4runETIuRjwi55Mwe1dNGZ6vG6Fhw2g732m4C3DZFf7NGNcFsAKvvFdLhFYKuprilcm1aDGQ5Wsl1SrSTD6wJpE3j95wIDckdJ1MMBlPMZbadSIYS8sUql1tDHfw2oGNIeJI85zGUFujhmSGBjq3Va7mw2v3LcjqqtkwF4SyuKoQFgD1PuuxF650tTYSlKYmOG1V592yDctpG+/1rmaV0R6EhAiwxj2/WSe07dTWA10PXj7Tt37jv/4itia7a+5KYFcCuxL4zCWwA66fuah2L9yVwK4E/k2UQACuVz97C35+jkrXnwy4erhy+Pxw0n/1fsThOugx+CcKSriiTYpHC4235EoGBc0TMXx3g9+JAW1TF7QMXDITxknxWkNqyDZ4PxDADiZqJIRXQqbdp9G8Rl2JGcW6p5AvXeBJ3qoOAPnZljpD62pbvrdSQD4nt/3c9DaJfJoNkd1ba9HgKlMvp65/rXMfW7srTNRUoN0AOr2+AZhuSRDKwhV48hZ0gBxAbeMjpo25qXyl1GqcXn3DoAQUnmhJ9+3JHBoS2WI5U2QERzt7QSgVwktLfOWJtIJqKChAvX60V1H7sc00k31lkSf/2rpigKwOcOvIbCGEMiv05ZULTOsI95IaX6tzvBHleCXOcRKl2CdwjTYYRSn6US5F3ad9tXDP2ncXroeDAdvztUoblbUfOhgkDBmi+W8LrTdg+JJPrj0snUBIkZHWM+znFQjgsMMaSidzcoACUn26B561Ple2huzMDkhcFSbm47jVt5LeaPnDk5ZQWe7ZtZX4JS+RMZP58jnyzQV6KOTRSfWiLAUUvk7waool/WRb8kz1CtV31bipCENyGyqbfAMdzio6wN5bqYXGusJV5eOb0UZTzb972KwpVQ32NApZh53NJrtpuDSo6ABmlr/8KA3oC966J6t9LpP4ECCayq6BGLIrSFCVFS6XK/zZO+/gg48+RFkYoJBCT/6llkCHRcDqW2c5iizFoFhgFs9xPFzhcEB1Z43BgGov+uqmyLIV8rKQZyYVqzl/1pA3IhNCLZcpnsxLvP+8xsOzDJuiwGTQx5u39vGX703xV79yG69dO4Rdkr3IlP1FXmO+WklRx/Kbzq7hWT7B7OYvYDAaSC0WV0ymYyHzBf0miwjLaoR1NELZH2KSxNjHAsP0PuL0EXr1EoNeLEXis+Uajy7XUrtWlY2XZFR0ckjozSo/WusrBHNlUSHbrLFczJVgK9ukqIoMo6TC0STB/ljuzho7+v2xYF+c0JOW1hGWrTweTzEYHqOMBvK21mhNq4ZkgNHeMY5PbmNvfOCJ3wzoSY3J6i4ZCs5/WTtWCLeUzDxgGKM/20c03gOolh0OBUCV5IvenDlD9hk+4aHxDm+sRzsw8rlGc6USK1EVaz6ocZ7KWgDZAnG6QkzQl5WIVmfA8kPUmzPENWGm9R6boreOSnwEDb6tVM7yngzo6ictJei7mq2B9QrVao6z8w0+XI0w37uL13/97+LkzdeVIExdhOCTc7Ngollm2CgUlLwRss0Kjz5+H++/ex+nFzTpYXIzwjMzx9FcXtVI1znmmwyPLhdSvR7vT3E0m0jpysObfkiSFnP8IFTnmkCzl0Ffeclu2wa0I6v5A2u49fVJSFAVxoAucAyA8oWxNlg/uFWQRmX217qUxcXNO9dw5/U3MDlg+zG1uo4+a7ZvW73ItsN9WzWiVvRv5QEHD0wIXvkagv1KHq6L9ca8nNMa64zjBHBejPGnzwZ4b1GrvweIqGdpPN+355UADK+C1vZZw6j7YpsJk1QXQnZhX3iOKs8FjbM8F3Sl4pU/6e9KhTOT4BHKMlGYeYw7eKWCfjjGhL9FbMoAACAASURBVEm1xlNLrCXoSosBP7hzG5BwgBYOfbWUCBEmrmgNC6wulAx1bzZPrsQOXu08COmE5ivSwKNMukrXBro282mrpH5ZuTr/bSpC9WM34mrnLqz1aVYLiXBgZxNRsBXjZ4RIi/bZbF3A3//2/7LzcP3Uhdzuj7sS2JXAF14CO+D6hRfx7gN2JbArgZ+lBH4ccPXdQgfW/Syf9pMqXD8DcL0aBu2JoMxP1EOjHBeGhSg31n2ZCbTJlaTOcTobcJ4tkT2s3aPzTeVqCTao1jQAux3m/kIJXbU68D2pNvoRt9EA06AwsRW37tpMewIpKQ6lqnHgSrgYNuLuSRqC7+nrZl6q26FkCvcOPqeBnQW4E5SaXl7h3hs3ArcG8K2u5UH3kP9gwyBVJm0QqNyxvBHNfUhp6rYBCjbX5sxUlHpSh1aO9kx9EbwygxrD92JbmxAHBgaf3XLBQWqDod3TleBPQdWNbYEnpXBVSHfTUtBTMgJSUO1aCSCFxq979yT0ric0GwGHy1S5DuIagzrG7ajCV5hAKy5wFxluRJkUrrN4g0m9wSDK0COyfyn49AOAVq64rUoNe9MryVgCSA0ZoYPKhr50tXsMBhWObag6LdUBu34pKNE2iKbc9SbWj4cge302wDd4uCr83v3uHMCGcF8prQhLCYWUEKVN+mHQJHz5gYM2tR6+SnDExDFU1OVUyZXI3JMw32yQrs5RVRslMlIypQGz0g+VHMnCSQld+p4cxQAoK5QgVupXV5fbmGfQ0x+5uastFVNjDtxROLn/YBOuHRSngp9erkGt5ZYDjVo2hJYGUC64XFl2715fY0CT+E4qSYOrloRqOxmKmT5S383I8AoPzk7x9vvv4emTx8hTereaTYDCiovCoIuyvNPL0TKXF2WJNM2QVBtcH2Z4Zb/EwWCDpA7GGxXyIkWeWaI0+T/ma5SIBXIHSYRJvyd13PtPlnjnYYYnixp53FOCqev7CX71F67hr71+jJP9CUZKbkbFbYR1xmsB0+k+sv51RNfewuHJDRsfee9lbspKQiWGSTPJV0aoW2FZ9rDuzZCM9jCNSoyL5+inH6GfPUMvprVDhXma4fHlCs/mKVayLLAzOwFXKhvp+diPlTSJX2p6Za3yWM/nWC3myDdLDKIc02EswMwy6MX0/2SbI7TpC9qyzQ1HUyT9MWopnHsoqwhpkSLqjXDyyldxcuMNJH0qVAeIolLWCsFapCoqFAzhplVBwpnCWheV9gJD4ymS6QGiyZ6sM9hH2DeoxmU/UXMOideCArWjGJT3cjhUsQeVWlSRBw5H4yxDvZkjLplUa41okyFKl6izC0Tpc9TZOeJi7Sq7tie3CjpT1iqRl7xiHbaW9HEtETFZVrqRujW/XODpvMRH6SF6b/4SXv9b38D0+Ej9XmHaOrhgO7DkSIT11rfU2JGtLvDkwUd4+937eHK2Rq7TIwv770npb1ERBK4bqjzzCmfzFZ4v1lK2Xj/Yx8FkhNFwqKRKvT69XM1ewGCvW4k4aLW8Sm14dzhgNCBrifJC2LglqjIQGuql+3MbwDVWufIYDofFfH1cFRgmEU5ODvHKvddwcOMm4kFffYL1FsbXoHqs2belLOa4y2Iy2KpvJdGycYJtfL3ZYL5eY5UWWG0qrHMe+sZ4tBrij08HeMJqbqJCLLSdbejqVNaNYvikVaPBQCuLUCZdGBvKplVZuv82Pbl9vFTkDJ+nMqsTHhYRtKb5RmpX/eT4IOiamc0AH5h9nn69TKo1HDUWAyOqXUdjwfYeoyU4d+jb+jPnR80d7YLCJ4pwgGwLvHDPW+UQfNv54fKE3Z71TCFu3WgbxrsyWhYRrMOXAertCcuco8IhyHYN2Bp3OzeArunrgC3I7dY2bMnmde5JJX2e+ubOUuCTmvfu97sS2JXAz6kEdsD151TQu4/ZlcCuBH66Evgk4KqFblj8XVWQ/nQfZe/6FLXslqpWC78rwNVuyi7ThPZ2bsa9NAl7FEbeKCXtHWJJ7pUacnkzCRKTM4TXN0HNjTeoLWylbPGtLn/DdXJeV8iYZfvHJdJ6GXD1RwnAlfczcJWrFVOr89Me2NUU/CwCQVPeGmzUstpBKkPdGWZo+hv/WwdkSS3RKUd7c5vwqnlHWM93gGu4o0hg1+AwIbFtYe2ecoXm28Px70HpGj6Si3Ylq+JLgsWs6ssVE537DjVrMNZsIcKX1YGFyIXrsZj1ee2+wX15PZNzSGah+nBXREV7t5sj3hchOq0FlLyMANZ9UUOJhrQpSrrGz2Q28w4879c1jqIIr9cF3opK3EOOG3GKE2TYizeY1hsMoxS9OpUHXwubG02PZT4OLb0Br1e6jydyCj3CX65kH6ZuNQsBqbpcJfwCcO04dmgT5qHy9k8Pf2/6XEN6LRK+kyHZNs7mz6iNm28mza+Vv+Om3rJjlyFpS2ND4AmpOuNDCNe0JCXu38p/E5AoG7kpG3OHkpZRutSmGtVGoeXMM9QnZKViccBETAMlw5EKTOS8Df1nCLfUg50+Y5tOHzsa/Oqjjx9qNEctKmeHtmr/pqSzDaxvUt03k4pH8wZs1a5m9WAmFca+HEQofNleHkCOqsgVrgRQ9OdlGxaA8I24lK2u/Esr4OPTM3x0/z1cXpxLnUq4yusJ/hCuZqZ6ZfmleSGV62a91t+l5KpqjOIaJ+MSNycpTsY5JgMGkjMcOVfpVEWJvMyU7G+5sWzipSslJyPCIILfHB88Bx5eVDhdVpgMe3j9+hRff3UPX7u7h2ujEXERyjjCuDfDcHodF6PXcOfNXzJQHkAB/U0Jl6TmpA9lIfBalhlyJtNJC2yiMfLBnoD6rFphnD1EnD5AUp4hoQ9tWeL5eo3H8xSXawK4SElzCFuZuIyWA2w/bBtxzARsZkkhsLyeYzW/wHpOhWeOMRWynq08js0/lICulwwQ9wdKzEO/1WQwNM9sP0zqTa/jxhu/gsHkwNRt9CDmmJYRattsxLrKc3r7DhsIo0zvnC94r+MJkvEe4tEUtSwFIgEwwvOAczQ/CHiGxFlsN+beHRKwsZ7j0h1RmZiJc0WxUZQAaE+QpYiqDHGRIdqskWRrxEVqcKhYAZuniNZPAIJXWgZsTc3mfUnrgIgesASvbiegzPJ5DmzWqJcLLOdzPFoO8aQ6xvGvfgOv/LV/C8mgr+R+So6n0H7edi6FqdSHMqWtkS8v8Oj+u3j37ft4fLrCqog1dyshUrBUMQSqcYiwkYcDm7TAs8s5NmmJk8MDnOxNMZsMMHLoRm9PAnTCXn2HtUBwSXCbABvCwozVQsSwtiFU/CzANQC11mKG9UELAfNIpzf5wWyEO/dewbVbr6E3o7K6lvKVnrjy1e4kNCRkpIWAjTmEqzxoYX+nOtSTjdFmIS+xWq+x3KyVNGuxrrCmCLka4P3FGN85S3CReS/0KAcbn+3QJaDYMLaFnwG8vxQUymN1269UY477ZocyDRBwC/ipH4T3WlIwKllzjmduLyDoKp/XtX7HZ+ZrpALnFz2/e0ymNxBopa8rPV6ZUKvfH6I/sEM7Alf5+XIc8rHe4Kv3IynE2znDVLD2ESGRabCHMLjZJuTqrgEssujFL7OisPo1oN7Oxy+c3KrjW1/WuXao+O6hplt/dOtkS3ncSf7FvmMLFR5Cxc0ag31xB1xfUlm7X+1KYFcCP9cS2AHXn2tx7z5sVwK7EvhJS+CzKFwJcD63r6vA1WHk1mm+Vtj8j4V+NV8d8Hs1bCpEi2sr5ABP+KKTfMn4sUFCU8B6qLlDM2NNQepHZuShgkHl6gvhoKrktoZQLnNfNyXS+sxFZciYGrQ+Nw1URzpwdaGte9TZppv3EmBgEVSvFjjYhIppQyJ/MLNNCMWlsg0L/7Cx6S7qG2uBkGrJNk72yQFxhERClsRDOh/B1hh9R7t8ByG0p00yiKrM6S1MlVrXgXGwLehC9AAZTX5iJDlsX7s64lDMUvB1w74NWTVqm1AOoQDarbApbKVVauCyg3XBdKpcK9lGCOiqmH3zQjVhEoFglVmiAzTnJpjlQfAyRoRbdYk3CVzrHLeR41qcYh8ZZtEGY6zl5coEWrQj0IZIkDV4h4am71sxB396jW8wm37hyUv0EsJWZbm3b4IjsxLwkEJPCNXtVltiGbsR3yUa/FPxBEVy50ObjbZv5iyk2JRs4ZsA1lRdDsW4ufdkTOYt2CpwrP/584YwSEFZKpLM/87AWiEwSI8+hbYzu7b8ShMp/ujlyvdw851EpTw5aTNAYMJkWvSCVJh3B0jLcoBQTT6pniilKQbpCbcSwFhxmmq6O0AJk7ttgQCR9qj2WcHfJChrVbbWsDzU2SDsC8IpKgC9bHRv6hcGGQiS5M/ZgRNSx0c9JQdC3MeiAh4+f4qzZ4+wWi2QEkasV5bB3TOXU9VK6JqnmUKKN2mK5WqFnCpJ985VQGwdywLgeNrDYW+Dk/4Cs2SJcZ/3aF61vMGM1yoqrDaZ4A0hKo9aqB7lmPxsXuCD5xWeLxOUUU8w9+6NGe5dG+P1oxGuHcwwHe7hWT7F0Vf/Dg5v3DFgxuOPqhB8UmIoKr5cuae2QWVomQnIMwlQRp/ZKkEWjTBMakyrcySbjxFtHiMulppjshI43RR4tgY2BWGeJZRhyD7bExWOTHLFBF/qT/JVzJBvFkhXC2xWCylsQZVmAznpG5sItA76EwwmtBSYKIRZc1AMDAZjHN75OqYnb1gb6bH99c2LlKpd2XAwkzz9RjnmuMIuJBmMDBT1RmPEowliKmQTehXHFjktUm82FvZlDcf6c6RkXAJ6hHQhkSJjx6WGdeDF+yAQdSW5ErnlGSJaDDDZVbpAlW3kLau5N1shXj9CvbqvvxGKq226orWuU9RFhpiwiwBQP0tL8LVeoVzMldzqwWYf8+ldvPK3/zau/cKblvgo9FeFRvNR3FiHqtW6Qr5a4NnH7+DtH76HB09WWOYVysggaUx1qvdF9Z3IPLtlCcDxvigxX6Z4enkpO4k7R8c4PBjLl5gAnuWswxrBd0JXQ4ucn6gKverL2j240VgY5t2txFrbKsZQSzYmGsC06BGCOUtwpzk3qrE37uHmrRu4+dprGO0d2DigRFpUf1vofMVx02L/pQCVl6mqnup4JspKpWbXIax8gitkWYGV7AQ2WK4LXGxyZEWErB7hB5djfO8iwaY0K5ZuiDzfb+M5bY3aw96gonwZ1NO6QOXi4NNVrgG22rRirbdJHuj/bqFr+JvVbwDNgq48kHOLgYw2A+la4JV2A1LCaqwwxa8ibdgfkh4GAybVIngdgz6vo8FY3q4cAwRc2Rbkqc35kTY1NjdsqUL9gLNFp1ZeYbFhbNrnh6a8HNb6XN8c2GkcsCSqpqTmT4577uh/JblnY80TPNF5fS/HbtnaNO/H6J1FwCdBV6uvTiJHt8z55j/5h91JcPfvXQnsSmBXAj/3EtgB1597ke8+cFcCuxL4SUrg5w5cfbN39R5DyGOzLwz+li8BrgGUBY/QZhPp8VCKplVYe8ejNVyn5oYl2A24v6crXG3B3AIgacxC2PYVUCwfV4IFV3UKzAmKdtP+fHJNcK3L++e9mCapRj+KpZS0XMi2nQl2ANzgUOXK74x75BBK72rN5pN8dy1oE54zqBivPEPXsVbVErxvQzloT9ASpWYhTqgnSF27wtXUrvyiPyHtAowjGQk1ta1vQd1HzMovJGfyu3fWfVXd0fDQkFBDINfAlMI2vcz1Gf77AF2bZFn+EbbxMEWrY7V2M8Ks774RorJ1I+DKRF9sB743CW2LCsqaVhDcbNWyhOg3vsBUIEXYr2u8ghKvIcerKHEDOY5qQtcU42iDIVJ995GDDp20hBC0Cr7CAnoG4RoQ66G/jXKmwSkhoYVtHAlTpLxJqAjbTn5l27x2o2XXcvNdqe8c0lw5PLD/7fjOBegXGp9Aqido4YawMMhqKkqCO8JSD3dWgYav4AdnfpphI66eoOsxdJiKJAM0ymSvzXSG1XqB9Ybho4XAe9zvYzrbw3gyU9Zpfm6er1FTqZfUGDCsuEfFGzPNE6CYzymBTEiQQrgiRaMDHqlV9e9Anw28t4dEBhoFTwU0aOFAQ1BTvRK8NX1HEdG2SVdZCmaaAs9g7baSW+NigFbeHkzNTkjL1/cM2LoDrn7nhzBRNELRG2Ne1Ti9OMVi/hzpylReWboxRSiVi1UlcG1Cxhzz5RIbApflChnDcBUzzT6TIKdIUXCFULDAOKpwPE5xfbzE9VGKXpS5LYrBgCwvlfW8KAhuMqxzA7iTIZWfI1wuazyZ1zhfMSwYGPUSXD8c4FfuXcMgmaI4eQu/8Kt/T76K5k/tyj3CJFdTKyTdfUsrZr33MHWqLAn3CH+X6xzrOgH6I4ziEr30MerlfcTZcwxjGsQAl0WC0zTB+aZUe0oYqq4s9WwzVKgOMOgniiCgyr+UkpPtMUO6XmCzWCBfrQS0yyJXWx4PZ5hO9jGeTqAEV/0hIvoLxz3sHd7F0Su/iGRAu4GB7AQESNWWXKVYWJi3AdeewXhva6Z8jqXAo62AAVdTYFbEn67gbgxAqIZ2mq/Rj+3G6zK0bfPltMMaA3bs06UOlugHS9BE2F2vF4jYp7IVkK68jVayORCA2swRzT8GFveBYiETHtCnNV+izteudA2q1xJg+2PZzed4MgceFkfof+mXcPdvfgOzmyfWT1xxHvqSpgv5SCbI0xVO77+Dd37wI9x/eInLDa1heBgRDkBM0dsozzXiBYMOim1pn1Hg+fwSi80aR7N93Do5xN50hCGh9oDQlWOG9d0A/DQvC1a6X2pI/uhQOACurnWKTTEvahjbEHRCUwOl4Q5l76DEjBEmgwTXrx3g1uuvYe/4ugAgv8ywxNcvtY+/fvjF/kdfXhsrWLeVxgCqtU3xyqRZhLA5VpuNktbNlxkWaYmsjrEsJvizyzHe5wFJ5Z8khasfoLm/qKJF/CS1O18EhWczVfjz22taL/NueV0tpy7U7HqK0iriKvCU/zHbrsArfV0tmVZjM0Do6uCVB3NdEMkxm8nSCFmHoxHGwwkmowmGA9qEUO3a17fmVile+9uHd6qFK97nnYNSOwgJp3m+Lqrb+VstszP3tm3H2pgdEpgtjx1wtWrZ7opTIN0Vrga2u3N+WNCEhZH9fKkC2fvZVvmHCJoowrf+6X/b/djdv3clsCuBXQn83EtgB1x/7kW++8BdCexK4Ccpgei3PujisBaBdODc56pwNSLxwi0KLDS/vroY9D9o82S+q0p61SgDTMYaklfYVsqga1CGNUoJD3M3AGh+pNxMGrz1RWdIghGwVLgvD9MKIV/UJXJbTFUnEy0RzDH8XHvYRmPZCga7D23+rfxsC0kP4fcGYE3ZQq2obAO0s0wU+sjrZ548i6pXAtjuR3XQpoHFkN4jQLygjgrK1SZzrd9dULt6PQn4NgpfI6JWdrZdVV00iboMCGsLEKpMSWM6ylnnQbyS6zMEAYJCr/k034+GliA/Q1dk+HZmyzKB7cKTOZtfayhTr+dQ9qEq2d5kI+GaL3lHNpmvDWjTxzVDKVsBZkw3wOaqFFQYRISszMvOOrOQ7iHhhJS/EYaIcIwSt+ocd+sSt1DKVuCooso1xUjANdP3oCZ0zZFEBD2SpDS2EI1C2JU09iwBsXUUqFS0NqpNC1tvYCsheeh7nQzJocWH66lWvSwa8ttKKhtQ24S3hztx/1YdUHADqwzY9AUN4d6WyIcJgLjZt3I0Zaeez38yXNHCZkNnpKLHrqdkPgS4VLhys5xusFnOsVgsMV9tsKlqJP0ehrMZ9vf3sbd3hDF9LeOeoOtqeY4qWyoEnCHCBGAEKLQcEHANimAlyGHGeUJXxorb35qEY0qU044tvlN1xZIrwl0tRYAWcKg4aLB40CDSHCUY+LXBakvVJRDAjXXwgZTFh0FxZU2XhQZPOHLUce2JswyOYjBFMT7CGsBicYHl5ZmUrWXBhFmmck2ZpKgyr9Z0TauBQurW9XqF9XothStBjKwFOL5VltQqUpb2ShYCTJzVqyu8cRDj+pSJtpYYSrlN9ZzVNUO3mZwrrSIltyH0jZgwajhEHPXw9DLDw7McmwwYT6f46iGT1uzhL//df4Abb3wVPZVbT/6fKk9eVyCaZcMEUTlIbA1O+99kXUHIz+RaGyW7SqsKmfpRD316ka4+Rrl+jH69RD+pkUcDXOQxngs2FZ7xnlnqLWv9aEAlNAE574L3Yp6KBYH/JsXi4hLL5RxFxuePMBvPcLB3iPF43MyzVEr2xwe49epfwWB2Db3BAHUyRDIYh2MQA9ocS2lhQBjGMmffkMc1Fd+mIudPQp/eZB/JaObwzY/sWF6yQiCUd7W6A1eNq3GEpArt1Q4T2BfZvjiOlLQP4K8LU05Sxcv5UknbOHoStq7OrbyphE03iN0bU/NpGaFOzxAvHiNaPUK0eow6fQbUmUE53T+vXwCbDbDaYDFf4sFqhGfRdZz89W/g7i//VSR9U5SG8Teo4tX2lemtxMXT+3jne3+G995/jotljYyfTfgsyBxMYLx/Kc8Wn9FAHcuC9gIMp1+v1ni6XEjJfefoACeHexiPLHkWk6AR7lH53CTBC+4pVywF2rVIGyq/FeJ/xX+7hVnuB+uqckJWW/OY7c4wiXG8P8Hte6/g8PYtKaY7qxazh9A9lSipQFZiJrafzCIFNNealQjHUIJWU7ealzPV7SvWwyrD5SrHMuPaJsazbILvnE/wOLUVhT2fHXVLcekJuuwAydWbW0y59bgNcDMcrAXg2oV9XU9c3ptNXZoxVHe0+9B4HeYPWY8HaGmKf325hYPsZzKOO650pccr1a851a6pDoQCeA2GzjxoYV8dDYZKqCWbgdFYB3k8fJHqWYpXgng7sJPy1edP2cR4pJA/QLNWs9nN5gA7VAsK2fZwtNEIuKWLjuA1pgWlawtcLdrEwGuYj8IaKyhptY57mdI1LMmvRM6EA8WrENYiO8J8FeN3/vf/7ifZcuxeuyuBXQnsSuBzL4EdcP3ci3R3wV0J7Erg8ywBA67azm9dtlFvKWruRUD6M93D1eu5YrKBbQ7WPHbaPsphhMLwI6pBDWoxhFvoiczBs1wHVhNUl7qu/yd4URmQs+RUZjvARaThPUtW4uvW8NnNRcJdWoi/EmjVkNKV8JUqOypdW5jyos1A+CxZG7h/Kn8qpI2JVwSLbaMltaiHgRN5EOwqmZNnxbYwXyfLDXl9CdDuAOagBG3W/N3K9AfvXqGBno0NgStMvfwMXHp4oGBwjUrJsMyGN7g0KGu9PtzeHxKSdYFxi3St0gLj1gbPrQhawwCDjqot1qP7t6puWY6ehCzAdWHiAIIdf/DeGfptZeybY3pbSr3sClfda9DpWnkTRAxjoFcCffo9yp4gwoA2A65a5v1M6wpHFaFriZsocK0ucFzlOIhyzOoME2wwZhIt2QvYdy8qpeTjNQ2gtuGKLNVWWRm2c9xtBpWoZeK2b24Czc/VjUEdVlklB2gaqj9AbyVhCl4Cn9L3WZ92jbARNDhIlSFBq7LIS0VJtVWbMbvZAMqP0RSmtEEwmGEbufbspQNc3XevyC3zdL5ZYbNcYn65wMV8jjljw5MYw+kUe/sH2D88wmzvCKPZAfpDql0rrFdzLOfPURC8olKyoz7tBPqmVtI9CLASwg4EV6ggk5JJamNL7CTQ4wpuC/8NiqYwVJnKOOD5LmC2lm31wqRMTfh2o45zVTPhl7LTG8xvFOmCrZ51Xm2cIduF35epaanmi2fXsRmMlZipKCNB1/XyTNA5T5cKhS/du5UK1/VyhZRQUmG4/M4EYgyyEixGKJg4igmUPEyVRcC/E35T3U6l6VFvg5uTJU4GGSa9EomcnRkab56bVMmmBCAUqfK5mHG9P1FG9CfzDMN4gGMMcHDnS/i3//5/gOH+MWKpSqnwNOWf+R+a0kvlT2UroauUkCxhV08WFmJNwFxRKU2lbbrGhhYKZo6NOJ8jzh4jyU7RSyrB9lVR4/m6wOm6wqawOcESaiXWXmhLERemSqctg9S0VKNWKot0w/8v0Y97mAjS0HDEjtHo5XryytdxfOvLBml6fVTJCL3RyMPUWw26yp5QjJOMxlOqTs3ohAcbyHL1QSYI680OkIzGSpbG9ihFp2wyDLgG6woBM3EzwisbveVvzvGV7c09SumzytB7+rqyD/PAoy5SWTskowmqdI5ofWl+rFRCE8imKykLFWmgOuoJ1mL5BMnzHwFn30dUniOKOUvQezg25Wuao1yucH6Z4kFxhNXsFdz+238HN77+VfODdWsa9Z1mnObYECFbnOL+D7+LH37/Qzy5yLHOqeC0ww30qDa35HHhEFRJ6mk/klABayeM8lYtKrXtszXVnWtMB33cPTnG3t4Yo9FQtiSmfjcfWYXmq1rceqgblu33afdrc0aw5tgK6/bB14Crrzk8SkBrAE/JScjPCJj9cQ+3b9/AtVdfxXCP/sTm8kpFtDneWLwHP4N917oCfYAzWQrY3yxpVkjgVTApm4fgp2muiIHlpsDlMscipWVSgvvrCb5zOcZFrhmosRqyy5tPtyCpKzDN06J7/Ovrpg5obg7B3Ut0axnSeZ2SA7rftyIAPPy/8U/VeNzxLW/O5z0BlQ4DK7VhJgmjslVjnBSvmYPXDBkPojTHmOI1rI8IUQf94O9qFgPD4cghPMErD+fMksYUrzb/mprYD5ODGtstYWo5wwQw3Pr2dFWk7Tzvc6zPszq09IOlcKCl1q2zkBeTUGpebyf5dm3bhf4+5Yf+9dJp3/MIyOoi2ETFMX7nN//7n2k7sHvzrgR2JbArgZ+1BHbA9Wctwd37dyWwK4EvtARa4GpYKny1wLWrPP2cbuXqak6AR7uG9hYa4LOtEDX1YIWeh98rBF8Le8MRVCMq0M2VK+aD1egJmgdQrmid0tvCWtvOl4T5j4QW1AAAIABJREFUbYk0wuZIYNXCzLVnV0Z7fhO+mkLIFuyGDy0EuFWicsNCSCJo7ImeCOlMNcp1eo1EUXYWRsnP0targn+ObauYOZjBsO09bkPzF2vL4KRvA17As131Z9go6qcnDWuSXHUuLKTk4fkBf8oKwatUcLmjkn15C+qs9j0EzkrDst1zUy2lb/B+DRJjV16G5sS6DMpbU0BbiHpjHeAlFdq2AufVPDwhmm8o7HOYmblCHikY9gXVsllAELACA1cry7+VwbzKVm4Jw1iPIxQ4qiqcVKWA6wkIXTOB1z1sMK1WUruOogyjmhYDhK4Mz+W3KXqCAtIyM3tfdc5uMNpVog4MCQptQxo2oix529Qr7LNpnVYjBrbdT1QvtdbQtC1vn/a7Fi4aPLBkJdwIcuNfUjFEwMXkJEpQ4lCMakRBWlcnEbISaF4BrqE96QZcxagwcYIdAlxlpN8gW6+xXi4wv5zj8nKO89VafWU4nmD/4ACHx9cwOzjEeO8QfWZyH030edx0rxbnWF+eIV9fICrXqi9uqpPhyBSvAjL0w7QkKcE/UyCbiYmUnIhJlBzlhNBlV3/zf+UBrQIzRZIYlyugTJ1lm/MXFEQOY53lNOGyFiIaEmaFbNk29lmZuvKT1djvIx0cYFVmGIz2MJgcC3CtlhfYLE8VDr9eXSJbL+TbSoVrtlkhp/IrJZyhkrhswCTVqVS7ZmmOdGOZzfnVTxKBHL6eMHOVEqjy4KjEQT/HjfEKJ705pr0VoojafIaxAzlVm4IoMVZ5ivWmwKA/wng0w3pRYH1e4+t/89fx9W/8uw4zLDQ8PGPrtW3+oIKPspxgbyXIJZw0tbXuTQDIEmwR1heblWwUUvkLV0iKDXrFOeLyHDGYdI2HLjHO0xqn6xyXemYmLWK7iM0HmNYErIaQvlCVTn9MQg+Dl/nGIU7F946kkD06uYdX3/oVJH2Do2xbTJZllgDuT+rPqsMFqYsTVITeJX1i+Zxml0Dlbk1P1ShBbzRBfzJBMpwAvYkODMBvXt8tBnggobEhHKr4ONHt7AS0UlEL2hXoxYn8LjlKVuu1AJP6BS0VNkuAibPyFKBqeTNXf2dZR0WBiIOpDgwSDeDJ2QeIHv4RMH8HUURY3EPMl1P9vFji8bLG4+o6+m98DXd/7W9h7/Zt88bVLGsDUugXrNJ8c4mnH3wfP/re2/j48QrzNFLyM87/gsnsXzrUMEVrUMfy+ZnUTAcZDkN1GFAWsr04n6+wzlLc3t/DjZMjzCYjDGmDIbAWyjDMt60qPUTqCAqHpIAd2Brm1a7Ks11z2RgdDhN8JWFe70oiF+HGyQFu33sVs5NrSAYj1YnatSc5Y+koyiSE+AvSW/i5kkURojfPa6DVvqnwLWSrsE7pu1ziYplhlZVIqwHeWUzw54shNuzbzSwbDkTNWsC8RXnAERLt+Xi/peb3+aajtHSN9fZBYoCBfriiBFBSy7vStWPdYNERXbWr1UdzKMYW49CV5cBxjYpfHijRMiV8p249kBfmAW3+rn64E8cC9LQZGA1HGI8tqRZtBqh+7vVCYi3OZ6aAtpCpkATRIaUfwtVJsM7xtalUrkERGwBymGetD9m9ePJJJc+yMrc1Lo+Erc+GubwB/Y3tgLevZhEWIPiLq7LmACAsCl1l252rwjrq9/75//DyZd3ut7sS2JXArgR+TiWwA64/p4LefcyuBHYl8NOVQPybpnAN/oGBeG6p6D7PpFm2Ym5uNmxQXgi9anYh/npPfsVbocJVuCNYC7jnFa/KDPMhwVROWKeHMy/WVt1o4fDKW+yeiZbd3lVEnaLsAqd2ncoNXZOIvQWuhK9SfLWgqi3XsFs0JaY+j9toKVojDNx0lZt3JVWhosfD/gVwHTYG39iSYYJRhNwBc3vLnwZdWzTbwFXHd40WL4C2K2qdrgqV4fbdkvJIe78F3qslzlFVh6RlrcTihYYaXEp9K+bwvfWyZcUJbivRSatUerHFWx0Lpnu5WrGybu33trkz8BiOGAIa5/X4bCGpF7f4BNoscyVYMVmKf3ETDAxrsw6gFYRZQ5i9gGCrwzcWwqiqsV+WOK5LXPv/2XuzX0vS68pvxTkRZ7xj3ptzZlUlWSyJVJOS1aJkSi23BAHtRrcAww20+8Evhv8TP/jJBgx4gGUbhuGpIdiSWpQESS27JZEUJVGUxHnqYpE1V1ZOdzhTxInJWGvvLyLuzZtVWWQV5YeTwKmbdfOcOBFffPENv7322lWBwyrDQbnGXr3ETrUSeKXS1WwG6IVZIIlK9Q1VTGc6cadojDWuY+mg/pZnKwGOe8v5RpQXa5Wc2+roTUDA6QUvS3fN4X73+fee69feDcwEdatXh5ZX61rAVWpGphlTMRTSvP0ZZAq5vE2ZsulVn03p2rFAaOgKq9GbpYCq0efrBrjSL3M5n+F0dopTqlyXC6zLGsPxGLu7OwZc9w8w2bmEwXgH/fEIvf5IwIjXR/C6mB1heXwP5fJE1dOpVpZPZzxAlAw9VdTbVXDM1a7u5ah2cq/cxvu2uTm2UTZfRX9oHKSZWjZ4nrSqZVMjddJKpZTyJyNACqm5qHKVj4o6gipo96wyvcDEcAen7LeEcVTmjbYwnuyhFw+RpiukKxZ8Opbal0phVTHnexk4Wuc4OT2Vhcm6sJd8RAkoU1b5NqWYxktPxSaklXKOML+fYLXOBXL7VYGtfoYb0yX2BlZca6AgikFQfmbFQja0LahjjOMx7r2RAvE2fuk//Be4+pGPm99nXaIfDxVEaKaQ4FdL+KuiTPRspBqyVMKGKb7C90jWZ32ozFCtVyjXS/NflZrX+mqvZlr8DHG1wiAqWKUIGT1wl2scr3Isc4fnUtrRwsGCK4kAbE/tpCdE6eo9FXgj2GVbEETu793GnR/7WYx3rli1b1cry79V4NW8V82Xsiev4oJQladPCER1cZGhylao1ksVmyoyXgt9UQlHe1JzJ5NtxNN99Lb2EQ2metakdiXUjRN9r+wuGADgT4sKtr6vUr7WUumCCj4GU+q1bBMiWh9QPakiYQUiAld6ttIrOZ3rHkS0G+AI2B+iyjLEtKDo8foiIJ0BL38JvbtfQlyfKLBU5yVO5znurrdw1DvApZ/+GVz/2Z/TtSj/QGDJ1Hs2RRFAp3h09yV896tfxcuvHMu3NStNdUo7AY4xVaPut/sT/vA9SgnvccalQrkNXBI+ztMUD0/mGMQ93Lp8gIPtLYxGLKBmXq6mcA1hqzZoYuOBxWHMa7N9hayXixSuPpw3c5IVm7RrpWdu0gP2dia4dfsmLl29KrAuyxiGAzU5mvK7Ubc2/29FqQhaaXMh30/Oc7T4oBe2WwlImc0ic+sSi9TsBAhc8xJYVBN882SE7y4SBbSEXIPaP9gKuLVAAwEFXzkf+HkFcHpu0m7Vl1ZcM2RZ6G1qRJudhXRlV+F2LmEO9/tgAUmzw+ne5zPzWAfiCgwTNNPju8hVRIuq/lQQluNBqp+0GmBfN+W8HZv+rcPhEOPhyKDraIThYCybAf6bLCe8/2m8ChkbXmRKg5PO2y1mHB5XXFSGNWinCJfgpzVIE7yzoI4FMi2YZArXdmVtDa3r9H9Xv+sEnZu26TgRhH5oY6wHaDtw/KK+++e//z8/vhTb/GbTApsW2LTAj7AFNsD1R9jYm6/atMCmBd57C0Sfftk3sL6kC0V6OlD0g/RwNeDqyOsx5WsLZ82XU0mIgkdM37afnoLfWWlKEck0/4hqD1doSgXWQicqAUyRaJV/lRLuxWeClCYATydbTeNqHxCUn/q7pfoXVEPSc8+hr++8OxJdV8MFBwB3Q+NGgdtKAjXXIpmPp4tzmYoq4Ofwj8en+pJbp9xhZHvnW/XjY6vv9gq62kXb1DkcNVjgb3Q+a0zHQKUW8V4crAvOuz0vYF359AWl8rt2zfb4VpXZFvu2RbYjtn627c1+TB3onwntKIWrNq0BcttGroXv7YlJyRugOduahTf8ntp2P1hN2EabkHUIKlj7gq/9ispr60uC6h4U4OaZVgPjqsRuVWGvKnCpdOBarrBbrbBTrzCuVxiB0DUV7ElQaKPNfkGQwlfwrmtSD13dapYCXqTJN3tUZgblY7je5pb4BjJIWK0ol4vBuwWhdKnWp+SU0bmPtocONgL0AKSNQIYqz7SZFXClKtWtB4LalsDVihFZgR0B4kaNa6oe2+MRtBDY0p+T0LUUbCUsU9r2co7l4tSB6wKny5UKLxHS7O7sYO/wADv7hxjtXMJwsot4PEbfK7lrQ+xwq8xyLE8fYHFyF8XiGFGdS+HYHySqUG4A2yCLgCvVre6NaUXJeCyrhh5IvnTV9EsMicxNkCKkd7qvsW6MK7ybm+SFz8LNcn9CKoj1h/ea5+/aSiqgCdCEcL3PZsk2Mo5/TPWmelcelEPEgynqaKCNeJYukKVz5OulFMNFlgpIZmmK2XxhwQeOZzlBrh2LsJaAUhW+c3oOR8gywjIrxsXPD+JYalAW3lJ19ApIoho7/QxXtkvsDk6x1V+rAjzqDMt0qXGzxACPHpa49+oKdz76Yfz8r/7HmB5ekVqWHY/3Q8XLQl/1IYMKPiskRfjk8NV0XpY14S/zFqbileq1NeWRFhwgYKHidb0SlOIxWPyrV62QRCkGtI6NIszzAg/mGY4WKxXVCvCPsHVIqE14R6WZwIxBfY1egk+cp0a4dfsT2Dm4JfUpPWzN7sPAJ5WYAqCytgg2AH2dH20gqO7mPSrSBSoqk5czlGw7KpPTleA6gSzPX5Yn4ykmly5juLOP/nQH0WgLveEE0YAK2KHUryE1Xo7RnarrPIemrUN6ONXBXlCupF+rQB7Qq9bA6gQgBKbFQDoHVktg5zKwfRlVmqPHImQawEtUEceKJcpXvoHedz+P/uI1oFrhJEvwoL6M9e51XPv5n8fhxz5qEN1k+eZdK2C+lv/o/PgBXvnud/Hii2/i0Ukh2KpCjOwh/cTsKhSQtOcpjJ1Kt6cCUtdiXsTmk85Hqye156rIpXJdZikOt7ZwQwW0vFo9oSvHjuZPawFi99vS9s8rDbvANbyvhV5hgDDvbs7/BPocdKk3no5jXL1+Gddu3sJkZ8f6CVXEkdk3SMHpQC14fNrpcR6jituAf/CRZeq8LEOCx6kKZhV0qBBwfTRfYbYioO3jUTHFV44SvJHSVsX8O63oXxt8M/CnE3GLAfOGNZsB/15X3Ybz0rIirLkuWB/0BMFbiKzgybliiyHjQ3NJsHnxoFY4fmjr7ldoDPHzsfZhca3crVRoOZBiRb9XQle2E8c7jTM2A3JOME/nEUYjvsYYDEaWJUE/Zs80IdQPGR18KHmebmBl4wOff/3u7LotINYAPX0G9qYzta+pW93L+QnAtRl//P50ldWh71kOUPvnPLQNYoimX3cALD+1Aa4XdN7NrzYtsGmBH2kLbIDrj7S5N1+2aYFNC7zXFog+HTxcfZl1Ts3aKFDPw9D3+kW2+j27sAvKLU/rf5yCGQTi20IaPtWtSol3sBZ+r9I0LhozYUSNNdWm7usaAClBHgEvj2kesHyZ36epXR0reqpwd1PRpFmH1HMXYUgJ6R6utBYoZOkYrBjOA1CXE+jaHelKtcuK95EUk0kAje5La4tmK5DF77JrqqTEpIWBaVb8T5Nv2eG8zT96Y+r/u7rOcJVs1+A62cjq2gP7OQcF8XnlXVCotOfSIcvv0l/OKKobpbErUb1/hFsSPIXPw1brYtamVsjK7qfZCpgiWr6+TeEwP6mO2lViIaVlsr3ZfyoVQ5MKylXNlp4KJDWBK9XJPSua5dC8T0WS9y8DsqWA+qiqMK0KTKoKO9Uau0WG3SLFNhWu1QqjaolxvcSInq5RbtC1R7BLoOvA1X8GQMnNr5UuD76tVrVbKby+CW3ATzASMBKgi++4pTZpxo3qKKQdC0a0Fb35HGgbLJtM31ATBnkqpsCPlK1WUMie10jp2AYtDXaaKsl/OnD1k3KjRvoSMnWS6eoGcAl6qOYrpNKcYUFLAfq3zuaYr1KUVYRkOMLuzi52L+1h59KBPEAFXEdbSsPtsVK8lKoOqNl2HC+yFLPTB1geUfF6hKjOlE6dUAkXcyNtoFgKWRVKIYzl3y2NVN6ZvB+hbTs+fiEdvkkNlRWKB1XCoxpsIbo+vR4B0bMlY0ov+MPvUr80802OdwQUTOctej2kyUT3Pxew6stLVJ+V/+jAPqcxL/HCWGusswWy1QLrNMVailUqWwmgIr2HoLtYz7FKl4IzxdqUr/zO2XyFbDVXur6gTsTUYvIyU5GZF2mOURxhJ0lxY5Lh6laNBCmqcoUqipFlCb7+tQcYIsEnfvHn8LFf+g8wGI7Ub9RP5bti4xKf6eb5Vx+zQlkGXg2ymh2J9U8pu2g3oCCAqaUJXZmWT/gkkJ/xulZKq1YxrnqNPjIMejlGSY1ev0JW5IJR92YGpOh/Kb/lXiSrATYywZ6sMti/qPjtAaPJPm5c+RhGWwfoq9L5EEgG1v85cnj/URCgeUbovzpQoIEgsyYYzxbIlycolqcolvz7AuvVQgCyWtNLtTTrgXwtICerjGEfg8EQw60dDA8uo0dP3PEuMN6Wd649C7HZD7jFQcXzj1hwq2/+wHSxZqr+aKQUjmqd6R7wfb0qQ03Qulqgmh8BixNUVLNefx69ySHqTBRPJSXV7Xg/slMU6QzrN1/C6qt/jOLut7GKhpgPrmD0oR/DjV/8RWxdvWyBFo7ohL3ZDNniEebHxzg5eoiHbz/A3bdOcW9WIM0rBVvEdPVMhEJhbTEiK2xkz6fyRzzQ0w0i8aOEkBkLSKVrnCyWOueb+7u4vL8jVWMyTJRebuOq9cfW0sOOdh66BkuR8G9hOmyWRAKmvv6gpVDPwCtV5MMkwsGlHdx45hZ2DqzImika2cc7CtJgrNQUVTLYz+KFVcUXn4VQRIuAcS1gTnsQPs95ziJ4NWarNY5Ol5hnLBjZVxGzLz/s46gwv20FE9zDtikIGK5Z80LpQNDAoPxG3d9VtjOhXGYIxHmAr7t+YPvxyQiqZp6oKYatDzlWb0BlKHjYKErPCQfCWNFAxpBpYDfEAtpS+5rVAIHrOqPi1cAr/67AhwJIriglxI9jDOJENgO0F6DyNYlN6arCWhpv6T3derua1YErpL0PyRJIf+dYYAHbZlns641mvg6etwFw83z8OsJnziwJG+WzQfHH2qIDzlW48dwfsyzo9uuOansDXN9lZbv5500LbFrgR9ECG+D6o2jlzXdsWmDTAj9wC0SffvXMZxvA6r9tUuR+QOB6BqR1v0l7547/aFdy2Ci9gurEFt9WTKq1n2M6vpaoFAl0itZI4UF7ASpA5bdqAC0gpqA6IyRroGtHkah4v1J7261Y+GyTL+g+pVaoy1St/C4pXbn9lzLQUjQfT/TqNkTrS0bQSk/QIb1dg5pQC13zpJMaxQEy1YampjVA2ChJ9f53sBXwlEdfoTcn0mRHNq3USWN7bAHuLdMwWW+dLgT5AXrkmfS/M593VaDDZLfkfcz7UhsS7ztUmSrNX8pWA6382dGSNCmhBF+hxcxpM2zcrX0Ful0tbSpXVY1AUtUYUn0qaws7RiJgXmNMRWtdYQvABCUm/F1VYViVGNQlxmWBSZlhWqaYliuMCwOuQ77cxzWJqLSkVywLO0UG/+ghqdREAkxPwXelZvCyswJUlvZplZKDilIdW2oo194Zd2/gv1fxbiTKBlnbMSHc98jUS0rztNRMQlZuVqVqFcwicCUQcEuHHu0DOhW+CadclRuqhdut6yoTg51AqeNKOcuN73olReJqtRBwnc/txQrbvF+EdDs7e9jd38P23r4UroPJDuLxtirBy/tQoNQUwCE9mH/n47Omcnb2EKuT+8gWR0CxbDxeY0KykFYsCGsppJCvq4GI9qFyr0dv/26hLZfbWzqoNrQGtQ2ktypOpaOeyzawNjWllClbCVxJTljkqsDbp4+w7vewt3/V0r/VO+3eBmU0VV2EbAl9RPsEbYlVKRc0pVKVHq4FsnWEVQasWUk+nyPKjg1K0nMzq0HGR/CzXC6RLWfIs5XgJ+HqWinL5svNfpIXTNUl1MmxPyxweVzi6ijFTpwKfr38/QW+//IRnrtxFT/5K/8+nv2pX7Ciht6Hg9rLrsOgltKIlWpM2GpVu5uh130lm8Jaqtru1hS0HiCAJYiSr6v5kLIfEy5TwcviWmWRCqgm/RKjmMDY8gyOlpmg69E8k9cnwXMYf+I4FpCjgjJGiaSf4PqNj+Lg0rMCLb3BEP14JOBKMGv3kZOYFbjS0+pqV1NTx6bMXZ6iWh2jWDxCMT9FoWdhjTJbolgukS9mqBa8RytEeW4K3vkpVsf0q+3hyq1L2H/2Mnpb28BkH+XOIaKtQ/RGO4iGE3nKKhiSDFDTU7Zn/YIAiOp9eaFSlSvFIm+82RGgSIF1ino1QzV/hGhxit7eTVQ3XgB6QxX2qhcr9KhU93lNUC4joH2Ixfe/intf+H+Qnh6h3r6Cg5/+JG586t9FPDDbgJKp3rNHOLn/Oh6+fRcPH5zgeJZhscixXPeQ0suVthca2ui97fBSqlaqWE39H5T0Np/ycYjl19wFrmYvQH9hFtEqsUpznGQrbA8HuHWwj50pU8iH8nfmcZtQZbfoVSdFu1G5ekZBwFmNpUsYLKS2DDEF9muueRiIrbCzNcbN2zdwcP0akvHE4msMLnjWTvAM5vNh1u9me8FBxTxLg3cr1af0NaadgPVzprHTVoCWGlS3prR2WGY4nRM0VkjLPl48GeBrRz1kFYN5BucZBDFFf5hfwlouFLJrC4UZ5AsWA0yDNwBrEC8A6xAI9ZnJi09aBoUHTXSjWuDapmR0ikrqvLqFIi8K9HcLbPn4agOKe92ysJZZDDAIR+jK17pjM2A+xZVZGHC95uB1OBgquDFgdgQDK/1ENhRxnxB2oCCfeXdb24UAgMeBtc7j+Vu2lR3bxv92fFGXcQCq1V/4uxcyPL/06kLW0O+61gKhxgE/p/nn/HqvER+EQEILbXm8jYfrD7DY3Xxk0wKbFnhfW2ADXN/X5twcbNMCmxZ4v1vg6YDrD1g46x0grQX2uwWf/MokXW22JQZUO+DMtjgGYB1LNL6d4VPcVBB6SnXqKlfqZNqFpUkaqR6xTU3UKBJV7Mi/I6SP2frWNwdhN6/dtZVLCcCVJWGscJb5gDqt6nzvRey13e4xjZDKSCpdWZApQEAVdSL0o0qM2/3gH+tKTLViaGvtuB5XKZzpN2eg62PL83ZxH/iXA7kWJNnfLlKYXtw/H1vCP1U37oKmoNwIAt4nfX/4DNuOamjzVbV72qT4u7JTal7BVoPLBuJ94yV1salc+Z3BwkEbIi+0FVN9JDheyzKAatZhXWOCGpO6xLSusA1gSuCKSr8f1gUGVYWEqddVhkGZYVimGJYrDKolYhZwqqisy9FHYX7FBPE9YMA0Rno0EiSEolx9pila1foAWC3F3TztBGG7re0Kl7CH66YuhmJYXe1rE6Ro1NZewM0LpCgdU+pTg62Er01qt2/gLJ3XfVulkKInqnvbeRqv80DbxEqiHqrPu3+rimURMJnCNVsRuC6xXCwwXywE/JgSyvtD4Lq9vSPYurW7j9H2Hgb0tCRwHY7RI1ji5jc2FZwgQlBsufKJoILgdX58D4vjt1Esj6XkS5IeYm6kk6GlJDtwNW9Xg7jmz+fpovq7gV17Rm0TLZWwjxEB25je2Ma/kDbf/OyOpRojDbga8LDq1ISJi+UJ/uprf4UHywVu3PoQbt68jb1LN9Drswea8p/3TEVWlPpOMDgw2BaPBKxUBbwifF1hua6wYiEsgr30FFV2pJRuFtFapazsDSn6qYgtMnqKruzfVYyGqblrARpZvOSpfk9bAir4hnGE/aTA9XGGXpbhy198CaN4hOd//Dn81D/6j7B/6zmpIk111WY7GKj3wjghAKI+Q/sKD5mEgJl8DtuibZEgq/VXKl2ltpTKlTYY7MNmOSDwyteaP82HuI81Bv0cw7hE3K+Q5ms8mi1xl2rAtMJa3t1Usxk4j4cxhhGwu32ID935BHrRABG9XqmwjifoE17ST5UdIdmS1yr9Unl+VizPUsuVvs1II89xReh6gmo5t+eBvruEP3mJml68s4fA6QNEpycoj+4he3gXD16fodq7gQ///B3sHIylhC3WJfJegnK4i3p8gJLPxnQH9WDstgO03xgDyRj0l6VvZyjMRyCpO6K0elOfsl2rdIV6cQwsT9G/8WMor37IclOWKbBcWqEv1yYqXMO2pjXC8Rt48NU/w9F3voZ4ew/XPvUpHHz0x5CvjrGaPcTpg7fx4K23cP/tBzg6IgjsYV315C/KeV4/3RaA0JL9mwEhBniY9h1AkgFXezFwyUBPYw0gOxULXFjRKVNKF1J80kIiw+XdHVzd3cFkRHsOsxWwIMDjQdWGh4UQUrdSfDN3tqpB9x/w+22+rRz7t0Z9XL56GdefuY3Jzq7ZmShoZgGGhrV1vpDjp1WxN/hpwNXS+qvaiuExoGB2AnVbMGtdYZmVOFmmmC1zZAUwW/fx1UcxXjxl3w7Qui/FZuNTqnEorHdcVe7nYzDYrQXYplRrexEvFXg6d96hiJmGyHAMei/Le1ZEsfXDbliqVontvdCcF9JWwoqxDcaGe9YEtzp2NgG6lvSp9jGM4JWK14w2Nvx7nkGFtVSEzNXzWmMYeKUNDS1caC9g4NXhqwprGXiVap/Pj6xhLOvKnTtsqHPVb/A116quESJ0QwThiXKLmqBEDXN+p42bTzULgtCWHegdQgg+R7Vgt71XwZYirMH+7Pf+p6daz23etGmBTQtsWuCDaoENcP2gWnZz3E0LbFrgfWmB88DVdidnAZk2t++1cNYPAlvDd3eKBPAwUq8aVmjgqpbUnpardGWHpHwXoQG3dqxtrBquSg26zvfYAAAgAElEQVQ3UOa8rGWHLK7E/S5Twx2+KnNVgC4oAQ0uthg4fNwW8wQZBK1rqVz5svR/AyrnjC+1cn5cdWG/No9awlalpLvSIVQdDnYCuatamyro3dsViGR3TX5RTwmfufA+ucrwwh4Wdlbv1v26J/Uk4PpuJ9ndZPj3dQ71JOBrtgJmKSAvPP7seLiqQJhbD1AlLaDj9zek1FnxERXWVi/gPaBiWlndUtaxWFaNMSFrVGFcRxhTuSrgyv+vBFy3BF8LjKMSY1QCriMWAKpyg6vlGnHJojIZ4ioT1GMKrxR7TOP1F9XP9HNlcTVaGBC6ms0AU5jNG07Q0OGhqSkJXFvTAIPWQX7VKT7CPtqogs75tIY0VVeIq02CckrpqlYFnipB2QiwwAiVhvrDc3Nlq5RmZnMg6BFSPsUhQ/tbFWbz/AuFkCw9mgWDmDYt4ErVUZoiJXBdzbFccjNMhW2hTSwrSU+3trC1s4fp7h5G0x0kY762TMlHW4GYL1PoGQxO3JuQoNo6mVJYywLr1RyL4/vm8Zqax+sgiQVdmZ4fwENQLpk3pNsLBBguIO7qK3muepv7OEaedmZUaXxsyVaD8tjovzxbpaT1Suy6pQZg3n7zRfz1l/8M33z9GMtogDvP3MAnPvYJXLv2LMZbu/JvpR1JUL7xGFJexVRiDZEMtzAabwn40Sd3nVdYEcSslsgWx6jWpwJsTLvNM/pm1ljJWpPkNQOKFeoiRUFfVEIJKe36ClwslyspxmhdwHaN4x5GgwTjKsXipe/h3utv4tblPTz/U38PH/uVf47RdEvQ0TwjO6Ovq8rMQ7W1SVEhp9C/BV7NZsCKtik3QM9W5MWzeB1WkG1thbTYhx3AEr4ykFDkpVKueX2henkPawypdu2bsvtkleHBYo2jtKIBgZuLQJ6OW0mCZ258CLt7lwVWmV4cE2r2WcAtAah0HR0gOngO/fGOAIzOS+nllQq51fkKvWyOXsnCWFR5L80agc8dC1fxmgjyqUCkuvX0Ierjh6jefhP5/Zfx8KXvY3DjKg4/ehPJKGkCgPo8QXoZY03H6HiMYrCNejCS3UC8fQn96R6i0RR9WlQoNMWP92QlYFYhfEbsXKQYJnBN5+g98/eAw+fsuxYr1KtU/86xI6iTmV4uBeviEWavfhMPvvIXFNTi0k9/Ar3pACf33sDDe/fw4N4xjk5SLFY1soI2BlbikaBfIyQDkYKJrY8p288U9VbQygr0+bMe9c2flvOrrAFszeP13vV+PiO+4tDYcjJfKMvg+v4e9rbHSh2XitmzDDR7N8Gss3NfkzDQWA10VIk+JIeMGvZfFQatK1kJHO5v48azt7Fz5aq8qS3nQFWvGqVok4p/pkJ9AJ2mVDcAy+fe/p9jpVS8UruWyNcV0qzALM1xusgwT0vkVYR7qwR/+6CPu0veN5tPbJ4xOxgrxubjWkNdzyohTaUaILYVoLJCTg6FVeWsDb7bc23ZKGYJ4q9gReDvl9e7ppkQWDTw3QBw+0cXwrbWEkHlz58h0CZ7FQ9OChCzrWg1IqscK6ol4Mq5h4EkD8hwnNMcyHHO/WV53JjzUJI4dCV45WssGBvHI1O9MiMi2Ot4scogCuim/Uvl2rXcaULq7TotrHm6gTodo3kmnhyGv2gdZU3na4dmPR78qM/238/97v/4bovBzb9vWmDTApsW+EBbYANcP9Dm3Rx80wKbFvhhW+BC4BpSNgM26ahOWy7Q3UZ0zuIMwPP3+P6jQT/nla3dzzjY1dK5U8xJaam+0OSmI+j2GngmewH7Pm61A/gMytTAmtr03VaB6vstJKhBLQ/hlhXTahepYqSdTUEASrwmFVaSnQCha9WoXGUroP9c8OcJAJvXILjGn4QhtBJweMsNUsHq6l60KxT6COfSfEu4Ne/GM8OGpEt6HjvI+XPvAteLvqAhuU/RNd/9RJ9sM/AOClv1G1e1BuAqRXTLutsibKZ8DRBVG1pdYtuXtG/x4mSEIEnNfkLlaoUJrQMIXqtaXq38ORaALQVWpWytCwxhoHUUFYKuffpDlil6ZYZebZCVRWiYnm0qG/e6EzgqG8XTQGpXQtfI1a59xH2quUK6pym4pNwKoMrlrKYYcuCqh8lUNdw4S90qSNs89M2jov7XKJbs3AjSaHDBzbtUS9p00nO1tcgIfq1SgrmdgKXwBxBsqeF6st2T0NJN7XiCYVIdsnCJFWoicM0zT/VcLaWWpJXAOif0rdGP+xiMhphMpphsb2O8vYvRZAeD8Q76Y8LWKXpSuRpwlX8lYStBNVOk3e/X2sGguxx8mW6/ODXwenoP5fpUMJ++nWpvQlYpXlnwiMezzbR8dAnWelTEGXRVn/Y2sNamftCDOg4TpXpqvGDDyGYPvu6TFMLBk9LU2Xl6ipe/9TksTt7AUVrgO2+scG+5xv7BAT7y3B08//xHsH9wA8lo21T5guMydjUARcuKwRij0TaGVPDy/Bm8KksslgusZsdYZyfICb4LtkmNtKiwWJuFAPJMQQQWm0rTJdJ1pnNVwKKskaZ2D1e0LSgLDJI+didTrN++j5e++BeYxgPcvrmHH//UP8Azn/wVFd/iH0Ee9eU2k9YgU2VAzZ9rAwyeqqwAivn/Rl7RG7V5AkdU/Lm1gFSxlald2X8NvpqilYCQlggsokRfVFok0MtxTX9UFrSjAr1O5aNJ5dvxqsC8jpFWLHMUYTiY4sruPq5cvuEwp4d4QA/QMaL+UP651XAX/Wd+BqPDq+oT1t8cJAdAR6gzewTM7qMv4J0KuMoklz60vEb1qz56ZYFoMUO0OEF09BD10X3MvvU36O30Mbl1Gf2EbWo2D6j53JvKX8/cusK66EsxmrOw2mSKaHoJ2L2C/vYB+qOx+gOfFXq0mnreClrx+ZAh6PIYEQt83XgB0aVnUNUJ+pKgesEyV8dS4aoxjj6i9AW+/wre/ut/g+XsLqLrV3CyWOD40Qyn8xyLzEArASAV7BxDlFmiokoWGBFsdS9Ls1ExUC+wx7lcz2VfkEsgSYEpG4v4b5ymDbgG1WkYB3vqs/Ol9efdyRhX9raxNSU8o6WIHSMMnCEI0AQCgpWRj73mQ+qemyGP3NcWcmRWxkWt4Nre1hDXb17Dlds3kWztuJexFZBTASdXsWqkUh+nhYtlw9j/1w0MVACLIzYhIn2VCRK5niBsZd8mcF0XOF2tcSybDNoqxPjePMaXH/QwW7s/utrO4WQYf/RseqDKU+HZjiHYbdDUz7F5Fu0doXCVQc6uF0OwBpFRuIFXFYny+6wHxTNSdE6uNj5jGuT3MFg/hCBXY91yFriaD69b6GjsN0UuFcEcE4LNQMZiWrQb8CJbDMRwTLA5MNiaBKsBU7gSvo6GY/m6DhjYGrRqV84bNjeELAg7b4HqsGbpANewJrJZoc1HCefeFA9rgKuvZ7oq6wsC7Q2gbZYAthg4A1/VLkGxbN+9Aa5PsdTdvGXTApsW+EBbYANcP9Dm3Rx80wKbFvhhW+BC4KpNLpf9LVALG9vgn9nq4AJNDUtDX6JJTheAa0jZfsLZhsVfo1YylUerbPUFqIMwi+L7YjCqzNe1YXcRyl6rRlS65oWw1BehIXWqU92eCtPYla8uLjv7Hc0i1wCVNn9KO3eFK2GG0v25aO74qQZWKXp7DsQ2/NrS4Ic9K8pkyCF8Ry2oK8WrwKvDQW3cOrAsNPOZir5P0VPek4r5IhWsLuwpvuj8W8IG9PGPvhNwDZuSxz7lAQPdQ6mGPVnbQb+ULQSwVEE5XDd7CXqndfq8WzcIyNeE4CyAVWFcUckKTAlUI9oEAKMql6XASArWCmMWyqr5KjBCjiH/vc6RRKUKYhG4sup2VGZWfVubo7b1TC1lSiBL4SvQRyUFNDV0A9oY9OntGstuwJSuVBwRILSps6b48XvS+IUamNITLuDmwMAVmI0qSA3s/U1wwxRRVn26tNRdh1PcmNqGP3i2Mv3UVK2EEkqdFNQMm3WH364RD75+UhjyJcUsYStTNwlcaSVAFWuuja/URirulMpflJvioCCkx+J0OsVwMlGhoJHUrdsCRv0BK7WP0aPK1QtemaWAA1dCmI5SS30rbFxZVCVLsZyfYHF6H6v5A5T5Aj3CNxZJGVApyusliKHy1YBulPCnF9iKzP9Qm2IHAeGJMRV9gAAtXTSA1Nl8C9gSkoY0e0KzCPff/Ld47cXPYjoCptNtnK6Al+8v8PqjFVZ5icPLh7h1+1k8e+cj2Nk5RD+m5pqV3Ykmed6JQDSrbFP1ShVfKFhFILlK51guTpClS+Rrqr6ArOhhSbVrQfVxhh4hazHHanWCNFs10IDqL0LZYTzQvVtmmdStO3EP3/vCF3H06iu4enAJt24f4GO//E9x8JGfVEq1FbhzD04qe0PkTJwv+Lv6CODPjFNLC70x3d0hT83nLPi4ylKAz535uJrSla9Mv69qS8EWtMrWyJYLqVw5pBJUEw4RRFOhyUBJv2fF4VSwrKJzax/jwQTTybaAP0+bz+VwtI04GalIVj8aoty/g/ELn0Q/NqUm/xjAsz+hb6iK+gmVq6+jX8zRE2zNgHwpaMnaSZFsLkYCylG6RDQ/QfT2y8i+9nlgUiO5sucQ3RSELSRsv0hAi8rTlGnna6zrAfLRJRQssLV3GdFgF71Bou9iQS/zolSNNMspIGxNT9Ebb6PeuY16uO9qbxn5NkEE3guNa4RZ6wXSR6/i1S/8a3z/e9/GLB5ikRbIWbCtjrGmL6s8o021L8garEfC/OgQSP2VvqyughTE84J9Uri6nQn9W4P6XgXv3Otdxee8/QM85ZhHwMY+S5B5eWcLl3a2vEAS1fFuAeLnEgJKTTqNe8paAIdjp7e/uncoUknYalYCHOfHgxhXr+xJ3bp1cCDfaPsWb0OOtZ6DrmMyeOKgPihtFRjTuMzvtIAY+5FUmwSJZSV163pdKmC1ynKcrnKcLDJkRY1VOcA3H8b45jFklxGU5o2NQig81fGGNmjp98jnW90Lf9kzZedqASXXFVeuKg7zoM83uhY+l4Kt5kvb+r+Gh8SChcEiQGuhMCQ03VwjqwlIfTwJCtfg4W0g/qydS4CLDG4EtWshQG3WArIa4HPCgGBhvrgaPwTE/d726encB/1d5fE6tJ9JMjJv14F5vDJYqOJ1F4BXXUaz5g1r30581LNuDPSHuaXTCkpNORsgv2htFfrO+TVVd8nafQ/78ud+93/4AdZ8m49sWmDTApsWeP9aYANc37+23Bxp0wKbFvgAWiD67Vfao3YhYANBfePn/x8WrGdORYZT3d84WRQP6Jae6ryngUAtlDVaw/fYhiRurATsc409aRAhesa+0vAcPlau2tHSvLu+DOqJCyL7OrivKJV+Dqs6L6Wrg1hzTGwvUiokwSrDytwOUHkqZW0ArpXe1V40AYtXGn8MuHa2CNyu0PsveLnynwRZHeo2gDe0SXsBnQZ2Gex76TP/PwCu7wZYz1/O+XS4rvqD22hCUoL7pr5JCAO4vUTQJhHK8v7qnntKoywJ2A9qmFVATR9WKlcrTCr//6gy/9YqFwg1sFpK0ToQdDUV3IBp6DV9WSv0I5lOmN+kCv0E/1i3qQvPmpRBthE1H0qq9Qrvm4SukaDrsG9qV6otVS2dxaC0ATXv0CZAIeBqiqGgRPWn2/TAVDoGb1BvpwAI5P8nyGqqPwOvpgS0czMAL6DqqbwqWOPQlRtZqTqlLnK1VKNKt6IoUgcJegVPWMLWAFzpV5kLAklRtM6QS9m6FjwISnYq2LihHRO4jsYYTAlct9AfTRHLTmAij8pQOIup9IKi8nN0H9xW5usKLFcASu1kwCJLV1jOjrBaPESenSCqciQUtMZWoZ7wkgW2+nwJxAYAS/BKuBuKu3TGFIcVQa1lFii2gba4kfu/BgYsuO3ptusVvv3VP0U6fxm7W1RUbaPHauq9MR7M1njl/gxvPppjXpS4fusmnrv1HK5cvYmd7QPEoy1UvaH7uI7Vd1TwJR40ldglqO1ZISEWk1ouZpgtqIRjOrfBOSmQ0zXq9RxF+gjr9UJ9RYEDQatUPsS0HCV8nQ5GSN96HV/90z/BVjzCtYMJnvnIc/jxX/lnGF+5peJz7BdBQShLipCSLvASIERQeXVSmTXyMiWfz0zwcGV/ZbGs3BSiCnSYBYZS4ql0JXAtzQpBwQ6ClcUMxXot+Mz+wiGcwQZeB9uDVeA5egwTtlusa+Y8RKBPfMZCbUwnprcw1a1UO9PAphrtAjf/HYyv3VLwI6TEGzgKQaImFqN+l77xEoo3voU+llZQjMpN9huCbqrlaVcwOVBBKKb3R698GfmX/gS9rT56B7vWlh3L7zCe6vnxPubTmuYqKZnzSlXs1/0xysEeqtEU9XQfmOyiL/DKcWao69SfdIb+8ghVsgvs30E02gY4JhEmMXVfczGDNSVqFtTKZkjvv4Tv/OW/wVe//V3MECPnMCXltdlRcP4LynBZmAYls8M+8yauLGjQ77vS0NrUwJrN3vJ1ZbCCgSAp01kYzH2pvWFCynmYW0wpWgqsKVCQJLiyu4WdyViwTCDSgVj4Lga+ngRcm6CB29NYmNLWPJwXhlGN/e0pbjxzA4cslDVhu4ZobZulQKCn1ZLDZs0nVLh60aymUJUCZAZbGSCTwtWVmyw2pgJ46wIL2gmscsxXtBsAHq0H+NLbMV6d29rD+mUoOOXB1XNF/RoYyysS9zSlvqmoOfXYs2gvNoD9VGxFz7SDWF2b2yIomBYMlVwh7GA2rBnboAz7dwCuNraGsbMJMDTJTa5wVgDMLQcUYbc5U/3NzysocdlnbQ5gQICBP0JXql1N+Z5xDKT9TUk/cwZyWjUz+x59XRmYGxG+uuKVqleOtfYzMRW6FyTjfBqUriEAEJ7ZUFDLE1ga39cmENeAcJswzG7FQ3fuTR+OdT5M3u37YXl81myovbef+fR//15WmZv3blpg0wKbFnjfW2ADXN/3Jt0ccNMCmxZ4P1sg+ldd4HqB8vIC8BoWdM15CLh2Fa6OcYIvVbOqexf14zngF+p9e134s/Cy0d+2Ki/bfHgRmcbL7wmt5cqXjqbQ3ugKB56KfFQFc83n044cfK3aivf8rTZ8tBSICF6DwpaLZb/mIBEIwFWHukDlyk10XWNE4KqCTLbwt804lbSW9qiUYPeObfWhT1DNnhU2XNwgXQnDU3Ww91Ph2kmNexIQf6pzCm8y31ZB81DMonNctuX52mK8vwStLHpFgMrU/RHvg9sG0DpgS8DV7QJoIyD1KoFrZcC1LgVVk7pAUq8xoPJRiiVTwcWqLF0KkvFFoOFbZocgXfgWNnzmJxd8Ny1FulT1agIpnuew18OgT984ervaTyo2peY64/3mKddSfwWfVe/Tgn2WWq7NHnGVb+Qb2KrNuoESgtdGrSSQazBQabpdpa2Ure7ZGhRE7r0XPGVt803oxQJG9INk0SKmrRPirU3Z6rCVKiJ70V+T4IDnYZt0AjkVLRkOMRhNDLhOtjEcTRCPJugPJ1IXRkN6UrJwUSIQCofC8mB16BnsBPigUVFFUKHvlDqsEPwVDJa37BIF4eJ6jqpYqW2TmOn5A0FXeb0SvBIG8Tu9gJh5ugbYwnazIkqN7YAr+YPdQwuChB2d51ja6+nd7+NrX/w9xMkag7jGZESF75YAHytls6L8w0WGl+/NcO90pZJso+k2rl65imduPYuDK89gvH0VvWRbAK3PjT8BmXtU06szpuWAwHGEfJ3i+OQUi2WqYBPBA1Pv86xEkc4Q5Y+QZ3P9jnBHoDwn0KT234ICowr4+h//Ee6//Aqu7u7i2sEUH/6Zn8GHfv4fI57uWOEoqlBdSce+FQq2BAhrgldTVuuvngpsoCOoAAlVCXXYx3gOaxV5sgJbDoD4Pfy3UDyrYqp7KthKSMQUYAN5TJ+nwtVIjqlS6ddtPsoERgwE8Bni006v1uF4C9OtXQftZhuAeIryyscR33pBoEURoY4HqAFCg4WBLbGwTvrGK3j42d9Hdu919EaE4jnGexMMh0zdnyOi3cFoH/3pZSRRD/HbLyL/8p+iv9VD73C3Vcl1A4EemVRwsFG+GpGpPHEiKmtUrGRfUtnbRxFPUYwvo6J6d7SNiJYdDGTQKoFqy9UpovUKmB4i2r0BEDQPhqbM1txcWoG9dYpqeYTT176Br3z+M/j6q/eQRn3zZ3WlXni+QxBJ863GTgftAZi64lnZOQ3oCkELa1+q7RM9d+7pqra3mZ22AhbgaIuy2ZrCvof9eJWlyIsS+1sjHGxT5WoFkHhsG/tszG28XdU9zhaHCsfkObbWSXav+3WJrVGMa9cu49rtW5jsst8QIrpVhheNkj2MK2TtEXD1p8PhADXN/sV9tglepWwtVGBQz2tZYZ2XWK1ZcG+Nk2UuixAGDN5YDPHX93o4Sl1lHqBkCAydX9+dmaN9/jrj/+lZGw6E7Xn1eShcjzWOnjMGBU3hasE+U7maNUIDrX0ctEwOB6UOegN4DfYOIfgdnidbgkV2//y+0y87pPaf1S1bb9P5+PkLXOfm70pPa1pOKABI5SszMeQDzfGGvrUO1OUb3Je/sylemUkwEnCl1QDnC/4M9jRNwM3bpbtm7EJ+nX5nnacCd2de53OP3MIhHDesa/3/bdzxA4bxoVEw2Fo0/NkA1/e0ON28edMCmxb4AFpgA1w/gEbdHHLTApsWeP9aIPqtl+1gYcd6gcpRiy+9p01rOlNE6zGFazhkR916EUg7/7sLeCw3+sGZQAvmoG69kN069A1pp08CjWG1qO8PagiHfk3Kmfm4Mi09qCBb3YRtTE0VaQ1jELRGTj9XAlcJTFX6uL1ZQaTibdksgc9cCyGhVbyXtYHSvVuYHb6HPwlc5Sb4RDGrq1DOSH3foe+8Z9gZGjj89O/7gbqnb57fhck3h+7e2267OpaXJQUhEeFO7eA6KAN9c83tm1SZbOuKimL6sVYY0Ye1ZhauKVpZ+GpLCtcSUylcS4FW2gcMaRFQlQZXyxwsPxNXa8SgJyuxFo9PyEoxj6lafevmm2j5XTSKmu4mqVGcdapmq8IzfRrpH+n2AiqmRZVrv+f2An0krjK1DWSwFWg9Lhu/Q++/Bhr7ghxKvXQVmQCrKxQJHE29Z+mp3dTOABj0k6mRAToQQATPPA0gQcnlICOonYKy1a0EaCNgL1O1ykqgoHqIL4O9prINlguWii/AqZTNEQajEZLJFgZUEslGYCz42RtMLP06ITwcGnB1MCyzCSpK1QC0yTzre0hQQUWjFJG0ZQiKr5p+iLQ5OMU6mwncEeYRfscssKXq1IkUdSpS5epfBXh86OH5RAR7vYFZurjVgyn7wj1kwS2Ow4SoMhdGVK7xnb/5f/Hqi59Df0AoWKhIy2S6jfF4Kg/ByXiM8WiEqu7hwTyT4vW7bx3hwSzHweElvPCRj+DZOz+BgyvPyoKhH4+sOJIUamxb2m0YUCJM5nURNtCXNSvWSLMcWV4iywqU6xn6xSnWq5lSlhksoBJUabnrtWrsjOIYD156EX/5B7+HMRJc25vi2rVdvPCLv4KrH/0kYqqC6RHJwIDGJYP5StUVyDT1ttSSHS9D+WOGl6tcG1glqwoWmcrtuLLDUCk8s8NQH6SieoUqO8V6OVcbJKOxfTf7f56ZYwF9TOlbGmCaZcyrmBsBTl3RaKKP8c4Bptt7KpTFzxCUKb17sIfeR34J8daOPmfMz3xppZJ0WxQVSNO4ZYA9u38Pdz//eaznKYaHl5B9/89RH38dUURfWo5zI9lnjPYuY7q1j0G+QPXKNxEPciRbiaehW3GxdnZ2dOmF7MRcfKC1Lsb3Gnm1dqpQ5hWKeoh1b4w82UJJte5oF9F4V0pyBTNY0IttRIXrZA8YThHFA5sS2Qb00s2WqOZ38ebX/gJ/+YUv4eVlpXmtDFFEXj9vKcdRBZAsDBvGJ8UvFeg5W7QqwKKgygzzBt9rc2pPwZkAtuSfew64hs+EY7Gv0beTYI0FtAhctyYj2bqwbeQH62rJMP6Zx60X82rsMQjqrXiUzkT3m2dEm5gIly5t49Yzt7B3+QpiQmrOH96nDVafg60OJnmcMCYGBanmi4pwldDVCotx/FzLEsQKZxG4LrM1ZgSuizWyknZFQ7x4PMRXHtKnORTMYlsTJncKU3kjBRhp96aT13NOAct/D1Yd4Vm1a2rBdkhZb7KWfJw30Mne4f6vzdwVFlRtMNz+5qszBRHbNW7DEf3cpSL1tU9jSxAUy03HaRZt+o0FIy1ISIjNeYFZF8q8oOVNwVeONYvC5e4ZrcJa9nzLL5verlS7DkfyzKYCXuCVPs99Kl3d99vHujYY0j6cbUlM97MN1gNN4KSd/1V8sQHU9pSfV7LqKjsK+KZcbYDfHty0JbaNEp/9nV/7gVZ8mw9tWmDTApsWeL9aYANc36+W3Bxn0wKbFvhAWuBpgKsWYWcsBfiLc56hIbze5YvvpHB9z4rKTi74O7XEu0HW7mfPANdme+WLc1uuh5edrkNBL8DECvf0/dQC3D3gVAub6lPnxI3C9UnnfK4dVDSLHq6yNOg1hbssLdyLhPjmhN/VWhhYleXH//wwEPRpulwAHnxvx6/2aT762HuCt2C74w/dKQB/faThvO3OoMtpQ3omt+ZWgKwH3itlCJKjhaJttcFtAtZRDSlUCVwnFaEr/VoNsBpwLRvgSpuAbhGspM4EP2MWvqJ2sFrLi486WkEN30y3aZOu6FQhE/vTgFZXSXET2JHtNUVQ5C3pmzyCXJbniQlcBV35k76uVLr2EDdKK39+1W5eqMT9/2zTZLDStvyWCquCNARlUkRZur9ZCeTub2mqweDr1wAG95AN12O/D5u+YJ3gRiO6GVbYiC+lvBLCyLOV1Z/5d6pKmaJpqlZBA4fAofK1t6BgRxwPEY+GVphkxNdEsCseskjWSCCvnykINwcAACAASURBVFBtN5bKVT6ufapcqcJtN+ncG9dU9cnn0CpVU63Ec9SmWQDIijnZNXpFdBBmpEiXJ8gWJ/J4pUev1MdKF7UNdT+miomKV44gPdvkcmNNr8Z4aHBOIMfvjZ+bPQf8XYIqYjG1Ptan9/AXf/wvsTp9RdWvNUpEhM9sB35fgq3pBJPJBKMRFVQjeTK+fbzCd986xWsP57r+2/R3fe4FHFy5ja29q0hGO+xdwW9Fabf8Q9uKhEpiKu+8X1R1hFWeY7nKUBVLVOsZ1quFVHTqYoINVDAXsl3opUt87tO/gbvf/S4uTXdxdXeEG89exQu/9E+wfeN5JLGB7/Cwh5ThACTNdoFgPCj/1DANyApGL7IV8FRlU7jSSoC+rgZXVe1dz4SnOROmZ6fIZg91vGSyreuW4pqwlZCMRZYIf/K1+gxT2QmxWM2excGoWJPQdOcQ08NbZiMQUb3M8A/T03OUo0Mkz39K94mWDPRgtvHTgIyGOcVHGFyp1G8456YPjnDyypsYXjnE5PI+Zl/5HB5+9v/AcnYP8e5NTC/dxGhvH4PRWGMAlfXI5ugXLGZGz9cV+kWKXpUK1PcEn3PzhKXyvhlcGSo6mzvhQ4UPSw7JKAwuI+R1gqI3QRlPgfEOoukeoq099VMFDpIJwOdO6wb2G1oA5KjXp1i98R186wufxxe+dw9HLNYVvE1dnR9UxCri5oXFrH2Cst1CogEyht+fVfhZm3LkEXD150rAVVYRVmRQRe46kLBR+vl8TnX7WpXrC+yMR9jdGmOY+DFk6WKf15jQpKYHG+ju/ObwzYGrFemssT0Z4Pqta7h26yZG06k/A2YbIqd4V1SH/mH2CjYW85oEJdVxgprUvEepwjQ/8NqzAwgImalQIcsLzFcZTuYZTlel/IeX5Qhfe5jgxRMLJMtwx6GyBec63uA+h4XU9wYwd+c2H7e6901WHh31b2ONED7n4LbxMffAX+vn2i4gwjMT5oImH6mZRzvzaWfdEaxoWiDbDVA+6fjt7xuv4KpVu1Ltz+CgLAYIYPNUfw+WDsFmQEpotxkYudKVc4OAqwfmqH5XQUZlRbjdgRf3CkrfYMUQ+ndjj9Dco/Z+nQnoOoMOdkB2L9oFlvTCTerA2WJZXVD7uQ1w7fSozV83LbBpgb+LFtgA17+LVt9856YFNi3w1C3QWAoEYvUOKsczSlcqSs68120Fur/rppN1FtzNyT2mZjyD1x6/hifB1Ke92seUnqFg0LkDOKM0n9YgjvACCOKetpw3v1dTHknxEBlstaQ32xud8XD1LZ8baYW9wWPWAmcUrg2MCzpaUztpc0K/WFe60hWUf3+cuX6QwLULW3k57yNwbTZd9pczwNV/IWGrbzTPAleD4/TfpaUAFa66Vw4+lVpKoC3QWmFKwCo7gRLjikWxClkLUMlqCleDrRMUKobFIli0DiB4HSBHL8oRN96vtcEL9QFLfTTvNKu6rFOXYtWL9HTSiJtU1KbwlSktTW3pKiliEKW4m/ckIRI36rIX6NHTNShd7ScBgK47KNeNfjVFZQJwFdxSRW17mYVBC1xVICu8QoEWVx0+nkrrm1bFZbqpjaHL83o8ZVTAlapRAlem6ROyunere+UJvHJDK0Vit0Kyt41vLPs9VoQ2hasUpUMWsqLPIotlEXB6an8yRjQk9AyFs5hWrCfZ7w8hElOnLX1c9gHyPySss4J+jX1CKNbim+dQIZ3vXacLrBYnWK8IXldSVlLJSGUTrQ3s5WrX4DMZxwBhrGwOCIPNb9JSSw0K6e/9WMrDuIzwxkt/g7/67G8iKmdK9+fxCXQFuqS662E0TLA1mWA6JXSdYKCiLfTK7OHtk0zwdcFK8GyFwQQ7l67h2o07ODy8gdFkD3XfFK9Ktw6BKKpee5EsLQi7q16k4jtFkWK1pNJ3pfYTlCiprGPK/hqjwRivfP2v8ce/9X/JG/nSdIpreyPc+vEX8Pwv/hMMdg503KD6DKNzAKwCPlJwR/4cuL+nq+dcLmdqTAFXg1tmIuk+rl4sq1Gde3+nMjmf3ZNdBP1/WfysLFKU6UzfRfCpPkii6unQVGCvlkvBZbY7/ZB7gy3sXH0Gg91bAvp1RGBi46Uen+ll9G5/3OwJCHG9uFwI6gmeMVMiXaFI50hGIwH49K23UWYltu48h/4gxuLVV/DWH/46Fm99DVs3b2H/uY9idOmyPe9qd0snp9KU0Bj0es1X5vdaOHQleC0WiPIlojxFXGXyh5U/cOBUJiXVnK90dsfwbeyrZtOiLiKUhNB1hJJF2Qb7wM4hsHcNmF6Sit4cBdYol8dYP3gdRy9+HV/65vfw1VMgFWSnOa8FMvidspHopH530527vpaNclKcuG7GHs1MTSEyKrUtuBKOH8CXCha5JYAtV85CxQAEORZSHcogys5khMnQqtAL3PbtM+eBaxj3g8JQilX1Sc5LhMAVBkkfVw53cePZW9g+OBB0a+TvkvyGomMBqNqTwYBYWF6Fc7TUd/MXVlYA+wEDwT6myk4gp91HhXS9xulqLeC6yCqUUYKH6RB/+yDGWyvlO/gj2FW3tkH488uvLozr5r60AUT7rRXPasF5F7jqvioNn/ORWwu4vUDwDFewpfPHlp4O1jtq7WARcKFvvnuaNk6rrqY/C3CffK0h40qzvebLQgpXFs9aZ654LejzSr9xgti1F5r0QJH3TaqtOSbzRcUrf5rNwEhzGn1d5YnO4o5SvLpymoUsWYhML48qe/+z4pkhcNX25dA/W/jaBgQCfG2btdXQmseIWRzJa9fXIn+2Aa7nH4HN/29aYNMCP+IW2ADXH3GDb75u0wKbFnhvLRD99qvnzZ2eeAAtfp0aNSqcxoLA4dt5xWZQ6zy+Mn5vJ/o0737a1PnmWA4IL7I2EM3jZr2bpuZVxDvK12A3oKtvgCuXovTApJryCcDTVShdZYU5B9TyEqV/K9WZ1ETJUVOgw7wyDYqZ2jWXXyydzZhkbt6uZ7n0BwlctV3qbnme5i69w3va6s1hA6nudoFlQhdeBggU/CYCEJIlhPu4sh1pGTCoWATLCl0JslaFQVbCVgHX0gpf6XcGVadRIb/WMahsLTGIWCCLKf0V4jrXPZOatFNQRBsXqVxD6jzhaKsgUTqiA0yDBkG5aGnbjWI09M0AXB3AGlywFxO/WYyL/cWAq/1kQa2YSkfyOa/hYmmE5h8blDZBhW2ZqtxQMVWb6ifCIUvfD/A1wNqQxtuqO0OlaAtAhOuxfhtE4z5G8LkyCakVc5FVgRUZEdz0/2caOmGRCr0EIObXHVw2QvNYOi8BK4v3hIJVBjZZDZpq0gBdCV4jqkz5eyqHqHA941tbC0QIuFJNy7RopbK7z6JSQh0+dPwatbGXCikoigmhcuRZinU6R7Y61c+KCkOqRJOBPPykdBWs6clyQFYHrJzec49ZV3OSQPJ9gl7x0FR66wxf/vPfwUvf+kuk6VKFXHa2drC1TS9WS3XmPev1agFWFmshdJ1S7ToYIBmOgGSKHGOcZjXuPnyEl9+6h+N5qlT4W7dv4/azL+Dw+vMYTPblBRv6id3XFvLTo7afGBBm2nWWrcwOIs2UI852IGiK1il+/9f/F7z57W9jbzLCwXSEa5cmuPOzv4BbP/kPpEImqA8FY7rwg8+KeQQzPZ+3hc9f67kZYI8FYwyyyjfZnzcWypKNQFMwywrXWdGsEvnyGNn8GIPJDhIWhypS5ISt61T3ife9yll4S7kM8sdcLeYo1jyPnu5LXcbYvnILo73r6G9dRk1IwiJWjGmwH3NUGu8juvoCytw8iAmQzXu5k03C9O88R7aaNYWFVnfvYjCZYvdDH9IznD06wRt/8K/w8Ev/GvG4wuXnP47dj/4kBtOJgBUVxSoQpueYf6/s/1U8zCwRorIUhCVURr4E0lP01zMMqxQx/adjoOYAIksEtqzNQ2rjMJo3WQPmrVBTob5cIpstUFQJ8skhqr1riLZ2daxieYr80RHykzkePjrGF++e4rtZ34KUHiCy+x6+xQtfXXCvBVfdBkTjop1eR1nvcNW0/K7o7+lvQTFOOEUlIe+D3wRd2XlLAo2FnHPpP4sa08EA01Fiz7GeT/uMjUed4kuhnUIAV8Fc5hO433ivxt7OWOrWyzeuIRlPBYZtzg9zSJj1bQynDbgF71rwGOYFawfPDqB3st7HWx68qEvk6xLrohRwPWHBrEWBVU68OcAr8wR/86CPWU5AbScfCkmF57FVYrdrgPPParNC8MBo013eBbjKw9WBq33Grt1AsgFG83MO8NaDAA5dz8Byt2YJEc/zMNWC1/4tTwjqn7/mM4sYSxLx9BkCUMsKoeUKLQaKguDVCmylhK6VZW5wXuMawNY6ZpNC25ng7WoAdqRsDc4LzJAwT3Abh8IYF7JQGvCu4B8BrfkUd6Fr+K4udA1+2KYSt4Bs011DsTrrhNbajUWGeet+7rc3RbN+yIXv5uObFti0wA/ZAhvg+kM24ObjmxbYtMAH2wLRp1998heckSd4/lFHSigAex642src/nNGdtj9n85XvoOi9l2vPADWkCt+7gPdb3x8HX0ORJ5R5obVty883U+Pv21tBmyzxA1os/Hw4iliWa5wJabxFfXZs+umwoYNgb8j2Aq0RZ8sjbdRxqqIljUx0/0sKVblX1BQWeTbE//iRvXxru154RvCbuIH+7R96mmOYTCuW6hCKqvGsqEpkdKeSPf++8aLCjGljcoiwLxwx/TErUJBLCtyNZBtANWs9GQtMKkIWw2sDghc6xyjao1BvZaiVX6tvZDCXyEmGJfCmSqwjqrJ4Zi6U8e7zwxBAw23jQrBhKVLhpRQGgbbZp19iht2ArbuxtaqONtmM2xApbokdFUhLbMXGAq8RqrIrUJaUqy1yiLBGMFLg8Amog2WFexfhI2V0p3D5lZgWOozV3B1YKOds4FW2+y23d4UcXxWXNVDwKVNswNXV7ZKiZWbtYApag146n2eDhva1HzmTMWmtH6pgh20ErgSYsoDz1L4BctipmdS6TpwD1dTDdIP1Z5m8iirdk6Fq5RDpdsHuIWANqoBrEuFaaCd981UqNYONvw5bBbbZspphixdIF2eIl2dGniNKsRhY8wK6lIzDXXePDdVUW+KbNEf14BnP5nKBqA8uYu/+cz/jTfvvoKT06U28/u7l7Czu6/rFcAz4xHdO27EVbBlOMJ0NMR4OpF1QDLeQxSP5Od4dDrHG/ce4bV7D3CarrCzdwnPfejHcfvOj+PS4U0kgx0Hr9ZfCI+VEl8DFOjKMiEZqQMQKqTLGcosFaikxcE3/vZP8Qf/+/+KJK+wN05wuD3C9euX8MIv/Sou3XreoBXBVwgvubWAPe4O3tzbU0C1498ZBgebEqw4k/xa9bzxOXPYSqWrp2KrOA+BfzZHNruHqDdEsn2IXl2gWD5Eka2sjw2G6ptRUQiW0eYiXRlslViPauQoxmC0i60rzyHePkQ0mDr8ozWDp773+kq97115HmUvQVlY0a84Zh+29xDCKsjBomO0tKAKPF0ivX8PW5cuY/f2bT20xWyJN3//t/Hm538HiJY4fO4OLv/9X5DKVQEVqVtzb0tePovu8Rk2gKW/Z5neU7L4W5GiSheoFzPE2QxJfophuUDSSwGaRQs6c2by6b0ztOt4jSSWBuNLlKePUJ6cIJulSNNSBbGymkpoPt8TgedX0wp//TDFQ2XMdwIWut3WrwyqttA1KP8F5oJaNaglJZA1X9cwFjVp8I0nsT+v/pkGkrJCPPueKyTD77uznxWismDXIO5L4TqUwtW9WGnnIuBlftjNWOhMzgKCzMDg+y3bYjzs4+qVS7j2zA1s7e4hYoG9nmXYtCDMZ9NgV3MmCGdrlRAcs7GdastUQQ+hSQJXgcBChb9Y4C7LcxXMmmUlZqsSWVEjK4f41lGCr59EyCsb7+QVHZaAfkFa/z0W5A5q87Prvcffp7O11UFnnmz9XV3hGpZizYPdZnx0g47dVPjw1qBqNoXrOQusZq3l3r+++mjm1PC9nes7D2rPr4jaK24La1mxRyumRehKAEtLCnoBF5r3aFPCOc7nDIJ6zgO0bEnc33XIbAR7qbCWChoyMGDPBudGKpbZJ+2RMX9iwdbGy92Vrh0Fb3huNJ8xV8sWLWeqb1lQ9/G1X7ifXLt89rf+2x9mcbj57KYFNi2waYEfugU2wPWHbsLNATYtsGmBD7IFnghcg2GbLYld9XH2TLRAU1EPV649tgI9B11tNfjky3k/4Gvn6Oe/6V2Vn+e/n6vgsMvwDaYL2MCCDrr8AFVc4WqKRtsjEoCG8iSPXbRvIs+C6faMuQkjJEtqK/ykit2NqsiOa/U4TJ0hx1C3MzDXP9OE2J+nTfV3lUizuQmqhnBe73DvnrqTnlu9d3buYQOnbSo3ox1DhqDtCV/j6NDkUDot+w0xzaCOZBUwUaErFsIicK2kbE34k5C1KvQScNVPvghW1xiw6FCd6e9JlSGOciTUpVHJ2rdNte4Hoain2YbNXdfPs9mQup+eUU2eqnu4EiIqPc/Vqp6f2C1MIh9Ah5m6QIEYV6m64scUTqZ7puqW0HUo6EpGQuhKT1dLhbdH1Yt3yQvVqhXLYlN9yTag3LxZjQ/z2Qs7QmOLVmk5gGGBBi/IETJ3xR6DnYIqwTtUFtzqwlYqXGkh4MpWVYC3QkuNmsktFQSEm6JINpQ0oERwkpYCVmxEBXEILagKEmglcOX/EwYyjT8BekPUSs3vo5aqtwWu5oPoARYvytMtQNZce/C5C0WtHLg2iijvsEEPaErhHFm2xHo5k9drni1QM42b9y8hdKXVgIFhXcPAU0mplOR18LqTqawGire+jde/8Rk8On2E2SJDSiVuPMaQhYp4DKbdo0JREu7WGAx53JEUl1RUjgRdtzGZ7sjnNqStrosKD2dzvH73vsDrfF1ga+8At599Hnc+/DEcXn4GyWDqoNqeCUvZz/WM0Ld0MJxgOJxIhUpPXkL+si7wL3/tP8crf/FXGPYT7I4TXNud4OZH7uCFf++fYryzZ88Xya36jz1nKpYlmC+9v6dXd9TUHXATphlLSzbrDfO/JPB371aBWFd5q0+myE7uqthZsnUZvcEI5eoYxeLI0tn7Q1kmVAV9T63gVpousM5Sja4EWOizYn2C0e41vXrbByrKpkCDF56SnrGfoBweIr72IdSDEWoWFqPajdfq8ymhWLkmlLGxgdewnh8jfeNl7F+7hUs/9jHzQRVw/S28/pnfRhktcfDMbVz9uV/G5MoNU/eqQrposBUJq0tTVNOHln2Wz/dyCVRrlOkC5ZpK1yUqAfIUUbbGYD3HIDvGoDxFv1cg6hci6zUDF2Hqb4bh2qyGJJTLTTG7WqA6PUV+MkO6yLBc5ZjnMYrRFSxG+/jq0QLfWlQqAMnxnNY8Joi0CE5INe8CIg2FrnLsgth2uXIWsHUzBurKK9p7YCjYEmg817jRt6J1nYBSMyW6xUHwldUzNIgFXhkUtSUR/ZodeDWAy1lWUPvT1sYzI4ZJhL3dKW7cvI69q5cxHFmwwiTc1g7ngSVXAAo+eUGpZl7k2B2CVFRs837STsLHU7MSYAHCGvm6kLp1tS5lJTDPKqQFcJwN8JWHCV5dSBtvz10zz4Yl0eNrgZCObsuoEHQ7F9g+s05oIXEL8Fr7APbvM9/C6/V+1kDaJtMjFCbr+A77HC2bF7dieRz82qqq+f7Ouil8x5OWNk8EsLKdMU9hC5rQQ9eKPxK80k9XP+UFvFZAJRQ7C+sY9UX3d2VhLXuNVAxS85lSVsLqk5lUHq5WNgvV8uYrrLVDJ4hra4nwcnsY948OquCzy+AQkG3Xbd025N8/85v/9VOv/jZv3LTApgU2LfBBtMAGuH4Qrbo55qYFNi3wvrXAOypcw8apW7a08822ITqHwrqrtQ6sPHPCnmZ8QeD86a7rIjB7QRj+PQPXsFNvziKcYXum2twF5VWoMNxsLloVpqVmB+WpbyA7V9f6314EMS3dMKatgCCaAT5bXlsRC37eVCstVg0bVau7HRwGbfNzVm6snW33TjYbvEa1K0WR/VqetMFLQpS3e7jzd/HdoOw53zVJ5OyY4ZMGW00FpC7mpxuuNHy99vR+KmwjAtVhDUwrgtYK05q2AObPmtSlQGtclkhKwlYqWPkqMCjXUrCOyjWGSGUpENcpEtoGyCM1wL2gOrV0cv7hpqhVWHWVrp1CFSEVkgDIibxtgANMCX8PlgMWmGjVWa6iDp7IwdfV730X2Aq6EqxFNYZMI1dBrUiqVwUJ2NACTLYJ14YwANcQLND/8/d2/3WLQtqjq7i4qWuBa0fV2qiS3Q3WgZd8+EIqqAOBxreVm87Gr9ULqQTFsj/XBl9d3RQAc0dpa4oeWgoMbLMZU91DL1O+3CeVSlHaCfQNZNZRgpLeoxGLIFmhMIO6tmFuVcaWHhwKmbUq106BFdkMnPXJU+MFNVjIOvXfqe+63QBTxtPFEdLFMcpiqXAJlaCErlS6ErgShErxSqBM6JiMBdbXr30d+aOXkDONtaqxylc4XeXIkCCr+iijHvK6h7xkcaQao7GrT92PlfeREHZMi4ExK2XTN5AqKsLaGFlR4tFsjtfevofvvfE2jlY5Ll+9iY+88DHcufNR7O3fQD+ZCITULHhWrqXYIxDg+Y/GW4iHY90bHu8bL/0NPv1f/mfA/RP0kz52hgNcOZzi+Z/9WTzz8V9QgS82mQB56HxSYJcGDgRcLehg4KB9UwABBtDcUkBewQxPBQ9XKivXAq8CrgKSBfLFA+SLE8STPcTTHbMSmD3Qc9IfWLEn3i8WQEO5lj9vulwYWKlYWK2Q9+1gMEYyPcRo5yqiyb4B/jBHEm7SEiIeI7ryE+jv7pn6taJfcIk0K5ClmQANldah/y3ffgWrt+5i9+YdFLP7GI3GuPJTn1RAjcD1rd/7dbz2J78B9Na4/NyHcflTv4Lh1Rvo8xh5gZqF2YocdZqiTgaIRlsKPqgYGAv9rTNUZYZ6NUPJQmfpCjV9lAu2k6n14nyFweIYSTFDnB8hzmeoexWiARWhDF6Y6lUWBf6TEBfrOerlHFjMEGUV6rzGOi0wy4c4wi5eXffw1/fneLMiBKY/rMEjZXCYN0cDXPVchucwVLsP41JnTRDAUZjgwv+HIJEJ7QOst+MHeCYrAI7pVBA6eOX/h74VAmvhM5wHhjEViQG4WvCJhbmoXA9jZCMe9HGgLyuYWsXhdreGuHr9Mi7fvIHR1k6bzaKx2v1aQ9v6dYa5g4plBYf8T4DTsmFhoEOeoR5Yk7+oFfyilUCWFqZwzWvB1gVvVxHh1fkAX3rYw2nWqvWD4rdZTVywBjNPVQ+Fepu298JndwfQJpsM7w32AGfVrmrjsC4I84BOIExMYT6webNVvHrg2MGvulHjZerK9zOrnzagbNOz2xecC+LYLTi7FrThvKNt9X8Pgfn2fpi/K4svCrjKasDuj8Ar7417hUvx2hyH/TFGPAhWA7TIMYWrFVL14AH7WswgGl+JKaxZCNOiko0fscFX9ktbt9jK0P+rdnq8GFq3b3XH2PD7DXDtdKbNXzctsGmBv5MW2ADXv5Nm33zppgU2LfC0LSDgGham3Q+9GzfrALlmQdasWzsf7ix6Lzyn84W1nvrEXQbjAOOivKcfCLiG47VbGNsY2G6yBWENczQ4c5GG1FK0LcX/oj+2pwyf7FJMK05AxYzZClAX5anMEr0YyDXAGnxP6a/r39eoXokZwgbh4tYwR9h2wU1YYsXATL1rUFN6mga8euKaX9JZgPruatq2CrepLW2zGxb/bGPWljGlkCsMO+Av6HbD1fB8CVlHNaywlawBaoFWerKO6Mkqz9ZCoLVfFkiKtaAqQWtSUtGa6TWs1kiiTGC2h0KgtR9Zmq9t2LpA1YGcA1f7Ny/00vH+C8pPnq+l3FqzCR57Sr9tqs0bUKnE7smnt3IDpH4SUtS9vZp9X6v6FMTlRwTrqXRlIS0CVwJYIJafJd9vnpWWtmzfZ0pXdwz0gmw8rTYtM9gIhAJklsrv3M4LHCn5VdfX9Bz6RnrBIloUWCGXYCVgHoMCr/QW5O+9AIwfpAG94fmWb5/3m65fItMs9RoYkIwSAhAWnYobhat8WunX2mOa/sBAa8Q7zeJkBnnY2nyeGeCQB6N7MXYVcl2g0yhZHbgGxXpQ53XtVRp4ECC2dQqB0iJP5dW5mp9gtTgS0CPY6/dqxIQ5Asqx/PuUThonGBQFsrdeRJwfozccIB6N1Wx5NsdiXeA0tddsXQu8KhVcCm0qn/pS+vJ3ffr9SkFFYB3LbmA0nJj37YDFnmIUeYn7xzO8fPc+3nrwSKnHlw6u4vZzH8btOy9g/9Jt85d1JTPhONuRabHJcIrxdBdlBPzG//lf4dU/+iPEVR8DKvtGMQ5uHuInfukf49L1O1LH6jmin6arpO2B4bhhxY5Meca+afDViu8YfGnVgMGr2C0FOGLqJhNmsPiZqbwJXKt8jvT4LUQYYrB7Wd2kmN8XfOwPJrJHMI/hDP26RJEtVQzNCmfxkFRk95BMdxH1EsSjXQx3b6A/2ZdvsI0dMeoy03hfb99GfP3DlvIupSItPCKs0hQnR48wf3AXRRShOD3C8UtfxqNX/y2Gw+fw9//5f4K6XqBazHH4wkdlcZAdHeOtP/xtvPEnv4moOMG1n/hJXP7UL2N4eBW9opT9QU0oulqipvXBcAu9Ke0j+GxEgrs9XhvBaLZEuZyjSpcoshSQapfF0NjuNXp5in6eIVo+wmB5hEF2gl5xijrKgZh9kmnO9Hn1glC83tUJ6uURIkLXcgBUA1R5hVk1wWtUUj6Y4+uzGos+lXvh/rb2Jhz/NEbRT9nvL5/F86pXdZEGUrUQtat+7doDBNF+6ENhfm6DSFaYLSKsVj9zn81gHdIZ46luTbyImWALJgAAIABJREFUm8YkHz/k693MG202jGBcRd/tEpNRgitX9nH99k1sXTqwZ9KLvXnUwPxaOXh4EU4DkTZnBN/O1h7GA70NbKWq2QJoTG3PM6pbaSVQGODPSyx5P9ICadlDmsf4+lGCbx4xAMVrIZizdUqzkuiu2bzN7bnzvJpzwe9mvPQsnbDmsTm8Y5HTsRY4AzaV5d4Glm327AR6fW0WAnKhmNaZ02jG53dcjHVWfQ5xfVwJ/cuO7QO3T1Jhjuz2QRu77BxDtgRXUkVOuGyKVylfXeGaC8YG1WuYF03FbM1vgQAG4mQ7E2A+Zyy3DjBPcKpgxyq6xflCAYtO8Te7FxYICMW3OI+bdDhYEtidOa/g7Y6vXfD62d/6b57QqJtfb1pg0wKbFvjRtMAGuP5o2nnzLZsW2LTAD9gC0e+89rj4sRFmBazVVSPYItlz/h5flIXlaCNN9BO7CMaeO+fHFnjn//2cLtNXhfYuy0G0n0/15yJEeoEFgh3cj9g5dmfTwX80RYNjtQBn9UmDOQ1pC0cK53lGKeJSSr8eQisBF/6sTeFqNZzNUkBWAq4oNDjq6V+WmWlQ1gshhSZp2zgU7TD1bDh7Hp/fRxsDKfr88qmazVkRV8W5WjvSMxsfuyHnbnj3Zlg/aiCVN6fUhI2ChRsCJTKaypUbfVfX6iz98AaFzTJgu64xrSrB1kmVm6pVHq30Y7UXASvhar/I0S8zxEUq1VZcZkjqNfr8d0LWnnnrhdRQKRvdY5M3WV6OnmJufpJ8dZVMdoJdUHkG0IU20gbaKsQYBJUm2tNkbYNsyiVvL5dIhTvVtGEogqVKzl492D1d5edKtWTfAGzMTb6OaQVVTNnqfnPBdzgAeO/PAgZNQTAH4W5xIXWeLtcgenvnXU2o66Ei0CrVW6EwU/p0X1T3WHEs8209AzEbFU7oR65qCqrbxi+RYNWApO5HwntCFR8Lh9jPukclHpWtA5S9IY1CBVxDAEH3HK5M6wDXi2Drk1R0Z8Ykjxo0hQaD1rwZRqwIYfNMyosvV5o6fV5XTCFfHSNfzlBTbUiILm9TPtlQ/84evIkym2F7e4itnR0kyRhxbNXl07LEYrnCo0WKZdnHqoqRypvW4BRVpAOqT2OmQBPAtp5/3LyPxxMMx2OzOOgPBd8ICo5PZ3jtrQf4/ptvY77OcenyVTz34Rfw3J0XcHhwHf3+SN/BsYcAKo7H2N7axbe//zX84X/3X6A8OsGI350kONyK8czHPornPvWPMJlOpOo3yOXPUaOst1RtG2G9aJOsIPgMWfEnDbMCPzZoCcRWVLKWltLP36tQDUGpQUF6t5aLRyjShUBkMt5GnZ4iPX5D/ScZ7woAF+tU1gjE87SCWC1OBW/Zb2V+0htgsHNJHsTJaA/D3euIp/uCoiroRCiiZw2or38cg/39M8EXXkeeV5gfP8D9738bNJgojh/iwXf+EMv7r+DguV/FJ/7Zf6rU//X8BFv7exhu72L29gMcv/Q9PPrzf4PsO3+Gqz/zkzj85C9isLWHXk7vXhYforo1U/X5iFYTgzF6w4mAa03bAPrZrheosiUqglEq8LKlFd1iu1JdnbCwHMe+Gkjn6GVLJOkc/eUj9FcP0VsfAcXCAi89mbECRQqkM9SrY0T0hS3HiCJaTPTwqJjg28drfOnBHC+XUxQxlenmSymVK8c/n3k5RskzVfOBBb4C8LlIXdgo9zqer2FMtufWFa5Klz+brt8E1bxAqIqzJSx6Zn0yjAUNSFWWQw8DBURMESpLDI5LfL/3WLlkevCG8xahKjMRDvanuPHMTVy6eg3D8cjmNw+MhfVMCMDx3DQnKOjUVoxXb9e4aqFdAVYCV4J09m+2JQNaTGunj2heIs1LZOsSq6zAPCtwmhXI6wFmWYIv3o/x2tyzSxTk4BxgM094xnSaj621uuvE7prprPKfwK87xlvqvWc2nPE9P7vs4hohoE7NdZ2AjIWaffnXBbedFYmGEl2AHfexvqNTbmFjULpa1kMYU1z9GrJM3PLk/HzQrJFdid2sgnQc80eX4pX3pKCnblC85vJ4pfJY3rsseKYifwbcNRezuB6zOBTgpbK1r3lvyIyC4Rij0RSj8VRglmsXAtdw/gG4hgBysEBStoBFMpusqXbJfl71GuZge3Y2wLW7xt38fdMCmxb4u2iBDXD9u2j1zXduWmDTAk/dAtHvvta8NyxAtXXV7rQDXDsp3+cX2ipKYEv9MwvaNgs9HKdzSJPsPfbnPHQ9/4YLcWoXWnZTvt6pFWqL/PvK+6nby+V1/v62fYKirVVihPZrF7stuO1+nRcJcTVsIxVUc1ba4CayFKBy0ZR3hQpldW0DrPiG3QL7Xk8eb6vvBuWhX3Mo/hUUrfwol9xWCAoCH8FD1ZAggSsEW/n9tpUP4NXaIQDfs4rpYEHQbsbUVp3+pDS2TjoiL0X2CYRergrl9QSLASbTsR3ozbpXldirS2yVJaYVX7n8WEd17pC1QELlarHGoMzQY6GiIkWUL1WZu8ffUdHq3qSWBmrVfaWOImwNSiUpsGxT3UDqcwWkuhtJtslj8NDb337f6c2dDV3wJgzQtRursM/5SzCy42uqTStftiFn2xG4UumaRFTtlui7h6wUtQ3U7dTz8nPWPWkAQ9BA26ZWyYyhv3lPO3M9QT2o76CS1u0EXMGqglhUBfpL75G/pPn3eaakQ9y2jFpQzwaVM5XQvE9Kn3TvRXm3EtjJw85eVGhWhHOErFGCSlYCVlWcRf84fumaAlAXQDcPPfUBV6mFn+G+nh+rHtt0O7TROBjAsYILrUbK1Ednhx8Tr7F9cuTZCun8CMsZ4esceTpHlq1U4GibiqnZI8xOHsiv99LuCFtbY0ymYyRUvA4GatNlWmBeRDjOahwvC1kOpHlum3Wln/aQsPDPcCjoqsJt6vs9bdppNzAeTZEMCGepmuohLyo8OjrFa2/dw0tv3UNaATeu38Qzz30Iz915Hru7N9DrD0Bn0kE8BIoMn/71X8PdL3xRAHw6jDEeDnH1cAcf+fl/iEsf/ikME1PFqjCTByKCrq55jtzHV3MO6Z4DqABcQgq6DUilwUYpYE1xJrjI9HnBWKDMlyiowOwN0d/aUZuUR28iWx0hmVxCPNwCqDxbL3UMtns+P8E6natv81GLk5GAazy9hCKbYzDex3D3quwJesOxYBjT5TU9VgP07/w04um2j5gWJOR71lmO43uvY3F8iq3DK8hO3sLDb/8+Tl7+Jq5+/F/gmV/4VSnT19kKw/EAyWCIxdFMQZvVt76Fe3/wv2HnzgEOPvkLGIx30GO6ORXNWSbf5Go4Ro++uyzINhyZvy2tJspcFgrVirCV7VXJc5deyiygRdUukgFq+v9S7UnwzDEzXwHZEvHqBPHyEXrz++gvHiJKHwLZEWos5IkbpUtEGY87QBTvIK+38NZ6hG88nOP/Y+/NniRJs+u+E4vHllvta3f1Ot3gYAbEDLFI0BAURMqkB5npUW960p+jF5nJTKQAkaJoJpMBMkIkiI0gMSA4IIABBk30rN2DXqtrr6yqXGL3RXbOvdf9i8is3qa7+RLVlp1VmREe7t/m/v3uued+/9Ect9vbmp8cb/LbdJhF5bcK2HkmgK1Hnkq99vCwnuqtIF5iP6AAg8/neFTRXaaGUXYHizluKmoL4nYyX1+8WFHYDsSsZSZKn69RmrfdfZWdEpXkPUOF95au3ztYbHFr2MW1qxdx+cYNjPbOQLaccn53uBb3PgLUeFRJgmQGjqNAUwBLF26zyFpBf9C5YCsDASqWVbBgkxXHWiwKHE8XOJjkGC8ZTO3h9jjDtx92cDBjW5iyVYrz2kvcgeSpwNWfARNbgfV+sTUyCpbZ2mqPLQy2hdqV89WfKU57nlOsUiY1NqejI9J11AFl3Y/+GkeK9YJ7GrCvoavfoS3uGapaC+yE9YxU17a66J4Rcf/4gPj8E+PTA0RWJLIQHF8uaK2zxJKWJfTZZbGtxUyFtZgBQr9e86S24APva1K30ru8x6yEAYaDIYZDA64MpjHrQ37EyU0mgHdzb4vsneY+ZOcdIQ/PrlKElf2VWB8BG+D6CXYPm5duWmDTAp9PC2yA6+fTrpujblpg0wKfUQsQuK6DA6amn4ChzoZqJaKDPTsNkxq4/qE+s0SclKTO+69rBexJhPph0PVU4Jq2xcdWuTbQ6iduyho+xYYjOWLIKhyoWXMFNPO/65x9k1HDa3vIp441U4pik15PfVvualMqTld5TYDeAK+Bp7ynAvgRVpFtuIWAAVhPpwY96OJ3YTkQRcCARQkVOOHWUBsPblpdTdv8uwHO5jXmwDVgU7KRUrGRAI6udqWil1BPxcP4/gAwzunZJruocKEscLbKsVfk2C6X2CqW2CppGUCbgAW6Bb9m6BC0Mh02nzDnWiCgKhZSuGlMq9J9F5lS080PLdLJ6YVWK0sCvtUbGNs0mrrJNi4RfpCKJDZ6a552TRri2oheS6u04lVNql9APWtdg7axOWKaqkEgKmLMPkDetYL2lsKqdFUqYGsVGd+fFjjx1FmCGg6C8A52/1eC/eaavFhXUsjEqJJvCr04WEErAapcXdVTA2UpWpuv2OCFCk2AJRnddREuZ/gKEHiqZYDWTos+p4SCZidAFSsrxxOyVq0+KqbVS+nqPnYEqwTsruJKFWxNOnBjJWHTt1FBpf9e/3uQ1FrhuqICtkbTRjhRudo0aNT67CsDJgZPlouxKo9TjdiiDcGTezh8dAvLw8folGP0MmA4HGB3d4TtnR1ZBBBmLdvbmFV9HE3G2D84xP7hFFMWa/LrIciiSmowGsgHNwqyxLin5YA28iMqp/pSI/LcinyGRwcHePvuY9zaP0ar08aVq5fx4os/jQsXn0O2fQaj/g5+9Nf/Dt/8f/5vdCdz9Ps97Awy7I76uPric3jpG/8tBttMvyfgNlhuMT8q3S14oGbi/zTGC/O0bbPQmal9tT5oXBiAUl9Q+crCTbLv8MJvstNYqII74UU+oW/uEu3BLtqDIVqLKeaP3hFk7G9fUWGpfHYI5HacxfgA+fgQRT6VQq3dHaKT9VFUHQHWYj5Gt7eN/tkr6Ax2ZUnAOckAFqFZqxqg9fzPSg0bS6DNX2BydIjbf/NDbJ+9igsXzuL44Tu49frv494br+OlX/6fcOlr35Cv6vzJE7SKOYa7Z9Hu9wXW53fu485v/Co60/dx7r/4FfQu3UCbbUNAMpubcpRetN0BMBgJuPLn5WIKcDwtqUadegpyiWKxUDtjdqgVuCK877Hfex6kaCkroFrO0V5M1G6YHqJ9tI/O4T7aj99B++FbaE0foAVCXUKiNpDtYNK5gpvFLn78YB9/vT/H/faWZwrYymkQ1H2kCV25dniBPF2P3w/W79vpc0PAJJtOtsZG4MxU0QYTk2Qde41DWStuZxCz4wrCLtO03dIjzWDg2t+nwtVhFA/KgBwVrh5rEbAkgNXPWyUGWRsXL+zhmRvPYu/CJXT7PVdqW8AswkwRlquBqzIF4n7gSmC3aLHr5JxwhetyhoJeoYR6hK30buWYL0rMFyXm8wKHsyUOxgvMyhYWZQ8/etTG60/o+Uz1ZASKkntb7S1+Mlpunx/qR2vzddAY/ZsWbmr60TM7Eg/T9WOs/5vHrwOSjT5V5+HhyBrgx7kEdP0wlfTKWu7JKBEgjQJkCjgnGRmrj6F2z4jPiCJrOl+3nIhr4XpFxasKa1HtynVe9gJzLOZzLLTusx8X8lZmUKRFuw/e4Rlc7PXQGQzk7TwabmHEzITBltkK0AdcgUd5XSRetn5vT+2cEusBW5OiYKZ76XoQw9Jamgyxf/+b/+tP/Ai9OcCmBTYtsGmBn6QFNsD1J2m9zXs3LbBpgc+9BRrg6g/ICQsMkGpPzn4qkdqkf5qXmv2J7yHFSJmtq0nXn9HrJ+VV6PQTAdeP3WKqELCqMlx578kNxVMPXbdZ/WS+2iTa3D3l4tMf6+/rr2MauBfNEoA0dkA/xFwFRhy4rlkHnH6ucb22GZGalZWSXT0q7znB1qZYl6lcA+2ZqpboYV7xO4GrWRzIwsCZKs9JOh2qiFNg5ilroZiNq23EnlS4AT35r9o59Km29WrxfH1U4yUL3K1KnC9zKVzPlEvslHPsFDOMijn6xRQZK7OXC1kItAhZlgYWmKYnxYg2dq4WoXpY0IkeaV20Y2PdsYJJsYFP08ttU8avVe9W0zm5LRp/l/jAmRImFD5RbGpFmlNPJRPWEDAZ2NafugAIK4wbXDJlsftTSi1qKjUCF/q2dlG4D7AZUfB99Hl14Y4dtr4OG8z0sYwiNgY6zUdQAKDeWLOEts19c0gwWwQDrjw3U9ymwNUKuIR1gilfLZ001DR2nWZlwABAfdm1n12cr6VUekErpsRT7UPQSlUPAavgahdFiwAxQ+nWAvTTDJUaAQ7hYapmXQetAbk/TL0c820d+pw6DxPIqk15AnFj3NQwQHIqS4k32GhAve1pwrQTWB4/wuTRbcwe3cZy9kjjvJ+1sbM7wnBrgB4BW28Xee8C8lYb8/kEjx89waODxzicLTBXBrj58corlundmdszqNiVVXxnX1AFOxqN0O/1QDEsK6zz5/O8xP7xEnceHeP+4yfa8J+7dB0vvPAV7Gzt4rd//Z/i/g9+jEGWYWfYw24/w5mz27jx9V/Epa/8Avqc0PLWJQhnCTwq+jleQ01VmuepeH4hsFsripWt4Pcgt60Q+CkZYGDKvwcDpZRcarxp7swPUExZ/ClDa7gtsFYeP8DieB/dwTl0hluyRlhODtFFLu9W/j0nXGSBMKkfR7KrWBQVetvnkM8m6HQH6O9eQnewJYUs5wDnG1+P1gjVMz+D4fnLK+43nN/z6QT7t2+h2x9hZ7uP4yf7ePDmn2F89yZe+Mb/gO0rN3SMow8+AMaHOP/SS+jsbAnm5QfHuPsb/xizH/0hzv3SL2Pr1b8jpbcCJlStcq5I3ZoBBMtZX9YBlbxdxygmY5SskifPVIJUK71Yzcfm30lLAbYj18beyAvxNEXHWgxizadozY6A6TFah0/QengTuPtjtPZvojPbVxuW3SEejp7D3c45vH3vPl57OMNj9JApJd+8UtWTdeDJPTB9ffJetqeNsJpJIGCqaFyfi7GOx9zSuPYMfR4ufDF1n/FAVwA1vpZgm2CU94hYLwTPWCBO6tXw23aFq1vPmKerwVYGOXutAmd2h3jmxnVcvH4d/dG21Y1Mg2WhAnUFrqXP+3rv9wKLPxDWmRrefkzgSk9spqRPUcwZqCFkLVScaSGAXWG+yKV8p9r9aJpjiQ4O53185z7w3rHDaC+g5LXsGw/zpL2bzAa73xtw9UwF13BHaDBdIwO4xlqeKlqb+8EqsE3hrSna3au3OXDcjuJWeWI8hVLV7lURrExsjk48p8WAbFbyeJ95syZFS33MpveJAKyCo7Vq1NopgonW9x5gYD8JvIbClcB1VhfasmDbAtWczzRuIZF10Rpwnae6lcUPh1K79noDjVUWQGSAil8WSOY8a4KG0YdNplrMwaaYJx/uZJsV45JqXr9vfev/+99Ovc1tfrhpgU0LbFrgi2qBDXD9olp68zmbFti0wKdqgfa/+sDfZ55Y9qTaPIzVP1sDrlIdaRfgWeynfLoe5FzoGEquky9zyWOAleSBNzSS6XvW9IAnD/e0B+ZP3Dor5Pnjvdto1CkQd/VYggan8dxa9bv6cVZZnps1sxjg3/n+QkWO0hb5MEi8CvWiWJbZB5heQX9HS9XPVWQpKZ4V6jHBXiq9qLKtzN6APrLCZdHX/hopbRwoRV+GU1i9UXHxa6+iRUCJEb+qFkaoMKhKs1NQ1Xjb2BCfFNzIVlBRrF2qW6sCe+UCe+UUO/kUW8UYvXyMTjlXCjE9HAlfVLnZU/WKnEq3UGK6qpOb4m7XqgBzU+1Vfw2yEkCaqiOgq02VdX+6xPvW08VN3Nv4z6XQdf39zd7Roa1vWqPwhk85U05JtOcKWNkIkJwxPZhQzv5N2EqVINuRlgLy/0yqP2vjmsx3goEArhwjsnYwpG42AlHoK/GdbchtY28gdYxe60WyVDDLzlU/198dFIcNQr30WHqm2oasT8tMpNnadetnUoxZuqvZCLDSOdWrVOEZcIX8WplWyWrqBLKmbA3gSsuIqCb+YaA17afo9/W+Wv/5+qJRA6A14Hqyz82PuQHZBrDZn2YXYdBcIE/jeoFyPsby6DFmR3exeHJXyk1UM/T6bQwISAdbaPXPoDVgwaS+NvDz8SGeHB1g/3gs8JKXwuqmbuWY73aUlpr16UPacr/SAhkVfVkH26MBRlTE0jeXVgPtDIuii0dHU7x/fx+HkyVeuvYCpocH+JNvfgvdeYmt0QDntgbYHmW4eOMaXvjP/muMLl1Fz9NeNRQJXt0uQ8A9+jvkiF5UztrTvzg3VQTL/VzDeoDA1cGtxm5JdSv9RRcoxw+Uol/12TZbaJc5Fge3UFVt9EZnNV4KplrPDlCVM+TjJyhmYylbjUBTFd/XDKEnZrZzFuU8Rzfro7dzXlYDLLil+dS22ddqb6H13NfQ27tQVxln39JPmdBsMZ1icriP5Xyi85jdfA/d3gi7L39JILo72sXBrZtSrl94+WWtSby35k+OcPc3fg1H//F3cOZrP4e9r/0yutt7AvNKQ+a5Um3LNOTeUCpiqc4XUwFXAhwqoTnGWMCtnDOs1lKAymrqtNCaj1FmLfR2rqKij6QXSrJiZLnUlK0Fi21RWTkDxhOUT/ZR7d8D9t9Def99jB/v48n2dcy29vDWvQf47lGFGe85Xa5QzZ9U1R/PIxZ0Sj1Xfe31QCVhUIDSOFL4kIdnpalQ7U+Tzm5IMFKtAxha1fvm/iqLjX6Gbp+expaqHesCi70xYCdrGt47CWEVDPICfAKubWStElv9Nq5evYhrzz2L7bNnzaaDf7y4YMDE+tlKWSSm+LY1NRSuvF7zvWaQTesp7495YyeQC7hybhdY5CWWRYU8LzCbL3E8zXE8yzFdVMhbXXxw2MW37wOHC0/1tyhcnZETQC6CYLZGm8WOrX3uV59AVymVPewauTjWZqaajTVzBabW/qgJuF3zdg316Kn3T++zpOscxDaANdqwLlCZwNJTA/6RqeQ2Djzv9XMO3+H4XXNuTRG3WmUbylw+20SDSojvwcic4JUWAwssFnMsmc1A/92FqV5p+QFZhbAAIH2vu2hxbA766Kno4UDBMUJX+nrTGobqdPp2c622glleDPTUp9tGqaygQ2oBZZ1ma3SrhT/5rX906hE2P9y0wKYFNi3wRbXABrh+US29+ZxNC2xa4FO1gAFXx3bau9ZPzyfFlvEJ2mA1EMk2QWsfH4QtsmP9IU0PyutcsAa9elRdLWaQHNb33h/vOj8ueK2Vg6ed1CkAc92k66ln8xEgdGU3sPY5a+A7PsJxSK039Zrzay30YdB19WQNqDH9kVDTVLQ9tARbCV35pWJdsedylCw4QGZRmZKVPo3ckFMNFs2ugkws7lUDefcqFBdpa/PIzyWOYJGrbQBbVYEtFsIqK7Deeo/KTHmRSkstdSuBK784/LplIb/WrSrHbkF16xS7+TG2iyNk5VigwUuJCVip+ErBlD2qf7gptTR3S1l2z1gVXurKH7FLpZ82J6ak1OadRbwSyBqbJW0ew6dTY98qBtXq3diw1P3un5f4CpqK1gBSA+c0cdTyUQAtAK6p+LgxMrWulJCEyLxuQSEq65iWzX6mpYDkko6oXPWn+emfmQDkUAUKdKp6sb0+rYYditY6RTcUPA4F5ctH70gqsBwUWGEv20jz3K2KkAEE+xPp42xzSxNX39Tn3aTpqr0kxQ3lTg+tTg8lgZ2KY/F3VE2yD6lqNfAlMOI+vbXSVUq106uR29K1WjikVnbp3E7OufVN+8pyVMdfGiuHFD5Efzeb81ANuwpYXqTu1yuJ+VLAq8yXqOZHKKjCHD/E8vAO8uUh2gzU8Lrp9dffQ4eFoPojtQOtCo7HtBh4gkdHMxwv6A9thVbMx5fqX6peid45lnJknZYp+jod9Ae0GhgojVVBCqofu1uqfH734TFweIzX/vI13Ln1BFv9Hna3tnFxp4fdMyM8+7VfwNWf/nn0BgNX0HKkFmb5oCIuVrVebNMMUB06FXV/2HLsXrySK3L8p9XSrWiUCmcJTrEITalU+XJ6KMVna7AFZCOUkyfIjx+iM9hBZ7QLlG1ZCFTLQ6Xel7NjqYcLgm6OLaqpWXitKjFbVuhu7aLKC2T9LfS3L1g6b4sqa1a8Z+iDUC5D67mfQ7Z70cBZrBsMTHAu5zmOn9zFwa330T9zBVtDFrnqYcl+nU7QO3MB44cP0cv6uPjSC0orYFBrftcsBY6/929x9qtfwd7P/wqyc9csWFXQAIbq1JGpebNMc0LzjsrU5QTISxT8GZWR8gheaC0pZeVCYAu0aC9AH9/tsxbY0Lj3Ak5KY+f6k1uBt3yOcj5HMaNVAWH1AeYP7uHgg/fx+OgY83yKNx8+xrs5lbPmF9yoWleVhwFGbf2rl0OtFgHeQoItwOcvTANJtlYYSIx51Xi6ehE2Wif484osBVypGeubQKruDaZy5ZoSazyPRbjKz6DStaM5YpBV1j2tDrJ2C4MucOHcDp59/lmcu3KpDmZYcNras7bEMAmre7ra+Fc6u1JJItjNtZRDm8WxrA+ojiSoI4xbzgnrCFxLLPMK82Uu79bJfInxdInxvMCiamNeZvjuvRKvP2SfM+Dolisan56gXy9zje/0epCqSTW3PjSvU4PEHwVcQw2arnsBRlPl8vojV6zNzVhYfUUKRs2qxJ7NlD2S9PG6Ojpdw+uMg8QmYB242jEbj9fmLBrgGsesx7qyF1xD7DcJG2+ueA3wSj9XBskWM1kMCMLOGdhYaM3gOGERPBoBt5ml0+ujPyB0HaD40axYAAAgAElEQVTfGzp47SOj2lVexOZ1boXqDH6nMDi1hojgB4PcK8/gfm/+09/+tY/3TL551aYFNi2waYHPqQU2wPVzatjNYTctsGmBz6YF2v/qfXv4XId8EXU/7WMiFzlS26i4PA241olLLnQNBad/X0GSArGu6lpTucYpfC7A9bTrk3TQveLWf/9UQPsx++NEQyWQ+8ROYv139iBe73tUpMFtDOo2axQ8H31GBtH4DmpsuFHsVVS3modrL+wGHATGAzk3UYKugp9WSIvbKdu22q6Yr6WiS4gvNjh+Of2qjWGLtgEFtqvKIGvFrxJbFdCvCgzoP4pS9gKWAGdQN2/JEVDKWgKBbrlEr1hiVMywXUywnR9jJOA6rytG1xSY51SyEvwqdNUmzDfyUrV2u7ZBYdq0Wws0m7oGzmo8OixUMZcauPqGroaFjQx8ZfPnYLW2KXBVZ1TituBEqB2T3gxQ6d8Ntrp3KzdeUu5KC2yw1b2A3WnXQAVBjB+yBq5SSFWNqrR0VasDV8KddfWXbTBt3ura/DWEW7GhlY2AYFeoNO21odA1aGMnI9uCOmXV1GL2bz/nNK1R45LK1b4AK2GrQGsCXAVa9cWiPHy9KdtMjWZVngVefNNp5xCwtwGpTweuro5b07XX4kv18VNm4oo62pXF6dpXg4FQuHKGeXp6QEX1/VIAVmnFLJJDhSJBO8HL9BHKyT1Us8col1Nhcyoms60dZIMtdLojzc/5/AgHRxPsH81wMC0wL0xVxzVZqcyuEs2ocGSBILYb06yZYk7lX6+PAb0DhzvyLm13WGCrj/d/8AZ+5w++hXLewt7WCBd2tnBuq41Lzz+PZ37xH2Dn8nXBKSorpSD3YoZcT+g9GMEHNotsMGQZkHt/uTU0275t6yJ9jA1I+bgUnF6gVS0NINLfuJihnDzWsGv1DGjyzfOD+4KFva2zaGU9lARUh/ek2GTbgYWzmPJLwF1RAcxxx0yDEuST7d5Q8GOwdwG9nUtoZwO0eR+R320EMjuoLn8J/Ssvq88EfDhLNTfY5jmWswXy8Ri94Ta6/SHyMsfx47uY7X+AzmAPedWTeo1taMkPLYzf+jHe/Y1/iOk738alv/UVnPv5X0HvwjVlAjDoos7ssWicF77x9QqyWqHq10TUAneTidqYGQH0fGXxJcLjVjmXSlYAWbYdhDS0bWB7m7qUBbhkaRJjkUBoWaCkJ+xshsnjx3hy9xZuv/0GXr99F/vtnhUgdLVjFPILWMeZI+iudcYCJhHFYputQDFfw/U8o8EbwSTPSnDgmtoE1M8W+ozm3skrYnG/FMLJ45xKVsJVBea45pjSVb7fUtzzPkpPb/NwFYBtU9naRq9d4cx2H9dvXMW1G89iuEsrARsXofgMBXvcQwVgo3PqAlkWlFJQhIE497llMJFWOQFcWdyMhZgWi4VlpSw5z5dmJzDPMZ7zO4tldbA/a+Nb707w7kElj2be92SdULe33bzjmS1t91gb7T7WpKvHvcGUt5y3EYX3YKMrhAO0Wr/ZJzRK5VWV60p/rdy/TgbFTgOioZaPz0oDgPboctJmwPrH+mkVSq6u6+nnEXCn1+V3N+9r2nZYkNG+WyAzArl1oIC/SfqWild+BXCdz2e1tytVzXoOUHCEa1NPATB6b0vt2hugl5nNAPuXhQu5dstGg5khXcsU0ROhw94YezEH6jhhLaKwvvrz3/0nT7nBbX68aYFNC2xa4ItpgQ1w/WLaefMpmxbYtMCnbIH2b71vCoYUuKZK11OOG95ZsUuzzWSa6uf0YV3FGYVP7An2KUrXJndJwCkeqv37Otd96mV/HIVrqlat/x5h/FOA64epUj9u+58GXL09Tj3ECfDtSi+29wrICRz9SYCrthDatFmRLCpcqSw1WwF9acPrm97og4qqVgOp9JHNa3uDOB595Oi3ar1FZSWVVj2U6LeArRLYqYARgSstBFoFhlUlyDosKwHXvtStrJvMjYipMrmJLlghHSzwQXhKheoSbUKSfIZBPsGgONZXVuVeUMkrLCcbJvrZEbqqOvCSqZgO/CgQ6XAjbRsVFp0w4Np4tEZ7WZdxzDcbq25dQdvhCftahVOajloFrjpK7Q8rX8oAgaF8c4lsuOGaeJYQjGDJ1ayqXMy2MOgqZa8URW4fYCXNYlKqT7S1Wp9MAhj8AG7PzWGOxzHVqcFUASvfKDYAvvF6qzdrafVstxZQdeWkGAfT4gVS0iCCK9xN2cq9Y1J4JuCL1IVsKwMepmLtodXmV8dUfFRJErC6d53UZx1TbarAmQTIBkkIbUP9GpXLTwOs65DBCgWuJgKEAi9V1z1taYj1zV7b+Pqmr7c2DhVhANfwuOQYoLqJafNUuOYolyyuwjTwDrB9Hp3hGUHY5eEtFA/fAg4/QLU81ka7Oxig22dhlZHSqRmMmC0WOJoscDiZ43g+x5TqZG38zb5CoZW2pUxnnCu9TIopvp+qz6w/QjbaQS/bwqDTwx//0Z/iB2/exlbWx/mdHVzc7WHvzBae/7lv4OwrX0c2HKKjCm5UegmzSpnM8WesxwIZ9qdRudaKYMIKptWqLzyw4UEAvY3n7NYinB+6Zy2OUcwPwNWtNdhGxfT6fI7leB+tzgBdqkoZmFlMUYwfmXK4mNPMVW1AoCWg1+3WsyrPPSW9KNDfu4Te2WeR9YdS0BM8RzBKQYbBNrJnfxbtwZZbRLD4mCvJxZ5byKVQN5jPYMVseoTxvfcwvvUuBnsXcebFL2P34iW0uSZWFR7/+b/Dzd/+J5gfvIuLL/0ULvzcP8DgwhUL0Hlwg77UZe1H3XVBpcNRXg9VrvSmpa9rVZp1CxW8KkxHL2R6XHesTdnn8nBnv9mZ8jzbBccg4Q/BttubcK1VlfUS+WyB6ZPHuHvzXXzvb97Ce/v7WLJwoQNXXksK3RoloCWmn2bnwvERAEup9zFekueSKJiliu1JoSMe3xS0Bo0taGZqPxUsTPxIQyXL13a6XEcManH8y/NY2QqWKZKRs7ulAAFsr93CqNvClctn8exLz+PMpUvoUWnsQNXOwe/hDpLN0kBu6F5zMkmJjyC5Bxh4LyPo5tgkeKXClf3A9PNa4VpUUrcSuFLZSjuBWc7gaQdvPpjhD97cx+G8Ix9QAjoVx5Ma0tfbtWcqa97GVkDtI5DfrGW2xDf3ByseZX/CU/c0JWkULKsLN61qK+tjxDodcPO0YzX36tUbnoZtWBW4xQ0bugGOzUqcfk4KXZ/2eREwMIVvBAZWI2/12PYxlgZAV+4/DoLLnEE1KpQdvLradc41n1Cd3vQMeEg57/c+t0jqy5uezzQEr+brKpsB+XWzUKh7vDowt/NOAg6h3PUncq0pfjkb4Pq0O/zm55sW2LTAF9UCG+D6RbX05nM2LbBpgU/VAqcqXOsH6TWIuv4JksTYRngFuoYCdv31oXANWJX8u3mCFuWxzeYp0PRjA1c7QHMGqTLVIdaK/ekJq4B1lGIP5yt/Pg7UjTc8DbTG7z/kWKZ0TD+5UbrKG7fejDQKko81GOo2MQBH4MoiVVS4ZrIXoFrHLAeaslnW5Xogp56CwNULaUmpJXjGTVilgk1UzA6pYJWKtcSgBalaCVtHrUp2AgSu9GulhUCfYJagtVqiW+UCrh3BQ35aR8CV/rHLEliwsi9ThJcLVWzvLCbo5kfolRN55QkKtWMj4ZtA35xzQyfgSkgVXn3afFvKKIFrlg2kXKJaKS10ZeDQFCpWdMuuWQqotUq/J6dMM4YM2Iai0/3UHO4GwJIisz6IgTeDpaYWlT+jbASocrRiWQQiUrWFD6h/r2Wk3u9UDNo1+HzT8In3JXM/2l99rgpLXsyrUelEO0Rb0kog/AZ1/IDCyUbOPBJMjegn4gA6bAUk1pHyRvBVbUs1KpWs/AUtBPr6qgRPWeDJ1KqoLQM68rfjWIgiXGEPYR52DglUpIstvQro03XoBER14Brrwsrmu1bmni5vXYG3mr9WRfrEeHEFlEFXB54OLWwMGminV7GUhfT9Y7EcAqzdy8guvIBseIEyR+THjzF/8GPkt19TFXmUU0GPrDdAp2/giKpSpszPFktM5gsczeY4nOU4nrPwjo8XB8AqBsQUa0+dZ9o8qJZq9TAabGH25Bh/8O9fw2JW4ezOFi7v7OHMXg+Xv/Qqrn/972F05rzSYA1yeZEr9UmvKYJVK4RDKWxjv/HfLHX9ZLb12A1vYAJbjl0CWc4NKb+pthwDVPsS3Pf6gtP5/Fi+o53+DtpeUGo+fohidiyVKottVcVM41NQS4EHh2QS2xN82vGHu1fQ37uK7mCkoZH1trVOck1UMTte7d4zyC4+j1ZvgKpcoshNyc62yOkb64XvWL2OkIqfeXTnXbzzzX+OnUvX8ZX//n8U7OPrp0fHePgf/xIP/8NvoXzyY5y9dh3n//Y3MDh/xW0ZqLB1AxpeM9cz+TS05E2rlOSqqzkqMMqCWfSvVdo6C+hZunxBME+lMK0eMpY0dPWzFzbTOBRYZRDA1iUVeeMamRMIWoCLPrWHj57g7gcf4J2bN/He/TtKl+Zn1cUBfV2q1xOt0XFLt/U4ilwFIIu1NIWuFX1o/FmiVmK6XQbnFNtWrZEq59k/8jOOAFEDzcySwLzUpYRn0IEFi2gzQPsZL4ylAKYX9MvabQw7bZzdHeDG89dw9cZzGGzvKJAo322tfwZbwzVb6zLnvtZjX6Mjg8Bhq113obY1T2yCVt7TCN9mKJY55vL7XGJJS4ESmDtwnSxKHM+o1gaO5yW+9fZD/OEb9wH0MWLRpcEIAwZPqHZ16CrfT7e8sXXKn0s8OhaWDbp3cT11I5gIGoVqVU8OvuRH0cO4F6awswbOYROx5jf+tGfE0559TjxLxnOKv7gZQ0kRylMUrXGcgKVPe86qYWqa4bP2+BgFMS2QFEFtG2snrRo8yKZiiVYAzdSuXO8XWOZuM8B/U+lcK2zN65xF6bJOpgCyffVlS6KgctcyeQhfzW7AzIdi3KWAWQrgqI7qfrbf/r3/82M9bm5etGmBTQtsWuDzaoENcP28WnZz3E0LbFrgM2mBE8DVnmKbHOvTeYGznFVQYjmo/jB9GmBcA656oDsVunolpfoKDcoohfHTXPVpMDO9rqce1GHmJ1Wlftg5ftpjrcMYbRgs7dc662kdFU/Oau2TZxYpjVTtSPMF9F2hQ1jKpF7bXDYVmKnuim7mBpmK06WnfLKHCFUHUfyqLLHVom0ALQQIVw2yDujX2gKGrRyDqkIfOXo1YM1NoaqvKPxkWJMGA8uqiwWBa1lhKU9Wbi4nKhxE9Vornwo4ymOyQyAU1gBNoQ4V9HJvUVPTWNNEirkBV1O41krLgKkqbOHFoJTGZ2mk8qmrIZ7JxtPNSjR+qujUVtuhuTwzBTcI/SzlnbA7vEzDw5Jp0+Zp6gVx3FKA8I2qUalZJUmMPg8fwGaUpN54hFUGKxp1WRpcsGuIglnhI+rql6SaN1170+reAqrhSSi1mMNaP0/f0tWBjHoTG8pRt7IIhbHSVdtM46aStVtbCNAXUz6tUqvaV9gEaONK9Q6BrMM9WQk4yJOiWMc1mBuFQE4qXF3NtTLPHFQn86rekHuQwpR7q3OzXo58XtkkjgI1zUbX/maQXUpCAScrmKWedQBLhau8M1UwbYliMRH8K7Yvo3/5FXQI/+ix2uogL+aYP7mL2a03UN3+DjoHb6FVTOUxahvxnlWi97V2mdPvcYon0zkeT3KMFyVyOxU7h5IBGUJbqv2GCli0WhkG7Q5++L238Mbb97A1HOHS2bO4uDvCuSsXcOMXfgU7z7yKXldENPFjdZUqy7uFb/SaOsyKaFFl6wV3PB3XLC3NTkOg3wv3cB0gjGb7sHo7larlcmKAlhYUXmxrybWDdguDXXM8XswxP7wlL1LORakHlzPNafljwgI6RcF52EaRl1L7c10Y7ZxDf+ui7ADavQFa2ZaDbBplt2V7UHDcDc+jdfYGqmyAqqjQ7rZ0vMXCPRk9CDB3iDK5+QbufPtbOP/yl/H8N/5LhceoYHz88CHKZYHlm3+FyQ/+AP1+gfOv/gwGF58R/KbVBlOM1WfFUr7cAqFsBC+wJ+Qt39yWFK3klCzaxXbmcGPgqewy96HSWJFS1FVuUpeqYrrBbypl5Zeb03oh/Jrp5WwqV4Ki6cEhHt+7h3v37uOtW7dw68Edexbw9Pl14BPg1cCYjRlT5ZnvMtdwmxOxkPuck+WC5SWwAVjciv3pgtp6Hnm4rLYv4T3O4kEx1wL21mdm87ENg1eDvuaA7h+8H7TNSoCgetBpYXeQ4fr1S7jx0vPYPceCaplDcAeufkO1ACrbVvLsFeC6DvmoZNR1LxdeMKu0AlkLK6rEYCLVkISwi6LCMrexRTuB4wXV7IydtfD+o2P8i9ffx/duPUGn3cOgN8BQFe+H6PfN/5MFl9jeXfa9CqZx7tIZ3AKvpm61tTeAa6hfrUsbL1crsekFVX0d8Ri/QWf1cdwtbfyk4L0G54kfr56CnuKvWgfK/JC29sf48PP33+l6Uu/eNegaffA0ZWt6j4+xQ9V2DdST8ctrjeuqC0HG81jyzBrXW6tsa6/esI8gfCVwnRmIzb1QmsBr4RUabDzKe5vwtdtDnz6vyuLh33uNvyvV68wMkVo5eaRXAKCxHFBboMJf/P4GuJ58sN78ZNMCmxb4IltgA1y/yNbefNamBTYt8IlboAauemKNp98EEJyiulqxFLBdjinTXIZpiranwD0/dP3Aepq1QFxFKFG1s7Ef1kDjk17pqQpSfxA+oW6tT+BURll/9CdRuDZP4qef+Ucd6wRwNcDQKF8/xEpAvOy0/lhVARO4cbPIrbkVzzJrAVkCxJZBPoOW4E7VlhRJLKzS4nvMi5UglWrWHTh4dXXriNC1VWIAerRS/VpgyO8tWgdQzVqgWxU1aJXGylV8LOqlLWi7jbxqY1lQ4Upfutw9zWZYzJgqTKXaVECBm91+N9OmYtCjosOr82qjZv5psZnjxjPGlzaWTLdTmig3Hq7Cq/vIlUVUDS2pLCVoZbq6KVN47EgRjZmUFjtpppkD2QCusjKMok78boW6TGHsfrtStdIqwHxaw5/V1I/up5j0tUG59bT9AAn+c1cE8vxrYJHM3/iZUhX9S/ov+WkSpJjit66w7BBWBV9ccdt45dkxTKHbVEK2ZcRTT1XIzQAoVVUq8CF1VYZWd+DWAVZtmZ6tYQ1gbRfKNytAJghAnzr6gcobw/wUo6+lniUklLiVwNXDF8pnb9YB63rTMa/+sQBTDI16H2+fsJJe2yxrzfoax20+2F5V94OAq8HtAK7s8/D+E5ShhQQ31p7CzeADN9rF9nn0Lr+KbO8qOgSuBGa8Rioy5xNMHt/G7Nb30Lr9HbQP3kGrWghCCq70OujIToO69xKLfInj+QKPxgs8GeeYLOYopXh1kAe2O99n/oDldI4//fMfYDrJceHMWVw5t4sL57Zx/Ss/h/M//Yvobe2qJTW3kiZtUU3KeX6i7aM9OWZsnphftAGSGrgq/d8glkFqet5aIa2qWKDMJ1ZQjjChQ7/fFkqpxObodAfo0GKAHHJ8gMXBLc2zkhYHLALF9nWvZFofsO0JvLrtLpbL0s+5i06vh+H2RXQJqoY7aPV3UIUfbaTsUiveGSLfe0EZArRVYLtNxzODV1kb7Yop4lzzeijnU5THj4DZEUbnzmH70jOyzphNF1Kl9kdDHL3xI/z4N/4hjh78NS49exHnn30O2xefQXbuCjq9PRrWuvctoWiFlhe0U1up6A4BSwb0eyqyRDDJcaQxw7mmgoEZqeXKFLAq5gaJ1R8k8rQRWM6svXzeKOAixrvE/PgYBw8f4uG9B7j3+BFu3v4Ajw8PDOCd8uyglPl6vbZ7mbxUqcarVfI2aPTvhOdFDoKsAOSz2sz/ZoanHsqmNrXPW8+0aZ4ZBJxl0RvBCqoEMy8o1xZ05edt97q4emEXz730PC5dv4becGDa6FrdmgSu9dG8h/AVDXCtLRMaEqnzY4o5x2/cx2gJURC+zQngmGKeg0GT+RJYFoU8XI9mOabLAnnVxXJR4i/feYDf/Ot3sf9kLmWzsjz6PQwHA4x6QwwHI/R6Q90TLQ3dVJBcV/ksYNasyXpb+2GHN6/dP23Jt8BbTO8UYDKY1CQ7cP5GPzSp7auvb+7LKYyu71dxX/ZAaZ2y7yt5+iwZ72nW78a+IcZUfEb0xcrzaA3mm+eseL3Ws7Xnr2iL+FyZWiSvORnwW3sGkbsK+9+LUuZUuZriVV6vOYH70gLSBK8eiNJtTp7DmVTZBK16RpLKtY8uA2ddC9BwPbLg5cmiWvZIaXPk27+/8XD9pNuRzes3LbBpgc+2BTbA9bNtz83RNi2waYHPuAXCwzUOG75cKRxYTWf334TEUU+jnnJe7xu8IM7aQ6Yeum3f3IDTRtpw8srWIaSn19XH+aRtsX68AK0pcI1zVmj/I1SjHwVJTzu/08CnPbl/+NV8HsC16WSnTOZJKb9V1lhx6GqOinXH1amkhGZUwA5ApWrlBbBKjEpC11LFsOjNyt8RspqlAL8KS/mXdcACdDjs8t8q8sR0eGpmk+Jgvsk0HaCNIabMLbiBXLBy7wIsIDGfEbpOMZ+PteHgwKTP5KCXYZCxeISrkFwNGRupRslkfSB/S6qVmC6q4kAG7uo5Qn8/pjHT9pAKMX5p892kOteqVQd4VvzCZDu2mVoFd3UKoXwKLb1QFa65afcq7UoLJmR1b1b7HuXKVoE6Yaj9cXVqbHGTjWGoXKmYNEiRpq+GZ6cfJa02bVI5UxKqGBaRhsEnKVy5CfRq8QJWUchI9gsEhA7JArpGwS2HrlY4y3wjWdCDfnNtFsZigRqq9bgRlMqOEDZ8WK3QVahha89GVgqXUserMas9w2PQ7QME/dqa7uoHI+b1WhV9FkrUNK20UTpZ0KFxnfZEYXnQnqZydVWrT6uVNTFdIwRlmn4xVbO3n6uxzLOX7UyFa4FqMVWhpXznAnoXX5bCNRuNrIhTiwpUqhbN+3Q5n2L2+APMbr0O3P4rdA5uKm1cSigC176nm9LnFBVmS/N3PZjO8GhMeMNza6NLEEcw2emg1+7h/gf38d03bmLQHuHK2V1cvbiDiy88j+e/9l8hu3TDxKWlqeHMUNdUi4QsUll6umoUFaonn2dEaD56IMlSlFkczqwVGuBqikvOGXkeFzNULH7F9pX9AVPy2yhowVDk6PS3VQiLyvf549soJ/tWPIv9tzRbglLgdWH3L9lkcLxY8InrUbc7kJJ6sHUO3f4WOqNdtHhc2iRIHdgVUFRmQLaNyeAa8vGh2o0WBPl8phTuxXyCo3t3MNg6i8HFC6hmY9AxdjDoopweor9zAf1zl1zNa2vK8c1b+OE//Ud4589+F+OjR7iyPcULl4YYXLqO/otfxuiln0V37woq+h4T81JVy+nIUUsvbALXbk9BLVlrEKgVhQIbVL9Kwap5ZArX+o/WGo4ntrOrTV1prQCNB0+k3uTY5Vo9GePw8SPc/eA2nownGE/GuPvwAR4+eWihJVc4xvxqiiiFWjIFoY1KOtZ03T1cJc3uNidUAmOf846BbS22Sag13INfPqRMmZmkwNu6HWPV4GsEdqgQl/c307OlcG2h1+3g3O4ILz5/Hc++8AK2z5wRpGUQwHy1V/8YdEuePZI12QLZZtXCMRz+oFGQkB6e+TJHXsyw1L2Qfs45lmWO6aICvcsJWo+nJeYsZIYuDqZL/OEPb+Obb9zDZDK38cR269CbuatgJdWugz6/+ujxS1Y7kX5u64llKrlPttZXU7vak0P6bBNrV3NfqR9DFPCz+4O9x1TU4SUaxc5SuJqCyRpw1utnBPSsjxXEi4haQuTX1arpmLDxREhs99EUuq6fB1+bwtj0eUFw0n9gMymF+k0Byw+Drnx7PIfonGP982wd86Y3qwE+//C7/s3iifL3JXilhRKfU0whruejLAM9Xru81/a8WJr7vKq4VhSdTApL2rywufhnv/t/nBjHmx9sWmDTApsW+CJbYANcv8jW3nzWpgU2LfCJW6D1W+/pPTVESJ+NPwwC1mAyfOySIjyRonxK1D6Aa/2ZH6ZwtRc11/QRwHUdWaYISo+3T7ue+gHdHoKdPvqOYH27cCJD+KNh6dN6JYW7T3vNhwFpPra7cmQ9bXnlcCkcb3YB/paT9hGERrQRYFkUbs0JVTu+QSAAoXufbAEAQdUdlNhhASwqW2kpIMhqFgK0CiBw7VM12zJVax9LsPaKPF6xFCgRaBVoI/drPPNsvLhnrQnZ9IcP+nlZSGHKjeVsNsN0NsNsPsV0PlN6HQEU+5OpvwSu3FQM+pZKJ+WeioF4l8fuXD6srPJrlai5cVRqqNRfBsmonuXGRepOFatiSi3/bj6N5hHaKK1s895s1tIUQcEILwaldFS913xaCVoJB4m6rH5woZRyZgKH4rUphqWG8k1hU9k53fR5w9lrrBHNLy5SZ1uNZ6HOOVFT2WafgMmgaWz+tdl3ZWqAVrVHgFb5OSZFtRwYWDVuO5OoDG1XYPCz3SVUJVzlxn6gf1NBSRBgilWzCAhQXauBPQ1baa+R4iqVK4/M/oz3mEqv9uZlhxFy11J6Wy+0GtDrUsMwgaQ1OF+FCTZWk6nlICKuzbqoOY7mb7rEJWmxodIMiEtQJ9/HKPCiDyqlJiRUlL8ugetyZhvtnUvoXHwZvd1L6I22LL2dwFWadV6Rj+GiEOCbP7qN5QevAXf+Cji+p3nZyaiGclsOFcgyf7/FYo7xdIpH4xn2Jzkmy75UeVLHVW389Xffxv7+BOe393DpTB+XLl/G8z//Szj7/JfR7m+j2zNlsdK7CT05vr3AXAod6rYJGOZreNyvAjwQ/BtYLaRgDVCmgloCsWy3BaqcPqzseEJDhpSAnHYkVQvtATX5LRWfWYYA9KAAACAASURBVD4xOwHaURC20Ee6JMhezjW2O7TfIOB2G86ibGFRscL7QC4F/a1zyAbb6A52UGYjjeOKyrFO5v6vhIAZHs77yGfH6Pf7wGgPecVxaeM167TR6w8xm0yBYoHh1hBbWyMc3nxbitOdF17xQmE23qb3H+KH/+zX8N63fh9Hx0/wzOABvn5jhlHWwnjcRrl9GdmLP4vy4g10zl5FOdwxUaqKxnmxox5X+5bWPkJWzivhINp2yDalkM+jMcGOrFukfOdr5NdKhav5CbMdlaHQMqWcEskJfGZTLCcHePDeO7j94DGOFqagphflnQd38fjosC5cFWt9o0C0yUJoxJ9xHU6hp6U8+/qU+GkXOk+b7wGtONctNb7Jdki9ujnftOzV9ixN4C3gbI0Gw6816yqToudK10Gvg2uXzuCnXn0Zl59lIbWBreNhB1JLOpv7Wn3vlsqVl+fXo6DBSWBJyCcfz+VcamdaXiwXc90XpXTl/M5bWC5zTOc5Dln/TbLqLm4+nuD3v/8Ab95+guP5FMvFUtYPOi02jQrjJTYDgwH6fat4L8Wrg9fwzhaQ9kwC897W00R9zw5Y3Ty3JE9p6tq4tzQA3LxO1ywjkueAdWBae7Lbp2purD7WrgZQvZEtmBsFHH3s2Hm6zUACXEPdaWOxKZyZ3m/TdUyvc0hpKNmebaV+DYhed/zqWHia2tUO4VemIpWcD1ZYi3CV9hIcE4KvDl4NxnqhUD3nARmDZG69ROVrbcGkLJ++Mh7M29UKiOrZyT+X1/Snv/Nra2e++eemBTYtsGmBL7YFNsD1i23vzadtWmDTAp+wBVr/8l2XnPpjZ6hQ9TTnB6tBZfLY6pWPDYjRTmD1IVE/TjzQ4uFwHS7ooXOdlKbX8BMA1/Qwq/q/D2kkV1itvDdVnDkgWznnj1KnnvZxa8c88ZITbX/aQVKFTP2Gky88DbjyVbFbrBGz9YWUfr5NIljIWPiFycMCqQZZdyuC1gp0PNxp0Y+VXq1WEKvvtgEZSvQrYoVSP6OqNQP9WQt0pGplOm5cg3v/1j6pNYoT6GpUbI4LfWxRjcZNooDrdIrZYqZCIdP5HHMCElXAZiopAUYH/YyKV0ulU4VeVbm34kmNRzCBh4Emg3uepl57v7GqODczrAjNlGVLyZUvrFJxTfVUK2LU1mmKqm2UlBLrCiv5tboqSupWt3Fg+/NLMHpl8xiFxKK7Q8m6mpoY7Zamaj4NuFKhWyt0qMLzjaSuT2OoQOWFf0zdap6tATgEX1UsywrmVISA/roA1FL3+XFr9ZgrxuR/KzWNpTVSzdrp9PV3AiCqWqm2k6qVHo6uTI3CWk0BlmbTH+mQAVzDY1CYW5DVoLaBz5b6sln3wmPa043DMiX8Reticr7YJV2hrbQrdSNnPgUDeqkWJVINn7sn1kFR7wZCaM2gwtVSnQ0msL1pLUHwTdViiUrgZYHFzkW0L7yEHotnjbYFSKhCVTtzTrXM30/p5IRLtMhYzDB7dAvTW6+huvM6sqM76CJHt0uf1i5aPaad0tPRSuLwc47GE+wfzvBw2sIy7+L4cIK//sEddKsMl/a2cWFviGuvfBnXv/Z3MdjbtfnU7aNSQTrrTwJPtX8SpGN7qTZ9sr4GAIn2i+I8GnMMsDh0rSGJ7BbcS5Tf84Wn1TNF3iAhLRiYnt9m6n+rhWI+xeLJbVNxUlW9pHJ4gnI5Rks+KpzrLFDHz6TSm2Mpw7wokHVp3dDGaHgG6I/QHe4CnT7avRFK2ZPQ75Vp+lToVphVHSvq1S6RlwM8KTrIqwxnz5zD3qVLGovzpUEwgY92hQdv/ADL+QIXfvqrFqBpMwTWwuz+fXzvV/8X/M0f/y7myxwX2o/xS69McPUcz7ljQKbsGHzLdpCffwnLK38L5bmrKHsjdHsjKXo5Fjjn5JrNudcfSiXOaywZBfISijJ14P2CPrbupylYJxUdg1IVyrxU8EoF7zodwVb+fvLwNt777mu4P15i3u5p/eZrnxwdYP/gsUPcJm15JUjlYMxS6i3go0CKUp8ZEGvuiwFX9ToFT2y+WZDLgLICRryGOhgTKfD21NAEhyxYYgkxNl49dKVnHQbmCMlZoIgq116PdjYdXL90Bq++8gIuP/MMssGW8UiOnTq4Ej7Nq2O9XiJi/V0DcwacLYOAPuZUXstLmHNfWR9zzFg0i/6+OQtmLTGeFRhTrF11Zc3zvTvH+OaPH+Hx4QTHvHcuDNiqeJoyMqxvCdwyen72BxhK7cpCYSy65P6uVMPHGi14b2ND1h/uY73+DBY/r1XFtQbUbUMY2vN7a6ryj2V2ZS1I1o2AofJUX8kWYG9ZP3Pdjf7227OBWQ+qnqo0VRA1sSHycdZ8XnOFDahtbHr4M1p18A/v++l1pPfE9Qe4NNiQXnN6/hF4UhBVHq82N5ZFonZdGGxdsMCW1K8MjJC82zOLrDHYzx2OW8LWDL2M3txeQDSjR3FXKm5ln2gutfEn/+p//5AH6s2vNi2waYFNC3z+LbABrp9/G28+YdMCmxb4CVqg9S8IXFfh6opiIH63VvzFPBibD16P5tcPk2tP2Z8IuK6ATAMYOp0UCifX/mHc9qOAq/DYGmx96jUl1ggfaQXwtL5JbQxOe80p3rmnH8pUobXvXaREpi9+CnC15kyKRni6rm8z0QMVq5BSdZs+rPy3rANoF1AKtgq4tkuM2l4Yy5WsVLH2W5VsA2gXkJVuI6BqNeY5aXvfRqXYpOzFxic2XN7vuqaAf67QVAp7A125yTTgauB1llPtx1RJbiyodrU0z0HW16aRG0huJiM1nRsISzs06EpFHzcXBkcb7z9t9j19r9TmlBo9AwQNK+ffWOua/UMw49WIw0ctMz9BbXaU6k7PXPdslcqVUDpSIY3LER7bHGhGtI1T+1rZKAYsWFOa16/xjbwdKqnOrE1bbC7DF7b5vdrS06L5wnqzqGu0auT8UiqoVz4PqwEB2KQIijU1gbd5agq2UlXTZdqqqWoEWtn+Kn4VcNyKgNiGPlGuqZG8eIurXG2MhcKVv7MiWQQmtbq4VjeZ0tJAaKjiDXXX66L3Q6MuWpVQRQEUy2leVemfgK4a0g5dT13A3MPVgWirHZYCNv45l8KnVB6Z9C9Vgac5FqNdtM+/ojRyAlcV9WGAwcq422xydbL9owkSGHilx+trwO3X0D26jW4rR6fbMrUx06a9GB0VeIv5EsfTCseTCt/+3rt4+70DnN3ew5WzQ1x85jnc+Nn/HDuXrqKtcwifXXqost8JP80lWpCvXt/NQCTSV/k+jdTEm9E6yWCrBfjM21iATm1GIEfCRBDI39l6aX3TopktivkMre4Qrd4AVauLfHqE/PAuOr2BrA1aeYlWPkZFb1wWzFrSZ9V8ZqnmRNWVtzDXHIMRVNJvob1zEZ3BjnkPZ/Qebgs2qpWpFu1QPWuK5ZztUFCpmCMvu2hvn8f2jZctEORejRWhZlHg1mt/juM7t3D9F38ZvZ0zFijqtjB95y18/1f/Z/z4j38b4/EcvWqJv/+1DF+63lGhrBao+DdVnRKc8xaKzjamg4tYbF/F/NwNFDuXga1t2S0QivMLVLr1rH1M4ezqcLYtA1J+TEJWXlvBdHVX/9IT1vqTfbEQvGZ7HN18G++9+UPcO5xiykJkS3ZeB7P5GPtPHmAyn9TrStzz43vAV2nto20cusZrArpyfeWw1vqTAFeOKa0l8iBlAM3OXVkN8ge2TIv6eSOxYinjHlHfY20ucXR2uYZTmZy5r2u3izPbPTx77QxuPPcszl+6isFw5GtMMwctsJJEQP3YdosOK4HVoFrYLBCaLfOZLB0IuRcLCz4Sui4WvD9WWOS0EljgeEEFJMduH0cL4I/fPsZ3bx/I23XBbBFXQM4WpjimQtw8kpl5YN7mHOO8d9Lj1dSuXK/NA9TGjHnrWju25JMsSC818eoil8LPmPf6mW6dpiyVutXvUev3uHRsRBaJNVk8J1hgcPUeafM/hfjpumx3hZOLcX1esnNoCkTG560qa/051cdNjMfUViCFsilIjfvz+vPnOgRemQ8Bi6O4qWJ1Nq4LWscUVkhroeJa9Hq17/R95Zqm89OzSwsdjl0qtLuZe99n6PWpaB4g61EBO9B9mUpY3kv/w0bhevqj+eanmxbYtMAX1gIb4PqFNfXmgzYtsGmBT9MCNXCNNzvoOwkGXAGYKgZiU3DKz+pzSQRj9Z7ef2kPsB+icF15OG/yyT9L4JroDFaqyn9YW9afvwZTPk37n/YeHf/D6PHKm1ZT5mrVYA1ekzKz6x9mhLDeWgTW7LYITwvsyS7AVKuErIStLHZFL9YtvYZerVS4lthu5Ri2S/TbFTJaCFRLZG26xJnPKJOGlYzsPqfcipkyqVGaaPPrqsnYDMXGyRSWARkblaQuyVWT2lAQsspaYIbZzFU++VSpdaouTjUgvV27HQz79KcbyJ8uowotc19Qt0dT0SalU2dSLUWKZHqeBFt5bE79/Azer27WtXGkGlawtSWbA/lkqnKwV7R2ZassBaRsNS9X11caZK1ZWdMWoeaL7k0/P6Ii6WZNUNj7Xu9RIbSwEzAFJSFE26EqbQzUL5ZfW3vqmeVA9IVVKufmWGpWFekgeKWKxt7fFL7x2tYEjUrtZjubksZgq23gA3RLucb2qi0Xoho2IYB/uZdiKNgEXQPmSwLLpjNVDvuVEEBjjP68glFqCG3wbeyZiYOxSfdh1ZzywE+SruwuAjrCKmy3HlkPYNUb93pB9HedGmThuLc2NE7IYIUpwE4AV4FwU7yW+QzzzgC4+CX0zj6LbGtHCjUBV9ORGnyri055wZqQuOvDCG+WmDy6hdn7r6G88x30xh+gRwsQBgu69HkdodOn5QNheBcHj6b4zW++jqOjClfOn8Gla9fx7Fe/hrPPvIxuFopWt42g2lbFmAy4m7Sebe42NQJbrjDk6XifpXNL41Ggj3YbijxZH7L3Yiy6x61JE6Pd7Pq5NjFwQhVqrTod78szNetta17QWqCYj1HOj9EqF2hTScj5wLGk9u4KnnLdIZDodQeyFOjuXAR6W2hnPHbfxqDStU2tLvVepLS3ulLLlgTAdM/eewa9y8/q/PLjAxTLJfpnLgqe3PzzP8K7/+Zf4trf+SVc+3v/HapsgGo+xf6//n/xo3/+j/Hw9rsoZhMsjmb4uZc7+JkvMcDUcb9nFjqiwtmL6VGxzkaRl2sP8955jPtnMNt5Hosz19He3kZ/exut/hZ6LLxFlTTVze2uAkRUButepWAS5w5VrVwTcqmWaWEhqM7gy2wiO4tiMcOT997ArVt3cP94jvGSawWL9+yg3clx58G7eLB/z9TNriaNOcS+NzsRg3d2v+Ca0xRWkn3BWpp3FM4Ky4Bave+vpdqPn8G13pR7ft+s4yVu7BH3ILcFSe9T7Feu2VynmE1B8MosCapc97a6uH55DzduPIsLV66jt0VfX5oaJH7WEbBLnntszeU91IMjqarSoSLvKxZUNIsd+plPJmNB1DwvKXrHYpHjmOrWRYGc8w4Z3n20xB+9M8a9I6pjOQ8KzJWOboWXDMyZD2jYDOh6eW30/ewNMKC/qyrd0x+d34d2vwzFq4oVmhY/XVebNZHBMFPERqG8eC5kbJb9pvsTL4LXHvYKaQDM+8g8yRNLCQ1LUy+HKfBpEDO1kTDw6dY2rkBOYWi6nsc9rYa7HgRNn1nS8aHX+/jRClfbFTQWSnY7bgKn8fc4Tgp1+bP1cw/Ff7PMWeYCi981/UqFK4Fr853glYHjeMbScxmV2iqolWEwGAiwDnpDZAOqXwlgeZ/O8O1//X99Vo++m+NsWmDTApsW+FQtsAGun6rZNm/atMCmBb6oFjDguhbRd4XBSeh6+lk9TQlavzqBricUrlL7hI/o2vFPUbjWG68PaaCPzSodstiO0Qo0fJw/nytw/djKVj9TtW3pqekVcoFJTz5P26/eKCZXqJ9Fa1nxpa2qAjNQL6DCXlVip1UZaG3RHqDEoCwxRClfVgJW/n1Ev9Z2gWGrMODKittuG0COEjWtDWY5wEqAVWxiYlPBf69uLMxP1DYfdv7ppib+bhugXOm2LKBFABKK1/lyhhktBhYzqT64ccu6LRWMGCpNkpWYTe2qCuZ1unrHrAeo6HN7gQCuAoixQZ2bZ6FaNNmsG7ayPjLFFJVV9E3z1NM2oasrXNtUSBFO01uQXz4z6/o0oc5r+tA2ma5JDqWrtxFV6NG7p6lm6p+ZBtc3tqYCjK8oWGJtbL+jH6JeLqmU9wtC2WqwVcBF7cMUV6YYJ0pYDVHz8KTaTbCVkFWecWYfwEIdqoTtnov63rGq3wLf8nptvPjU5iqaZeCOr7PK2Z5C7OnGpn41b950vEXKarSsrTP+FYGVFLJGUGQtoJRuyGOc1ptu/XIVwKZrpFLc1xRg5mloBY7UXy0fRyZB9n+bqtMKzrBPckHEvNVFceEldM/fQG9rD1mf3sUBXJtVsva8NFNdgxYRCBFQr7BcTjDZ/wCT9/4K5e2/QO/4nuZ5V9C1L6uB/mCAt9/dxx/+xbsYdke4/sw1PPOVX8DFF15W+nFFZWsUJvNgm1l5GJhzoqxxUWrhYF82K5Sfmpos5qApEU3lSypFH1tBOp8LAf5t4XB9WcwZqmo5npczgX+OlXw5k8VAqzCoyOBItThGOTtEOR+rKFdJz9eC6fYGMfOijZxQa8liY0wn72F44Tlk2xeBbIgWi77JzoH+qDZnZH9AEFwX0PFK5vSebmXIzzyL/sUbAryze+/L6mF046eQTyd47w9+G2/83q8jG2S49uqXceHlVzG7exPv/vkf4dGd2wLQXdoWLJYYVTNc3Z7j+rkS53aArJsrs4B+u6Y8pK1CadfJttQ46iBvDTHpXcFRdhHzc9eBc8+is7ejudqnepcF2KjQ9fHE9YoZIvxewuY+5zZXM66d5WysNmOHLvfv4v777+DW/cd4NM8xX9AHm/BmC8NRBw8f3cSde7cMtkWQw+8JHIvKNnBPbc4JpmkTKAmueThh9f5hAHbl/pKsjSw2ZEEVK5gYzxgBxFT8ae3ZIKBgCoI55qj3Nc9vy17gOsT7xiBr4wyh69VzeO7FF3D+6nVkg6GBVI2DdA23VaEe41HUMNTekSUQ6kn6dirTY+nq1mNMxhMsloSoNi5nCxbOKjGhu0a7i0XRxrffn+E7tyaYa1pwfW75/YzQ1dSuBl1nVoBJvuU2j7T2dizlnJ7oKqjVG6BPINej3QAVr7TtMc9t+f/6+mk2D5E14BkHPAVXsK+uwfGcY0XZUhhpbRRPF/Fc4fexpNhWDS3dDsCC0hF4ae6lzfiwiKsCk74ep/2c/px/X7EDkI2MBbL4fJD+if7U7xg4WHkUW/V4P+0ZJz2HeGsA1zj3+rvbfsTr4jxVRI2+rgKuM8wDvC7o87qog6Vao/iHzyfdjtZvgnU+K3Gd57+pdOXa/1d/9Osr17n5x6YFNi2waYEvugU2wPWLbvHN521aYNMCn6gFWv/i/dNfHxv/BBCkkf6PCyd18Kdsmn1X4bnSq6dRQ836xx9tKVA/qK89yJ68wACNDh3SnfzHaL3PDbh+GsWs1IolMgcXVsBEeM99EVcaw4FKpCZSPUmP1hJbZYWzVYULKHGmlWOXBbEqtxFgdWzkVvSKlgEo0Cdc5c/b/B09WglbS2QdpsETfNnnWmXoqNQeW4zGLy9t7nRDvApUDUtEkScT9zUbFH1O4gvKDRBVp1FMa76gnyvh6xTT6ViFtYqCaXSFihCxoNbWYKhqzP3+UCnT3GjQe5AbRnonrgNXnquAK4tTaKO7kAqNoEHnww1VFN6QUosbMW7IDY5nbStU0c3Mi5TWAVK+1sU6zEHDGFyTSro6PEMJU1PoGpyGgrXWwabAwIvPmSqNcM2gaTvUxX7+hKYB40w1aNdVq12lYo2UT7cRIJByxRkVU2VOGBDqM44HVWKRH6RZCDA13ZQy3NjJNkCwtSl6Fe2YwtcG3DfglCpYAyeJAjYpfsLfh5qS0JV/bBN7sn1jcxtef8pc96JO9TqTwNHm9anTiqVonvjdiverL5BmeHgCuBrkJqSLvqbajfYVVFba3Kd6XMpOKeHMuoLFoajlzs+/gM7FF9DbOiMFmoCrK0hjPbe1PMB5+CcSiEewgEpOKjJZXGuK2cObmNz8K5R3X0NvTKuBSgW5ht0+/uz7t/H2nSkuXLiI57/6dVx9+avob+9pXFO1XQck6rnRWMTUsIB9Q5sB9wgUxHMbhFAcxxyza+YX1VkEbm6BEQoyTw3nmGRbaokVrKY6k8CVxbAmaFHhyjmdT1FSCR/+lVwhZ4eo5scqXMV2KqZHKnxFRTYhVynf1ZaCOyoqmPWwc/2n0N2+IDCp4lz0JOZ1uaJV80qK+4WlXS/pbcpiNlTr9rDcvY7OpReBxRjTv/mPyGdTDL/6DSwf7+PN3/xnePc7/w5LQnH6xrqNQtbOsLWzh3Y5RnX8BFjkaOU5OuUcg3aOC7sZLp3tYKd9iG41AdoqVaZCfJyXbXnRmkrYFJ6c7y0UZR9H7R1Mzj6H+ZnnUZ2/jmxrWx6lrWxHXsuEaoT0VCuWUucTUkp3rMyGgmp2gvHFGMd33sXtm7dw+9ExjpYlFkuO3yH6GYFrF/tPPsDdh7drixbzfXawJQZET1jeuRxSEmO7tUyMi/gec09KUQUoXMueqAhrqLZeBd4neoxLq1RvWQcnnk88a4ChIELWgK20iuG63mkRurZwbq+PF1+4hudfehnbZy6iRbWwK7LXYaJBQQZY/F4aavSAfLEQEeApfXyByeQQ48kx5tM56+dJ2UpfVsLXybLElK4S7R7uH1f4N28d4P0nc3QY9KoLXJki0qrdG3jl/VOKSAHYJcp8WRsRGXglkDPwGv6uhK5UwNLGRNkKBK+hHDbTbStYRhU056EX24q2rqGo/OS9mFVtDeAwlHOZ713pp0bB3gT50oJbdi8+LQCp+4H/56vyShGt9D3rz78rv3P/+/iZ2Vms+vOyv0J1G+efgtt4b7pG1+A4xp8D4XXYGvc1/tyevVbHvApq5bQYoP0SfXsbpSuhOn8vxbjU+LYWUFFO1fKA63x/qL4WVO9l+P6f/d7HeGrevGTTApsW2LTA59cCG+D6+bXt5sibFti0wGfQAk8DrnU0/ZPJRZ96Ronl5Gq6vCud1i2zngZc6/P6kGtPT/lDwXBUAf6E7fh04JoqZP0sTlPvujfcysd+GtgaG42KEC+sBUwrw600VUxRCTegEvuBhYH6tAooK9kGnKmoZi3k0yp7ANkHlOijwABmIzBwT1ZqlujLSuiatXKwXEuP1gH0Gm2XEqlIhSilkG1hog8CmKWbCW0KpHhZTcMPXZttQmz708C/NdiaqExqvS4LieSmdl1Q6cqiWrMJZrOpf6cCaCavQYIgWgZs9fsYDUaqDK6qvISAWR+9fqS4N8qqWsXCTSlTjJXWyVRuU3dpY+5f3Euq+BiT2gWjCVkhW4Gsy825+bbWgNahgBSuntqdYrzoy3psh33BijLVfFj5/gAF9c7dWrsuBsPUTdvMWepl+HoapGpgrlKg3QczvFulYpV3q1e8V7EcT/ElcHVbAkvpNdDabpuXqDbhBK6CrEwTZvu6d64XxopNI6GF1DxSvDb+e+ENmCp97O8OX70RpYmlUi1UsSoe1cDQ9WXOwKAdI/z+TBHYKFT1O5/fp60z+n0dbDodmmscaXE0tSH/3SwPlnpuMNXtDvhvKQUdMjpstf4oHJpzo5xj0clQnX0e3XM3kG2fkScpwbZMKtyPOOZd7eVaV9J2raCriQ20MwXegCaDC+P9m5i++22Ut/4C2ewuWkUHf/rjx1h0dvHiKz+D66/8DEa7e3XhObVnLHqhAk+AuOaMbB7M9kH9xaJV/K7QkLe9W37UKjSpRQkuTQEen6G25PqhdGSeu2uWqeJUR7KQFJXpU7SyoVkaCDRNUBVz8d42xyxVp/MjKVsJv4vZsZ1Lu4ciZ7GnClW3j2VOZb/N/93rX0G2cw4t+lp2qO5lcIX5AJaSbSCNysxcwI1wo0Wgy7lTdbCkl+r2ebQO7mD63utYjGcYfv2/wez+HfzoN34N99/7kY0bKm3LJXrtAheu3sC1X/z7+vvkrdewYFr+skBvdAb9yzcwZCp7t0L25D0MHnwP2ZM30ZofWNE/znMuQlJbmn+xSpaxqBdBOduSikl0cTS8isNzX8by0ivIRlvoDQZocS5n9HvdEUhr990rmJCVtis8bidDMX6C/fffwrs372D/aIHpsjDP2vYIo+E2RqMMDx69h7sPbjlONeZTuC1JmczZGnIlgSALn5hSux4vye8VWArvVlfxxVrO71LGx3011uHkZ3FMu107yHL/S/MHNlWrvLnD5kTQkFkNwHa/g2tXzuGVV17EhevPoEeVa7qmuIWA5ltY27j+tS7O6IGxsE6IgoxUoY7HTzCdTTGfLgRaqR5eLgvMlsA4L7As2Z8Zvnt3jm++9QiHM4CuHiweySBUtI0CaYXfQwnkwvczvD+XC6lhVaxOU6mLDouEZbTpGZoSkmBO3p8OXVUE0db5plBlClzX4ekqKOR9qm7zxLJH/rLhXaqAinWgQVtbFxsVv9371FcWuQ1Rfw34YwFeCZQlkLZZM5sggMBz7QPuzzLJGheerzX01/j0e+6ajcCKYjZ5SEx/vm4lEPel9Jy1nvpY57paTyg+H3Kd4fMRoSsVr/L7NZVrFF2TlYTWT/axeZublQStBQjUTcH8znf//Sd8gt68fNMCmxbYtMBn2wIb4PrZtufmaJsW2LTAZ9wCpwJXV4IYDPgJP9BZwgpw1dOhHdc+4+NbCtTv+ZDTilN+Kmx1/7VPe2Ur7bKSAnwKVNG1pclj7neXfPjp7WyylqbdwiagziCv/QhN4cpNsu00yoqVl6WBMgSfmQAAIABJREFU01aN2ximqvdLYFS1sEsVawXB1a1WgR0qXKVm5VeBYYDWVoVeK5dnY68kXM2RtQzudqQko0LUfOtU9ClJ4w7oarLIJj0v4Gq6MUg3D9ZnXmDD2yhUlStKvEThqo1Von6pk/jdN1Sbidkcs+nU/V0JXY9N7TqbYkG4QgfDTgcjQlfaC/SHAq2dbCCg0Pd0bMLB1OPPQKtX/FWqMOkA/U5LdNzTjwqvjOnwTDMldKWSlbYLniJv6j9T14SCj+3awNa6IRJNV+L7Vhe/CisA32wqjTY2fxXtc+s/VPuFR2KtrFI6caRkhoVDFC4p9X5txPle96QN4Ep4RHUMN7dS9BC2KnVSNZANXqawVSrWrnxAqYpTmnBtH8D+d4FjnYba2AsIutYK/ASuJp529TiLIltSUhlwNcivBOIa9qdrgUFPgyf80md5kS2blFq4vLhajLYmYMCXBEJN9EUOua0TYvyvA9fVNckha9gXu3+r0rVlusnvBhMCgLcFXgnxChQCrjfQPfccugSu9FoNS4EV5VNTVKYBE7Ymm0K3kyjKfV1SUbc2ZrM5Du+9i9lb38Lxe9/Hmx88wPlL1/HS3/oa+mfOqwBLW3A7LW7mYGVNIZyuCQHD6avMQlZMx690HGtdwl9BAK/4zlR/pWZrvYlzNyAiuMl1kdcs24UcLEDF/idsZeGsVjbSdUqxSj/MxUzv0zjJlyiocF1OUTJIszg2y4UO/UjnStuusm07fj4HlkuMLr2I/u5l+UKL3HKcd3pS0lrLrYVQNGA6UtfyGDndrxmMyOdYHt3D8f37Susf37mNm3/0O2ht9aWInT15pHMeDjq49tVfwPmv/V1k29vAcqHzUBiOwSOuJ4uZCn+p6Nf4EK1Ht9G79z30978H5I/cioagOwYc+4nq03SsE/ACs3GBJ61zmFx8BfnFF9A+fxn90S66A0J9Ati+UteFs9je9Mktchzeu40P3n0PH+wfYVIAecG1j5Xut7C1vYOsX+LW3b/Bw8f3m0CHllW7n1nwyOZwalOiwKLPWY0QBQialO5Y4+w1SaDF1wwei2uGAdc0cNo8p6yPT/1GsQ9fM31eCzjX6xYVvrZkdHgPbgNnd4d4+aUbePHllzDaO6NxVANDeQKbNYKl4NuCo3XC7y+pXYL+LkUqlYkzjMdHBlxntAQoMZ/REqBQW08XjCB0MJkD//atCV6/e+hz3DICrPJ8R7YY9nn2mczgkKVAbhYDzBaR2pUFtghe2bfhx077HQG5noHXAe+jQ1kPMEskc3/uUCmXykqwL0uLaR44tU4rDOWWDn4vC0Ae/v+yJfE2qu8LeiaIfvRg7YniWRak1i0vUaDGWJENRZqd5ZB3XelKe4BQW0vZ7EX/tPas/am9heu8CnsNjxk+xPGW9LknDQqk/sTrYznGdxwjfm/jyxSv8Xn6zJzPL/T6NeBKJbO88GkpobXNrCSYpaL7jQLGtE3poi+v3j7u/c13Pu2j9OZ9mxbYtMCmBT6TFtgA18+kGTcH2bTApgU+rxZ4qqVADUM/m09Ogase+BKQW6sW1sFrCjM9r249gh97nvQsTwWuCWQ9oWZL0q1XVA1PufQakK7A1vRMkvRFLwRz0pvxI9qVm31XbSgVl5Wc641gXdXJoID7gsogwP01qTTtV8CgAnYrWIErUL0aKlaqVyH1qvmwVgKtfVoH6IvKVqpYLWWVnqwsgMX0ZcLJAB+mJrJNbHjrBUBN/fBW+icBY6m3XkAy2xCs9lJsrgNlNRvoUGSuFtJKxwDfK4XObC6lK1N/Z/MJppNjTPg1m0jZQTBA1emgG5vFLfS1YeyjK4+6qMRM79FG3WSbFqYHm+0BQSuhq9qqBfQEWLmZp3+rAVcrjGV+fw18C8Fk6h3XpD9K1egNaaJfh3c1JHVZV8DoxJs1TaMMoNCoV60NDVA0HnihymHxLP3e09UFVVlkhao8AVjzaKUKzZRoBkaYBk5IpjT+lilamdJeA1ZXtEodVEMKt1ZQcTUDo0QWUj0KTDSef+lmM/xapYzU+Ao4R45lqasREDBKl6pk0z7wfo30UqW7JsWzatDrgLzheysTOlVx+w639mlcnwumtuT/1gIzoYCSS4hrhJk6rM0vFVqmZJXtgMCWQVgC2U67kBqx3LuG9vkX0Nu9gM6gL3WxwLMKGjWb70bxnI43yTgNhtQKdLMcsFJLDr+qUkV6Ht+7jVt3fozOeB/ney0MByN0Q1Xr46DDfqHK1n0cDZaEctUKFYWKMDx8BbsFgVSCz1vJi7gJX5paVMXEatRtQFaWA4avDGAJxNDD2fwfS0JUVmLvDK2fi6U8YZXiz/FOuM3CWnzdYiqrBiwn8mDUfSCnCpAK1wE69KklgJpOMDhzGb29qwLcvFYGXQRDekMaqQpalBqrAZ9NyclgmbKrVd29bZ7csxkmt9/C/uvfwuThI3QvPoczr34V01s/xMMfvgYsSuxcuoJzP//L2Ln+ItjG8vrVmOmYHy3/TjLMdHAB5TkwPURx9Bjdx7cxuPt9tI/fRGt5aIEVebya9QsYwFN/03yaKlYec4lqMsHieI6DxRYOzr6CxY2fQvvMBfS3dtDrb1k/cx3gmlAUOD54jAd37+HBo2MczAvM1TddtDFU8bW9szsYTx7i5q23sWA/OFQtCsJWV+o7VA11ZxTiq4GUUsytcJIBryYbooatPgFrxbzD2lgXNSaZCRKgM1HFrgdxm2BVWBC7/7YHhazvFUpTcIQIenvQxfPPXsErr34JZy9dQrvX0xlpPYssAp651qhkTShsnQ5vULWP1tul1uL5YoLxEe9pMywL+i4XmC0WmNG7NW9hWVBZ2sU7D+f4vTeP8Gi8QKvDe1YDPQ28MvjFNdfVzVpWLJDDolwB5liYUqpIwlhli3hKhXw/M/l8DodMQacaso8eC2t17R5KKNtRYUSekyle5QGsyGNdJrJeKmV5wHVgzQpCWQf+nFRD6zrroIHh9ujk2QKc185iV9fANKPEVKAaM1xrA5BGobJEHS0jkyTgG8eM55kAr+lnRUFK+aH72NbY8oBleo+I96djr4bO/sK4F66/JsZVPb6URWD3OxP40n7G7uUqquVwnc9LfCbid/Ytfx4WSqZ2NW9iZgaNb7/x2WwSNkfZtMCmBTYt8ClbYANcP2XDbd62aYFNC3wxLfCFWAqsqQTiYS+1EYiHZW6KV1hbDTVXPVzT1qn1KKHMDSiV+la6fcBHql/Xm/0EVG08B0XTVv6kCldhBPutK+I+WY8q+VSp+iqKZU6NvlHgxsYMFrW3ULGOCv2qJV9VgtUR2oKshKm0CNgiXG0FYKWKlb+zYlhUsMqPlVYBtAlgQamKoJU6K4M3Ulza1sBgTXIxsQky0OUbtqTA1NOKjpxmMVCnNNZ1m6x3bSMRULVRzNpnBzBsVJn1jio2FUqDzrEgbBV0NYuB6XQi6Eq1Ky0GBBFbQL/bxag/xPZoG4MhwRGrMNOzjMUiuFk0CKh0ztygoyCrimFQTep+rUolZbuwerV7tRK2CjKmSitdpStQUr+3uP4ARysNb7C7vkYbC2orQXprD6tq70q/lcrLTWXvBrjykJbCHqns5o1pAEOWCb4ptOJYZh+gdHPBV9vIERxZBXYDZWwv82Y1Lz8pnAQlbAxTFcS/x347YKvZB5hKkgqo2i5Aac9JO6VerYKyjfJVU9DBtja9eq2lt4fi1cBXHK9GiYIO8Zp08xp/F+A7ZY34OMA1VdsZdG3WjBjv5p3L/wy4tgU/TIls3q3sQ7NzIHTkvwlG2lWBnP2wcxGtCy+jt3MVnSGtMtiG9K+NojWN5UfMIyvEFmjTfW9rOBuLUNgdEOwKD5oH6rLCg4d38eTm6+gd30G/Q0Y3UlVrppQLQLX71peEqOyXCO4lYCvuEbGmVJpvXOU450I5ZvOMXyfWWV8XVDxL86H211DBKoM7BK4TwRJ0GH4qzFdVxeDmphRmuzL9lmtDPgXyucCrit7IlpSwwoqMtftbqOZUuM7RH+0h27uEdral7AOB1IyQtStvaKrdeZ+zW5ZbSWgJIOj0IEWnJ+hKdWhJH84Hd5E/uY/s/BVgZwezm2/iyff/DPl8ijOvfB07r/5ttAcjU1T6fSGKQaqoFedtTojMgBCPeYzWbIxqdgQsc7SP76P78B20jm+jM7uH1uwA7XJu7U0lYm8L6GQCfFjO0ClYPCxHa15gcVjh/nSAu51dTPcuY3D9eXQvXBPwZXtSZTmeTnE4XuJgmmPha0aZt9HtjrC1vYdOr4W7936M/UcPVWQsoGqelwae3SdAkM7Tt1MVoIefvD3da9rBWH2PSpbPAPoGwjyQQdAqZaXd4eLetRLcqQt4ufe11i5TcIfSMsZtvcYLpuW6n4+yNp65cgGv/NTLuHj9GjIGQgKsKtXdAwcelNBdV8EUm3Om2jbopTW5yK1Y1uwI0yN6lFOhSG9cfuXybZ3kZmNxnHfwJ28f4Nu3aJthKn5bR03xbcujBU9rGxetlbY+EpxTTUsYF97oBl75RbWrBx6p9Ox0dc9UwaV+X1kiTEXPuvR25X00M19pBWDs86yXY81ZLWCW9kHdn5GxIE/fRh8rEMsv9/6tLQR85UvtiZqA5+rznH2G+ZTXQDUK8imgaPfaprhbU+wz1vY0eye9fwTs1P3T+1bjzfs3LbgV95J12BzPRXH+6/enGOrp7yM4rvHm4752DXKlNAsusn+ZGUSYPl9O3W6ASlgDr+ZXZEGJYp+Fdzd/Ni2waYFNC/yna4ENcP1P1/abT960wKYFPkYLnAZc60i8nuA+xkE+4iWqxJvCz/pJsFGJ1RKCeFBOj3kKdH3aw2U8hK6cUqhbTzuHj3N5a0ClBsZPBa4JbG2eej9BW1oFW3MuNFCnNvQq263KQVUFdCv6qwJbrUrWANv0ZqU9ABWrlQHV8GIdAhgSJsomgD+nZQD9XGkXQGzCnxfotqjEcSWrqyS1gayLNRiUs0Ik7mxQQ1Gr9BzgNTaesVlKVR7xs1TZGpvcUHA0mwyCofAaXVPhOQxMN991ga2k0jCPrSq9LKI1n2M+nQm+TqZjQdfxdIzpfCJPVrZ3v5thezBQWuRgNPLNY2wWHbpKXUOoabCVargOVcdVZYWwmNHboe2C+bRyKJnCtTZo9Y26w77aXaNJazUA5v+ud0eGzOI6Ncy0AeRfXNklFaSD05XXJmA68ca193t6uQNUqXa9fQVWqWyLwlmCJqZopbJVOECglQCKMI1fVEulRbASawABersOWVNoD+herf7dQEajcDXlqhdhc+CabpjrTbm/xoCCq8f4s7qwlkHXdV9Wm662GdVxvXDTOnCpl42PHUxxJXiy3pwErs3CWPej96f6kV3sacX8p3SHpRVykpeiUmBzwX+qNFVIZ7iH9sWX0D1zDdloV1Xmow3D9TnW0hS42pjjxZnabFV93uhI5T8qIM/rY9/beDs+HuPx3bcwv/8OeovHUkP1+yPz782YWk/g2k/SqW2Na3UNpklBThWVghqcNJaebqm/rgDV+tiygIKPHaEyqTKtyJfAAItlqcEc1soDwCrS0T6Ar2t1Bm4nMK39iNUuhQFXqQipgs8nyGeHCjRwnctlnWHFsGg/Qm/bYnwklWd3+zyy/q4AUzXY8mJ8od6zdjKfVIMXVIMr0MHxrjWUsL9b+ytXyzmq8dRSr/tDjYX5+EAgL9vZlZpY9g8O0OIuRLissSb1bq65Ka0lPWOXc/3cQPISreVCHrXl4UMUjz5A69EHyGb30S+mdG9FG1O0qRAmkM6XaOclKhZiImeeVXh8WOHmQRsPOiOUN14UeF1mXeRlhVnOL6DkGGh3MR1PUJYdDLbOYbg1wOPDe7h1+x0puKPIkjm0lGZb7GtgDSf9niNVfaJ8XPdoTe8FAboEVcPChIWr2BNSM9scTO9XAb+aYOAqzG1TPU9VaB30cfTn3xSe9CAG1/5R1sHVK+fx6qsv4/K1a7KsafPmwLOI9drvDzrfFbuc5h74/7P3Zj+2ZNl534ozDzndueaqru5mk12tB8H+mwwY8LPf7Df/Bzb8bBkSINgiDRiWB5GULFKgRBKSBdBNk2yyqoequkPdITPPFLPxfWutvXdEnrxdVc26T5HV2Xnz5DkxrNixY+/f/ta3eE8aAEUxu93+Wvabnez28OKsFLpWIjtc3noi1aiRz5/V8s//9pU8vir1zjbbB+3GotLfn8MhRlgoCF7ruvhGtWt5YBFKLGC64hXAjoW1eIthcQ1qV3h/zvlN+Dqb0x8dle5ReAmLmOyb8Owwr269l21hU69Kxw4iHeuF68X3qB2D9mCmzmf/pJkBuqXkWWfdrm+jO1Z1hbRnb6S+5qr09+ehtxvPxvHsnRDDnhew7latDxBLffLEBebwnE2sCY6Ooz1DIBmDdSBr8vfwhOG1UZsd/+K2zaubFhVQLqPYqBVMixAW0LW0jJda2he3FN5NnnXDP4cIDBEYIvBdRmAArt9ldIdtDxEYIvAbR+B1lgJGgn6zfTiQew3sDABTR8JKpVKY2QGeUenqA9z0AG8OSDGItLTNbwtcdUdhN+F4j8IWB2W3kOqvBWgUmBHSAapCXxL+3TItESn/q0ytAk4aeLAKC11BybqUSpYt4Goji5HITBqZE7DCQ66RGWwCWPxKfUZRZIXerLAMgC8rgA1TUmOhBc4dEz/NoHJ0/1BTTnr8Hbj6ZCOdwDpM9evnE9kUxvrkzt+rvmXmZdfzbw0V1h0E+gTFIVXi26feo41U8KIze4E9vF33mLBu5Xp3Jbs9CmrlhKfq67qQ5XIpi+VSlss1LQYwYQQUmCKtjgUzUIxMq6ATuJp37ghq4ZEWnIBXq8JCB64Iqmp6Qlr1Df9A/XtQTCaQW9OvLVXZgIQX4uDEnSnW6vGnk9PUq9O3aam3IaZe7d59YFXFqpYBqp4kAGhaqaDuc7/BFhNcnr1NkrUQlgJXtQFwxZTaBLiXqnIwX2fx1FFtNwpFR4S3Vmilo2TtejF2+oOQZsrSNTx/Wgt48S27Dl6ER9ueWncopH09cO30AUkH5KmnaVv2iTWvc+ToekyuHPW+L5k060XTviAWNjO1MhkdYCL8E83HFdAValeCI7N5mJ1I9hDA9QOZrk4D7CQECora2FdF6Jr2Ywno8HYW+lJXkOoJcIHEUAfax+bqlbx6/KmUzz+VeXkts/FUpihKBz9TQJYA080vF9eKFe8jEAPMpB0A7xMFKlFJ6BkHtvhjSkOHBwQrBlvo3+r3gzMxtudSJJupkg3WAQCKeJ8ViAN0ZeGdGlByJ3WxM0uFjIovFM9CejRqcwF+VrstlXuLi4eSjZEuv5RssdIUe1tA8OccQDlVzKGvJS1iDLx6Oy1pLe2Dth9IdWZ1QuQ9aBuhDzrVwyiK5sXcXPUHdSN4PD6bs42rCF4zJQhhS3jHlqqjRlGw/UbKzQvZPvlc8u2VTPNKZldfyHL7d7JsXsi02bGNIR05KxrwV9nmY3l1aOWrbSvPi0yuAaIfviu7d96TBunjWICh2n0uddWwzz2/91BOHz6Sz598Ib/8xadSwMM2qNFH6gHNgmfResKvvfZpqkyljYl5qYZ7N10vtmcDbSPsdaT6B3jbeVwblAuq7uiX3X0eaXsEJMTzGXY0+CZfpaWBLYBxDKTvRbFEWAq8994j+eEPfyB3HzyU6UwtavhsUCJswDDa9fQHYWGcA/VwUUpZbGW72ch2B19yeK7Wklf4zqSoRlI1Yzk0mfzJZ5fyJ59dS4HFOKpau3Yqx0AdLWCsoFa0CcqsUCQsBlThyor3rHqvHq/wAtWiWqrGHU/g/TmT+WwhCyhcragWii8BuML7d0K7DbWd4eKLW5rwWvix+rHHqGi/w3x5vR4WcUOrYaEG8dWxRAJOw7BTG0Eag7661C0d3B+YCxmueE7GJdhOtEFSpbSPifrjVewvvNcKVabj2M5Csh1felw3nzW6h9uga+hrkoXITvsy/1strKX+vRgP6U/8nqtvPW0GKimf/KzfPIffhwgMERgi8EYjMADXNxruYWdDBIYIfNMIZL/3c/1IT615G1D42ts/Umzga31WZ9PqMdVXkKbg1Txdv9Y2TeHaR6C3qQWObrOfNmzH+Y29WZVL+IhYf6a5cAbciK7g8YnUfhGZjzI5bUROMqhY4ccqsqL/qsi8KWkPsKJtQKOglcrXmjYCULFCwTq1n5NRw3+rEhNK1poFPbRwU1TQeBxuAlKkJMdiSmkRhzTtLZ1k9KFqqiaJINcqy9sEpK+qU6ATr47uF9+p8tVe66mCwqdM/QY1INRpsBjIAVt3UAbtZXvYyha+rgAOUJQ1DUEpioCcnpzIycmZrJYLmSE1cjqRGSaRuE7jkcCXDYAVQBzAmgnQLCpm6uAArW0yFESuClVvfsXXfWIXUqTtzWzDnNj7QoR6eSpk9RRUU/OQukRVbMuCS7rfEEtTxQabBlOxEmxgAsZ0dvNpbTIriuVKIkAiQBVP6Y/QDG1ZoYJPPlXdytgk9gquolb1jatdsU0FrvRqBZgwZY5PKvWWUrimEAX7wnUgVlELDuwbClcHOg5iHa4CyrDPie2Q3oKm/Ar76tmepPcHb+9eX6Ex7l9LPY9jRQn9/aoyNQWwqRTD39DWqI4CLFR1K4tGAbRWsBSopIa9wPREsnvfl/G992W6OqdfZLyvLC7WIel5RE9kVYlq5+SqWEY5XchQumSeoe6dGfxAqNqs20quL1/J1dOfS/PqC5nl1zKbTWQ0RoElFMNS5THAOgrJwWfSoTf8HbFvC4QVO4vVt3HMjKOvXdizwzoF9mnaP6j9AiAjUrDVpBPp7oCGBVWlgKWo3N0QykKKaYsLIKm004DdwIHp+HofoOhMJeMplr8AOmFbomnV2Onq/KFMVxdU8jZIr57MWHlePYGRco2eHepMvN1gm7cfWi0YaLY2ic8AX01sAYltlepixEPvEf2phhCq/NWiZ5qNDysBTZHWbGtLTYfC1dR/Lcj+YSsNlP7bazk8+1Ly65cC44ga4Hu7kcmrZ3KaX8ry6pcy2b2UdruTIi/let/Iq30jjzeZXI0yqVYL2b31kVydn3FxBm6myBpYTCZaWKip5dA0clVWtBvQZqWwXe9f7a4o+k0sQqyEV+gu4YPZcvEH7VXj4Y9Z08Jz22madqpWDYtZyWJO+uzz/tEf1ipC1cUr9GvTyZggdb2cysXZCRWbRZHLbg8AWVD9r0kHrcxnU7l391w++uBdeff992R1uqa9ivcZ7LnofW3Xix1bXFjy4/LnLPvkvJDDYSObzbVg8TDPK1oJHKpG8iKTAzx824l8cVXL//azZ/L5c6icXdFqi1HWZ6V9XPpv3Jvd5znGABpTLDqUVW7QFfvPzW5ACzDxfvDFCyiBp1OZzAFdZzJfLGSBBU16PeO5qosXeL6OJlM+V6l4Rb8NW4OgXk8XwGPvivsL74QzsBfT4hIQIKJ5I3tRy2C5Y31I//nr/Xofbioc1YVILDxq9oH5DFsbZDHJJLsmXYj255eD1tD+TAmt27Xrb88NH+Mc84NN++Rj59Afx/l4y8/vxu9mBY/2Sh9bLFBDMQ3oWht4pd1ATui6/eVfHBm7DC8NERgiMETgzUVgAK5vLtbDnoYIDBH4FhHIfvezm4pSX0X3Wcu32G5INb9NVWoT+b5lAQeBPpZ2g8d0/wFmdJWurz3EpGDW0fd9HeXrbcCVMbpFzfp14nbDlkDTysZZTU/W0zaTk6yWMxG5h+JXo1rWbUvrABS8mksmUympeJ0BtraArFCyqgpWX4dNAMChFpghYCXQNZUcZ+NefVzjz8mCqSm74U+9MW9C1/7gn0Ckp+5Ifc1SdQb+7XYEKQxP36OXKlXkxWJZEVRphWpXuaWTVC+wwdcwCcdE4pBTbUU/14P+3O6uCV1d6YriEOvlWs5P13K6XMkSRbQmE1ZenrGyM+C4gVaqg3ENoXo1ZbClSWumaISrem6vh63hHeGaxPdjwsdveuwqGCKEofImpk0GEG7qFVUEaRVvTkaROp0UmqGCJ1EMO3B1CwECDKhamcvtbcI9VqMiUlN3E39Wg54oHhbUrMEDMX5OAZyCVU60WcQlgtAUBoQJpbrpJUXIzKuV/n4GDZmu6krjCBt8ewRi3wC4HlMX9YGr3hOpLYS1YF+0SW6wrrIpQnMqHO266vxe72WqW3Edeb3g46q2D/AppZp7upbs7scKXNcXkgFoeBqpKdxSoKPtJN47sSp8jH1nocraE9u0VRHXtqVg1k8R0BTg6erqpVw9+7nUL7+QcbmTKQG8FunhT6hA3dsVbUAmBO1UJ6fWEKn1hPcHVoCL97jFCAsfiE0n/oClOEI1YVWrAAA02GU0AK4IZSVNAWsR7FT1cnV9kBqFs5CKz9TkliACxyzZlNcDvodUgZeFzE7uyvzkjkynK2kn6KlBfMy7FccP0EZluN5L6G9pc+EF5LQxm0WH3gsAlWb8GtV/VH8rpFZ1K0SyUK620nqquh2vEkzuUc+LPrVQ6WZU6CI9vqn20uS5VFfPpXzxpVy/vJSGFp8jKpSxSCUC79aNTDaXIldPpXn+lWyfXcpXX13J06tC8lEl8uCeyI9+R0p45RLeiFa2zwsprZgZTpFV3ukbrT0h+yNbXKNqNTwXtGiePpasaFmwN/HUboNrSpg7wwtkNviwQ31g9SstQpXCp/6zzH9XTq0LE2i3s/FI1vORvPPojnzvw/fl9PREDnkuV9dXcn29kf3uIEUOCJ/JyclKHjx8IA/feihn5xcygbo1JJKjD1YPWUJn/s9T4nH9bazBe07bNFLRq0Mu+/1GdtsN/VsBXPH6HnYCBTIRMinaMZWtf/TZlaC56xpULIjX7089Dt43QIkeU+P1Xo1AUosuuRISsBlKV6peC4DYXOoCdhymeOUCC+71mUznM3qkL+dLFtfpD9RpAAAgAElEQVQCaOUzdb6UKRc1kUmCxRn0A74YprcAn0XpozOMF3V8ABiuhUfNG9Z96LnAkS7M6tjHMyq6raZrY5QurrnvOb3LXV3N9quZH+lCtGcosA2xLljXviEA2Z5tEhdFfBE+ySLqPic0CLcJCI49j3xcpsPX7vg1nKP17epGpItLAKxaTAswvSBsf/o3//brjHSH9wwRGCIwROA7i8AAXL+z0A4bHiIwRODvIwIBuEZqEQHi10p/P3IUr1O3HoF4OisyrOQ+ob5vgyM3BpO3gqpjUbkFiFKZlfztNvB6DKimsOQ3Aa5K4NRCADqpVgtdQcF6ljVy0YicU9Fay51RJmtXsKJIFgtlAajCgxVwFWrYmj/nGTxEAf3wU2Er/s0kU0w8eI2ij6iDlhvR81S9oM7spvY55PRq0enAv68cSouUpIrXVEni0PXYJMCPzdUe+rumMafpe2lBDFcJ2oykc3rcL5VrNUHJgZ6uAK6wF4Cn67Xk+Z6KQRS+AmQ9XS1lvVzSZgCFtZAiCXgIn1YvRYTrSHWmRtisGFSC54A1nl8ftvrvvdcNtroCuRNnL6Jik0gHc65CdthKf0jzjEwBLOE6fRDd21XVkj5h1IltLIrFwlhQ8rDF6sS7fz11wo45sqp81TLAbQQcwo9DxWT/fNgO1a0KWBxCKSw3uAubBlfCE0w1LCjFqPkiBveHfXCGq0pJU81qy7mp7roBXE1pz4rdpjRz5p+20X7/1G+/KfDjvWeqzP6CU6qmSlWxmLAH4KozYAV0BK6AiupLqmnesBMAdK2kQaGjux/J6O4HMlvfkfEMvqleMKWbUhzvr6hyJUhgG74duGrQbdLPYm2pitqKEKlZL6MOGLS5vpTdi8dSXD6RbP9Spk0po7FWLYfqFQW2kDI/pidpJuMJ4ImCc95bDizdosNAulEqPWaVItJmIRbaopxbvVPJsFEICMrVUpoSSrxS07kBYvO9VnCH/UEG4JBLU+Z8P9OICQkbwiD0rAA8FWFkKWWey2SxluX6rkyXpyJT5CPosSuI1oUKLTSnfrJQJKuFhitSLe5WMV7hkUI33ifsv02BTQsCwDtLU8D2EUOoeM33l2ntuM+rSjLcP4iLZQnwHFxZWaAYVk0f18PjzyS/PkiBOM7nMp4jp0KL+2WwsyihlqylLQ7S7jZyuLqW65cb2Ww3IrCMuH9P5sulzBZLFgO7vLqWJ08ey8vrK8nhP8yLgKvhmQpqIcDFAgc+hGHu5YlFnlhh3fslbXLaL/nzIF1w02eMtXBT2RNm27Oj/6zy/vXmfaw2ASxSJ3i2jmQ2Gcm907n88OP35OMffCzr8zO+B6n++UHtatAecIvM5gtZn5zIcr2WyQztCvegbZMKbANgVkxOlfm+YGQAHudIlXXJ9gZrHChc97ud5LAXYLGsUrblSLY5wN9YvrzK5X//q0v57MVBsIyB1UAH9BGu9herErW/+TgrdPXFLys8mBStpNoV3q4ArSWgq8PXnN7pWMQQfENRzYWUsYwAWpdrWS0Wsl6taTmAQluwHFjMljIGdJ1NdTHGMiWC4rN//ejRbf083suFKVMIp7ZHXpjM7FiicjQuKB+DmulzV1uTLxZYUUlTPrunsN57+tzXtRK91vqc8cVYG/+GgmnxOrhFUKpsDc/z3ni1++y4OQ4+NqZyiJ6+O7zP7iWPte5X4TqsBmArgGv92X/8/WOD7uG1IQJDBIYIvLEIDMD1jYV62NEQgSEC3yYCBK42iQufT0HrEQXmr93P63xbOdrswaSOVYBNSl3ModTm6C4DtPi1B/QdvOGIOi3uJVQ+ii+lg+MbalktfnVHWrnTZnKR1QpcxdSsKIAltZzCVmDUWCGslr6r8GaFwhVAFV6tBKutWgTg3yy4xfBB2apqQ1dwHFPTpSDuRnwNcBEIGCAH7KGCxNPPkuIl/YlBWjzC05pRrTst1hGUHokCJJ0opIpCV7v6ZxwQhnPoKTx9xq3AI/rBEp4kvq6wF4DKdb+/pkoHaccoJIZU2NV8LksU0kI65HTKauOI8WSkUNE9/dyeQf0EdWLmsFX/bZOsTtNUIOrXR6tVKzjyO6BzzQy8ESZRuabwzX3zFJY5AFPfVfd89Rih2FeEDgqQMFnUtEYDsK5CawCigBnGZmFgvptJer9WPzZPVoIZVfvifKk4skIdqm61z9u/XWHEa0OFqynaQn+k0M2tCTymPBd66FowA3BNYbBBAlvA0ej3gCui37cUwBuhSgRo4LVUhaJ2md1+6cai0I1rG1V3rweumpqvbcH2ZdWxtcCSTnwJZ8w6gt6tBICVSOXp8AW9M+XiPcnufSyzk3sEZqMJYqEFzhT4xPOI5xBV4rou5WnN+t7wvtA27XXVKCqs13cqHCWw1QUuKClZpKhpWHDn+sUTyV9+LrJ9IZOmZno2PB21YI6q4QAEFRBZuwF05Wt6Tbwf8fuNLcLU3qr0Ni/JAK4BN1UpDHCl1gKwYzho+n2L4noH3jOj6UJtOwBcYSuAawCQyWJ5am8AgML+CCo+eFhWuUzGM5mvzmWyviOj+amqtDV4YXFDvWHVnsAtMdDAFKdaAaEJioxZJXeqfzW12v1secAEzvNEBT7VQmMGZnmqVc3jc3Fvm2/ZZ/BaAI5Ol1TENvtLnmf9/AvJn/xSiryWEin7KBw4WaridDHnAh76HhQdQzSqXBXAANcowMUyelAmsrgYFJCV7DZbefr4mTy7upSCmFULrjlgZdYB1YEKw82B1667tz2oUvEZg7PW1rRNYWHIYHiyEJA+84K6zyzKfbEuBY8qE9Z7L70nzCmUbQDXCNkNq/lE3n/7rvzOj74vb737rkwWC7WowPHA1gPXF/JenBT7RgWNXMSxxVbuw7t+g6x0jCCkdy9ePX/eW1wgOEhhGRl5viN4LUp4utayLyrZFiPJq1aKUuRPf3El//rTazkUaLBoQ3HB1c+7/5xl32C+6R4zgn6zdtHnti1sWJxwbCy4BCUkPD8LBa0FPNPN57XJ99LuD5JRad5QOZ1NFjJerWS5XslyeSLr+Upmy7ksZyuZTGeqdjXfdCjDWZjRF1t73qk8bhadi/eR9vfq6JyOA5gdYJkd8Tq7f3js6xyUen+c9vXxGqrPObJFgrWFj3czXRT2GGvmQGxfgOAuXvfxiau4/RkexzWdB0tYGL3t2PrPJT+GdKE0tdjwkYkuWHQtpnRbKhDgda4K+cs/+V+6BzT8NkRgiMAQgTccgQG4vuGAD7sbIjBE4JtFYGTAtYNAE8h5Gxh47V44d7yp0OtkTvfVpbZBDuUShZrJ5PpZXrfu/htDWD/OAMB0MPm6L76jD1wT9czRzx75OycABFEid9pa3msbeSgi520lZyPYBsAiwDxZMxTJamQ5qmSRtbKAGtYKXU3aSgErgCvrAin0oD6FnpWqzqO41SBRGPgHr9MI59JUOJwLBuNdBZBOZtKJgJ+zT15T2OpAzyd2rnSN0DV62HUmIUdSyP3v8fjxigZXi5ToxIavWjqeKjSsYNRtKmZ8gNC1pMo1h1rrsKUnI1Rv9NIdjwhd5zN8zwQ2A8hMVY/WqODU83So6jFPgWvaQrxhJG3OJjpesTjExNJk+btBN5XLmI8r00wBlqI6NQVjKZhWLqap44wZJoqmVKIXItuFp/fqxJ+wFRYCVrme3UR6jSgu1Wkt2iBjYHBZvVqjt2tnsocJMgm1/p3twj0bDYrq3xPLgV47PjqpJLA1NSBBgf4ewILBBIYz2Z4W0nIVqM0vE0BssuVvAFz13mLME18/tlH3HLWLHCe0Vr0+aSoocKdt2+xUoN4K968XM0OKOEq7I7UdSGsk7ekDGT34oUzOHslkcWLA1dWtMbVa75nYHlOluHbAXS9JggH24276ZypCa5tpn5EWwev4EHK1Y0ol+asXX8j+q19KtvtKJi0WkaZUj48nYypfZaTFdABXFTAqtIrtyttR8rgA5KCKTRXA+uVp9XpdAMTo61oXUnOBRe8jWgOgaOF4pr7FdcWq3fQJnsxN4arbxPExXoCN5YHptgBrk/mZzM7uy3hxQgWqFpVrqTIliKP9wEFtDXjDaeE9tHdo83gmKCI0AyifsfCWjGeEZujbg+qVjRjKYC1wxH0RPFmssB1AP0BXdh+VZLBHKCvezu1oLnJyoQre8lqy/aXUz76Qw4un9Flt2pnUq1OZjsZS1bVMVisZMdUbx6hesITRhNawXKikLkvCUwLk0Yh+nlcvnsuTLx/Ll09fUjU7X09kNEHhK6RhqycmrCe0CJb1PwHy2NWzy6cLQ15FXsOnfZalePtCQlA2ajhjwTVbKGT76D614QJqtCn4GGt7BjTT9yL2y8lY7l2s5bd++JF8/MPvy8kZPHsRe30P+1Frgwr21AKGwwd6tyL41ibZH9h96QpXXix9C60G2Fc3bC8Al3m+leKwlT38YgsATmRrVHJVtrLLcclH8vjyIP/8r1/JZy8KFuGErzItBZK+sANd3fM+6RPD3w24an9pBewseD5y8mewV7ovoYYsctkXBy6wwDO93m5Fir36JLelKv6hJIeVwArK8FNZLVf8dsUrbAYm0zltBhRYq8exD9cIMZOMHFfjer/VeUbYAkdQqIbsjlggzZ8LPLYAHn1s4ZYWvqDqClYvLqkLl/B19+d1uiDsz5swXknHZnj++WJruqZnz2Mfd6XbSMc9aT/u8LbbuuO1T5/D4Rr7Yrpbw/Ae9nvPxzGxff+Hf/lP+psffh8iMERgiMAbjcAAXN9ouIedDREYIvBNI+DANQ75TVqaqkpfq+Y8ssc+cDWA9GuPzSFsuj9LuaciyyYfr9tOGIT+2p3ZG7hPBVgqXeuq1o5t5gaEvg22pq+7MMD3YBWi8TKKYH2vbeQDqeTeqJGLtpaLrJE1fFzFFK1ZQ4/WmVSypJq1lfFIlaxMYcekNxRoMrUE42WV2Zled/zcdLCuiq8+KE0nHR4LH5jfLGql73B7gb7i1LedKl296nFfZZNOjmJl5Hg1uvuOLCVNg48TD5+U34SuelnsQmFyhFTaopTisJOSdgK5ZGVJpSbYwmwsMptOZAKwMUZVcE3zBVCMysvuZFZj2If4R0ArD1gnN92WaDC8txDAeHq6cPBBVHDqHqweg1Qdw9jSzzBRtya2AVSYUYWnCwtI1WWUmhSMmz0Az1uPV60DVPGs0DWK0xXMunJIf+o1VNW1qqYSj1aDaa5CDWagBlB53TzF+shNykWCxIvV4UYfuPbbN+9tnoylr1t/wP7HoKuDX/9sbGfHeguDrdbBshnYbXh7f0YKaQsGcZs3gSvaS23KXsAqVdPRXgBp8ubz2CzPJXvwQ5levCvj1bmMpyiAo73G6xSuXLBw9RgPo69y1bRqfnnhJyrPksJbfp1S0J2EyeNBcNKMZJdv5erFV3J4/kvJNs9k3BQsWjdBYSKkFAOwAraY6nUEGGltgp6spkTWw1VfVBYTo+UC+khVxrGAlrq1avo8Va45IRZBqC0+KJxDur0BRcBZvAb1qFeht7ZOAWNbh8JZALfTxZnML94SYVEg+NNiqQwquJJwsq1KaZDCX+xVaVuAksESAh6r3mgmMpqvqEAleJ0tJYMnbOp3y9PF6o+lfFMJjDihMJepGUkjdSFOylwEal78Pp1KPZrJaHUqcvlCahzP1VOpr15Isd/IAcc5P5M6G7OKfHnIZYrjWS4kWy5Z6IyqVlSlh3xZAARLQmeAZdouUKU7lmK7lc8/+1Q+/fRXcrXJZXEylrMLHKPbwqAwX0OoW9UAseZRrTdZSI6hfYC1TXrAsqnip79uYMz6AF4/a3d6CybqRV2JTBYb0D6wEMGWrH2fqZKxI+qU0SZHIzldTOSj9x/Kb3/yY3nw7nsym89kZDAPnyFEpj827ALMXzY4GVmWhS5Lxb6Qym7df7gH/djtWU0F8gGq1q3ke3wf5FAUsi9qyfNaLtEFlCM5lCP5s19cyb/69BUz+dVSxZSzvUUrV5DHfs2AavI+9tnJgpQ+1rQPSAX/fm1c7Yq2ALUrFjFZ2OtwkDrfSXvYSVbnXODQheyJyGQmI4DW1Zms1mtZrFaymq9lvgBsXchsintpxuJbUOvrjqMnql6r+Lz1bIp+P63Kd1t0wf2WfPnxh8W5JP79xT1rmh3bAB+HsEAX7jFNpuhYWHRgKC16PI7aNlOgqp/2VqsLEX1hQDre8lNJj7V/Luk4LiyIhYU1va4hlsxkSO4RbxOSyZ///j/qxG74ZYjAEIEhAm86AgNwfdMRH/Y3RGCIwDeKQPbPPu0otcIw1aGnp177Vn89jwxKrnAgDlxvUbV23meA1caXNs60iYlTqF4q77ET/qZK1wwGkFaowwe3OkLubj0dtHb4pYMU/gxygDhnDiNgDmP1N8CBtpFHbSs/zBp5Xyp5MKrkrjRyntVyAjWrKGideuErerQq2IJlQBAHmlqWUykrcBGOPKh6YpGMfrVbr1Lvg2yeepKq1wei6e/9iYGrLbBNh68+8O+D1L7a1bfbn9Tc5jUW9+0KJ42tH0MXNHYrsPv7VN6ESbGCSCo/y0Lq8kDYmqEIERxLR7BoEJkStmJC5GnmBhZDkZPUqzVtP2lj6jYsZSvmzRlvCGsrXWjH2PAlB8haKItAwiCbp+M6MMMm/ZprRXv3a43+t1GdnLGcFhV2bOSmgvQ2bvefA1WvVQKlNtKMvYsI6yZWBdoLhTh87ahrEoUrrynhqynAQmqtQm1dGcAZBWzSuUldfRUBrqXwOphjrLtqzVThqsDV95MUInI7AlO/9iewehC3XONk0enootCNftXwkCudaJnQV7hqm0Efgtx2V2YC5hG4skhNI818LXLvY5nc+5Dp7ePZTP1sA0hR8N295xLYY/AigCpTt7myMdxHdj1S24rw2Oipkz29ltYI2UhBGr2lqR+VIj/Iq5dPJX/+K5HNCxnXhUxHWGRStSsqmI+RBj9R4Bqq2JtFSUeNS9ilwCsx5wj3PAtkQQ0My4B8T2WmphrjoLwdgmMDIpaqrp1M9R6CQo9ARWujQ0lLVTwsHspGJrOlLO++S+BKQDQCcNXQQ01K8JrvpMm39IyFJ2d12Et52ElVbKmyBWAeA9jOl1TKjhdrGc3XkhG8LmQE+wX3cA2LAvCUBViHu7dZqNidCdUdAHSLc66x/YU0JxfqdfvV54S+7ea5FNuXrDgPxWRz9oCFj8bTsWRFpfcmYOv5BeEgrBgQHwXcUKlWajEA6No06sM5nTO2z59+KX/zlz+Tx08vZTJt5e6DhcznY7ZfpuDzuQHoquCV9gGuZA3dpMJY7fNS31Yo8e1N1o+ouNyufUetGAEXLExC+yeXxoKL+fy6126NNqQLSoB4yHi4OJnLb33/ffnRJ5/I2f2HfC4wM8F8XlVta4UMg1KQJfy0EaQLEQYyY7+niwX6eStE54psqKgPOznsriXf7mR7KKUsUCirlt2hkutKJKtEvrjM5P/42Qv59NVBRujUed8jQLoo21Wtq0d2UK4m/WXaP0Y/ZyvolahFucXEK5Xnj7aA9HPaCuxlD19bFNU64Bw2IjnsBXLec+otD4uOsWSzlYyXa5mfrGW9PpXlYimLxUoWVLnC23UqUxQB5MIDzsuyI6wXjs9+vc708g5PJ1+EjeOF2H+7Vrc7Buo8yfuS6OS80z6P147QFXY/Dnj1HZ1MInu2KqRvgt95MhRQxWziR+vjzHSMk243Bbq3gVdcKy8gx2vsz9UkVOGzqRWY+l0wmn/2Lwbg2hmADL8MERgi8MYjMADXNx7yYYdDBIYIfJMI3Apc46jRJgbJiruO049/OW9IB6SEQz1y+XUOsqeyVRBzJJ3/tm0dA7N+HP2/WQr0zRPToh7pFz9q6r+AT00pCyii2jgAkkagSkMhLPxkOh8UoMjupJJuRA/Wd0TkvaySD0aNPJJS7meVnEsl61Eh81Er8xFUNRiEY5pU6/Z5vGnFdfd6U6WuzuWsMIZNMvU1VYK4siNl4Dpx7arT0gF8mj6eTircezMFtD5IB3DtF9TyvzlETYtppRM77COdKMT9xwbobULVF8ehq29HtxVho3rhYQJtcIXmfw2vG6q9w0pgVAO4AjCoTyFTnM0XN8RY2XlyU7hCpd/m+6oUVY3wqwdbfXqdAvDkBBVscBKuk3EFD37tIkwNMXTVjyliCaSpcjX/REASTPZ4yAofoOyzBFw7xniKaH9oj4iJiZ6sKrRxPG7HPEtpExDbIpXAiScq7SkCZDXlqxfMwrFYP0Co5X0CrQ30S5WKUWKlEY2FodRWw1wxw0QxFozTj0ZVkQp6/e/m24rJcgAQ9FLoWQp0r+0NFZQB13RBId6Huj8FYxa3cG56D/Bluz95vVOwzYkw2rClwTM9vhQBQARwRaru3Q8le/B9ma3vygj+m1A+hj4wBRG6f+8fUr9D/Uuqco1Q1uPPrtEBba/P78TY/+YQX2+C0MD8zoH34/Wr57J/+aXI9RMZFTuZIfzjTCZThZiqXs5YYIup/eb3qsCdgbMCY0lseaAGwlAEpt6r2pRKzVzVwexz3a8aXUMpNVLy2Q4nCsHgpQn1rIzVA7Wt+HnaGOCt46nMLx7JZHVOVSqrvZsPa43iW6ZwheIUsLdiEb9Kqv2e9gWVK1/5XMECTyvZbELoSvA6XUkG+Apv3jEsGHBsU/UchhoYNgOwGCBM0X5NC8+Bu6HPyFmsrEVhr+JamsvnqvK/eirF9pUUeSFNO5FyeSZNuROpRjKeq7UD/FlHZ+f0xAFshUqYa40ATHVFf1FkCqCfGc9X9OXFs2Bz9Ur++i//Sh4/eSXT6UTO781luZoQzqoqO4JGfX4otAR4VTUrfrrtgALX+OxSaxltj+5P7AWz9B5HH5dCKt6TtEawbo59qbOnqKR18AmvaHwG3t1ny5l874OH8v0ffCx3HzyiGhNtUheFbEGMTU37We2vfDyh/b8XUOO/Tdmv4xCcI9qXPrPYes1zGIC+gM/4Rotl7VGgK4fCtZFt0ci+FCkqkT/75UH+6JfXUpS6sJF+9Z+1OrhyX2s9x9QKJC6ypr7rOhiK9j0RYAIyaiFGKMgbFlhiUS0U0vLvw07qw17aA6Ar/JFVea56ZCi2p5LNVzJZnchiBfCK4lorWbI9zWVC5fhMJiiqBU913JdJ3+zXWRcbLf4BvEY7Cn0GeHy6i2a+eOsLkuloMK5BhmVGjYf1ZLaOZAucsTBl2tb6bRHN10qp9RbBrFmHzATvLrsgtzMOC28Jy/yhCWh7iwuPfn07jcSejdpd3rRbwHv/9P/6H/ofGX4fIjBEYIjAG43AAFzfaLiHnQ0RGCLwTSMA4HpsEB6GnD4pP1a4KkjYjuw1UXTpTCH8X3yzg1jfR18Bm+yTcMLGtArZ4u/f9JzjiLMHUkPVnU5EbgBXXdqPoEwr4aJKfSuztpVF08iiFdoBzNtWfzZC8ApoU2WtVKjWDUAgjZxlrdxvKnl3VMujUS0Ps0LORoWcjAqZTVoquzj5MSjjPpApUOWEoTfRSCdIDpKjqiVej8hFvGqz+3nGydMx8KmTlAiqUsWfqyld5YqJM/eYFNXy9xO4Mj0/FvBJB/+ePhr3hTlV3G88Dn1Nz8crP6dKFivm44Wi4NVoBYagXCJsJZxRNdwI6jKmbJecBCL+7kUa/UkVVlndqKP3kr5oqYU90K98ratsDbCLNhd6HrzmfJ+mQUeo5QA5gvIQ40ShzE2YUgrnSduA2ioms/ANUL6qVugjaJXUU49IXWjQth6hvxZFoqWCq7VYSMXAgopVDfTHBQJPS3WI7kovV7+mHq7BLzlMDtW0ILRpV5Umt7OaGpjtASfhif9rSJu09mJb4m9+fbjOojYH3A9XUBJVbAJkTW6cYBRrBt4O7VbTI44F9bw9K6rVxYBezxM2hK7JgQ+7n6Sv8naBXoXqbFxn+mnmhGBY3Mku3pXRgx/J9OyBjBdIA0cF+wikep1yovZL+gC+yc7C4kTPYLbJ6GXo9/mv65dvQGmf3GdaUIuKNahfkQFf5LJ5+UR2z34pzfYrmZS5TKD8B3wEUGaqNP6tPqaAgerZGxcA0t5ewb3eT4CmVbFTeMpiRAULWdEuAX0uL4uqNqm/hR0DfElxnFCFVqgY38poeUbblrY+qF8q+oXxRKbrC5mu7xEc4RjhATHK1BcWUDyD5ymvVUUVG6FjsCtARXMcB54UmdTwld6+lOaw1fcBes5RcOicqlcU+MpGWmRrBBgNYMziaOYzTXhvfYnZ0KCdA8w2xVakLKXJN1JdP5d6u5F8t5N6tpKyxSIMCm6NZHxyIWOkzuOaAy7CbgMq4cpsaQBJKwDXLRWYddXIdHHC4keAcJvrK/mbv/qZfPX8WparEzl/dEfWa1gVXEsNqwOePxYPFNQxLuizKvV5RayhfnWvVgVh0e8VgBZfhMKmntY+0Z5viUo2rL9SGW3tzv+eAEqHbqw47+sxeNZPRnLnZCGP7p/JW2/dk/uP3pazu/dltlxp7P2Wsb5Y7/8IXPW+8QJa5rvL4nBomgrzAV1DRgJjW0hFK4Gd7HZb2e+gGC2oRr7KG9nRDjiTX17W8gd/u5FfXAGEW3u3mzJ9Vsf7NC4ux7FD1zdbIawuQqSLR3rPm5ITlex5ndQaw59fPBf4zxKil1JUgMQHerpWh1zaHHYagO44XixiqCpUBAXgprTVmK3XMl+dyHp1SvAKX1eA19l8IbMZlK9QvePe9747Kkk9+8PHC6H/tWesWt50rQlw3/tCprZB9LEO9F2LoH26PnO0h+zoDcy3W61WfHvxGd5ZePPrY0Pmvk1AsFLijuLCerrIpWOKrjq339dyEc990a3v1k12AWxoG+kCWdKGsJ0///3/8dd19cPfhwgMERgi8J1GYACu32l4h40PERgi8JtGIPuf/y6ZACRDb8K9MLLqgIh0nykIvXEsfeh67B7jxYgAACAASURBVGAdunY2muw3ef27ha6mGusrX70ejOtSgr+mFgYat43MmlZWbSun0sqa/0axK4DWWhYtilnVpnTVQTmK8uSjTAqmajcyaRs5bUp5ILXcn9TyaFzIxUQVrvAM5cQRQMFSmd2fTCd+OoFTGBuLGHnYVKmYwLDwmVRpowqgdAKiE72olExVE6586Ssi0tfTiYVvJ6asd5USVGIlKkid9KQNQhWX/q378XPS991UZ/gEW2cfejw6iW8BGvkTwLVUf0cov1j5vWQhIkBXBYuqLnY1KxVkXhRL8/pvn6TE2UoHkobbykEb08KjwC8AV501KfwicDXYamDOlWCaipu89xhsNr9Xj6EWqQEo0WsPKMc4thkV2FYPPmTW829aF1pVrWxXqsjUCvSxLaYoVJmFXStTqHqVa3/9mPpV/QRxf8CX0wiHA0/ekw5dY7sN/h12Hg5xqfBLgKv2aw4OTVdp93Xalhoeu6q5eHmSAlexvRkQ7/nJ3pjg2hF3u9S4QNAyzTcqPP0I+X62S1OO2mQ/Ba74HFTZBB5IZUdbZlEm+HSWUgOKnj6U0cMfyeTibRktVuaHihOMCk49Nm+ISg3SiXw3bgpwVNlmCwL9vjO5hY/B1WOvxfho0SgF65oCjffv9xvZvHwqBRSvm2cyqQ4ygdJ6MqK9QDae0V8ZYJMFncJ1jwCG145Axs4XvqsoIIVCRFY4i9CV1i1WJI4QCRCItJttkyJGgCFLGUYxq9F4zvsUKdQAaVNYH6zWMp6fyniOgmVzngfex69agSvgOO0J+J+p1g3YQc2pajScz5heqdX+UsrtpdRXr6TYX4kANK3OZeLK19laMhYXmlr6ulojsOgY7lsq90uq0mukY7squdpLu30u1T6X8vKV5NdXUq1OpUap+8VSsulMJsszEdojjGRE72/1koayFDGBUrWqC3qLHnZbBa7ztUxmc0K4q5cv5G9/9qlcbis5vfu23PvwI5lD4Xq4kuZwKS08ZHEt0HYr9dcFdNVFIgd2tRXa0iJb2r8rzML79LmnwNWHIWqzEhdZwGW1DarZtANXtbtQP2DtVtM+OMmBaVv6C8/GI1nNMjldTeWthxfy7vvvy91Hb8vi5MLgn1uy6L70Oeuqfl0oYKq/FbdkP8Nq9+qBi3anALriMwvKZ1hO5IedbLdbTdE/lLI/5HKdt1JUmezrsfy7X+zkTz/fSQ57AVfQp4/VG//uLmR5X5j2iQ5cY6ZM7DMcuOJ40f4VrMIPOSkYaf0XXgOULatCDoeDFLDSyGHjU6iPMcA7FpDaIiZTZWNpoRKfn8gURbVOTmS9XMsSfq9zfAO6LtRmAIXL8G2LvHqqXeCZnp8umnoWRs8P1jJHqNbFs7ayBWnrL+NCsD1D/RobyMWzWcdp3QXsjqVAv6/kvaSignTs0z3m7gUMED0ZU6efDe3YPqZtwp6E5kHfG3jFLI5bxvLY5r//w3/82lY1/HGIwBCBIQLfdQQG4PpdR3jY/hCBIQK/UQSy/wnAlcM4nXSZajVVX3EHifIrHZSF93UAmR3SMZjaP9pbgaspMtJJvEtLEmWlpxt/6yB0IIFV3PY5RDgnswgwPEEVa9vKSlpZNo2sReS0rQlbAVhnbS3zppZ5W8sMwBX+q1DAUh2oyrliPJICqZpM6a5lXpdy0lZyZ1zK/XEtF5NaTmeVzOkXCuWLpffZIDwUBrdr01cmHFOwqAos9a7UCZYXzokAJAWUpgpN1ZIJxE1TDnEoqddqf6KA330i1gXBriyJChNXsBLzJSnKKaTRVHZXMXoqZFQPuahaJ82YrCtk1SI5ahkgVKwAturPcVOpwhWQPKTMGzAMQNszzg1BJSrftB1GgN1Vpep7tE0RAUDMZ20utRIISlZMvtwOwSaNfLtNAAk7VEYU4KxCWp2sBQ9AvA9KPa/yTdiq/pl+NAT3aGuGO10h6LAVAJrFsWBbQQikU7agOHYVpyseE9DpUMMLrxCI+iTX2qHbDXibDIowB2ThftXq3g4v4m0coaUvRngle16t0I8l7YVMT/Geq8ep2mN/o+j5OHA14X7iDOogN72Xut2JT77TGbbNem36m2JXbRdd8K6Q37dqsNPsJaBCpKeoARsCVywurM5FHv5IphfvyRhpzwAXQQWWKu5MoWX7Te83h1OuhPIzCNDVT+NIZ/x1gau/j+pAFr3Se0QfE/h/zfU+HHayf/VUDi++lHbzlYyrg8zAyAA4J4CtWhjM7SSYxs9t2uKVF7Gxe5Hq1hL+rQepi4MWgGpK3cZoQnhEBbFdjpCWjwNs0K+VVBVOZycMoBa9GhMCZbMTqk1HkyXjTtU0fmIhAKrREopYKGrdExb78rbq6ckaC+Jt2mK0PMZ6+0r2z7+Uw+VLKVGpfrfhysDizh1Z3Hsgs9M7CnphG4Bzh/IVhbVwv8G/Fb6kiAXUlDiCYiPNfkt/0Pz6kurJcjyXCe6Ds/uSTScyRuGuCWAW1P+mbOYhqRoV8StRJGm/o3oRIBSWAgCuKJ707PET+fSzX0mRreTu+z+UO9/7PosfZYjD4UrawyXtDdpSbRUAe10tSXsaWkDo4pn6vLq9gFsPaH8YFxEVnGr/GO9lL5KJ/g/9YgqkNM0/o3WBK5wRfE86V5Uw+kJ9ZqGAFtxyT+Yjefvhubz34fty/533ZHl2RybzhSqlvW/k4owqsNkn8j7Uf2sDayDp1nYI8Iy2xH4cILOQKt8ztofdTjZQtx4OVLhu8lr2EEs3I/nsZSN/+Om1fLnRYlT6sHEV+utGSzctlLQppou2ERrrPemxU/uACp6tBlu1AB1U4dbf2nPBCysCjldQu+a55CUUr7n6/u5RrBJqV4BXVPvSxY4M1y+bSTZdcSFjvj6R1ckpFa/LhYHXGawG5uwHPFPCF5L6Ywn/PdoVpSpXXxBLFmvNhsjtEjyTJ11s9njxweqewelCloW/D0N5DD27C+0HrFkkC2Cx79UxSOca+cjCfY/D2M0tLuK9kY4TfSFUF7miLYJ1kUftDfC3//Av/8nrGtTwtyECQwSGCHznERiA63ce4mEHQwSGCPwmEaDC1cdsAbjGtNcIKBIge8ReIFWfhuP5WsA1SEhvP42+tYANQpnCxbSo3yQChjc4CVLgShjowhcktAGiCiwCWllDyepq1hbWAfq9NDXrtKllCtDaVDJrSwLXqdScjEENC1iFiW89mkieTeXQjKSkX2glk6aQleRyNm70e97IejyWGQqOIOXRFFucRCSFQMLp9yqB+yQpQgykuNqEwoLmE4UIirw6uikfLS3Q1amcD/ZsAfqK177SNZ3kYDuArqm6Q49TfRi7SlccgyrcfMKs+3f4ov6h+hn9fJjs2CzB30vICmUKqmYDniBNk8WFKoIHAAdMoMeubKVvriqHCal9ohgg73HYGiGrq3pwINF/j23LZzAWS02/168wgTWwpCdrijdObHXyrS+bYjcBcpwmuXVAAlwBIAha+a1p0lqvHGnRyYQNoNWUnNT28fbCMavKV4GrJ/THNHJdp4nAMsDOoJyxSXtQCFvBGN7bpho2JXeEqK4Ygo+rVcfueLjaxN8WiQhL084g7Nt8i40eK4DotRXe+nZtAmX2VFFzZb6x4GMLNKm6lWnLPmF1tah52frcOVLsTldpLcCErhlVz9xSCtM5FVaI4jkI8OJkgxjBlxfgDwrGGlWemKILxVkzXYk8+KFM7n4gk9UpizChGJNesy4pjY8D227SvSbT+/Ah92/E21iYRolsXADodc9pf3Brz21WDswIMBWtx4FwH6rstmFa9fbFM8lffiGyey7jai9TFBQEcEW1c4evUHqa8jUuKiZ7x72EtP4KhZ5yaYpcGgBAFpVBMSwsjAH6qM9lluHusXvcF3Fw78xO2ce6mnIKxekcr+F45mpzgGs1QSo+Uv6hDq0k00pP7I9YSIvPIj8+b4eMMO0SaLMBoMJq9Vspr17I9vEv5PH/91N58defyWxUyOremaweviULeIte3JPJ6bmMYXsAYDqacQGQi05oT1CJSq2WBQB6u2vZXV1JKVNpAFyX8NE8432YTcb0scbx0c6BHroAwArL6goADUWRAAZRDKmV6XLNPr4oDvL5rx7LL5+8lPndD+T+D35Hlvfv6eIJFr5wPOVesmJD+NocrqUp9gSPSENHP460btoMwAoCnqC0HYiFtlzpymcWmVeCSV0dH8rGa4FAfR7R+CUq8qHWhW+sKXd1kcnvOx0j+DMWlir4xsIqoOvD+4Cu78mD9z6U1Z37LFSnqn31WFEbAXumm6WASqbh4YtCanupYXPBBRN9fgAyV6UWVMthJbDdyfV+L/mhkkNVEbhW1VguD7X88S8O8v882WnxLx/bmDOoPyOPLYJ40az4LLrRPSSZMGiClgXDWKulAOA41chWwNH7BX2OjkyBHv1kcV4E9LChMFhfHuBpXEpTYDECNhOArvi264NIQ00+W8ns5EQWJ2dyenImK3i94jV4u8LT1e5/tRDRPsm/4iJOfP75grEv+KXjHfXSVcsWLt4yo8AWwww6H/O5D/tLFo7Tfi8chz9/vD/2MZ6Ny29bePYz4nPZn2u2UB2LY+r1SM+H1yXxQvIxWH/cmI731OM/RhDv/Y//9z+9tRsf/jBEYIjAEIE3EYEBuL6JKA/7GCIwROBbR4Aerj6C8oFeR1Xao5kON3rpo7cB1wgMbjnEAGW7g+HOuxPQESYL/IelyvVVsF87GrFmtX+EKdModAXfVYFiVWQtClnXArDa0D4A3wtC1tq8WiuZN41Mm0qmbSnTBt+FTNqKXoMTpKZDGYgBP9JCs5kU2UwO7UT2VSMl0gUrFGnayyyr5SRr5GTWyNlsKovZXGazmaUBCye8/PLURE8EtuvYUS307AR8QpF6lekA24tpuY2Ag01P4VRIii//6QPxCErNK9Cgmu8jfT8+T7UYi39YBebEby8qVhW++qXtTg69kIl79Y20cnlqpGqTFx4jUk0JXEumaBK0AkbBOxGptQ2UWlCY1areNIuG1Jc01HViGn0X1qXq4uNNLwLX8PcEorF5BwWW6fkSiBq9W6nDsurorjxWGBstBdSLVjevrwOwIn0WP1k6xOSaPm8KWNOsBAhWoYY2+wDeZ6aqZHxUC5qI3hPM6TA2TVE0rzlP8VdgaxBJd6YQgtfbwKp/Bntm29T0cGv4phXTz/h2Y2ytb7B9NK6uSq+bUtd4uUKhEq9mbbTZ1fSI3ZHrrqQoge+cf2sBrJCe7ws4CXBlf2nno5det+H/xt+BQ/UrUd9xX654tv3yEFBRHe0cabg4CCzi4BsKuVJqeLbe+UjG9z+W6Rqqx7kC11BY6GbLTSfa6V9tr0n80kUzW5hjeD0G3W2/Drj6tr0/0tBESBL6/2TRB0AsP1zL4dVXcnj5WJrNMxkV11zkmrjiFYreKVKNFXTRt9T6KR4lYQrUeFC6HqTOd/zG6/C7JVCkatXsBFhRvZWG6d/oT5DK3sp4cUaYjdUN3GcobDVdwE4AKseJKksBblGcCCLtUCQpufaEVQpglc1be3JFt8NCLqyoqrQFlNy9kvzVc9l+8USufvE3cvXZzyR/8UymY5Hl3QuZ338ki/uPZHrvkUwv7svs5JSFhsizmQJ+kPqQS1XktG447EoR+sLOZIQCRYsF71WqhfmNPhqxUVUmvEUBWwFdUYG+3O9ZdAvQe7ZaS1OUssv38vNfPZXL9kTufvwTOXvrLXW1CDCTS0BUeDb5TrJ8I1m5Fan2IsWW1waQFdAVz0soPgHrYCsAVWVVqcerKif12RXbUlJY0RZ5sDcW0bLWTDuCZAWCoJ1xThaZTNEeeiNmBGi/ges7yQBdx/Lw/pl88PFH8uCDj2V1flctL9j3od8ai0DVyzaI+1AXDNEGAbzh0QubC9oIcJFMF1PKAhB7L/vra9nsdrLbH6SsWtnXrWz3pVTNWH765CB/+OlWXu4ru8cZ4K85KlIw6T06+4BOH+TY0rNgzA/cQCuuQbAi4pKeLoLBimcymch4BJsNqM8jcMVnyqKQCopltEMA+yLnazVsBoqDZCxkl4tAER76VijWJyLTBYtqLQFcT8/kBGpX+L1izMR7HosdaoHhi3mavdB7BiSWTNpm9BhTJSo9n1nAzbyyTX/PQm4GNFM1cDqqTRdj022m4zX2dd7f2fOm3w93jie5qumYzlICwrE7/O73velYJr1PvJ/V8V4siuZ+tmyrdpx/8cf/7Gu2reFtQwSGCAwR+G4iMADX7yauw1aHCAwR+HuKQFo0K6Sp9xhrx9cppOQmxMWPxWGs/95RaN1ywF8HuIbt9/Zp+9MJqWfN2cH7vruFeeNBOJy0V1AcCUrWBewBDLCeSE3bgIUoYF22gLCNzDMUw6pl2SpwnbWArPiuZVqXVKpO2oLp6QB5YxRJGbVacMnUnA3SVGUqRT2RfS2yR1VnTlZRrVe3sZxUcjqfyclyLYvFXBaoyo1Jy8QqsHs6omndAgD1eYQFxdMevagW5xpUhbofqU2yPHTuPRZS0qJvniocbArW++kwdzxBdWyvZJyGPE7SHLj6T07yDPo6aCX0u1ENvrs9/y0qU+wkWEXFgATOA8oUeCVCPQYbAdoJFPRvZUEsABR48vIaaWwIR5jybvpfbtrTubu+semkKZ2spKmMHXDkwJXwLAGuTG61ivRKRs3DUys3M/5WtTpMbJMK1oStrIitwIdpwg1Ugqpk5dZt7u23uYOCIBYHVB1BsWULBKFmlOufYmqqAgRtcDp/jTBa7QG8SEws8BHmuhZfq6plKbbRP08XcVQRRi9NpPn7ngBACKv6VhLaItyKgEW3zYM1dGvMmu11cgZc+4sVobWxj/H7JH4WbaYjEmVsdZpNuwhOoMOKiLUfi8tIC0Ld9sVDt3s4TrrNa9raD/fGQ1BQRODqOzTbDLR5+PK25+/I+MEPZHJyX8asaq/FZTqq4ORgusqmVLGtUJlRTrIPQvsOkunjZ3db/xH6cU7mu77Tx2J0A0Q0DdOrd7AaePm51FdfyajY6ALYZMyK5gCHGYGPQkO/uRV04P4CyFPYR7Un+gjzHmbBJC4kTKzHVbUd1PFYwKnLSkbzU5muzyVrMir9JrOVjCYoarWWDIo89C9UAmpKOrMWaHWgEFhtDxzyGHwMaNtav10z93plUwCYgzIXsC6/lvrqUvZPfiXXP/9r2f3qMymePpbi+lIm40zm5xcyvvdQJg/eIYSdnpxQgYmWA8iVF7UUsFRAUcf50pSYE1aCp+LX4ogm4K3HwWRdI+U9Z7EtWBwAes6hjp3OqMx8tdnJ568qWXzwEzl5+12Z4PzZYtWnVjMVsCqHZw4KcRUyqgsZlQcZlRtaDTTlTlWvsFSoC4V1BuqqspIS31TCGgz0glWhXQFgus0A+kRd8EE/WEI9677EnouQQDAeoytbk0bpWQpeQHA2auV0MZF3330oH/7ot+Tuux8K1M5hcRPAlfDfYKv1Y1wU3G+p7CV45UIKbF+wQJlLmcNKYC+7q41co6gZz1VkD+h6qOTpNpN/9XdX8tOvACfVrkCfq941R1B2e8+jUDj2Y9qbRU93fQapJ7rGmDYCZSklPHd9ocAgNJ6p8DJmUSuMX7jQE+1uHLTiGmo7AngFXMb2SranJs/ZvrlIisUky8/gkeGeGc9kvERRrVNZrU9kvV7LcrE0pSt8nXXBGuMnHwfxGUDDXHuWJ4uAHL9YUUEdosZFr2DlYwvHjqRd7esLzBxH2ODhGO72eyYdF6RQNr0+aZ/ZH0c4FA+L1WGV2mOsmTHqsev+xvE5nY6hfBzW37eO+7qf9+P4f//N777mKTb8aYjAEIEhAt99BAbg+t3HeNjDEIEhAr9BBFLg2k8t7WxWR8hW2dr+0gesnP0nMKI3eT96mL8OuKbqpiCrizYCqbK2A70CcHW1mU7rMMDWBGEriNSKwJMV8PSsbeVcGn6fiPA1ANaZWAEsgS8rfgd4hWWAf5dUso7te2SqSXq8YV+sdWIQzydYqIgsI6nqkeR1LYeykT0qDZdQdhykrQ6EtYvZRE5Xa1kt5ywQsZgvVCFiSi2mr6ZK147PV1TesVgKKzEnQKunRO0PslXZoIpW/VZlqquvjinVsJ8JgCughBeXMpWtfzYtxsUJG/3eVJXpkNWtBRy49r1ieTUT4IumEd7jBaKgODE4SSBRw+AONgJmJQCvVlgIQLVqgkYFjTFG6nkbtZBx4ur+ofGnx0/boU+xIpzG8Ya/hGJDqm4MmkgvjKWypmgngAkPPR41rbFT0MyLm2HyiYJgvEY0ATDQqrBVuZ/6CPN8CblNgUT7hEhiwdGwSODnrqpfA5lu9XzEwkK7AJvMeZEsa59hrYbXLQFq7iXqCwCufjLI6Sowl9UGrdlRG4no6wr1IT0Sk+rROD5iwP6iUqLr8j9F9Y9+wPAzL7MrfEyQy9d4Vp4J7sqwpOCO7zYootEHxPUh6580xgqzHPQnPsY8+r7CFddJ7x+0DUoWsV2AeKaoQ+XaSr2+J9mD78v07C0qL0dT9TmNzpR6Fn7+rvw81m/rrWf+k71+HsBfY3Q7Tr4NIETg4CCkC+D7fVSArg7+rRhPfjjI/vqlHC6fSHX5VGT/UsZNLtMxwCs8HheqOLQ2pC1S1WUonAX/UKpc0RcznuYVbQtJ6GscEkKFiD6F6f0yleXZPUJZxGE8Wqhv6mIp4+nS0slt4cBAHh9rKFzFFPOZerzaQoOrC9VWRAEv+n7/0jjSNFYrvDPdHsd/kGZ3LdX1CylePJXdlz+X/Rd/J4cvfiHN8+dS7wvBot9kfSajO/dETs+lXa6knc/5s0bbQBr8RC0McA6TCXxgR+pJCsU02jqfQxNbF1JQVgGA5gcCOLx/vljRu3W73ctlNZXy/D05ffdjaaHwDP0F2p0WquJzyhbJWKjM2nGGDJBqR4ieweMVBb4q7MegK4qJ4fmZF1IiawSp7VS8arq72zygjel6nF1184cG5Acg7gAtvxvMriTck2YxE9c9tB9FHwk/V0DG+Ujk/sVKvvdbH8s7P/htWULlaoWxqBQ26KptS4vCwZah3W+k3l8zhoSXYyzOoontadOw225kd7WlwrWooW4FIB/J5lDLn39+kD/+7FK2BWA+FNUK8LXvTf3bu8rxzkKT9Tz+Gv1wDbj6OIDWDlS16rMIxa8AuqFWRVT5HIVVMcYDo4nMpjOZzeeapUPwrQCPz37bDv7tz3XYRwCYE7xamwJ0xfOb/uv0Wlclv14vtNOxZPOFjJcLma9WslwpdKXadTrnMSh0VasRz6ZIn0W+gKgLK34f2sKfFWZjn8Oim7agG8Zc7jVtWSdYVLFOn7FMVKFpP6ZWBbZApz2nqqztGcJxQ1/t2lP9669WSjLJDuHzzop++WK595n9xcX0ucS/cVHNYbPGOY7/rP1kIj/9N7937BExvDZEYIjAEIE3FoEBuL6xUA87GiIwRODbRKADXG/bQKoGc/CqM+qgEDr20dtW62+81xVgr0t766VZxZGsbc0hV7K6T7jFebuCT1RXR6kP92NdNVCoqnr1hL6sjayklqVUQc0K24B5BouBmhYCM3i0SqXfsAuQmrAVCllWE7cK0zoYN2BlxaowUQaIBNCD+gGgtG5bqkKgVNnvC9nnKICxJ3SFugoTOFgKrJZLOVkvVbkxW8hsMjN/Mp2kOhBI1RiqxtRBc6oATVPr8Lm+OjRVjqkfnkLWVOHi0DVO/P1fGVMHo3WBIsa0LaTb8n+7ukUnFzrpxjbcKsC3d7PtxEkOeaH5WaoSVP1ZAVWjXyssBJDSa/YBpsLRyYamhcLDNCo1Fa5RqcKXrXrwkTRn/bsj1ahp6YNpTqeSNHMFKTrh0n/qZBS+jjrxMisBFsmK4Fsnfq48MTUL3x4VrTWru8eoOTZ02wS2DSh77aeJfJz3WDEsS5n187PiK2GC1rso4XVXBiYTfYdaDk0JtJnibQVkCJssjt6/UNFnfqMdxWyEcR57jb+m6x9VFaGJHLN99uuLODh3DtfcqagW3AmqSNe86i4VuPokO1FFmb9DUJKGia5PokP8LJnZGJpP/uMiVuoxHTrN4LGrSkdAiwj5udAAT0ioxuanIve/J5Pzd9XHFYWcWMnbMVK4mw3+WhG2W54LnN4nsAhv0/RrD2ACb5NG2H8uuCJMQ+vWJhaLAPWPK14dJughasq4VkvSxSLAmv32Sg6vnklx9VTq7QvJzOd1Nka2AIpZwd81sclAXwc1PGAe+mEo61i5Hgtn6L+9zdo+WUgHFiU5IdFkcSLj+VTGo5mMxkvJpigyNed+kD/vxZIU9CikZ3Evg668HgBz9Go1Dan1Cd78CDv5LNaeQ1OdAaKsH6ihCDzQC7Q97KTeXkrx6pnsvviFHL74VNrLp1JevpT81bWU1zsp4K6SzaSeraWdr6RdzkVmE8mmqAw/kvF6LeOzpUzwE4rY5UpkNCN4xb1Mz04oUktVPPJZyHt7yufcLq9lhyfsxSOZ3X2HlhZ6nZLrZuc9HpuPtHlWY7sEeTX6RBT6KunVO6l3Mq629Hwti52CXktFLwD/KlVdqs0ALBPs2GwtwkEWYgw7CHyrHUhcMPMYq1+rLVS5JYq1Of6wdodHMYAr/oOf6+liLB9+71358Hd+IucP36E9RWjnNCCPSkN4i9dQ7+J6oXAZ2h3fA0OiVqpiLwd4Fl9fy/Z6ywVaANdtVUtVTOTnr3L5P//mlXz2MrdnVpoBEFN9fLEova3j4hINAII3LU/NgKv7sjKWiK15F9OD1fx0MeyhCprANaOXMtStcxSxYiE77Zd1jKHAVX1fu0BPC7DpuAPQHTYDUDTTuoNtAR7sDfs2qvpxf2KbpLxjGUFNC4UrgOsS4HUly/lc5vB2ZUEtjJ+mPKaQ+RMWBmO2BuPihUZNIa3PXSxuqtI2XUjWmOrqpkPq1CLAbtkAZEPoSAAAIABJREFUU3VPZnvkC6d+X6g+IBTC7K8S4tnvfX0Y9oZnl95XfjzRFiCqdf36+zNTH7deBE/7w6ByTmCrtwf8xPX8iz8aFK63PCKHl4cIDBF4QxEYgOsbCvSwmyECQwS+XQRGv/uZDhF7AKk7GIt6PZst2J9ttpgC2W9zGD5JNtBwYxMcgKbegD15mqmbCFcpDVNQAMAKHz+oVNfwVWtFFvBhBWSFTQBgatPSHgCFr6Be1eJXlcwAV6VSyJpZ4atM4eqkrWVMiOu+rDbJ5/A7+mfGgTbG7JqiBg8z+JmpchKgSZU2AAOHQy6H/UEOULEcDvQxQ6oezhYFINbLuZyenMgJFK/zpSpGxjNNu6ckMc19d1Wcq80isOgDV8S7D127Pq16jKkCxRUq8VoFXWAofuWwVJtHF0BG1axXlo6+rjqQt+rPloKYHl8AeqYQ08mZeZeyqIVO5jIUwmJBGoOstHgAgtRQqYqz6ycaCkUlbToFi0whTyZVaVuNipGusk/vrQjBOMXCOQaFrgPVqGrlZCqoXc1KwFP6EqsHnLczLqhaUU5JxbGalo3fKfSEPpMWAXorBU9axoJJtQaaI2BWoZ2BKL/jzacwAOluAKx7SIpZJb55MSlfb3T+F4Cr+7fqAboiSOXhOIbo76r77gE4VzgmwPVYV8RJsKtRAyCPrZOx6gFXTjtd8eOAqNMFOcFV5alfXy1uZvdfiJ9Pg009ZG0pvisxlHTwbJNyOzXrr7W9+71FtRe+zEfQAb6a98J/uZQK6sk7H8j44kOZri+CjytS2lO/QqUF2mZvey7E54D2Y/4McRjhBQjT1/16pP6Nvrjj50/rCFeCseKRQ7m+BUpMSU4XiPrXnHAJy2BQAeY72W1eyeHyK6munkm7eyGj5iDTEVKeJ1Rw0i6A+wcIUosXpnajYjr6e/RL7jfsfYeBdhaNolq/lclyTnXfdLqQ0ezUoCvUq4Bg2mezXRuAwnY1xdwW4+jzaV6fXIFAjJO2G4rv2RkD1pCYqF8ngBTS0+kvW+X0eG3319IerqS8fC75i6dy+OqJHJ5/KcXzp9JcbeTwaiP760p2r0qpDvDVBISE0Wwm2WIqcjaT0elKxhenMr17pv9eLkVmUypiUcSsLuFHrvc3/F3bdiR1NpYRvIPf+20ZLeFliyez94m6OIRmSoUoFyUB6qASZYOmjymegyxexYUqtWOAZc+03su42omUG2mLnTSArzlUrqqwhTUCLAdgFUAASzinxZ7MiYVHUsH3lbeee3cqsOe9DyAeFNRRda7n6IsxOgZwSwE+R0RkNcnknXcfyvc/+Qdy770PCPu4TV+ECgQO0L5moSzYWVQomoVnP1SwBMKVFPle9rutXF9eyXZ/kLxEZkwth0Lk+tDIH326lX/7+ZUUtR+v2q68Ttnaf35BdTvC9Qp2Q/HehhIV1wLHxVha8UsCV9ghQU3PQZguUKJNI4V/Np3KdKpgnouKliXj0NWtCVJwGRcpEVYFspoxpH7L9GSnjUHBbxYag1UQleD2DIGKdTZT8LpcyQrgdbmUBcZOWLRGMVJfuMYicchsceiYPmPsoWnXjZ7pnj1jC02drJPQvvVhowprtc1IeL7e05YREPpCg9EKNuNwI4w7/CX+MY41UsVqvx9M+8ij/aVlr3QziaJ1kG9Px22scMdnDxbX//0fDEWzjo01hteGCAwReHMRGIDrm4v1sKchAkMEvkUEst/9rJNd+zrwGpGZKwD/noHrsePvw1Z/j01UON3hpFW9MKlkHUG12shZCz/WWs4EVgGtLDOFr7NGPVinGfxXW3qvAqJCsbpoCgJXVbECtkLRCrDasPgVoZUr0Cx1TqdPOs5Xj0xTOCQQ2weyMUVevULdgxKD2AqeZUUh+91e9gZd91C7Ig0eQGw8ktVyIafrEzk7OZHVai1zFDOhUsOUriRpCifw5WoEFW2mKYURavk176tI48Bc4a2qJCKEidXJTeKXACzsS73aYvErfX/XD80tBXyyosBCUwvxWQzoXTFLgOs+uB5xm8iwajALBgG4QulVqxqKqYeqcnXoSJ9Wt1Mg4IlQ2ifKdgBJgSweeXf207kh0sYbJ0EpbHXlC8+NbcQLtHjRHlWshvRhrwBt6rY4QfVJK9KfAUVgeRjtAyK8UzWRglb40wIIRGG6FghTQAi4QdhlbTpUPA4erWn76U3EPA6JSlRVqz751hRo3V8MoUNVVtF2sOqqVv50+OFFs1JFa/Te82tlJ5uok7sLM2ESb3ri1P4kdCsGWLT9xVeDz2ls6t3SObaooHWivA8wJTM3lFyV/pzbBXLH+j8KfpPzCP/UCT+PM/gZpsAVh2FqU6hcG6S7j6Q5fSSjux/L9PS+TODPSU/D1FbAQJilsb4OZjr4TpVXqnC19HxXbafg2e49P1WHCgA16WSf2wkTe21H2n9pW8K/06J7x0IXAIT31wZyVfV6LfvLr6S8/kqq7SvJio16bxP2QV2q/QJTh0stJMV0b4s1+iIsnrm/K608oCJGAacSbqim8puMZTaDncBKRrMlq6qP4OUKsEXoqkpWLpgZcKWe3JStfo/gvOnlqQ88Db1ZkVDZR1W3fc6sSLQfBAQzhT+KgO03kh00Zb3eXUm1uZT86qUcXr2Q/OVTqem/mlP5mn91kN3LQvJXuRTXhRzyWkqqCEWy1VTa07k067nUq5m065k0y5HkbStFBRCzkjYDdJ7L8uyOnP/kP5GLT/4hoRnNUQDvDHBioUjdEhRgMrOB2Q3aZ6B9N0wdj09aoiiqDCsZIROk3MuY8HUrbbEhJEeWSFnkXLhE8a4CcA4eo5YGT4BoFiy0EmDcNQXfEiX0uet3oN/bAbRam0y0gKEv5RJRI4txJm89eigff/KJPPjwezJD4TFfQ/BOhv0F/Gq1YFsDVXVx0EKIOB5kwZS5HA472W43sjF1666o5ZCXkpdj+enTnfyLn13Jkx2KdLo3u7eVrpF9/54Oi0KEpLAewnjCoav7raK7cTWqAXAomi3zpaSfrqf3q0e8XkNYDLm9kBe7dFsiT3ePn/N7WvsFXWRQ8o2xl9vgqEQZ71WvVyjRcY/CSgPKV7NVAYykTQfsMRYyWa5ksTqRFeHrSu2ZoHal1YAqXgmcg++t9TvmyZBmJpArOyhFDDoer5YRhEVf5/E8BS9Imiy+shifdVA6OrLHh9sG6Xgp6g18IeDWwUdvnKc9Yzquj9c/ZgLocyRmLGjTjEVL06wE9s0YD0/GFAH86//1Hx3rfofXhggMERgi8MYiMADXNxbqYUdDBIYIfJsI9IFrOhEOuCFR+4VhnsutPNfu2+w87CwqRONm0srXt2ycyhMoWZH2nwm0I8sMha4yud/WctG2srbCVyv6rkK1CluBJgDWGZQytAQoZdqUMmsLgldsEymBkxFSz3Wgz0RBl0b64JQEKSrcdG5g6rDksNOUPQ5mTR0VIScmnaj0XAv8Bw+oRHw4yJbgdRcUJYSui4Wcnp7I6cmpnPjEAZWk3QeQlaQVUnHSpiPumC7WC7dPFhSOmncZ5zk2MXDQSNXk7WpoHaRHVYifc1TU+oSiC14dsqYKF09N5uR7gkkgvjWdVxOgI+JWpYmmTmsBG8DWWtWsZvNAnuGKVqrIzJPRt2Mg0qaoEXE5ROScVaF+fwLTb50AHJ37yD/kxYTMgzP4tKkk1UCxqllZfTxM0Fzh6l56AK2sK6OpsPg3imJZXrvCdZ0wETKzILoCV+eZ2oz5iU6hME8rvOmZ65C1CzH9mt+4Q1nwyidt7tWo96t+qQqKv/WAqxfKUuWkwwNTBNr1aBJf4HBvmZWA2z/c1iUFyJdyzNDHtZhL2lc8Vv2zfiBMPj3Qfka20OIpokHp6tcj8Uf1NsT3mB2BtrAU9NouvSp9sm+VTdmBQvkVbgfAPmujYfEHDaSkArFZXojc+1gmZ2/JdHmiXoa0Fehd128IXKMiTfttXQLT4+taBkSwGtWtCtxT5SsLFyGFnIJX8zzlRYjwyGFPep1TlVdQSfMyRkChClZV7BdFIYf9RorNKyk3z6TevpQs38i4Ochk1FJpqWsjtdS52rwAPCkfnTBlmjeYQ+CyktrgT9U0/NN8PJLpZEbf2Gx+IlNYDkyQjo/Yw2pgLjC85OKbFeqhL6oBJ/aphKle5EszI/Cl3RKdPmlJoKI3qPujUpr9KvyqYZNQHERgM5DvRYotf1IVihT26xdSHTZMFUeBq/zySg5Xe8JWQNft1U7K7U6KspFmMqGytRxnUoxbaSYi+6yUr663crWrZTo7k6aB7/iZ3H30QO588hO5+w//U15jXWRDsSfAJhywLsyFL1NHIvaTiXqBelvRYYc+A3BN3TYAsHLcwPIHfup7GZVbLR6Wb2kLUeSofA8Iq9CVvqAsrAXPWxR9cmXkWDME3N7F+ineXl7EMABXb4vU3xPQ6zhBnzX4no8zeXj/nnzvxz+Whx99X2ZQBJNzxQUY7q2BIrmgkropCqbQ87pxDaWSMt/Lbr+TzeZadrsDC5ttikpgnfD4UuQP/u5afvosJ1zXWPrialSge5+T3qvxHtT7TDNwtLAVn7dcNNXzpCqYkFV9V0PRLILPCF/9XkgtgVLI192/LgzdXIzV/jZ+rlGbIYs9joj3P5S2AOsloLpCV8BXYQEuLFTrM47gGopW+LnCCx9q19WSHq/zudoMTH3x2q0GeN5m+2FWNzf6SWu0qbrV4xxeM4sBXyRJxzmqUE1WIb3vTgBuf9u+/bTf85j7a/3xZh+46t0T497tN9XGRP2GkwdSorgdj1su/t87O5Hf+8f/Xf9Qht+HCAwRGCLwRiMwANc3Gu5hZ0MEhgh80wgAuKZfN3HKzS12oatDga/zyVuOLihHXLVj9CBxEdD5le4ZyhFA06VksjZrgPMskzO8lrWylFZOpJY1il7RDqCVRQtvVgDXhnYA4xYTtEomDYpdIV2toBqSha+oBcOECSoNHavbUD8qrTxVmoQqnlcQtfrg1P7WiU6iBIyKV1VuYWCMyQsKf+R7TLIUuG73ezlgwl/XnLQuFnM5W6/l7PRU1ssVU+VQBRjqFBbUUrp4I903DO1DOrupJT3tPaQxGwkKp6beqt0CO93r2YetqcJMAbPPLbpKWU6cWDxD0+7UA9CPCyoRqGVHhBtQoHE6aZXZOaEinEHhGv2mmhUQHTDeij1xojY2GGzXTpVLPaWIFSsK0hReXrO0MOCaTl6OT36ij2Va/MLbr062qYU2Rat6uJGiQlHHCXisCu3FylQkowWxmAJL30HAVmP8pkYNlglQ65kvrS4amA8lXzMAD7sK86hT+O9qVFcVhovWhSIBYSUgi/6HhrYCqFZgivsnXDhN3I0gzew1lK7FgkGhUrYBJ1fcQOkHj9ZOv+XA8ZZCXrH7SBTafmrJ/ejqdN22w0NT8vuNnu4jAbGubGX7CCnflhZqdg5HckRdbxvvtAQ+KTsxsJNCKbyMhYWgnLUiK6HCOjZnBYBorwGwVEk9W4nc/Z6ML96T6epMRrZQ41AlnLed6+sVrtobd8GIxk2vTrfICsOdLMjwCHkvdG0J8B7AHaaOe3/kC3y94+ofXx+4egqvQp2AzEPMFb6C7TZUQ+bbK8mvn0uxeSHt4aVk5UbGdSFj62MAXKnAxwKPtEyXBuhkRXIo6bIR08Hzw56qSlqbwK5mNmcqs0zmMp2vZDpfSzady2g6Z6Es9W+Fug5KVs1+aEzhrUspuGkVuNLX1UCYplgjh9zvHVXAjdiHqso8wEr0qXUhWbln8SHC1wLA9SANCjTtLqXcXqktQtZKCUWspYkTShalFPstTl0EqdrLJVWMKE5VNrXsdrl8+eyVfP7kpVxeV7K5bmS9OJW7bz+Uu7/zYzn/5CcK4ZuMKf55oTYBeF7hWRs8L6kOHsuU6mD4furCEvpBLtTgWTDC82BEVSiKNeEYcC+g98LzflIfJCu2Mi6vpSlR/AzFKDdS0aoH8BWK15zPWiolSweGLlAHpE4y1O3uVN7bszMh/dZniRnUUBULq4r5JJOHD+7Kh7+twHUO71vvH/yZSwW6AlcCYKg0XU3aIO4HyQlbt7LdbWV/KOVQNbKvGrnaNPKnn+/k331+kG2hmQwpwtPbJS5SHIOtYcGV2Q0pcFXo6s8ErVKvyksA/BS4HoOCaZwUMkLJ2i9Kpp2wHldc4IrrxD5WUOBKVbkBd0LaStXbUJbnuMYomnaA77JBayzAcgHUVKSwDJkuZALwiqJaLEi6ksVioTYDKKgHxSvuTYyluD9V7IYBjI1X49Hq1vux9bGBA1Y7Ux5/tFQCGLY+s9e/+33bsSpIsqaOjz3igqD3t+nPuHDh9g7RB9YfQDqkNeuUxNbGzxf3/HI5lbtnJ/L2nQv57//b/6Y7EBx+GyIwRGCIwBuOwABc33DAh90NERgi8M0i4B6u/ikblr52I11EZcDR+Udv0Pi1jsaBq+08ohQDF/TuamUGFWvbyKqt5VwaAWQ9Z5GrVtaZyBoq1qyVGT1YW1nyJ6wB4OVaUuGq6lVsr5YRgAWLXSno8oE5J06Are5DhizDABsNRFEJ6tOr9Cy7ICiFc8dC45MSVXcZhDL1VYSuO1Yk3u63coA/XVVx0L6cT+VkfSLnULqenMh6hWq8C5mgwjQm8FRNRfWQKp0czJh6NfipKQB0SKKFuePEEp/V3y0Vtndh+5NQ/10nGaZ29EkrQ5RAVzuGYC9gFaUxE/GiOPgIi3Ag5ZQTLk01dQUrimOBBOB3/s3S19U+4KZ/rU/aHAz122kAN6YKjW4CPUB7JF0v+KoFqJ1MMgOIs/RCQlZTuFrhG53Yqg+te6ZRdYX5JSArPQ8jcI0TKk3Z13ZrBcBQvMT9as1awNcImL5rbc6VzcHHzhtrYimgytFuxBwo6+TPp5T6thsA3pTguhWvQmNKLPNpdRsCVba6/6BOeF2xCOAUvQlu9jB9dU/6jo7SJ8wwXTGtJ6HAVNsoOW5/Qmwy4Y4qT9+uAN2Bo0EEJnx312UCKNVNd9uUqxd5eK6g97TWFHRbW7fblvdDPD/zMeb2I3CFj2t78b6M734o05MLptoqVIh2DTjW9JC6UNOfEO6rnXiuWnGdCFy79iEe7lTxHnV+1q7iilWIo193txPQkMX+47YFkLQPSj/j94vC1l7sEcWqkgKqSKg9ASE3L6XavZSW6tdrekXCHRkAG/2MWp4AVqEAl6rDqqJigaMaPqLFgQAVcGexPJExC/eszdIBwBafh1JWoWs4bluAyBqA21aVsASvZkNgIF6ZfyyeyPhTjamQiG3SFa8sGKjwGfBV8p3IAUrXg1S7F1S6EvpNZqZMBhBiVS8Dn4CD5lU6XxD8NmVNz1RAwReXWwLXXz1+JVcvc1nOz+T0/j05+/Ensn7/I3vGAji19FdFPwaIhmYOVKhqaF34gbUDrXIyrKOhv9NCXFx8m4xkCuhsC3TsJ2EBgegz47lhwcRZe5BJvZeMVgPXUiNbBErIfCc5FK95yYJP+Okeryiupc8doR9vHBN1QatbsPizQRcBFbyiFQC4LqZjefjovnz025/I/fc/ou+6Pv7Ui1bBakHginbVECBW0sBigB6lJeO622zkagPYWsgeVgJ1Lbsqk59+Xskf/2ojT/bqWQ8Peyu/mHR7yYgqsfdIQZ5nwvDZGqCrXgfcd/o4iIug6nHsz6cuRE3vq3ifenHHmN0Sut/kueKPnfAsSe7Pjs+89zXwdrWidVgMAXjFuKkoD+rlC+9ltHP4uKtuWRfNR1PJpiuZLE9lgUKkgK/wd50tuDgCNTqgK+yauIBNP2Udo4WEHzuGEF1rKCl49fcSaluBS++LECcovdOxUPrs6vdxKbjt91u+zW5M9bf+NrtPzGMA3J7dyeKCZqRAfDBiG753tpZ37p3Luw8u5L/6r//Lmw/h4ZUhAkMEhgi8wQgMwPUNBnvY1RCBIQLfPALfBrj6XsJUtZMOmKQgfd3DceCqTnScECL9GWUWFo0WsjoFVKWatZV128hFq4WwVllNKwEUtoKKdY7CVmYHAA/WOa0CAOFKGUvFv+mwOaq/0oGtG6wRyDlwDbDHoY+eY/C8CufZV90l6qLunzqRuQGmzAoA9gJUbkDlut0TuG6gcMHkmClzrcynE8LWs9MzOT+D2vVE5nOkx6nyisopS9el2onqFCswlVSe1YluTFlX4pJMME314Km/fdjEc6AKxFLwPBWPsNX8NsN11slbhLvR20wncVqRmhMUfisMR5EpAkWCV1XzELhSoQy1H9qNgkaHrOqTa6rYxD9Si6Dgv26BqzhhiRW0o9LxeIPuAylPj3Rqlap6FIQoDNMJmAHXMCFLJ7Lq74ZLo/YBZiEAEGBMENvB5F6VvGof4BWiPQ5ayMV9Wg1x2XVyT1xMZuml6qmoHZWlKbiS6twdON9j0A4M+2qwAM4sjBFqG7RLimWhUna0E4h+w7xiwdbj+PX4usD12OQ0TJZd3hZsBHr78lik97WB2eDhmgBQjcVNWN/davr3CKQj5I6+F9puXUmqKcrUttl9qz7AuvAQKthDyYdJ/tnbMrn7kUxO78l4sVagYMricP1pH2JttVM8q78qpip6vQe80FvvrBI46gDA+7zbgSveqenAfeDqQMevlVsWdEBH0sa8PaTAIj0O/3eEGKq4Rb+BvrJEdXh6vj6X8vqZlNtLqfdXIvtXklV7y4QAONQ+cIxChuOxKi8JzDbmG9rKbDaTBby3DbyO4e9KW4GpAR1VqnIBjqkVI2Zc0NFyPNcrbj7dPG7vo2kL4YtrClt53kwDR/8YfYVZtGoyVfgJFevuit6uxfUzBZJQWE4WItOpQWAt6KUSYVXiAwrCFiGbztg91vlONi+eyfOvnsvjZ5fy88cvZLcTOVnfk+Wjt+T8k38gs5Mz1VqOcBZqLRAW8ni9vC/GVUfvrmAdsEoXoHSRU+NszyYDcjxVKgc1C4DbhdoV74cne3OQcb2j6lWKnbTFFYtQVfs9VZH5IafHK77hwUvlK3zVAUD9VuSiB/0NwrMxaKbtcaHXQwvvIbsAi6LvvPOWfPijT+TO2+9SPalA3J/BAKtQtCpwhf8o7StapMoXUvDZv5HrzUY2u4MWySprKapMPrsU+eOf7+Tnl1AkZ1qE0VZLknJLN5SX6X3Sh3p+XxK6mnI7eAbbPaXb1msXfVu974rWM36/odBWX6Xpx5COIzqLtPb84TU/YlMU+ia2aywomccOfJShYDaLgZz+rgf1X24KEZSRNMufNsMYaS6jxVqmq1N64q8XK1ksFzKDvyuAK79nMXPIoStjEftrxjEstMX+T+Mbf08LhGk/plkn3THozf5Td6f3QhhvWBaVP4L8frk1ttrR6caTha3YVtLnTxwzeZueZJnMlnM5OzshbH3v/rm8ff9c/rP/4j8//iAeXh0iMERgiMAbisAAXN9QoIfdDBEYIvDtIvCbANfukDMZzOks+dcfkAMKKkJamQAgmoIVcPW0hTWA+rCeAa4CqAregwJYtSxYCEttAlDQSpWtgKqYqMN2AHC1lokrWfm6KRwSlZSOP20g62o0G+Sr+kbhqxdISc/NNa46cbipmLqpokoql/egVpxYqEqKxUVQ4KMsZb8/yA4q1+1GtlC87PeSo0hE28gM0PX0VC7Oz+X89FxOMKFfYMIwtaI4Vu3avAapJSLQBMi0Ag+JX6iqYLuXT49N4cqxCRDfzZmmQQd3WcXEF759nITG7caCW1YwyiYAnJhZBeIWBU4Mtqonq11XeCuaWpPQ1RWtVHPGgliuUuY18BR6O35MiHVKwfLYN7/MyDOFNa/jZalPZfBwPaJwpRrHLAO0qE20TyAM95RNerNqUSyoWqlsRZswsZofMGwCCFNd/WtFZ1Rxp6oUTp5N+ars26GrxsD9bJGm76qt/kTY/ACifyk9DtNpfdIbJD6t3bYSU1sjbHU9mIMkV+SoG2JQXiaAE/6tbGdHUjC1GdoFNR9Zj1WnoNUNoNydJNNTN6TnO0Q40kyCdNVkoVbIKED2JMU/OaygFO5u8Qj8N+uEaH6BK67XPKTJutWFAVe2a1tAYft2j0RYCsD3cv2ACtfJ6SOZrODjqrBPVfyuslcllyYoxz4r7DPcM9ofaFPXRYT+Vx8mpG2iD1z9swoNHBrbYk7w8+2qYVPg2l38uKnST31f0+NIj9nbHO8LDbRA9YjMAsA5qCMPmyvZX30lxasnUm1fiuTXMoPva1Zr5fMxPFvnUrYi5WEvTVMS5EFxB3uH+Wwh0/lcZvOVTOYLGQFeEtTOqHbVBSwsmGlaM/xeqYClmFUzDdy2AlC9pQoRr2m7gAesK4K1Orq2ZyuLR4DKgmAoBgbV7vZKypePpYYysKgVyOK45ktp4eU5mbJvYhvhYhHg1ZhACs0N9gPbZ4/l6a9+Jb96/Fx+8fSV1PVMTu68Jec//LGcfu9jHrf2L5otoV8K9RONefgbwOn/z967NNl2XGdi67xfdepxHwAIkCCKotxu2yEzWlBLLbKh1jXdkNRuMsIOOzgg5AiAYxAeeCZgAOoHgBh5IGBAcIBuS2qTrVYEI9h3QJMyraDUbFISRYrUhUHiQTwI3Hur6rzPcXzrkbl2nn0eVbgoQkAiolC3qvbZe+fKzJW5vvzWt3DoCGarlYezZcbWbK7fw5Iz6g+U/c+rMYOzIhwDRjKA6+Z8JIzXyREtoPE6PKb58JhGoxORlBhJgS30E8By0SaVPQMYtyz5AKCR1yZVB8CzmLEqSyC+8FR89Xsdev/dH6AP/OI/ot1Lt7PshAGEzG6FZAPrjkODXPRRWV5nNqEx9Ntv3mSw9ebJCQ3GUxrNiIuSvXZcoW++MKG/fg2Hr3imjA2lz2qxTGXs+8PN5PAjnS8G1smBpfrfwK5nvn8oMhkPMMw/+H6V/RAYnKz5qgW1/DpZ8NU6GmxcRD1nlaTWKu0mAAAgAElEQVTBgaD3mkbDZxASiyJWR+wxVI4Hcw39CaY6NF5HYL8Oaa5sV8lmMqmOBlGjQ412j1o9AV7BdoW2KyQGBHiVuVljNnuUajKb23ZJDlFFWqLoy9wBljvoNsDV7zN4voZsgThLZLYogJv0I0uNqL5+mQ+0oZGumUF2RidWuhWSow/4QaiINGivv0Pvu3xAH7i8T3dc3KOLezv0v/yvv7u8MObfZAtkC2QLnKMFMuB6jsbOj8oWyBY4vQUqf3RNN+qyRSxsare8XcDmeLcWwQlmunHlHIutLLjSIj5goAA8VeZqdz6nHZpTfz6jncWMepU5s1rbXBQLOqxzatOc2azNyowaLCEAmQD8e0a16pxqc2i0IuVTwDnNqVQxtggQ+bTZCLbGBjOLRsG7UGCJ08ocy0xTUiXQ8hvsqOdVDgpFlqE90a6LwKa7H4qYQPMugK5guoLxchx0AhutJu32d2h/b5/ZrjvdHWq3O1RvNqlaR0qcsKWEOSVMV243I3hg1Wh6oDLVhCwTGbrMsGLmlbGoEh27UAAJj1H9r9A4HVcAEULatUstLBSIEKYKimBBnw8VobgvrQgWB85zqlWhzypkL2F3SkEzS4kPTB1lckpatwWRPrxfwTo0KQEOpiXQSUFoPz1ikKPsVafhaTIOfAMGpGBv6Ck6pjHbXwBW1hQ0yQDWap3TDEG+pjNyEGRtV6kFjFe0n4uc8PcINsEmYiNNC2Rs0IFZ+jeujB6ATB8yyrzmMJIRBZWlUCZZwQ4KthqQxnPIDixMx1WjP5GakJDOtFvl3IJhYMdslOCd3wjjDJhPotVafIcYpPoDD0n5VXbPJsDVpd5aUJ0C7stzW6wkY0XZnsoS9fNcHp2Gth7g9aCxzsMAJAvr0hcGk+4QgFKhSE4pF8DYAH2Z57PFhKbNXaocfJDq0HHt7VGtiQJOKisgnNI41gHmhYMDN1fYrRuwLYWlAnM7jP3YK2Wgq/kiuSreQ7rIWIp6QBbmrjzT+yZ/fRnYYBIGkXFXBIV9sa6iH7bnyMooY1/GIQouQd4Fmq/jkzdpfHydhkc/o9nNV6g2vEGV6YiazSrVoJkL0HUyEvXxxZxZpGCI8iivVqhZB3DZIEJ1+HqLKnVhvAKEBXBbg54kimxBzoWlYjTNO/SApQWbFq7pLzdkmPFBlfwOgJSB8cwBBQg/OqbZzes0feMFrvg+mVWIFHCtQXMU79UUiQHWlmW/NeGfGYgiotFoSCevv0IvXfsR/fD5l+nV60Oqt/fp4i/8V7T34X9MtW5XGd6Ab/wuQ5mByXy0okisJ+sOdmws2sjiacaZKGLL0DydYtCbNPY2/o6DOtZpn42pymzXm1QZ3aDZ6Ijm4xMurDUeQA90QCMAryiAhuJtOAxuNqnb6VCjUWcwFun90KHFv4VFLFMH7atThZq1Gh3s79PdHzqkOz74IersHrCOuJyaCUuY1zn+rlIC0wkXzEI/DI5P6Mb1G3TDwFZIN8xr9MaA6D+/OqP//NMRHY2sOFo8gFqer5JKn7JZ0+v8nDIfJd+j3Ei6CEamqTzDfIIdwqD/NgGuDFCm/a/95g94vY8P81R1oOVgliFeZhdDNxkHtiiONoa2KzTxWccX+q4jWkzHRFxUS1L6hU0uRbVQTLDd3RGZARTVaraYmc7arvUm617LOmsl0swqJkdTZLXakmO2CmM36NoiMyWut7IvUykP23sUTuu4qlvoU/G88r+lPtZz8HQ1j+uRrpWBKR7XJfZ02jeNZpV6Oz1638V9uvuOi3TXbXt0eW+X+jsd+u3/6X/2XZP/nS2QLZAtcO4WyIDruZs8PzBbIFvgNBYIgKtnhm24gQ96wsk8BzjGVDHwVgJ0YK5cJR06rMxOXdDOQuQBWH+V5tSb42fIAkyZ5dpZzKhd0e+EwldgsmoRLACuBC1WgG6QEADDFTpz0G7T1N1Q+TYyaWKAIddYVlUapHOIoTICXGnXaYCWAa6y0S/+Z2wDAwf8Jtu25z6492lgBgz6zyK45VS50YhOjk/oiNMMb3IRDTBdwQFqtZrU3+nT3u4u7fb3qcfaZFJMi6uRAyxVLTID1wVwFbZrCorYz8YKMwB6KdVbXlQqZysQJjqrBqg59k/ALVWvT5kcXDRK018RiLKmLkAJBVr5O0258BPkJixtPgKJJiNgwaEBwgZeRZB7meXh+k4QuUhidn2bBvvxUz6YVSA5MP0U5OeflW3IADdX6pGUWQZaUblbvlC9W7RalYksuYICU6g8AGvZanpt+M7FdOT38hXZyChKw+NKoVNuo7EvAyvYJCEU1AqRnAZlxnRKANcUssY4sN/J+xoPHO/g2O/KCpcxE58t/bMs3yGArwAsS6KorgvBpk7/M4jHWK5pgJ9ebxIbft5aK+x36SGLTgMFs0UqAgxR/zrxM8FCjuUXnhaK3fFvkgJhhXctgJuaNs4py7hK2NQCsJk8x5gm1QbR7l1Uu3hIjZ1LzLCsNOAfhFlfBFyLxWCWDOv6SvxFrHwtkgYKAbtDFTsMMQBT7hkZWkVfGcFn/zm777qCMun13r95pp33w2n7fB/7+RTnrTAwpejWgKbHN+jk5hs0uP5Tml5/iebD63w4CLYjekM0w4W9zgx3yDFgnOCgkGVRAL7UGWTlVOZmh+ptYcHWGugn6KbWuVgVsxorYLJairAVNrT5K2xUTrfGcFOtXvhmPooEWxPvPLxJ85tv0vDVF7j41Az3rTWImm2qtTtUxfrRbHHfgjEKjVeaocjTlAtY2eHR0esv0d//4Af0/edeojF16fIv/Le094v/iBq9HetiBe91jCmwzr4oTqrAzBc7aXFB/bv1oQfRi+sklo45A+LoE9aBVVYiH1Iwwxa2xlidUXU6pMroiGqTI6pPj4jGx1z0bDg6pvHghMZD0UwHoIp77XQ6tLvTo1azTpPpjAajMZ2cDGmAYlzQhoW+L+QEqlXaaXfotttvozsP76H9y3dSA7bEvoP9vxZe04KRKPwEVuuUwUGArcd08+YR3Tge0ADvMJvReF6j64MqfeeVCX3ntTndGMxkzS1N0YjzVo8Ll3WPneZy9Dw+3XzZj/KS4HPkjaGs6xN/Qp2tP+AwhmvZXgtz0eaZn2NeW7rgM9xe1UBi03qXdU2+eIOHuYkxDcYrDkjGYxqNBiw5sJgMicB4ZeBVCrLxfKor8NqFvusOdVCUtNWmTrNJTS50h0MQaLsCeBU2uv/PCvT5PaD3aR5gjvZQDreu0Ribfv/FK6Kul9bldmzkgXOzeZmdi++4fOjv/257BfwOxet6vTZdOtilD95+iT74vot0+UKf9newv2zRb/z2vy4fKPm32QLZAtkC52SBDLiek6HzY7IFsgXOZoHKH/59If1/LRjlgp7i5kx+YlYkNq2ct4hUb7AP5wyk7rE8ADHAyixWlgiYs/5qC+Aq5AIWAFanVEea/BzyAVNq0UQkA1iXdUYNFCmpgMWqWqxaHEmCKQF3a5U6s29kHyzAamRv2O+EbbvEBrGTfmWDIrAFeGWptoZH+CBPcrkKFlF7lMsHSBqZYxKUFG8pY3ZwYI8iLEMBXSEvcINB1xMaIYCA/ZpaSGt3j3Z3d2lnBylyXdYkQwEIgCrM6FIwLoIQkqtu6eZ+426AaxFoL8oLeLBVWGCSisZp6sZ7URBSTBVT6blwhLJ+GPydTTjttgoAAqwq1mmd8lhCwJqCrQIUCUhuDGuxr+rJqq3TsV0+1osSA8ZqXAW2Fhg+nhWpzEZhnljVei3GwqwfkU6QQssACARs5X8zu1UruGsaMHNpWDpA2gnAlUGXmrG7ZJxy2q4DWhkkZMaxpdxqeA4GbwADBYgAe00I6ZLAHuJq/Z1VvxZdUB3biawAzyoHAjBIH3lPqj+pgFBgDHqw1RUnCeCsC2iNSe0YQannKwVcbV5rRiwDtxq4L40Dbl4sJuLZzcvgaTHYZiirADwa1ze+pfmlsgBY/IoDztSvLXl39rXeh8kRivx/QdWgFQywTUFQfEchHlzRu0zVy79IDcgKdLpUhfyIaVUz23SZ+V3wlUtzSqF8ZfaWHsoZa1U/65ml7IfgFeCDDIjXRqeAaBHotsJ68r4pW3UZDNFDwJTB7ECcVXM9BVyN1SsHbuh5sfMIafDjAQ2O3qTB9Vfp6NXnaXL9VZqc3KDq5IRB8CokAKjKYCDS9QFajk9OaDw44nR1qjWp0d7lDAUcpPW6LWq3W9RodxmEBegDuQEU/+E0dfa50v+8dvA4l/FR5XMePolkHVT+Jxh6sMF0QIuT6zR6/WUa3HiTZrUGLepVJBZQtdOTAl/tNtVaLdaPhM+BtiiBiQl5BCIGHmv1Gr3x8o/p+3/zA7r20nXqH/5jev9HPkrVFoR/lGhrvnAp3bo4ujlDAliyshftBnENj2Mz9q8C+9C5RtEzZAnMkPUCG4sUABwTvwt8p2ZscMr7bEz1+Zgaiwk1ZydUHd6g6eg6TYcCuk7HA5qNhdELP9ptt2h3p0vdLtbUJtcjOxkO6fjoiLNQAPg26g3q9/t06fbbaf/2O6jd7TNYjXVPGK2y5rFkEMBWFHziQm3QbD2hGzeO6OjohAaTCU0Y0Cd6Y9Cgv3plRN99dUY/G1lBPyuyJvsa+y/d19g6bzbkFdhkRywroYTJ7ufC8r/N/6gvci5DzgjlIMLvH/yhh4Godmhi8zfOM9ljFEHYoqSRb288fDGtBwXyFXhFxgz0iQcMvAIgH9J8BLbrgIglMpTtyntYAK84cOiqvusOdTtd6rZNZqBBdQCzYLyCja5yTbyD4oOmsOxHzdUlsNqP+6hjz2uAnkuG/QXLDGjWiiwS4YBbppUWNNPMJW/Tdb7cPut9rM1X/K1er/F4v7S/Q3fddpHB1rsuH9D+Xo92uh1qtOr0z6781tLylH+RLZAtkC1wnhbIgOt5Wjs/K1sgW+DUFqj8nwBcHetsBdN1VRAa9/hSoAVM0zYYrBUpctVbLGgXgCt+ni+oBRYrriGwVxcMpoK9yl+LGTUXE9Zcrc2lyBV+5uq7DLIKEMHFgSx/TwEKAZSqtAAAxQV3DEcO3LYEXI2p37bp5A85UADpm8JwVWaeMvw0dy3aeokFGUEYH+jIO8UNud3AB0ESCEVmmAUl9o6cYgl5geGQhoMhHR3dpKOjIxqwpuuIZpBXaDZYh6y/26fd/h5LDHR7PWoDdGVmhrDZjI0aQEEFXCVYiNquvhqx/dsqBnMgq3bhNG/VDbWEYw4SFBAtBoESFHHQh2Ih8ylVZhNJxQbYOp8K44vBVgNatSCUMjKRnWksOQb2NOhZB9BYH6ycKKrdGvompGsvf8KzU3wgaePImEXCthEtTGayApABc4tBAQVaGXhdMEgg95IgljVqkeGL9jG4KuMRmcUCTEhVaSsSFu2g8glWVIcZrhLKyXd5n5iaDkC3xlq3gtpZVa5IoJJAUtIMJX3Rg5IKkIRnRFBVoW8Bc4MUQCyEZYcZUqhIJS9sAnvwTacVj1cD9d3BhY0vA1yXfBZI8CZBaO30xa8MMEh1DrXrtUVhICTEJvE5BriqVm8YR8nw8QW04ntqGj36lPtJCpkt/SdoRmDGWr/I89lTiKQAv4uwG7mvIGUBth7a17tAlUv/BdX37qB6p8Mp65yubs91gGsp6KL2L2p1C3vQfGhqf/S9MUu9XzPfxiCBAobiV+S/1D/a/C5bk9L7+s+vXMOcgdddk/oVe28etwwO4ku0IXn2zqc0mc1peHSTTo7epKPrb9Lk5DpNJgOiKfwAMhZQRV2KWk0HQwaCkDZO9S7N61gtcUYxp16dqFefUb8xo159Qa12U1mvYKB2BHhVyRtJBYaOqLpmHH3ymoLhICAfoRgUF4ga0uz4DRq8+iJNwLRvtmnKoOCCGju7VG91qNERZi1D4gDQxgCpJjQcHPM9p+M5F9N54bnv0/e+9xwdNW+ju3/1N6h9cJmZnBjNDnIt/DuA1q4PuA85qwRsUPGieI75dw/geZ3RMC6QDcLMxpkU3JJBxc/FPSDhwBIEXCVeDr/QgdhfsAbvZEjV8Q1aDK/TfHCdZqObNB8ORb8XBcXAdm1Uqddp08HeHvX7e8x4hO9GFgraVGvUqd3pUWenT612VwBfzXDgcW6arTgA4VT3AQ1Pjun4GF8ndHwy4uJYDFjOKvTmgOjbYLa+OuV/sy+Fr1yYXzffWkwrLwOpi+tw1GS1LkjXsjLwVsZ+ZLObj7d7iN0j2LoKAFw1t00nVXSlY8YRF/IKB0NFz+hBR/mL6IyLDxDWK8sMoBCp6fUOhzQF8DoG6DoiWgB0xRzWfSPmVQMHDj1q9vosM7DT7VK3KVIDNWaht5jpytJN8NmOrS97KSfNlBxkRX8jh/C27/JbctuPBQ1yY7sy6KpEAweW+/2a+aiy79569h7ex+HW7U6TLu7t0p2XDujuOy7RXbft0qW9Xdrpd6nTaVG9XqVfue+/X16j8m+yBbIFsgXO0QIZcD1HY+dHZQtkC5zeApV/+yMJgKyezQo2IAf1EnJRhXOGUahDNrEIVKCx2q/M6aBCdGGxoH0EiVUAq1IIq4OUd+igQRqAdVcBzAJsVfYq0hUZbAXQNuU0r6oWu4raaNK+ULwqsADmAj5xwIkiV1ZowcCKImgRAwgpUrQEKAglNrAmWa/LgI8AgESU1Ws7+v10ADLTYDIwACP71gIEhmxc4Rm0yQc8tplmnTdOZwQj5phZrgNluk4BWNer1O50qN/flWJau7vU66muawMBgmh9ckDDDF59DrddJAAQ7TLAq194tgWoBuwFu2ugIaRFCQQ4aAgFJEzLl3lskm7NXwj+wfYZUxXMVk6BRVqmSAggUGKmNBfEEmanPFsCZgONi4FC7O+U4Zb+HLsmCTyD3oS7IkmlFI1MqTTMwZ4GeIJXCiNF4z4GYpAmOJ/OaToRoBUVsJEqKtIBrDAgn1OgVQpdoe0AWE2jVca5/BzZPykLSOjejg1kALu8cXixYDc7TDDTcVuFFSeIhUslZWB+RWCvAaAHvvjfQY7AtAaLWsgGnAiyotzNEp1WYaZG6NP3Z5gnCtLNGGTU8yRtsvirAIUHICZUmE5YSMsAnB2YqKGYKWxMKgnyGZdSMGKZoOoGhfVCGFcqZRE0dQXGEGaigN38PRwKLfv7wFAPEhZIXZb3wthCxXDWa+7uU/Xih6m+9z5qdHe42jwAV3lG8cBofWDOHrlI8E8Ba2MXJ0z+tO/gW1hnlMe1gBeFcad9UzaHy8DQ9L3TvvQgQ3rPFGTiVrrx6EHfwG5jPNJJKijwijUG833CRbMAruELqc1jlYc55gOz8Rh9Y9kSFQYNRxP4xgXVaxVqVKF5PqU2jahXnVCvPqVeg6ht4GtT9F8rlYb4DGWD15TtGg5y4KtxODc6YT3Lyes/pcHPXqVZrUazRoNORmMGkpr9PWp1+1RlHfA6Zx4s4LsACoMhODiixXTOBb3AgP3R33yHrv1sQZc/8pvUv/1OZbrb4cjywYGd6yTpIbrIh8khaz6DsFqgTdchgJECTDk/aAevKA43ndEYoDYcK9h61Ro16nUGXCVrRZi//FdjCDM7eE5VaHxOjohGx1QdXaeF6rxOmfE6ZkYq5lOn1aSD/V06ODhgMK4G1jHLGECDFyC4rrGql85rBc9BpLlPaApt0dExDQcndHx0QjePcXAq78zEzBnRG8dV+u6rI/pPr43ozYEeiuCd9SAzjl2VXCkB9crGs82tStUXxdMly83hMsBVxpIc2tnk9z3sAdcUwA1ZI0wNF58W51Bkqst8kyJl9nfsWwr7scQF2rOsbfGAJ67F3Oes7Tpk7WGWglC263w6kiJmQWaAT4yZ8Vqtd6gGfdden3r46nT5EBsyAw0FXuWQHvRs0WuOg1n2dcX3k+XHfiftVfurBjfrdXM2h+x3pC/syw4t9Sm6tDBIr2B3urcNz9ICb3bgwQq8JgfMsiYV1q3d2+3RnZcP6J7bAbZeoEsHPZbU6HTRbkibVOiX7/v48kKUf5MtkC2QLXCOFsiA6zkaOz8qWyBb4PQWqP6bH8XUJH+sXnIrDqs5LU+Yd0j531vM6DIBYCXq05x2GXgl6kEyoEqsuwoAtTGHBqtor4LNCiasSAWAuYq0cTBhkEIOsBXMFCBQFsAWGZ8cH2nxKtFilQ25sCuliqx9hWAtYYrFIEDTuwN4FvPifGEa3vB7AIg3xlIkooBRxX19wYIB+k0A7QKQ4gCJ8o2yFFYygG86ATtmTKPhiAYAXk9O6GRwTAME9AAvKxXqdNqc2ri/f0B7u3ssMQBNsgaCaCsowm0zcEO1xBRwtYIX0KYz4NXezUA+YVhGUJqDCANDCxV7FVCCrZXhyZqGJiEwB+A6Y3Yrg45gNTuAFYAr64EqqOtBRutnb/Qytlv5DHFsQYnUCoFkYLvYnxy7B8+IALkxanRMKjuWNVq1UjNrC05R8RxfM5pOERzFgBe9APZ2vQqAQKpsx4JYwnL149sD39ZeCcD1ayGf4YJYysSzqC4wXoNRiu1eVATQ4P4Oxc7kZyvUZFWTJXA0fNBAVWFfRXkMnriFIDQEmTpe9ANGzTOaenhDe+ey/raLbHzO9ICItURdwSywhZMbRgt4LUI3WJaBV4tONY17KV20WLnbmKcxYE40FjUAlq6L+sPmZQrj1iphJz5NgG0Dx0UvmHV6A3iiYA+0MVs9qlz4Barv30X17q6Aalo4K/Bk18gKRICTe8IBrqLFaoxuDybI1FIWr/Ol+F2aVswHZ8py9axYs8P2BynyCQ90+J/N/6asOWPviQniePHXlQG/1pY4FgGy4LBF5qP8HfNeCyEihXwwoKOTAR2fIKV8SNMJKqpPFKBF8Rz4BFnf+HXmWH9FfqdTmVK3MqZebUrdxoI6TWIgpN7sMSsV3Nu60/nFffDfbDxkDcvp4IhOXoGcwA2aVmo0WcxpWqlSY2+XtWObrS4tajWqQ6t1NqLZEIWkAFINaDIYMFu/s7vHa8/fP/86ze/+J9R//4ekgJUCpV4SwLsaD9AV1jsbTXZaoix9k0UxG/vDP/ODQVIFB5eLBWt24lALf2/WG9RgQEzmF48J5SPbKLbZzHIvKnEExmsF4OvwOlUGKLAlOq8A7KbTETVqVdrrd+lg/4B6O31ZW+05eoApZHPIB5iEAApjQR5oSCfDEzoejuh4MKbxeMJAO2d/zOr0+jHRt18d0V+/PqcbY9FBSde19GezZXqgke4pbB5A8Dkc5iR7EA+W2ufjd9GFNtDV72VkmKr+rtdv5gGgh6V68BV3XLq2BP8nB8Hm61evdctz3L+3951sE+50MIcxx2BzsFzHNB2NuAAa5t98avquYLuC9YrDR8zBBlUaHar3kDW0S/3eDvW60PQV0BWyTZItAEkCyIbIOLRDLP9eft9gWR7W1gCEzrE/NYZ3tFuUw9IDaOeFuTBfsHm0DWfYmL6tSc6Id1TwvKKfI2o0atTf6dEdl/bpntsv0gduv0CXL+DgvsuF45qtOh+AY/99729khmthfc4/ZAtkC5y7BTLgeu4mzw/MFsgWOI0FKs/+SE7ZA0ZjzK2EkSJ0TQYuwDzcq8zpg4s53bWY0UFlxhICHRS5UkkBsFdbVWG0clVg/aovpMo8wLS66rwKC0xCH9uQSsp1Uf+Lr+NgSYPg8KoKUJQArmkg7ZkUwviKhV580C+4R7RBAcwy0LTE0BYjWhBRxrxKwdfSQMgBOAJ4RdCusGlHAAfm1HiioOsxHXMAN+BgAh0G7T/ouR7sX6BdB7qCwSBsDDBSBVCW/bcBbFJhGHYxwBUBo7WtyKqUVL8A1hgwquNGoxyJWwAEceVnKYpVYTYzZAQAukOrVVitwNQlOMa9wfY0IMpYrsVgLKXalFfmDfC4tJWRw4ikRkCsyOpU0rMrtFYMND2Qxn2FwAZarJqyykDrbE5jMFztizVcBeAWFi+kA5TNqxqttZpntAI8LWe1BsChwAqVKspghgUAXCI6HbmRUSMzSipNR8ZSrBRvhX3UC6jNtECYAZvGPFWGeSFQdkWx/PMjlqUMaCc5IOCrTTK8F9qi3ZaAjX4qlgGu6BNO/FaGq383D1AEECapnB0DXA1Q1RcyACKTJgGHDcT3cF2UYLCBJKMsqONK6qvvI+eGbQx6OikD4g4SjFMY9oKcgFRP5zZqKjMOs2b1FtHBB6lx4W6q9fap2uoK4IqDEwUGy9aRJTDHpAXsPcCe5OdJcShxJxFSSYFP86ve93LzQ9pwHKvWZ/Ze3j+bXw+jJXlm2hb/HjZ3uCcCC02YqnZYYL24zSFO8M+q6Sp+SHjV/v1YsxmZCpMJa3APAb6xNreklUMyBn8TYEbBJ10LGFCpVMIaCn3zJk2oRSPqLsbUrU2pU1tQu16jer3ODFmR7q6Lpi/80nhEw+tv0M2fvc7FF2coplZvUb3XpUqrRbVqnVmh0IkWvWkBCHHANxmeMNi6qFapvXNArw/rNNj7IFUPbmcfZX3FAK9Jv5QMKBu/YhotMKiSKnITWYdxH38AajYO8gIsO6B61apZDVPNNIMFf0PRK9aphn+2vg7jVoQPZjxNJGsB7W4C+MfVYPeOR1Qf36Tq+E2qgPE6uEnjwTEXuapU5wxE7fah9dnhVGvRutaieXgmDi2nUy7CNR4LuDoaoe/xO2Q7QE9W9Ltnkyr95LhC3/npkH745oRuTvAesTAkTOOzX8rA/3Xz1+Ylz81ERiedQx5oTQFYnue8h/KwqR5whHUBZhBHKdtMO5DT68K2I95D5lncT3h/na511nY/p9N3LtgiZK9IsTrW0OVDDkhsTGmM+TgesdTDYjIimg+pwhqvJnmConJNqrZ61O7tUbe/y6Brp92hNrKHUPCu3mD5JmY6V7HjFako7AuinxEfI35d2dshk6HIfmU2sWr/ex8U+h3rmx648bOCKZPisLrHhjY+H8SZBIz+fmxk560AACAASURBVL6QOQS5DBTJuhtFsu64QLdf2KW93R3q9TrUajX4AEaevaBf+Rf/smyo5d9lC2QLZAucmwUy4Hpups4PyhbIFjiLBSrP/tCyVvnjseCNgR2yG+b/M2gxows0pQ/RlA5pSrfRlPoAXKHNWp1Rq0LUrC5ENkDlAlDgSphW9l3AKs4eZjkDCcqwvRbygWjIzacR8BOdNQExUvAz/oxNqjBcbVOepp/5wNxvygVYVHmBhIXlQdN1AXcAWa0jCkwN+aUxSUJfuVThQpDgro2Aa0zpx7vKzl022gh+EZwjSEcxraOTYzoZnNAQ7JwKUafdYqbr3j5YCnu0u7NLrU6PWRmi3ajBjeo3IEBie8AuQc9VtUdVa9EDriHYDQxGwxcwckQjj0FWZq/OqTafUZUB1ykD+ABbWa+0umDmBNrEAYQC7MZu8n2/BGZzsSEeqGpeN3YdSy1eodcZwOzTJPUOvk98YMesSc62l6CN78lBjASRMoZFgw8AKxitIiMgMhZ8oMDzac6yAWBdIogJ8gEKvKJvBHSVABRghgRnAkoV+0AlBCx9H7NLJSOEqOcBzPjvANqx7meUVgBgrA3ib3jvWJpHWIyCVRuw5g8pigXLApiXHGLYPDB4stCnxnrVDoO1pH5dZLyX+bwywNUzXKM6aPFQxb8LA+b6riI3oLbR9pqeXpCNsCJchiqEtM8IyDI44YqRBbApFPYzPcYi8JACwsG9uMZb8FuwRwq4ajozivbMq1Wa776P6hc/RI2di1Rt9zgFugJAbgsw23yZ/y4ndzb7tEp4wi61uRFdZDxEKYA5TqdQ2mbM6NjCMl8gy1QEej0QZHPFP6ewlgBwM01PhbGNoe3bmYJLBRs4v2GVxv27e2DMg4YABgH4jEYjunl0RDePRM8TICwO05DNoBiJaMXqYaWsmcpsVgAFWQJNFKFENsliTO35gDqLCbWqc6pXJlRF2vRkQBMAvCdDGgyGNIZsQadLlTr6H+nQC6nADvnX+YzfYTId03gAOYQpTRY1qnb3qbV7kZoH76dxc49mnY4cmGohPbatzgff7nDkFeaMLu3mo40tr2sgrwWJbme4B9ja6DN/CuE0P/04s38LqOoOP0IF+CpN2XdjH7RgNix8svg+1glhXfH6/IQakxtUOblO05M3aQad1/GIe6JRr1Kr2aBWs86+SuyBdXvK4DrWaRxecnYD6+lqhgOgrzlyfOo0XrTppyc1+suXb9L3XnqTBsOFyihVqaqHTum4LWtn6hvLxq3n+KaHIf7zy0CrgqyhIJ9cnd5DZ6LOSV3TE/8ia5P3vgLL+qOq1N/YPs6Pi7J5X9Ym/zshEMjhFO8Bp1NmlwMMH0JuYzTiAnjzMRivQ6rQxIS1VGagRfX2DnV29qi3s8eyEqzv2lKZAbBeGy059MRqj30Vg5uqHRyKl/lDUHfK5vyJ7Pm0AGfJnDAz8gFciRyPqJWonjzkW3S/gzfCGGXwt1KldqtJF/Z26K7LF+ju2y/QnZf26GBvh4uvtjpNzryJhWSJ/ulv3l+2DOffZQtkC2QLnJsFMuB6bqbOD8oWyBY4iwUqz36PuF5yjcu9CLsDG6o5CuhYxXYpBIBq8T2a0i8uxvRfVqZ0J43pQmVMfZry71u1OTVrAMykeBbAJJEh4K141LrUggrGdLB0fWOwYEPMQRQXF7KUf63Cyqn/otkagg4gVlahmhFjA6iA5fqCQvaZyMCxTbowZfRZTtc1DfRSALfI65AeMIZaWVDkAdcQADl2iE8v90EGB20G4rFNBBwW7pSE3VzpejzmIB3B+hFrux7TCExXsI1bNer1erS/t89fOzt7XNiD9ccAujrmo+iRCsMYfeDBAQtWBdSOwLxp53pgkkE7fk/IRsyVxQrZABRDE5arMJ2lOJQUM4mMD18MSuxp2ebKlVGWhWKMFp4U2MmuVwpTpBCABpZOUWdNw0gt3CLjTApxKBsL6X48XoUxgj6SYlgAW6EjOOfCOcZwBWvbUtyFtSuVvxHEMODKhbGEjcZgMxfJEj3LoFVouoDBTgAiFaxTkEOA1qoeaMjc5n6RwUlSWEpGb1WrdwuLRg5W+Pf8T+jtmhadMp+N02natQm7qQCuaIcJ4BrnbOgIIxhrjCkgjYDDVjCK78evBDtIcb4CKGjVx5Nq2wBhRL5U2mOV2/lowWqDlbDv+NAn6COInaQYVryXuLTl2W8Ak17sxpul9qtP9MBguEoZbCWO3J7Ec94x7HUUJscJ8m7q0ZXupGmj7OMA3s1p1jug2sUPUX3vTgYNUJG+gor3qkpbhrumoI35uEioirqMHjbwYMgS2OWK3Xk/Y2CnrA/is7lf9GGppIiZzYND0k1iszJwJqwbel0hy2GFZqu3QaE/DKBXIIMPZBjI0IOfBASJQLqsbfCzfGg2HNFwpF8Mip4w8xVsSDmw0SrscQrL+K4Ig47BQR3fKDZZnUMfHTI+c2rMp1SfDqgyPKLZyQ0aHV/nau2sud1oyOeBSGK2NRq0qDWIkAVRbdKi2iSqN2gGUB4V3Du7XMW92myzbecoyqaHNrKeKvt6GT+SMZYArmkfWX9Kv5knlkNadgl6uMV2DIPVWPm6J1C2bVjnGTeNeshiNwGGMWPYfzPLj6iBVUnqjUlaN2wCEBaHw/MRVUbHRIPrVB28QQTG6+SE5mBEIosH/tx0dNG3LMkzJeirY60A8CpLI8BionmtTdTYpXl9n27O2/TD60P61rXn6ScvvEKLCe++CoURPaAW5qD3DWsOTbx7ieCjHSiZBrGtr8UDNT8/2aaqXc7f7eCxxC/GsR4PWApuTv1+bBeyMoqHJ/76ddIeZcCr+YHUN3D/697DlkfoEgMc58Ja+ILMx3BI89GAFjNULEPmkAxuWVPrVGm2qdndoy6A194u7fR61OEipS2qN4XxWuW5hJ2OzHXWrNb/in41gs3pfjHoxTPbFVlAUjRTHYB8swwBFbyKB4eya5GsLkg5YQzKfloosXMu9rbX6zLIevftF+nOy3t0sL9DOzuiV1uH/rEeeMo7V+ifffy3S1as/KtsgWyBbIHzs0AGXM/P1vlJ2QLZAmewwAef/S61KxVqM5GjSm8uKvQaLWi4qGkpXEtBrnJxrDsWE/qlypB+kUZ0O43ooDKiHRpTl8ZUr6G4R5VT90xvjoM/TVH1m12vy5cyJe06CVJE786KkQjYNRcNVw2AOFOYAVfTRrB0p1hMy7NeJchS9p/b8NozpLBMEUyxYND0Mwsb4cTuaTDkU//SYId/9oyshKHlg6lQtAoMNQVDOQhkbU6xBzOlwM7QQB1sqeOTIxqB1UQzajQa1O11aY+LaR3QTn+XOp0eNbXSrlAIDVR0bE1ORzYwUtLgbJOfsikCaIZemQp7pMYsVuj1QmICTGcwWsHuBOtKmC+c8qogrgerA8BkQFPhu1Sz3sR6LJsaMcjRwFGBVAF1tIGuIpoEmAJCyq/j5ySARmAtYKswmBYKvAqTSRhSAJYFZA3arPpvgK31erSFFTXjNG8er6KTG9KtNe2SC2oEMFOlIYxdjbdk8FK+87i1qEyHXlWmaGDoFgHXeFCiqoxSIoqJMqZPuTxXgr31Hfn9SgFXK5CVAImO3SpzzVJRVb/Zdaj8Tdvggn3TcLWDCfYRqudaTFa19E39zrp7kY1ucid4hg/mV7lbGa8Cyof/tMCMFUUr+AH3Q5w77qPuufbbwIfi1HJjCKoNlJEr7+skBVgUeybp5PBxjTbRhXuodvBBqpusgDIcrWBV2sZVgKv5gsLfDeg2vUzn58qATfOpHtSxquRSXCec3enjZNzbf6v6xkDR1E/JOhDRwAg+RYaY9/PiqqVP/ffUP8nf/MENmG2ik5lK2sg7RD8LMM5Sj/GZ8Vj0uY/AeAXwiur1rDWJNQAsNZkXclgpY242U3A9MLRVkCCkdEs1pgoO0lhTdCzaovwykl2wqNQFXMFBHA40oMnKKflAkXkFBvpIdbBg9fAG60sAdxT4tTOcwlywlHJ9Z4/PsY1Ma1o7lg9OuO8NuBbfG1K0VcOdCysaeG/LE95bJQrwnX17kBdQuwcMXxiIRWal8tsVzOTDLzxD5TloOqLm9IQa45u0GF6nOX8dswYoDhjlEE2uR99CNgBSP1gf5osqzWotolafKt3LVOvfTvN6l14/ntD3X/4p/eXffo9e+snLhBqiZhO/LgZfUMJmTMe2v7bgewrj2aeYy1Xmyzy4XbaPkzXDxrz0j9xajRvGpzjqUEzMAEKXDQTZCzzXs5aXJEfcvPVz2M/NVfM1yoaoj9ZsFdiYi3KxrxEZJRxgj4YDGqK4FjSLhwNaTE6IFmA0o8gf2qca6dUm1Vo9au3s0k4fevm71GsDqOxwEbo6CqrV61xUDWuxHWSnGtUGZGoPFPxN9HXx0CWMCS6uJQ5FfI3tG1ydAcsg4+wlsKu5UILsTepE3U6bbj/o0923HdD7bzugSwd96vd7UpjPFZuL70H00X/5r9JlIv+cLZAtkC1wrhbIgOu5mjs/LFsgW+C0Fvgf/+1fUAMFJThVbUGDSo1enVfp7+cV+umsQmPVlsIGDgyZe+YT+ieVId1DQ3rfYkAHlQF1K0NqViYKINWpVmtSDVWNsWmWTLwCQ3JVYJsGvwYwev1Q2b/LRllO8h1zyTa/4OZxECuAK/4zZmpRd9RgFwUZLcWK2aMCKgZmhhUw4mIYWmBqhbFTwDVtVxoUSGqXcdXkpt5GFvgYyMrBsTJccR2DlBbE4j7QCmWmlLCjbh7dpOPBMQ2RGgeQs1YVvbldgK771N/doy5A11Zbqiwbg9G9Bwerpvultik0P2HdgQAi4JZIB6AoGoBWAVwFaAUxmVmtSJlX9moKvuMZZm9vx0KQFaQENoz+EEsbU9PSIi3wKkmJ5Kgxgmdgs4b+ssrT0wUH0LMF0oLnNJ5LQSwpkCLMH/BawEMRUIBYU9EDrmCYAywQQD+m43Nwz7qaJh8gbD9pv419PTwwtmZI5RWERQDXqJHqrcQm0bHHwBTHzTK3ZEzG9kpavVDL+N8c84m23BJDx7HS7H35nX1gzQPdANf4VtI0mcM29u2vMsyKGoCFXjcAwXrN0nr1IrQVALNxiGK5p3CCoJwnfbbMRgUQIoCaAo92Fd93CXA1G6qUigKxAbRzwF8p4Or7RwzCfWZeqOg54vtKP+nPrp8YKJ9PABcQ9e+g6qUPUaN/G9XaUpGexxu0LlPoqYzRWwL2eNt4AM76yQMe/to05d+DlHJQoEC4sRITFp9UTZfxEcdLkV6ZgjNlvtnG3Dq/bSBu2tbgJwFJKtBsBHE7rLNrAHrb+5q/Dyx2bRsYrwB9BgMpioishes3T+gYMgDjMRfgwzioMwNYgNYATrlDCx02gaUdQR0d2yzVI+nzlnFicxVW5bEGv2RjCixQdinqY9RPBuahMVIVEC71zMpqtHVNCv3I/JHMCQFLcYA1Zf1L8Xc4mMKFLNmiBYngU9l/KusP/2YGIBiFur4i40CkElCIUNYcYwSbkjaej/fhwlW4J4PZqh+LAp187GziR/KvenVBDRR8HJ/QYniDaHCTFqObRJMBr3vswjULAusCrw+VOi3qfaq296nW36dqb4+qjQ6NJ3N65Y2b9Lc/fp7+8m/+il5+4VXG9VLANexLSg8hS6SLksOFtD+KBwkKllo2Qcho0H2K2rMMuOTRpGMh3cP4OekPKUSbNq5voQCnOFOV6ImHncv+Lu7TSsdZyT7G5qC9q9ANtEilEgZwL2adg+U6EqbrcDig6XBANDqhynxIC5oUyq4RDkVrLWp0+9Tbvchg5U6nT612h1rNtmq6ou/1oIKLbmqxTZsz2og4R4uHQuzRrXClAto81mtWy8D2EQ5wtcMX13c27xa8P1tQp1WjSywlsEcfuO2ALl/co/1+j7pdyCNAqktBcKzZDqj/57/1iVVmz7/PFsgWyBY4FwtkwPVczJwfki2QLXBWC/zeH36DgwoGdMCOqdboaFGln87q9P15hX60qND1RZXmlSq1Kgv6hfmUPkIDuocGdDud0MXKCXWqY9ZsrUI/FYBkDd+h/yZsu1AwQNO2y8DEMpYCrrPUK2G6TkOBhsA8gnSBgq6CEvmAW9gsxizyLFf7nTy3yJLi6rpJMQgJ9KCnqSxDF8ym4EsKuPq+KQY2unEOKcwx/TUG6wYihF24yixEqQVrsYGuXBkXQeNkwoE6CrAcHQvTdQjtvtmEg81Opy26riox0OvtcFAAJgYAL2GUCchkrM8IKPigLgJRlrYNbVYAq6zTCmU6gKys6YuCaZCd0AJQgdmqOr4lLEhvTwND+KU4Ji+yK9N5EMaJsW0YlIgMVt93EQDTv4fiLarRyiCXpeTNRWMYLFZOQVS91okUPwFAAAPWuMIwGK2QDKgwyCw6rQCahYVishdBp1WraAvoKNqtzA5V4FXsYVquonMr6IeAUgJYqn4iGF7KcPW2sRDOQDWTa+Ue95WnjaEUwHb5hOjeCeAqoKvaVcFSA+ws1Tf0obZNAE9lpBcxsTBnywDXCBylH4r0xxCoaru1FJgCrTperPKz6tB6MID/7dFGdxiSzvUwZlx6NOtSh5soOG2pm2EcJiNVgYUywJXZfMYW1Y+JJIIwuwP4Yu6Pn2E62VK8jZsUWGgAXIXlOkM1+4uHVD/4ADW6F6jW6qiOp/XQcrBv91rl59i/O+aatdTeMwb6zm8kete2RgR78/iOGsUeyI19YizpFWnLwYUWn5u+n/kYa1+pjwh6z+KI0vcRvV6zedQU555xmQLy7GjjNIMCa559ge06HI3peDCiIxTXOhrQMdKdpxPxM7xeTiUtXrXO7d3YfMxKV33pihXsiQc3DE7qgYpZyABMFU+mCnLsq/DrmtZva65qf4fDMZvfS8PcTlHksMUOJ6bM/IQ2rKzZ8Inwk3z+w6nP+D2AT/yeRVFUH9XMZ+ntJhEg/pUZ0tCknS9Y2kXcpKzh1hes6apKuJV5haY4OGMwXHRcG5yyrfsYPiBS4JfXMPHrWNNYG3kM4HVM1dmQaDJiiQEcgJpPFgXzOrPLkYZeazaY/VhBwTKq0ng4oVdef5P+9sWf0F8AcP3Jq1QBkZLZi3IUmh6E+PloY7dsHVz1Nz/+0/1J8GNsruhHbH565mlxzsbMiFXvYu+DvQiYw9AMlrUwznMr5hqWJPYtUeLI2p765bK22t4lHFyHeagyFJaiz4fqerCuh6qYY2OW+RjSaDRk/ePFaEA0HRLNwXbFeHHFD6t1qja7wnbd2afeTp96nS61Wh1q1Bqsl8367MgoQHtR4A3zVw/5Zf00lnAEOIMtA90/WtcOKaSwprx/mfSC7yfpvyk1akQHO016/6V9+sBt+3QHwNbdPoOtzVZdZY2A/SvozoXl5N/3/fYn0y7OP2cLZAtkC5yrBTLgeq7mzg/LFsgWOK0F/o8//o8EnbfKosJaoAgGhtUKXacavTxt0g+ndfrreZVeYcLHnO6hGf03NKLD2QndQUd0UDmmXm1MrXqFGqjcimAmMPXqXHpdmK6W6qihXMLoTN9bMDFh63imK1KzTStMQgABtNaxIBFcMVAa3ks2orIpF5ZrMWA2lpAFaFrEyX3es/UEYHBBvN4vBZEtwEsB5zIQp4wZZkChBA5FbVv8Thgasdot7IZiJyikxeyoo5sCvA6PaDwbsQ3a7RYX0NrfV13Xbo/ZGLV6yxUNipvrAhvXaIJoOqfMg80qABOA1hq+VDYA4Ct0fRloBcszFIASSQADN/x3GxNLgCt3XQq0ShgabF7IP7YxJ+Mltb+NIx9QWv6ysOYiyxPsT2ZWscbwnMYAWpXhCtDAdG9xT4AVUMSEZAIH//WqAK74zmCr6bICAFCZC2VeGYDKIINexyArjkcYfNW2BuDfQFcFwpUBK4K4PNLVnGKLAEQH9pIROY1tLaBN1bRtVUJAWHTKnAwsF/gPDcZxG34mgsjIHxXsODJci2m7xjhV0QJl43oWVJlfEwxAme7JBQzUMKYjrBybYyyfAJ/BkbzoTBszUJ5nX8tP9MBeSvYUJrB8RrAcBf8c+GlFSjwxk22ZMDU5pdsF1NGK8Z2s2E3IaA1uVVvO93XSGPZRDpIBYE2JAM7BAnvvo/qlD1O9fztruVabDUl7xXwyncIAHsqN/HuX+bnUenG8yWctnTad4x7kNIAkXqOHDs5eko4bD6W8P0/fqxxM8m+qqfjsRwwkjfMGv5OUc9H7tgwIeWcB8eydrWAWfudTe8uAqnSce99vB44eJEGVezDujk+GdPN4IKy70Zgmo7FUV5+amIaNR2VoMitU5rXNVrQHYgKYD6adbVXOMe5kPamyVA0X6qpWqVEDACN2kfeKacze5umRiEGF1n0mhYDPcHFBgK78fsJMFe1qmafyCJHOEZcWSoUVgECAVsyMZpI8wFAFS9HOIEsiYLGBsCgFiIFe54MkKRI2xbrF7FWRBMBn+Qvi19qnALYgGdDAgS/rv+IATtYAlhxQeQj2o5plIArO6vtx6AZgzLjqC6LxaEyv/ewG/eClF+jbf/N9evnFV3mdsXT9MFYUGI+HzHFemn+37+k8KPOr6QGH/Rzsbw5PC5emEgNxLHgWrPlW9J6t13FU2HsYMFir1KheL4KufF90FrMqbaWWvc8qprxvt/dT1iY/p/w9bCmV+ewONHm9UKa1ygwAeOWCWgBdxwNaAHiFzADQcX5PXeuqLaq1ITOwx/JN/W6fuq02NdttqlfrVG8iG0zAV+ywMcbAri74KpVTkXQVndPOB/v+1KkoYK4nB5QynGVugaHda9fojgs7dPdt+3TnxR26sCu6rc0m3s0yaizrRYFXrruVAdeyvUn+XbZAtsD5WiADrudr7/y0bIFsgVNa4N/88b9nhoakEwJ+QM34Co2oQW8umvTStEF/N6vRD8dEN2ZT2l9M6e7FgO6ej+j2xYAu0g3q10bUblSp0WhxMAYNLtFsNJATmlXYSKKoUAS/JGZIgTPZrFpqHwAvKZwlKdrQyIyVpA04AjCKSr4xUPabUNMB5AJEhY2oMVtTFpcEbcze02CJgwJjGqoWn7EIYiED3Wcby1D7wgfQPuCOGIgxLJZDVAtkwneTH1CGVTGtTzVQTX+S2UFIb5/SaDCkY1S/vnmTbh7foOPhCVedRh+02k3a7ffpYP+A9vtgZPSp3e5x0RQEhJLKG98xApaWck5UnaEQlsoHKODaYEkH5vMwK0nSOCVl3gDvQvp8SZEaD8hIIBXq5yyP9MJQihpnFnTJWDPWSEx95LAjpM8biKCsJGXDsl4gVzEWTWFUmGbW9ViKoCDtlQN9ZcEKYACglaiBtivbSgCYmEIpY0rtwawWp8fKYIdPC5R/c2qvarEaiBkBWgUMY/SoAKAfWzH4FUBZPhOZqjAt9N1QcCeymgA221hfqhnvWcNgpnGQbICPgjOBiFsCagpeHoD3FDQodWvK8lyuXy9Xc01nB7jKI1RSIMgKRDCDdYAZ/EjfLwK2EZSXZ9iYKnu/CI4o4BDmUByo5v88KCLnCQqWOuYrPzspDGYE7xig6yERF/kqPsdwdwaE4FdZz3VKs9YO0aVDahx8kBrdfaq12lSpg+WurDoHcJb7a5NR2G7x2QZwNdt60FWY3lHSxUAXA5ZlLhQP0FIfq70WeIJKqNS+DFcLi1vT0mUqeYCxCBh7cIZnjmob293WAa7iD+IhWQoyewahv471JSf4GjNIN3D+fTAcsU+KY0uYraK4EA9c+F0xDnSs8ajXzAZVCmCAc7aQwn8MhNZq1KpDu1VS9eX9FHB17ZB7CQCd2g5/Y7/vDiZxDd5FCvqILnHsg+K6yJ83/6J/Ev9txe70IEa1wXnfAfBzIQAsDoSwqkHrdqJ6Dyb1wunt7Pv0EBCvgYJgc9m/TB3DVXw8AGg5SGNbzia85lpdMy7Apb6Y26f8VD54U8kDb5/JaEqvvXGdfvjiC/Tt7/0d/fTl12nBRczskFX+HfyF6VcH8Ht5L+FZjn499T4nPYywceffTcZO8XDZf87+LYcgkcm97CeLYzBkHrG8kOwf+bvNOX9gyGNNWdoKusb7F/2PAKfFvZ2NWX+Qb+8bbSNjTz4vv7U1xj4PHV7INoH1iqJzc2i7AnydD6hCEy7XKHAmnEeNKvUO1Tod6vVRrBRFtXZppwNAsy0HC/U6s135UGch0ikosObXB9m+2FqNMVD0u5ZR5n9vNvB+hlunDWvUq7QDKYH9Dr3/cp/uvLRLF3e71O92qNmGlACY13GtC/NMNd/xTv/8/sxw3W7ly1dlC2QLvF0WyIDr22XZfN9sgWyBW2KBP/6jP2R9JjkNr9F8DqYGEqSqNKo06ca8QS/MmvTjwYJ+PJzQaDqm/mxIt82GdHlxRBcXR7RXHdJOs8IaoM1mkxr1BhfTYFkBBoxQ5RiyBFEzzW/i/IY5buCLDFcGehA4MeAlRaMKQBpEQ3UjaZtMY06YHICd+oNFYdcgIPIgggWJAipqRWhl9nhJAgQE+PLX+w4xlpv/nQGV6Xdrvw8QIqjpNtVOf8s+Y+/JgQAzMWIFdg5iNYUU8gKj4YhOjo/pBkDXo+t0MjzmgN1AV8gLHOzu0d7uPu30dqjd7lCz1aJKFZCpslxjx6mOGEBGpJjOqMZFsZTVCkYrpAQ0hb7iNEp9/0jwqEGN6u0ZGBsDIM+KMdDJBeEeaDVGqgsSihMlgsQhDb7A3jMGpzAnOTCbSlVpAK0TBf1Zs1XBfwGwRM+PdVlRCIyLbyyYHQKwOY5BCeQk1dXS/lWnFWA0R3cmIWDgkaQI8jwKQaSTERB0I+i0GmhoheVC0KlpvywIEGxmjCQO6aM0gDIhLR2dxxscg7JFV4GcnssUSFHKWA0dLTNV/6+5zq6T/DwIoGXCAuXLLa1eA2J7dvALAEHU5/Ac1y+1qqTkM7tPmY2cUroMuIp/MBZl0uzyXAAAIABJREFUBO0LZ0WO4euDfG5LkLFI71EEHoL/0vfkoF2i9gBGF/ymgi3RfynICuDYMbyNGSZ6m9bfKJYyZUbetFIn2r+L6pd+geq7t1G93aNqvcnZCczdS2y/CnS199+0MEWgzskhOEkB/zwDRoJtFNQT/6cawgaRB0kNy14ogqTxve3Qz6rTWzq6GToeSJh/Mp8UfDfmvGNEe1BLsg88WOLYcsZeVp/jP+fBIGuvB1y8X2Q2JWvxCpgIuQEU1TpCkcTjE9abHI0nNJkIGxcHRemaKwCNMD1tPWVsr0KcSg9dWFgQ2tQ4KJXDIGi5iw/jvjHE2vefPkgkChSm09RsBjLZT2rauIJaYT024BDvpPdJx595D8Hhin1s/pHvp+slDscmUxENkKJImq4dIDEwd1ULXe9n005eAe8Cli/RBMXdda6jffDzzbr4elwl7EkFjrkWkRQsZDvb5+D/rTikG7t40nQ8pdffuEF/9wIA1x/QSy++xuPcNM6lr8wHKSjspF1S4FSWkziHl3xTydz2+xPbZ8Q5bQIty7Pc+4UyBuqy34hrf2HPxtkvkI7Aemca7sV9Gh9u6hj0eyX/Vh5sTIFhG++WPeUPNuwe0VYyZqUP4r6D551qLAN0nXBRrROVGRgSmb4rDyb43gZVmx1q9feov7tPu/gOfddWi1mu2E/y2q9sV0C2YH77Ip7C61a/5Q4zuK1OWsgWeFsLvbyAZcwg06bXqtHl3Q594HKfAdfLB33a6UFvtkk11m2VgxWMa//fnLMnZFX86Mf/9SaXn/+eLZAtkC3wtlogA65vq3nzzbMFsgXeqgX+3R/9Xxyz1DnNWQBSDnQ4sKjSgGp0nRr00rBC/9/JiF4/HtD45Ji6kwHtz4/oYHaT9mtj2mtVqdvtUKfToXarxaBrFVpVXHFWK/uaJpsGy7aZLwMg/YZYoraYqmZFtNJNoDDkjAEiQYYxWgGygkGA75K2hmRvYTumgYBtqg3M9Kwg2biKxpcHhnxgEkEiCdb8Zj/d2KfBjd3TWBcFMDhhsaTBkGflChkuFjbiwAIFO6ABeHxMN2/eYLbryeCExjOArgtmuvZ3erS3s0u7zHTdoU6nS41mi+3FWqBCMJHiKXNwoRciHcDV0Ges0crSAfiuDCAOVFhXTFJCLR1emGHSZ2uBtcDIELC1TLZV7BThPg+uKIYgGJ9pjRqmogWftHST6gJGEBJgKwOtk6mkvEJT0UAMTWdGmjpLJFQlBbcOVi+zVpW9ZuxorliNsSMRuAASCq5qwCRyAQZ06bzxrD1lxHpGq7DBlGWm6dDyo0b6Ci1CfhGpw2IGj1LLx4XhKqnSYicwluVvPB6V4YqfhWFWvAePjwKQW2QGhnlljCV9cfQ/x6OhGTGwLQNbij5PQlB7MINI0hpltyrTCvbgYmD6glUnRQBAY9kc4T5gprE9lWEa57Mxjor29P5DAFd5H6EYRrDE2oH7eTANshzywES/udhwQ7JC30FHMoC72sdLcyWkBMM3gOE6FuCss0cVyAocfIDq3X2qN1sS+GsBLe9rtgFcy66BLVJQpuDfnN62jV8PuPK1DvRg36nAS/DFPhVYn5f62GDG4ANc57NDkp9tbRD1TsP29KBAgXzjvkVA1rRRPSsa61A85Eu70Vd39wCrsE3L5mlRFoUBEfj2yZilBoZDfA1Y5/XkBJqTkBmYYGpHVqoBcfBFrG864yJcYy2a1W42qIWDSbUxvwWuZaOofitrTgpDXgAfmXtcxFGlUfRysWcCHgWQVYEjKZ6oAI8Dc/24KR975uekj6Qv5NAB4wfs3DGKF+K9NQuG5V6Q0o1MbtUEDZ2usz3IFmiKOfZDAG/HMwHT4cfBAATgioNFPNOyb4zhKkVD5TCUxxAfyEFGAFbTQ2MHis5GE/rZGzfoBz/+MX0LgOtLr7HkQMjSkRnO9/J7CbaLA/lX7Sv8OuvHms03m+fp54Pd1X/YGPZ96Me1B1xL31UvlvvGw3J7jyJAKLIQ/plyEFJMdU/f3e6Vttm3zd6zsN+MZ1xxT+ELLQZt1BqPaegmj6ZTGo4GrO86PRnQAoW1pidEi4H48TCPAai2qNHbpd29C9RnxmufOq0O1VVagMcv9s3ILtI1lceQ8wXpumhSKqm3sLbierMp9r8gWXQ7Lbq006H3X+wx2HrHxT7t9rvUabeo2hB/JcxqLZhqa4o6Q2bN04J+9eP/w7JLy7/JFsgWyBY4RwtkwPUcjZ0flS2QLXB6C3z5S/8O+3T+D0FhvY4qq0ihQyCGUKRKo3mdbkwr9NLJhF5684ReufEGjY6vU2P0JvVnx3RQm9B+q0q7vS71GKQD6NqmhhZgspRKBpjAdJVwiJ9pG0IDJoUdovpcXMBHvpixxR8B0wTMLJMaiJt10zU0SpixCg1kte+smaXadMV3iPbz6Zs+GPEgawq4eutHdoUGRwxmKWPSyla7oCPaId4l/C4Ftgw0TLrbBxJB5gDPQrCJYBB2nU1pPBzTycmANV1vHgnoOppCf6xCrVaTdjpt2t3Z4YJaKKTV6fS42AMYy2wLrpArOq2s+ruYcFEsAD4onobwiJmeXAhDU4A1Dd6AiWKaY5HpshwIwoaxMnSaKu2BVuvPGJ25EERZf6a3KSzAqSkESro8mFALSASI/AWqgAPgn0xmNGXQVSQtWKuWi2FJZWxm8tasgJto1JqGmgDONVpAt1V11Riw5IBG9YENeGV5D5SxA7tH5osBp6bdigciEIsMLwEchHwT/21BGNsEYS3ACPthyVUIIFgM4hVwtfFneq5ap9vb2qlohnltQIlgs7EflC8UCK88OjWeZiBCi11ZkZgAYFrYrcXcykivfK3+wbhYpruJuDeAugBc3Q1SYNJAegPy8R1MbnaKAZDWuyVA4lIwLBZh+wZNYCdtkR42BMCVuxPP07FfdtIQqp2JOiQ/Q0GZagGvFR/AtuVnixY2F3eCHAbG5/5dVL34YWr0L1O91eXCLsRAoQBp3kexPRLGVzqk1gGzdq2/p93PfISNn6JfMzBUQEdjuhmY4DWPzW/bdavej9+TmZex2FYBcEqAb99uUdyIIKxpt8a2Rz+YAj9Rh1sLQPEcUY1r9RP27nI/OdBYt1ZwVfUJmK0TGo5GNODK6ic0YK3XEY1ZAkWKUBkIg2EDQHY4mbBGKYDPZqNODazXbq2yGRyhLwUTHeMz9IPLNrGxYjaJIJDYTqcTp9gbaGsAk/k+/gynabtDJH1uODTVbAo7c2E9VmhvTmc0ms5pwgCRyCKAwdsGg5tJvlEaAfMC65YH+MS3QialyvqakCEAyIbfNep1BqabUGSCDq2CnvJOkhoukKLOP+GMO3+gawgfshFNR0N67fU36XvPPUd//ld/S6++coNY27QBcFgKkcpBXQTdg89W0NXkf9J5E/o7mQjpPPb95C81XygHEtoTengoPakHbuFQJ0pEyFhP9NMXXKZVfUuRQSl+SnrB9mpxTxUP08N4W8jhrchSeH37sBwUDnXLQNdyPxOzOvj5KtckthSJH+4PZIXNJjQYDmg0HrCE03QwIBoOqDI7pjmNVeQGzcWgq1Ot1aP27j71dw+oD5kBSAw0mtLPWrirwv/GvgvSHouo7+r8L7+LsA2CXnnBf2knsv4xDoTrNep023Rpb4c+cGmX7r68R++70KX9/R3qdXvUbNapWq/xfsEYwNg7WtaEPEtuijH/K//dv1raTeRfZAtkC2QLnKcFMuB6ntbOz8oWyBY4tQX+w598mQFX6JkBQALTFcDkAunL2EDPJWgYzYiuD+f08o0TevFnb9Jrr79CJzdepcb4JvVoRHutOl3Y6dLubl+YkV2pyAqJAVS9Z11XZrpWaK6AkQWQAraa7lnU5+Jqy8jjQxCEoEg3+oGVgKxYDQg5GGCmpGl0ynZdTvMb/L3IcFU9TLVYDAJj0L0JULWAvgDcWEqi+y7MuMgu8qwtsYExbY0BF4PqELg7cMGDFWUgAt9PC3ekqX3GdOViWsMhp6ACeD0ZAnRFUEDUaDYYdO33esy+6PV6DKK3mi1OoUR7IDLAMgKErwU18L0ypwaARoCtXLlZmcDGbnUAjWf0iR3LKYbRtsZONOZYBF4KNggFzKwst0S8At4o1K9prQjOGHTiqFgL4XDxlgVNJhLcMNiqOq3MqIZOrer6SjtFi481WrUwlIHMAGPRvwAwOGBnMFWYYFxEBWCr6Q4z81dAVmHuiHxAYPRx+i/nvBdkBQIYW0AffZX2tORShE2KgJgBgp6RzZQ4BpdlABvzFfOxCPykgKsfo/ZqBhpZMO1IS0t+SwpvCeTKcJ9PydUmlAGuIq0Qb2dgBJ4t/Gr5L87tZdZ0AFv1uQwYacDp56NAKHIYwKYx9iz/Jj5LACejTJoUShzHBmgGQM6KkqVMq5WAK4AoY1FF9cAIuEawNfaLgL8AJ8BU5wrZ3QMGXOv7d1Gj06daE1qu9SCaLBXsPQBRrpe6zj+VLVApMFs8jIlgvQdOi0CkgDLsU9KCNy7lnAGCNYxRGxfCjjQJFVtTvH+S3uY5agBgeE6UEtCRFkCZyIIVQMhrkRsoae9ghzVF/y0DMgX0vb3TVGnWeh1D4xVs12MGYEdjHCDJoaUV+ZtOBRzjeWFj12SYPcJqTL/AHsZ5nhzUWB/4/jPQ3NolLgTp++o/VB/cgGY5iFLNWb7W/Bf8o4B6Cm/LjHMyO1zUy9YfZpIKI1cYiABK5aCXdVfBThV6K/9XNi6s/9hzcN0m4Tr7wlzop6bKx0C4lfs1AIt2d+O4i0EFPLYxJIxgZERgbg1OBvTKK6/Rt370A/rmt79Lx2+iIGmbGo0m72NsbQljye0r+L7hwHrKD0+Zm+lexX5Ox1/or5LDXj3p07HifWmc3RHwU9BVC80VDvS4AJlpDftDh+Kcx139Qa0c5IoMlhXZ4pKvqrmMZ1gWlLwHTtpk/qaHW96PpICrb4ONNQNcIwgsfoeLXmnqPeYbimoNR8c0ORnS7GRANDmixWJIVJk6tmudKujb3i71IC/ATNcu9ToAPVFMC8Xp6lRtNKgCIkSlpoXb5NBEVh4FW8OeWtYZPrBQJraJc/BRRQWs7CprtL7v8j4dvu8C3XP7Ad1+gIymDrVRzIszwHDAIP2AQ+ap7pXC2qm+An+/9zd/u8yt599lC2QLZAucmwUy4Hpups4PyhbIFjiLBf70T/5EqhArc2/BoKswE8GskBISFU5HHE5ndP14SK+8eZ1eeOVVevWVl+jk5utEkxPq1oj2um26sNun/d0+syPb3S5v4JrNFtVqTapVhVnKeq4KNEXAUYpv2AY4vE+o2GpgpAbCXAg4BlwCuApw54Mn2WA2YrBibWOpg2V9QmOB8IbaaZ95TSxvZ7+BjwyM5ZRo/M3AYQm2wazUDM0AGhsDbhlwFTZaLIhhgay11QdMSqVlIDFNmTMwlotpTaYMukJigEFXyAtMJlxUpNmqUxds126PAdd+t0s7DLo2uEhIAyAjK/0CbEV6JhiuEsyiizk9lAEQ0x/dDshO0wuDrVWXMjIEl4NktoECX6I4KGxc41OzrZhpbGCtMH7NtswOmxKNUQRrIkENF8aCcB+nLjNE6oBVBMpaEIzbK0woAxwKshP4m40nXBMKsAnAakCrBPdRn1UKBZkOoAG2VhG9PNi1Ij4e5Ih21ADXhAUNbNDAFwFlPMSQwh9y4KHp4JbGrVATj6+C4/HoTIAzdE4WGYT+YzJ/pZ3yapE1qIhIvFyZRlKtvPiffd5gGR/gsz0cYGSfrEBPIKHvGejKzVdGN6evBwBCD0nw9yDdwFer7IZo+obPK/gjsg0CAMjcFZDI+grfPcOVMQkDmBNJg1gwS5jmpssQQK0gl2K+0axlfhOAG0B1Hev1DtGFu6lx4R6q71ygGljt9aZqCgqz0OafdJcWW9R2enDN2p32cQr4eP8V+mMNc7YMFDHbhXmjc8gfmHlgKQXXln9WtnA6tlzfG+BqBx5cRV1zN0Kb+POp2rGyi7VAlO/3MJZLQGK5p7DqUkDabF3WDgDq8GGQkhlBMoB1XYX9CtmB46MTlhzAwSruL/IZGBc633Uupn3LBwoKuuJgigEglcYwMErw7zhDCzrgOqbNO/PxE4pZBdAMB14AN9UhMKMQh1sAUv0BnWTAQO4F7wHfh4MwORgUMNPGDOvT8o6GvRmvc/FwRQE5Y2mGgxTYBH5JinLCL4XDFEjJMLArByoAuXi90KKKxs4UvW7b20jmhDBp4yEdKztMZ3R04wa98NLL9Gff+y79P3/xHRofTanThp56T4qSOtCV5RF0TeG9EB8eWoYQ+kN8PR9c87/Frco6uAw+Fsaim4Np3/t5Wph7lp0Q1le3PyM5ZCgAwDpnZNzKuxpj3dagMv+BPkb6PYOSqqXPwKTODW4zigFqX8zn2GvJ+EwB17BCMTtYWfOCiiswjn/KZ2UdiGuu+BeR/eG+UGAYhSZHE4CuAxoOBgy+ToYjWgyOqTI7ocViomxXzDVMkhpruzZ7fer2dqnf26VOr0fdFvZbbao3sG9W0BWHsgBBrcAcZ3/JQiia7TLfuIAbmL5qV12IeBx2mjUmR9x12x4d3nWBPnjHJbp8sEu9XpcaLchH6WGvrvk4UMEhQ2S7G6lBpHh++V/8VuIp84/ZAtkC2QLna4EMuJ6vvfPTsgWyBU5pgf/w7/+EWXrY8s6mErhIqhxAs6bqbtZosRBQdjQe0c3jAf30Z2/Siy+/RK++8iIdH79J88mQOvUq7fe6dHG3Twd7OLUH07VHrTbYrm2qM+gqaXEMrkgOIUNjUhhA2IayYZ7xCT2zcDhN1sBIS8cDMBQ1AT0YySbQNFD83pgQzHJFIBZS3QW4CoGGaY0iaDNNOk2FF/AuMkY4UOQU7WXWXGBbaUAnTD3RkLSggkFXbpf8XgIMK9IlnVhkg8SAxAdGdp3vdoVGooSBsV5cyji/BwOLEw64T4614MrgmEbTCW/eO+0m7fS61O91abfbpd029L3q1G4ghRJh65RqFei2AnhEoCsMZiFqCnAoGr5FsBWBrgdAJDQOoY/y+uJv5Fo2vgSLgRWTgq5aGMlSNrkgkowbX809ALMcAGpgBrmA6YLGkzmNOWCW32sJbi4UY4VOEGAzuFoF0CxBN8YV/otgqwLOzFzFIYOzgcpZiI6wMVah12YMvchitUMBPm5gfUJhZnswycZDDCgFCIsAlNgy2k4ri3Maptq+otqtS3ptSnOriLyAsYEBK+JnTl8NXVXU6NSJJRNHU7YtIFwC51RzVRKH5T/fRg8mGYgCKMsqWfvxz9iR/sfjXIFNnmsASVKWoEsZ9wAR2yzeSIBSZkMbsB+OB8S+IdzVn/S68DrKtuI0fm5lEVS2tqSAq0lgCHSn1tGCYQzcKFvO28DAgeAXA/ilXNygiS2yAgtUVwdfffd9VLv0IWr2b6dGp0cVsFw1pXUZ3k7nqBtnCWswBQO9T/Agqt2RGVYJuy4FTf3fbazH37k54Oal+d+lzxYY23rQkPRomEPe0AwAKsgRDgdl7EraPtZO0UO2zy+1yzH4/DMMOI82Wa8dbveN88YyR6DfDX+GAjxwo9BrnfBB240bN/g7CmyFIoC8Nmhfqt9R5efQJ3iGFJ9CKvWMxnz/mRYJxHs2RHIlVFKXIzDxF+LfCn2gB2S87lZQLGjBjNQ5C0+r9ioO9lg2ANcIyGlAJg4PodUKXys62rHII+6pkJ4cGgjPdWk4h70AS3gou49lleKBBevTou2sY7sgFIM0Ji3aA1uM9F3QzCbkGRgMRBaRsD3FBlhDsH7o3qBS4bX4xpvX6bmf/IT+7+/+Jf3F//uf6Ph4Ss1Wl9rdHrVbYD5q1hBYiNAE1wKgRuvHAYod6HJ6vQJvDEaL/G6hsKbXieaDP27X5sNR6TuTsSmCkH6cy3XSXisk5zN8bO7HLCfxb6bP70FSPzdqtQYXmwLwihR8/Azw1fyGFTwV0BVSGZMA5vq1p3AAxI/WPVoAXDWPQcHrVHpEgE7VDOailwDRZeyhUBs0XSExABknHHrMhgNajI6J5iMtqgUmsuRxLEBIQF/3dqi706e9nT3aae9Qq9uVLC0GXRsiT6TjU8aTSFZwNoruNVkWiftf2dRceG1BzUaN9roturgvuq0fuGOX7rp4QPu7O9TrdajeQJHURshqiIQIsQvTBGzzy6vRjP7pb2TA1S8J+d/ZAtkC52+BDLiev83zE7MFsgWyBbIFsgWyBbIFsgWyBbIFsgWyBbIFsgWyBbIFsgWyBd6lFsiA67u0Y3OzsgWyBbIFsgWyBbIFsgWyBbIFsgWyBbIFsgWyBbIFsgWyBbIFzt8CGXA9f5vnJ2YLZAtkC2QLZAtkC2QLZAtkC2QLZAtkC2QLZAtkC2QLZAtkC7xLLZAB13dpx+ZmZQtkC2QLZAtkC2QLZAtkC2QLZAtkC2QLZAtkC2QLZAtkC2QLnL8FMuB6/jbPT8wWyBbIFsgWyBbIFsgWyBbIFsgWyBbIFsgWyBbIFsgWyBbIFniXWiADru/Sjs3NyhbIFsgWyBbIFsgWyBbIFsgWyBbIFsgWyBbIFsgWyBbIFsgWOH8LZMD1/G2en5gtkC2QLZAtkC2QLZAtkC2QLZAtkC2QLZAtkC2QLZAtkC2QLfAutUAGXN+lHZublS2QLZAtkC2QLZAtkC2QLZAtkC2QLZAtkC2QLZAtkC2QLZAtcP4WyIDr+ds8PzFbIFsgW+B0Fvj2E/TZ5x+gz3/iIn/u9S9/lh6nx8LPp7tZvvrWWuB1+tLDz9Dhk4/QL7kbf+fJz9K1T32ePnnbrX1avlu2QLbAO9QCr3yJPvss0ZUfXlvyB+/QN36bXyvxjck69jY/PN8+W+A9aoHv0BP3PkWHf5r3H+/RAZCbnS2QLfAOs0AGXN9hHZJfJ1sgW8BbABvHB+mLm4zy64/SV578JAkcefr/AGA+c/fn6ZGPJJ9FAP07n6Nv4Ne/+zR95Z6n6P7H+af43xmeject3cfd8tN/8C1+l03X8Ud+92n61sMC9f1cQT4GGw7p8/oup++FW/wJvM/vEz1WNi5e+RI98c2P0SMAsL/9BD1Bj9AjH1kOUpbtWQKuKojwGD3OY+jK1+6lB7+QtMX10VtpZWE8nOme5eBw+k5hPtATdO/XroTxhetWzpWf9/jb1rAbQJ9i+zAmrtKVbwFMh+0eJ/o9C2K9LdO/Lb/MaebmOhuvb6Z/3+KVp3n+tqY8j+ve+phP1pOHr9EDq9aKrQDB79ATZfdQ//cQXSW6j+gq+5T4bGvHRx/7ypqDsu3m53nY/a08Y6t1i4jW2WLVoeJpxvHZ59FbaP23l32m3E379kGiB58+LO5X8JnPyC5nnU3e8W1/C2a7ZR91tizcM1kvv/NkyTrtPlDohy3vKR9f4R9KGvi2jE+/Zw3P/Cg9+g4CX8vH8Xq/+o7ZV96ygZpvlC2QLfBeskAGXN9LvZ3bmi3wD94CWwakSxvk9RvOdYArA3O/9nUG6B5QUC0G0mWbRLzj/fS5P3PGTjb76zbaZ/0bb/XfBlZlGjwbGLw0lBxY4YOZ5QByDYheYqdyYHpzf97/1Ssa1H6HnniS6BEAwQYKf+qaAOkAyx+8RvdzsPtpepqBNfsveU9+t7uKbNYA6h7SMwrCvPDkE0QPu/vcQiD69S8/QV//tUcS1uz6Q4mi/YvzJ/ZT0Z5+DOKaq/fJAYCMseLPfhzcqvEXxtzGw4ySubbUj5sPLvyYDm2/0x22JIPdri+0dyXQYnbbnvF8pkCcA+1r9FBhDNuLl/jNpQOJ1aDxpvfh/nruoQIwn/qHs46NdMxvB+bZXN50YJf4EQ+4JodtdqgVfEh6sLRynssYvfpxAVrX22qL9a0UUFFrr/Kft2ge+T7dNCbKthrfYd/4AF0ryQgo+pF76al7yoHp04yjze949jG/bislz32I6DOrD4tXraNxfC+vce+Utr+d873crtvvGbbd4hZtmezjtjp4WfUkt9+wS1Yc/m4en4VZUX7Q4y6x9bwwtpbacpYxv35PezqfvMrHrQBcS/pi3R5k2/7P12ULZAtkC5ynBTLgep7Wzs/KFsgWOIMFNgTNhWBSN4YfTsExH/S+sD1r9veInmGg9RkGuj72zRJmqn8+A73XhE3wopMB4N9TAPS2BlXXBddsSR+UbRGsn8H6xY9YX6TgJDFT9LPPX6ErX30wgAvC6rmfrj0YAbuyV+ANewBI172kPJ+UAbx8ZRHcsKDqY99UoJKEhfsQPags1E/T03/g2Whu0+83+tY2ukb01SRdmPvoKl1RBkkpc+ZMbNSS1pUCruX2KtrUB0zoO4AeEQSSvitKVkTGdzEQWhf0nwYQ2Goo2vjfCBi5u/k5k35uC/DbA67LLOiE4ZuMEWOpyducfm6uDlxPc8CQzNgSJlcIyL2/um2d/1jvW95OAKb8kGG5jf5QYO3YKgNTUobh3c84f70qLX7NOmLzvWBf91b6vK0zGdaOf7/meVGTkjnxFucRbcjMiIdWxrQWP1M4fHSvtQw6buPfl+Vb0v7efh6dfcxv9l8p8LbiWSHDYtMdt1vfz6Ptb+d832QF+/vaPUPZvikZ+6diuOKhm+65igVrz3V+Z/s+2nRgZIxo8UXXHvsKIdPG9lI8X5cOwk455rfc06b9thoUjfNiZR/AZr9H9Lhll9nNQx9u4fO2HUj5umyBbIFsgXOwQAZcz8HI+RHZAtkCb8UC61K0UjDIs+/Sz60+2eeNH8XU/PC2mnp+5blnmLV415L0gHtGwmJYAlUdA25rwDUx23pGxHYB2Zl7YhPrA4Hj14iu3ROBO37WWuafBBQIFEyfdtX7SZBymLBQU1AhAp/8lwLAFkFHYX0iSLlKV/6A6EFN5+TPKFjiwUOz+wPPl7yD2UVZ0DZWAvSxBci3bZ9sAz7hXhjP5QwxmQNX6Rt06EFUAYFRAAAgAElEQVTwtYCr1wymUr1ae//lAOqdl8r41A+/Qd8A+zwJ3sBAfOi5+xWI/yg9+gdX6OpnVE4k6aDIcHVpqRYkmoxFwR+cbm5uD1xvO3/W+NDAjL1CV8+Ybo/5sUlTevs2FY29acwX2dhPEH3qkJ4yaZNVIIh/hD8MwTx4+hp9g4wdjwuLfbfSB5f5Ghz83Xc1pIv7x2IMsfxIYd3ZPh05+Dd32LOtH3nr123xnjb+H7xGj+thjjBcwf5f/vxG/84vfavn0YZ2bFrzlgzp9xgAlq7R4Q8/J4Dzrz9Kj374KtGnHiP6/Qgab89yfOe0/e2c75vH5hqft+aALgWJt2a4nuKeNifDQV1Bgme5/07jE7cfJxEcpseepitffcrJ4PDuYD1TNmX5O1mmdXta329rffLK/VD5e61r9+p9zuZRlK/IFsgWyBY4TwtkwPU8rZ2flS2QLXAGC2zJcE03cmUbu9IASjZ6hx++Roc+FVwBuygpcEiHX32wlK0DAO+h5x4vFElap/8J4HazhmtJGleZ9QrA0Wb2zxk6gD+yMThIWLzhOSs22OsYJgXm0zqWr7V9RcpeeVuXWbpLG/ckyHohSDUUGbQMJidg7dOBPeue/nNguK5r+xJDOGFZrQWVVunibjNGthh8gf2z0mZFndJ0HK3UQEzYhp5lhPH2wJ2v08XbJOWb2b13lun8KsO1f4Wu/e+fI3rsUTr8Kq3QBPUB9mnAEndtCWAY23eKe65gdXpW88ZAfF2gvgUwtdF/rBgb6wHXJEgPB2RFX5zeetX4LmfNvU5fevLr9LGHRSN8O8B1i4FeeknZWld+aFHGkvNj/22bR7ourtPrLgBym5h/uN8W40fMdYox769dOY9e2JCmvQWwvNSP5p+u0FWTstFrZCxfoWvPqsSN95kvJmtJgSH/Dmv7Fv111vm+buZsvWcovUlx7Jya4brFPfmSlLGcMFvjwdS2fl4evJ091X/ovuiFpewGZLdsOFhzfj7ue1a9Q9l83OCTfeZXwaar5LnSPe1pfMBZ/XD+XLZAtkC2wK21QAZcb609892yBbIFbrkFtmO4In3KF74qZWGsAx5+7evLRZ9CcaUXVAeUVgRo6TuWFa+JG8Vlpmw02nJAv+0Gc/11223Y085bweBdAWanBZZ0m17UUNU0MQZVqZjK7p8eAiIOHj5GX1+r+5cAoRvHoFx/7cGv0OHTInnA7FVOv3M6rUvsFrHxtQ9/kb7omGkSSD9A9OwWwMzGd1t9QTn4tO34MC3TZZZwOubWAVLrmIxnG2Mr2msgSUkq6Cp9R4Yl7DDDf26JbSppzmXgrAdcQ8G85BX9gcDKNuP9Q3Gc08zN7UGelLW1auSU9ueSL9z03DVteBsBmLWA6xbPNVmTYlr7R+mjv35IDz25rNm8zLYv2mV7wHXzgVkpQBrGrT33kJ4pyKgUQRVfKLKU8XUL51EZyCtjTkDhw2ejTnGYFw5gWc1w3baq+q2eR29hzG/y47pGBvka1Qt/5mtEdJ8VVAOY/zhd/cI36BvpAVNgntsYfQe1fYt5d8vWAnfgumnPsL5LVttvWz+6fP8tWKsegC2sQ5vGHsOsq+WvMF6gRc9sftLrTOppeT8U/dam51qbUmB2/Z42ZPRsGhsr/172XtuCsJsmY/57tkC2QLbAz9cCGXD9+do/Pz1bIFtgowW2Y7gWAVef2rcOzEzZcklhmwRwfeCep0qYqQg2H6Jrv++qX5em0cfNYwoOexOUp20RffoLAPmW/4vgz7qAbNMmezXoVWDBLemaOvmAYCsPAaRp/YWWFphja4fBljp369NSNwMg/A4lAF/Uh0xYKV/7ZXqUfkaH91yja3cf0rXniejxz9EX6dP06GPX6HPQpeWiXKrre9vGwb72glLwaVOAE+6IMXCVf7pSAJoAUhaLcfkxGIJRLjSWSDYkb3vLguxSK2j/sT7zCq3KFdYrAD33PkWHqcay+1xse9l8Wv5dYb4WmHRe5/gUc3Pr/tSXXqUT6vsd0hkoplXCyPa2LJPRiAUC17Cstnjns46NdYDr5jRbO1hJNaSXtUL5Xs8dLkuiAPRwTMXCM1P2/SmY7EsF1xicjwdLxUM5D75qX5aO9W38/NnnkT1ypd3LQPx7VxeOWi7odz99bu38vvXz6Mxjfo2n5nvec0hX6QF6iOWIHqBrYEl/CrqUrrDdEqhavGnRzu+gtr+N8339Cllkm59qNS3NgonzBWxQO8grPawve9jSPZdBye3nyrrWrJrXJWMi+PjIjE/bs92YP92e1nZ9G31yYewke7Jk7xXfG1JGXgv6nSVVdKpxmC/OFsgWeE9aIAOu78luz43OFviHYoF4Uo9iAAV2XQpqJhqpy8UCljfDIuz/FTp8/gX65CcA4iTXAER89hpd+8IX6fCxR+nac4f0eWMV3HeVCw2FgOrhx1Urq5yt4ze96zaly0GW3Vf6bHUwsDogKzCfAkhQUviqMCzKGA3Fjf82IMra4gnrNCNLQbBtxu2mwivxHtsEB0XWbmpjAWMeuOeqSxUVFvSVj1+lq88d0hfpSgAIjbW7Mu19Q/PKwKeNbdB7hrH+9LLshGejPUGPCNv38W/IJ5WZdf9nvkifxhz4KtFjT0p6dfrfyvFwKsmHkhvrmKWC1u/6YK3MlCk4Wkypj/OL2/67j9Kjpr9YuFkyb7bS6N1ybiapo9vML31rDkihQ7ukhRwCXNUsBvCKD5UE5kFvGT6uRDpik57qWsggyHJsM4f9HC0eBhQ+vVYfGlduA0DqoRDa6/RGw3NC/97FB0T/9T1X6U8gOfGR5FAv+NXNYMA6AMTAus89F/0Ga1EX+sOPffe8TWPxFs2jtfPc9HNX2n4DI3+VNI2sfis1pFN2r3/HtfPIxtCGMX/4rNeHXzeGBRREKUb6FFi/qvMc/CiKZz5A175se47V9yq+98+v7Z88w0Hh9r7rNP5gy/m8vDIlxTZXsTjtUAk6u8V9V8lqt1zAswSIXmWHrccnHrxmXhfv4zWho49Y2m9sNeYfcDbYvKcN9tnkk11blve6AqoKiSCOdxw+FaUYFHw9xQHXaUZZvjZbIFsgW+BWWyADrrfaovl+2QLZAm+bBQopjSWbrWIaegSF7HNFNqgBFNhkP04PEtLJf0mr0SoLJWVtWuCLCqocALtU9zT17SNmhuUU0NWpmfIZX5QnTZ9ex74oS41jm/wQafmmQfgleuETn2S2G8A1z2DzHReBUh/kLOtzrdTyM0BnzaZ4ZbGydASxbdezK9OPrL53LLoBEP+Zux9jWYElZlUhJdzungS9asMHno+gkAVAH/umSFygMI704Qv0pS/fRZ/8BG3P7E0atYrhGlPXV0w9DxqVSDOE8fjrj9KzH79Kn3qcOEUYgbbNqUJF9aXKx/LcrYCNU7BTo87epsMBJyVgJigZd+uZSxagGoC1HcN1W1Bvm7lZDKxPDy7wM8CqDoC4PzRJ7rcCiBWbbwYN/Ugra9vyfEyyB7ZcJTaBvKl/K952FcO1eFVZ+nu8ImZYFFOawbpyoMwGECOsBksF7YrjbKk9uq4cMgihdykAO04ztCA94FoQtBzfznkUD0cB+gebUhlYvElrfPWh2dsxj7Yb8wnAvmr8om8gG0BX6PMP/xJFdr3284NETz1/SIfPHdIjK32hjrnEh/382p7MKviZFWtAHOdnm++b3MLWewa+UQQdl3Thef92SM8kh77eF5RLJK24Z+lhQNmhdQqgbuPnV9yn9HDCHcYkjNF0f7fRz59iT7t0b7fnTLxtkOUqZnqZHbCnfpyOfpXoz/uP8QHiKqZ3EYjdNHLy37MFsgWyBX5+FsiA68/P9vnJ2QLZAhstkMgJuACkAFqu2liW6detAO8KTExL9fvTQ7r6zY/RI7rpYzBDwdaHPn6VHmQm3KoU51Ub8zWFVwpFWSyV1fS5VhirJAX+wS/Ea5fYDVszXN3z3MZ7PTvTM682B/ccEiUFxAqBUaHJyVhYE0x4cCPKARh4GN8rZTyiABa37+5nnP6mf4lylpGBQsaC4urjX/DAuQSfxna6lQzXMhsWR8q2qe3L42tVcCtz5Wmiz6xOF453i89fzXYuhGtRt+4tMFgEREnHYMKKdY9d7pNV15bdcxOAJA/aVOArBaxLD2Y2jPu1oPJKyYONjvhsFxRS7k8H4toDNwGuy+N/+z5f8jVbpEoXQPFTtW81+Ov7mcch9MRV6zqVOBG7lI3NtN3OX57TPApzaFX2yX1XpcjgFr57KdvEjcDzmEelA34Lpv6qQye/1iz51aWiXqvnys+t7dt4gFPNh21uWH7Npj3D0nz6RDEfI/ZFyTxaMTa3uaexMDddeyY/X1p8rriXkayUs/nZ7Xpj9Z42/Xyxj1btQYr2X733K1531v3Tdm3MV2ULZAtkC9x6C2TA9dbbNN8xWyBbIFsgWyBbIFsgWyBbIFsgWyBbIFsgWyBbIFsgWyBbIFvgPWqBDLi+Rzs+NztbIFsgWyBbIFsgWyBbIFsgWyBbIFsgWyBbIFsgWyBbIFsgW+DWWyADrrfepvmO2QLZAtkC2QLZAtkC2QLZAtkC2QLZAtkC2QLZAtkC2QLZAtkC71ELZMD1PdrxudnZAtkC2QLZAtkC2QLZAtkC2QLZAtkC2QLZAtkC2QLZAtkC2QK33gIZcL31Ns13zBbIFsgWyBY4gwXWV5E/ww3f0R8pL8C1qugKrSjoU6zgW1aQbZsqyGcx1Ov0pSe/Th+77xo9/vwDXE04/5ctcFYLyDh+jA6/9nX62MOfpPf0aELxoWcPucp9/i9b4B1ngW2Ky7mXljXtIbr2LNEj79gxLUVKH7jnKXrm7s/TIx95x1n9PfJC6b6ofJ/ERfUevkYPPOnWilOOy/eIQXMzswWyBd4BFsiA6zugE/IrZAtkC/wcLPB2BLWllWSJqLRK9NsFhJ3dlttUkV8JCC49FlWyr9KVbz1CAhukP6cfWLWxLl53S0FZv0FPK2uXmfGVL9ET3/wYPQJw8dtP0BP0CD3yEbTrKTr808/TJ2+TDy3bqKRt+uzH6HEO8K587V568AvJQ/242QZwLVSJlnH3lXueIqlebP9ZxeAzjL90zrANHigFyW7tWDrlmN56bm8x5ra+1ynf8V12OQOmdIWuPf458qMtNNON5XIfsg7w2NxP6cHDrTDv23HPbd5r+blpNXVXifxU4/MMc36bFz7LNVuBI5v6/Z3SHrzn40S/J2tAABh/p7gunMVMp/1MYX1UGz/03P301D1fKTkU22Rf4nXus3agZmPtvqvxd4UXXHE/XTevPPc4XfvU5+mTL7p7btvArcYLblbsi7W3T+75+pefoK//2pV3ODC8rcH+4V2HsVvYq/CacRd96eFn6PBJ20dKu9JrP/rY03Tlqw/S5/7MtfvXH6WveED2H55J8htnC2QLvEsskAHXd0lH5mZkC7xrLbASCCsGW0ubtVKDGNhERKcKVN8O6wrAUGB84J1+n+ixt7xJTAP0VaCvb9c2wWtJQJW+cwr6lZpOAYMXn6B7P/PFNcZ1wIJsswuBbdkHAfQtAZdLF+p9yTPJ1tzbxsqnrtFnf+dz9A1s5B+8Rvfzu7sxxc8BAPsghVaVBQ3BZof0jLI0XnjyCaKHXVDhgtvURp9+7NElYOujj/xvRE/8OV0B8GsB7a99PYwnYgahY+648V9qs7JgZes5c4vGUpk9k7786GMlQMLa90z6Jx0babu3afOqg5bCvXWcbOnP+KPr5lLpIc72877Y5+k8O62/WwfcLI+FJcB1o9/bDAwJWPJIOPTgmfjkvXT1vm+dma12GsD11tlzeXwKmHA1gA4F+znQyL9D6bwoY4WlXb3l+DzNektb+eTUj5q/XwZb4iv7sVUc+5/+g7P3u42dBwmAj7KMC3MxedfER8T+WT6M22pmlcz72J/r2pnMk2RsLIGuW/o2A1zDfKBVgGn5weK9X7sS7egPJLH+Yj1dMkrJWNgWcN2mTfa8Le+5PNaX328ZAMS6RPSlh+8vgoD2bF1nsC57kNHPW5nPxWctHziLv7hWtg46u5aDmZFBL38/pKfDAbmAmo/TY+XZK+ma59YjuRfRo+4QGsC9jYPS/Ub4fHEMFa9VW7j14gVmT3sQHzZf5zO2moH5omyBbIFsgVtqgQy43lJz5ptlC2QL3HILrNsUb9gwrw24t9xsF9qzzWa+DCTxIM4qcMauOct7bTJ64Z7lYNgmcKFskxyCWm7TteIGO7zTGvBtY//pZlqZo7xpXwfQbsFo4GDguYc0APSb+zVglfb7Q/Sggrmfpqf/gOgqM1wVZLX0toQ1+9nnr4D3R/TVa0WWBo+TqwKQMitqA8PVALgk1Xhdv63t0zONs+IhQVlAyDBJCu4m4/PsYyneiPvxq1dWMFi2e8+t2NpnstOaYPUt+DM5cLif/n/23gRer6o+93/e4UxJCEMgCAHkAIIoMoSAQCDoKYKigmNrW8KtAevQFnJrr722EttE217vtQ202lZN2gIqrXbA/6dUrvyPlRnFqlgrSvAEkJmQhCRneMf7+f3WWnuvPb17v2fKyclz/ESS9+y99lrfNex3PetZv7XhBE8I8sSDoA/6DjLtM4hMpBPDhVyzeXDybqBgXERkscGIB0/arZ/n4+4M8UHGkdWPd5jcu3In3Eud01x7er5QmzZ0ZouJBYXpKfAMxidZ3An6elyE8MZFbU9D6u4avsgtPph2MrLGiY4dFhniwv0U2mdXAnehfpUyJusY79W7/PtjwPpLN2AwEFnzdlN0fmGq0HQHcM8J7j0RE05jonRc7E+0nwLvpcT3jIyFV2EcCqexcvo7MNz7IiJorsR1Nw5h+MoMF7qfifOuw8YTRrB4FbDpTmDw2EFg/YZwIdG79oovbAau9hYZg9+Z/jJ4i7/wkd0nO47HkbLZdoGkg7HQmO7yl5umL2a6cUy2sJvPYdtb8l1k8hf2R/sdIbLjx7o0I++w6H1a11tWeu0w+V4xougQBtePeLuJYu07ZRHlocgCr2lHg+tGMOwJrJmCa8o7Rd/pdoEi6D/w3s8xwTW5ENapr4uAuhojvpCat7DfbZ/L+w7N35MACZDAFAhQcJ0CPN5KAiQw8wQ6izfZX979+/TL5XsGsckXqwpN+GLl6yS4ui+AKV/0oiKfTTM2OQrzOzmRoFNNRCchaQKojceZGzuxg3iq5R/BVQ/KF+MMV4fLpJvkdyW4pk2i8ybWMZYxkTPuIBThR7b2u8mAERBux+BmU55AQJKJ0xeANb74a8vks3Z1KmJS3D0SbNU8524NUzC09aZ0h+s1ImLZ0AyuzRxzU+AWibabHO7C33PWdB+rLircpLvoprMtRbcRuuYTFR3SWn6BfArLTwzj5nuNvyq6eOAJlJMZJzrcM9nxzLTVUKDvJNAknpEXLiPXYdp5nA/rwxMlAga+UCHppPRJHZfTt46aJ+ePiQkBIW0BJEgr1k8yJuddiTc+oiny1KQi75rOguvGO4GRY2NxlNPqvMCC4WTbZ+77NoV9+vjhg8yrd9fPk47DSded47ZqOBhjk7thvPeOfe8PxkTH/LJ16FOZ7SfJIxS5w8WYzcHCYDjeJ2Mip7GNvk+1T4ng+vggBtdvCF2UmeNb7PtB6hgQXhN3d4ZEUhY2YgJbuoM5ZddQp6GrY5qxHS+JvuNYDWE4JqQG/TcimhcMsRRxb7rvH2G4iqgIGuYxKmpHC93RqSqXujYvizxentPvi3EJHhWWb5l1xkooi0BYzRVcJaGw/sJFDNdOY4JrpIjxtlxkh83Mz134BBIgARJwBCi4si2QAAnMaQJ5brn038e+cMVjiIljcjJCSnxVPXVbbxrO9K12Jgaovd7LT+4X5CI11skBEBcYfOdopzKlMcvl2NnhWiykQNyxZQHkChse92BibFxfzp153boRjGQdkhF3BmuogHBynxD+YqJ7sN1taczxkrIdLzJJdvUb1IVhOHTRMIY1r2G5ZHKTJZx26jtdCxK2bMjZuhhxIU97WyrQ8AvlM+4U9QRa66DDc0uwZFLjROfJ3mTGszTHZXTradQJXiiGcIAyo28VQB0KC8MYvGgd1gZu1suxJFNwjfOJCjDpW1jzhLe4yO9f74QAtxCUIuakOlK9NFKc9dmC2tR4ptd155ACqQ7mNHE1qJO0rc5mXOs0nkh9T/p9a4WdIB5o3iJAINB22B4cLPIlF2by+llq8/aZ+flL5NUXuq7FsCS2ygvXkvtOzOlcmd8zkguMwXeFY27CtXdKukPeYWs5C6Txg9kibcbeuyblUMSs8sXbnPfvUBjOzlOnAyPle0JemAi/7+QK3rZPZ6YZL2NKmbWNHTCEkX9OCwOVIgL6wmwBUV1CcahgiXAHgojUwRjpp9GxP3nvt5R3clS0zxJ3XZvNXuR29Xf+/TaPEtJIF+HX4tSckAKmvmAO4rzmfNzt/nvNegxjEFf5Dtc8d6vLKl2uRd/ivI4ESGCGCVBwnWHATJ4ESGBqBHInTpMSAXME1ywnUAGHUHpp05wpye3ygQCbKyTmMPUFhMQXcfflOxQeQuEwJf6Vd39qXcT4pwkGabnVL9gySexwwr37Ap/p3sidtPvuiHAiEclPZp2mCSfuM+N6lS276l7VEAWeQy8mvC6xDr2RE27GzV5cQOPiWA3cEp7MntneY+KC754NBNe8kAuekzMrDmSmEFEwtvB0tiWTlzyxzctxwX4T2focMEuLITmJcSK+rTcGtLvxzPbVlIljqqtUn5U2Ic5g2DEUSJFx26b7sUEM62FyBRyuaeORc6MWECHCqIOxeo+IR1EBNn+re4bbL34Kdh6SKfP0HhDh1NnhGo+RaVJJuv1y216BcCCpC5UFBUb/+fqeyAwJ4jh07vud0ihS1mh1Jt2ZAdcswfXtgxjetRru4MNg8bTgOJTXnNzvI309ZVv6erwbg3dsw2oJrRDvB95hXv7z0vpE6kKvv3DixyYPEgvHzcT9qQI2kqfL27RSBdfcd7zfVlwYjaSoG8lbgTTjecniNSuCq10gFvHVD70S5Z2328dySrzvovf5aaYv/HchuF62JIwD6+3KSR+P7SJoPGyMhgsxOzsGb4nFuQ/aIB2uRccSXkcCJLB3CFBw3Tvc+VQSIIGiBNJcF/6hUimCWaHJ1mS2/U5WcE1MwNKdKt1v8U6D6H/5TNn+FS93rEzxiUbI0stzikMzOFwkkaVpjOEaSbuAk6xQfWUfvBK4LvJCJEi+YqJYdFIRc8vdeSauw4sYPFbctYMYeRw2Pt4VEMftBhEi9FCuMC6u1sPWQdyM6AEkkbae5siNHWbh2lhYz/mCZmE37Ey0pYJijkpM7gANF/M3rXt4gqgKNnGxPH5Pt+NEXn4Lj2deKInUsdK12/DgNd02nComZPTBAsJDoWE6YPpkhxiuEvswxSHZaXErHn/SP4TFy1hSGOh2S2nK9Xn1mAZmunh6p3AbB14HwTVL4E9wze/nWqTC7TN64E6xd5fvtLsO122JxbV2zy9U71JnmzCCIXvIZFywKRhv19VjlmvOxYiNCJlJkSpa/oKsC3Uuf9EnuSAaec909V3I8XKCaYaQ1sWCdmL8Te1D0b4WjeeddkhmwQOQIs/qtMBdrG4SYZhSwgaYa67CiAiC3mFTQT+alpACNg6zXXAdCuKsRsda15Rynb32QtduTLij+LFlods9ueMg5TulppkMKXD9ZTLi2/jH6waxYav57tJ5ASxWP9qmRzC4ZRCDJwwDckBWVsz7WH/Kc0QX7X68jgRIgASmSoCC61QJ8n4SIIEZJuBv30s7dTolbleRiW+nbXFuG5SWbIoTudgBC5pkyrNTxaJgEpjhvusoxFyOJyMHbLiyRJ2ecXE6mg/vy3VwEI980fcmGIH4aidLmScP+5m11/qH+6SUpZOA5h/SkN4ACwiyweQj5jbOadG5gn6qI8qfOJo2u/rYYdx9zhBGbgHWSqxWFzYgLqx6gn1kS2FcwHLtym7lk8nZiKR1I/SQL4k56yYhYRmyJlAOQrEJqrauWHiDKbelpfkHcIVVVTyf5p640J4xsS88Ttic5Lrbuh3P/PHHEyQCcUWc1a5P28ltTJhMdypN47DtC64JV6jPOUXUSeWbbJOhMFNAlCm00GLLn7G12G+7hYT8acQZihcuPmQ0fmGR/CREDZ9JRz7dts8skT8HSOo7uni9B2LXJ0awWhZgE4JbeLicaztFxSj3jg6dw7F+Fct73s6PIIZ8wV0C0UO4ou+xvEOzwoPWHH+v/31/IyJhjNw4aJ2rqQJVUcE1ZdxLf096+Uks0NmDI2OhdLR+c5pT8l0Te98G31mKLcb4Y2ZqzPDYOznq1jZ1Nh2HZvmHS7ndQ253UMLZnvHuSdaDa8/rgE8kd/74YmxqiBcdM6MHMSYOzfIO3wrCDAVx7tO+x6ccHHrlZtx+7KYgZJKp43XA/U/i8sv8vQ7dvvundbBmYiRAAiSQS4CCay4iXkACJLDXCTjhsXDMVPvlbUvyFNuwLCnihH1OeNpxXBwVoWwYuPFm3JwbHyoUSqITmbQvh+nukm1fuxVPXna5xr9KTpSyayUQJ2K8Qkef+7KazEti652eXj6Im7ImLJEthzGnh/tiftsgNkVE7KjYkV2SpEvJTTrQqS3YesyNN2ofnCugehPTkXW32y2k68xhWvET4/1wDkHBYpxtfa5+XEIKrLWODSP6SvwzcUvJ4V3mNGoRuDdhsIO7L3RXRbegizhrfpeyNd1vU6nurg6xalMrbIbaUirP9BaTf5iWf1/BLZjOoePzTxsnvKS1/3Uae7oZzxKuZeljIsSFp2T7h79Fx5rskASBqKT9O1/Q6PgO6BhGoXOM1uztpb5g4rWteN/OiK2YHgtWShFbQEsbx/Ncnlkwumir2TxjC0VaviEM3bFGD+4zPx3cm24BLDY+ph3mF2yBj2emm/Zp79oSobwAACAASURBVM1t8/4zMkMvxMeQjHoPQtGkhbBYEri8JS728KrNGHx8GS4P4kMWbOtxQTgyRkYXQNPfH048FlHLtuUiC8HCKbaDJCoUR9tvpL9nCOnunR4PfRC8S217ktA9a26Mta2CgmuyH2ct5MXq1HMOJ2KASp1d48IEdBqBkiKqn5/o956iC7Ee50RfSnIKWdoemoh1nvUdL+owjcbmjguTZjyX7yCRA6ki3zPSQid5znJ7rbabI2+NHJIVJGPbqYidcfdrkL8Ou5ySC3yWpf2uFHU126cGjGPtw1+k0O8sQ8DX78LIV/8GcV9uooXkfkfv+FbjL0mABEhg2ghQcJ02lEyIBEhgrhGIfglOcYkmhKY0J2n0y2rkC+ed0e3dOp2Xbcp2i1aaoyYeI6vTtaGQ0o3DNaMW0iZjWVv+glht2XEtw8OuYtf4X8QjE5UoR/3CDxETYqdre9mPuFZcXeV9iZ5MHMWc7cNmghCNVRePmxq4TlIFrHQHhnMyuRi1IrKuuRGBC1XK/8MlwPOv9g5kcXxSncXRU+wTQoDPRpzI8UNTOnTg1EmSk38y4/H6dT6JtmTTj09mo9mMppubT93maH/ik8bgF7G8FhonYvAiaXe5vTmSVEwg1N/ljQdZiz0zNEKnCq5xwcKL3ejzzOrPMeZJ0UmEBX87b4G2VrD4aWFVEttu88ahgs+KXlZApEoNneG3kYz3XGJLvBwAGOtJGr5gUhnXm3Lft5r36FiaeFqhejfbiqMudc8hlxLeRcbVrhyuXWDIXrCzbdJ7D+bHE+7iwfFLOziXQ+7u8LhkGByTXJrgb+LUJreemztWrv3vwIuvMYd1Zb7/w8xG3ePW1Sq/Tl1ETRv/wrTke4Rsi0+EtOg4xuSnmdYPCi32TqH6eKtrf2aBAokQQaHgbMIVuB86XNl2SIAE5jYBCq5zu36YOxIgARIgARIgARIgARIgARIgARIgARIgARIggX2IAAXXfaiymFUSIAESIAESIAESIAESIAESIAESIAESIAESIIG5TYCC69yuH+aOBEiABEiABEiABEiABEiABEiABEiABEiABEhgHyJAwXUfqixmlQRIgARIgARIgARIgARIgARIgARIgARIgARIYG4ToOA6t+uHuSMBEsggED/YpDMoe4rtmhHchLVTOhiEFUIC00Mg/dTi6Ul7DqaSdjBZ5iEvWYdgxE+jTp5OnX2AzfQzmc1nTX/umSIJkAAJkAAJkAAJkAAJkMBMEqDgOpN0mTYJkMCUCfinjq+88grgxptxTzxV/1TiDBHHnAg/hJFPjGD1DZfDP+O0kFibuGf6TkbtJNwUFnV8QUtOCr5zCA/KqcH7/E9MVNPTh0dw1YNrkV26LuomTQhMZZYU9/zLpJ7WYx3c6bnxfyeSLPTc6RRlfSZZp6FHc/nQDRuBa4TzNtx6w904/5rLga9di0u2XhW2rbT+liibe/YQhq8ZweqPAesv3RDrxytx3W3u9PFigqs/NgByv5xaHz19PXEyeSHuaQ3AMljlFm2i7SGaF3t/yqnb7qTrzBPTO5w03qkrFx4nJJFJM9jnBxMWgARIgARIgARIgARIgARmjQAF11lDzQeRAAlMhoBzsp5//7W46ZjrA3dqpsM1RbAQMWR41YOTdLZmCW1RUShVcEkUOBSVfIGkk1gSlBMiNMZFKuCKL9hyRcpdTFDrWB8i2l59c06VXYHNInxmCrwp7FQwTZZDH5QiUAFp/EWI3IRBEegyuMQzLgLXVVsvwZob81qhLVOiHaW3g0L1ruVahluvuQQb7u3w/Hj584TzTiz9x9h0I32mQ9ruusFbViivK75wOwY3m7zHhUInIJrH2fb91EZc+/jqQHx2/W/147YPH3krNt5/PtZeFi57mGeuAz4RY3TedbjuhA3YEKm3K/D7V96MT8JxvQmDN6wFgn4eratoHpP8gz4EoFN9XiELPqtWY/DOr2P3lm9j0ceux+VP+Ysb3nMzxqFNx96uXDRPvnDtslVIcJX2HxWW01qVlGvoTlOHnX9sm49c5PWxpXn38/ckQAIkQAIkQAIkQAIkQAJxAhRc2SZIgATmNIFQ/BG33WqMpIhWKgIdc1O6QKju10HctGIYQx1dkVkYigmueRDjAksxwbULp6a4EK8xwpM6EuOcUsXMvFxHf5/p2uzkmMt109m8niDiWehZzRTJgnJ0EoS64JaZP1fv0nZi4lYHltnieU6eEkJbSh3GqssXCtNrMsYo7oKOCOrhYoD2uVVDGL7aCOMr123G0NYRdbiKRBqWMd7mbsLgmkGMPD6CYYSCq+RNhUwVSE8FUoVi3+FqSpNcVOnkMu7sQNYEC4mZSZJGhI2Lklb09Nz1cp0TVMVFGrjM7eJFor7SPs/tL+k1Pf0OVwqu3Y2OvJoESIAESIAESIAESIAEogQouLJFkAAJzGkCRnS5yoYCOB93263NT+rnxmHmu+ni22UD0SZ+XeFST0ZwjYlrKjANYyjYMu2LVtG/R7NVQERyN8RELOduc87ehMs3xcHaUcDrIAR1Fns6CI0pXFLkLmyUbehFwkBEypTm2nOpR8XMrO3dEaHNK7+KwXcM4XbJU64T2AmJ3QmuaeJ2t2EKIiJn3L0pQqFs7f8EsE7KIXUhf18zgktUiDX8lmmohKswdMcaz51ryyTu4lsGcb0K5VGBekQWQQIHa1h2SJiC9wxiONXhej3Eye5CM5iQBrLIsh4QN+lSrz/kcjd1HXWvXotNW+7BPeIyDoRS0xaGL/LzG7bCbOY2xMB7gPW3AENbNtg0nrTuU2FkHbuymPCeEY+VpO8zWYE1W2RhyLSnyHiWMU7lOqv9MCuaRrE2Hz5uOsNZFB5seSEJkAAJkAAJkAAJkAAJzBsCFFznTVWyICQwPwmEW43FvdnB4WrFnbj4F/57sgLCFAVXK4QOuq3/tpp8916mYFnQkeeEwevWjWDEC7sQaRFOyHFO4IRL0wgyI2vSQi/kxy/1wz3EW2Ja+dIcrOnCZ1HRuYsYpQXi3apbcctK4CITlzXutswKU9HZ4VowpICIiZsHjQDnwcwNjeGVS9uEE/FsG8S66zB4BzLE66ggnIg1mhI714l+Kmoe6YmvKobChJtIuK1X4rovhO7ZsHjxcBtXAZut0B6U68kO4ntOO9E8jQRxYv32J/lffeQ2LFlaNLJzfEt/J3HfljDVwewc6V4lFxRci/Sx1P4v42ReqIpAoE3J3/x8zbBUJEACJEACJEACJEACJDDtBCi4TjtSJkgCJDCdBHyH6kZI/ERzeE+6wzUZu9QXwHIFq9SMT0Vw9d150cS7F1wLbJPveOp7lphaQOx5Lhlz0y9N7nbmiIiU3Irt0opsyXYfFtx+Ho31ap6BmMjtkoyHcwjcqv4z1bkJK/AN4qa4y1bLtAKD69ciL9KtcYtKW+ggYLm6Eyekc51GmkyBuLy+qJ5xaFpm7OM0kdd9Jq5XFYAlvIKNnes5xiPC6+n2UKY7Adw44rm6H8LGG4C1q4axEWttPOVskTTaFjz3bFAP+SEXAherc++qgB3el3lwVdEBrGOIhli82+kQXDsswOT1wdw2nyhzgfGmKCdeRwIkQAIkQAIkQAIkQAL7IQEKrvthpbPIJLAvEfAPjdp4/yAGI1ubTUlC4SQp4GQKTFOFEBFxYonlOlOTbsKoQ9S6cW8bxCa3ZbuQ880vf7dbiDuENsh7dqS8GQdlOQGzYyxd/14nzK7ESgyZbe8B5nTxMXQtrsR16wYTcUTDWvIcildeh+u2jNjYt+aKuEhvDo6KOn+zBK7pi+Eaa1MZrlf/qiJtPZK/tBAMk9iqr7FRfZE4aC/ArRIO4O2DGDl4CLgTGMIwRo4dwYb192ClOG7XbwDcoVxBHF9pB8MARjCooQRcKePtOxSwTd0jcLD6AvyTGppA3LZeXNKMECNFF2U03MEqYNPjQya+7aoRrPcOCouHNkm6SjMEzcKhO5IHZ3UWkDu3+eRwSMF1qq8I3k8CJEACJEACJEACJLB/E6Dgun/XP0tPAnOeQFYM1jRxKRlvMV00KCqqZMPptP2+0+9sirEtvVGRzr8/FrMyw7XYreiWLq5cgg2wcSTjF3QSl41EaYS1j10POdnexY2NCJzibgwOxfLFYO+wJE+4Des3wwXZUQQu4AZ1mUvZXp0QXN3W/KBA0fLmngKv4RuWeYeapbSsTiJ9kVi3BQRZfWruYkA8b3khHVJYx+pm29c24u5zhjByC7D62GHcfc5ajdV60zESNiAprIb9Mx4GJF1whR5WJeESRgDcjJGLNpuYs7H2HBebE7FSC7Ox8VutyHrV1pus+OodFJZgIOW93jp7XZ/pIqRALKRDfAyLhOjIOyCvUEiBOf9qYAZJgARIgARIgARIgARIYE4ToOA6p6uHmSMBEhDhTSSZm8VleKX8V85Nj//Ilu0hDMfdk5lCYReCXOxRbvt0qpssiJWZfgBPIHhdOoKrNL6l+QmEIImDeekGhPFerbBjT4dPOygnno+8rcVBcWJOxrwT7yMxQdOapdv6nyf2yL2JEAPDGNL6c2EAfKE8XfDLFs2tmBu4JTv0oVhcz/DK0A0ofNdhfSiWZdZxePjSVVsvCU+rDxItsAU+wc7lwxOlU4oTOdwrd8jIE1DDNnnJ+kHTr2Qbvx6mFcZAtVelx/2N1K9rw4O4yYnugbBpQzbI4V22T8ghXZdsvQoPBuK8X6Bo3p3IaNpu+Duo2/WeVFeyO5ArFVPuwoK7KwyPEIi28QUA/9+p6WY5SD0XrnP2psSBTsYUtocIyj2dxPfMNh8nkpKP3LbFC0iABEiABEiABEiABEiABBwBCq5sCyRAAnOaQNY26fjnadvApWCZQmJhccW6Ai/dAJV6swTFQkJGzlb4xMniSBzWlFtZedv/cxPIEyhdxNLOImDnx6SJj7GDh/zYrcpF4oeuCeKlTlrwthnrTqS0ItbVUnY/nxlOXSuii+inP5r/83F3kRiuVmhMxEVNBdqFuBzcn7NVPCEop4WpcDFpM+ICp7ZBK1K6GLUqsm7APa7NqwjbwuCWcsqhXh5n2/+UD8Q57JYt4kJyGpts0TtoTzkhFSLjScEYruljWId6SMQtTjuUKxZSoMBCR9dtfipjBe8lARIgARIgARIgARIggf2cAAXX/bwBsPgkQAIkQAIkQAIkQAIkQAIkQAIkQAIkQAIkQALTR4CC6/SxZEokQAIkQAIkQAIkQAIkQAIkQAIkQAIkQAIkQAL7OQEKrvt5A2DxSYAESIAESIAESIAESIAESIAESIAESIAESIAEpo8ABdfpY8mUSIAESIAESIAESIAESIAESIAESIAESIAESIAE9nMCFFz38wbA4pMACZAACZAACZAACZAACZAACZAACZAACZAACUwfAQqu08eSKZEACZAACZAACZAACZAACZAACZAACZAACZAACeznBCi47ucNgMUnARIgARIgARIgARIgARIgARIgARIgARIgARKYPgIUXKePJVMiARIgARIgARIgARIgARIgARIgARIgARIgARLYzwlQcN3PGwCLTwIkQAIkQAIkQAIkQAIkQAIkQAIkQAIkQAIkMH0EKLhOH0umRAIkQAIkQAIkQAIkQAIkQAIkQAIkQAIkQAIksJ8ToOC6nzcAFp8ESIAESIAESIAESIAESIAESIAESIAESIAESGD6CFBwnT6WTIkESIAESIAESIAESIAESIAESIAESIAESIAESGA/J0DBdT9vACw+CZAACZAACZAACZAACZAACZAACZAACZAACZDA9BGg4Dp9LJkSCZAACZAACZAACZAACZAACZAACZAACZAACZDAfk6Agut+3gBYfBIgARIgARIgARIgARIgARIgARIgARIgARIggekjQMF1+lgyJRIgARIgARIgARIgARIgARIgARIgARIgARIggf2cAAXX/bwBsPgkQAIkQAIkQAIkQAIkQAIkQAIkQAIkQAIkQALTR4CC6/SxZEokQAIkQAIkQAIkQAIkQAIkQAIkQAIkQAIkQAL7OQEKrvt5A2DxSYAESIAESIAESIAE9kMC39+IFXcO4cFrTp25wj93K669dARXPbgWHZ/S6Tr53SeAdTdcjiXTmtNtuPWa9cDHrsflS6c1YSZGAiRAAiRAAiRAAqDgykZAAiRAAiRAAiRAAiRAAvsIgYduWIE1N4aZveILD2L149fikvX3JEogv1t7+kPYuGINbu6mfFduThFiJyFQdiGWbvvatbhk61XmuSrAbkCyRFKIK7DZF3C7eEYUQVZ5hNcwhlJF4gyW512H2/ME4dkQuLup48xrO5U/vEnrK6XNJZON1ddU8jhJhq7PrFx3O66/bHpl+7A4tm0UaQtTYcB7SYAESIAE9hkCFFz3mapiRkmABEiABEiABEiABOYqgWICVJb4JOLfJdhwb7R0kxeITHoja0RwzSDWtXhVRIhLL0fHOgvEXUl/EwZvizlO8wRVvxzy96uzpGXHPk00vQKbvwCsuRrmv106f4O67yS2fX8jrn18dTHBL88ZnPf7ALipj+GLuhEai9QzEBHI9Xkpba5wPgv26m4YpiQZ6aOpiwoF89HpsmCxYCWui7flaUi+2DjjP6jzmNNd25iGAjAJEiABEtiPCFBw3Y8qm0UlARIgARIgARIgARKYbQJOhEwXYJyAouLqOXdHts8bZ553X5qgmCryxcWv4kJoKPIWvaeDg7FrUVfqpoAj1yuzMNp0bDeCoqt/z+H61Eas2DyoLtUnYw5iudo4hSfTbgqUJU34yxOZRd70HcGZWZsPguskGSqTDuKx7UuTX9TIaw+TYZ+XZje/z3t+3u+7eRavJQESIAESSCNAwZXtggRIgARIgARIgARIgARmgoC63YYxlOF0M2LrYLhFPk1om5RLME1wjcUrTRFDJT/rsS7FhTmJcAJWFExPrwDsRP7SHbAiuA6vKi6IdnIIXrHuOoysD2PORnkUEaCzXY3ZbFNYFBKqMxzBkeQmI6rFREovvIMvThZ3WqYL8un3dw4/0BVDJ7heM4LVeeEeCjTHTpe4skxemJ9aBtIWHRJjS+IRk2kbU8sn7yYBEiCB/Y0ABdf9rcZZXhIgARIgARIgARIggb1PIE1IzRDafEElLYZr0n05HQ7XENG2r23E+jtuxj0u5EHgMPVEyITTNl+gdAJeWCZfsIwJf6lsJicEu5IlBdX1GDkBwKrr1dFaWOCzoiQ6xAj1heF4Hbr8BIJmIcG1SP4mI6rF662DYOpi7moBCoQUyBBvg5amrtORzK34XTGUROV5twzi+pk8GC7IvOfE7RCuIOpMLuDejccsThm5EoJrDkeTxGTaxt4fNpkDEiABEtiXCFBw3Zdqi3klARIgARIgARIgARKYFwSyXGmpjtA8AS7jkKmOjru8NB1lu/XaT8sXDLOf8RA2XrMJIxjCuoTDMM2dGX42eEv0YLB4hYdOy2LxRhMNJpWXFXslvIDGcF2WHwdXEi4sbsUcxp1acdG6yQ090KWoFnDJP+hqpmK4ZodKmIS47sV8TXfUzmScVc+5HhNlkRmiYnLtOTKWFGqPFFznxUuEhSABEpjzBCi4zvkqYgZJgARIgARIgARIgATmPIGiIpkWJE086nDQlZd2qsP1yFsjsV8TrDoeJhW72neqyn02tqk5272Yi08vtWLXOqxPhClIF9Umc2hWXKDKE+WsexPXabxWU6a4KGnTvG0Qmy4Nwwuktb/8bdv2rlxhNJZ64bZUrLxFDkYqXBab1amGFMjsz1msumUordWPx5sVK/fSDRicdIzebkYl2/ZO2IwHMx23kxFcvXFDxoGcNhvmuEsxvpui8loSIAESIAElQMGVDYEESIAESIAESIAESIAEpkSgW6Ek5foOsVpzD0iahBilzkx1cp4altxPJ56m75wLXKDevRF+vhAYEwUzy+kJrpL+1Tdn1Ei3YQc6VGxGKIDIQWaXGVk2/hMVvnMcoZ7TslAzS9RntrDaOYZtQVFtUnGCYyXR9oEwHnGhgqZclCU2d8vQLg6MdAjzoE9PLCpMNuOd7ksT+lNbFTauGMbQg2uR1bNSWiI2rtiEwYw40dm5Ktg2ZgIH0yQBEiCB/YQABdf9pKJZTBIgARIgARIgARIggRkiUNiR6J6fFNDSQgyYq33nazIuqm7p7+RwzQg30JFEPB5rXJDLK2/WgVdfGMLw1VmOwsk4XKMcC8dcdYVPsLHCacdt2UmnYt7BXQ/dcC1G3nM9Ll8qDy4izsfaRwfe+c/OP1Ssa25+4/HzFhNdVbi+Y8hzE+f1P+OgTtty3z3DvGfZ30fE7SIHkRVMN97GOsR1DVMs0jaiz++esfe0Lg+c67LkvJwESIAE9nsCFFz3+yZAACRAAiRAAiRAAiRAAlMikCdApiQeca12cAeqk3KL2wIfFeICsS1VcJUYqh1OaM9zuHp5TghyHcubHS5hw72Af9J9FIsTu67CyKVrkOVv1Xsih3Z5sVELuCwTW+FTxeVhDK0bxIY7BmNioREE467JjqJnzK1aWNwMGGOSDsbiLbpwnrwkgwWCY25KOqW9kBkajxedttFLouFCQmr7mCzDAggSCx0qwg9jqGvHaPxhOWVKzVuXgmvheK0FQPASEiABEiCBaSdAwXXakTJBEiABEiABEiABEiCB/YtAuhDXmYHvVk3Zku7irkYEwS4EV1+kmmwMV1eAAkKmuzQqYIUxX52Qlr5d3z+tPXaQUU64hITYmVnWlAOSOoVNWGpjgDqxMCP8gMqFX7s2EafW5zG86kGsPd1+0sUWdhe2oOPhZx0bWcFt4x3Klp58LPxDPDRFJEZxeh7isYizhXhTD5NlmIkntX95dTTJ8AgRQb+jqzXpVs/Ma3xRIBCop3LoV8G2sX8N5CwtCZAACUwrAQqu04qTiZEACZAACZAACZAACeyvBOIiUhqHTsKSE+8uWX8PgLS4oBkhBU73BUvvqZ0En25duTmirZbLczs64SlLLAyF11swdMd7EBzsVFAcDjh2Ww7F43G0YhYytr8bse92DG6+BCNrPOE0Urkp/IX9e0ZSDzPLbic5sWBntGNltKHIM03+lgmrrVeZ+L9ZISsSIuEkM58huHfDMPWAr+nKX7w9pfbbSZY97bauxfFpfDaTIgESIAES6IoABdeucPFiEiABEiABEiABEiABEthbBEQovAmDN3RzqE40r7knt++tovG5JEACJEACJEACJDCPCFBwnUeVyaKQAAmQAAmQAAmQAAmQAAmQAAmQAAmQAAmQAAnsXQIUXPcufz6dBEiABEiABEiABEiABEiABEiABEiABEiABEhgHhGg4DqPKpNFIQESIAESIAESIAESIAESIAESIAESIAESIAES2LsEKLjuXf58OgmQAAmQAAmQAAmQAAmQAAmQAAmQAAmQAAmQwDwiQMF1HlUmi0ICJEACJEACJEACJEACJEACJEACJEACJEACJLB3CVBw3bv8+XQSIAESIAESIAESIAESIAESIAESIAESIAESIIF5RICC6zyqTBaFBEiABEiABEiABEiABEiABEiABEiABEiABEhg7xKg4Lp3+fPpJEACJEACJEACJEACJEACJEACJEACJEACJEAC84gABdd5VJksCgmQAAmQAAmQAAmQAAnMVQLtNjA6XsPz2/bggYcew3d++DgefeJFjI7VNMsLBnpxwjFLcNZrjsbZp74chx2yEAv6e1Eqzb0StQGM11t4cbSOh54Zww+fHsUTOyYwWmtBsttXLeGYg/twyssW4LQjF2DJgh7095T1d/whARIgARIgARKY/wQouM7/OmYJSYAESIAESIAESIAESGCvEmg0W3jgB4/hG/f+FPd97zG8tHu8Y34OPKAf555+LN6w8kScfeoxqFbKezX//sObLeChp/fgnsd24ftP7sGuiWbHvC3qreD0ZQtw3rGLcdoRC1AtU3adM5XJjJAACZAACZDADBGg4DpDYJksCZAACZAACZAACZAACZAAsGPXGDZ99dv45v1b8OLOUbTF6lrgp1QqYclBC/D6156Aq971WogIu7d/RFz9xx9uw/2P7caO8QYKFkWdrQcOVHH20Yvw7lOXYHF/ZW8Xhc8nARIgARIgARKYQQIUXGcQLpMmARIgARIgARIgARIggf2ZgIitn/r8N/Hv3360sNAa5yXC6+tfezw+cvXQXhVdd080senbz+G+x3cVFloTZQFw1jGL8OuvPRwH9FF03Z/7BstOAiRAAiQwvwlQcJ3f9cvSkQAJkAAJkAAJkAAJkMBeIbB7dALX/91duO3OH6PV6uxqFQdotaeiTtBWu41GoxXJc7lcwpsvPBnXXLkKixb0znp5Rust3Pzd5/HNR3cipyi5eZOIAquOW4wrz1yKhb1zJ1RCbsZ5AQmQAAmQAAmQQGECFFwLo+KFJEACJEACJEACJEACJEACRQjUGy187u/vw5f/9XtoStDTDj9LlyzCxStPxODRS1AulTBea+CGG+/C2Hg9clelUsavvGU5fv2XzpnVmK7NVhtfeWgbvvaj7WgWjSGQA0nKeenJB+GXTz+UMV2LNCheQwIkQAIkQAL7GAEKrvtYhTG7JEACJEACJEACJEACJDDXCcgBWetuuD33cCwRUf/so5fhjFcdhUq5DLG41utNvO1Dm7H9pbFEMQ9c1I/1175RD9KarZ//fGYUG+96OvdwrHh++qoldeyON9LdvXKY1m+d/zKcfuTC2SoKn0MCJEACJEACJDBLBCi4zhJoPoYESIAESIAESIAESIAE9gcC4kz91Be+idvvfjg31ulbh16Fj/76L0DitEoYAYn5OlFr4Krf+3vs3D2ewFUqAW9adTJ+Z83rMNDfM+M4JxotbP7Oc/jWoy/ByaYSEuDog/rwxI6J1PAChy2s4l2nLsGKoxZBrv3Rs6O47eEdEIH1xdEGtmwz5RIxOmP3JgAAIABJREFUduXgAXjfaw9Hf5WhBWa8MvkAEiABEiABEphFAhRcZxE2H0UCJEACJEACJEACJEAC853Az57YhrWf/Bc8v31PblE//T/fivPOGNTr/uUbP8TwA1tQqzXwoy3PopERiuCwQxbh+t+/HINHLclNf6oXPLmzhk8O/xzb9jSCpA5f1IPfed2R+NL3XsD3n9oTEZUlJut7VyzFBcctDq4XoXa01sRzu+v4x4dexHef3B0ItQcNVPD7v3AUjjmob6pZ5f0kQAIkQAIkQAJziAAF1zlUGcwKCZAACZAACZAACZAACezrBL7y9R/gz/72TrQLxDvd9Ee/hFcdf7gWec1Hb8GPf/ZcbvHFDfvh916Id15yau61U73gjkd24Avffi4iqh53SB/+6NKXY/toA//64xfxf3+6E7Wm8b8ev6Qf/33VEThsYdJ9+8xLNVx/99MYeXEicMuKy/XKMw/DpScfPNWs8n4SIAESIAESIIE5RICC6xyqDGaFBEiABEiABEiABEiABPZ1Ar/9x7fivu8/1rEYPdWK7qn/3Pp345XHLQ0E1y1PbIOokfVGs+P95y0/Fp/+3ctmHNX//ven8ODPd0eeM9BTxsbLjsVBA1X9fOv2CXz94e340TNjOObgPnzg3MNxQF8lck+r3caf3/007n0smpZcdOoRC9Tlyh8SIAESIAESIIH5Q4CC6/ypS5aEBEiABEiABEiABEiABPY6gbd+YDNe2J4UFl3GBvp6sOZdZ0MOzLr4/JOw5MAF+qt/u/PH2LFrHHtGa9j8jw90jP+6dMki3PrZNTNe1t/455/hBS+cgDzwoP4KVp95GM55+QGoSpBWqEaMsVoLY/UWJExAxX7uMlhrtvCpbz6JHz6TchDYQBWfe+dxM14WPoAESIAESIAESGD2CFBwnT3WfBIJkAAJkAAJkAAJkAAJzHsCF17xGdTq2Q7VgxcP4Na/XAN1uab8SAzYX/2dL3bk1N9bxTdv+tCMs7zylkcw0XDHZZnHSQzXP7z4aBw4UEFZTvEq8PPSeBN/PPxz/OzFicTVIs5+6VdeUSAVXkICJEACJEACJLCvEKDguq/UFPNJAiRAAiRAAiRAAiRAAvsAgXN/6YaOucwTXO/93lZ8+E++llvS+/7+mtxrpnrBr37pETRaUcFV0vzI647EmUctKpz8lhfG8Wd3PZVwy7oE/v6KEwunxQtJgARIgARIgATmPgEKrnO/jphDEiABEiABEiABEiABEthnCFzwK3+BRrOVmd++3iouG3o1yuUS3vOWM/CyJQfotV/82nfx/PY9eOzJF3H/Dx7vWF5xx975xd+YcSarv/xIcCCW/7CjDuzF+885HK84tB9yiFenHzk77Paf7MDN//E86inirUQf+PKvUnCd8crkA0iABEiABEhgFglQcJ1F2HwUCZAACZAACZAACZAACcx3Am+6+vPYsSsZqzSt3Jv/6Jdw8vGH669W/48vYcvjLxTCIy7Z2z7/vkLXTuWi93/1UewYT4ZHWNxXwXvPMnFc88IK7Kk18SfDT+KnL4ynZmVRXwWb3n38VLLJe0mABEiABEiABOYYAQquc6xCmB0SIAESIAESIAESIAES2JcJfODjX8UPHn6qUBEmK7ie8apl+OzH31noGVO5aMMdP8d/PjOaSEJMrSuWLcQHz3sZFvamx6KVm9rtNm75/gv42n9tR4q5VdN9xaED+MQbj55KNnkvCZAACZAACZDAHCNAwXWOVQizQwIkQAIkQAIkQAIkQAL7MoHN//htfP4f7i9UhMkKru9/z7n4tbefVegZU7no1h+9iC99L911K6EAjj6oF7942qFYvmxhwulaa7Zwz8gufO6BZzPFVsnbu05dgnefumQq2eS9JEACJEACJEACc4wABdc5ViHMDgmQAAmQAAmQAAmQAAnsywT+a8szWPtHt2LXnoncYkxGcF28qB8bf+/yIBRB7kOmcMHPto3jj4afxK4JE1ZAorUuO7AXEsP10EU9eOVhA3jNEQvQXy1HnrJ7ook7HtmB2x7egZ0pIQncxQt7y/jo0FEaC5Y/JEACJEACJEAC84cABdf5U5csCQmQAAmQAAmQAAmQAAnsdQIitP7hX/xf3PMfI7l5mYzguuqs43DdB9+ARQv7ctOf6gWjtRY+e98z+M4Tu4OkDuyv4NyXH4Ch4w/E0Qf3Rpyt20cb+N6Te/D/b9mJJ3bWMNHIPjxMElx+1EL8Zk5YgqmWgfeTAAmQAAmQAAnMPgEKrrPPnE8kARIgARIgARIgARIggXlN4Pa7Hsb/+sI3MTZe71jObgXXgf4e/M/3DeHi80+aNX73bH0Jn3vgOYzXo+JppVzCoQMVLD2gF6VSCdvHGnhut4is7UJ566uWcfXZS7HquMWFrudFJEACJEACJEAC+w4BCq77Tl0xpyRAAiRAAiRAAiRAAiSwTxAYHavhTz4/jDvu/SnaHfTHj77/F3DssoO1TBs+8w38/NmdmeWTg6resPIk/O77Xo8F/b2zxmG80cKmB57DXSMvoZiUmp81CU3w2mMW4f3nvgwLeqLhCPLv5hUkQAIkQAIkQAJznQAF17leQ8wfCZAACZAACZAACZAACeyDBJ59YRc2fPYb+O6Pfp6Z+0MPXoieakV//8L23ah32IJ/5ilHYd2H3oClSw6YdRovjjY0tMAPnx6dlmefvHQAv7nyZTh0Yc+0pMdESIAESIAESIAE5hYBCq5zqz6YGxIgARIgARIgARIgARKYNwR+/sxOrLvh3/DjR5+bUplOPv5wbLj2jVh2+IFTSmcqNz+7u44b7noaW7aNTyUZHHtwH9ZecASOWDx7Lt0pZZg3kwAJkAAJkAAJdE2AgmvXyHgDCZAACZAACZAACZAACZBAUQKPPrENn7n5bnz/4adyY7rG05SYrWecvAy/+asrMXj0kqKPnLHrfr6zhi/+x/P4r2fHIKEGuvmRmK2vXDqAK5YfimMOmvkDv7rJG68lARIgARIgARKYXgIUXKeXJ1MjARIgARIgARIgARIgARKIEdi5axzfuOcn+PpdP8GPf/YsWq3O0VDL5RJOPu5wvGnVK3HReSfiwAP65wzT3bUm7t26S2O6bnlhHDlFQbkEHLekHxcMLsZ5Lz8Ai/tNCAX+kAAJkAAJkAAJzF8CFFznb92yZCRAAiRAAiRAAiRAAiQwZwg0my1s3zWG//zpM/jGPT/FQz95Ci9s3xPkr1QqYclBC3DaK4/ExStPxKte8TIcvHgAlfLcO1Sq1W7jpfGmCq53b30JDz83jh3jjcgBYQcPVHDSYQM479gDcOJhAyq0VuTkL/6QAAmQAAmQAAnMewIUXOd9FbOAJEACJEACJEACJEACJEACJEACJEACJEACJEACs0WAgutskeZzSIAESIAESIAESIAESIAESIAESIAESIAESIAE5j0BCq7zvopZQBIgARIgARIgARIgARIgARIgARIgARIgARIggdkiQMF1tkjzOSRAAiRAAiRAAiRAAiRAAiRAAiRAAiRAAiRAAvOeAAXXeV/FLCAJkAAJkAAJkAAJkAAJkAAJkAAJkAAJkAAJkMBsEaDgOluk+RwSIAESIAESIAESIAESIAESIAESIAESIAESIIF5T4CC67yvYhaQBEiABEiABEiABEiABEiABEiABEiABEiABEhgtghQcJ0t0nwOCZAACZAACZAACZAACZAACZAACZAACZAACZDAvCdAwXXeVzELSAIkQAIkQAIkQAIkQAIkQAIkQAIkQAIkQAIkMFsEKLjOFmk+hwRIgARIgARIgARIgARIgARIgARIgARIgARIYN4ToOA676uYBSQBEiABEiABEiABEiABEiABEiABEiABEiABEpgtAhRcZ4s0n0MCJEACJEACJEACJEACJEACJEACJEACJEACJDDvCVBwnfdVzAKSAAmQAAmQAAmQAAmQAAmQAAmQAAmQAAmQAAnMFgEKrrNFms8hARIgARIgARIgARIgARIgARIgARIgARIgARKY9wQouM77KmYBSYAESIAESIAESIAESIAESIAESIAESIAESIAEZosABdfZIs3nkAAJkAAJkAAJkAAJkAAJkAAJkAAJkAAJkAAJzHsCFFznfRWzgCRAAiRAAiRAAiRAAiRAAiRAAiRAAiRAAiRAArNFgILrbJHmc0iABEiABEiABEiABEiABEiABEiABEiABEiABOY9AQqu876KWUASIAESIAESIAESIAESIAESIAESIAESIAESIIHZIkDBdbZI8zkkQAIkQAIkQAIkQAIkQAIkQAIkQAIkQAIkQALzngAF13lfxSwgCZAACZAACZAACZAACZAACZAACZAACZAACZDAbBGg4DpbpPkcEiABEiABEiABEiABEiABEiABEiABEiABEiCBeU+Aguu8r2IWkARIgARIgARIgARIgARIgARIgARIgARIgARIYLYIUHCdLdJ8DgmQAAmQAAmQAAmQAAmQAAmQAAmQAAmQAAmQwLwnQMF13lcxC0gCJEACJEACJEACJEACJEACJEACJEACJEACJDBbBCi4zhZpPocESIAESIAESIAESIAESIAESIAESIAESIAESGDeE6DgOu+rmAUkARIgARIgARIgARIgARIgARIgARIgARIgARKYLQIUXGeLNJ9DAiRAAiRAAiRAAiRAAiRAAiRAAiRAAiRAAiQw7wlQcJ33VcwCkgAJkAAJkAAJkAAJkAAJkAAJkAAJkAAJkAAJzBYBCq6zRZrPIQESIAESIAESIAESIAESIAESIAESIAESIAESmPcEKLjO+ypmAUlg3yZw+ZvePGsFKJVKkWe1221APiu1AcifafqRZCFJm+e17WP1eYV+9O7YlXJv/LMOiWmR0p5XTr3Jz5vgcHl2F7db5tll+V2rJX/LzY15fMmgtVl3XEploN6qY9fYDuza8xKazQZK8r9SCSYvbcvPsJCPInmUarNptlot/Z38ccyjde24GR7lclmvCz5tS3n89CUfYf0F91imLh+lsrlOYGl68qdcUnYltFG2GQx+5/3bcXW/U1Kx9ume6//OldG/1v+7sCiVyihXqtquy21TVlt9kbrX8qfUtXtevL1KmbQiW9LAW/qvtq0zeWaYD6kLUyetRiNg7hhr6ylXUJE8GvL6R6/XtiWtS7BWgvz6ZYy2A8Pdpe14prUH95kPwT1P7pN24dIx1wpLUy/m32aokMvasbqq2H83te2WUWo3E/3M1Z1Lq6+njDefdypOGXwZms2mIEVLnlVqodloollvotlqaH+TP816A+MTExgfn0BtYgz1ek3va6OFZquFRqONdqutfalWr6Nea5ohoCKFKOvvGs0GWs2GXl+vN1Cr1fXvzVYTtVoLjWZLry1XKtpm9HeNNkoVyVcJTekrco20Kwgzw7+JEurNJlqtttyOeqOBsfEJNOoTGOjtx5Ilh2DpUcvwihNPwvnnnY9Xn3QyelslNEbH0azXbd+pQEvTbqElvMu2P5fleZIvUx9hX9XOZ8YH24bMf6RRS11WUGqVBSrazbL+XfukrUupTG2/fk2V2mjJ80pNHexK5QZK8plcVJa2YMYQN7TZfybqOhyri475KUnM8EemH5UMWhm0mmWUWxW0myWgIezkdyWUmmX9XfgiM9dL/QjDUrmNdqWlfNrCVKDoHzumyV8F50QJrQmgNdEGJqoo1XpQblZQala0/kqlJspyf1vak1RbE6i2UOppA30loL+BUq/8vYVytaRjRaveBupVlBpVTUvrptJEu6ep7VDyZj6UerfvVcm7/tu+IqWc+m/zbB3P7TvH3SPllTGure3KvtPkfvtq82u5ZN+7pilKCzNjW2Tc0ky5dmv6liRbaVWBWgmlMQDjLVRqVVTaVR2bTJbbaLabaJUaaFfbKA+UgAPaaPU20axKRZq60fqU9LUOpE7CvmPGd/eulFzK72Rgk8/sWCz1of3AtHbzue2XOpzYfiC/r9jSaxottOXf+jz5t7A17yTHKHzvhu/rSTd1V6cuAVuv7p/mWcLZjOHKxntY8B3Fz4CkIUXXcV/6gNwtycj4KphsGtoWbPPS38u4b4cf/Wrpvs/IOy1sKcpF69LUiQ5XcoXrT9qnbL7DIQ6lVgWlRg/Q6gEaVaDZg7b0n3ZZv43Zt6D9PiuvafcusnmXurH5NeVpApUa2r0TaPXU0K42tb2U5UUUdJuW5NK0cm0zLZTlO8ZEFRjvQ3tPHyo7+lDe2YP2BNCul7Rvl+t27LXjRLu3jXZPC6VqCe3+JtqLx9BeNAEsaKK1YALtAXm+fGcShlJP8l/TZiRProlJO4a8WwWQ7YuLzjhv0s2HN5IACZDAdBCg4DodFJkGCZDAjBHYm4Krm4c5wWdaC6lzjekUXCeROyc+RG7NEVwl3zrZjT5PJ95WSA4mjnaSmiYUusm8mbyGkxIVKVWkaWGiMYGXRndi955dKhKVSxU7AQkFV19MCyesUUE0Ppn1hdc0aiqu2cmQL7THhTwz5THSsi/kuTR9wVU/0zmzmTi7Ca0vtqaJwZ0+C54T5NV84t8TL6uZ4JdV0JRJcQlWhCiHFRoIxtoBkuJ65BlODlUx29ajCK4yI3XTSM2fCK6ubVnBVQQREVCtEO7yLaKk5M/8ERHDpOfqUf6rgqvk3Qn1KYslvljts3J/j9en305CEdXMLP20wutMmXXOK4KJkJU+kNKFXNkMFXu9t+ARv0XS6+vpwZvPOwWvGTxCBU+rfxlRpdFQ0VUXE5pN/Xu9VlOBtF6vo9GooSHXyO9EFG029XO5ToXrpnwm4msL9WYD9ZYIrUa4lYm41EFd0zSCq/yIWNpsGz1dxSz5TNJqQ6/X/+m4VjZ9WK8z5W3Y6yvVqoq1kuZEbQKt+gR6K1UMLFyEvkWLcfCSw7Bi+Qq8/sJVOHzJErTGx9EYHzNidqXHPlMVQDvBdwJQ2I7iwpURP0NhTReHWkZglf+29e9GNJC+bKrFtuF4u5LPVViQgjZioqIRkoL2lboEZkQO22qmdyEvbTCbwmf+OK7dTMZ4YSaCqxOqZfwWQVQFayMOGTHPjUVGZPXF1pYKd3Y8dGOhtJ9mG20REydElKmgNN6DkggzzaoRuKR9qQjeRlP+W2mj3NNEuxco9bYA+VMV8b8tWrpZiJD1nGYV5UbVCMMiY1VaKIkALMOHUZZCUdmKRyqkSWGsqOyUHZXF9HfmvuD9FQh78mAjyBqB1gmPHhPX71V8c4t5/oKeL/OLmG8HGXkvNSoo10rAeAmlWks5VVtVlEtVHXd0MQItNEp1tHtbKriWFgCtviZaFcNPc2frqK3vWiFqRD8dp7zFSiekKidPcDUirOAxwqmmIeW1oq8TDVWE1PeM+R2s8K4ivF20MOvaVjzTPjiNixAzIbhK1TedWOragVFFfdFWBMGwI0h7NGOigAiETbMia94JVrwOvki5RSKn33tjXiC4OlOA1GlT+kuv9pe2CPMitrYq8rb3RgERVd27WhK271dbT25h04mV2k96xtDqHUO7Z1zbkCyi6QKWCM2y2OQWGTQN+Z7WNosxjR60x3tQ2VVF5aUKMCYLKj0oT/SiUpO82gXMclvbp7RXEV3bCxpoHTiO9sI6oP27hXa1od9XdIFYxmq7iK3kpA3LS0hZ2HeDjuPmugOWr5zCKMhbSYAESGDqBCi4Tp0hUyABEphBAntXcJVJgftCPI2TgGAyav0VNunQX1AEqJ2xpl4a94p0SM/ZJ4JLJu9wTQiuOouwImMsC4Hg6txAdt6i8z11gbYwXh/Drt07sGdsjwo0Koeo5SN048Qdi5pM4IJNd4WmCadmxhN11Dj3ov8M+WKv6YtAqU4LX+AMXVvmHusrca43p5hpHkMRzzlqXd7df1050kRXV8NOGE4TtbM4qPDZLqGseqURXGUO44vXtjqMk0uLGgqP4e/M33QK5wmu6mLUib35sXd6rmDnSG6qWCjinTBw4qoKfCVxuBrB1VSNCK5GdNWnGmumTrbcTxYDv+n51zjhNN6G4iJ+XLiNC65GxjFCpEpp3mKEE7yd49X1LhUoPabO9WbKasrY19uDy84/Dacdf6RxdDqnU7upAqoIpPKhOFtrExOo1Yyj1aVh3KcNdZM26nX9vYiuKlgL1xZQqzWwe2wUY2Ojeq0RXMpoimjTFFesEXp1EcLWhThVJc1604j3IqjIdep+lVqp9hgxptUyDlnNUwnlahXVnl5Ue3u1blWIa9VRljKgjLG6yD49ePmxx+FNl7wBrz3rDPSW2xgb3aUuMllwkUm0jpNW/DFjjmUZLPiENR5UhRWCVFwV4a1VUUFC/yviYdCPDWR5irq0rZBuFgusMKLSukz0xSXZ0rFAFoia1bonStl69Jzy0SEw2juiv5sb/1Jx0fVhK+wEmz1Ubbfvr6aI1sLRqkZOEPFclIGxMHC32jFCXJIiBIqwY1d3So0SUBPBtapuuPZEBeVmVbU6Y7RtoFkWl6o44kRoNUOBinjiWnWLeFqFbVvfIkBZoUtWReS5VjgSAUeEZBVotP9ZscYKyM6xqiKS/zXAd8VaodZI9qY9qbCmN9ibnKCm7c18Zhz01tHov4u95iH9y+wUACoioqlLEMBEG6VaBRURlO27UaVTaYuVBlr9bZTE4dongpURqO16X1iztl8Eu3ikLds6N+8ou1vBuhfN+ODKZJ3KUvFORLeieGgTtSKvFcjb5ZZZ6JPupPVl+ljwnpGSGNV+ejrBjAuuXj61vRh6xuBr3fP2O1BZ248VZp3j1N/gozeFLxEVNa2gHTrDYzuu9BZxe1aBRh9KtT6gVbWLf7IA6BZ3HE4jSJr3kvke4ARYu2Sm+TZipewwKaFUrQF9u9Hu3YVWTx1NWdSQ7zbSt3RHk0jkki9xLzdQ0j8ylsvCWgWVegnViTbK42WURGyd6Ed5og+lhnz3KOkCSLO3gaaIqz3SbutoL6irC71lv0fI+9GIrbIA48Zi65C2+xfM9w4ZB1oqypqFUGDx8gumpy0xFRIgARKYJAEKrpMEx9tIgARmh8BsCq5Soqgg0/K2zk/D9rYYskBIm5TgqrlN8VC5yVAnQTaWEb3FF2k9xcheKoJP8tMwHd/hquKduhzdbN3ui/MemyaO6a/ttvsWmhir7cGe0V0Yr02o204dFXqRmzjaCX8sY4GrKDI7to7imGPNJ6HErOPJZiUCSqfSLjSAiK6aFZXarCvI5idwsRpXp9tmbBILZ9JOxMpyYiaEVs/J6ujKVvU0QTbeO6PPMFsos0IKBOlZY6DqJ67+rYAUzIeVg9mw7dwxTnx14qKKhbZviWtVJTIVEKVOQ+eqE/TM9UaAVbek8bea6+2PCpQymawYET4uCAfXBds2w/boX+8EUfeZ+7ep2qjI7D4LPzftMVySEQdT6PT1BfOgTLo/Ozl2mlAD5kcFUQADfb14++uXY/mJRxmXqTXxiItNnKlG1DFhGSZEcJ2oGQHHNmRJR12uKriaa+SPC7FhXK8N1CdMKIIwBIHhrfJpEC7BhXQw25aNgGzaUavVUCG3LiEOmrLlXibsEpLAuG2laFqXIqBXelDqqaDa04O+3l5UpTm025iot7FrtIGxWgsLFx+I81eehze98fVYcvAC1OtjaEv/bxqXmIpqdsHDDAVu77fnrlThw231NW1dzYQyWVe3Y9UICk5sNa3Xc8JK0Y0YpqloiARXd8697bb2iuDXNNtuVTjU/camzceCEqhAYftL5hiYbB575RPdbu4P47Y8pp9LvzXORGVjRVZ1nrkt+PqZv0cglKyNQGfENxUCpR3YkAMqmMq9jbJxqNbbxtmpoQVEIzeCu9libReLhLNWlwh2Tvy1I64VaqT+3ZqXEbBsXxMRRx27IuibhQ3PXGgdsGGYAVcorV9NxG3YNotszh0o7ysnwAUJhiOYFwYnHAOj74hgRLBb/42AVq6X0K7J9uy2ugQr9Yp+Ln3SaMAt4wrsl1WbNko9rdDdGguFEzxBXa72/adjvBc+QNKzLlbtEy6MitmIbwRUJ8Labe/BG0EFQ9mH3oQ6m7XuzHMkNIfisgudVqN2G/ynp83PlOBqFxfii5RS30aELKHs3ODiCJcFTmlW2iZMa9ARwn2P0PeUadfKV8Y3dSQ3tZ9oneq1Rng3dWUET223jV6U6v0oNfpN/xPkxsvstTj5q0nLvK2Nl9jIl85VLf5oGxqjXUFZwhOIKN6zG6W+HWj0jaPRa+rcRIawixUa7saE/ZDQA3qPvAe0Y0uKTcOl0YtysxeVZq+KpyZHLbS0fdh2VjahDIxlXoMvmQU76We6WObeuHKf/KqFpl4nu6PKZglZ82XG/wOWnzs9bYmpkAAJkMAkCVBwnSQ43kYCJDA7BGZbcNVSWRHJylJBQQNnpNvi1zUC90UxdqNzZnVSNGNfm8NpbFTyiabcheiqX1Ld7DqMVWm+mCc1Il+Y0mt0FmEFR43LJbG83HZwL1dOWLJbwsxvzMTDia3ybwknsGf0JYxNjKIhcShloqKTlXDbotVd1eQYFy9CF2L4bCc6+oJi8HwVcMJyprk9VXDV+K7etvFgQme3GtutpL7A6QuiKsLZevbz4z8vfm88365OJCMVtXYZhcC/LlWAtPFao2HsrNPF1oNgCEJdxERAt4U2bIpWOA34h7FZ5RoVpz3hUlyrMiFydWO20xqxTLf/xsTRUsk5XKOChArVutvXChw2Q/E26XMM+q63qBL/zOXL3Zcmxvr36FDhtRnHRe93sSHth+K+cX1W24CuSoT15rdX94wFA334xYvPxopXHouWhhSQEAxmwt5Qd6lJQsRcEVYlpICEHhCkIqqqC1XCCEhYgWYTjYmaXuOEUOd2VZdqu6SCq4i29UYdDXme5F3ju5q+ISKvMlFHpxFQpSzy7ImahDCQ31dUrK1JmIKJGhpNK7hWxXVlflzEQum4OtJImM0WMDY6GGyyAAAgAElEQVQBjI7L5LmN419xHN7+tktx2iknolqWWJx1tBoyq7dCgSt8UAc2dbu2E+7s98ZcFUAqgeBaEmEuqD9TF8H/ax+1aepYZUOpaO5Nmnq1Khbyy4a6vyQ+qNkuLXVjhA3t24HT327HnS4HX9fvoKneELrMw3ga3tZ6uz3fgBTxyb0DXO2H8S5NaAYdcFQ8dWKhslUxSeV8o5Kq2G7co6GoKeK5jB1WhGm2UbFhIsTxaRY5XBuroKXqjKlX1ansO0vEVnXOtUrmFahZtaqW/a8RYd3ebrd93IYXsK5W44J2ZbZLg4F66wlfLi5nsAVdwni4xaRwu7k/npiSWGehhG+o21CV9TJKDeukdO5TadYiionYKmsKVRlbJa6lc8q6spnFIVczYbgbK/4ZSrr04uLuBjsXpDjWpepCCug7yAquLoa3aSNW5JN8iciq9W5jkqptWcRiNxbavjPVZurujwmuThAN2Or7ydvir69xE1bBjMMp36EUi1vsdfVqF6BkwUsDDIs4KIsG0m4ljqp9F+rg54hbhdsmYRjLu8OGb9CFCBEvJXaqi4lu23/g/BTLdw9aEkpABFcJL+G+YATvOtuolXEYB998KmKoWTQIV1fMYltZwhJovA5p+hNoV3eh1bcbjYGGOst1+UN5mdAs9iYj6GqZjPPVxG+2Oy+kX+quGduXNZ65WaA3vNsSFQQlG2rIoHYxLqyYHQzNVoiWUpTL+qdaqqoLvN0o6yMlmcXnnDFdrYnpkAAJkMCkCFBwnRQ23kQCJDBbBGZdcPXcYQnB1UmPhYTRLgnZmK6hV9ATOd2k3hevIsm7DHlf5FPdrzl5CrY0ui1boXOwSGmcCzKYwOkE2U5xY25TndK6ia2b01h3q4g9Irbu2rMTtUZNE6hWelApldFo1PVgHj2XKZgOhe7juHvRz3eacGmm1lbw9fIYdYRa8dBpOtYl69ywxuxnfmnyFE7G4u5LDZfgiX5Bntx9tv3FxVhfBAzKpLFmTV0FgnNctLTbwM094WFg6jbRg4dcrs0sxglLgSDhAfRj/7k5j0wDA1Zu27+9Jy64yiQrdLe6CbYJD+CLne6RToAV4TUUJMM8ysQtjAvrx0AMwzWkCfFB+p6D1dVTmmibJt5r+b32Eh5KYgU2nXSGgrM5VM41IDPNNT/eIWCxg3MW9Pfily9diXNOOV6fpXFTWyKe2sOr7ORZUhGhVRYm9DAtK676rlXzWR31cRFBG6Yf2fADUnaZmIoLVg/TmqhpfFVx1bYrsshghFVX56a927KhrfeJuKsupGqfOps0fflchF95tj0wS/PabmGiXtdnNGp142Aq96DRLGPXaA07X9qFJYcegne8/S14y5vegAMX9qMl19ZFvZDnGqejEWnCvhdKRyFqbdPqqC6bOKM2JqjEHZX+oJKAc3wJYyv8uN4ctAc7RPjjicoVbgyT2X21jrYc4mS3rEfiYrq4nk7u22cFV9MKolpU7IUYaqumSvTfVkyyIo2y0XYU+vCMc9ociuZi9DpnZfhMEVDlECwjkIrbUw7wajVE4HKOcyPmOLeq6dsVI8zarOirToQpFVutmBuECHCHY4VbxINm5szUrlx6cI8qZPbAtTA0gXmW6/cRZdNmQxYQ3CJVGPs32sZ8zc+1Ssm3uHhL0PALIrh6ByvJAXaQMxF7jANbBDAJM2DcjWHf9Z8ThkJx8WLD3SSmHVtnq3O+2neehtNwh8WpciaOTPtytrvZZbeKEVjNwWl62JYik/EljPXt8mMWq1xMzvQQRwlGWR90Ibjat7ZxYno7fjRmrzYA7yHBRgVT98H7QD7XuME21rHWjQ0xEYj4LjE3frk1nPBLjXHxm1jDesibCK8qfNodLdZJaw7K6kVbQwn0GPHTLhAF75dgzSwUkF1LEvnTJGy/82k7MeKoWZDqMQcqaqiKcY3n2hzYg3ZvzRyepeOYdcSaLRFhlB9x2up3DnG7imhsDhe0xnfzDPc/DRlgxFs9dMyGa3KLc6rpevzNd0170JkKrqaQ1XYPyvU+tCV8gYwNLWDhRa8u3Fx4IQmQAAnMBAEKrjNBlWmSAAlMG4HZF1zttzp1KAWzxXDuNG0lS08o9EuEYmf/wAAOXXoYxsbGsO2FFyJCT5hKNL6cc6t0m139Iqtfvt0EMMWlmpKo3LNk6SEqBo3tGcPY+KiZzAZziVAMTohgdv5hnHMlTNTHseOlFzGqsVtN/MdXnvRKHHHEMvzk4f/CM88+E2yAs76SjsUMnIp27t/f16dOVXH4iYDlu0tdQvJZxQla9hAt8zvnxLDTM7s9MrjPTSK80AN+mk5wjXxmJVrn9koTWxVRLBxCXBSWa3T6FDtEK3yWHKDhHVKme4L9U7FEgPUnuEYMCPnYKZIT36xAmCa4xvNq8hB3C9mYazYd3wWqpAOG9mAvb6+vhFLoJLg6XpF8WO3DTabdNkr/moSD1StrvJFlCa5aD0GcQ6/kwWE7ph0ZJP4iSfgEcd8t7O/D6reswrmnvyJwCouQKQ7Uet0uzWiZjBgrAqmIqfWauEsnMDE+gVrdhBkQIbYxPmEOwRLHuHVfusO0JL6rxGFVYbbewLjcW6upQCPxViEOIuewLZkYsFJ+ddaK2Gr2lwOVHqOx6SEmcpp8W+PEjolg2mhoGo1WO4gPK+OFbgOt9qNd6sHERB27RkexcOECnHfOa3HZWy/F8UcfBTRraNZrxoUvArx1dtvAB5amCwngK37WjaYxW2WLuoQTMIfJCDojuMoYI0Kfi1dsx77Y6Wdp62xaVtsuZSttyW6nRaVhBCUbK9GdCh84Y2di0a7bwb7T9U6bSVzjZ9x0qED4dtdG8FsXnNf1za9NWAqVTbTabDxIK+a6w510e7WOBTb2pIzFWpdygJRzLBuHqhy65fqVObTKORGNCAUVkGwIFD/sgdWN3CE7NtaAFYttKIFwGc3k3jmWrajkhGP/K4O2C08l8sOwGAeliUut4XpsP86sEgPJDhl2m7WI1bpdPXbMlB4GJu5Ie8q96E4yjtvdIbpYEmZG07RLYcEmBjPsuZAIVnDVw6+s7qi7PGyeNKSAcSnrqKwdy/7OibAqmIkwZoRWDUMgW+atuOq3oWAB040pU2nX8ZACrl14WqdzuAbSuP+1zy6UJARX0/FtDHT7HUnakTixG3KAVckeJGdV58Dhbt+DWmdh+JngUMjQzGlc3nq4m2yxF+HVvi/sK1q+c5UaPSjV+tXd6oIDmAZqRGJJI/B1265rtGRTk/5RZZHYvFKPuiPGOFIlMZVhKzWU+neh3TsOVGWMkzir4iQ1wrMKqC7UgX9omFt5sS5r0y1cezJudpMrFwbB9Dvtwi5kkXUAq4irkSns4W86xEh+gXKtF9jdh/aeHhPnuFnCol85aSotiPeSAAmQwJQJUHCdMkImQAIkMJMEZl9wDX1S1rcQFM/bqTXpIotQUa32qNAnAkT8p1qt4rClS/WQm5d27tQvvCe/+tV475qr8OijW/DFm27ECy+8YCd9VvRzjktPu5lSXgM3npl1Sx4WLVqE0dHRIM/x+fjAwAL8xV/+Bbbv2IF/+so/4t577jHbpu1PQldysxtnApKdpdYIIkLr9pe2o1YbDw7U+MAHPohfXX0lbrj+z/DVr3zFOOx0EhMVxbMqxpcJLrr4Ehx40EH47rcfwBM/f0K3s/uiW9StaOMUagJOhLaTgmDiarYchxOGqMMyy1lrb7CuELO1NvNaF3LBir+BMB8TYc3kPYzr6rYvymdykrX89PT26tZy82NqUsUBjWsYdxT5zisj6qcK1JqUsf34bUP/HuQxTNt8ZuoucNuq8BpuWRZBxsR1tc5cdWIasVBTUuelSdN3qLp/B23PiaZ2F78636xE57uRAyE2cL6aGo3+uPZmFzisKOBMXe5a341jPos62NJ8W64MenW7hIX9PbjyrRfivDNODMrn3KmNusRxNbxkUULasDpfW+ZAq2atruKqcZaaw6+a4lpVl6gZKDTsgDhN7YFbElJABVSN9yr3ixtWFAQjkE40amhYAV5FWJRUyBUBWAVWwIip2g6MnCkCbq3eREMPBzLCT806dHVRo1JFudqDckUO0hJbnuEqB2/JAssF55+P1555Bhb2V9Guj6OlYrFUpFxrJtpma7+t3KC6zFRdf2zcVondqoqPOF1VTDBxWvUYLhG+nLinlWdjCMRq37SI6OhnNgbIbF9criKSNPTwGLN92myZNm4sF53BiWdzVHW1RrvoOyQYcbxxI4Tj+pOPKyxddIzWf6nT3znU7OFWxsJnBxARg4xQasa0UMCT7cJSj2Vxd6pDVbY+i7hpm7YsQAhxccDaNKRyxeVs4xaYd1MQIsDo+FqrKmBaQ6530rkTk1QANoqgdci6WN6eoqz5cAGXrTprxSSnWLr4sWYsUkkr58eOWdpe/Zg2MpIYx7eKViYmjAnFoOKnz9mlYSrY7Jx371HzLrDfKGycZnOd2Ymu+7ztey5UK1296Bl8Tki170URyc2mBnOvxs1V97esmRhBWGPx+l8O3EAaxgTJA5Pze1vQ4Kqwft3oHgiuwTBiYz4oEvOuTwiu7s0g7craNjXLughg4w+rU9MKm/pYl65zlNpM2UOsDPwwHrVhI0NdC5CFHDn4TMYYFbjNoX9ySJaJ3dpr82nr1qtNQe5CEoSwbL7MykHw/cUtCJms2H6nYUEkCqssvDVR6tujf9o9NbQq5gC7lo6ZRlx2UVdNwiHDIKKsdX2Hbd6GrbALlfr9xcZk1RHcOY41y6YfW0+5unDVzy7u9lpbhdbmzj5gVy/aE+ZsvIUfesUU2xBvJwESIIGpEaDgOjV+vJsESGCGCaQJrvKFbMGCBTqZd4fApDvqJpE55wKwE2t/IjQlEVOz0sIhhyzBKactx+5dL+H7//Fde0pxmM9ly47Cn/75Ddg6MoLNn/88DjjgAAwMDODMFWfh1NNOw13fuhP/cMst2LNnt/2WnD9V65qCiiehJHT4y16Gt1z+FnzngW/jkZ8+osKrM+iZtEs45TWvwSf/1yfx2GOPYcO69XjuueeMkBZM6IxIYRyYscNY7Jyop6eK3r5ejI7uxs5dO7R+nXj4337tvRi66CJs+vzncNe3/j18vBWPnFgmgpxspTbCjBdqIHCiATd/+R9UxP6N91+NBx/8jl7r2o8Kk27a4O63h4hoSZ3gqYVwEyb3V094tZPyshNR7cVmquqEbNmOGYqjugVfY8SGn+n2Wityxp2v4RzSTZO9aglE+FCFl/vllPgVZ52DrVsfxbZt2/QUeadUyPPDre5BNk0NewdThe3JCH7ux8yHXDw8T4BwmGLisNOtjDhhWocTXE07cYeOWSFa45XKNXbLY7lq6s3WRXQrqG2ZoRIezirt81ybiY8dcZdrtP9EBdfQKBaKuKZHuNidzoPp9ygb7s4mrPHyvIdIfkRkGujvxa9d9jqsPOOkIKSCtFXpFy0RLRviaDX/VsFV/qgA21K3nwlBYP6IMNpq1s0hZa22je8q8VrlQK269gERZWv2YC19RqulDtnxsXF1vEpoABUNbBu1XR96flezoYLveK2BmoqrRgCW9lVvtlQ4V0G1XMJ4o45avaH5qFR7Ua32aj329JTR11dFuVxFs11BX/9inHTSq3DByvNw7DFHoFqqo1GXvi3CjzsZO2t0s4Kr/KdZQbnRo7FbJZ6iczCaXqNH2Rs3nz1VXGtDD/NxMVhNn00KiN5WYuvCVCGpKgfH1ELB1albgXvLxsR0ALseoPfmDYFfzmbCW+XrmK3wOhVadR+6rNFoREc/fKTnczPxUCWmr+4Ytvvm1U0n2+nFRSgvZRHQ7cFERtQyDmuRZUx8SRHF7FZrFcfK5gA1Nya77fgaS9ocBOTeaxqDVutN93jb4N12G7kVsoIh3TrvIAshehigDRmgzcvGklWXZ1ye7hBOwL63zDhjQl7ogUpWNzSCsqsTt2gXLjYYp6+LG+wGJityhjvYM+oydNWad4DJg/keZG/Wz41bVf+rhyXZiyWOuzsITbaUq9Bu3a8izoqQqOKh3RFglF3bH90ziravrMYXE1yjAcytxmm+lwTvsVh1mDaQsvZmhw/TFo3rGnVx0Zt2a9pFuKNEwyp4eqoT7qNfplx5w3j1oq3KIWjoaUCc80bklljUPShNGHdrqdnjmmwChFn0lKOpghKqoOlitZthyG3edyOdjaEsh2Bpz5MYyD0q3Jb7RlHqG0W7dwKtSk0FV7OYIf3NLqJGeDn3q/PVmsYbivuSN7cYYGnYF6v2PZs1Q9J8vzDu1oq65KUc1UYJ5d0VNHf2oL6jivKohB0xZ/H1/9YJe3PA5LNJgARIQL7jpk7WS+3OMw6iIwESIIFZIRAXXGVoGlgwgDdfdhm2b3sR377/fuzevXv68hKsottDKryUpyq4St5XnH021v3BH2LH9h340Pvfhz179kTyvmzZ0fjM5/4KW382gr/6i89g7Yc/jOeffw63f/3ruPB1r8Ohhx2Gv//Sl/HAffe62ZP7Xj99DGKC69ve+Q68493v0Hih8uy777oH2198MXKK+39b814VZW/54pfxlVv+QbfaLejvN+Ksc/dk5dDOiY4+9micc+45+tV7Qt2tVksrAWecsRyDxx2P/3jwQWzdujV68ISVS+Sr+jPPPKOCrAi++lz3jgtciyX8zU1fxCmvORVvvuQiPP/8s94me8+Z6r7U20Ou3JRWY6bKNj0naCa2+dsThoNnB74OU092LrpgwUIcsHgxxNHsZkoykdZ0vTis9uxoPSzppZ3bVRzzyxVxs3p8w4AQ9kNlWcbSI4/EZz+3GVt/9ig2fvpTePzxxwMnYNQ55e6zlRCrO7eNOqa8B1e5A2S0zJ7w7f5tymBaRiB8ah3ZA7LsBcFBNM6lqluPjeCqx31YVm6Lu//VJXDimsdE24PNly+6OvG02NefqNic1rQ1b57Q73/b8kVWFZeDVhCK23Jo1q+9bQjnn3GS1r9bRDBuPjkUSwTRugqlekCQbk/2al4vs+EGxPXaFHerEWglXIA6W+VQrbocbGUm+M7xKv8V21+zIeEFxlUgFUdxpVrViXtdQxfUbYhK2T4r6bYxJgdoSezW+oQJYyB/VKg1E3kZQ8flcC4NQyB8RDSXw9Ga6Ostob9fnKsV1JsVVHoW4fClR2PFihVYsfw1WLy4F83GuObJTNhN/RuJIqQbuN5tuIyShBGomz8ay9Vda9Q14wTUNEQ0MCK+cTyabapm+3W6C9F/J2hflT3F4kazB2hZe2Cshu0WbWd3zBoX58nnVkbzSuMdDGXHZX8cCUJ9WO3JGCzNS8JofcZVqHWp5/GU0NaYriL4yH/tQCtX68GNIsqae8w1ZkuyG3uk75j+YwUyc/S5GVvsIV1tDWNht4drO3FValufFdO0ycnhcrroYQ55M85b3QitzbQptjsrmJpcRBU+F/Y1MjvTQcI5U50r1G2pDhf/zAKUedOEbdoTyVXgtAeU6ZZ460lMqYdAerPPDRaRFJNxqpqO6MRWd2iWPbHehdtR56s4yK1YLIKzOCVFpBWXqzpfQzHYwLWVP2Wnqye4xsRWZe+23rvx13u0a7AdBVfbrsrNKuDi6crGpUBojSzZB30g3Cmib4hkT/fjyIpq2NNGu7eOkoquchqUHAzVh9LEApRrfeaAK1svKuwGY2LI0T0lfNfYUD12scgEM5YDKcvG7a/vErsLq1RFq101LuWePSj1jqLdV9O41erElT6lixrme7M5oM25bd0CRRgXOAg7YN/r7rxW7WP2XnNwnhFcNdq2fxiYvldtA5OQxbUelF7qQXNHFfWdFVQnShAJWtYmej9EwXWevEpYDBLYZwlQcN1nq44ZJ4H9g0Caw/WQJYdg80034rlnn8Pv/vaHsX379mmA4b6YGsHLBOX3XU32/IspPunMs87CdR//Azzz9NP4wPuuTqSmgutf/xV+9uijWPd7v4dfuPhiXP72t+ORn/wU3/r3b+KYl78cd995F54Uocy6KO0cdIo58263gqsTyo4+5hi88xffhdPPOA2LDzwQX7/t3/B3m/5WhRj5WbBgAP/nhj/DAYsW4SO//RE8+8wzWHbU0Tj11FNw/333Y9vz20zidpKbWOZTUbONc88/F79x7W+qs27njh3BLXJ9uVLGQQcehL7+fuzYsR1jo2Op5f3xj3+Mz//1X+LRLY+YKYcTRsOpDv5609/hjOXL8dY3vkHFbH/hsWxVN3WbBn/KqFYq6OnpsQJPOEEy15hYteqRswd/OV+LuPxUIApmb7JNvoTlK87GG970Zhx8yCGBGBPhEmy5NwLu6J49+Kev3IItP/lJcNiRJGm23Kf/RIQOmR9XKrjgwtfjmg9/BI/85GFc99H/ofE1jULhWEXTSxMwtSpd3MEgpq3Jg3PC+oJrPHdhmva0aieG6yTVTNTEuRLmKeqWDQVXJZAZs9Z/bnyxJOLYDTRlO/mNHJoStqGoEJsUXAOB1xP3tQyBmOHpNDEo/mTY5K2FhQP9eO87fgEXnPFK41rVw32MF0hOdW40xalqYrKaE9m9w8dsvFh1vWps1oY5cEtDBohT1IQPcAdlyefufhFiJ8bH0Zb7GnU94EqE01KlB9VqRf++e2xU+39DLVsifMm1LUy0mhir1TA6NqYOV9M3jGNX89IUobiJuhwWZLc0qxtRBNf+Knp6xd1aQqNVQbVnAIsXL8GJJ5yEc167AoPHHYneHhHOmkbM0nm9Ha89R7d/zrsKKiLG1cThak4Ld21Le6yGSDA9xbjSjKvaCNDhFmoTMThaf1af82rSCq6VJlqe4Bo62bQ12AUOJ7Onmh4y+/S++AtL1xOdwxPJDXrrwLSFc4s5xhFo44Mq7IoJDaoDUFnjRrYabRVc0axqbFcVXOV8Id0GLe3OulnlGie22vit2i5lQUL9daZ/qRgbjCnydwmIag5Yk/jW1sAXNITIep49yMe4yI3gKm5scbwaIcq8U1RwdecoBZ69sGZTBdeg9blICC7ua1b7cbs7bIAct9KnIQmcEBaN361YNRtWNAsWMWyIEBVWTT41jxqz1WxXUQHNibB6SFcY41XjtQbOVnkRyb/lICgj0EqYAQ01EMQvNQsc9kneWkqKMJnXIfwYrhHBNSyIi21rl8fCOnYeTHuf/fpi8mld0SroazzhCkribm0aUd/Ut10cCKooL//hCGPamZVNKyVlJVv40VtHWZzBpQpatX7ACq4VdyCcM9Z67cW8SC3PoBBuLDJCvnMt6zcZ6VvuvaUngMk/pO0bR2mzOgr0jgJ9Y7qwpI5r6XuyoGHbTii2mu9FYSU6Bt73bbWku3e8+W8Q8kebhQv/YXcU2NQ0FIS2uRIq4z3A9n40dlbQ2lNGVVCJ87XUQvUDDCmQ1034exIggZklQMF1ZvkydRIggSkSSDhcASxZskQF16efehIfvPrXzQQg5qLr/rHeBNibw/iT92lxuL72bKz7+B/g6aeewfuvvsqc3utt7TvyqKPwmb/+axVcf/uaa7Hk0CV4x7vfjZNOPAn//E//hLvvustOA+xkx7rGui9vhztURLEHmtjL+vr78ObL3oKLL7lEXZYf//11QSzZFWefiY/9wcfxnW9/G59Y9wn0D/Thl6/4FVz0xotx/9334pYv3YIXnn/exrWzB2mJ46dcUZfnosWLsG37Npx6+mtw9a+/D/fffz++/m+3BeEWhNFhhx2Gt1x2OQ4+6BD8f1/7Fzzy05/qd3hzOG0oyInzduvWET1gzHd/6ld4O4H53xv/HBdcsApvu/QSFVyD7W1ud7pN091fKVdw1Mtfjle96hQ7HXXszZd9t9VN5yUuLp6dvO7csR1bHvkJdm7fEeanXMKppy/HZW9/F0TMNveFjc6flh188CFYuHAhdu/ehS/f9Lf41vAd6ooOhGTvPnXmxban+7UsW7rf+/4P4qI3vBG3/tNX8aWb/sYcmxEJsJsUcLNEV+dESt+aHxVJ460t1yEbeLT8sBBRcSF08bjUrbQTXOYzdeKArSRvQmsqwKZh4ac6ZSNqS3r/ibtjfQrOPBUQjluObJJODF440Iv3vm0IFyw/ycSyFIFI47aa2b6si0j8Vo3hah2qGpJBhB7vEC0XgkCEII25Ktv8G+bAOBGczGc1NFpmci2Hbk2MjaM+MY5mfUJDdEhIARFMZbASV6wcbDU+LjFdRTQR8cvEgx1vNDHRaGB0fEKdrgJWXLHiDC+XTMxdCQsrMWGbGmPSijhy3la1Iid0oWGNgRJqYMHAQiw74kicufwMnLn8dBx26MG6PVZcuSJkGcHHyvTusBYVpKUkJr6lnGiPmt3yG8Rk9OOauEp3h74YwTs4ME77hwvy6RnSYlqX1otulW6iVamjJYcWaRxX18DcDc7h6vI4raP3HE4s7GSZLvKgX4ZOTSP2GO5OcG23JDxEGWhIJygb0VVFH+NwVTFG3a1OcDViu3G8arAB7UBGcLUvYPveU8G1XNH2ajYlG5FeD/FznTg2ZnhrKsY1Kq7ZRgstcZbLglvThEVARYTbcDt+d5Vl2rmT5YIxKyMR3+FvxF79puRd7YQwSdcFwPWuCRYrbaGD96MnkNv+q+seVljV94m6FOXApzbkgEMTkUHitlqhVWK6SvgNEZ81lqsR5oxD1/Fxh86ZdhMs8kXeVzkEOwquJl1dEItooe557vey0GXEciMkmjrQyCki0EtIi7r5o+EtvF0bvvPeP4Ayr97NAW72Kt2tL2FK6ij1NlGW8ALlCtr1AbTGBlCu96KqCrfZQRD9CevOQDRicBh03o5FMjbr82ILruaoLBNSQ/qShKeVcCm9u1Hu24V2j8SqlrzKgoeJHawH3Lm4t5kF9TMaF6K9t6atmrKrRy98hvY5574e70F7ex8aL1WAPWX01ErokfMSRHB9Px2uee2NvycBEphZAhRcZ02qFe0AACAASURBVJYvUycBEpgigTSHqwquN9+Ip556Ch+86n2TekJSoI2pH/HJhnN1dPk0iTUr7kzzpRU47Yzl+J2P/K66cz+89towNfv4I5YdiU99+tN4bGQrfv+jH9Uv+UsPPxwnv+pVeOC++/DithfN1uD0cDBd5i77crczWVhLXNUXnt+mgsrrhl6H8fExfOf+B3QLsTgsP/LRj2D5WSvwp5/6NO6751797MhlR+LqD7wPJ538Stzzrbs11MC251+wMV3NxEUO2jr3/HOw6vUX4t/+9TYFJILrD37wfdx3373qinNq9AnHn4DXvX4ITzz+GO66807Ng2Eaxk0VhD9/4gk8/F8/UlFSnKTux0yIDeQ/+T9/igsvfD3edflb8MwzT+tnbrunOFQrPRWdLDsdt6+3H+/4xV/C+z70W4kDc1IJynxGwgOUK3j4xz/Cpr/6LP7zoe+b+bE6YoGBhQtx2GFLsWDhwiCEgHPFugn1wIIFuOzt78QprzkNd9x+G/75q/+AbS88Hwi3vm/EJG2c2b19/ZADkPSwGc+VJ23xUxs/g4MOOhh/vGEdfvTDH/rzwcSihbrEEgpDfKLkT5biIquvTrgeELtfhC1P73TtOiFceo5XJ264A7MyXbi28PE5qHNWOgdR0DI8DS4QkW2d6TXaKUKRQn/ltBqJzejFszVtKvrjC67GQe9WW7x4wGGLxYL+Pqx524VYtfxkJdS0gquIRGZCK6KSxG01gqvLozlAyxyepS5Wca/qlmaz3dl91mobwVVdrhMTer2mIc5ZicU6PoqJ8TGMj41hbHwMdTl0Sw/lamJsrIaJ/8fee8DZVV1n3+uWaeq9g4QoaiAEEuoFSSAJYUQxuGFs0wzYgGPndV4nduw4ifN9b/LFb+IWbFONMcV0MMV0gwHRexdCgACD+pTb7/1+zyr77HPunZk7oxF28juTjBnNnHvOPmuXc/Z/P/tZSMoF0ItFh2RCPFuLFcqXipQtFikD71dYFjAYTVKK0pwwEEVl71kqM2SFchxHwP81my9QHhYEnFArRS1NjTRq5AiadfAsWrp4CU2auBelkwDHeaqgj5osDgDH/CXZdsIUqwCuaaKCbCsX4BAo0gPzUPOVljbsfIKFnkmtcMOJwoGAYQmvqFAiXWTgWsHWXwdcrf3jvyHHyM4H4f/Bf+kKuCrm0rs3+KX/5LpV31KAdNQrWwWIl6ukTEc9p8R2QJNjsd8jjmMAa8mMxOvVLwv3rESSUgnsZlBlq9pWREe6oKuGRxjhmrIigiR1pUKe+x3G52QqQWV+LtVoR3XWt1P9+k2qxmf9RTx7PnR2XVO3+2NiFNCKd6g8vwx+qsA8WDjhRE/qw8rqQxkg2cuc+TWAKxYiBLbyzylNqMXwVmOpwLb2a07YW7bLsNUFXAM1qTwLtAwKPc2PNXhnlDbDtcj+wUmifJISRbQtLCwFNjlSNmsfPatzt4WeFaiIVYkSDSVKNJdkkavYTJVMPwGunASwVvo1e0BFy2EPR5QJ4y3U4+brYOVUJbTea7KSYhufAoBrcyslm3YxBJYdAw2aIAxjGyTm5i1sbb1n925dSGKn/sfW7/06VfidyKcoAf/WXUmqtDZQOpeitC7IN569b509Kz4sjkAcgTgCeyYCMXDdM3GNzxpHII5AH0UgDFzlpU2A6+W9Aq5RSFWrmIEHVsRSwGBLlYqg85s9cvVqGjJkiHvnHjd2PC1fuZLaWtvophtvrPrgoMGD6Bj4027fTrfd+rvQ33fu3EnPPv00b9nf88A1Qelkgj73hVMYnt53z3304gsviOesyo0wIZg4aSL923/8O4PO73zr27yFEsC1saGR9pq0N51z3ldo6JChdNedv6drr76Wdu7YJVOaSoL9S+cvnk9nnvNluuv3v6fXXn2VzvrKOQx2GxuxfTlNra1t1NLSTIMHD+FtzvCERSKxxqYm2rFjB3W0d1C6IU1DhyLGCbrlphvp0osuZMsGt0HSg62Y0P3td75Hn1i3jk7/wsm04Y03+H4AgoYMHcJK2jFjx9ILzz9P27dtYaCDv82dv4BWrT06pFZzANVYgKngiGjQ4CG03wH70+Z336VLfvFf9Pyzz3hVJoAtpMB1gF8nGKkkzZ2/kD7/pdMYkP3iZz+iV195mQGbTZ4d+jMLDEyGU0mav2AR+xq/t3kzbdu6hZWMmAQeMHU6/eBff0hvb9pEf/ON81mpbFv3otBSoEF3wFWmp8FXrY5hmDEKY23jYC11i52xs78phPHVxHUp3A1UhjhzsI1W6yC0ndNXHncCXDkKCqYtjrWMHtzdWFktu31E4Sx3X6F+zY102nGH09JDp7B/JMqFpFjMW9kyQIArI2u2FBAQgm8oTtFu2D5AgaueVrY743NIsAUbAHi55rJyHNpXWSwAinkkzMpQDt/5LBWKUMFKUq5iAcnpkPyqgOk691UAUggOkSQrXy5SNpOjTL5AuWyesjmxL2CRLCAXJ6tKUKqxmZNmISHXjtY27u+wSkim05RuaKDGdJoGDRpIBxywP61YvoIOnjmD+jUjYUyBgav0Bd0WKxvDdXyR7eGsUMR28wI8DxXIqQyMx3l/QUErKFCoGQDSNswXqg0OnCIN54PqC1AiVZQkM97CTx89Fv9bn6ZT2KrDSTCKBL1I1t5067F6tbJFBNsJgPEAfKFtKehhwAogZrBGgCvDWQY3CsU4wZZnFcFAEZ7CUGPDtzWwoJByh+GZv7vBKsWNdOiHSEaHBHGlErNHyFwlJ1fYt7W3FdqTXTfBUFY9Tgd1YuO1X6Lgd2wNoF98FmZ06gWrIJkVvCZHNqsABa6JtKhcGd6msVgj8FU+g4Rbsi3dpMROURoqcp3A1QdzMkh73dd7HjHE11EXg6vbMaMJm3js9ZTFbks7LJvhX50kymniLF3Mqa7PnkN2J0RlkCo+t/BwTTQXJXYMXPtTKt+swFVaVTQlW9dty2KpHslugckf53RMhW9sIklF2KU0tVECwBVKfoaraU0JqL7Y4jlhkerxAoMtkKvzsZ5bVOwGYVmUzd4OSYLLQqojSaWdaSruTFMik+aY4KvlnBi49nZ8iT8XRyCOQN9EIAaufRPH+CxxBOII7KEIBMA1ADe9Aa6AW1ATAgwA1LHHVlcqUX0D99/z/a3T/LPsH+/0CyX+wf/z/9LYcePctaDmwjZ6TMQAUMPTmgph+/rgwYNZobZz1y5XTlxv87ub6erf/IZhYJ8A1y5YGSanzc0NdM6559Jhcw+jXC5PN15/PT380B9p+IgR1NTUyGVYumwZrTzyCHrooYfoqcefpKamJlasIdYN6Qbad//96JBDZ/G9Xv/b6+mOW29n70fztZx64HQ692vn0saNG+nRRx6hU774RXrppRdZUTd+3Hhav/5RGj9hAs2fv4CefupJeubpp+mwuXNp1iGH0AsvvMBJtBDfJUuXUWvrLrrkwl/Sg394gDKcrCusXjLAedY5X6XPff4L9Pd/9zf02iuv0JBhw2jChAl00EGzaNbs2TRlylS66BcX0K8vuUi2QkJhoX6uDEpVVQewjG+ZSsneNwZeiQTNOHAmnX3e17j+Lv7lBfTCs89IVZuAh7dYQxmoEz1uTkFjGjd+Ap165tk0Zeo0uvo3l9MD99/DcLlmc3OwlmjgoMH0ne//gFXRjz78ED3+6CP01ltv0o5t2+jMc86jlatW07XXXMXnFD9LaQS+otOVoy7g2l3H7w64+p+Xuwv8Vf3PesGTg9wkzpTB3ZUkgBweyPE+ZFu/BexIXEJWDxHg6gsfA3sFjqZTt8o2VCtqNayTuNtY5MMcANcmOu14Ba5aJAauLqmdeFAKPPWn2bJVGspSqOE5qRZnTZdjbexjMFsqS1KsXJbhrPi96pbQSplVrQJc1fMVAEm9YPP5AmWyObYjgCownUoTnGBhK1AoAfRCfQvlb5KTbsF3ub0D5yqI6i0Ff8wGKpWhbs1TO/vC5imZTFNTUzMvpHAdJBPsdbxo8RJadcRyGjd6CKUAi/MlHket27AKTJErK1zVj5AsaZYqIE05xnXjgKtXNy7hTaRv2HbnWtCVPUMVXqSLVGnMUyWJhDISS2tb3bfR//lH9A64VhieSjKilPixltJUKVYEugLEQKCN/yqU4dx6mo3HKVvZUkC2T8vihNoPqOKcx3P4DuMb27ZhZ6BV4mwDIt24s/cIfsapbzGAK8hugC77Bri6oaXOReAo9pNnWTD+69MoDMhsAPMVqBoTUb3Kc00SPmofgI8rJ+gy7gbPECykYA0ENiSqbGWla/AtilmBrw66wne26v7qgK51AleGqYGLgW7Ll5ti5bQ/NDjork8dTtiWpAoDV0nIZgLmnsDwWr1eLBbkL+wgjXgCuDYWOIlWudxAlO1PyVw/akDSLnQDVvnXXhSqa2QxL94aY5wlDys2AbgicVYrVZIY8dFHAFxRBB+4GtTuXXn8JFlcF7xrQVTn0nE1PWIlQQ1InIX+356iwo40VToaKJnHIkuS+n95cl23Hh8URyCOQByBPRWBGLjuqcjG540jEEegTyJQrXBNqMK1Z5YCSPY0d/48GjBgAN17zz20c8fOLlipt+rv34Vn1CZ+meEXyeqJV4VWHHEkDRw4SMABJRgerlqzmnbt3EXX/va3kYlEhQYNGkInnPhJ2rp1K91y003ObguXbt21i2Er7Ai682/rMvg86wuXnf/lTWose++oUaNo3XHH0oJFC2nQoEF0zVVX0fQDZ9D++x/AykkksYIyjr0dc3neliyqOnhEVjgbOm5yyODBDH0u/sVF9Pj6x3XjXoXG77UXnfzFU6j/gH701JNP0arVq+iBB+6n7Tu209q1n6BXXnmZFa0jR4yky391KT22fj0dPGsWfeZzJ9OwYcPp8fXraeLEvWnAwEEMWm++6Qb60wfvq49aMKnlV3+eTCfomGOPo69945t0++9u5S3TMw6aSQfNnMnKuy1bttCunTvopRdeoB/98N8YiJptAYdH1S+8PVSBq6kKxQxWvN4AXM8692u8Df3iX1xALz73jIPkBn47m6jjftedcBIdseooeu6Zp+iaKy+n999/T71i3UxX21QwH0T5Bg0ZSkesWkMzZx1Ck/aZzMV94N576emnnqDzv/FNLs/3vv2/6Z1Nb4e0MKYo4bIZYHDY0OLoqYLCRgDd9HW0rnqIQHCcxMaAefizBjHrOWO4YNWJivx2L/WrrIFv2fO64xP5AF8OZHATKoiC2khE+OhInwsOsb5oJxLJXb+WZgauS2bDw1U+jz4EhmSTUfFhFQhrenwB1rqrWX0qYQUAOIljxXxQvnBO2AlA5Yp+C4gKywDdPczAllWuuTzD2GKpSHlOuJWX43N5ymRyrHjFuWEngCRbOfR/jl+SEulGSiXSPCa0tWeoPZvT+0DSr4rYCOCaSHLS0MSKciw8CXYps/o1lW6gGQcdRJ84+ig6eNp+1JJOUYlVswWtJ1OrRtoqVE4AruzhqnYCXoUFP0rSMcUsGm/ZBh5Vf4cIjKPuClzZk7JIZUCRFMBy1MPVh+p98oj8b3OSLkGra5D+SOGNN6yMFtV9gtJuK3elCNAlsIv9WVnFrMo6tSUVoAY1OKpDPFz53x5slZEnye0OgF+gqyQJEt5YPdr4C7DVrwm6iAKoi34Hmwz2BVZJbR/XWpdwz3vUR+/CH5mr3wjCY5kBQDda8cmCZFf87GAvVoVuBls5mTyAq8JWzkNmwFXsBBgmIjGUAltLwqXaToGw0XG2O7DYA+CKOzFhbrBApvYU3pPXdheIbYAqXIsJqsBSgIFrglIOku5eJbtYkCSxwu0k0wJcEw1oS2mq5Fsome1PqWKjjOdeAqx6r27qXREQiEY2qoYW1b9YQZWaclRpbqNEY7tYHcArwil7fdudektQ6zgJYvDITIjlgfvWlqvQFe0O2DeRT1ClrZGoAzYyGPNT1P8zscJ1d2oi/mwcgTgCux+BGLjufgzjM8QRiCOwByOwux6ueJlsbmmhufPm0Umf/TTt2L6DLr/0Unrt1df4/R3qSGyLx3bY0HZB/2XezUS6QTyJCm/X3rx5s0v4JG+N8j94aT107lz67j8gadb7dPaZEf/ZSoWB7E9/fgG9ueFN+sbXPI/XGjEeOnQo7bvffoSEVt3yL5tZOblO9QlR7vfefZehiz+7aW5uptVHraaVq46kJx9/nLf1z5gxg7Zu28ZejADBSAwCm4SOTAd1tIvvI0Astrbj7X3K1Kns/wo/15tvuEm31BOreRcsWUTDRwyjj7Z8ROuOPY6uv/46euThP9K5555PCxYu5IJiOz28XXPZHN8qlJ8zZ86kAQP6Myy68Ybr6bdXXUmbNr0lSUq8L4GIolIdN348rT3mWPrcKaewhyzu5aMP/8TfsEV4+eUX6e233qJNb77J6j6npLScOQCt7MUn8JZrVhOvGITFf6cfeBB9+Svn8yT7Eihcn3vWZanmrL5OyekaCJ8PyuEFi5fRSZ/+HCf+uuyin9NLL77AcNs8S1Emf6Lst0pLmjV6zDhatmIFzTxkDu277758LsQacfyHb39LQDgAgANKChBDUiIDHqbL8v9tAa4xhVfhd1ihUt3eXPxC0rEgNtFP1Ittaw9H0XuocVT0dmsc4m+99e9culWALGpZCvARnUDXsKpXztWvWYHrnKlqAxBYBjCMZHYKAGsKVsWFpsbm6wXwFb6knEALyXwk4wv/H7Y8A6gWCrJYgm/8HWcDqAVURb9Dv2LgCtUrLAhKkhAIn4VtAPoh1Kv5YoEhaaFc4jGgBAUSQGoqzT8DruaL8GvNcnKtrCbXam5qoebmFp5kYwziZGDJhNgYVIjGYLFq5UpasWgBjRgwkC0P4FXM+i9NZG1QXNqWEB94KyYKaSIo0aCQYqWUVK4PXF399SSnEYADNy1tDVDuYcttukBlwBHLDq5lCW9JDyOuPfgY/bOfurrd1wDPXtylm8jiFX9xbh+xAoA/K0AK/xuwq5igpALXMpIXMVQ1YKMDt+Up47qSNuCAqzUEAP9kmu0EZOFM1K1hY6HqUDKwcnYkQZ1ym9SOCiV5GUnp2L/gv0u9+y8NQZm1atx4x5xOv2XFIlC5MiTEYJhMqNczQCvAIRGlxeOY7QSwUMHgFZ8XmwFJ5WUJuAwCeo3E9a1OmncPgaswXWkXumGF2xK3RN4N4tyU9DZhJyDf7OHKwFWUvrYoWNciQ6fFl3vHQoCN1ol0mZIMXOG7mqRKvpmBa7LQJMpPB1zDz6MarTZYXPRtMkzxz23aLAGkL5YRg2SJys0ZouY2SjZkGfBiB4MYd9gzti+GGxm/3UIwL5JwQ5Jx3dbVuFIS0qXRhqB8R13kGihZQgK9BPVbNaUvChSfI45AHIE4Ar2OQAxcex26+INxBOIIfBwR2F3giu3t02ZMpxM//SmasNde7Iv6u5tv4S3neD1cs3YtnXzKyQxl+bWSZ0nenVVTleCPEdaEl2ts+b/t1luoI5PR19jAdgDvsl0BV4C7CXsZcN1A3/jaX3UZ4kMOPZRO//KZNHr06O6rwslSah+KskNRe8sNN9EO9lm1xBhyk1BzLl66hJ595hm2ZUinU9S6q1X5gWbvDWZi4YsgkVNjI03cZx9647XXqL21XV7mk8hgnuC/FUsFOmT2oXT6mWfSA/ffz3D12OOOo9mz59COHdtp27Ztck6vblr6tdCI4SPYixKerY8/tp4tB5595mkGqIBGMvlJUnNzE02dNp1WrTmKDl95BKv6AJdfe+0VevGF5+nlF1/ghFSi9oDSCVAVE+8AclkcTNnKxbGkKzyxFIsBfE2fcRAn2cKMQYArPFyhAApArcXY2l1DQ5pmHHQwffpzp9DU6QfSH+6/l2649mp69+23GJQ5iGSTe42yoSULj6BT+dfkffenz3/xNDpk9mF8b29veot+d/ON9Nxzz9CHH4hq1rajc0074OojwwisrMFKrHIsIVWtbf7RyWctSGENp7st2D2Dr/5E0I9WpC9IALoFIqEtqHqKckRtxWop73fR7lcrFv7vAEL7tzTRaccup8VzoHAVm4CEtjdMdLHzP1C9ivJV1NjSxuR8wf3asbAMgFpVknxBgVcWUArICYV6UX1fYUvAfq1FXnyANQEUr4D1SIgFpSsB9pbw9wJ1IEkWzgGoSxX2d+2AjUA2x2pB+DoDvFaSSU6M1ZHLUDv8Y5FQiJKUTjZwaQF+8VmecCeTVEAZqEIDhw6h+fPm0bFHrKLJ48bzdaGaRRkEuGqrZ1jg2UFwciX4fcp2c050o/VWE7hqR4ouJVSPnAqDXPeAP2WZk2ZV8J1CckNfcesDjL6EE90P/3/uI+oBrkF3MdgiIJOVhH4CLEJdJqmC+ixKsixOWITf4d8OuJrNi1SDcwRxHq7W1SWZGsbmVCqtHq4y/gn2q/8rdJ82EKuXK9orZ6r/bwNc/fuW9hqCy9pBOH2fDTNmCeD+DZAqwJW9WmEnAODKbiLwJS2yophhGSeY48pmtStrZV2j0P7ihjP7dxe100Pgyhpn8woWo11RVNrGB4X0blzAwg3aJTg6kjapwlXeORQ/9rauFVyLVZEmSAR8TZco0QiVq+6vKjRQIt9Pviug2HVYLWjLDrZnWEXqWMWLAqhIjJO6bV+TNLJ6v6WNElC4sn+reKgG9Na8brsfPbvuVcEYIHYCoh6uBVyhWBeXEbHVQZ1gASapC2v9F8ysvwPHR8YRiCMQR2APRCAGrnsgqPEp4wjEEei7CBx71Nqqkw0fPoIu/nX3lgKArfvtvz+tO/44mj5jOj34hwfpputvoI8+/NBeOVmpOWfuXGpobAhfpxbRib7b8ztl+MAnHnuMt6MDGPAro714s9NV1wpXTC6hWP3//u8P6fXXXqdvfuMbXQYScHbhokXsCRv9ckXz/tDdxPH5Z5+j5597jr0WeZLrJWOSXxANGTqUdu7YwbDm6GM+Qch8L9pdiQNfwwuJAJQCbXhjA+H8/GfMrWQPGDU1N9LIUSNp4j6TaMmypXTwwQeznQKAOK6F8wOIPvXkE+7cxgTHjhtP8+bPp/c2v0fbd2yjfSbtw/Dwx//xQ1r/yMOsrgMAhUJ38ZJl9NmTP88K4pdffokeeehB9n/dvPltD+JKhJKcNEUyr3N5ddLk2wjY72VaIOoXg63427QZB7LClYHrhRfQi8/LvZudQPS8UFgjqdUnP/1ZbgOY+EMVtf6RP9K9d99JmzZuYNAVKPeCYkenNj4eHdC/P51xznm0bPlKev21V2nEyFHss/vgA/fRA/fdQxtef5Xbqk2khRFEoaR3RpMy8a/8FhUkG+lqqtX5Ntxw6+zMbsGaM88Hu2vQoU4Rgca7O0SZDKqT/sXTdO0z+NHHbrUUbv7WdYPl/WEpcNxyWjx7agi4slMfuJJnM8BqUM5DZeoqfyt8kFkc8Rdv18DXFeUr5EWpit8zVM3BNgDpsAT0AmyyxysUtaUS+75C9QqFKZR7ZahkkWQLn2OyRax+Z+DaAbU7tlSjbSWpUKqw5UCuVKA81OG6TbRUKFEJiblAkpMpSqbSfDwrXBNEjf1baOrUqXTc6jU056ADOalfMZ+jcslsBcItT8YJ+GgmqWLAVZWRNmIFY1UEgGr7rm6HRtHk3A7yMuiAMq8syr00srGzqai2EIMSDvWGV492tz3+hX++W+DqhIsGWvyOBaiqYxJDFFETArgmWOEKpSv+rcehPenxrpvyTn5ZTJEEZ/JgDlT4kiwrlWrghTa3GNRD4BqM63pDmpwLtgIVBq7wcv0Lr6xOi1e9SOCe+lo9Ejd4tNpaj9q48D579AuxDoDCFd+VFFTssBoAbDWVK/qRKF3DC1mBX6ylh5KVk04C2lPgyqzSvbBJFLwkWNx+Ql+asA1tz7MUkDG4KwuZOurfA8u2lZ9XDRpKRE3wcmW3VoG8+WYGrlRqFPV+XawzaJ/yXiK7HbjuOJx4l2N/CN4Fw8pZ/BrK/ZZWSjR1ECWLkgDOKVy1/vTzddxlJ4eEYavsSBD46xYQPYUrA1d2G9A2hpKzMlneZAYcNrv3RYk/GUcgjkAcgT6IQAxc+yCI8SniCMQR2HMRqAauFRo+fGS3wBWQDcrW1WuPounTp9P6R9fTrTfdRJve2lR3YX3/KH+abS/4iuPc9nvxOKt+2+WXWeVRU6ZPozPPOpu2btlK//LP/xwqS2NDA81fuJC+9o2v03PPPkff/+53uy6rJsrpDE6FXBEcCbXiRpS8VVeqxnjDhg9j/9kbrruegcuFl11CI0eOpC0fbeHtxQIxZPJjyThQD7ivO267gy676JLQ1AgK1QMPOohWHbWKJk6axJ+Dx+77779PDz/8ECfOWb58BbW3t9E7mzZFplUJGjJkMO0zeTLdevNN9Ltbb6G99t6bJoyfQPfecze9+/Ym56e6eOkyOvsr51FLSws9cO89dMvN19N7m99ldaooc5DoQl/Q2Zs12MrqoDPULylRsAIeOECpdgVRi1IDrjgOtgA+cLVQW6KthoZG2n/KVFp3/Ik0ddo0evKJ9fThn/5EM2fNpsn77kcvvfAc/f72W/kcSCZm6tGqNQG3h1VaKPx1V605mr5w6hn07jtv0yUX/pz23Xd/Wrh0GU2aOIlee+1VuuaqX9OzTz+lk0uF7M7INGgU1qx5CuOpwIM+YMfWNdursw/WWvXQonYHXLkYVjrdFOwUn3VevsvDfICLA8P+rmFdnN8voqBaLmLtzEcHULieevxyWjoblgJ632IiKJNtXRBhWwFsWYZ6Tk7G9c++rrpwwiXUAQ2/x2cAV22MAxDN5xSoqo0AkmHxZxIJhrAAqqVyhVXj+DdsKtrb2lktXma7AQWxRVG5Oj9ntiqAMrZA7Zk8tWWy1J7NUL6MLcWNlEo1Mwwr8eegZU1QqqGJUg1YBJNt3Zz/KJlkNf/a1UfQqsOX0qD+/aiUzwh0wzewjgAAIABJREFUxbm4L7JhpMaUcbFAA85on5YtwvB0NZgQGlWi0FWWkrxeEFJyBcDVkv4AFAO0wscV94ZSW416sKBPt972RVve8+foDrjWUrfK1mHZps11iCVLgBf1auWERoCtBQGu7JIBEIvPMFy1b0B99XDl/5rxstoKaBXzQlsqLd+22NZr4Bo0FSSqq/CCg/i4/vexFKjVLqJwUxPs2UYel/TK7AF0bOMVKKi/oQKviMIVP+MbFYw+A3mp2QkwfEXirfBOAafgtEbR1apbD4GriNEtMZvZB0i/ZSGnN5baqjLUrQQFPZTV8BMuyw6DPqHq9qjl5ipqYGoAdCVOmkWJEq+6JQuNRPn+lCg0K/x0tDYydslzKvolu1Ksk9mYp6paXkxWj12MZ6kclVraiBrgzS8Lf0I7daRmKblu8w8ewT0cYBS4WnFDwFV33jjgKtd3I7W2m8BbPUED58zp4fXjw+MIxBGII9C3EYiBa9/GMz5bHIE4An0cgWpLgXIEuJ4RzF+QqTSVpuEjR3AW+2XLD2cI99ij6+mWm26mTRs3aun8SXDtAgfbcX3FZli54G8QlemE90IbAa8CR0qE5F37HzCF1WTPq+rR3kv79x9An/rsp2nV6jX0+zvvpEsuvMgrnEmAegG0+F3akDFUWUEYFE04ONVZ9cFC4IRPnUjHrFtH3/pff8M+tb+89CIaOWoUXXHp5bRt+/bQR/G6nm6AanMqzV+wgIHrr0LANUGDBw+iI1evomUrD+eEV4j5kqXL6Pbbb6Nf/+oyWrJ0KZ3/tb9ib9g339wQOb+obfefMoWTX11x2aX00UcfBpMdJUlQ/37vn35AB808mI+59eYbqb1NLBMcqEZmYd3qzypVTnRj0EZe/jH/lq3amOMoVFY1Ya3t81NZ4Xoe39NlF/+CXvLq2r8RQNFpMw6iT6w7nu/l2aefpBuvvZreefttmjFzJq1ZewzNnHUoA9M7fncLPb7+Eepob4/IiFVf7DLVV6i5uR9bJ3zm5C9yFvlLLvo5q3pTiQQdPPswtlaYvP8BdNWvL6N777rT0QHD5X4Z/e39vp9hPS2x855WC6ZGfxf9dPD3mgpXf1WEVTmR1qwZy/tmiKpVtmiSL/+Y6olu9dZi7/4ISbOa6LTjV9DS2dMcpDHYL+1X7kSSZonylM+g27Dxu1r1KdYCUK0CAMk1YTMARTjbS5TL4uWqildcg71cVeHKfQVerIUc24q0t7dz8ipAVvi4tmc62HIAfs44D6sKy0iQVaaObJHaMxlqy2UZyCbSzdSQ7segoFSCurXECtkEvDSxvZuSrKqFz2smm6P+AwbQ8sOX0AnHHUOTJ+5FiXKeitmM+DYzEMF+ZVN5BcCVBz1k8i6m2NuPM9mztE6gdCCXDkNXAS22kGbKK9n67NStColY2QoIwqo9gREBePchCONwbYb19KK+abF/zrNUA9egNGHYKk9D81cFXHXPKIatGIABuABWE5QoJBi4SrKsBDF3Z0irPq58PNq7JP1hBaNlIOKFCekhXFfszZ2mRAo7HNSWow505t+br1RXmSNV0K9K6IsK4Pt0HPpz1qq89YRGQlVDBmpVVdxr0itOjJUqUxLWAmkkz5LlI7YQSImfaxLWAlCK49zJCm8Vt3ckWeQQRWYAD+3dKDLG1gFc3Y4L9wIn8FAaBYqgizjRMDNYVMCPtgifaHyzg4Lt9Km9AF93jXnPMG476QJRukyVdILgHpAAgIWdSqmBqNCfErlmWVQyn9OqB6D34ldViPCTgq2GVCMK31ZYpMBCAMC13JSlSqogFhEMW+W8yUSZ0ScrTjXBljoy9II/21grnZOvwCpX5Frwhk/rvLAZYTAtY7C8Cgj8HjAnVrjW3ebiA+MIxBHYIxGIgeseCWt80jgCcQT6KgJdAtfN79E5Z5zOE7RUOk1jxoylyftNppkHH8yZ7LEl/JGHHqZ77r6b3tq4ser1s5rIBKXucoLIL3K1tzQH7+oKT7z5NCbo/OqoB/nQCOrJvSdOpG/8zTd5C/xP//PH9OzTT4fDaOeqb8+YdzPVwNVBQifjraWKCE5x8CEH01e/dj4rf77/99+jd95+R4DryJF07tlfpXfffsdNXmVyVOGt60tXHE6nnn66ANeLL1EFidCiVCpJ4/eaQGPGjqL77ruH5i9YSF867XS69JKL6eabbqC1R3+Czj3vfNq4cSM9tv5Rb9Il5Ro/fgItXrKUHrj/Pvr1ry5l31ZWuYmZJdf39INm0nf/8Z9p5/bt9E//8Pf0p/ffc/6OgTJYFK5mGWCSKtuejb/1HziABg4Y6NWHXMDBSFUCWhXtu/8U+sznv8A2AL+6+Jf04vPPVnWJwUOGsLfqkavX0rjxE+jZZ5+i226+gd5843WeoOP8+x0whdasXUdzFyykHdu3M3R96A/3caIyU9k48qbAdcDAgbT08JWceAtf1//2Krrt1pskURLgUSrFscO1AVuhIDbU50+7fPuC3vRnmRJ7md97c5LOPoNJeHSLp25ndf06wrLMe3X3i1ELIwcAoLZtnw+T5fOM+0IHA14E/TAEXK3Qqq72Z7BsE2DAVeEgTovfuTYinZK/8DeAKQayXv9nCAtLASS6gkKVPV2RQAsKwbJs7WcrAvHGBOCFyrWjvY3bOYAtgCvU761t7bSzdRdlsxlR2jIUJiqWk5QDPC2oWjbVSOl0I0/uYU8AqIukW+zqij3HiSTlCyVq78hSR3sHQQ0+bfo0Ombd0bR04Twa2K+JVa5l2GJwe1CFK4fRwKYuhfEW9DR/c9Ilt00Vt2MAlCMUxmziheDsPFil6HlVst4YW6IbCjzZZ4WrbcF1Yfcbo9WLVym73yj/Ys4QWqysY/+8bWG2tmnbhh0gZeAialcGYKUUq1hF3ZqgCr5ZXYi/e8m1AFkZwAK2KqA11atT8esCpFUPgGsaXq5iKxDCet5Cmx/sWsDVPVu0X/JiCAoT3ORfTH3tXkFsK7rWmm0/x7uOQVYFh4BvCQdVoXCFElwUlACuAHhQueIYH7hyf/KeJZKUy/pp5L+hbT2RdxqzC+CzGdCTvm2O5QwLPQU0H6ng1hZeGNIb8AXcL6QE+LOXcHj51R/1649zsMNGWCYKWCQC8ExXqNKQ4DUH/C5BRV6ASBRaKJHrRylOniXqVFOeBtf1VyRrlyZAstr2oWJlZW2eqDHL0LeSykudgauqr6r4+AbAleOIzqiwvLsEmtWlCYAr968K/HXRJw24epHlMoSBqyiV8U6XpAGHHVJ/6OMj4wjEEYgjsAciEAPXPRDU+JRxBOII9F0EugKuWz76iP71B/9Cw0aMoFFjRtN+++3Pnq2DBg+i1197jZWt6x95lLZs+UgLZPo8f/JbW2Fk9ovBC6hpYTjvdQ14G75nVor5iVv0HT+kweDZHBQdSRo5ehStO+44Vnw+9uij9LMf/YRhRs0vfhftgTKKr2Mv21qu0B0EWyxrXQ8q1nPOPYcOnHkQ3XDddXTt1dew5+MvLruYRo8aRV896yu0+Z13qjKwNzU1VgHXYMOa+J4iWVZb207ern/Spz9Dhx++nH784/+kBx/8A61ZvYbOPe9r1K9/f+rokERbSCyFLyjqkGxrwMBBdP2119CVV1xOaA86M2PYjjtesGgJ/a///S1699136F//5Z/oww/+xFmTfS9VvJibosn81zg7sMYYXsCHzJlLS5YuF/DSWQp6L3iDhwylKVOn0Qfvv8cKV7MUwCGYzI+bMIHLtvTwFdSv/wB69OE/0l2330rvvP2WbI/26mevvSfS6rXH0JJlKzg7PJJe3XfP7xW6BkpdTEzG7bUXLV22klatWcvbV2+96Ub63c03UK6Qc6oPm276dW3Tl5b+/WmfffblJGUoe+2JUGf9uxpEqn6sjh5Tz5jhTbI6A65Bh629nqLwrPpqXtm13hkW869lgs9tNyKicg3OGp6NNDWPs8IJQKgGrob9pO0KcIWlwDRdqFCE7cCPXp19WQWGWnnEq1U8WBlXwQrD3AxchnZTd4pvMW5Stv4DnopilYFrSaAKOASUrjgGylUk2wJkBWDNc1KtAnu/wjoASQNb21r5vzgW/RXgNF8kKhbLVACEhZVHijVRlIefaz5PhRJUthiu0CfTlEim+N/5nPjKAhIPGDSYFixcROuOPoom7z2WqFRgD1mxVTDErCtivE9YsRkgAGArtgAbcA1BmGiPUP9J5y8qPUeAq9oIKNiFFyWliwJGxMA32OZa1dgMBNfqifX0gz/vMbUXFGqVKXjmdFpiU69xXIM+yLBVjBnVHkBgq1MVIvkZ4BYDVwFd/Hd4tzI00+zxJdnmbb8z0BbIMrV9mPsA9roDuKYtuaEo/UJP28izt6YvtUh0saqhixTwbg2WY/+8NdiXV1fgyuuPMm4xjFNQ6J6VvEUEDz9dnMA/YSfAkBWDodgMIHEWQ1dOoAXYJypX/mLQat92D4bEa8U2uuLm2ygpjLXFFK1hBoO8QCTKaltYZyVnMLoGwBUQkD2ENRkfA36zwJA2ze8UkedD5zVg7x2yTV7uG6r5AifjozRROQ3givETyQJL0r6LjZTM96NkoZkSTGOlzQvo9ONQ48GkK/+BR6rs4uH1qwRga45ha6Ipw+r9MurFecUq2NUx1rz83fumhq3+MSMYEwNIK77LWFCx51R4JYQbECej4ycoV4BAWPx34NxZfdng43PFEYgjEEegxxGIgWuPQxZ/II5AHIGPMwJR4ArVxN4T96Ef/ddPeaL/8osv8bb24cOH8dbWjW9upFdfeYU9UN984w0BAxFAES5/+KXc1DkM2zhjvXxp/lP+uQ7epu+D+qlacFTnopwsacoUWrbicFq4eDG9/x4A3SX00gsvdh7m3gDX8HRB7ysKbbVQ/E4uP7f060cnfeZTnCDrjddfpx/98P/Sn5B0rEz0y8suplGjRtG5Z51D77zzbsiaThSunQNX8ZksUy6XoZ27dhCgItSssC74t3/9P7Rhwxt08MGz6PQzzqRJ+0ym5597lpN1zV+4iMv13DNP07777sef+80Vl9NN119HO3ds121kClQpQfsfcAB99x9/QCNGjqBfXXIRPfbow/T+5s0MjmwihIm9AVfcd7ohTc0tzZTpwNZ9IgDX5UesppM+c7LMf7ph3QhfU2MTDRk6hDZu2MAK1xdY4VqhgYMG0/QDD6JFSw6nmbMOYXsAJLD6w313M+AMKx6lDlDO0WPH0dGfOI6WrTiC2/2N115DD9x3N2/bxlEDBg6gaTNm0sLFS2negkX0pw/ep7vvvJ3uuvM2ymWzrtBBgjO/eck0qbGpkQ45dDYdc+wn2dLg7rtuZ7Vt8BWdvEWbaDVwDR2h891OwxedCxqvsZMw7ZRpvfnfhs6vvovaYavnmR6M5Ylw6MMR4MrXVnon8kYbCGr0SwPBvh7OV6/6cQuOcdf3ZqP2V/ytf0sjncqWAlOkNyr8lf9CBaU4my0CoCBVSwP8u1JSAKkTeLUZUPzqtm0bgBK7DPiook9aMiwAV0muBYWraUANskIBi59hWQEPZyhjAUUZ2hby1NbWzkmzAFHxb/zckQFYLcm5AIETRLlinto7Ohi4VpApPt3IoJUn0ckkpRsaqCGFhRYAYVG/Ttp3XzrmqLU0d9YsakwnqZjLUrGY53JaUiQGCAx0zABX1Y8MXNEYObW1E6tZRnKBcV5dOg8WbQZsJwCPVvgq4r8ChqDMc9dymvFaw3i4nXycz9PeXcvafuDQHRqnfGhqJhbWuPm/fsf2fnYgW56ork8zBBfDngSAltkIWJKrEmAqtnFj5Q2wS/7NW7oBXvF3/oyoDiXpjm1J1r6oXRbPIL9r4yMVeHWnxbNbnlNyM97wEfJqDwFX2/mi1hxQtoqdgHm34iy+mrp3NVJz5LVYc1y7eUj1zWXVVsPbOm9DIT+3JGj8Xwauomgts2UAlKxYvDToioVnAa+AsuhHrHKVPfr6Lf9mKw+3xSgKXLu4MT40aJiSIMvGUPeQUcsJsRawS4eAK0NUAcu8IACWjvaHRRw2m1b4r9fiJxZfyhbEOqkbHc/1qS+9BmHjRHxiJ4DYiBuKWJoAMrI1DYPfJkoU1VYAB9m32/bvx0rrR/uUwVa0dSTJYqiKG0vniRoyDFsTAK+WU4wtA8y6xe8ZXhwDZFyHzj3yPlLFhSWmSYaoavvg6tN/I8cvZacIjkbfHDTv0D5q7fFp4gjEEYgj0LsIxMC1d3GLPxVHII7AxxSB2sB1Ev3t3/89Z7B/7733aNvWrfSnDz6gd999lzZueJNhUZDRffcLahOqepSt/tWqktp6f0ymU5y4CKrR2YfN4WRJgMVQkEKZiy24nX3xVsdezqdCnmU8OQp7XbqJdCVB6VSKjlh9JH3m5M9xopyf/vgn9OTjT7D3Iy4P4ArYfdHPf0Fbt25zxZXd9RVKp9M0fcYMWnr4MkmaBUsBVogK3CmW8tTe3spA54jVq+mLX/oS3X/fffSzn/6EIeeSJUvohBNPol07d9JFF15Iba2tdO755/N1Lrv4Ipp92Fw64cQTadNbG+n3d9xO6x95mLfds62AfsOe4dQzvkzHHn8CK4ZffvFFemfTW/xzJtPB18axSKgF+N3Y1MSwFOq86665ku8TMHbs2PG07wFTXLjcvLIWkgcgHTOW5i9cTK2tu+jaK6+gV18RgL7/lGn0qc+dQjMOnElvbnid7r/nLnrqicdox3bEL1ypAtTkd/hpzJhxtPaYYxnW3nPXHXTLTTdQW+suBlK4v8VLV9C4cePpxReep7t+fzvDZSQzCrVJBem12haSlM05bB599pQv0LBhw+npp56k22+7hV564XmGBrtrMRBta1Vl4AmUt7SBSbr+jo/leZUlMInMyGp5tnbR9Z29QHSuyDPsADD1cKZYtR09qn7rzKok2NIa3L8pXJcocOV2oLdtfUx+B9AqnoJmG8FJsUKWAaLQ5YzT/CHxtJT2FdhpQM3K/q2FPFsGsMoVnq7s7yptANfD+JrL5CiXh7pVlKdlJN6CShVq1nye1a2ZTI4/D2V2W0eG2joAc4vs6Vosl5hPZIpFam/PsIoVdhcYH4ooRwnjTIKamhupX0sLNTQ2iNI2kaDhI0fRymUraPniZTSkf3/KZ1spX+gQCF3BlnOjPaaMM+iqMES3pzNwZcqmMBbKSP6I374UuOk24ooCIUBWTpKVxOKNgt26xmU7dxVV2P2H1R45g3iqqtmtth+fo5q20RYmPVLlulIA4DjYCruiqjru37ANYOAaeLFKHUndlQHLAVWRLAv/hZUltlUDuObld2BF3A6YcWn5PDAcxqdyDOd9Z4ieYOCaSAPYm1N7AF07qzW3OwK3h76HPsg+yS7jnRe0cEK73a22oEz2055HrrKDJ1Jy6TzuPgW6JgSi4mfuO6pkZeCq6laAVexKwb954UKkovxvPock1GLLDrMU4MeDf60u+pNuS7d6F9iqTTn6MVNE261x0W2EFhxqnYB/YsAq3sEC/+Htii3u4hnMNcGHyHtT+DnvPYCcVYL0NVmUIgatCfhDczI+Aa2BN6q3cAjoikUktk1pICo1ir9rOa39Tc4rdaLx5BsIfGtxNlbPYkxLQVGbpUoaVgJ5SsI/1is/60i7Ge9qodju2nq1/UDwzEoixtYoDLh2YxQ7cG4MXLuLefz3OAJxBPZsBGLgumfjG589jkAcgd2MQBS4QiXQ0tKf5i9cwBnt3377bdq2bStt3bKVOjo63NXc1qZulR4B1AoV1dtGai5lfQVcMTGbtO8+9LmTP09Tp09jmPXUE0/QHx54gJ55+pkuYau879ZICNTbOAfzs/Dtlyt06JzZ9KXTTqPxE8bTjddfT9ddcy1lOrJ8HGJy4aUXsxXCB++9zwo398XCQFG9AIoDeoaAK/vjwbMxy3U2ZdpUOuvsc9gu4Gc/+ym9+847tGLFSjpi1SqGN1f95jecVAtwFypYvH7//IKfMQyCz+uRq9dwpvSHH3qQHnrwD/TqKy8zUAUkxje27x++YiUdOvsw2mfyZBoyZChDnWwmI0pXhjrNlEomqam5ia0LoKj96/O/wlpKnIMhLkCxU6vY1KO6LgBoBw8dRgdMmcoheeO1Vxmo4jSjRo+hBYuX0uDBQ+ipxx+jN157hXL5XBVslWquns2OHjOOk2i9/OLz9N77m7ntQJF7zLrjadHS5fx7KGZff/1VVjxG1diaxz7SWoJGMHDgIJq3cBGtOepo2muvvenFF5+nG6+/jl547hmXYKknTc2/B75Kd0AqOvn157emNI0mnfEhaZ2FE4VrLVrgnaBXPKx7mOZvnZaASK24yanCvsBSYIoWKnSU9ELf01UTPDHsqWArM5SpsrVZYg/gKqofYUByPlG3Ctlg71cGrbJFn71ciwCwBQW4CngBYfMFXrTI5rJqP1Difoj2DFsBWAyI/UCR+2NbR5YyuQLDVFgMAMLmy2UqVpKsei1CCcjJuArU2pGhbFb6BZLvNTamqbGpgRdxUk2NNGTYcJo3dwGtWbmKJowZRYXMLirkYTsC71eAWXh24h5VIef+qyo3D+AZzEsA5OkqmdWRLGwZbpHtzD5wFdgKOGSgqc4GqKNoWP3Zk89+PMeamtoV13oNhyLcfwL0Zc3VrDgEOPrDme/bys8TtblAQ006RZ6AV9tODDgOkM5ASxMVMXAtJajM6lZ4WSYoqUBWLAisjIFiUUpXvU9F+I1AVygxE/wtSdikFeiWeetLHpQPbRvnJF2WyM6UrUz0vX4sT9Hef/UGZfX+arU+WWWZ5A6KLBajsnWXO//X82s1O4GUwVtNniXAFY0BY1MAW1lNbrYCmkBLLmutr5NEVXUDV0uqJpYC5h8q46ONmX5Lt0VBQFYZP1h5DWU1LxzY4kH1+IC/BV1I24IHXXnURjwAW1Xdasn4fLm1tAQtEwuJsegA6Arg2sh2A1C7iq+qtzgCoO2eO4irKIjLAK2pIrFNinnHsmerk2/zFdG9zDqis5bV+1YalMy6GcYCGTeUwtuCoWtutV4uYCkQe7j2bc+PzxZHII5ATyMQA9eeRiw+Po5AHIGPNQLVHq7yYgqohW9saa05GXC7gLsiPAFoMq8tfqW2d189MStfRG/TLS/yyxJVuPrXmLDXXnTMccfy1vUXnnueXnz+eXpvcy3PzBp31wvA1Gml8Xs6JjaRyXOlQvPnL6DTzjyDtmzZQj/5j/+kDz54n5VpjPESZbrw0ks4adY9d91Nbe2twbxHt3xDMTphwl40ZeoUuuP2O+iyiyRpFoNL5DvJ52jIsKH0pVNPZSXsb6+5mtavf4Q+8Yl1tGjxYlYvX3vN1axanT59BoPTefPm05tvvkG/vOC/aMMbrzPAXLhoEa08cjVN3nc/9kK97JILGdoKcJViNbe0sDXBxL0nMqwBWB08eDADHAFOMmVpb2ujYr7AtgnYso+P8zlswoVkX0n1G4zAamdRoIBWUL4WwHHZCg0YMJCSqZR4sJpZsKsgndx3IR1JJdNUqog/p1xBzjll2gx64/VXaeeOnbZBN8AKOrOTNqmfi3QNgyuwkZh16ByG2fvtfwA9/eQTdOUVv+KY9uirNwsDIQZhHVGnlJYtXrfOW1Ibngj28Mv1Rb5pqxz1XeytfDxUhs4V6mHgavVh+FNtAShB/eHhesJyWjJ7qijDbY+uq10BO24LPEArn04UryVNVoXrsRoJ7RYKJv69+uKplYCcG3BLIIMl1CoWigxQkUyLk2dxEiAxKcTvcpksZbKBTysWMTJZbO/HuCzJvNCf2to7qKMjS/lSkQolYtsCLLZkswUqlAU5w58PVgJIqtXW3k4dmZx4CZYl4RD6KvptY78W6jd4CE0/cCZ9Ys3RdOAB+1Il1075TBsP3olUI1WwXxmxscRhIfWYbC9X2Zn8zExHYYtWib9AYC0M8AcKMFbbAcyxX6DWdW2D325aZhWm7GFL3hOHB5jEAVe3jqCQvhO+XH03nuemjT2RLe9iASHQ1SkCee+y+rgqvIKvplgFECcp4szwgK0AXeqjmYSvK/9s28e9RQq3iOovXITjxwpqqFwVECZgL8DWAqICd5HR8dlZkwidk/tQ2GoqV18RKU1L/UHdQkhvwKvTxHs34D+QenPOHralTt9DgrFPnqtiH6D5lTi2SJLFfVU9XAW4qr2AWnNwki3tpvBzFS9TA4NyXhuqZYE9SEZXtVhp47x26s4VroEdgHuqOMjnxyf88GdhPduU2IKAgVuF/oCvvLilvq7+8949k015arESRSsDVwbRuF+5R7kNbY8y6Mv/w4oBf2IFf4qSULeW0lQpNxBV8F9AS1RGSr1xsaDMklxJjpXMUzlZEIUx2xbYQmDSg98sH9e1KfPrrd12+gK4ypl1POABRp5VGgSve0X7tfw79nDtYb+OD48jEEegzyMQA9c+D2l8wjgCcQT6MgLHHrXWOx3PajxlSOcTp+AtrD7gKpzCnJ+CS8rVegZcbaLOSrJIMGwigP8OHzmCmhob6b33ADJ76OvWC8hUVS8GWw04eaFC2aEgXrZ8Oe3YvoOeWP8YJ8ZxL78Jou9877s0fMRw+uG//5BVxsHH5aeGdJqmTp9Oy5Ytoycef4LuuvMuOQZbB9VSYPCQIbRm7VGseLvyyt9QMpmg1WuOoiGDh9AD999HL73wAs065BA69fQzaMrUqTynxVb6K6/4NW356EOexABaAwzOm7+APvroQ/rjQw+KtQDXpyWtAOgFLBVfSEwE+w8YQOl0A6UY9Mg7fUd7lirlIm+9lhCb/5reObabepNti2lQr2EwVq1SDWohsAwIt9GuPqMlkh25TqMo56yGHf4CgV6Dd/OaPYDfIsJ9qampiQ6ceTCtWXs0tbe1M3CFbUfdX72BrdGT2w36v3e+qp5krue8tZPbMM9WiXL4y2Vj0slfd0DD/3v1sSFrj6BX6U+y3VhEe770AAAgAElEQVSA6woBrpHFHh6TtP8CroqlgI43qmoVsIoEKApiod4DllBVrICuwE5AJrXajtSeAL6suXxeE3DBG1OUs7ADAHwtKDiF2hUq2FwWylQAWBgb4jgoYfOUYTCbpXyxQNl8iXK5PENXqFgzsBgg9M00JVNphq95+MHmCwx5AXaRXA8LOOmGRiJkkm9son0OmEbHHXcczZ15ECVz7ZSDPQkWIpJp9oJNlCuUgGUIg5lQ5ivtMHK/vGTBgQkn1ZG0V9aztP+rWk8QtqOQ8nOv2uFfInC19i9tTNqZ3FwARIOFSfdMMIVopOcwDFPPy+iYxdEFSHUgTPTEcjVAI7EIwH/L8G11QAuwNcmQi7+LSUoyaE1SErYCbrXTyu1G6hp9Oygw2kmZPXoBXmUsT0Lpys8MS6QlY4/ci4IuIcaqHq+IbyssOGr6tZpSz5hRD5/9FhtX7FpjUXfjU90jeecHdvoOIuMNdzl2ghCQatwSymGoxAFd5RQC7Qy44vdQVzo7AX42q6cr+yWLojwEXHkxzuuTtRYseXw01amqla19u7usBVyDZ2N1PoDguSqWF8E4wgp7HgbVfxRb/m15RqtHXzHcuC/iTQXPaaitxe9WrBgC4Or3OY6gDSPqbyvtMkFJHuN5n44m0cK4mKYKryjgYqiDosBs2KMkChpf85s14g0PbfxsPtUGu7sGrsFI0pv25r+T6Fjt4DeeRfZUDOrSwGxwtVjh2pvIx5+JIxBHoG8jEAPXvo1nfLY4AnEE+jgCxx51lHdGA67+5Cl6QR/KRoFsdBISEB3bthRVsfI7tP6xXoWrzfVq+TWGYFr0dnoSO5vcd2ei1dU5HbzSk9UIF2BmMpGmTEeHetFJDAEvp02fTk1NLfTic89TLldQmKpZilmFnKABAweyCnbHjp1s+yAfFjaBrcq5Qo6a+7UwyHl701sMVYYMHkrpdJK2btnCUGfYsGE0ddp0Gj16NIOf1157ld56c4Oq6CwQFd6mj23MADl8GYVQAlpTrCp1Pns8Z8b2Y0yi8Xu9L0pRCv59qkRxLc3zhbW/+f6cUq+2nVE+39lX8Ddrjx6qrvG5WmDW5lfVlgH+Vau3zWLuhoQY1eWrPhY2C+Mn7MX1iIRpoaxo3bVVbku9IlBdn9kHrn2x6NDdfdjflafZYkqQUKu7E9QGav7YEO12OCP+HgDXaYEqWS8nLUdgj6hRFbrqZwO1nQJWOFQCJKndh9kKSOITs8rQ5EUm9FV7gXyhKMDVgdoKFRS4FvN5amtt4z5Xgf0APFzz4sdaKhWoAF9XWApkRQmL43K5InvCwgu6UC5Srih2ArgGPGQBS3F/JQN9aEfow6kUFYsVas/kKFsimrj/VPrkpz9Fi+ccSg2AvO2tbBFSSiaohL7Ntqqi+GLoI4OCV2FeUkRbwTCw6JRottymH2Ooo+dxjUHrosfN/S8VtgaNjNuL8cAKsoSbqi56s8E4HAqLt+QogExibuOlgCLLpi5AV/Wforhmdav465aRCR52ImwZkGJ1qwBXqF1F2QpbgSS8Xf3tJSFFbdeVxKDVVK72TNAFQn52sKertQVl7GbloYsgYukhdStY1v/S3s6/VvVvd0NI50+S4C/qT2ut1Z5nvT51Nx/kZ2CnocRYY5YT4sPK3rhW7/h3ukzIi2c7S1BeB1wVMHKyKPXUZeiYAIQV4BfYCngDNNuGWD+vLpzUSQBcrWo8ZwhVvcsx7ss1aN3Z4o8jiLs956w6ATjNSQIWAzyYodhQ3SMhlcVG2ggWdwNf1SCJmOSH0ntyyf8cWXULB77vfpCpzNpedIxRxS3fX0rUx77dCgqqlg08bupOAC6jVKp+B30gPKb2dYuLPB0Zsmof5J0J3t+dijlc9wPnzu7rQsXniyMQRyCOQI8iEAPXHoUrPjiOQByBjzsCYeBaz9U7mwjqBEffsgPUym/PjiXtDnA1PuCmAOE3ef51d+rFeu6wev7W45m+nKIO4CqqX2/7Ik9o9Hp42eXdaFCSMYWVCZKJJxzc8D6jYBKQCFuVAWHgAYkkPazydUKxwIstBKd0chLwZiuLeEiY3ypPdjUTPbaEAtYArtqXwdYkZn08kRAICbjMCdK9L4G0BmfleoF3pnFF+b0odeQ6taBtV/Vbs23waS1+QT3bNH5PAlf/yt21y3B/0pD2FrhGTxYtiPWr3p6/u5vp4u/WpF1G9W7P1TVUMwggiDH4EuDaSKedsJIWHzo1cD2I3jP7sQpmcSpX83VlWKaqOypLUiDTZfJWfbmmIDQ/OZApGxNsSwAwyp6uejzKBuUqlLPFQp462mAX0EFQw5ahhi1IYiyoUvH5QqnCCbTaO9opl4U9QZkXS/JQuZYL7OMKAJvLIOFWkZMWoSMVy8THlpHAr7GBGhoaqVgoUVt7ljKFEo2aOJnWffKTdMSihTQYHCHTQUWcr1LhYQkxDYCr9h2uQIt1jbrRCXxoRHXEUdThFjOrO6/WIgNHt40jUpZ6jv8Yj2FoZAmzAvdHeR4Y6IgCxXD5TAnsIs6Lbb5BupxHwA4eHzaeQwUqylaGqpwsS3x5ndcubAVU5QrPzCSyxBeSlCwAbGk5HGyt7xlpUNgpXVFWAFerdafcl+eNDc/BbhYnCe6kojhdvbRAa5K7UaUcLmuzCnEl1t0rD3t8WSHljq91C1ztFnl4EZDNzzhwMlW4mkuKuvCozYBupVfIyI9n9X1lv2RWuTq66Z6O4tesDw9X3ZH2qS9ptS0FtE3zaWq1F7O+0AcS+wjIgpW0YSzueGpLTcDHrkGwFABphQWGBt5gPMY7A64MlM16WO0WNCNXKBlZ0P/UZ9aNSvp+ogsbtexOrC3zGpP3juruOfARcJ1IYLkreLBqrs1vzwH+0EXdNh73zHL1FNRN1Phr4GFzetzU4w/EEYgjEEegLyMQA9e+jGZ8rjgCcQT6PAKdA1d7ke7kxbjm/s5ggu3eKXXms7sK1yhs5VfyjwO42sRNQaZUQH2Ty66Aq1Nvcnxk65nQUJGnuolvscJ+eTxRlvmxTKawA42N2XT6p/6bBiGx/bgj00GZXIZVqazSM29OxxdtQmuKIYGY/O1amlkGKODUyaZslRMAC6gKKwE3wVV4yupWlpGAFct5UskGhq/m8SlKHjmPXTus9FRo5flrOnDqJtSd1wef3+s1/pHyt+p27h/ffVKs8LV7onDVaWVdLSrcn4zH1NkO/VHDkYjIFm1T10SP7eklasHcnoxa3A26hkzh03UHXKW/JnlWHpwXP/VrBnBdQUtnTwt3aZ39inuvWQloIixP6WpercRAVnCrOQD6CwZu8m6OCm6bbRIfZQsB9FecjxVpqnyF8h8gNpvJUjuSZ3VkqJTNMnAtFgF4oZYC9kxQRyZLra2tqj5PsJq1vb2DWrMdlEVyLahd80iwVeIdBVC35ktlymTzlM0X+Dyw/0hy0i/kpEnSoDHj6cij1tLRy5fT2P4tRLkOyhfylIN/req3ENdwchpp1aK0NL/cQJnuFjdCzU+PY7gVhYVdNZ6e2Az4ELgnDXLPHCvN0WCrWS+YusxgKwfEg8a1yhKM/84/mtWMeqzCQgBXsStQgqN+rlCyslqwlKSybs1mhWtRfsd2BCzKg6VAiir5JKUAXB24DZIEhUpXazzRZwf3FbYW0CRazP+DNJyi8vOetK6/dB8PfJR7Ire/2mWLvjd0tUhrwmwZOsLPxT5vGd6OAn/d1SozKLfFB4uY2qNUjMjPM8QzDfCqHq78TqHPcY5tWTxeFbiiHpJ6rClcBbp6VN177ru1gNCTVZTVYqOiak3tcmZn4Sq1E+DqHh3mN+yCoJDTPMa1DZu/r/UlsxwIj/LKLrlLedYnCrelnal/behdwHsDsueRjk3VO2isJUi/dYJce89xz1x9dzR/a/fOJyDbUsZxJO0kCof3HHC199kgxqJS9pSuaoVjHuTuMarvZAPnxArXPh8L4hPGEYgj0KMIxMC1R+GKD44jEEfg447AsWvXRPhFvYSl1nEeKLG5kc37dLLnT4FkKhkgL1/9Kq/6YfDSHYYJT5w6w2y9iHCI0tkLap3nqVUM367StmnxaT38V5RJLwG4WvZYT5lRSdukSj+nkxFATsDVbC5Hu1p3MnRlZZ7qVMSXS31eXUbscDKMWsDVlK3+Vk5AVrEMEM9WvgUPtgpwxR/k7/CWA9DhWq9U9LMCXO2aXIcR4GZb/qV+w+2OP1sDgfvJtAxZ1DwuomiMtrHQ1SrYruj/ppouSrMPfh9MlGpdvc42ZJNqm133sAnWeZXdP6wr2MqB9eB2zeHD93jtSXGqoVSwDVT9KoU0hcYUsRRYqcA1AFdyG5JQKOQlqsmy+Nya+IpVqaqoExWeKGEDRZ5Ulmwdt4UN9f1LJFhdyj6w8FGF0rUMU0KxKUA/BjjNFwqULeQo095BubYOKuZN4VokTjqUTLKatbW1jT1bOXlXpcI2Azvb2qk1l2OoWypW2Jokk81RHteqEOUKJWrP5iiXh0VBhdKpJDU3NVBjSwsNHTueDj9yFa1duYLGDx5A5Wy7+MfiZpJJ2ZHr6lSSrGgEdLu3jE3hcdwoTNCTNfIKbIJ6l0WZWsmL/LbRE+jqt8HuniY9aX/1HxsMbTKuCx8zQCVjpY6k9uTsBrjKPdlmCn/rtIxF2tFUzSqrdqqixBZshqpI9AafVvEcBnBFJnhJUiSXryBBEDxc8/JfVhPa2F4zlJEXABciedZw4iwGYOBzCnukpyiw96Lgzt/ZOYP42xKaDTf2zOAmy8shloFdWqowPQGStkmcr6JKYQGYFkMrXx8PwAb/vGbEV6zaYSD1LM+UoF+hrLClwRIMq1vxOdgJcFIss+jQ3T/M8sSvlRNtmQcsJ9jC72ArwF4hkrBO6yikWg/5Nfv9W9qxJGcLmm01cA0WGGr2HH8buzvAr/ugPrT1q090MLYETVItNtS71YB0WEGu9ypvMMG3e1yZB4wqfLlebNu9HC+tR0ZDUZjrt8JjObO2c69JWaDc0m+0Ldg7355QVIeCHywt87hbQ7mO8uN55ZS62j4Hzj6s/gEwPjKOQByBOAJ7IAIxcN0DQY1PGUcgjkDfReDYtasjJ7PEJrWISO+vy8oH9yorr562BdfOanhOp1wR3Nr9tcPA1U+UUe2f2f3ZOjnCbXns5Rl8mwFVcHgYKhC6ArYWoKqTzOcyAZMtdjxpSFco2ZCkStqAg7zqA74YbNm+YxtvM+ateAw1NZmIwif+nffyL8fofbnf23Z/myzIyzgErZjkmY2Axb4KuHp7GuHz6u6DPWglSQpKbgpXnkBVAVcrl7YhbyIaip0/Ya3jGJnT9qCdVwHX7ttA3wBXndD1pKzdF+3jPYI7tdZWDcBQv2drZ8UOJ8YJ2pC0+WAHq21Zl6RZp59wBC2dM03aHLdFMwe00Ui3oHLZLWmPql4VitrWd+Gw4vUKOwBrX7JtvMwA1fyqofzG8eyAyj6EULNi67+o0QFyy/BL5QRa+C5SPpulbGsH5dmnNcuLKgC0sPNAEqFMJkMdUMGWJCFLoVSk1o4c7WrPUaFUolKxTB2ZnIDZfJESyTSVE0nK5Avs2wovWPTplqY0Nbc00tBRY2nB0sPp6NWraPLYkVSBWpZtBZCQJ0VJDixiYT6Lcp+2bOTAg6syn8IEasEAgmhCHD5ewHWwyFIbkAqUrX/TgRSlGtB/XJ0hgE+imBZ4IXDffg6j6O7AsICooL2jLlTFqBCR6Rs3R5VBonlAucrA1ewE4NUqytUk+7bCu9hLFoTs6/BxLaTEy5XlqUlKwh+2jvAbVLfYQz0psFU8NuXLQJrCWH3y1TtCWz+0dSm0K/Rii3mSFeTar1EgXizR+BmoVNjqYGMEuKLSai387Vb7ibxTdP5M0kR+DN+8NswWIbrUwZA1KepU/jloP3wZ3l6v7QOvRdgpo3AQdgKSQMpgqwJXthfw+43YQAQvK7pQZj633Spc+wi4VgXd7F2kuKIU9QCoU5Tq31lpqnE072gDrg76BtYK9vySc5sfdzD26ajFb7aO0buFCakHqdvwbotgTNIb8l9XQ/3DYPtutbZOPhwZRP0ql4Jz0AIFs/XXCg2cPW9PFCg+ZxyBOAJxBOqOQAxc6w5VfGAcgTgCf44IVANXLUVNlcHulDDwcZXp5Z8LuHaG6Oq8t90Brj500ikBT1wcjFZtJLZwFhNUyesEC9fUHfsiVtWsuo1JSjT42WwFYALYZDIdtH3ndvZ2lAmATurtuoH2KbARcLA1mBw4KMp+raoWoaQm5AgSWjgrAt9OQJWrbBmgcDXFN2LbG4OptH3eJu/OckFnLv4ktB5IWs8xziOwzqpHPYUVrt1/sCfAtdNduGp9UNc9dV+kP88RIeCqWd38kriFiN4WTzXxbvtn9BrW1iLA9ZNHisLVhj2W87lWGLLsAGwRBauqWtWigyfaJq4qY7t+SfySdYKN49l+ANDV8BQnMhKoJcdBmV5hr1XYC/hJtMTGuUTFQoFy7RnKZ7KUzWbZMgBb/GVISlA+n2drgVw2S0UoZkslymQLtKsjS9lCnvL5AmU6cgxl80Wo3BqonEhxUi0AWHjBArg2pKB0TVBz/0G0/7QZtPaoNTT3kAOpXzpBhUyWlbKsoqWS2Bq4JSFbrDOwXgsWeuOvI3U+iAXAU61hZOGlVsv4SwGu9W5Tl+OUqABoQm2qCXMCrb4Hs0LbnKMRUHWdLgbYLgYB0MGuBsJ2CNsWrNeEslX8W2EpIMmxqJQW9Sv+DeCvfZabeylBiVKSv4mBK36GVYfubuiSCwfPKFFBi0eoCHyN7Bh4ls4kXq/aN+ocEtx6jnFbZomBSlfyIwl0ZnsFvYB0d70e2/ZopnhNRBXeVLGb7w+17iWyAFVrnA+3LwN6GjseAFjfyrtI4FkKL2QRYoZBXxi6ysIt/w7txe4bwBVqVwWzXFe6j1yXXbUJG6w04Gqg04C83GzfKVyDUbqzJuH8W3XBOFgM8MrqdKiy0CX3aWOQ20bkngjubxxKH0wqrOebVEFyVNHPbcwnqLVgq3c3IfWw/t7TQOxZa4GwMCEoiurOg/UQb3GoQoMOnV9nD40PiyMQRyCOwJ6JQAxc90xc47PGEYgj0EcR6BS4CgbwpWG7ecUwcJV31PAsbfcVrtEi2vkjL7x2b725o94CVy6Kv2VaX9YZlvhqOkx+y6IiymtSHt3yyO+7mAyzuKhCiUYiajBhkKp3kAynWKS2tlba1bqL8sW8ABEGrjbJ9ACHp/L0b80HqDJpgqZDgEwikVIFR5B4q7ay1bYxJiiZwmfUYMBTavrKWJOF+IomU8Dy7wy++vMT/V0UeIhaMTw9Cld3AOTqUlDpAoSfnLue5lM/cO1iIv8/DLhynUaDvtvAVeLHQlUFpjI/tim4jQFh4HoGgOuc6TIWecORWWcwiNEkWQkDrnYh5q46itmuU4arJWcrYG2Eoatu/RaLAYVaDGIDpTW29edyee7DMrdPUBGeqeWSWAxk8pTP5ljd2t7ezkpXgFVcs1yE/UCRwWsuB8VqgXL5AnVks9SRy7ICNpOBHQHgTIJKlQQVSvByrVC+WKGCEDZKaUKYCqVpwJBhtHTpEjp6zUrae8xISiHJVkGsEUpUpCKS7Di9Vzc9gtX5pjjT8dCNxVFiZxCnS5KnwKQOiWWoaOHxr55+3NkxVeOOHtjZ4ogDrsb1y+pf7RY4DehYGRWqVXUYeT7XZtIeROLPyd5xXqxjmwDAVVG4wqeVf+bfpUV1y8pWrAaIvQv/iEVAQNdyimEr7AcAZgFcReMKkFldVwLqdCSGbyv3F1WNM9D0/X3NYzYAfL2rG9kRwf0K98zfQq2SMEFX8IqS81jk+rEsZAoMFg9TgY01dvf3rmA1PxWcX6FzjQdSZ8DVNRtxp2AbAU6Kx6CVfRS8L01cqdvr+d7ZRkDbC4NWqFzxX/F4xfOLE9k5payBy+C9Q7YQGHRUSwGNtw2VoSex/q3T526nlgJuNO00+ipYjhgP+Z8LgKe6znre3tp+nceqjlHchtEpEDhLaGfeTPYZVQrrpQLQa3fpVrPlCIW33D9YoBz0kZqF/5i9XC1iZi3Az6+qCpN32MGHLOzD3hCfKo5AHIE4Aj2PQAxcex6z+BNxBOIIfIwR6Bq46qTOlCIGSf1Mut3MdYMXT33PrDlxlL9Fp5rdhcG2Czr1ReiF0FRCdmZ7z/W3wFqZAnDY3TVta1W3x3VygFNuikmce/kWsCgv36y6KCQpUSD20jNfO1bBaUDZwxXAFZYCuinVzpfL52jHzh2UyXYwpJG3+ySLaXlKyx/xEmVplmg3NTD7AVc+mU3xPA7Gb0pmTe0Sha2iHLXMwElK4fyqcPVrowrqesm6hDV5FVoDtsqNe/XsmGXwuarz9LDiLLqm3XGeiHoel5ILMAmgytu+zvM0N+GV1i2KGvuvQgH/HmrNtnoI+V0bi5zLxyHhuZP+xYu3lbPLcDklqB0V6e1VUDU8WFjyDVeuOhSNARXtHJPz4oD6ifrAQU4vSZ5QUbAUCIArxoWgdRpwFZxqvqwKbx2vkx+MN6idqySoYzhr51Ro5TNEthkQn1YBujrWViqc2AqwVEpLrHot8dZ9jAclKuYLDFTbOzoon4e9QI4K+UAVC1iL3+UAXuH/Wsyxt2tbWxt1dGTZuxVtsVAss9K1UAZ4LVM2D8/YMqtb0Ubz+DclaMaBM+jEE9bRnJlQuTZQKVfkMkEJCC9OKZiq37U7Sp2GvBy8yvdhRa1G4rVUvW+/79Rukz6YrNfX1VVkzVNGVfa1DuoMuNqxNoa57e4+JOXLw0pA+o3s+/C/zAdSoGAY4spnzKpHPuU/UEo6NDKBUzWr/Qy4Kv6tvICnPq4EAOtBVrO64GpkEJvghUABtgCuAjKl1GpX4xU/6E7WGmAjIBpveQzVgpnq/6l/7+FwrY8ES0YmkJghc4lLqFYIEnf+N5NZiRvrzz3IaomjKjAr1vLI4dKu61qoq+MGwsC12uamWj2t7daKDijKlYBGAq8f2XouME86pAztCvf077wbJolFVPUmNWUrICxgK1sLqPqXvWC9/mKDN9el9lf3bPPiHFK4uorXU/m2IlY8ewusI3A1DnFtzkJUVUnB2CPH+k9Fv/HqB0OKVfU4dp/rYvzw3+/c0m/k/KFr2zM46Mbm62qLztLROilv78JV41NRQKxOVv7w4t9GBcB1UZ9dPT5RHIE4AnEEehOBGLj2JmrxZ+IIxBH42CIQBa4+pgwVQmcFPM2LgJYIZqn6mNs1WPXy3fltdloOD/7yhEEnATKh6HoKJBMXqDxMpSDXrwsu+UXtIQDzPxoAV4WFKLJSVAZ2ptjEhLaQICqUeaeftzOSk11wFmLYCTDw0G2pnISnwnYCO3Zup1w+62COU5dqjCSRls6nWLWqMFYLazCUJ2velmGOnSunlNf8V802QK6FZD5sGsd+r/jy7Qn42okE+0/ahMLBSPN0tcB1oVaVePlaacPAcm+c7MufIESaXHeTZi9KNRsrErFwhHhuG7hXurlUiKEECYAssZZcPwCxNS/Sk/amSlHxRQwmZ9X3aXHSNic30LNxx6CmtimnKbZFg27OF8zT98AkUtWoUaWhKQwxhg3o10inffJIWsYKV0lWZcs+1k9Z3eWSZQXA1bUyBY0MW7UdGHCVRQ3DFJrYyNR0xijYq1X8XZFJHl/owwCuhUKRvVmRTMu8X3FCAFXYDgCi5gsCW3PZPBXyeU20VWRbAT4G8LVUZPja3p5hG4KCqmVZDVuALUCCiiUA1hJDWCTDg2VANp+nbL5Ae++9F51w7DpavnQpDe7fnwoduG5eVG/YwqzQ2S0+2BjDwDnSpqJbbmu2OM+Pl8fG3nzVA13rA67BMCT9dPe+bJeBtiAWEmqMQso+gWSivPZ2h7g+pRDTqfE82Mogs6i1gO3d8HBNU6WY1p9F4QpLAW72bCGAb4GpWKPDCC6sWxco+NEpybQYNqJeGLqqEQI/oMIQMgCuClfRHzgRUziCpvJzv+VHWldvAF3XgCxo4R4rbH+Q5HuVOLuEP+qL7sYHXYRh6Opns4fCNSVS2TKrX80UxD/X7rWI7oArzu7Df1MIiw2C2Qro+G2LoQpYrWk5z1dOjmVermo5wB6tonTlnTOcVEuSaJnSVerN+qUBXC5Z2HaFfyVgMjy+eyDPCqWSSddyuf147diYp3tvtPG563gHz1ZbhInspdLYdApbu63OaNvs6g2425NVv534980vMfIMsXedPQ9dg+dgPaUfNCtWuNYTp/iYOAJxBPZcBGLguudiG585jkAcgT6IQFcK11QqTYOHDKGtW7dEkEqF+g8YROPHj6ctW7bQ1i1bO0Wd0VfRYL5aGwG5F0vbquvdo1MG6sQO7+sB07EMxJ0HhZVvqQT169ef4Uh7W5sos5zisAfAqScQrFaR/MCYggiXT1SoqaWFcpkcJThTNOY5sp2N8UCiTMlUUrY+4pu3/xpwTbL3Y2t7G7W27eCtxaac41OLsE+/5AdA0OqEVfI3galyOH/epvA4EUNaTUqhylRTusqf0zKxQ5ISO4d6uVoJ+NqgsRp/uw5goVyv66RWDtT6frROD6yb/zoBrvXWdBi4drm0wLEaMGgw7dq5wwUtjCAkSYfAbr1DBd1dQv862xozU692XV13drP+vBG31sPcciElrdsSqZzXKrCLMar3wLVWPXQNz1yr53KKqrB/v0Y6XS0FmDx5X84qAL9TSwGpO/k3Y0bZi8wxt6vrr4LkUVCxOrcCsydQgOK2a4uyFMehv6BPA7bmc4CuSJwFiwL5rMFZ/A79G5Yh2OIPf1Yk0yoBruZylM1kqABbgXKZ8uznCquCImWyGfZzzeaz/HMuX5T1Hkpzpno4GcC+oFgpsToWcHfUqNG0etWRtObIVTR25Cgq4ry5rNyzwgDdpVylGAsDym78CxMilT0AACAASURBVF38vbpU4NrjRTE+Vz3QVY/rRDkW5qtR2NpL0AIY5Ra+xGdUGFC009j1AtAbLCD4wNW2xrtWyAsIDNkgzyynKcGK1gZWtuJnXkcoCVyV7fb4WUAZn1kTuUkYZQDhDPR4JtlWfShHtXGL0NmSMkqPCHoGTqcKSZODe2OSPNd8iNfFoFHnn9irFXC4iCRgiEFg3BM9Be+U0YePeDSXpbysFtVt+akKldNF/r2IF/sauAYBCauiq5XNFiuJG6S7sruCd5bY4qSBWNdExR6A15pRl7pRRR5DAlZZ0apWAryoykpX+Z2cX5WwxsNdn4mkP60Crv7A6rVxuYHgmcXdVZJ+2gJ6z/t90GfcUpcuAPJ9+wsWnalb62xje+4wS8zm2LW71McLXe2NrOu3pRi47rmWEJ85jkAcgfoiEAPX+uIUHxVHII7AnykCnQHXln79ad1xx9P0GQfSNVf9hl54/jkHFgDopkybQWeedTa9/fYmuvaaq2nzO2/XmDBGbiokDKj2nzvhpBNp7733ppdfeokee/hR3hYfnuJGlQUGXOunRYMHD6RPn3wy7bX3RHrogQfojttv91QVPagEI5ihj/gv+z04F09qMdFLUGNTI/3dd75NG9/cSDdcex217moN7+Qz+MbbCOGrpeAUSlJKin8rgGv7Lho8eBAdeOBMev/9D+jNNzdQMZ9n0OR0mF4yK/+V2rZTo54xGdXZNv9nvwOm0H77HUClcpGeevJJ2rVzuwOjporF50aNHkvbtm+nSrkkSled7Ngx9t+WlhY6+7yv058+eJ/uv/ceev+9dwN4r5OjWq/7vnIRbXXvSftQKpWkTRs3sn+tfVUpXHso5Eyk0tTU1EzZbIZ9MquppHjbUipFn/3cF2jyfvvRZZf8kt7ZtKlGA5DZbmNjI02cNInGTdiL3t+8mV599WXpW5ztvcbH6gSuKMbESfvQuPHj6dWXX6ZtW7fSzINn0chRI9nSoerLI4VvvbWRNmx4vYcKvgQNHDCQ9t1vPxo2bDjDc8C6bdu2Ec63c8f24JI12FRfAlfJaN91nwvU5YD8ZbYUcMCVVza84voLPvBZNajvFKpmyRGFcAJvylDYskQQkNQ0SQbJLPu7ZM0CRC1AxSrElQtRxHb/fJGKZVG54m/lEhSo+HeJ4wwoW+J/lwXQ5vMMZ6Fu7ch0hJJnQeyH5ivWAXlqz7TzwkwGStgiYBgSK6X552wuz6rYEhaokkkaOXIkLV60kFYfcSTts/dEqiABVzbL2m6MPwBwYldiX9GYmEKvWt3YTY25rGLBlvrqc9c6h4M2da2sdAbr5cMC2RVM9XBYr3247ADge9JzuyWmkCLYXz6Jnsl/foY9yrnd6UIcgKvA1jTDVvi2iuJTEmWJslXAFxTWpsg2/1ZGi1xO8zqVWIgfrNppoOvoMXycFltbu8I6+VctxtXnwNWSYhUTqnDFPdiTrHogMuAa6CCD5yovQmFRIV2hclJsNNwiZx+ZCojCtXPgas9OaQEAoNwqpa4UCIeBqzSssLo/8PXlZy/bJKhBjkJVsRHQXTPRRFqqgvUr0FSzZrsSdH/ci8J3tU6xv0n9y73ycKeqfnsUiQI5rCSX+3BHdL6t3hS4buFC4lB7xKh38adPOnwdJ7F2aQOC3i+vXoc1rdJU6hsH67hwjw+J2psMmhVbCvQ4iPEH4gjEEejTCMTAtU/DGZ8sjkAcgb6OwLFHrxZ/Mm/Oife5xsYmWrRkCZ31lXPplZdfop/9+Ef04Z8+4MtD9Xr0McfSkatW0x23/Y5uuP46TuSiu/L4GP/n4CU9nITL+c9VKjRq9Gj6yvnn0ZRpU+nyiy+lB+67jz0Ku/oKv3iKMsK92LNq0tuaqu/5w4ePoPO+/lc0efJkuuo3V9Jtt/4u9CrPZVfVa+jakXlaQ1MjDRgwkBobG6ipuZn69+9PAwYMoKFDh9LoMWM4Qc1Df/gDffD++952MO+MtbamVoimzZhO3/3+92nz5s30D9/+DrW1tysglUpigKjzD976yKdMsO0AtncWGahkqFQp0IJFi+irXz2P4Om6+d136aknn6A/PvQgbdjwBkMaFysHQ4PyhSaAqjgBtFt55Br6zMmfp5dfepGu/PVl9NGHf4oA1yQdvuII+uSnP0sP3HsP3f67m6nImdRFjozypjDhU2Xt2HHj6UcXXMjA9W+/+dfUtmunA2eGuTxNjF9A54yGRYFPffYUGjN2HG3btoVee+UVevKJx2jD669ShttQAC4YbBgQqFXPkQY3Ye9JdNqZZ1N7Rzv9/Cf/QbtaA5iLQzFZb+rXj/aZtA+NGjOWvnz2V+jtTZvoFxf8hDa+uSFyNrmTwYOH0Jq1R9Nh8+bTbbfcTPfe/fuut/Nb8WsRRVVPIrIDBw6ik0/5Es069FC6/757uG+e/Pkv0MGzDqV02iRNQZG4nfPULUG33Xoz3XD9tQqVO+l1npVIc79+tGTpUlqx4kgaOnQYpRsaNFFNhYqFIm3dtpUeffghuveeu6kdALxG2esBrqYm6yQ7kBY0DMy6UkWxyh1giT1cG9nDdcnsaZ5GVU7pT9NNXWobXllpCqDK6ksBr7KAINCcS2M2BLAKkEHFU8HKYMLHAOaWy5z4CipXGxZKRdneX66InQBbC7DqVRJqlYoFTpDFdgNQsBb157Ikzspm4O+ap2KpyOeW4wCS4N1a5KRbULh2ZDOUYSUt6q1C2XyJslC2cpKUJDU2t9DYseNowbx5tHLZUtpr3Fgq5bKsphWuIbAvsBOohpe2gNObLbycqMyNlQZd6n0K1qtwDfcJvh/ezi9jrmunDnTsDuzwRjNWAsqWfafzc7DIh0zVUF+blBcIGyRUScrVgGRZPnBNq59r4GsKVSqUrQxeLZEX7ttZOSAxlvd+4BYccIz6OzLNB9SU3RbSf6wfqecpZ64ylakH1MwTtd4q7eY4gdh4HoptAgSgiVKSkhwLPHdUmW7nqeav2vtliUWSUJVFKJwqMXCthpm7V3gfuPrP3ZA63D22AgsB2eEjPrjcVBXcihd8NXCV3+nv2VYgClyhaFXAbDYDrH7FYhZnHAssDLTPy7XUZkFJu4RUKCELmr3max7yBvYDEO41GN1q4dso1BVhZ3lQ++jg8fWXBluj5Q0rXK1ugx7Vc/efuuLXy4MGzVrcy0/GH4sjEEcgjkDfRCAGrn0Tx/gscQTiCOyhCKw7erWzSwvwi1xs6LBh9KnPnMzg9eYbbqDfXn0VT6gOmDaFzv+rb9BHH35EF/z0xwzL/PlLoEaI2LVVbZk0zpGgOfPn0SmnfpG3wl7081/Q66++pkDDu3HL9+S2hoWBqigEPZ0VVGv+VyJBw4aPoPO//nWatM8k+s3lv6a77ryzpligK2izZNlS+sSx6xiwMjjUb3gfptJpamhsoJ3bd9AvLriAnnn6GcuMFCpK1WRCZyWf/txn6cRPfYquvfoauu7qa6iIjOee0pM/ZxmDOXlZgieVUCvBVw/z5Fw5R6VKnibuM5HB3pw5hzE0gUoT6kMoiO/6/Z305JNPUDsAogeMop6XbBPAXAWTzxRD9jO+fA49uv4RuuKyi2kLgKvC09FjxtG8BQto45tv0vlf/yYNHzmSrrnqCrrt5hsYCAEWY+5l/02nUjRr9mH0vX/6Ab326qv0rb/+mib5UqWnTdSq1HMBvEVQcW+LliyjOXPns3IUIYLK9d133qb1jz5MTz62nrZt+cjF323Z9FBsZ91rwZLD6cyzvkIvPP8sXfCzH1FbBLiiP5x65lk057B5dNUVl3Ob+PypZ9DGDW/Qv/zj96ijo93DDwKnhgwdSscdfyLNX7iQrrzicnrgvnv08gortAm7luygQCgQoXbb3NJCx5/wSTpy9VG0+d136Morfk2vvvIK/fU3v0WTJk+mW2++kbZ89GG4DVKCYemXTjudbvvdLXTVby7neuryC96nAwbR8Sd9ipYvX8lq3ddefZlefvllam1tpX79+tG+++1PBx10EHuIAvxed83VrLiMftUFXEOR6axk0XEgvPDixibtYw64NjfR6ScewR6uzi5AD5b+b76rIunzt/pytnX1iRVbAVMnG0wy+wBZNpDjw/DBLALQKaBMFShaplIZFgNQvMrEWoArFKwFKuQKVIJva7HMdgC5XIEhebEo2/+hhC0U4emaZeCKLyTc4n/nYB9QEXUsfFzhB1sqUSZXpI5Mjjrac/xzHr+HyrYMC5YG7l+LFy5k4Dpu9CgqQhWbz6lJsm2P96FgZKHLezqI+rL+h5m0ER+61v9ZPrIH24ZtzA+BLt+mI9QhcfLegldPkcqNQoGr8xg12BosFAXbHAL/cb+civCDhYMybAOYEqqlQJoqbCWABiUep5US2mRSEmXZ72S1gEMn509QytkfyC4MB9GYtQHWqtUGQ1obrKJlt3oDiLNj+h58id0BbATgT4v/Ar5qoi/OJtVZ24y2K42oWghUUvBwLROSVcrzt7d1X91+61O46vW4aehyEGexlAbqC6PhQyvrm35H0zKrDRP/3ZIw8TnEUkAsBLAqqh7C7OdaYjhr9x147nYVB/U1jxwSAFhb9fR9W73Y1FR6d9P3uwOu0qp7NCb0cLTpo8O9Nop3plDKgb613uiLAsfAtS+iGJ8jjkAcgd2JQAxcdyd68WfjCMQR2OMRWHfUKoZpe+09if73331bVVpy2VQyRf0HDmCI1N7WTrt2wZsyQU1NTbyFGBP67du2ScIXS6yUIHrwgfsZ+FTNqysJGj12DI0YOVIuwHMIoajLV66kBYsX0dNPPUV//MODtGvnLr137yyaROStNzeycrESBarO/0uhB380mPglKxUaOmIkK1wNuP7+jjv1OqrLSCaof/8BDJJ27dxZE0AddPBMOuGkk9jDdteunbRjx07evj1s2DBW6OKzAKZ33n4H/53PHFX4hWQfql5Npejf//M/aPy48fSdv/1bSiZTNH7CeNrwxgba9NZbNGLkCN4KDJiYtMRf8NHLV1jFA9qKLb55ylG21EHlSpGVyqg/2ACsOOIIOmzuPBo4cCBt3Pgm/fpXl9Ftt97iJtg2SbPt/hw9TYplCbBWrFhJXz7nXHr00YcZuG7d8pEmw0rSZ04+hY494SR67ZWX6O677qTTzjibho0YTv/nn79Pzz/3DCv50MBsmz88go865lg69Yyz6L577qKf/ee/c12Y6jKZShEsB6DSwxZm+wq8W7Wd4rjmFmrp10JjxoyjQ+bMpbnz5tPo0WNYxXfz9dfS7bfezMnEfNgaRQO1OttnTzmNjl53LF1x+SV09513sD+mP9lGWffd/wD6m7/7HlVKZfr/2TsPOKnKs+1fM7N96U1AUQEBpahUKSqg9CKoKCh2jSVqYoyJJYndRGNiYt4YaxRFxE6sKGLvDQQURLCCFJG+u9Nnvt/dTpmdbbgm+d73TLLuMnPOmXPup5zz/J/rue45989C02bNOCbPPPWkXLMzOJe6aMD1oKFDMHf2fXjt1Zf5qguLilBQWMDq6F69+uDgQw7FihWf4J233hQ/XgfqafNRGESexBMmTcbYceNRWVmJObPvw0eLP+RkSr++9Dfo1r0HXn/tFWzzLvHXSDdr1gyTjpiCp596sk7gSgCmpKgYBw8fgVNPP5MnRx5+aC7ef+9dxNlygQbn4pHcr98AHDPjOMSiMTz68INyjTkdQi5wzSs2q1cPWDNwtTrshVM+4HrMKAzvT8DVTUyT+7cAIlWqyofip2rl6rAQFzg5ClcHtrr+rY66VfsAigPFjlWuiRQSpGAl31b1WOZEWRmxDEjFKYkWwdUMK1kJahOo5d/quZpMJnh1AKlQrZslRWs8GuP9COiSR6ul/0mms4gmUohGE5xEK5kNIZZKo6JKPF4Jyg8bMhiTJo7HPnvvhSyBX0rIZysZuPbmgTt5yq6hatdcz2kfDHVvIjXXEi9w9UzgVNtBE8Bx3+Ltm3N8kfPC4pqOm7vCwns74moksEmEs56kUz6Vq5Wg0nf+TICtxVJUhgJCWXbKSa0KgRQpWgW6MnzV5FH0my5RBNqaLEsVrhYXU3ULTs+JiSV5ZFWr2gvwbzMrtvR5uXDTo+519N4uoq1XU69jIwauBFlTpOwNIZKhpGFWNylu4sFa/5ck+spGQgJcKVGlQs/Ggq7Vgavbv7v3PO1bFL5ZmbOQVP1bpabos5j6ufqvU1TGAlvleLJaX2Aq2QmwbyslCXOO6/q4EngVuOtVjtcEXaWseRLD2UTU3NK8DLiqGra2Ask3UZ9v+zzA1cXiLnBu3BpX/5pU/y2tZxapvRe4/qftBPJdQwBc61+ywZZBBIII/DgRCIDrjxPX4KhBBIIINFIEpowZx0qu3XbfHWecfbY+Bgvycp+JsygsLMTuu+/BMPKrL79ksFOTUunD99/DfAJ53peOckjBOW7iJAe02iakjCsqKUYsFmM1Fg3eqjFK3fhP19+AT5d/wuDAu16tTbv2aNmyBQNheqgvKytFSUkJQ7YmTZsiEiGFa1sMO+RgtGzREmvWrMGmjRsRKSxE06ZNUFBQwNdHsGzVZ59h7pw5WPPNNz6YQI/tRYWFKG8i23MSm3SaLRGOmXEsDujbF889Ox9PPfEEvv9ukwNlqgFXAP369UOXrl3RrEUL/s527dqib99+HOvNmzdzciz6jtl3E5R7BVdccxUD8LfefAMvLXwJG9dtRDgJIEkSORkaUyblWCiGqnQF4vEo0skUx7KwsAjlTcrRvmNHDB8xkq//iXmP4ZOPP64RuDqerGEXkh40ZCjO+/mFvGR/7n2z8P3m752kW6Qe/un5F2DQ4CF464038PqrL6NX796Y99jDnKDMoK0tP6ZzOuOc8zBqzDi88PxzWPHxEpQ1aYq27XZDx467Y7f2HRCPxfHw3PuxZPH7qp1yE4O4nEPVSDRJoPC1efPm2LdXH+y//wF4/7138PYbr/NglOFBDgKtbfz9u6t/j3179sYlF12ANV99xQtj5SV/FReVoH2HDlxvLvntFdi5cweuu/oKbN26hYGkNBLby69wPWTEcLbOILuHzl26YJ9u3bB61Sr8a95jOHz0GEw+YirHbeGC5/H8/GexY+cOf5ujCYRWrXm74SMPw44dO/DQA3OwceMGVEUrsfn773HhLy9GvwEDeeIg12KDxdLhEEpLyzHv8Ud8wDWfwpvea9WyNX531TVo06Yt/vX4o3jmqSd4eTqDF/ONBNCqNZ3XkZg0+QgsfOE53Hn7bbwM3/vyAVdVrzdAkOg5VD7gKgnKDIp4XS4zbASRRVlJMc4g4DpgP/GldEbnHvSrcFV1qvKd2jVSfXJWXvP7egD+7VW4Chyj6xefVgFTrsqdlnVnkUml2TaAyoqW/ZMylc9UVamsYE2BE2CJTUAKqYRsK5YCSVbBUh9aUVHB/SiBW+onCciSGpb3TaURT8QQT8bZOiCNEJJpsiMRhTxZupLNwPaKCoauJSWl6N+vL6ZPOxr9DuiDEHnJxqJyTeqv6HcIrln55sLM+ild83p+OgVV8/e4lSOvRNWvclMAxJOGngQ7dIzc7/exIoVJ+fp29/v9bd8yzHMcspKwUF6yrN+No8kWtf9gmCRJrcTAwfUBYmsZJyGiHDeUKkAoScC1QGBrlvxbCT6S5Fl8W3kqiJNmicrVaZ6atJAqQy5sNYDGcaDzN4/ODCXdInsMaQfi72kvfZ4wLxzn/fqUn6/LqPMf3KeRhUBSgCtZC9CydQaxHGudJqkPdFULAk6URVYEBRlkCsjjVDuBRlK55geu6hotgZZ+n9WmElf+Lxsnc/o++Zu5vccqqJqNi/RikqdSjqNOP5osS5NnkcpVoSsrXhmw5ibQsjL1l6F73/ACV1Fx57anjCbMMt/W3MKVY0nbkKB765S+790pB7i6kbI+wM7VbXN1Vqj/yAae1RRczq5dhPee9h85tTxfGgDX/5aSCM4jiMD/3QgEwPX/btkHVx5E4P+LCEw5bAI/z5KasEnTclGqcgZ6V1FBAzpS5R01bTq6de+OO2+7FZ+vXi0P0HkGHaTEomQs7pjGDMayOPm00zF5ylQsW7qUYWZDXgMGDmS4ddXll+PjJUvZ89B9ZXDtDX/EHp32kPPXBEQEMmVgIaCOVKO05J8T/LBvIiWZibOKkocIYYIfGXy8dBnm3j+HvVRrG5tRlEgleMyM6Th89Ci89847ePzRxxiiEejgQZ4CGCdFsKqTjp85E2PGjUNZeRmfI8FCAqxbNm/Bpk2b8N13G7Fh/Ua8SwnEtm7Gz355AXr37sPZw7dt2YI3Xn0Tzz/+LLas2yxqKbqmgjRShUm0at8SPXp05+RbyxZ/xICGLoTOh1SjpF4mxSep4mwgk5vQyokZ7yj1YdDgoTj/gouw+MMPMHf2LGzevEnUVeTaFg6x8vnCi3/DiZSuueK3WP/tWl5OTjHssV9PnH3+BbxtSXExSsvKWA1KKlyCRJRhna6hIBzhWBBwXvvNN7j7ztuwZPGHWtQKw9SegEB3jx77sRqZPFMJOnKeiVCIwTUdmxR/cVaI6rjVU2v8QzAnNRKfb7t27XH5NX9Axc4duOH3V2Prls00XFWASnEsw2+vvAZtWrfFjTdcgxYtW7F6+LVXXpa6qWPSkpJiDBoyFIMOGsKxb9a0Gdrt1h5NmjZDIhED+XWSspWAxRuvvcoqWdpu7LgJGDV6HJ/tyy+9iCefnIfNmzY5anKaTJhx/AkYNXYcvt+0iS0Nli//BCeceDL6HHAg5j/7NAYOOAhtd9sNLyyYzyrs3Bf5yU4/biaeefoJPPjA/bVaCpBlxr779cIVV1/Hdg1X/O4yVnBb+3JhmtSFQw4dgV9c+Cu89dabuOO2W7B9Oynk63iZuV9d21X7vPpSYR6wMzQLcw6g3FeT0iKcPm20A1ztc7+KUq0DvMnmPGDWrAK8+3KxC3nitx1LAV56zZhW3ldaK0wlxHYC4ueq9gGpJKumzXqAjplmsEUWBAJOqf0ycKUEWppUi5NmVVVxm+IJrHgcCYaxtL0oaaNxSaxFatpkJos4e8aS6jHESCqdyaIqlkA0mURRcQkO3H9/TD/6SPQ/8ECECeDGYwKMDc7lLa/8y7d90NXpW/IXeE0A3j3GrkE7qxsuwpGpGFbv6as2+O+t6/mslblIPR7RHoTvKlO137SqyeHk5E4C0VgNyI2L6rHBfE1upas93L5b6hDvS2A1GUGYFK4Z9W0lYEU/NEdJqyKoHtkkA4NSgq7uvdK5Pt8KbFMlKrR01KPi4WqqWEfVmFOkzNycrPS58KzBDT7vDnQfFOAaZjsBjmdONayvwtVAehppZAlAMnAl+CqtutFe5stu9U7BsPf4XB6kQg1TUjI3GVTWk5BSupGcSa1qtgIKWT22COzlyhw/zXAvVCDglSAzvS++r+LhijBZHJlAlWJQk0WDs5FIqb3hcuZABNLLlpTFK9+Ljq/TEA50ZWzs3F+d9qNtxX65bdkqcW5f4TnHRivMxjiQC1y5TBm4ysNEoHBtjPgGxwgiEETgf1sEAuD6v61Eg+sJIvC/LAJTR5DaVJ6HC4oKMHLMYRgyfKirzOPBgChcO3bYnZWdlIG8qrLSUQtaSNauWcNqvG++/tKBW/KZAFd6ACa/yLHjJ+Deu+9mdZ//5Vm26yxTdUnJzy+8EAMGDcK1V12pwNXr0RrGCaechB499mWQ+N1333GCGQJwBIBJKRiL07L0EI4+5hi0260d5j3yGF555WXOhO0feEMSy0RlmXRtr5LSEkyeOgUTJ09mVezDcx/E6tWrGZSoW4KwSn62d6+FBlB77LEHe44StCEbgrN+eg5StAz8ootYoUbwhRPiJJI8mC1rVo599tkHo8aMxZChQ3nJ+KYNmzD/8Wex4InnOat4qiCFUBlw6GGH4tRTTsPCF17ATTf+0fFzNNUIa6QUQtcEDPhzW4Koqryevfvglxdfxomp7p/1T2zaZEmzwgxL9+vZC3t17sK+vqs/+xQJSphFVg9Io2Xrtpg99xEeQBEEjUbjaNGiORLxGJZ/8gm2bNmM7zdtxNatW9mqYP369di2dQvbR1CSIJN32rJf+t23/0CcfMZZ+HbNN3hg9iysXfN1zvJmgcxesOplbznjQBQVFvHkAik0Bww4COMmTMYmPpdvGd5u3LAOL76wAF99+TlzdLJDmHTEVHz91Ze46vLLuF1QfQvxCFaOTkvsx0+ajOnHncADZqpv7JUaCrGidcnixVj77Rq2jaDrFWUsWJU94rDDMeXIaazWfv65+axKpm3EXiCEfv36o/f++3NCtE+XL8ehIw/DtGOmM9z85x234+hpx2L3Tp1w/32zOJ65r7Zt2uLCX12M5+Y/U6elACmShx18KM4593x88P57uPGG6xyo5MAlVR+Sl/GIkYfj3PMvwFtvvI5b//E3UcXX9Wpk4Cqdmw7Ofd+dhQNcB/Z050R0GwFO2oZV5ep0lJ4l52ynomBNwKlCVgWuDKFUNekFUvK3bO4DVdoYCZJSPSCQaudC2/qAK/UNaiMgwJXqFdkLpBi0EswnqFoVjSIaJQ9XsgJIIZXJIJFOIxaLI5FMIpZKoaIqhsqqBHvDhiJh/qFcSKksUN6kGfoecCCOnDwBB/Tcj5MjUZs1i5CaFZ41w1C5prr9FOsHPRsGXQ0mepV1ltIsX1/obK/Qw6qRC1F16XQO1PdC1txq7z+m91O1BhDS6iB7/18iB5eapkmcuJclJWsYGVrtkCxEOE3AlbLFE2iVH65vqmalKsperqxyFV9X/0sSYQlho28z8CV1l1NgkX84nwhNFujeBHBZ4Z0jyNfD1DaBWVf3UNfn5EkbTtGPeJuHMqLCpXNndbGEtV4vqdcyQUIrR1zg2oiwVRi0z3LIvtdHKXUpPwFVvofoigA3UZZdV/7nFe8x+W8DswxU6UfUswSWGcCywlUhrwJeoEVBmQAAIABJREFU8Xf1Js6ydmff6Q1sDnBVgbavpnPfZxA/18vVWo8CVw653FMZ0frqkvxDSkWP5/oYaN1VSM2qdNmWnlf+O19+4MoWxF41cmPC/kYIQKBwbYQgBocIIhBE4AdFIACuPyh8wc5BBIII/NgRmDp8sjMIIeXnlBlHYvwR46t9LT2c0rJ/ynZOMJDUVLmjl89XrWK/RkrWk/P46xzvlNPOwJjxE3Dn7bfi5RcW1n/0A+CiSy7FQUMG49qrr8LHS5awMtB9hRlaEuhhUMnqUmJbblZieo8SgZ13wc/QuXNnzLlvNl5gD1cdDXiWd+YGwKtWss/ou8aMG4ujph3NgPfBOQ/wEn22OnDUlLrkL89IXvxRJYnI5ClTMGPmcXhhwQLMnnWfAlLPwE7JQyRciJLCEnTvti+OmnE09u21Lxa98yFuuOwGHlMnQnGEyoHJR0zEtKOnY/Z99+LeWfeoikQGI7oS0eG/Bl4N/Nj18fsiYnOScOzdpSsvnf9uwwbcdfstWL/uW3Tu3BUDBw/ByMNHo9Oee2H79u245KKfsepSVGM0VBIg27RZU4W4IfTsfQAu/d0VWLzoQ9z4+2tIeiVLq3XwTsmABEz4HSK9wHXwsINx9nkX4P133sHtt/0NSVrenjOirg9w7dhxD5z50/PQZZ99GJbSD6lOCcAaVKO4EBzfvm0bLvvVhQyHi4qLcMU1N6B7jx5YuOA53P6P/5HBnyqs6fxJtdy6TVu0bduOk26RwpA8V2mp/yMPzcXrr7ys1hTiv8eDaL0G8qU9bNRoTJlyFD76aDFvv+m77xwQQz64VA8JSHfac0+cdsZZ2Hvvzrj91lvw3rvvsKVA3wEDkcmkOEmO98U6oVAYNGkw7/FH6wSupL1r064dJ8Wic1i1aqXAbA+AtCE3eULPPPEk9Nn/ADz79NN44P57nT6h1j6tEYErfY+cW/WBNek4y0spadZoDM8Brs71eNRi1jZ43sFzvbltxkCivK9KVr3yvMCVFYmuitYU+TRZZImvqB1InRI7AQKr1q+RVUAiLvYCpJBNksqVISwlzoozcK2orGTbBwKuqSQly8owdI0nkogmEqiKJ1EVTaAymkAyKQo2UlSlKIEXgKbNWmBg/wGYMmk8evXogQKyIIiTH2xKIFZev0gr5ZonrOoDXRsduCrolhZmIFGYDFti5EJTT1lzn+6BrtRaBdrqnTBnX76rCIWX+0FNM1u+BmEkTfo9a7Humep7RjMVLBFUDJFtAHm2pgsQYg9T8m8V4ErgMUverQZbDfYziFVfTVWf2vSjHDqPCtCBsLRkX6EtqUAZ3Mr18v8cewEJjHHbevLOWruJmj404Boi4JrKIpyllF+53+iNqhyp+jtueTFwLUiLpUBE1J/1prb1uIq6gKvcD8Sf3VW56nOFVCzP6dQNXHkXJ/GmXIqoXEnVKtYB/FjC8FUVrvSeWguAvGydhil2A04EdaLAXUvCWf/0Y3/cpC91gaszoeqUiNV6sxTQw/BEMAF06dutHUtTtX1yVa1yjvwcp3syuP6vfOUAV02SJivPTDn/33PiAXD97ymL4EyCCPxfjUAAXP+vlnxw3UEE/j+JAClcvb51pGSNFBTKY6uqKuihu0Xr5jhm5nHo3qM7brv1Fqz+bKWCMBfiEJiiwT7D2BqWmp5y+hkYO34iA9cXF7zgG7j4fd88D+MaSwKugwm41qBwrb68LYRmzVtgxszjMXTYUE5KRAmJaLk6XZ8BV3nm98IoGWTa43g+2Epg5OBDD8Wxx01nEL1o0SJOLEYJqmhgTR6sHy1eDILQbK+QM9j2QpviomL84cY/Ys+99sTFF16EL7/8kpcN0/UI7Axh1NjRaN6iFb76/At88MYHiKRCKC8rR+++fbB50xasWrGKyyuKKIpaFGLGcTMwbOghuPnmvzLEJTFHQVg8A/3DDFG62ssBSx6IImBYtmvatDmuvf5GtG7TBu++/Ta6de+Gbt33ZXsAAou0/7pv1+Ivf7oBK1csYzgkKllN1qH0lsrgyGnTcdwJp7Aydd6jD7JyxUFj6sRg51ZtaKRc4pDhh+Gsc87Hiwuew71335GDLjR5izEMB4K7m3E50LmFw/jVJb/FPt264/vvN7GlQ99+/VkVfec//o5Pl6/gOjLzlNMYLN93912Y/8wTSKcy6LTXnvjTX/6BdDaFP1x1BZYtW+Koau28DWoT7GrRoiWmHjUNBw0eirlz7mMLAnfAb+fs2htQ/SLrBEpA9d3GDQx93aGo/EW2FiefegaGDjsET/zrccx/9ikG34cOH4k9du+EcESpuTdC+qX0a/myZViydHHtim6V2ZBdgBce5nZ15PVMNgWkhl356Qrc8887sXrVSp/CO3cfp401MnDllp1nDXF+4OoufRU1XI6SjQGUO4Ejx5ZtOB76mwf07NcqA2fBT34lq8RPvDgJuIqSPsNWJ/QdpLCnpFfJRAI88UDAhYAqebumRFVLL1KzCkhNIZmmRFpkHUDgVLxcq6oqUUnWAaRuTZIHrOA0+oklUqgiKBsnlSuQSGZl/5T04XHyk81m0bx5KwzoPwBHTBiPPj17oDAU4nMjyG/tp2bVYO0rBEy9W9P+dQNXgzh2VdVvvDz5YUmx9It8kwTWJ5rq2EGdHlCo8NRAk/wmmCTfx11ozsnmYrnqvNUDfHNO2yaa/G/rEVV0ajVLvprORTxbBbiSulV9WxW4IkXQ1ausFgUoQUpX0K2+vI74OA+UckCs2nuSLWw2w8mpxCaD6jOhek8isH8ncCVLgVSI5dmscOUg+l2cJa6afEwn0vgdz/3RtRQw4ErWAgRcGxfUWffk3OscqK/9D39fBuwly7CUhMy0YsjqnvOkUr3P8lQgt/55kmVx5VU1KwFWg68EVQ24Upg8wDXE1gPWp1Ef59rnOA+OToM2mK84NadLlYfM6mDfF2GF/sJTBbZK2cnEqIFa99Byf5QDU98pE1YGXG2iRwBy9f7iP/+O+VuLuYib802eoardl/7DJxwA1/9wAQRfH0QgiAA9a+ftzUNZ79NeEKggAkEEggj8hyIwZeREtN2tLQ7o39dd+i5DSHlkJbgTBsqalIGyqrffvQNefOF5XjLurGuzc+ddZL8133yNTz9dUe15loDrmPETcdftt+KlasA1BwXmqItqVrg6WMt5sKZzIJ/QX/z6YvQfOACbvtvEyttOe3Zif9FtW7dizmxRuArsqXt5GT/QK6AjgDvjhJnYc6+9JE6cwAsMOyzZFSnAPnz/Azw4Zw6++fobb55zr7YKh44YgTPPPguffPwJbv7znxGtijqghp6wCXCdec7ZOOzwUXji0Scw9845nNmGzpsAjSk7aICUDCVQ1qYUM088Efvt2xM3/OF6vP/+e1yGpSXF2HOPTuix776gBFd0vgTwCIqtXbtWS9EdtjBoJVWF4mf6NyVLuuyKqzBg0EFSS0IhtmtYumQJ3n/3bSz68H1s27IZSbIA8JQfnadzPwyBLSquvO6PDGuvvvwyLP94qXy/JfPQwXC+O6grRA7jsFFjcdKpZ+DJxx/F44886CRuomRSnbt0RfsOHVFQWMjJrL74fDXWrV3LdgYu4HTHXASMCbxSXEl9e875P8PSjz7CnHvvxrbt2zkO5I16yW+uwLvvvoN/3Pwn9sSkU2VrgSlTOZaX/eqXqvLya3asmbRo2QJTjjoGBx88HC+/9ALbJ+y1d2e0adsOZeXlbKGwZs3X+HjZUrYJoKX4sgzU00kYXwplUVpejuOOPxGHHz4aGzZuwBPzHmUfYLpuX9zz9DGGfDihFS0PDmXxxerV4s1ax2DUfYyRgWBxcQn69e+PY6cfjz06dcJXX37BvrCLPvxQ1Z451+C9HI/fpdLJnIt1+xb5wECetdu6wJ7/YrzA9dABvaTfUKAqx1eFak4MuK/gDO+CUYVViPen6e0ZppLVAENU9VzMAa7WlVAToc0YuHLfIqCXJirSDFfFm5U+Z49WmtCiZf98DmQpkEac1LBkJZAQ2ErK1UQyhXisEtGqSlSxvQD5wsqxeCk5qVRTaVQl4ojG04inyMc1i3gsgVgizp+lCKJFCtC8ZSv06bU/Jo4diwP69EQhsay4JORioOzlPdXqTO3l4sS6Bi/IWj1cvY3YwchST6TrETLpmTrTOiU9mqndJHO6gnPbQsFbtUd1VpsxBvG1Jq/ylVEUkzH/ZFau0tV/e6s+8SX9XPVGaNMtkgRQV2ewn2oBkCoU4JqhH5YpalKsMLdvVrOyologF/u2aub4EMNS9/tcxWBOx2FSVc9EBsfSVpN4vIpd2wYBa43Nt3KhNitcCbIScCVuRWyQiVVu52n2CPoY4zmQYwHE71EiSgGu6UhaFKC6Qf0Uy3k63XzhdOqdW+YCBNWShJb8mzUOvR8x9bNfDVnbt3mBq9xrdV/uxGgZCj3rUcIsS54lcJf+bT6u4uWa5u0oPJII0QW41uzsqcFti57buxe6Wp1zksEZmJXyckuNFK1UHBGEQjSxoGUqElyTvjpe89avyAfU4dH5yqSW66+tCcHqLqJ/6xYUY1Y12y3JOkFWuNodO5dc1/8U/QICO17998/dMgCuux67YM8gAkEEGicCAXBtnDgGRwkiEETgR4rA1BETMfCQwbj0qt/IA25NSkxdXm5PwDYQzVVH2mk+/eQTuOuO23KGOSGcevoZmDjpCLz+2iv4dMUKL5PzX2EeNjNm7Dh07toVV19xBT5eapYCuYMpOowMXrv16MHKUVKZXnn5FYhWVLI359nnn8vQ8fFHHsG8Rx+zoU6eJZ85wzlVFvUb0B8zTzyBs8rT0l9a6v3Gq6/h42XLsHXrNhQXF6N3nz5sNdCtR3d+/5933sUJoLyPyXTmtBz8mt9fh3333Re/v+46LH7/A58NgqgvgeNPPAFTjzwKc2c9gHmzH5Nles6LHsTDbFWZKkig1e6tcMZPfsIZ5a++6kp8++1aDDv4YBx//Ez06tWbv9NeVI7kO/rCgudx/+x78c1XXzqQjtU+unSV7RPGjsfMk0/F3p07cyKe9997DwuffxYfffgB++baYMDgtak6c3/Td5c3a4pZ9z+CioodOP3EGWjStDkOGT4CAwYOxp57d0bLli0Zgny3cSPeffsNPPfsU9i0caN7xSGgtKwJxk86AqPHTcBjDz2Al154Hvt03xcTpxyJvn0HoLxJuW4v5UiAiCDmQ3NnY9WK5TxYrK73lUHezJNPx9gJk3Db3/+K9995G/FEigedZD1ww1/+hs9Xr8K1V/5GPDbJb7VZM9x59318vBuvv47Bs7xkQGOKNWpe7dq3ZzXqkGEHy/sG/J3qZhnugc8/X41HH3kQH773rkA5b/vMUgzKMfWooznBVvNmzXiSg9S5PXv1RqtWLWvtNRwo5ZynLB+95uorseiD9+tcAu1VpRLAP3radFAbpQRlb735OtuLUOK3fH1FjSfWYIWrLtv3UT9pG9Y3yff7J1QMuJ4xbQwOHdBTNKgKhPyQTWweGHYYIaPEV6p0FSZiDqCSA50H9FqupnxlsZ8uxbatZRNJUJVh5aEBAXmfVIKUSC6TEmsNqr+JRJJVqlQXCLgSGE3ECaYmVBFLsDWNZJpgbRLRGPm3xhm2skVAiqwEUqiKx1i9zfunSdmaRjSWQGVVnJWvKYLA4RAKi0pYkd19n30wbvRoDOx7AIoKwk7SLAGuftWvv2zrA1w1NkYYtD66sMV/DFex7O0DPfo2+1OV4O7yZncOyDyWZdm8S25ZSawTTOwY6flMIL81UoPjtqRevVfEYVJetmw7t7Jb0nnrnXSygZeMa731QxG5p1l/4ujbPYnZGKySZ2u6UNWtClzVUoDBKnMn9Wx1vFw1oSXztzqAK5+Cvx05bZtjxTMHjkUGnzWL9VSF6EmW9INVermk1bmhkYWCgOUQJQdj4Cr/psXnbp+cM7lL2/OjhMbZFNG6tJ6SUWbCGf5hMOlYUtTaxTof8lEt92TOLi639kB3TVQlXFEAnJy+PBhxXeF/50L9+pyPC0j57sQQVeor2wk4ylZTvup73uRZ1NPp95uPsN2b+JHBuSib/NDIc3uzZiQTVk6Xz+BU7AMYJ/Nvu2ayy6BnITI0Uchqn3HnShO6rK3Oja5H3crpAPXfnD3O8UCWnWqqVPWJaeNtw8DV6wuulgIExXdN4ZpvwqGhwLbmic0AuDZe2QdHCiIQRGDXIhAA112LW7BXEIEgAv+mCBBwbdaqBYNBIQ5+hYt5sTZr2hTDR43E7nvtjqfm/Qvr1q31yA9yMSIpJ7/Dmm++qnYV5OE69ehp+R9t3TGl+/zrPYKe2uW//Q0+WbrU4+Fq5+wegJasHz56DE4/6yd4YPb9+Ndjj/L5Nm3SDNNmzMD4iRPw5uuv4+Y/36SXnKtwdUYFjs6C1IIDBg7EjBOOR5euXbHy05V4aO5cLFm02PG09Q6Um7dsgZ+edx4GDBqIe+76J156YSEv7+UhhPg4YPhhh+H0n5yBr7/6Gjf8/veo2LFD4KkN9Bm4ZnH8CSdi6lFHYe49czDv/nkq8FN1CQ9ABLgmInF06NIBF154EQOYu++6C0cefTSGjxjBmcspOdXixYtYVUkq03333Q9Dhw5DqzZtsOC5+bjr9ttYXUnengxbAdB1nH7m2QwgSQjz0sIX2Ev022++ZsAUDkVECesMwMxCIP9vGlONHDUGF1x4MSdf+vKL1Zg4eQrKy5vwdVdVVnGyM/JQbdWqFQPgz1etxD9uuRlfff651o0sWrZujSlHHoM+Bx6I+U8/yR6pEyZNQUlpKdau+QZLl3zESuxMKoV27Tug/8BB2KPTnli/bi3uuv0f+GjRIr/9neom6TyuvPZ6NG3aDFf97hJsXL9OVW1ZlJc1we1334uNGzfi0l/+AslUnDMmRyLAaWecg7ETJuPdd97Ejddfq82JylIQDnkM9+mzP04+/Uz2W6XEQ5Ro7dVXX+bJB/oeUjBSsqwe+/XEyMNGof+AgZwk66G5c/DKKy/52hOd37EzjsPhh49heEzl+fnnn+PFBc9zMqXikpJae5EOu++OceMnYMXy5Xjv3XeRSad4+w8//IDrR11yNIPI1DdMmHQEjp1xPNauXcN+re++/ZZmg2HcLAirLnlbg2Erna07wJaBPn8TL7/1v2oArkePZuCa+3JBm2MIIENyB8ApZDRPVwU0wu+YZglqVzDLLclUlJp9XhILkXqVfsRvWuC8KF5F1UrAVRJnCXQluwFa8g/2UE0mM0iTnQCpUuMJBqtkO0A+welMmpPWkX9rOpVFJFIIhCKoqIriu83fY/O2bVzf6PvIbqCqKo6qqgSiKUqqJZEtLC4GKbJ7dOuK8aPHYFC/figtjLBHLKtl+Z7hhZ25A3nrR+t3Q/NCbXcyT45p9a3GIzn+ut5pFO+5uUvcff6tzgFrAscGLFzgKupSgfQ+paqqWvlzR43GZ6/3VgOy3vusQDMDrnY6/uvXJFSeJdSmomWLEce7tRBIkao1glBGkmjxmmSqWwxb5YfPSBNl8b+VrZny1238ep75vFz1RPme59gI6KoYbX4cG2dNtIahflWhxq0kkZfeBvjUvco/hXaZLCtbyceWuBp1B+xzm8fPme/H3CZtxkXaKmeHJ7VnQdaBraRwFY2zZ8VGndfjHjufYls8XL3tRtsUWwfolJ1aC3FrMrCoRdNwpa20Sad+soKVYkjXTKtmJGmWWBeQmlaBqybUypJs2PHS4AL2FKwHatvJehTnrnWsWuZoWXI9URshmyAx6AqQxRX1XRZza4/WL6iK3Xt/ceqr9j8MMXVCS1WvoSxNliqAdXxo9di59V1mZuos6eob5D7U1n0IX12w0xH+/F8HXKkUmx94SN0XFWwRRCCIQBCBHzECAXD9EYMbHDqIQBCBHx6BKSMm8kNcQTiCLGWnzjmkPBaHONnUjJNnoFvPfXHrzX9jD1fO3MsjNzeBg+r5kKHBuH/NJG9HlgITJk/G66++ihXLP/F9W43qWt1q7PgJDDqvuuJyBa4EiPJTHIJ0pCC88Ne/wrKlS/GHa65lSNCh4+64+DeXoWPHjli8aBGuufyKOoCrfHlBYRGGDB2G6TOPQ4f27fHWm2/hkYceZtWqvRy4oqpQup6hw4Zh5skn4Zuvv8a9/7wH6zesd1QbZU3KcfU116DLPl1x801/wdtvvKnL3cVv05Y2EnA9buYJDFwfuPt+Bq6iINHljfwkHmbPtVg4jj27dcLll1+Jpk2bYtOm79Cu3W54/bVXMWvW3Vi9cqVYBITJl1XKbdBBQ3D2T89D585dcNst/4PHHn1YwRVQ3rQpzjnvfIybMAlfffUl/nn7P7Bk8WKGPbLMXWwNIk7GX4NrMoCTJe20DNAZHfJ7l11xDXuYcoKzbBZbtm7BgmefxttvvsGgXuwMwgxIZ8w8EYOGDGOV501//D2DZPq83W7tMW368Rhw0BBeht+mTRusXLkC8x55GEuXLGaFn9RPGUi3btMOJ55yBoYeMhzPPfMU/vX4w9iy+Xu/CjsLHDLiMJx46ul496038ciDc7B9h9gJUMzbdmiPm26+BRs2bFDgKvYE5Aq8d7duuPGmv3FSrfPOOYOVwwYwSktLMXjIMJxx1jm81J+Vh1VRzL3/Prz+6ktuki0PnCwpKcHosRNwzLHHYeVnK9jv9YvVCpwB9OzVC8efcDJatmrJ7emAvv24zVliLQLWtb3IWuPU08/k65w//1mue/TauGGDR7FcyxFIJBQC9txzT/z8wl+hWdNmeOThuVjw3HM++O640dZGXHcJttK5eYGr9Ec0qM/UYRFCNb+8tAinHzWqGnDVuRC9cDe7tRe22uBbhawyFPf5uwp0FSDnAkNTvDKiUhUrgQDzfBU/TQKtBlzTClxpG7la8nJl2EpK1KT8nUlR8qwEEskMYurhShA1mSR1K5VrGEUlJSgsJB/rBDZ8/z3Wb9qEyqpKti0gUBuPJxGNpxBNpBFNkF9sGgXFhdyuevXeDxPHjEH//Q9AcUEEqaR4yypWdmB6tT6/WvWpQ/GqamHazdezG9jMQ6wclaU3CY9Hr8YqXFVvOrtzkcjdSpZq51pKeE5c7TzoGDZRJpDRFOcKMD33O1kWTJBfrtet+raM2a7OXRLO1+GxaPAvH/YCVzl3OWe9Q5OSNS12AkiZutXsBHSlQg5gJcVghpNpSbAicqZaX2WCwlF285LvWl5c9z33fE6UpEtCPCBcLB5+2MtrvWkWoFaW0gzpeimhVxZIk5UC2S0ogDW1rXPTlj+kJggblkSPAh8JuIaYW5OXJiWUc61MGg4681+3+AG7KnqpOwJ8nW6M66DYdzCcZ4rs1t/6RdTqkF2tgl5S7epEgcBWul5X6SoxEAjL5JqAqwFItT1w/u20K4H4cut1FZbVuCUHXc8rxxuX7SHoZEDe8IX6DFFT7fG+r0m2tD3JZIdAYekr6If8c1L8PtVbX+IvVcxaDyST6Lvqh5FrfVN3SRlw5ZZtMVHgmusTXffRaqhzHuV+nROhNXyJTbY1P+DQXT2NYL8gAkEEggg0SgQC4NooYQwOEkQgiMCPFQFSuIYLCnDOheei/+ABeSbxFWKEw6CM6ZQVnTwl0yl6SOXhje7jegB88fnnmPfow7x82/dS4Dp2wgTceduteOmFBfl5qfeh3XOAiy69FIMHD8Y1nqRZPADR03A3lQf88iZluP5Pf0KHjh2xdctWVFRUoFXrVpzYihSB77/zHm74/XXusrVahoLkA3vSqadg90574M3XXscjDz7M8RgybCgvf1+9ajX7tdISeFKW2dK/vffeG+f+/GeIRML4n7/cjK++/NKQGo4+5hgcOe0orF+/HtddeRW2btvGyx4puVeHjh3QoUNHHnDtrNiJQYMPwvgJk/DQ3Q/gMbIUEMLDA0BOC8LAFYiHY+jaswuuv/6PKCsrx7fffov77r0Hjz/2iCTxsXGDDtZImUrepSedcjpO/8lZeHjuA7j37rtQsXMnDzLGT56Ck087A5s2fodb/34zPlu5QhKL6MAvn20AD2A16ZZxWC903a1DR9xyx92s+CTV7XPPPo3HHn4QlTt3yOA3ZwSwd+cu+MWvL2OIf+et/4Pln3zM8e1EMPaEkzHs0OFcJ19euADzHnkQW7ZsrnGIMPTg4Tj2+BMZRM+59x5W1/K5qoIuFIng15dejgP79sX1116NT5Z9xGpBGnRRnNt36oQ//vlmXup/3RWX8VJse9H1/PEvf+Mkajfd8Ad8+ulyPjYpTw/sNwA/+8VFHNfn5j+NFi1bYfDgIZg7ZzZefeVlRwBn0EUG/SHs1r49jp0+E/sfcCAemns/Xly4wPk+GjMNHDSIPXQJmJFdBym7yVJg35490bJFS1n46klyZTtbjMUD2JI2Seyvu/YqLP7gvVqTXPFxdL5lr70646KLL+F/zvrnnfiQ7RTqoWj1lBIPahssIKquOpJy4vRTvjoQzllqSnuWlxYrcBUPVxdDqNzKjTQvVa0OXC0hjKuCdQBsDSpXA3uibhUlq8BWKgMXzJpnK01GkPLYVbkqqE2nkUokESdP1yR5uWbYMoAgaZxVrTFEozEkYlWIJ2KgLikcLuCEiOkssLMqii3bd2BnRQWitC0l2IrFEYulEI2l2FYgkc4gUlSEtu3aYv8+vTBhzGj0690HRWECrklWhwknd8u6buBKQa0Buio8tIrlE6w5ajmPotbe03XJ3uRoPl2Zb4mz1ltXJFl9klFhhIuJnFbjaXtqZaH9oCE7B/4SFNO10851GKwjuOXAXkmQIwo/V3frz/PmKmstSZDUOFuSTQdQ31ZKlpWOIESgkW0EKHEW8SReh66qVsfxQjxcyfNU7yemLhQ4JcpRUWznA652ZQp+mdyqH7HXooAdNnQijiZnbe6tnu09tzUKtNW2ksPfBI6JhQEBV7IVyFI8OAZS9Szs0ETyAAAgAElEQVSNlvE42UdTkJmikJSs7JUqMzisdqX3SLku3gM/+JFMr8Dj9SuglV+alEosSuVq6X4gAI56IwP5uedB7+dfreNtHzapFOZEWboGgS0FBLg6fq6qduV/R0ggT3EhUGm+GBZYjzqY7w16XtrOXDW4WVhIKfA5eecgnJuAJsWiAmDPVjqp+sTdc+2qUpXoaXl6oGsIpnB1/V2l77FKwE8jUh4Nvzlp/WgocFW7B6td3svRiYBGA/36nJ2brLauim3txbYLLAXqiljweRCBIAI/dgQC4PpjRzg4fhCBIAI/KAJHjpwEgkyn/vR0HDigb7VjqXYHxSWlaNWmFT/8U7b07Vu3IcVLkD02BDpo/PqrL/D0E09UU7DSwUnhOnb8RNxJSbMIuNrLgazuQ649WNogNi9wrWPo03GPTjjltFPZz5WemdesXcMJhQhgvrTwRdxx663O4K36QMU9vSZNm+Dw0aPQcY898NzTz6JN2zaYMZOSZu3JQK6woICXhZN9wYrlKyRpDoC9u3TGeT87n6HbX2/6C7784gt+hG/fvgMu+e1lnFyI1a1vvcVKNVLenn3uuejZq6eohGnsEw4zFCUI8+arb2D2LfeiYmsFEqm4ZIdm4BFGtiCDZEEKvfr2xPXX34h169bhn3fegYcfmotQJMwq5oguy/MIThnSHTfzRPzk7J/iX48/ill33YmdO3bwWOP8X/wSR0w9Erfc/Fc8P/8ZVgnTmM+AKpeWwlXve5asSZJt0BW7SzB/9ZsrMHTYwQzBb7vlZrz/7ls+L9XcAUXbdu1w/ImnoGu3Hrjnrtuw+IP3eUBHZXrSaT/BPt27Y+GC5/Dg/fehqnJnrTVi/wP7sQ8t1eHZ99yF1as/Y4UtD7FCIfTtNwA/Oec8BrK33HwTvnc8SAmghBhk/u7Ka9nj9G83/ZEBlzM2CofRvXt3rP12HSp3blOEF0L7Dh1w8WW/Y6uAOffNYoXw1KOm4aAhClxffokH0oIRdPCrBUQAniw4ph0zAw/OnYMnn3jc12a4yWWz2LtLF5xx5jlclh9+8AGrm8vKy7jedenSlS0QdmzfLhBIx/Tkzbn/AQdg/bp1DJDTBOQBPPnEvLx2INU6Bz0UKVzP+9kFfNj775uFZUuXyBi1AdKZXQOuLgR1wJDihl0BrnJ9rmdr7vXmAleBqxpMTaLlAFdLgqUlamxJVPAKTdg2QGC+wFc/cDXFPNkKZAmwkpKVykhywCCVIgsBSZBF1gK0fZqTYaUQiyd4EqKqcge3iaqqGJIJ6U+or0hRP06JtQjaJpKojMVQGY2jKppAPJ5CMp1FipdVh9nqo2vXLpg0diyGDhyAssIi7gfMbsYLWesHXKuDclNDym1A4uBDSZrYKV8ddNXGqqj07G1cSEC3C4HcTF+0sYf8Ob6vOe/rMd17kuJU4zF6thYTuS/mrkI2uOVZzi0E0EmSI5NoJol1UaMAslz0aHWPoCgB1wj7t4YoaVY6jCxZCpCC1QGu9LeqfTnpGu0n3q603N6FTRZ9vftzvaxB4cogVmLBvZepXPn+J8paERVK/HllhsJN1+ez9kcY5ul8KgLC3ChUr0cSI7nXcNkzZJWEYQSdCSyb6tIROzJwVNBFk1OsMBWvVkkmZZ6p5q1ZrXY2+BnMreeeuqCVlSArI3ZrB9qPUls02x4DrrlfXBMG9ggaVU0rewrQlTjybwe20mdiJwBStpLVAP1m7pni+FhSL+mQ5HyruWjoRCb3ZU67JAktrQmhim91T32vbSuW95Jfa4Qte0jlWn/InVNXVVXN/q56rQzOpVIwRM+rcm1wqebbwfqW+gB6KwfPtnop7oSAp6/6gefnTILU59Rq+a4AuP7Aggh2DyIQROAHRyAArj84hMEBgggEEfgxIzBl5ER38p7FB/6nLwI+zZo3w+jJ4zHjxOns+ff9pu9x/6x7sejDDxj6OUuGbZmjqXfynHjNwNWrXvA/pNog96JLLsFBOQrX2mIjM/GUbMH1zyNP0NPOPBO9evXC/ffei5cWLtSlZgIi6j5eiJNiTZ95PEaPHYP5zzzLAG3E4YdxYqr33nkXD899EN+uXcuDvoOHD+cEW6Rsvfeee1jNSmOK1m1aY9yECWjbti1m3X03tpG6NRzGVddeg569e2PlJ8vx+muvcXKq9rt3wMiRh/ESegI0pGh8feEbWPDEfGxct5Ezi1MhpsIpZEuy6HVgL06QtfjDRfjHLX9HPBZ1oGKEoCsN3HSpGilcm7dowepWgoB33X4rqy4J8hAAvPg3v2NA/qfrr8NLCxeIVy2NQVWNlU/hapBVPiM7ASkHHuCFSHnclKEmLddft3ZtDpUwhZIOCEMh7L5HJ5x+1rlsa0GWBsuWLOYP9+rcBUccOY3B/5PzHsO3a74WZaW3ED0SaIKRo8dNxNSjj8WyZUs40dYG9mcVaEkel2ed9zMMO/hQzL7vbrz28osg9eaaNd+gcmcFY4XDRo3BT84+F48/9jDmPfwgqwq9L8lYL1iAhnQEPPsPPAgX/PLXeOP1V/H3m29i5enUo44R4EqWAq+9Cko61aJlS/aejcdiegyJF2077dgZ7OPqB64GHEIgFfDpZ56DgkgEd91xK4Nk2nfU6HE4ZvrxWPP115h1911Y++0aXYYM9Nn/APz6kssYVs+dM0csBVzZl8CGWhuEfGgwy+06/NC4Pv1Xw4GrXHs+wLerCle5khqUYxwKU/LpVedaBdiyd4ZMBhDkqN5hssFV8W8VUFoNuHpALk+8ZAS4kj1AlutcllcZJOJJ8WxNZRiYZ7JhpDKUGCuBaDSKysqdqNi+DTt2VKCyKsqAlhSulBArmckiSdYFhB5o9XUKSCTSSNCxEEIik+FEWvQ9bdu2wZRJ4zH28JFoUd6EfWMZFjtL0F1YXJ/yFrjnwmr5kzVvAm7sIEKm1CfVc4/ISXDmKEsdsi09gQOafH2CzhOytFSOL//31CcFhC7k8Zyvskllh9pRubpdRoIMFVWZ6iyrlpN2/V21ThH04eXDbgIk59s8TdBvdaH78i9SqStwTUfYw5W8SwnAZlnp6lG3qsqTTkTmBLzQy9eTOf8wz9f85Sr7S4HRwamuykSCvMQiQ3xX5TzcA7uTTFIK/v5G2JiqT62ouJRyPXrd1sXWEcJ0GdSFKZkSfexRuLJaktSv+n3SAvQaCLhyciyF41blTOHIQN5V6davrvu3yg9bZaKB6gC3KTeXGZ8bu4A7/bGrhK1LeJmrRrREV94JV7ET0IkOx7+V1LQZ8XAtENhK6laG0AyjPQHVJE8MiNllyCJr7ZsmiMTHXN5R2GpKYV3dIAJwBfMokGeGbAH7TsskVUPIYHWlq8TCFPJaKdTHlYGrA2RzS7Uh0HRXaoTt47/3MGT1FLCIzPMD18Y4Q5mAECsob6hz61DuFQbA9YeUebBvEIEgAo0RgQC4NkYUg2MEEQgi8KNFYOrISXxs82r1fhEBquatWnCyrGNPmI6vvvgKb732JiYfdQQ//D//3Hy8+tKL2LZjG5LxuJOFu7blVwZc77nrDrzy0ou+wZcjCdKHTHvItsfsCy76FQYdNEgsBXxJs/KHR5ZEurCjuKgI/QcOxAW/vAjffPM1+7pu/v573rk+ywQtRqR2PW7mTBzQty8emD0bb7/5FvtonnzaaejXvz9uv/VWvPXGG2jevAV+cvZZ6DegP+bcNxsvUtKsqkoVP8mScXnJiJWWj990818Zqpx39jmoqqgURUYYmHH88Zg+43hsWLcepWVloHMgleYzjz+DeXMeRSKWQCwbQxWiSCEhmaI5EW+aPRoJStKgR8RT4o9KS+DLy8sxesxYzDzpFGzbvg133noLe3ry8tZQCGefez7DPoKCBCgpKZIdS8aospyY6grBW/kd5mQ9/H15gKsMhmUdrYTAIwXTgTK9Q2CYEkMNGXowTvnJ2Vj56XLcfNON2LzpO0c96aagcZXWucMyOqeiomLs3aUrps88Ed26k1L2Drz28kIBWDqI7tVnf5z5058hUhDB9ddeiXg8hiuv/gPeffcdzH/mCVTtrMTZ5/8cgwYPxZ9v+D0+eO9t5PBWlh6KxQMN3zIoLSvHpCOmYPzEIzB71t1c58mCYuoxx2LgwEGYe/9sfPLxMkyeehQGDBiEJx5/BK+/+govFaf4kLr3mOnHYeBBB+HBB+bg+eeedSq7nLe89tqbFK5nI1JQgH/ecRs+X/0ZV6s2bdsxTO/brz8+/OA93DvrHmz6bgPn0GHgeulvsPB5Aq73c5nJ8eoHTFl5xv7GhSgvK+O/SflIykq3TdWz65K16Q146ZJuVbR5LQPkk/pbChzSv6fWQwFfec/dzAc9ij05Zd2D3ncYq/xhEJAxrklfCXSpMta8W03JykxCFWG8vfxD/EfTaSTTBFbJQkASVtEPqVbJ79X5dyrLNhdJ+iyVQjxWhcqdOzkJ3Y6dpHiN8ufxdBJViQSrWwmugrN/F4rqkVTwBYWIp7LYsbOCy7NVq5aYdtRUHDF+HFo2bYIUJ+IiD1epL95lqfVTudJ+LpR2K7XbHdgSaFFC6rJqRwHnVhWeIzBG4KhAbSm8tRD9bRDPga3W/xrLMA/T6gptv8I5J2M4AzIXOpsizc5a7i/6ufbBMiVDynnye7A4utsJfHOFucb8bQv5PjrfEEKZAjdRFgNX8i0l4BoRH1PHTkCMgBnqkfKTfVylz3L7TRdu8TXX6t/qbWcCXMlflCcFDExrXRbFqSz3t3ruwlpVv2qxOspkm9SQG5d96oFvXnAvE2fMdFnKakmyKD4K2bldhjmhlni9armxYlMTUhFwdUCrqnN1glGEy2EfCKut48rbpVlfYs8dBgHVt9Vm27zQVTolF4R5Qasz2VDHigKbW7DJDrpP2ySTTI4K8CVFK9sHKHwm4EqwlQCsWA3QM4kLXEntyjXVlLLatuxZw6wcxG+YykeTaXomU1gJzYpoulACsgUIZYtFrYyI4xXtafV5AKxD/nWz6tBVHr6sVMTHVaxRLBGY93P7NqtjDYW+DbidcUNQT2h+lFE7D4XZHFKdSMh3VEeg3kAs7TsWJZnLyXFn1c68g2V7v296875B0qyGlHSwbRCBIAKNH4EAuDZ+TIMjBhEIItCIEWCFq6NMpYfsMEqKihjq7bF3J0yYOgn9BvbHV198ifvuuBerVqzEgQP74rhTZqJd+/bYuHE9Xlz4AqsOt27dygmNEgQEUuTzVT1BBvmBTpx8BF575WWsWLE850pqVzCMHTcBXbt2xdVXXs6JsDKe5dw1hcR0LMUlxdivZy+cc965bI/wr8cew78e8yzPbmBMJx4xGcfMmI533noLzzz5NLZs3oxxEydg8pQpeOP11/H+u+9ixGEjMWDgQHz5JSWbugNff0UKTPVky73UbBbtdtsNf/zLnxGriuJ3l/2WQQl5zZaVl+JXl1zKCcNu/dPfsX7Nekw74Rh069Udq5avwp+uvFE8G1NV2JHaiVQmIQpUHnCGUFAYQVFxkbDbcBjhSARlpaV8vNFjx2HIkKEMbB6Ycz8ef/RhRCsqEY6EGaAOPGgwTj71DFbdrvnmGyxe9AErPr//bhMrIo2XNm3WDCUlpQwTyTv2xQXPYf36tY5igtTD9EOP6pGQaL8407PGo6S4FOECsUYIhQmQFqFt23YYPvJwDD/scE5E9eS8RzH/mad8OhcDGxTXgoJC3o+vMSTwlwBk23a7od+AQRh2yHC0bNUab7z2CuY9+hDWf7tWpVBZFBYW44xzzsXBhwzHE088jvlPzkP7Dh1xzvkXYM8998aKT5dzgrRDRxyGHdu34aILzkdFRXX7Ah7nKyShcyspKcboseNx9LEzWJ06/6mnGKKecNIp6Lh7J9x7z11YtvQjDB85CieefAornec//SSrxykWg4cMxYRJR2DDhnV46ME5XO+dl2c0TwpXBq6scCXgusqZRCFl9E/P+xn2268X7p11F156cSGrHwm4XnzJb7BgwXw8SArXlCTNqu+LWEhRYSF6738ATjz5VK5vK1Z8gjtu+7ujGqzvsdQMtJbNbTDtASy6tTCZfH2HOzDM52pIHq6nHXU4hg8gD1d6yWDbWbqtldugmSlqveDN1Km8Ny/RpgrgAldGEargkmW1BF8ts70oYb0KV/m3a1XAECiVZvWqJNMikJrktpdOJJFJimcmfU7WJvFEGrFkkpXXZFFAtgOxykpUVlZh585KVFRExa81GsfOqipUxKJsLZBKh5DKENelTqIAkcJiVsBWRKOsmO3SuTOOmzYNh404FGVFBUhFyReWkggZHLCiMwho5VQzRXehEcXNBeh+KxkXxLmxFhW8TZRY3ZHjKRTRGMq9zUCOMU8vmDGwLcl7tBbIVJJ1bgwOnULzuxF49hDA6DmGoxwUmOedWPJaYAhMyYkXqwhlFxPpG3C1cxR2zHQRIVZtEmSl5FlkLUCglfxb6TfN/oidAAsIOUmR+LmKAlXiIbYC1o7U+sJvJpunfdo+Kp2l+muKR12z76hOqR0o5LVOUr7aykCzzeu3OG8ziBJIzHWDFL3S4OR+6mn+IfJD5lOyeqfHVGhMYE9CrZJZgkwGWhV8ighXvFo5NmT3YodzIK16qnqV2s7ZuHVeQKS055z5Vef44rgjy/bt1PiSyAdYfX8bYs9SV59rS/+97UzU1S5wRYQUrnReGU4cFmYA60JXthpQksrA1Yi2QWSzeOUulQA3qVTFK1W2p3KgEg0jo/WSypViQYAVmSKEQkUMXyVwCofzStZru2IPOXfqskflSomzkJIkZJKSsAa/Vrc+1RXfXfs8575Gdc5zS7N6VJPIV/oC1xqprnOwMPITOpUFd7802WaG0jwl4/SnGe7L7C7qP9dA4VpXtIPPgwgEEfixIxAA1x87wsHxgwgEEfhBESDgGg6FWaFZUFSIFi1bYL/e+6HvwP7o2acnD9Q/W7ESD9//ED7/dJWILMJhdOrSCZOOPgIH9u+L8iblvPR95aefcqKsL774nOEU+YASDLAXPaadctoZOPLoaQxlKRlMLijxDs9zEQotzyYv09/99jJ8smSpJO6q7UUJdCIRtGrdGgf264/jTzwBlPn93bffwW23/IOXbu/qq9OenXDktGmsuF2/bj0++eQTTsbVr38/hny0dJ8UIpRAjNStn638jAGF88pdrq2D3l9fegkoQdfKT1diyUcfMbjuP2gA9tuvJ9auWYsrL/4dtq3fgpKiEgw4ZBC+W7cJqz/9nDMoV6YqsC22FclMEhE2niP1YQF69emNUaNGM2gmINqxQ0dW01JyJ4rBhg3r8fSTT+D5Z59mJRyVL6lLCVpSgQ8cPAxHTTsG+3TrjpLiElY0UjnIQFcf0M1njhMAZXDlby/F8mUfMfQhcCsAg/N601hOgasAeSrXkYePxl5dunJdJGUweeV23H0PXka9ceMGvLRgPp596knPUlWJpH09DQ/23GsvDBw0hO0aysqboE3btmjXrj1bYlBm98rKCnzw/rt45sl/Yd3aNW5ZkB/svvvi1DPOYiD7pxuuY4UoDWAGDByMo46Zjo4d9+BYkur1gdmz8OpLCxl+ib+cp1hJQOYk0hF/vK77dGcPV4rLyy8vRJMmTTFi5OFYvWoVbr/lb+y127p1a4wZP4HhbGlpGZ8vDVAJoG7ZugXzn3kSC19YwO3M16D0H/mBq+gCKTZ9+uyP8RMnYf4zT4M8lkkV2bNXH/z8F79k4EqWAgTnGvQi4FpUiEFDDsaFF/2aadaiDz7ANVdd7oMg9TpmgxSu/gFf4wFXqlDSX7Gvr6oSOYIexSp9nqviZBio2bZFyaW+hvQXE1b1/CQFnqPCpOMIcKVtDLSyzYDTaVKFIiUW2QXQeWWQSqYQi8U4aVY66apfCbrGCbqSwpUgairDithkIoFEnCwGKClWHFVVUVRUVWH7zkqGrtE4KV2ziHPCLfoRD1cCt4l0Fs2at8BBgwYycO27fx+EMymkYlEngRAPxF0i5Vcw1pggy4P2HFBavVwJ4hsQNHBtKizhY3qXYB7qwlbuG7yARQ8tdaU6cGWlo3E/53y8tyfZwPFSVIdmLibdz7iQwGMxtuA6pKflgHsvyHUOIFYkrsJal2/zhbh9nVMtjAHzhwRcBbZS58NerskCv7qVlK7qg8un5wBXN75+4CrzBvVfxk1BsORDbr12q7HMRPEkoMOWndRXHn9duVjfVK3CeCGARke5MXhiz7RbomlKUe6aFVzR9UrDFQTPsXBBqvnmSvwtMZa2cy9wNWV0NTWpXZScHxtKmHI1n3Sfq4WeM3vGaqIsz71D4GtOEiVPZ1rXUu+a+l2xr3A/lX5OYCq/T3apzDnFPiDLile1FWCVK/m6usmy8gFXmwyhOJOtA8NU7RdJUer0F/z4IF7C7OlKE66UxC1N6tZCaUdmPcBq7jqe+apdtHcSweTiVlcMshJwpWdRA66eRl3tZpv7VFqvu1sdG0ndcQA/1YGc58O66oLdk2oG8z566xNlV7si70O4nrmorSVupgqXZ68sAoVrY9SB4BhBBIII/JAIBMD1h0Qv2DeIQBCBHz0CU0dMRGmTclxw6YXosk9XtGjVHIl4ClVVFdjw7Qa8/MLLePu1N3gpKvtT8iMXqRCzKCwtQNceXXDIyBHo2as3mjdvjpLSUh6Iv7TwBV4CTVnZvS+yFJh0xFQsXbqEfSVdMlMdtbpDKDlC/wED0LHj7rjqisvx8ZIl1YCrdxgtI6+s+JOedSZnsqekQQSEZv3zHkkK1eCXX+XQcfeOOGzUKLYRIIUnLUWnB1CCpNu2bsOiDxfh5ZdexHcbNlb3mswHXLPAbh3a46RTTkHXfboiEqGRDynY0li37lvMuW8OPl+xCpl4BuGU+O/xg7kCj1i2ClvjW5FIJWQ8kybFWhr79z0QF/3q19it3W4M/cgSoLKikv1ClyxZjLfffIPVq6wM1cQcTgZhHnyCYe0+3XvwcnwqA4KZBEpzXwRwq6qq8MxT/8LG9d+qJagqk3RIE1HwakMhBq6jx+K4mSdJ/SJvyWQS27dvxbIlH+H1117BN19+4fqL5iu3UAgdOu7Onq4DBw3m6yTAHYtHOQHWqpUrsfjD9/DNV18hkSBoacMMqTUtW7XBgEEHMeD94L13sGPnDsdxjoBT334DWdG9csVyfLJsCVIE+/N5/larhBmUlpRi6MGH4ogjj+bEWRSUTZs24ZmnnmC1rYEesnfo3acPb0vXQnWJLBzeeetNLFuyhLPN58henEjs3bmzkzTLFK4ybFRwmCUVbyHDOgK7zVu0Qvv27Tl52bzHHsZjjz7CcK5BLz5mEfoOGIizzv4pX8fHy5bgr3++UdWiDRiccsHnGelJQ/apA+Uc3W1/EHA9ehSGs6WAnasoTA0IsCbV8Qow+4DqUTLgygpCMpPw0Duui46C04W1ZiVAm0rCLPkRb03XqoCAq4HZNKlW0xkkYnEGrsk4eawmud6mqe/Jii9rPJFCnPxdEwluS9QPpBTEEqytqKzEzsooKqIxVJEdSTyFWDKNaCLJibPoffqcnJw7dOyIUYcfjmlHHonuXbogE48hHa8ScMVAUbB+7su/BN8+NarpBa411BNPnTDbAEeZaDcHg6NMBASkSRlYfZINRWyZAx187rqqeHTArb+OudfmQlerh2anIGpIu6UpzGNo5b0+tQEx6MoUkhR/9n3q/6qwy1XG6uSSD2yrNYAHuFJiKE6YlSoA0vSjdgKcREtgIMeCFK8WOw2Vqdyca63VSiC3tFW9aDHV+svR96iDHX9Pru8ej12r/gpUfS6g2nYE1po9glgjhNizVSGtxoZ9RyNhTfAkKlGBQ+or4EBb8W33LsmX6SlPaXPF8+LfHIDnqdbsU6svAVTmR2xATWuM9wus3C1xmk3y8L7+FUK5gHVXgSvXtBzlrE/hWiAuElyvFbCywpXAqype2V7AgGwehaujmtZqLZNW2q/ypD19oF617EFsYDXLCu2CZAmAIrFv4E0t7pYo0f8sVvd9S/d36rxlT6PONoUM6N5H0NUeDWq6F9X9TQ3fwhUlOPchDxDn6bda7ARq/z7H/NidnMi3g054cnV3Z4h8W3LL0AkALl+d+2jed1jDLznYI4hAEIEgAo0YgQC4NmIwg0MFEQgi0PgRIOAaKijA2Recg/1698SW7zfji1WrsXTRUnyy9GMesPOLH5ZtuZHaulHW2gJRRTRv2ZKXLO+3334MXd9683V8tGhRtROmxEwHH3ooHn34IQZJ3kGwl1XJUid9RtSB1Eknn4be+++Pu+64ndWBPksB9mqVHZzxTDaL0vIyHH3ssbx8+tWXX8ZLL7zA6rAasy7XGuL8D/nNWzRH+/YdWElJyrJtW7diw4YNiEWjNR/NlE+2hQ7slAywupNgMb2i0SpOusW6mXQW2UQItP43TEtFye+MgEc4i2Q4jor0TkQTUaTJ2zEpS5FLy0ux9157s7o1WlWFzZu/ZwsEA2w8FAmJhYCxAUrSw/xAISwn2nKWD6sHm1YJ878Vb1j9jCoF7xMSpay+KIL0b7EUcMuqpKwU/foN5EEx+Upu2rQRG9atQ4q8TD37enNU+4Kr30E2ALu178DXWVmxE1u2bK69HKzOWP3Rg7L3r5qm0dnKMFzADTFucj0UzFR7ojU6HG0XDkfQqk0bdO7SmeEaJU8zla0VvatHtSanIMEuVArKvWyhSvzvTnvuheNPOJnLi3xhv/rqCx8Ec46UBS757eXouk838dpNxHHnbbdiyUeLkHYS3dSvn6FBFx2jdavW2Kd7dz6TrVu24LNPV+jy3/odxy3gmnxcvcA1H9iTKPtfpjKUd4nBeF8EHNhS4OjRClw15kLmnKzlBkUlzgpjPQdylj2rEpOXzDo2AQZQTdXqV8aKslUU4bZcXrpYUR3aTyaTcqAVFREBVZrUSScT7J2diMcYqrIQlkIMvPwAACAASURBVLBBNoNYIo14PMFJshzgSorXZIrBPalcq2IxBqyV0QQqGb7Geb9kGogmUqiIxdlWoH2HDhgxYjiOnHwEuu61N9LxKP8YcHVgq6cDz1UA51RaV+Xo3lI81UAKiwAbK42pnjGcE5WctBPPjqzWVNjqNAmDrNZ5GIjVeqJtxwUMCtoUyrrANqdamQrVqpsupTZ1mlMLPX9wn0V+mAadnD6GOlRZXi3V113OzLDNed9Tvxl4SP00j1u+l6l9DJ0OASsCrtl0gcBXUr7ab3W8kERb7nE5Dl5Fa4OSFBEc1HqvrafahAirW22Zsn4vNw9tmMZC1SLB6fLMyJQ2k6TyYpGQyrIPqzeBleMjyirNECszOTQsjNVl5E6fWXe/Xb33sruP/37G3bJzLfrcoiCVz4mX6ytUsw5DJynkscpVQXP19ZW7t1/y+wrvCnB1nmCc89F7vtoJ8O2F4kY/ClzN15USZ/G18G9VuDIYVmUzg22LjfblDOVSyIZpNQjtpgpWWoOTlWRY1K6lKhL8pB/yIC5FBMWufYR3gsKb3K6mNfbVCq86KJdVC6RyJS9qes6gv/N5uDbwPtagzeUe4bOt8Jwqt3Nu87n3t9q/RCaoqlt6OZNROfcw6wuc+RwVVrjtWL+fb6QuIKaOq9mAoQ264mDjIAJBBIIINHYEAuDa2BENjhdEIIhAo0aAgCtBnKbNmzGY27RuY53H50dEXlamCRbIe6w6B/EdR0z9Q2japCkvmd65Yyd7lSrH8AATTXTF2XDV75S+S0YiDvi1wasXgTIfq+E8aLl/RUVFzrXtyqCrzvDIqda1GNMeoHWgzcodfqmXoaonzfuNQQMN2unAiTAQTyOU0mV4BCAKgFRBHFXZSvZzpSRaKYKuNIDRgRApS2nJPidkyGF3+a6KtotEwigIS5Ite+i3hA7yW2Bt7nsEGA0OeoGr2Qrki7wtbTQYbo/1NW0rKovqA5Hahia+gQsvM9UBjw1861e8Wh/DvqTb9dm17oFT7TWHwY4xI0+ja9q0KfbdtyeDuc9WrsTOndurx0YTk5C9wG7t2jMEXr/+Wyxf8YnYezRwUFef623QNqqyqXkft6y8RS9wr/a27AeuMogl4Ho6AdcBPaXNajxl6ka9VxXEy2fu95vfp+xnikpFtTxZocBUjyM8RvYXOEfJiiTxlYBXf7mbFYv4trKcnb+H1K/kTELANZNOIp2Is80FJX8j1TVZUSTJWiCVEVsBTqhFfyfFXzueQCwWZQ/fOFkNZDIMXXfsqMLOCrIXoD4jAhQUIRUKIx0Oo0WLlhjQrx8mjR+Pbvt0QSYaQypW5Syxr8Y8NJlYrWXvmRjzwlkpAlXDUUIpTvSnPpy6FF6O611aLkXDXqG2TJtDrcvIZa7EZu9kW0+4WSWZT0Odey9xIKvhfU995P5DvKmtgbrqVFvCbT2a+SHKF7iemgKvvGo2AS7uCgEXCHm1mLaMXVW15N9KCtcMQVfydA2LvYDaCHCcdEm9XQnFgFWG9qovcDULDgWu1h68wNX7npcl8r1NlckcOO3YeGm53URJ48jAWHmYcjGabGQ1Lyew8qpJNZ6RLHE7ZAuyyHLyJ/pNMM/vjWl1iRIc0stNHeb1q8y9o+T00QqTbcKMFd/KUKVs6d6tMM+qrjOHrdtan54HtjaoD63XxgLs7fmKgSovlFH7AurzSM1Kzw2WKIv+zcmzdPaK66n6zhpw9UwYOMyQwWxa4k+xT4aBZCHCKZoMoKRuUo7WQMOkoC0IIxMpRIh+CL6qutX6BqtbpqJ1+gOnkdvx8j0JeIGwpKzLsoerViwD0fWKY2NsJPXO91zAYl+ddGMY28Dv0W4pF7cKhPW2TFP163OQo26t4RnE+lNvksRsCM0GD2ngCQabBxEIIhBEoHEjEADXxo1ncLQgAkEEGjkCnDTLM7CsGwjpo7H5eHEyBU+imRzqqUNKHs7KkkBJ1sGKJPaccwfCNtihQUqGs+LKQJWXCPJARFU5qjL08hnlub5rMQWId8mgP3wNfZJtaPB9V+/b2cKUCxkNuDJm8CxztodyHlwmQwjHswglQ6JcoofzSBapSAJVqEIiGZelxskUwxYbXBH45GRazlJFP1FguKFQlpJmsaqVVmbaPp6Bv6hZTfVaHbh6Iaz3wusLXA1lVNel6NFsGWkDi6Qm4Fqfel/tq7I/BnCtxwXVsITb1H+2xDv3mrg9yPDONVSwpYG7ApzrcaoN3qQe0NUG2r6l3HUB1xwvUapfDFyPGo3hA/3Alc5ZYmVLvfkdR01snxu4kyXTso2AVlOsirI1/3J7A66kXpUEV6b5dsCvHouBKwExTbiVTmXZHoCAa5btBBLs7Uv+rJRQK5XOIsn+rQRP1WYgkUK0Kop4jLaLyt8EaQk3pCk5VgI7dojNQJy8n4vLUFTeBJHiEpSVNUGPbt0xfswY9NyvB7LxKJJVldVBgaewa1a46kYKXCVs2k9yHK2G6tum3FTLTgYGJhakfdXHk3d1ku9IHZeX9nFcROYf6vbLson1gzVP1djEl3uJmmzJM+nhrA7QpdJeJRhDLc/5+Oc2JBiknGd1o4Ivb70Rsb2AJAe1MtQjdaABVxXJkl1A2jxcKWmWKVwF9JuHq2MvQHHh+ucHndVV4/lasyh0BVjac0D17Zx7MJeBe99h6w0td1GJaipFqweUcClFilZe+c2/BbaS2llmDflozI4MtBHgo+cHmoikHwKIGWQYIuYvY4u1H1Llv/tIS5U2bxBL/IL1XOiZhYGmnIOAybSobW0/Pme9x5sVAs9e+vuZBvef9drBr5o04GrLxU3lKrBVvITZTkB9XDm5l32mamuZCKAkevIMwUr9ECnTySIgjAh5CicjyMbDyMQiyCZ4hlgmBJjdZjmZZoSOXZpFslkW2UJ6IixAOBTh76426aX3sup9jdWDOoLBzY5ikUKGsg86Eup6BbGRNsoBrj51q90Scmd+avlqnUly/as93ZuqXp3m5/hWu32uW/3kvZpFDG49bTo0ULg2UmUIDhNEIIjALkYgAK67GLhgtyACQQT+PRE4cuQkG5KKsqiOJVoMFFjhmkWoMCMPws4Rqg9mZDAkShZ68JaljW5+AhVamEGdO0zmxBekohXvMFLTcu4FBxrxSTgPhSYp9S2JsiQnTgKc3Jj+EOCaO0iXB1AZjMlxZWzngdGe2NKDrKum8S5/1qQ9eYArH40G7pwUBQglCLrKclIaTCbCCUQRRSIZQ5qWGKd0ubLCGi4HB7lJLGxwxMfWOBWEIwJTOYeFQFqCr/byqllN+epXuLqw2FV5ud/nX+ztvi/RIkAs31Vr6ehAu0YgW0Pz2SWwWlNT/I8B11z9WP4TzHetflWQxf7f09fU+1tsRFhtnClGFKJutWQ/dcMyqUveZZASP7MUGDFAlMG+Fye58vmTaFuWWiodj7Iig0YOcDV1qyS58is4FdfwvvRZ2rEVoGzdfrAnCk+yFJCkWqSETfNkFcFUstsg6w+SvJI9QFVVJVsG0HZkJxJLxNmblSwCKIGW2QuQGpZsVchWIJFKIo0QEukQdlbGsHXHTlTG4kCkCIWlZSgsKUPTps3Qres+GDdmNPbv1ROhVALJaJXTf+Qr1/oAV619qt7VpEraP1lxMFjjWGt5s7+tABopA1HOOYmgHJWWfWxqWSm13PtDveqkAXXtbJxz4w40zxG4nzUIaKDUC++t/toSbLkW5m3c6em9L2e5hh3TvpHbN9uzyESm5fwRJSvdZwm2RhBKkcWArK3nyU6vT636ujqTNXYjlXX4tYZH+mr1cqwDuPp0dcpqDNnwMbR50u2NS5w+zIQQ5vMnT1r2ykAoZRO3RoMMFoWRYTpEinFLyhRmawEUkmoyjXSB64Upaa08bbnGa61+h+H9shnHgkFUuhIvpxchishgkiaNCfh6gKuUtmdFgfYz+rxQrzr5gzbKWaauvpw8uc3qRfVrNesABq70XppcgpzrEZsAapDaRslYPpwUdWw4ggyB13QIBRXFKNxeAkQjSCXCyCbDyCQjCGXELFaU6Rl61OMVOJniNDItU8iUhBAqKEaEy1COLVDU7EK8ddS7yood6H0TZDWHi7bzAFdW6ebt0fTN2ttEw4pFztG5T1v/4j1zriYNA64G/+1czLqY2r6JHuTm5YodnPO296wu8hyA/5rVaUm73yyaDgsUrg0r92DrIAJBBBo7AgFwbeyIBscLIhBEoFEjwJYCNnZx8+bakMD3HMbb6ZQ3wdBwQVpAaN6tdYbcxhb0HEuDPho86ZJGUbPIS9wCRIFkj3eU5ZcHLKquoGXzzojZUUO5S6xZ/eQ8G1omYjf7a3UA1RjAVS+Qf3nXa+UorHJj5FOZCoTRSGg83IdcJyUNwQVdbsbLRJNAmPxcMzToziAeSiKaJeValP0daf0xPz9bBnQd1boKVz9wpW+kAU9BJKLKHDktipIXrPKlqjrHPF697/n/FmWyczV5lKlWLnyuCuc9Uc1f303Z5OgC698s6oKu3tLId1SnvhPYaOD4q67vru9V5Pte76nwNeSouXyTFU599EyX/NiWAjUF1jue9F6ELvWuri7NvdLqtcWDPvRK/YNWF7iOYksBFfo6bVC8WA2EGdy10nHVVtwf8mZCAvl/Cujsb1a5elScLisUD0GBqgIMXBUXHVMS+tDn5MWc5R+xICDVq1kIZNMpxKKUCKuCrQZoO0qkRYm1KmNJToZFOd7SKTpOmuEr2RDs3FmByhhB1yxSmRBiqSx2xmLYUVGJKFmSZMMoKC5By1at0atnL0wYMxoH9u6NAmSQilPiOT/E9tbdWoGr9vGc70gnely2rV6rTjZ76Ts4ZvQfUwLr3wzZtDF4s87LvUr+wzBRAb2TjCkXsNfU8Ox7tX8X2Cb1LReAOofQ6ileq9qzewCG7u5u7nymE2LMkQjYySZSl7X+enLgqJ+L3jzNYkEnAgisEqwkKwH6TepCTZQl1VPuGwxhOOmWa3cgclHu9XOi4rkeLn0FrkRJNTBuuee0N0t8Zf0/1WuOoD4nGHMkv165EQhwTYYRIkhHwJVYG6lbPfvJzVJsbVjhzKp0aW9hzmCWRbaI1JIppItkxQwvmCG7DNGM50wy53bo7r993RQLeqluqX8uPxeRntO2EmjOb0cI+GZkWb1ZDThdFtduBW+19/513Zfqe++QkJl1RYgBKtdnlTeyMpXiRM9bCo3pOY+e9yRHJ3n3qy8rx1oBZziBUCRJS2KAbBHSBPxjYRRuLUbh1hJkY2HuZ2jSPUz+wmoXIJP4NPmgvsTkhtE0iWxZGKGiIoQKgFBxCtmCuEBXDllO/VS7HJ1WaQBspbpLfWoSWa4RkmDN//JSyAbe8GstFFfd6oOYWv25inieZ713OX/rstuWm8PAXXUh7Yh/9DK4/eiiMWs/0ofql1lFc+Su+mCtCnubD7HzazJscEOqXrBtEIEgAkEEGj0CAXBt9JAGBwwiEESgMSNw5EgFrvyQZ4lFRKEjS/ZkcOZbFkuwjdWnAlzrUsLw+ZK6lZfAC7S1YZP3WmxJoDz22VJBHRgQ2NUBgJMBRx+yafDkGik2JDoNAa72iGsDpNzvqeVBXHcxxavvmn0P1Dr4tOG8qnl5Gb6HCDmA0iB2UkBNAklE01FE41VIJeMKJ+TbZKmzqldM5apL/+TBWZSs7ArLibKojN0z9QLWXDVrPn9XA3586Xxc+Y586lZfJHMyM+cqZP31xR1e/ZBhkBdM5g5kco/rIqaG1B1/HP01p57tJ191+zEB6S6eVo2tz+CXnrPEuYYkWfl4qgFQ7Tu8EytSC/zlIWlY8g5L7ZtF4XrU4Rg+sLejsuQu0NYJ68VUV6jKudugVtRyro2AXZe1OelDzW6A5kHEdsDapSTNcgGvsEAZAJvdgEBZgrOijOW/02mkyTYgmUaCFKvRKJKJGBJJsROhbRIEV5MpJJJkQ5BCnJNrUWK6BAPXnZWVqKiKI54iQFSAZBbYvrMS23dWkE00ikpK0ap1W3TbpxvGjjoMg/oeiNLCAp3QUa/aGgo9H3Q1sZZXae1sx/CUgBuBZlGtClzLyt9kQ6OTfgJTrV8z6OrWJ5m8M0DrTj7Uqbz1XosYstZ8Q3Em2LxQjqCegQsFlE471UbFa6g1ARMnK1JloVwp78+rC2wCymYhzRfYqrpzXE0ixhVNbRPSBFzDrG4l4CoTnQRdlbvYdpzEyM5fPbE99Y8tCwymqnGAXZ7gVi+M0n8zPK0Zxlu9t9Ll9mM5ltTXVcouhHAiglCcJmptxbcAYm2BaiOgR9Lr4L7BlLJkd1CYFtWkA1ylbfF0JEFR+3I6KB/as0LFOS+rBlqmqgzmb9bkRGyXpGXGJclWAjRjSc8uBFxVPemB5g1SLzbk0aaubT1Js2RNv3nbiucsq1wJdLLslJ71aDVTBuSx6iTNomcyR4xMz4ICXBmkxsqQrSpCtiKE0M5ChKMFyKbE0oKSZUWyEYRRIEnPuCQU3rO6G0iXZIHSEMLFBaJSLkoiU5BCqCAp1gahiMTa/KIbfL+y9fRiDkwTX+LA7CWRuU8b1i/XFdz6fe6zxPEkLOW6nZvlsZZDSl/oWZtm9ZnvFWTbpfYbTn/m1llpiwJkra/Vnkee/TUpoHkLVJ8wzqLJIQFwrV+JB1sFEQgi8GNFIACuP1Zkg+MGEQgi0CgRMOBqgFM0kfLiYZizdNfzdTQYjJi/l+f9Gh56aUBHyRHIe1SEFbKcToY9OkjxKI4MsjkP0zwIJVUFJcGQZF18bvagyd6utQyMa4zUrkEzOVwu0HF99AQGyWBEQqiDYNtPqIEux1SwIjIdjgcvqrfnfgd6u1Ip8/IjhVGY7AV4cA0kMglE0zHOQk7gJZMSIOL3LdXEGB6VqgtTBbg6ClilI/ksBHKtBJzrdHzpDJtLHeKr9NgA1FZ5vedblyLUi8F3tUHk+46aEnaJKsv7ahjq9X+XF1Y07Dhaseo117GrcWns/fwZkLXk6t1sXUjpv2g7QA5w5bdrWh4qYKu8tASnHTUKh1LSLCN4rtRSWqunXzH1qU+F6lFpmj+j7ecHrq79gLzv8XlV4Cr7ae+i0Eu2I0gr9iAEa9nvld9Lsa0AgdRkIs6JsZLxGCqqKjhpnvY+7OeaTGURjcVRRT6viSR7vUajVdhRSXA1ispYCpkwGS9EUBVLIBZPAgWFKC4rR0lpE7Rp0wajRgzH8GFD0bysjJN1UaI1skzI9zJI53zmQDx9R5OASVdoNw5VXlkCJ20eXG/omvWrxLPU4imerj5GrzEUgZYc2wHpnhh75ys881nu5Ri5qwm6eubefP2sdOnqu2vKQRfduhNZuvqCVnEobOV+VK1cnNgY+HCopHsH4i+SzlX+FHrL91vQDyVWpOREBF4JuLI1g7e6G3D1QGMnT4/dfNzkgg6b1XuZc0o6qSBtPPfeWHNPYvdxmdTVSV4rT1qFH48gHCdwbDZEdIciCigqTWlziorIE95zv2UeHibgmkG2RBWutDSel8DLfdZRNSoslbLxJ9ZiFbDBdZkTkEkBro9yz+YJRa3TNFPtxIkTdoEtBciX3lEtO+GudwfYuN2xD7jq85TaWTBw5Wc8L3BN8zOf/FhCLVnhkQlnkSYrgYIEJ9qKxIsR2V6O0JZiZCsibCFA6mprRpEQaY8JuJp6nUqSwKf02WRFkImEEC4NI1RMsDWEDFlChNNiY1WYRrjAbdPeZ9b6B0nMoClhFqui6QHKk/Sr/sfZ1S3d5zCptB7dgvrf1ufIdtty7q3WZ1kSOs6TYOpWI/05xmFGzXOqItd5bdcGYbnPVCWG3RubHhoA1/qUVbBNEIEgAj9eBALg+uPFNjhyEIEgAo0QgamscPUMtnK5jzOAUkURP4iTp6oskfNtns9hn3Mp0IAvxMsCTTVr/nP2EO5V0Dqglx8U5SmQH/4o+UUhZXTRpXr6UMnLCf/jwNW8rmTgS3YIrrBJR+YKiP8fe+8Bb1V1pv8/p93KvSAgTUAUUEQR6UU6WBAULLGXaJJJjC0xmcwkk/n/JpNJMVVNnFQTC4ot9l5ijwVLVBSsdJDObaeX/+dte6997rmFIqPJOeaGW3Zde6211/qu531e1gwXAVfeSWZt3lP11F0eyFaoywemiYlm8NZBdTqXRjydQCaTRpZVbhnJ8u0mu9Kpqjcx5eRX8iWJruQ+BPRoEi1WvEpirLY8W+l49Dc7rt28gVa7Kdc+wOYZxdW4I+DqPmuDuN7xO2gTxYCW9y+qO6bE5Xuy4ykwosmgfNpCsu1fQCmFiOyxc8CVq4RClj3QDeyVQwTVjXrLneANAcDpwS+HdvHVFwPXtpRK/q3WVInClYGrPlPxMPSV/vTrYJh0MDGQ2KMEb8K2N+AqVceOKfDUgKv/vSlcpR6YytXuXUBrHvmcAFcGXXlKjJViRSt7t9LPmRSamhoRb4nzdtSHsH+rKl1T6Qz7tyY5yVYSLYkEGpoTaGxJI5XN0RKOqAbDkiU8H4kgmwfq6+px3FFzcPTsWdinSx1yqSRyuYwHXP16LX02A0ybrBfDVr1BCQHX9udBUlWmsjKLn4YkdFLvVmsnAg0Ftgn4Mjio7wsFcX67cp+b39YM+LXfADoHEO25e+0yUC0sZt5p557Xqy7OObaenrJfy5J5kFZp8VQ07x17b2gToHBu6p2ovDhBPL2MSOFKwFWTZkn2JvW9VSDjjgFMZep5kisrU4BZ6lXrX5LddHHDLm6vRSVuIc18bq3/tLaaCiOSpOsXT1f2CzXvdm+RxNqMAnt6TzEJFEuifEUeuaoMRbmLYlOWFUUpTg7GqmpvvRgmi49+XVbsREXPqkE/hJuuwHogT6upINyAK6tc9fH/nylbvRelZZ6TCxKQZjYDssAtwJXql0UzqcqVgauMb9ghIEL+uOTdmkU4F0a0sRqRzbWIbK9EKBnjg+dYFi0KUkbUBF29KkHJBckvwtq0JAINVYYRrgZQScAVyIbEizdcQdCVLA6kXXJ57/T4z6wEKG0gXRedv31V9p55Sfrtw6tvMuD1xn7SFDp4MbqeQrwg5a9zmM2NLFSp+l/9W1svVmqFtC7ObAO8gZKon/1P6/dqGbjumZpRPkq5BMolsOslUAauu1525T3LJVAugb1QAgtmzQ8MppwxsDen86AUz3cIfOYlMYI/zbUoWn9sZmM0Gsda0g4e9LkJIpyITV1898aZ/LMOFnkXOS8lwMgTeCXYyGGRoi8JWB50utyKIVd70MtFdUYHdKLvjY3lejiU0CZWqihiHsDJwhQiu+NpnZjxPRLMZu9aMlEzKOVAWDFx1UmCJV2RCTQlwGlJxNmfMZ/Nsp8jhRXzFJOgqQtezUtPs18bLPVpj0yobL8gaBUlVbG1gPtzKbAZeCx2/uJn1cpSoOiZWAihzhLbmsa39SRtXuFH5dpk3SljtT4QHKQfBQK+wqv4DjtX6TpS7HbuKLqVN1Hbqb3+7zbmwncqfgcMhluXB1Xav2xfs+MAt+A0MXiAAiXNqvAVroHwaP865WhBiGQhyKKuE7WpHxavQdYW/m3qTfUxZrdCVbgKOBUVOsFU98OTZqt6+ndP5aq2LLQvLayQop1sAqitk3drvKUZ8XgcmQwpYLNIpdIMXEVFGEYymUJzSwviyQTiiSSaFLjG01nk2HI5yklvkpk8muJJpPN59N9vP5y8YAGOmjED9bU1yKfTfC62RuA1JjOndBcwFIL6N6JgQdSfdMshojqaEEy8BRWwKsySfDrixy2PQo7PT0QfC8NI/Vlbs192QnFKVx63G++wVbSGrgHA6jyrNtu45+lapKD0SKpGQ6huki+PyoZgIyVHzIc18sGp7dZJmaUlAcUIKSwNRNExKEY7opCVyoOUrvou0iRavoejwnK+H+cNr+1QXR9K+Fx6D7mNklSfz7bUwibxY5ipzzdfYNgaTpLCVWErJ1ETCyFpes5D1DoiYwKJpqF3ca4ihzwDVwKGdFsRhboEXPO+h6laJ4n6VRczPRBmL3Std+SLy+MZuV15VWvt04UGEw5yFSRbA1qk1hXnTxdw1UWmIuBKKlLJZEXKXLIMIN9+gbE0POG+LJRHLpJBPpbluw/HY4hsrUF4Sw0iLZUSgRMJswrW6y9ZSeorVH1LFq06rCgOcURTqDqEUBWQj9ExCNzm2I83XJlDKJpjJa4oXJ020Sn4SvWHknBRkkEDrkXvdP7RB6EddhHtbhB8h3h9plUevwsTk+H2Pg7olwUrjQBQawBPYO4pVy2pnnQW/mvXOY/XVctfWbHPt+++r+2d5ELXEOqmTdi9oinvXS6BcgmUS2A3S6AMXHezAMu7l0ugXAKfbAkIcPUHVU7+CxUN6fBM5jsy+DaFqWaLlWFYEeKyEEMLa8zQhE+AK48D/cPKDerP3pDXA7B6dJpoR2iwTSoHGfAFs7EWTe5tAOuOETssSvceSiE7dyDsA2fvsAbA9FLYG48hq6qJLMyrWCTA+6k3HD0Azg4coXmxqIhZTSIHFRBjZaLAlcIWocC1pQWJeIJhCCXIIdUbCyFZUaI+rZxqWAqcj+aAWANc9LsIK199UOsDVVOzysSoOKGWf2y/DIshhClTbQv7u+Sh92tTK3ihk2xWwJTQhRoWae9vVt2Kz21hwXaMgGZSJ/O+wrXDylRyg50DrkUTwDZO6amGS1XZXbvMXdqrlX2FtUGbvEk136lPZ5VLYZtkt6EMKj4tFVVNZQUuOGUOpo45RFGLk/ynKGmWXbSrXjXoY0DPU7QaDHKAkAFJrluWRIv+JdUq/eclCJMzucyAwvbFs7XAYNVgbC6XYzU72QnQ91laYMll+GeGrOk04vEWNDe3IJ2lDOMxhqnpTA4t8TjipHBtiaOxMY6mRJqTa0kCrTxvQ9YCzck0opWVGHbwMJy8YCGmTp6IuupK5NMZULIuVugqa/XVpyUesqpRpa+nBNxiAwAAIABJREFU+1bFrxI8D5KxYlX79rwqNTkiwF+ocmGrLGQ5nbxbu7zHWZS8ykCK+XMWAfX2K2jxvRVZtjg7mzKy9fE0+qFYXU8LXGorI7YA9FUAKE8QZXUnb0yDiWZlYe9SfjdzrLsAV1qUZMBH7x619JH4b/ni78W/kdsth9RrOQZu0e1U2kuSplEowZehc+vWI7d1DP27vhv5ianCNZyQZJsMOPMUii6gkxcuhMG7QmZRUKrClcojS7CTgStBOrokhc+8WGCyYfG7FPgnBeBb5BY9c14UsLK0RV+BvJ5Fkib8lMVX8UB1LQV2qhP8JDZ2FoV5LMUEUL0cFKhK0iwagxBwzYqHa5Te/VJmUgRZ5KNkP1JAJBVFeHsVwluqEWqqQDgbBSgBJ0Fb6fh0scRXuhoqtXUpA4hk2cDJxsh3txJARYTV9rRuQOcLVaYRimXFZkrHXXSZ7jDUf3e4/YMukHHlz6AQIgN8rQemkvfagVWsjqMlOn5ETr13F5X5OfhtrD11q/+K85XVZqLLFiJeokF5f0gb0AbCMu62F59kDCH1nMtN/FhkHxuLt1K6yrHrpo/v+PbLW5RLoFwC5RL4BEugDFw/wcItH7pcAuUS2P0SWDhzvhfKpdyPJzQyP9bBFid/IGWD+LayytWDi6WhkMxpC76PXCaCSJgmOqLmCuBRoX6orKzksSf5D3regM7kmFUWMfJxlVBBT/XkLen7yS7k+n1/t10rqfahq9m6eeTPxqymLCBVjlqDuXN6b9LsYVa9VuPOdBy6lUiYJzJcjqp8lYflhDLytuKlRh6OBFfiiTjDF4Iwni0AR56GUFdXh+7de6CxsQFNjY3exLI4jJ8sBhi46iDbharCa0nhajYDkqFZqoQDWYsK3Q+hK/IQU+hLm3cIXIuYXfET6gi4updUvK8HLvUcrRx+OY/L7vj++sl7dq0+lt7r0wJcZbbWzp11Snnk798WbNVmHThRuNjIs4MCpsusrarABSfPxrQxh6iqx25APVZbHUNUdd6ktEjd6oW2MkhtLay0SAFRaNrEnxSvpYCrP/nlvxdyyGdFFUpAko5BCvZMNq3WAllu/9k0hfrn+IuU7s3NzWhqakI6nWXNXi4XYviayVIirSzi8SR2NDajsSWJRJqSauWRzJDtAP09j1w4jNr6ehw0dCjmHX0sJo8fj/qaKuTpvAx/NRy+6NnKs9MO0aNiSpJ53k9gVQCAMC+Np2eKIwmTqDPgZIE295eC18gLA7ZqK6DPym3TpaubUdjih+tW3M6uCth2bUHXUr2TlAnFZAT9ULnz9GAih/9TIjMW4RHgkwRD9s5ze1BRGur71sBrhfidC2OR9zmLqFmVKfYCXJyscLX70L4tkCzMW5bSt5XCyJLtyyiw3Evw0wYUlzdQ4Ol57dsDruJFS560BDoZxpkXLauDDbr5Z2R2SNuE88jFsshVq8KVVJNUygVNRMmUzqqYD0zlquTYpRb9uI5SIlAtS/GF9UJSBF6SqpPGLDpmIpXnbr4+9thrgyOEXIDGr3DPs8JLmMWWwJQoK5xFmPxbeQFYQSxB5FgW+UhWmDJZCWypQXh7JZCOiJ0De62GeJ1e2rrhbGcEqMScx5sK09k6gg8qi+yoiAKxGArRCCfPKlQkOZEWRTyBbA+YFzutIjDAlCdsi8kSoZBT2FpsJWA7OpWqo/D+dp+K30dYVQ+MfpzhhHWTbamfpZlSG5ATivWGwX+DqwpY7WDqM+zIWtu4WqfPM9hqymGLNmvVpmWfuullhesea5jlA5VLoFwCu1QCZeC6S8VW3qlcAuUS2FslcOLM453BqAQcVdfWoKa2lsNSW+ItqpoR2EqDQWOg3kwlMGkKzJ3EJ47UrdkQDh42DAP2748V73+ENavXIJumWEkf0o2eMAYDBg3A0tfexOoVqxga8tjYxoJkY8AKV7d0HPUBh9vLhDoajaFP375oaGhgT0MeRnd2Ht1O4VdWV6FLbS1D4xZSjqXTcmwT6LCghSbLNEkkDz0ZJLOalHxQeZKrPnWqArbThcMRHDryMOzY3oD1q9YIdKZ7JU7NycLU0sGAKydBpkmlTJoJuNDzSqVSDFSk/CTNE4PTAjBm7FgcN28+Xnj+eTz11BMMa0z5ytDU83PV6aNnOaC+a5pNl67VtxWgW5R767tffww75FBW1r326hJk05a8x5+40sSqJLZ0kmp5U/CAqkJKShQYskVngGvgsTsUhtVIegCd6nlqDtqn1DWSx+XufHZO4dr+mYqPZfeyO9e3O/vKBHAPNLISF9HRcSndU2c/Vn8YuJ40i4ErX7WFTes9eCjGfq8dnvxYZCUgqVfUV1QhoFMeHhT31K22biL7uJYCngJW6zpBR0qQJaBVPEsZtpJPcz7HbSBHqtR0mpNmsco1k0UikeB2mIonGK4m0mQ5kkKS1Kl8+SFWsjY2NWPbjmY0xVNI5wqcYCtDalpKa1NRgeouXdCv336YPW0Gpk+ejB5d60RBn5MwYuozmB+7Sma+dpVGeZBayZYRNQOuXPaq3mcyKBDBwLIAElfVZdsblA4+eRftBVTXCnuK+4zW9abzdam9FQa3ffqRAxJaryha1ZSqMCRkx961AllJ2Sq5fMQ2R6qf4RrrsQjY24Kd9otegkkFY8xi1CrAS6Ij+wtwdf2oVWHcqlDkiq11O4K4zjY7H8AH9iiGrVoyCorD6RDCSSoLep+GEM5pGVHSKm+h1SsaPbKoY7l/J+BakUWuKotCFfmSCrSWqO0Qh8Sbgs+VyXqvmCKLG+0C/EUBzQLPgNCNuWDgqsCQxkyqeN2T/f9OFHzrTQMKV3k0kiRJE5TSUIrUoxrVFArnGLiGeQwoYfZsk1BJQDmHUDKM8JZaRLZ0QbilQhaEIgRjafwRRoQhufWx1mo0vN0bUFqdVmsmgqJkIUBwOBYFKmIIV8QYsuZiKRQq0kCVRj2xCl4sN4KjAgd4cpIs8c+WhFnUuAi48oU5ZWSDOZPu78Y7zeioctzAQomuMdklB9pWiZVLhqt2qfovJ3Sj31PiVPqdebUWH7TNyuKUj9cxBstDopG0TLw2Z1YLBdRNm7RbVbG8c7kEyiVQLoHdLYEycN3dEizvXy6Bcgl8oiWwcAYBV57J8VckEsNhow/HuEnjsOztd/Dc009LSJkmKGh/sur+Vb/nyWMYlbFqnH7OGZgwZSLuXPwXPPv400inHFhZCOHcCz+P6UfNxPW/+RNefPp5Bgh8ZTZhJ3VKjLzEnEF1qIDu3fdBJBrD1s1bsW/vntiv/wAMHDAIBw4dglUrVuDB++9Dt332wWEjDvdvVQe0TY1N+PvfX0MykSxKDlA8bJeLGDx0KCZOmoTGxkYsefFFbNjwsSP2VcBA43gKAyVFDkNgKd+hww9Cn3598O4772Lrxs2iQNXSpzlMzz69cdm3v44d23bgsXsfxtJX3xSVLoXWEXiNUjidPzfgIbCCRwI2BFopgU60ooLD/AnA0jlYWaJQ+Ni583DRJZfgzjvuwI3XX4cCARtWvwpspS8CtelUUv9GlgFiIcC2BJo8K+jh6gPXKTNm4otfvgjL3l6KX1/1C8Sbm7z66ysx9yxw9crQq8VS5AY1rHbLY/AnTyWBqwpE7KKL67vgaxfpdIRvdKZle5UAyMEG7m/fXsN31bjWGvY6cC05D21LQVh8N+5T60wXZ3DNYJX7DKj+tj8pdoGtlV0NAdeFszB1rCpchRpai9QeUdVQ2kfKApBuZ/2S7qNXqNxWvUZLKD9F4eoIQAmoKvSS8G61HVCkJP6sFL4vEInsB7LZjPaPogknKMsK10yKLQXSqRTi8QQS8TiH/2dzeTSnktje2IxEIslqVypJSqjV3BLHth1NaGxOIcWWAoQhwohWVKKytgsqqqtRX9cVk8aNxzGzZ2K/3r0YuNI56LykhPewmfcYFAAYdHX7cZ3Pi+pNUYf6zBBkDStsNYjLicmUisl6mvaz3jGDz95tkR2B+kDf4FXDYgDTmfpZahs/caJAdLNv8bf1wte1XwkTEKV1SAauGiHBfZJ6Xlo52IVrn8ZlYhHDVACkRIySDY+IMEltaEDGLAUMiHPCIt7ZoK6qO1stZzm9Ip/LTAh8aNs5oNh6nKCvyIAPKsNlshKgYYB+0QJmhF+CCvmt3TurqZwEicWpYY4MyVXmBLhW0rtUYCuVM10r2XmIr2ppdO6+Q/y71/qmlgxi0+BAcXtFKHTlsucLatt+Yldr2K7vR4Wgd20qXgOuFtFEHq6mcI0ocGVlrNSnPI3FKqmnKCDSEgU21QJbahFORdlGgIGrJvbk8YXD9qRFa+l6v7c6LOMDXoiiRFm6WB2ORhEmpWtFSJS1VRmgOoUCQ1+xKeFj6vGklklblogC8Wq1hKBSSZhSSjF60mr3Hb/rJczHtzK2hRK6DP0dg0wvXL+t96G997S87HL5X7UR4NuyyCc/AiowAGrzNtqyS3D61IAS2vpGaxkEXCfvTiGV9y2XQLkEyiWw2yVQBq67XYTlA5RLoFwCn2QJLJwxz0cVIaCishLzTpqP084+HQ/cey9u/POfxULAGzjyyNSZiqkHnA0cZeSqflI6KcqFMHDgIJx1/jmo7VKLm6+9Ecveekfz1crd0WTw3AvPx5HTj8Q1P7kab732ps7GddhMhyLoG5NMuXYFNPwbN348xo6fgA3r12PAwIE44MDB6Nq1G7Zu24I1q1dj8aJFGH7oYfjyV7/KACKdzoBC5quqqnmfn//0CmzZvLn9cGi9rYmTJ+Oc8z6PNWvkuKtWrtQbUFJHc1edMHvWAVo2p51/BqbOmYqlry/F4w88ipUfrBAVqo71e+/XB6effyYmTp2EFR9+hPtuuRsvPfci+zdytmACrhQqynYKPmylgTsdJ5FMoLqmGtNnzES//fprVnOaYMgJqCSHDBmK0WPG4O2338aypUsleYVOTES5EsLmTRvx4t+ex7q1qz1bAVbntpMoy44zZcYsfOWiS/G3557BHbcuRjIR1+rrJIqhrMXZHBKknra/GjjWn9vSkVpYdkA91k4DCWI5I2Q6v+oIfpZS11r95lKjmU5Hild/G/PxbL89dw64ymW4OMAz0vwku4vgsYt8Rz2qr+rP3buQYoDqA1cqcV9pLJPl9p5CW9CtproSF5xICtdh2gIMuNK55IgyVfdQqqijWFLoq3nNHsAwlQcKA4mzrJ9zjuWFhUoiLZ8+OsdW9aup1ekotLiSzZJtANmGCLVkGwHyeSXlazrNdgKJZBLJlgSySQKsBbSkM2hoIsuRFDL5PDKZHJKpNKtem5sTaI6nkUjlkc6JlUBNl3rs02NfxKoqmVWMHDEC8485GgcMHIBCNotkMsnnJIU8R/Va8/JosuuvavevnSGp/JmLaXkYtPIsWBQQOupWe0+49crn2cX1RbfaJcW1gNIOj93pCl4McP2EQdaOGfHQZhSmTjYClCQrG2YwyPdNQMmopJ3XBVX6VhZ/X4EoBFrFgkcUsFLFwl4YsnkB50nlZ/BGVf+EIj0A6/fS2nEK9OaQewVJBG2LFb1t/xwEWq7Y0k5gijoGo6T0TVFWyAInz+JETKxw9Vqcs9xCuFWgYJhWZgn8VebVUkDKJMxh2KZIlQSc7AdbFAITfHf4hS6O6aay1uI22KfgW56rHlMTTHX0uul0ddoTGzLIlFeIRefID+I5y9YBHnCl8QepW8kHWran+piLZRCqyCJSCCHaVIHCxlrkt1UhTPZRVOfIucJbUdHxSqtmqtDe3CisC9ZEfKbe5jUEXhAOoxALIV8R4mcaqk0jVEMesv65PNsN7qbVRJ8V3lSnSdGqC91eP2UWWbb6Uwq4tgVE23sYNm62vsgpa0PBpiwOHMY9v8Jgbru+bYBrJcAiWn4NaNuWF1erj1e/PZW8bljcr7h7tvJt9Tod7yRl4LonGmT5GOUSKJfA7pRAGbjuTumV9y2XQLkEPvESWDBrriiGdHZRWVmB+SedgFNOPxU333g97r/vHplb6JXQZgQq+/Ttx2rK9WvX+qNJ245DnzQElNVKIUyZPh2nn3cGNm/ajDdf/TsyaZpV2sBSBrrjjhyPA4ceiGefeAbr16xXBY1/bZu2bMQbb72GVDrhXA0w66ijcNEllzH83PjxBmzatAmbNm7E+nXrsH37DmzdsgljJ0zEl79yIZ579ll8+MEHbJlAoLaisgI/+v73GTJ68eVtlDqVwYSJE3D2eZ/HyhUrsHjRjdjw8Qa5D1KfUVhXpiCeezyGt4QDMqAfNX4Mjjr+GBx2xAgGzg/ceT/eeeMdzjRu85J+A/rimBPmYtaxs7Fjxw7cfsNtePGp51m9xsreCplE2/OS8XAI2VwO8UQC9V3rcPoZZ2Lo0IN4AkzgeeDAgdi2bSvWrl0rk2TdmWwBevfujV69euFjLTfaZ926Nbjnrjux/O23AsCVz6QJtnz/VlEK2VGnTBfgunXrZixfRvdGvgqtJwANjTtwxy03+8q43QCu9rjcOhoIJfZqsAszXZWV/8Dbw52iiJLylq+dBK4lZ9w7AVg76g14wtzRRnvw78XA1SsapVVtMLCOrkCeXeudDZwKcA3ikN0BrlPHDPMWHYLh1Z6QTmqQGrOSDYcb9i+9oydr8/7GXtXq12rX7qn1tUf11KxmNWC9qalmFbgSUDVbAVLDkoUAKT8tWVY2l2F7EILB1FewvUAmjSSpXJtakM1lkcxl0ZJMI8VerVnEE0m0xAnMppFI0oJNBolkDinyZo3GULdPd3Tftxcn0SIf2JGHjsDCecdh8P6DQBYOdA6zNKCkZTJvNxwVtBOQ2zLVq4R8gxJCcbmqupJhq/7NpF+mbi0qF6/NB6pJKcqwa5WwNXDdteOYwq64znt+vgqWuPYQ9FTP1kImjHCWEkT5iZxyqvbzA7K1wTFAUYDI5a//ke83AdeYhrQzsJF6KmUubYgApS/yC0ueHFmlK7pssZUh4sal4VhIFFgl29HHPZ7/fSngavWFLRayIRTSClwzZCsgycPa6jkZILP/uABXshLIVmWQryAAJv6tYU5AJsA2H6LFClr4LKVA1cWVwDvEscfRPlAWV+XjjqcYutraWEfFs9f+rkDee58r7TfqT4uzEUiyK/oiywD+oggoKaN8OI8sJa+KZBEl4NpcJcB1e4zHQZEIRcNEuJ5x/dKq6t+iLABwv+1F7jNV1AVi7S+ovtKYQyocf+XDIeQqgFx1AZG6LML1KYDsDVjlqszYNvcUrkYlbUVHAWagjlt/1OpinQFMRwus7kMsAq4GuB3Yqp1m0ZO3cxjYV0WC1yeastVPymoLJrwQUqob5FuS8uORaXE4jFkfuFfiNVFbxHGtVvyTlIHrXmu45ROVS6BcAm2UQBm4lqtGuQTKJfCpLoEFRx8TGAyTwnX+ggU45fTTGCj+9fFH0XPfXujVqzdiFTG8/uqrGDL0IMxfsJC9UZ984gkGa+QpKMounTjyeEwm3VVVNTj59FMx8+hZWPXRSkRjUfTstW+rMXhdfR0rNMnDlMLjjfIaVHx76VIsuv5PaGjaIRMbHfPNOepofPWSy3DTjTfg5RdfwMaNH7OKVa4ghGgsgqnTZ+L8L3wRv//NNXjumWewT/ceOPPsczB4yBD86H86D1xHjRmFs845D+vXr8PimxZhw8frZfBKIV0UAkpWAprslyemziCX7ufAYUNw1PyjceSMqXj1xVdw3TXXomEHJa/ydXT13epx9PxjccKpC7Fh7Qb897/+f4g3tcj8l2ArQVe2eDDVSIihSDxJybIy6NOnL2praxEJh3HwwcNw1jnnYsOG9bjlpkVoaJCyo0kTPdPj5p+AgQMH4IH778Wbf3+df09K2Q3r1qG5qVGyZms4q6hhZNLdNnCdia9cdBnCkQgadmzn8OdizkhXvm3rFvy/73yrJHBtPc33m5CBCvuNN831IwnlT2rCFzyWOxOR+5JN/d+3iz8NNOxR4LoHu4e9DVxLKVl50r4rwNWSmrjP2v/efUYCXIOf3QGu09hSgCqCqEVNXedCN6kiAlD9bNuOHMvpjzgUVv1cqf77IazWJ+q92kKEq5Z166JCWAK3BDZJFU6QlYArT53JJzGXY7BKqtaC2ocQXCVFLPUFqUQCLU1NSCWTSGezSHHCrBz7uMYJtCYItmaQylCSrQySqSxSxCSilaiqr0e4qhpbtu9AY0MjJo4dhzNPOgXDhgxFlDhYJo0sgSrmN5IQh7ycTawbUFnZBN+zZBD7RMuizfvQzxb56yXKdpM6aWtWGGhl4CvHS3iv7pLCVfq5oDLaYEVb7TW4ABDcqpiACLQy7bQGQiPE6lbKGkkJ1EXdSv+Zkl2Cq33Ftb3f/H9JSql9moXK0/uC1H9kS2O2DXY5HNvMyFGqPjMZeme1hjbSLwpEE5mjPHNZeKBjk3VNcGE2WAa2IFH0WxMXBn7twliCSlTZBLgiHUY4FxY47d2HXrs2LwZv4QLCHBVSYOCaj1EZkG2OJh/TEHfBgZRQjnyNW/dBgk9971rnTPru8JfgnJ5L93DuQ7vET4XKVeEawznPu1WvnqsERRGJh6slSiU/2jCXKUFYgp6kgs+y6jVKvrrN1ShsqkVhR0ysa8m6IRxFoRBm9bBYCwTrrozO/DZrNZe7YqmNCg/VmkkXE/h4kRzyVUCoawahfRJAFdkXSN8dpjGHU598r1/tv7WHt/GpnspvO+32GXbkjlY2tWIXbWbP3+Odgb9bhfb7EulbncUr9gzWxFm0uSYXlGL0F1Fa91JBBbdYLzgnL/axldUzXSz3/Vpd6ayNn7pMLXu4tvVWKP++XALlEtg7JVAGrnunnMtnKZdAuQR2sQQWzD0aPXr0RPce3dlOoLZLF0yZOh2TjpyCpW++gfUb1mPfnvti31690NLSgl9d+Qv06t2boeP+gwbh3eXL8fBDD+D1Ja8iHU97k23zq6MR2wGDD8SZnz8HNTXVePKRJxBviaOmprboiguYPP1IDB52EJ586HGsXaXKWQ7L43k8tmzfgmVvv4VUOimTHT2CAdcf/+B/sOSlF7y/adAjKmIxTJ0+A593ges+3XHmOedg8NCD8KPv/ze2btmMrl33YeBLNgPiGxj8EDwdfuihOOvsc7Ft2zbcdPON+HjDehkAZ+RLoIGTbMEYgQkMQkCf/frhmAVzkc/l2HfWwoL9sxVQU1uDOfOO5bt86O4HkElRghoNE40AyXQcTz31JMKcRhgIRyMMsUlZkkqlGXRSCN7AAQNx8imf4/u647ZbseKjD20qg4MOPhjHLzyRk6M9eN892LB+nQNHQ2wHsH7dWrQ0N+nETDMO06yLEl+p2slL4xICWOF68aV4b/lyPPPUE6yCa+3rV+BQ5tdfeUkyb3sgU0rAOJSVR0AX1QqE6D4GT51HVjwlahemlmg/BBg4FDfwN3fC1ZkjOpYCn/Rse28DVyqXUrYCVl4llDZtd1OmLvJVOEGFnX8wv374vysFXEv5tgoUkv1q2VJgNqaOHa7JAMX70Z/2SmIeg1GWbEX6Hr1OW1jiohDVKf3HIcoG81np6qXg0r5FlW8GD71bUYWX7isJtchXNesBV49zk5VILifgM51GNpPhPoWSZpFij9Tl6XQSiZYWJCl5VjqNdDaHNClc0wRZ80hn8gxbKXkWLVJRu0xlCsiGIkiGwtgeT2DDpq3IZfOYNmkyzjntDIw+bASqYlFks6SizQii9q7f1I/WQfvQhAudAbSEorMo0vpLBq3mM6pzfS1b/zmqQtapRHIs337brXJyJTtVCUtUT3f/9o7VHnBt9SbxOzrt8CTxTQShFKk51cOV8i5xHyub2920shawHt1Uq9xAFG6R3SnDRmtfqii2npb3kcRb3kUpiPHuiMPtxb+bVKPhCHmjWhKkPHK5jCR904N4sKxVabaGVAKbi32frYUbaFIlHwVLcPIsiSYRVZ9vZcFHpwSSBFwpyWQ0zxnuKQSdrzdUgXCoAqFQxPMPpcRJBFwLSLVKXmclXvw+El1mEe1tu2P79P2lCLiy3689fapu9DPVF/qiJFkRkY3S78MRGoMQ8KSCzyIcyiFCCwVNlchvrkOosRKRHPm90vYR5AtRRaqU3E/LrD1Wacp+i8KhWAZepCHSSz4FsjDGxhEVWRS6JYGeCRSqM8ipB6v3LigB8wPvhBLNkq/QiU7iH0sC2GLwWtxPiP+ttVtu5rbmIN2ftEDPFshqmfse1CgpbaPiFSxJ9bi/EL8Fbgde3rs2Q1wcVbN3386ihQFW7Y/k4opGPqWkswDKwPXT18TLV1QugX+2EigD13+2J16+33IJfMZKYMFxR2PipCNxzLx5qKQkKZWVrGjt2rUre/Q1Nzdh8+bN7HG64sMP8dgjD7Fy6tARh2PO0cdg5MhRWLNmDR645168+NwLSCVUmcosKoRoNIrZx87BqWefgWVL38Gt19/M/oiDhw7Gpo83Yd3qtRgwaAB69OyBKbOn4aBDDsZj9z+CNSvW6II9DfoLeO3Vl9EcbxbxnDPdoUH8rDlH46JLL8OzTz/N4fAaNcXA4bFHH2aQcMxxx+GUU07FNb+6Ci+9+AK6M3A9F0OGDsUPv//fiLe0YMKkyfzzQw/cjzWrVvshlToYpSksKUbPPPtcNDY24OabFjFw5WQNaVG3RsI0IY1KQiwNKaZBdfdePbBf//2w8sOVaGpoRI9ePdF///449yvnY5/u+7QaJtM9kqKYpqMMLR0MSWPsbVu34vKvX8YTcrq8+vquWHDSSThw8GCZ/DLxBioqKljJWl9fj40ff4zt27d5NXSffbqjb79+aGhoYCsG3s+Z665dvRr33nk73n9vmWclYMmzOMzPPF316mlX83B96skncPP113KCHlYJObBR/P9E/ctzEAeW2pxkV5qRexx33mCTHq6SJQJl2z5XpJWv387H7O9N4OreyV6yFyilct2Vh+ftI61KxyaoAAAgAElEQVRb5rjtzczp7746qhi42rO2CXMA+it0FQ/X2Zg2drieSqGod0/qn+mF96tKq4Q3q52HoSsDLB9wedJ/B6IyDqNtHGAtu8i9+xYEBeTIOoCTZuWRzzoLAKEww1hOYJWmZFlp/p6Bay4jKleyF0ilePEkkUiwspWgKvWJmWwBmRzYszVD8JUUsakMEqkcWpIZbG2J4+Pt29HQnERtl3ocMWIETjxuPqZNmIju9XWcVE+8ZfWa+NE5ekAFgC64E0WrJLihqABe2OKk4VZeBvI0h40z5w9wDxNfScGXrnHFqq1dqpd7AtqWOrECEC4c6Q/JQgCpMJCy5Oli1+JLhku73hgkMj9VA558VmJUMQNkcigPr9GzYosBFyppuHLRJXOfTcCV32+kFFWrA1Je5wX0czi3t1+pntbx8ebtjCT7Pp6yu9N6Ha7Jnr+UTIwsewi6er6zzj50+QQFozn9kkRZCEcRIeCKSkoHp+9TUrfmkQ9lkSskVenrYe12YL0B1/YA/C5Vtr2wk0FP+5fKxk+qye91BauUrNMDrrQNf5HCNc+KaVK/EnClZ1FoqkJ+cz3CjRWIkK9zJIdCmNStMfEMhiTn7PxHFlfES1jrA403CmE+H9WRfEUGue4JFPaNA9UZiSrwvHTlTJIasLXys03w2qn3jt/leIrVUjfmntYFrCJb1T2cAZdX952DMVDVBYkAcLWkWX7yrPbLtq3kWNp2vIdTUnKuYzi/dbrnqisrXDtfrctblkugXAKfSAmUgesnUqzlg5ZLoFwCe6oESOE6cvQYLFh4Ek/ICe717dcXBw4egpde+BtefulFhnQ7tm/H9u3b0dLUzIPFaCzG28w/YSHGT5iIZUvfxo1/uh4fvfehMDsduPbt3xennn06ps+eiWf/+jRuvWExBh80lH1in3niKbzywss46YxTMGLUSPYfraomS4EdSCdTHNpoIX0//P73sHbtGm+Q6g9XfeBKSk0DADRRTSYS+N5//gcnj7nka1/HwP33x/f+87tYt3YN9unencHpwcMOwa+uvpLFCKecdjqD5t/+7zX46IMPPD9CX5lQ4IRcZ5x9NgPVxTfdgNWrViGUj2Cfuh444IDBOHDIgUjEE1jy/EsMlG1gf/ypJ2DClElYvnQZ/vrQ49i4fiO69eiOMRPGoLq6uhVbmnbUdBw4dDDuvuUubN+2LZCmjC42no7j0cceZtURlRKVG3nS9unTx9PecOZzC0F2oARBWrIKsPmuWQbIBEV+T8ckyP7i357FhnVrEWJPPJqMRWSyHQph3vEL0a//AO/aaJ/9+g/AiCNGY+2aVVj+zlJO7mPA1cri+WefxvJlBHFtUiRw3p7pzriklWwHzswuqBspDVyLk7vITI32lMQsu/fZO8BVfBeLrjTcwQzXpZK7epPFsGu3C8yAa2dm5+0DV6nPpT9UFxm4LiSF6yG++khBqEz2pfYwDOSFHh8MWfixG4bMV05Q1IBsG7WH96Ht1IfV1XRzm1WnAvN/5WRYvC1UDW/3JFCLFsAyBFwzBFHTyJHilf7NZpGnBFhZUrqSdQD5taa8r2Qqg3Q2jwz5vmbBallSuiYTaTQ0x7G5oZEVrqFoJeq77oN9e/TEpHHjMHfWbAwaMIBbBwFeKQO6eQlRF8sFncg7VgJiF6DwgBSKFIVOqlZVtoqvoLZ+Dgt2Fa2+8pfv3uECpRVottFuV0hHW7qrjaRoPy9SN8+CNYGqQDgb5pB5gq6UHIrgkpUngyfjk9JBef8vSdt8GwADrsy7KaSefExJ6UrBEKxWVcWogigX8NtRWd0faNvipUlWMfRlfSYldGT/U0re1orV+D25ha9T1IX3nrFxgpezyIfbxafmCsU2nALqQ5T7iOCahlu7IdqscI3kJPSdoCFndIsgUoghElLgSuCO+788sqEMsqDEcvS+tD6lPdD+WQauUhdJISrjGiob+l5hOCWmooJRZasoVU3tSm4S8jcq20I0i1CYOo4CCo3VyG/uysA1mssiHKUQf3J6JhNhek5yjvY+VN+C72J3MUA8ZDnhWYaycYWRq84i16MF+V5xoIoyqxl8dNo8JwV1LDIcoFrcbwSuzjuE81t3g6JupSSntTUH7hLp3px642UYdPtyv3R0vVxWWLjuq7UGK1ul7vNiibc+0MH7suTik0F3PS8foq1BgSYS1K7Hvf36KWVLgT30ZigfplwC5RLYxRIoA9ddLLjybuUSKJfA3ikBAq61XerQp29fnpRT6Ou0mbMwf/4JuImSZt0rSbP8YaEfLh+NxnDAoMGYPms2J2d59IFHsPnjTZ4yJBKNYtqcGTj97DPRq09vPHzfg7ht0WIcMWY0Pnf26bj71jux5IWXceHXL8LAA/bHC08/j80bN0m4Fc+9Cxg3YTyGH3Yo/v2bl2PFio+8AabAWFEwmML1wfvvx8oVEjJPHwrVf3f5MkybMQPHzTuela2//99rOIFMt332wWlnnIVpM2binbffZtUOJZcij9o/XfsHvh8Bbjp91cFov379cfpZZzGYvf/eu5FMpjBk8MEYNOgA9B8wAH369UVLczOuvfr3eOWFJQxm6TNh6kQsOO1E9O7XB0tffxP33Ho3Vn20CvmceN8Wyz8u++7lmD5nBi47/2KsWrFK7pUyK3O55FGoLLA/HU1+6cM+jwWBODRA79e/P46bN0/hjSju/HQ25suq4Zzq00qTgldeegFvvvF3Pg+plkjlTP/6wFXUTSR1+fFPf4mRo8YwiCclnXykvFoBwFCIbSTIW/aaq36BRx+8n8M//Xql3/EEqfVnp9lgQFHr1t8ghCs1CfSn2m7oaKsrLXGVpX5VCrju9N108lxFm+1tiwFvFlYcIrwzl99Z4Bqc8RIHkEYi3xg2sa6keB4pwLUCFyycw8CVd9U2zhNxI/UKXLkf8OT1Wsc9FauqUrUdsrK9lV+hXwbseamgUQCrDxYY+qiPqShlCeAScLWQe/PNtGsIcR+TI8DKwJSUrinkMilefKI+kK4nl8uKR2s6jWQyzQmzmuMJTqCVzhWQzgIZtifIIpVMo7klgYZkCtlIBapq6xGJVSCfzWHIoEE4Ye5cTqAVi0ZUUSt9XIjDfg24mh+mJU+UrkHgnloJMHCl65MkTgJctb9lVVxI+rNSH+8RtVfX2lN17UydtH5tT8Bbg8VilUN+o1zvNOkiMmQrEBaLGi5PpqSi9PPsTaxWO/deBIi4FVH3pcA1b4/GbtsIEalcVVFt/S79KQxKeFR8v86CG/XdrObOM9Snf1v33P6ClQA9WbRTzaHTIBwxqfoom8uA74Fufr8C1SSk2pEQWnQ0WxBJVEyBwCB9H6FzhhEpRBEBqVyjoGRcXN9CZJ+RRiaUkoz2nuK8jXrHV/3ZBa7aa4hFgLfiqTBUPdqp7NizVVWsbC/Afq4FhNVagFXEsSwKkYwC1yoUNndFtLEKkWyOvV0LYaq1agPQiXiFVi0yT8BWetJQiOBuTvx70wRxw8jVZpHdtxm5fVuAyqzAWB7+uDYj0lZE5eq9JALf82+L2GMbXY7z68Dqhz98c37NETyBwYz2b63gp9Vjf1zAfsv2OuMoALET4F0ZuIqVlCx06YCrvY6S/2be0SX6Mw+2Bg/iXr/XZRSdpwxcd/ZdUt6+XALlEtjTJVAGrnu6RMvHK5dAuQT2aAmcMPdoJ1hdQtApIdYpp56OxYtuwBOPP8YernVd6xGLxnhST16uW7ZsRuOORsQiUXTt2p0naKToFIQncG/gAYNw6jlnYNKUyazEvO/Oe3D7Tbdg7MTxOPWs03HXLX/BkhcJuF6MAYMG4rknn+Fj8MRSgeuESZMwYsQI/Pu3LseKjxS4aglYRtZZRx3FlgLk4UqKXAuaJCB8zNzjcOLJJ+Ojjz7CjddfhzWrVvL4tKqqCqNGj8Gs2XMYINIgfdOmTXj26ac4CZhMRtxBtYzIu3bthlPPPBOTJk/G+nXrEIvF0KdvP/5344ZNWLtyNdasXI0Xn3kea1ev80JlKypiOPiwQzD3xHk4dORheOu1N3Dtr/+I7Vu2qfohiBk94HrBxZxojLNQWwKFcAH5SlKYSGIQulaCK/F4C5Ip8bcdPXYsfnzFz/hZkfI3MLt15h2WXKqqsor9e2/48x9w++KbPAsBYXYKaMOkcBHYysD1Z1fiiFGjcd0ff49169Rzt3hK4t1WCEdOnc6A+5qrfolHH3ogULyuqjVoP+Czrw40HN6Zi60F7A82nXGP05bqRrFPCY1iR1dRDFPl5+B5PuPA1eUwLqXxZDntRON22HuVAK4liyv4y7BNphW4ulW85OS5UEBtdQXOP3EOpo45pKgNsgur7MaXowsWOl/2QZSHL3g7sbG0JEKWIEa3ca6PeYB6mYri02wEREXLp9Tf51gJm/OgmKheCXIZeCWlE/2cY59X9lVNp8TTVVWuDGQpuVY2iwz5upKKNZ1hxSv7t2YLSKSyiCdTSKfSyFAyrWQaaUqSVFuHSGUN4pRcKx5H/759Me/YYzBxzDjUVFULcM2SPyN9ODDeV7gq+OBqwXDMuU9SKNI9sMWA60FoybR9CN3q+XVK3aoPrw3fwV1rgcUQzgfEHVbrog3YbpKhqEJhBikhhEm9x/Y0lBhKvkxdLWaWprz2XoKmw5a+ykuaJQuWzLtIEMgqT6lfXqfGsNVPDmZ3I+xFQZV6Zpv6UKwFtD9Tek5QvHQ/Kkt8rOyzhItq6mLdhvmse/DIQsiVJImAVe/bUUvLY7W3hp3Hb3MMXRW+srAQJPONIKxfEXqf8h/yyIUyII0rt3kuX6NYbT3VXX/uO1tP9vT21mNJmciHFa023GG/fFG0kmUAJ82KkqcrxJeV1bAKtGM5FCK0YJxHobkC2NIVkR3ViKQIrOcZ+NPCONcd7R86ez/CJEPMvynhFlkU0FiE2kcoHeXqmatLItOrCbkeCYRiBFy1nwmchCqQRAFJf+6+vKTPEsuDjt7r7V+5jHkF4Htn8E9aFGpRfA1yHbKjjTl1oYoumZMLCmBl+131beUEd25VdfeXmw2GvehitmzWVh0vhsTSU9qhS115Gbh2tlaXtyuXQLkEPqkSKAPXT6pky8ctl0C5BPZICSw49uhAstKKikqccOJCnHHmOVi+fBl7hZI/aFV1FUixSpP7VCrFSaPeXbYMr7y0BJvWb5QBoY3jQkCXulocNW8ujj9pAStnCdS9+NzzuP2mWwW4nm3AdQm++vWLMXLMEWhqbGJw6MwIGQLWVNfi8ssu9hI+eWNnDRUz4HrzjTfyNYsiSCRrPXr2xIzZs/D3117DB++/78FlCqunUP7effqgpqYGFZUVeP65Z7Fq5QpVpfoDcONI9V27YSyF1M6bj6EHHcQgkywFPlj+PlZ/uAYb132MrVu2YvvWbUgkWhS2+kSKJniDBh+AE05biKbGRty56HZs395QcqgfBK6rBGWY3x6pdyoKQIwmQjQLCSOfzTJc5fMWChg7fgJ+9OOf4JVXXsGSJS97FgLiG+ln65UhfghDDz4YR06dhjtuXYzFN14nVgUaZsg+sfq9TLYpmVQYV/zsKowcNRrfuORCLF/+jk7egpNRA/CkbDr1jLNx1nkXiML14Qe9+kuD+LaAq68Pbb+6+xP+IGpzfyoF4Tw4WxTOaGfLB66sM02uNMrpKJyyM0fe6W0+YYWrFwKqUHKnr6/kDjIRdOfFUqPanxCLlq7UdFBOUirs3DxcDbgGL8f1cw0eV/xZFZTqvFbOIXDBPE0le7tCIPM5FQmWE7ksPqam5LQzsSemKdfpe8ugTvsSGqIQbv67heUbcM0gRwpXshnIZpDLZJBNZ1jVnybgSr+jJFw5SphF4eBArgDEWdWaRDyeQKKF/F5TSOVDyMWqkEEELUnK5BTCgP32w5yZMzBp3HjsU9+VYWs2neWM9dxHMMDwE42JX6sT6mu2AhwaLtcv4EDu3EBLW89MgJj/adtOwH9LeFs78LV0K+2oBpeqX23XubaOJnwrxFnV6VkywOKHGWIFX4FgKyWHIpUrSVM9Iae2BA+6GpxRNbEtCCjIZagWVVYjvCbwYRUde+6KyjoAXOVpeCDIez4lwsKLQ8Hdk5j3K/2OF+v0uD5wZSqnz98WH8y30/Cg7qY34D9/jbZRpSr/2VTnfGtGqPjsAt7oi5S29D6l9xgnuMuynYDt7z2PjqrDZ/TvDAf1Uci6sqj3ve/VMkCAq0TS0PYRg7ChnDA/Uk9HabElh1AygtC2LghvrUWoOSoKZGLcNFahsuVTdB5qcsSC5yJB10HInCw3okA2jEI0g3y3ZuR6NyPXLcW+smYzIW3bPZdTY7x3lV8D/QbW3vW11WOoopru1+qcW129+26j7wic0oeu1GdSHfWiAajecj+qwNVT8zp9od23eyoDqzIg9kuGwbBtqH1vO7fPxdbG38vA9TPaEZQvu1wC/0AlUAau/0APs3wr5RL4RywBUrjyUCwU4oRPk448kjPXU3IoUktSoqW1a9eicccOBqfk3bpvr14YdMCBDPFef/U1PHzfQ/jwXfI8tajbAoYdOgxnfv4cdO/ZE+8sfRsD9x+I95a/iztc4EqWAqRw/dpF6D9wAJ5+/ElO3kQjS5kshTBpyhROzPXtf/1Gh8D14w0b0NLS7IW1kqLr4YcewOw5R6G6psYZgvsQlEaRlJyKQMR999zNClf+yAyBv6WJIlkGzJxzFEaPHsOJwAjsvv3WW1izchU2rd+Chi1NyCUpk0exesA5l042Sc1L0Hrrpq28fV3XOmcyKqf/wiVfwqRpk/GfX/8O1q1Zx4Nv8zSka21MNCAU04QgkTAKWVEeE3AlaE3A9RdXXo3169ezZy1PdnhGYKDIH5XTFfbo0RMD9t8fi677MxYvui6gcBXvVgGtMmmWY/3YAa7vEnDV8nLH+5p2iP926hnn4GwGrj/HIw89EEiWVcq3la75kwauxW26eFK4u8D1/0TZaje1O8C1pClssLREueSGau6pHtLC0W0iKCqk9j4UfNrepxjM0ZFrqytx/omzMG30IYEkV9JMRKUv6rrgZFmRsBe66pWDwUaFq5YYy9SsgrwkSJa7GF5AUYWqhs57sJZtCeQ6SJ1KilZR2pLFgIJcz3qAwKVAVWr7+WwaBVa1UtKsNHKpDPu7UlKsNPm7sto1hzSDXPG3JC9XthpIEnRNoiWeRHMyg+ZUDulCGIVIDJXVNejXpy8mjh2HSePHo1f3nshnssikyD+REug4Sca02FiUqaCgwPeg8Fs9CQXOOspN+7vXWxeBip0Grm6tUIrTee7TQYXW42m/3h7wDxxIgSm94wwp+q+NMEDJs1jlSl6lqt50Fn748r324CxOGHCl4yoo43B6TmRu5Wg3H+bnIldA34gKsDVWap1wqLhQOgNczVLA39d8NR11IRcn1W1RdAfL067O69ycvwc1qQT/6WaoipEi04N9VmatbGt8z2G2RtgJMLinery9ehyvsom6ld7tXnMzj1b2cPX9W8OscCX1KylNyZ+1gFwkDEQlcRYJXcM7qoDNXYCGarA1BgmbOXmWLB4VyTzb788VjLIwngXSYURyEeQzMYkOqI4DPRpQ6NWCfBdKfAa2NhBLCKnjwhi1vrvdiAtdLZLJszQpdVn+WNCljty/O4s4HrB22xEvaLR1561Mjz1luYhTVflPnsW8sKZthq9fIp54IdIWGfSu5Z2s7ceuz+vzFEUHft/+u9O6m1LImP5WBq57tfWWT1YugXIJlCiBMnAtV4tyCZRL4FNdAmYpUNOlCxaeeDID17799uNEK888/RSefvIJ7NjegFQqwQmQIpEwq04HDBiIyVOmYsTII/DCs8/jthtvwZbNW/ReC+jRswfGTZrAI82mxmYcd8I8fPjBB0XAVS0FvnYxe7i+9NwL2LxpswBXNWUcM3Ychh96GP79m18XSwHnU2wp8NYbb2DTZrI1kA/Bh+effQYD9x+EAfsPxKzZR6GhYQeee/ZZUcGGQ+jZc1+MmzAB77/7Hv74+99i1YoVGoqlg/ZwGMOGHYIFJ56EoUMPwoqVK/DcM0/jvXeXY+vmzUgnMyhkQqJKojBZYSiByaBcTXC4OmbSeCx/axl69OqBk886BV3q6wL3tv+B+7M695033+ZkZjaFIGXbRx98hJtuvJGBa1Dh2oxEIs6hw5RA65dX/Rpr1qzGSronHpyLCo0BqikeNNSz1769sP8BB+CmG67DLYuu9yadxml5P0qYpWpXChUkS4GRR4zG9df+HuvJUqCDiSpZCkwlS4Erg8C1uIHY89tZ4FqMFHal4X1ywHVPXN1O3tFuAddOzI81ZHwnr6qTmxdBzrZme3o0sRQoMYG1HqkImtIUk4DrBQtneZYCoiKlHagGspQo6Pvn9W7Sni0E2Tu0XqOpWgW4+vYBtpc5zNol59nP1VTnmthIYSv7uOYpOZWAWrEXEAUg58RTMWAul2FLAYKsBF8piRGpT0nhWuAkWmQlkEEqnZKvVAoJsg9giWkE+XwI2Xwe2XwOFGSQUV/XBH0fiiIfiXKm9y5d6jD84GGYPG48BvTuJ8A1meKSkRBtWazyQl0JslJ5kn0Ah8ZaiDgBP7MfKIh6S5Gf/wzcftOpALsFXdsLp+1k1Sx6C8mPBgQ7qKi6L8MSDrfWNTrPGj2MAiUUo+RZZItNEMmDQY5CzcpA/qxvGLWjoINH5augwNW7KrURsBBmWYiQZxQArh4lUhWsKZBtUa2oPbVtzUKLdeI97tUPe0N7z1HObGI8U4Z3/mmoAQhfmxyHvqNilN+Qv6w+I7Vl8Jo5b28v7c49u85f16dvS64h3vtfgCoDV0Oi9C15tmrSLLYWIOsiCqQhH2AGqBlRZ4cirGINRbKI5bMIN8dQ2NoF+W1dgEQlwnmyPMqy+jS/kxCb7QHoyZnPcS6GcDaGfC6EPB2zvgGhfRtQ6J5CoZKW20Lc57FNibUxXhjWW2v1aD0CqWYApRYWFBNzW9Cwer/iBMPyvcPJPuzfyibKUrKOqQH/TvXUXgXxr0avowRwlcKw+9EFeF3kc2ua8zSlPXhjUn8rG/5ZzxEcnwYRMfcQ/gW2qtRl4Prpa+flKyqXwD9bCZSB6z/bEy/fb7kEPmMlsODYYxCriOLcC76IadNnoLGxARvWb8BhI0Z4SbPciZiNW8nP9aCDhuGU009nD9PbF92CJx/7q05sZFBfU1vDisj9DxiEM847Gx998CFuu+kWjJs4DqeefQbuuuVOLHlJFK6jxoxGS7yFQa8MUuVMNdU1qKquxuWXXtQKuEpRhzBrzlG46JJL8dv/vQZv/P11D7jSoLa5sZGtEChJ1pe+fCF69+6Dq678OTasW4eu3bqxPcCYsWNx5+234+EHH2T1mI0t6Qr69x+AE0/5HHuVvrrkZTz6yMMMMVPJlJfshIBrKENJDXTa6gHX4lGqOH0NGjIIF1z0RTx894PYuGEjjjnhGE5c5n6GHnIQevXuhdeXvIqWlrg3HqbQ41UrV+Ivt93G4aLk4UrJKTKpNJqbm5FKJfkexo2fgB9e8RM89de/4rFHHxGgo4KPCCtVRbVqdgGHjzwCR889Dvfd9RcsvukGDQ8W5TOrYDxbAfPjC+NHlDTriDHYuHEDAxxRvpZWc9D8nBKN1Xftil9f9XM8+tD9Osk3b0F7mv7+BlxLzBcCZUXbufOpduYGbbbOYt/YoqmJzktELRb86KTMM8ULTlZab7srV7eLnUoJ4Op5MZayUGjv0lvddnvJinbxelvt5j/VVtZ7RdsGa4C/n1vaph6V/sUHrlNGD5M+xwuFlzBvXz2kk2gVvvun9svAg6sOfTWA69kBWL/Gh1PrAfVyFe9XU/b6Z6D2zsCVAKr4B0iiIk42Zb6x4uFK2eIlwVYW7P2ayaKQzqKQlQRa4t+aFtiaTKAlmUSSLAdydPwCq15zBHQRQSRSiWh1F4QqapHIAdubWthWoLKqCkOHDMGMSVNwEEU5EJhNJDW6wU3kYvHARBcky7bAZ7N3kKRQds8ucLWeIKhKtmeq/zrQtWNbgeLKYpBxT9VTYS/SNzgejlKrvPcJKS/9ZI8+WOG3mMJCfqmQqpWsMem9QkETOYWCagHgrSs4KnRTy/I1cEIj8W41lih12QIczB/SUSRrUfjvPl+BunulJNEQ/B5hsGegKLg+Yq9MfpbewkdnAaiUudeHm8JchX4SJ2GfoCqRzkf+8/8MH88WQoNUqNR4HOCqNOlvBGGjefFx5a88uRaxDS5JWcm3lbkfqSwpkVYkgwgltUqHUWioRn5bHdBYg0g6hAhtScDVSZDZXlnbNfIlaog+225kY0AuKqC3Ogl0345Q92agCx2f+pEw26yYN7K0Oxe4ah3xEvNJTecmxAsflliruCGIL6s3AAtUSVOvUt12/2CREc7bpxg4twWAjW7Sv9Ldi5czrR5oDjhZI3HakVO3+VuvMbmDMVtkL6ViL+4P/YFAR7CVTlcGrv8MvUf5Hssl8OkugTJw/XQ/n/LVlUvgn74EFs49FnOOPRbnnn8BNqxfj5uuuw7Dhg/HgpNOEuB6z72S0VbHYN44sQBUV9aA/FPPueB8PPrAI/jzb69tbcZfAA49/DCc9flz8GEr4EoK1yWcNKvffn3x6IOPcCIqyX4gibNmzJyFMePG4dvf+gZWfhhUuJp8YfZRR+PCSy7DFT/4PpZw0iz5VFRWYb/++2HLps1IpBKYNHkK/uUrF+L+e+/BnXfczv6jX/jilxhg/uZ/f42GHTtkR4fuTJx8JL745a+w/+uiG67n8HwOgXWobCFLwDUEZH002FrQIQVIap/zL/oCZh47G3+8+nd49YUlrBiORIKTvnMvPB/jJ4/HD779faxfu0EUuQpqktkktjZuEXUJ+beSICqVRENjI7KZDE9Uxk+YyJYCmzZuxAayadB9eTxuE2ArqFAI3bp1Y3C+6Lprfd16ZTYAACAASURBVOCqalhRSYilAE9OeBwfxo9+RsB1NKuId2zf5ofOtbp5oRHke3vQsEPw66t/gUcfJOAqH29iVDTXMeBKvy5lOeDtrc/C6mZrzF26mbvbtVa2yj6B89KkrhUvlcl8K/XWp6Vnca7XoIQ38fZUbT7E4nrdGTWSl81779xox1DNzCdk8mi3zYtF3J5Vwad2AXTV5OF6PilcFbiKatQkh1IzDQAZSCsGv+51BcCqA08NpvrXYuDLV7YyRC0BXEXhmlfgKtvTzJt/lxX1KytkOQybnCgJuNL2GUlolcoin0mxpQABV7Ijoe9TmTSSBF8zGSSTGSQSYieQTCaQJkgbiqKytiti1fVoSGSwbtMWNMYTqK/vhpGHH465s+dgxLBDUIkIMomUJPEyqEdKVlq4UmDAZaTA1RMNeyRQSWUJtlb6mSsc2C2Va1EymT1RhYOvBF9Z56kr9b1ii0PUn7IPo/o0Um1TEMZllAPovULwNZQtcPSE+awKnFYVsfV9YoUqVqWkbqWFOAKuem/i1+rbWHgk1msf1pvaDm33uDtXXOrtbsDV61v8pEDe8ewdxfVZ7nHnPrK9QCIvjVFA4kjwlbeySGzmaXvqXnfuav8vtuY2RWum2g/KwquWMyfDkqRZoSgpVwWWhulnBq8UyU7wlDxcVXlNSbQiGVaysnVIMob8jhpgRy2izRWIkj0G1VXycnXfRW14pvt1QZSZ4rELhHN8chQq0uzdmu/RhHxdGogBYbowakf8TlKw6vX4Vp/df/16xVjWUZorpnVWjU1uYNXI39db6LXFkt15oDKossorfhjm2UqRAA5wFZ5q/su6kwPNSyHVVq/04EqkA5R9SNsZ2EqXUgauu/Pgy/uWS6BcAnuiBMrAdU+UYvkY5RIol8AnVgKnn3gifnb11ejSpQt+8qMf4oPl7+G4BQtwymmnYvENN3jA1aNpTtZgyvg7fuIkXP7tf8PfnnkeV13xiyI1gIzqBLieXRq4vvQyvvq1i9GHgOv9D2PdWgGuHJIVKmD6rNms1vzOv30DK4qAq63DM3C9+FJc+/vf4eMNH6Nvv7444IADsG/v3ojFYrj+z39iC4B99+2Fr1x0MXr16oVHHn4IBFPr6+px7R9+hzf+/pqOU20GW2A117HHzccpp57GkPb2Wxezkow/bvgsWQmQwpUmyGwc1zazGj1hDD5/0ReQSiTx6yuuxuqVqzgUzpRP9qC/9h+XY/qcGbj0goux9qM18mudhOZjeYQqIJMi8jkNhZBOpdDY1IhMKoUudXWYPnMWpkydhtraWgzo3x8bPv6Y/W0HDx6C6uoqvLd8OauZde7J4LZ7j554/NGH8fAD97LtgCXO4m0M0qpqsl+/ATjhpJMZBD39xGN8nB4998XaNauRzqQQi1Vgv/4D0dzciK1btvC1Dz3oYMw+6lg88MA9+PsrL3koQtQsUu40xzBsbRMauu3iKXGpENZSwLV4yu5uU8xOi4/p6zxsstYecPWu+hNrq3vkwM78sa3jmeqn3fPtBeDaMWR1rzAIXKm+sJpXVU4MA0z5o/WMPVwXzIQpXKWNyeKCnZsTZIkJpHcyaYYKdwKeo6ZS9RV1DEy9xFn+fgJJHeDKdgHiN+mCJgOupN4i1apABQGueU46JQpYgbUCXQsEXc3PNZNBLpVGOp1COp1BRn9PSlZKnEXAlZSr5Nva3NLCPtCkqE8RdA1XABW1aEnlsWn7DjQn0+i2T3dMGDcex889DocffAgqQxFkkmkUKPxd4SFnrTe1sOMz64fDChLnYvWIoP8sfWzWZg31EyM6m3S+vuxh4KokSRK3+U9PNXR+vVF/UEZ+DFwjAlRVKE2gy1SyfKgcRU1IcjECrl55qeetdd7MXjgMXPwuubPU7sgEfZzQjZXGmjyKEkZ56yy+UtsWVuVAu/eRZiMX4ilcXfKjibr8V5vZCrRWenfuSuSGKKu9Z9fqeN3S3yRNlnwEz+1ufvrOXdmnYSt7n8nYSkqAX+deLjO1GKBEnJSEilSubC1A2wh4JYsKUpkSeCUZNifMCud4e6rOVL8K8RiwrQaRrV0QjVfIogJtr4voBns78splaE5VM0sJQ8OctAtdW5DftwHpbklkK1mji0g+zPYFgX5TE6oG3vGB1TJx6JZ3gmzluAm3elzurnbMnV0O8A/azkuYG7O2e8/7mrycJXqAF2ms/trKgWOiYLVaNvHvnlXM5ppgPiaOjQi/97RReO2jMwuvZeD6aWja5Wsol8A/fQmUges/fRUoF0C5BD7dJfDtf/1XfP9HP8IzTz6Ja668EqFIBPMJuJ56KhbfeAMefvAhHDBkCMO7p/76hCaukhBHUhZMnjIFl37zcjz1xFO45udXK5hgoz4dzoUw/PBDcaYC19tdS4FbxcOVgOvho49Aw3ZJzKVCKR5A19d3Zd/Ayy+7CCs/+jAwiBwwcH8cOXUqRh4xCsMOGQ5KmkUJZqqrq/k45Of64fvv4aEHH8DmTZs42RVte9GlX/PCcu+96y488vCDDCy9j8wIGLgeN/94nHnWOXyMG6//MzJ0fQ5R5UE7zSXSmlmaJhetgKuoQbr37I5/ufxCHD56JP58zR/x7OPPIpmM62mD+O+y7ypwPZ+A62pR28mImxVMDFxpIhQiCFhg1VpTczPILmDm7Nk4/Ywz8dabb+C9997DVy68EI8/9iieffppnHHWWTh85Cg8+fhjuPuuO9DU2MCT4cOPGIUFJ56CzZs2YvGi67nc2gKu4UgE553/JUyYfCQWXf8nLHnpBYybMAnzTliIW2++Ee8sfZPVsl+95HKsWbMSf/7D79iCgc5x2Tf+DR9vWI8rf3YFNm/ZxBNgb8KjSbJkYhyEsO70v+3w/9J2BsUt0AWppSCtbd9qQtimwlWAQufO/unuDwJtoJhIO89KkpN8ch/fW9J7Gh2cLAhceWPP4sN3zLNbYg/XKgGuU8eopYBOUrn5q6eqaWUDnMgLeVbu6gFZAgStvVj9JFcClEwJK4DVh0vixypA1X7PGIEtBUi5mlPgStsRfA2JmpW/FLYSdGUgV0A+m2WVay5NCleyEkgjnROVa47tA/JIZ3KIp9NIJFOIJyRhVjweR1OcLAcySBciyCKKZDqPZK7A1iejjhiFhXOPw4iDD0EkH0ImQUm6fLUmWx/wl4bqqrqSQ2SVdXr3zUllHNWYJR5jXqDwO9BDBusdJ0gq+nQKvLphwrtYjYVb+KG9Blz5cNzJFF0bxwebolWBqwF7E5axMpNsbWg7SoxjylSta3n1KNVOjKEUK1sJuKrliUZBG4KyEGQB3gRaDS3pwgIdQ6X7HiRmeiYfx7lgp0rKU5abZ6i8sPy1C8fD1VvE0Lrb+kTFnVGp/kfuWIArfa+QquhgLu7isnAWYnbqBj9DGxubE2GqnxiM1axatARV2faBrQMItMoXWwvQPszqQ8zsyeuCkmcB9EXbgC2OmNqlIyg0VSC0vRqRxlqEEzG1raY66i92tFrgZHsHW4whLTJVZOlH6BqjVRmgZyPyPZuQrs4iS/A3HyFbWURMOi+y2ECP4Vfk4AML2gPJwoe8xbVHcqqc1E/ulPgggbbuSVNbvTC9hbvgmTsArlLAYi1CXUY2zNBah3+ta53nQWyt12v53iKjuQuZ0t0dpDKAtxILUZSEWCKQCMD3N267spcVrp+hjqB8qeUS+ActgTJw/Qd9sOXbKpfAP0oJ/OKnP8Fll38Dt99yC2654QbEKquw8OSTsfBkshS4AU889iimzZiJ8y64AG+98SZuuv46rFm9mgd/vXr1wefOPB0TJk3GA3ffh1tvXCwTRR1P2vBvuCpcP/jgQxBwHTtxPE47+3Tcdctf1MP1Ygw6cBCWvPgStmympFkSEkgf8k495JDh+BYnzfrQ0aMUMPywEfj6N/8N9fV1qKyqZo/Vd5YuxarVq9CwfTuDg3hzCys/KZlMZVUlpkybgS986V9QU1PLCbTuvfsu3H/fvUglEl5Il43XCThOPnIKvvilLyOeTLAf6ksvvMDAkBLQGCjgEE8aFGdCqK6oRpeu9WhubOJkV6yyC5FXWgSfO/cMzD3xOLy//D1ce/UfsHH9BuYS5tfgDtcFuE7HZedfglUEXPk4mtAiGuJQOvZa4xlCiBNlNTc1gZJf/ft3v8sWAT//2U/Z//Y/vvNd3HzTItxy8yJMnDQJ553/BXTv3h03XPcnPHDfPair68KJxY5feDImTZrMamAGp2+/5Ws/VOFK5zpk+GH4ykWXIhyN4Opf/BQrPngfM486Bp//wr/g1puozjzC1/Vf378C+w0ciG//69dZ+VrXpQ5nnvN5HDvveIa0v/zpjxk48/TfUbjKhEY+ZisgUY9CEkopUf2pkBn3lQaCOwVYnUbuHs09hnzv42C7Ni9svx2ViAt+91Z/IpGLfmbjts5r1hHu3w0Wer9zffl4jrenIKwdR/6Vw7aezAavPbiPMBT/ekrlYRaF6yxP4eqp8ViRKiH+ZrFASU88tar6IYdp2q1KVZGKKQhVf1aBZqpGtfxbDlA1daoRAlG96jEC4DbE3qykSKVEWPYR9auAWNlXvFxFOQv2NCxk08ilk8hmM9xnkZdrKptmewH2dc3lkEhlOIFWMpHmf+PpJBpaWrCtMYGmRI6Ba4FgWTiKmpoaDD/oYCw8bj5GHTYa0UIE6ZYkClkpYT43JcpiuCoTdi5GhgfaWhQyshJWEYd85ysT/TrWtmJUtjGrFe0v3DarXp4l6/juAFfNDu7p4tSyQuqbghGGoOSHqyH1gfB4zgQkV69lYtDPhUBuqLvUCx+MCND1VYOtmgeDVS07A60MVT20ElRTO14pwoo7WkCy43S2zfterrZeKf2QuS/LxTJgCvQjknDLylV7BH30rJP2VcEKvhi46kMv1Wu0g7v2Vje8184j4w/nWTHQh3iyGmjlRyMKaf4iyErerFGBrAxeGehLWYv4WWXX7HVBibTEcoC7wXwE+XQE+VQIhXgFYtvqEGmsZpuMfJjMiSkJl0BUVj6bPQY/d4HkOaq/9A1dQ2UBoeos0CWJQrc4UJ1ELppBnrYlf1NPqKo3ZIrxIFH1y9yrT86CjleN5ZvitZLgA7OCc/omi6Zo68kGFlvoBPxG8SGuydytv6RrJ1UrWQmwnYDCz5LvWJa46wOVaAfCpqEQqY+prAvMuVl9nIsilI2wYpb65xx54lJnHabunawk6FnmODEZ99v5CCiSzaI8aHG/WBNeBq57rTmXT1QugXIJtFECZeBarhrlEiiXwKe6BL5x6SX4yS+vxIfvvY+f/vhHPAG8/N++hf4DBuA3v/4VXnj+eZCS9Itf/jIOHjYMK1Z8hOXvLENLcwuGHDQUww87DOtWr8N1v/0jlr+93CQCMmhV5nHoSFK4ioerKFzH41QFrk8/8SRGjhmFqpoqvL/sXTQ27tDwSIkB7tt3P/To2ZPVmhQSb5NcOn5tXR3mzZ+PispqnHjSyfj1VVfh5Zf+xqCTwYNeAykyhwwZimOPm4fDRhzOE9fXXn8VY0aPRTgSxrvLl7EC9O2lb6nS1QdSFGZPibWOmTuX72nH9h0McsnrMOvAj0gohMqKKlRUVCIai+LG312PV198xfMhmzxjCk4//yx0694N//uTX+G1F1/lBDYW++hzORnwX/Yf32Dgeun5l2DtR6tEXkG+fGQjECV/PpkU8eQVEYYnVDZzjj4KZ597Hp544glcdeUvxI7hO9/Fohuvx8033oDqqipMmTYdIw4/HH99/FEsf2cpRo0Zx4nBGhsaUFdXjzFjx+Pvr72CW2++AR99+IE3daVrrKquwRf+5ULMOupY3Hn7Lbj/3rvQ1NiIqdNm4EsXXozHHnkId99xK4cmz19wEs674Eu44bpr8dB9d7NKr1v3HvjGt76DQ4YPx19uvx2LF/1ZmZY8WQNjNt33fNKcCXRHoYiuELO48bWGpbJFWzjPwsv9ZDcmGqHpEi0umLJSj6MPsjPAdVc7huAkeiePwh6SQUjV1hGK4fFOnmk3Nvchjh9i3xng6u9XrHxsE7gunI0po0ThyvVADyF5zx3tpVIa80wVvmqJiBQDMSvQfUzJySH/rj+rnxzLgKs8T1O+akKsgJ9rWFSsOVKs5jyAIjBXAKscy5JpifqV+vJ8No18OsGeruzhSl6upHJlpat8EXCNx9NIxJNIpFJoSiUUuMbR0JJFMhtChib8kQi61Nbg8EOG4+R5CzB65DhUFGJINStwpbpF4JdD110/QkkZ78E05gym7BXwwn01qauUucjTUCuHdh+9kGx3E+s7JLFPG0BwV4GrB3H0TaQKVC9Zj3s+7Z+lXmkF4n8stret3kl6JOP9UjbaO6qiVRxKFYDR914Fl7sXJZvVT7W6oQUCpzj8sjF7B7knAa70XXu2AruCLTX0QxMxej0vncvK1fMql/uQ+zaDWt7QKzRpae6XXBP1yU5PENhnNzqlz+SugXeFlkvARkD92c27VZTS9EWWAgJROZQ/nA/aAlAJs5erfHGNZbhndS8iVie5AqI7ahDbVo9cMsS+08hGECGQx9DRxlqiq5TFV7GFyEdzCFVmEarPIleXRr42jUJlSlS3GlkkbUsXL5xOoHW79//I7zWtNrv2jmtd991Q/2BFcS0s1K+aTy+gWVq6A8SpHXCiLPWlpfwAtDij9gL+Xdjo1qq30HJZKpS3ECmWI2QFQY0+G0IhHeOvcCbGFljU1+aonOl503OOFYCKLAqVaeSjGRY9RHJRhPMR7bJK96Vl4PqZ7BrKF10ugX+oEigD13+ox1m+mXIJ/OOVwOdOOAFfvexSHDl1Gj5ev4EHar1798aKFR/iB//132ja0YhINIpBBxyI+QsXYMKkiVwIBM8o0dOqj1bg7tvuwusvvSp2ABrW6GYNP3TkYSWBayadxbYtW1BRSfHxId6fw1EdY79IOMqh7VnyTi3kce89d+GtN95gcEAfUmdOmHQkvnLRJfjxD//HS5pFA2myIxgx4nCMHT+eE4GRNcF7776Lu/9yB9auXY39Bx2AecefwPCRQOrqVavwt789h5dfelHgLs0pwmHUd+3KlgVjx03AkKFDGQCTbYEL/nh6GJakUslEElf/4Bd44em/8UC1tkstLvn21zB20jg8eNcDuGvxXzBm4hj+ubKy2oSbgco18MD92YJg2ZvvIJlMyeCcE1aJEiUeb8Ftt92C1StWasKmEAYdeAC+8c1vshfjD3/wP3jnnXcwdeo0/Nf3/puBMlkn0Iy7proG1TXVDEUJ2EyZOh0zZ83CXX+5HUtefglnnn0exo2fyOrXe++6Hdu3bZVJPAPduTjj7HORSCbxm1/9kmE1hV+Tl+9Fl16OF//2HG6+4To0NTWiR68+uOqa32LN6lX4f9/5FlLpDE8JDhg8FP/1gytYkffj//ke3n1naSuFa1vAVSYorT9tQdjgFD2wHuBNyttAMjoZknPZNqzM4V+UBq7FV9YRHN5ZePpJgtz/097NSJCjxvLhkDO5bPMi/SdNZVSMijg8tejDCteFsxS46iSaD6MAlZWs4qvqeSw7IfC8h/muatuUya4qt1jtSfBT1bJ6fh+Qqm+rwTOGrD5wlc0FhjFwzWalf/SOo8CVj09R/JIwSy9YgAdbCiRQIOBKgDWdRTafRa4gNgSpTA6JZAZxSprVEkdTSwuaWpqxo6kFDS1JNKcKSGRCiPN+OXStr8Pk8RNx0rwTcNiQQxHNR5FJZNhSwHxCyVuWgbd15QwLBLhK5K8PCq1lSaZ0ec4MXFiS5Tx3e3wl4SstIAQRmyERVimX/Oykjysfxnol+d4uuZQazgM+niLMQSUlEwbp393LtXponpusMJRw+eBmauGj0JJhDkEox47ArATc3tNC/r36RFDdLStWySoUakepvzP9BrVMicpw9nKAq9fve5A12ONbXnhbDGGw5DwAuV75Mpzl+eIGSm1nrvofZFsDrpo0y+5KAKyAVgKs/C95rrKlAC20iLWA+bCKHyjLH0UNqcuk9hwEopLyVA0CMiGE4lEUElHk4lEgWYFwugKRbIX4GHN/QAvIpMhUO4OqBFCVAirzKFTnkK/OIleRQYFVt2qB4S0qaGVqX5YafIiOnYX/h1LvmZIdTqsKwYsjRYn8vDqqi2nWn7fZH9nCDLVDTpRFilSxE+AFFV6MsBYg1+q1T24mFCOgZ9U+I0J9QS6CQiqKbDKKfDqKcDqMCOcbIA4rz5XKPRILA5U5FKrTyFelQV4NYZBlQ4StpMkbvNSnDFz/QfqH8m2US+AzXAJl4PoZfnjlSy+XwD9DCSw45lj06NkDU2fOwKhRY9ClrgveXb4cjz38MFZ+uELm7jT2DkXRtVtXhrH7DejPfqjbtmzF6hWr0LB1B5LmgWpiFPWko8H88BGH4azzTeF6K1sKfO6s0xCLRdHU2ORMvooGzhaiqQ+C/rp48U14bckSD7jSMHDWnGPw1UsuxhU//CGHqtOHVK3HLzgRCxaeyGH1q1euxJNPPsG2A9u372C1GN1Djx49MfzQQzFz9lE4cPBg/vvvfnMNA01TGNHxKAlUbZcunHAqEo0hQnC1VUg1WQuEkMvksWXDFiSbEzwoJhXtCacuwNgjx2PRH67He2+/i7knzQepXgl8BqeUOk1keBuWsGDLum72ZKECmpubORnYh+9/wNvRwLtXn96s9H377aW44/ZbGaiMGTOegSuFAtM+Qjz8AiUgWFtTi/fffxfXX/sHLHtnKQ4dMZJVsG+/+QZeeflF9n+kSXxFrAKnnnk25s47Hnfcdgsef/QhxFtaGMUeNnIUvv7Nb/P2N13/JwaudN/f//Ev2N7gaxd/Bdl00iuPaTPnsHL6ofvuwdYtmwPA1YVl7CPWjgK1uI12BDgDPMGpV4KxSlGdoDYycC2sFqWr9bcJcyikL9hq73oYtproZQ8BjU9fn+VUtjYuzguVFlJpEmJPhST2Ih1NfBWyaFiqJd62U5JiKvgJwQOuow/xFj3MIoAntgQsSUHKiym+MbPdkYBU1281mInbYrr5mJ6SSWwDxL9V9hdIqj+rNQBDSV5jkbZNC1zi4+repyx8SbIs8jMUewGGjQo8CbhmM2nkC+LbmkmlefGKIAnByHQ2j2Qmx/13U1MzdjQ0oamhCQ1NLWhKpJHKR5AqRBAn/9dMBt336Y45M2dj/py5GNh7AMKZEDKpXAC4Cv2lLwqHlQrOHqEaPs/3JpHD+jGFr6/eFWZD+wq0EZqh5qSt6pF5hssf3JrSNnClLXcCugZC7EU9GuLnJmfzm6/8TM/W/XhKfYUvcjvOlYrXR1Eos9QBRiiaPV48W10FpyiFBf5KX8l9khWw8keG4X48uF5jsCBZgeyUHj8zajcEz/ZA/2T1WUvee1CygCVPTiLdtZf1EncFSVYra1w+gG9pYZfK9czpi91++tPXT36yV2T+7xzC73SOAr8JsJp1gCzqsoqUFK6cNEt/ZsW2rpqwnUVOE2jJmMIWTeT5CXBlHWckizzBOrK/j8cQSlYglKxEJF2JcC4m/SEpZSM5hEhlGcsgXJVCqCKFPPnCRgusds1HJJmqgXRJJBWxaPdgwtZOFKfUI2uD7hKG+7uORx/uG86Frrb4Jv2Bv3BR6m0mdTUkalSySeC+k4CrKF3FPcQHrnblclx7JrIIzP9TX9YwhUSlK5GPVyIbj6BAmogM2fLKs6HnQu9GTpJKydJieeRrMsh3yTB8ZQBOfbi3iFG2FOhE1SpvUi6Bcgns5RIoA9e9XODl05VLoFwCO1cCC485lgeD1TU1nNE+HAGHlTY3NrM6i32fOMRJaB+BxmgsxmpOUlxlMxLKbgPKgH+/ht0OPngIjlswH2tXrcUjDzyEQ0eOwDHzj8WSF17Ca6+86k0ofU9SBwoW3Q6FryeTSVFJ6XB55KjRnOjrtsU3s4KVh8ihMPbt1Qvz5p+ApW+9yYpd8jilfZ3ZMU8kKyoq0LVrN/Tu05vv78033/SUZB4M8q7Dnc47cMj+TkovUnRkpcwY3IQKqOtaj34D+mHtytWcBbxLXR3DVipH0SQ4U10FNPw7ngxRxghRfpCVACeuyOVZfUxKX/Y5pQQ4aQKjBTS1NLF6lcqALQJGj8GwYQfzfdPA2iYZ4qEGTgS2bNk7DFtz6QwqKitRW/v/s/fmz7ZtV33fWO1uzzm3eU96T6DGkpAQjQRYBASisxQhQhucpoz9A5W/KMEh5cSFcRliTGKCY5fKjhOKJDaCWGBSpFKVcmEbcIFed+9pdr/a1Pc7xphr7X32ae5798nSY52nrXuatddea3Zrzs/8ju+Y8ny7HSCpwgGEAELt++6XXpbXXn1Frq6ugq8g7B0+9OGPMPHZn/3pnxAE4evxi++SLE3l1Ve+rKHPFqiKhGRZlslmvaZ6T+us0y/5Z/pUXxflvUVR79hDFBfCBK1OFEJoGB+5mbXXYyiQvnC3fJmuVY/gaqS/UPOf9s/RD1vsg4vDsMdr3rTXlHD3AY/P1v+/Go7ul8M+11EFT5dW6bCm92vwehhpd3eHABb9ZDo1hSuTZhkoM1gI9KPKUgBXC1m3vsMlbgjn18UuwZ7ZADCh1R446pqJ1nHn1coFL5NhwX/VAK77wtrlg+vVNSwFNK5U7zM2wIqkNWYpwCgAUziRJWrirLIqCACxyYTkdVUNfz69q6pR6Iox/3Kx4GbU5flClou1LLelFPicNJeiaqWqGnnhhRfkh//DH5bPfv9n5IX5I2m2tdQ7QGP1JeV5GatqwNWtBVx468nWrkXVd4CSEb/czApou5OPHeXubivQgZI+MrmtXWg/9lHmlt4Q4J/ZA1jGcH8Hn0b7Q8FtJ+ueJqHBq2J2z3mAFKtLsrbno2nU0T9XRYcGgtl2tdcojDX1MW+zZ97p46DD356Pa7jAO71cn3UEuRlgeQIyQ9jHN1muqQgDq/XeYu2G/mWxTQAAIABJREFUjsB9U5DwFHjWK34nHE+I6s8+V0z7RgHnGICqrnC1RFlUuypwJXx1v1bSP9J5U1yb+rLXATD3CF9ghgnGyEaiqpUYCfag3LSXRs8g2Zn2+yjFPLNSywKMA1C08u/2PPB2HjYQzCbn2qba7TXXB/d3dd1D39K7NwDd9tSfYb1rMQuUbjPAjgEMN+sAtRCAyjWhyhWbVTE9sfv31BsfWUKWyov12wjVrVUm7XYq9XIszTqSqITFAEyoULlqQGBbNOxvTdZIPakIXKNZJZLiWdHY5x4dfGVQuL4TRojhHoYS+NougQG4fm3X33D1Qwm840vAgSvXnaZ2YAKTEAbqap6uKPaSMLhCwOZ+IdiRczOd4WejTCazKeHsZr2RnD9PZAsvVAA9qBbcO8wSKfhC8bYK8MXpKB8RXkJtCQDpWMrVm1BvIWlMb5V79LSwSMB74IfKz/cJvq7KewGujlMM0pjqgggDk2IsKKpY2greet37kjRRaHKYzKWX5wmgB5NqKtAY2gfPVn2xjHyhbcoqJONS4FrLZrOWi8tL2RYKpKlmiWJB+YxHGYFpHPMTAuBEyCAgLOA5gAyTORiYdTbbT2qFRkJI7IDJgAHeg/LDwqCv7joEjA5c/fd9yHoMuAagcRgafAtw7SCIfkdfubAMt597wL7fGJ4VuO4H9/qZbgaut7XnPpi96bi3ojS7CTy9lXPeNUB6O8Rx+2DV+s5BvTqQ3AuXNKn5vlPn9U9+ZuA6GcnPwlLgL35jp7CG8hSZ4E1rR+CKbC/m++f2pApiMVIaKGTXNB/V2kAX+5tme+e1eUIs/kKHR7UsUNjamiWAql+7lTWAKzypqW71MPOgaK2YUIubGfa+yKEmgSuUsRU3NZg4qyj4s7I3Ba6w+litt3K1WBK4Xjy9lMVyI+uilB3YaZxJwWsQec9LL8uP/siPyg99zw/J6fhUyhUsC2rzEFVIDd9GjnsoR/xrNgJaVHrj4e76eyhUI3YZ1F3ZqcOvJna5tf+EcPJnaxv3UrpSPerejw4+jrfh3oPm4EIOsU63YbD3rDGuocpuA7lUwOr4ryrXDhJ78ikV7FoiKnv+utI5NCfaBFwvSBXKHQcqliXprq5+j7/frhbU59LBhqb2Hju3vv+myPFQugbeeEu96APfdrvHhb7zDjHIyt7HeURXzgSt7tvaU7Oq6hW77Orhij4IkNdyN1mtjVRx2o1LXlf9uQPmFICl2o+hYtdzBRzOAQIjaSwt5h8tlJ7UyNLKJShn9z7GvV8tKR1/7NutXE+uea1S+93xhqa/95492O9vuPmNPL3dh22zWWumsUZvjDdlqvd1sw8QeKcCuMLHlYp6nV/SWiDMu/RD9PEC4IpxAmVcS4L3lLm064k0y7HINpa4gpoV70dZ473IZKaKV/xbx41U41Ka00qik0LaDLJkPJswL9Rn2eHXAFzfecPFcEdDCXytlcAAXL/Wamy43qEE/pyVwDXg6othjXLlIgw74pjQYZKILKVcxHnSmLAU8lWiKaw4uTZJBefEOrvl/7vCwsKeHLZ66DDPpAce1EZ/4eXAQn+n7/FM4d3bODF1uHZHWORe2NcR4Mr5sF0zwWO4Rg0lZgSmLXoBXZkoBgI0AyXqradX6//prWp2bg0z1QVEE1syA4TYcUGk96QlYsCTv1CICtiCZF6XV5eyK3dhMp/g73YMl6vB6gHgNKJHbZLgGIWzTGRBdZl6KWokdVcP10L8DWbaVYWCvwni9YFrX4kaPiF4pB4XODmY8AVjULL1ANVRhasvUOy04TwHLexZgWtI9mLnuRb+7vTf2/QtC7v7AFftVr366IUq9m/lTlXfkXHuPuC130eun6J/s7ckLDry2bf9iv6cvXZ2eOx97vWawjVqZDIeyc/+5Gfke7/jo4E/AEy2tep+rGcqcDXVKcEmI+bdoNTGH8s1ozYEbgeATQj0J1V+AkSqBYFlY2cHc9/W2qCqWRTw4x3SCsEp1aMBuCpgha8qfWKBlkBEeX0eYq4esm5H4LAVgBZ9HFde1o2sNzu5XK7k8mohF0/P5fzplSzXOymaRrZNI5uqlfUW0Fbk/e/7gPzlH//L8pe+7zNyOjqVYrWTclN0IzWeFQDOarlt6krboArA1bxBeS+GIny8PVDf8dlgSk+PNL+xrfCx1IHIZ24ntyldqS7ryXL5WX1ocuyqrjsJH7/2w0FCn5H0teR4HfM/3dyxQOUAXR0Cm2euPx9YEg67e8ng+qpAe5w6GLoZuB6O7s/YgfcOvw5d7WmjfdCTZ9kmxf6YdBtwDU8CS2TYYdoOut7cNt7KHX21v3d/zmUbGgGAqrIV41Ds4NUScnKuQOCq/qru2wqgdw24hkLwaABtq4SDGp7T+b5aN+Jc0vs3o4Fsk5gKbYTVd886Ng2MH6xmjYi5bTPvPs+EN11vPVDbPYmP7wZphIZu3+lXbx5sgFVLDHDZ54oWUYaIAfNxRcSAK1wPNyV0iou+3kFUBa6tCBJlrWbSrEYSb2NJ2kZi+O7S71VVy1S81innq5XUUuWlNGelxGdIoIW5JJ490MsCuF6fwAzA9U23pOGNQwkMJfCcSmAArs+pIIfTDCUwlMDbUwL7wLWXkgLKJESF2856Pwyd4bMGXAMo5OXtgyBCLXrPKah0hYmHt4UFdEdYwwL8eMjWPnANPznr7SsW+mcy6NpXdRwrzT1Vqy1IdMLsX24h0L3bkxioR1ooJVubmA9XP3M3Fxb753O8wyU8Iz7he6YWAvQvM1qk/9jCP5xCwSngCzxaEeZf1KUqWQ0Kq9IVE3IsVFS9x7/jBdgaO2iNBYDW64ULhR5wdQXqXk3fEdrvgNUv9zaFqzahLimV/txf3WhNKKLx9ctBpduvw7Wi/doav9961FpBFyr9UOCbRF5djWmIu16IqnH6X/r+7q5DmLDdSv/wQ+h7CDyPLRqPwdauKfg9HS+T20aQYwD6KIB19WTfvzic+PkA136ZhSawX02dUjKoGm8h2ZoHxurb606B61/7iR+ST3/7R7sWBUUnIGWLxFIArQpgEfLPsFugTQJO/YLylJDWNkuwYRHqA5sZCJGlHzO8Bg28+njgakXzcsVnoOnAZkATTDmMBHBV1X2wLjBbg6py5SveUwWfVE+eBQAMNS6iC8qqpBpWLXF1wV3Wtaw2Ozm/vJKLiysmD3xyfiWrTSFtEkspkVxtCrm4WklTR/KRD39M/rOf/s/lBz/1g3KanyhwXe/4uQAmuG6Hrexb3Gwy5aX1Xk101LOh6YV+d31VkyFBIEzQzMQ+BiVua8gBurJ370EZ7e9d3zgwcjGw2/+7s14HfV0jVMWyx2gff1rd2t+OdFEdG0zF2ntmcsOMnqzu32qwv2/LwMdrTwLIZESwA9LkOFYaHO80mZF5unrLJx+7pQ8dUcXedn+3/62Drp1nqw7sCrHtXtj5+9d0G3DtPlHL0dWO2gb4032sI978TX1VvtOmDAopSVD3gatbCdA6AONbqpA/AFiDsfi7bgCgJDvgqqLvQ58Hn+sZcOVz0jbILdkk26C1Xx0PMH7YZ8PGxMcMHMbTYXPqsIg1OkCbyc3A822vGN7+DZ+PD+fDx71VbD5p9gBq/dFX/Jtfa5PQcgFDOq0F3KbVN4zDRMJgLfux2YVQ4VqpIrbIpFlNpF2OJdklkmI+GzdSxo3UOE4aSVokxsrI0ZFMEcC1PaskPi0lGsF/F88etyIZgOvb3p6GDxhKYCiBZy6BAbg+c5ENbxhKYCiBr2QJ/OTnPhdAaaew04VyQw+pLuP3vgLPQJatjfbWRT655sTdVBKuyAkA7aYEKJ1S5bAc+mvU/rRPNQQdhgtgbZ//7J/OSbH91hjEcVnlXkijn6a7SV/DuyWDLowtbN9CtbjwtZwTLo7rFkO+2DSLPY2n07WmJSGjuMPgry9K6dpFmKPA9WpxSXCC77Ms0XBmwh1VvrkXJQFreKkKT5Wt/q8xV4efLGyFtodfDjb9L4b8zN/0+sKZtdSDqnQnMPVWUN/26pL36vHXehndT672611UuMJwrQZp+b4+qtUz44s16Qln7JC9ujly/q4ksKBXM1xVKIcSCKrlfsiyX4FjfL8KZy0H/LbzdXymQUHb5vHkMs90ouv1rRjL7tM72EG2ZPeivPbuPvLu/1GXnF3ZWEXbIX0luasdeaYehNL7Nc9LA+mGla47ObLdxDIbZfIzP/ED8j0f/4iq7q01AKjWdSl1jfD7WmFnpcmo6NrLRFCqMIWFCV4VzpkkkiQprTXYJ02JhSR78EXO0hEGwwDGVJeqEJX/cYzAd4C42jAJFOjxquCIENiVlU2rCle8x5SsEWmnysHQ73Gp6v8KBS3sB+ATW5tKF+cT2e1KOb9ayBOoW8+fyhtPrmS52UmUJRJlI1kXjVwuNhJFmXziW75dfurzPyWf/JZPyiQeS7HeSb2uREp8kPmGMp+O9gvCc1Pq+k6OCkU16Q6+iK8dwKKAAX/4O03wo2OMQVd8fwsX9A7d64V7rfBu5ZvBoyMfQkjk6mG2PwWuOjb3L8ph3+GzzKCMOcNYrattzB5X7PqJwiwb9MzuQtWFUCZGyGapPoz0DfYHDI5PJGo04Y4JDb03aRIzi1oJbYnXb7CzOzKUHdrmfRTwd40uWv4WTWHjpW5W3FWpPvhfd9O8Pk/wuYV2IvYPVpeqxxXOeRn790cI+F0381X493777p5FmoVeI4tsU92aIh1PLEs9Qv0BXLlB7t6tbicQEmaZyWiYz/WgeHjgKHDVEgWo1QaPCCmtiERiOIw6Xw02GV19hcnPwTPgerd0uKvt99jX3X3+eVWkeyjbmEcFb2P7GPaMI/PW/qeBX/7ko96U4DZC+D58W0uIHmDNomrf/c1/vWaOsX75PJdaRkC5yvkigetY2gUUrjltBlDfdVzzxXqhwhXANeKzqB7V0p6WBK5xRuKLLcAbC2lQuD6v9jOcZyiBoQTebAkMwPXNltzwvqEEhhL4ipTAT37u893iwyfjmJQx6QkUMr0d+Y5m9d7jEz/919dNnORCBWceYPThcqrk79YYwt59Hk6Yb57keZKpvXffuRK3ayVccfzo1314Lbyb49fXU0l1WU7cO0/VGgFK+YTYLhSTaQ0Ntnv1RQrXC6pA0XLSQFIHf7po0IU8FiucAruqDgnM6loWy4U8OX9CKJClmVoNIBEP1HmYZ0NtZ7CTVgK0EwCYNd9W/gvw2pWJZrt11OQL467Uj0LYUKMd9ugfp55s3QLJeYKrTvFvP7u4wgxdRPc9U/XsPUgQkoLY9Vso+v5CzO/HFuUGS0NCLr+YXqtUdbad87BXmgrRGz8XlVxH9d4Tvu2ULKH6vf2HDOPeRrsPCtjGi82TOD0jIwDo7n/dBWQdYIb3MAFc77r6HsdKre3ive/4sQcKKFcG3rKIC9Hme6ew/hE4visOjWDx91ZIXi92TR5e3V1gK9NxLn/1R79fPvXxj3Sh6JRotlKXOwWuZSnFtpByV1gSwYbwFUogtxZQ/+OavTPJcknzVL2gm4r2AkmaymQ8kcl4KvlozI0Q1IU6wCp0daW1Xr/bEgDGwjJA+7qOG2Z2YPYC+FyHmkxUx80VvQdYDOB3FRS5Bm/xOyTNKnHNBvOQDOtquSZwfePJE3n1jXO5WKwF8tLRdCZtnMm2rGU2PZPv/Lbvlr/0vZ+VD778QUmrWKpNJbJrJAIcMGCsCV8UIO/D1l7zQMZxW/AztNhVrwSrmjWbUBGWC2Z/QDRxH+Aa2syedkz7ZX/sPuzLd/yslgL6SNBHmQFXboT1FW7eMY910N7Gm6kDw3hL0Z8+R6hotcRtmlRNE5HxX3y+2cEAujILfFxJw9BvjbtWOKzKODJ6+t34DaryVYsC9eZPOv1dX+3ewZw7DHSfqSx1PN9Tt94Ay/ZP2wGt2z7On5ldgrlD4Op35c8gh3bPdBNflQf3w+z1mdT1LQeufMRZ5Ar7V4Iwc1U+Bj9XtCVXtxowpe9qSJxl0xVumPomHDvFXrngOVgTqGpb01YdSQKAT4jfvQcjKJ+bNgZ2qlWPejEV595j7G7g2g0Hz/jAfFM1bG3KlPYKXHVjKWwKchxJJLaNP48ro8C8hZrdcgAAtmI4R3Kxa8BV56Y6j9Q5pxayJmklPMdPVSrtOpd2kUu0ziWqALvx8YCuGC907IrqROIGXruNNONS2pNS4nnFsQXXid93CvH9ecQAXN9UQxneNJTAUALPsQQG4PocC3M41VACQwk8/xL4yc/9cDgplYecv+qikNlRqbAKDLCnRDHAGFagDrJMmWXQyTPcerSTT8j16BsWpLwip0t6DBVjIbzflFNhkWYTwD2pac/n1K7RnQXMLK6DRyYiunvN59dr5WPX32kMfMHaKe10mt0BRl9fdEHJPXWPKblQ5lya+MrRwn97VrhBQYJyATBF2PBqtZIn50+ZAAuQh/fLUF9k/VXrAQeoeF8KRSuAKxWuiVoQOJQ1OKeA9rCeOljKJVBvLd4/sq/e3FPC9sAflaX+fle+svFpyKEuJPoOaIeLY1fA+ppG1c5ceJrnbr/XONjxsFqvc69DX0p00bWmnLTF6z6E7wE/vVhV8Vj71errt5mudLRFdCrvzrjCgIw2nL0F7F7ZHu06nim9B5P7N3+oIgvwya75GIH1zM/w1HPcHW7R3+fdtXdRe5sfHRD1hedNI9nRJbFlWteBwHxNdZ0Zyho/aq6RnnZYBaP2kYCOXd3gzdPxWP7Kj3xaPvXxDxKM8v7wBihCK6hbdwStu/VOdtutVGUpDULz8aLFQCRIhMfwfMDOuqbCNcsz/g22BOx/cSxplkmej2U0mkiajSTJM4mTVMGrMQZtL9oSPQGW/lupjUFICqP3gb/ROsDVrwCzAK4GXWFRALsDHOJ2BFVdMnkWxgtVu4oUVSvL1VrOLwBcn8orr1/I6xdXTKaVjseSjSaS5VN5+eUPyKc++X3yyW/+TnnX/EWJi0iabS1xFXGxrnAVG3WaMMuVldqEUB5WGWiHCTyqdRHPzRiza6iZHMsggkGgDrhaz9Kudo8vtTnY6/+3ANdrsOraJ1gyybB/oBcRIP+1B0iXxGf/IhQ2heRXthlJ6wnmJ0okrhKJylhaqtyEiXO8TFG+Pu6jHOu05EvyRqIMYeEAKpZcC+2P7/VRyWJBWF9mK9DfmOr1W4fT3TD0PKBr9+y4L3D1CAeH0XdVfXcLvkHhwFV/7jb/3nnA9RjwZO8zFbXvJwZVdT9Zlm1woE25rys9pgFiTZXuwNUed8EaxJ+re13AGCD16tg0aVt2bRXbol/65oBbHmmf8FiUw3vRFnysDfr86u4h4a1suNx9dj/CJesYeHE7Dft7ww0p7fsQM2hUjT65MIfinIOP/0anDebhKpiH94BrmDtw8PFNSP1tkBJouI0ksCbYxtIuUmlWucS7ETfyQXBhVcV38ZqsXNNKmlkpzUkh0aRQ9TNALK4pTEAH4Hr/tjAcOZTAUAJfiRIYgOtXopSHzxhKYCiBN10C/+cv/cqecjBuIknKVJJNIu06knbXmwlyvqteXwSmbUKVlIaHqvUA3o8JHFVbeSPtSSv1g1JkVGp2VFcr2k4836uSKCNMqrbsJt1h494UO/q5BGY2gaXHlakFVP2jytBgM2CTeM5PTQ1A5QEWFgaZjod0KijopEF6/arTYJoas9eyTwOUslAxz96rt6vqIleXqiLBvFI5w4aCwcqMk2288Fm4j4SLFYXg+ElhM+BFFYvEaSxZljJU7I/+3Z/Ir3/hH8gf//EfyWQ6lUk+kpjAtZE0aiTJWklikSyNZToayclsLvP5XEbjkWRZRlXsKMf3KdWvcQK7AQ8ltfuGAtZamwJD8JEeSLFEW4C3gLj0ObVwYHyfxIlBXVXT4meCSnrJ4sTI2K7lCfVtmioQRoXWVUNlnqtfWSxMQKShiFAOAj4DJEHZpyrrDmhrlndVz/FY1AEBs1ks4GC7X22D+tKMwhre7RBX11GW7oL3iPvB5/UXhOqjq22zlwwpwFZvo2GPYy9Pd1CLWxPyxRRbJaHPAWwOo0C3IOJ3ndXkkXGiq01b7XXH9PtNn+X2LqyfpIi1FqA5brsfuqu9T78sRBz9oMfDXHmlv7LEU54oip/feVSGMGGrU9SNgktVdzpDCiHMXPCbStTqIpFW3v34TOaTTOpa4SgTUFW1VFUhu2IjVVVJtSsIW6kWrWpB8inASLS6bJxLmmaUESZVLbnEkqYpdjh0z4Bjo45pCl5HMh5PCV4Rrt/ESafmDu3RvU8VqNICgNfnY6SrXVXxiN87fG1g+mc2BAppVQWFf3H9ZVXoeSIA0EaKupLNtpDFYimXV+rf+tpTvC6ZSIv3OBrLyckj+eg3fKv8wKc+I9/64Y/Lg+wBk7BIYX1CabGBAu0bLHvCV+unrFZXqVr4u+4Gmde3KamgrHPVFmGPJ3gxwGkA6e6H3rMB1/2x3tvr3jYH1WcKUayV7vHcQxh0C3BtVU3GaAiOGwpPGE4M2LpNRbaRREUscZkpgDVbGn3u2SYkgGtSSJOV0o4qicatyLiVdlJKg3BgiOsIXG3bjNfvUF+RZ6/Dq0q597UXxsx7fSvQtXuW6neH21x7n2yjgMei2NH9EOobGoCK/hQqMeGdjTudv7a/8Z0HXHU+ZS25FylCL2Q8I00hrhFHSj8jzIOYNMsUjz0bAVfAqrWR6vHRqLhxazYgbMMccI/sXNtzis9Ts1kJid/8aYDnL3xbDf65ZrY/77LhRdv93R3/3ke8LQBWjad1DCuFGycQuQK4YuMEAJVJVdlQtZ3qplMtTVqLYNOEWgf1cQ3zWx9zwj5tX/FtGyz6sbpHzQCzWJJSpN3E0ixHEm0nEtepxFDNA7oiysLHBAD3SSkyL6SZ7aTNcPGmrj3q2a7FPChc793chgOHEhhK4G0qgQG4vk0FO5x2KIGhBJ5PCZx/8ffMRU/DuRDKmJaJxOtU2qtY2lUkcZVK3OacZCN0EaGghD82eef7gJwAG2ssGjVMrRk30j5opXq8k3ZSKJA1qsI5HsEtJpvqE0V8ZRNzxXuOXmyhxx1/TBYBXDUpCEP0LcySCw0HZZwg7ivatMR0Rurhl8ySiwlv3zf1FkWnAiJddHLCykWIKgtUKWDBpWbP4MBVFyW2AAfns/B9TrppwWfht0FRqMpPzTxri02sh1jOltyASS4SGcEjMsnlT1//svz3v/rL8jtf+h36ok5HY0kxoS63UpcbSeNKxuNUTmcTeTA/ldOTE5nN5zKZjmU0Hst4NGbo83gEiIQEWppYCwl/3HYglCGTUZnHokF0/sxib82qAOFrVotgmbQvAHBNqLgNP+MYtCFb1AEU4W9ZNiJwBRAFhKWysIA6T9V+VO3Ra1MTCuE9UBiyfnEMSsE+k8jTFIC4Tr039a2ld22SSoT304pBf8c6bpFjWaEp1/Ea96e+k9bCEmbv7Tx39fAOJ6iqyg5WSUkXgmz+gh2Qtzbroh0LFdQFKztQ14wPhoDri0etD+8T+wJWg1dcKHub7vWX3sEBbob+tR923Nkx2Gf1mNQeUHXU6gtH647dpodtOji07cFEAjzX75h6GXVMCEpVp1mY0ObAPIt7asYmQjuMJILFBsP0Ae8BUgupq5KQlWrWQn1by3In291atpsNYatCXG0D8EQtyoJtDMrVDP6s+DdOJMWWiKmU1FfTw78B3xXGjvJUJtO5pJMTkXRE9xZXLLYJ2pICYyXI8GJtCH61XaOtd6HxrBv4bVsfwKYCPGAjeraav6sBVypba5ynixgoqkoW641cArheXsqTiwt5/emVPDlfyuVqLbuqZH89PXsk3/Hx75bPfvo/ko+975vlJJkRJgC49ji4bqjZeEzeyu9NYckuYwmMjDFyMAMMTzAmW2RAAqCDY2ta3nJjxcRcegYAifthF21/Oua7gvVmyNJ/Zlg36ytiMWZYxICe1jupd8RDGGn049ij2saBsP/IZ2cicZmK7BAGHIvshKA1aVKJ8DJPXJY3P96eZXgeJ3hBmSgi41qa0500s4LqRIXuaisQfHU5LhuV8UR4PqJZcrdQXtwE9HFHy+huNfDhTXcbO57M8dnRmWHaHuQOziH2cQHMsXzME9Q3/HjMDRD8WB31fnfsfoMC2KxV/PBDm50gIL7jM57HnzEn0U0235zQZ49fE3/N5HOmLsdcxH1cDbjGiVp50J4C7ccSuHmoOscXKtL9i42L85RrX+zeFvnBocHUxoGc9jbar73Z+5P1X330Plfgqt14b9fkjmrQi+jag3/PQg/2S+zelUi8w+ZJIm0FRTk2xizpqduvsA96CBnUxNjhgp0D6kxBNG0hfL7DC7Z5lv/bb6feD2xji70c/Z7RCBhbRpLsMkkKy9MQIXmWWiBFOYBrIzE2a8Y7nSPz8w5NpvfHvQG4Po+eO5xjKIGhBN5KCQzA9a2U3vDeoQSGEnjbS+D8i18KE0jnndgBj3YIQ4r4SjaZpPVIkihhGCgUNchwqgJAA2+m0iQ9gKwG4Y3TVuSskepBIe0YSWcMUhHUeviYh5XaDn0vOQpZqIXWE3TVSAKii8+YwFUnnwQQIZFPL0R/r/T2J4lEvaYqgLKAYXRUU+l1XPMmVdMzm4B2LJcYyBMmhVwpZnkQKFv/QnrJX3pLB34eb8Qxc3cfWmq6+DCeyfulP2QChWsuaZLKa09fk//xH/6a/Ivf+5Jsix0hZVPWEjWlxNVOsqSW+XQkD0/ncjafy3Q2k+l8JtPpRMbwmJzgNZZRnkkGUGnKT1WAAlCaesKuxNi43gXq39oCr9b8YVXJa1YFTNSlCYWgoAVMhRgQEACQC4pab08Ap1QOIpN6WUmxg09mSbsEqAxLA2URAJTBVVQRrBRiqGLNozaOAWBNERYEkpaUx3TQUNAixBuh00k20mRjUMriuutWbYiZUAyZ5ntW8zrTAAAgAElEQVRqPdtASIPtgnlncgGu5dElaumSznjbUhDS9Yl++fUXgaxzACbfjPDFtC2qdFFkUMW+1yrSctdv1ddxDxIYvPK/Hxts+tfox7Enmf0F1MRBp8b6N1Bt18FLNvDIPhrWtgrilPV0mbNVxapXgmMBDemPSh9igwgMowdQbKQkcIWqE+BA1dBc1FtF0ZM4iYS4sqpF8MJ7yp2sy43sdluJykaajao8l9s1+xZC79fLK1mulvz8YFOBdguoDxV1A7U0FOOZ5JMZX1GSSgM7gmKnIBdhtDH6KNTjuYygHo9qtv35g0cyPn0oUZoL2imAP9oc+jXul15+wKe8f/VkJXCFctUGA60fU3NbIi9YIjiIpQ6fFgl4L47zRTT8YUV2dS3LzVYurhZyfnEhT54+ldeeXMr51VbW20qKuiR0OT09k09+4tPy2e/9CfmGr/tGmSZjiStVA3OPiFTGkkcF4AoYjDanTEHBPb4xV2gmF/REgSJtKlzkExxyHNZQ2z5w1bZ3IMy85SmpYegK3m5q39d/3+2OdDYOOgYz4bifiuylM5TRtntMAdpBPlUCGjkiDMV+H/wTU0l3uUSbXJoNIksw9sBpwZ+vtqkXLtbcrPXhp89TAtlIIsDX+Vaa00LaWSV1XqmPJMSepCvwAOf2p97LIXA9AqFc+epj/S1FfsOfesD1VmXrXWd2ZaAddyN3d8juSYs4IN3YDm771D5sdWsc34DxOdNe8qK7buHt/Ds2scMzxQZRH/9tQ5TRN2YfwPGZgFU9W6l2NeDKZ5cnywrzIu3MBLJ7X6bUPnJv9gQyRez9+649Bd5Unb3ZIr4JvoY2YFEbHimlsFQjBvAfQvgRetRwM0pha1SmltDO5k+22cKRg8pztbtxH1a1WcIOdSwCxSteSHIF534+w9XnlVUT/HEPa8PAdMgfF0kDdS3UtkUm6Saj1QgSZzVJJW1aS5SLRKOWtiQUTFjSx7sQ9wBc32xrG943lMBQAs+rBAbg+rxKcjjPUAJDCbwtJXDx21+6tsOftCknY80qkmbRSrxMJC1ySaOMSqQakzE30TeQo75UWGBbWNS0luhERE4aLvok0yzfGpHZDz/T75Wl9J1NFXoqcNUwLAWuSDbAlTknucyevKeE9XN5cfVWZLpadGyp00koQqCoMpUQPcv62XwdEtui9ujk8yDMcX8pckgH7GcKWzuIxAWMSkk8F/pBfe8v5B0oISQfwCfJU3nltS/LL/+9X5I/+P/+X4YuQxVXbHdMsZXHreRxLaMsktk4lzkA63wmc6hcZ1OZTKYygcp1PCJwZUItKlvxMpWKSmdUyWLFirLHsUy8YqHTQMYt7AKYrR3ASyEr1aQGbx264twoezA0QCcoABNA0iiSsqjk6upKrq4upSoVGFWAr1vArIK2C1jKuOMCNa2IzEsiAuPU1K2qEtEkYfDXjLNUQ6yhjKwrKnDyyVjGs7nkk6kkaS5tkqndABRtVLWZIpYAGZIgVZngvfTHpQJFVbWKIDX5GBfoBwqaPnDVdm9KVF+9G/DwRV5QDvPQXrbwvqLIwAtbeB/isoC9Kblq18FDdy59T9gxsP7YXTtVur3rs0sxiKZdSntiF6ZMTSkVupYpnB/bAWb2X/dN9T7s6k27Hw+Vd1BFX9K6InjvfE4VPlE5h/B0UzizzlOolhNC+XK3kXK3k7pEOyqoYi02+losrmSxWFDhinYG24DNdkW/U4V8idSAnkiMlWRsW+wHBKG66SJJSrgaY2ysS/NdbZlIKx+PqTiHujVGMq26kHw0krMXXpQHDx/KaDKROMnU0xVv14xcQUVJFSutMgpTO3W2AuZeS7CI8FD1k3VlI4AtyktVvy5HZTbqppXCgOv5xaW8/uSpPHn6RN64XMjFopRtgU2pVuK05RjxiW/6LvnMp35CPvL13yzzbCwxPgMwmkI4jAGwVLHETg5Y+VzQBqjJwVQZ5wK68GeoqVJVuiJRi/JAbT+HwJUnu7ePqzV/v/dDTHSHuq3fl3hRnkQynMdsFOxnPd0hBXQIpm1fxaL2fIOFD0KMy1TizUhknUkDz0X44hLW++Ogf87r8Dh8bg2jjEYk30mD0ODTWtpZIQ08XrEZWiuwaWwMY44tRgz0x4nQTfV6bSMwPFH7m4L3npUE7Nbzub6Rlt5x1g7eXj+wD1WhxeyX1ZtTt3oZeKQAz2gbFyHywD7mqBL2WRnjvcv0yIHcYNPnkIb99xzk+cDCxShIDb6uvtmcKnANyeoCcDXbKJ7TN8iPlHzPgubwr9c2sN/KPb6N771d7WpzN+5xYO7WSyRlFlDYOJEykXYn0m5TRofR1cLnuAdN3ve/gk8+57oWvYV5BcfFShq8EAWASA1aamF8sLSLNoc4Wiw2VcPxyMnAa6kTJtPSRHpoC5W0mJ+n2FnWqCWN0glS+ltb8ABc38YGOZx6KIGhBO5VAgNwvVcxDQcNJTCUwL+vErj8bShc9yEN1KP0jtrFUi9baZYtQ6OSCpAzUc89T/ThSQBsEtpEldTwkpvXEp+1Es0aernS+zWEhvZUpGGS7n6qpv7hVSl8hALIgWvbwq8UwMsVrhaSZSrGLpOqp9pwNZ7PGTt5khohaLZsqoIIXW0Szbm1/n1f0nQ4Y/br7Gqwfwf79aoTds5zD8LvqETUCGK956Nr0Q7eEk0zXA9KUQ1rfu3Ja/ILv/jfye//P78vj154LLPJVKpdLXW5lbbcSiKFZKnIZJTyb9PpTE5O5jKd4vupwtZRLlmaakIt9zb17/2iHPo5dA0+uKZcI5TFtUHBiuRAgABakqp81YRevFNwKihqIrUDAMzC+4rdTp688VReffU1Wa/XhKgIm96ut7JZr6VpSvq/xupqq0oPQZi4qv3gU0vomsaSU0mr58/hV5tDyqEAC5dBlXCeyxgK3+mUnpUxlK5IPAZvOapPUB4Gld0Ogp9ryl8Lee9wvtYNIbM1ggANXcXJRRj+rvYRusGgkNN9avX8egaq4ZRsqv+sAUtlmgZzTPUa2leA413bUV9DvZcODimgcytlVcbuq2YDcOWfVKnHpE20rnWPPlM6mhKRtR6Aawc/gmLXxh49j6n1eP8aSk8fUkIqA5tUa0LtDA86LT/6AsN2AqH3dcXyxmYGaBXaGxTIaP+bzUrWxVaKopa2rKQBbN1uZbFZy9V6KevtTprtTip4tJb6AqNSP+OMIB3ti7/DJkc2YruGAnu3WUtZbCSNWhnlgP1KyrDxEKe5ZDm8W5E0K6OdBRS68NGbjjN58PiRnD58IOPpTNtekkpVN1IVqt7mBgSSTgGcNlDNmp0GQZmXqaajrzyTPf7GMlVPZPU0tjHY2lfVNLKrkGxvLU/OL+TV11+XJ0/P5Xy5lct1KbsSACaWdJRQ/f5N3/Bt8v2f/Lx89L3fImejuWS0aFDgSu9RS5al7UiTPKndi417PfilrMJUiKgfLPIpJcdeWqV7GrQYOA5caRdyT1sBtvUbgGt/fL4dtvg4r5B9b3j2Dbcgzj4YvHsK0rDZiJEFYx5usYhF1om0G/i25tLS81EtdRR+dHTZx5cDmW2/ZPmnJi6lzuHFWEk7r9WbkanONXkPfRsxtlBhi7aibfXweRXKxNXxZpXSD+U/Bhmvz2eeJ3D1s/uY5qVyqGB9s8DV5xTdXehwpxECOrYeV8t+dQBXV6Fq0+laq9p3UM1q8zEmySRkbQjcaBVgHq6cD9ETXxWxwWs/bJDv17InvDqs+68V2Hq/Obg/F73+re1x4wIbJ4kIwvURIVagfxvwvmmPwLz5XQigkNMEBuYLHwGIpo00VJ7qM7tLOmsWEnsX3xt/rIsQ0DZpsK7S+uyeHQTwwYP3oCQ4fu1vHPfrdACu92s5w1FDCQwl8PaVwABc376yHc48lMBQAs+hBA6Bqy4roSKF2X4q7VakXiPktmECrQQeqgIFon44vd0Y4qS7+EjUgSyn7Wkl0UktMsIk0XxSPfeTwVpVjvVNuXpJrAhiPKEUFGqpCD4b6ltP3GFhrHoxffXKvpKlmxz2YCuv35P6YJdfYav64KmnlkJBl67cIqlyf7tb68PQrakRrgHXoIS0RAhHiet1lSuVokkuo+lUztdX8nd/6W/JP/5fviDTk7m8/NJLkieZrK4Wsl1eSBpVMp/mcjKfyHw2I0QBaJ3BWmAyIXDMR6reAxSiA6t5nbqH6z7I65b/fR9ODSNXYMsQ/9jUgFGkqlNTvqJsqRAFw6d3pS5ot5udPH36hrz++huyWq5YuwCoOH67Wct6uZRit5VSYinbVEpTVjtcwioRwItemeNcJpNUMqYBFknjSPIso5IWLyQIg+oV0A7XOh6NqDyEN2ea5RLlI2QNCsBVrRUc8LmvKACGlgUAFa6UGlht4LpA9/B+s7/AfWpiMcA8VQCrckohp8JZBdL+frdGYMsl9HUQ24WRsk/a748tdPegEhdjZrdgbdc/l+/tgdy9c3keMEWyodXvf56FSFoX8iRKYTOC3sC6iMPfPGmVn4zqVQOKBNAYWwBb6U0KJacCN9QboX6cELbCIgBgXsuzlaIspdyspdmuZVduZVvX+ju0odWO6tRKWllXpWx3G6k28HWtmJwN/qUAmKkpr9FQyxr2Fqp6RfsAiK3qmsC1LlaSRSLjXNsXvRIJXVNC1GyUS56PJMffAfml5gttbXpyKqePFLxOpjNC3WILlSzU9+oRDJVq20LZqxYLHWTX6AGUCY6n/YIlreqSailwVZiP8mukgsK1qmW53NBO4LU33pA3nj6Vp4uNLLaNFEi2hHrKIpmOx/KtH/0O+fR3/rB8w3u+Uc7GJ0wQBjcWhr57QifziyVoNfkq67jnVawBDqYMNc9qTRyFZwU6Ty0t4YJCASr1yDP6IPP+Pq6hgRp0PcChvT93bfnmoVwtbPxLI6sNJgbLkrDFssfleDem8OVGATakKoBWkXoZSbuBh2tGeM1tGtssUUh7fZOuu4pekjj2W02kVsW1VONC5LSSZK42P7SY4HXqc4YqOaqnVflqUnU7dTe+uFVCN350Gyv3mYYosFSf98Nx4j7vP35MH7geqzuMG53X7U22EsfOzfKxCBT1ju42p9xm4vp97EPYfTjbtZM3f7/3eKcpXM3fI0QqsInixTyWatVB5k4rAfy8D1s10sc3n3XjI/i+7puBd/3nBoXrOwu46u0GX3Zu9JtytARkjSTZAbom0tY6Rh3fPPcHrm+kejHas9wjutjxaw35TxuRDAkGNYpDhx0bI7un8H4jsWc8p9kmjlARLTx3Fda61Q9VsKxyG7+M/XLWaeOKTl/Va90///TT33OPhjkcMpTAUAJDCbx9JTAA17evbIczDyUwlMBzKIF94KohsxoQHUvaphIXsdSFSL1rpN62zEyNxB4653ZYYwmWEJI0aqWZl9KeFNJMsXBWeOmHc4LHSaB7meq/No3VRY6FWzK7tnm2ArZGeCnK4uEMX7Upo2orD1Un+ruj4Mn8JnUBicmnqVsZwmUegg6ETVmoSb2OFHpv0d3/K6/m6OreF53Hl/6uE9VzORR2uLn/Hlx/Emcymp/IutnJP/yfflV+8W//gqy3a3n3u16S09lMqmInbbGV6SiWk9lITuaArFMmyoJnK5SugK6zKawFxpIlpro0eKfQFcmurL57lgI6/+4Wp37/AK5c39EPFeRQla2e2IqJqgjMOjUvfFkvLy/k9ddflzfeeF122w3PTTgK0InM6rBJWK9lvdnKqqxlUUeyKpBMa8f2AEis7UcIj09nU5lNkfCtkaasJG9hqTCWGQDzeETACuClqhFAPFg0pJLngK9jSWdziWEzACgaFLrQ1SLEvLb8QFiAqI8iwBq3BJSeaju1UHdCUoPKDlyhrsXvCeeocPbwe7PGMCjLc/SqPkDYI5xBj+0S2/TVr6F+eifj8QaDbkVOtnjjOZQe+a6EqYztjoM3bReaGEIne5/LUxhYJUjtedL2YSuuv6ZSs2aZq98d2pa2J7aLppZdsWObYUh928h2u5HVYinb7Vrg9YurK6pG1quVrJZXVKZG8E6NEtpvbIqtlCUSSzVSlY1ULdSl2Hxw32H9nC1sCapKE78BrOLMdSlRU7Odov3gRT/ZKJa6iaSmX6m2ZQD9PEsIZ9k1UMfweJ3M5MHjx1S8jidT8zZupLTkYPQaYCNRX1u8ui9Lyof2Y8myeF39xGNM2qJJw6Bu5Qvlsd7K+dUVYesbT57I08uNLIpWiiam5cCu2kqepvLd3/F98vnv/yn5Cy9/RGbphH3JgataypjNAa/B24iqtqlgDuMZjlNIrAOkQlVVuYJkQ9EFe4FGnWM47l4PB78myLzzeWjPhxsS79ytcLWnlA3qGG+051jHNCWY/+yKcfc1Vq9UIk9utGRtJvEuk2YptO+RbaIbmkzap8+a8Ji1TPDOusJQ4LYc9ji2JyP9WtFnqgzP4lLiM1W5Qj0MN0i1f9AM5C64VzsQ29Sz4tZxxJMF+v13G219D9vbit+Ba5gzcFPuEL7eWYHPeMCbVbjuP3d1vNkbfIPVh/9aIbzPP7pRVKFrGHWf8frve7h+nrYVDwn3mBLfsGPAjna3BM+5zjrALQTo3Wpq1z3YyvmRbojoFGj/KRF+OgCu/WfQfe/ka+O4bqOV7QKh+kiKtYtEiljiXSxSmrqA0Tu33JVt0uAZoOOPAdcmFqEdAeZHGBdr2nIJgnMQBcCEs/0NHO+bOl76PDtMTc3Llf0dQzWTodn8BL7OsOZCwlt6PNuGDKGqbRab7RH/GOtGBttCK3LyA9/1tVFtw1UOJTCUwDu2BAbg+o6t2uHGhhJ4Z5TA8rf/JXersQjve6gCDKUADViYVQmTADTISL2JJYLHHAGCzhap1kkiifNIkrFIO62lHhdSZRWzJGvItykqrNg0cYMLamzBwAm7wk4NrYZyICNoRbIsvLoAbV0R+mQ/LDRNftSlMrmuDOJy0VcfXLXD6a0yhasm0GKGXoIr97EyiHXT5LlbdYSGcTNw1QXdTcoPVRceS77SX7hhYq6T9DhKZTw/kW3cyD/9wq/Lz//8zxFYPnjwQB49fChTWAXErYwTkTyLZDIdy2yuwBVhzlC74nUym8scYc2pZkrX9ZuCTg+PP6a0cuDqx+sKXQEMyxnM1ZJguaUAICdhYxQp7Nps5Pz8ibz62mty/vSpFLuCoYwKZFUNB0BLLIoQ7qKUDcKhy0ZWmx3fj9DpBJ9ngCrNYpnNJlS5ggA1VS2jJJYZITN+r9AVyYwAgDUEWxeVAGa0WpifSDqZMhFXxvDwiIpH+tZaxnWACk2rBL9aJEUyYO3qVqpi1ZbgsF2q56cmt9I1e0+tqg01qFn31u22vxDOdwBQWRe9/qGnPr750G+H1xSw1q79XMfaLFU82lpUQckkZtrvQxIs60YKin1xqOpWBam98Pg9CwK1EtDEUein7teqoBqQFpB1A8VqCV9ftSFYr1eyWFxIU5RUaVKp2USyW67l8vJK1uVWGlqjRPSrjpCIraqklFoqKkXR9hLJoWKFoqdCsirYFVjyqqpgmwI4hWIa7YUqbbOeAHhN4d+BRFitMLlXUVYsH+SGg8IVylX4FsO6Aipnllgcy8nZA3nxpZf5L2DwDorcGonB4CesbVTLQ8/XDThIJgZlsCbZYo1AaArIai8m+wKwNYUrLBIUuC6YMOsNWApcrWVVRFI2sWzKUpbrBcv1U5/8PvmPP/8z8pH3fkwm8RhcVKLK4KqBO/VwZdGonQC+YC9gCnDf2LBVvSadYjs3AAClHTbpMgWuzI2oZPagNdvvbLPg6EbY0Ue0NsRDaOT94z5PdVU/gjs4eHQyavDSBn6107Cs5H5i2qjWfI4lVSbJJtfklGu0QYvgMHsOtUnpQtgdyBxeo/qid9xX/R1VYVfGJW0F4rNCohM8k3cC5MqolAZekJ5IT8OUFb5abzYrCK87VcX2mhvv/1mUrj04bT6+Op7cRqTuVSNHz+HK+N4VH2lDN51///nr4143/l2/5q5+ujFcx9weoL7P7TzrMeg79h7fmKPdCn9rG3WeaJ4q8lZitxEwz3pafRO4oslCVW+QVWeHat8SgKtHNlgZ3NA/34nKVh0nLAKKvRj2HyJNGTHZHexBYlqCmDCA88g7KjRs6HOHjAdzQ6TKmICLU1D4Wqc17bmY1ArTnN55OZUOlib6kR50YE/b8DzwZ3mwBamQH0F9uDHfZyJaRb8msvcEtzYGO7hn323l5DP/wbO22OH4oQSGEhhK4LmWwABcn2txDicbSmAogeddAosv/h4nVw1TGPdVRKqy0Wyo6qFKJgu/uQJwAImzar4ISFOotGJBriEoRJu0lgbyJ+ZD1pmh2cbpVI4KV5V4dT6pZj1gyZNbJABx4IpEWS2sDoJ+yCacGvYGZaN+iIdL2grUd/Y9/Jq/VgWvTjgBA3RRQdCKcFaoCZgpuzeL7a2t9QqOzKL7q16rqIM1aoBerpo5CrB66kS/n8PjdHEH30pVuI5P5rKLa/mNf/I/y8///F9niPCjh4/kXS++KPPpRKTcSr1dSRI3hJDzk5lMAB0nU5nP53KC1+yEyk/4nTqQYMi7gcMAy2yR7IyvD1x1pu9KTUBSTVoEz0tCVyhl4QuZ6/dQCiJZ0SuvvCqvvPIaw5spwiGQMtgAxV6toImc3LPXE6wiGVIhG/hxAmhBTVdBoViyjaYZ/DS9juEOAAsBqCLh8ZrKdDKm2jfPFaz55gC8X8cj2BFMZERP10RyQmO1IcC/bNeAeSmgmoUW0oYhpfLRXygngEGHY4TXAaSqwtdfPZ5hShVPNmbZyk0BYzgtqMFVbtK1yaBa7Q0Y+4qjDsd62/LQb+9I+zCk83PtFLR+3Xout0II53E53v5NBfUt2q5bBzDxlMNahNEb9sGIBBhbVyXD4OnbaYtStJ3lYimX509kt9vRrgIgEwmvFlcL2ayXhPM1FLDwYK0jKZYrepbuAOAzhaFS1ez6AFVlhJEQSdJExvBGTjOOD/B6RaKtLIlkPILPcMPvJ6Ocdhyj8USiLOf5cK0AlPQOhno6iakmxSZCsdtIXRZUoTJxETyL05z9BOrZza6gl+aDR4/kpfd8nZycPmBJoGVjQwCeqVT8OoDm2KWLbeisUUbCvznstDL29kdVtqp3SyQHKytZrjZycbWkj6taCqxlvQUkjulZu96tuCH3Fz/x3fLTn/8r8vEPfZvMkokINuDgh8uEWRa6TSisENYTGuJftRTQNuoQiv96qCssI4CcwSlMyQUFFhSusJPgsE0P2oNxF43urrDdw4dmAK79htn5IN/+jO0sBegLa2O+ww5uPZgPNzcPLXTfQTPVvngu4rlaZJKsMpFlIjES7FDNBvsVtdrp23V013QMPHsySm0IsAPCS2q0G7UViM5gLbCTerIj8EWdwdMRx+kn0fjVHqE2NtiYxseqQWTbjwqAT3n/fuKwm8tv/7npbkJvHboeB5rot30odRza33S1WhZ+bQ4y/dnfKZt1gtGNnTqbco/1kKjOJyfPewLHKYzO28K4bJvW+lCxvoPnFC0EVMUam0+rDnyNeojzpcpXboBYG+TcyCwH9i5/ryvut8t3rrq1s/ux2QKhKKy3mi2AayRxhfmTPuPV1/YeXyGMX8tR8xYkIsibUOM8NYGr5GYNkur82c/uhhe+/3YUuKozhL44JmMTUlXuVNIyAa0DVz1Qh1tLbumbXoTv1puiSE4+98l73OBwyFACQwkMJfD2lcAAXN++sh3OPJTAUALPoQSgcA1h9VigYLLtIZMO1jxICSGIUJsChDKsqOREkAtIi0bEREwBnUvaPOmJJ8rSi6Zqggkc9Cf/LX2lqIaFnQB2+XORCtBDJ7HBSQ0LeDP+x6SWC0yeR706O9sBPzMWE77gM4USFXm+DFNVK5NmUU3g2Xj12sJE1iagN8oWetDV1qg31FK3+LwJuu690dRG/rsuTBxJs1IZzeayaXbym//0C/I3f+FvymK5kBdeeFFefPwCwdD68qlslldM6PPwbC4np3NaCEyhbgVsPYG6dS6T8VihqIUHcgoeQYlnnxxETprV2u0fwoIPi001ztPaSNWvkuAV6s8U59KTAbatlkt59ZVX5M++/KpcXq1Zb4CgUA3SL5VJWkxpAZgFUFTXAvsBgC2QHYCYGmquEmHW6lEISOfHQfkIcOQ2A1mOoH8Fd/gdyw9Js5BJfgzAmkuCDYQollGaEKrBd3OUZ1Q80oMT94E2BzBMQI36xCILHSCTOMslzXOqHLnwEkAyTVrjsLXvw+qh5VA4Ks/X5ZzDWQWyBq6CqlHVS3uqK1OQBg/IXiPqg1U/l/8ZfVbb+X6oYmhv7M96zHW1l/Uxuy47w37ztaRi4ZfgO6ZGZWIs9xYFUDQVp44hCHsvqV6lmhvlgzD37VouLy7l4vxcttutwVbIs1opip1sNxseA1CKkP4iGVOFDGgKL9Qa3q0Mr9erhWcxE2+hLSFRlYjklixOj4fXairz+UxOT+cK6qcTOZnNJB/lyKJF2wzdANgSqjISFG0f7YNK7lKK7Vq26wUTc9WWLZ5aNEBU20DYFQVVtidnZ/LS1329PHj4mJYDOHeLjQRTcKuPq9kKEEJbkipXC5s/rvu9KhRStSv7UVMR8C6WClyfXl7Ik/NzeXqxlMUS8FeTasH7FknrvuuT3yf/6Y/9jHz8gx+XiYyk3daqDpZE/XW93jRXF5NLqbq1ax8c1xmpqrAVYEpDy02RjTEYSRYzT6Dl8EqfI4dfhLbPClztkWMtPjx/9tTCBx/kG1yhr1niLAeRjj4UMls/Cc8h25AwzTfCeamyBWRdjCReZ5IUsOmxjS6OsfcENUH5q5/J8oQvtvk10jYiq0ROdtI+3Eoz3UkNoI1kg1Vmfo0aItwBZHQjIypU2+k9Behq47GDdC0qvUflS/3kUoc11nvu6YjZH6FueIceMOwAACAASURBVFY+268Vv3a+wZ2tj44zxzcvu/G1Sybo0QUejWJq0XDCwygUs/VwVei1ZIHHYfmz3d3+0Z0Pp9WCh4lbMYf5Fedn2CDEPAhJQvuWAurp6smyCJBN1epJ3gBifa+jN8XZU557/3Hw+1bu66v5vcFT2dXrZSTtFi8IEjCN1I0MbCzT2/3IuHV9ILODrM2o36oDV2xoterjmtfSjmAvoFZcQY1uabT4Yawg/7t+vzcmNcjFACsE9Wxl//ZwM7cj4ADV28jwMdzGbaW2OurNf+Q7vpqra7i2oQSGEvhzUAIDcP1zUMnDLQ4l8LVcAlC4dsoPLLw68MKpWvAgwwQLOtJMEqhiqFCtpY0r+kFRheSKJaJR9VZUQqoJFzxEyaaDDIvSnXKblHJy6rGpmAwipCrT0KrGQ7V1WUkoqxdostbOa8riInUR6WHNVkndYspDS1VLp3BUE2a1aSk0J2Q4mE869V/f8b8PcNX7PFwg9X/WVZHCzesWAnsLQ1vI+rs7OGDAdTqTTbmV3/hfvyC/+Hf+llwtlvL40WM5Oz1lEqHV1bnUuw0h0aMHJ3J2MqFv63x+orB1PmcIPX1L6TXawdS+wjUstgKBdoWmLxisNZkFACCrL8AcuOIeoEK8uLiQN157nRYCsAQg6ELiqnxEFSngGlSoePE8sDWrG2aPx/FIcoSw6iRVoFtXDX05UUk4DyDrYrmUq8VKtruCVYYQ8EmeSw7FLSBYjQRJBdvJKB9R8QubAQBVHD9KEpmPMwK2scFYHIeQcU2UBdaWaPImJglLJIJiMRtR0QsfT/e/ZRZwZAlH2dKTVsPiaTcAv1D3ykXMOVWwZqdwqOoLbXlf0ep1g/cpQL3ukRhO1Qs/xOlM08Yzu1orqGQ94ZFy4D3f1uvt0eSWvWbu54NKOcA/8rhGlcuaxYdQE8mz1KaEGh1pACmLLdWhnixqs1rJxdOnVEYjYRUtLyBUhb9vUTD8H+2iKndSwG+1TaRJJlIAiJpLdVNUUm0BcSGcjzhWwGdVfYAjSaGmNXiFepydnMrjd71LHr/4gsxPzmQ8nclkNqMKGvdRAv5TJQh1dSElgCrsDGpV5dKyAt6pu61s10uFsgCfAL9IzsX3K/RFu0abxW/e9dLL8r73f0CmszmLCQm98E3d4B5RnmaWauAV4NPL05NkeWh/sBawpFnwZ4UXMj7rYrmSi6tLeQqV68WVXF4Vst60st6VstwuBYrv7//UD8pf/emflY9/6BOSN6k0m1riCu04paJW1coYwtVWgOp8fu9o00fDDs5RdcewdgM6Sau+3wSuULh6uHTnSXn0ebsv8L7fI9nARN9eoG990FdE9pWc3uv80aOtzxTghDCqGsVmkXYoPZMP8/BRxXuhbo2vxhKvc0lMFac+LKY5tQ59bEPu2A3a1qBthGkys7qOpEkbaeeFtA/XUs/X0oygvE0lgk0PIjxYHQoogyDPdgu172Lc0mdCVz66AeP2CuF6gur3JkucDrhy3LFH/1tXuXYlEpzdffPINg+7+cxtBMwC8W385YZXsP/x8dTnBNfPo33ONj8IXhXCBnuNAMjv10RvO0rnU4rmWX5Ue7v3t23aoRGYIpHAFfY+lihLf2/erJ40y+Y8uiHulhZ2nF2MNsub4fF92+tbL4F/f2dAn6FbPAblAgnvIomgcIWdADP/3WFBdVMH5qNQ2xdC/F3hiugMJnRF4rtRRdsVPLfCHNjeo+3A9QbeNiwRFnMiQIGLZIfuue1TaJcyhNEtTHFpD8SNb/+bbyDpTcx/9Nv//VXE8MlDCQwlMJSAPgOPPtij9rat9KHohhIYSmAoga9QCSy++Lt7WFDXxh7+rFCJ0zrb0cZCjWowXp+Go1Htqu9S1SD/07BtVb7CN8ztCnxZaB6urnDlCW2VzoUEdvUzaeljlUmMBF6Y4vJSev6t5mPq4V065jrgtYknQ/56oKg/LPP3BsIAe7kYKVXlirC7vSHc4ej+onGvqvblH9dq0dax9ns9uT4mbgauQZXT83X1kGHAPCbimYzlanUl/+gf/Zr86t//H2S5XsvZySnDneFdWhUbSaJaZtORnM2ncjpV4HpyciKnpyf8nsB1PCHg1Om3Lt4cuAIccT1tC3RWd89uoFNQduGNQcXpya+Q6b2q5PLyUr785S/LxdPzkIAoyyJ6ASMZEhNqIZO7wVb1Mo0kShKCMYC17bag6g+h5LjGAjBrs2UrQuZ6qPgWy5VcXS0FqkFXbwKOjrJcsjyjF6sqLXVhjDB1qsQsodc4y+VkMqIaeDyZyWg6lhESbSUKWQDoAF/zNJYMCbeyjNnrozRVtBfFksKKAJ+VInmX+oZq2HCsiZ8MuKIV4F6gmIXkSIFrv11o31HmqaZ8/TmGN3EHta6SDW+yRVnXprvtgL63LEeA3k5Bf7piHFfbr6l1D6cz6h9ohxjIcVUmAKRDCYevXLv3wCN9flEvdSllgTrdEJwCqG7Xa8LW5XLJYwDWAS6hZF1D1brbqU8qPKVhlFKXUjcxgWsZJVK0FaF9vSul3cGTFYy0lU1TStXWbG+TNJMcHqxpIrOTE3n8wovywrtfltMHD2U0nkmWjyRBfeYZVWO8twaJkERSAsRG2qok/Mc1c7gygIzrKTZbqm/rYkcwjDZXVdo+cT27XSFXi4Vsi1KmJ1C5vlfOHpxx08EhH9usAWovT1UoqspVVcIoax3P+5YNVPG2UK9Wsl5v5PJqKZertVwurlThermQ1baVokxluSnlcnkpVbWTT37iO+Wv/Sf/hXzqE98r83Qq9aqSZldbeKqNsT1lq0M8Ha4NuvYaVhBN9zgs/CXbDBY1mrwQY7C2r8Otq8OhVRVXN+xN3PI0tY3C3hHdJXafyfDb3l4C9wZ7HqdUjDNxmOJX7x8+doc+ErXMEE71M4Dr5UTiTc4wZFXwmmfmXrBwX8V++8SgD125i1BF0qAMZ4U0D5bSnK5VIYfsO1DQBfMYQEHLqGMqOdtDNWDuXq3ux6t16jA93HKQM1tI/rXLPQZc+xuZt9/fff56Hbh2VknHFK7dOfXasDniftuweHCbmW4y0J8U9O9H26m3V7cqUuCq/tN3t+P73KGdhdFA5uPODR0How5eObpRucrntKtY0f4IWPVfRgrxgY/zGfC3TXIf7z3iRUcTVz9ev9Y/D7BVn6eqGkU0T7SDB3OsCWUR/RUexPery9B3qJrv+hdVsrBrQR+ukIBR1N8awHWEsVGtinSsMUhrwLWbhuo5MVbBNoDWAbUmO/SNoLCZFN7bzTN080c3xbQf2Py6N47PBuD6bBU9HD2UwFACz70EBuD63It0OOFQAkMJPM8SWHzxS3unw9KEKMkmVFgm6BdCsgGKdEHJHW+ucc2XT5f1mlzBYBKXqFinuV+YzgztjB1wZfifLTaDdx1342FfMKKtAIArPaYwKaUiTtU1uhAODla24MZqFqGo4FadlUEI07SQzW5x4HgRb6hV4QroauF5wbDKvPUMed1cDXdCV/OvtTNgUXfs6zAEvJ9IS6N3WwK6DCHwWSp/+md/Ir/8K78k/+yL/5yZ1OE/CSUnijaJWsmRRGo6koezsZzNJoSx07laCsBagEmiABaznFDdFV4MgTcFmfEbq8NO8bCvxvQQYfUB5vsThWNYGMBG4JVXX5UnT54IlIaAlAjbH+WoSSjDtBHi3gDOiCCoFIxlBL/MyYQ+l1XJDDQE+4Bzm/VCVosr2e22GjrdChMO7baFFEUlO2RkL0qCJlwTfFthD6CAF+HglWzWK9lst0xShEUyEmDBbmA0mkiej2U0m8pkPpUZwHQG9W0s46SVDJ6ehKtIIIcXkiFB+ZoSvsLLE6Aug/oV5WCLet280HKk2jVL9O8GVPegKaNCDU6Y+pXQw/qq9jdLznVInmwjxeRQQQUXxDCukuo1RNvXCL/x8O0gobH+34cYwQ/SFoH4G5WVAK2W0AlKT8JCqjNxyQmh5HazlrKAF2vKcoQKdL1eyg62AFCv7nayvLiUy4sL3jPAN+53s96wTa23qpJGOSL8H0w8amspYCnQIAmUKpoLWE/A7xfXhJENABZtIm5lMhrJ6fxE5idzefDoobzw7pfk9PSB5KOxJOgX9CLWtoy2DfjPs2BDARsEtCFQgEyYWuNfTxSmCcLgL4z7LLcrqYutKncrgNeSbRDWGKrgLqWJE5mfPpDZ2VzGk6nk2ZjtHWWp9geudNWEXsQ/TETmamIdc7U6rC7wXmmpFF+s1nJ+sZCr5VKB68W5nC83squwYTCWbdnI+fJSVusr+fD7PyI/81M/K5/7gR+TF05ekHaxlXKxk7rEU8ISzgXgal7Opnh0JeQevOd71Esb/RHuuWCAULhGaZcx/Zmed3z+HBU63HAag2AHe2v7mwhmg2BF2bnlGORikhlNyrb3yd65AmfTeqgBuppIks1IkqupRJtMotKsU2CpYMpItynhm+57S3w0WkJL+LQCAAHMTAtpzgBcF9KO0e/wPM2YqE09QOnvsL/xZxshClUtudaeKeotwPXOZFoGNy1hUBc58ky1ffTgZwWu3filvkj0D1c6qerWWy/J6t7mNmF+Y2OyKoTRV/E8oRPzm9gU2L+APkzDxYWnMB/0plTWR4FF6piVAH/GRoaCWfq1cm6mFh+URJudgO5BG6gO8x7H+TcDVzbVZ+p/b72+v/Jn0MGCPRZAdBdJtILCNWUiOu+v97cFsTug73Y31lhwmMLWEsA1kigVkVEtMTZNTIHMebCNEf6e3h6WDh7YdKwAXQFb4d9syQy5b2qbVSEazKO/7LrsXruWtr/5NQDXr3wLHD5xKIGhBPZLYACuQ4sYSmAoga/qEnDg2tvTdi2ShcP5tJEp54MQE5O82BaYCl1117+zGrUQf0YjqnJCJ3ZdcfjPrp7wTLiqlEWMLzysRhIVuURIngW4ylAoU27RxKrzz9QzA+RqEghVbpiHLBNDmJrj2gpKQyY5gY0rywhb6eKEU9lOZditJfaVOtcq+RboyvV37xo6FWNPUXVsoYeFkSU2obKhRYh8Lvl4TL/SP/iD35Vf+nt/R/71v/lXUtWtVCXS58JHMpUsTWScp3I6m8gLp1N5eAq4OuF74V0KBedsPpfZbE7AqLYCnSJHVc79uzy8f/O5c+9RAkWAVvWvhIoTkBHw7PzJE3n99del2O6oNGUYP8P8oWE2nz0CV1U6AqIBSkVxRkA8ns0Yrs/oafeLBagqoIRcyXa9UkhnXpawFih2pazXO7lcbeQKSZMAukgUAYVTyUfqy4qQbYA9XNuu2PFnWl8gTB9q23wkM/p4nrLMJqNMpklE4BozeVskaYx6SVmuWTamKhf0j16xo7GMxmPCW2SoZ9Z7qMJhMZBkBOf4HJSVJhnSxb8D784fr4PdXivhb6w7BbNU4lkeHw+dJsjxt4d2ul+/AR31rAcAD9x/1xU+Kqo8SK5BZaV5KFqoOfosIKTDBwBywEWC+iRlW13BImC3lQwwUxpZr9eyXi5Uddw0slmv5erqivYC7IdxzFD89XJFpSYSScHSISMY1SRUAJnwId0UsI6AhYEqMYG1oGiF8hOlNUozmU8mcnIyk7OHD+Xhiy/I2aPHmgzL2zLAOW0isBGQ8Peq8rfkcPA+DhYRKBcbpzg+AlhBdFrzfnhP5U5KJNGqCtp+NEjwBVVvWXHDZLPbya6s2B7y8UjG0xOZzk4I7ul/SmiNskEiLU00RtU1E1YZcO155zr8IXhtW9lVUK+u5MmTC3kKP9yrSzm/upKr7Va2SAQjY6naVBbbtSxWC3nphZflxz/7k/Ljn/0Jef+7PyDxRqRZlbTy0M9Dsiy1VaDa1r1cVURqMKEb48xcQ39vCWaoxkwrEYiHaeuyv7i/z8N0T4V9nzf4cyNsXBgp9d0lG/89ijoIbm0gpyiQ5+ieE11UgvUPe5KQxTOteSzpZiLpciKyTun9yLrzEG+LC3ZvxdtUhXu3SIsAS0BGH0iMJZG0DlzPFiLjSlps8jWp2emo+tJDoZ3ecDOTimkLnaa1gHm5OnBiP9cNWK8pr+trj4y9CzXg2lMNd6CuO9czcGbnXEFlqsnWDtpPz4v6etMw+xd6lits7TZXdSuJQ2c45bE5wP5n+viIzZemLbWf3vembJPkGMD0YZteyDb3CvfDZtgIHjs6p1GFPTafVVqt1kkArhr9rtYEtHMy8KrzOJsVhnnbAFzZR63+uImEvgHguo4l2iDxHfqbbVVjztnr93cORca3YeGhdrv6/GhoVc+taIXlObxcMbfVgYfANXjru2bdBBEcVkzdCuBaaXIszt3dKgjjw+HFWTPmvkNvRcBR3FWu9p7BUuDOmh0OGEpgKIG3uQQG4Po2F/Bw+qEEhhJ4ayWw+KImzbLlhCYzsQWoaVYtjN+UeEx+7GFG9jsDriHsjJN1W1CZqoJZVjFx52LAZqxMjuWerTp5DKAUi70ykWg3kmg7kqjMmUSA80BAHHc5AOIyta1CTMugaiF0gK9ctCcAdqCP+HkfeNKfjgorsz5IK4lSgDb1p9X1Bi9WC9uo8mE4d3dne1T5aAV1QiEvp67UWTwGglT3pAsoTRJmSZXMF26cTyQbz2S1Xstv/uY/ll/7B78i50/fYFKU3RZJceBxmtGXFNnVTye5PD6dyuMHJzKdjqm8HOcZFX0np2cKXE3hqvNq9050ZaXO7PvAWG/QYEOA76oCzAEPLcM6bABWy5Usry5lvV4RpsLCAImqANkIZ1m8WBwqKEb4vwJCqDtSyQCD85zHaoK0iKCtquF4icVsa76fOyoGAb0AXGE1sFkuZXV5KVfnF3J+dSHny6Us11up0CwAfOHdCrUr+gMA3baQLdSIgsWyqiFhVYCkWtPJSMb5WDPZZ4CpkSRZwusbwyeWibhU0QrQir9jEQ81L8p4Nj+RPB9pxvgadYRjcGwmUYJXKi3v3ewZYJvgyYH6xN4sH3wVqA4EqnLVf63Jhj6tbVnL2ZqmekRov+zEmHvtNihm3MbA+hrD1/lWB7wGW9lH1bvQk2ARdhISllQktzUgoS4WkfhquVhKU5bcHMDfAWB32x3HJlgFIMwe6mOet4X3qYLJ3WbLMkT5jtKcZY5L2hYF37ctKikAOPF5pkKOkoiJqfDZ09FEHp2cyaMHD+T07JQ2AqP5VOLxmO0PhYKyZz0mULhq4jeor916wjcWVHFv4btdPC7BFoEkE14BuAK6AZTCa1Y9XOk9y4Rw6j3Le4MVhoV6A/ZP5icymcyowkPBV1XN90Adqn0VQwUSj1kCH6pabQThBoS+AFyLupLFaiWvvv5EXn39qTy5vJKL5UKW241sYRWLxFiSy66sZb3dynw6lU9+7GPyw9/9vfKxD36TzCcvSB7PJY8nEkkuDaAAVOfYHDEADAUYLz/QOG+PnUqOsM4U9FS4wnOUClc8M7pw8Ps+6RwI3FsV6ic2kuq94XCQ00eVjtfuUWuWqzZG2b11wkDvVdb7rB4AklsA17Gki7FEq1giDF/sur3NEG4F6NVotvMOi3TqOW1vfWCif8NnAAil0iaJtNNS2gcLaU+XBK7cAHA1nngci6nz+tEjDlLZvCw02T6MwMmVnD3bCD4ie/V9oPv1Gw3zgP4+rNZd9yy8m03uoyJl5Ba8f8+2o3DcNra4Cdb5jvfbHFXPwU7pvq2xpyxvUc4oSIvnvv8pQpn1o3QU/hkE9oIKalVsjmG+ZZvkfa/WBFEAZp/kENZU0bQUYKSSg9i+ulrboIPnY5f/Tla3hkiS8EyFKEAIXON1KvEulajW+Rm7niLS+3+ZwpVWPRwKdLezga05PFw5B2okymqJkNYg4ceHpIPhGd3bJqAPATa+sIGGa4OlgCvxrZ8cnce677RFHxzaBnWRaiInPzYkzbp/JQ9HDiUwlMDbUQIDcH07SnU451ACQwk8txJY/NbvB+CqZNGUrB40HsCmJ1JS4Oprz4BqfILuV8boPA8tR1ItA648TheSuisP9SvUpJ06lopCTAqLVJL1WGIA12JENSvCqjDhpyqQ/Ba+rpa0pJOemDIQyXAsuReAa1pJzIW8ql+5yOfUFuoBVaRpyB1eFV9NbEl8dAqsM2mTl+wtDikn1Jn43iLxOpnkMfvA9eBdpsJR3KZTdgYBe92AtSB0uhEZ51NJ8ok8efKG/P1f/7vyv/3GF5hkKEtGUlQxgSsUlpNJLvNRKvM0ltNZLqdnSJKloBPh/GdnJ3L28BGT82RQWhpA8zBlV/pQ7ee2EL7w6OQ2vFYWEUOsU8mzjGANitP1akV1IoAMChGh2YC7eYYkVQCMpuikgtDC8i3cn0DLQj2pnI0BvxImpoEiEImvUFQAY0zABMUgPsf8WYtiJxuEpy8uZHt5wez2rz15Ik8uLmW5LqiCrKHEhRqYi26oQlqC3EqQzEnDptMYNgGxIK9VGiFRViQpbACgkJ2MZTSZymQMH9BELQbihLYFgNoAifSPHY/k5OSUiZco0G1a2hsA0CYEepnE8HsFrKaqXL1rqS41GG9RgF1iLcaPqvwKZa8tSoFgX63K34cmfJh12wC7+QLqsWpZcM0rlp/XeYN2oFYBLP1w6dfa+YqCvAEO1jUSW5VUQuIqoepcLK5kebVgfeXw6S1hEbGREuVf17JcrRj2XhCiI2lUoz6+ux2BOqwW1EIjl0QSwtj1biur9YYWAgCMaC9QMdNGItUEZ7AlgI/xwwcP5fTkTGaTKTchoiwVyaHOVtUb3ocX7SdCMjRNeoY6pb+xgyazWogBZM2DF3AK16Ch/gCillAHCIaJwRS4qo8wLAcKKUt4FOv9A9BieMLGwAjtDHYKSBQGywJrmxri6it0BSf8n8Nvqxe1I6hkW+7karmS159cyJdfP5fXnkLlupDFeiubCq09kzgGdI2lbFrJ4lre9zCXT37ovfJNH/6ovOulD8uDx++Vs/l7ZJq9KHE9od+g1Oh3paJCqiODxaCqqizs3dITBdbP4ZXAFZwQgzsAOaC0K+3uxm/eZnnS+x3ePUv5Ft1gCmG69lf1Ge4sBGyQ0xtzhWvYwLjp8ay4DInAUFfJNpfkaiSyiiUuvJ9qREAfI3pipOMhytdvUt+t0Q1Nm0mTJpo062wh0cmSSXeaCH7AMTeXYia0JL5TVb09sxoHrPgdIkvCRo8rXg08mxIzDP4OTM1XknXiz4i9oungqj+6FTQd3tOxiuzD584Cic90a1/X1K23zJoUuMJaBk9drYP9L9tY6vlYPsskTFXlGA87a4GQILTnzd4/Z3isOuDmJenGmF6eztdChJEVtCpZbW+Wzgi6yawbzwpiI8xr6O1qkUfeAmwOqJu77i+/f1XHgOs7GbSypHuepb4nwF9VyAAaSbzJJC4QkWWRDOguGjR19OuwvBDBoVXaswjiL9QGAP2PezGYx2a1tJkGgNWW16BvA6ZTBrU44diLMRkvCBYay4Nwa+M9vOjb+l8k8x8bkmY9y1gwHDuUwFACz78EBuD6/Mt0OONQAkMJPMcSWP7W7+lCy0PdenMrndrrpM+9zDSIVv1Rdf3lCwBTW9ikn9CNwNUVkjaxDwpXVzUpcOUEnwtNWylggrlN6XMXb8cS1VCtIXO8KiyweGHQNc38Nfu4wyFdkJhkihv8UIcCoCKUThS6UuHhKwqofTRrunAhYkpYqFwNcvqiJiS+CPdloV4eR8by0kQFJk46RLB6RC8ETKvTtRC69MWbE4fJTFbVUm3L0jTolrSRTEZTkTiRf/1v/1D+27/9N+Rf/v7/RUXrZDSTNsqlqOjSJ+NRJGejSE7SSCbjTMbTiYzhh5pnMhuP5MGDB/Lg8WMC17wPXH2hYVYBAHgqOO0aSgghtd+h3lWxFgvSb0HBt93Cn7OkJyrAGGAU3gcoCdUnFJ4aVgyAaaHbgLtYACcW6omwe/9cHIfwbQFwLZkl3sPnqdimPyfahMpxAbkAone7lezWS6pd1xcLWS+guF3L+eVCzhdLWRVbZQvwhUVNQI0ISFZpKChgK0P3oUBGk4USFwm2RrlkKNPpTMZ5LLkttnIA1jyX6XgkOZJtIVw+En4PT05YCOB+J+OJTKCoTFEWlmAryRk2z3DQVMNcyUOM7HENzRB2hbFBgK1dNiS5UHsBzUAe9Osh2VnXx9Wmwj2YPQOyQVcbcxSz+g9mG+BKGW36quI0uOrqeWUDqBfAw0LVxwTiLe0dzp+8IcurK9YvYH9TaZmXTSnr3U4WUCdvN4TrAIhQdsKDtCgLKokA97FRwBZRN4SVayhcS6hpkUQrlVGWST7OZTzJqfhGmSNZnFtpjEfYgFBPXwLXVBPo0BMWsBXtEL6OTNKmdQHQSkjDdmHl676UmgUpqP294DSZjqr0qdSlpyvgqloDULGK71FWrcJ+birgXgCOc0DjET8Xtho4395iXSVRtGFwhTFHTVPnodzLaifL9UouFwu5vNzIa+dX8gqtBRayXNeyLaAA1vulpzBsM5JS3j0t5Zvecyrf8IEPyLte/qA8fOHr5cHZ++V09hdkEj+WqE5VkVuXlshc7VoUWGhSRWsmgYnyb+bqQvZk6i2O0SQaz/YVhqY3BVx92HbAZlXonofcIenJw9FfAtu9/QO132hIN7cKsaG4zKRZJur/2GIjB7DPnlkBg+ozjjBmD8V6uVjZWuekVQPaBVTVUSZNLtLOtyKnC5HZWtq8lhZJ6dhbFDJzXLHBpR/jolI9PB9VUa3XoOMfw6l1d011jz2Fnm/ScEzuX+ZRCt7bILLB5S6A5wCsXxVdKzlMkqUbsjd90R6JfVj7Nfv2ta8+cDUrkXs2S36yRRHBWgB9HK8uSWgHnvunVAGxJT3iIQf3EKwAPDLBk2VZ2DuGKEJWB676M606EtgJmIXAnvxcQ9Xdi3//Fm9Wt95VX/csqq+Bw7STcd6L/0FHUJqdwC4RKdFXHHgf13bf2A6tirW92BY35qcYBAAAIABJREFUh0zYf+iEIkprkQxz2VZqJGxEX6QowpO16dkpj+C+i6paAYJ5DrVN79laPOsgef3qB+D6NdBsh0scSuAdXgIDcH2HV/Bwe0MJfK2XwNUX/4XeAgEmFk6WJILKNhN1uto1BC86GPVQR5WVKON01YRCxS5C0sLU3BYNuJQLCPg4Wtg/V8qJtBWsBGKJtonEu5EkJdStGaeR6stmPp/wzTRfOShfD9dyXKqYbQEVtmBXmgtDYsvUS8irdFgaD/nDxNYWJBpap0pBJv+yMNcoLlUNzMUmZFl42cLRbBmuiXp6atfD5Z+qEh1n6SIeF8v/EP5pqlhXxsaNLs7H45kUTSm/+39/SX7ub/x1+cN/869kPp3JdDxjaDoysmNxN04bORvF8mAEuJdLOlIACHXrfDqRhw8fKnCdz6nwBBhNAZMs67IDVE+C5QssY3SKiB1ym+Go+o8pTALwBLgi0KIdgAJBAEz8DkCLdYgWYB6ZtBMgGITPpybeQlm4slIpORSBpkC11b37hyo8tGzCDN1H6HbBhEXFZiPleifNrpK6qGS1WjFh0Ovn53IJIAvVIZWGtVQF/DXNZ5WKRr0OTSymqyNcX4rEX9OJTAH2LLQTx+VxSuA6mSHxVh5WPPAaRcKz8WQss9lEJgB+WSZxlkmawTYhR2GYohL/quLSTqCaa/PJZbn0s7Q7UO0NUGxFDN+28ER7v95GP/u4Klq9jYZl457qy2xIuO40lGTwCcANqkwCv14DUT9IJI0qpDb1JoA27CWevvEGLQRCELWpY6umktVmQ3XrBp66FRShsInAC+pPADkAVYMmTBiFeoaKDyrqhDYRaNNQhU7gVXwCyDqlnYUmThvRFxV+yHGM9qn2FtgUUNW0Am3AYCqoLeGZr1wVemNzQOuAxcwidZsNXQB3ieUMhjHpFe5HPV35siRYXHDj77DEqEspSlgPAP5rwjeAewL4EE6ugeWEnTiHlT/qgP2kvxlCdfBWrhaXcnm1kMvFWt64WMkbTJ61kfVGpKhSoQV0UzIxGMa+2aiV9z5I5BPvfywfev/75OHj98j05EWZTN8l0+n75GT8HloMgJFSwVzrhhgGXG0H5u1qvd/iYbX9IDme+00itx5VeC4he5NP2T7vvs8pHPYdKtp8D4yKMfVtDF8BuN4PXNAr1Q7FGB5tEmkWqQg2FqsMweyaVR5biGZjglE4NuscbVvdhVq8x96YwLIGZMEzLYulgZ3AfCPRyUra8U4kwwYkYKz1NjZZ2zA1X2vdhNXxgpYPgK7w57UNUdoLELoqCOYWgil99Xnq3s4KZPlku5l59monYtTCnUanwTbgWMU+qw2FRkwgeSU3VMIYu39uhbxdpvb7NKleQ2F9usoVcw36HFtbOwSW3dzBy9wboe/f2JwLBW2BD+7/q76u2B00+yTztOcjAqpxS2JKu6XQbN3aSUOatAq8wrrPviFg589BoiyvSR9UdNOMY0EBT5xUol0iUWGA04f/Q0h+0GgOazdYEFjfQxW1iOxqkfyulQgJBTOLwlL0GzZgGTESNiwAWNX7VaWw2IhUC4S9ecKzNeKjRw/A9TkU4nCKoQSGEnhLJTAA17dUfMObhxIYSuDtLoHL3/5thWWct7uS1XQvEZd9wd+VmAAqHEU9uljQ7XV+rxnUWw3jp0rCdulVfqVzQVOVEvpQQwjvRZv4A2o2KdU+0SoRKRKJy1wTEcC0Cgt3A66KLHA9dh0EuAcLJPNSVE8yVYfqZBMAVVWuqorVC4N6zMwSegm29F41xwi8BUuJ0lIkKSUmfNUJMV6aZMMRiN3v4TrcVlLXFa4dvHOFK86kwFUBpdaEghv8B0VfNp/Ltirln3/x/5D/6uf/S/mTf/dHcgrV3mjC91VY5EktWSJymidyNh6p2nKcMbHTZDyS09mJPHj4QB4+eqTAlVniAao0dF4X/rqI00RBqqz0xaJnIPe/QT2FY6nM2wKSVQSqgIk4r6oeVS2qiaRU+Rm0lu4TasHwChXNMxPKUyocKw3BhheoJ1FTSmXAq1vMegg6E29ReYkEWwXtDaCkxHsA7uAjenl1RbsBhrjD43W1k9Uafprq4wrgnCWJQmLzWMV5K4QEpjEBKhTDEyS/guoUIbvSUl05gwJ2PGYZaEOJJMszmUzGMp2NqbhEFnqoZdN8ZNA1VcUrAazbCliCMtWwqm1AUKwCHhh87XUHKqVcbYY2T2sIVyqrh6H2Urs0lqWFUPt5DoGrJ91wKM91uapkUffsT6TuBl4JQyupEC5fwGNXwetmtZSry3NaCEAdhOtE/cLXFHYBK9TL4opJpBAGjVdVNVLBD5bevZoYj6GU/HzA/Ujh92wio2wkWQSl8Uims6mM5zMmLoOqGrYCCvhVWQzgCnitSjf1g2ZCM6rftKw1/Xc3uPFYT6xloFrHN4fgPubYvzZ2UjRplhdMgMWNA00QZp2LCleUQ1EiORX+prUUNiJ8k4PFDlWsWxaobQH6iienUs23ertCGbxcLOT84lLeuLiS18+hbN3Sr3VXtlLWiZS1eufihefAyTiRD737RL7rI++Vj37wg3L64GXJxmci6Uzi/KGcTF+WWfpYpEqYAIyeuW2qG0ZUP3beAhy3uV9l6soECn7z3wZwpbuISchuUSfe+Xy8B7sL5/D22z+pDyl++QzJ1WeGbmDoiH8/3Ooju9UfToIQ5FUqshjRrzxpAO9xylpteHTHT/tqR+FCL72mecWBgECAK6j5US3NyU4VrpOdSK7qRoaTE7r6rijaiXuLdmpaAmYqWhW46lhvJugsE4XQLmDuxJL+XLWHPvvlnbVlzwBV7YWva8/1287TwcH7fJoegzLPNKbENvm6EPLOTuXQWuX+5zdRNPsexsXS7G5cS3z9TPvAU4dV35NViwmda6ETsYbQZmgRYFEX+GVaa/NBv2I4OiJ81Iaghcq1k2ZzfqRKZ4et/aeBlukAW3vKds5ZEUEQSYRw/U0qssWcFX7M6jvPOsEm0rWG75i1m+lxE7lr/dogrIrwvMPmSJsiNAZT4UZiwFdTtzKngdnUuI+32ssw4UKArrAYuGZ/8iyN+IZjB+D6HApxOMVQAkMJvKUSGIDrWyq+4c1DCQwl8HaXwMXvfFEn7wirM8DnGYe5JoaHnoVQYZoI9QmUOfziLL5bGTlwVcGohqUxNM2Vm8YpGHJuM0p49BF+mtK0qQFbU0lWqU5cAWBh6ieaREgXBIAyuoAzPa4uO46seoMVgFrt6WUThACe2SrWrQxMlcO/BaAS1tTSArAynKuQKKvopcVFjql+ugvoJtk3hdo5pNyrX4sCo0jOlQqmbuKCxxVPUCa16jeaP3gghbTyW//sf5f/+r/5Ofnjf/uHcgrF5HhMaERFcBIRLCG8fQrolANyxjLOYplNxnKGhEGPHsqDR48YYk2YSL9LKF01ZJnh5hT3eTKmrrB92ejQD7AJx///7L35k2TZfd133pp7bb1M9ywABjsgygC1UCRlmyExQg7TtP0H2uHfbJqWFaFwOBxiUBYtBklwEQgS4BDEDsxM9/RWe25vd5zz/d6XWb1Md8/0QKKYNSh0LVmZL++77757P/d8zxE0q+jV2em5sowhWJu+Y6XaqSAkvV57RSCXkQ7pBCxZsi+FoWF7loiHBHpQ4diX03m7+/eyYZB/pYM/Ppc6J1WxFqRUsWybSLrj1wSxBSp6h14usDyn+m+Bk/kCZ/MllqulhTNFEXKGZSW5+h/L5wnGpKiM+X4yjBjuxbJ0qWDofxnLWmA0oqp4oPdD9SLbIPcQrtGIqstxrz6m6jKhJynDtAhhFSxmNgvaAXAAapYBrnZ19aWUmFsf28BVfTKoMfUYgi73Vd76G1OlbZGPbeC6FbTncjazs7Q6eeszDsIFxNtGgJzerPInpeq5qdBWBYr1AovFJdarwuwbqMCsKgFxKjvnyxXOLs+xXhdICEaiVOX46gNeostDYxvn8mhNwbYkXB2Mh9pAyBhY5qFrDDZLcvrkBuDqvqwxN3YsMEcpzg4gzDaAymYHrj2kCm3uG1W9YpDtq3rejRpW4MM3hwRBbXUd/HYJswipBaodTrINqRSmsrVu2V78XehSAbrauTchK60IWLLMfm/qb7Mb8NFWilnbVCLYnV/Sv/UEHzw4xsPTCyyLCjUZID2XactQQ96yfH0e7HiQ4nM3ZvjVr7yNr3zhS9g/eBNpto+G1gYZbTNuYpa/hqTJ0ZT2Xph8z80h22TxY3HVpMBg7Bt0rCjguO7FAryW7PayrbK70qNf7Na4fVt4ESrqAWO6KhzA6l4QlK1SewZWtQEnL/LUjx+wLic+V5Ggu8yAZY6kzOweK49xg1x2h/ET31OvDbx3HNZvWJkxNNu2RTcu0MzWUrkiN0sdbTQmrSmKVZhh58FNVHoVq9rAw7Askd2Bqz+/ktPDzqEEzMEnx5Sx5kcZOvpmHNFXbrvx9JO42dB9sZMcHvVRYKtZ38RxLoWrVOjeXwMmtXu4KQk/aul834tpEdKx4oMycPvpk+rWx4KwtlSw/ZxFf2fvV4cnQXP42n1aBdVNKW6VPfY9Yb559Vuf0rP09gThmOwk2Qb3sz8+anu83Hn9T+TR1lB2x9RmuyvAqSClncA6Qre2sNe4dR9gXccvorj287C9fdOYbZGufs6Z8xhtTnshvx/5XNw2lM2znmGFgvC6XmP3b3XVrV+r4d7zqlp1B1xfVUvunmfXArsW+KgtsAOuH7Xldn+3a4FdC/xcWuDsG39iC6yWkMEmlEGvowUfF8Jhpz7w1R5GbIxIwxLJVBgsZ+NCOqgobMESFBWm/vLAB6lMDcoq0Zqq1nku4Bpzdx4OWwVCCDB8PeiLYVkKcCmvWaQvDoK01rS79txUxgW1jo6xXzV7WBPfnFsVuAerza0dIPFLLmClErGyLnrh9Yqh8HyONwj5hGGuqAK3Tukz5CJhydgrSoOlgCbUFqoj5VJj6tzR/j6o8fujP/x9/M//y/+En/74h5gOR9gfjwU4W6osmWguVSVDnlIME2CYdRjlDNCa4NrhIY6uXcPhwQEmk6lCg6j6Y8gTj38Dem1xuq1E3Wp1V8BShWzQhrCVsE32BCqBDuCKalUDhrIZyBgYlbt61he3nrIePEBdL2gwT6E/puCzslainAD4CPdsgUPoZMDV+qQhReup8s4UdC1Vsm3hTFTMNgr9iQia1muslgUuihUuF0ucXZxjPl9gXawFguRQS7Dm4q3WF1b0+CRAZiAYlb0CeFGncCUqivlJ+GeLXf7cYOyYgVs8b273kA2GSNOB1K2ErwS4VGUSugaYF0pc1c/co9MAQvD1swWirc03C3w+RqDFBW66ZExWtQlh6Ute7W+3Ny/CsRs8cS9XKW1M0cqfCXTrHHhYVl1K3apPeauaQrkqDLgupYY28MhzIfBXMFBrgYvFpQC5QqsIRGRTaXYZPBZuENAeYzykPcME49EIaZpZcAl9gqWQDmpW8yWNBcWtrzOozEA2SzGtTxnsM8gqn14HrgY4QmmxAZOQct5/zRLlJN3YDATlq9uh2NBkinHbbLJALfNxtTbl+6O6VVYCfu1b6Jb7TQelq6C/h2dR6eQ+uqFtLATKfK+Nn1mo3OXFHPcePMLdew/x4OQMl6sCJS0OOqCgupXQlIFksvlIMcpTfO76DP/0q5/DVz7/RUz33kCS76NLErR5jOHgOqbpLWTdSBYcHemtxmcvT3fAExIXOXbTl5rjKoOkAjQylxhX7jm46+8f/a7as0Dsh9Gh51eqW1/eeo5gcymYaGW64Va2/UovBVztYtPBaJynX/kyRjTPEC8zWQtotJISnW3RIKJPg99GvW7E+qar0G2MtutXYJD3qrxCN14rMKsd0rc19FNabTR2b2flhnd7OUL2m33uSaxdFFZ/uDNFuEHxZ1K28gB9aBH09zG2v5FtvKDD/XnD0DdzjdCWV8v2X3YK9OFw8OnPZtdxkhC4WkhhUDBfBa4ca/yafWE98+YVN721QcPNE/ks+43Dx20NpepIdh7CddOrJYNVgENQ2xCiWpkWMT4+B9sAebe6hRJtBDSHs+uKYXQGWz0srYetdje3134+bNURPmt+87Kn7m/L4wNw3ZrvKUegToCVAdeOdlhNsIPiNez2A5v9mWe+2+1RjdU4clXhPJwhWXmClqVKSYqky5C2qcQPClqUappBhdwcs/svx5Wu4mSMF7n160/iYwdcP4lW3T3nrgV2LfAyLbADri/TWrvH7lpg1wI/9xY4/71vmYpFCp4AGtz7lIthBkwxPIZ8SGoYW7gHUKMD9oWDKe1C2a0pKaSw7Cfwbh0QOK1Upu6zSSBaJ+hWCaJFjpT+rS139lm4yYWQm68GsKSFOJeYFuZhKgJfwPC5tkpJVUrFsn8pc32RF8rqtBAxhQ8Xtj201RtzX0RX8/ULDD6eapG8BfIKyEogrQzGqmrLlD8mPHnGJPexyW8fMhKac6tEXDYNChpiSbWVHCuUqG0F9tbLOf7oG3+Ef/l//Wu8+94dTEdTHO7tqVS/JlgkuvEUZvq+5mgxSFqMBikO92a4cf0ajo6OFJwlhSt9RGODU+J2LlgKCtYroMEXXFwXSP3q5fI8PkI1AlFZB+g5DbzIt1XfB7XrBoaFBZzzCFfrEa6yvNY9IJX27HBci372Sar/LGzIV8amhhW45cLQgo2o12bnkF8xFa0evMR/Le3dSIECiyrCLgJZAsAGq/VaNgMXlxdY0wO24CLHyz3FYgwyEhUR8rGUfTDI1Y70KZafK1Pm6fVKhSWDa3gtNa0Us2OWwI/G8hSlojXPh4Kt9HOV2pVfy1/UPG0F/WQzwPNkRn4BKBvk9QXxlVAfg2+CsgI6DmnCtaOSVIeJYf9iy4rAcXhfJhn8coOqsqNFg6tc+d6k2JQimR6l7t1aGXC13xFsLzCfX2KxWstCQP6vfv1VZY2Ly0sFZikwiu9dcNFUW2wLwlZeB7RkGA+GGEoNTM9n2oiafyk3D/i4YMtg6la3EVAgGXuEeaJKmUvormegoti8WwlczU3AxzhXwYfrwsqRzcuVSmdCXL5esB+Q6Kg3aAk2EMH31VSpve+tbxgIPNeV1Lzs/3zfLCEVgPXxVu9TbWnXhDZl+FyuKDXvXOFpVzZ3CuC6OD834Hr/Ee4zMOuCPrk1DUhQt/RwNcWsucBEUsZ/6fYhfu1rX8KXP/sFDKc3keQzIE3Q0RokO8IkfR05xrbY17H2mK23axGU46FQCc9xmGOpNvYIjsJGmPcAQc4AKJ92e3wJVeOL2AsEmwzv+6EMVx2SdgJ+h9BhPnG3+PDbtxeC2y3Te5dVgABx2SFe2mZjtB4gajKPOQ+bgx4A6NeFPYlvXAa1eQi+IqXJa4OtowLdsEbH4CyXDytsMqE1jrW9AVdr4wDbQp/Va7i6N4yleu3eSsCAq22E2WPl27sFXG1o2UJJV5SvV+0YrpbtP97Cr3p6ZJtvJvjPzbqH40B/fPYm7J5kVR661vuAy5c7HtteszGPFRV6r1cqczb+vhs4bXMQjvdStPaVC35s8j3egq2yFWh6gX2YX7lnlOCfKVzNbiAES5qjzAZY24b48wH23y3gGmQF1m4Gxr0/0MKD/q2ucqVVCFWu25frtit6X/n1hNOGWzfYTqbZlnBzhNdvnqBhuCgGSLoBkjo3qw/OfVCg7UpEXS2Vq+5dtQNX+rhqWN2+nl4dfN0B15cbB3aP3rXArgVefQvsgOurb9PdM+5aYNcCr7AFLv71O73/Gv3/zOPJytA0keecMbUKWVbcNoMWLZNS5QXWS+d8geUJ7u6RKsVoRNgXFhK2mNZcUqtMC8sSQyVsLVN0XHQuMyTywbK0eC0Ug7KSPq4BmvZq3C1d6NYaQYsBla/aYlkrS1dcaXEZVFXyD2Solke4OpQLU9KwWDR2LL2XKY/c07XL6Y3Hz9rK9hRyRVWBCXKf+tE3wtXfilWZTFiQR++hrVGWS9TlUgoGtilLg8m2Oqov77+LP/3TP8Xv/MGf4P0HZxiN9rC/dyBIVzZMal/ruUb5EAOWp0cd0hgYDzMB12tHBzg8PMDe/j6mk6kUp0xkt9AqV3QFk8xe3+priVBezW8Jmhy4BgAn4Er4lzIOxpR5fE9UvMpGgOsC9jsHtoSxdt6CjsvhKoGTfMqo4HOK46orAwHhdyyrc5U1QZSXtatMNDL9B8+nKisJoageVFiRqWYNmJpaUKFMUulav+DfMS1+XaywWCyx5qcgIYGYBRzZJ/lDpLAmvkepXP1cUtlK71yCV7ZB8N2kjcNkPN4AV0JWngfaO0iJ6V97wJgCnbgRQrUL4Z5Stt1DOPSfrXNl6tRtuOHqa7N1u7IwFMjdBgF+LkKKudrCF+M9cKU608vYJbDRpoCXyFOVqXJ4+u4SttonITf/LQsqiRdYrQsUpYWVGSSnV2uD1WqFdVkYOGVwmltBx4SoeYY8zdXOsgxgewh62jUkUOnAlX2a/ZNqTapZI4WwWbuZss/6XQiaMiErf8e/M9VwgNgbyxFXqXpolh6v5zOgq9cR0fHa9nAduSo2GDMGCwazEzArh1AqSiW2KVxtQ0xtK5uPANjtmE0dGy4KA68qRQ/WGgKuBtbKssDF+SUePDrG3fvHuP/oFI/OLzBfcYMhRxsN7HomnFHQWY1BEuErb17Hr/+jX5DCdTS5jigbS0HfsK8nR5ilb2AQTU15JSsJVz9LMWfHYptR7tdKdavlOzk40mAdsKar/J6nTH2Rkl3n3s/jDA46dIw6FL9A/GsNh89gUc97arvITObmKMWhTYeEivkCiJc5sBwAxcC8F/0a7rWg/iKCd5Jcelm4b2zq0qcablyhHa+BQYGO1jf0f9SGAsdhVmlUiB24ylbAuX+47G0/MIRfmSDSNpfsutIQ7OMcobR59NLnlX6vfJsBuvoWjd+ie/C6DV3di/IVTmte4qm2FK4uCbWKmHCuAnANG1W6U73E828/1O5TjYLo7E70+McGeF/9jWciOnD1gDMz3rc5FB8ezmNiNk20pTBIa/cuPodtaBC2bjY27Hbx8rBVPeTvmsI1bJRww3drWO9oIUDoWlDhGqErOac1eB92/x3vb0YBr2wI431oS4kUtE9IJXoH8PrNuMHP4KwMXTdA1A4R19yYIXDlJlmJrisQdVS5svKHkx8Drl3Na3L73m9j0Kv62AHXV9WSu+fZtcCuBT5qC+yA60dtud3f7Vpg1wI/lxa4/K3v2utYgsuW36oFX7lMU//GaYdu2KId2QSQ6lcLagghL5uSZE30BVyDj6tN/nt3UwVrGfQU2KgydKtMASJxkSBmqqp7V/UmZf3B9Mhla9r4NDVGAK5ULBK4csWROJAjT3Drg5QlrQSZBtYMMtoEtX9WyTy5trHnsKR3KoRqdFmhhW00rC0BWsIGW3Bu1jFPmeBunrw/1wItgmOekk5YUhVYrS7RFEskcSPw3dI3kXPq1SUu3/s+vvlnf4Z/+2d/jXcfzoFkgvFkJm/QqilQVWvkaYSD8QQTqiaZ6J7EGA0zHEwnONifYW9vir29PUynMwxYyu4BTQY/rfw1lD6HhVYP8YLK1dPaNx2XWMHbke+LCjyiBle88jX4HAZMbWErH2AteM3vMQAjlXcL4DC8yn0uxRtM8SdloGAsgav1RykBVartQVoeEmOOEzQBlRFovwDiQqdpTMFNL1GqCxXMxfJPV69SfSnYRUBbVFK6GhAsBQppUWBcLKR8m5pUVgCedM/3LeVryhWyla5T1Trh+RmPkcuKILVydwVmEdoadNXPqc7MEoV0cSeEYFwp2+Gc+YaEFnih2zlAMYBoP7RT64BPfW57AR1UnMGJwNtw01O93ey8bmCfKYqlqKQyuKZ3q9k/6Ny1FeqyQFkUKKs1yvVaoUwKMasqgdWiKFUiH9SmVHiyvXmIVLgOstQsGVzhS9UvA8wE9ntNub0fapYF+NnnNSYRsCoLvi/btS+oNPZjl/KMQVxmeSEFsdthmKLJPgzEuj1BD1wlEbbXkBrZVXMCtrymDQYLjguQc3MmWC/wEBxQ+nmRMlhBWqZst+AiAyhmLmJHE9SxaidRY1e6euBdb7uhTYhGsHsxX+DBoxNTuD46w9nlHPNVhVUVo2bYlVSrbNFW5yjpWnzx1pGA6y98+asYzW6gS4bKZ2ppVZLewEwK16kW+Awvs2O1dHbdDzx4UTsevqlnylaD+FJ09Z9XOu9TAZWdifA3z79l+l7Esx8YxmSv1jZfUgOMNv4//TBeFl/Y0EWoy/GQXYElwJ2CIqN1BlDlWiam5Oa9kEAn9Dy/MVEtaWTGKkVYWs6NGKrhmnGNliFZaSm/Sdtn1J3WNjiTGlFqifUGuw3cBduf8H4U/KaTSBsbV9UGeBpgUgCxqjawJHSpRIPvbWht90i3Jg4w1zBUfxodR29O0Mu27PP7wOOP0PjMTRjCaA+oDLYH5pO6aY2PB6pCJUaFlgrXzVaXjyd+YvVyoSOGcdk3pn2cNsWq+x4H79ZgIcCN5FA9xMcE9aqDVc1baFPRQ/qrcyfbTHvafOpqy/3dg61X378p1sNuJK9Rg5tdSdDZIWKAlgZHr3KQDVGw3Ah6V2/noE4PggTtX9B734ErRQ4ZJ+EZOgyBZoiozcynlZU9Aq4lSHpjzoE4XtUx2irWv6bIf1X9+Go77IDry485u7/YtcCuBV5tC+yA66ttz92z7Vpg1wKvuAXm/+tfbxY73AUXdAkq1I0aVcsOTsQJFEcNomEHDFp9T8WraSy26/hZ1uTlUf6c/cLYF9ec+Ie01bjM0M1zdItMC00Gh5giw4NDBEDDopNPGFLtn7Ugc2VBWDtoYmpBAlo0UxBC4Jp2aLIWTUKPvKBwtUmx6bC8HNJLP40MeEqz1p9UD1WIBiUwNE/Xjm0kNdemxNte8TmLx+APxocK4FjJaF2usZqfq/R7KNSnAAAgAElEQVQ6iVtkOSFPhpYwp1xg9cEP8a1vfhP/5o/fwQ/unKFoMgwGDGBiEJWFdAzSCHvDEaYCrgniLMF4lGN/MpKP63RvjOlsir3ZPsYjtxUI8tZtOOXqO8FRD2jq19PuEdjLYkMbM4iHnp01lTf0y0vMYmDLNiEAbpINg4DuBQpfPAjUeHAYFR1U87nPppLZCaX0MwOkgoA1VZYsvzZYKNWjgJeVBrMEW4o7WSEY6pEXZlDlKZnJIC6BF0us+cnTpPdACFFT8VrIbkDqzKbslX0MfCqKtSAugSsX9SEETCXuLGX3tk0JXHkeAnBVGxGuXgWutGJg26n9CGwdcgvwCQwS7Jl/nJW6b2iHDDgcuIafh2V18BqWxcBWXxVk3x5zQsm1/1TgT2FP3pbu4SqlsP9cwFXnhu1YoSwNtFbFGuv1SjCP54KAe0XgykAtqcMpu3P4KXVphFSBZQYyBa08dln9kT7U3j91yA7y1Ock7PTQKC6CHWz2/EI2Epb2rI0nKmFTwmxvz165alBEoxFBLxXHPBfcPJD9iVsQ8HtCHF6jHnTGx9unXTuE5ex7Ynne3c1z2ABl8C9Wu9FKhO1Zh6R435jxc9NbOpjs0JWlVvZqckQriabFCKGsAdd5D1wfHJ/hcrHGsmiwLIF1bRsjw0EiNTz7ctw0+OyNPfzzX/wqfuErv4Dx/k3UUabnjNIRpoPbmGW3kTYTyFqC/roahi2UzlR1Po4L8llwk/CSgy3bZHnWx7Mg0IsBovCsz4SuwYvUBX8GjTfAleNNuHdchXDPHdmf8obMW5pgUuORqxAFWOsIKX1cS1Z9WKky1XJmVB68g9lSHnwU3HYYpsNxLI/Q5g3arJSStYtrq+BgH/dNRpYpa7PTQ5UE5VS1srVL6BuPoSSlB6jeTvJv1TEFOwGvJNFAGoLGNvc9wlidQT+NppLdeCFvvHMdZFnHeP5982POicwGid7Q5hNvPuWbcfPJs+tg9KVf9zHg2tsgbTbA+pcO0NUhqfnc+4aYuLlZNum68VAsjndmQ73xxw9QNkzPdK688qgHro+9W6N1Wyfq8SvySqXESzfCf2Z/EMYe79u8Htj3uUdbRoirBF3lPu+ar0Qe3EllKk9oMIW2Od9ml5/VK7Gqy7q0RkcLkITQnfPeISLQY4C/ZEAp7xWsCgnAtdW9sKtjqxqTh6tvFvWt/+o2MnbA9T+zLr17O7sW+FvYAjvg+rfwpO0OedcCf5daYP6/vbPRUvRejVeXGyaF8wk4J/MscRp2iMctolGDJmPS+5acztWtm4SR4C9pi7mgdLVUdw+XKnN0l7mga1w7WPWFgxfEWZBIn5rl6rB+3hgWZvYvJ7OEtqFMWApXKe844bX0a702bRLyVu/BQrPMdzX4tGk6vVVu14tPwkJcsqcWMQO0BjW6QYUuq7XINVi0SZN/oWW52pmKL6X9WCBCvcZyfoZ6uZDaLM8TJHkOsGS5LVCevI/v/MW38H///p/jnZ8+xKrokKcDAdU0pyqilrpvEGcYpQxsypAPU0zGA+yNh5hNCFvHmO3NsL9/gOl4Zh6rV4Dr1Qm6+VRu1JIhUKQvkXb1jvhda56RCtAiSHS1Z4CgverSYZGbCguamqrVFiUhqdvaxCGe+0z2SlSqXJsaTVXLDzRAV+vRXMSQcxlMJ9wQi9XCJpHPrZVk+2NlumnqTII4AVcCuZh2AVRUMv23ReUqRIJVlX47uKNiM4BYLYbjpC/9ZrsQHKZaZNEjOcFgNBJwZdiWyuMDXM0z2QtkKb1cqXTl73KzaQgl8Q5cAwg38OrqqFAGqQRu3wTwvRGDsI+Fu3k5PgGdXda2mLQe4IDMNyLMOsDOkRTM/PSwMimMBV3tnBCKNw2BKxWt617pqr7RmV3DkiC2bqTaNXsJev6G9pZs2RiisxiOIVpwso9QIcjz5dskAuzeBrEeY8fTymfW/8b/VqBPKmzzv7NArYGph4MdwxalZv8nbNV58TAzAlban+jaELBNdV7pa9z/TBYQpnYVHaH/KcErxzUdllkx1FSH9sXLBFpme2EKbFMceje1zQMPKQv+MPJzdSsMe2JThTt2k5XD+fk57j98hHsPTvDw9ALn8zVWRYtV3aHicBjHyCUkplK5Rtp1+PzNA/za17+KX/jyVzDcu4E6SlF3MZJ8D/vjtxSaFdU52pKqZEI9g0MCrv6O9N61b2XAyOKepH1XD+uhpg85AbPa9f+0j5cDrv2tantICy/i97mQ8r2tbr0KXAOU27z2yyEMV/VrU8HuEfLaBkPKOqRsUyrTCGsKqtU2gVTmW+6hd76JpECs4O2s0nLel3gSK5aPoI0IXhuzwSFY1Sd9pb3B+fg0lJmH697aOtxDzZvVPdN7VavBJFlhsE9qMyNY+AQ7Bv+ZKqUdLupSDqX7W6/TjzEbuG7eky/Xunbcpm7f9oW96hEb+pJZs2ibitfvVjCkH5k/cHsz6lnw/1mzR+snUqIz4IiWAtuwzTfeDLy7/YgCruzeFxxJLPjM7Zj6UFIbl+nzqntbmDepQslUsFesnHrgGu6KW+/yirp1c+X172oHWx87weH6t0oF677W76MqQlykAKGn7jf2u83Y4jsXwXJLu4L8n1dwcU6iwqwKXVQiUnge+2eGKMo1bphzR7BU2gDXhH9YpwqhJXTdCA2eck6f1WVf8Oc74PqCDbV72K4Fdi3wibXADrh+Yk27e+JdC+xa4FW0wPy33vGn2VrgaEUa/m9rodPP1ahsbRCNO8STFu2wRZ0yICtEOrtna1+ubCXpCusI3o9uKSAoyV3/MgMuBojoX8cdea2xtp6v901zXyxflGiprkPcKrl0eGETX0+Wpp8V/yasKRltxeenwnVAf6yNNYKOxy0BXFS0mUz7WsgWlQZ0TSFDEM1wkhLdsNTXVjar1dFLnCpL9m41seZ7bbGuLrFcniJaryVAytJY6sYoy6R6KC9P8P13voP/5/f+EN/63s9wuWyQZSxRH2I0YBkzgSGVnwRXudLcJyN6hg4wc+C6R3Xr/j4ODg4xmcwEZXv135YSNZSgb8KBDF4GzGVvlO+3N/nrk+p1lrYgrbB2/9y+aJS6zIFYCAIKvq3BrzAksrNcvbJgH9oMEKLRlxX0VKU3aB0CrzxsyBPtuSilEoznr+ZzcZXLkKXgP+vAXl2VIVxuOxBynWn5IPVx16GsWP5eI89jZPx7ORWYKo7l4VXZoKC6l/BJatBa1gMkvfReJZQLZde0CRgOhgKu8iRlwNZwgHwwwIBBWsFOQDDWLAZkJSCFnAG8zXkh9NsoWg3ib22cSABq1NWA9was6sqP7PjD15sOHLwjnasQIPA8uH+rgT5TZxogJHClNUNlwFW+uO7j6l9Lmcy2LGusqHZVH08tIEt+uwbkCEQFvhm4xetYymRaUhCi1ujkpctFJ69typAtdZzq27bkeTLoqteTWtSOh/+aUIyp0PTNSzEYcFOCbZ4hiQhSDQkG8TWfno8jFOe1YjYPA8S8JqXANTUrw3j4PctBBUTiGAyuS2Jeuw5jpVQ2tZLajN63Do2D4NhADa9jW6TLOCBsgjlwDdcmrz0pjvl+dVkFCE4/bRvXGcB3enKCu/fu4d7DY5ycL3G+KLAsapS8dGOqdqmmatFUK3TVGtM0whffuIlf/cWv4Uuf/wpGkwMFBNYM4hvdwN7kUxglR1JWsb2lQHeRqK7PsJGhxgtKO9uW8xHDhv0+5C2ktof9vmD58jT49jGh65U/t3uS+bf6JozUrvz5U+6LzwDBH44It8GHqettfGEVgIHQhOnnQS1HxZxdjR5KxXvk5lMbdFJheyWKl+YLZxO2JrQWqABWowi6GrQzeGdqV1kE+Ql4/Nitb/F+5N6sDo86hVFu4KmAq+6xNr6q0CPkWRISu5qbzx9Arm2Q8jfhVa1t+nuNvnkadL36+PCIF3T03bon2+YhG4/XupXKP65y3bR/+Gr7iJ92gw+5mH2f0XVItXqJhl7s7ququYMsHwxaC6rJ94bnx1PntUGhdC877ewjbvnUCsSxWog/5/+5HwZDS/UYO69qFzVSsKJ4rMxczfnhIPnvuo3A0ydyoSdchZlq5ioCKgJXsyXRKXYbIfM+dpsrr3gISmYZ8kaZ7juyC9CuS+X3Y7vXS+AqVbpZBoAQn/ZHvI81iebRXUWVa6JwLanpt9/A1v3jyrX3WKDr8yavO+D6vBba/X7XArsW+KRbYAdcP+kW3j3/rgV2LfCxWmADXDeT7auT6seWXj1xaIG8RTyNEE1b1IMKdVJDk3958XESqAJf/Uxl2L6u0KKLACOhWpCyF1MCxJdDCwxp6ZHqi0FfANhU0cr5+yMKwpkAXLlQCl5VWuhRgejl/5rYuqeqKymltKUvLYHrgF5nXs7qKoTeUqBf67lFQmgqrWtcdStOWquMk8CVfq5RThVRWOW8yGnyZbc8YnPELWFchYvyAdbrM+Ql12WENVxUs/3p45miXq9w58c/wP/77/4d/uAv/xqPFg3ibCTgOslipCzpJcThmjpNMRnm2BsNMB7mmIxHmE0nEHDd28Pe/iEm05mAn/mpGnzbeKv6osKDiRhExPMibVb4lWnuXEVoqh61gj/PxjLAU58lRNxol3mg8mN1FSJhjXxUw/cCeVZiTeBqwTxWlh1TvUigV69Q1gVqqgXpJVqVgnJUAqpUnKpDhSpR9cdFrJV+s182rfnK8vmjhhDXj1PKRXss+/OyLHG5XEi1uU+F8GQkNWatMmGWk2doGwt+kgFiW5n6luXhWlsT5FF9QmUlF1VcRMeQJ2mWYzAaYjQaYTQcYuAhW1JHym6A6uWBoJh5jFJFaQDPvg9BT0EVbiX2Tnf7sniCYwt6MvgqVuznS+pXD+Ky8nanJd6VrYzdwKXsGVQO70CQ4TBUGDORW1CzlOrYvF35Pc9JBfmzUv0o9SlL3S0cKih0tUBV2BZVsAZmq7pGrT0cD9YTmOf5LdAwOERbKwRlA/Hy5aow6wIeh/vKEtqWJYO7CMNN1R435rGX5RnGwxiTIQE4Q84GrnozP14p4GRJQKZLP9kMgywTLM/GIyTDHBGBJTIkMb16c0SDGKwCJTBJoxQpr2/2OQWf8TpmGIr1R6p2+9CiIBgMFgMC26ZutXwt1/O63YadIguaC6dLdg4enCU0wIrXusDJyUO89/57uPfgGGeLAvNVjRVhNh+TDpSGvS5rFOtLZM0SN8YJvvSp1/EPv/5L+Pzbfw/j4ZQxcmgZBDd5A7PxW8jjifpCV/N65cEYsOT1ZAEyPCqrb7VwwABVzW5A40Qf0rZhcGHM2FhkPG08DcDjw6FR+MveWuAJVuvgqweuzqH0HsJ4vn1ffDri+3Dgak2x/RjHjL3xd7jnmep+A3METuhFznQsoy4OCDeWQNbW3jfiBm1aAUkB0DpHcNUsHQRbqYT1nxlnvGrroL4Y2sg3k4zNOTByux4d5lbImBLURZHtvixLga22thA+/ww9+bFTJzjVd5Lt1toGsPZHwY6id+XWcXufCmPWU2/DG+CqsVB2LHZfe9ZH3w22Ngcef6x5hftzuEe+1K1MlJfRLZk5N43MHsDuERyHMsR1pvGIqfMKHlVIJydRkULRkryTpz5BOX3kWcUiEMu5Qz/n8k1f77IKL9XXioXs357N914MU++A64vM4/obpF2D3OzvMivzl6c2feYbzwPIgZYWAUO0vCi5aawLiYCUoaI8NwStBTqU3AE2my16Lyu0lfPtsAnj92cJmxOAsJV/SujbOHT1a2nTs7cgsXuDm6L8xT92wPXF22r3yF0L7Frgk2mBHXD9ZNp196y7Fti1wCtqgcVvuYerx1nZgvZZ6o4wkfTk+JS2AkCyBzSjClVWoYlqrZuTLrGkai62vfQtiDi0UNsGrlSUFimieY5oNTBIGlbdQVEagOtjiyAL4bKgGgOqm3TpEJRFtQ0XIrbo88UZ/5XCFeiGHdqcyc3+/hzACEAFzUdYvG2V3JmHqD03X5e6tCYpFaAVj2pEQ0JRU/eGhd/zThsBa8RFdDxE0mWo6yWOi7uoVhcY1FTNZUiVIk/ATaVmiq6qcHL3fXzjj/49fvcb38SdCyptRxjnGUZJh0RFuzwEgroY00GGveEA0/EQ4zHB7AjT6Riz2UzAdTrbw5CKSpVX2uFbWNCmBJTPpyChEHwl4BoW6qJ27tnpAE+LPYPlgneuYtX6j/1FoMX+zsCqVu/mPek2AVIH0ZtVkM9gHUEqS/gFfQlK6dtaMShsJbCnMnE+vipQlpUUrZsT7SWn/iZNAWQL+RDCxRLu2r18swQCnwRsBGNn8wVOzi51vdy4fg3XDvaRZSwDbDzVPkfbmGqRgU7Wm8xqwvzaUrQEUlRgEkgqHEnSTfmCZsOBYCvPBYEerQSkkOQnvx/Qj9f8Q1n6bqXrVDQHdaWB1z7o6SnrKP5Ij6H/aO/fGq4TD87qw26C3YL1Yp5DKS8JPPtApxAA5WpWVxvzPBHMmlmphWkJuDYEnmYpYD6mZksQgKZ+3tY614Lw4kiuqOYf1IR79AcupRwjvCVkX6wbnJ7XuJiXuJgXWBRrFAS1UrVSJUsQH1RmVk4sYE8gSmVxGmEQNRikDWiFPEhjjOh7PBhhmA8d8HdIpUrOdU1Nhzny0RBRPhCwTJMMeULbAZ6rHDGfiMr0KJXKleeJGyYCriwP5QaA1J9mJ2IbGbaZEZRn7ON95WqoIJCI1f2NpcINjyfo9Db1EDJdt1FnwPX4AX723ru4e+8hLhSW1aGgVYeGqwzrKlHbFas5pmmJ23spvvDW6/gHX/tlfOFzX8NkNELXLFEnCbLZp7E3fhN5PDI1vYCrBRWaKpfDrQEHDsQWOrhF12xnpx+A+656hbBe7X/byepXx9UnCOpTh92ex20dRsgXUv924BpuAhY8E9jnk6j08WN4OWzxjDtDD9/DNWfjJDfeGJoTaVOO8JXqegeu7jEcgCtVjl1aoEu5Y0cvyAYdwZ3DOn6vr00Qbu9R1Sh2ToL61JR54V5m/VCbqtqg2tj3CLBqR8DvF0xS7/1wPeiwv49v2QoEruy7AqYpt75t6NJadHO6rgLYjdv09vl/8t77pK1A8LsO/4ZQvZepTNmcv6f6XstmhRvS5qkb7gEM6lJ7NTWiskJEplalChFNK55jm+HQ61hcnaJzzlXooT9sEI9rdJMG0aDRsGFsnnMuUzr2CaFqBp8tSQ5pkXs2zwpE/cNnJzvY+rzZ25O/76g6Vb9NNVfU+MdQK27z6rodI+omCsFqKTRQSB5vhKZ8tY/KrEEEXE3UQHsQpAxpNUV8P165Elwhe1K48s89OEvQdbNRoaun92S3azZsAl0du7b7x5PX0+Q3v/byDbP7i10L7Fpg1wKvsAV2wPUVNubuqXYtsGuBV98Cy23geiWRd2v96y/bl7BqkkZFKL1cgWQWadJf5xUaLiZYBtxugGvwVJSlgBYErqajqoaqUi4UGZS1yIE1I5atlDhYWV3VAm0mjL4EdXdPli/6IlCLvUSJsZy0xoKirrbRas0WZCrlSyO0Q1oKOHDVryyhPODD4D0YlqLh78VsO4ZwmVqSSsw6LtFlhRSu8Yi+rq2Uk88FrvJkJCyptJiO45EUTKviFCfLe2hXS6ScMNPPk56WqFH5wprlu/Pj+/j2X3wTv/MHf4qfnKxQxzkGTHRnyFYSqTRaPnUxMMwSwSF5t06GgnqT6Rj7VLgeHGA6NeCaMUhE3qNss6sTbZ7CkOLOBZshnq0ZO4Ery7a5YFRps3n1mnrDAnyk5vAlNEu5A2gNii49qwM9hVcRnBK4UqXY0KO1RFUu0ZVUjppCsmTJfkOwWskOgOvOuqyxWK1xwXCrkl6hBE4EQlRSRoiZCiQvUGNdChXzxQiVlMytoV1GHkcYD3IMBwN0dYeLiwUuLxcCcLduv46bR9cwGLDEn2E11AkmaCpT8oVgJSWxK5Wc3qDmD8ozT9haK/zLFsJU0gq6esk6fUKpfOXPpXJlyT2hOJWuhHYqJSUgpXcoVZUGXWU34LB8m11p8azr2NXLwe9Up9o2LUIZfSiD7Evq/ZwZJJWHgsFXPzcGYFnmb8rWigCcQVgMTeO4QQ/eyq0BqEyVX6kDV/nAesm/WxOohN59dI0G8Vojt63QOsilkpbw9nJd4MHZAnePL3D/ZImTeYHlqkFZWzk+7SpU6ikVLc8LrQAynXheT/TzZSBdwmuwaZG0BQZRgWHcYJgmUhwPhyPZR4zSBAejDEezDPvjXFCcKqU2TpHxmpoMMRmm5tWb8FyNAHkvWxiKXicZmJer3phD86C2ZmsJkhCk+aaCK9g0PoX2Z3v0qmT383OFq7WbwxW/2vhcdVXg5PQhfvbue7hD4LqsUNQdap7LNkbVRrhYtTi/WKEpVzgYd3jtIMNnb9/CL339l/HlL38No2GKcnmKMk4wOvwi9qefRh4NbaPFFa58LoNtVIp7n5PKy+xA7cMX9M7pDPQZVtOd4HG22VvVbMrnr94ZXwy4Pu1u2vvHBrXmVgm97QFe9R199h05jG0f/559BUy7tJKANXbgGlSuYUMrKFS12cQ7dUKFawmkrnCll6sUcuxyVEYSuNJqwLFmaO9tIK4NCRvfxfH8fhAArNSrfn4NtPtmpaB1+N3G0id4EPe3Y12SwfM1lL7brTq8rmlYt3Hr9rmwg77K5/2xwe94K6c9nJUAky1gkBsf/NdsBYKCvn/sh2pevSf3qVfWB/UfKzIY9EhlK5WoVKZy07RjMFqGaJUAyxbxqkFSdPL+7BrOW2TG6/dM21PWvnLaos1rNKMC3V4NHLZI9iNEOdWu9Pu0bRrbwXKVOYEtwbv7xppNi216vIigcQdbP+p1rHqBXoFuEm8qXDtEbY4oGiMWcOW8lxvGtCDwzQqLgDTYKoDOO1QIHzTgGtO6KqVHs1X62KDK7cMUEW0FpHKNgYLQlcDV5qp2ndj924bTq8A1jMpPU3lvrECsTab//Q64ftTesfu7XQvsWuDVtMAOuL6adtw9y64Fdi3wCbXA4n9/JxjkPTG32ixewgosTM4Mr1HJ12Ydogm9XKkUbdAmHo7SBABqi6LgwejLIltwU1XjwDWmqmOVA6tMwFVub+KlvnjeSJ6uLtJ9oabEZIFWn6NKLcAFXNoD18AD3XdAwFWLTloKsHqLHnYOXG2B4TiQk1L3Gu1LOzVRtVIuLowIQFgm2EQlWgLXQaVAMQwN5Or4PqREMUgLWDYt/VJMxQOhxyMslseIVgXn6WjzRN6WWZ9k3qIpVliePsL3vvsO/u0ffxM/uHeJoo2lhB0mwIhl0fnQyuaJhAhd80wK1+l44LCV/q372Nvbx3g8wWAwQC6lJINEPEnaJ+Zhfm5hSxaI1m55XMqqQWXyFpgk1aKrX7XQ8PJoeSJKveSqtxAs4XYCVILY82zAqzxB61oBVoSmdblGs16hLQpBy7KrUHWNfVYt5vMCj84WeHi+wsW6RlFTTNQJ/ql0nu+NQSPm0+ALbQtcE+xhijwFSDIeIC/L1TbUI9Z8zarE3mSAt27dxK1rhxgNc6Ty5DNvU/4x1Y1UTcojVh581qbs2oTiacrXcIjoai4pWalcDefAQ8qCYlXANRsgF3S1dO0AXAny5ClKyO6hXLL40PvbgiqPnU97Cuv3tuGwUYTzXJmDpn1Y2TpPnS3sCTN5vgnCpWR179ZawJV2AmanIFsAnUMqXBkEZVYB5k9q0Ja/F7CVcMegSYCLUggJTJvKWdC9brEoazw4u8S7HxzjzoMLnF6usKpqFILA5h1MSJqnCVJ5NbJt2casz41V5Ltmn5G3dIykGyDrEqRtg6QtERHg8z1z8yJLpXjdz2O8Ph3gzf1c11GFDAVtMpMYB7MJDg4nGI9zpAT4UY4kGiKh7+4gBjNP4pzX10D2E0QkhOW0oaDlhZSvtLfQEMR+yH+NuBgqCeeB19rma2sxB+DufRxgrM68mCc3HdY4PXuE9967gzsfPJSlwFoWgEy3BlZ1i/NljfmiQNLVONpLcGM/xWduvYZ/8vV/jC9+8ctIogrz0w9QJxPs3/5FHO1/Dnk0MsWzFMnsG/T4JHAjZAgl5LQ4cHgWVJQ+3uvduhrPf/XknW/D0XpwEPqI9d+PCFwJ4QP87e0QQtgivYSvqvw//JZsvsOv9sNwo3kxUjGXSuXKm5i+7qtALBSStjMBuFLhSuBKL1fZBwTFpKwEeIEwCd1BqvZDw7F7BcnmUuwrScwSwDZA9NruUxm8zQXb+RtZhnIeYCrykBXlt9r+Ocxu4Kq2LpwOA69bFSpqWAeuDo+2378PGlfC5ayLbc6Kesq2VYPbhQQfbEHtHqDaoYVZQf9n/Qm232z3P21Ka2zj3YOb0fTSrQycckunyFXVE18kiOcR0qJTzpk2lIIC3EWoLEdn35SJStTpuVRRNCqBvQ7JXozuoEG3N9ecQwJ5tid3DHkeNK4RtBsAtOBQA67m6/zsjx1s/ThXMS0CJEHwTSQLMhNIb4eCrXE7RtRkOlcM8kTN68THHVlrcTDimMn7J4Er7ShYRdMiJmxlP+C5laDB4C77MCvMIsLWKkFH4FrRE9ogvl8+Xklim3n9h1/6jzm++mj2pMJ1+pv/xcdpoN3f7lpg1wK7FvjYLbADrh+7CXdPsGuBXQt8ki2w/G0C1zDDCuWDHnYSqs36ZcbG5yv4hLVcsI0IXM1eoEutLLr3btPE0Wb/IfymV0RKdWGQM6lTRLQVWGeaIGpB4JlXfXiWwwJblIcJoimoNgmwvtCgLYGUNiwXpp3ABp4GuwIGTgm4ZlS4Uu0TFrRWah4+jEs9NiF14Colr5ZCBlzbhBPgAlFeAaMGHYGrZFMbgPts8GqgwNKSM6W1n62PUS0vkCwteKkSHyJw9ffDVy2WWJzcx/f+5q/x+//hL/Cj+wusmkiPG2YRRnmm8mYL4jHFK8ycDYgAACAASURBVFV3A9oLjAc4PDzA0dERDg4OMJkQEk0wHA7l45q6QlIhRNvvwcEdVYIqO2WIVFjAqgycpd4GXGkBoA+u87n6EAji4tLK6+Qn13tU8kfuz0pSpiCsoHBsDbJWlbw+6b9ZF2s0pYFPwj15trYtFusSj84ucffRGR6cr7BYMymdQCtCQmjmXn1c30h3mTCojAFLTGivrbSPi6LE3peFGbG/Joiz3GAdVXsoMcmA24cTvHF9hoPpGKPBQG3SFqXUxLO9qRSPAq7yf6UFRYekazBKYwxyKzW3RbaVC9MiQKDOgWmwBVC/JKyljytVyPJ2NVsBhWdQNSvYSqWrWRCEBZh56JpCdrusdos5mPJqu+8HRwy2QVBU8jjdT1eqZPdyNX/WEJJlvrmEoubZyja14CyCaFoKGFTleOF/Q5DqdhNWIr8NW93GhBCvqWSjQTXzsqylYn33wTl+8v4x7j28wKowL1zPERPQHo4YFDfGaDjCQIFwMZq6RVHRt7TEoi6xamqspcaOMUwGGMa5ILudeztO9tUk6pBHLcZxi4M8wdEoE4gvPbjv+ijHG4dTHBxMkcpGgK+XIgEVyykGwxTpMEVMiwiplgnGaTFgQVoK3dK5S+26ks0Ah1ECLAPn/BDSC2XePdwLSnkH2DpP5ovbIzSFva1xdnaM9+/cwZ27D3FyucaaWW70G2xarMoKZ6sKRdVinCa4eZDj+n6KT79+E1//yt/HW6/fQrM+xfzkHqLxbVz/zH+N60dflsJVymZafbjiykTt5j3rJsFbSlFeU/ZuhIrVv4Mxpqd2u/GnSrWNknk59PZIGtT1PS3oYf0L3z/7zKig5GSjO5wIOUQfqnC9Ci5M9/9xPh4DIf0NycYIgdYm6+GrJy+ZNYbFqkmZT8hG4Bqla3TycWXVBW+PZivAgEeqXHm7DMBwA1y3wpZCu3NECarR3pfXA74cqpsbjN377d7sqlffEHWxrCtYw+nfeLpeYYAOYq0fbfrx5jqw+9qWC7hdH/3x2vyj998NUP4KDw9tbfYqAla6R1gQoT56T9YNjA5KXRtjt/qx8JfBVkGymHZDDtt4b1lHSBYZ0vMM6TxDUhKQuYc2m0rnh4pUhs2xYshgaxI2ArsWNTf14lqbxVEeozus0b5xju6wRCz7T6s+AFWTUu87dI35fO736grXZ20N7GDrx7l+vT/YBNK8c/sUOZ7gEdJ2JuCKJpU9Du+f2mXrvZJZbcU/p0raNiapcqVnb0z/1rRGw08G4BnyD0Yc5lpB4QOVrQzuKglguXusKMonIGsPWLcso8OdxiUT/gq9z5dG7elv/P2P20i7v9+1wK4Fdi3wsVpgB1w/VvPt/njXArsW+KRbYPnbf/XYSzw+9Q7f++LeVXJmKtCCwLXLG0T0cp16uRsX+EwoVjmcAStT3GxmcjafJKiz9HGFT5UpUNinJoqcPMqazv5WpZV92WkIyKIHJhd17hOoxSB/FkK7lA7SlzuG0lyuOBSYxSAKqVtl3Nov0p8ErqGZtsAtFz9uV8ByWQVhZBW6QQnklSl+B1QjuG1CD7K24evjZ9iCefi8LJE+q87QXc6RLArUTYEqo0I1QcpVFlPE2T7lChcP7+Kdv/pLfONb38FPjldY1AbWhlmMQUqfPwblVGYpkDMIiDAVmI2HuH79CAeHB/JwnUynmE5nGI9GekziCfYWrLTxA7XlqXwFXFm5neJuqlRTujVaKOjD1ZACrgSpXFzwd0pu5grdwExfku7K1gBcDbbWKk9X4FGxQlWuBAKbLlLKfbGqML9Y4eHxKT44PsGj+QpNlGA8nGE8HCHNIy1GqQCN4wx1G2HddljXNdYVQVONoqTXpzSHUiM1aAVxaVnAxzOZnW1BKBpRAdnVmOQdDicDHE5GmM3GKv/PugqHkxy3ru9jujcVBG2jGK3D8pznIo3l+yoQq7ArgnKzD5AlgLe/L9nU1lLHKjiLvq65SuIJV1UC6+FZBMK0kND37E96L7SHcBuDoFru+ZXrwySQceNeLzfUxoeGgWAOYr6gCsnq1agWiCW1a9OgKgtUxdrgubx3LfiKpeYWpmXw0kK3LMxKXp/+YRA3wNyQ7s1/+bp8fCGofu94jp/cOcFP75zi5LxQeb7K/kdjDAYMssowHNEPN5fKm+3ExSzP5Wq1xtnlJS5WC3mXli0tKbigjTDNM0wYSAdg1XaoFAjWIuk6DKMOg6hFqr5ra+NG5ynCwSDB5w5H+MzhBLPRAE2SoMlzJPkAeZZglGWypcgHVLZS8ZyabUQ2EICl+rkjdHUQqzRqnkuNlVSqBeBqY4guG/kj27gUgFloP2tXgzahdfmzslzh9OwYdz+4i/fu3sfx2Qqr0sq6qSImhJ4XDHiLsTfMcesgx63DAT79xuv43Kc/g4NRiur8LorFCQbXv4LXPv8buHb4FeRRbjYPAq48V4TEAWCGqgc7ErsO3BiVMIL3AXEA96318TLAN9ts2KYBT9Ngbd2/rgyzz0JKV8df3WKM31mJ+xZw7QMZn/FUVyrwJVQ0iPz4x3MEhc+95ettyZOcHq6ZfW04zo5ZWywOXKVkrXrgioThWfSA5CaTV3UoSMsDLHvgvb252u+ZbvqZg2d7i95OW0pX/SwEZdHD1cHsJqk9KFYDXHKlrP7O1X19yGV4jfA33kTh/FoJjV0P+sfMgB5v+b636Jc2Z7gKbcNdLVgLBJsB3mQDcDX4amnyHtYYSsbVX71ag2ObNhMZauQWDtzMIvxcdIgugPQiRrpMkbG6p4vRJhGzjXReOC8inLOQJTuXcn0JKlddV3wfvLb5sinaSYX29hztrTVAqwHOPXg8HMRcGWsWAlRdmmJW/PsZHXIHW597Kb7AA0Lj2ligcypPfW5QTJA2M8TNSMpTbWLKOsluKgKmqqDyKiL55DeoaTFApXReIU6pTK91yWjzW/dzU1arWkrFNolC2FCm6AomJvo4rDoyu3ZNNe/3lD6orr8bbynDn+wsk9/YKVxfoCPsHrJrgV0LfIItsAOun2Dj7p561wK7Fvj4LbD87e986JOoTMkMHXv/NKkdtZ6yQKyWxv0jmK1ARjxlpdRcCLoLlSs3zbsvKJk0Be2BKyeCiUFXV7mqPIrhHh4KYMnWDl0FO21xZmpaW2Tp11K2UkXIhR4Xofzel2N+7LIzoLqVNgJK/2X4wGaRtllsuDqkL3ndnnDyPfoCUXNkqoUqRMMSHYHroJblwpPA1RdAH2IxQERG37d5fYGGwUznSzT1ubz4mHweRxNE+QgxPUObtQHXb38Lf/St7+BHD+a4KA2IjvJUQU8ELvTSzNJIIT/DjJ6TCfZmYxwc7AlSUdl66EpXKlypsCRwDdYB9A+VYnJbLeeKyM3C1aBpsBRgibiUge7dShArxZ3K7QlaVeMvuGYBV1ZWLiVHUFEqVKoVbC1Lhl9ZmXpN2NqUWk+WTYLlssTpows8un+Kk7NzrOoaEW0T9vZxMDuQVy2LO0uWsatk3zw313WDi+UaF0sqYUusSwJBLnAJMM1OQHXW7AOthWAR8AqYeegVU4cZTkZFMFWMWRpjlre4vT/C268f4rUbBxgMctkcUCmbD3LMxvQCZXvSWsOerw/FEnA1WKp+LQZK1aZ7uLrlAKErgWtQRFIVGUKwCOvsOYNvG4FrsBawr4NGUDYHjiksdyP4bV7FFnapmfo0cghtYV8GXAXHqRRdrwTEZSOg8xg8XWuDrVoQEqpu1K4bRZotGs1/1F7L1LCmlua5X6yW+ODBKX727kPcu38pWD4YDTE92MPe/j6GkxmG4ylGw7FAd9E0KIoSS6rB1wWKssRyWeBiPseyLAxExwlFRjrPk6zDKO1QdMBF3WHN8LSmRdy1GMURRrT1iCIB+LKNUDEYDS1uDCJ84WCIT+0PMU4ZbdehGwwxmE4wYV8c5Bh58BphK8FqxmtxMNA5pMJV4WVUu3JTwOErz2NL+OrnzwZtK9EWCwp2GL405jky5bCpiN1BWX/F87VaLXB6+gh3732Ad+/ex8PjuZTB3BDg+afKm56uPMbJKMOtaYLPXJ/iU5/6DF67eRPD+hLN8c/QVUtMPvWPceML/wOODr6MvEsVYEaPWJ4/C060o7UQqmDbYmNgj/D7QB/zt1RQmNuUmPez36Y8wC/A/8eDszYqwwCZ7HxeeYIPK/UPimEnUcRSPnTZxqAAxWPQ4RlJ9fawJ6HrRweuTv10n+OGImGr2Qn0huc9cDVJrgCboMxalgJUxMnuhMppcVoCWQOurPiwtrJ7mSD/E7XzPeXsIY3B1NAufhPdDq90D1ep6mS+HLwjQ9CWKYn7wEuFbLlXLOcR6jcubA6ek96IGqb626kHsflEYKvL2HvZrozpub1BfAtzs9HQjCW08+QbXvbeDPibv7yjKq8Z8TbRH29BNcLQiO1qcwulzi8TRGdAfAokywhp7eNuHKFOFSYvIbiArrqt+8DKpia4yhsltaM0Wx5xV86TJi2610o0r63QHBRAVvrz2FhvSnd/7uCPvAOuH38i/cxn2FwvNu+1jUbOFuJ2gqSeIWpGiOXZa3Ml2yBj14mQKAuBBkZ2fmlNUSdr5QSAtlUpQ2qbHsazh3Ds5P1V17/OdYyInctVrmYtYBYgpjy3uTI/+ympXjCMN2Hc24zBYWRj/5z8xtc/wfbbPfWuBXYtsGuB57fADrg+v412j9i1wK4F/iO2wPK3v/3Eq/eIxReMmzIle+i2KkTAlQuKoQPXnMDVduhtQRDSqE2l4YZWtmTRYsl/zkdS2hGAK//lYiusZWz9I8DrR6HFvCaN8oezo7YyqrCAc8VPgLJhIca1BxWtmS06VfKfcIFpoKlfqPVl9EGd8NjKJMhowoIybhDlNTAsEQ0rwedNMMzVtgvvYdP4m+dWkJFCuGqs60uUp5doTs9Qrz8AmjNEGKDLbyCaHCGbDpBFDVan9/HDv3kHf/AfvoW/+tkjPFpQYcaQpwEmEwN7BC/0F6VylQE/9Bvd35tgOp3I35LA9cbNm7IXoAJPSkovQVeJ9hXYExa6VHtuvCFNdePl4Cwbd+Wi1IpcCOhnVDsG0Gql5qaGc1WjKxu1CObPQqJ9xZCsEmVFhSOVkhaOVZYV5osKJ8eXePToFIvFCkmeY//aNezfuI5sMpYKdrmuMF8VWK0rQUMpSJMcVdNivlrhbL7AYlUowZ7dKSP0TAlc6N/aCkDnGdXCTHNnyBXfkZXsazHVVgJ5ZRnLN3SYVLg5ifH5Nw7x9ls3Mc4zlOtCIPXo2hGODvbV58pKdFzK1kQqVIOi1uYeaqUgLfqO2meAqvreFa4EyPRtZZl6sB6gEldl6564YtYEm9fg6bLnkjvgFZPCPgjNV1e2VN/4qdJLVUCvV7GyhLWSlUBRrFCXhX4nyN4/zhWvWliaajgoWcO1YN+b4tH6kylqqXAuqlKq1HsPHuLOnROcnSyRxgZa96/tYXo4w2R/hnwyQZSM0LYZlqsCZ2dnOD07xenlGRbrtRSr9H5dF6X6xoheuFSCy0OxQZo2SBOC/xjrJpZFx7K080t4nCcRBmmCQZwhTzITBTc1JlGLW6MEtyYJxlkrF4l8PMZsto/92T4m3MjITDltfq0DKVwT2guktIMgJOc5y9AJwKZI01znp0sYyOWKch+bfJtpC7haK3LDIwBqs0KwDRj5wjpwPT5+hHv3PsB7dz7AvYfnuFzXqAVczQ9YngwJx4oYt4bAF24e4dOf/QL2rx0gXz4CHv0EaErM3v4VXP/S/4j92eeRKqywQFMXvcKVwMxUruZTrOA8F7YKZjrgCwO4QbQA/tyX0K0t+j663VfDiO2baZsx9THYGTYSngJB+79xyGA+o0G5GeBfAF6Ppdd/KHDlMz9pLfDRoasfqYAmQQm9W0lOHZj0d0c/KFZyyJ+V/qGFwb+E/uu22SlrAUIbQUHfXJXlqt0PwzUfvE/7svzQo2x3Zgu4bnxdDUx7CXNoS4FUf1YPJjMvdAu3VLkz84EkzmRiO+GQbZj2FiNbG5WhP4SNWN2/CY7Ffa3T9I/xsaTfTA339+ApHmSs/b8GKe3xGwWgCjs2s4Qt/m4U1/5zZSrnBKlqIoAiQXSRIjpNkVDdyhJvvgTHmYS+rO6Xq7mT+KrfWUyNLL9VPa/NEHQM2ozmWFohqmNVvnR7Eeo3LlHeukS3Vyqky+ZKDrz7Cc5V66THJ4I7heurmJgH4GqdLwDXjor0lqB1iqgeIWpTebpzrtFoszlSlVdce//XUFSjSdZo0wW6fA1wrhm38v3lY20e7F7DnNemDMzz+yivIYau1hakFawFTLDgYVq9ytXuubpnhAo1n1vrXfi6wH7fYfrf/uKraKjdc+xaYNcCuxb4yC2wA64fuel2f7hrgV0L/DxaYPF//OXTXyYoR6QusoVLUCNJieLfC7gyeVfANQJy8y7bXuBbMq4rGPvn3WhfbUHKXyTysurW9HPl5ND9X4N3mjzIHIw6aA3ANayRdGycgHJC2yVWxc7Jpi8ivU4LEW0EcvNGFHDtfQPl9mYVeFeA62PCJl8xW3CQK0dYlqmwLAeuwbt1a3X97EWMHaPCuSQfJjBh+fwlivNLVGenqC6+h+bkp2jqHM3+ZxFdfwvD/akS1Nv5Cd7/yQ/wh9/8C3zrR3dx/2KFqgKGWYYZfUWHuRR41D/QaoC+n+PRQArX6XiEPM0wnc1w89YtHB4e6fc8DgV0BWXrdhl6WIRulbzLi9WXgwKoXh4XysUFfhy8qXSOQUr0JZNnK+Eq/cs2ZeSUOfHn8mwt6dHqoFXP0aBqSizXK1xezHF+fInz8wUqxJgcHuD6rVuCx1TuLso17h4/wPsPjnF6UaKgnyvVirIGYJk/1b8VlkUpoMaSdyIMKlLHo6GARlNRJdhKiRiliTwu1/SQbQluE/niMl64LAos1zFWJRc4TLcv8NreAJ++fQ2HowGoqT082MPt27dwsL9HswK9NvuFgpwEXB2yCrwaA9XPYgvRMjsEh7IErvRsFXRlWNbA7AUIwd3ygaBWKlf+63DEQrZcGekAVj/wskRZAwjueTm4K1603NeCkHCV58cUqzwfCs2qClTluvdv7Wo7twTsUlr2yksGXvFvPXzLj0fnXHKtfgRROTLP/7pYY76Y48GDR/jg3kMsFy3G40PcuPUm9q4fIh1nSIYJkiHBJDBfVbg4W+HRo3McPzzB8dkJFuuVgsuSAVOrElMyxymG9MLl1VGZitZKb7ktRAsGK/0vmw7z1Rrz9Vp+wSmVsGmKg/EA45xe0fLtAHXU+4MOB5MYB9MMR7MpDqYHmI0PMByNFJhFT0fQ1zWxMLs48XOexjp/DEQDlctuLWDnL0NDZWJQlROIehloON8GY8yHVepgqbG5gbCBfrwO1+slTk4e4f79e7hz5x7ev3es4KyKY3BCqwr2M0LfBFkMvDlK8KVbr+H225/H5GAP+fIh4uOfIW4rzD77K7j2pf8Ok/FnkHDMrmglUbqS0TfFelBvymnBNDNk7a1dgxpUQ0tgmg7djZVeVVv3Y3QvMNwO4nK6dkXN6v05wFqHY/pWdNF30DxQyGVlVnrO+0rwD+WYt30oAhXh9bZwbz/uhwdv/uhjA1edeYOsPXDVtR2IqwPX4NtJFWtcIOL9MyaI8bfroVms+IiDwnUbuPob9SmAKT31bu2ebRYGrgBVRYlBPIEatxHQ11I6K33Q7hHuga6fES7JtDTRvbtjPh0LChy4Gig04BrKnntlvmuIW6k/HbTSd1sBYOHy8MqYXp28fX/386bSfbMI0PWz2XXtbRT6ftLTKH8BV2dvOLAmBXYnTDq1q4LmL2N05ynii4GsBBLOYbIODcEYQ4/o1dptfFp1ZKHhqfrWpeObmfL6NjUty8tblIjKBGkxAi/Y6rU5qjcvgZtrtJPaDi0APEG5oGZ+3JbD+s8Otr6q2fc2cGWvCCFYvEYGQD1WeFbU0i/crh/1PVpqyX812MZw874EsgW6bAHQi5mwveVcOUO3TNDSn5Xnjj71eYx41KHNKzTcbNE928aLuIYB15rBsrQy4HXH+YrNyX2bYctSxcdsb5LQdwJ43fsX/+BVNdbueXYtsGuBXQt8pBbYAdeP1Gy7P9q1wK4Ffl4tsPyX396oQ8MCJYh7Qonddm2eFiS+qA+hHI8BVwV1aGJpk00DtQb7XIdqK+pQseRfxDJs5cTRUlW1u88FfFBDSfbB8mtfTGmSuLXIVPquqTik6GCpZRMpN4IfDKGgbIScIqK6ldBVC7Ow+LDHmUrAPC83y5HggegqlD5Awx/PxThDDGgnMC6BQWkgN4SGPRe6+jJWwEt17PK8rNbnqBcLlPMzFA/+DKsf/jmqdYbuja8h+dRXMdjfw4Ar1MUpHt79Gf7kL76Nv/zxPTy8LLAqGAcFjIc5JoMBMi78tJKNkOY5RqMBZpMhJrQTGNFa4ADXX7uF/b19A65RLEUnvSeVdh/Wlz0R8Ql+7+trsNQa21LrCVQZkGRgLYA3Kh5rwSmurKWCldWAQVorJXdVZAjJcthKaGceoBWWhEYXZzg9PkOxrDGcHODGW5/B0RtvYDiZ6LmK5QInJyd474P38f6DhzhZNFiWkZ6DwVh9CAuBpntlEvplcYS9yRizvT1QjXJ2foH5fC4QxdCsou1Q+vtiP88TrnNNuVvVhHOpQFfTFkiaArMswc3JALePZvjMW7fx+ms3MRxnJmNyvRI1piZgpI9rgAJhAWxKVHm3ErASxNE+gDCcAVnu55oRuNLbV6rVSDCPgF32ASxP1wbKdonsRvmoV3KQq/PI9gg2GwIehHdW26u283J1C8Rq0DDIqqSyde3n1AG7fFuDspWWCuwTbKdKKmEdgat5A6joyxm7SP1nsVjg8vIC56dnOD+7kDXDdHYdt958G0e330Q0GuKyWOBicYH5eo6L+TmOTy9xenKBi/MlLs5XuFytZVFCn+J8NOwXtwLmhIuEkyWDvfg+Y1RNp+MmSx8RvhO2076iMqVrsaaCt0Gm8LkMo4xl3hYKN4hrXJsmeP3aGLcPZjgYTzHIZ8iGY8SjWOojjnUqC6eKPHXQzn6YG3Cl76vUyn6uozhVuJuMmD3YR9elxiovGeZgKRjuajuxTYfI+pp9vkGxXspS4OGjh3j/gwd47+5DnF2uUXNBnpgvMPsVhy++r88fTPD2zZvYv/0pAddReYLk9H0pv/fe/hVc+9y/wCh/A5EW84WUzhoDCBHC+E3/Y5XsBytWGytClpaGF23OcRMs7Gj5ZpyNzH3Jq1VLbBTZGj3DGBssiP3OYzYDDlOvANgNeArAtbcD1aFZObs2F9zWoK+k6G0O7P5jo/dVIPykN+ambP3j3t/d3tY9Zjfe2v3zBs9zGX8qlRKIeU9SWpJVi/B3KRWwlcCggLaGhtDOGysG22/xdtCmoN3bLLSNqugwrmyhUHVBs4MwO4GN17oepaHEQKzu8+F+b7cFu+9LgRdUs7YZurmVhg5gxylYxfEq4bjn0HDLhsh6kD9X2GwK4V86yK37Vz838TlB6Grhxfl3wSs2mP560ucGVlo7sl3jFRCdRsB5DqxyxAoGjaR+DepV58VIHWq7y3VvaxBU4htrYAfMtIxAKWAWFwO9x3ayQnd7ie6tNZqjwoLTGnYDt1pyu4mngf8dbP24V+fjf79RxNvs0ZPjwPnpEGjHiDoCV1oH8BqxccdUq6zuaNBGVKivgGyJOFnJzofhslgP0C1G6BYZ2sr8snV7oABi2qAbF2gHpVTsEivwFi+Qa9dby7CuJrXvpSQPY5TP7eQVvG2jEjYv3G877jD75//wVTfY7vl2LbBrgV0LvFQL7IDrSzXX7sG7Fti1wM+7BQhcN0uKjYrzMS3RlcMy4OqgkVM8WQp0iKaQYoMTO9kK2NLZ/zWVq31YyX+/eJKSzBWu1I1xgcXJJqFr6UETss/kJC+kWougmmKmP1hX/HCyKvDqgVrBNpDlV2RRzM3JIilLeCixVtn2JI5e7bg9oCi0T1hwBlGP4VhXt/IPM9aRl+gma7R5YWBaRnlXS1CfvaCh2stL1Ok9W1ZoVqeolnPUqzMs7/x7LL/1/6FaZoi+8F8h+9I/Qrp3gLRcAfMTnDx8H3/+znfxnR/fx6N5hVVBeMTS6FjAdZByIl9KyBXTS3I4xGSYYTIcYW9vhoOjazg4OsLe7ADD4cjCfAjzBN5cDRwUuA7Me+9IljtuqejkPafEeoNr5vNJ4BpCIRjmQSmTqSNVWk5fV8Ih2QU0Zj+gwCV7HkLWpqatQCGPUPpvnp3PURQNZgfX8frbn8ONN98C8gyn5+d49OChKRsfneD09BRn8yXmFbCszA/WQApFnQkytsVshulsIqA5yFLsjRmyNcDxYoUP7t/DxemJziSBJlE2D9d6uHn6UUGssJrg95ckKLoI61WBZrXEfgq8/doB/t5n38Cn3riB4WSAdGCq1VhejAZt+ByBbwsROEDiOTBLAVMfJnFm37MUPTOVa5q4wpWqSf6cINMDz6yOnb2R/7FfejcP16i/UOifVPL21wTPnV8nFu5h9hB2TujPWisoqapWVk4uuwFTwFpqPYPIrA/w/NZNjYrnVJ2RwCioPMNwZOrMumqwWq5wfnGOi7MzrBZcdA4wO7yBm7dfx41br2Mw3cP5coX37t7R59179/Hg+BhnVDxTyRznaDpqixPMplMcHh1qI+Di/BzrcmWgPY50PDxGu15THX/Ba7CtFTS3P8yxl6cYs12TBKuixvF8gfOikP3Gfp5pc4PwNGlL7Kcdbu8N8dr+BNMxg7NypIMRclp8ZAOkHUuAI21qDIa5vH91KigypVo5Y8gXvVwzD0NL5etqAWuucOb3PXC1cu0QThf6t9pcQXUOpdpWCtfTswcGXO89wnsfPMLFfI22M8W0wrscth+Nc3z5tQPc2D9Auv8aDmjVES2QzO+ov+59ADE9dwAAIABJREFU+ldw/dO/jmF8C13VISZwbeved9P6NQ/LgxeN3hmI265A71WsDqqu3Jk2o/OmJDzcYuwasfJxJ2XBliDsEz2hNt2+pW020UKH70NkpMD0e4P2DbdUqlJcun1Nf6VsnvdZwHX7rrh9FM/6evte3L8NBUluQIi/fQOmUj7ap8Zt/o+WOYSuZnJuwWTc30z957LUsee0DdNw6w4bp668C02u0xGUoBvyHVitzoKUzMEn2hSvAthBQSzrCwJXwp8IEasCqLzzJPXQOXQsDm971exjjWX3ZgfG2pTwDVOWVPshPG1OY32T8FQ9tPcn10isn4W/snBPNUtvO+Svp9f1jWDZMnA2EzaU1WkQX0ZIHmTAZY62TmR7pBmQ2zoQWIe5krAb90y0GeGvqRf2e0sAYALMPHazg9Cci+1ZsbEqJEcVorcLtLfXqIZrKd5jBnS1MagIludrr87220FP8l+kZ+4e8+It0Ev2zZ/E58Kyh2rGQMsQxczOh/ZEGJZlj5JnfFyiS5aI0gXSrkSyToHzMdrzMbBMBfBpGaDriXOxQQVMC7OUmFXoRqTthvD5/DGhbpOgpbdrnZvdgF7MzY11bfv1ux1uEGws/D7FcWTv13YK1xfvB7tH7lpg1wKfRAvsgOsn0aq759y1wK4FXlkLzP9PsxR4mtIhvMiVhQrhqE/SQx4vVTICrhMaXzJ4xRSujyt+Nt/bIrUHkSqP8+Rl96PTOodeUwUlZSx/2oRHhNJSLtRk/q+JqZwpPUjLQ0WU5GwlWcoeJ2zNOqlbW27sexjXxo9tAwCCfCrArrCe7pdfqr52cKwVZGueWiNObldosgBcQ6DJ1VP2dOhqraYwHbZIWaNdXqBczFGtH2Dx7u9i9Y3fRVNOkX7tv0H61V9CNJwgWi8QzU9xfnwP3/7ud6VwvX/B8Cf6pLZSqE5GA1PgNaUZPmSZgptGeabwpoPDfcz29jGZMnToAHuzfTA4i+rIUKppXq2uqPOFqgFXnbzec9PWrgZ+CExZMk8wJ3CqsCxXEsnfMwT7GLSTupD/6mtKnbjINA9Phn4RFK2Wl1KbrhYVgBH2r9/Ca596C6O9KZbFGsenJ7h3cow7xye4d3yKs7MlmpUpsbj+L1t7HZZp53mO4WiC6d4hDq9fx8G1I4Fo+rdSRfLg7AI/uPsBHjy6j2J+jrgp9XP2qVrgkRA0Rkq/V5Z9s0q0LaQkpgdnG+douxTVaoW4WuHaMMHnbh3gS2/fwq3bRxjtjZDQo5Pee7LJIMplsrUrT30LwCw1rdw8qFxTer7KZ5aqW0IyAlhCV/qBEsC6Ala+GaaC1CcVlbrO/NwFiKLF+5aqm9+7sk2wNTg68uvawrF4XgmvqW4laGVgUisIS8DqQVn6Xa3HEbRqAanANF6esZXUB/uEsMnR0OahxGq1wsWFqYurgqE/Q0yObuPw9hs4uHaIyTjHqljg3Xffw/e+/0P88Cd38cGDc5wv1mr72cE+Do9uYDidYTSc4HB/hvFwiOOTR3j/vfcE7amGY/tUXYW6Y2m1eRfLIaDpZCVAdVjaNgrMOpgMcKDzFuFsscK907k8hDNkOJhNsDcbyOZjWFeYxsBsmGE0ipAO+TnEaLSPyWCGSZZinEUK0xpPR/JW1nXEUYDnNiW8pdI0t1A09kkqcaVqpRLVYDsVsGb5EqlfCwx5KJnGRkHu4H3NS6rBYjnHo0cfCLjef3iKOw9PcL4opLrNuCOVkIHxGonx+t4EX7y1J9uFbniE1269getcwC/u6PX23/pV3PjUryOLrqMrakQ1rxELTgyATOhKa3kL+dmkfVnbC/FpINm+22w27ayMNUChzVhqY49LaINfZ7+B4JtzLn7dsKRnbSc6eNVwZj7advxbthpbwFVDdV9SHzLfN8f2JHDdwLvn3XMfu1uELc6r1Rg+RvRwVBuXDgpDYA77Mf9H6wDVEvtY7R6uXUbgSg8eA67qRw5cBQPDjY/N4O/9ioGChoUwezCoZN8ZoDTLAMlNe8WwkXzfbtWmaIyOCjve56vI/SXNTqj38g3P1dsUhFcyEGws1PsQLQW0ycSqBVae+Hv2ThgO1+5T1jl05q9AeX/vfZf0F/E26udGvZ0AN2/dm9mhrG1K28ZRfBYjvTdEtBjIF9o26dweSZMfm4UYqDY7AtsgYx90QCdfXdtQ6EGx4Lp6orz0NX4ULVMkkY07pG+VqD+9Qrm3QMPrWcA1cSBv6vHwtnfK1lc2rX7KEwWgbkrqiKUA2nCgwGCArhsgihiCx5Cs0JXtfqxUhIjAdYUoWSHlptb5AHi4h+50jLjS2TeLkZY2WpFsBNpxifagRHRQI95r0GW1hZQqYNYzE5oMaDLBV10LAbh6oYTNSXzH19W5vK7kk8zrDMD+f7kDrp9kz9k9964Fdi3w/BbYAdfnt9HuEbsW2LXAf8QWWP6rv9yWdfqREMS4qscXFKGg3qCmeT1pIsjZYQ5Eow7RwMKoQjBA7816Bed6EEmQcrk/QPB942JMijzFw0foSoo1OsZmm6+plzJq+toHCth0MyzBYqalhzAjL+lv+H4IhnPCxo1dn/7GF+Tm3WoLGpMF+TqxX12FQAxTl1mqCMtk6aPWIBrUiAhcBww2KH2t+nTg+vgpN7WSL1YjgkGWvRO4luiWC1TLn2L+w3+DxR//HtroNeS/9JtIv/g1lU+2iwvEl6dYndzHX//g+/jmj+/hvTOWPbfMBcNkmKrkeThIWcQm31FiPQK54SDDdDzG3t5UHq5UeR7sH2Fvbw85S5ql1jFfMKr4TEXGf03F0wPpAFy3LAUEXAlQZQNApaArCKlelQKWKsmgfOT5JaBrpZSkKlJ5uzLhJYSlKo+q1kv5eJZcUGYTXL/5Jm689SaiYYoP7tzHT3/0Lh6enOOkLvGgWODh2RmKRYFxN8beiKXkiYWIxDHydIDRZIbJwSFmh9ewf3iIfcLm8QxplOL40TG+8/3v469+8iPMV5dKpWdIUNRWqNcFFvM5yqLEcDjAaDTGcDBQ8BVVlRV9LNtCoUqjwUSL/7pYo1utMMtjfPaNA3z5c7fw2q3rGNDXU9SPb7VVO7P/s+2lvuYCjeeA/p6CqIRiETJ6ugqsEshlCgAjlDMPUPN6lZ2AThsVi7SGMP9X+dcKrmz1xF4m5ws+vxQ87sz7s5EzeYQyjb4u0dD3VFCdyla3VeD3VIdK3VoJvlb8ZF8IwTJ8f7H5y9p79nJGQsK6xYr+vIsLLJYLgc98MMFs/yZm117D9PAIWZ5iPT/Fuz/7Ln7wvXfwo589wPvHFc7WGaLRDDdev4W3P/M6bty4jvF0D6PxRDD75OQYP/3pz3Dvg0domhij8Rij8QiDUYL1+hzHjz7AcrlCHGUC2Rx3mpL2FOyrHQZ5guv7Oa7vpUijBqfnK9w9XuGy7DAeDnDrcIKbsxGGZEZFg7ipMcxqjEeRrrXp5BCz6R5m9H4dpBiNcoXUUU3eQ233bOV55fmloplft65o5Uihc01ls2wHLCBQ14vGSbd1YVvXfh35yMbr8PLyDPfuvSvgenp+iZNT2jCs1R4E9khj1HGHNI7x5t4En7m2p7CvZHyA19/4NA7GCZr5PZ3ja6//U1z/1D9DmuyjXRdAVTtsI2yycU13DDErC4SxMnPv2w72+dDwYfDL70E9HzVlpl0MRsL0sL48Omz+hMcYTmIf3/T1gLVMmR7uGWHw7ZWtXnregzxXZvoORH+fNOBqH49bzD4JXMMjX9RaILxx20wMF2CAkFdvqw7ewluXdYDjNKouZadDIGdp5wLYKWEkfUYJXA042jE7nNdLho2WXkC6hVTD8bkfe5Arh63U3lLAAjL7BElvGBPbWohPx08pXN1GaOu5bMdtK3osBJoFtOunVDBf8NIAr9S9KjAJSlC7wdJ33vGvbQoEr3Ur6NZ9J5xVU54G31SffziZ3e6j1r/CnEEpRojZpjzWdYLkYY7k/gBdYf7SoUqI783uoRvgGmYZ2x7y9soMb7S+vw1HN5vAbh/BuVJJkA5ENys0by9Q35hr/hNT0Ugl5BXbp51n689nCh5yC7gZQZ9w29AJoXGq86LNjNSmLsvWvKpR8B0yer23iFYx2kc5kgczZPOJzUFTmgTXgrUM4FIFGUWvkwrtUQHQVmJcoKGZsM+PGbiHNjPvZHrBCq6av7ZZGXj+gUJorW/x9WnJZe5fpoif/fIOuP58+s/uVXYtsGuBZ7XADrju+sauBXYt8J90C6z+lVsKmJTNllcqOzaPMpUgSbAYFnCcnJnyhLC1lW8pBFsZBqPEXSuG21Irhd1993QL6rqgZvXlj/bdqSxyxasULr7rzjAbAToeoJdDxfQjozpGShg73pgTQte7Uj1HuCQQIYeBVpYHjIPV64Raw7Ba7te3m0X9RuBiq7oe62qBZJ6ECg3LasTDCvGQysZaahMT3WwpeZ/TE7isZqwR3wcBcUVl2rJFtFiimf8Qix//DuZ/9odo8reQ/pPfRP6ZL6HtCjSXx4guT7F+dB8/+OlP8Oc/u4+fnjYoiki5YJNhhOkkxmQywjAbChqtVDrdIc8zebgSuO7tz+TjenBwhPF4gizLrdTb/TUZ3BRUkQZbqejkv57KHJLlVTJqE3cFJlHx2FnKvCkhGeLgHpOVK1u5qAhq16pE3DLow/6GUHO9LrFYrRRaRJHsaDzDtZuv4ejGEdo8wt17D/A37/wYP/rhA5wsa6yyGEsUKIs5Bk2Da8MZDo+OMDyYIhv9/+y9eZNk13nm99x9ybX26hUNNACCK0SKomZC0siOsUPyEl4i5gP4Iznmj4nwJ3B4QhqPHCMvEzOSKFmSJRIkARBLNxrovau7utbc7+543veczKxegCYBDgkyQZW6uyor895zzz33nN953uehgjWA74YICEq7faSErp0O1ro9rHfWQHHtRzdu4oc/eQvXP7kmfqNb21vY3dlGu51ieDrA3Vu3cHT0WOAn29Kn92uYonBTTAgZZ8eI6hLdiDA2kfsrm85Q5Rl6qYuXz3Vx5fwOdjY3kLQjuKG2KaGtBOGI/yEViwphpfTdp2erSx6GkJ6uAlwj+RLvTf7bfM2BqyzwKXPz4ThG9Wo8C85CrgU8si4bVlmofZm2EQbAiO1DjjIjHDdAnSpmax9A2CqgVYG6fLFknz6+BpgJVDbAlT6pLmWkoopupJR/OBlLyT9HEi9M0Opsob++g3anCy9wMTo9xs3r7+Pdd38s199pbcLrX8LISRB3e/jKV17GV7/yMjb6PdRUwjsO9o8e4+133sZHH99CU4fY3XkJFy+8hCuXz2NzvY1bn/wU//f/+Wd4/9oNwIvQ7bWx3kqQeD6yvMHRqMR4liH2SlzsudjthOJne+9kitunE5RVje1Oisvbfay1W+JpitkMsZNhveVjvU0FbB9tKm07LQQhIblRy9vNH1EiG+/WgFBdbSLcgC8MUQtw0ftSgCthbMBCZHryEYQbSxer+qOi2wQ+selp6TAanmJv7zb29u5hNJpiNiswnnCThmM3N3w8lE6D0HVwvtPG+V4bYcxAug2cv/QKOkmAfPAI5bTA5vbvYuvyH8LzWqjyKZqiUtBkhazGPkD/rfBKfD/t5oxRUi7Akf5NNaML64E5gOUorOI/VUra8nm7T2YfNzKMG8Nvu7mwVHoug7nAYEPsCL9k7LJw0wQZylhmyufnNrLWs3QBRfWEVb1IsDwvPV/e1JjrGBcPgzM/PqPwVYuEs0FRBsfZX5r/af1Xze8IDLHCUgNcDZhmYBufhbLHQwsgqtWswlUOywBZFV4urtMCLT/1Nxkv+IG2n8nYZS6EVaqaKpQz/JzPcuPZLsCVKeoETlZ5afqIPvfNdoS1JFgqf5craNSq8rtmfJP9XIFDtEow5F/aQSsneIyi8xRSa5SkHG/NhqsMewsLWZkP6WnZa8P5EduadJP3IF9fAn4GN6glRM49DeHuJXAPA1Hzir28hfRiaWMuosA1A5bNhoOCVbtJYHbADKR9ejqhG6B8jjqmIqjolyivDOGcH8GPajhlIApIO0ezUHelbv3lTNN1DFRrBw1t8+CWgVhssOxftzxYXlGJWED69dhH9ciHd5AimnVkIzX3M1TuFC5KhFUIr0wkUKuMCpRrYzTbEzRdvqaQqifmJRC4NoSu5u/S58V7Xz3ARXkutl3qvyzjCefQsknDX9MNsM73Vh6uv5zes/rUVQusWsC2wAq4rvrCqgVWLfAr3QKTP/mJTv6XFhULqY5VEemfouYxvm1UiTBZF5zEJ/QE1R1vKYd9UupjVrZqvs9pnSlNl4XtImlb1qvmWCRowqiGrBpSoIGoYly43MU3xv8yQZSFtXqZiQqAhyzSPlV+6aLJqDTlM7iA5spnKZRlaQGnClZbimgXV+bUBBYQ61JVVAFBDiQ5XCpcA7YLIayu1BaL6bPL6md2CqlK1BJQ2h1UhYNqVKMejlBNryN/9NcY//gfUIQX4X/7v0J48VU01RTF4DGqk33MHj/E7fv38faDQ9w9qTCZ0v+2QuDmSFMH/V4XraQjCkOmtROCsRy+1Uqx1u9jba2P9fU19Htroga0AUxS7i12AqbM3ShsLDBTcS5hOJWrpmzYAHwJuBIP1wqllJ9reblobO3EXhR4LDWnSpLl/gUclkAbRexsNsN4MsVkkoEYNm33sbVzDv1eB1k+wr2HD3D99n3cunuEB4/GOJ5VKD0HgV+h61fYasXY3lxDe2sL0eYmwqQnig72JyeIELQ7SLtddDo9bPR66Hf6ovb78Ts/xdvv/AT3795Ckc3w+huv4Y/++I/wza9/SwDsowf3cf/eHbz37jv4u7/7e+zvPUSv00Pa6oO50UU1RZVN6LKBXpQiDbjYbTDLMzSYoR8DF3ptXN7ewrnzm+iudRFEMVwvUJFJqUFibF8JwmC7MyTLc+C7DOoifFXg5osKMoIfBPJvC121VJ8bESzdD+GJrwZBp9IYq/6z97+qrM0i36zvBcGY0lj5U8LP1E+3FhUrVa25gPQyp48r1a0ErAzFMj6+1qfXlP06BK30WuSXyVn3JQikQpHnmGQZhmwnz0ecduQraXdFgR2FPqbjU3z8/jt46x9/hI9uPkbYO4ff/s//GG989zvImgLTyQjnz+/iK2+8jk7aQjnKpA/euHMX//77f4kbN2/i/LmX8N1v/w6+9bVv4KUrL4E88x/+5i/xL//l/4y//se3pHR/c2MNVy/s4PI5VdQ+OpnizqMTTE5GWA9qXFkL0U9DHM1yXHs8wONBhsQPsLPexfmNPvpRiLCaIcUM62mAfruNTqeNVq+FuN0ST1cb+KSQh4FpxpdXlKb04lVPVfq3uh69/mgh4Ip6mb69FsaqpQCDvlRBbokn7zWpFKVFMjdFqgKz6Rj7D+/g1q1PcDoYwSHIrV1kU1qR5JiVNfK6RuR72O20sdtto9UO0d/dxflLV9GKQ8yG+yinOdbXv4PNnX8qwLWkn7Tcu/aBohDTEiaTyaJlrdbD9czQaIC8AY3cuBFwaTYDxcfbwjATrCXIzHqaLkNGA8bEJmM+li86tcUZ+qNFCJe1EVAfTnsvqDXNnM0azallxqrhFSJ4Rnhqn2fPngQsb+IpWnnS3Mey42U/0eX3XHpkGYce439rgKt9htmkMlG3EpQYyMo/FbhqIKUew+JE5+FlnzGLkf1YeRAoStQNGzNfmJ8aIexCqSuKOm6EUN2aUeFq1H3W/9TSTrk+2p9st57PFcx8YV6VIp++oNH0OBVlnq9KVvmal+arG4Ut59cgNoNCzVxE3mmpysf646rK1GwSGZsB2STjPUioFRRwWUlR+HCOIuBBBOfI1zR4X0PG7JHafiigW7qABbC24eaIen4VFnYPZy+MzIRYJcFApKZB2S1RXBnAuThEEFdSPq7AVa+xgubVf7+sFrDj9AK8Erj6ADcfKp0ry5yawDXic9wDpj7KfQ/OfoIg60h1QxlmqPypKGf9KoCXR2LTUYY5qvUJsDMVL1eZs3PslSFTwgwE8rLv6j1mVNmibuWYRxsqHQcFCc+Bq95LvNU6v/M7v6zmW33uqgVWLbBqAX2WPmfX0GnmW/urllq1wKoFVi3wy2uB4Z/+SMvsbN2nXR0LWGWJk4Ie7raLiT99Dflqj3CxEe9WN1bVqF3M6ILHhmUszk31oTZqSqGlwp3FpF+L+nThw/FT1EeinDS+n7JYkoJomRDWhYOmVMWUIFAuKEXVoiooLdPSgACHXlVU0EhNn1HwymJK/zsDR20ZqvmBqE/Fj45luyxM5vlWQFjAiXI4cSZ/l8AwQl6qP8UH0C5gX3BhI2Emxr8td1Cf1igGp8izj9AMfoDJ+z9E6e/C//ofITj3Cppyiuz0IcrjPcwO93F/fx/vPzjCneMSo0mDKisEysYR0G23kcZtAW5FmaGoCoE2DIra3FjHOgOz+mvodrqicA2DWMrSVeFq/PlM+aNcGxPcoz6uqrwSBaTIdAgLGw27osen+H0ymd74szJUR9SvNENVP9AGtB1QT1AGY1Ehaa0WCO4KBm37IRIeX7uLqshw//5dfPjJTdx8eISTEb0pK1EgOk6BtbaHi5tdXNjdRm9rF8HaFqLeOrwgFouCks0cxIjYLp0Ouq02+q0u0riFhyen+NsfvoXr165hdniEqpjh5atX8D/8j/89/uD3/lDUvzw3KgX/jz/7M/yrf/W/4P33P8Tm2jp21zq0yEXh+xjnGcrxBB3HxVoSIwxd5FWJvMqQeEA/dLHbTnDl/DYuXDyPdm8NbshFcY1SfE41wIZTBslXMdeC1ecsQZeycs+XgDP60RK4+vT8pI+rCc6iKkb8Pt1AF2zGsoAebLbU2uqo7CaBQvTFPcHPl2spNhEMMjOgNbcKV9oLUFGcC3Q969dKWwmFx8oTNHRKQCLhAxeUJf0FgSYvkeVTTIsMpechatFbeANx2oYfhfC8GrPxKe7c+ABvv/UDfHzzCGWwiyvf+j38s//6v8W3/8k3EHgzHDzcQ1nWWNvawhr9W11fLAk+ufsAf/Lnf453338fV166hH/++7+H7337TcTtNm59fBP/7n//c/yvf/Kn+PDmJyibBt12gq9cuYhvf+MKtne6OBjPcP32AR7cPYIzneJC6uLyeiRj38ePh7h1MMGsdJAmLewSuvYjrIUVUq8QD2WqzFNaCaQhWq0OkrSNSGC5L77B9OflNRHvZI+KVgU0oqATqwgNV+F19Og1K7CdwVrcWOIehV4nsRbQYmgF5PMSUYbFFcizKfYf3cMnN67h+OQUfphISFeRlRiNZxhOp8jKEi1aJPR62Ol20F1rYeP8BWzvviQhYtn0GGVWot/+Btb7vwXfTeWepEesMFCpWKCtgEJSGdvnliMKuzSYy6gzrXrajMlqM2MAnr7KTqyXNuYsuDKgUTaF7N+1lHyuhjU+nbZOQZ4x1gpAJZpziw0bkGjtc+YBTsKpeC8aZf8zfAOW9xufbyuwgGnP2oozhyP3vGyGyJdRBy89rObA1ZJZsfe1z09jM2Afxfx9wkfxczXAhHYCVKtpLbKBcItjO0OPP22askSBRcFsxixV7inHlbJ5Ub4aPErVXKlWAgJcaSfQMEDQIMg5zV56MhuLIAu+xbvd7I1q9YVWnej/2Ba6gSksdD5HsTu5BuQuXQDbnsrftR0lhMioXy2AtVBUX6Peqaqm5sGwkqZWC9bMR3MUodkL4B7Rn5OJeFaebecddkdiybNYNhXsCGy/b/v/M/wr7J4GN9eqBn7OOYiDslUiu3ICXB7ASzjOujJ/kUOV3bZf3txz9ckL9bgdF2WuWrgSGEuFqYBQCkwZahdUstnqznxUBwHq/RjeNJUqEQSsrKKNVQ2XlhGlp5vc0QxYn8HbLuC29Z7nRq7sHsm9SH8tfnEQWOw38Di4QaelYWYyMA95U59nGZxWwHXVjVctsGqBX4EWWAHXX4GLsDqEVQusWuD5LTD6Nz/UhTkXFXPrO5bfmUWSzKtk2iclewxeKH2qOmt4oQM3ohecliguJu/8ZS2J1u+ZxY/820JWG0hi/FDNL+uiXFeUAvVY/seZn5QB5uI3R7WK8L/SQaUE2IRnafquqEvFu81MFGsHHsMiihDII4Gu6lenx2yXO3bNKt806c7Ce83Ch2VYfHOWxwtspadWrF9NmKNxSxHsaK0mU+c1zGBRQGhXys9Z5UgobIPab0SJ6BQBmtMK+THT1G+gnryF6fUfo/J3EHz1v0C4/RqacoT89AGKwSPMjh7jwd4jvH/3MW4eTDAkcC0qeE6FOHKRRCECqhwJckxZJUEd7QSobO321pC2OwJg22kbYZDMgav8ju4invniZF/hq15lsZ4wHp9UqEpSvaTZU8GqoVliLWCAnaokWb7G2msq82ghkGE4HILKVoI5hliFkQKhhh6p9KCcTPBo/wSf3NvH7Uf7GExG8BoXgSgycoRhjc2tDi69dBHru5fhdXcQtNaQJikC2jXwmFwfftpG0mkhialADdHmOYcR7p+c4K9++AN8fOMG/LxE5HnodVp4/fVX8b3vfhevXL2KIAxw9+5d/Ot//b/hT//k3+HmzfvotlKc2wzRjUMg7iCrHUzGAzT5FL3QRScJ4fI8ayANQ7RDB51Ay9Av7J7Dzu55JJ229HHeUwzmkmMtNaHad2gn4DKoHh7tBRikxfCvIBDoql8Ergo01duVwFxDvXi91KtYA7QsSLcjhMASqwgUYGHgR92oJYDxaBWFq/y9QJ3TUiBDkc+Q57n4evIaFwS09N8V4NcIBNS+QuDKgC8en5a3Fhm/tL/Sw5eli3GrjVZ/A3GnL9efyvXx4AC3PnwHH/7kRzge19h6+ds49/rvoHfuJWxe3MLlS9votxKUsylOB0PkroteGuHc2hqS9R08fjzAv/2//h98///9G3RaIb73W1/HN9+4ipOjI/zFX/wN/v0rJkKCAAAgAElEQVR/+DvcvrcP2kbnBYPvSly9vI0/+N1v4LXXL2MKBx/dPcC16/cwePgY626Bqxsx+nGAw+EUd45G2J80yBAgiQPs9HycW4vQjQPpQ/xeK/GRhD7aonbtohUniMIIAe0BZMzScVOuIQEsr7NLqMr2Mj69RiGscJ3qVx1veb+dBa66qK9YIioVAgTfJbLZGI8e3sW925/g+PhYNqaokK4aB9NpgcF4gqIq0W23cH5jE1v9DvprXaxtn0Onv4WAHq/FVDwAe8nr6MevwwM3IXIJypONNAGTspsn47mOswagVvozzWMx3phzxK+hQQRG4mGsA4+AtPnIaSoW+P35E0XsaOxnGL9OAYz6GdYv0/q/2j1BCwDl+MwH2PvAglarsJSSWxnX1dt6oXBdesZaTvaUYPXJbyw8i6V9DABW8LFMAQ1sNa04V6VLs9gyeW0nESzOoatpR1OdIJCVnyGBN5VCVqt05UalAGl+7hLge6pa5dlzCYWs+uw+o3S17NZed1HKqZ2PwiUHNeHSjHYCPjxxGV9sFCg7t5uVBq4bqwIRpwoMWmwc2Q3bBYhWZatAaJ9zAwOdjVUF31vnPbrRq+1uKTfb1mysznG/KmRl08rYRwhw5WfIkRtfc18BPujZehwCD304x54AZrvRpZOPJdmu6YgKQi1wnTfg/N5ZqJoX/UmnTHqHebUDP1dPzrJdYnb5FNWVU7gpA+10w1jGeKsUX02Qf2kt8JT2il2LDx8BrrQWCnSuyk0S2lZRuc554XGI6iACRjGCil7iVKobt3VThVa6BepkBmc9g7dZwUn5LObmNlWs1lKDtgIWuOqYpoF2RqUu/hfcKNEqJjveyDhibsuVwvWX1n1WH7xqgVULmBZYAddVV1i1wKoFfqVbYPxvfjAPjNblgi5wdMqlJZKyUOUkjkFOfoUqquCGDF1yFiFZnPBRyaS1/EaWY2Zk8zI9/dlc+T/3N1XUaRe5YgFA2wADXGuo+rHxMoG7rKjlTr+KXyndctAUTHs1ylVR7FhlkJZIuQXDOXy4BK5FICoAmVsaJmwr+XQJw3PVhY7BTWapyzI9grASCHP1bI0IXtVeoaLNgoHFVKCZJfkzrv/z1a4SdiP+egG8KoIzcpGfnGI6vYHy9C2MbvwEVbSJ5Ov/HPH266jyMcrhHorhI8xODnD37n188Ml9fPJohJOJRGOhlYRotwKEhG/mulIUQYgaRlTatcS/tdVqI211FAK12wjDWBPvBfApWFX2YWC4AXZW6SoLUcI1tgH9dkXBqiXlhG28VqK6IIwrcykdl4Cs3KheGUjVEIaWkkw/HA0F8ulxxvDjlpR5TyYTPNw/wM0HA9w7nGKSjRG7U3SDBl0vQCuK0KY1wLkddHbPi7LVaa0hSjpohwFYus7jcMIIYbuLME4Qej4iuIhdKkQj7I+H+P6Pf4T3r19H0DjosT3oA1hmSCKGbcUChW9+chM3PvoYh/snmExrsAp8s+8KoOp0duEECU6nJzg5PYRfzbCW+Oj6DeLaRRikSDtUPLpoOTV6cYLdnV1sb28jaSciOslrqmGpKDW+w44rYVm+2AkQxHH9TvsET2CrKCUlYMmDG2jQEuEmk+xFqSyeu2q1QeAqd578e9n+wqoKF3Cdiy3rxUrrAFoI0CuwLkqUhapa83wqf8r3GBxGS4hGVbFS0i6cgn3JlMETKBLIViUyhqIV/AwT9JZEaHW6iNs9eGlLIG02PMK96+/g/R/8HY6PRnjte3+MP/gX/xN2rr6GvcMH2Lt/W0LKdta20On21IcUQBQCG4Tq/T5OBzn+6m9/iP/4V3+J09NDXDq3ht3tPh7ev4/v/9Xf4ifvfoyy9CXobJaPUTUzvHx5B//Z7/8O3vzW1+BFKW7uHeKd9z7C3s2b6FRTvNyNsZ0w7TnH8SzD3rjE/qjEtMjRabk4t9XDeruDyIvQjn0BwO0okmvfaieyocBrJmFVZszh+TL4jPDcZ9gdJdPG15XXUv15PQnTIlBX6xRWIJj7jcpxUfoRsChwFWBJgFSXmE6HePzoHh49uIfhyTHyjAnWCmNmRYXRTEP/NtfXcH57B31uwnQZWraJOO0J8OfAGng99MPX0PEuyqBL4CrnoLJsLSE3zNTaAshRSTm52tCYrZrPVNvNNa424d6GzJjKCYG7Z/ayDFwjbJMvM7ZKp7dl9HZ4XoDds7xUIaLsJ8pzSV/P73GEF0xp3upnfdA/m2Uu6kAsjFF/8mUAa/1ZzfW0oG4OX03FgTlfq5CV57jI5I0npP258WLUxrPbj0vt8ikqSGPtfhYQWmugpQYRpbPWy6u1D79YqmzVfASuFVtUnzN8lrAvi1K6VrXmHBDOD1ErTrTFbAXG2SBA6RICldU6QcCVCQhTRkngauwtBHRroJRODIzkT6wWFDbZSg49NYP6tT7bKAZN4CdvZU5RMg/NqQ/ncSjAFYW+rwItq+DWE1q+xDofWeqJL6BElQojeolXLrzcg1e7KFJVuFb0cU21qoSVQdJ7z0Ddn7X3rl7/RbTAM4ErH1qsbiqp9g5k05O5AI1fSBCbW/nAKEJ5HAGDCME4QMB7iUiUc1BmAHDjPizhdDJ4GzmcXinzdlZt1GUDr2k0L4D93QgJVCRhNx3MaCAbZiK30HHa3BN2T4BtsAKuX0RPWL3HqgVWLfB5WmAFXD9P661+d9UCqxb4hbfA8E9/oKWf8zRpDazQEkazYy6pxlRR1WiiEg0n7gGDKWyqtlncG+WEHrQBojb0QyWl+n2zKhb/sHlw1eL7Gqqii0ZxG2sUuNZeoUm7viOKLpkEyo49SxMDNKVvSk2NnYC8JaGjhrhQXeJWUusNp4jEz8zEg5lS50XJ66LUem5yoNkBJi3WExsBVfpK1ZUpp6fCUzLg5wDrWSulZwFX9QCk36IojxDARwInC1AORxgNriPf/yEGN38CxDtoff0PEe6+KsrJavAI9eQI0+ER7t6+jQ8/voNPHp7geERFsI+eBPVQRRfIebJ8n5NnKuoE0AUhojhCu83QrHX019bk70EYqQrRgNVnAVcLYtUT1EzKDWwhcKW/J8vLpcRZQpeo2FQvV6ohrQdolVEZOdVyZEB8QEeTCcbjMSazGYqSQWJaYp0VGY5PR9g/nmEwKRHUM/ScMdpeIQFgnY1ddM+/jHhjF27ahtduIex2kSRthG6AJtcSdz9JELJUnZ6njXBzRC6BZYTjbIq//+lP8cN338EsK7C5vo5OO0E2HuH44DHu3b2NG9evy3HwHBOfKfOJnF+77+DyhfO4svsaWq0eHo8PcWvvDkanh9gMalxKffRkoePD63bQ2WwhDRz4VYV2FGNncwsbm+uI0kgWTgIrbeI3NWCE+eLtydLzBj7DuF36unoIPIK6AF7IICV+RXAI5UThSgWgga4ktWpsqXektYcwI456tSqE0uA5HkelHrwFQXkm/Uj8eenbmmXI85kCVypyaw19oy0Cf4/KGlqIULnt+aqylnvMBKsV7BeN9hOqPbutDtJWD16conRqTIcnePzJB7j7zls4ePAIra2X8eZ/+S/w2//Nf4d0u4+btz7E7evX0WQ1er1NrG1uIe32ESU9sXfw/QqB72AwKvH+tTv427//R9y9fwdJx8fmZhejwQne/fFP8e671zA4noiFCi0SvMjB1deu4A9+75/iW9/8JpKkg0cHx/jwoxu48/E1OKMTXKCSNXIR1Qz4yjEoauydZjiccFMmQIvhWF4syrN25GKtk6KfttFOCe4DpHGEOGLwWSjqZd/3EIYRoohfBK5GlS4WA1S5so9qOJqEa4kK2ZiXWFU5gSvblutlA1wVePIeLJHPRjh6vIfHj+5jPDjFbEpoXiAvakzyEtOSqvgQ53a3sb21hSSKEcUxOu0+4lhDyxjYFQWb6HkvI8W2wMi6pi+EFHorg7JwzAIs4wfM541s6cnwqOrKp72/tTPq88AEG6nUah4qRxig2Mv6Hdqnjxl35RdpgaNKRSqnxXvQltWbFPuzoNZ8pg1uMs9HAa7z81GLDx2t9Fn3gqYxi2e67s7NN7J0w1GvpPjI2v+kLN/sIBrrFjaIqN2MatWW96oXK99TIaCFcBaUED42HjctWfJOZaaxFHiyAZZnHp+mcjWcWtrgU9WwZjwxpEYuC0um6VU5U0sBAa6yEaS+lRa42jnCHEhKv1KFrPU8tUZFJtlHronYsYiiF6B1Nc/b+tVaqxqtYGEn07A4Aa7SxdQLnn1HgoKknNpMXXgfye/w9RrKpvvSGjIkfZGesfx+6QAjD+5RAPfYQ5Mbpb90S7uda4CrEcXqOZ0FsC8yEZRycaeBX7rw81C6eJ5mmL10guaVMbyUwZQmFInzuZWlwIs06wu/Zm4LcMZY+dN//UngKtZBnGiy31RUn/KeYFcr0Xha+cH5pZdFqEcRqtMI/mmEcOrJtS1d+tfXaBgOm1bwejm8fi5zdv6sYJeu1G1YbLlkQ0ztveb9+YlDFtW6tfmQQd1sWJnz7K48XF+4j6xeuGqBVQv8YlpgBVx/Me26etdVC6xa4AtqgZN/+49a3seFAlWlLMvkBEx88mvxjiLkbFgiF1ZokhJOVAj4kpRTKbHUBaL6nulO+3xH3C6Ujcxm2S5groZdArEyAZXFhilfoo9lXaFx1B+VPv9U9kkJLctMJV3I0aAB7vzXxifOqHVchz6g/H1b5spSLUoHqXSNZffeMuDlsCAjVJ37w7EtqqBAQxuBsIIbVHAEtmpqMUtxtaxSE45VK2RUOc9czD65PLfqIqOmEaVPKufE8ujx8SeY3nkL4zvvwGttIfnGP0OwfRl1kaEaHALTAWajY+zdu4OPPrmNmw8OcDAaCyjvtFvotVLEMcuPHQ05YlKtsQlgG9ILkmFZu7u72CSsarcliOlJ4CqQzCQrWxBLeLYArkucgJCO5eV5ob6f/LeEY9WibiW8qwsqbirUWY5iNhTIpUEejpTTT6YsDR9hMJpgxvch5CDMqwoJ2vLKGcLJGO5oKOodf20T7ZdfReelVxCmHXmvgCrebg9xp0fMLEnsVPMFSYIgTkQ96ZU1/MpByNf7AcZFjrdvfIS//uGP8ODgGJsbG3jp0jnEgY/Z6BS3b36M9955G/fuPUCeFYj5HghEBd7ZauPqa6/ia1e+JuDwweFDvHfzBo7297AVFLja9tCHg3xWoQhjdM6tY3NrDZHvSjvEXoBNE2IWp6koGEV9aJRcAkdpq+G7Alt5KxjLYviOI8BVYHkUwQ0jgApXG7LEayXmgga2nrGIWPguz714BbjqNeW1EzsIAa4Mx8pQC4AtkM0y5LOpBGdRySyBLcaGQLxfpdOwnwQIqHAlxOVWiHgiqw8iN3QIkalmTtM+wqQj4GN4uI+96+9h76MPkA1GSPo7WHvpNWxcfQ29y5fgpDFG0xlmw5nQE6qPGUiVttbQam8hiAJUGEvIVzlt8Gh/gLffvYaPb9+En0TYvrCFKHTx4N49/PRHP8GNax9hcjqQO5jevpevvoo3v/0dvP7aG+i2WhgOR7h79zZu3biO2eEjbCcuNkOgGR/DqSfwPQeTrMFpDsx8H6UXIssblFmOyGeZfiz9osV+Gfnynt1uT1TlcZQgDNWPN4gYgqabImL9wGtHmG68XglcRe7Pu8XTsk9RlIuFh3ooC/QxKkz1LabqvJRwq8HxI+zv3cVocIqCsDUrMJnlmPCebSAbNefPbaPXXxPbgjAI0W+toZ124bNvBSHCYBsd9wqSZkOYlQBXWxkgQ7mpjjAl81bPSpYlilthTqZM+1nPtLnIT4GAuxScqCXdCr30uWMLw4ViGgyrStzaQFdRuRJICHwzzzVbcr70+daH1JZ3axW57Kzpc86EA8rRGxhhrQle+NH8BHCV6zhneoZkyueZ71oGK3zdqFWNeldBovGuJZSRv6tnMiGcgEceoJw77zO+3gBX3XF5/mG/iK2AvU7PfRcDXI2aXpSrZJy5C4fAdebJs84zwJWVHgJc7YN4vjVk214DOBeS5oUaX79P9bHxczdBPwKhdNpg/rPelDwQcwKmfFpvKrZRKfMH/R1T6m83vxg2RF9ae9U49zDAVSgZ4TbdkKYO3OMA7qmPZmaCELlJLNdVLVdo9cG5l1W+/lzAVfp5A4/tmPuyiVi2MsyuHKF5eQYvaeDQL53VJsLHf+Ytghfu2l/2Fy6DUDsz+1nO6Tn5LU+9xbOAq0dFN7s+laXiFc2uTuUq592lVLR4FAvMQlTjEO4wgjehb2stll+c0jYh4LRqeJ0Cblqg9ku19xGLAEeMO7Sv2WBAk9nAX5b/7E6KuVls37Q+0mYeyH7a/e73fpamWb121QKrFli1wBfeAivg+oU36eoNVy2waoEvsgWO/sPfabhT7cvOOr9EqcHwJ5Nm3EQEjZASJZewkT6qouZQc/6mtOb/qjTSBbeqQuaebnZRsgRXdVK6WEUqtDXwxfiiaX06lRssBaQah4SJnMHTdZVABsCjLyuPXSarRr0hk0QqVMzvy8JTj4yLO/FyZUni3LNyoSpa9jeTv7M9ggw1Q7JMlo0N09A1oVE5mUAQnbLqIvDZtbLPW+zYQAOeZCwTYvpkzgb3Mb35DqYPPoTf3UR89TtwN3fFOxPjIZDNMB2d4PHeHXx8/SPcvLeH/SFLooE0TQW4dtoxvNDVEKtcF+MsV8+LQqDOxsY2Ll66jK2tbcRJqmn3Bu4QqC77fVKFJN+jYpKwUXxCTTvYKTtBfElvTibY08ez1uR6A+4EDhVU3TDMo0SVTZHPJqqIlWvloiwrTKYzjMdTUcQWDNQq1dc39jO0qgHqo1OMDqYokCC+9Ap6b3wVrfO78CL66FbwXVoq9JG0eyhdH1MqM6khJtyKYj0PBo3UDkL6/TousqrC7cf7+P4/voUPb95Bp9vFq1dfxubaGlBmOD7cx73bt0RRfPD4MabDMeq8QhzH2L58AS+99iou715E4Dm4++A+3r/2EcZHBziXOriYVojzKSbDKcYV0NrcwKWrF7G9vSXdu5hktBtEv9NFv0//0kjvKAlUc9Ew7Mo1afbMVOItISEoTDFmmJYPP4oRhLEAV/EBlaAqtYaQkA1zP1q/VvnTpeLbJMKbzYOFnys9XKloZVhWgaKYibKVfrsErjmBK/8u4WearqcqV+Pja9LAaSdARTH7kowQmjcjAVB+7CNoJfCSFlweO1WvR/t49OG7uH/tOvJZjrVzV9C9fBXxWg9yuDyXqA1EPTSEywEQRh7iOEUUthFEHTihh7rJpI9xMZtNaty6vYd3P7yBQZGju7WG3loXTTHB/t3buHeTvqYHAi29sIX+5nlcfOkqLl26hH4nRT4d4d6de7j10Q1kp/vY7QXosrrz8BHywQF6XoPY85EVLoaVh8KNVLHuUL3LPuJK+BXvryQO0e2osrzT6SGR+84EnvGeomJZvFwZouXDC0PjyauBaRIKROgowHU5pI5+yFaJZ3xc6wa58VNuyhlGpwd4eP82BqfHxv6jxjRT4MphuJvG2NpcR9rRoL0wiLDRXkOv1UcQh3BC9rFdtHAFcbUhMJI+zVJRYNbrGnqlZd8aPGS8Ss0mnaZCqbfsM/+TknGyRMJWWlDoxh5fLhuFdhPCAAEFZYvNLvs8Ut9NBY58rtVeJX82DDei2pNqUbHUtMFU+izg4amgSz077X+2CkNfrx8q94qBqC/yjH6KY1qP2jnANQpIK6tdepSoc4+GVQrYM6FQonx1CFx1w1LKi43VgKhhxeNcA53EusYEbD1pJXAWGC091F7kxJ75mmXgqs9tKu2a3BHgKuC1VC9Jaykg3u1LClqtiNFtzLlNhbUSkCtg5L3GEolPOJ6fWAr4jaj+xM91Xqo/v5riH65joo6N+rHc4lIoLe0t18VAXqkI4rGyqsb60ROQaVimjIHsU/xpATjHPnDkAxk3INRSQ+YerGkxm8r8twaGGcT3IqB7qa012quRgFBaJvFMyv4U+ZVjNBcz+BE9ZLnZyMhPBdaLGc/PfWF/bX7xqfL+M3M5c5o/R4N9Gnx96jPnSmmOcRRAmHA+WgXQVsspZc5Fr2On8CRorqadVsmQK2PlwklA6AIR4HDOTgssE5wotltLrsjWtNqKJaioVS9mc+OZPq9wVi3D9CeLioTud3/316YPrE5k1QKrFvhytsAKuH45r9vqqFct8BvTAsOffF8nV4SPJQOHzEJAFms1mlAXpVS56rY4ixu5YHDRMGGYalGWP1mFq7EC0AW0XS0t+bbKXE1LJLmAshM5+bad5MkCkYsC44smnqrGSM9XTzaWCPJPBu4wqUrKpLTmHzXBsdTSaomgLJ1EUUdvKwMFnVIXUwYC6MJzuSxV04+tcEfVQSVqLm6lXFYXSxJCIxlb+r2zTphGRbjcmz613My2B4EFveR8+aKHbT45RHH7BrLHN+G0uoguvoGm1xXPRGeWwWG6+2yIo4d38ckH7+PGrTs4GA6RMWshYIl2im4aisdoSQprQEZeluAX1aw7O+dw8fJLYilAEOmxvN74ggrYEYGPDTMz5yxp6UxX1wAmaUdzLQVGUO3IRZ5R3QlwFV/XUmwDRI1XVHBKBnqUKLIJJrOpqFsJ0wQiUZlH0FrkmBEsTxXspW6GOD/F7PAEx0czVMk61l79GrZe/QrijQ00gUJ5qgU7aR9R3EHhNJhWmcBfKkGp0pNjpw8qM2Qo7SMIcBwMshl+9N41/MNP3pPE+MuXL2JzbR2+62A2m2A6PMXJ8SH2HzzA8dEhUFTo9/rYvXQJm+d2xYeVwV+3P76J6+99AHc6wSvbXWynDbLBPo4PjjAeF4jSFi68fAGvfvU1nDt/Xvxah6cDNAVT4ltot6g2DmSzofbo56YKVR6zqF0IX6UElrDFEahKhSuvux+GUoIuiyzPmwdnKahj/+Y10yArjdW2kMfYMoqaWXc1ylrVrCUtIcoc1UxDskraCWSZhHvZe1i8RO01p/LGKN19qlsDX9pT+gehJnEky9PTNoJuD03SEjCfHdzF8Qfv4ODaB5iNMrR3r2DjtW8h2t0UH0onnyBwAgTJJtBaRx77qPwSURgiiboIQqqDyRUU9ri1C58lmo2Pk9Mx3rv2Ca7fuYvKd9DfJEiM4deqtB6NhxjPCJUBP2R41xbWt7fR7cSYnB7io/ev4/aNW2j5NV4510IUVNi7/wDHD++jVWfYiAMZg6YZr1mChGF0rRBR1CAIXVGqOn4kPslUMbfTDtK0hUA2AHQTg9JlKtIFkpvwLF5PsYgw1422LhqA40mfVhWyBpotL5rFVkCU4cbjtZxhMjzC/oO70ocZosLPJZDNCFyrConvottOEaYJEIRI4xibnT669HClMW6UIIguoI2riMp1sW0RVSJ7lQwDFkYqq1K0enaxvhj3TYAUF/RCVG3FhMInh6o9UXwZZaA8XuaF5PNNrXnwk8rCjFqe4Mzk1vMRYTYTCV0br5RKBT4mrNenWhYsSzaNxY2owRbfn8NWOTE9M4ErksX4omRGw/DkN+YNZNtAHxwKCBXUcUdFRaIKrsV20UBX602q44DCVOn7YqdgQnXEUoFNZ0KiDPDWcfvJgMelB9fPCP+eN4GymwDSPoTTBW0FHFW4cg7C+1NmGGpnZLuLtIOB2gtIZeCkNL3Z6HVYDWA2lAiIuDlFz1puzrBSh9feUnRuNMt7WriknyKY1G4EcPPAqdTvdO51aeYWjt6H7F21sRegb6r0XRNixJuCvMsd+GgOfWAmwmOB93IYjdqusOKEsF7799MCw+e2p/mBWsiqUpZzMqpcmWpfbY5RXDlFvV3oxg29nFEqmG0YyvTz6Dd//abHi7FycS/P72dzusbNxFRgfcr9LUPE2Q31eR+bv5eBl3bOe6ZJtVqB/UHC+eReVT90Xj3yVNfxzRyXNgKcgmuGAm1rpIKFG3BS/KCqZvZBgfxyfxiltq1Es2OaUYbbDaT5IRkfbsl2mFtdmE7qAJ3v/JNfvw6xOqNVC6xa4EvVAivg+qW6XKuDXbXAb14LDD78j7qmkUAQLmxNci6/Z6qNNPm40bJxu4iuCFsJOtV7TXImnkxX5rTe7IovWtYqOFQVorv/cxmLUbgaaYGsARUmqJpHU5VZEklVkpQhU6VkXscFnKZJ85gMbKXNgPGoEnUrz4MTWI+eWJm+hyk/XezeL0CrTrrtAtfOlo3Kar5A1UWwSqsW5/csZevz1Q7Li0ezYBelsYvKI2ycorr/ALPjO3CiBP76RVRpIGX1bsnrBpTFBKf793DrvZ/i45u3cDAaYcJ0ewZnBQHS0LQj/T4JbRxXAAxLv6Mkxc72Ls6dv4BOr4cgVDsBqvAkhIkKOwNbLeyTUDPCIQF5LHumStIqxbStRPFmypupaCVsZfo5VbYC7vISRV6iKQt49Hstc2RUuIopolFbmvAtlkJnsykm04mAP6mKzTKMHj/G8ckJnG4Xm69+FZsvv4Gkt43aCwROsry83ekh9CMDbSdiqyD9nsfMcKKQ5ay0ptB7gMCrdn08eHyAv/n/fozHR0fodDro9ahCTESFSAVWmc0wGQ0xGQ/h1BU6rS7W13tIu23UvoPHBwf45P1ruP/BNfTdBm+8fB7rnRjHRw/x6P5djI5P4ZRAr9/G1Tdex1d/+ztY393BcDTG4eMD1FmBLv0+W1Q+euojTEsNA1wVuhLQ6QLO/pvHR1hOkCl+x1S4yjXin4SsEmWupddiHKkhWrJWNNCVCyypjOVyr1Jlq/xJaJ5nKOitSwBL2MqvigDLUyUuITuBOq+d9fIknqCXbED1toFXdS3AmP0v6fQlGC2vCpwcPMDBRz/F8JOPUI2maPU20b30GtLdC3DY75HLHlASdRC2N+AkHRShizpo4AUBoqAL1yOc5FUmhODFZj+lnUGAvCjl2r5z7bpco6SVYq3bRZd2BFEkYJ6hWZhO4RS0UWkh7K2JsqNgzzsAACAASURBVH7/3j28++O3MTg8wWuXdnD1fA/17BR7dx7gcG8fHsPRWh4iZgJlhDwBonaEuBWLvQG9UNN2KvYBvqc+ybKxIarXUI5ffFsD69Oq19sLPAHoYiUwH5h8WWCLnQCtOqg+plq8UndR2WaSkDi14hD9MVXHRYbJ8BAHj+7j9PhQgDrvYYJZWh/UswwRKsRpBCeJuGuBdpJiu7uGVtoCAg+IW4jTK+g6X0FcbIrCihtgouCzon9DKai0nMN8OXaFaXbkJ1Cw/5ChVH6sikJWhFOZ5REkzWGaaQJ5W+Plad9R/KQNMjUwQfGI+ozqI4Ll13wGMIyG9jDcyDCKUcneWqZeNj9pGbguNibkubmkAFNg9iLA1YJUvVJyhHIhzbPUQFstklCF7rzywnqEC32ZN5VxCuEJWOWusQQy5yk2CtYX2tzrAoPkenwKcLVt+yKn9RnTKGXxRjrMOUTuoaGtAOErVX2mLWxImtXUGbfpxUaCvaZLYxbbXU19OGoZ2wVfN2jnwFXOVTdYxabCYFar8uNerVrO8x7STVkZCxtfYC6PUdSt3IE2G7oCouQy6YaAQFhp61qnLaMAOAhQT8QTRxXbZlOBpd7W45wfqerX53saLzevvX/kssg8iJYhqrr14gr17gjFyyeo+iU8emjL/I4hn2x/qxD/jAv2a/zjMwpTO+1c3jxZOneZI5t/P+s2WGzOL1632HdZKPiX54DPUrjOFdYErjINMhUC9MA3R6A9XL2O6dnK68k+40m/4bSZFTG8n5hvwP1J69lrNhSsd/vyKDxXcJvxxzxX9CV2XmsqBebt0qD727/3a9xDVqe2aoFVC3wZWmAFXL8MV2l1jKsW+A1uAQJXUWNYBZDsYC/BP5n362RNgaTssWtpnwRRmcAtKibFd8oulJfL6VV5sSivt9NV++cCuNpLMQ/ykkQqV1OGTRmkwlf6CJhAC5Ynq1xEF9Si3uBxcXHkqa+rCahQcLxIrObZnJkAW7g6LxW17cEjMypAjU6eL/y0xFFjCBRYmcX6fJK66GCf7u1lVYcaaCAqVLG2I6jM0OyfYjrYQ0Pg0loT1Q6Bqyz+GgdlMcXo8X3ce/993Lp1GwfTKca0DigaxE6AmMo6ls/6EMUkARvVrlQfJmkLW9s72Nk+h1a3K6E9Er7E8nTjIbkMXOdwT0rUbam6+o1JyINVLPOaEMRJuBktBRjcoIpX8ZKkcjVX5SQVrnWVa4ml+DYYTELfxoreoCVqeofOMvk9qn+rrMb40SOc7N9HEbloX30VW69+A53+eTgI5RwD8fRsC9iivQF/nwo+qivpadkELvxWgJCKV+H4DHfyBH5Nigof3riLt955F8PBAEmLJeab4mvJdqGXKc/DiqQS30MrcRG1AkzKGW7euo9b711Dvv8Il9cSvHr5AuIoxcngCMf79zF4/AjTgyM5942dXbz23W/j6pvfRNRp4eT4BJOTIWI3QDdN4YeeqFkEEs8DsPQ+oyeqAHAuxFhy6BOEE6zzPAhaFbaqIpKv9dCIsldVwASymoTOe81GECl4EDdEQlYDXGlxQdCcsy3p55pn8sW2rDz6pbrzcC1b5mjvfX4+FbcsgdfFKNWeEaJWC0kSw61ynNy/jb1rH2ByeIQwSBH3thB315G02ghDTTCv2AZRG26rCz9NxFM0jEJR9cILUYpClOreQOCGAjyCZp6nKxqvcZbhwaM93Lx5E6PhCFGYoNPuIm114KdtuG4Bb7KPenyE2glRJX2cTkrc+Ogj3Pn4BtbaCd584yp20gCjB/dxdPchxsMcbughaTXwnBmqbCZjH6086Kkbxj102j0BuwkDsdjnTDCdWDp4AdwoEt9h/szegzxuAliCWU1KN2rkuSqfXri1XI9crhMNVY3SlOF1EnpmQp74d44Vg0Mc7j/A4ORQ7kdRMNH6I5sB0wliNAhbPO8QReCjHafY6fbRIXCNfDRpgrj1Cnr4JtJiByjZzKwcULdheRKY/TuxXxGwd0bn+pTiVZTIVmxpxlV5zkjVggWu9hljjTFkG9BAVgN2DYFSL9aFl7aqJPX1kuhN6ZfPL5YCaNm5ALf5OL4Yu6UfWQGcBarWy/VJWGOqIJ4/tVgCMKbIVx9fpK1m485uSErFx8LqQB/P+hots58fsHqK2rZmKXxYwwlKICwAepCLypPlyQrktSXFj8RS7k+ZDX0R1gL69nPQROBaqIerAFexBdKNI50VKMh88r+zwkBFXXbTszEOlfJvY7Xg8NpS0SwhY2oRoGX1lAizefke6sc6t8ylhRE7tVwTAlIaNXNTwihxKSEkXOVcgCpYaPI7v8e7SfzdPSbCOwjGEXAYoBjWqPNS1IncKLFzKt00VlUjChNsJVULLzI51ZbSEC4HdeGJj6fbLtBcGKK4NEDV0s/0C15r4z2vGPlFPuDX8jWfZiGwfMLLiuqn1J/LLzTXalk1rGJS/uA5linP6tsqa5D5tXWmFiW1OPUoMNUaMbWsMKJq8bdmP+amjVqJmDwD9jWxErABcQtRgMWvS7VcxhvZivZlK2khJrCbFUvH3f3t3/+17B+rk1q1wKoFvjwtsAKuX55rtTrSVQv8RrbA6Qd/YbQ8uhhW0YcpiDRqDV2LLVRE6oNmFRVUuZqVPMEmy7GN0lX34HWyqd6sZmE4b+mzegEpkZQJIxc3xl+VigwBrvrrGoTBkimRguhbug5qv0ZNmwFOCFlubJdropCl4lVhMcujxcWVDMYCJpXcmAUs/zDHZVZ1ZjkjUEpP3KQX20WhWaHRb1XXvnwvm19tfeXsovDZKyhtTm07Hpe0nEpuRNFIBVgxGGA6OASXy04Qy7Vi6TBDqOT3yimmJ4/xgEDo1h2cjCcYs5y7BCLHF4WrHzrGjoG+lvTlVIuEOGlhY2MLG5tb4lcaxYko7gS2mlAsC1zntgIGtArsM+BVxcjqO2YX1lTYUdUjJc/0jGW5s6heCfIqCWIiQHX4fYZqsexZ/Qv0+srvFeIZWtBuYDqV36ECVTx7T0eYPH6EcZXDu3AevauvI90+Dy+MBZzGvo/Yj5jtK+q9nIpa491LT1TCIz9hSFGooLti+TnvBRd17WI4q/DOBx/i3Xd/illRor+9hd1zu2i12vJaAa5S1s+vSjzTGPJ2fHyE2zfv4mTvAFtpiK9c3sZmr4Myr3B6coTR0UOc7j/E5PFjUVIypb53+SJe/vabuPyV1+V4JoMxqlmOxPMksb7yXAnGkGpiUbZq2bRnlKuiODYLdZ4agSuvIcvSGbAkwNWWrDOghkowUclp8JD4Gct7WpsM6VhoagNcqWiVr1wCzgjL65zhWblAPXrk5oBC9JyJ9ZqvLupn8ZGlwpUwkf2KZa8xnDhFGHoIijEmD27h7rtvY7h/hP7OFay9/FV43Q1pYy8fIywncAje/Rh1u4+600Id0RfWQytKkYQpat9npbIonF0vlbFEQJ50JoZ5cQQggGwwzTI8evQQt+7cxmg8k1LNIGoh7XaQJg7cyT6K0QGK2sGoirH3eIB79+6CGtuvvfISruzuAJMxTu/ewuzxoXo4JjFqj9BzKGCTPsICv8MYrdYG+q0+WjFVrC7ckLYWPH4qyg0g5r9Dha20D5B7kH7KhOe0FlARpKGCRqnMUYntn9NfN5MyZfFGlqGqkv6uWj0Fd1QoD4eHODzcw/DkAHWe6/tmJYrxVJTjiecgTALUgYvS95CmMTb7BMZdeHEo1g9h6yJ63rfQKi6JJ3bdFAINtSpgAdYUSnGDzPp0Gy9t6/VtngkyOopiVMd9elEuA1c5bVuuaz1PLZZb2ifUqgUN4zIusIvSffHxNkFdKimEQ4/PsEYdVvIsWQZ98+1AW61h/WLnIF8PXp5x4uGqY/yTMMue8ZMTjfm2o1xUff5Z6Kr+4TZUzPqXqs+6LUFRe5uF6l1hMqEaVZ2N+Dg6YQ4nytCE9GOnspfepGaT0m5GfsoMSCtV5qf2OeZKdmvXlM7zs2lllLlocrUpcllhIOcjkt+5GHYxbVhs0C42MK3vpKlw4aYRq2F8WgosqmLEXkE9I4wi1ABWG8BlQL32My3hljFM5iMhmpo+s/QGt2FD1i6DtgNmjJEdLBbZiNGw9GV/GgMnAcpBhWpSwM3ZP9QqRCo5ZM6gfZ8bpE2hVhMyn/nU/8xGtFimsEKD1iIO6qiG28tRXx4j2x6iCRXGidJRIJ3dFPlCLurn6A//6X/12apSM6CesRNZeJnK1NRs5JvZ4tLNYPqj2SC2Y8Ecls+/v7iWT1d+LdpBppNG6a45eEaDLYponWNaGTznWdplOWc2m1UErvRqNlhWNmbEz3vhNz3frDHu2mZrex58+2ywbG+aswKJFXD9T9+HV5+4aoFVC5xtgRVwXfWIVQusWuBXugUIXM/89yQPnM+tFsBVgZuFkkbVWppEXqNIFS+2eVmlKZMkoDS2BAoTdTde/eSMKb+xBHBqwjQtlV2enOpi2wSFqK5l7u9K9Q6VLJrETOM0OzGlXYJBmrKIMRv2uqoSActTORrPvWpm0rkEj3XBa1RHcwWULuqeVrQaAPwp7y+TXapu5D3VI5UHOM2HGI9OpRxYABsVhWWJjIq2OodTzVCMB3h09w5u37qN09EEU/HcrOHDRRwECCMCr0AUhgS1ZcGTdxHEMXr9PtbWNtDp0u80FR9XgiCWUSsw04MWdeuSqlWDmLRMne87L3dfCmCSZGSxBtC03FqCQhTAyvcFylLhyu+pIprHBwZkEdKydH88wng0wHQyEuDHhWrkh0gZSMQUeC5WO214u9twNzfhtFJEQYzUi5AgEH/WssiknFwUtCFhXyLl0k7A8nNPVaJMYWMYWWVUf42H0+EEP73+IT66eROV54saeGN9DZEXSJgUmM7OUs26Ql7OMBie4ODBPoaHx+jGCV576RIunNtE4DaYDgcYHT7G8PFDjA8P4WQTRA49T0tkjoPu+Qt49bfexLmXr0gZ+GQwhFvViOS6+ShFfU2dOSGIqlStClmvky7yBbgydMkAV25UiFKS0E48WzUFmYpPKfGXP2UHQ/2V5X1Ygl6gKejrmaOkZ6soKHmdCMoZmDUR+wBRWTuYA1dRIZvSWAHSUjofCtxP0rYAyIbtHrjwiimm927i3ts/xsG9e+hsnMPu176DzoVXUMDFZHAEd3SIpJoyLgSNF6JO2mIjUSexqHXZV+nXS8WsqMCDBI0TCjTndVFvUdojWIdNj/sAGE3H2Hv0EHcf7uF4MBBm1m7F4rdaTcfIJ2PkRYXBKMPB4Ykshl+5dAGvX76ExHExPjzG5Ggfbj6E53BDocaEAXDFRPqEeOx6rvi1tlpd8WuNwkgsAhjs5nFjg19UtoZU6RK40k5APXcbQnJvSWlu2IyV/okyWbz5NDRLgLioxdkftYRZroOBBrzXsiLDeHKCk5OHGJ4eop7N4PGaTgtMRzOx+Ij8BiE/m/DQd9Dqxeitd9Hq9ODFLThRiiDdQtd/E636qsKoqhDAKxsXosykpYQJ7xIQaLavlCToMS3JFY1DtlAsUbRS2UogJ9HbBoosjZ36HLGehE8+K0wp/nIQkVXCGphnn2OiNOSmXVJIMGI19xDXwCw5HxswJTxWNwWfrMLnkLXM83io2oLmWWT/Zr5lLK/Nj1UObD1d9VD1+UZwLLemgD9T1l55+lyT/9P2VsWkwm32icahapqhUQSuUzhpjibJUYc5Gqp7eW2lAsTAzacx0lLVxuefyhAgio+reU4KuCQEpB98ZkK0Sk+OSbwobeClgCH1YRf0Jc/sxTPJjFRqU8QvjnUSlKUwnRZElqlaqxoNBzK2NaL+M3Y48y1ojrFUVhMC+0AdoGno22ptiuzz0KiPpRvaa6CSVQH+/H4ZwBkHqAYNmkENZ6qqQwmiNHuyvE/Yfxozl6LfqtTMWAhslc/muSrXWq6zFppz49vlThObtFfA2c5RbU9RdzLp2zIX4cuNmlm3Bn6zFK7Ph61mbDFwctnGwg5P+rv2Xl6yMZFddu07OkdSsGmtKfSe1Ptr2T7r+XeTMQ4w15vzaO2rywIFcx/YICvb780Rin2W6dvLU3rrj203rcwwaDS1Oq4t/nuWOOAsbOVrV8D184+Lq3dYtcCqBT5fC6yA6+drv9Vvr1pg1QK/4BZ4Crh+5ucZcGnpmyRGmwAMkVBZZZIJN5GyPRv1rMD1rILUKD+lFI+WaQaOmgX2AlgurA5kymdXqrKY1uAqhyV8BK4hlS00rrK+d3xvG8BhgetioaVrmmdNLp9sjKUJ97JaV+a+Zrb9Qm/zRIjYsz5GSIR6b1JBSmA1K8cYjk9QZTl8h6WKLA1mUvwMVTkDSpYwj7G/dx+379zFyWCEjB6pJQN0agRUSdIqQGBPKHCNQEaWsl6AVqeNtfUN9PrrSJOWADHxlKRnqIA8o4MwwNWCPCotJcyFIE/CszzmO5lAEvWOpJqV0EcgUFMKYOXkn1CVMIyl52I0yddI+A9hML1CCxSzHNl0gsmEwHWILJ9JiTuVlyzXjMMUSdJGGCTwohhIEtTtVICrnyh0jeiVSeUPlZhUbAYh3LiNJkql/JzRTWxrCY8Ry4MMblUJ6NSMFRen2Qwf37qDu3t7sknQ73QRhywzVXsE/lmUuQA8lqgXoyk6YYiLVMTubCMOAxTFGPl0gGYyRjkcohyNEKFGKwKK6Rj7Dw8xLYFzr17Fy29+A8lGHzOW7GeFcBMqMKW0kG3WqP8wvze3fTBhLwSvhMc+LRWeBVwZWmVX+hLOpteP1gO6GLN4g+dGmE/gSvWk2ghYSE4PV14bKiS52qQ6u2BVrKhgqayUBCFVAHuulPzHLQZEdRHELbgMNmtyzA4eYe+9d7B3/RrCIMKFV7+K3sVX4LZ7UiI/GxygHh0haQqkfiCAOKc3RquLsNuDkyQKWSVcigraBG6QSlllVgKFsbngkEDAw8OqJcyLys8Gk2yG/aMDPDrcx4S+rU0hfWU2mYkimTYXtKPgNV5f6+PyzjbW0wQN7S3GUzTFDF4zQVNNMJW+OlPVtijtVC3MtiUQpnertezwowCe3JOxbHoQuIZiHaCBWXrf6XlREczD19y/+e6HAWKOWAawvQlbqTDmn1Z1yXtvfg8SuJYZJrMhBsMDjKhwnYyALEc55b1WyP3leTX8pkHQuEiiAN1+jHSthajVgxt14MYpgmQN3egbSJuvwqlC1FUmCldrKypl1XZ8s2o9U9I/B8Zn6sPNGCu2oj68MlBVnjxX5i4j8xFTGciTlRNLyOBZ47FU4xvwK3+ao/UrNHGOOipQedbn0nBj8zLVjen/CIQl9ds+W9SIQP8p/2/hy7rk6qjo1ezwicuCOVzZ/LCqXQMTFwpXPV5+psBnhlXSR900l+xjLt5I/q4Q0lRlMBzMz+AkBdAqULYmqL2ZwnSWhvCzRQNtodATR/wFhWbZ95ezEVhkLIP43Gd4loGuPE9uJMl/AhTN819/cT6nsPeBrQ5RSM3qBAcNg7JkPsCOI0R5YSWw9LxXZq9mSVqVr68V6M9ncMWAIgWu8qZzcvv0ZGnhh2t7vfXGBZB5qEcO6oELd+zBz7lpymqdRbCfdp1GoKtbcKwy/rom6EsAqWzGqsJW353gXO8PeVLFFbA5RbmVoe7naKhw1gfy3PrGmIvM++hnTvt+TV7wIsBVNz3MnM6ct7UmsbtEvO/nmgOZEpsNJruRI/c4N0mMetlUV5z1iFjAS7vJrrs1ZhPJJA0qcF3emNLfWwaw+jgwgW1LSnz7voth8Bl/s0PuM5XuZldsLgl/uiOsgOuvyc2xOo1VC3yJW2AFXL/EF2916KsW+E1ogZ8duD5DtcmddJami9hi4ekqagoLZLViX/0i7Sa6tR6QCaWqbPj7Yktg5AELyMfSOeNtZ8vVzaJNlxk6MaSSQ+LmQypaSoEdC9XBs3xk7Yz6hUipDaPWcndbKjYHyouU94WS4Yn3VVqs68h5zdkTPc1aGVAlbBSMrlsjqyYYjIeosgw+lTNUpOU56myKKp8BxQzFbISDR3u4/+C+ANdJXgp0pRpRhE4MU0oSSR73QvpBOgJE2VD0yKStAFWu9HTVEB+WZRNEWlWzglcqc+bAVcrUF8CVi2jf+oBKoA1hq8IgLuoJr9iQAnsNdBUwRx9JqcqlUq8U0DqbzpDP6BeaSaAWAbPYNfC4iwKTyRRZlokCMElaaLV6SOI2Iqpz4wQNy7ujEE6ayvmKn2zJ1Gp6ZSaovBAZQawEiBA2anI0VbWiDKSyMy9EbeiEIUazHLfv3cMBlamEUQSJUn6vNhJUDk7zXKwDe2kL2/019PnZaJBnE8xmYzRVJvYOXYK2soJHxXIxweToEA/uPsDJYIrO7g4ufe0r6F8+Byf0UBVU3WqZqQSyUA1M/172JgnEUpWxClVVbSPXSALNVNUqtgHmdQImBWhQBUdPVYWtqqY2fm9iJUAwTtViKepFBmdZBSV/VuS8RlNRvsrSkr7AcFBIaJaCfgViekzsTxEVrkkHYcwgMPrqjnFw7zYefPQ+stNjbG9sYXPnApy4LbYA/K/KRygmJ/DLDC1TWl/AQ520EPfWEXX74uVK5XLNgn+X5fh0IXUxczzkboCKSmAZX6i01gUrg0XINNjn8iLDcDbFcDzC5HSAyWCAfJaJvylvdYLQTjtBv5sgDRx4ZQHkM7hlCZdAOp+hqnLT37mZQIUp1eeq3Bb2LGrkAGEYIOD1F79WKlrVM1m+xDeZ1028GNhocOjBy2v45FBhQ8/UKEU2K6wvMpXI/HfNayCgWaEr/51XOcbTgfi4TgaHyE5PUY7HsplDH1fxTG4yUdhFfizn3e3GSFoR/LgNJ+zATToIWmvoJt9EG1+DU/oK5wlcjdxL1Iw22XpeHq1Qj3hvrtyaAz27+qdVjQev9OGLrYAS82eNmYt8qmUFmjaUjr4GYNjv2OAsAyZkHOdx0uMzylHHJSo+Q+YWN6b8nUpT66spijJzXMuSVgNJTAHHks+3OR6z96htYux3lnWGlqCatHo5XzleMQ2gT4ZYNwhwNb6MSk0XJf8LwG25oQaEUV1KwSvaJerOBE00FrioMJEbH5UqJp/53xPKthd5XD53AvVkmKaGZXFXpM4hX9x4JXTV0ufFG6n61z7xjcpPS0mMt6WW8cMncOWftYRXKaU0wY9iM6SEWq05uKlmrA4MvNcSf+PVWoWicHUIXGmcPoe1C6hq4Ze1QViAa36A2fjlbTh1UA18OAMf3iwQ+wQ9FLMBYEBaXXLXSj1dVdUrN7D0FG4yGjIs4xtfSxsBhr55aQn0MzS9DFV/hqqVyQY0H1Kilp0rGO11/lwX8rlX+Ff1B59qJyD3F71TF/elcXWaK6fnYNWMR2ogZXZN7EaOLfOX6aD2Pat2NRM/OyrpzNV2I7OZIPUpOhHRjU9b0aC7KGY8M2Gxdh4p31/S5Zr7RH2Kbejf8sbUE/ez7GH8fH1hBVx/VXv76rhWLfCb0wIr4Pqbc61XZ7pqgS9lCww+/MsXOu7FguLJSZlZ0sq8krDVLBLmaldV/MjEVQCCnf2pMlbKI439AEErLfU48ZNKZAsTZEFpl89PTBRNaaJMFrnoMmFaCl4ruD7hnFXHPrmYXCqfesHJ5txrzfiLGkK3pHBdLAjNEvts+z4RpPVMgGB8bFWRY9Sw9J4sZxhPhiiyKbwmFxBEn0xnNkUj0HWKbDbEycFjPHr8ECfDMSZZiVnGMneq1mqxBgjjGEmnhTBJBJSKAtV1kRK4bu6g399AHKdz4EoAJN6+Wo+oEHgZuBqoB1HC6vH64iuqf58DH4Gspf7bLiyNmlWUY6bvsFydCkmC1owKwjyXcnt1KtQQJ6qAeE6nwxEOj48wnUwQUqWbdNBt9dDv9OV8mihEHodwu20JzxIsT6BEMMeAJ8dHyRAlKrzksNQPVdxYC6prpxIiRHBP9WztehiNJzg5OUEu3qUV3KaSmBYipJLKQNdBJ03Rb7UQe75cm9lkhMlkgNlsIvCu321jndYNDJiaDJGfHmB0eIDj4wGyCkjW1rF2YQedzTWEaQyfByDOHJpKxtJxlvErR1BVsSt2Dvy3wpll2weB5gJdCVqpuiQkZ5o11ckKWqlypmeoFaULnDZhZU5dwG3UQkAsBdj3Si1fz2YT8QTl/d94dLGF2FjwmqnC1S5IG/ncKIwRhgn8MEHgBSjyKQ7293BysA9qOPvtDuIwkfcglPcEfJXIZ2Pk2RhBUyGmD2yUiprZSzpIun0kLHUPQ+RNg6wyaeWuhzJIUXqpXDvCdlHoMsjGWjQI+OfAoxxjlmUYngyRjSbi5UslOa9ZFPiII0JskpMMTTaRa4siQ5HNkE0zGbfiWFWqoootMtk8YJ+vCTyrRuA3/XmjiMrWwHjaErZSTc7roGpgCdVxXVHu8vrIWGAX+AYiyl6JXEfZbhJleFWYMDqxflBbB7EUENDcyLGUNS0FBhgPjzAdHmNyfIjZYCgqV480us7lNVywp3GKXqeFTovHHMIPU1GHO60OvHQD3fRNdNyvwRWFK4GrellaZiCQUsYPcWYWeCSbBmYo1zFQldDz5wyfJaUrClefCkPiojNK2MWwqkO3fS4sP58MzBCgNZd/WvHiHNzNS7apxg1L1BEV8JWAOkFz1v1A/mLUleoyaqxqjIrblnwbgaTcD1Ytp6RFAJrJNppbAch245lyZX2ozfGxrRYglKSNgDwnFUYqbFW7gznsE0BjrAYkbJKbM9xA4o6HB7QqNJ0x0BrA4fOS4U81/XdLGeMVBC+HRT5jivC5FK9WRWsDsbiRQNNT+rmyCkEdWujtSiCp/pkGvMrGmPYXQaxyz5q2kg0lQlZaCXBTzQRXyZzDhpGpv6oe/nxiITBT7yC1I1DFqAe3CuDwqw7hNLzPbFjZ8jxENw7lKOUimPObt5FV2DIwy0Ez9OAMQzjTAA7/bfLLLAbmmMP7ElvvdQAAIABJREFUlQFiOncy1Qw8Rn7fnI70LxPVxcoCJ23grs9Qd7lpkKNqT1AlhdgpyLNhbknA8/ssb9gXmhZ+6V70Wf6tanRtbJ/k/tURd37TzhXW+jM78qiyeS6M1r7Ae1I2abQCSyxBpNtx7FuStsuwsvBX1R+ZNzPjj3JTO/4Yb98lie1Ts2J7rY06Vt5v3ufNZbMWB3KeP/+lXAHXn7/tVr+5aoFVC3wxLbACrl9MO67eZdUCqxb4BbXAiwLXz/54m6xsEl2MokrDtqwiQ9/Fsk1btsWFDBUuDpWtNnTLelGKT5mqV563SNC1jjFCY9AFISuhCMNBgkpCMxYqV6MkkW884V/2GdBVg7/mU2xdXD2lUrUT5ee02BPAVeffy5Bg6ffl46z9AFWfOabTEbLpCE49E7BSEfhMxygJvbIJ8ukIo+Exjk9OcDqaisJ1VjbICGFKeo02ElgUpwlSqlwDpsorComTNtY3tlXhSksBAiBPIZBWmeuCUqGeeoOKytWEZqmlgKr4+D1CV2ktq9g1lgKqbdPvi8qQqjuzeOZCsyTIY+o9y6ILVelxscBlOdWJRT4T5euEf+aZgk8GYRW1AFB2sIBQL20haKUIWwlanS6SThsuLQCoFvQDha4GthZibeDA9X2EvqZRaziU2jVoWBuhZqAQzIRBCfTO1OJA4VaF2K3RCn2EhEp5hmwyxGQ8xHg8kqAp13eRJqmALN/xRLHMayrn4TLAK4UXBeJLSijYTlLx3yUUl6A3nyXxjQLXmhBdfX4J6djk6iOowFtL2RW28k+qvAjdBby6PiXPUrKuCkoCV0/vN9k8oaq2UF/ORi0c6pKWAoSulUBfwssyy1DlmfohErhyw4TBZ/QR1fpqAzMaA+qp4gykb/leKPeQ2ERQTRkECOg9WZZG1avK2qakd2yOWT4TVS3tMaiQbVhm7xBgJtKngySSa8hrpS63rARORJFJpWg+nWI8HGFW5lLWz40Ftp30Qx5zVUqoWpFnoiAnZI0IQQVyaHgboWJTErZPUdPGI58hy3JMZ5X4CAe+K17JWk5qvCPZAgakEIQHYYAwYBAWPVzVV1n8kqWPcXHOIDoFrqJGFuAqGejzRb4AufnYQaWuWnFY4Mr7XdS15v7hhguBs6hg6xzj8Skmw2Nk4xOMjw8xPTklbYbfcJzIUdAmw3GRpFS4pmhFDJ+jD3QKr9WB0+7AaW2hnbyJfvB1uDWBK9XQujEihGFhKDCHqvyR+Lrac7F+3gaqCqwl8CtceJUPj8DrjIfh2bH1SY6w/FMFHE+MxfJMsd9bgEqqO2lFI8A1rNDQC5zKUuOhqNXcpjR97p1oXEXN6xTWLMq755BDlJpa5jGHoUvjvnEYkIOSVhNrAaOoNT6rtFhoSpa4S+KjbnDKY2+hglU5mz6W5D6WoDIToFby3vbRxDXQnQLtUyCcicusKFwtdPws2DpvziVo9NkThMUrpONa1abFyrq5KJZCdGchcC0Uui8CO61N0ZJy2Xr4CiglUFbY6jAAzTde78s3jeWMAm6tYHChYBaVoDQe24R9LxTgSjuBRXiRnU8sn7SFyE98z4C4hjCfu8llA2fqip8rJvStbQTCio+tqFc5DzK3ioB1bpDwnmWjKGxVH059ZkpIZezCjTw47Rplb4YyyYEgRxNnaKJC2kQ2b6QDG7gth/mbB10XYNH2u7nk3DzzDHDldRCLDyMWsArS5bL75fmiPHOX/UHUJkIUrnbDxyr9VfNq7nOdEM9BsIG8dl5oQakqzxW4qifsYkNGGb/9bKNyldvLInw7bX323PTTbRY++8ZeAdfPbqPVK1YtsGqBX2wLrIDrL7Z9V+++aoFVC3zOFvjigKtZKlpxh6jGTOquAFf1nBMVCxdVXHMxKVd8xRY/b2ThsWQ9MJf5GNBgZsx2saTAgQEm9DA0k06XCcwVwEVzoAtnay0g8MGoB55Sl76QynUx1X02cF1e4T+50rcrvLMT3+cCV7P8VuhK9VopasLZZACU6ptJC4GKCsnpSDxA+e9sMhYV5mA8w6QokVUN8qpBKQo30ZYh8D3EtBZIEoFvBI9BxOCsTfTXN5C2OwiYmi7qR08goYA6A3kEGjFp3pSrSxDT3MNVYZ8Ni5kDV0IWphSZBYeU7lvoamwZqMDTwJ9Syvq1pN0YRrCEfZZhNBzi9PRUEuYJfDstAslQfnZycoqTwQDjLBPgFqdU53XQl7AiqlyZrN5CGEcCsxgsIWXlemICYlmiXzPZngtUKQkvxI+N7cSSeAY/STgVAR0tB2hR0FDdSr/cDG6ZIaCFA5WNUoKfIZtNRd1KAEmoKUpGQmuXfqSepGm7UYikpaCbKsvRaCQ2C2kUIyEoNhbJ8Hl8CgjF15LvY4CrirN0USawVQA5w8zUVkDCzQg0qXTzCHUJzPmlf6cCVZeCvCdLha4EbxVrfdXXVH1cCZgruVYMMGt4vYzXrZToC7xUuCfX2ZTF8rh4HFZF7PuRADzaP7AvEkQSJtC6wKOai36ktJSYTRU4uB4Ix0sRWzvI6GEsgV3GucBtECch0lYqAFmgIb1To45Azdl0jMPDI5ycngqwaP3/7L13k2xZdt23r01T7r3uwQAEJAUpiWTADMxQUoREynxuhgIE9RWgmAH+kCCAY9o9Uz7zWsVaa+9zT2bVe6+7pwfTJmsip/pVunuPP7+z9trbCzuH5QM+F+B7t+e9ya5hpFJ1i2urWrZdXBdAMu4Z9hZwgEUlADJ3ozG5Ft4LOwDYUNRNaWUDywYPW+d1liwDJTRTW1ByOkBVlQ/bF8E4IBLAKwAuelSuqlrGF/QQGnYAgne9DmNQP6wDPNzSY4BabrIBlgL313Z/99r2ULm+fWv7mzuz3c7qAfXZGfSOLLt1a2ebxrY1Eu+tbL3ZWntxYcXFpdnZj+18+1O7qv+YoelSuEZAwvH4t8ioHBctgDGbx5gWcUTdI2kWHiqXZ2VYkZDmHfPgs64tB8DVA3HZ5AHpepsBXFeaN9iXXNXILuFQJe5x0Wrqc8LfVSEaC8xZFJVqt1JKKrFVlBLVmfGedD8IcfbEVki81NdmsBRwz0gqh8Mwl71Mys9Qvsq6AAkJEaIOHX4tK9KLnU0XN1Zs7zkPw55A47QnpTwA5e9aZHwN4JrmWCV7ov+6W0skxSmgFmXyUrzy4QWtKd4TqEWySw7d6HACrjhoha0Q6g/Z2gWkHS5yraE5OgFXJK8iEC+4PNHRHtYrAq4lCww+t1FT75MDPgNeaQmBa5FCtepLK+FVuyts3E+ErlAuQ7UMqA5lL4ywS5hhuw8zDyjYr/wAGgfL1WDTdrLmfLRqW9m0mm1Y9zbUvZXNYAVga9PLxikpg/1g2mfhwwOR33Ax+S1/u9p3rL2iQbndsh9u8yCDqmrvWBlg1cH+4vafq0Jz2KqDsMgz4IrxFGUVheSHkKHeTgctSyEerguXQ0vVmYPV0Bn4uKFrWvqL63N11+lk6nBcPgHXb3nDPV3eqQROJfDBEjgB1w8W0ekFpxI4lcDvsgS+UeCaiQZigyQK4yGQXWPzHmG9WgaWDPuDbxwITW0zfelgMZAlxcoKJ18YRmgtFZcMu1pkLCN2VNWoLMVImEHF66hEGllW7OfC+Zd95jOwNBbFoS7IFa6xB3vytmdUBXztoq59HrguHmthK4DQQoQo7+6v3UJgZ8P+zrq7t9bdXzOb+rATeEXin5uHvd13o+0n7N9gHSB/UhhYQvsHWNmuN1avkGCo4e/t5Qu7fPGS4fhNvba6ghIRwNUhkAM8hasLHAU8Ysg6Q6HxqzYk0zpQFgMSOmB1Gu8Zq+X/y2RQw0yopeBOKXnwBMArQNdut7Pbm1u7u72h+udsDWXjlpttKF5v7m7t/u6e3ptjN1hTAsieUyUKgIww9nqNZGAVQRSSfMGvdn22IWxEGPjARCW1FUjCBISB5FR1Jc9N+mzWNg6d3V/f2P7+wRrYMaxa+gYCRu4eEWIORaisBooZas+OnwOFKTb1cwWl4MbWmzOr2trGemJmegAt0MTHuwe7u7slMGSyKZQzAKojHaoZw+ON4Bb1IA/XMIUjtMM7qGpVXckTGMAV6lbAXoBf+PTi+mWwrJaHbwKogWrXVa5jZxPC5wH6XeUKyAxVI5S9VInOeD9CrZHQTaHMUoaH0lVwRP22JFzenF3aGjC8XTsEBzaCVcPMkH7YZsDDF96Fq/Va142kX7MxQdXu/oHqb6hS0T/Q/ngY4IrrpqhsgwRwDZKW7e3Nm7f26vVr2+939PrdrDdsq/CcFeyHF+/Oun5HYI3XINEVVLk1wvdnsw5lMPRUoQISw4oBCYrwHNoQ1c5A/jWsC6Q+Tj9uyxH9hgrXuiVUZXIxqlvD2xH2D65yjcRuR2NMaCGZbM4hOFWuDr3pJeuHLbQWYBvv7OHh2u5uvrDHm9e2f3tt/f2DFbu9lfCDxvXjlArWDW1pq7awTV3YtlkpQd3FudnlhZUXf2QX239nF+W/ZnIh1AM8XNFWBRaf//EURU+eTDgEXQXAFRnrmTxQberJmH1cFkexsc+O8Qm4LlencHwoXEdXuALauR0NE0pJVUaA56JS4G8UZ25pwHbth0eCxHi1f0/AmiiX8JBNxNVVcl4qyibvXBaQtW/M9i1BNLkvQGkpzW3iSPyXQCgRDSPoZ0x/bkNQkdeO271NF3dWnD9YUePgAC9e1I+cJz4IXZ+p3eenzaWec2gZwJXfpZqXbQYOunTf9DjlgOlh+wTD7p3LKBoduOoQydcN8OLlA+sA93QlzPZbcvsjlZO8eHFYwEML1q/DtrGxamjdTgAHcM8pW59r31Euy28CV/ol4ZIKXtYMO/IOCleAVa2RoGCmPy+y/O0HKziGYqwXxWMUA/zEayQIHWgZUELRuoFXrc600YYrPJrepgaWEvL+PrRQ+DLw+He5Mv3mvzvBSPWqlHhNwgBBafoie+JXdmxEXskg4IlQ/uAKI4rHYSvXtDys8TErP0jhuBDJBNmRD8aJsPRg2wwrgbhmXnfM8WEpspyTpOHmQDwQ2NXFDS6I/aZK+KRw/aZK8vQ5pxI4lcDXLYETcP26JXd636kETiXwz1IC3xhwzfYzaWPDhClu4YiNxK6x6aE2Q3ZeMIS2t2I10CtvROIihu/V3Bxos+kbzrSJVohw2l9ql0igUyGW3WGqPLOQIGQ2WyEZivxcF/WQQn2f3Yznpf6c4pXr3Qjb9E0MV+S+EI5EWulzngGuvOxDO4PlWuL1ebifNpT4aIASANdxd89Q5ml/Z8PtG+tvbxi63j/eWP9wb48Pj3b78GA38HCd4FHq/p9cqwtkEu6s1rYC7AJ43WxsdX5p51cvbbs9t7ZeUXlHpR5tBRyUedKsgK0IyYZSj+HP9AcFewTI0+uxeQ/0Qu8ypwjhe0fNsANXKNsAXFNuc7wXykKHRwB9gK7IGN9aaauytv3Q29vuwR4mQM2Zysi6m6zsR4anQ5EHb0/YKnTYwKIwAPPKmbDs/OLCLi6hgKysg3oTYfr0OBVAQ9njdcgSj/vDvQLuffHZZ3Z/fU117dX5ma3WjQ3TZPc7fI98LBsCaBS+4BugWo9w0LK27fmVbc8vacMwTI+QdClrNcJIe4Xk99NgvQ02lYWtqtpahJUzMnWkFQQ2awCoaP9SRarfyFYA/SiSaQm6BugsYB+AhFT0DBXsY3Im+Mu5QyKTtACYQu05dFYSuPaElgSuDvcEW5Uga4QXJOqXrBagT4m9JJyL63KoAq0aPF2ZOGql66F/M3twugcqSz1pGCwYUJfrzZr3o4RqCIuebZjQNgCEZUUBKI22CB/dFROI1QwXhnoYCmlYPKANIoEV/H9RjvQXHSd72O34gCIZ19gCNG5Rxxu2gR4J3PAcFNHwYYXyGfYbUItPI+0hxnkkIKmhDs/Dxx04pwMLAhTUQcM6lA2EK3ax0afNA6Aj6g+/l0FKSak8ARhtMRy6QuEKJS5V16gHKJUDMszWT53d3b+x2zef0U6gu35r0+POCni4IgkdSCLANg4Y2sLaZrZtU9q2xXhxZtXZhgrX9sV/Z5fbf2eb+b+mMg9JwgjKGbrw/imM1+5hsgfjOhWuhYDriDBrHFv4dPAhoPdlZk0Pt0+yyXAdALwEyKKlANSBrnB1GwA54yhEmIdKyUlUH6ADoiUxTcqpSLuUJRFPDlGkRnWwgjkr1HEOgH2Ks7mrBFv3KwJX8kOEqTNUPdytpXPO/Uih3gdugfCzdBuCsZxtWPU2wcf14tGK1U5zAojdgVfulw85P/R8/YDyNVV2qPxy8C3oKjWh/OADYIfCUGRRilBExEj1Ci9qKVnZqqAARf3Vgx+2at6OqO+UIAhjJlSls5LzqT06aBtbAdcZFjNS/rqBhBS1H/yJNYwOnIjG3YqGaxz4TPcz5yNYKODfTB5G4Ac7BViAqE9jTMRlYS7GPAXgCjX2AJVrs+eBHRsk2lKDuQaRFDi1AHCNdVQ4IKkTuWPtB+/iu/6CA2Vrvk6NgxECVxzoePI2HLAQ8kvRGj9Erlneqfy4gW3Uf9LKNVkI6MCAr3HnreCm/BJvSloD6nX62ixhHFTSx4dJ/D63wPDP8Jo+OCxZoiL0rLx8v7laPQHXb64sT590KoFTCXy9EjgB169Xbqd3nUrgVAL/TCVw/fO//jB4fPZavoxCQtIBrjOh2tg1ZvAu6wANZitXgxUbwCRADmTbbWyeGob3SWcXiQR0AR8EpBQpefg5/ruebYKtQDsyW3GKlnRg+sEiDjFBhPH6wlw7wfD+y5RconO+q/kQbchAbLzP75H+maFuylSMhGHjaLv7G+t3NzZ09zbt7my+vbbp/sa6hxvb317b8HBnO8DW+0e72XW2A6BjNnoH1gRajEVnKPfq7MLq7ZYKVwDXixcv7ezskpAJlgKArQx3pq9uACEPi2ZCHw9Xh8I1YKz7h0adxf1g85jCgwlc3FaAkEVZ1hmKzkwioWqCFQH+pqQ/TPI1TlYBxHWdvb29sbe7e0ZirpD9fS6t6kZrptnW7drW2zMbq8puUCbX1/TxRGKr9ar1bPGNrddrKhHhgTlAfVLIWxZqw1W9IuiCf+i+761pkcSnsLevXtv9zbWt6srOtltr2pabog4bZVOSJcBZdQAlSwK0Rfg51IM1PFxXUHVCxdXz/uDTivB+KouBTqbeummwsZoZet5COezQXz1EqldCV6pbF89UwTmBugB5UvLBYgDq1kYWCkyUhbB3AEmp+chmUFeeQMlGeJr2ZgR5HROWyccVoFVAj/XjHnQA6FRW4v2ulyWjYIQvwLDgDsoFfZ3X54mhQoU+e0g9vU+RhGvf29wNBNirleAkoCLKF163KNNuGBnWDyDc94C9E4THVHQTctAjtZBS+vbWdrtHa+paSeLcqxivg4/rY9dbD2XoBHBa29k5rCjW8jyGbQBU31Anu3JuDXuEEt6/g3UA1EhQt4I3K+41vIzdVw/whFa6qAt5CgN4S4Hsz1GhLL9d3FtSBhOKHx5GybpBbZaHE67W7QHt4S/c40QDJhsiBvDDvbt/bW+/+NRuX31q3fW1zbudVX1vVQ8rCTSThsr3qp1t1c62XVW23SDZ3pnZZmV2/sLOXv6xXa3/ytrp9+W9Ofee2E51+6F9/ZNwViY3kuKrBGwdK4JXfs4zQyr+/iH0dQBGgqEEyfRJQJ6nMxWBRkuB3qZ60HDulISXxXtCOfp0Qqp6OBcGOHG6IUCuNyfVWzpMDNUkP0ZzihI34UBIF4eDjAmKx8eVFY8rq3r3FGa4PJJwhUUBriQHruxZLDulAcTLETY/W7/qbDq/p5fr3Ha8H3rD+o/YzgJEv8zcezCfpoRRz82yz6wdYq49qGMfy0I9iP5Lj1McStVWDLWSiHlWefpcUjnv9cQoF4BzQNdIduZridRqUOCNzXhw/nXIjEibULgCxtLP0y0fWGfJx+E9y4jl0DjsExbfVFfuYs4DcIW3a7gsOI2LKB566/qhZVXpQJN9C4k0i8GGapTVBc4lOE/goAkHzQv4VsLL5VLjoGYxtPjgaug7+4KA98lGwu0ZFBnlBJQJXAVdIRP2vJ4O6ENpmnPMZw4Vwu81CtrLO7V2B66pIP0Jeb1mwDb1PRywYU3ga1pPphruKhrCwmJCH4bPORh1s89mArYY775GbR6Ma9n7L376H77Gp53eciqBUwmcSuCbK4ETcP3myvL0SacSOJXAb6EEAFy1UPs60iEnDe+8rmzxN5ZWQqXzWNncaTNerCYroEDFRhfZibtaWYF94cj1pK8QdX3H13i8nfdNS6iMqtkmePHhUSt51lfNE6E1sitCPBQxEpqQF2lH7llKuGXzsnRN57uKNSkn/LNTohJPHpKAs3u3EZBBPTdZd3tt/eO19d2djY93Nt+/tfHhxob7GxtgL3B3S+B6/7Czu91gO0DKAK70ukWIopRR5Xpt7fklfU2RrGl9cWUXly+p5mubtStcoYKUQhI/+B0h6kyalQHXUMEu/qFQ64VSA0DIQ+xCEYwNhYeLjth4RhItKiaX7M9oCAFauXHwBFyPD/d2c3NNL88Wmd8BruD92o9MSIXkX1DkIWj25vaWilQk5GqaijBMysOZ/w2lJUDuDiHsw55AEarSbbMmiL2Birjb22a7Jay9u7mxh5sbenGuVyuGrAOWQ10J+Lnd4m8VFZNS/kqhCLBYQtFYNza4RUCL6wCsQyh8u7IWSaWoOoNBxshQV3AGADnYC8C3NfZl9JOk+jEL3aeCF5hF6mipXdWFlETLFa6AnFC4FvBwxeYNKl7fmAG4IkP20NHDtZg6egpCtQpbAah5AfegbgV4FXRFnxXkibrEb3nJ6hqU0MuTdrFee36GYP4CMnDtVO8xDB5qr97mHt6+Pb1TGeQNiIhQ26a10eDvCuSk5FJS3so3EW0HdgFQDwGU4g4BXe/u7m0aBiVZg1fremUN7AGmgkrZXdcxwRYsNTbbDQG9bBRGqwFT1y3Vxl3XWwPLg7rh/UGRBrArOwEphwUNfXxgmagvoV9TPQ1VNe6FD0BXHxvwnCiLgx7fUkMIFwmxcISiwrdpmNzyAcAYCldPQMZkVjrMgUL39u6NvXn1a7v5/NfWX78123VWDYPVsEoAcS9hJ1Jb26J/zLbZNrJ+2JybQWF8/iO7ePnndrn6iTXDSwHXqSMQV4Ihga8P/RxAV4Re492uNoPCFcA1xKNsmz4ppDlrEYk9+aojkdrCOrzfB4Jg34G4ECHYK/i4dkq+CGCBEHa0aagFHSKjZnLWKlgXNCOSXbktCv8upWlSyNG/1RWVrmZOWcidz8a4SQ9klC2A693Gyn0tf2OEzVMQif6mLPSwcxB0FRBiL6ECfqYlB6ASQtsHJFS6vLfpfEclKDWyPq4eA+QP1d+zz3+w3p+q7HTu6GWXgLivIfzgETdcAIYCtsJigfYKuH8cg+C+3Q4AHw91a7N3lesCPzWf+wNe3VRQ61BEYeBulk3gurKCQPbQ2/bLKVzZA7x4Fs/aWMYQFPMwSZ7FPAPl5IZ5DweTDtRRMV6nVRyoJSEubC7UGKHOhvIVFkpakqi9adzx9uaThlYqy9rma9Xxd+BNSzKqQ7Wq2LlbUfFs14Gr2wqEo4aOvEIWuyzmFkW3H5KkYQ51emg/4KO41KiOQzHsR6SU7AeW8WM57PD2k/pSOERHYixPRksF/jL2pGUy2g0NoOPJpCD4ejWXJf3KP+Dir/7Xr/d5p3edSuBUAqcS+IZK4ARcv6GCPH3MqQROJfDbKYEArlyTfy3o+r7r0vKSi/sZG+fSCuTeGd1qoIGvgBIXwc+s2FdWj3S99Ij7Y23S8XdlqgBXw8Ifjf/DvdSTjS08+Xpuugoap2EH8iFNVPY9oVog+IkFLr4XC9mArVF2h8CVy+UPcezsWrSIDzimTROz0QPSOCDDxqy7fWvdw1sb+jvrd7c23l8Tts4P1zbevbHu9obA9XHX28NusD18UQmvkGwJ4eueTAdgo11bfXZuNdR7Z+d2dvWRbS+vbNVurGlWhJBM6ENYqC0a1YjuCQrgGtBVYfhuK+DgSOpKZadPimWHrWkz5NAVSh9CI26fI+GSQwuoPZm0CCHuAG0IIZ9sv9vZ/uGRoAHZ5AHUAAPhb4ow73Yj5S5Upw+38Ld9sLKYGF4uT18kYjLe56ptqU58uH+kNygUm5umpWXAHmHot9e0Ozi/OLfNZm2P9w+2u7tngjAoLKFSJO7oAZ0KW29XVtSujHJIjcRHgGs1vFor+bli49cCurWtTasVw7iZHmkYCTzRzgB76E1sZq0nugqoiQ4Gxa4gi0CkImMDtkrHREhAUiSFK6AvQR4TdwG8InRdPq7sWVS49kz8VRC44jc8XUcCOwBpqD9l94AkWvAbxBcLDrLtMkldgEb1EyX5aqjkxev4/lket7o8/j/hEAEL4IMnsWJ27lHh8krUpTBs9JFhgk8xwHbLMqKbLIG1GQSegI9TN1I1xCRvhdnucUf7DfCOZo0Dhwtbty0FcUii9bh/JHBFWP96AxBe2TSMbCeoRwBaKHGh+AWEbaFCXq3p8xuWGQLcgq7xYD+KcmEd4Lrd/oGq30h4Vshv1+ty6TOuP/QDCvnn5sBVHrOwfTgErtro40Dh9vaNvX39a7v74pMD4FqhrkdcQ2tV1VgD4LoerNk0tj67stXFC44Zzfkf2OXVX9lZ/W+s7i+oQqbCFZ6RDAv/sMKVY2QejuvhzwytpsK1pNL1WXnrM1NPnij8XbB1mesCdLiSk2LH2cZ1b7bqBOoy4Mp+GPDFbQUSyiAUEdTSNOqAL/0bcCeT4zrxonot+YuyJeudOkVxhe2kMQ/A9XZr5WNrFfpVCZ9dB64wMIU3qGtaAeuI6aCGdoU350YInYvBxrOd2dWjzWcd1fM8FImw57j832TJ8U7g6jI7SYq9QLx+2Q4Ueh9JiATss3nJxpK8AAAgAElEQVQeNzPUSh7WS+WqRFIOJfmZiLSAwhPqVgHXGSCS9RJjiiA1ZaFMKIV/O6CKhgNLgXFt5YTIBX7Ll22Gz5ScbI54fxlAk+mzojv49fiN9RH+UPRM/klfWfcElV0EDpnkj84oAAwPOFyuI9Gbr3NCnR2HBD7f8eIcvH7AmfQ3aQG/0/cmG4F0nxhnssWYA1bSageusTYkME2J1bI6F7l+cl8BVIXqwzokGwIyO5HwV6cniDd72ZR4G4+mno8hWkH7+suV8rQe0sEzrCjYhvmL3iE+58pyJL5Ly7cvMyb7RaRr0NrtXduDE3D9nTb105efSuBUAuIXz+62i/lJHNWpvE4lcCqBUwn885fA9c/+2neIWmR9JejqB+Zx1bGf0b/1edq7KHQLqikCEFdX0iMTEBCx4LvSKgBX+Klxk6hNxjJUOlB6RxFxGUk4g3WswBI8zIYWfnydwgojeURK6/wOGpoW1hnw5aJZoWby2NICNAlvk2LKwZZLmZbl7TPflRJZZDtcz5aMFT83UTbZYMjqDvixIgTrH65tf/dWCtf9vQ33b214uLYJKlf8/fat7e/vCVx3u9F2ULwhmZGEgil7ORWu7cbK7ZmV2401SC714mN6uMKrEkmCWgBZqC1dfackTAFc4U9ZUxHI8OoArngeIayAiNwYAnK59QI39b5Fibg91h2gAvaa8jCDqhOqUjyIOdyfF2pRKl15L/D27GFsS1jAskGm+b7jRhTemjUTMSFZ0kgwOyMREjf0UhMChkGZSmiM9oiESQ87Ale03s1qzUz1gHJvb66ZIOrsYstES8O+Y3Iuhap7YwDMdCVqiSRU9FWF/YIncWInk9KV1wi7BqogKyua2gwJmNw2oGCGeWzQwQUEX4AyaxxeOEiht59ji/BvDQPEuMfYKbFfSFYpgF9C5VrbzGRNAVz1vMAENnPwbYXCdbByQqg5EmRNDlyhbIWyUgpXQFeqUXFvAG4OXMnQtReVgrOsrXHbBIBeqk/xGZB60V4ASnV5HHLcIEyE5QJOZXSKMcLnFopXWhbQICOFFtOSAYWF5/Aa7E2Lim2LUJAWAehTJdXHTICFBGpox6uNfBIxTvV767odn7MaiuiWlgHIPgdPWTQ51F/dtoLnDtxwUAHPX7SfUHTTNgDlHszHgSsAPEA3+wfbjvxbZS3ghQarDkqifAzxX0xAx6RustiguhVA2hWutFVgvQCIQyXpCcxwKDFC4fra3r76xO5ffWrD9bUZ/FuhbiVcn6ycax5M4Fbq1WDNurX2/MpWVx9Ze/nCNpf/jV2c/9S2xb+yql9TVY5jAYZl+zW+f3uvhrFA5ABnEGYpgU2FQzpK+BwN5Wdw75kuyS/eY1WYwmMdQnCMQZNZzTatO80ZFeYMjPeuFHdTVgZQcPyPhi1Iuvgn+4Vh/oooCFfKRYItcBHxRh34xGSpUO9QMEuNzORYePFuZXa7seKhsRIh6ASuMjhgIilYqRDGyatUOaXweV52ADMYTwAi4d169WjTdqAKFn0U743DmiW0xB1RvurS5FngGvAUdS7gqmMHKJhDQRrkMfO7zBLu0QbVE4gV3QJcpUxF+0ujoU1Vb3PzaHODA9cARvheqFrxnTgEkSKWOkb4voaylB6rAK5bK6By5cjrQPgdy4b3FZFAvdskhYrXNY+a+DCMeTj7gC8AcN0bT6iprHYUz9vD2kDtjYrgWpANXvUqxryTaByXHHtpZymZ6Vc4e/6qTeB39fp0+1R+qi88+XELAYaNuLdxapN47gB8ZuX2HHD178kWg2zfXOcAiGK9klCtQGsEcmCdGwDe09/5ROmHDgdRXu59rglNa1FcO/u1osa0APZ2gYNs2kqgc8fBjq+r3zd25qdWX6IST8D1SxTS6SWnEjiVwG+1BE7A9bdavKcPP5XAqQR+0xK4/r//Rifj9IrSp1EZd7BojwWnFu0KYHK1j8PJRdUToVLLplHhjgqqlKerqzx0JM8NVLGrrdg39OxLwPVJ/P/xKnjZRMSVcUOGi8T6EyGhbW9Ti/DQQ+BKxUqe+CJ8VBNsjZ2Ib5Lwqe4VJ3Ik2Kp9zKJx8ALyDVy2UF/iTX2n7coJLJhV6ATFAB0Eo9jfrZAIY7Bhgo/hxpppjTzoNvQ39rh/a4/u4Vrcv7Hp4da6xzsb4e+KEPu7W0LC3b6zPQDMAAUg2CSSUg3uF1pYudpYeXZutlpbtdnaxcuP7fLqY1sh0VTTWlO3VOvR+9KzJMtSQEmaAK6g7gSUDeAKcMTXuN8rmQbptG+4PZwPt61EIqFyk3KVrYS2BwJFCrHU+5ltnRsYqSehciRFRtj4MBCAQtEHmEkIzFDsip8zAL4hPN7DsAlbod5lGLgUhbQu6AFSkYgJ/FNJw7o9FIF39CVFcqzVqpWvKJWWgHhM82Rl40lNfEdFwAiA52USaW2Q0b5AQqV2ZRWIFmPIS10zVLAsKvmHMlC2Vhg+6r90Wwbt5wRJlGhOJbqESSfKKdW3e/Cy3ZcArbIVYMKsSIpW1sQu/KGydG/WC2zKzxXlPbIsmZQJKtdZNgMoGw0bUvmwmAnPF2GQyrmyGt7ADKOHErSkxQUSLkllJlpElWUIfyb0g8HDhgVs8J3oL8qovtA19ktsglHfUMFC2QUATAgsL9PUh8MPF22KwxHGH2xk0VnQT0ZCK3R0eOjiuml7gEsEwLTCWtQh2gNUyG7lEAcUMR4oPNzDyr2GBJ+VnE2wdbF+SEpY/t0tCWJMDvAXwNXtNWTBgXYuBS4sFPBAvdAXGbDZ+xOS793Cw/XVpwSu/c2NWwr0hOrlJO/bpiwJXNsWfs9rqy7OrXn50tqrl3Z++W/scv1TW01/aNVQszw83fei2MrUiU/mqvBr9Sc0FIYzMYCXoiIwGMJiIMbJQ6D0/hmQVg5u4oimRHQbnqdsl4uCHuBqXA82QeGKiAiG5GpsjrkiQAnD9gO4OrTlAUUmxpX3Ik8INP4Bjoa9RvRTtk33iHRLCAHX8AgPIFtY0bVmdy2Bq+HsIeW00mSkS/XEW+yDmqlZrugv5LaTTavOiot7Ky52ZiuoywWdcBCl3ho+6Lpu3gVPTZafJaT6ufKPEOxMEJiIkx/EwjIC0FNHc8m3N7UfAkr0SawVAB81D/AHgAl2Ah2SbDbydUWCPAJTXH2pewZwbaFwRX3K1kXjBFStPLrKVLbU2kuFyjEVc3Fr5bgxo62ALAd0+Of39yXBq8oqwJrff1gXOMTVgOnRN/Cl5f0/2Fzu0gGGDqFDxQhLCR/r43CaStgjsPpM9cQr3l+H7+9X36Zn8/tQX3c7Ex7eHl1prD2UAc+tdXFgsYDXd4qzOSf6Ws8toPjdaeEsxTTaM9XTeC3nKE/YmlTvbkPAugxrETQuP1yNuYz1irYYq1u084Ctcb06mOKi0fsMez3HIRz4uAcs2gYivADlj24wnRuFaCB7PgQYcSiW5xcI1ev5X/5v36bmcLqWUwmcSuAHWAIn4PoDrPTTLZ9K4LtUArd/+zcK+6c6ApsCbYC0hvdTdldicuPl2XKJyo7i5cmrYoPtyhqWRYrKSkt9KTKYmh4bqIqbST56fLfCILMd5QFIWkypQhXjqlb3/OS2ESf69Wgl/Pigci2hvNLHhAomfAZ1jbEyjx2zL5hLqbYY5si3OzShOkc/x1lg9YTvMLMNEK0BIlGDMx8VF1R8wK0ALj23vQM24it822DjfW3z7cbqbmMtEoGVt3Zvb+yuvLVpvLX29sbmu3vbPz4yZH68u7b97Vt7hOco/taP1g2F7QfkPAKo1D1NsAkgcD0zw+/1hupWANf15pwwsEZ4O4Bk+LYSsjpQdeAK2EoVLB4BjhwewYeSm/akAFYgZx7kIb7mcmnUoWdlFqzzrL2hcPVM7HyO/qFSLFINC0CGRE4OVPNqQCnzvvEAtEWbBDyDutCzAYcdAiDd2O8JqaCWROg4vqvbIfP9SNDc1Do+wHdNPULplQwMYBSfGSHgCPWXnUKUA9SlHtJPL1coSwFAldiKyktn00yWQzWuPiMpJF3VKj4sD1znQgdDD1XY8b88nJ3wR0mzzIFrweuQ4jzeNTPjPMLLBX5ZdgCuBNdStYafKeAn0a/3QYIPKpEj43J0lki6hkRrUH1KDUsGynbpWcYJnxAzqf4lFoXvF1ynItpD6KmqJR8WgRLbVzvi61j3sGUQlCUcT9eZ+UxnhcjPHCfZTlAEhw9V3aKts017O2P7b1Cei0U0DxsSQPUNc/p8/Vv93UEr+hTaRamkZboPB7D+OVG5wa60xVYZy0sXXrXqB4ThkTiLVg9SvuKecN3wzb2/f22vv/jEbl99ZsPtLYFrCf9hKIBttLqcralGW9elrZu1NdszKy63Nl9dWPsCBzN/YhfVT60df6SwfwLx49DTRAWfTosJuDrECHBEuR+miMpKzAc4hMPnJ7tsf33MNh+I9I5+ElBSI7jGJNdGE4hN7WTjBv6tUEXLY1fh/ssBWxy0pdBwEVw/9JCXZkQ/6IbxAoez4vRKGOmloeHfgWsKqXdFnINcKWdLK3gwWZk91DY/1kw+Sa9bH790qqnvEgTSwYcemlPHZjQ721tx9mDFFjBSCSulNvX+EiHOfgCV5qxUg0syy+Mj0LBcwKXoDNMnXZ89Q6GuzgILmGPgmn8i4BDmbkQsCLoSJuF6+8bmAR6uLRXQ6O/yP51sRN/kgSs8XGUNgfWNx1wzQSBPNEPZ6kfBHlvO+tJ1wQ8cvt4rK0dZF8SBFvtommDev+JbAG0kNFxeL1iYWRmwzmTJMpd3NlcPtBXg+BbKQ66tXCWZrV04bsdlvf+SvjfPPhssGifusabIB05aCXhHJM90qyi3mlISrWeKJx3EZ8/FmpHRT56g0lq2m9lqn6vg0t5rLqNfhH94AHh2Uz/YcVsgHQEthy6BWxXtYYbsoEzuxfuo9YmeEUuq+/iOBc5LAT2a4REWJtmt8DueAa55Sei6ZL6h5q+x/QRcvzfd6XQjpxL4zpbACbh+Z6vudOGnEvhhlMD13/4nDzlSAo4U4kfFi2/pQ/0ZChFf1BFKxPrOn4vEILEZERx4ui0LrzaFLWMz2bpqpea/xXjjfccr4HwTJ3JZugIFCqLJw+tgI1C2CAd2hYEDYV7TscI1bVxcBRNbYm5yPCEHN9ZhvKU1bgChtKY/SiyQElcwJNA3oOEfRiVDxQ1AiRAxhIM2PRN9TVh870tr3jY2fVbZeIvXQW0Jz7ZHe1y/sruXr2xq7qy5f7D5dk/f1v7hwcbHW+vvXtvu+o1193fMuN71s+2QZJ4MS8qhESBwvbZyc2YzQqlXG9tevvCkWRfWrjZWN1CAQuHqibIIEBfoqoRZ8HHFtbVWAzjmsImerlzNq4go9MohTLZ5p8rH4ZlnEma1AMJFeHoGXKl8JZwFQJKKD+8Pj1c9H0BNBECwCfXpyaOoRnFg6f6zBLgIpQdwY8IZJe2BclBwUxnEUbf8bsAuV51yw+uqRbyPYZ/CoR7KDwUsLAQ8nD/KhbmTSibgcrtbXS9D7F0dGfA+VK3pnEBlRhWVdl/L4JUSUSlBk9ojoJC8Wwsk74oEWoB9SaKHBttbkYCrrAMAXAuoeoeO5QgFJWwYqDamMtkhawZeo94DwOgSZLOA9kMLAryIdS8YqmRQAq7hjSelM8LnByVGc3BPW4Woa1cz5lA/4G+IydXV9R3hMRsqqVCWCuYDYCnMn98VVho8gPBwVQjpKhw4yBYgfuIeqVpNsN2TSYUakWOQWwkQwkdiulA9huJ1OdpRyHMARxfsOXClxQbaI1THAxKb9db3g/Uj/GUBXHXYoH4w2P3Da3v1+a/s5ovPbLi/k8K1H6zGQQN9jkerq4HAddOeW3t2aeXV1qaLM2uuPrKryz+z8+qvrBk/EhNKSq40Gh62xeMpNQHXJZqAcNtgLQF2CB9jAVc+0hGXDyWRiOy5aAz/rgB+gl469AiGytYWsAs+pgFcmSzLLboj5D9geUA2V5/JMuQwBJnQkcNeJKlBg4d6UvWVhkNNjppD0twUUC6S3IXK1qWqXWUFYOtjY7Zr6GUqOLhEEHA8c4Wb+owGXiRVmjeDFed7KzZ7m5tOilf3JpdHqXuNon+EFVA6VIx2mFv9aD5ZWn6MP4d/yQYkb7QYU6HkD+AqOHxIuzBPYV3SmxWIUEG7wBgPlR9gay3o6gq/yidkHo3CmYiepr0nF8N9RUItAFdXC8bYzN8xoQu40upghIrWH37Iuhwqf/k1YoDoZcGksS5UiQf3zSRe8GS9N6sfXOHrSm2FPqTpVEnCoiFpDvih/DyFre7Twf60qFzT0o4iAlmUAF6y2DhuqWOyzjNemRq1958n5ZqSekYbhroVwLU1RLAgVwGSExRMjYm6HlKUD7/GE1pFwj7N4dklBFjnetWxK4YDAFccQjEMKpJnqj35TBWjn3u64mUCrgVtUvwQNOuiy9TlFgRHN/ukWDiOqa1dnBSuP5Qud7rPUwl8a0vgBFy/tVVzurBTCZxKACXw9mcArtjEy2eTAHBGcqUIUfRNTwBQwhptjBh2q12r7xzxWz5TCxJw4JVDtwSEPIkEgCs21CkRhn//0XvyLdzid6VFNq6ZKAyLSez+oWhpRysbJQ5Q9mPBO9+uH1oKRKhgUpctgFCvJ6LTfUpII+Aafl+h5CNAWTy6Arjybb5J596f5VwTogIqUASBJBmrQZviubDqVWv1P56bfQobAYQ2I7S4tbIcrL/4wh7+8NfWX96Ydb1Ndx3h6ghbgcc7+rp2169sf3fDxFLdfsLLrHelEzbTI6BRu7JyszWDlyuSBp1f2fnllW0259autszeDkDIhD4py3xBsApYBu/TEp6jSILkXq5QdeZKV4WDOuxj6HsUnm8wfI/IDdSzwBWASFCTkCw2Oi7fUnImKVsZ3p89z//G30NtSZ9LwDoo2OQxy5+UYETKRSgAYUOAXlBR9S3PWME9KUsXmOPtw/e9DAEHdHWaQkEpgRrKMR5SNzKK1DdaKE8pWTP1tG+gCXWS3yWAQBgohz+ch63izlL4r/plUlo6uBX8rWxG4izCViTwUmImqP5UHdiYwre1I5wT2AawG5Q4C8AVCleEkQO4Sot8kChL9RBRrtmxC604wteWGV+kVXSYTRhK5XKEEeeqIymbAWMFTR3C4jdgYowt7GO6k0gmpX2zj0wefi8+u4QJLxt11bXLHAU4AtjRq9i9EQv0BSl1lezLm5NDZQ0GnvDE/xYAloolQnApWyFtDjU038PPi2Qp+uwAxAr19jEtg8dUXEPlDeAK2Dr0fBDC9iPLjnDaRru/f2OvPv+l3Xz+qQ13d1Z0AK6j1aFwrSar69HWTWnr9tLW5y+sfnFm08XWqouP7fLiz+yi+ok140uKt2g7cQB88m36M/MtxwGp+WKM1RipAy4l2YZPZ2klfrsyTf0lHWPICuIZ6JoO/xywJ5uGAHu00ZmUUAlAokW4/UhPTD97oa1AnEFQpR9JveI+ecDiPT1Vvw4BAVSoCWNdSWFJZaKrgBMETl7oATsCqPm/k/LXAXTXELrOez2QOEqetzEPOzTFtbs3LRNGrkcrNr0V9Kjtbao8eoPdDMpznx8xh7oViMddKDwaakAHk+pb6l8pRNllrVE/cYixzJ/4L4FW1bt8Z2mHktpA2Bqofy2WAg5cAV45aAo4ATzN8HqeXOFKeySMtXiJFH1Y2+gaYV+CCsB7w9IgVipSKftxpO63qKwC2J2gdIV1gaJvDoHnl1tHJiTN6wi141PFK8uTasnRpvrBivpRZeCqR01XOVSNRhdGT+9RlH+5S/1WvOqw7Ty9pOP+rtezMaoteT2laZLrVVk2aBzx13Dcytqgjw3BWNXN33F4kClc2ZZpJ9DY7JYVWh/qsAB2FQmlsj61nKT1an5gwa6PeViHH0qY5tOP/iRBQgZc/eRRa/LUhvUmfg6sJ0LdinEAY97SbPS+RFzd7iBrY4LDMUTHwdXSBi//4mQp8K3oNKeLOJXAD7gETsD1B1z5p1s/lcB3oQTe/v3fcGMD/zOFU0n5MWpnSHWIsp6mICdXwmIdB49HLcDIXWMR68mrsAQlJEhGA1LXxQYsECgXwqFmGiqbqVzxMGz3ohPvyBIuZWoUrAbnqZIqFBYA8N+rRyta963ykE8tGvMNyZIxInzzCH1igavdpJbDuCcucpWsgNnYM8tCbYNk6hqJb6gkIHx1s9cKytVeC+8Jqq2NGZJyADRDfYbNZDva3ExW7syqX26s+sXWiuvRRtvbBDA1nvPzxhef2cMf/qN1L1/Lz3Q3Wn9/a9Pjrc0PtzY8vLX99SvrkEDr4dG6PQDMbMNc2FDCqABWeKVNTWvFekvoWq62tjq7sO25gOtqtSFwrVtPmuXSSyzOoegDaFqAK5Jm1a7ehEdnps5jaLvAU2xfFiVGgGxPMJRUIwtEydWICqH35xhCHtBN3q5UWqaNkMLH+bfwR6QVhkAeQBfAX2wmkt+jJ+tiwiO31eBeLgTdbAPhdAo1mUMjTwZHSwGoRXkeAXhT0gcX6lW91lW/AeI84ZaAa2Snj+LyjU0KFU0xwmpHAY+EPlQevFAHAw5c6RGcQtMryDJd4QorgZb2ClS9ApoGtxlHq6GOBHCd4dUKuApLAahaAVyhBFa4epR5AqCZQjkdOqRdLLqJJ1Wjl6y09OxBGSSVXYQf6qT9nVsF+AGJvlugPUB8RN7KcsDbivudos45TLktgQBHWB849nFwzjdT9RvA1Nsv4HmEW7sNRAKlznS1gY2BRG1flhD4LE+SBegcdeJKWo2lUpGrPQZwXZTg6Zq9UXLsRZt1pTHrpZfPLh4d4DgObJDUim0azWOwh/u39sWnv7Drzz6x4e7Wiq63aoDCdTA4+YLBN81s67ayzerSNpcfWfPy3OazjRVnH9vF9id2Uf2xNdOlh+aGV2E+870PAOHK5Y0ZP0wTGMCV3qEIm0fCRSQri9B3Kb7ysPxoHs5cnp16HV+zIyewizG5weHcbNZMNiEBUTXjPILJ25SAxpkLx3FBUEFUV3lFg0uaL/VDAfNIIOaNik3In49umvpu1ucTuEYbCh9TP6gDYO1Lm/eVTXsc1jl09fLRp+tQiWMczjTawQp40652TAgGZW+a8/ySdCgZYFglStUfyj+AK6GrX3/M7By/8GLN9FLKHkMqPxgibEVCuVzhetxe4ihBAJjXBHUrFa54+JyBQ1beM76axz36IIJxPBwu+T1h3CVco5ezQ9dUuUsLDMAG44eKnpmIugF4bTO/zhx6Ptvcjto1yiPsJaB0VIJA/aSWlDAXE6IBtlZ7L8qA9v69zuRzVyfFUny16/rwlX/7XvGsjUDqVq42z4oh5hZObFh3haUAiacSTiloK1ubpmgRHnlpJRvrCj/skXc4G5zU2gSu8gdG+9JhL8bEQb7ACXIuqvX0CZyDMN75KEUxNtaLaMMe4+HXCPsWWQq4LQbVumHlsty4luO+BkbfoYerfF1T9BiX5LHGWO6f/q9R9VwQq88/d4hy+Rf/+7evkZyu6FQCpxL4QZXACbj+oKr7dLOnEvjulcCbv//PXEwiYQY2tgIUgC5+Ml4iGQUyViuRDdz9lIEV+xlsSeCVirWftngIaaVaZiqZTV3OcB50SIgbIMIXcNzUuTKBUVfhz4ZFqzK9UsESfoa+ydViNzZ3yBBecHFaIANzI+CKzMTalbsyNflbZavxLIFKJOyhT61fF66BahqocKnAxX87yGH4eizIXb2UIBrW8RHGVVoBz0/459V7hghOEywUzmzuz63sGyuh4GRWZYGV6m1p5T+2Vn7W0AcA9zXNpU3DhU11acPLT+z2x39n3dUXVrVQyZbWP9zb9HBj9nBjw/0b29+8sv3NW/m47qVGZOKsubBuNutx783KCsBWJMlabazdXNjm7Mq2WwFXerg2SJwF30psVlWFAK5MIlRD3RqPivYDkQGeilj8jxA6oNriwLsodQQHuZg/CklH7QXQixDwXMEaYfchuMrVjPlnpb976Dk36bFXik2THyvAUHQBh55ExfcibKqjrAT0Jw8Dh1rY5ZxQO/J+PTsxQGsDFSS8WsPnlJsh92bNlK2LinhhFrHBRE9ahCYR1puH8zpwpepTO1Cp+oSmmMiJ2e4RLw3PUSWtKmqkocfxiPupenlA4VohkRWBqywFmDSLXrmHwDWp3Zgs6zDkWGrEoFbyuaQ5h4fTM5lVBipRbzm4TQrU1G09LD5ge2YzEWWF8WppE66UjdBbJhuLDwsLBIHXhInYzsN+weGnt5ewCYhmEwnREliOLXraYEvyvlhDCPSjPait6HtYN9kmd1EdReKnzGqar3MlIsvLFd70cAVsld0DgCsUrlS99jp8UG8b7B7A9ZNf2A2B642V+47AtZoAXGer68Kaldm6bWy7ubLt1Y+s+ejSxu3Kqs3v2fn6J3Ze/WtrpjO38sg28ulGjgHQ8b+ze3ZQOLlnpSCH+1tPUHU5gHXvxSWS4nDeVS94XpgmtqAoCKpbAVyham0ng2UnOGBEKBC40vtTSmfZP2Sf64DRaYyH9cdBxwIdwy6Al5QBVzXHdLXLKJTD1pQBXSpNtBv2HoDPHgK6wgy2C0NNWxrAI86KHLYc7gMerwez1d6m5tGmCv0ZpaDxfAlF1gGRDNxdAUiwg3NMzcNihBGSvCS/5OcwI3ry2TmsFFF+V7cCSim5kNSt+U+0D/dyTipXJDGDWtATaMnYxaNbgmF7WfqJqcrd1YT8h8qOCZKokI3EmQKeWecLlM7jACgKAVvhF6uEW3jf86HX71wBsh4xDqA94dA1wsuXhqplEP7f1wI1Tl1lr6GrOzq8yC77Q4rQd17Xd+iJ50DrMjeijpTszM8DdGcZQ6S6mQfd3rZdYKB2mTlYOWr0pp7PXF5a0cfVF/QlJW2tlAAOa2Q/cOV6GKvTWG/4F1Epj8x7qSYAACAASURBVH7qh6YJ/Kr/8vADCvR4YMoOSwS2R4yHEkcsPehwbBVw1aGDvFul5I9Do9zmIrp7bldz6EWt6z5sZ2qPl3/xf3yHWtHpUk8lcCqB72MJnIDr97FWT/d0KoHvUQm8/TsAV0+G5SflVL74Ag0elNVYWDngUdowNjZyg4cQLQnloCSd4TvaDDYAJjJ8C+oQbahCEUPQQ9VXyPWyzSbhKqSj2EBC4YqkA8jyoays3Jx5dnCRFC32qIirChsZNuXAFVmJsVANdakviFVtR2F8CbgKDFNFy+v3l2LD6YqiooOayDPbsqyWTZoWqmGloGU4QjaxuUW6bwLX1WRF01OpM02NzQCu3YUV/cpqbBZaAFeE/RZWfVpZ8Q+lzddgAPB2RSh1ZdOwsaEpbf/yc3v78m+tu/jE1pszq21t425n48O1TfdvrL99bfub17QU6B531vdQu0GRCH47WzdONmD/0crDtdxsrISidXVm2+2Vbc4ubbVaS8HqSYGYYMrBERJnVVC50o80e8Dv1UEi1XsOXKHuU+IsF0PF1sUjs/VP91l1ZaOgQKhWHbweJDxSaH8SehJASYlCxO9wRcpHfRZhuotE+Y0O4QJQ8p2ugE12BNgwZe0kqSZ5LzJ7THAuFKXezmWvIDuGFM4e9gXuCRoJsQTkjpStaayJlBWHyt8ErTOAyFa+xFKmcEF+DzoswSpsDzxpFuqsFhSk91yg5Glk0ix4czJp1gxlqzxcxwRcFaYeipm4jBy6Rii3QrwdXMV/UwUYil+HnN69Wf4sbChdPdlV2vKKmIf6Of2OxFlJYZv5+NJqQZvlQ+C6qFyjuBc1UvipuqKRO+fwJfattifTCuAaMJnXxwYf/cCTzTlcJWytIT8MVXMGdvm+QxSVYH0GnuO+qWqlkltQFf8GcEW/x2MaZtkKePmgLu/uX9urT39pt59/YtPtrZX7vVVMmjUwcVvdltasSlutGttuX9jZi9+3+qWAa73+A7ta/Zmdlf/KqnFFj1j5RxwD1ePJ8hAw5scvGgEwbsufN/FqAkap0QAa8WCyKI/GyPmk+rSPJX6o4f9K10YlJL6jgqI1A641Bc0ax5E0izaeUoWFQjl8WJXAyWM3kvpchwmal6L+MnuATH14YEmSQdeDGs/mGI1T8mZV8+PJhqvoCkIkKN/kQ4k5U0AGh3RUaDcDla1IIkXbnYjaiBD3dG1xvfg6fQ5z/XCywHcio7snbXLoOCNBJcoA1qNUxskD9+DHy4jKUsJWKQEXO4HnwDz1zvo8Js9yL9dU4UG/3dLBB5/l0MStHaIv8fCUZNgjecLOIr5bWCxctxmdwDkDYeiIQlnLXsD94hf7jA+1eZ/1ArDjXghc02jDtQThGO0PepsrJPvq2E7fBdTy8k2HRU/GjOP+99349ztVrE+Gk4jyCGWrw1N/3SJaVXIsqVs9uyGhqNpEEqnHOsQjs9SXtUhJh4bPjnGx/hPIT4bNox8+pibm0NxVq4K93m9dfasAFazBoXLGQ4mu2FfYFrUu1gGU2uxyOLcUED8DnTeBVoetrtz345VFhe++9PEJ+OiDNu7AVd1pgc4nhet3o0+drvJUAt/nEjgB1+9z7Z7u7VQC34MSuPk7WAo4GeCiHws9bDIHedAB/u1rq5GgY1fb0DVS1WAjBpUNNlvtZMV2MDvrbW4Hql0FSnyDHMqM2K06cJWaQytR/ifDAiHwWDaMMzd6SmCRlD2xKA5FGvdwMzMuUxGCcDxmNQ5vKk+AkaQPvvoleZPnG8MN/XOpJMC6GKqevjTrEMIpZUQIeOQVtmyYssAzKYywKS3hwSXwawhDbmcrV4OVWETPNeEpgKv1K+7py1DmjqWVnxQ2/dNo4/VgDcKvV/DHrG3qW5vKxvYXN3Zz9XPbXf2TNRdIVrWxed/ZCHXr7Wvrbl7Z7uaNdQCu+86BK0CMkj8NADIo8nZlBoXremtFu7ZmtbX19tK2DlyhYmVSrKaRerVEkizYB3gSrQOlq6wHsPteVH+enCrLtO5uFb4nR6lrE68fDxEnOHKximek50aE6snFk1Wv8Xbk4eMJrgbAjfqgdcbihyYLjLAowHc78M0kMoKvyhKd2oiHk+foWLAt0RD+N2ArbQSAZgIC419edlIAC9KEd6u+J+sXsbEJ4JLaXMDpALD5pj8A86FuiyHtiJVmwiwAV9gJCLoqORTgjEK8ub0kcN27B+4CXGkpAF/QaVAYeySYcgAaVZmq1DdooXRN4fahGnQgSQYUZZKqQ2Uxj4t/76IW0oty6Eq/Xv/iBGwzX2D6L6POczjv4wiPYo6hjdePGo73eE8mRGbs4f8E6q7cDYCqgc0Vxp68LPoNbAVk6yB7ArQVvjafU2gp4J55aewULNb1CyYTsAKKM3mb1NmR0KzvOybPQgIXQFH4EjOT+zTY3d1re/P5L+3+1Wc2395ZudtZ1XVWAriWAq71urLVemXb7UvbvPh9q14AuK6t3fxX9nL153ZW/JEVQ5N8dY/kis/MkNFOc8i1vExJrKK/ZdCSHNDhCOAigCsBIywHQuXl43mM5N5QUmity9iUpAbq1tnmZrAJNi5QuPLsJFOyusJVljDoNvi/AJJxcBehvFHXfi8c5DyMnod4MU4J3kTArsL4s/4eRRGHQlTlYQhyuAjwEoehfirIedRhDOZKhP9zbh5KjvcU0eEwshmtqGV1IBCl8U+eos9AQyanKnTIOHhbzDPPsXxVlpjACk5i4EfPKJ2jYROUQz/t4NUVeku7z0KZA8AjJBsQEspQtg3ZHixyY3+3HzLlKmKO2ZK6+hltAFf5x8YBjIpd0GwJzVcd006BUS4rJtCiyhVQ3mnecsVZW8jg+mEnQPsBVI02rjbNFoC1QrGnjQDgMmwFAP4PR/FnulQ0OYaVHx/SvPv13+ZnqPx8360cDyM864l24GPFQZ/zA4Tcv9W9i3mIE4uSvN78kDaAbAgGqPzkWLJ0VqlSQ8EdClpUdSSD85ndbQh4sB/9dpI/MG1TaNkhZepUDzY1gO+jkm+yr2DdrSibBFxZFp5kL9qC366Szen9OGjhoouPUBQsqnZef3ZQoq6eWRVw6FpU1tHWTh6u3+aedLq2Uwn8MErgBFx/GPV8ustTCXxnS+D25/+nVB2u2uDhP/xPsarD2uqxtuJuZdXd2mxX29wBtmJ5KS9KLtsAENedVRedleeT2WayqZoMWleKiUIxmp3Ei/EeLqrFX12ZiIUnFrykgticEW24gkdgmDtJJn8vUuITZWCNsEOFExJucCWZSRtjs+iwmeF+vonSnh9K28LmrrQZwHVQmJcjnrQ9WxBJkrPpNXyp++RRHQmCMVuxGq2C0hXXPK5t7uHjuvLF9GhlBWuHyoq3hQ2/7Gz+vLNyqK1qK5ugQOxbK6eVzZve7j/6B3v8+P+z6UVnRVObdYNN93fWQd16/YXtb97Y/u7W+v3e+n7iYyB4kWJxLGYb6tbm9cYKPJq1Ve3aVpsLOwNwXW9oG4BHA2sBKF2rBbgyTJq2AvBzxaNRiDRVsEsItUCfP7g30E7F8wh731nCplFu8mNdwubVNBZPTnqK+p4hngurgXhdgMtQIodKrAzQTgWZg5Ngtg42VcG4TiSo8rBUNSZ/yjfneabiFCIvD04k28K98zJxsR6mviTHWiISmbwr28DFRkd/ytptGmkc4mQWDMsg5O30iKFIoYy+UzGBV1HIVkDQVbHUodSeAZmmwQomzQLgFsyjh+sI1StgKxKLBeiT6k11cBz6riRZKQlUjANkJu7160GXhCO5YpD3ILCI7+I1pN4Xd+wAMm8vUS5UAqogqGoFkERitSTQcYWUK605JsV3RPkBpLodRKokt0kAoJM1QgZjw46ASklZBVD17WWgvqDEaknxm6mLcs6woDg2SEaDYuyjzUYkcvOyoQqZ8BuW0DhUgboVwBV1CKHybMOgA41h6u3hFsD1V/b4+jOb7m6t2u1kKzCOAq6r0qpNbe16beuzl7a+/H0rr85t2q5tu/lv7eX6L21b/Jg2MLCdELz70E8ApMM7y2tS0FWFnyup0ieH0hUHU1C7IuEi4dnSMgQtALG8XepET2M44AUKEiJLRBQ08P1WcizUjeD58jrWrYThy7Bw4M2qNhoqd3VZbzwJtuq9B3A1m0/igJLNKMFWP+vBQR8SKzIppNS5OFwkhCFIifYcyYBw+bIAgrJ5AjkhMMYja6u8TIA/T+hz0PAcGmHeg1+sW45GSLHOnHz+xn3gkBbzGz0icalHkSSpzyrBZSTOYoIoL9j4+gPkisNThuADuKawE28f4QueOvMRN4625gd6aTxEOdVKtMmLDX/NdJTjLSkmBf/7BOufFgseJXNLwFY1y8cBJIz1giuSUwMFWM36CqqKbRU+m482w8Ad/50OjD/Up75fz39Q3ZoPHQ5Z5f0d6tZDyJlKJ0uYpWnePbI53DxDdzlkOIwN5bgnL+Nhiiu8dXYRERcahxjZFevIbGyKPqMWBXKKw5FG/dvHMYFRRYxB3cqcBPyS7DAlS9yqppTnI/AJlMoBT9DGwxAp5HmrnpdhUbk6WM0sU5zjZu2a8Ubek3UH+MvVX56SZn2/euDpbk4l8N0rgRNw/e7V2emKTyXwgyqBu5//R4YQy19MG0tuBgApkJADoPVmY8Xt2so9aOwgv1cCGoQfg78ONladFZu91ZeTFReTTRv8DRsLrO0iZCvXsaT18bJJ8SzlIbaRgkuJO5aEXr7Q4x7LlT2MEETGabeeczmLskRz+bvgPXKvyMTq+ySHPQpbxcIXm0yoW6Hugaesr1Ld/ypAsQsADhUosUp1UCTPOLlvapM/WbGerarxbiXimEdktlWShbKcCOpsX9r4SW/2X3orb1vCsREq2aGyeoLv6mT7H39qD3/wT9Zf3sijqxttenggcN29hX/rK+sfAFw76/ejdQCugxI5ALoQuFYVbQWQOMuatRXNypr1lgrX9WbroBVQtdV/E7gKJBJO0E6gYrIs+rn632QrIMAXoewp0UwKK18AyWGnk7o1wp/juQCmS/i4/IaTotHVjblfa/658f5QVWvTlW98PemIb97EV/35CNF3ri5fVFcyE+gJrkViqoOQdG9mi3VAeOFG6wxY41HZoSxJWYejnYYga9lx5mrOw3J6OowlWwf6hgK4IoYaPq4Ar1BbOhREv2auHqRw7m1GQjcHrgBrxQhfVz0IXAckrBIAPASu2gQnS4Go9+w3nydlin6dA+0I5ZSyJg4KdIriG0yHKAJWvn0kbFW9RZI1/HckTxOsDKDnZM4hvKCskqUlhS5iy5PCVQ2AdenqVdlFOIx32MqDGB46yCcylQEBrJKnKYGX3ht59Z6bfHK+QLBAhaTRQoA2AgCofojC5GEAz+NI71YAV1gLUPWKwxZYC/D1Aq5vAVzffGazA1cqXOHjCkuBdW3VtrF2u7HV9iNbXfzY7GJr83ZtZ9t/ax+t/sI280sprtBW3qnqe35Kxeb9GHMoMsA39qksXQXqiapYz25NSHUrVJ2MgnAFrH+dgCvmhYAjDnIBsgAeax3UEWpAAeqKa1l7yMMcAJGHY64OW2wjcvuEgKvHdxMJs47vfxlzeGdpwvNEYD6vqR7B3iJho/uCE7ji2jAFB+CUTYDaLP5rZCIpdYPFA11ewTJD0PxJ9/Mnh58Ku8ahI6L5oZbFAWF4HEd79/vC9TO6BJY+fj0EOsshmcZDLx8CKAeWPOjFkexix7O0I3Q0V7cmz1OB85g5kutyAHq2gURW0+t0LXnDWHxkn3ijxst0B654jXBuJF1qrMC8DVgc5Zvd3lLbAVwjoZfAsKwD4mKUFEye+VAzArbuHVg/Hyr+fV+gvgu4JkVxzraPq9ojj540AVal1pFYT7prkENXFHf4jAc7Dxir1yuxlqwo8GYmnePY4JDdk+ll5yzqPxwWc+NndYMEaZEPAIli95XNiKJCP+BB0GBGz39/8IQDz3pkWXRfTwYa1gIcA2L88sMZroNdfe4fk3lHqzDZyv2MZbk+tTQtaWO88/tNh6qlXf3Vf/i+N8nT/Z1K4FQC3/ISOAHXb3kFnS7vVAI/9BK4+9l/5KafW1/CAF9hdYXN963N12uz27UVeyTlwNYI6lckypJyi0528KkCkCkHK2EtcNXZfNnZtO0V6k9lgTYni4pl2QstJ+naFaVta7ZBSnAz6MNB6JxO7wUvAsTk2aF9N8RFovxqYyXpSEibUiyqsfiFjQGVrfKu42aeMBqL7EjCkQsSdcVctB4lAUnAlTTYQ7paeLIWyh5dwKu2pl0A1t5I9gWLBoaWvTIr/nG26rPabL9B3nAu/MHHiqve9v/i2h4//tyG9tps2luBLOSP99bdyb+1v31l3f2t9buddbuBwHUkcBWQGubZ+qq0ebW2antu1q5tqhorm7Wtt/ByPbOmXRG01hUUroCrpT8qAtWy1m/aDrgaVsmZAO+UpAkPgNhQ86XfB9vhXBwUKsnD3VTAM8I3h/EBXAXn3dPQQepzGzcpTKL+9T2HMEAK67ABOFA/Oehia0rwJz5jga1L49JmnW0S5eYATu9fNl6hFcEfY4suL+Fj0asnq8lUuE/uMdkqPA3JJHBNwA+NTz6uE2Gr6kxw0H0fJ0Ab+LYqYZaUrgCuUEzi3wB5g5IxZcA14IauLYAr7tmVnqFqDQgTfTbu39U8oR5XdWmMgTrVdeupmJcxxdWqDlp1HUsCL4F6qUNVB8fty0tfkuTF5zU8ejm0+MaXwNW9WUPhGnXKyg11K/x7M+jqZSyD0CWEM9lLHOzYl9kpXWkAV9oCTDY6XB7cUoAwGWU0jPJvHXrCWPyN4eX4jX4/dnZ/+8refvYre3j1mRX3t9bAw7XzxFnFbPWmsfp8be351tbnP7Lm/Mc2bzc2bVZ2cfbH9rL5c1uPl/T4fRe0et/8CmjBiOmDn1lqPySlC8tvBwLhAc2Xu/2MAIrbzni/DesBVVUoQD1jvSvR2NYBXen9DRudxR+VwDV8DulPCoiBKsWBWNASh37HjDW/F4VsPFMEATkiSVK8BgpmQTmO/wSucwKutI9wRSthMOZg+svG8YGref3AUckfYxyJWGK1OfqVs615AjomAFt+CJlg2QBlK8TLKWFWjFsx5/FkxhWuSO6IsgwFnZ9npXHAi4NkR9YC7rcTJ0kHCmD65BLcyt5oKctjJbWXmXfP5UaerDY0T3sizGJGlrRjs9mlDJYSEYxDO0P9MBoI74VKNtTWabQ+GLWXdUFAYpRzKHXd7xYROVK3DkycqULPPEPf14m+Z8+9G7biRhel8nMOGE4Gk9hYk+zStzRuxOG9J5ZjV/S1n2Yrtg9GxeDvnohO61c81F5G1hlAZsDMSCTniaXY0By4Mjbf25lfk+Z/wNaZUVTTY2UzbLvwxApRYoNbgOg7NAVGkixA36zPA7rSFQTjFA4HNbfRVovQVd6taZ3N6IzDAyM9tyzQ0/lInJHwlJEXobnYPwzfefnTE3D9nnXD0+2cSuA7VwIn4Pqdq7LTBZ9K4IdVArc//2spY2IjCq4IYdtjbdPb1iYA112j5KbMkuxQyDegVKYwsYYSEdDo/2Jn00f3Nr94tGmNhR78T+FRpQWbi8mSqs0jwZwuCdIsq0PVB781VIaSuOn1DmNcaqK4Scp0faEdm96wDvB1phbUsQGUihZJR6jkAWyGmhfimgkBj1IkQuU0uXInJf7iNRxey/GWSwlK4FvnYa5QuTajVQ5ecb3j2Bq0w4akWkhuguu+L618VVn9WWV2vba521AJVJ7vzT5+tO5He9ut760fbsz6ByYzst2d9bdvrL97bQOSZ93fWHf/aN0OPq5IpKNN8DjN1k2T9ZCybbbWXlwyaVYP9UfV0k5gc3Zmq9XKmra1BiAWgBUgtYJ9gJStSLaEf+M5QFlZD0i9Fyo++FYygZZTRhVXlnjINwALuwj7B9V9rl4kdHDIpOaksDZ6vjkkY9hrtIu8Owe4c1VZuAlwMx3NwfcVrFYcIhxiiGcBSgKDSamZxQSj7ePeoU4mfNZmx1uwK12ijUezVsOM8nBdlIcaxwYy3/hkN5lC+o+Aq6tKCbuhUCa1h8K1sdmBK7tU2ArgdSxThakDrNLvFpYCE9KjA7giCVtvYz/aNCvRUQDW8BdN212G1KMsBKv1PdpEB4CP/uGf4pvUlKpEyiIm8FJgI89X8uI4KIZD0Bqh3KGaTy3rGR7G6yBc9uElwv0zuEbbjAIjgy6E9+QwTsnBpIqVjYC8ffUaDzmN5ErZwZHg4zJu6euitSz+sjp48ORY3vZ71pHiTAFbx763DonyRiQ4k40C1K0DfgO4Tnu7v31trz75hT188YmV97fWdr01/WD12FtdmTXblbWXW1tdXtrm4vesPvs9GzYrm9YArn9qL6ufWDNszcZeg8r74OPRtBrKTp92/FlXafJz/PPcLzEQ5YHLbVCBNC8ImCgawl8J+wWqXKUqhJKQ+COsHihaCzWr/q48bv63EKc5r5TF8aLy0j17y4+6THMPnszVjHpdTDuhLPOOzbqWztOlZmSNM/kbYI9uU8o6mn67wnUBroB5iCpZAE9JBWvMqXETDml9AFSzU9nEeMs5bwB0ZTR/BlzdK9LnPUXGLMAVytvIhJ7OhYJNO2xa4JHmaul6o4YdrMa8zd9HnrD5odl7l2vL50Z/jwogNPUEWO/yPY3xTL3Qx2iH+vBgl9WR1g2EYW6zlOovviy1kRy2UrqsBFklEpkBtjocS03suEM9D5CXIohZ5b2F8q19MtTZTy4wlXkMEzrYVvEua0ENQdnaIakH0vCSVK46a3BFeAZcI4mVEsbJVko5BdxjlacJsq3imOLWHvydcheELtrhfoT883DXx3NvE+jbtOna1WaPLfvuvBnNtr2V8Fym8j585n1cc4uCWLNTpMBu4/3b1+ZSSGDsw5gQfdvn0wC+2cjLNcfxCVg6j3Cg7Ipv9gmvl4uf/vtvbZs6XdipBE4l8MMogRNw/WHU8+kuTyXwnS2Bm5/9X1pAunKGWzWoOm9am16tqHJFyBNFK/QUU2ZXbM547g6QMlVWw39qgsXAZON6b/PLO5s+erD5DOGaHq7FFXFkQopNygHFyFDUYZHqVc94BPpJ/5LEwBedByDFlW++080VDJFZu8KGCV6E8KvbFzZhEQzYOsOL0xOgMH+JNtsKGV6YcQiTcki2bPLw18pzHntyjGawcjVZ3eIzKhuttpFKql7Zian+Kq3Yl1Y8mBlsBR63CsU8ezS72htYx27sbP9wa1N/b+XUme0fbLx9a8PtGwLX4eHG9nf31t3vrO9c5UbgOlk/T9aBLmzPbP3ipRWrtXUD/B0La9Yb215c2nq7tZberXXyZQVQ1b9d4QqVK2wFSqhcBV2hppSKD4pYgSf+zUOoIyQ/EgWFtlObqICzsadassqHinUJCs9UjIAGDl+0GVgARwL9Hnae/EaplNMmRH/znBIBtZ7EJiaEmBpoJIN6ApwIMAWpFcobkHFhNofpkXNV69KAuVfyUwqqNDOF69PN6ZJMSezGW2QOXHEdNdStrSwFSiXNUsKqUKS69ykhKx69rBsAXql67aRuRbh6hLPzYpa6ExgMCBAK4By4RiKqLHR28WJYDlX0qVL1eKi/YLvUecsBzdJeQoWTK6aoLHMgzdZxNEaEalnFq3Bsjxj2jfJiLhvJlTQEyD5A5wle1yxvqYaj7hOYzRpKqp6ww3xGupW0TMmvF5YgUnQzh/sMb1b52+KBOhmoblVSs3EcaPsA/2aoXGEpMI17u7/5wr745Bd29/mvrbi9sbYfrBlHa+fRmra09mxj6xdXtrn6yDYXP7Li7IUNq9aKzZldbf7ULuzfWtXBEgWhAEkq/qXmwgWgRkIprzsHERHiKqK+gEBu9HUy4CGwoWpe1M2Crfm8IjhCtatXUQBXjuGhbnV/U3m5uuchFaQ+zvP558HyQcBFguZspDntSWUTf3UnXtnJsAizScUVrlDZCephRHOLBIeuKaSZykkpjXkI6qH6asEOMZlcLOYshbJz3vJEWPTO5Y/mPalsBVwBnpiIi9foyn2enKGw3FMW4c/uFSlbCAdizHGlvhOHZ55dywEZR1/3knUrglR9eSKqrCjfqR7Om198bvzN2xHnCJrVaz5NKtdDwHkIXLPx2Oco+L8qa7yrH1OZo5z8YCVdMmBqKHUFW0HSAVvx3xOzyS9zy0H7XWaarACe62bfNuD61a4nAdfjt7HL+bFBGg48siQVWcTDo9x5HJdhcu+HPGfQ60LBKoG3Ry14Ajd2iklrQSSMA2yVv6q8h+WDLh9eWZFAbT7xcZDwL3gwu18cpKjevJXLIxbq1L60sm/YCyYoXNew7dJna87CvB9d2Q+ruVhX8i1ZzWAOx8MV5q4Ql4XFoldQV1Tf8J7MawpPWq6VDhay3m+iT3N8iZHC7ARcv9SUd3rRqQROJfBbLIETcP0tFu7po08lcCqB37wEbn72N1w8TVVhE/zs4M+6r6x5tbHq1dqmfW3I5k4FqGc/xooOC0Z4gPqaTxu00S0Gmsmm853Z5c7svLd5A/N/ZUtlSD6+EKrYqc6c22LD/j4VxwEhecfNL6t12QcskiIurH3xG4mUsJjlFhevReIChHftYV0pSMq8sL5RlCjWoVhkFGfoVpz+x0I2drW+KOVlY5EuGSU3tvVk5Wq2cmVWNIWNUM9iAS/TWoWvekgsr7kHEEYYY0V1rDWzTU1pXTfY7vbeBgBX21nRP9p4d2fD9bWNd29sfHhj3d2NPd49Wv8I4Io6AqRBODgEVKXN2601H39kxaq1/W7Pz6zXWzt78dI25xfW1C2hM+wEoGxFgiyoVwFRYTNQNrVJxQprgUXlSlWfe3Ti/VQF0m4gAwtejkuIvjYn6d+OEJbNmKs9QgTtiZLy0HGWNjdXrmsMspYSKS1NJ4BcBjPesAAAIABJREFUvjVnKG7yAF0Sd4WoOtTXsSE/SJbjzTclUkqA2UGmgyAJTARzpD4RMDoAz36ZC4OLjdcCoRKMyruGZ68P4TU/JgFXB99ImlU1fEDRjFBEKtF5sCKowjKIJFNUuCImfbB5gLq1V+I1Qj20JUGdBRhpk7uw4fAqXZJIpXJztWvA3mBU4W8a9ZmU5NjwhlWAQ1ePtE/lmAPXVA7oq6EAFv05QPK50k3cfgEwEUK5qFlVVwm2U7msTXXcF9WsyabBVb0Ho1ZqQQd4YMlcH3xFh1QA7bRuCPBMRbcsAkZAcdYVVOwDH4Lh+A2vXQBXs34qtXHvH+zh7Sf26pNf2c3nn9p8c231MNqqMGuryZp1bavLF7a+/D07f/GRrS8vbd5srG9aq9cv7WX7J3Y+/UuzPZpI5/f87vDsd89U2vQf5qwRCGS7J4TKdvf5B+V8THQvekyiAZ7zW8legsGQEwqSh5KV+cuoevUEUwAZFSwEwDGURIvqVoeSPqRrnDngdHmobn6xeZ9d/q6DowUa66O8Lbn1C6AMEoPxZRwvFCIsKByDnQNUP4CQNUHJRIvomZyZYdPATPaeBd3LgyCVpSdQBYDI9/NQFcpotJeC1gaqGKnZmXQK4wqS+gC2ZlnQAyQn9W4kBYxknNlppYSvngXIwX2an4+yr7N40hT/zAHsl1kSsfJ0cKyjHPfmdAiV6VmzNvXcB4fi0GEc7inWGH5/Oj/AGkFwdYLqkEm6/PA5S/CZ0fAvcxffgdccktMP4ddlDM/sXtgwwwbKx+w0n0dviaJQfS4NJP9GH2uVnSypyFPOTLcaSAp5rAVx+N5XFBxQYe6HIWFFo8N3qLsRLALgOlqB+uWg4D07Jd3yg2Q/1dUytNDhKQ7XMfvG5fLg3ddOsOziiz2KR7PsYkkUB0NM4uXJ1/z7YwZjN3cefSC+9z6/xJD42jwBV40KaWwOVwSfO6OfXPy7/+U70BZPl3gqgVMJfJ9L4ARcv8+1e7q3Uwl8D0rg5mf/SZuEGof4E8Mvq8fGms+2VgO49pWNTBRQWeW2ANgg0rvVEQN9XRl+jL+VNtWFTaveim1nxVln87azadXZ3EoJw9A57qWxUQlyFmo8hVw9B57eVdwMIU8577GhpEOd1t3YrFLR4EqeY2cCfyeTr/Qlla2wE5gBhAFcQ93qiUUW7ZR22oQjhK6hQnToErAmB2G4JLITJBmZrYDAEMB1NdnUDvIFQ8IuqijAe2MBrA2iwFvASClIx2GkenXoHmyeH20eHm1+eLDxDkpX2Ap8Yd39G3u8ubPuAZvnyoZCwBXhqsNY2LjZWv2jl1asV7an32tnVbuyzYuPbHv5wpp6xSQ6AK5NU0vB6jAVybJK/Bth6lRzVrQgqBtPmAWIF2wDQJYh7E8TKdG/NHzJUuidNlREEhlQSUUaADVlp1cLWTjN8j6C1QzAHmP9A+84B66xWdamSAA8DxfVdYRqN5HWJCxNfo9OZAjiskh/bLIWSJTBA7/X/D4ThCR1WcL72FtSAgt9GsBblEQOkplwA16tSEEPklS1VgK21q18XP34g4puFuRoxQzfVFkKENggWRaBa6gnXUGZfFGf6aWJTkW9hxoUxanyQz9Dmzr4iUONg7sJVaxvQg+A61LHYT/CNnXwFi+vrOSPuqjUVLwUbXpV5E673DpAUNXVRW4XIH6+JMgS0FtA+wJ082/UzUVovV6T67fxT1e0AqxSZexKX8AwetJK7QrVuiwEUCcj62mAh2vf2TgNNoyldQAHuKf9rd2/+qV98emv7P71F2b399bOZuumsXZVWLNprb34mImyzi8vbHW2trGtrKsaW7W/by/qP7Gz8Y+s6PH9e6f0Xw64HmOQFO6a1JM6dBJwXQ65nijIPzT/xsFB9DMHjOJt8iyHaA0gtQyVazAbHHgxaVZAWA/j947oolBvIXl9HgPXeE71mv/EmBOf5b2Xv0LRrYMDeUy6ZJTzjdjPApGp/GZnVx9A0iy0xrGsbab1BY5TRoPFAP7OfD7ez0u+x+dMeIRj/sEcj6SKOCSlrUBpda+5Cfcx8fOVaM8AXCt4kGp8dEyzKGv5V28bAEShKvThVABLiaV0QKOKUjtZVOVPqzsfPz/UGPLnXeXIsRJXJuXiIWgNOv9loK6idUJpHysAjaFaLc1QsyIplnvRhkf3854oBwT/q9zY7+y1SyRDXELWJ2LePNKcpgM5jYAqrji2SpFLatLpTNKr/Bi1Lu+NGS/6W9Sj6kJWBF5f/lnL2tCVrrCK4OE7ftc6iOdAoQMgHkzwkEL+xfR/Bi31BFdIfKr4L/XdECpMkTzW+52ixDDXDEyWWkKRyq4I+xApp6nGRWdVSIdPFl7GLjDXYRC8k7F+X5KyhbWSDjLT6JKGUV1GPhrHgVL0q+X71CWXsUz/qT598T/8z7+zdnf64lMJnErgVAKcQd7hDVTM73IGP5XbqQROJXAqgX/GEgBwJWDAYg0P7EN3jTWfn1nxxdqmR8FWwMcKSSK4X4LSCopNhSiWBDHY9AvC0v6qHczWeys2ndl6sLkZbW5nK1ZICiVFDL3zuOZDMoRYGMeiLteXfbhA5N8lJZIjOlebZKGQeIoLZVcV+UIfoftMjNXDvxUKV/fscuA6GxQ9UC4si0xZGHg2a/oEutrIw9OOgV5sKRJwRbG2s5VrhI+NLB/6w1JpIWhDTz3Fk6dQOH6tqx8Y4QbQAuXqfmfjeG9j/2DWdWa7B+tvX9v+9jPr7l7Z7u7G+nvAmFKKOKjh+tH60WxoN9Z8/MLKs631/WDdHmGOtbXnl7a9fGnr1cZqJnwy+rM2dUM1K5Nh1ZUBulLxGsmzko/rzNcJxCKkXK/Jw66VEdw32KHgogor2sMCXRdFojebCFmPZuTyDReO6hAgbVNC3ZherOeyRFipldETzcNw04bEk+cEBFBsrRRe7k8bm0W/usxKYNlAB/hlv0mNhA3zoJHLQSDgYFyzA5VEbWNjpAOFsBvIVbuEGXy72wVQYaz2NUPhWq+sqJE4C+GMqguiAx4OwD7AfVtdgVYgQRLsBAD2GK4uH1coXI/XO8syx787JcvKysND8Gk54WHiId9ZXrUAmJAT8voPSLPXtas/CWwwJoVJCcerqJkUpJ/2sHouD+T1sPVQ4vm+NKlwXTHEIyaZfiZQJDGfgF5SFmdKvRzBpbpKlgIYWQCzlpbLOoiEX6461vs8CRjuGfUwjdY7bAUkh8du33fWd3uvr8r6ueZoNuyu7ebzf7JXn/za+ttra8fOtk1r683a2nVrDQ5hth9Zs720sy18nEswN+uK1tr2j+yq+hM7m/4F/b6nufNw1GNQlN/pwR2lTb/4Wmz6ow+4Skyr6KVfPGO38L6ZIZRoCSw4NNBU4/WTgKvnW/Ss41SzuqoV/03AGf7dMaaw3h0Mu9JVB3DLMcqCOVx7dzDehLNwfheCLgclGaHQKTmW8ymnUFlr1oxGP2WEqQPAYGyuyUIr9NGw5ChKGzl/I8KDMQ+EPFDSMmEWIeGoyAtMbWNl1SAYS+QUgJeDRc/olWCqySTCb0L345YICXL5kzxvwdgRY6AfkrFoPwRbsz5yOHoe9p9nGwnWHDy7cOC6QDiNY3F4cASkkor6+EPT4JKOfhXGjfcj/NxtLVw9eJiwL4OTX/lU4cNro2/2FU/7eD7OHyoos/5/UJX5AWp8XpSfxvpkB4S1JcZ6OmPkB5b5Ciu/pvzv+fizEEe170PJp87tADnVBwBara8FXN0uS6elkhpEBERYcc0YCKlylYdxvvKQ4NTBKe1OPIEqbUBwvVw1+1ChdTTvFbYGGiAXla/k4MsAQaU7nTH0vbWSBIbCli9lEz6uN/Wdp4zCO2gKDdO8mOwGeM6I16gMUfeX/+NJ4frN9rHTp51K4FQCX7UETsD1q5bY6fWnEjiVwD9rCdz8/K+1+PRspgKuK6u+OLcZwPVOi9CqgI8rVnXcPriCVEAB6hkBV/lhKR/FYPOqM1vBk5QZt6xAnp7VYOV2b7ba8zUU7hC4uudZAkRHm84PlEooLJI4z0Mroc5heKTLiBQp7pnOqQSSwoUKIvq3ljZ3SvLFEHjeK+7YYUCEleVqA/rfhkgj2xSkcHFXOUhIpIQ3eM8KkrLZbDWYAUjDs8t94UKFpOWubw5iw0FIqaQp3GzvzXomxbqzaeysRBKb3SNB6+PNZ9bdfm7d7VvrH3Y2dYCtBf0c+2EicJ2alTUvLq0833ITPiDJDqqs2djm6qVtz84JXKVULZhACwmzaCdQy1aAm3r8Dd6ugLBIpAUbAoJagFb8hu+rQqv5QwgbCZS0IaCCT6eVKlCH+seWAXyVQ6ilaSyJkrTRyDey/nq9MaldQ/WaPiPeAzjxZHMtaOcuAYLiuA1PiBUKp1xLEt6Fy+er/fndKYhVEpv0EpaEXyeAQMA1veDonmJrF8CVkDkvw2XTye9kPboqF4mz6pWVDaTWDcOPo80TuNA+QOBO4cjYxwHCdrQRyIErrTCOYEF+rszQe3iahrWB3y2BtT/CF5WQctHh+GYx6M3hxjGHy1GAEaKt5GoBq6PisEmUMjAsJ9J1p02pyD+Vhd4OxYWXazjYUBMmJDfXpCZKwNUv7LkD+Lg+aWn9Wh0sJg9cwC1GXAN0oS7cWsJBLPoMgSsewyiVK1TJIwBsZ0O/t3nAZ1TWW03v5t3ujb359B/sza9/ZcXjg53XZmfbjbVnW2u359ZsrqxaX1nTrKytoe7urZtGG6qtbdb/vV3Wf2qb6UdWk152BHBPWVG06UX5GjAyoKJ4QrSdaKtLkpeDMvsKwHXhC9EXpNAKIMrDEsr2oXCVdQDtAyT0dsCq5+TpmgFXNoMA+GEF4sNVDkWzTo+6VMLJxTqEwO8JB3kGuD479y2yP0GbZd4hECp6G0vMc35YivGcBr6wocBhXsUHbAkq+ofqsBXzIDxjOecREkp1WML+BxEuPiOy3VJh6wmE+Ho/hDwaCRTFgkUBAFYclPiLwoMyIJGHYn+YOy7j3NPiibDy47Eyf6XKDMOlzjVV8YRuaXSO18donY+/z312/M3Vusk/N5TIDq44v73v2j6w2PmdPp2XBSlo8sLmGs4PztN5qWZzHzvdQzs8hQ8qOftcQsncagOH5pnS1T9zKYbnYeIyV/r44/BSKtcFkOcRDFSVArbGA9B1rBmNpbMYWV/EUR6BK8QDfMhegCpYT/anKRvrYwF9lJGn3Uq+7DprqJKrhsb3BTAHYF2uO2YfH9voIYsuNtNqyhr5PKtuMm/rJ9B1WScsSyWNkRpOlrUDQXN4YPPvDoPNTsD1d9ofT19+KoFTCXCWOSlcTw3hVAKnEvg2l8D13/2Nlq++6eJS6mFtxetzm2EpcFsziRY0Mgz5JbuME/xlIZsOxH1vNUPh2vZchMoPsjLGpUPdut3ZvH2wad3Z1EyEfMry68vgY4XP1ypAV/2Ns9SrLm8LuKXkSgFcaweulYDrHopXtxMI9Y/SZXkm4kyuwYtegGu+HREnlfECLQu48YR3HIDraFMLdauZISttAq5uGcCEPfoeqYMirC5LFqMsKwz53D/srd8/cENQw9dxd2/7m1e2B2y9+cL6m9c23N3atEPmcrNuwmNmgiyDYvXsjMB1Xq0YfIqM5tNc2/riyraXV9YAqrqyAgmz8G+AVihcBViRKEvJs/hvqF+hggWQp92AgGwOWOWZKMhHRSUA6gGcQgj8oW9bDvFUhcuGL20RfJORg8uMfTj0WLYTAV0FP31TzbYRn6jNGb+bUeIOBIO/4f48+7x4yrKZPlgDpM2PW2ocWCVkkJQbQwEFhounz/ONVlIA+135d0abjns9DqSRr2wOXGubKweugK+FK5W5Ucv9WiljlGcpgSs8QQ8tBQRcn/4cqFzdx/cAumbANf6+qJu1WQ/bAe8MUUlPvmwp68XjlSWWbTQVWpltttOnRGU6jEc/9cOOQ9i6bOOfAOUM1eh7nyqLnlMBs49Eu0uwVRvmOFQAbFXyFP8bDxvg2QoP18W/VZC1ZxItqJA7+Lf2vRUDbF8q64va9jbZw+61vfr1/2vXv/yF1ftHu1pVtr3YWAXP5rOX1p79yOr2ymocmkwPNg131k+9WfvCLi/+0i6bn1g7XVnlWZUWVW5eLQFSvf+4WCsEWvFXKvmzH3zWsbuEJqkvD6kO7RsiBN8hHU+O3Js1A66chpKNgJ9DUhrqTSgSZh0oWHXhzmAT5FjacPRZJMDRGKK5UmN3zKTL7YfdzvsmvZggdT+MNHGSTS9ytjsBUIYnM0fTZDhdQ/K0acT30kfBqhpRCxMjLMZG/q6lg32BcAeuiG5BcihX5ylk2jOou+KVwJbnaIvBj7wLArZWSkwZkQfhQ0uLBMAqV4HSB/NJsPNRgXhdPltMXwa4plrz5GAaF1MKxQTlDmb0g1Z6+NVez+HNSig3+tCja9Xhm2aV7/ZPHKBAiR9q1fBGjfD7aIce98HxFGNXHF5HxJBamA+WKpZkGirfUn4bDgHC15nJ4zwBXH5IFe9L/DUDhvGf9IM9qtNkoSz/YgBWWgr0NT1c56HmehB5CnSI6/0O9wNVKdZuDl0FWzG2+Hzp5gJU1TIkKayhfBygGBVrOIBe2RTQZzktAWLM8oN3n7siuiPZbzGJntmMPtzCXiCUrn7oyOHmGExn5XM0AnOePHi5J/BKayQu2Hg1F//TSeH63e7Pp6s/lcB3vwROwPW7X4enOziVwPe6BK7//j8vSRywgIR36UNr89tzszcbs7vWyq6gkokLNm5Uw2PQ1SpeQtxIApA1M/1aC3i2kiQgEysN3oyhV1C3nu1s2u5t2vQ2YZObbxp/4xJ39QpUimNkEtCCNZQ5STVI5QIW1MpKC9hqe/lnKSJYfnUpNDlCjNNiVLsAKlyp1ln8GLWv9iRbCFXji6BkgJoIFgujFRsA18msFYRdNu4p0Ezl7gnLQvvBRT8BgNz69o+ddbtHq0vAceTEubf93Rsb7l5bf/PK+uvXNty8seHhwbputP04GXKLw8ePIf9NY/N2Y8XFuVXtxqa+MAhlq/WZnb28svV6nTYBSJoVwBWAFdAVELZEIiZAWFe0wvN1Aa5hOSC1a4JuoXiNiL8ov9icklKkVf6iWPQ2AiC5bPp80xt7ODIaB5n++gRUo429w1JAjTVHp75NdtcKJkRypRL/+zmGlym9AihTwA21qPsUH1yPhyWny4/kVxlwXRSdgau0W0yKG3lWHGrMgs9AUYx+FnK+smLCrLJZ0UICKmVCGHQZwDXYB/S93OgYjgxohzGiV4g6kmZRWYmsOoc+u3kXTpCJ3VIQnf0d/8uTSrntwQGojPBetoclzFdlGMqpGIDC31ibQRcT6lAi45/skQwHX14XrxHkjPKLAw9/XVasxKHhW6vTdV7EAQY43t86wI22krk9GH00+QcfT2JjDzX8KLiqsFO15wFjSPaIhFlIkEXg2itpVj/Kx7UcsMFHGHljXTHa3eMr++KX/49d/5dfWLt/tBfrytaXGyvOLqy+/Nja8z+wprmyCt69+7c27N5YPw/WnP+h/eijf29Xqz+zctjYPPdWGB7PAXela8p/COWODtTkcbm86jcFrseq2DgoUrm79QsHdzGQ8v9n702YJFmy67wbWy61dfd7MwNQlIk2JpmJAkHSCJKYEQhS268WAVA0/QiBmJFgEkEMMJh5S62ZGavsnHOvh2dWVnf1m+5HGBE1KFS/qszICA93D7+fn3suFLxeNIugBAMAns2c0+XxKqtmV7bNXiBpnM2ZFbKDeA7WvRiin4KLQWeFa9qoESDJkVKaD+YdpEwb6D0bzwc+6wRflRWBZ1phRTva1MLTF99mQwKuKII4Wg1gdDFYfwl1nFsSTF2ys3GC5FYDYTcQClcv6JZhRBZIRDvj9uOcusYMBR+RNTKQOmu+oijcfZCZkq3vqYIdQoCt3ObjdGHwErgMqPk6sCmPXIehnqpCi6NQt6fOeWZAp1OSqlE0HfOhA+kMsD7jXS+uc+JzXnf+v/Fy6SMPwPbiHY4CYLHL3pjZShZU7msdmRvKYGKHSOppmQNLJXt0lwlUtVbj85uTrc/1nALVPjHGtKaLR7Df+9PNmbThnmdPZAuFlLYPO6lGvq19ZWML4IrfyXaKPuj8dFf3oh4BipiGypXZTrHm8H7OTXf3CJZkXNeFsQHPfowJFGml3D2AcDye8mPNz7vYgEvyYi+kB0sB3AIqXd1ewPPR4iGZjVQ9s0/nqjSXxfOOr8Ec7XO8iyNifXTzk8XD9SOH0PLypQWWFvjELbAA10/coMvhlhZYWuDTtsC3/+H/EChkqqpZgUIBjysb7y6tuN9a8bS2qoOvlS9oCfliXz0UMB5Bs7qqFqDFerICiz4qFJUSFv6pAwIqqFtRUOuytWLTM7WRQU/adH9fcPO8Dbg4j5RNV4TyWANEFUrp5wKRa1oPal1xyuJYAK6tvu1QWQnw7EE2gasv6sO7KqkyQs3gMDpKhtBiIYp1ucIVwBX+XFK4op1GK7YTv6c10sD0Hel4Wn87WHNlhrJvmfupRX+lSrdt29t+t2cYBOA6HVrrDw/WPd4RtHb+3d7fWXvY26HrrEXog8OzwjnOYW3Vu7e2vnoDqYS1e5xPZRdv3tjF1WVScUKpWgOsOmwt8N8AdfRuhW1AqFnDhkAKULwGrwWQpZ0AwZe8O+X96zTGgwAFAl5gyVPmT1WbDJlYvX1OH/dwjJ2EPdX7VBSYCq2IiFwW1B5FGpmXYNbdxMGgyAK89BTaBGCOtUvcf8i7auYLG0qZo+vJQJT8W2eYGkd+6fpDdcPU7nRZHsbG9dPWoaQKGeePQllT2VhZr8ygcAVwhXUIYkJ6tXagMw4WIbmG0hWmv72NgK5QUnsq+/H5nYCCDFznKlb9WwCYgaxDdiKkuBcJtIYyVw1Kdd0pj4jiVVloqSTQWZGelIdxz9L994R+h12K4GeKrhlvnpNwHwgKA+gnOJOz7hmcJOCbQ1e/3/E3j8QTQHf/kQRW3aiXVwfgis9mcSxYpPh9GAFZuwCu8GhGsazeig7zO6rWN9YVvd0//dp+/Rc/t7u/+E+2Phzs7baxzfWFTddXVt/8wDZXv21Vc2NFf7Dp6dfW776mDcrl2//Ofvij/8WuV/+Q6i8UzCqsj1Y+Bv0Jc8+DQK2Y3Tgy5mPgmopBnSoBX6lwPQauoT514MkpRRuHvL9RMAtdP2ofcQPQhdV8Lca7VLLYfks+wsHHjx5VAQpPn1GZvUVSxObzz2w3MCvo0j4O3yGv22Nvc9l8qKjWBIUcwQ2gqxf7aVEgbeL9nwafG+hjjr4Aj+3Byrq36Wqw4c1ktsV1o091rrDGdWRFhvw80PtRLJMqWloUuE+zbySxSfBwQYX3dmVT13gRIM2IHD8OW6HGhVLQGvd2x/kUgq5x1A+vemZAGzPEh9+TT+xIkU4lm+Znt28M6ZWCeacKybQtF+rWSJn353esCV5/Pr4ZdHYT4/VHee0rY+30utfrfvMZ6gXANJgaK6YNjOnV91gsU/YtHO0hT+WmBYB0zz42TZg7SFQ9XX+2q5K9Q0r2SJ6+nC8zUJiWZkfzQ8Dv4Is65/lx/3x9yY0KZENByU3FKcaUvtmXqfBWoVduMAGkQkmKLC6os6nQzjdpY2NBa1PuF7q9FYEpNkM6KGpLMXosl+k1fryRGOIA9rtYIieLeW3OcKXja1GeDyogQukKABvF9diWrjzO5lbNxnoKRatoDtW18I7wD26NEcDb17c3P/3J67rO8qqlBZYWWFrgM7XAAlw/U8Muh11aYGmBT9MCt3/2J1yosfBVV1nxWNkAhevTVl6uh42VTK8C4AglgQeHUTzAPUyl8kQBqM6KBp6tXuFZEZbEY+A2AAXYfb/orLhurbw8WFF3njLrwcbr5SCpIQRBBGuY6ap1vFS7CEojGYwLc6T5O9BDwEAljvu30sM10sa1sz+nzCaz1jB/C9sy9/acU8UImAPqct2rz6FeFot1pH9tBF1RQIvqXwSe9NNl3Ow+oYrsuRhPwMaDFLolFEwV3T0e7LDfwRDAGqSXDb11KJ71APB6b4f7b+nlOuyfbGj3dhg764bOht2BhbKGqrLVuy/s4ssfWNVsrd2j6M5ozcWlXd68sXrVuI9rSUUrLQJqgbAa0HUF4LrS72kfIBUjIV9R8DVUvVJN6ZYNUDgyiNd3rPiTn2eUIPFI6SXgGPfeozsFx6dV7l0xw57gFgaEp6d9jQGFB/Bn+iGDJedxp6nPeRL1DNLicLMvrLzgPKAJaJdzqASQc0uB8HOdx35SansAxXbwdPOktwyA7cAVimRcMzxbAVxRNAvAdaobWj/w2pnC3lnhxZekcMXgha/rOeAa5+abGSfxbFJ6p4ZT4EfPWPYTB6rkGvG3UKJKasjUafSXlNbpCnIG9rER4RsUCdp6oO3/nZTVaXPG25Jt7/6uzlboTp0A7KmTgRdhywLXHMjO6qvjedpdQFyRFZspceNnSCDrAG2EhJI1+j49oLmhE8BVUBzwFVYCfScbAfi5dvhd15l1PUEIiih11tnd/V/bV//x5/b4i7+yddfbu4uNbW4urbi5sebmS1tf/dCsvLCx3dn4+Csb21uO7Zsf/mP7wQ/+ja2r/4Z+0AKuo3y8MyD9MU+n2aImh6Nom1PV7Ou8Zo6GrM8p8swk0SBw5VxDD2n4H0LV6sA1txCgytWBKyHsdMZz9cixIutMp7sBp2NWkAPHJIdJac2BOHxzMOBSduR8aAm2AmyWNrYF3D70vBsas7axoi2sbCcrBgdaHHOOuOi7C/uG3sZtb+ObyYorE6wpW7cVwQkoFTrmWG52EIb6hqsX0NTQxYWg7xayD+hxDmsqBuGDiXFMBMfLVH+ncq7q9Q21IPzfKyhsjy0pPtynYsY9b2/yofdrGo5NqnxbIHvmx7n7wQSZjMuZAAAgAElEQVQEY8NZUEpTke5/gKsPffbzv8cz6OPf+fHveG07e9/k89E3QjnmUUwVoHWdgKvMTCMzwJEep2KpXFVITMBVSld8Yw2oviNFbO69qquKUXUEBj2LiH9P0PV0/OWbZWdgqx+cUNOhK1W1Q8kNe/0uNh7wDPI30ILEryvL/Ipzx9xGFTf8+b2gK9eFuFT4w3Ylx4mUvL668zoB8yam+hXHlM+xKQEiMqi8daQcn2QtANEDbKtge0CRRGhdfeMga4Z5rZIXLD1ycZUlhK+d0U6hjr3+ye9/fJdb3rG0wNICSwt8whZYgOsnbMzlUEsLLC3w6VsAwFXw0azYVTbd1zbtVjZ2ayv72upOwZINSCseBCK9UjHhKmmtCmXRtL/qbao7K+rCUzMRuAjWEKwhIxkpjQh4N6OVV52VV3srYDOAwI8Lzwy+fMQl54txqkvhO8msNQFXQhtfsmth7b60+DfX/FLkGFS+uE6msSH9X2q2CMdCERAKnVQsJDzGUqacFuk4F/jiSSmkwlABXMuNFsbTCi+FwgdqidHbU9H2nIYbypdoFC/+g/s3mbVPrd19/Y1NU2ub7crKqrC266w7tNYd9rbf3Vv7eGvF7t7Kw966dmf73ZPt7+5tByiLhMA3b+3qh79tq8sb67vRdrsDYdzF2y9svb0ggKBHHxSrGVil6rVp9A2gB4gGJSU0IYWKa6HwFuEav73tHbgCpKn4iwCyOIkHuh7cnEcYrsRw0OhhrmelZ0FzQE026csw5FxU9zw9OFOruZtAQB7cW3m8Jg20wKqrW13flYWOs5I1YLFirxm85EPgFDin18Xr3edT4DX0YV6YKilcdR8mfBe1TQDgrnItqlqngbEz9laOPWFeFM6iwhV2An0oXOXlOp/HDDuO2i1nZe4FLeDkhboCpoZNgMNYwVcHrrRuOAauahuPHNNxpQMkWHLlXVKisu89D7h10WGRkns7RIp3fhfm180KV3+/v+zMJ0jAeqIBTafv8In9nx3AVeeEq1KzysJAFeLT71AEiQXORhsIXXvrWwBX3ReqXdvOJihci8qGsrbD0NrdN39p3/zHn9nuV1/ZxWT2xc2lXby5tvLmja2uv7R689YGa2w47GzcfWVTf2+rzY29++G/sDdvft8q+9LGtpdCjR7ds8LxGIuE1cRp6uo8BjW/zspNeYNmmx7eJkfw6mwDe2/IGzmRGd8kOQKugqxlQBP3QWSBRx5DSnaCEvq4Hitx5/59bj45/V0gjUyJzznuWGWfoDo35Xw2O8OZeVkOh2gl0DlwpXgQirmGCuRiX1rVTlZhPHNDT560mmPcT7PobWgGGy9Hq24KKy6gjGP+A21wqIwegVczWwTer+S4reJT3mYcS3h+osJ7t9I37AQAbWOjg57QUs8RuFLlCt93WO3A+x3AFQ/SsyPmA6uC7wJcT/yGfZMqIGz+XIj8nrQplynoj2aJ1Eff01k/Yn3zuV4qOBzqT392BRCP6VUdTncsFK6hbDXAVlgJ4Bvq1pCKz7Y7fKSkTUzPzmHmEFKQOsLXAj/hEe4erQG/09QYmxIxh3rXSPDTz1VT+flnfNgRnLblEadln3dP2tjQ4HrSjU3xE/DVnzvioxqkegxzm1lrTdpNwbIE/Vuet1hLY405tfKKlRhAbTs/z8KCISwUBFyz/T1lQvjcgC3LYLY8Cgp4rbChjw0MbODP84n6tM+3mae5Nr7z83ABQ9ZYlFpgoGfNuyhcP9fIXI67tMDSAq9tgQW4vralltctLbC0wH+WFrj72b/Tog3B2UNtxe3aDCmAVKOgYEptJQoHePowjP2ZboWFGQsDIBVcKcrcSa9VKEuedw7QkmelK2tQAAELNnjnbQcrr1qzi731DaDrKCVo8sp6ZbP4ZwFGaPEMiArgqoWzjqmqxPzrOBcB4fVzEY1rw/pf6WQBSORdFQvRGfCFOifWn8r0ly+XMs7cRy+3SqCzAj5wYGXZcq3UrxEeYCwcosrY8NIboXbF95E/GfVQvtjXxahISWnTvrPbv/kb2+/vbLWprFw11k+l9SiO1ffWdnvr9g9W7R+s3D1av3u03cOd7W+/td3drR3a3srtpW1/+CPbfvEDKiD3u4OB86yu3tr26ppWArw7TE0vvRAWftZWN7XVKMCFQloErlC2Cq7CTgC/A5hNaeUOX1mMzWEa742r0qj9opWCB3vsTiqeIXVFRIOeopqUjxGJJRR30okUqaQYUj1ifo1bZhzFywAERynmOifuN8Q7GYd4+mD8zgNXBJaJ/WSp6AKj6LOzH/L7YKuaIg8mA+DE7wDmAMLimqQeTQWzqOpz4EqVK4rZNWb1itYCBZSu7k9aDlC49oLF2GxhgTL5uMLDFWns/ejFswhQ8PczwPUUGGVK5rAVIF53b98oQKbQPwp9yX7CERVbN1Jh1RfcmzZiQVcJEZglkBp9a1ZSZzfdA1iHXH4v1aVOrCcCFaXbEOORnXcOnOM+8eO8yMgJB5A6br53fHd497pMX8Dboaq3ca5kJowFeIWn7ghFa29DC5/d0bquta5tbeo6gvW+bGx32NntL/9fu/3LP6f6/bpZ2Zdvruzi7bVVlzdWX7y1anVlvVU2HA427G+tHJ/s4uJH9uYHP7HN9nfMhgsrut5K9AdCtHn8hD9xwDIBZP2XZ8V6vK6+EvaZMa8xmyA5Ohyn4qf5IQ54+niIoZ8zLqooPS3WYWoI6MjoYSvgUFVVxgFcZSEgj2EvSJOl5h5vwpyHO8enhrERJxVpwO64k40ZR1rapHkNcKX/Y/btqc8owjMdCiufCisO6sP0VEcFczxTvE8TIsGlvBypcq1uzMqb0cYVgCs80Cs9W5igIqUc7hOTvbN5iP0RWRt4hjGTA1kx8H9fWdE3Klw5a2Ln+TegK+45fIsAXNdYQxzMit7H07EP8IdXBN8FuGZj+NkH+H1LwC9SrHM49b6z+i7Q+MNX+aleEcBVxFATqG6zp6k7TJTHtD9X6EXaWGFrKVvp3ZpBSFfB6tE6z28xT8RWKOwFYGc1weAIsk/4gdOGINos/8z5UOnxlgHCUBXPXDI+92XgzeduRg/T2hEztq/f1Ca+DqHSVZsaUuFGho6mfT2748mFCUQFrEqIEwK49pNN2NTvYPuhLCDZdGmdqcyK7DmSr03ieeRLIj37XPnqa1iegltWQdRga3jMhhVY3mt8EZUaM+7VPH7YNvGyZ82otdibReH6qYbicpylBZYW+I4tsADX79hwy9uWFlha4Ptpgbuf/Ylir31t1e3WqrutlV1NWylUXoUqpUS6IpSpLKpV0N9U6jQtDiUTcv/WulfgRAopYMbATStv/Z7Zsng/CmiNVlxAXdPacLGzEXYEIxShnpL2Ec2AlGPqKLyiN6EnzpfBHqBxZKzBoxVBYC1f2QQEkIqJdC/54c0psu6DlQJMrxbOQCQDJgFuWQghFumyFdA63NO6GMCPAq5I34S9QjUY088AlZDVDf9bpFfSYiDg2clPpnIKEFRI6+8Ge/z1r+3br39h/bS3crWyotlaUax5//rhYGP/ZHZ4tPHpwfqHe2sfbu1w943tbu/s8LS3AXD0iy9s+9u/TSuB4QCFLDx5r21zfWPr1coqQjsBMgJU+LdS4QrgWtPHlbYCBHsyQ6z4b/i7eiEth62hYIzfywZA6YqCi1mw6v+cw1ypbQltMmgR8DSA3EtdSHHkDEvYDaJ2ysmb4MnL1s/zlT0AyVOpVak7O0P2uQikItxU/9G3f1DsBDiAUNB5/EWfWowbLzozx2H5NeTQ09tSux/ynSX4lvqTKnMEdwCtsIJo5OXKpM9xsLJ3S4FB3q10fgT4wxhz4ApFJdLW5R2rv8WJi4d7AO+XErGdQKsHp8rJVIG16DP+3womoYxDNwp9sNKb8/sRSln0NTKk7HjsRkxbdbVsbAQdBdqzZ2tyrlMH9L2W47sh4OlI0VO0j+/WcwgXEGN+nfpJQNb4ve7z7GkI5SoAt1K61WcIWV3pyqyAYaSFAKArgSs8XXupXfv2IEVy1Vhfrezx6d6+/sv/xx7++v+zou/t7eWFffEW4/vKbHNtVXNpVbO2sSxtxDEPT1b2e7u8+vt28+6nVjc/ZiEkANcKKkj4AdPWwTclshTfZN/BfqsNibSD5EVY2AoxliLFPG0pvaCYPqdg4/zwfJxGMaMAqCyQFkA1LASoQhNYJXBNKlev1UbbnOxcjlSNOdh5ft99gkrbZGoFPRM1nzwHhHpF9nk+pfC82Y9xqe7Z2hYEOEpNxoaYMjRsZ1Y8FjbtpU5FkUZboxIidhW9Ojo2VpGFAfXuurfqzWDTF731AK6oEE/gqg0KPv99SEO/lyvuBGNhTyBVrPXwbV1Z0W64mQue7Y9Z7/NRYDKUeaON1WAF/d87G5sDVY/J0DyHTh9cE3wX4PrBg54+EdKMForBaJuXtvk+9hO+j9ezSFzyVfaHLum6xqmzxkx9ya0x2gjYtLZivDAzWAlA2Rqq53w84Og5wIvnuaCiHLahdIW9AIArwGv2XPRGOB7u88ZFUmRy+s42Z5wdn2/DtBpNLDiMe8gqvUUEWVHk1PcWUDQrLAZg2xEgFtY8YVHkG2aqyecbUXx2YR2HDbGJfq1wUoBVV4W1NGsfxHhHZonOQHNiliGg0cf/rzVufnU6V76XYljfWIHCFd+wFgh/2TTZns5VGpMULehT0gfw9+eAq5m9+eliKfB9jNXlM5YWWFrg5RZYgOvSO5YWWFrgb3UL3P78j+j5Nj2trPrmwur7C/pWQV3JAA0rLRTjYHylcBnepwBQYim+sqUnnpSbCLz0R+QuOo7i+n1WioAAYqFNVex2tPGqs+F6Z8O65WEqAFcqCF775UoF0QsFDLQUwLnS70AKG3IhFMlaWTkgaJByJ6XEuh8efbsyxQaLOhAoBUzDTxVOSL5hJFWITOXVSpyVrYuVPomL8xRVFGppEKvg930KsFElu2CGnhbNALMs6BJEkOtgKRfpXlAJpK0BVR/u7Ktf/LndfvtXhAer7Rtr6mvDQQCdhulgQ/do/eO99fd3NjzeErq2t/e2v3uyfT+Y3Vzb5u//Pbv44h3ZefvUWVdsCFy32w2tBATvCgerrl6ta2sIXBvZDdBaAFBUkFXqVi/cRPCq3wOUEwJSickcX3UfV4sc9YAMeMrz1UODM8D1tOfomPNvj1VaCjBntZ1el8BeDtdOYB/DIE9f5z1OBsLOyqMvRpVfvkZp+FIzzsFNXPcz6wAGWV6kiV070jJd4eLAa1ZiR3AWCppZ2UoFKY7BqLCyqWqsbNZWNisryobwDCAVRbMAXZnKPgxMkqw4BgaqJycWalJRJkDBdN2h9Am/yKzRA8AJuOocEywN5bTfV/YVviiCz2hnD0hTAKq+yM0KnzNYKZrGnPoMAqKUAirF3mkbC+7qZbqPfl845NVx8vfkWOG0rx0f26+VHsLzK6ls9qB2fv3swStFsXu4Arh6IbWwE9DfALsngdFhpJKdXq64J7B6AHCFShV2A3VjXVXb/e039s1f/t92+OqXtqpKe/vm2m7eXFm9ubCp2lpRrjiGyxXmDLOp3Zt1B7u8/Ad2/eanVlf/NeFeFcCVFqLUN0dm7dF1xrjj1Oy55/xdjAcWzYuGkT9oEoOewMi04fFCynBSxgYcSHDVFauhruZDxgvZuMKV+3V87ESRm/ASxu+iSrfUaC/bCfgHpxz7UNPPQBpjF88BQZl4nhz3ID1dlK0xC2PdesHHFZpv7ABbURgLXpC11bYicIVn6/Q0mj0i8wG9H89zqN06VVRHX2Q2Rk01Kv3CNwcr3w02vhtsWLXsV1gLqDI7rG1ig8A3CThvZfALlgCArswUWZm1G7N2LSWf+2fzntNG1zc0XY7IPgzgusI3gOvephImN/EZz2jPexYG7wOuqWOcgO78+C9A8+MH0XGiQfa3Z57gL9zj+drm+f+1q53v+rowciAKDCjJTqZrZrdNwFX2Pkd7C5y3YQ8BD6QLfVPhivuJTTms/RyYRoEmzHNsXp93lSPj1lGYm7FJDjupzmw8pGejT7jeA87d/7hPYUuRjSXOIS/1mWPgOh/FM1QcuEJsQBsMPCu5eY9NjTr5umrjI9a/0ed8S8k3E/OepE0yAFdYgIxWAeC65J/2sD42tBGsJ1ZYrUCJzg3KuKa0gRX7gbCVCuCqhQ7X8FC3oijtxtedsSCNZ1u+5ZzUwvlZh9UGNpxiLB4/+W4W4Ppdh+PyvqUFlhb4RC2wANdP1JDLYZYWWFrg87TA3c//SCn0Dxurb7dW3jdMlZrAIhtfYAUQYkqlV3LlAv0EOXAdG1BSoEQVfU+DpjmlkR6lq97sprPhZm/DpmWQCeD6Ukx91BKuNOP6HetRRLGucJVNANb/UCm4nyqluwCuqJos8KQUVlekht9rgFMqdD2djCcU1+e+cyqBpdiAsNaBK4JKWDKgLdlSgrOo9E0rBoetFIpA3QBQTQDjHpOAsAiQqXQVLAjlbqTwJn0IwGfZWFPAt29v93/z5/b1X/yZtbs7q1cXVq+RInxtU7OyAYFI/2Tj7lvrHgBdb6l0RWrx0/2j7Q6tjeu1bX7rR3b1wy+ZZr5/aq3tC9tcXtvl1TUVrAwJysIa2gcI+MJKQLBVClcoXlE8S8rFAGuROg7IKlCLe6cAPABsANdMJRJqMIcNClEdVzEICSB2fpzksVfwvxR2uZIkATnvrslPMQBrSt8LKAdlcYZMAvaT7UUqXgb/ve+EulXqFf1dqeUOFAPsZZBP6kZP83Qbgrjm5wG+twHPIzxQ3QbC7QTY793D1XCPVvD8XdNSYETZNXhz9q0Vg1LT4eGKwnpSuKLiuQo1QXlJNaUDV12bp9wmGH4MMOJ8w06AwDUUrehLTs3YNwLKUqXrmzbu7+saQa8Arb9HH5LdnuagADy8rX6MY+A6F+lST3K9UzrtYzVRqFsD4WrjaYayJ/+c95kInaR7CpgwWzDEfOrqZ+4MBWwVWKXqkfYODmKpcA3gqqJZ+DtgK4Er4OvhYGMHmFHYUNe2H0e7++qX9vDXf2HF4cm2m61dvbmxzeWGgBWvw1xZVisr11uB7P5g07i3y8v/1t5e/I+2mn7kc2xvlW+KpKfBLGN0+BpwUgBbfEGtLF4XG3c+fiP1n6pXqbl5R/Jxz7HibXhSGI/zf/bgUAaAqymZASwPkICrYSkAGxeCXsxTnlzB/hlZ0m5L4DdOdgO+Cam778+5KGzjQm9NCQBOsTEksEKMwYJZ+tw4bv5MffbbUJD7PhOfrX3BYlkErl1l1dgIuKKP7Acbn8xsj8yN0kpM22vY/kiJTtU+Uv+xwQoP1+ud2ZsRtdL4GmZcuH/LvPepc1Yf5ySif+MbHuQBjQCmekDXNZWuUAaqYJyrZD1zgdMf9zaRct1bgYJZ8HCtWh0vrR0+Zv3zPuCaW/Lkr/O54r1w9PgcwiLiOdfL57sZSL/wZMru/cdc40uvxeeFBVI8yJRlwtWLK0GxVYv5XJJGKNmRxFDYCOUmfEU9e0Y2R72VzWBlDdsHHAB+R1sr+wspXLGZS8k0gOuc4aDtBM134Z6vRA4OSt8E52zPwlnTCHXrXoUZ/Tivw+wxR4QCW/NDGj/PDjL/4tndSfY3gq0sFodLgj0V2oWZUfqdxnR+hNk7Jz2r+VjCPAZYi6J2GLPYZMWaMjaXtPmT6gQEcI0isKnNdM/T2cf6QLSW54u1bixncO8G3LN1b6gVwPUkCgTibrmCObZ80ryWeUefSGi5Tj33tQDXTzFul2MsLbC0wG/SAgtw/U1ab3nv0gJLC3z2Frj92R/ZdKitvN9aebeyYudFD5jartrTAk+uSGXArPT8+Ip/vrg45gIynP20OE6LQhx51Vlxs7fp5mDdGsUT4B2bJ2q/pxlgCcB0xsRmFNA706USFwtkBpb4xvVJpaAaIFA1zgExfVyTn6sXSuAiNjCBUr9U6AMBoZRnysP2z6HtquBpxQJjwgsMKrFoxaK3xk8F9wALrNTNVFyp+vjfq5FKVxY/8Aq3uheqtM04hQt/QFr4b64hebLD7V/b/S9+brtf/8LGdrByfWnl5TubtjeELuWws/JwZ93Tox1QLOvx3gYUz3p6st1ub2NV2frNO9t+8YUV65U97Q/WHgbbrC/s+uYdISxCKHSRVQNbAVdPuroV1gHwbEXxLEJYKFYrBSfhtYnfhZcoL4VkIyz7QDzASfQecUMBtXSfoz858Ay1JNsk75zedY7+fuI46XJafb6nRRNqk7MpKE22EwH9AgBnrCU+2zWluj+8p14AKVTSuGmemp8URQFUA97l0NU3FWYQ6AFmpHC/MDwEhNTmOI+wgMD1CGqWVLdOVWWGfgEf13JlI9XQkEu3VvYt7QXQ0RAglgB/gHyEe/FvFWwaJ/1OOx+ujErK2+OTlNJV50YFtLdnrohWcD8rdFU8KypRu3+eq1ijEJbU1FVKf5znJlcjZfeNWyeZWpm2FqEi1U5M+srntgRcs/fmPq+Rnqr+rkOkz2EndoBIlWHKV02bOVI9h+2EQ1e+TFYDbH+0N9tc30MP+A3FcUDXzvqus4F2AkgnhU1Mbbvdk93+8i/tcPtr21SFXVxc2QrezNu1lZiTRgB2nN/GihrAFW2yIwC7ufod+0H9U2v6N7rX8NjEWMoKyMjyQlOU5nwpOWfAChGpFK0hkOTrYPmQBOuuTvMDCeD7nBdpwzERxLyfbcioErqrZB2ysjtSBS1i4XXYqGgtwzfbi9/M3q3BEx3iZucniOKpuzxP7484Ly/QqLTs3KM3Nol07Roio5V8lvg5u1JfMGf2LJ4V7alxNWbwbIPfeFtY0UrlSgsd9JVutGEP4FrQFqjC7l6NNsDzCxYVc1EsbHS27x7MrjAVNCy4SDDskBfqVm6c5c/9lFWgm0CFs3tRlrTVqazs1jYeYCuw4nwONaNwuyeiELbCUqc3a6C+VcGsqYKdQFRmj0n8tcuh78NS4LXn8n2/Dq0rlWnyHiXuhNVKwSUQ0tubsZdCvUOB1K31h8KGQ212WNFqian0xWQDiqA2eyu3rdWbnn6gAzJXpq1V3aWV00Z2IkiFwb3lzdVDjKs8Fjn0tRk2kDQbegHTgK5Yc+F8D2bjnkU/9dyMnnK0pTGvO4+efz4uuDZKJrRav/rm50wq+aR/dmMSPtXugYAw/YjJg7l+ZNtwzRnn52uDnL36kZkR5hdfDZXVbW3TAWtEzN3aiKHXKr3606jQvBJChVl8fGRnpCk1bD08swNiAYJXXxti/HohuoJerqNNKKDFm3N6wtF+/tiLBXr2EMRmlN47g2WcxgJcv+8xvnze0gJLC5y2wAJclz6xtMDSAn+rW0DAtbHiDv6tGyuglMGarKpsAnCl4gmFUTyY4iJ3Lo7wqotzZaAAlvxQqaBg5WMAxQCuexuQ8gjsSOD6IsJ99rGEEREXh5rIC1fRTxWAFaqbEeqMxhe1Jzv24Y8X8JSLbSlAYiHrqIu2CbROQNEHQCamZ0otpC/3waKtAv4MawD3YyVwxSIbwEshiICril8hMB3LjpWji3VhJWwHXIGVVJH0swylsPxRraptmCYb9g92+PaXtvvVL6y9u5NX2vbSxotrm9Yrq6feKvi4HnZ22KGQ1t6GVj93+x2P0WwvbH19Y1Nd29Nub/t9a02zsuvrL6xeXx4DV3oe4uNhJwClZEMIC+gKpSugqzwRBdhQYAvqVgbw/JbKVYBK8PbYTiIUsrOadPaC9PZm6vCzR7DChQRKItKPiMjVd0dWAyoIk0I9B6wCZrMSUvHOecVH+L2m2NIVR4CRgJa8b65qTSravJBWnB47RoB4BXlRWCOHgefGYMBWYS//H4I6wtaA9AFcG473sm6sqFY2AbjSa661kp56SkGmjyulUF40i+cG+DrZAOgHAAu/1wjIQpWYvDvjwlyJBPTmFhNhMZCU0FS3zspXwVmHxLzPUkNHn+GRo4+FX3NWuI/gHrF4eHP6RpL6h+4j+qFuqVs9+O1Nitz89+Gjy3eqA9FbN+8Trr4UoNXBcjUyoQKrdM+wLRTC8Z75p/tPI/XWYSvhKtVK8m/lf7vNQwcf1x7AtVNqeA11e2kPD3d2+9f/yYbHb23b1La9vLL1FewENtxAGcdWiuZyY1ZsvV12Vm3M3l79M/ui/OdWtxsbps4Gzn/uJeqAlf/Ny9FkHCVpNHoyq4DYKInxGcXjYhzzHgMMaiQScHCo+70R0fWCMXO7qjiW/jYXynLlOIHrXBBLfq0Arpi/PPOAsMbhrDPP8HU+VjISYQkc8oLRePJRTLtCR9xvnivESbx9qHJz8IJngBemYs92S5uEkri7NoOReA02Dyco56ieUwYKszowVDsU6EFRzFJ+kQ6gOKaL0bMTkBneWvf20YotsiVqem7j7wNsaHzLsMwA17m5j3CJrHc0vhb+6V1j1kHluhaAdX/IsKAU15KKsiBsbelnrgJDM7jP/uPcdPeB3/1dA7BzIUX6+XI+Lq2vAFABzQtrusGqp8LKhwuz3aX1LfoQgL0DV0BaZt70NtYHK1a9VbA4uuhsuIISubF6vGSxLMB4+vdqG8HVlnge61sP5gyIxkOZ/Vub9+WIng/gerCCfq5+/z/6bmt9qfXEPFa08RHWJfNCIcHg7HPkzaqMKK7nUiFU2Vzx79maIWxyTk+VPqq+gVr1hVUHKL7hu6w5m5tQSPunT3/Ml772SJkC59fAVP4HNOUmj58Xs7GUuaWMKhXKsy2K0aF4lja2+Nx0uy95s+ZrGVcHn/3oUDL486w0u/rpTz76Li1vWFpgaYGlBT5lCyzA9VO25nKspQWWFvjkLXD7Z/+7TVA13F2qYNYBC2AoTgqqYbiuSyb6YSH1ehAaQZOiWAeuoQ5CKiN+SeC6s+nmyYY1VFMQKeQ6wdddtoL6+cuFuSomAhhK9U9jE4tlZR5BNw4AACAASURBVAtyf5P8uDymhXIIC1l6wCrNlgtcVzeEVy2BiSqKyduLxb580e8qOSo9AEzxJypbPbh3dWt44wZwpTcfAh342a1NKldAAaq73P4gXaiCCglLmCio6vGHvbW3X1v77dc2PD0xKBoAVeDBClzaItW4ta5vqYRDEaS+a63dH6zrOyvhx7ra8MhQvT7t9wS6l1dvbb29srKqCcvqCt6sOjcA1xrFl6CQQkGtEn8HcK2tqOZiWbISiOJN+n3+HcA1wSn0BfdVZJp1SjGWcucIYiWFqKs8QjUb7ZUClegnEWhkQZirctRlXRX3Qhc8BQ+8jrAIyBWuXiRLgZKClhnEuXY1UgT9s+Lv86m7X3AKxt4/LhS6OWxlerSn3bt/Iu4fCilZLZUrFK4F7hVUrj1SKGEpgBLnUlUSFsMXlApXKORcAYdgGcDVFZZKoX6xwY6MdFUsLcBrAG3cb/8OqwHKDgWMVRxvvu+zr2eoWH1DKFLIeSo6oehnAncRkkvhXnKAupI0A6dzPzy+Z6KzoRSS0V/eH2Z1qxfy01aSz4NSU2MGpIow+6ZtQAB9V7si1Z/nPM4qVrY5Fa9SuKr9pWyFlyusBGArQN7SrKwfR7u/+8Zuf/1XZvsH29albS4vbX15Y8164z7RqOiCNt7aaCvBs6K11cWFfXn9L+2N/Q6hQQ8wGwV3uIfgul6qIBHMn6jM0i2Y/U/zDZLwq5VdSmySzI7ZTBF2Sxf++cTeWzDewQ4pCuwB3ErAbQRoF5CAK+bkAK6q6k3oytfOHq60vPFDnwJXAeQMpNKT0YGrbuDZQTALxGQKQ0Dk32Pyig37iXkeo//jEXB1NZur8GRnIx9xFM8CeMFmCAF6N1nRFUxrxmtYmK0auZlX4vly2du0bVkLCUUQCd/xP4x1Wh+cPlvnDYTYjEoe5VQ1a1MJhYFoLTDUNiFdnfsLAXSgjHTLBxTohJqy6uSX61La2ZLIn9cfufTQDfi7A1ylBo/BoT5UIgsH8LxCX66s6Born5DVtLLyHsB1LSskbvZCf66MAwJD+HV7ASa6D2w6G9/2VlyV9P1mNoFvBDI7JOsn2ozw1HyC/tmDnPMgJwBtSNMCAx6uULlS4fpdgavudxTFy6GrzicerjFzBwyehyqBJbOiZMXBtaNDzTTfS4aazf9nhjqLVPlmXl9aeYDC1QRc+V6NQawNlYmSNV7WZfPNOp5tEs37xfi6lM97XzfjXvC+QEEL4EqFa0+rED6C3CqE821al8ckHXN5xmHTuAu7inluu/6DBbi+LkJZXrW0wNICn6sFFuD6uVp2Oe7SAksLfJIW+PZP/60VbWPF/aWVBK6NFttYBOLbi8t40m9ITl792QmCuuJJyzSoXxB41TZiQb4+mF0/2nS9szEUrs9CvA99ZLaSTtoGT28FcEXhjr5RMQ+mikUgNqdHKY1cQUoqzyszSEMRLQJVqgcCqPZWUEYEEIXX+EI9fPmoEPFiLYCS3qa0E2B844viuDQER1zsY70PZclgBYRma4cDeeCYCijI3qAEGECArdJGBKX904O133xl3d3X1rU765vaivXGWHe6QzEkeDuikJbDs2Gwdr+37gCVyYjYm9XP94fWHtvWhqm07eW1ba/eWFWvCcWQjR5Wm1CuIh21Xq1oI0AfV4A8eIRWc7GsGbiGjcCsfmVKONQeLLjh3yf6i1CvSd3IHMnUOfKgSvFQpHW7JjZoztE7Zhh3Cu2ZZB5pyOf5iXuWJmov4OrQTKmdngruafnx35FaLpDmKeSn15rUkQrwEuB54VyORgnT67N0/ShU4yCZik4AV/i20lKgoXLJrCGoKXpUjd4rn5KbLrAZCP9WFMhRERBca0pxZ7q7K2JPhqxsGdxOxDcJCFYJOvFTClTcT4JYprPP3r+EaqUcAVnMJClYve1ZoE0GnDmEVZB9YingwJXqTydp7G98KYrrPYc0CnYztapfS+g4qXDN3peAK9vkGEZwFnQV0qxqFeDS34IGw1Ig2nkutobzg6JYoFvftHngxomUrVS4ApCjoarKur63229+ZU/f/I1V4842dWWr7YWtLm+sXm0dSQN8QZF+YePUUOFYlL1dbn9gX17+1C6LH9uEuQDKZzdDJSx1xZYAf3JXVg8IiHqkcM07h4pDxRfug2tH5xoxPE4Urgov3riv/s5QwwIycN4VYOWXgz3OB8nD1f1a8d8oZIgsBFdAywvWBXtJTZufc8wU9I9Rxgbnbs1dnMJeAK6ysnEhLEGxVO9RmEt2NcqQ4PzjXWEuLHY8S3GM0FIczyDcC9+w5FiQBc7Yjza1I6GrwYKAWSyTP19gXzNZiTbw69aYiQ2E8GWOZ2z4oPrTnNcpl04+i3hwgZlQ2zL7g96XAr5MyA7AxLRq+IOqknuqPK/OkzX6cSrzh1YE89//7gBXrlV8zqQqnJtfrU1Fy34/Dmuz3YUVdxdm9xuz3YrqZ4m/NRcS/nGz2JX3mPlZ8Ane/qMV16OVb83sokKykFsqQdXs2RPSac9WQOgbdDhwX3NXwSpt3gtHcf4QcAV4nbCu+sCX4PI5Au9EcvYySE/V59urZz6EG+1St9K3lRv04Sfu1DYmrGep+Toex35YouAqh8qqtrLxAKuPOB0VosJGj6wHpHKd7QqO55CZx4Zq2M+dt0rPShUC1fjkyKeF1WgFKqrSvxkb9vEMzjID4pRSc/qmVb5eyja8/Cr54/oPfv9Dt2r5+9ICSwssLfBZW2ABrp+1eZeDLy2wtMBv2gJ3/+HfmrUrs7sLqh2KA3Gc1EsErl5xNhKtyRvnBdurPj9JlvAPBddIeRzH2gYsMrcHK64ebLra2USF6zl16ykKUzA2L7pjpejqsBQwYtEMOwH4yTVU29DPNQr7MPrNKVcGaxhvRBAN7qTULQXiWOU6cB0AovCfCCxUTYWLaFcvKHIuFNBCOczgPjlyup8dXVG1RofVQjXaWPeErfzmonwOHHndgE9+nJJ/F1mYDNC8psq1v//G2tuv7LB7sAPaukEVawQUCGqgrsN5qGAXoEl3gLXAE6FKhfTxrre27+0JP8fCVttLu7r5whVxAgsRqAGsQuGqbxXOgro1eYeyuBYgLRSNXjDLIRfNFNxmIMA3C2kRyIWPsMtXmbrqSh5WHzsOuqQd8ay6Z6FWpCGfpAU63OX7HJSkAIeBkKtdjzr8MfWkVyruPfNlQwnix3MQqaJT+POsFCHES8A1S7vOVbD8qPjb68w2qBz19guQiKBYFdIFY6FaniBxg7IVfQOWAlAdAaL2B7OhTdYVVHMD6NAntJPimkI2KTQDuuLfAn1HMh31sQCtAZPcc5Vg2AN+KOzm856V0QmCuSch/UFpreHA/QS4RjBOhSKuO1kOzOHisSJ1tpI4sgDICpalYJobMyezH6lCQIq5dpMUfQ6bQ4VJ4CvYFsA1CmJRyRjqeBbO8jZ2kI1zE3DFRsmUYGuyFICyFVAU6vUetgMVr73tDnb71S+tvf/KVtbbqqmsXl/Y6uLaqkb2AaBhVKTXF5xHAFzhcfrm8sf2bvP7trEf2tTtbMT8QTU/xmYANvVRwZq5cQKgPmcT8Rr3Q9WUzq8AkvKFnGEeiz1xYIby3AGvj9Hkm3ikbvV03dwugIwfwFWbWVTQE+BnBd9C1slzihkl7rk2IyO7gFYCrMKu55SKfb3w5Zt6vh+k6w0fb3phaq7nubi9CefpDIakw8f8mVTGeL66v2RAY6AXvJ+qdWViyDZIBRmpeuM+R1zwseJe8Caey7NXrYpNzteofotrETxWASVlhaQCRP7ZkYattGuA7tkuIVSBx7DV78E5vvbBRcjfIeDKZsJzKPx/eyutNSs7edMftjbdX1lxe2n2eEEATlxOtbpvVGT9TMAfG1BeFBQK9u1kxRuz8S0Ur+7GPE703Y9PDeAq/3NXszog5bxHOOtwUA9EWQlYAFeNg3Nfp3N2zMkzfNX6Sn7CMafMc6o6qY78DNri965uxXquRFYU14vZruvpxD9XlPPTjfWKb8zTMqGysq1sOkw28pHqFliZr3Q656zgV5ptmA1xAlrnqchVr6FN1vOQyBXnivG9Hq1cY03qGxtp4Ma6ekbRupx8vvNNH691kKuP0VzX/2oBrh+cgpYXLC2wtMBnbYEFuH7W5l0OvrTA0gK/aQs8/OyPbcLOO1LLbi+kcIW6kMAV0AQLXy8gwKASi8jjQOuD53AkK4APJFL0a4OGkmmf24OV1w9mlztWSxbOPckZlV7i6KMiuKUa0oN0hlYMtt3vkot7txMYGjNcX6SIZVKjc2oJfqJXf1UKeFRtioroNMlTKjHSxJCW50oDpokhNdL9uVQMSBl0gq2qVJ1fE6/aA9QBKYCoDLyerFiXBAMMcFMQgnOQxyGLlZSAT1pwT31t1pVMKe4P93Z4+sZ2+MlFPiwjoMhFcTL3GFM0RVsBebk+0d8VHp7Wd9YNg+2GyQ6wAGu2dvPuS1tv4eOKz4vPhhdiQw/XULoCrBLCUjGHKtnu6Up7AaWRK5U70t5BPk6UiAEUQoVIgYm84ggM6TXo78ljKtpDzAGbgJdADT8vFWCKX+sYhJ9z2JSlZ54N/Z6p2FLF8XxTwgEsfRNZVGoGrgLdDqgIVQDBXTWUKR1ZLCklKGbKlBOww/YMyMp/yyuXbZ289OThKlre2FA1tJAooVpGES3cG1S7h4friADYQeKIyuY4X5a09oaT4jMKOOFaAF6Y0u5QOb2fYNbTtTVMNc7ZH2awGnYBUrnGvZKPL+63YM2xOppe04RuuF4ovqnPPoLxtFA4B2zyvvUsCJ9V/i73l4I5gwECjBGjCqAmFVHcWp5LFAucVbKhBUvK2RM7CoFVbYbg37hsWgjgG+AboJtFWEYbut4meLn2nfUArlC54n0ErqXtD0/27de/sHF3a9tqsgbjcnVh9ebaqnrj+xYj+wL+eyobGwlgG/vi8nfs7er3rB6vbByfrBjgXV0J2HDMaCPBZyP+N+5Qws8+nUczaTPjFGL6LSNYEJAgJKewUZt/VGwxxV9+obrFviHiNgJRpScU8rISIPVwsAjIqm+BVrd8CeDvG2TJA9bxxTkxXWw+cs8OxRWPWfML0AjX7TAyEWZX8OL3vEZlLXAm8AkpdTEHwPq1AHf4MYaidc7t9rmVxSD98e08hcWqOAjHeVyc20jg60NdKh2drjsyPbz7p7loMlgj8Nx8GtY5yps7zUNHIDtTBPJCBXnOChj9uk+WA+9ZhjxfO/yXbTPgkNOLWRVFZyU2TrraxvuNTXdXtJAqD2sbSxTSmgGlOts8SpUfIWCqaa2wCsU+b0Ybv+itv0Ih0NHKHrWf5o3ysEliJgILk+qe8n++jtK9xZoJfQPFR6Gch8oVuwLnFa7Hj7sMyEZ2QuoFpyrX+MPxnDOv+3wrkL4JFZM6oPylwnVoVBjQN3qPRddpW1a9MmVAaBc/ZU/Qz7g02NRS4eqb+XLH0TpMNtAC3xw3J7OHpoNzD7B4yKD99c1nMo6AcQiF6wob94KvWj+dh9lnVzluCZuEFpg3UrbKZNd/uADXD8ZAywuWFlha4LO2wAJcP2vzLgdfWmBpgd+0BQBcx6606WFr093WiqeVVfDxYpqlKhnPwNUXnZnS8tWfL3qphR6LtCPtHd6eZsXFzoqre7OLg01IUfMK8WcXf0klEX/NfFdZnEpreBYi4apWCrgSi+a+sqmtrRhQPCurSJ6UOSdAF4vfUGd4WqkiQOTRg1cBOsH/dLCpRaqYFywhzJIPHYEyQZEvcF29kCXNet4qVIdzwQkAV3i4QnxYrEr6vkpJltNrKbcY3IIZAGpCzbuvzHYIFkbrxp099d/a03BnLRVyAANQKiKwQdCPZsJ/A9bA93Fvw+HJelgQdHsbkZY8jnYYJtsjqGq2dv32S9teXDsyQeEV+LcCpkLNisJLULoC2rjKFeCVvoAlfx/2AoJsbjUQKd8EZroPeYr3c/WKIpQEW/WOhHEUy4XSRMBAvHW2L1D8omA8wZmAC969nqcsRvCe+3lGX5zTgBMy9Xxgqb1UQT6AK0OiAGwOIyOhcPb0nFPLeeezLqrgboYhcQ0E3egLBK+uZNVVplainroCgKxthB8vgCs8+VB8DbASx4a6tQdw9UJYLJoFyIef8mhUYOjA1T1MqboksBVg1hwS/n2RWh8qeU40s6I18/ONPkM47EBWyteArjNQlfen+oOaKfP2TRDfC6sFBAqakwXrKQx12hOBZQowE/0K6DqDM/kQuoo3pc9G4KwjR+kzHu8ErubKLfSTGWTLkkDCUd+sceAK71YCWPi3YvxivHYtv/sW0BvZCqg4XtjT7oHAtWjvkA1M+w8A12pzY02zcYCGjTZslKxtKuHPOFizurIvr37P3ja/a+VQ29A/sXgaKnaLCujapJZXtXrv5Kk4VPTb0BpqpL5HeejDbB5/ag8CQk7B+LegRnoSJGsATfu5rUQAVwEOKFtVqM/dLKQmdauB3NdwBn6ufD15KBFCOEhiM/CS8ufIObChTUuN3cwdlfN4KHhVqDK+YiMoeItaONrZx5QDTHlcR2IyUrZLK1lUxwuJOeDR0aWuT5tv7q/+DOvEtKe3+BUmM0nvBtk2BDcDPUVdtM2L9enfc1+PjbCsnRJYivt73IbHm6MfazMQa4L/wlWv6FclQCf60QCnBiv3KxtuL8y+3Vr1tOX4pbsS+0PYgAh0p6cpO433URchs/Dghdn4ZW/Dm04FPQfvY8laIjrMrPpm8U7uk8Rmut9fbCTx2djym9YCz9IHdE4vAdcPWgukScLHzOk4Zqf2xSMVroVZK/9WtJMU7L6Gzc+NbRXXGOeYWR242pzOQgC4gK2tb9xjE8QtRbgOSfX2Qu2dQVcOtXOwNc0QKo5KD1fZXsnDFbvkE72azYErIexHfcljNo3uk12l6z/8Fx91tOXFSwssLbC0wKdugQW4fuoWXY63tMDSAp+0Be5/9sfydHta2XS/sfFxbRUWmVj9sVKwL85U3cIXnR+5YHNSJNWp0pDhd0ol3Wq04vLJ7PLexm1HtVssYE/VLcpQlvdbCG4COIVqZo7VQrWhRXTRA7IKusqXy4tihSrh7I6/w1wRXEFTij1UxKlk+mfnoNIX1EiZxKKXhRBcAeQKrOeahbiVmQepKhgYakMjDQwFswhcoUI5+lJAw7A6FBJTZeW+tvKhsuoJaqvCuvJg9/atPRV3NthexY56pANH5fnRir6nkhW/H9uDDd3eum5nXXewHr8bB+uG0doeQcGGlgIbAFeqSyfesroBXK2pLASwUQGt2qqmttpTxAHQ6Ota17JYcHjG34cPKxWMmXqRtzyzeVAX8HRb6mtTqwi+uvqKbX5EJ4/usAIdB3AJxCp1Od7libln2j0LrADC5jNQnWZXf7ltcYJPANsMWqiQlCoxwQ637mCQRHAlEBIRZlLOpKJgUbVexyJsLVHATG2cA9cAymrKOAAgp8M4AleoXFdmFTqcW26MvRUDqtbL65eQlfBV/57Pz1WuAY1d8QrgKmsB+G3oNaFUZAEufrm0x88fVgc891DnIs05+o+nyc7erg5cHcbqcK7Gcu1fQOjwiI3CStJIx/tdUZndyRTAu91DUn7FdSQV8lwARYx13hiJtp4xFMCWp4aHXUTWf+IeP/sZfYUQXAXKwsNVUBuFkQBbe4etgK4H6ztADNxjWLeY7Z7u7fbrv7Kye7CLGn2lMSNwvbbVastxXHKjCIAWSmdVqt9uf2Q/vPp9u6l/TCV/3+95/6soEOhp9OSN3ncDhIblSTRttDvaBKPt3NfR5koajeovnN/pNTr7H/podICqTajk3cxxLhW+LGdjA0yWBMfA1W0K0oaPPlHn8wKo+c7A1VvClZzqu1C3ykpAzw7N8PgOmJ1SoQO45opEnxc9tyNlZxC4euVyABhlXYQVuZSv7LcskqTnivYH8/tzDLf1J3/GZq/MNw3iWZzGhad581I9K0X3LpPexpvy6kYn/SQ+43gT7mxX+sAvP3Id810+4nt/zww6qVwmaZ2s6hsrH7Y2fo1MppVVKJSKzAL0B4z5bCMX24YBNpkNciSxRt+oWMwTCtfxXWcTiq5RnhmFsDhq3NfYfUljDRhWAq5i10IOBRkxj8Fz+vCiupU97vyUoeFzlkeGCnv2SD2v7nTYSiWv+/Wz2CrWc1hL5UbuJ5sDJ8D16JaDnUYRTqx525EgFw4d6Zi+Yc4CV6He9w27tIn8vguPDwxVOCcJfyZjPmkmX0e6vcALMPvlrqo5kBtpp5deQOH6z7/3Xr584NICSwssLZC3wAJcl/6wtMDSAn+rW+Du538idcKhsvFhbePDyopDrV19FrHA4i2CwwCu71n1nrtaD57CU4uqvhHqusJs01px+Wh29WjTGsHgSsCSH5EHRFjQuyYnC8pc1OPhZ5yXFtcRtFIPx0rOjZUTCiBA1jF7y80+tWdOPvPu5IKYgX7Bas7IoyvgjwbVH360bl2AADdVnlbwwYWzK1TnAD4ihAy4ApDgNKpe1WXXoJkOBhwOS5Q5p7jhHeNQ8PPLXWOrh5WVeyhFa+vrzh7Kb+2p+taG4tGmAcpVKElcXTkMSg/uWxvp+3iwkbDmYF0fwLW3HmpZVEIvVra5fMPCWbAQwI2C4qVZSdEK4EplIoArYGvdWOUFs2QxINUrLBIEw6R+rbxYEq0HsoJpudo17g7Zd6TceXEtBuEERK5wzIDrDFBd6RrFNgK4urJF53P0CD/TIea+L8F2eBznwSD+MMzg1lPyCRkzKKcCN1CKOjQDqHQF9EvANbBPbDQQtrk1BgqVAWbj+0jdmts0MGqV1QDSzFFMiTYTDlylbBS0rqBoBciD1YQrogldbbDS4XFAV6paHbhS40iF62g9AH/A/ZAA5jYKCpX5fwFZ6S9b6Rzxb9oI+L/pM0nrjGNLATW2+0vC29i9Cbk5ctIn1HaMhGdlMxVB8taLc6HSMalQHRgnaOxFzHzmAQTlGTFDNvdrVRcK2JywVQKucykkqpLC4zdSU1msxu0k8O8ojoX2dZ9c2jngHkHdClVr21nfY+Okt2GqbChLG8bJdo+39vjtL63on2zTIDV4ZUVzadX62prV2uoabY65psIdJqwFhb2+/rH96Opf2kXxI9mUdC29fGuovuYJOHmaQo0bmwD0EPTr508H3eizPis+G2O6Xa5c9AIweaQvu9TJRijreMulPhVr18aYhr9/AiGrMg74etgJhGcwrxf9QH+TLYVOSfNB9kzJaENcx6xwRXuFr28+iRw/KxOQTBsfGch0L1P5mmbpyA4ks56Stalvznj6vpTeDtBYhFHfSkUWyIUtA6CrXBbcoxx64yjYk0Sjx3rk52n4Phtluf+Rdsy/+O/9k5XKnNpTQO7IVoKe0F60Mj0D0oz3/nXUR0Ok6I0fuZb5W72aizUTWhzWQSiAN5CDlu3aivsrs68vrLitrYI/KdYwNTye9QyTzY4jfm8WKSalvNZmIfoTNugKG296s7eD2UVBpayyZzxLxzOLomuoQNZclBR9T/0D1hl4/uE5gc3d1ovInW/onDvmSufjTZr5vTxn7xvaYMv7oE/YaXzIr5bFsvybFhhcu/kM5MM1jfDMmDptBMTHE4CqISNTiplQBwgA8LvK7XHUDpGppLmIcvTkzSobqtOvfJ7Rv9MmKPcQUYzO7QQAxeHXDBHFPMW9sje/f4xc/uvfe+VxlpctLbC0wNICn6cFFuD6edp1OerSAksLfKIW+Obnf2wVfLn62qbHFaGrPdVWQgWKlRkzqQRc5zrbry+axcA0X6+R3wJklCwMZdu9FTd38m+tAUnX7vOmNGYpFpW2y/OhGAYHhH8gAgDAGU/pCgCWqu0KvHLJzL8hBVbAlevuUHKEkPBcylYSSvrC3ZVSDFrrjsUomI7fTWYHeKfCIxY4yNOt55V5umMCprHqdY9KRiuoBqy0T6qQVqPZRmraEBdjAU9fNUqzVFWbBY66ycanyqrHxqp9QwsFwKa+nmxfPdq+urW++NaG/oFWAeH/iPcCqsFiAGnIULiOgK8DUpIBXHt6u/bjYO0Ai4LS6tWlXV6/tXqzTh6sTS2YCmJTlYCtK6sbeLq60jVUl67ATBCMsNU9XnEfaa0YKtcZnp6mDEqhGsG4B3mhcMV9ZXz3vLjUEfAIxScZ5DFoOU5bjVs3wxF9tD7/mfgk5Ra7Ko8qOEBIKHkCHcEzV36o9GfFPXToJ72XAz16d84bDeGVScUoYCvfh42Akl65TdPw+9hOYAaaCjFVoAwwDbB1QF+ihytUT2sqSnEJJRSuE4Ar+gaKrE1WcdMA1yFgP8LP1eFKFM4K6II+1nVQLYX3sK4JimmNae/LSWgaNghK+aba1YurUQ3vNgn0cg1Y6thO/cMLrPFyPQVU4W5sGSUITqfo8LaFeicKl8Usx76jAn9xX1jxO8Jev+lStB5Lr1LRq7DJSL5+Dnlje4ifmQP7c+pmv8ehWGIxM7Spw1mqXaFkBQiFwhW2IK50hcLYCsJTgG8A1/3tr60adrYG0IaFxOrKys21lU1jdTlYg3avVjaiX6Df1St79/Z/sB9c/FNbjVc2dFAtQ/ksz0bXRkrNlnRysQngQX9CBZF66/6sKs/2LE1Y4MfHVpbKStUlLbk90wC/oO2zq13VBRy2CphSZc6kCbwWACKzFQl7gYCbwSV9zj/efIm5JoM5RzAl4I3mcUEWtU4cR4J1pWjzCcFHip4rPE/AkEpFiHL/2FCFnz6eYg6aC2plqcy0w4kCZjG3eZsSvKqJ5dGJrzzL4hxgeUkNmgNpHYljxvsr74Ff49F8nQxOoj0zlatDO5Hv1wDXj7UV4IyV6XI/0WLqb8VhYs0UZLCjyrXsNlbcXdv01aUVdw1BewmbokZqea2GfI0X/dfnzjQWfbuEoByHRwbOjVl5YzZtJuvRj8HzUYHOUgAAIABJREFUPBtK8F8bfEx3974WiT9ayyhLaIQ104iiWci597F0pj1fEno+txQ4LjKX1NhpzRDj1VW53uewLlVROTcuzbeFTrtZ8hmONarvE7ki3vfd1LZ8L/z1zexQUOGKQloxV0xFL2gd/s3vtQ84t1U1e40rs8KVvYDqzJJCgbxBBeqO2je2jl7TeWOsZ5tEZrYA19e03fKapQWWFvicLbAA18/ZusuxlxZYWuA3boFvoHCFmypsBHZrFlUYH1dWdDVjVKQgSpkaRSyUi3g+fevl01GgGfCzJAAZm97s6snK6zuzi70NKNIybbyqce/WAbG486INrHjsi3gGd17IiwFjgKl5sT0rnfBnrGi1yEVQIJWFFEG0GIi0tARJ54AvlBoR3I91b/ieylZFhGA7tm+saFWUqwxIlrhq+F06J6RyWPCLXzx1tAv1JrTRtA1SwaCmnaEb38MF9azcA/gq94VND6UVu8pKQF8cqyytr8yGureueLDD+LX1w531/c46pIon5SEUJlK3ArrS3xXKRhTdaTsBt7Gzdhjs0IGIbu3i5q1tLrYC2mVhNWBYpWq+SFWGsrVeNbIUqKG8bPj3SHcnKKYotbAKvq+4plDCerXsI2uBcx0uA65URUbKOdPfHLqGmvWka6bQITuu0mpldfChL8KUTP2Y7ktSMzo2DVUzfkbxLCpRQtkq4BqenRTYEFi4ZyXV4KgSnTCsp617enkqplRQUbxarfiNdlaIF6mQYLLqc4A9RQX/PoF7Fq9jZXrYCgCiC7hC4VpOULe2hHkAxiXbEyBShbR03oKnBD+Akg66AVoPhwOhq9rHITGVmYKv9B0Oa+i4F2EvwL/NxdWgcpWHK1TRkjlrLMSAVSDK36XxNYPXPCgPtSDBNNAqfaVddcmuyZ2h5Gsqhu4+tD5PJJuHDBrG76Sm8vPitTqJyjZgQsU8A/WsmJbktpwYZB8QVgLYHIHFg2nTRCdOv1zCbViA0MPV/VxNCtfD0Fv7cGvDwzdWjQdbVQX9mAFci/WVxl7RWgOVa721Al4mmK83l/buzT+yt6v/3qqhsYFFuQoCm4r9X8X/tHnlnp2cwZQeG9692uiIi/d5GkrlgJDsIWE4MM+7KOrD/aXEAEfZtXgdR7pfsK3DgxXWGuprhLO+kYL3yD5AsJap0jy2q15900UbORr9uYfqS4AufCmjUE2elKGNNXWOtE+IZ4+nKlPdxwEpdduE1F/30xRwnWFmas8EedOhVVzM29fLR+q9PvfM/pzxnAmwFm2U49Y4VjYD8jqeA9ccv+Tto0s+0eOmuTqA9KnMLgOrCc6FQvAVqf/fSeH6iuN+6EHwt+zvaHVsUrFYFcfhwSZk4vQrq+6vzX59bePdmirVslFRJT7HfL46bUbZ6rh/p+8W0gwEexeVWXNZWPXOWDyrK6FQxbMAhlS1Nss55/vay+El3fP5XMPzRLCV1kwonDVh3XcOKPoy6cxewHPYqgXVzCxnmK8xFX1QRdy0GIWNQEGrKxQDZAZUzAXZtJWmbz7DtYJLXwFVMyosZa/PJ/gs6AjomlBYCYsB+htj43wwWmJjbnqJKs9HOv7c2Jzlrk28yDehUOBsNVm5Gm2Cmpl1B+Jl89r69d34OaC9/Nf/7PVvX165tMDSAksLfIYWWIDrZ2jU5ZBLCywt8Ola4Os/+xMVPZoKqw+VTY8bG+8ubDqsuAAVw6JsIaWDHi0yP3AqwRkkKBEo5EERNK8PZtcPVlw9mK06G4vGxnHjC0JIARDQY1Hq/lvMbHOlBAP1zO/TaWkkXkU6oyLneYEZqW30qAWk46J54nGTqtFBSaghZzgnaKqUzJ4K1wlVEAAu+8KKtjZDUa5OMJcqxFDSuZAiqUiisjTVIFG02tM6cWoNFslSJ9B3z+EwFb0JTPnit6+sfKqsfCjM9p7ax4IZCOahkIV9w8Gexq9tN35j3fBEiMYAB2gPBSsAVfG7vmNBHCpeD/gGuGltGKF2ba3tShvKlTVXb217dUV/VlTTphoRtcSK0qoC9gKucG0Q2EnxCo/XsBeQulDfDBDpJyc5Gi0H/MZF8aNz1gKhWlGsOPeFuNuCLQHhPOhJqinBmIR2Isg5gnUBzU6jPFhUHFev1y3R/ZDC04O88PR0FWuACaSGW6hbHT4CUtDl1dPS5c0J4CbYpv7kmkL6eQp4qnq9CpKtN2tbr9dqQ5DMZOcx++AyHR/RMm4Y4CoUrfhvKFwJXEH7zcqhV0A8IEVdBbBKfBYDbwRuGXAljxR8ZfG3oiAQTMCVME7BN/1GHW7CSoJFWDjE58h27h+Cw4TgCb4CxHoPcZVqtH66y3ytC30I14iZ+edcqS+4rjbO41y9l5F4MLOjQj+yIVG/iL4aCkZdS9yn1BuT/jP/m269oGq6hgC03nfw956FsXrCVfgdEsqjUBZ8WvHfCbhCpQ5Fcm89xjCUqlXFf7eP9zbuHqweO1s1lZWrlRXVhU31RtOy9QaletNcWFnWBC2ryy/szc0/tqvqHxAU4nOmobJqrK3COXEO8bnd5zrHiwKe7tWb+9gew9d4gAQI8TEUjXhaWIsbM5h/sSMw2wdwjuejZQau5A8cz+Hh6pkC3ufiwTDDWb1fX6ebigEE5wdewJTYAIx5PL3C+4E2I3jrzPCcYLqyw170H3RBVA9vUOAGKjQvbhVpxF7QiO3qfcPrvfup5unGbrWRyrOpKjkRq6jaXATJQSoro9Ni48zD3J9jqehj9hL1fhWf1LymPhzANT+aihP6zkROarMxHxumAkI+VpPX85lzO/3VR0PX5/f0FZ9y8pLjTYSPf/+nfYe2xnFPam2GlAebitbKbk3gWnx9ZcMdCmZVVqB6PcaS+8azz8dtOtMXuJ4ge3cbinK06nKy6ovJhuvOhhprCPy9scqwiZoDV3nzcw4OX2xu+LYqPEplq4q0auP0/KbnKYs8D1s1fl8Erl7IipvvgMe0JS+4bsPYjCJhKYvG7YuOYGusZ486+byh4S119IwocU/wnGknFs6SkhbrBVg/YE5z4OrqcA2XTLWePus5kOYj2dcHUsxrfoT1A2BrAXVrNdoow+YTleuH+uBzyEr1sneIy3/zTz90gOXvSwssLbC0wGdtgQW4ftbmXQ6+tMDSAr9pC/wawLWYmE5aDZMVT2uzhwubni5tOqx9UYVVdM+CKvS5S75Vz1flM5qawzEVX4aKrLQB6kPwnPVgdrk3u3gwW++VQs8yrY3HXUpVlpRpruoqdSrWyVAhzAtBLjg9leulNomK9Pg7Cj9M8Bvl8b3SdEDNTCXA+IA8wRNm6QWI1E+YcCEvDEm7rmDrCptapI3BtkAVvBVAROVphisOwbwYA9UU8kbjJ8CvlSlgCr5RYZYLaChwGejI85TBLUFsYYYCGLASeEDQAB/QwQaoplgDprEKB7XeHsuv7d6+snZ88kJGUpVAFQfrAERLqEJfIAAaDta3rfV7pCcDuu1thKdrN1lbNjZtr21zeWObeoMwgtdYNgULcSCoqqq1NfXaqhogtrZqDfWk/FsJWKlUxOtlqZDSxVk0CbBMqbdKHcffIxU4IKJ8Ipn6zlRy73lJ5aqCWuLwDnfp/TkrU2cbAb2X/YPpkpk/KOC6dygVZpv7vFSaCu7o4+vKGcJWSSL97+7dite4vYDSwOXdquMoLZww0FMxqWx0qJlXqSeApZLIdZgeaFV1ZZvt1jabDa0cAh5FMicDYITjHMQAPYCttVnV0MO1QNGsEhBO6lgbWquGgwqtkT0O6iO8LgeuOD+qHBWs5yByGKC8VN8iLIz2QoEUtxlgH/C+wHHpqMVdA2xEm8N2goXWdF5E65hHCMxdB02w5hsMVLlK2YrxF8FvRbiPs/d0bjZ1qDJncCJoAZWvFJxJterzS1gn4B6oOJn6BS8v+Xhq3IY6LEf2aSMnAmS3HGDfyDd74vdQsI6wdhh4D/Bp8G+FR+7Yyf8QULyDJQgVqALkPdq/wAZJYUPfWv90b2P7xHOqoYJeCa6HLQWA/Wp1ac1qa0hxhRTr6vof2Jdvf2Kb6rd4zyZYjMD/0VX8VGcnjWsMh7k4WNgM6Kc8sNm3uB+BQT1vTJyyi/Bm5e/DX5lzP9RaUTQL9hM+xsPPFR6+3ATy/RaqoX180981NhJT19B5BaB9Blt9jKeZIM40nh3+3/6cSrYl6oGyW1DmNIcQNw0JK7w4Ec4fwHU9CIwQmMhrUtDHldacJjAufROJ1+3+muynUq4mWOmFsPTUyYHrrFqUJYbAY9QtPHp+BpM8W9k85sNQimbANQ7ihMxn2CBS8zx6DpKGFYIDp9evcT6XtUCm3g4l8REozvuw+4AG0sqyMD5mo/r113zyyoDqmOO4VgFw7a06bKy8u7bimzdmjxt5iBawGwCQVxYEh0DyEJ+fdTF3UfQJSyFuGJj1TWfDmycrvny08rrjs2Qa1lYMG647MAdziQbfVx8LfO64uhVZNdiwjo2tGdpzp/hZE5xu1LwMW2O85skPsRrwwo2hosVF9ShmVaqwKq7N91nDluhcOlc+xiP7SV096g/o9ON1ml6wUsLkPdlIUe+EJZzyA/Ch/tiV/7W/l8+QWHNHk0QpPY12ZvfQEgHrC0FV2HUVsNhvjEpmAF3WH8hkE6/vY/kOSVxXbLKVdvU//ZPXH2p55dICSwssLfAZWmABrp+hUZdDLi2wtMCnawEAVyzfmmJgoaeqq6yAtcDjpY1PULoCHmIhLuiqABABrVCCvvJ/+YLMAzxutLNAlWBrj132TW+27cwuDmargxUV8vF9xckg3NMpCXPkp8XUTdoJ4LMoxzr2hn1FkygWiaAQaXdSOBCkOcjV4jmDau6vJ1jrkLOElQAilsGrXkegMtqElPtuZVPrtgw93qdCBQFg5DbgBX6gMPTF9YTj1ZOVayyQESyNEmFgmdzjRVCdAaAW9PqCyhaaSNyv4n5l1VNJ4ArYOsAP0Eqrx8bqEQv9wZ6qO7uvvrbWUDwL0T/S+Q6EYfB9hFcr7QQQCOFvHVLJR1Y7h7q16GA50Nl+mqxdX1DletVsrWGYD1iAQjy1VUVDH1cqWgnLKqvcXgC2AkXpHqO0EPAU/qKwGkpGL3I0pxUq9ZdKxKj2O1fM8vABwDWCLIcOqViSJ9lGvyWkBcDI4Wl4SirwEZQMKOEqPSroZEURAZj8N5EWOatLCNjDszNTk8hCIACe/FwDtuLeEMBS+UkSqixHSuLk7TpQFYTfudoVYM/PkbwXTKkubbVeE7g2K7Uxu7xLPcNeQO/zGvH0cl3ZBD9PqFsBYAFiMcoG2EugGpygIwtmEfrhvJ4DV94Bbh4ILFM1SrCMPiTwinaAQlPqdV1DDlwj7pRPK46BV8JvUJYUMf8E/I67CJjMqtvsXxkAzaCpinJpoyMVAKIi0tV03odSYO8efQlIOXBVwTndF85GbGfZMLgUPfPmRF8KXbP3kxOZVihccyjruzVso2EEPJXCGPcAbczfdSMVrgSuAKotvJkBt3FuBfsMyvqxLE77ZMPjrY3dnoC9XF9aUW3UD9sd22O12th6e2PlZmuDtTYWnX1x/bv2o+s/sKq6kRoN80OnIoT0H3UvWRZA9Bx6eody70Jerum6vPAOoQ5l3D7eHEqFLUE8QQgiAoR6ITT2Z0+/J6DwhAmp4/2dcspwmK7+ryLjfjwvqpX2vlyZG4A3m/7PPFWCQDooyf8zshWQlZFAf2zGYW4uBFyVye02Ayg4JH/ZYo0iiSSyAq6xWUQvYdx3iOLhXS5/ddok1HgGQRevzSduyvnDMY7B44Sqz+9GPOdmcPQeWJn2NfOLPffAPWM7cCY92hPUjx/g896p+lUGt3WIUKCfU/ydnMtHKV2PbqAfaFa7s++waXze902SXI3PuTBQFjdwHS9yqRQw9rkq8RVLlo9+CeEcLe9hKQQFa0vleni42rdvrHjaWAmV5YQxrg0oZiW49j82mWdAHIAPafCF1fApssna7d66d7dm726tvuysAN0btmb91gpsnHODT+srZfz4M5DPPq2fYm6dLzSfBfPNzedN8T51a/5qKd11XD6bOaf4FgAAa1fZ1Fa00eK8Fq9Pa7/YBoyMF6g74776nJN8m+OcvZfD7olv83GJZwqekVxqTZE8JuCd5jBtYgn86jiyLPE1jkN/7dl4AUk6BWAdAyUrBAEDi2SVsBTApr1o+pzfw0aJts4G39keF6/TZvc8Z6hPL8D1o4fp8oalBZYW+MQtsADXT9ygy+GWFlha4NO2wDd/+u/dqmqggpWFbLrKbL+ycbcx261UDIoG/1qwwoIgYss8MNKZaeGelJxRjACLQaThr1ubtq0VF50Vq86mGhBTigZZBPhC1VMcmbbE4F7KA/x3KHhe3xI6pyT+8NRHghIGx1JbUe3qa1r+cDEqYStVqvjZE0Twv+khCdYyUG3KBexQWbHfmD04BN0D7DqSdvUIFQiEBlD6TvpGShm8WuFrWw4UtkK5CVyBcI6QzIt+yVt3sqFquTAv97WVDysr4OHaItAKYXBhDVN/G4LZXfVoD/U31pcPZlHFnEWPoGZDoSz4be4JVa2XmhFp61DKsUp9i3TlvT0NrR2ajTWXb+1idWGoxwB1BRSuVd1YVa1U7Ihq1dLqprJ63dBjFP6u+KbVAQv0zIWSoir9HEhJbZqAXAQfHjiwrzBuiGB23gAIVWuyFIgU2yxFNV4zKw49FdzZjQBQBDKIH3PbAuUII+yi51pSKwrCepTugZmreiINHcEaoZN7YNIWQCpQFTNTwK+f6rdMVyeE9UreBVTEUgw7juD5oWAWoCt8c+fCWUGiPOh04MqNE4AsqFrrtVmzIoyjVyr3CVorcN/drxWV6WV2KtiK66QC1NXfgHwAQ1TmIt2dKlbNCPh3C8V0C5gvVTitBJxuCWwotVlCVR9b9HMsragBhuEL6MnUoVDy41fR38JKgSBBcFrHnRXSAaClmlQb4CfbW7L0NPg1kzmM8mbkD94HwXsFwqEujOlvhk+C+H7/snuqG+eB/9mfAO2jwX6CZ4a+4UphtnE/0ToANiBdd7AOwBUerjwnkUiozsZ+tG53a/3TV1ZMrZXNxorVpU22oSJ27KB67W29XtnqYmvTemUQ6a+bN/bDy5/Y2+afWIFNm+nAImqcYNwzO9S/UmX6jOzjQTY0bqvCNgzUNhcKO/ZJzYJ5txRIOjdSED8+5jc8N1Sjj/NwzNU+2abiWbE/IogyA1yOarch4N1LwDjz2j4puhdw6BjAZ7pFzs+uTEtwRMOnAChtVQG9SvMF+ieqyKOgDYDrYAXSf2kzPkM/FiLqBWemwbMnCJUBVVSJPmD3XM7SWx79zdlKAJzYbDhW4uZP0/cpRU+gqr/Ue/EMSmdW5t3cleQJwM7QK33yCx+rjZmYLzFWcyh3ZhXwob9/YOFAwJr8bzUVxJrDcyayI8TIjmdQgDVfSBC44vv7Aa7IVmJBUm7Koi8pMwlm7sXThdn9ldn9hRVPDTdnuVcUpxxewz5pRxcmMHVvbChAsfmLjKThem/D23uzm3uzTSugNzb8ZoYPC57imYAipcjO0UaVig+mqe8Irp+7NWeYvZ4rZ3dGXugbWoT5c9mL7uEYeEQBIENoMHhOv8/m8k3W2tQl8smr+nTdm5YV6ePdJofPL0fZnlmihwHWinQV0maIZ1dpb1Qbwmmd688n9cvwZg6Hb+FY76QqDFj32ozB0oDz5OnAOgdYz4BuX1cdzxN5Pw7g+ruvX4ovr1xaYGmBpQU+QwsswPUzNOpyyKUFlhb4dC1w96f/pw7mUJGqTU9xt31lE4Dr08aKdmMGBQDAp1Z+EtJ4OnloXFlQgaBKi22qt8rJxqqzYn2wYruzcru3cj3YVCMowOsVqHL33CEEQ3OsIymmA3pUvpWA68d8ZSqJFIgJnioYj2rR/jMCI1fZ5H56VBIVnaH2N34P4IViUYCNA/04Sys7FKdYWfFNY9NdbdMeqo8QEyDNFW8EWB1t2PQ2XQ1WXPdWXXil31Vr0KU1KHLRV4JX+Dx4ccECgbYLOCRsA6C0nazeV1beN2b4PgCywKNTAQlTfycURhptXx/sqb6z3r61qd+xYi75WYHP3Nkw7qwHiGWxLKQPj0ohhk8jIoO2te6wt113sBaWAZdf2OXmxhpGCYDQUOiiMBbUlTjX0uDRCQjYrFf0cm0AZOuGRXpYqIcWA5Hy73CVaf2R2u8+r1HIKgBdQOiUgj3TMIYqfsw8mFdorP+fAIzf7wBHAqEJzydoLC2jQqdULd0jQfbVUKBR2eZ+nKkKvafzJj9LgUsFMvoJhSuAK1SgTMEnlI2NCMFXVf7WOEG7rVBZHkpWJPl7kRpAa6SGN/DORdtm6foB9wQcVViKfYXAdWVThZ8KlFUsGcXTkPIpuMxAmeokB40Ar6yoHsGzoAgVrbQRgJ2GVKV4D4o6HfZ761GYDbGgWzwE6IxgUps6KKbmyiKolek56zYUbhlwCl/1We5d60FuAn5O7mSnMOMTQH9OOe6bi3MRb4iNkmNvS3U3BNMC3wHN410Jv7lqM1S8mik9sT4VGJtzA3Lon/qiq5wJrr0voXgdPUHduxfK9L7tqG4FdB17FNSSwlUevY2N/WT7BwDXX1tTDVZvUCzr0kbYCRCMt1QdY2OkXNc2raGKauzd9h/ab63/0C6m/4rprzbtmekwUZUPX2h5BULFJ+ieKXjDgsXHEjfp2M4aK/qS+sun/GxSBxCJjTv9Wgo8zJ1uD4AUfChVaUkSPMThIi5bt0nPKE/NT69LInX3aXVVe1LJhxrOSXk6kwwW6r7iClzpxiKGUZARzz2/RvduhXqO2Q+wY2Bn8w0LtCc265rBShZJlN8sN0LoX46MCbPiADDklcK4+YgNzMFs1ROqMGXYNy0EX+e5JfqkAJXPgicUK/rfkXLzxQet9/aM0TxTKnKSnL9iHPBnQmzH0PX9nDTOe76GF1cBHwtcfcMkjjdfi85PfVz99QjyJfYcEEodUVwvINf3C1w5LwUgJDBE35AC1zqsES5tuhV4LQ/IRhmtZDaNijVyzeYewrzesD1mU6i4IAr4TaveijetFW8PNl7sbaz2XLdofQi1vzKhmBFC4IqNAo0LuWWcA9CnHS7fjDrfGZ9D1w8AV593pB6Q3QEtOuDdSlHBbMih/uAbaRQO4DXhkeyfEz+8D4UKFdfHb8/+wnMnH3KxhJ7Y6Cqiyd9RYJBl5eAMMBekznlEqvW85VoZm/bIcoHqXR7XnEcoBnhe5DY2OGMezraN/Fe6P7IPi46u3ynLbJ5gr/7nf/TiUFz+sLTA0gJLC3wfLbAA1++jlZfPWFpgaYHv3AKP/9e/94ru8r1DGiKUEaBxFM5A3bpf2/R0YUW7llIH6e2uYpX64bgicfhQMliBErORsrVY763c7KxctYa6PCNTlwFbo9T0XKU7VAECrliA+mtc6fpxF6yjReEO8SYEuqqori/5Wh57hwkkKHjHAhaeZx3q6dpY1taUjW3H2sqn0fr7yXqH09UDClhNNrYoHOSQGkLe8KjEmroabFh3Nlx1Vtx0Vl0XVl4ZVSPjarIKqW4tioj1VLkBLFAB6sEc04QZDRVWd40V9zUBLyE5gj4Wiimspl+g0scPTUuVazt9bdPwyGAIFeq7qbVueLAR3q6wEoD/4wEg50AvV8owoGYEDGwPttvvrZ0aay7e2dXlW2tQ8R42BAi4cJ7u08riWVVhdb2yBp6RDWCrrAYAX61279YsrVzFjbLCYPgv/E6ENN32AKopVS/TyQTAjaAqIKVrVZNikYAuQU0HQR4oC6TI51TBksuAUsmlUGILbDAchxIRIAwKZgcL+D0LRIVK1KEvA6ykkJRaUmniLf03WSTLocs4FgSwUi6qABTUiLQOaKBI9b974SWoXusK4PsEuKae7vCY3pa1TSX8WxsroDwGgATgdOBK304CV1gljCyaBVUeFJ68Lk8Tl03GDAJpH+CWAaHCBTjsDgcqXQlj3cuV3qSerRntFOn/UEorFdwtA6DspZo17AVkLxISUikV0X/Utxgv0pIi4Jgr5h3gJaGs++ZGYMuybX5NAUCz3nfktUq4xlh0hvJJ6ZjS1RVEI82f95YiWVdGRzE0kf4suKbMmVAUKlcWx8L4pGWDgnTAVlh/DFCf9y3/xgJbvE9omxX70/7paxsPX9sGmx/ba5vqNb1dee4ULANmllJY1oNt1l/Yb13+vn1Z/541/RsrOuzOHFRNGwX5vCwcfQGhzudcegxcOd7QhoRvM5T1XYPMBkTBu5SEAgrPQAqHPzYHpNxTGr5SZWkn4P6t7CsBYWPOdyUrj0leEkBSA0LZvhnQyVJttTmhmeOU44VtALtc8ieI58js38h9CWQ+OHBVhXZvQc7h8m5l2yPrgR+JudkzOw6l2aFg0TLCKwIPZER0NiEjAu+Fkq0KhbAU9HNP8msLBffJ9b/8LH2f0lWHj1abLRTYs9N40MQYy4UZhjlKO7IV+DAnDegaZ/weuPZxCwR/NY6XOqFOmr+SwlykMGDhvHEjkJZ7jqZWOelrLxLs73S273uTpiR9nuyJMGejqCY2gi9tvL2x8mljDW09sKmrawtf87SZoEqAsgXgmJ+sh03BxcHqN50VV70Nq9GGAvM9Nm7wrJPFih9Q/+3AVc0Yc2s8U/MrydtOv39J4apnxrk2PekXnJvP9ZXYOPACUGHHwb0L7wu0ANAaFIXGAFz9L+oefljpD3zzTpNeetrGAFC7BIyX1Yw20nwrjh7pKKalMa4PcgsvFwCoTTUOBE1xWx2wArayDqYXFVTxhDQEk0iCIDgf2+mKctNb3xCewbjOSUKK+Wuyq/91Aa6ffAAvB1xaYGmBj2qBBbh+VHMtL15aYGmB77sFHv7034XmT8pULziCwLqEHyUUOW1ldtiYtY1NXclvqgJ8xz9847QMUzAMnz0jI+l2AAAgAElEQVQG2s1o47ozW/dWNACtPVPwtfaEEkJpXNozn70dA09yMYrFLn0XlV48E4nXt1ZabkcgCrUqC3XpqMFs5iMSbXqwpQU4PG6t7K0FRC5rW40r2zytrPqqsv5XpQ33jY17pOph0QxfPcTH7rdHoYHUTVLvTtbBgxW2ChedlRtjxV/7QW/2rrexkbqASsdhUKEgV5sM9EbEolpgqUL+7yOAa8OAioUfaHkw8j300C0K6+rRDvXODsM3No4P/B3O8gArgR4KVwAbeLnCcxP2AQCwOxbkoRKDiteDHdq97fvRyvW1XV69s3XdKNWZQYCKZMEqAApFwFJA1rpasVBPDchayV6AaeL00ARQndWueK+iBC+YdeTr6ndMFFxg7UzQlewewk91RgNJ/ob0yyNgK2qYVGuzStaDDip2ItVdgVP4rDJAg7dmghpKDYwglcqesBQIhSKKUblyUSn6UoZ20XeoMJlsGFClHr6d2pCo68YuLy/t4nJLNateAxgntawKOZWErrkdg1osAnH3LsWmR4ViWQCuriKlz+mowlbhPUvgKn9aAkP3l+X5h11H2AkA9gWodahN+In3othT11vXtta2KswG72DcQogX1Y7uX+fXwUAP0JQgrbAaHsDYsSFAy4I/DmdXN8e10+sSfW5O6x2HsKJwj7xINw/6SuWtAlvMP/RszaL+6G+zYtC7Kz9e94yvD7WsB80JSDqIpOWBK5vUjuh8SicV54E9g9TPVECzOJbAO6AqxynaD0XtemyOSFWMfkD3B0C7orC221m3+5WV3YOtVxdWN29srDYUdfEaABGQKgxouhqsWlX25uLH9tsX/8quih9biQ0dFNWDih0zD+Y/jhL3YAXQwZwvWirNZyh84e3swIOF1XSEpA5lKi3n2UyV7im2fJrwmFJ7A7Jr3wOKf1X1VkFzTYxpE4YdSdo0+aEGkA1AeAJcCWQzFZk/BGQhkz1jQp3pViCnTx9thwWgUBtFQUSq/piOjfQEygQ199Gn1lWIUdiGNcXoG2MF/FqR7nyolBYe0AavwLMUxRWhcm3g25hbYuSqtjn/RHdIADzrtX7eM5San4cOpTQdH389a54oUBcNmH+Et3l2DN33AFvz57z8VI/zcw9gzyx4Ebq9hm8mrhY9WrYxun4veMZ/hZLZT5nq8Vi3zPYPr1+RfJ5X8h5F6jkZKsaMiibBd57rt8e1FXdXVj5eWcH1CnqD0nC0CRme6F60keNRxTC5UXzxZMX1o9U3rdkG1kZSb8IqBms4MT73yiakwzoP0BVDVQrOuTPloDqeUOql+ddL0PX9wDVoqHfvZ00+A9c0M8THxpqCRbUEXQlcYekRwyfaGpNQAtxhjRNFXCPdP54hDsF9oyeeCdqcQiUyTFnYwJYlgTtbxBM2TS+cZWKTMAAr190xJ8oHOintg3G7vYjWPpon07MtUx1HdpraV29GH5g3r+MeFXb1v/3O5+nMy1GXFlhaYGmBV7bAAlxf2VDLy5YWWFrgP08L3P3ZHzHAYAoqfVRVYKSskDqtVNaSVWkR8KnoxwiFK6J1eF8B9nGBqCCFslh6SOEnAuNRwSAqpYYVViif/PO0pItVbCxMVRGFbIew0sHlJwCuVOUBwLDy8qxGeOYnSEDgHpBKMuYita9ZqsrKx5XVv9pa8dcbs29LszY8N/1CqTbQwlRWbipwwMCFcA5eripygLap15OVX/Q2/b3OuneDdeuef0dwXrellSyUJIsG1qcFJIOSBKl6CMgfVlbSmw0Qm7IM+gVWCJbKkhlzXdnbYXqwdoS1wN764mADvqGe671AVtfZ1O0FWyd5uvZtT+hSTSh+dLAdbAeqjV1cvrXVav3/s/emT3JkWXbf8TWWTCCBQqGqu7q6qzfNwpGMlEQaKdNCmWZIDk2m/1iivuqDPpA2Q+OMemZsuruquxYUgERmxuKr7Jx773OPyARQG3q6aiLLsgBkRni43/f8+Xu/d+65shwQjy5orGjp7LQT4Dd/VpQLQVYCQqatS+XKv8vL1SRoBIRRIMuT6mYp8e63aWxmZhlwN3CduIcrdGYWAyYcibQ9W+SlFL8EasINcQIxpnaz/mKFsQi2XG3ifwY4Uwv568W0ZDlgHsmThQDhmENN+aEagLPUToMuLIDUEbjSR9cLZVHZeu/+PazXK8Uv/FIDDAZ4CuCdCo45ytOCWhsrbj9BSwH5o7qa1MGZKXa94nwUu5J1QQBXt1LwxXGyE6Ai8whSGgQ2wERouN832G43aHc7FXCTC4Z+74a1qtQ883gNX1cdh+pWV1D5PWmjp23ICMzKfsD6hikY3c4Dhe5dvdoJkmxF/Pfxvmgnta4rEpP4LeCTp5/OeX+s18UcBCqiw07ju0Y6t4CwYmpuGatxkWNFjCOufBaAN29cfbsCmspVKlv7hlYCLG7msJV9hSebV+pLTfsc7fYJin6PulijKC8w5Gvdp1Qf8xx7qmNBqxdgtX4Xj8//OR4u/hmK4Z42Wgh/5TUoSwFTcOtW0GMj1KZ2jSaE8mwJFVt09ZzG7smORjDADUbjnnRUMxXTcVirtpVi2SpOmcKVzxtTuKa+ovZ2qhAqrjiG9+skuQwgF6LGYxuSA5XoXCQXGy2HvqS0ewlQZzYbBvnVzzxV2PYpBmQErv40sI2qEFT2UsgLRuq1fPaWVkFdCldX3DKmLJhVs9BWh5HgleA7+tCcV0VxvbhPfYvEilNNbWY7hP4cNqIzdVoCmkMGdseE5RBkzzcp/FNuKQ19m8Hv3td+QJxtgkRh7XD37GkG3F4xvdL2JfspwaSDJc43CL24Sap72U20TY3I57qNoZMVk4+LCRQGeI8/bR7wpr/Cb5aZCCrOpMlcrs0JwlJmLuX7AjkLbd6sges1sKkwyDKEl1Mog8BGYmZr9OhpFSTPYGBcdRjuXSM7v0K+bljHEwPLZnJyoUu0OSM3CqTG9jmezsNtCaxfz+Pz+qhYX4o5gIPS1D3v2AlwGYF3rMO+fNBGR83ih/JPM5srqU65z1PqW/Mt35w1GGlzuoMvhdN+Zmrj8Lj2TRGJ9V3lyjldbNQKtNKCwT+DQ2RkwvgDSPtHer45C5VmwVKo0i3r2WrayLWzSJtH6daOGzpUvD5221n7WBZWCjqEFe+yr2nwPPvTP3x9A55ecYrAKQKnCLzBCJyA6xsM7unQpwicIvD1I/DiF/+n71r7Yi4mdT5hTdPIWOhpkUyVjqU+mfeVVy/V4tuUlVLbSMnqaZ+CH2auZ7vns3P3at+xELbJdXi22hzeimZ50aKvsG5Jb/HiV0yxizRYAbS0GJ/H1BYdVsTAfGQNXg0YdsDw2QLDR2fIni1RtJwEEzR3BrJQu4+ZqXblS+lpseGFpjh4Gjh/RmFnue7RP9pj994O+8c7YDmIYRd7FnXgzN3OmxVjsrEWcOWiSN6A2wrYsMgZYbipqKgoKXjeVATmGZk5GuyxG19gPz5Fn18CJQteUEibo21cNdcRuO4w9FQi7tDtt8j6BiWTD7sO232PZiyxOH+IerlC7inihGpS3uYlyozQ1dWu7t1KdWZBdSsViISuhGdSILp1AJWxnhIeq4e5D2ks4qMgVNJsztc7zrhCvWE+w+4pF9WCY9ngxVi0hIgM0pl7QaTtSXAmKGIwjIWyTMkYWafx77l1hSsAHdoLYLpfq9LBpQINEGveqLauN8hLFSOhGmEr/05Iz/jdv38f9+6fy6aBX8n3NaXmm1WC1Equ9NS/fRmt2Mm7ldCVCiiqWwlc52ojV+IlkGzQzRZw9qdpwHw55/FQKrsXzQoAqwJZfi4FlWE857aTNcV+s0EvT9cRhS9ADVrznptUonbvTF6/tvr3pZ9kPbz/HCDKosLV8EGydN+zAU3FawPRoULajm/HMvZ0ONDYv+N6vQPNNgBiGaqzd3jlHC2tUe2QplAPBW2MOIrmTFErjaSrgie/WFczs+/Q4kN2AnsBU9lSUEFM4EpoUi6kmtrvLtHvrlAOg+w/8nKBQZL6pfvrsmDeFj12qJfneHz/v8Xj8/8Rdf59K3zWNxpHctq/SDXlymw5moRkKtJYbcNOfUT2A2YlEBsgcZsmFXBQ7LARCPjpcU5cJvifexWqGIzD1qRqdsWWsYCZ/HLGdmycn52Tgm/jg351BBnnkGwOHKMv6NmQ3sN+Nfk324Did12IOb1KufqFMn7dQzKKS+r+snY3+M4XOnTlszZSjflcFXAdgXoQcJVfo9pnzjVTQA0Ups42h6Ohrp71d/ct1XVaYHxUet2cI44x2QMdvuPg5BIMuq0vfvXnWPxDtf66CcGrwKtVdpc1Bq9RttQWb1M02jhhxTtnZ6k0ffPJpAVHJj91bkZ4XLXZ5tUrU9Rfd56vi+0X+L28U8z6xSZZtBjiHIHPZRbkpFXUiKLNke9qjDdLDJsaI62j2hJ5t0DeV6ZmlJqdWTh7FTgl3B9XPYYzzks2GKtG6vFRxeJ8sy71WxtrZX/hcQjVpgpoKRTHoPQLXN9LXzIfaed9O0TnaeSZHeEloFb+09F+tGTyYq30w+9ZEIxCAI7VRih9m89GkpTVYM8YZcBEs4evtdua6Pk886pOCnIp26e5htkP2d1rG+0z4KrhwebYh19emDN9+Py+i8JzPiK4CbsdwTewHZDb5bjC1X/vM570cWd/+kdfp+FO7z1F4BSBUwS+dgROwPVrh/B0gFMEThF4kxG4/Ov/yw/vAGKmwogpbEwE6RVl7n2e5elzyWna6ou72HmfQUxbrk2qNPsYnxjfSk2cloZRNMvUaF8TuPpiiApXqaS4WNKc2dPE71SgzCbvRn2Q7zPg8xL9R0v0T1fI9rXSocuSZJQwgguKyivxRKoiRZzmc0jwLBsGFZEYkTtVkE8a1Q7rPfbf22D/oy2yhz1UfkqqYssx0wIxK60isGwgWpuKtzWwrTFuM8v+bblgpxrTi21p8ZWjy0fsiy3246do8RnG/Frgb+hzKN26I/yjl2iDTurWHYbmChi2yAb6uPbYbqmUrVGdP8JivUY5UE3bIs8IWXitLChWocoI8zKpWfOyQlXSy7VkxTEVz5LSVfDPIGDh4HVSrBkEFMhNC5dZER1fIEzAfNaPZ4RkroCbFnpT/5vfY/ZaWzyZN2Mie/5XS+emzYK8WsMa0lGavHUFcBkIL5TEVHCpGbl4cpCmFHxvU3r1CsASgjpw7Qe0hGqEaFK3Fliv17h4cCF1K2FqFKhiQarkhRqet4qbWzXIG9dArCCZlMU8PwOukYuoa3ewyGtMfnFueRDWBwlGzlSAlv5u/qFU5tKeQudEACDLCNpMmKqZtxqvbbvZYr+9Qd/SVsA2HQxqe7EZr2g9XxpLhSpQ50W0opgWj0+FdfSJuSTVvey4/cC42fVamrrBJF9GOpgP4Cpw6wXbBMTdYiH1F3+9/durTYeCfw5svU3TppJgHOM1KawEV91iIqwqVACrY5qugTyqnGUvoKJkDlypRuc9S8V132PXdOh4ndVCvqvd5hmGbYtqKFAvgGxBpXuFIass3X6kK3WHvF7j4uzn+MG9/wEP6j9EP1Roug2GsVGcCtTGMWk74s8BZ4qpaIssuSXwpwrVgasApy/ylYbtabeuFrT1vN1r9qyZIGakzar4j8AtvSe432Rp0vZ1qC+zu3pKqQ8lGMVZxtpjUyRUZ0ecNfWFwwfTscIzoGsSvvvzg3ev8REHgoLV/rxz2wtTzgEZ05U5tofKLIYkFReiqtggsHwTOZabx4INYapIHsCVAJrg0NP6rfLRDLIGsInnbvTgIzgV5+l/irc6QH85HvPxLjY3Zs/RGCdMiTqDYi/11JyDszQDuTUFmjY/vijEPJpkpCNaXzNwyI1KPjtzedVTUcw/FXeps71/qv/Qz50brFZ0itBVGT3cZE5WFAFc3Z7od6BwVVaQzETM/kWwVc8hbjRx3sO5wqCuw8ylsSnR7ysMTQnsa+QNi3UGcPVN88UeWDZSUjNTSd+0Q8o4briKVp/hQQ3mzDuacDKspxwkWjGpwyJS3+wc105A92WUuoxNF3X/+T+mTw5znMm/1dpdsJNqZ9p7SOFKSy0TPZvThCtcD7qiBcPuuqkfW3FB3+BxC51URi7dH5H/b+emOYLi7Ofqm4+HvHr2y7Rv5COht0uyxZgzaJ/c+x3soH16JqXBJnnUpidlAuZnf/oH32zznY52isApAqcIfMkInIDrlwzY6eWnCJwi8LuNwOVf/9/2gZpQhaepTb9SSpS8AKcdci2Z9ZIZLfAFVKrm7mq5gDeRejWfwM0/IUmgvCBIml1qchtTVisi8lXWLUq1C4UBK/NKeeWXntRvd8Rea3z6n/XoC3pQZsifVsg+XAGf0de2lMrUBYPOU+zApu6IOBkwkCKGkEvXoVxzV9pxfc4FH+fzHdqHW3Q/3CD73oBqRcJgKgcrnEToXSDnYkYL786AK1PRmgLDLlfBrrGxBY+8BJTi5wuIusBQD+jyF2i6T7HfPcV+f4OBqcN+vSyURYjXtvR965D3G4z9Fdpug/2mwWbToclWKO+/jeXZPVTjiKpvULB4BsE0CzcR0niFecLWvCxQ1pX8XIvC/k0QKwjH/kLaRhsCqTJDj+lp5XPlmRYUnjrsus2ApMHwI/810H0oXNUuB80cfd1+Y0W0ZgBGXTzAowEMgTcCV1ckGr90PzT6bcYyy6gdEzMtxd6/7eZyuKb2JEBjtfhIJffiycOIhsC7tSJJ9WKBexf3cf/iPhY11c0EcAZl6YnKv2tbwgGkXQchpMVT0HPmqSqQKPhI8GYAUv8F7HTgGmqypCrztZ/p4mIxaAVVCAwZm67jeRMCO5zzNEi2uzxY80Kvb3Y73NzcYL+jZJz+s+GRa8DVziUKt8yL6hk9k0dwsqKgJUWoAHmvOZB1uMlrVOE53axUVlvhLaYN23o2lp2z4jERSwKZ1IauPvQNmGlJnQIzpcSnvuYL8ABNUla7fYp/9sD21yaWWQmwX+hPWTtMQJU2FFKy0lqAMR7MToDtI+C6a7Gj6oybHO0l2suPMd50qLDAYp0hW/VoiwxNVmsDhsrg5fIBLi7+GI8v/iUeFh+g6lZohxFtf4NhZLEsquQJXDmmSAbomxH2pND4Sq7kYjcSHfk9pkyC2NQyQGG3QGxk2D3JsU1p2v6V/mZ7bbIy0GdQ2WqCuhjAp7H2qG/qJf5+JSe424sUYQJn6eF354PX3m+w7mUp9Qad4omZcG9SYPInuRdK03OWakDuQ9A7sw2xuEMgVXnna8LLmOfoY1JkksSgphpahK607aGnK4GrbepJDadTUWQPHpkpJkeWCdPIGP6u85D4ffhSX4GJNqXPT2PDy6Doodr1VgO43YQ3cjR2+nOuOL+z8eKVc9gb7Z0gGF+US7k4yMuYKSAZhoZwjT+3opfzL80HMgJHi3cCrl7ATDZKaZoybTB8pYnLqy7spT02xk7eY/NOz3hT5Uoga31joMXKYIVQzXve5iE2Jo6aNrB/jbUXZrJHtKk+OT4lL+C40Xyccx/mmAPRl9QUvzIo9kKe8YyPC4mO/aUv+ugN/kzSPe7395xWhtzesxzshCZgaSJytwLReGfP62kuxZ/xecD+YvYItjF7QHWnqUiyKrF76GAqMxvvkpr8qGiguSnw+HFfxmA0m8n4OdqlxcT2SOXvyn67VG+nmEt5f5j2CGfjcHq9D6TzaI8Zzv7sv/q6DXZ6/ykCpwicIvC1InACrl8rfKc3nyJwisCbjoCA63xedpiPONPsxATM04vuWqwdbMzPJn0Hk927Esl8ou2V4Oc78ZbKZylWgnKqJPsVvpRyZd+EnqZCcdj2KuCqj7KCE6oGuy2RfbjWd37DCvGmtJJfpFIQbaFCOKAiFFraSBYWmZkTAfCMafP3cj/DjjCWtrh74NEW+fsj8ndGDAuq1phGzF/6olwA2YBwZElLedGxsJkMW1Ud29S0tv4X0FrkwIKK0hHtfoubq89w9eJT7LZXGPsdspEFcpiaTLBD2EpbAxbmucZu9wK77RbtfkRf3Ufx8F3UZxda85f7HUoq5apcBbFiek6wVZS1AGtR1yhyU7aWfI38XKmwtOJGhK5MO4/0bls/uB1ANPuswM7c5zNMJWN9wveap6EpYufLu4Dt8+MfLqrtX+ax6VJutxCg4mRKKR7lGWoKXANeoeayhRphafhvhnJzOrbqQwvgejo5YSVf78JatkHTEFpmWJ+vcfHwoQpm0Z+V3ZfHJnAlmKVKlF9Uklq6ovmYhn+qvPkCfAbgpiI0KwVckxJnZJE2h36uVrVsbb/udJ/7/UMaHAU8FIMoitWg76iCsoIsZVFK4VwWC9lJ8JiM12a7w831jQAt40hrATM2DeDKv/cOHq0tCI9Jzybgyv7sylVXHUfK5mQV4FYLAq5mdSH46imTk5rXFG/2Ff6gwdQmKD6lWvvvrEEO7VL8GN7iPgIxbpO3XqSPm20Aj+XKZxXMY9/ovHgWFcOtKZ7Zz/i7jr8juTN4y5/v9h0aqirrGvmww/7Fb9FeXkoAWS0yFKsCQ1Whz5fIinOcrd7BWxf/BI8f/Auc1T9ETocHwlx2fapfR7McyWhLok2k2JjzsTG4KV9TZipoNci/uzffyAAfEVIV8bP3HoYnvEDcT3IuRpuD0iiWFd7YgiLubTpTbBn+cLCq9G8fSxzaBnQNhe3RTkwaDnSMeOwEl9FzMuBSIHe7b6wFZ8/LuE6j6fJjZUilSpbjjD3/5Mft4Cb8VdM95xt4gj6eWmz8yqwbBFtLFt+ylOPYDEnqOT+HibX4dmpSYyY53pG8LS44YI8/q10xPo2ZL4Oq8Yp4/h4/u6MPHL0/TtQtXw7UsQllBbR/9WcfqGtnaurIPpB9AAuCsl1UG47e9F6wzNWYcf/6E8Wr2LtaWh7GvLlYxMwKmZlH/KyPH9mTfIUZzBd8S9haeExsp3n23gDnZsqqVon/uV2MJa57e8nf2r9nyfMGXG0cs4169ri4Sf3jpNL2DZZkK+D2UMkbdA4pv+AlvvJl0zwvNkoOxpo5bE1UPK7V+rZdvT1fbRLgGyC6XMtM4ngj9a7A62Q/MCPtU5bMtDN0YF2VungaR+wDj/aW03PIdwXtTo4m1T+mjb6D0IRidq4sj8n+7Jaxe2say6Zj2FzWt3v8x7P5twPmsz/7+TfRcKdjnCJwisApAl85Aifg+pVDd3rjKQKnCPwuInD5V/9hNqE6TGXymWYCEgaw5inWMU+7vbMfM9X5VP/l1+OLuAAfWmT5ETTJDRWapf2ZmuBLRoeKVk4ek7Lptu/VfKIbU28Ds75IaQrg8xXyX6+Rf7ZEzoUZfc2qTgrEnB5fVIuQEcvLlcDIJqgpudP9sg5n1VysRCpopWrWYIGq5R7lDwYMHzToLlo0OSu65yhYQEWQlgoTqyAsqKRK7A5uaTcg2Fqo6BjVKPQdLQsDIiPVpeNCCt39zUbA9cXlb7HdPEHX3mAY9hi0+jQ/uLzt0Lcb7JtreUbmWKO49z1kD94Batoq7JFtrlAMDcoF05lVTUNfecmCWBXyiv6tVLd6US0qDEtaDlB5aV6uAq78vXutChDa/w7afQKKswXlUQr3fE0i+HsXdE2K1tggMBCW1HdexEh93/tcpPh5nfakypMtA9Pofa1tvmvh22rp3raAswOZWtlebyAr02vavkXvQIeHMOAKnN8/x4OHD7FYLGzZ6JXt6e/aNHtBV553FMsqqHB0nzirPD0pXUvCSSmKCVv5HfHlJxEc8Vro1xsA2ZZkzoYOvVvDSjEzzzqqW1uez75B2zbqR+SadVmjrpeoqoXBUZ1/hqbtcH19g+12K2AlmGx6WSkDqXKlwpPwlvExawQbB8IyQQpMgnp5xBoMS3CZKtiQNxphl8LVlLEOXHVthsmSAsjV9oqMF2ay9e2k7U2jkANEd2O4NThZk08YLDZ/pHL1YVQgXz6+Zs0g2M8CZO71awWzDLhSEc17msCVMSGU5THp57trqanOpDxf339EZovry4/QXH1iY0B9hnJxgbp+C+vlu3jr7Ge4X/8MVfHIVNbdTipW88zmfzbOWK8NdapdTwJQ3gcI/KiGG6i4rBw8cVyKIVtEOewFgu0dDubxSQa7DZKO9GwJP3Bf8+se5eeK54c628FBbGtJeDZ6hoYPSCq2FWpX33jz1939VHFV2vxhNgeudnm6GC+xpE+foKvf9lSgE87sc4x73u9M+576nFTmQVNS+sUsxgLLBrXMoseuS9XIWXiRWePcu1IRQv129pictYGfazxELfNj2jQwu46IxAxg3XroHitUX/dQTp9yR5jjd453/KaIq7dnqPe5OQmLTSA/4gRXXzY/sHNkn9DGK3v5vtLmKYuACqCxSKg2NW1s0H/Rhxxu2YzHfi+dJ+cXhN5Mu6ffKeGrUvj9ul4Xmi85nXn5y2Mu9vJY2xjuGQ0CanZfWLq7+RsrrT71RYu+3qZ71yCqzcV4f5riPQqvptShiJVOZfLCTbH1n027GfOr+mIzR7+zZm+cXXdsJvjYPL3IwbA2vAMnzi0nDLpOsHH28Nd100qfRUwNuFoBMLePCMuP+e0THvJ+z9rzaTqb8ICeORdNmx7J2NVG2uj60TTTrXzcweYfMDuZO8M6/6EP1GrjYwVyzJHieDYQn4DrN3bzng50isApAl8xAifg+hUDd3rbKQKnCPxuIvDir/6Df9Acms5RlU/kggrEmifcsfTSeL1maTOFjIHTqajIqxdBB7PQWHD54azQgkGp8P+KKuN3H/XwhAU/uTB1Dz9bKfhKOSbdMyWCTWiV+2ZzaVoJXC1QfLRG/psl8uuFnU9FFVenpa08WFkoguApVyJ58tyLab1NkO3czLPQ05Pd51AfxgVfO6Bg6t/DDuNPdth/b4dmaR6fRUcATSDicNCVUfI0pF2ClgssWGELSLMAs5/TI5betVrmt0vkzWl9WSsAACAASURBVBmypkLX7HGz+RxXVx/jevsZ9vtLdP1W6cojYU7H4jkGDAnMzs7fwfriPXTlCtfbG2yvn2C8YSX0LWoWxSpZNMwWdvRlpZqVINWUrpV8NJXS7R6uBF9SHEoN6z6f4c0o2GUecQHDTJl4mD5/0A8CpKY9gakFkuPjbP1w4LPmylGLYqh9QuFoMNaX7b7Ysp4bdg9SAEqtaABc8MxT7cOGQP8WLODveH3sN7lgGxWrPRWdbjvQsQBanuP8/Az37t9DXVYOFe2KCeD2+z329Nod2W8s1iWBq1fT5rFLFpXygmSCjaq+EUWkQulJ6EeLCioc2eahao1729fOUTQs1QQxJMf3dPxuG+y2O+x3e8HAqsixqpdYLpaC7rSdkP/tmMuXlF6umw1tLegx6Gmr0d4CrlR3srgTvV6Z3m6F7kLBq/6jb0JUA0YaKdxSgfGwKvchISLktz4n0B82KbrMaF3vIDqWFxPxTjYBec8kTTBqWrAGZOVbBFNTr7E+lSwFYvgMD1zGlpDVoSsVwwbzzc+VAFaAdejRdlSeG+iXh2vbYU8oW5RYX7yL733wz3Hv0U+x3T/F1dNfYtjQy/U+lsVDrMsH+l5mF8j6Gl1PhWyLAbQGkdmA/rOl/pTOGpon/dztGlzQb+pWOg9EMSeqXAmelBJrDw+DoxyH3As83bgTajUg5h1A9iH2ehsGrIK3NiqsjqBtxnBzwXXa8VQyD1jb0NKf8ZgL6Mox88BeYD6KBMQwsPiy55h5PYfzQDx3OLbbvR2WA/R8JqjBLgeYvm35yL6RZMc3Rb4XZ5rBlsz9bicvc9cgRkYK26EYuX8iWwc+C/j58YRIV+Xp0tYS9nAN4Bp/V+xiXzVglQbeyWog8eaU6XL87J/Gi8Pn83x+MBtTZryIBdri6xAbpsmAt4dPRo6g613zgRjfjf0ZCFWb0TJgu0B+Uwq06jS8gJmA6pG/uxUMDPBocxLrhky/Z5qHA9e6FXiltYZ3+1nPfNNzu/n8bXpUTLGMuYf5dXOs19d8HzvmdXHyCfb5PereHPZJ9nyz8S4gdQyU0W3c4oLK0ACtB3GOmMRDOW7U6Bh6ws7mmrMe4vsD6ZnsQFN3YvTfgxtgvsl2OHu1TI3ZxCB20OJg7rUsaBxQPq5bfrXT9Ff3syZfvlmZNjL8Z7d2+GftFhY3Op5vINqWp46Xbpd02003kI0jU2PerZidNljs7Hx+FG0z465T5/DP1kVOz8MTcH3T9/Pp+KcInCLwugicgOvrInT6/SkCpwj8g0bgxV+5h+t8QnpwRrOV0O/yTF39drAKiOJSKjblnlm+kJ+WaHaSWlS52kBqDRXJMsCaLK58oR2MWCmdDlwiDdrsBwhcC+RPVih/uUb+eQ00pmRVhVgubAkxBSnkruqrlwkgvD50HmfJY71wEcHEssX43h7dBzs0D+xzqDZlgSqzWaAXJnVVkfpsiX2hArYFfMj2QqnFCvT0qquB/RmKdoViZMX7AU2/wU3zDDe7p9juXqBptugHKieBMl9gUZ9jde8tXDx8G+vFOa5fXOE3n/w9nj3/O4ybT1ANLSqu+iW1shUPwVZZWQV5QkBCVykLVUDJimbJA7XIlHZuEIxAkLYEbhonhaItXUzwGung7ud6x6oiZdR5bIzQxUIwfEEDfbuCJFLjHUcE/DMlYqR8e0zDg9eXmVSlUrFmSlZTiArMCZ5amrjZEUzbEtZuvF7GwhY+BJH06aRakfCVnqhlVeFsvcbZaokqzzHQwiBsDAjZ9oSbG/QErvTKVZwrUxATwNJFgipjgV0Wp3LgaiWPPShUd9EzlOdPbwq3U/AiR6aos3MXXJb/sN8fuj6DtDwH+ovuNlvsbrZANwjCrxcrAde8KtDzflEgTCXU7PfYbW/Q7OnlSl9EL26llE0qAQl/TS1rBZjsW2dOqOoWCuxjgshqOAPyRcY+Vbnvr0EUU1lSIcs4WV9S1/CYagwJcBuwcOblOMcBAm6+QDaUaJkASc/qcNpHJt+qstixz9jt6XYEtHBwRS/jS19ewlTdg+w/sgzpAIJRtxaQApYxoh1F32DfNWiKCutHP8MHf/hn+N6P/kjj4f7ZDbrLDvmmQtksUHUFCqlp2W62aWRDpo0TcavEtfmZOjiamZq6Ctw8H0dQOI9lhnFBH1d6Oms7KoFWAjVhKG7+MHshBkeqCLUp5MWJJBrzQoMaZy1dXsUG5TLhHtgaBx0YJA3uNFZMYNjvOz0PZKxKNw1P/z6EqnNYbsQkUvDnI/kcBo0qRGRjrdmLJJEqB2q/pfjcoEdoRl9y98A8sDqJ516CruyX9I+c2XYIpri3ZOChKARmDiEwH1GqFUN+G2Qmeq5DXW+HNCIpm8PAlhR1iX9ZO9hGg8f6QGk6B7jzzzrAQ0cbsvNYugIyYKa/bdrush+oD8rLl98aieb4yZ79Pk5Pm2gUNFsxKV2dlKfM3CiQ72vgZolsz81Jnxuo/ezcDiB7NLf/Uv6kSXcbNkW0duisyNRqbxuyHN/ZXv9AU6m75x5zuDfZYxy+9hAAJtynC5nNuPyBpv5+rIr07A3bLI/mt78HeJ0U1e7X7j6vx+eiDITj57w2QqaR1c7xUEHqLekvmmDrwfHTJfn9MQOnMb67kbTmntoUYBEtM3xNYgDdN4oHxzECWCsGeIfPzCQEjulZDLoBWV8/aXzNKyaQetcLD7tjXPchaZ3uIb8u8d9p84ntcQKuX7uhTgc4ReAUga8ZgRNw/ZoBPL39FIFTBN5sBG4D1zf7eV/q6LPCrLaSMr8sTXIltnHFq6dixhLSXmpKqqRi1eLTUYhPbM1K0BZtphxyDz0t+1U9IlUwHuiH+vES1S/PUFxWSqcTbDVcIvUVi2gQ7hYjC23EIuBLXbGlscV1056AxWceNRh/eoPu3RYDF9Jth6qzBaP8Nwkw9HkElLF85/W49oaLaCpt3LdWl0+bgaYCdrRGWKAal4JSBBH0Fe2GDg0LOXUEQKYuK4oaVblEuayxWNdS2V4+/RS//u1f48mzXwCbT1GPAyoor9WlZ3OVoYNAgr9UuKgUXDXbAANfJaGZlJn8uad9F6ZODL8xQdpQHym9/O6l4hQNtyXQesuUJ1QQmsLHAZ4vsFWx2lVTfJ38TD1917IkQ5XMYDmG8gr2pvSZKVu9+BHfJYWi3u+LG/chFVymn22sHH3B3zYttrudwGtV17i3XmNVE5oSjLHPERKMUidvb66x29zo3Fhcq6oIW3ncGnlVgxYCFSGsoJWrQR2+Ji9Kwj6lsdv1FgSvrrI1thopzA5eBIfsHiAIVZq7FJgd9jz37Q7dfq9uyM9eLRZYELiWpfoTNYeqqk3g2jQq3EZrBLYJFakE8qHqJGBkhSFaMJiK2ypDR8xoGSBYz5gIzhPguz2FW1SYBUEoYF2/yT5G30sHuMnbN6rgRZ+LdvMsaut7DtY8NkYRAl1ZjzQVq/7mUjMfGBxW98qKN/sAqRhVjM0K4yneBO89bQMIWE3VScX52DVuO2BwnpCcVe2pSN8TuhYL3HvnT/CjP/o3ePu9H0up3T1v0T/vgSsg35UoWImdlhYjQXZr4xnjkxRPh0vyUPXOU85jL4cMixC+r3pgOSJbZUA9oi9YRM4AXkCn0JxaVPzTzGkgKUk1pOte9YI2vnmjqJqlr4HXWVa7DeuBvO35EM8CbwzbT4vBgtfrcFKem9ww83swKZjTsDIrdnM82OhDBhRKN7YiVzOtrlnL8HwbWgkUqltkOxemLBS2SwpgYzMCjV7MzcYo+3zlKRx0JTcCj01Gq4EnpTHHfEub92eUf5pF3DG3HjYGLW0fQqayhq1m/q7KifD+Pg22U/+INrXLmICMxXEGaY8Veim+M+XjDE4mxulx0lgj4GqbqMxambav/JmboLDhN3fk1HnxWdYrLkDRlsi3NbBdAC1tevzrrvZ10BSdZ5prxH0eD3wWl+I9sAPOdhjo58oMDS+G9iVnA9+KlxtgDBnnURp6ah7fIE+FRG2gnGcpzb1EQ3RrAbgbHOpWnVHs5P1/a/M1PEh4rJkH6Z3RPQSuaXxxafx0T1qbJsDsY5HdOhaMuF/uAu2ay8yGV4PVk7L8JV3wS/SHu2I2AfTYULDoxs+9jWafcvgEuD3H4u/P/82paNaXaJjTS08ROEXgDUTgBFzfQFBPhzxF4BSBby4Cv9fANRY56XJ9sekyO+OnUahhvrAL2Or+q14cV0pXX3DbwnvSp9hHhPqBSzPzRAyftoGeex8tUf7yHMWmNmjHhZUWrA54tCi1NOlXTVRf1XqmmSGAIYgqBNaGixb46SWGH2wwVCOyBiiaEvlAKVkp6KZ1soCxjANsIaM0XPr7dVbUIzeILG85nnZTAvtaBUNYpTkDCxmZRjdDhRxL5ONS19rnTOW2BU5ftshqfmCLq+un+PCzv8WTp38DbJ9gQTXmyJR3rigIx6ygGAs20VrAfDNNVSjASuWhQ7CkdlUxIwOtyZuTEs20HnAPT/d1Teq2mVAnYReFwRYU8uH0b12/K1Fi0SEMIWpDxTCBrBW8MnWZAwhH9Cm9Uao289qMtEqDZaYAJTC0lEu3ItA18Lrct5ZgmnDZgau93s6ISlkC1/2+kSL1fLXCqiYYoIqU58S0RhY+2+P6+gqb62ud3Upp+xUJuRSuVb1EuahNZayY+ufL91SOqCllnfBOJ6taPJ7WTkjh96KphzyeqVgKi6vRRqADdg2GXYNts8O22ZtaloraIkddVVgszVKAbS8wleXyDd23e+yarWCtVKl5IU/AnoWh2g4DAWNvwLUYe/VQoUE/F0JTFuNiATYBbMJaqaXZ1wpTwLoq2vqUFxRTW8zuyAB7Dm0NxLLNfFHqMCgAbbIf8CIywlt6qa2gp1RbVxqGhYj3G/k/upJ47Ny3VX6I9l6pWwVcGQNXSBO40kLA+5f6Go1aBcxbNEOLrl7irff+O3z/D/4XnD96Dznf82yL8XkLXOXI6Fs5GLzn4GF+0IfL71CU3zVeOZLTOMKK5lKtZj26usO4Hhy4WqaB3Quecq/YuAJNH+hKSjEKU7BabN1ywDeJ4lx0zzI131WuUxaD3zXyIp7tds3TpGe6POvHVnkdFT2t7d/uUJtUqofX7hkSGtumz7PdLvoN89bJbTNkpnMmWM06ZhTkGPYsZhiKN996cWsMRSbUgrGZqI8Mnaf/zQG+oz63OInrMYUrQbIqGR4Ut3L0aAO5t/a0QWSpyNFQdk3Bugxm2QaD3Q+Hu6Gy67Gnqx/aXzcDUHFXWOTSq5PinM9R46d3Eu3UFGYJ4LYAAeRnSlfFkOpCPa4cVvsnaitVwJbAtUK2WSDb1rIWiLOKecJxv0+QyulYwurRHm55JHi/2AHrLcZlpzpLMrv4qpOCV00Yfg9+d6AGV/PPBtQkQLbMHQtVPMjD0mDe3v73yb0iPQ8jK8H6YPSz6b3Wd48DMgOPswyFu8M2g63eGXRtbn2g/uttrHNJ9QTcxzWGNT0i/e7k3OyOD7sFXA81w1+zVe+GrXYmPk/2sdfCOAeuzs5f1gxTa+hdbKYTcP2azXV6+ykCpwh87QicgOvXDuHpAKcInCLwJiPw+w5c49qnHXlbQatYgQRQkUA/95dz3dTMmy+JHjTDDHjiK6CAAPJs85Q0qV5tMir+tMsw/poK1/sodwuvxN0atI3UsliEh6fcLaXFF2lJLiaYPs0S7jV6lOjPO2Q/+xz44RUoHh0JS/ZLZN1SBY/yfhRLJXA1PaYTZi5KmeJL4FryXFuDxCroNapICAhbmwoZC4Z0uRUMGQlzKxRYoBiXZllQMM17VGGurmgwVnsUZY9dd43fPP0lPnnyNxiuP8OiZWqteYxmWet/mhrVChx58Sb3zpSHa2b+mhkVmHMvTle6Er5aVXpPNRZUmawEDhSqoWoLxQ2Ba+h+vfCRFkOpC0yrYIFZhx9StEbVZveutWIisWh0YEAwRoUhFYpapJkKUcpMqVunokha8HgBIEFF2gio0k0u1SePrQJI4fnKJmIRpN1e6tFFWWBZEV77Z7qlAQtTbeiju91IcUuPVxWPkkdpacWqVmtU64XS+QXVCb29aFSkPFoqO31CDeax2pJS3QVcw8vVwZjUbmaVQMVl1zXomhbDtsG4b9ENLVqBQU9RzoGSXr71AmVFSwlTNjOKbT9g2zZSt/LfVDjznLqe9gwGEkcWEpPKsxM8ZCq8+pQ3JUF6WRAqL3V80ENYNg2MBY9Z6vPVl9y/NtkSuK+lLeLd4iGgchTLSqtmW8zK/zYWn6H+DeuA2Qr7wO/XML5xLNkJUEtuPrm8RlpHzPuMYifgavYB7IayqZiBcHs9f+aFxYYeDaH5+hyPP/iXeOen/wqLi7eRtw2Kyw3wrMN4RR/RGhkL67GbqNieATSpE21knRBA3CvevzVGOmQy4MoCfLmUg92ywXjWI19T4RpjtammdRgV5rHNi1DS+trfIIVUprPAaqPDobcLXhUv7gtEtkO6nad7eQ45jPnZvZt+LiUqN6MIXE0Rqs2yYC5xfQdDtiPpYz7kUFFunvTNli2FnayAH8cGqlt3hT1HWoMe7LNmiWHq/vTlrFPs0h9rAtABcfRCBycB9QMyK+khM+Uu29VtdOzXfnH8LEFJg9PqZ0kpyh+HutX7RXomTl3CMkjiPOxPcTQHspYd4v0kZXgftUqomtWhXC0Yl3UHgJpa1wKj6+NzWtcYQbMo6hkoIhQq4qTblZ0Jz63cE7guAQJXZpOoTV5PRU206/gqKXj5qdwktcyXrN4jW20xrBqD+a7w/iIzgG/ja+bQNXm0hrWDq0Ntk3M2mAiAetHPaTT1Bjxsh7Akmd8kdq8e5DXdEbq4oY8h5B0YdA76QzgecNiV9Dr/sLaSajnIZGTZHB5Xm+F3nNUt4OrjU8oi+Epzx/REunX3TL60cTZ2/9q/jsaetJs06fTjyHM7AdvRyHD2b37+beyyp3M+ReAUge9QBE7A9TvUmKdLOUXguxiBbwtwjWWUebea9tQmu+aNNoECW9DPFY4G/2wxb+mO9n4T7cyKoaR04ElVRAjHhX2/yYAP16h/dYFyX6MvOyk9uWjPh1LAIS0RvNrvBC6+QM/xBbCdGckKM05ZeKpGvx6Bn3yO/IPnyKoM424F7M4xdCzclcs7sIhKuVTEhsaLgaGVQE6FK70U+WeLsWrkrUiFRt5VyPoKaHOMTSboKm8yetZSAcdzoGRKvqAZ8qJHV2wxlDvkNYFRi48vf4MPP/4v6C4/QbUfTC0rcNK6F6RXG6f2JdSrJcGXKVjNOsB8TFU0K6kwXf3Jn1G963RNrStY4D6cXiwngfSZMjq9JgpvOag1quMQMYllCPCs1RwLJfVqAIVYrsh/VO93IOgL8FDOSpmZ0sn9fAliePwoDibgSqWnFwuj6nO0SvNSPQrADtjtdthtt0DfYVEYx6JXrIonDYOKVBFutgJz7DhhLOHK4rxAWS9RrVcolgStJXJaDcjHNUCMXzXT1tsWfUfPUN4gtpBMFc8FOe0Ok/qSBb66Bm27By0Q+tbUp6XSaA2UCkiPppAWaBVspWWAqWtZNGvX7LFrG8WnLCsdv2vNFNNAlvnD6py8YJRkk7KFGKSgrajmrZYoatoWELqyH9ImI0NeGXA1j2Cq2bxPqvhWtI8pnAWkY8Grc54WpKFetSJnYSkQStYjSOBAKtSO4QNMtiVLCylZeU1WJCtBevkG8Jjmo6sYy2fVla8E4fLKdRWsgGuvglp8XUs7iPMH+N7P/yc8/uC/R3l2H0XXorjeI38+YLjMMW5ZJIj3Hq/PCye5RcRkSzKJDQNazkeyAGqs1s2Nr7Ea0J61GO+1yNYEf77xo2JRNqYyHZwemhq5ObYKXE8bX1YUa4bWIvM91JVsAFpeUDEaMDKN9i8Bru6Tq7aNTxNwtQKCVLiCwFV7d9OG3JQOf9f47WTQ5J7JmiaeHLZzY+2oDTHC1k2JYesbGSLVnhnh/c8HnmRLagxxBqo1/vmmU9BY3YvhrepFxQoWc+TYHx7jRxDRLXh05wuKTjYCJt4N4OpgU3eLK1h1X8x9M2cbnTpgxCWA5O2noJ0NgY9BfinsQ9Hrz/cEqY5koXPoGv7p2qCU6tWLP802C3Rtbi+kkUSFM0cpsgtuOtwsgX1lG7jh7/4aKard1nPg7DEYmW3CrBRWliRw3WCkj2tJ+Py6VPYvMEf4PX7JtCHu2UXTfoApoxOxmzaxTclsyt/DAqh3IcppmLBDHeXk3xmbgLvHvq1Hx4+TmwHXmGdKdR2bFe6+QXW9/Rf2Hm4vMD8Hn5MmwfcbbrsJhMa1Tddo91YIz33OfNAqs3gcq8uP7wXbOzhQoa//7Qm4vuHmPR3+FIFTBF4TgRNwPXWRUwROEfi9jsC3C7g6dk1qHZt4B3A9REdpWp7+YrA1FoicLB8tHmN+7gtHmRUwDY7c4yYHPjpD/ev7KJoKfdmjKxtBk4LAlQqZ2WJTaY/H6XVfpCdYDpsBl4ELuBrDKkP2wSXyH10q9RzbM4y7M3QD08tzFFw8+kR5Wue4JEO2Ar4glZdrh77aYKh3Wu8TZMoCgWvVjsCVsJUQtga6ClCqZY2iXKCSarJFm2/QF1sU9agiXk+uP8UvP/oL7J9+iHLXoejppUmuSBlaKCJtLZ4TtBL0yV7Ai2N5erdZChCI8T2e+u4qTL5HPxNw4FXb38PHcw7YZxqOpIS1FHJf/Ae4lXTZlW+igQZcLQ3aFK6yE5gXh3IFoApgeTuFF6ObL3oquFduVp/zAlUqDGbXLpVlFK7S5dJywbxspVr0vtK2HbbbrTxa+/0WxUDNM6E2YWNrxbXcJbMf6fdJlaQpOquiNmUwz5WFPhbmv1sv6fG6MIXpzMxNseRrOypW91bgizCNCzYq1vifg2rzFiVgbUzdSkhLIOhWEGO7x0DFbdOizEbUBRXOBtgGB66ErrSaoDfpZrfHZr/DWBSo6pWgqBXlMsWdthEIcB0QETB2XSv/2pEwMRvlE1tTQVsv1V8JXRnTkSrXulIhseTz6qoeExea3QXPL8HX6CveLxJoFyOwxXbog8w2wOH97B4PaG87RP4aqVZ5i1sFeQIhgXm1m1s4RLEyh6xUPcvqIdSMant6rzqb49+pBhZwHdBmI8qLt/H+H/1veOu9/xpFvULWtyh2PYprYLzMTOVKX2rGVvebn60vzIUm5+NhAiYTHBVCCsUXh6xqxHC/R/+gxbgiAGN/YoGoUIIRdtG+wI7B3yU2FsXD0r0ZgkzvA4nj2XjsVr6OXuLuPwKLfs7Rx82+OTZUfFOF6siXAFdd3oGC8XgAj88zKefcskZ+4wTZDEM3ItvkGK8rjDted6/eM4Sthj3FLNypUa3P2OPKbSoYGxXLs4JfKvoV6f06NachbE+/JoOSR+edZLwGXNnvLCzx9Ajw7M8QOzGzRolmSX3D3uOc1NCaQ+D41JfgszCrtSMepJnPnuTxvJ4980N3Z7yOoFwPLwFXsz6wLAq7Xxy4qi05/hhkJ3Clf2t2tcTYUuIcfXEC3K96XAtw6ZxSzjxl0hj4zOb1VCyadQ2sdkDFzbN/DMDV72vfCDf/U1fOH9yaEwjV3CMVlpop0G8F/1YnPiaw/o756+bAddYbfd6XPiKdW7x+Kso6FTvz3Xi3F7CsEFfsHhUKO/C0jbO6e2j6IjPCL/QaA653FQSbCsBN/sNHcb7TwuMLfaxedAKuXzxWp1eeInCKwJuJwAm4vpm4no56isApAt9QBL6NwPXw0mNCeXtGG9oaY37x+0PgmrQXs3oBtrbjosz9PztXuH60xuLDC6XgU+HaUeFKdR2rHWuh5QtULUDtcw78zL5Am5nQlTN5phoXGOjRusqRv3+N7AdbIK8xbs+QNbQbsMU3KzCbT2ksRQ3mCKb4tdh6mgv2AX29Qbe4Rla2KAhkvTK1aqf09HZcIhtWZllA6DrWKFCjpD/h2KLFFkOxQ1HlKtDyfPccv/zwP2Hz5G9R7vcoqZCVgtBVTAGvuBQOdScBqANX/sxgKktsE0ZaYSdLfTdlq4psBYQVGPXUeAevqQqwF86x4AdAC9ASlemt1W2hZ1/ydrVguZrTPQoDeghuOQzne8XN3O/Ui99IqZjgmwFXO7bBVSpbA7jSo9RS26MHmr8tv/2M9AfVrtvNRsC13V5j2G8xNg3yrlXBIyo+pW5tG1kPUCnKOK3WZzi/d4F6uRK4bOgPSrBYVViull68im1LGOtFwORLx+vupJik8nSkmpDXbsIYV3XSsrYRbJW3qBSsBB85xrLA9eYGH//y7/Hi409Q9wPur5d4eHGO1XqFjKCXUHS5lL0AF7TNvsWL6xtsug7FYoXV+h5q+tBKDRuiwyBu1j60FuA1N7sbNJsNxm6PglnshK6LBepqiYqfIx/bJeDFuirZDHBzxK1IxMDN0zW+U9+JlphBV8J+uZg4JNM9M1MYBqc0KwH7LwFXgVRL4Zb/qhfHEmDXt6lYzZPC1K38d7KZkM2FqWGp8rUj51IaW3GxAR0V0vmI6q3v44M//rd4+PgPrBBW3yFjob1djvEqQ/YCyHYZcgI+h3K9b2YoDT7tWszG1UjJ9/tGKJ59I26DxQg8HDA86NAtDawStlL9b77WvvkT2wkpXX6qgC3xZRRnUpB9HI1CSuyIrnBN6fYzhetByqu3X7oPHbimSwuFa0kPV/P1nCtcY7h+NXRNklmHbwbk+aUtChbdawlcMwxXJbDLUcoOg/eUFTvU8ymlMHMMnv6h+Fpns/tPmzYGGkfbg0rtF6N/xhshgKt2uQ4fPEm97XrfadMlxiwbu223Iwj83HbAnjU+xPqzJkVret/hxx78yw7veSn6eyiF/ULtrppBtUPglvirro9QlcC18zHXnh/2FbYIHMc8y0VZKTkyFsu6XiNrKQWW98zsM+8A1bMrSFDNPddtDOAmEecByBtD4gAAIABJREFUHAcbYH0FLLfI2BZzy4hXxOXb+qvUh5InqM/Logho2tiL9vX2nvuqzoql3R2Hl6L7GKnTJtj0/skv1rpsuvuTsD4B/zReuOJW5+PnG8pr/clByu9bt7aa707N5xXRo1535l+33V8LXOM60j7Wq88omuu2s8F078c5n4Dr12290/tPEThF4OtG4ARcv24ET+8/ReAUgTcagW8/cLXwpEVrilYsCI8nlnNVUvzOii2YR54XcTEXOFsI9zmGbQZ8tEJFheuuNIUrvVGZvkuFa6SXeTqmKQK/PHDlZN7ArdkK6CjrDPl7e4yPubBcodivNOkXsInCUa4QmxQ3U6qnwVhCD67QgaHao1tsMFY7ZEUrm4FBi1XK1KjWXSJjsax+AQy1pR73BQraDdCvc9zLqqCqK3mCXrVX+Pvf/AWuP/lrlPtrlL54nhby4dbIdaf5uEpxKu9Srxrv6eVSgxIYCIDZQljwNUHZCYwJZCqBPXqAKcW0rJJ0cVIsWreINPJJvRcWAvY2wjCHZKnieQiOrcI1VZbBixQvQTMrfDRXOlosbdFuil7aMpQCrgfQWXDG0tjlL6qFeQAD83TdE7hevcD++hLd7hr9jtB1KyUqbQWazQ7Xz57j+eef48WLF/JEXZ6f4+G77+Kt772DswcPkVe0pzDbCxbPWhBoFpVUnYJ4Uleal2gmCaEL0Dw1kq8J3a0xQRZx6kSeGWv5wRY5bm5u8Le/+AX+6j/+JW4+fYqLZYF337rA43fexv23HmBx7x6qszMszs9RLZayIbi8fIGrmy3GeoHVxVtY33uA5WqNuqay2lS/VszMoLesFAiEuwbN9lqx2W2uMTQ75MOAil63iwXWyxWWVS2F57hYK/6lt4WgaxTOkrJ66htSuao/eq/xVO5QfYYYL8SPc5XwNIJ4Nwnlq/vjpj4ie4C5qtXIpXm0BnQ1D2AphwW1yWutkBYVriYeo28kVbKMi3ntdkWG+u338eM//vd4+PCnVtBq2Jtim/fwpkB2maG4GVAQBirVH+iluOR1u42DMTFXX7q2UettGxtldyn19ChfzHENFA+B4f6Aruo1Pln6rRXiM3zmnr7BNpNmcnrMmYrZx+lQw8Yt7kOjFK4S/R4YICSv1sOH5gwau1eiDpeAKyXh7t+pBrwNI14FXaWv1fl6SrvbDOhTBVwHYEtVcQBXz8qV0DnUnTP4GKr6mWd02ibUUE67ALMMAP1alcUwg5OucM3oHSqAnTxTUlgmK5G5MtviNE8Pt4dYZIbYccx/N4Bs0tXa75LPwyzmB40RGxDuPuBWAlaEaIKtEe8JDt+eBslaRpsFVL4bcE0+E0fANbbWdP8VvfplsVsAN2sVkDMYa76zaYB/lbVAqhnmeeYaMPm8oh0KFcaucF3uzN7hO69w9fEh1KpxT0x70ClrI+0e6HexwRjQfTYOzN1FdfgZLL0t255gamqbsCoI/fgRtI8uOlPk2h6Dv/4ItkYflZWA5gnB533O4RsYtpEQMw6fn87GnTcxoTfP6Pl52HzHb8rknZvusJeoWpNyN07y4B7w+KULtxet/93JUuBNtOnpmKcInCLwxSNwAq5fPFanV54icIrAP0AEfn+B68tA6d1BIoiZEInNhJMt6q3JeRwj/APDny5SsrwYB9eryrnM0e8yDL+tUf7qHMWGvqYDBi7chBNK8yMMT9BUxZlKpi+XSmhKMKqfDIBK0XSWIftej/6Ci8IVqq62qX3eR5Fu99QyX0h5XoYCSSIx88rkglCLhaJHX7cY6z1Q7jAUDQaqdZW2nSEfWXGF3+6tR0lfl6Nkde3W05vzHFW1kmLypt/hVx//FV58/J+Rb1+IBRhv9LTY2ULAPDJNsTql1jtgdf9MKUH191DKZrJSkOKVaDveq5R85UNPcCwpRi39nSBtylu2NUlk1Mo31pvnEJZaX5oqDYfFgFPIxLJtsR8qxAnKWN/Tl1RpBfKykg8uU+WLkoDPFK2Wwm4+oeapGvJJ+zvBIoHr9bPPcf3sMwz7DQpaCdAzld/bPTZPX+Dy48/w/NNP8fzZM7y42qAZc9QX9/D4g+/jh3/wM7zz3vtYLtaCY/wqC0uxp8pWoIRAryPItPR0UznmlsIsxaEDQoXAwLSlUbNYVS6I27UdfvV3f4f/+P/8v/jl//ch8qbDOxc13n3nId56523ce/QQZ48eYHVxH4vVmXrq1YtLPHv2FN2Y4+zRY9x/9z2s7j9EvaRCtZIva10xZuaN2BG2tjxXese2aHcb7G9usLt5ge3NFZqbG/TtDnWe4/56re9qfYaxXsuuQEXZaLVQVEBlRcukrNZ61ZSdyWfYC+9Yfwnoa+OSOFksrKOxkydlLLIdQDl8jz4WgJsQld+mejXoHTDZ6KoBV3sdFa2W6qoiWfy32L/5CPvL0SFHVxZYvP1D/OSf/Hs8uvgJcqpehy06KbJzZPsS2VWO/MWAYttJ5Sq1pfsJm4WDd+AENB3GOYk330X3kM1H9IsR+b0Mxf0cw4qF9Wh0YX6Odndav54rfm9jzWlsn0Ps2AxJYxoLCrIeX0+Frt1krzrWXCk5PRNcJUpgV8oEW6cYbX37KXPbMiLd4ClWMe4aRFV3GMz+I9tSWVwCTY7SstxNyBrQWOF1v2S3OhEDdL/xaThx6wJBVw7TrP5E4OqFoxgIB645BeyEsR71u+Cljv9K2wRTGTsO9qHUxr1DBaqznVDG3vmYjmJpkT0QLRdV3g31W0cxMGvnrKddEFrvBv46B9ATcJVZ8BE0l1m7tQc3JnKzUMj3lYBrvluYB7EKcMWJzz7vrmtxvmin6rGQ9J1ZGvQF3pulwJLPVmvb7+rXfGNVzeQPPmtCm1OEunSO4e3n7oOq9xzGiH2Om0VxvIP4HQmQ1W/CLkQNHQ922/Q+7vu2GTIB/ugfCbjqBbEZ4pugamZTt6Zb3ga1Gez14pmzk71Ldf/N9gW7b+xzptHQKhlMY5HOMimQj8/AshWi9abLsslOKnbmx5i/e/3nP/tmL+d0tFMEThE4ReBLRuAEXL9kwE4vP0XgFIHfbQR+X4BrLOenq59NmEN1ciwb8BcfTOLn4XMAkpQRt1blnIi7z5tDAS/1YQmhUVCLCjFWmf64Qv6rFYqr2gCrxBkElKbSYEEOL0+dFqivUujc1dIBbln6RhC5zFHeK4F3RzTnjMkCtRS1VPUQuFqqpC1LYiVwrC4y9VBa4HAOzmJaVSOV61BzUUiF0GDZxa7yMOUQ1XPMbS9Q0POxIRTimdEPc42srLEbe3z0+d/h+W/+EthcIrd8e19szc4lslMDuBKIujKSK90iAVfz+rR1My0FTBUbxYxCDZpsB2YFtFRUZrb4MuXilD4usaKvmW4twlypynYx51KHaq74FKwUZIqOF76XlvZtC89QSdlrtOgpKhRVLTUvATWBq6WxE/jZ6xKEVuGsWPjQW7fHbnODZ599gmeffIh+c4Ul+0RVyNdzd7PFzWfPcP3kKbaXl9i8eIGnTy/x5PkNrtseiwdLvPfTH+Fnf/jHeO/99wUytajMqUo18GsLqkHAlddBT1bSoPDajfTcXvDPkJlUrW71EHG8unyBX/zFX+Jv/tNf4vrZDaosw4P7Szx6/BDnhK0PL3D+1gOc37+ndr16cYWnTz7Drtlife8Cj37wYzz4/vtY3n+AcrFQnCqqcal0rUrpBwlcQXsEKq0b83Btmy26/Qa762tcP3uGm+fP0O93WNYFHp6f4+z+BbIlgWsJWTnQ25XK16o25THVl27lIcZMGK62Cfht8F5N5RsGsbkysdYAlJO8ygDrpOhMwNUtBAy2um8rlaxS7pqdgPpSAFfZNhhwFRhgC7C/SUBpUNa6JqE0gWslhetP/uR/x9v3f4JsbNF0N2gzFi4rrKjdpkR22SO7aZE1VKISOIVth/VcXe5MQRpFv7Q9JSWb3dBDNWK8B+TnGfJVjqEc0HPc8OJKSd9+pIyaC0kD2sw4VmqTuJMC1tKmgH7TWc+UfWdxL31s+nWYzepMvegFpaJoFoHrxGxuHe0AAMdvw3fWBorpPTN1OBXxmYpm5RhuSmCfo6Cn6zCyCTHyGhJUilFnAtOJ+/ipm/uD20CwOJb2xlzhSugqgAxkNbu1vW5yhJ48bG+Ha0aRbl99gp1St+pGcMCbtHzuMxvP6pmecR6Y5HOe3AoCCJnP7xTF+Wadb4wm//WpGe2xbbY4KgqJzqHpDNTKa9ugHxkbgassg9oC2fUK+W6p55sB3mBOLwGu8w466042hjpYZDvUO2C9wciNTW4gvmZL4KXd91vwi9vA1R5qBlzD69aK3KVHp8YWL6qXrvE2lNbM5ng68xK3B7OJic8NcO8K+CPVup2bt1cCtTFHmiwFJqsLeqHfocK9pRQlYD5stDcPXCM7y84vAW8FY/LKmsaZo051lwftAUe2Tn8MZOMo6z//6begl55O8RSBUwS+yxE4Adfvcuueru0Uge9ABH4fgKul0E+LVv07JrKcDCaFpK92jsCpLUptpSQPyiQ/8OPMhAy3Va8GyaJirh3HfxYphlR+tQXGJxWyXy1RPK2Q95Z+K19RL8YxKMeVsG7m8XUL8r660/D8WbmcBZBGlrSqSywelhjeAfZnhHElqp5FsuiR2CuF2JYUPJ/jY8e12M/Nn3OagBO4DostxgUrKbdWgCS89BRqVXwxVV1XImsKpccy5ZnnURRLoFhgnw34+PJXePrb/4zu+qkpulgYJswd47QCgPPQshTwVHQVxMoEXAUAFT4vYiUPV8JJI6WmCDU7Avu3WwzMqssLBc0WWAFqeYwD4KrPsJNLhVjcVFGJ1Q6zMqE+S5021sS07smv1cSeAdtT8qrVYSHgqioVqRJ0rUxZSsVmFHax7juzP4g6XcosH9BsN3j+2Sf45Nd/h6vPPkY5DljdO0e5WmJoO+yurrG/ukG/20nt+ezpMzz5/Bmev9igGwec37+P9z/4AD/8g5/j4tFbqGfQV9civ9bwEaUXaGuKV6qdZYFA31OmpbuHKHVcZeEK2Vw+s5vNBk8+/Qyf/vKXuPz4Y3T7veK6WCxw9uA+Vvq+h3NaChQFti82ePbpZ9heX6JelHj4zrt4670f4+LdH2D94BGq5UqAmp9T1wTWFfo803mKVPGcVSiqQ9vt0TVbtNuNoPP106fYvHiOdr9BlQH3Lx7i/OFDFPSMpX1AtUBZ1shrV7q6SjqKxgvKHqiNo4K5L2XdY9QU3NG5HYS6d6v6lNsGBEaagKspWY2SGnAlaOXPzNrB7Sl0//jv6Kurj/N7WkW0qGUP4KpdFIxZgZ797fGP8JP/5v/Aw3s/BPoWTXuFLmusOBtq5PsSuB6B6w7ZpkPe5rIN4T1l44iBkqOEfX2ePtM3Llh4DWtgeNBTfA8a6ZrO3mWccvZwsJEUwHYNJkLzv3soD5CbMgzS4GEV5jm+ElKquN/kd3qscRXkSE1jSslD4OqQ0hWiVLhOPt/TOHonaLUtBytwZQNrekMIPOMpJKU4ges+R78tkO1zZI2dt5pQYXJblARLAi07xPSjy67UlcUSrlF9TuBK4E2VLkEfIWuZJeBqTMktItJjderHsyudbdjdfkbRrMLkc3FlAScnhGa2BvE1WdrMj2bA1QtKOujRhuEMvtknGLg6ULgK8lrf9MCnP2iJI0sB85nwzRJ2MNvwoI8w36XfFryWHjn70M0K2XYJNCxA6ccOL9db5Gz2gJXXEF8fkNA24pSVwsyX5U7+rUPdqZDg61XYt2P+bfnJwT1ysEPgkC7AZoRsNmZOk5bZJG3W39X+rwSu0xwnAVfZmMyJ4TSH1I9Tl535u/rPQxGqeVAUyIq+OZtaplHpDuA6UWX7oC+76f5V2t1Ow2MYKlZX2adR/DiOgWbvsBeYb4ClYTSOf3SC6z//yVc55dN7ThE4ReAUgW8sAifg+o2F8nSgUwROEXgTEfhdA9cJeE5Xk+aBATAEs3zC7H54liplGV1WKd3XWlR4ap5pC2oDrvZlQITqtOPIxfunGbTem3JKbVGoRZ8XKmG1dlxWyD9cIvt4gWxHGZFLonx2HzWcWcRKn++Vv2MqbIaw0/R1OqvwjeUCxYrnsGARq7mXZ4QnGcZHOdq6wDhkKDtaGZiCzGrHmyJTkDGpNSJAwRTtWgUAIi2O3q2LLYbFRipXOz8qOSyVX2rNnEAnx9BVAq5F56BhJOispN5s8hGfbT7Gp7/9S+wuP0HO4kesfE045p6nAim6doMVtj4woKdCUQSn3o7W5LZ4MPuAUtYMqRBKgq9WVGuCrqFINDAlFD0DmaYindKGTcGYUKsFLKrYpHNl+qkBAhUmYrvo21WI4W3qyjN7W0h56VFboaxrVPUSpVSuBNVM5TdQPPVj78+e+trTj9MhXLff4erpZ/jk7/9W39ur5yqGtbp4gHpRT5CuH7Df7nF19QI3L66xvaHys0ORlbj34AJvvf993H/7LZyfnWO5WgmYEhC0bWup+l0vp03CcqatM+VZ2welQW9TdZrak8CYClRe63azxbPnz3D57Dna62v02w32+73gKK+/PlthcW+N9bn5sjY3Gzz/+DPcPH0meHxxcYYH77yLi3fex9k738fZw8dYnJ2jFJwupHLNq1IFuQTzenqYepvQP7Rtsdvv5Ofabm7Q3txgc3WJq2dPcH35DHVZ4dHjxzi/f4GiWgi45uUCGduDMNmBsvyF1UfoGzvZPRhDCKWUrWvn+zppvAlLkSiY5TYMMSaZaNXUuWG3YfcHwbFDWLaDxgCHsbw+qae5teIgLqXzG+wzDSNVuqUg3EAv3Hd/jh//yb/H/bN3MXYN2vYaPRWu7HfghhHVlhmyTS/gWmxH5FTxs1CfWxVMdgB+zfJ6pZUKfTAz9Yt8UQLnA/rzDiOrsWuYsXPSfob2TzzdNfik33XBZtJYfccDbhrp+dl2X0nZKoVr8DQf572dnEybktuh2eQL68fgzylujpT8I//O6TFyi1LE08XtQg/ldgcZ9R4LxbHJMOwyKVxB4Er7Y0m2qdINM5wkw7V+rgde0gd75oGBcPWFAK70aq2YsUAvWiAjcOW1SfnpnquR9q6zt7HVNoQiwpE67M8JC148SNXu9txNtMrB5nT9sjVIX/PXzX/qz9yA+cm3NdK352A8OoyB3rSZmkCoA6Z8kAUP8nYqsmbVxOwc3SrHnurMTDHgyn6U72pgs5p8XOOyg9jNoasrcO3ZFfTagKBtElNlS+DaIVs2wHKPoXbbH1p53NG/vys/StB1DjNjL0Lgz9SjcyH4IWwNv1XvcmryO6xCbv1sDlyjv8YGT0R8Zg90cH6Hr4+t6wPYKug6ZVsdw98p1f5onPALtU+wzVsbnux8FY+5BYLmt2GD9WV6ir02gGt4sNoPp2yZg72S2Rhgr7tLf23XE+YyL1O38jUn4PpduYtP13GKwLc3Aifg+u1tu9OZnyLwjyIC3zxwPZwsTuUD5ooDX/R6yiohIv34LGfYUs9uTcY1Kxy12M9VzJ6L/hGZp01KkDC4QjNyQ6P6+lE62aRKOVbhHINYn0Q74M12BfDZAvmH58ieVna+TM2nukiKp0JqJS2tshF9Rp2XKadyX7il9dtsoalJratLi34UTGAY6IuYvQXk74zAusKYV8hb+haaksdCxSrgcyXQ7W5rlz/B5bD74+JwqPfoF9cY6q0UUipiMdL8j+8x4MpV/NiX5v3I1Eu1j1Wlp8KNysPL9hIfffyXuHnyK+TNDqXUX1NubVosk8MkLhw+q64ojFNPINtTuQXADLhq0e82AQTBwjmCl66C9WNI3yaAZu+JlpVSNgqNHfQLb+vw03SiZim0BjnkrynYar6t8qdzDJY8YH2Rws8uyhr1YoGy5ncl31ApRpWy7l60M+Bhap4MI2FrRwg3oGtbNLsNNi+e4OlHv8Snf/c3ePrb36JtOxTLNer1CtWyliKUMJFdsmlYTGqHdteg33fI+xFVXWNxcY7lvTOcnZ/hTNB1KcBIhSq/6YlKOwh+87pYJIzxJdhhsS/ZPPBbqtdMULDd7XF9dY2bzQYNVa1th75p0TR7dLSZpC3AcoHFqsairgQbr589xfNPP0O32WJVVXhwcQ/3H72Ne4+/j/Xj72H18G0szu6pqFZVl/KHpaVATjjm9zlVoOpeVAp2HfbNHlvC1v0Go7xtd7h5/rmsGHbXV1gtV3jr4Vu4d3GBsqYym566NbKKmwal+gr7F9WtAuJSr9vi2BwpptRUazKDiIOrgwT2CFx8Y8F+x80KK34XalgtvHXudn9IzepFsaRwDbjqBcy4+dIKgHsFebfMSL6IOZXu/NQa/UgV8IBsvcL97/9T/PDn/xrnqwuMfYu+29m5JYk3N1YyZC3VlyOKbY98O8pjtG/pHRw2JG5kIHkl0BO2UlFZ58iWJbDKMS57jBVhl3v7OtIzwBBjz2xhn0Rrky/qsQosYUAvwqPNLG588Bfu3WrAlfYK5seou5zt5EPPYYK623/4MSRqZnE+/eneon6uh6rWY+A62zSLTZn5I09U3QahZM3CwDGmzYCR+1qNe9ByAJeyeOZTqT7kQFUZG9oGlJelERC7DlnJ8EdStBK4sk34Z+7QNXL27c+D5/AM/U1xD/uLw2dFgkJSuPp1qQ/G88SOH+1sj7V5zKbnjp3+9DtLF3dgpJdNikNHwmmT4VDZOiNEfKHuAYOo5jHBr/DtnABvymZwlS1PJe/oabxAtqnV5+nXLp9wAemwFfDnWHjh+pahskpoN+QbDLQ1kB8wwfeiRVY3GMvOioyl5/13b1oZaC66hEbNGBfTFIvPC7dWiLZOoWBP4NwjNiBjd/0wVtatXu6FeyDUjL6k97wOuIYdhFl6pCyfVNAuAO7h+RzC1uNxYsokmt7F1ziCnSVx2d0e3q93QOaXdhnfcJhNl0Oha2PF9PujKeDtON4JXf3eTEP4fH48ndQJuH737unTFZ0i8G2LwAm4ftta7HS+pwj8I4vANwtcb+/Mm12AT0bn6eoCE+bDN/rCk4t9/ntaeE3peqIrTDUnACwHZFzYsLJ0Teg6YJAS0ybXSb3j6d+3U7runji+fF7rs1EuHq4q5L85R/7RGtk1F3U9xpLfTFkkrKTFgMEBxy+CVwZc5xN3V2CSFXglaWXwt/RYzDEuRvQPWoxvt8ADQq8V8qEGrVZN3dpzrS4FQjFTSxwtCfTPQ97MQhQh0MnQlx36xRXGxTVA5Y+AK5WLfKerOwmj6PvYlBjbykV5XniE6tSixE2/xYefsXDWL1DsbqSUFKoxWZ++VcxL5zqdpfmwhqowVvS+WFZTugerKsc7UHE/V0vlt/fKE1U/N8xy6PPq3UJgOgeLcqVlTShRxMhtYW12AQ7CHK6pQJB7aqrAkZSJVBoberBCSAZBpLotTdVKz1QqXGUhIDWuqXZDTRlFs+we8TTGjmn9Blz3zQ677Q12109x89lv8ezXv8bnH32Iy2eXaOhlWpYoCTTP7+m7XK0Us77tBGsJQGlPKd/YRYV8UWOxqLFer7E+O0NVEa4T8Hbo+gYZ7SDY7m6ZoGJKDiOpZqbSVJCdkHOzxebFDba7ncFFKnL5uU1rFgW5FdPiZ7DwFe/mdrfF9eVTbK9f0JAVy3qBe+f3cO/BQ5w/fgerR4+xuHiIanWOmkB5UekY9KwNdTIhp1WJHu0zHUxvdls0BK59A7QNmpsrebq+ePoE+5sNVoslHj16hPPze8jKUgpyELhWtfowLR5KB65KlY+CZuE8kdTS0/ZF8KOo2j4VIPJCY973zfvX+pClojugdXiv4lgOXMO7NQpmdfJ6NbNSbrDIa5XjDG+kotX9NIxLdKjQlgPy8zM8fv9f4Qc/+hdYVit5wvY9q0yFcjyU8a6OpzhwT/DaSX058D73jRX2exbdyjk4ca+lHDEsgGGZAYsCI71CA3jN2JpsBPQ1bWrNvQzTUB02A0ePjjlwde2XwzQbQ2PTSDJsB64CKw5zTAw7nZBlNbNPcheAmy7+p4CdP58O5KlBGQ5Biq7hmK3YE8fGHW9nnYv4sD4AY8csAfokj8jotkF1MYsQNrRGmIPHeGpM/rkJMWlwMT2zAVdeZG9qVrbDIrP24MaED/KWGXIMXGcI6CDuvnEYXqYh5IwnWWwacow9IjjKAhDYDZYTQfqCwFWDeZyMWeQI3M0caOPX5h0cn8XPdfsKerMmCaKDrbsaKwFtG+/zpkK+rTC0VHiXyOSRHs+i6V6Nhg8LH4I5Roze1gK+HGhr/6466GFNSx6qg7+jwDXu43Rf+FQp/Gyn8M+A60GxKt+YsLtntlVzNBtzRfRdWsx45auAq70m4H7MxeaFMc1PVv3OjH7TWHIg6vYPezVs9c/SXCeU1kcQWfs2MTby4ug/PFPqe+9/+XIktiTismIXawZs531uNg1/aZwTdD1shwOP3nRC0yB4Aq7/yBaNp8s9ReD3MAIn4Pp72CinUzpF4BSBKQLfLHC9HVlb/9qiRd6mnMi6mnVkWmU3YqTKh35qXY7cVRCaK4aZv699eByllVJVKvBK2JqhqKiw6qR+9Ux0hwsOFr2a+ldud80/7RrGpgCe1Sg+WqP8ZIliQ+Uf0FdAt+gxFLwo+vZxzVugkGrD0w6jWtMsJiraJXXcqEU5vVJ5HeXFDsU7e8HWvl6j7xdKA6ZylItbpnh2XjBLKk6foMc0OLQJEk3OskO1FOD5DVTV5gKug4DrlcCJURXznAvFkJYh/FlH4ForFZYp9Tz3QrYCJXZjg4+e/gJPf/vXKLYvUKjyOQ9hkEn2AlMN6oOmCOga6f+hTprgqS/wvXFN5RqFSAhicwFXKhO1wHEwJh9OqVzngEFVkQxWOWC15Rehkq15lPYdcJUwkjF3r1wtkiRQZIq32QoYgOVrqP7MBPAKwtZ6iWphxZmieJeu8Qi4emlhWxLyWAFcaRHQ7LHbXWPI/xhIAAAgAElEQVR/8wK7Z5/j+tNP8Pzjj/HsyRNc3dyg6Xq1Y16vUFO16mn7ih3Pe2B5MzoC0EvWYCnB9IKQdrmSP2rJuEmVZDYQVEQKOvPvAigEe6XAMY/Buk7bmxtcX15he7NRyrtZehC4WuEtvkf2CbQe4Geyjw4DaI+w21xj6PYoixzLxRLr1TlW9+5j/eAtrB48RE1wTNi6XEmZS9gqRbDRI9lNGKfz+6anErjDbr/Hfr/VsfO+1WfR0/bm8pl8XdvdDuvlCg8fPMRyvcJA1S6vvVqiIBQnUJYncCHVdPSThIG8XxkXMIXrpFny84lFtIYL7xvuxWpQNYphGXCVR6vDVvm6unLagLL5s8q31tWzUtTKj9ItD0orEjSOS/TZAk05oLh3D9/70f+M7//on6HMaxVDow1DjAkJdobaij2XIJBWJZQlsygV73dtlpiiU9COBZhC4VoBMsj1AnRxLwVinKeqv6poTPwugerY4AiwkWjKIeVMNpuucDXA4+pTL6QVY51IvxFYS7OfMRBrS98oSWRlPjwdAsPk23o4gvl+ibepNb2Ns1JCE+TRf3gEZd/0c8Xe1MTZvpDK0rqNbyL4sQ3shbrSN58SRvb+QZjH594yw8jvBZ+PtjmpIXwGg6fLm8HQ9MD055CgNQGiI0+3IpCHqyu9dXrqc1ObGHA1FazZwbwMuNrFxUuM21rbpc2Luc0AY+JwNfak7AB+viLvs+87HvK3vXnNOid8hvOuRN6U6BtC8dK8XTUP0Ywlndt8bjHPkmERLj73s2pAVvVATfhK0GqeF1K4vgomfuWJyT/8G18FXA/3L/g8ss0H7TCnPj5TvlvD3n1Run1frm6NbpTefMsGYIKI1m9tYz95O2uj3It4cY5Kxbzt0tjXrU2WuT3CtFExHdduwMw8PhLAT6NJ2K7oxjd/ESmkY6r52qb1OzuNl9P5pAge2HXEOB4x/uJxnm7zuK/n9zctBX782rM9veAUgVMEThF4kxE4Adc3Gd3TsU8ROEXga0fgzQNXqyCs6TKLg7AwS5sptVLf8uJjWnwuZScnvVpgkZslMmCTS2l/tHAmcDS1q/lJDsgWHcaaij//vJk41mCSzZrnvllftJhBSsfU/DvDuMuQPSlR/+YM1adnyLYlumLAfrVDv2w0zS66EmUfXqiWesiFqF2fLRC5iJUSVEpfwtaKoUF/b4vq8QssHrfI1mfo+ofomlrFYnJVGrdpO4XBNn22giDHX9OU2kvtxAJcCg4C1wxD1UrhivrGC2QR3hLR8d1Ridp8GFXJuaX6LTeIKo9VFlQq0eYtPn7+9/jst/8F2DxHOVCFy7WEq1sdbs7VrSpC5V8HXquRAphebMrWpHBiHAnE6LPp8NQgZqhIvbgWj6NCWa6M5TUI1kaRmqnwlTM0A1vuoWlp4VZUSssnswT0ollUMNNv0/5tsaCvaYFiSYC3RFXSSoA/qxJwNa9a96b169OiL9aDBNTybjVfz6ZrBBHpT9pcXWH77DluPv8cV4SvV5fYEDIScsprtUa9XMjXVR6xXvKoyGhvUKBgurHlx1vhLnqkVqVUpiykJRUpu0bbyc/VfGopu6YqmCn9pfrwvmmwubrG5tpsBASovccEhKSKmJ9J0CuvXvV9Xhu9Yhspvpd1hcVihXqxRr06w1Iq3XNUq7VsGKgQrlgwi8dhO3tvn6+lXV6MbqCtQIN2v0fX7YGuwdjs0e4bNJsb7K6e4wU9Zrc7nK/WePDwARbLJQbaCVS1qZCr2iwTwi84IK+Uha6Gkp2F90cNKVMftoX8bNEsiGS2AlYYiwDW/m6w1V4vqMq4BHB1gJ8sB+QT7GMeP1M7GQ6xVeyJ9/JCwLUtBpT37uO9H/9rvPP+PwXyCmPbYRw65NqsCawXN56NIBqitRFjdhK+BzTxBi8MKNBF9SQtUDQWT8oqk3ebvUmMPVPquY2/Lj9Pgu64/xW7iYn4jz22/hwIgGMbeM7/nGCYkD7KoDtcCFVX+H576js3q+Kz7NABzqPQ1jGMmEFXL5QVoDgpF3UDGOk9UMFq44PnZhsgbLu8yZDt+QzMgW2ObOe1npKSeuZLHkXRMpnHoOCYxzh7AbuBALkaka0yZGtgrLkBY8/blyCVw9j6WKt+mp4ndjcfKIQduCpvwTc+JkLq1x5x1XN6/jQ6gtazX01QzjYwrDnSFscdEDoa3pXAkfbvsVcvE+Ccvu4qhma9cfo8PX+pcOUzjpuqfHYTwnHzwZm3PEU1Vmez+QezbVzNys0PWmtwQ1jP91Divq4t7nh4f4t+lEbA2PAIpfnMTkBbNro9OBea/GxjH8Qudw70DgPwOoXwYX+zz9FX6np3AFeHrpFRFcBVnsruc28bJ3c1xtRfD1TVGhK5WSWvEmRZjTzmUz7+2DPSx39mSKHFyKKIBK+vAK7p/tC8wed8iX16DQO3vrGufTSg+ibQSxWudvMcjByHsDUCejiyrP/8g29Rbz2d6ikCpwh8FyNwAq7fxVY9XdMpAt+hCLxp4BoKD7E7putRJbnPMTKtksrWgZ6nOaemyTtrOPBii0kjJ+qhALKFvhW1osoVyDyVb1gMUm0q55QLbfeDVcEG92NMC63XLEk1vZwBFasA4wWTtkDxZIXqN+f6c9hn6EoWyejMo3Os5Ieqxb2n10t8OSWhG7TUIoXFqGpkY4XmvEH3+LmAa3mfSpkLDLu3Me5X8tZUPqoD7FHVraOq+OxcJ9pxeIWhtBGt5rmN8nAd6muM1UaqHJ0hLQU0obfVSqyvpUyhj4HMY8NfkJCzRF8M+PT6N/j4N/8Zw83nKAYq6qiWM2Bpa08rQmY+hEexlZAy7AYcrYVf5RzABhn1gluEnOkEFWACMwPdpiY1RWkAXYE7L1aVqsG7usr4p6XGB0wQdKWa18tHGCejKjG8FC1tkOCZKkym7ReLpfxUqRyl92jhBbISzAvgqnO0hZFShLXYmtLke/p3Erg2O/T7HbrdDvvra2wvrwQQ9zdX2O532O5ZhZ6AlJdvnrY6qlgYzy1DSQUwi+n4lcijlNYKeaaiUqvVGqv1Un+XrYKDUZ0PK9fnhTxdGxao2u3Q7Bu0TSNlKe0FdO7usWt/+jfPhfA1/FG1IBxRFhkWNT1uWUxsiXJh9gtmwbAQDK5oy6DCVuxjE4TRWjjuS4d8VIG2LYtDtQKuQ7sHmhYdz5F+srsbbC5f4Pnnn2PYN3hw/x4ePnyoz6PKVRCewFUFtHhPWf+xPhnetTN1dBTGm6WFhip4ApaEb6GCngphqehXAEbeB0r5N//W8HcNz9akoA6I5W0q4Cr4S4/ZQsC1RYkuH1Hdfws/+Mn/isfv/QloeD22hLytqbgTg5ikW/MhjlQkPHy1SeTFlTT2SYjoZVScyCYxY6jP087F8UMyFO5+bzsQ0OZaUI0D7xO7v0yIbv12gsBBclzz5uel44Sa3waYhHHCusPSeJ2ieJeKSLgZyUue7gbPJ8/RgJIzxxx9dvhWB4Zx5ZmzZl1LCxUoYwGt8SYDNpC9gHilxiy3OeCzRhYCljKvTR1uTCqlwq206d26BLI1LR5GeYZScSk4OKdQr6avfs0GvecbdQcSP7dlOJKnGtfi5qf7XavP3hIjHkJX60dpkJpYfAJOh8g+0TMndFaUbQ7pp/58fM4vA66poakS1n2YI2O7ELrymxvAg6mTpaAWp7exYSBULXrZGeVlp2/5tTJLhPZGU88zBe8tu4rv0CRy9ixX938VcHXlsHWaOxxZp13VKUDJTuDlMbsNXH3eqDFhDh6tX2locEWrqdDds9qLZKXCojYluOMrkc7ZHFFb7RjlgU9Va4WMGUBJmRt+C37xNinGgAbjyG/6Rdnc4xjRH2cJ8JmcvuJaUp+bb7cc3fgJIL9kQEhFySJONs5No0L8e/r4E3D9bt3Lp6s5ReDbGIETcP02ttrpnE8R+EcUgTcOXG1maxWZ2wLjvgD2BbKW9gGclJYCB1PqHheZkV7F91Jt4BNiX1hP80o/Nmfu9OWrBwzLAeOi1eJHKiypKaJaqy2ITSHlfn93tPUBZD34veGKMScwGYBNCTxbI/94jeLzCvnOlGGqcJ5X6AsWvyLEdPjI8/HkMiknqVKyK0QJwrkC/Ts79O++AO7fmB9fd458+wh5sxYC7bO9lLFUT+SDTeZNQRxqs0lTdrfXoKkYhF64oK92Aq78M+NiUYTDCuoYE/EK0V41GEx/5SUNZv8gdTKBa5nh890TfPSbv0B39QmKvrFiLwNT8h1gyv/QVi9alB+QHgOuLoGzJp4pXO3vk4JOikOlx5v9QUruDujKqDp8DM/UUN6pcBYvU/6Z7m9oHham6ExKOa8uzJRwX6VZwSz2T0+dJWwtKpQlv0sUVGRSYVqaypRp6gUruifo6/Au/EANaduajqfgnp9SgvY92r7Bvm0wtK2Up/vtDrubDbrNFbr9RtCTys79vkFH31cW3KK6WAW+hGq0qiVgLVz5RYAYIE2F5vJMYHO1WirFv6bfrAJE/1crmMVM833XYLvdyaPVQGAvn9mWBbcIowh2S1PC6noFdJmeX+rnUtG6WpV2AlVZoGJBsYqAlX+abQH9Zvl6i6kDV4fvIUoyQOJpyD4udH2nYmL0K+0EXBsMDQuCNeikEt7g6tkzXD39HPnQ462LB3jr4UPZPnRjht6hKxXJhMTCK1F4LYqvuX+wYcfow0bT1J/D35e/C2uKkMgltSs3IKbFt/qUYKsB17CokAI8Cv+ZOFIKbSrTzTqD9x4HnBIDanQo0BUjFheP8cOf/SkevvOHOn8WFQMh71ydaB3a29HPXcLVUfesPjflUJsyXMXT9DaHp2mDhOrbWfbA0Zhq9+5MJmYCWfsiUNRnxbo+lJV2fvZ5YZhiN4lg9BxpJZgVENQOFpYT/jGzAl4vla29/MmvU5m18+yVVhBwOt1IRY63uCg2LliwNGdmR1sA1wXGawA7jvUGIQXSvTCklM0EeM7sxBi9+8hue8ky4RmwZMEsWu1Y4ago/DPHp+kkXwFf70y/n42w9pwxy4ED6Z8adCpadRu4RoBuywWPnwMBmxz5+PMqrIlcnRzSxTkLSm0y88ZU45sK/KCRZu3H57nmBZ5poqJs8jBmJgcrxbGQoSkadW4ci4pe3/KTJ2zm3wVa4/z8OZq8HXjdM6+Ll/e0b91vDqwlXgZcBawtjZ9zD7VG8gy1+3r6t6mI4576InsFdwLXsBlxYDhBSzsPszYIMMsND1frcyNbg+2sy6Ruewwf5+Maf0f/exkqG3Cdg9E0BsaxDbiOY4tBKlf6bHNz1+cb8z46s8XSKDHfnLLJSLJIOOxAd0RPcPll3cytWTw7Rs3km2PT/TM/5niyFPjW3bGnEz5F4LsXgRNw/e616emKThH4TkXgTQNXLUYJ71ilmd51u1wpe4StRWaemxkXaynNyhbvtqi3iZ1BSleoBlqL+biO7/CL/oIErutGSlOm9sV7TUsxA7QBEI9a82WwVUt5n9ULTBJWcvGwL4HnK9SfLlF/XqO4Zlpihj7LZYWoghkEKTHD9ZRuOYBSqFT0yJcdysWI8nxE9naD4UGDbtGh5ec1FcrdOarmvtQTXcaJOSflBQoWspK816s0z7VJh4KitHLQNcQigD5z1RZ9vcNY/P/svQmcLVV1/b+q7tj93oPHLMosAg44IArOcRZBxQGcozjggEb9OQMOEVAj4pSoaDRkUGOMRv1HMYmARkFwAEcEIuKMDG/g9evuO9Wt+n/W2ntX1b3dDxWFmOR20tKv+95bVfucOnXO96y99sgW64aia4tcgyVSLxFecyGiEzfYqu+kqaJhm7Mt+OWvf4DBll+gORrokmknWFZYl+LVFH/6VAcVKzUTNdg69UcDTQaCBfNUSckXbLIQcIUr46KfTXkpD1GX6gZUqKBvBUyqdO8Imfu5BiSWt6sBIqpM9NkErq22wB3/2+y0kDSpbomq95XCVqpJ+uQGPxb8jAWn9XsrrGQp/dmY6tWRUvxlMTAcCbqOekvAqIdxNsJoSNBIZSfhYq7/jjL/t6Cr3V8JVcfi8qZclKkFrQuURg40Wy2pTltNQmL6piZoMo7cOBjnGI2tEJeK/xDM6bQTZPRmZbtSuUqIKrDq4FXKWtoCtOz3hKry2zVf1kaTMTNFKzccUqqC3Y+X56PPoYqZ9z+hn/qhN7k4vqN2FgrjtY4zAWcqW8eDgdLpMxbQGixjnA0wXF7G4uZNWNy0AXSu3WXHHbH9+u2lcpUGNG0J+vLYUeSs7gssxbQXZtMtVrfFsF+U/T28gDlAGWCgBYXTslp/EqRVvzK7AQFXTxlXiB305LQAkSWGbdxY/zZrjTxpYZw0mAmNuR12xZ77H4Htd9rPWpmevPRw9ftG947Ox8+XoE/HpLVJFHqv4KV+0u6JL/S9Adg15IlKxXeNnpSem6Z7tt5dAyjG7NiOBnX1ep2bbRpNMrSKDFSJ4r5J4hcRqtvAAHXIYe1j31J96mxqwLUOHsqgTD8U/D0xTKywkbA/6E7WZpX532qjUHE1aGycxDIz+P+NjMWamsgXgWKJnq5WAMxU+YWcPKgcNVZllhxqJ97RfP60Xdk6z2JZXknMU5V/k2doWEvUr3QFGI9Y6b91mZ/Fj9kb8R5ThEfnWU3hGkda+WBaod6rK5NrT+1JSlTbZJxgStXnV4jVNoPsa6VcUV6rpSWBbTYyQYap74KEnL/wmSeYalkJBQtkuarXbI58sy7GctMjV0BPz///S8DVbC+sC7k3qvxbXUc+DVsnlM1+l04x/am7cuKfE8DVgWJ1m9bl1t4P1BTuVe/znSiWpQ2eAJhTY/xKTW70N8sa4neSdJBwJ6RgtoTPOUN5X5uj2bjIkXOEnJYCVLnKz9UKIda/LAsgQGv9jxVstT33qb+tCFpA5ZVbMfbS6c+u7XtNbJBHdg6B67431jSzv80iMIvALAI3ewRmwPVmD/HsALMIzCLw+0TgpgHXaimz6rHrk2nON6kW6RO4JkqjpLUAla0Gx2wRJC1eWAZYHqnBUi00XeWkhbmn/8XkUIDKJsj0swOLVsxnyLuEiVboQ4BLE/9qoa101akiDNtUtjoYiKu22iGFBBKqGk4ourWFzqYOGpuayMjCRqaGarACtc7P1TJ8vYpVARn99uYHSLbrIV2boblujGSe551iRNUoQ8IiK/022sPt0CjmweRtQhuDmfRxNODKCE5MmMMu0VVZk5NpW9CjORJwzZtD5FTouDqn3rpKpXQYolRWV4YEbOVClECMwGrLeAm/uuZSLG/+KRqjZSnlqJWUt6KDIwOJfq4Oy0zjqQZy+GgKGIOytd+Hj2YAHFcdCjz5ArdUViZWzMzwMX8wMFsKZfXh0ScsBTQUiqW/pgSLlYpRp6K8fVtMa72mqvYtpO4DSs9RArukYcCVajWCS8bI0tN9Ia5ziY2E2sW6cpRxInyTalMgNTPF62iMfp+KzWUUWV/qRak6RyMBWcFGfz2hK4tqEYZKlZsN3D800VqY/Yj2CVTF6tod4BF48hqbASkcMFKxK2CkQkUsMmaKVoLQkbdrM02lZKVitkm1r0NTFjTTN4GrgC4tGAhYGS++rinYStUyj08oS+jJ17FNpSrzAk3WD0NNWq5kzVvXi1BR+csiWRhl8nEdDHvIxyMkY3q6LuKG667F4ubN6LZa2HmnHbF2u/Xqw9zKSJpNnT+VtmY/YYpgg60GmUsPPQeN5ThFtSrPIVSiom2VX6uAq6uqzdPT/sa2pko4gLspiP2uDV8+jhuErUa6y82FXIVZ2sgbqYbaNTvugX1u90isWb8HkGcoxn3k/K/uFxsLQxQqyEDgymJePgTY6TqcrPthSrRHxbMYr6WN6+Pc6sU3leRfqffZJk2VUu0qNxVzi5hU3sx2m5pSdkKBVSoqHbirPzrICNDlacd1B8JJ/9gqA31CbRvPER9/As5OcRHrb9sArhx72SXM2raBgv6fVESy/eTJbGnNep6lhTbZ+NUommgOW/IEzxcLYLkAKHLjtUQ765lno6FZJtBmZoycfuVzialbO/owH9AC7lsfufGvCeplkXA1ssW/HCQr7Fn7SFPT1h47gpaR6j/t4xpnshK4busc68/j6E8lPJ8GUrXL9XyB2sdGVksIA+uUnZ/o520BsGstX+LA1ecOwoXaxIvYeP8Phbv3J8VRas7afmAN9k5D5t/QUH+0f56cM4VK1f1Eyw0o7RzYHMhhqJqv2o/xMSme+jftckvoWio+4wCrfK5uJct+0lgaile9l+fqG+zqCtEZVjs/7886OAdFZh11kIDScz4vpyF7dcNUGxycv3EjnbYCHAD437oq2+Jht+SUlYCNJJP2IRNjWj2W1flPjK9TmUaxG1zafghIx+biVKMBWHPEDLjetB47e9csArMI/KEiMAOuf6hIzj5nFoFZBG6WCNycwFVrFMLGQRNFn8UouLjnZJbaMi4+TQFKQCE/1pgocrHCdHWvRm4awJoPWkwQHcxqMhgMrzkGqHLtZkCHxSxs8VqyNS8FInXVVEQnPrZcbjr81ZzTJtcEPnSe5TmpoLcqDUHVp9OlBoqFBsb05RumXBtbAQ4SVnrYclLepP3BGEV3iHxtH+O1QxRrcqRtxoDpoE2Mi7at8alMG6ZoDtegkW2PomgrXkiYQOxq1DKhPrBlKNj8Gs1Yzb8coNKDrjlA0aC6ld5zAaMtJbL0EAvvQQFCAyj0jk0FanhtVI8acN2a93H19VdgcdNVSAdb0RgTR9eKSzhMtOI27nVYnpWlFsfSolzw16AsFXYG4b07uMI0FIjm32q+pPIorS9OHG6WXcyFsYJeKkxj6elSJSr1u144yM/LCbApZhtAyyrFM4U+adBGoOG2AoR1LJTFv5vqk2rOCaWtF2ApFTO+AtX5aBOBhY5yU48StjJtP6Ona2b2AaMBivFQykX6qBKumgrW4Cw9QflaKl9HqlLPvw8xls+pgVlaAhhcM7jHrqp0T1fJRDEnaldljyBAasWaCNJ5TVTDJi0qLO1zmkmKTquFtit+68CVQFWw1W0D7POaAquMHX/Wd5NWDJUStmxfKlzd3jKAa/RqjRD0ViyB6wDZoI8xYfSAKmDCaQ4SGfJhH0tbNmLz9dejv3UBa+bWYOdddsX82jVlQRzaZPBcBSgd+Fb9ywCwIJjDtoCEZlPB/mNLZFlU2GpV7SrwGSppvwc0Fgm4WpEy+7urIv26TMntdgKCnKbw5paG2YN0DLg2gXU77Y39DjgSnbW3QjImZB+agkqvc+Cqun3mBUrXk1TA1e+BUPL7Mr/ERuHh6TVhCtq4iM2H2okCthp0KxsnitS5DYSObWr3UH76FZUqULsnXYHL+HGMpQdx3NYuHpS5QKlirdT5hsOmrANKvlht8JRS8xJp2L1uEK7+FeNB/anhRfUSU3tzTJT/NT2uWVjQ3GQEswma6FXOcVbjrYTj7vXNYk09IF8qUAwsY0PWK765qHMU3aZyNJd1TjFfAHMJCvq2ciyPrarph9qNzhomgWudYfqdVoHWGJtLLwh7dkdl9Wozy4CrnicrnrD1u9WifGNfk20Qnzf5nroqt47F6irmEryXmdhTwLW818wuwcyCfVeCY466gvcl36kIBbHZHcXOoEewRrMqIFm5ckYPq2i1eRX/T/tauUHtae3lRqmHkveF+aEYhFx5a/l8w4Mw7Q+w7fz3yTs0Yhh2AEYoa9/Vy+32ClAZKtEAw75toyG73lduBAjrnDnbaQMFgWvb5nqefWSP94ndCRvD1fBeOEtK1xFQ9KVir6vUy0up6//1WHGP8YnPXq0nTZ57mXC1QsHL9xrUXZG94Rsw2oSvfa05Yp//aV13dr6zCMwi8L8sAjPg+r+sQWeXM4vA/7YI3BzAtVyEcJFCwLrcMt9Wqj2VZ2+gKtISBRCjOJNRWBWcsomdAbFYkRjz8grZtfWbxGFamFP6mSOZI3jNUHTc107rVQO5xkJW8fHztC3Duz7RDoWnluB+ngUXylbFWB/ZyKVaYrES+ppSkZouN2UtQIhhaYlNJKp8nKDRLJC0rKLxuJUhaxcYEcIS3hFS8nVCWqS5VKgVSEZzaAy3B7J5VzrQF5aA1ibSK1LQpNrwwjNGUP3ftv7Im2MUTcLWvqUFl4odw27hmWprz5rGQx/FtjEvV2ZjCrg221jMh/j1hiuxuPFKoLcFDSrZYlltNNPhHtPnTKEY7WDFwwgwQmRkfnkBQk1U6IsLraNM4UeVZQkJRWNCieg/B2gtoZC1a5nhHMd1P1fzaI129vTxqQIwhI6EhUmLlhgGXCX5Y4o8/9bqICVwlVqzQIMAkUpYKV3N8sDQkC1A7XwMHBms4wLMUsuZ8k+VqxU+ypXSPxwOVEyLsFU+rUyjJ2Rl+jyBq/87lLH0WaWvaT5isasBBv0BhvQ3FfDy47K4mRd3i3gS2urzfbNBi1TqaRoNdOivKiVqU8BVvq30ZW00pRptMS2/7TYC8mK1b1kItA1OE0g3CKP1Xle4uv8r4xV+r6YyNR9RUyMZ/PJVof3XlWnaunFLgWwwUFzk40qLAcZIBar6GA2WsbhlM7Zu2KAiWttvt11ZREvqVF1nEwn9bNOmfGwJOFXAS6py9xJ1EFUK42rexDZWWV+y/m7AVWrjKBrksNWsBDKpjm3jwWwf4j6UV7E8WyXZ91R8xoUF7rjh0ZJyftQssN3O++G2BxyF1pqdkIxHQE7FFG1H3LvXYascROQnSsUph1kDgxJ5eXgVa6+urWGT8WVflcUlgSu9lKuCd1Qiapx0Zaxdp/lwKwuB18nxTN82JluIbKzQUt4tC8zDlgO7gUpeasrj6XYLiwkvUORp3aWX4WrAtX5N1mlKoDj9XI/2KeGYW1lMQybb/LKPacjvk4WXEuT0aB0ymyM8EXkExp/FlvjtmxhsVz4fRol8XAlcmdWgsdKhr+B0RkMAACAASURBVCm6/XRZJKtTIKG6lWyHn6VNy8pqoxxzf+NkZQq41tiS2a7UbHi8n0tpWnIjt5LwNtP+pxTKfOaWN+iNnMWNQ9lphXKoW+3x7UrouPFWPUooW0Mqzhd5tkX9gVmfa1intE04V7P6DqQNNw5k7T8+Lq3gxlHwze97V19Xs4qVYDbmP7+xyf6IXrAt4GqBivGZoTTgqueKq0dL2KzYRF8LKOl+uWUbrTJXm4pDCSQ1IYs/1iBjOY+zcxOo5Ka+eZnUPF2rsapSdcZYsQoVn4C6BK6hcKWPK/sH70/O1QIm+zigeU48+81WgHYCVLgWOYErLWAcfJbPt/pF+znH/G910+TaG7YNXON+ql5cvTba2J631Xhg77FrmgHXP6KbcnYqswj8H43ADLj+H2342WXPIvA/JQJ/eOBaqyZNmDBKkSx20CBw1frKJt2RPirIVC6C+OuQLlFJWeBX11+DL3376/jZNVcLJO2yfkc88JDDcMCee0lNWH6FiJMLsbAWmBsjnxuhaFNRZOCT0HOU5bj8yp/iX/7t3MlmUlZ1iu23W4s7HbgfDjn4IGy/bm3tEL5AVKXoUGqYlx2ha95ULigaeQONLMWvrt6Az593Aa6+9nqf0NtHmViNklhbUhp3SPDcJx2DXXfcQcpVLt4t4dyd37ImkmwO6XAtkrzl65kohBNpu2QmOa7deD3Ou/h8XHX1T6VG3Hf3PXGfO98T++y+h62FCEWaQwFXNAZWECdS7gMq15QUAVwH/SE+dc5/qI0eet/7YJftdoDsbFnVvdnBIsa4ZuOPsfW6K4FlAldLtdWynO1CpZeDJZ2IAE+BxeU+PnbexdhuvoNj7n8XgcmQJBtwtcJOUhgKQvliW4EMnzxXHYbPJBJc+avr8a0rfo477XdrHHLAXg5wbTUWCwn1vxJ6OXx0xZyOporU1qcFu9h+UqyyGJSBN8XPAXCj0RZwlc2A0uIJ2AliEynawmPW1DAByw2RUNViFgaV4pbQk8pWq2BPpWomWCrPVsL4KM5E6wDZChC40r/VrQWGXkCL7xstYzDsY9gbYthn8SuDkJn8XgkB3ZeWBaOSVB7F7A4ZDT9UIMusLJopgWtbdgmCoixwRf/aTlsesPKBla2AgVepXWkPEIWw2h1ZMKggFZWzrm5l8SeBV4LrxKwFBKjNw8PaX+n1lZtnuS8SgI29rcgxGgyQDQ1EJ6MxsgHVvgPFLMsHGNNaoNdDf8tmLN9wgzY61q6Zx7p162xcSRyuErAKthK6RkEw8+iMvlOHJQKWAWGtp00AV4Jvg7C2AWJ2AoUUzFIhU4lKoKn70a5XHrb0u24wXgS+ltqv1xRN5NzwSFvIGwWytMD2u+yP2x74aDTm1iOhHyALZgkMmhpPBQy5WeJWAuanWkuBduBZYd+JYbb0XKWvqG1wxX4DN6AMcpXWLwIqHC859vI6TbkqEMkNOA7L7Nu0qOArA+yVhfAcu4n08zi0jWE4TPHKVHrLAvaNlNjDKYFrxSrrz4qJPrSK0lJt6Btw9r7yAVO1ZzQvm0pQif7k9PVOkGQpUmVzRDqucx3e2273KHBMgMr3R7sQvDKrWJs+4ZXs6lp6+PIZ0yZ0tnFH6fPhf/47TzpWB67CX9sArlW1M7v40r/UN0xNjMtx3zca1NFv7MS2DV2t5SMlewXVtHtoFeBab7bKgiiKWenBM+V1yfvZn7SExbpBKqgbZ298yWNWMsDJi6uOHa+LTI7YwrXXy9JoKi4rC5b9zg16i75hNeBabbb7qQQA9U5fbh6UoLDe/qbkDjH1pB/ptqHrBGwNuxnrHX7T+TBsuzklKDTg6rupbiVgClx77sWG76QKvhbiCdiqHWEkSRupdkJaFXBVQUmzFbHjVwUG7TTNy0XezBPA1ftKpPTUW3fq2OV1rNoDJmGrPXvsheXmTAR94v0eG21AVp8xLTieO2LvW7TfzQ42i8AsArMITEdgBlxnfWIWgVkE/qgjcNOA69Qllan9plSIiaoqwA9TpItdNAbNsmCPvdsm0JUQwtK4In2V7/30V87Bhz//Kfzolz9DjwVwikL+kDuu2x5PffhReO6jjsG67pwVm405tWxbSYVoKzBGvmaEcXdoRS6Y1jlOMeiP8cWvfB0vet3psSooV4Wc5LOCOuHL3e50AJ7z5Mfg8EPuZCnq5VdM5GMxZRNS+XrKT9Qw6vcv+zFed8YH8e1L/6sm+Vi9O/ATv/DhM3HAvntpIUauIBAiL9KGFegap2iM5tEcrUGRNwxkJpZ6xmP3hn186ZLz8Vef+DCuvPoqLPf7+qy5zhwO3PO2+NNHPAFHP+ARaLYbyAlbmz35AVpCrPvcSjUb11OtV3h9W5eW8OJTT5XQ4aQXPB/777mXqtgTAhG49lDguk0/wZZrr0CxuEWV4AVcPc1bi5gxgZipiAQWsxwXXvoTnPqxc7DTdmtw2nEPx167EBQZdNDSt1YYSZGvA1el7XvxC/cadZkcvvydH+EjX/wGjjj8YBz7wEPs1wG5QutUqkoNqESPDP0p6biUfOQbAoGpwJesCzyFXfhP4LCJVrODlheBIqhrNQlcG/JDJWyVj6ZDYlN5h/alKj4Uax8pXBkDVZkn7DT/XgJSK5LlakjGcUyvVvNyJcDKqYyl1QChKtPqxyMMsr7UsdlghDGhrdSuffR7PQxHQ6lpCwfJSYPVlnnYApn7wvL+Y+9mIa2Ww1DCSSlZux19d7odtAOytlto87vFmLiHK5Wuna4KZTE+ZNiMj+A1gStBJ5WkUgTz355Gbg3vkCKUn75gDEinfkK7BFMC8/rpUYvRGPmAQHqI4XiAoawYhsiyIbLeEoYLWzHcsiD7jvk1c1i3dq3OUXYCSuPnufEcAwhbirz6iq9FA54YMLfRwH5XeSuzjWQpoP4fRZCoPua5EQ4PdP5aCMcx/bjs43Z8Wjo41ASheBM5CWSDBbPoD1pgh11vj/0PPAppZ3uM8yGSIjPPVN7ZBIMErVRRZizoV6mFozJ4eZ84zJrmZXXBpYpesbAT977q9i0+zKmL8//kZ2qe1LITyOl1amMcxwADrsZvBW0UhMqrVap8qSepri2MZ7RTWtfaZpqeJf40Cda1KuizMbuOIIR8PANgFfZqz5ZQJJc2EXZdeoyxX0rdSoWqeZUnWSL/bm2bBej2zR31HY4prRx5i5kGuT2v+FoqZLUxaONw+ItGJMa0cQgva9kUePGx2olbS/8GzhmvL4nL5Oun4V8J10rlqr3RLCSM4Og9anA2LMd+O+vpDPHJJ+C2gasfwWNQB641+FNJ3X0OYJkR1aM6gK0XKwto6tcfCnK7+rDDYEPGoyLG6/jEyfONcaDu82lHN7BnhzPv4Ur2OZVTX57ub7IWqDXW6tOIW/S308A11KLVZmZ4o0YRqtiAcFujuH/qZ+0WDXbPTEJ24472O/1vaTdk/cGi49EPVl+bs1l/DAsIUyhXKmW3Q1ChNDML1+eVYLM8qm++MMun1s20Gcy5CK0EWtoIqwpsrbZZEG1p1iF6JtCL3y0F5NPv8wO/waqDTahZ/dpXvcm2PQr4ntpEf5mOt54H0YftNFcdWeYeudct2u9mB5tFYBaBWQSmIzADrrM+MYvALAJ/1BH4QwDXmJPamsIJBPnmOEE+aKCx1EE6dB+/2uKiygv2iWGk3iXA/3f+eTj9Y3+DjVu34GkPPQr3ufMhmGu38cOf/Rh/9amPYdPCAl5/3Avw5IccKfWczcINgEhMQMDaMeBazI+U7s/5YmOcoj8Y4wvnfg2vOO3deMrRD8ND7nePcnnK9Ourr7se557/LXztW9/DIQcfiJcf/xQceuc7+KTeYMD04l4pszkn2bGwywRaX/Hmd+N2e++FIx90H2xPj8hyEm9+YVqQ+3z87nc6CPPzazyjMVelZKv6RagizwQkWRuNbA5JTi/XVLoIqm37gyG++I0v4+QPvhlbe4t4xGEPwv3vem/0Bj186ZKv4j+/fSH22HV3vOiYZ+KJDz8SaFDhOvRZtNk8WMu5B19d0aA2S7B1cSue9bqTteg59aUvwYH77CMISDCGVhtjNLFh4Wpce+33MN66CQ0qIoXoqGKjsi9ShHkUwp4xeoMR3v/pr+BTF1yKtXNtPPth98AxD7izqQDdQ00qVy80ZGpCqv7cXkAqU0u3NkDjy5MkwTkXX44Pn30hHnWfg/GUBx1aLnjNasFf60pF6zr8bPOILS0VqCSUDYAXvPJiV6YWZPo61bdW4ImgsdU2mChf12aKZoNA2gpnCY/4ZxuMiwWRqXar/zOFjX0+09BNpWqKSAPWhK5DgkRXCdOPNawFaD8QVgMsGDUa0k6ASta+vF7HVH6OCBxH6Pf7WO4to9cnjCWsZXV0FouywlrmAct0R9uw4DU0tCnBlP8W2lS1drtodwy4truMQaVwZUw6nY7io5T8JlWvXbMVEHClJUMoWblg5bFNQSy4bdzN2lyKyqBj0UauVhaks9RqqkTHVLXyvHkRVO8ODVxn44FUvlQBy9OWtgP9HpYXtqC/sAVpkmO7deswP79O5xrKaoFyL+pFtatBcytgVbWlLcoNBlT9MDYXzLvY7Sp4ZbSEkKfuSLCb7ax7XO4UlY2BwLSUvwZdjVPwzud9xDGnLdn8mAv3ZoId97gz9tv/4Wika5DlkapK0Gkp7gScpm61PmWowvqm7oGw9Yh7qbqr6iNfCbaoLiXoFXBVITm7v6t7kRtI3DACMDJLgZT+iRRtx7nI/7RqU4WwthlhOIz/S+sWKvQLFLzsruqFmTdq3frkRp+6U9CsEi0GYdG7a9huQhEfEN3L7dgjj1Y1VKYOGiiGidStVPNZwUb7JI5pSv3nPas48RrGKFpsN1MK67VS19U289RGdpJUFSuVV8O0l330R270s9UuXeNZaX9RjZOmpnY0NCl49Y+ZipVDeHvmO9USl3EFqW5W7azZNZfMZxqYxr+3DVz9oR6kp3zET15f/f32mZPKSP7CsxrKN4ZachpwxvXUztULPU0ec9qE1O97tUMt1buerq7NUTtXGy9WnrdB6xvtuH80f1ypbo0iU+FH4hUOS4DpPq6lAt0spUo4Xm6YRPxWgZSlxdR0GHyLWIeu+8h6f/COaBDXzktHdlW/tvndXsCKZ8U5TI8C1XH1yRMA0gpwJQktBfh8iKqC0aB1+Omfr/5goLWQxza/h4CKZ7mNVqngjg3/qXNz0BqQfzIy2wauE6+LcSEm8g7C1Z3jOaa9iNU/b+6oGXD9o7kxZycyi8D/0QjMgOv/0YafXfYsAv9TIvD7AVfbpY95mk36WPSJCqYU+bCJotdCutxQ6rkthGJhb8vnaqJYGQdu2HIDnn/6G3HJjy7DW45/KR5y6L2w/dq1gh/9wQDfv+pHeMZpr8V282tx9ulnYpf16x1yhNYzQU61QCsD1oyQrMmQ02OV0+y8Aq4nnv4+vOaEZ+CpRz/cmktr0kJV36/bsBn/9Nn/wFmf+Bye+rgj8NoTnim/SntNtK5P6EPRJmNDqlkMqhC4vvIt78IDD7snnnvs47DTDutd8WIHk9rMdRl8vdKFPSqab/txYtkglRUhrcBuS4sEesOyGNcPf3wlnvOWl2Kxt4STn/lyPOju98e6+TWCTxu2Xo/PfvULePfHP4w77rc/Tnr283Hone4oKG0Le56PL0TKGXZAcC9WlhRSuD779Sfp4k958Z/hoH331sJA3qRNKgLnsam3Cb+69mL0F65GMyOC7Vja84gGhSOv7pw6SMywsLiI55z+cSlAe6MxDrrNznjzc45wz0cv4kMYRTil4mpkq/SyNK9WS7e2b6ntvGnY1c67+Ap8+AsX4ah73wlPftAhVcNp0WdUqUz5dSVWVXSLfYjsyGwAplfCtlw2ONlqdaXsbDFV3tPO6f1pKfcVrFWrhzrXV9bV+Vq8w7exhMwlEGa1c8IqU8MQzo1oN1DznqWCkmpWFs8igKWaUsB0QLA3QkGrAape6QNLded4hBGtBvoD9Ho9DHr0Nh2bh6TUrYS6A4xlXWBfod5stQykdrtddDsGXPlzZ76DZrtp9gHycWVcaCfAwlgtpLQWaHXc07Wpwlvma2ttKd9Upc3Tn7dqTOnm5dkb3nE1OhRqNNPcWd/yQmFjFaoicDXwKiuBQQ+j0RAFIfTQCpANlhfl6ToeLGOu3cT8/Fp0unOyFwhlstkM2PlZXzMVa1hNVKrA6YUpwTmVrXa/qY/xdGTvsCjfXYEAQXkvTEYVtfxaUyRNxtNUvwXz0L2faJRJ20i1yE/Aa006Leyw3yHYe5/7oz3uYjQeGojlu5Tm7ipTeqiWXrgOBH1sM8hdAQ//67Y1k2aNDRAaUhjd4L0TW1I2znNTSOJdtsVojDRrludCe4PIIFAhJvZ5J+3m/WrjpTYs2J7UAbMaYTtH2k2QdLVfZECrfK0/mabzX8sHcwW8Qu2lGJX9vGZb4QrXEjI5kFYmhQMPerZiVACDFKCNzriB1H2+Q61nQDg372r+l5CakFWCOP7M3UK3YHFgrQ0twaHqmWO2FSXurSkn6xCvsk2Zhq0yInCaYvYPlS/ytnnfalXTI01f6RhW0Mu9wNWO/ky1vrQKQLMRZZW/1e8fj1WpagwKVI5IU9e/CnA1gj11BgZdV6bxT8fQL2LV86xmedY3vI/qstzmJy7Rgbm9rAK+Zm/gL/ofAlzr90FEJyZQ8rX3VH1tDISK1NP0bQ7j8x8Vm4v5hRXcsxwnt1yJ4ldlmLfVO+u/X+U1ZVex87GmcP/00vKj5umqLrANWOn3e5ndUNs0tewu3zTUf32zpfys8Py1z7ZNVk6MuRk9whgDDs4cyV3d7sYnmk/W5mMxSmkD1BS7KzYZypFs9ZhNj3XRfmb5UFk62fzIx7ltSNXnHjUDrtVIMPtpFoFZBP47IjADrv8dUZ8dcxaBWQR+6wjcdOBaLk2rhZVJfQwqjJla2UHea6LRJyTkKdXAVSw8auqpAJn/esGX8foP/SXue+dD8KqnPht77LJbCbx4VKZSv+Q9b8Env/wf+PgbTsf9DzkUTSlLqnTtMdUCBK7zGRprx8gbmYAEV+aDQYazz/0aTj79fXjti56Jpz3uCJueBnBwIHfhJT/Am971Iey+685486tegN1327WCTivUQA7MYnKKBN+59Aq84i3vxEPufRiOP/YY7Lx+Bweuni4XfKA2OVbVc8mfTNXpUbP2jHk3aCfA1FPzcNyyeRHv/Ojf4GPnfAbPf+yf4oWPPw7znTlXwY1RpCP8euM1eP8//wP+7vOfxvGPOxaveuZz5b8Z652YcOu4UfAmJvm+QBRwfcPJmtyf8qI/wwH77K1q2qpa3+giaazF0mgZv7j+Eixs+RGa2QitYl7wgYUgWLxH8MrBCYs6XfqTn+Nlf/lpPPjuB2LLUg8/uXoD3vWCR+NWO27nAqpCqksq9Zgmr3Rg2Vs6gFMqulVqFyJxkMlzPO+Sy/E3X/g6jrzXHfGkB96ttjouV8G+IDRwJvVpCbp8K4AgUFYRVaKqivkQtLWago1zc2vQbHUFx/Q3gmBaDKRJ5UOq/lXo86tFqhcz08ErkKhE3ACtXrFetgwqOGTFtGTHQLVfAFf6Y7rf6zhjrOgJSt9Vpqqb/yp/R7XqkMBVqkp+03aAUHYg4DrsDTAeUAk6NlhLIMmiXVz01VTAnVYXXVkIdNFpd9BtdzE3T+DaRaNtXqdUuja8eFZKT9uWQddGq41mg0W3mCLvSmXaNfDb7QUEJQOCc2HpYFZF0jxLWCpPV7Vr7JDqOQoz8ZqHGBdeWEwp9ExfJ2DtmX+tlL5U/tJeoYelLZvRpxVGkaHTbQu6dttzgqzsdOwD9rOqRBmo0neoj+x+nVz8Oq7U2MN7hd2ERZUy9Ja2YtBbVHtKuZqazy3Vvew/8lvgddMzWH8P24+GVJKEmmh1kSbc1HDgOt/BDvsfitvscS+0xy0BZgFXqmtHTHUneHURorqk3zNeYM+qXttGWrV94YrLSc1neT+JT+jCeD4EhykdAwwZCjJz5HcP77H5Eaug1JCKVxP9qrUdsgq42Cn4eVSwQYW32PdpY9DKkXQLoJugaBm4CZAQkNhUhat9BVizTZcyb8H9FSsLAXtv3fO5TMetM39mc4yAZEDwyoKCLKxI+uyF96IIkz7MVc48SSldgbxFAMufCZTN5zVgoNksWCwMYnk86nYkJRCsrrf0Eq6lZ69MobfxyoenCYVvPWorwKSguMMyEawArnZ8wbNQ560oS1//5BuDsTHHqNlyaOytv6cOXv0pVspEa20fALg8tPWx3+SbGkXvttGJvG/4edYA2AQgKy1xYuSPa/CBzNXBljIfD/obO+Lv87fJwkc35ZMCLtvF+yfYIGAp+lK1uh+rz1PqXUBNqI1puxd8H95ueW24TKrLJ89xqoJl7Y82f7RJlT1Sy0HEAGcJgKO9wrvXnr1lEa3yHpuKTg3C1hW+5slqAJfANW7q1DfH7PcOeOtjqM6RPvwjjOndSuDKYlmykrK+Ymw6Jn5eUDZU5l6IcCVw3QYsrsfKf57AseqWboURG/5qRx8D4/1TDHd+pnC9KbfR7D2zCMwi8AeMwAy4/gGDOfuoWQRmEfjDR+APAVyrs7KFl6aJGYFrWwrXRt8UrlYERrogn6mHv1osRGwm96F//STe/o9n4ZVPPg7HPugIrJmf82qy9j6+/x/+/XN4zZln4P898U/xZ8c8Hd1m23f6LTU+J3Btj4C5MZJ5Fs0yhSsnv/3+CF84z4Hri2vA1WUw4c33k19ejbd/8KO49vqNeNPLn4fb77+PL3YrlYZduysnvCCCXR6B6+V4xVsDuD4BO69fbwrf2mVrkRALNVdoEU4LdxD2eRElxU2B88q1AbCLBFf94hc49tUvxo7br8dHTzkDt9px1zK1jh6v/KbK77xvXogT3/tOHLj3vjj1hS/FnrvfuvLE9EZ08Uml9NLlWfLywvIynv1GAtcUp5zwMhy4t1kKqPhROgck8xjmI/x68w+xafN3gdEymnnXBT1DqW0ttka2+6MB3vvpL+PsC3+IU591BH61YQEf/NzX8MJH3QtHHn5He5+AohVtIqSS15mriZSKLgViS7EytGNpnVzsn3vJ5TjrCxfps55ID1dff0lpFvYV7oArcCagFl6rviB0X8lS9KKUb6bTN9GeI2ScR7vdFUjkeWa+gJQXqUA0lZuuclWtOAcwDpd0XK07K3VeubwhWCJcFXR1e4Eo8OWbGwKx8sWlqrMowarFi0rXwsEqPV4JUGkRYCpXgll6uY6HA7Ma6GcYjPoY0oaAqe5DFujKzZJAcbdq9ISCtArozrEgVkdFsbrdOXTnu2h3aadg4JDK1langwZBq4qIEbY2TeXaoKcri1GZslPWAg2zEjC7CGsPA2hWMCtsGYzj0Togiot5ERL31RWMlsqVmyy0DsilIhWwJzzWdVPtO5K1gsD0cIDlhRuwtGUThoNlNJsJ5ufWYH5uLajmpa0E7wJL628IKoafgC1vDZ5rdHLfUmtYvwK3LeSn8Nz6/R56i1uRDQemkmURMoJoqoB5DAfM9GblN2F02FrIE9J9IRuteSSp2YtohFs7j532vwd23/1wtKR+71khLsZrWCBl2jsLVpUZ4AFca4pIH2MCQlbr68CZK59DuqeYIk/GKJWrbYpI1atxzEGP389pPwX6BsGNN7n6K9SyoXLzxb7e7SmtHBdoEUPv1rxTAJ0EScfT9N03NABlTRq66sOz8jKsG3rY+FTHNVEkTT7g+iQO0r4pwP/SHmGUuJK6IQ/XdNy0LatgpPLRrQFRbcDQztbUrSr8VabmG7dyDZuB5+CM4XEbPsGlYt9AntlN+HMphsQaNJGyeRu563XIPh2wFb6u8diuAVcVqVJW9pS3a/nMj2d/9KoKfFeUPWLk2DwguG8CmPVL3eNzEtpOX5v1QVdAlxflwFWbwDZj2PaXb+z4c8MeMbW7wjfLIjvFwlGDXpOXUys05uMDYxbeuBOq2ymyVT6jJ4nkNvcUVlxQnFMNRE/pfm8kCL7pMAXzpFitpeE71FTxK2XNBMiMru+WGKGidFsWU/qG32/VJ7QZ5RdYOi/7M5Obm7KZiS/tx0Yqftk5S9V7QFfBXt0qNQhaB8YrlLUR+Lh294Gd6DNV8S2pfOVFTgDNgZAZCAGKbRxUn+R4yecTCFvtmycWM2QDrm7REe/XBo4VlA3PXJ/01JrudwOutmlpYDU+03y2Y0OOf6+Bbn8+xwG7j7RirLOvWQRmEZhF4L8rAjPg+t8V+dlxZxGYReC3isBNA67bXngbcGVp80ngygIiJgu0hXUUA6kWoF69FQn+msD143+LlzzhqXjKwx6F7efXVhlevlb4r5/9FB/87D/h8IPvgsfe/6FoqXhSFH8qME4y5K0RMM+00wxFc2yLwCLFYDDE2QSub3s/XlsDrlIPRcZfkuDHP/0lTv/gR3D9xs1408uPxx3236883VLvqMVWVXwhVLpcI3znh5fj5X/xDjzk8MNw/BOfgJ3W71BL1yrpnxXVKLVZsVirN18UepicSHMxQqXied+4EC9865/jaY98FE55wUvKYi78hNJmDMDlP7sKf3HWX+Onv/4VTjzu+XjoYff2CX11rMl1eKBxW7BuXVzGs99E4NrAqS98BQ7c+7a2QBBc7KBIu8iKAluWfo5rNn4Tw8H1aBYtrWdTAvCcag7zAqPybLm/jOPf+hEMRjnOes1TcPWGLXjBO/8J973jPnjd0x/BkkACFgKuUmoyLT6qchNSmSeoKsgL5FcqOZ4vgSsVrkcdfkcc+ydUuHKxYjDCFGxV8SvpWB22WnEN83k10GFwT+9MUrSabXTmOmjN04u0g0ajZcpYXhsBqytaVJRDbM4groCug7m6RYEW7/WGKrGMpx8HcHXVq3E8g6wsaCVbAULXjGCagLryfxwL0h4qugAAIABJREFUuDJ2GcbDPnIC1oxFmuhxyt+Zj+loROiayd90MGARrT6yjP2rQDbkMZjmSPbXQLvdkZ0A/VrpzSr4TLUrfVwJDglT3d+VKle+RsrNphed4s/yJI20efNnLVWsGiI8ZlEgKLxvJQc0pGQw2vvuBAAxqCnvW09hp58rf1bxKBUUG4D+tlT90n6hyDL0F7di6w2bsbx4A4p8hE67hTXz26HTmRP05DkJBstWgB6rBkHrY4ahgjrQsv5qhcA4TuQYDvpYWtyKfm9ZheHoh0vVL60WGF9Zi8hWwf7Lfq6vgK6yI7GhqNHqyvc2z1OMeC7r1mO32x2OXXe7G5pUlY4HKHLaJ7BAHU15I7XfIGelqqsD1wqG+ZLfg7zauB9jhN3TVtDKwKsBV/u72pc/uB8zegnSfmKFu5hV6/cMx2hjVZ5WXAeuvuvBjQyW06OXK4+FLiDnEv4s1aUL3QTa6nBp6pHo3Kq8Wt7nBF7x+7iN9DZXzpUf4Z8rhko/Xipb6ZpCFXUDaRaelX7dGlOiszoO5YFVo8esBKQip3JX0C3GJnsgCWSGsrtUorkSsNyrsewEU5tW/gilNU0Nvq6O8kpN3TbmDpMeowJq+iDzbC0IwT0tXs/aaMOJg9lFWLeoit9Vmkb+QR1iApQ5DVpxXqt6iU61eUD/Ujkdn1Ken54yNzJf8ru68hKaeK1ZPNj1VErKgFfeP6IP6SXuNhw7gA6sw2ogxhRTTq5sqckCXJX10I1cQJWSPnnmExsAN/b+Ks5TIDksP5RtU1Nfy/u2KpJlmwXR4e0zquuLgmvWf+z3ds+VMHAbGwT1czZ1pm3wTBqC2HlpjJnY7KZZR5x3KHRdmVuq3u0INhsIKw+7T0of/3gElQpYt5spOOa3ACldy05Xig2YoSLQWnBexCcaBxAbK+0rFK4x7lr8ShXqRIPV+8nkPHG1do1PnAC3AV7LQooVhA37HLNhqtUDA9B95J433vVmf51FYBaBWQRu5gjMgOvNHODZx88iMIvA7xeBPxxwjQkfk90JNVKMBy1XuKZoZG4nINVa9dp6Fe+oOvvV71yMV7zv7Zo8v+elJ+HQg+4kEGGqI4NqhHD94UBpyR0q6PSZ4ZFVYMzFXytDMT9G2mVRkky+rnzzoDfE2V+6ECef/n6cKOD6SAMBUZHVQ3rRty/FG844U1YCb331CbjVzjtVCWGl15UfNxZcWruZYkDA9W0Erofj+GMfj522J3B1RWuoksIDMKzMCA7NYM8n5qEeCalUgBGb7i8uL+KD//IJfOgzn8Trn3sCnvqIR9riL0QLUSCCwHR5Ced98xv4wZX/hSPufX8cctAdY14/sSBQ67iNgKUFm9eagOspJwnwnPbCV+PAvW7ncIJt20KRdgRLeqONuGbjt7Cw9WeWZSzlLoEd04lNhUUoePnPf4UXvO1jeOg9b4/XPOXh2LxlCW8463PYuLCEv3zx47HjdvMCVIRnBIa5gKupNrUAIqiiwrXRBIsaqbBRLb1bwPXfvoEjD7sDnihLAf7dlWzlgt/eIwWh1JamXpKiVHCIhYW8GFNSWCp8qy2FZ9I1uGiKV6Z985sKRYevUqOYx6e8Sb0glwXNF+dqZlsMeh6kewta+/PaDfhae1vbuidhQasFA6eh4FQRLXUVU6RkAq6mDsZogIJq1czUsITXLC7FdPp+b0kgsN9fwmCwhOGYhaUSZFo480zYfgYNqfhs07d1rotGy1TGjAl/30qaaKYGVwVb9d0UlBUgd6BIaFYqOeWVa4BVUFOhMYVrKF31sySkdm9o3az2qawY6mnfVK1SDa1zJ4jOTMmqNxBS01ZBwNV/Nx4j6/WwtHADti5sRjZclq/wXHcN2p050JNXQFiWE/zZ/h2ev6FclqVE5LRqpW6p+XwfwSqPt5XH2LogpS1jRVUrVcC0X6hAdOUXy2Nbd2VMDL7KXoKL82ZHi/qMthtooLl+N9z6gPtixx0PZGsBWZ9mvAKbyl6l1yh5ViiWfG1uKbixEVF/ptj1OEJY5WHjwFWKW1e3tnLkLUJmH+fr0NStKZJeAizLvtAsDnRvmv+17c1VwHUiiZgKU98QEZwl4CVw5Te9UEt3h9jCivaYPHX2FfkC135tbedDYnmzVS8ImwF7jw+wsvcwq4YiSwRceQG01JGNjj4nwGR8VuWHKlWwMrBDcuzXzb4m32JXTituvsGgAjZOWQlH/JkYvEftQNWs1KYVtAsLxkrVu7I5q3hsC1RX0LUCrgS9mYBrKDXtXOqfEe3g/UWHrlo21NQWsLqBecCjUO9WaDbOfhq6ru7Lam02aTFRejXUClltaz5VAdnp49lGbWRu1JWC0+1f74sBx83LU8CtDqgdOK52NqGij264Eslu6xoqkGdD02oetivfO3m9deBqcxMBQBbBC3WrZwpF5o791xTqulf8mRJcsTyPUmnscQrRaHSjWneqAGjssdw4cJTiuJyz2TNE7sgOhc2qw5X2XigtrH3KiHgmkv7tcvM4pfLo+kVV4IpFtKySoI8ZtoXsmy8ytXZVLp9VtosWwNWnKDEi+eDm84a4mSdGMJ1YtdOyrW5Qnos9Ts1SxeIjRbGH3x861r6WZGK355TXcPeIvW/0SLM/ziIwi8AsAjd3BGbA9eaO8OzzZxGYReD3isBNAa6m4KIyoL6gCvN+/o3AFSgIXJfbZikg4Br2czEp1MqxnFDGp/WHQ7zmfWfIo3Vtdx7HPvjheOYRj8Veu99aKcfGYyaTHzXFdaUJJ4xjrnY7GfI5+vzR74+0wdLR+72RKVzffqZ7uD5yRebpdRs348yP/As+/PHP4lnHPBonv/g5aDKNOCaj5cV4EYbaBNiyvRN8+4eX4RWnn4F73/Wu+NNHPxo7br+9sbLyM/yckWBNdw4dQjyRD0+tq3uJ1RcbDnU4Sd6wZTPe+IG/wte+92389Umn4m63v4OloSojLBbbHisCOsK2PEfLAWFAblMw+EGkEvOTDFhSJFhc6uFZp54o4Hrq81+Lg/Y6wICYXkopZwt5mmKUL+K6Ld/Fhs1XAOMhmkku11mVg1Fmuqky/+HsC/C3X/g6Tn7GI/Cgux2IxeUh/um8b+Az538PLz76/njo3W9nC2ECMp43K8sLuOaCiEpVJshrUWHqxbPKxU6Bcy6+DGf9+zcNuP7JXd3SwlP6CTG9EBPBmaVs24LFrjw8UzOWUjdwIW/NFimXbQAQNlKp2SJwNE9SpYQTKhIeOjhv0M+VKlipsKmSjJRUW6aZrYDBxkrIY6DbFrumCAtf13gPfyf1L2Eh0+JV6d7UuLHYlRLU30uVKtWtVHhKKcwF8DjHaHkZvcUF9BYWMFhawKi3pBT7LE0wDpCcGtRWDPjdol1AF61uBw3ZBvCbsLXyYm25qlWWAgLaBp+pBuai0qCrATQhagXGIaUrW/krKoTDJsKWyqnAvqCjcajKY7O0XzDvVsvi5v+MkY8ImkdIikwxGw3oYWs+uImA9AiD3pKsBYb9JSTJWGreZqsjFTXPW4BfcN/6ihX6CnU9m9w9CH18MrZegH2AwHXQW8amTRvRW15EI0lUbKyl2Jm/rYFc84oVfG1SScvNJgOuqlKvXkNqyvi1dD4jMtW0hfld9sUe+98b69beRsySyl3B1jFT3OHKy4DU7nvq93pp9xLQuCINkdy6jWeNwUcVEmOafztXLT/ttsTeTSiBCRjzXL7eRc8UoQ0WmZL/toFWMuFtAdeA7rorVDMwR0FLARbOInD11HEVbqyd//QAvxp0nABLtstgBSCDmznciPcKkIiZuEJ95EpX4ygGtQUwpnwnNZaYRs7UvISukYLvwFW93BXUoYhkjFnsjOPKuKbuds5inqoed+09mk2BIKh+9vFmSjmpW658CkfQ6vGbbvZQEdbYDm1rasDVGt42wQRopg5g6eZ1eMoXmP2N9e2Q89pcQW3jgV8NMNbbbjVVc6gmA2raFf1uwHXCE7cMU/jqevo8G0Bwzy/OfTZtemKjl8XG2jkUybxXuI3kt/nUJGEy/iWI80PwXb7Ft437c+Wvy2yeG1OAO5Rd8e7oz+VN6Knz8m8N8OoN7veRTf44FJvHa+WbXOt9bqdgphhuMaBYRb/1Vivv7dp9ZSJxu5903jGfMZgYCtsAjPYqA656DpbZTa5iDQuUmjwgoGzEQ/3MN6psC5CXWLMWsJwQf3lshFrb2/mZD3vVlSr/WdtEqauutYtS9h9L/VdwpprndwGuNm6X45OU+r6RU/Or1X55muvZrTmI5iuVbGIGXH/r2272wlkEZhG4mSIwA643U2BnHzuLwCwCf5gI3BTgKsVTiM1siaBJdEwipazhYn/YQNFrI+21kHAxqrmzeTbqMzR5q+ij+RIqKQ9bFhfwwc9+Amd+9hPYvHUBrUYTD7zbPXHMAx+Ohx12H6xbs6ZMnY8U3kgpkzoxZcXuAsW8FVYpWvTIotEe0O8PcPa5F+LVb30vnvukx+Coh97PVIR5gcXlHr53+Y/x+fPOx0WXfB9/ctjd8caXPg8H7b+vqzliIRGaLy/GUPNsk5IjB75z+eV4xdtPx3evuAKET6WCcZWme8fLXo2jH/xQdOkX6coTxSOXrnBicWjgjSEvsGHTZrz2r96B7155BT52yjtx2z33qha44X3nakpNkb1KsC0W/HMiFdIhUixErRKvKagaRQuLiwM867RXSrFx2vNeh4P2JnA1oKXPJpRKGsjTATYsXoFrNnwf42wJLYzR8MWDCQrHGOVDPO8tf4+fX7cZ/3za8di+M6cCR9+/8mq84v2fwhH3vCNefswDTcmqYlGW+s0UcLMXyKT6FHBtsyATYXXDFk6eqnnOJZfjb6VwpYfr3RxQuZKObaD0cIN/AvhRq8cLVOUq1JUhJbRiHJoECE0UUmoSiLWkfDSFp4HWgIz8ORQiUr42qV70tHKBS4OrJWyteVhqdajbwotjlYvWSGJ0xZC9xPY9CFodvo4EEa3ddAxVt6epAy0zrZ/zteJh4wLD5T76C1sw3LwZw4UFjJeWkA378uPNyPtC0cvUSN67KoBFv9Y5dObn0JmbQ3NuzvxZ1YcMKFl6PAGspeMLFVZ1zVzVmqDh3qvl4tWHFFMHG4yNjQiNIQ0rYBXXq+vROtZtBsICQn3GKl/LL29E4DwSQKeShx612cj6Er30EnreZkMMlxcFXAn6Q31q0ufUlK7WcLpP5V/s6mWXAhuu161mGx4ExoStDM3ClhuweeP1ii/7TLtrHsCMnVlTeB9x2wL1o7JgG0GzjaPmlemvRYIhwXlrDXbY8w7YY9/D0GmtNyjHGFBxmVuWQUpgR6JZbupUY3CplJy0iCyBQbXIrsM4T9eVOtXS44vWGEWzQE6LDnVOoRBDA84DUtaH6SXIhznSEccX15vKiznX+G1jT02zpXu7dm/weC0Ac4kUrlTV6nmi03PYG9DICySFVeZqT8+ALnFTqb86fI7SX7oEvzf1N25e8MYqqGj17ATFu8pMUL/0kJXexGnltGog0W0A/IUSvNYUdXoWCOS65YF/Zml84n3SAubXLotK2jzkSJokUnbM8AK257VDZQdHkwjnxqBrAHV7fut5G4BIe0dm7yPgWhbLpJevp9oH0PJ5hMGlEQpWbJdc2BSfPmsoN54CctXb77exFbDXRyOEx218SqiBQ8K32nVX8xR90gTPN0i3oqK7s8TwxSxT0GPO42OlBcV2YrUNWNpi+ANpRWetq20DWEbxvhrULTG6Xz2zTNQeAem2fb2rxbQ8DbcRiEJTqpBH0Eq4KIBZHSE2DCtPKN4jUUR18sLs2WHtzmT7urWC77z6jn05JPnzhPebHuhlG0esFQ3fuLbbwkeUEjQa+Jc/dLwufPZrRdVK2BpjULnp70W/Vh1QwmoiNlir3XYdKiBvOWZFh7E42FcNoLpPSAVb63fr7wJaa+NjPVNLfrvVWIW8hvGlmJ+0vopLnj9ir9Wufva7WQRmEZhF4BaLwAy43mKhnh1oFoFZBG5KBG4qcLWFXjhdcqLLSik2UfSEX+SjJtBrIV1uGnD1vCRN+qV6qRdJqIlHfcFPFeTVG67DZ/7zHHz6/HPx/R//SIq0PXfdDa992nPxuD95mFShWtJ7KrXOgOSMC8xuDswXKDr8N1O2qFYEBv0Mnz/va3j2K0/xgk81lYCr5ea6HTz8/ofj5c95Gm5/2/0sLaxMv6rNh2sT1phAGwADvnv55Xj5GW/Hlq0L2Gf326DdIh0o5VLV+gUFnnP0MbjfIfdQanpMo8vsZFeUWJGFCiSwkNGGG7bg1X/1Dnzvyivwj6e8S8DV2sYUyDFFlvpJi4+gKQbkSoVrKa2sVpK24OE3K263BVyPO+3/KZX6tONfhwP3OgCpVjFaHqmKuuBeY4wbej/H1dd9D6PhRjRgKlf2kXxM2Jfhmk0b8YQTP4D73WV/nPa8x5QL2Os23IBXve9fMC4KnPmyY7FurivQqgW4g1cCMhZ9otpV6tR2G2m7bVXcBfYMhp178RU469+/gSMPv5MVzXJ1pVSmRvMsRTyKcChN17w/CaqYhp9nQ4DV7KmsFUNoIGl30erMlRXlWVBJleSbDbSYGu4Fj4QLVDiLlgMEsgbVDNLVUua1e2Fx9kaybhLqOofksppQk3jRJLWlXW+kIVpsaDNAlRgX4QaE+fMoLwRcBfDc3oC3SsZCWr1lDBa3YnDDAoabtmC4tIhh1hNIkT1As2XX3myj2e2i3VmL9tw8Wp22lK70slUsuagP70zFu7rOAGGhJOY1WrEsawv1RweV+ht/XXrnVX1f6uFGojahP615tZpqKMCzCmeJRpsyh59OdSvjQ9krlb30vWU/GtHHdjxCyvPOM2T9Hob0Vy3GaHfoQUuDUFc+q5kcADOGukNCNe17T9qDsP7KoY42FOwbLNC1edP1WLzhBp1Xk7YM7Tm3XaCHqyun/T7imGMANmiYqejkc0hFHPsW1b7FGANyjrn12HW/e2CPPe+OZjpn/Zf3DgHHOAWGVLi6Z2pZeMnSW7WJ4/E3Rdi0csoGrpXQ1ZVr4Z8cHq6CnzHYeZGX+DebmZCynyAZ5jqvphb3BrJZ/Kv2NNC9MGkrYH0hZ1zaQDFHS4FEkFdXUQOuNfSzyrlPPjENqtSBrT+j/MrLz9JmhrUxobauhanVAk5eT0sMzZSv4TMc/s1qPxUiDOvmmnrT3y/hW/xaG3jh3RgQ2mJQjtY+LnjQTZFfFjIz4EqBnCleXQnrZ2DPhCpjZLLlbwS6OiS0m8D8N238Mv9hzQmoItS/3StTXaL0fajgOO/XlN4SQ3UOGmTI47JUYAbwrFSp0XqTyuTIzqhsG6pWroBr+d54IJfWC5NgdaqH+D8NapbHjcru7q0cgM9l6VVxI3WasBKI/Vf+2yTRsrvRfR0QNWJfb4O69+kU+K3DudpEo0rdNzWlff6U6rp2oTcKW9V+vjkpaNnQZk5C6ErALmjn6emxqV4G2+E773TxxDocrnJLdBcLPlebB3Hedi9pt7nawKmFJ7YibbO43pN9Y6gEru67r7Zzhb770K4+9sVFRNt4V/e2Cn/mlQXbfL421aYl+63fCwHC60azJRyvA+Gp67JWXUXtOtl77V/1/l0pfxXP8EQv7RXK6V9c7BTCt1/PgOtqcZ79bhaBWQRuyQjMgOstGe3ZsWYRmEXgd47ATQOu1cQtvLSUOlUWLaCSokCeNVD0CVxbSIau+BGcsPRRbezX546+gCyVDZoe2gKa08QfXPUjnPnpj+OT//kf6A0GeOWTn4lXPeU5KtYT6laeWY4MSbtAMZcDczQR5WLOV755gmFviM9/6Wt40etPxyEHH4QD9uUOvQHITruD/fa4De53j7thvz33qgCoVsc1EKGFcaSiVZDPoI8tFL57mQHXh9zzcDzn8cdgZ1oKeKpWqZDR/NcWvLa+cGCgf9aLZZWrFvu9q4muv8EUrgKup74b+9+mVsBg4iC+TnG4GAA2jhnFKsQ8QiUahVtY/AEdbF3q47hTX6IF+2nHvx4H7nkgUknGWPiBcIkKSKZe51jMNuAX1/8AveVfIil6aCrZrqmYZcUQH/33r+IDn/4KXnbsg/G4Bx4qv0028pbFHj742a/igu9fiVc95SE47A77InEfVYMXmfw3WWGevqX8kvdlp42E6f6+kBRwveQKnPVvX8dR9zoYT3rwoQb1IoXd/TAJCY2eOMAgcB0PkBPojjJVkR/1B5aKT6gqr815KRObVNa6YltK2WZDtgICgmwlgVdaLRhoVeEoB65MMbdCWrUF8BTkKqszR8V0dRNDkJaMaAtWpqZHFXtC6EzKzTELwLvHaMOA5JAK4dwsD1oNFM2mlKKxeZKNR1K7Lt2wgOWFrSgGS2i6JJAAfMwWbHfQXbMO3bk18mVVmnss+MZjpOMxmlJSKQBWTMzjXipWXdkrdETFaNuVsF6EJ3xQDfxFu1T/lS2BFyGiAlnFv5RiTchp3q12Su4BS8BOMeLIPFvlA+xgjf1oMBjob4StDfm7DjDq9dWn24LLHfURFiBTxKMImiCSWz3ohxBgmorYYG+CZstUsb3lJdywcSOGy8uyGKA3bErLAiqk5XXbMq9fKZJNTWzetQQZNi7wTjRgZ8plhjnLR+ixH21/K9zmgAdg91sdjFbRxDjry4aDwJX+ohDczMEChhpjXWUd975ZTxdIlRps6GLlly3Yq+W9AQWOaxL5k7ER7nHDy2y3ayDAKojrvYzloEAxLMTYmiwy5fBBRyhtDlxJHNq18DK2YADtxIBrJxGsMtBS4aRgMdNldKaBrl2Dj5HWdWxMkC1IgCHPENA45HCXsZTCtXoGxIYPwZOlLEcULWocu/l/peIyjhcgyrPquXkgT0UpZ91eoG4HUMtSqNLow4vSrCzUtmyLJj2vPUaufPUHjvq5+eL6bVM7M+sD24CurszVK6jQFeTlphszHbgBK18JGyPLHhMp1h4U/2graGWgVdXHCFwFccNmIGJYFeOq980KfkZ3835abiROXUek9JdNYwU1w4P2xotoxWe5nYD3/7qS0p7z1QTHn+4+o3GQ6PYX5kthg0clQJ0Gv9Pp5X53KrOIr3WFbdmO3O4LOB3j1iS4XfXunpDurjoA2DzPfaAJXK3vs0Afvy3TyTYILE66e8p2sH424WTgGTsRoyhuVrWFn0cUJ/P5YB19Bs+srK6mrzXi5eDVrQR8z9mtEGqbAmrTGNvK6VltLIt5qb/GHnfV14qL5J8mNwHsnauA7wkrgWrssDmujzXlZvjk2LKNFpsCrfYq7b3qGWu2CrZZaRtF9nzwGMaDYMrGK441A67bjvrsL7MIzCJwy0RgBlxvmTjPjjKLwCwCNzECNx24BjCNiW0U1+Gk0oArF/rom6UAhqn8O00JZP6N08DV5ufVRNnSiB26xs8J8J/f/iaef/ob8KsN1+Ocd34Idz/oYDQI+7wYAeFq0smRzOXIO5beKkmFTyoNuF6Ak854P0484Tg8nUWz3AtSCwhXHNoE172qCAq00HYf11C4ELrWBSkBXJHgO5dfhle883Q8+J6H47mPPQY7bb/e0ytdkeuc1QQWoXL08uMRBvNYWPFlDqTAhi0LeNOH3ovzv/stfOi1p+GQ29+prHgf6Xzx9t5wgEsu+z5++POrcJ+73AO33+e2pa2DilP5CwXEBXmsKBBBaZp0sSDgeoLWCAKu9HAVyPbCQ/IcZCGpFIN0Ab/Y/ANs2fJjFNmicRgWkGAzFEO87F3/gG9c9lMcdZ87Y+ft11nBCCRgOvxPf70Bl1zxczzmPgfjRY9/gP1NqeHh5zpWKng2Ggqyma2AA1f5BtqFnHfx5fKIPfLeB+PJDz3MfURrEI6Q1L1bpRajhUA2tAJLgwwjFpHq9dDr97UoaXc7aM+tQaPTlYWBlIv0cXXfUvYbqRGp6HKvUwJaAlcrrsX/Vq9XmrmgYPgAVm0d66nwn6tp2RQnuZJG2rqye33hNy6k4jQImTPjGWP20WGGtDdAQrNPfngzxShNlfbd6LTkxcrrSzsdjKj8HAyQDfpoEtrlBYbZGKMxiz810ZnrokW/3nEuID0ksBwOkQ+HSIcjNMY5EqYgCm77NcsL1oqHhW+rQGy7ibTLOJpnaXgzl/6WtmY3wOUbE27p6mpkXiO9WWkNQMUrAaPdQ2FpwMgIRLPomhSfplxkHBknFgvT37IhkvHIgGt/qKUw7RIYF4FlL1RE8Z4KfEnRZnA1xgmz+4hK20XpVUul6aIKci0A40yK4Va7q35LEJ+ysFiLP9PHlbCVB+G44OOk+GKCZtHQ5tFYsCuVwnKUDTFoJGjuug/2OuDB2HW7A9GgkHfUQ857JKO6l36pYxWpsuzQJpJWUqaalwrHsi8y8Ksj19WUrtoE4PkS7FHdKg5jIMiX9xOOKvpTViAfFKC9QDrkeU0SCypdeQZlERn5LpMIEOSTkSQoOgUwBxTcYIvnh4MEjmI8hyiGtVIDVj1rwqalxBduGWGKV/dn9JRbKxJkXr3mjesbccF0IgvB4YgVuIoSXWaZYIq4mtWCYKsr/zicun1AdaPHuBWwzp87JZiOG8WvIC5Wqny7F7W5IlBt9gKlHLeU0taxoH1O1QNWga414MrnRE5Yr00AbsR0TN26og/V+1RJW/3eNq9lxYYF71SIa4giJYAN4OjP8m1B4BoomwZc0Q8tUnWlbOyUcNfCN4t+43wqQJtniaifWBtrmHLv1hK8hvA26t3LhcksBKJImAlPywf/FOiO9nKP0XHVn0y0GP8O+yEH+q6e9T2U8jPtERnHqrXybwKutfT7VIWyKh9UFkqNzQGm6Ks/+z0oawsvjmjzkrhZ4jRKqlf2y1A3l6caDLvsivYL/VPzlFDSW6ziOPx9ZCioP4Z9QMzhyuCoAWxrwCdDvoVTborHxldsHJkPkc9T/Z4zX/voH+HV6/eTi+gn7BKuFUgGAAAgAElEQVQ8a0GXoXuq1vncwsCykbYFXKdHtlp8y4+K/jPZsa2fckOHXZ9jpSuUtdln1zApgFh5Y8yA628cLGYvmEVgFoGbOQIz4HozB3j28bMIzCLw+0XgpgLXynYqJndRbMiq0WviyMnbsIO01y6Ba84Fau5Fcnw5ZhNmUxQQnnzj0u9habCMQ29/MNavWWeqKD8Mp5Zcrr73Ux/DKX/3Abzo8U/Gq558vKrGm5doJvsAwlZ6t1LdOk7HWgxybcNjD/ojfP5L5+OkM87ESS804GoLbq2CdDKVWsVS/EwRRyUAQaQv3aKokebI1ULLJsaFPFxf6cCVlgE7rV9fqj1kgVCqlSIFz9WGRg6mlrueDuhFGIQyqAhdXsaZn/oYzvr8v+ANz34RnvSQIwVK4xwUWv+oX11/Lf7yk3+HCy/9Nl7z9Ofj4fd6gCwBwgLC2iEWHYSntngWREUbW5aWcNxpJ2hJcsrzTsaBe5ulAAG7gSwCxK6g3LC5hGuWLsOmTZchG2xBm4txtLUI27B5Ex7x8tM99X4l1FGoixwH7bUb3vvyJ6HTTAW1eL0p1WGEZ1RwKhU8MyVpi5DKbQVcUXnuty7H3559EY66z8F4CoFrpGdL3Wr+rVSGGtAjoBwyv17gkBBu0F/G0sIylgYDpXbPr1mL7vw6pdCryBEBGQtoSclq52whdI9XwjOqFpsdh62EjRVwJZiWtUCs990yUurv2hrKVJ6+tCwznq1ojoo+yfqAxZHc59YVn4LSGQFsIbVuMhog4euJNQQlvc+z4NdcB91169Defj0atHFIEgyHfSSjoTZH+O+MMNfLgvBzsl4PWW8Zeb+PgmBvOBLY5cItWJNdI7+tuFTatJgTounfnZYDV0u7T1iUinEjTKNXa0me3TPZ1bFEcex7BF/sD4LMspkYSsFqBaVSNKkWBaGkFdGSgpyKaV/VErTGN2F7MRoIIo9HmbxlqZ6n8tRsHGygUsGj8D92P1zZd/jOSwn4HDAwGFTRLtywCcPBEiiq7tLTt9UFmm3zAG63pHI1MC+i69duEJJjhW2DpCpOpPEMDfmyjkYDDNsJOre6Hfba9yHYob0vsJChoA/taAQw04AhKYs52WKaIsS8laBoJUjbvIfor20+n6VAb2r9H08baw0HG75PprYibG1b2rqcMuuptF60qfz1OEExGCGVtUCKBoGNxiqDalRVa4POiUvAD6nSW9w0IHDlphp9Y12R5kpg+TL7yZaoahswqVKyVVCx9Ax2z1SDpKaU1qYRrQRUeC6VIthZUOk16g80r+Bu/SYtsxscGsrWodrUU4a+CtkRRidqLxXICnWoDc3xiHJDH1dGht2DAxoVMAvrC4pKfZci7Ay0e6j09QCZ/PcUjJmANSvnGZYI4QOSxlMrXJiwMWQlUPcLrSDYdNp1fHKVyq4eqA6bJz2M077NKexOKNWgpXpy+llZy+yYELj6++O5az7IUZDLCg2qpco41FWl09cf11OHlTZvEHBVuzp4KzdN3cZHfI73mEHRqlhlHYTrCV87aAVH1T/oGexFlAQ3o6ASn/3qSHazy7c+NfWxoKf776+MS+x1V/fAyt7gYFGnzbmB+RZT1cqNB8JWqekdvKqjlhYozIAJtasNGK51LxW6VhTK25hzChU5nToLby/db5GJE29R9gf/4P3HN2tiLmd/cxVrHN/tIHQ2pWeyzzfr0Y9+viI8/osYAPR88NkbVf9l+4ZdTvWhtsdeWeVEoTi7byIUNbsaT/VX75powJVbSXGnTG6YrGxbgWHO27h7q31KVwCrv9inyAVdhS3ta/qumAHXlWPj7DezCMwicMtGYAZcb9l4z442i8AsAr9jBG4qcC0nxuVix1KdOUkuFa6c3I5aSPsOXLNCaiuuBbhItVTD6pMMuib409Negwu+ezE+9sbTcdgd7mICAlvF2Ew2LfDNS3+Ax5/8Ujzmfg/C6Se8Et3WvCnNGiOknTFSAtf2WFWsx6oKa8CUC+ZBf4izv3QBTnz7mTjxhc/C0x57hFdrrU1cXaVSKTE4MbYFhaX6h9+fWwCI51YLLp6oAde34cH3vBeec/SxZilQz3gs/xXSDY9HjbWWi0NXgFbxMmsG+k9+8esX4EXv+HM84xGPw+ue/WJBZVMGW/qZFhNJge/86Id409/9pcDNnz/nZbjjbVn0yhaOUlmW6X+GdgRak5YW0ASvC0uLOO60FwqinObA1eAglYMMANNIOwJpWTvDxuFVuG7DxRj2N5qbH0uJj4HPn38R3nTWZ3D0fe+K+939QFt4SflqStnF3hBnX/gD/OK6TTjp6Q/HXW+3h1SJBmoI2Qzwmq0Ai6FxkcxUbII6A1YEPudefDnO+vyFeNR974KnPvSeViDL/VUJAJXurk6XuxcooSXVrVS2LqG/tBWLW5fQ64+Qpw2016zB3Jx5l3aocm2bGpGfImVXSihsYEznoOJSbaRSudLb1dSeVHIGpNX5RFr6FBASfvfCWVJx6tsgI5WqRT8THGY6fDHKSF8FG/NsLDhKBWqoLyW8bpg/LWWvScZiP3w9u7QVg0pbHaRU8M51VBiMMJf3TJuK1k7LNkRcKTrq95D3ekgGfbQy2gjQ/5TwkyqZWJTZPWs2DlScGnhN5ekohwdTcxKguSWDLBvmmirUlbCAHG0PqABtJgZkBSKZci+kIdjKA8Z5UZ1KcC5tlerz0ePUV4llOntlrBmFt+jvTIVr1l8WaOebmo227AR4XFOhx4aEAQPzkGWMbCFrEKAqOmIFv0xdu7i0iK0LN6DIRmi3GrIuEYjndarwWksKVyuSZTHSwnZqYc3Py9KhimfxnkwFU0fI2w3M734n7LnbA7E22xX5lj6K3rLgd4qWoIh8XL3gDQHiOM2QsU+0E6SdJhrdNtIOfVEJaCzN2S6tuj5z1dUIWHqimk5PhrtmKUC1qdgJ+2pU4568Ft17VFYNRkiWczSGKdKsDpiscI4p23lM9750z18CYnI9wta8lQtAh/2MWEFtk64aM2NQrB6Sq8HW+KsYi+3+2DVrqDQIXGQE955+W9eB1u9h7zSmiouxXXo73csTX2Kwbk9A+wcpZ+2Y4ltmB23QzEENh/lIGy8tE5ypUP1Ln2NLDTbrEsFac+y1/irPUPMOtcF1skjT5FZYBWv0k//RuqcXbKIqm2NwYUr1KameAcC4V1b8vUrhtrjw4qhy7WOcLKuYVgD+SejqwdFb7BwrcGvFPacD7UJ5f9r5vELpKwYrK5jlcdnGnKo8Tvm8Nm9T3WM1u5EyXPE6PZ4rn+IAb6W6MfLtpyxm1I/0bLfiVLovlLrvjSsve5uHeOc0xbB1VBTRoXxMnkZnVdxWu2Bvz9h4VpEwU7fyvrV5nZ8P/VxVSMuKfsqXtlEVjDLIHbA7JoBxDaFapbWEW8OUo2tJNacKylmbR7txw8ueD7FVUVOG6nlf7hDppoiCWLyWiXfVYGgJ5svQVOeyarRieugbhHp1rS+WsVbbWHtN3hvea2ITwM/b+u70vfXbANdqHC/vn4Cr7K8BXKNQlgNXA8Iz4LqNIWD261kEZhH4I4nADLj+kTTE7DRmEZhFYPUI/H7AtT6Jq/QnVcqpylajGLFgS+07a0idIXQZ61AvJsH55Vv//kP44Gc/gTc//2U4+n4PQrfdsQVnLDyLAv/6lS/hBe84Bcc/5hi8+inPRqsxJxaatjNgLkPSGQMt+sC52i7S/HKgPxjh7C9fgJPe/n6c+MJn42lHH1l6imk9GP6F+m+liBDEtNWuKa/K79QTAz1F0FVD37nih3jlu96OB9/jXnjuY5+InbfbwVUrvqggOAw1mS9ceQxbkvNYtQWHT3oDgMQkmP++4mdX4bGveQH22e02+Mjrz8BO63YoC5NYtpsphz9/4Xl47QdOxwPuehj+4nmvxrq1a11N5ovV8ECUdyshaxsNqlKlck2xsLTVLAUS4LTnsWjW7VyJ6QtTTdap4Gxg3AC2Ftfhmo0XYXn5GlOnsqR4DrzyPWfhokuvxEf//LnYa/edtGjj5atYVZ5jMBrhvG9dgXd94lw87k/uimcfdS9P0fT+5sCVxbcyVmHXYovqKvO/NNiZylLgw5/7Gh59v7viqQ87zJTSKX1WG/LVJOwsgabUoZbKmg/76C9vRW9xAf2tBHAj5FRMsjjU3Bp05taoWBQhIRc/9G1ttzoqiibFrFRFlnZu1gym/EoJXFVcyywGzH7A0+WVomxxlEIyMxuFKPA0pqJ3NLLiXVRo0hpgMDI1Z7zO1XiFw9aMfyMDY0w6TfHwMXPLaS8wMhibUTvWYDpwFHoyRSELEiVNQuWuQGCr7b6p+VjK11G/D4yG8uZtETJHZiVBmxnTGsQRA7FKzlasjPc9IXMsrBma1P1tG7I60Fpdx2+4P28HTRWvaul3hNeExKHSDRuC0Wgoted4PBDQoL+w7kjC05ygu2UWDoLWdu+xwJ7UowQAxQjD/lb0lhd1b7fp1duec8WSLeJj00fwm6rZ0g82wJywn15H6MceQCX24pYbsLy0VaCB19HsdMpiY7JZYJ+Iviu5tNlNiFQTugUlkotA36q/Fx0UaMiio9HtYped74PdOndHd9gFeoyDFbMjdJYKU8oz8+qTFYIqgjscZV+muribAms8TZ9qVarjROV9I8HLmOmeo9rZIZLS1Rlvwtqmq4AFul1F6cOm8QO7DzWG0sO1Rx9XVm/zzR8ff/lSqlx5DrmAkanS5bhA71bu71CRy0JdE/YapjA0eOIQjtYCARpr/rR2/69UfvlulXXhgIQ1MSgTKUoLgPqjtVbIyt5n7WePBHtGsi2Mt7pHazybCD2YPS+LAvtQU+cxBv52xpjX7M+12AMIB1Y7pBfG40aGYuYwPNiWPV1M9Wi7nw5cpxTJ/vqIYhRgrPHlqgCTfFt5f9mmiGDwCnW0j3FRoKpObidAaS2gtBUQdO0re4WbuZGC75dRKYBL9Wu8fzVgurKtwy/YAj5dbGt1lWu9z1gyTwW9yjlEne+Xh3UIrAY26KomKxWFNU5dP9W4FAFWs/uxTh+2DdZKbEo33/HuZpYFBl0lmUbRMLVpeW/EfVJTBnvvqyhheL/H/EjWSg5+6d2a2fgiyyUvoqU0dY4S9vCfiK0uTdA2+GcdGtoNY/rQOkSviKV8pss+E9lF1uEi/nYNdi/oY1wtHz76ldrVlMh12KquEOrncoOi1i9lWF3vp5U/tR9Vf5RxCD8neHXcUxYA2ySSjfxkP7P5rm/um7m2dc9yB2Hy+FGwVa/x509cfryyAr7R91zNqoJZ8VzwE9U96vsefs5lvyov29pm/oi9J2Mx+9csArMIzCJwC0dgBlxv4YDPDjeLwCwCv1sEfn/guq3j1YALOdaIRVtSJIMWkkETKSfp5ULD0vos3THBud+8CCd+4J04YK998bpnPh+33WMvn7QyLbNAfzjAy979Vnz6K+fi4298O+5350OVtiyv1u4YSXeMvG1FN7TIINyNdKwiRX9oHq4nv/19Blwfc5T+borC+oTdVCRa9LoFgCa2VIpxwS2A0fQ0Qmp7XUVCSJEC37niMrzyPW/DQw69D44/+knYcf3O5gOr67YCP/xFmcJbrpXND9dzvOwcqOwr7QRjkWa5axs2b8Rpf/c+nH3Rl3H8o5+ME45+GrpMV/YJ+jgf479+8RO855Nn4fwfXIyXPuE4POvIY8sUTa3dlF5q6anyjaRSCR3/pooT2DoBXE/GQXsfUGt8m3ybPy99JptYTpZx7ZaLcMPWq0xVmbewvLSMx7z8zdhtx/X4p9OON0WQLyKkkmXRKhS48hfX4c/e8Y+47Z674PQTjkGH6kaTD1EyaEWgWOBIRZJsZaAFShRqajRw7sVX4G8+dwEefb+7CLiyb9FTlMCz2bR0fkWZn8cUYQeeRUY7gUX0Fhcx6PVlXyDVjDxbrdCRVI88BwLHRgOdzhw6TBNvsBBVJvUmU9KZ8k1hkWxojaYrVV5KXELiPDGlZM6CMVbohOdSELhKnejq35GlzUuh6kWLtByrLYQJWrWAZeq/1JcEFClaBHztltqYNgMYUA1r55G1GlJH8tjjYSYvVgJJwrfW/Dwa7TkQ3FJJS81lk68bDTHoD9QODRV1sgWt3YMOxahkleLbFpamTrY2Ms842wRgTPgZDbYHAXWjIZgkwMbra6RosbAUvU5pz0CozdinCUZcJFMt3DELAsL34XBoxdSSjMn3OgaPRcirwmVsnxKiKVgGDrnAH48w6m/FMoFr0kKnPY9Wq2Pp8fI4Zn+RM6iKUeUZvwnAa4W9fAOF56f2IdTu9dFf2IJ+f9lSTFsdNOfm1Gd4bVL9SpVNQMY48Ri2yVH/4vFNQDewwjRFB9T9jdI+5ud3w15rHoEdir3QFggZIVOhM4O/ukal/5qtim0aeSV7GyisVxGYzwPYLgXWNpA32ffpi+uWHiraZaph3o8WO4rbDYDy9UWDY4mDF4HiGFc8ZVrtz/vCrARYUFFq69yK79HLNZV5QoI8zZG1MowJbATh2UfYxwxCmjrQIZUDTkvn5vna5kGkbwe8CX9N65nWN+NvEW8bCgKY+tgWNjAEN7RDyFav9R4wTjHyDzTI78CVmzACHJL1u4NCioTK1lE8f+zsBFjKD3HfT8GroHFuneCvseeo32uKU2pju2/uBGTTp2us9zGVUCzUdpZbXKlYSzTnD6hapxSU4kaXYKuPaWJbHjNXG1dvCWXnNDCqwNoEMIpiWslA0JUV1vhc17tLYLsK/NIBf1vg6sAz3hNKWd0X3IhZOcepGL3DsJqUdmLTNrCaf0bFZQ0oVsA1Oso25lMln20gkYLUnnWWwWIbljFfsH/4jaGfw8+VHTZHTk9cPpQ8VZzvt/fWfHL1IT73mT4lnQvvYZ5HU8WyOLbonEKOLXsQPz+qW8sdOdvQLlP4dU8QxNc6uSCkJgZWjE2FU32OGC6rXoxO93bEtryXq70+y47ytPzYwND1hO1SbAzEBo3/rew/K9tjtf5QgfrqvnTGa8+72u6DXWmtUwny89/1pP3IJJgEyCvVrd7WtV2Q+vmV94kzZwPSbkOi8ck8SgTHvY5BZa0xqRBfFbgmwPwjZsB1G3ft7NezCMwicAtFYAZcb6FAzw4zi8AsAjctAjcfcK2dDyd4Uu80gEETyaCBZOSKK06CqdpxlQjn3UyTf+l73op/veDLePrDHoVnPPJo7LojlZAssj3Gp7/8RZz692fi9nvvj0+96d3Ybt065M0h8laGpJ0rJTZvmQeYFt6W9G3ngBSDYR+fO+8CnHzG+3DiC56Dpz+GCtdYsdoE1/zXqkWHfDS1yGb6nHnsWTpf+L16OjEXCqpKA3z7R5fhle/9C9z/zvfEM448Bjtut4N/ri9ASG0JcqRYArodFiNqujarpngo0wcNKxL+1ZeYLBZ0yRWX4rlvO1EA8kWPfQYefV9XBhcFfn7N1fjQ5z+Bz5z/RTzsHvfFG575Euxzq9sEB7M0VS24bYItZSYLXCVdJAmhq12nAdcX6jWnPu9kHLTXAaXyOFrb2AcX+Q0M0xE2Lf0QG7Z8D0N6gRYJ/vMb38NJ7/s4jjvyvjjh8Q+ydH6tmAiUTU3HRcW1m7fijI/+O3527Ua8/llH4Q777O5+hpZmLEgqVagt1soFm1SshDIpzvmWKVyPuNedcOyDD3Xlh8EtS28ngBU+Q5uAke/j542HGFHFOehjOB4hy3OMvDiS2SuYImY0HGA0GKnQF6HkYDDEKBsLVs+3uljfncP2nS46VDDKtmCIYdbHaExwakq3hpVCYr49QKhMpaBdohZCtGfgtxZv8qbzFH1CSkI9r1Qv6DeWFNJ9Tc2CQJCTil5+RlEgG2YohmMdl6ASnRayJh0SC4zpgcrCSijQZl+cpycu0FtaxmBpCc1shAZXZsMRMkJbnijVscoGNbsAg4Z23lEgLJSa5ldpxafCIkGppfxWkQ4rNqZ081D/+npSPrA6RoJmQl1upqJJaaeNdH5OMFYgcEzwyiU8ibIdiz9TTcxzYtuEqXEU3+LSNmUEsiFGgx6olKX9A1XLuh5jk2ZNEICbQHs0NIWrVK6m3tNiVh6vrgekn26vj+HiVvWXMaE/1a3debMrkA+wqbKluHYiw58jNVlbVz4+StlY0MKDZ91ARq/dRoZ183tin/lHYLvxLmjlVBiOkSW5FMyKbygO3VYlUkhNwRlKJtskK1oFsCZFsq6BvFvIM1aV7EOt5bYCgujqA+YDyw2vvDEWtDUI72pih+eCyb6BUAxpi5GgwedA1kTOe4JgNyGA5waZ3cP6TFoGaDw3c2N6zwa4smF7GqxVY7nGbZ2Kw61Qk+ptvilYg5WhuAuK4wJT85wU57T/2qZbqOJWA3LeYXQI92nlJqMH24rT2Gu0wUEfRVoq0HbHNykMFtuX7oeApNoci4274KK2WamxULsfLHDHWFFhaO+vpyybv65BVsIgi6d7GNSUwatcWcnyhIT04S1ZCVDBH2cjhSs/t1QOBhhahV76QVZPafdzBG00eihSQlc+gKP9VoLbFdXtV7hOTgIvA9STAGwSm237nOvxKQtkCQKWuwCrTMwCZEW/XSEFnnyPbxApE0Tyf+5sVDYCkxA9ghkKyVBFqtOCVfPyBouRhX+sb7So0wUM97YqU+zjdHxbwjdM5P2ZN20jRwDW5KW2QW0ZQKH2N5YYuyMGZsX9BFwDtttxym0mbqo4TbVCavZMrGD35K1v9h8GTusWA34H+TZl7FWE5N4+wyB/BX2nN7usv9nG1cRuRNlS9TGIivJ6n/Fx1bvsRMEsD0vlpVypWH1YLrOV4jp0Kgqena9tbE5tOqzS6yb6qv/Dni0+fxJ0tfOuvI2ro0q5PrETY/1hzQy4/oZoz/48i8AsAjd3BGbA9eaO8OzzZxGYReD3isDNBVzL6aaKMvlcngvKYRPJsCFVE0ZeEdUn4uY1an6jTJM/6UPvxgXf/w5us/NuuMv+B6qy9+U/uwr/9cuf4ta77Ib3vuz1OOTAg8GaNuPOAEVnpCJZVD/Rr1JTYC2QvYItFwYJ0O8P8bkvnY+Tz3gvTnx+ANdYEJABxgrcKgJb5iXPt2n2CASvIQhRwYoQl9TyKFPgu1f+EK/4wGlaZ9xx3wMFVG1BGpPzUJ7Yr5/w4CNwl/1vjyZTQbVoM+hqk3+qSUKE4pPiUBYCWOr18IWLvoK3fuwDuHbzBuy+4y44YM99sdhbxhW/+DEWlpdwz4Pugpc94TgpggMV+FLH0/4MfhN60bu1IGxNOoIfPGVZCpz2IinaTnveSThwL1e41uf6WmCnKOjjmhZYHPwc1y18A73eDcjzBKd94J9xztd/gI/8+fHYf49bSaVKkKiw1AqJLfWG+NevXoK//cKFePJDD8MzHnkvX/BYmr0pXC1+EsbqQlylIk6e4hxZCpyPHdatxYF736q8T6QgdGVm9LeHHX4w7rjfrdFOCe28+BJhWTLGKDHgOmYK/8i8T7PlAZa3bsXiDQu4buMmXK/vBWzdOkR/3EKadLFmfh7/P3tvHmfbWdb5/tbaa0+1dw2nzpCczCEJCUnADMwgM0FAQEUhaCt9QbQbW7QVtfveq2I7XK7areJVUfiogAPQNogMokRlkCFAQyAIJJCEDGeuU3PtaU3383uGtdbeVXVyEnLy1658dupU1d5reNa73vW+3/f3/J6zFrs4uHcWi/OzmJtpoMFiP5aOropeTXWnXyjVl0yZp2pTYKUocVlcSSGk+NJZQTAVDbIquBf9oiLWJ6VeAE5j5PeVe53mKeFZgDpTyAliTTkpylKzMqjVAjTrNcRZgkFvE3Gvjyil+jBHRiVsSrAcIqjXkUYBMgGikfoyu+ebAB+ehxaB0sLruQB2ucXkmhNwU9mothBitVDAWnMKNbsFnewSFo8Qib8jrQIJ+4CgEaFO+4OoJdYSKSeHGdWyVhyNaeh8r3nA8vwUwFI1zzipupdFs6g8i+i/a5YTPF6ybE2jNyV8liFNYlEdi62DAVeZDBsNpCexvKfXR9zrCVTkNa2x6FqriRrVrRHbinnbMs3eJ/3+PVdbAukKrBiLLLjIGlaAOMjFvmPPzBW4oPVMtJM9iIQgpUioDnU1k3uaSsFCAx3mi6w3hoI+v5VDttOZEHk30KJUYhVRponLooB4gCrUUysIwlZVX1aLDur7dNtkZWGcIxtkCIYU2lE9r2pxgeTS/5jKl22+BWQt2hSIQ7bhGIOFnhY/Bj0qnZErmQuYZoUKK2YD8idXfVXOvwQ9BobsWSLrUmzIfB7cH3AVAKT9kirICJpMUesFlbgoYnAKfD7y2aIrfuPqVocgEgIvrlRNMbanit1bEkNxWbEiPgZsPTr6iPNU8ypw9WDuBhktSOah7Ma9QdhQmwhPg6ZqTx5j5nFetKxTw8udoSsbf4w07Iu9AKjQ9LhWvDuL5+o29rSTLUAVsMpTxJ6z+mwWlGTbmUz3PtWAy2G5tXa7rxxiTSIvP4ZTAVeFiMpD1YpJlKV2QxqGL6Hl2BqCd7I2AJMVAy5UEbhqpsT41wQ0lIVW0VmXYxb5mcfgFiVavEuzFsw+o1iEVqjpCyUuRdcuSVXyXjy0unLrWREKhX3Vobxv5FciH7e/OZT1TBdvG37klWJYBSwtimbZuM/Gnn7RNVtme3j8Vzu3U+++9Xp6dBWw2kjLlK6F3Yj1vSXrtSKtDlW1NFkFIFcWTmxx20c+D2QiUKj9rdirrkopEfYinb69sQJdno1UuT+mCtcHEvnpe6cRmEbgTERgClzPRFSn25xGYBqBhywCZxS4ysjZJnPCSqjgqQFUNfElqaSaMs2/iYJDZokKVu49dgRv/cB78I+f/xRWNzdlW1QiPunq78BPvPQHccXFj0BEaET1U3MENDmRUAgl6f3KEbSab0aFn8KSQTzCP33yZvzWn7wDP/nDN+L7nvvsApNalMsAACAASURBVBB4AQWZh/vKv8BWHm8dAVW6mglqCg1TMBWeXjrJ4bj03+75On71r38PX77ra3a9iuG6/Tw+0fq1//AzeP5TnolmRKWQeSfaRLsoT13AYEsJtIEyj5vep1/6xr/hTz7wbnzx9ltFeck9zndn8fTHPAE/fMNLcMUFlxSKNguPTgplEq9KKFe40sOVwFVTF3Ns9Tbxs2/6vwVX/Ny/+ylcet7F42KPQnpChUckXpyDbBkn1j6P1a17MBym+LFf/iOxB/jTX3yNAgUrCiUVo22+x2OmAvIrdx3Gr7z1fbj+igvxf/7IC8wW1CdeptAxj06tDO+TES0U84kvfxPvvOmzOLy0NhH/8ke9IgF+8uXPwXMffxWa9UgAmtgXiNo2EyBMBWtMZSfTyOMYo40+1k+exNLR4zh832EcPXoSKyczbPSB9SzHapaDLZaernvadZy3bxaPOGc/LjpwFvbOdwSqp1S9MlWbaf+cVlH9GKrHK1Po682m+H1qISX1xVT/V064VRknyaSiiFXJkKiDXLFD+FJ4w/LPpsIk5BG7AmU34ufJkNUg50nwWCOUDbQ2OBWfjEkU0JEWkkbP6yOen40mkpDvs7ZTmDJrKiiVqQSbVMIKM9CaQwpiCXsJLuORxJt2DzwInTdTwau+sdodsCAXlZZSwl39WQmI8xgpRmrt0Gig2WqLP2oeNZDVmnKMakNg4In9i3mmsu+gOpPXOac/7pB2CinqtVAVwfKnTBTOZNk6N1YrCym2RYuHhOn2BradWNptzhglVEH3B8iGQ7k+ciytlnrTip1AQ9S3ct957EQdW34JqLNFGoGvOY0dcq5XIa7FAujPmnkizq0/EfW4hRr7rTBDWiPCLJVsvs6jCm3fpKlQ7d5V0aO1KxbQmg2RdkNkTSt+Y4pk4z9qjxFRiSoUV1OHpc81LZhYcVCQlytsHQK1PisX5tKnipc3gb+BYaY6E+LKF9XThK0zOdAwuCiBsXOybO5TPQzdF7nwc63I44oYV4piVYHKmJLOgataYpqljKXz73AAsl+VROtfHaqKmlWV17YiWBTfInCVuoH2nNKPejEgfabI7W6Fs0RBWk1lt2PUhRkqj3Wdjos1BTy0w1G2wntIVa2isCssBU4NReX9Qt9VRVlYCojC1fSJ/uwvsdPEYuPuV21nmMXFLypc+6LSLADWJHDdMd/bn3TV8xo/R2N05jetRZ1KqaVab5zO1/Zjt4WMynXye7lUYZ4+cGX6vi6+6iJWeVzaMLXFOWjVPkWPSVIqpOGysOjOwNXj5HdBFdhWrDdkpUstBEKqXG185QvPqjI1j1npr6r/5jHws3rkYrdTLPbY2MmKq6m3buWrmvQz9id9BgrYNQW7C0AdbEomkjzq7Z70wWERK/VL1TGJx3C3K757W6gqpYvra88z6wgM6Nvx2j0uhyZtRL1gC4uTAhb733XMJMcoix7Va3Q6LdTf4w8A/bw0EYudqo/9HEvqrE3YPN71n3IM7edd8EB2PH3vNALTCEwj8JBHYApcH/KQTjc4jcA0Ag9lBB5S4DoxRlOViKU/FqlmNQWvBKzuWUdyQKjJ30uqrE4QtGZsgBNrazh84oQoX8/et4iFhTlEDVYDotckFWxqI5DXqHpThaWMzU19KhMCKjAMyBGWnFxext2HjuDCs8/BgcX9FeDq41lPjSMkDpBTlRtHCAlcvQq7D1BdHSA71VQ/jk3XBpu48+jd2BhsGVDx6sEc3BIsaDqnTjmAS847H2ft3yfgS+0QNBVYvzjQjdTOgF+uHLKYqxhW1cFMa19aXcbxlZMy4Tpn737snV+wCdp469GP63WSiTpViQJ/qLxryotSKR4LPTJvu/sbAggvPng+2s0Z/ZwN/lVxapMVemXWIiQY4OTmLTixeisGgyG++o1DWOi2cdn5B1TgSEWXpDqmWo7HAXKQozeMccd9x8Qj9dJz9wmkdAURv1tJCTk2wku9vh6uACvrPRxdXscoUS9TndCYz6vBZalmHgAXHFjE3vluoWDkVpjIzyItAeEagWucIGZRLfH6HKK/sorlY0tYOnICK0srGPRyxMMAm1tDHN/q4Uh/iJOjDKM8RzsMce7cDC4//1w84vxzsLjQRRjpwgCPSvYl0DJEvVZHPWqI96rASskHJ0PW4lKyyCDnowU5HNx465OJnudCE7r6tlkmSXw9KY/MUSP8oT8rASpbQS1HnMZI4yEaWSBq0Syoa2yzTC0MCIqzFEkWa4XqsI6UKktKQCW82sbFa5bgjl62UhBKgaum3FPRqQXEJLb0XOU8k7CVCmM7Rt77NSs8RQjIImkp1cf07WXqeaDeq1S/BTkhbCAFvmrtJnJC13ZDgLBATvGYJBysiQ1BQOApKla2GdoJKHAlMmpYYTPBegS9AqrJVendqqpVgvc0ZqE1hfPq41qmZ/P9bDMsmEUrgTxJ5FrJsTQaCOsNhFFTlM1azM18Bm0CXk2JLatop4ikCFsTcZBiFCSIoxjNaA7nzTwbZwXfgZBZA7zihK1U+Tu0KGxIHACaHlzgiZv3ORhUNkM2nbcDpHM1ZPRzpdUAAZ1YVTCzWZWt/M7CVdyvYBRhO9yPuRKLVXGOYJij1ssRbhG+6jNAnFoNMBMCESaKxYjQmAB5O0XezQHCX8Jdz0U2hbf1XgZTSjjgvZyqktXPVcCCU2fHU+bfWqqXvX81i5gK0BM7AAGm6uHNa16AnImHsgLXSmqu+L6aT6JkSFi/b5XnJbWaz0NRuBpG4bXTtS7L/HDrSbVJUPBp+ygeC6b8swUJ78+lb7fPFLER+0atYh/KvnZSgu482mC70r6TCxNVD1fzA5WPVbfnYMg76FMDzHFwyc8SuLJYXF8Urpr9MVngypXPu42QJs/PgXjxFCzHK9Ij6sJP+QR+oMe+HVrZw3tCXXpq4Or3v0BW2lLwuzwxrP8vYu3n44duT0hpQKo8Z+ExiMKVAwkDsfbULlW55RmXkax4j8jaitoGII3EVkArHXIhR+2HtA3zeW0wtFgENNsLPrt88cKeC9JjuCWGQNiqdVK5uqKs1O/n8n7V/ZfKUh3a2DYK4Foq1osVjAqglkvukLO6mDG5+uI5QkXzsGtYNGvPTtI3eMb/GJAtfq8fqloNeJ9Y7dEUBqsCtXz/twtcZUu2kmOWDLTicUcUfWgXans/nmJRjJbfU0uB3Tqc6e+nEZhG4GGKwBS4PkyBnu5mGoFpBB5cBB4K4Kp+p4oNVflivnmWiqbFjnzu4oM7h6yBFNSi0pUAlmlpovIRWGoqGoFLhDdUYlpRFqaY0j4g0nRV9ekz7y5Lb9NCWe4bVlay1YG9zzfMC61IqXIFpfrTEQzQtxUOXHmMptLzQb8yUx+KmlLXJEVSPER8UbVStBemkmgRTLm3oKTdUpXESaSnepaeakQZNSuyJPaUBhx0UqJoerc0t/trGeoHZuNuAZH0T2ygJv6tBK4KTya/dt8fr5XkeYu1w1rvNhxe+SyG8VZRDEemi6Ju5Temp9NtUtXIXjl+bNpn9gE+NyymloWC01CKC8cM/EohpgJoacEfiZj4nzrL9AJC1kasOLwAMmmCCt3Eq1X+TeiaIOn10VvdlNdgg0WkdMFgtLGO1ePHcN/RJRw6uYWljSG24hStWg0H9+/FBRccxIF9C2g1WNG7qN8hbYRQuVFrohE1EBFKGliV1iUqVPV01bT7UFSgco52r2lYLY3XVL/GayXWCVIBpKpNCxAmTOlPBaoS4iV5ijBL0QwIfZtIaw1R4SapqcokIFSlMpWehZj0ZqKPMBWdFF9JoRPexGkqUCYSb1YlRwqadHLJa6CzUX6GbY5ekGpxUNWU8YqJxyeLKqUkXQo5JfU/DNA0P169zkDOImCtCFkrku+0OqhB1aT1dgvNTlt8VKnClmYvYmYqlwlFVUVPSCyesISL1l+IqpXQnd6+o6HGRBSfZv9hHq6Mvyh3pXAZgTaBcqZtTiwWCFxZeI3AtW4hKL1fbYpuzV/VkNxmTewUeOc06WiJfjhEWksw1zwHF7W/CwvppahRBRwy/ZrAVVOjxQ+12kVZzMVfs+gHS62UelOzhaSyqJXP1pDM15HNEKwy9oyTpquLlQCLihkopj2DghQFyFLMXC59DgyA+nqKoEe1srYJ9dem1YPCH2k7fAZIm9AiiAJcZ2piFSq/MxogjwcXIootRqkG1Q5NT648T1OwWco4wb4UwyvcHe355VYEvkDgPonmzSnF6VIeJ98QqqK41LJam9Ztu7UCFzgERrHvlucbf1b/aYFXsuBoEnBbSvLFSqPJY32FFuEp++SxtF+5wSpQVlZm7AFceL/avSrFx2jjwG0ZZDzVA8P2KYr4orhbhEDUrezPqsDVG1cF6lSA9/0/l/xz/J6Kh2sa9hCIwrV8NpbbUdX7duzu76gez9inKunj1mZkLGHFyQy86XbHoa1cAWtqBYwqBhd2o93fiZ5SlWs7kHtKYWvVUkBhvC6AcJlZj85dUM2DpLj3SfwJXDmGshjKoq4W3toOXO3Axziz3iNSJCvl2EgLZ4nE3avdi9JUpNiFHYH2kXpcxeKGb1cU3xNxrQBO61oMxuox6e+qRQW1D/YF2/JNfg7+rPH2URnweIsxCbkuzugpbPNbrVxLG9rZAZWf0b5AM3bEId6ur94b2kaL8ZQUnRvj+qY4nfQ/HrcP0Sbp1+z+GthOf9/5XpDIyvqbgXGzXtChBJ9B7hFtZxAAnedd/GAOYPqZaQSmEZhG4CGLwBS4PmShnG5oGoFpBM5EBL5t4Gr+YjrnsCrpNiIen4QaeBQljY60ZQBuA3cKL3TCqRVTc7EY0EGspk56iqRCSapZZURLlatMg9RXTNVVXiFbB+WOb3QQ6RIIpaY6CVBlhjFATSfnlyiZagJb81EgdgKa3mtpcEYpy/Gz0jOZkJhSQyEA56IGXIs5ggFCQlfbohSv4nmFmsru6Z66P9P7chJj9muidJBQmgzqtBuID7Z10mFcziYOWggppPqPRbPozScD+3Hgemq4y2vCSTiLLoXYig/j0PKnsDlYkvPi9ZH0eUtnp+qGSlJNsjMwV1Fx6HylOkFwVa2p0GyyJqCrSMZTdbR6tJYp2wVwFWBQpuRqJPT6aYq3qofEk5RF0FSHK+CVCjwpwhMnyIYJkkGMZECtqqZ6Zr1NDJaPYvXwcZw4vIzjx9awvLopFo3dvfPYc9Y+zM12EBEWs/ASgaa0kVB8iptMjW+00IiaUtxLVJ4Ch9VyQPCZWGeo4pTp71o8y9INbcLroNUurNoDUI1qnxMXiZj2AqqETPg3AXsZ6KzJmaCcM/VlouocqYmwe14iF5jK40nTRBTAOpmmwjVR4CrF5a04mQOuAkjYdalp0TCqXgn6mSJvF6BIh01SFqgilE/FczVLRhj0e0iSFPU6vXHriOgVK56iZP01oB0CDS0a1ohmxW6gOz+P1uwcgmbdFLemGEqp0k1EZU1FNb1VGXRtego8BbiOYowcuIqdgBYZUyirkE1sHATIaVE3hwlSpI3ximhxwGtLOwGpMKXJwGNpx+XNLOn2tIsQywjCzRpGQY5+MJR0/f3ty3FB8wZ0krMREahjhCRItZC5rH+VwLV636q1gENXL7yi8EWuY8b7MkM4EyJbaCKZC5G21AeS15hdmsRIoIE+AcRX2CteWxfK4mby1U8RreYIemxnrlhV8K8qe+sJU0JIwezImynQzQCxNdBJv3pZ2/PEHycGLrZ3garmFnWpqWn19uC1sqJ7BmodrNvDybo8e4pZ8S1PmxboKhCMtgg7dLxsB3xP4d9qyjl5tpnC1VbuxMNVbYCN51lvZKDGwU9hKWC2AoVabsd2Y1kL9njQR5VbIGjQBLQSuPL6iPfuaShchSJ5USBulOpWLlzYd4NKZX9dHQU4BPd47RS4Mpb6CHAwlghwzcRSYLQLcPVFX//cpOL1gQHXIvPDDqkEubqd4vD877boXKZZnPr8ijPdFbj6c8/GLZLCbwWz6OXqYxcbgOwIXG0T8rwyD1eEVjRLG3ABLwuv1Wpz9hDKKbvCkmOzSNS2BK6yQCPPPhtH6aDNM9/LRR1buNLDtdj4QnexuGGxLRawbUGuUMjqtd0mOJWu4RTx3nbpzfagaF9+dX3hyX4uL/p4/8wFk53GW1aEU0cfNs41yFrAW/lg5V6TfrSyNcsOKMck23ek2/LX6Qz8JmNzqli5KrksUKah1eeP2D9Zn8NDnQLX04n/9D3TCEwjcCYjMAWuZzK6021PIzCNwLcdgQcNXAtuWaZx+UB6fCinKlUdnZrHn+Sr6vBNU6RU2SopmJ7SJSpVPT3DHpK1Zm9Q4CVZbQ4MIlV+ZAFqorQoga1UuFUZXan+429EOaZKDAGzAkn9vZzYs3J0DTltBEZqLSAgoDjBip9W4bVVVR3Y5IEhkFR9F5+MT92svJcVQ6FCTVPs1XKA8LWceKrCRfcrqhFRDCqyOP2vceCqEgufQHISTtpIYMqiWQ2EAWFe+XV/SloF7wSXTJeuYZCu4ejaF7GydQeyfKSp1VRHFXlrPEdXV3nRBkuXHd9zAX79GBx06c+urC75rE9MpBCYVI83xasoocqWKjBTlK9ewMg8NaUwk4JZwjGFaIRqmlpNdRvbDj0+ieuSrIYkHiLeXMdoZQ29I8tYO7yE1aVljPIYzT2zmDuwiGZ7BvFohK31dWytbmK41ddCVFGIRl29SFvNthS2EgtGcl9aCtT4cyip7wKMRRWrKfvSHhgvKQqmUJtx9jBnYYiEKeCmjJX4j1KEKcEp1YhsT7wvEmQEi/0h0iwRKwHCU6bGU2Uq6Ipp941I/FKZph8TuI60qBgBLt+vyk6Ns1wHB3OF6Nz8gq14F8EoVa4CXAkiBSSrTQa1xYyPWFvECVbXN3D46DEsr64LFKbNAq0ACEubDaA9U0e3W0d3po1Wt432/CI68/NY2LMHM7NzCBt1udO9FJOoxsXzmL6zWrhMVLk8ZivSJhYBcYx4OEQSj5DGscSqAK4OXceKutk8XdqPti2eI2ErryWvVblIsPMdrAsJWmBG4G8QYBhmGIYjhGET53SfgHOip6KRzorNAoFrRq/GouvVVR5ztZZ/6/1sumiDrr7gwH6ZiwC0m+B9GTZDBHN1pIsR0i4FbaoyFksK69ylOJmkvGbiy6h9qRVT54KFKFxz1FZygMCVUWOfaMs50j8z3Hw0sJ+lvQzvvQaBa4qsmyNvKaBXBbG1qSpTm+gEtR/Kkce5WLEQbIoqUxa/2NNre5I4SJUpeSjoRZiAN2N9niwUqbuCqFOrx2Cf02MsfcCVbZWQVvptedTwmaLbUuBaQhS2e7Xg8IUjvXDKvWwR0kDqLi1HT0X6ieqSmVFqXhe+qFTm9wL87Q5jVFlrrUeOi6pWVTgKeB0DrhrbinzUOubJp9XOILQK1rgox4JZ24Grb2uXYx6DyLvtZxKe2gKKLfZOeokqNrbBymTgTe3+wJ7HtpBwige4LhSzreiiL8c6Vv5u10+NRUQgmTY0jimkIJVcb/V5L9SoDu8rLgfaxm2MxgJZSQNBSq9ztYdyv1bdjo/tXLWunsX6nDalu5FqT6zxE5B7xu+/ynNfxzu+DV9U3GF9qnrPesbVhPqcu9bjFMpp4LACLyvJPtsubeWi6m2gv5DFqR0WPUQ5LH/zBTXdoroAeYD1KlXCvm0sV27bj9MW8R8wcD3NBQA5KY0Rjb1sZbIMR/WeEuB6ySla7vRP0whMIzCNwJmPwBS4nvkYT/cwjcA0At9GBB4scC1EaqZQKMZgVQ8tG9/JJFlSHDnxs+INAvh8Dd8GkmbTpaqrysBazs88IGV0qidcCDw5YbbKvTK4J+wTJaoPiMv0QxnkS8qU+jLKeUjeK4s/8CNa7EeVTBWFK4tmMe1T3qtzFVv0L3KrDNnZqFpHrUU1WE5OqSaSibKm2rkNgM4/bGDOmXeN6ZOqdDV6oduSSYcpXGTy7gfxQKd3E8DV2k8xCRCFp6kNxfuSCqYS6t4fcJXNibKRQKmGGAmWNu/AifUvIMk31R6CZy+iVvNJlQZUnkfhU+ZzhLLB7WBuUJ3ouarEG4i1MVaCJ5SUl06ZqwhCgSqBJt9H0KceqXIVKZzk35g2S69Sps/HaqYbRaEoFrNahDSoUauLOAVGoxzx1gDJ6ip6x45jc+kEksEA7U4L3YV5NLodDBBgk16wy+voH11Cf3UV/cFQVKZUa1K1SeBI5SV9U3k4VLPW6xGa/E6gSsjIAluElqVHgszgeB4Rr4HraXgfEviZDYEoL0eJKBLVOoFWCfQAJlCMMRoMRKlZ57lnuRS34rkzfuLB2ohoeCpFs2Iqf1MqQKnadYUnbQcMa4rKWKixqCIFZIrNhvq5RnUWCqsjtFR+gcJUrdbrAqHTPEGcxBgMY5xY7eOO+47jznsP4eTaOkYpYUIu3KgRBphtBNg7G+LsxRkcXNyDxbP3oXvwbMzu3YOFuXl0ZucQNRvqW2uwzfsb5VdUyTKeXOHRgmT0uY3juACtLJaVsGgWlbw6LdX3irKxLKIlQJHeozxXga2qHo9CKsh5f2g6ftWv0BcPvCMpFhfMWoA91KiWYBgkaEV7ceHsc7AveDTCtC79axYmUkxMC6iV+arq5att37WO/ujgPvQOJ6AnXCH4VH2zCNW7EfLFOtKFAElTi5cR1FMYKecgoN96dAOJvnt6AyNLEA4DhKtA0NPbKCNwtaJoUpzOADF9aMOUscmRNTNkXdoKZMi5fsM4ji146Y96VpaG6/etXhBkoxzZMEeYasXvMOJ9oCp175+5qKSPo7K9bu/nSr8S6Y5EiavWM7qwQGiqCF+LYvmx6uKS2OQIyDbrHFs0E3jD38nzxfursn8yPlXY0mhc9SGk8MbabNGP+1W17w5SHfSIdQNBq/qg87tAaLO3mfh08aMcUWHDYoBcjH79GVEFrt7rfDvAVduvPkVZ6InAdSCezaWlQAmhvGE4AJPvXkVw/Cy2naIWyao+fwyKyeLwBKiSgO/we31aOFncYR87gzl7yoxz6eqnrYHrWMXHOj5mqcbXj78KkHXsI/BeG1qZOWPKWB3LlNtxayhZSJLTVMDLrCMkdQSjNoK4YQu/lUwSrX6q95VZWhRw09W/0ofx5CqxNnW8AtfKiRdg1hflNb7l5Sjv/GJzk5+X9mML1JUEEN37eKEs9g3jX5PjqurGd/ubFSS0cI5ZEthiidyzBW02pX5lx96XSYzG7AbGj69kvPc3/isGUbvd2mO/L/s9PQk9VP67yMUqehq2q5kbLjut7U7fNI3ANALTCJypCEyB65mK7HS70whMI/CQROBBA1cReNjE3JU5PmP2GXHFC0vHtpzUECL66r5533l6lI7Orbqzn964L58oUvlFOwCb7IviToApf+fq1srg1Ae4/IBNfEUppvNxVbIWk+MSzgpgpaVAXEc+CVxlEO9CKD0mm3ro8dm5yGCV/ya7sclbUbyp6rvqlWkNtFKBkhXVhFWNIkUoWGaGqXwEWVbrRqGFpf2fMj2xjGmJKcrBugJXVVRRYRiyyjvBK4GrFB57AE1OPAqpsmwgrdWwNjqKI8ufwig7biaGav8Q0I+TKl5COJ/gVZR3hbpC9r2TqsgnXdZ2ithb2rH82VWtBlw1z7pUsVlBKlEgVl4qyqTiUb1TqSulsDUfJVIEiXGq05Oz3kBG5WhYQxpQ5dpAkobI4hRJv4/hxhr6KyvINjcRpZmC1FYLWbuFtN5EQC/U1U30l5axsryMjY0NxPFI/ErT0QjDfg+Dfh/xcKQFi6jCNPDB45qZaaM7N4t2ZwYNFmSSwlOZqG7VbkLTLWtSHMeuId9DviNq1EzsDQROES6ycBEVr1IQKkdkQEl+JtwU24VILk1/lGBzOBAEQqDI4lkj8XdNVTFK71Ier5LMMv1c2J5WuK8RIDcbaLdbaFAxS0BZqwkUrTdbUkhrmAyx2dvCydUN3HloBXcdWsLS2rqA6FoUoNmg922AZhhgJgLmZkLs39PCwQP7se/gAcwdPIDOnnnMdrpotWZ0u65wkliyrSoYlVuIcFTUe4EUynJlK6Errwtf9HAlcPVbjvePpKmzj2GcGHcByjwfA81sL2EdNb4EVqlKfxyy6s/e1wkMNfhAAxKaBsTBiAgKs82LcMnsd2M2OF8sWVLpP6Sik1gQsCPSbrKi595BkVUCX+1D5VZL1YsWEW0FAgSLEbI9NSRttg/1apWX92NVDwtT5IkvtZxfitooRLgWAJtap0s9rVX5z/MSIEzRZcLFLcY+R9rOkM4lQEdXBVxRW+lki8m/2g1oJyXNnF203K85cgJXbpf/8ZaICHjLBTGW7xI4N5Zar+hj7MseXVJnzM7fyH0lTdoXezQbQkGrPmzc31ZUe4oz1ErHPFzlvYXizduF/kKVuRU1pLxRn2N6vo7TJ/tpOwcDbHLWcq4A6hlAu21ZW3DIW4K7sSeGiufV3kc6FVPTi7q1rouBBq0UBlVj58/jnR4ivt/KcVvblWes7CsR2CoKV/Ef8ue0H6tfqx22v80qYXx/8glTIhaZ7L6ZQgm6PaY7+8Xqc2USgYkX9C6WIbrliqS0GvTK80x+Le1OYSvHPK7UdD9535YAT2kXak8kixeiclUgWlLLinrUFi1kl3YOcr9IVo0pWkdNBIM2gkQMlbUNy3dZZpDxnZRlFPm3tRGznSqB+EQsZSil/aWGnfexFdxyEOzq8Mmb0VL3C6RocLBoBX6M2wYv1Svk5Vn9PCav9fjVLJWru/vm73SpvQ/2XlkPrbyX9L4f36YOjR3Buge1faxyWLu3rR3urcnTk+Zv7aWwHdE3CWbddkt5Jpi+p3PDpTtscfqraQSmEZhG4OGLwBS4Pnyxnu5pGoFpBB5EBB4McHWxoYmBVJUjMq2q1+f45E/84mQ2LWZ6lhpZmdhtmzcZFLOB+wNBDwAAIABJREFUsqfVqw+rq4sUpomarwCuTLlzmwCfrJmigPGhtMq4os2BZXBfQBM7OdFFMF2OwDVR4Cq+sp5CSsxgfq7bUyZdtWDusaLsNc88IwE6sLZBradbKwKWCSWrjGc1TjKZC1utmKwphUFiahArWKYTXR+8319DqE6sy4IvMhEX4KoV45n2jNDUS1IUw5Vk97N9kw6LVytayGtNbGEVh05+AlvDb2nRk4zwkhPT2FLjDeiKh6g2BpkCePqwK+gKlZYdg86W7QerxO1/IviyaYNbC6hnpgNXVWyIX6upWkvgaj6ukmKuCtc8rAtQVNUm6wVFqNcJcwlaXdDGiWIdOSfDZJhURg6Znt9HsrGJZLMn6fqER4SuUXsGzWYLDZZEGgyxubaBrfUNjHo9pIO+vJL+AKOtLfQ2NtBb30CfHrHDHvrDIYajRKDl7PwsFvcuYnZuHvVGJOA0TggKU7WdIAik/6nM2O2WNf9NzqgaWY5WoNYEWRQgrdekKJILxHhJCRMTQlkB6ZGoGlc3ezixvIr+cCRp+EmWYkRYnFA5m6OW56LErRNomg6R36jcleJfVLY2Fbi2Wg0BxlT30rKA8DVqtSTpdb3Xw8mVFRxbWsHS8ha2elS6ZZhp1zE728Jct41Ou452i6pYoN6sozU7g/m9ezG/d16AdKvdlu3T85WFqyQV2iazhL9yPO7bKrbLClwJHUejIYb9gYBXB660W8hJ4IumqMBVvQpMw26FslzhqgsZ7nvpEVGbijKd1vsrS+UlPBV6qPA0BmHrCEzjPzDzHbiw83y080UB5PRuZQE69XyV1j1WW2a39NdCRSsiOBbEUZ9RAchhhqCVI9pTAxZrSDoBUhbTssL2Rck2h+oVFZqCH17BTIBrsFUD1umJLY7HpnLOkIqXtar2Q+lnCeMDZJ0UyXwKtEyB60RsG9GwPs3PW+C+pe3T8nNIZmc2M7KgROBKdK0elgSu/EdW1wVBvTKCG8Y6O7EyEEBhNzzvLbEWsL7RQKHEufKs8vcIvbCCNArmqOa1BUTl5LZnS832h4RkSKjizVPcC6hZPDsnMZ/1jZVFOI2SAVeqWxs5gjr7TQeYBWmsAFgvwKX2Hm7KqeJp9hB1BLkptgvV4PgzotRUnyZw9T69AlzzsI8MA+Qs/FTp8yf3tA2S7+hNO35ddRt2npUNqpf6LsdcbLca952B6/1nhVRTzBXJlTduBcbKEIF/0wJa8rD2bB62K7H24JmYfl9U3LqoWdoIyNKQ7kMWa8vBly5BeMEmLbgnBbGSOrIkAghchy2ECbNetLCSjPSKwQxhK+0fVD0u4z4JbdXAp4yndlF27xZkjz/TrkAzDOTjlpkkb7fDLexAXKfu96QV4SuZ/873RVVpKwtuBZyt7MTGD+NjjNMpUFqqmYu+1WxXisU1f/ZoN11AcB0ilsdsrWGsiNfYqEe6hV3u/V1WySsj7wK2cj+ynjPWt06ojm38WthgAeg+d6pwHe+Dpj9NIzCNwMMdgSlwfbgjPt3fNALTCDygCDxQ4KpeYjqAVuDqafaW2+gQsToANEgmE3e+Ci/Wik5FBnk2CbJBvCgxbMBrtVF1ZKpZn6bqVOUMFZhSqMp8XMWCQNiSp0H5cVNl5IVhtEq0Tlh4Tr5/nQAIXI2ZRs4Jh3q4aoEITtwVCniivU9klUqW6fEy3ZAq0O67p0NdsRUoxQ0VZqsV3qnAyiMCV60sLJMgUwJT/SWekzKpN4+tYpC80+TQTq+cvph/qUIF/YQp0UyVIp6n4mNJ4FpHwGIdPqyfgB3jk0krxGMTuiDXwltxvY/Dq7fgxMatCDDUyWJKkCTmijrBkgmTFePxozJ4K9M6mZiNTRU0hsXMyqcdpgjxtlocr3oOKqRXCGmMSNPk5ZxV5UprAVe41uQjNSlWRMil6fosVsXUcC0wlJq3q6itiYwNtrC9ZEmOOE4RD4aIt/qI+wMwJV08VqMILQLXVkcUn6OReoRmgxFyglkWcqJSNE4Q93vYWF/F2uoKttZW0dtYx9raBlbWNhFnCWZmOwJcGy0qk2lFkCIdalp/EmQYEfpL0TK9f5I8RyyKVaBdr2O23UaTIJJtIgrV21FAGJVLWhxphBAj/siCT1EDaxtbuOfeQ1g+uawCdvHryASwNkO+amgTTEtxLZ1H0hOWKt96vS7q1oDQte4euzrhZzGuRquBWrMhlgGr65tYWl7B1uYW6gHQbjTQ6bQwtzCLuT1z6M51MNNpoTHTlIJZOb1vCXE79HAl1G6iwUJwbogrVELbvkADA8BUpKr3qTkksnBYmkqhLF432hqIx21KOwG5CQv4I0WerM2pkpJgmjYCap0gKm4WN5OK7ob0hFU4cLU7scirtb7O1XeW7h/nQyToS/zP7z4XB+pPRjNti9pWVfFK7RzSisrUvu4XuIpITftETQigMo4+rjlqC6EC1y6BvC5m1OiL6tveCbgKxGIby6RAejCqAZshwk0qWU2hSUW1KVxV5W7woxkgn82RzuozQ0Xp5jvgkKLSp0kfNqku1PUrIGbRQ/XgNmGmaYUNmBttYL+r7NVAksOgavzsOCTVupI1oczSCmXx1Kzat/izOpQtfMP1GSqnIWpiWgq476v2x8WinClLRSbu8M8BTZWzTPbLtgtVK2pH6UBNaHeDwBUICF4Ldau3lUo/617pnt4sMM2eGZKZQPjWQI1gTlSuY7zIaFlle9VufOz6Fa10rJ8Xz1HquVkkji+5oKf6moSpO6X/nxq4lqE0FfRO0HXMgkGfOdoGx5dgJVJW0HEcjGlMPJZFEbQCNldUwbZ/h4RqoUTYyu9WMFEuqj/rFaArSOeiiapOBbwWfZYBVzsKFaU77NXWIgJ17iNuIo+bwKiFMKaHqxcZrShk5aO837WxK3TlfsfPWnsOPWuJmj2/VWWvYxI/N1WF6gqhdGMW5uIc5HdqlqJ2HA53bQxngHCytcjey8FDcb8XI4ixe2kcZk6qUHduiTuPw6owU7fjymdbYJFingqwNS4V8FqxF/Cte3dYLGZuO5jdx4PeYvkRKczo3HcbcLVtyKWuHI99Zgpc76c7mv55GoFpBM54BKbA9YyHeLqDaQSmEfh2IvBAgasMUgksCSnoYSfSvknvKx9Pl5MsVU9K5RfxMhUASR+9ysGrd5inqJnCsZzO61jaJzNmaeAFr/idSEd88GQi7EDF0nOLiVAJKbVwiZ6LT1OKnUgKG7enledFwkiFFBWvooi1l6hE5MhMZ+HfK2okq3gvb7WiL1pgxoFndfJnU+IaoSvT1lUx4v6ICrq12JhMOgrPv+0D4Wq7mBx2C1eVA/Lpj4KRMs3XAJEUQmkgzBqWAzypgLDIubLLES4nQXJ8LBBECJbi5OBufGv5fyOONyWFPaKvI9W88p/7IKoSWueXZbqsF14qz1InK/6lQLqEGK6O9QmLTtAUqmrucDnpExBohWkEuNI/lGpHSXemB6f6nkoev/hO6nsE0AY13ZKk42v7VfcMpvSrGjTLCO2ANCYATaXSfTocAnylCRpRXYBrVG9Kk0gshT2LE5lksqBVJO0lwygZYTDoIdnaQtbro7+1iWMnlnHs+BK2hgNdXpAUdloC0E9VVYNsxkPh9LlwFsaXqf+DrR7LUaHeaaGzMIduvYWGFDyr6ZxXPpHJz/Q1TWsRRqRf9QbqjZYocu+6/Zs4fu8h1NMM850m5jptzLU76DZamKk30KKiVGwONOb0ZW23mlIcTGwYGF9aMoCWsiNVyAaZ+NPyGPr9ATbW17G5sSFp8guzXSwszGN2YQ4ze+bQnp9F1G0jatURNhRw8hpJ3CIqaBuo1RtSXIxFxNhuaEUg8ZF2ptdYvVZ5rc1WgHGjSng0EghOD1uB2LkCV4JshQR6Xg5ORTVmsFUXLSqwVdqegbaihVvquKV1OkxQBZlZY3gStahcB0jRR7t5Ns7vvhSz2SWox7T9oMo4QUb1aY2g1LBxVeG4S4GXQoVl8I+LTUxvFy9SdhMtIJwPkC2GSLq5AFdZMJC2pFP3ilCuEITJfSh/VhAl8RoB4QYQ9dS2gJ6xqd3Looij+rsWIm8D+QyQN30b5idoa3vuYVr2c24TUuntGFMCzxgIYnp7G0g3dZkoeOXaqRpP/Uz1Emn/aP2QHZ/96JWr7LP2XBKlaiYLdcJvrYq8ZFXIi1CosmDpANkzvHnzSvEsA8dihcLFoUL26qJEjXdhzWOopMKFit5Nsj/8HPQ7LUPCeo6gESCvm0x5Qsk79uwQ0EswVCnWJT6wRlYJ/OQZQdhKawEvoOYt3d5bTe8eZ1iVcYBTNcsACVLJ8shFokwTDcqVVb25HWv6Ue8MU8e9WMv+v/oMkX+blUxB9+R31WdNZT9Fg6gAVw1zZWnQc+W9XRpUtHdYF2QLgNU0ksq4xJ6nvuiay/iDhULV7kdB4YTtT3EeVHNbwSyCa6H/JWCzlCF72rJ/co95vi1DyCJ2ozYw7CCIZ1TdKkJ+A+9mxyQL1Dx1jlkM8Mp+Lagl7i/vz/Ie83tNx1WEyDLGLOSs3o6NaduzhHvUe1gXrvz+UlY5rgweGwNVxgp+Nd1YQO78Mdg50VirN8eu/9424ioh88TCiJ5jCVhlQcisZqqAVhXl1rh22O/Of/N2ef8HfcrFOB+u2mbK9+boPGeqcL3/6E7fMY3ANAJnMgJT4Homozvd9jQC0wh82xFY//pHi4HgaW2M40gRdqmiQNLuOcG0QaMNuYtBtqoVdJAo4/LC+I/2AtU5UwnXijl6oXYwtY9DU0vJ1LGnIa5MFa5lNV0DqRy4+pi/UI7ZhMgUujpYV98ym28pLBR4y4G/pthywi7AlecsFgYGmj3N3dVQPrEUoZjCZfpD+sYrZ2qqUQPPVmVeVbGErbFUBKcq2KtSyzRTPNVyKVJU48TLlK/V60cwtLa1gcFoiP0LewU8yZcBF4mVi5K9eIwoIEv4qOminPA3EKKpPq42yR7TrJh6xy6P7oaFv5hSnkWohQ06E2ALy/jWylexsnkIjXSABmJRvumEyQrKGFEXZGHx4Om596hOVU2VW1EXTrZdB0hj32U7bimgUE08JAW4up9kqXas0VYhIgzUVHNXv2rapkI0vodgS3iMzaulHRHMEboKMAsFvqaJyEqlqFQ2HCHrD5DHIwGitVpdAGRUp+RM/VPpr6reqwTFgfqySryoeNUq8dRYs5DU2tq6KF9X+Vpfx9aojxGLOpFNcP4qwFOPkUiE8LM/7GNrbR1xGqM+O4PuvkV0mXYv3qYhYqobxYOVnFkLdIXNJrJmC2mjgaBWx8bJFdx32+3YOHQcC406zj2wiAOLi5ib6aAVNdEU9SoLsCm8ywL1bG0QgtYiZIwfC1RFel0SWiGksfijxskI/UEfW1ubGPS2xBO23ahjdn4Os3MErXNozHYQdVoImnVR5DpPJwi01itKbXqysuBYjXGQeycGLQHY4FXZrDYGVmVHO4Qk0+JhhK28XlSQyisV6wR6u+qc3oGr9R/it6lKVoG4VLkasC8rixuArMBasX0o5ummlBT1tKZ1qpsJMccIyBMszjwa5868GPXRImqjHBHvp1omEC2LMqRS+K1q83LqHl7aMLmMF3ZyAS8XHdoBgj0hsj1A0qXoX5ZI1PLUJ+Gn4BLFfaiyT4T9ALUeMwhU1VmsnbC/ZIo7LSKbAbKGwmNZaDJ5m2xLqIR27FXFmV+L4ky9/+fCA8GRW4ibikyfTKZAJJms86TK62idpsIcZ3wVwSSjUFwzWqSYnYQ4bhu0lscCryG7dF/kc69Zg1VySmZXo/7cCsulby88Ux0G2lE5UBrjd3rsugwQFGo56UsNKksRQHGLyZGzgJgVOiounz3LTeptj1g96UIx6UWR5EN8HrJXoTreAaB5R3vbKJCq9d47tJVi6c9Bm7T5BGk45FKMAFeVK1eB606NbhymVuHQOHSdgKgOIeX8J6HtuH+4R7nc3naAO3a3+bPKnxE+tini41fNW2TxuLa4+++dfFmqv6mKNQq60OwRqXI9sfbgcwOJFuSUGMpKod0BibZxWZCiP7cqwcMs1aHIsA0MZoFRWzzkxRPWtbnSdjUjSE5T7JNoi8R9ebaPHZUtcCgG1OeofhlcVSNlHWu4nNUGKgVrlFD7FmyBWqyH2H/6g9gsrDy+tpjl18SLllavURW4er/ix7Yz4J+Eqr61CigvdlBppzYeVqar47Bx5avGQ+1YKtYENk4pVrPGGthuMHanY5n44Cl+lD7D+5fJ91m/1Hn2I09/g9N3TiMwjcA0AmcgAlPgegaCOt3kNALTCDx0EVj/+sfG1H6n3rKpCm3SqMpP9cVbXd/AvUeOojPTwtkENzOUJ5WDaU9XUxUlrQU4kfYaG8X0ReYvVLRt9gaY7cyg2dD06DJVUyff3LbOj0xtK0oPHYiX/noOYF1k5cVoFDyKBYHNkwqFVzEid1BsalkBrjUBrjmVrqZyNSmUpdI5sK3gSKYT62Ha94lBug1mZfogMJukgWnNI3z57ltwaPUwLj73PFx20UV62nylwNGlY/j8V2/FWbOLeOKV11iqfLmjpdVlvP/T/4w7Dt2NZ1zzBDz1MY+TWPKr1NgZbPAKxqKYMqWJ+Y3p+elkmkWjODHoDQYYxSmaVC82WjqpN58H1yxrojqBTA0RVaBhgFE0wInBvTh08lYgWRVAxF36VJVep1+94z4BjXsXZnHRwb2FykwnJy5aMawv8MYZsP2uAtVlsmAX+NDxFZxY3cCBxXns3zMn6ew8boJwyYqtzFJ5OlS4EtCFTHt34CrfOREy32DCQwJDUyKWwFWrlQtktRRiAnAqVx240i4gH8bI4wQpwWicCNSkGpSKV6oxBbJa2jrPg+nsCYs0BaxjFKIeNtBqzyBqt1UZOxxha3kFS0eP4MTSCaxtrqOfxLJuIN6hLM6VaMCGeYrNwRY2VtbExqA+28H8gQPodjsSE9GU2b5VBEf/V6DebqPW7SJvtsTPlcB19d77EG70cXBhAeectR+zs10pJiaKUkJO856UgxSVcIi8pkW7cp5nQxWoauMgCB6j0QCbG5vY2FjHVr8n4Jc2BCys1eq20WLfMDOD+kwLYYOwlasacpoKCsRug+DKwImoBfUWlMUKIdGczKqama+iqJe8J5NrosWyRshiLZBFOwFRufLvXsDM7S4MyKmilbDVQKspFdluHPBXFwLUhsB8dl1JaQfLfbDZOCyLCTFA2N7Aed2n4+zWdyLotYA4QUQYZVXn8yhH5oW6TqFerPb3AqZkEU15DD2WRW1J1WcnRG0xQr4YIJ1h0SxVoUsRKO/SvMusQILJ5wn7B15fKWDF/lRUwhWm6Gs8FOtFGRKV0Op9zmMb4xauYCsXyqrKdesZpL8kPJdEAWN1Y+I3VxbzecR1KWZgjHE889fdxles8zZAKP6usn23BlAfXFUL29/suxTNMvAibZKxtEVMWaUxeDXGOoofLA7ys2eOVPPYKwdvlEoKuUlqOa9ngLAZQJ0tuAhi2Q2KwAqlsoRdLrIrXNUuR7NVLEaWgk61Jf0JAi7nZJGqe30h0OJWoJ+x2BYP3GIcIpDJ7D6yYGSFsghbqcwUGbE/THcZrviFGr9gCuqrxatKSFqqB6vHI1fGflFS9omtljYPlayJbQfm9/g2/qXgsPyyn+Vb5c1Fqr+Nfeg/LYpWNtrqyrWp843ljZ8BL6h5Wwgu1cUPUby68pVjD6miJqXwELLYHe+bfgtZv4N81NLsHnlmamE/Xivhqt5PsY1Iho75xhaL7jbGKU5WMwEK2FpAVweu46FRxX/pjWxPfO3TZbHKgKtcVm0nOq4qTQxK+L6dIroXtfcbMuQoFrN9tWWXJufjt+0XvvhNYT9VGaOoanwSuCp8LrIDqvdLcdiTndFkn7X7cT6QvxSZaX4XOCz22xvAzLOmCtcHEtPpe6cRmEbgoY/AFLg+9DGdbnEagWkEHsIIqMK1HJY7CCjTqqo703Rcqu5kwpjWtJBUDtx8y634w796F8476wB+4LuejeuvukLhp6W1yhjTKuVqaWsqXE1ROTYBC3Dr176Bj3zsZoFiF553EPv37sH+xQXsnZ9Ht9NBXdSapqwtijZwkO6CDU2tc9UQmctgMJTBNyGhS5IkFdZZhx5gwd0qBE7fQ+DKVDopomUWAzLRNj9QLzYhUFB/7wNpmbQW51j+W/YoE1edZFEJSZDCCU2KEX7pL96I937qQ/ilV70OL376cwp+nSQJPvnFz+H1v///4Px9B/FffvDH8aRHX2vHTzVlhs/fdit+9g9/HRtbm/ixF70Cr/yul6LbnpGLaXuzC6ses4XPo8C5qvLYFCcCXWnaEOIfb/44bv3m13DFhY/E0659Cua7c+oOWKhlODFSf1tNdpSSOZKGvIWTuPfE59Dr3YcgGxVemYzV2vomfuttH8SJlU0863FX4hU3PEEmfppsXjZTh68FXHGlaqXCr85pdEJNZvQ3//Q53PS5r+Ip33EZXvDkx2Dfnlndt6R++8TPoK6lmEvxpno0AVzVWoDXjGpZpqhTtSmp15VjFKgn6kQyP0KzVMCqqNfiDPkoRUbFK1Oq4xjJoI9sOJRboxU10G1qgScHVJwcs3ATXzz/OiK0oxl0FhbQWJhF3qjJ/rJhjHhzC73lFayfPImtzQ0MaWHACXZGX9iRAO1elmK938P66gZ6oxi1bgfdvfvQ6XRkrjrKEgzyBGGYgcCVHrJBkqLRJPDsotZoCUQa9vpIN7bQQYC9s3PoLswiIAClx21EhTD7B6Z1mxpUgGtNyijFRIeMf52FrrRYFt8bxyOxStjc3JLCYDx2Xgf6sPJV67ZQ77S1qFajoennpoIWOwhhr7ml/avfo4BcU6WKlQDbpttCmJ2EtBgptkTYmIn1A2FrEo/Ec5cFsqhqle0Unr3Go/yWEdpLNbQDV1pOeD+hd59DANmfLQpQISYFt+QeMqDm3sDCl0KktQSj2kji0cwO4LK5F2FfdBWyXo50NEBAokjf3SgAeQyhtgrpbEGrCivHJv1OovWWoTKT7Jbtk2pq8fmcryFcjADaCjQJ6RQIqWDVgGcBXCc8PCuPELkjBYZ40R+FPgJU+Sp8ShWOUSGnt3KpSJ98/LnXdxXAlPeipfETYlpxe8muripzi+wLA65S4LG6F+/b3C/b73VXcZbxk2cKQbXbJ5hqmJeV97bzLrE5kGNQYq3AVa1i5HIReBvMLi6hL4Y5THP4Igyu+oypdEQGR6lol+dRRAUx19BoO1J5Jgs8s2dRldcKcNVeyFICSjAqQbTPZLQVYKPjwieLaLlPsWMmV2ZOpsxXaLurvR0EyvWnvQgL5LnX9052AbsNiEqg6veaLLIUDkj6d7maFX/M8a1V9ld41463jZ1VsxNkVRu+frBgrJVnxiR3Ld5Y3Zc+UWWxWVZB9Nlcgtnqtv1zYw15zAKlMAXIE+mNxTte+iNdCZe1D7EUAPJ+A9lmW3xcxXaFth9sj+Lhb17+0qa1GB3tkMSHXtTi2qatl9ADk19rlogsQskNpxRPxlQSdl9hdj9j98dV3/TqmfnCqirR3d6F5+WZMqWSXfvX7TZYOwFXv2DaH4zHcqydGByvdKv25/Ia++iyOHZNsbHNlkrWsaJVPh6r7mxH6Fr2wbvdDaf7e3taaPh34Mxy/FPgerrhnL5vGoFpBB6GCEyB68MQ5OkuphGYRuDBR2DSw1UHrjqiK4s4+PZtICyDbE4sNZWan3nfTf+C//iG38B3XPFIvOE//RiefM1jbFTt9E7liZkUdGFhEpvIjaXxaZrZB276V/zq774V37jrXpx71n6cd/AALjj3oPx7cX4eC3NdzM/OotVo4knXPAZzM12ZiJhITNLRZDIrXq45elsDvPsjH8ZwOMJ3XnM9LrvgQinKI8Nn99FzlaJNdNzfVN4ikyUqv6jIioC4BK5JmuHk2kkkWYy5mVl0Wm1EUmjK5ZgKcAp1nUsyK5dM5lp2vFpaKEQaJHj9W9+AP/7gX+Bffv+duPrSy0QlqrAmxTfvuRu//Rd/gg/f/HE8+arr8Ks/+jO4/PxHyFaX19fwZ3//N3jLB96JG5/13fjPL3uVQVE9X/dS0wCwirkV9rKU5fXeBo6vLCNJExzce7Z8VidDPLoa3vCW/4E//9C78PLnfB9e/4qfwMF9B3W7Do5lpM7CN/wUGwhj0ERejzCqreP46pdwYuWrSOJeVVCLzc0+fu+v/x4f+8JteNF3XoOfvvF5WqCqqhyy2fFk6vB4Zd1iGi3HtdUf4g/f8y94/79+Cd//zOsF5O5fmLVJtqpcdeKnJEM8WmknIGnmBII1sWRwxSKVp0wTJ6x12wVN1/dJoKYZ05dSVK6ibjUla0KVK71VU2SSTs12lSIfDpD0+1Isq57kaNFigDCxXkOtGaFWDwX80UuUQKcW1NBsttGem0PYaWNUC1jTDUGdn2OBqAjBIMZofQvDjS3Egy3Eww0kmxuI+0OMkhRbVMRubaI/SpC166h3O2gEEbJ+jMFwiDhMETQiRJxdJZy8Aq16E+1mC1EYocb/qAYm42ONrUYdtZkZ8Xcl7AvppUpYw+0PRnLeVAQTsCKqIQkDxAX8pNcpVbpDbG1uSnGsOE0Q1GuoE6yygBZVsK0GwtkWajNt1Lk/qkil0nau4tlaJMfC9pFROUxFsBUmITAdxbFcD54LC5bJ58cms2xtObioEdO7dRRL3PNkJNCYoJUvh2T8sJbRMwrGtiFF12rcgSnF3E6kXNAp1dfaf+piEaG4+SsKNDCYSRBHr9twhGHIglk5FoKr8aju96KbHkA2GCJJ+khZFKceIq/TWkEvjKaDKuQqBHMGevWQxyECgSHBX5AwfkS7qXipYk8kBbPyTplyr/7Z2589hZ/yjo+lCrx06OHp+gL8DELIZw3GCpB0JdwO+5OiXP41QQgs3dnT9CWTWlSjfEERAAAgAElEQVSn2vdJ/+4LYsavpMhhsUU/wYlq3fJBh4nGjwQslT6t+jyip6sb8PKZqUpdFsgqHlh2/ro0ZZkbaSB2IOILLUzS+v4iAcH/US6Qyfqhp2zomakiVTmusDlRtdK/lYsUVj1PCyU5rCOYZRuuEGm3nBlLb9YsFYWNusAmykdRWzp45b1lnpzia+L2CB75smCjjjWsyJL4w/LfrHZPz1bzbfUHdqUJ7MCDJhrIOHQtyP5Ye/GF352op39ez3WH5l7Ks3dsg/aJscOwH2RFuAi8X7GycNTY3tTXlFkmWtWNCzmaXXRaX2UzLtu9DH405roaQbLqinNtb3KJ+etehHSzhXzUUPU+bUak39WxIBekRUWdpwZcU2lnDly1AyoXNPW+s6KC7lUsYwyLhyiyCxapsbH7oLxzJxqC/ahKV8JjfZV+JQ4QC2JZbMB/YwZD2+DqmG1T0QiqUN2ypSYvxk7rIJV2omPD8k0lfNY3yeW1cV/R2e4IXMsdbx+3n1YLKdpfoaythte7ZR2AFmNa/jhVuJ5+fKfvnEZgGoEzE4EpcD0zcZ1udRqBaQQeogicXtEswRc6+kvrCJO62ahpClecJHjnhz6M1/3Gb+LG59+A3/q5nxY7gGLOWhRToJLS1K2icC3BWHXi/2+33Yl/+OhncNudd+O+I8extLyKo0snsbHJ1OIc3ZkW9u6ZR6fdxv/8vd/EeWedral1HP1x4G+TAE4G0jTH1+64E6/8pV/A8ZMn8ezHPxEvfMoz8IzrHo99C3tk8CjTdS9wMhbX6iyJEwumZUdAEhVWCvceP4L3fPKD+NbRe7B3bgF75xaxf26f/Hvf/CIO7NmHxbk9kg49LsnQHek8U9W6Mj+WghOcwwT4ubf+N/zxB9+Bj//B3+DKSy6VCWiv38PJ9RWZsH/1rjvwy2/9PfFq/c8/8O/xwic9U+LztbvvwP/7V3+MdrOJn3nZq3H5+RfLvpgiP9eZxVyna/ClmAHpoN4m4B+/5bP424/dhNlOFzc+57txxUWX6rFK/luI3/rLt+BP3vdXeO33vgqvftEPY3HOUv+twFku0ikqoT3PkGCyKQAqrQ2wMfwWji5/GVu94+Yrp7q/JE5w081fwhvf9gFce9n5+O2fvhHNOpW1MvXQY7D/+++8AnI57dRJczE1zoGvf+uIANd7j6/gp1/+HDzt2suLS+ETHAGn5rWrBY9M2UpwWA8REXwSoonfp/pyHjq2jFkWiGIaPgG+h5PAH1oIiKnrhK3yihOBgPRwpcI1pZereT6GaYxwlCDsxch7A6T9ofiEshDUzFwH7a5ZN8SkMFy4CIA6j402D5FmIfO42jNoLiygs7AH7faMZOCOtvqies16W0jWNhBv9dQfLk8R9/sY9QeIqUri9R+NkG/2MBz0kbNgWrMF0GO1GUn6fqtJDz8gHaj3bLNZR71VxyhPRBUbNZqoRQ1k9EplwRuqQYcjpFtDBINEFjrqzYZ4wbJY1shANM+JILS/tYWNjQ3ETJFvNNBkMayZJkJ+hsCVFgJzLQWvvDaS+sqJfyowV2wgCHoJCi31n0EWxWuW6XVISBAIaBW087uwB7/3rU8bjqhujZHSTiAeUfY6pmx1VilHQGWsqH4ImtUTlmBC5eKF/FX/Layt4h8pxdbUbFQhgUJdVRwqtKIHL1XvBK4ZIpzffC4urj0X9WED+aiPJOhJYbRcyLcqXKVAn0zYFQa7EvSUj46chbACucYCXOkJ2w2R742QzgdAgynZ4g5qYEgXtbaRV4d423ZmxfQ8ZnIn2qKMgHFT+NpdrL7cgnAVwEwA4u0AbWKHAmkYW03zV+Bq9EaCY2a/RZysMJSQEAX3RbMYk68pHNXrqTe+XCdbdPG3EvSKFYLQVy1EpunXprxz2wu51gZx5ZkQIE/U95jXQoA8P++iZX94iCJYFdHK3rzvc8kwn7kiPBVla9EkaSVQLGRVlXa2jQKm8me95tUvhTJ6zHL2Ffsg2ZnkNtjL/c4rwLV4GBZUTYs68QKJQlL+HUvBSAJBVQJPflmbqDwfdm7bE+2zUgBLz5bwuAouq+daAa4W8+3QtbQbONW9pW3D2pyvDlvfUIhfx1LYrbNQt2RVDvMiegrKbrDVr1WhumTj0bbqz0+F5Hpu2hK4oKaLU/J765Nk0ZTtsE/gWkc2VPWy5K8IcC3HLuo0RZNksxNgdUbpWkvAqc9IbcRU6cpz0woJFveT1J4rrR/cRkAXufQMtutT+Vdf+kpVmW9+2555Y6Xsyku0Az13yxcXHVSvZ9H3eNw9viUaHr/8p4StlbdaQTo9MY3VmHWKLPB6W7DPbQvAeJvd1k2eqmFW/kZ7kZ2+BHaL2r0CXO2NnWdNPVxPM7zTt00jMI3AGYrAFLieocBONzuNwDQCD00ETge46rDcCnmwaMJwxubILP2cYLO/ibe97+/wxrf8KX78ZS/FL772Nabw9JRZG6SJqtVSE6WQj45Ix9O1dAbH9OsTJ1dx132HceTYSdx75BiOL61gY6OH9Y1NnFxbE5Xf297437AwN6eqVhFs2AxQvlMllOOOe+/FX37w/fjELZ/Hrd+8HefuP4CXPvN5+J5nPBtXEiZKahwnARXFlgw8qy/zTqNXbEprgQhhFuKzt92CN/3tW/GJr9wMKkMJ5fbNLeLAwj4cXDwL5+w9GwcXD+DcfWfj7MX9OO/AuThv79loR22drIgISdWzAp1qI/E/IzH5hT/9Nbz579+OT/7O+3DlZRcjjYb4/Ne/hLd/6G/l3KjW+9I3v477ThzF9Y+8ChecdY5M0A8tHcNn/u2LuPjg+bj+8quLSd6e7hye+9in4unXPUG9YIX8aJEouQ4GXN910wfxm3/5Vtne//V/vBbXX3G1TdZUg/Wmd78df/C/3oEfe8mP4FUCXBcVPogSTydTrprRFD9LN6XNQi1Gkm/g5ObtWFr9BpKY6aKKK2q8VoeO4HW/9TbxAv6N//hSPPL8swrgynPrDUYYjGLMtBoC3gU2yFyknMwKsqlUfH/vx76IP//gJ3HVIw7iFc99AuY6bSytbWBxroPz9i8K1OXP3U4bM+2mqltDerdGqnCNQtQipqCrJ2fAdPEgxH/9H+9AZ6aNZzz+0Xj6Y682NS4PRtM8ZRpLz09CVyom4wT9/hAnTqwIdN0/NyftUyaXWYJGkqE+zJBvDTBY30Sf3qUhUJ9pCnCdabbQrjUlFT4OMlDrSINPFkwilAlrdUSdDqK5edTn51HvKAjmvgnoaYGQjXgsI4TNEI16DcGQKtgNjAZbSJk2Pxogi1mkhgJJ9e2N2T7m2mjvmUej3cSoN0BveVWKfjF2PL5hznPrIxolonGjb6yYAaQJ6FeLAV/8WyiKVQLUOGAbHiEZcp+xeMn2en2MuI1GHW0qbjstZM0IaNQRUdXanUHUaQoE1wUAbTucTEuRM8JWaRAGLh24UUVsIDNJ0qIYyZiiyNL7BcwmCYaErclIrAXo50r1aRWUFqooafN6HynAZTvRVzFzNruLgoUURM4qawt0NB9Cs6AgwKBil9CVPVGcjzAMRmhEi7hi9mVY7F+NYIvH1EMWxUgbvL/MUsB2LZzlAQJXWgqoVQALcGXIFyJkixGyDhVrqfrjFmYgqgjeLnXdjTZYEZ2xeT3PW4vCSWIAQZ4AcEV2RS/sKe+Tj74JgFZFE943OGSVTAL3nbU+QvdpGcymKnP8Vmgw5XgLOljC1mJnGpHql1xiXkT7Ln+Vvl7TsEVZyhUXe0kc7fklDpqiHFQOabXGCvwrx2WQuMyO1kI7yrdMkcnvtJlw2CoZ6RXYq52vAnn/t8FUM0WX8y6Bq5+jKz6rMbHFBAeEguUMurIjq4Sw1BAXS2cIBLQSsKraUv+talf/cmBYZd/bYNSuQ6PK87wClk4PuNrB76hyPT3gqo8pb/iFl5E+/4yQlX+v2nKwNdDbXYuSlSu3ZSstg+uruNqQC7uPAs6W8NPDJOBdbD6oBjUvC7OO4oJHmIbIhyGSXg1pP0IwitTDntdXxjB6HOIFzLGLFO7LnLsXGUL6rNZGK32leMJ7YThTy9pB7QxcS1eGnYBrZlYIos4WTw4tcKj9dgX7mjfxOFosUbTq1rfHqWxWbnWgz55dRcanC1yLxQu3FzAlsFNTs7nR+9COomIvUo5T/Qj1zB4MdN0NuGrr94WJ8fbeeeblu95x0z9MIzCNwDQCD0cEpsD14YjydB/TCEwj8KAjcH/A1ez1VGWShQgHXYSDWRnAZuEQQTjCiZUl/NG734V3f/gf8TOv/CG8+ge+z0eFqqDQXDCBrZzscfImqhvhFD7srQxwK+O54q95gOEwkbTzlbUNLJ1cFbXctVdcLhXePW9SC2a50tUmqhmw1evj01/+oig3P3Lzp8Qb8uXPeT5+8dWvFSWnFp8o5DoVgFCBCTK5IBitI4w56ajhvhNH8OU7/g3fOn4vTq4vY3ljDcdXl3BsdQkn1k7iyPJxKXZ0YGGvwNeLzr4AP37DD+O6RzwGjaBhsJWTcJ1CJOFQVMBhFuEX3vFr+KN/ehs++6vvxxWXX4ThTB/v+dTf47VvfAPOP/sgDu7bb2PtQHxbjy8v4fDJEzj/wEEc2LO3AARM9TuxehKD0RA/9f2vxI+++MYxhavDBv2e4V+/9Hn8+p/9EYbxCG94zU/hO695rE0/NK33T973Tvzuu/4cr3rRjXjVi34QM62OgMN6vSGvanqoptqbAktoh5Q+Rj89gaMrX8VW75jO8SSFOcaJlTW88c/ehzsPL+ElT7sOj33UhRgMR9jYGmBlo4eVjS2pNP+kR1+Cx155saE2bSUbmwPcc/Qk1nt9OV4qr3uDWLxbP3nrHXjURQdx6bn7sdkf4vjKBp5x3SPxgic9Bv1hjPd/8hYBqlddch4efekFWJxnYS0CV1VMijeoKBc5WayhP4hxzff+DAajEf7gF38c3/OcJ3vmthYwo7paVJVU21C9mWBjq4fPfvl2fPBjn8dZC3N4xXOfgm6zpZPClNWgM0SjFOEgAQZqHzCIRxilsYC8mVYLc+0ZNOoN2SZT7hHHqFENmgGNqIHGTBe1mQ7SeoQkVADHe65GMNpsSyoqYS3adbRYdCoLMNrakoJboqakKpeeqa0mWlQXxwl6wwHSWoBmZ0asFaiQ7a2sIe33TLFalzT3wdYW8vVNhISoyDAMVOEronZ61yb0cQ3FGgD1SIpyDYZ9xIMe0uEIMb1sqeiLqGydQaPTRtiqI21ECFpNKewlx9wg8DbllHVQTG+VolssNGaUqlrhmfuWPovQlcfioN56Kk3fZ0q//p1K2NhgKxWuqQBXLRhUzoMtAdV9CE0xq7BV24m/WfpAm4CXUEX3J8pWKcCluedScI3FpMRLOJJFDN7fo3QkthH7Fq7GIzvfi8bqXmQbA4RMuW5kSBs1ZGYlwCaogvRSwblTqui2B4fAQQWCVLcGMwECAtf5GvImU0mlMo6luDvxE9yywzNoJ+JggM4fLEX8vSK3wQbr+BWlj4OE7Tvy/eykztLf6SNIlXu62lSVNHu6fvVZVF6vYu8lkazADC9SNA5bq4cssKcAr6ZwlaJQdgyucpV2oNYFqtoO1WpGXm4xUcaiUJxVdy2XRC1i9BWoupXtQZ65BJi+X4+bgp5twNWuqfbnHht9TlUhe2kM4BeT31Xx607euoOJA63EU6wPvFpbpTiWF+iSjxewcmKsYHD59AZB3k7LQcY4cN2tDXmDNE/hsZ2dLnB1WwqLZxH+SguXFH8FsA7wBbLm9J5ntgeB6/19lRBc274BuCLe5XWgKlRiK6kWVP5bCj5/pn+rWCnR66WGbBAg69WAAbN8JA3HwKsNnaR+VyaF+wrgyl2ZOlvORzISuChlKmgHh+Z978db+Anb8SvUtY1VmHK1Z1DgSl929k8yCBRLGXm+CnC1QoqVFlxG0tXSGvcSv+5yX9sNI8Xd5C07vO+BAFfbhGxFVK4uRtDz9tMvgasduXygen9W28YDL6S1E3AtsoUq9QaqvsVT4Hp/9+P079MITCNwpiMwBa5nOsLT7U8jMI3AtxWB0wKu4tnEGXiIeL2B279+DF/42ldYSUfkN8vrq/inz3wGt919N254yhPx+Edf5Uv0OLB3D6698nKcvX9vUShLgOuEgGAMu1bnPJX0LVWvWmqcTJptlihja6Zz+qwxNMsD89Ozis8EMYeOH8N7/uUj+IdP/yuuveJR+IUfeQ1m291Kpd8qOKjCVh9Uc9uR2CpQ6SqlJUQplQukWe9t4vjKCRxdPSHg9d4Th0Vxevex+wTO3rN0CG/58f+OGx7zTDSYHshiXHwhFB/Yz97zBcRML09D/PE/vQ1/+6UP4803/gYuuOAcJN0R7jj5LfzXN/82fugF342XPP1ZMuHhufcGA3zks/+K933iJvzgDS/Bs65/cjFpoFrvn7/wabz3Y/+A1/3AK/Gal9xYqaxsCiNJE1bgeu+xI/jlt7wJn7n1FrzxJ34OL3ras23iHGCYxHjze/4Sf/Sev8J1l1+Nqy+5HHGSCiCK6hHO338Qj7roElz3yKvQbDTFrkEuZ65Fh3jN/r/3/AU2R+vYHC5hMFwFK0vR2pQKy/5whC98/Vu47/gK9i10sX++K79b3xpgdbMvsX7Eufvxiuc+Hs9/8mPGUkHvuPc43vvRL+Ardx6Se4LAlWpYglpC1m67ifluG912S/59w+OvxLMe+yh85c7DePN7P4p7ji3jonP24brLL8Tjr74M1195CfYsdOS8CFqZrk7vQ16te44s4Tmv/hUpSPWV970Je+boIzyujJFCNQZ7CMzWN7fwwY9+Fr/+x+/GntkOXv3iZ+GFT71OP8f5rSlBa3GKhqR2A6PhCL1+X2AkvVRbzTqaUQM1TrwlPTpBkMWIkKPRqKPZnEFYa2CUZRimMTJWXG8ojKS6VG5j1g9qRmh2uuITm9BTNqzLz2yHjFveiNBsc3FhhP7mFpJerCXTOHlmqv2ojzQeycSWZ80CSyMW0NrqAdxvmCOWInmqPKUimOnVom+sRWI5MEwTDAZ9JMM+Mn6Gc82ojqjdFvuCoFlHQCuBdhNRZ0bVrfUIdfrnmkBMJ9ZU9xKIcyJvVg45i+ywuIfCfilQZsC06F6Mk4ifKiGnqKEUuBK2SrEsg61aLMtArVxmtRHQ4mmqbBW1VvGd0Eupp7Z/A3hFm7DUXRI1qm8zTZt2f2WquaU/Ex9YFjGLMYxpMbGARxx8Ns6Jnoh8JUS63kON16BBsFZDSjuBiiezFJ6yAidl1evdIAIZiy6QSS/YBMK5SIAr2iFyghRRjqkC1YvcaMdRAVlV+FBIesfXsxQJVTr6cf5ZbsFVqJX3jyOxEsIopLC/atDLzPVCUezXwdWY9hZ/v8AcBRyMf6mks5jZI8HBR9XtdbcHscJ2wl47JG7DwqVwlXHngqaq3cW3lXdixSO26EjGGm+pZJV9V9qlyMylGKIpnM1KXRWjuhFdCFUPYsc2ZcyqsMYlwWbX46zHOzdTwNpWrb27YrFaoEj7R8dZnh4uwRDPVv3uhcT8nFzB6oBaehw7Vz1u/4yTuN3bty8AyxhEYmZmFXKhx1tWeT3t9wae/TzHr3e17VWBpsFO/6yE3ICob9bVyDaOKGGjAmuBraxcx4JkmtOtCz9jBzABsyfOpaqc1cZt75f+SRcgJO4CJ03JTysWOS3zrI8D5P0QOYFrzHGHFcxyxwIBrlRU59JXFOCQ4y9FodY/csFMfWi1D9ETkayUqnTZYesYrLd47nCpMrlftD/wFs3+SoGrvvR5tf3D5UjPgau301O1JR9vFjfftiahtNl+rQ2uuFWLFufWJdapFJ6uwqe9OpUr1z1Yus2iHRTCheq5uTL9VOdQbeV+T2gMi3ZeNJXqfVDeL51nXrFb1zf9/TQC0whMI/CwRGAKXB+WME93Mo3ANAIPNgL3D1w1LU2Ba4D15QTvfO9N+J23/1kxQUnSFJu9nngw0le11eQEQaHE9Vddgde98kY84dqrtaiuv6wyczkE9bGoKYZ8IsopfppjnVYC6z3EcSoepHvm5hHRY9JN5KyAl0zomJ6aBUipaqPyMuRkxSdjGda3tvCl27+Os/buxyXnX1jCg0JB4ZN2H7yWQ3TZDItnJQ3UaC1gXobF5u2EbEolIHJ5bQ33HD2Mw8eO4q4j9+L7HvtCnDd/rk563E8QAdaH63jVn70OG/1NOaa7TtyDw+tHcc05V0lcmQb+tKsej995/1vxmu99GX7wu55vKqgQm1sD/N0nbsI7b/ogfuzFN+KFT3lm0SQI0D70qY/i7R9+jwHXlyv89pmOqa10vJ+B3pW/8tbfx9s+9Lf45Vf/JP7d878HK+vr+Npd38Qt3/gq/vl/fxpf/ubXBTCxcNlsmzXqc5xYW0GnPYPLzrsYL3j80/AjN/wAujNzlsI6EsUMYcILfv5HcfNtt1QkVXos3H+7WUe72RDIOhwlOLBnFpdfeDYWBJQ2MTfTxlmLs3jkBQdx0bn7LDVRJz5HllbwoU/diq996wg6bb3mt917DHcfOYnHX3UxnnTVJWIj0Gk3ZVvczr6FWRxZWsUt37gPt3zjXnzx9ntwcm0DF51zAI+76hH4zuuvxBMecxk69BKlAlRS1gN87ivfwCte/7vYuzCLz73rt61okqm/KkosKohEt5jlAvHuvO8o3vT2v8M/fPKLePQl5+E/vfy78JjLLtIMyDgVb9R8MALt7xoEeCkr0NP/VVWWjGEU1VGvtVATb8QEQRAjCnNEhI5BhDxjgS0FhBR/k+vnWQIM6RMrWBMZC4G1W6jX60h4fzdaaM11kachhps9JEEO3jb0KiCsDJOiNJQo0bKcRcBGyEZDsQoIBiOkA6bgU85Kw+BAQB8LsonPbBiJupRFsqRES55jlMQCktnmpBAZLRwaCllzeh7TN5e+sR1aC8wgaNTlfbzrOK/XMGtxv1pU01dN1aCEp5KablXvxY+UalsDoKJVdR9Nqkmp7JWFg0ReLJhF2Cog2NSxVdWVeh5rOqwAVy/8wgkyj8n+XmDFCpzSKtoKTURZRqUyFyM8ddsFiIJAatJ+4pzq3wzze6/GJec8H93sILK1IfL1oRS1Eb9YKprF7pH718UTySqowqmJha7qc6NQ+RJhsbBSJ0JtoQ50ahTXqR2MqDEL8Xwlb/V+YJX1rZOTeLuCpkDzwjOluktBifZUxgwntLRV4OoQoAQuFafc4lSVfZUelpM2DwUSsUJV+sEyJf708EUFZFh/QJgt5+vqWq9L5Z6+oiw2n2BNvB7zrK1ivAL42uKlQxqxSTV7i6LIk1zz0te6AKN24mpfWsaj2ib8mSDXwGwxjHZKczC6qoCm6v9YEiyrd+9P+nEw6F6wpWJ2u1+sDiVsgxXGVWbJGyyUYzidkVBlUVXkw5NSxPG2XAJff2RWTq5QkDpwrSp5S4CoIa6uKlhxNDs3jZ0q6BUsu3+zqlsDga6WhVOQezvXCsizgVcxNisApqmmC7WiBErvqNIX1ewtck/FV29l8ecVpavVLxvVkNMCicDVa1LxtL0QqqwzaUdTqLgNuFKxT89xyQIx79bKqoh16naUxWXQMZ3bAoyNGcc6sJ06NwX5VLrKM5BWCfcDXH1RoLQW2KlNTTQ0Odaq0UHRiduHS/ubHVuotMNym24T4nZPlaFa0ScU96Pd3ztZC5y+rYDeO1wkLn2yq5CX/57MYtD7oPPMR53OTTd9zzQC0whMI3DGIjAFrmcstNMNTyMwjcBDEYFTA1fXCZQD+97WCDd/4Sv4yKc+VayuHz56Eh+/+YuY63bx9Mddi06nrePDHLj4/IN49lOfgIsvOKizFfML1fm3Tkg01awcRlPVd+LEMr559yHxbr3znsM4ubqOLRb/SRJ0Z2Zw7oEDeOo11+FJ116DesTUfBq/mlojC5CkGT70iY/htrvuxLMe+2Rc+8grVGVnRSIczDq0KQe7PpnSATJ/IqDlfvcuzOvxCnCtI6S1gKWx6enIrLQ8FZlAB2AecE6uNASyYY4oaKDGdFEBndwHCxZlWB9u4rVv+3ls9jYFAN1+7A7ct3YETzj3WszWu6KwfOKl1+HXbvpdPPKCR+CS887TiW4egL6UhLoEupdf8Aicd+DsonkQ9t13/KgU23rdy34Er3nJy8biPZ4Op5O9N7/3nfi9d70Nj3vUo/Goiy/FPceO4Pa775R97N+zV1SsF59zPs7ZexYWuwsIkkA8dz93+5fxj1/8GFqNOn71h34e3/OU56Pe5ASL3o+csQX4wOc+hi/fdweyCBimm9jqHUGQ9xFFgXyuWYvwzXuP4n0f/xIuPW8/fuL7n4Xz9s+j02wIzK9JGzLlhwhkNObxKMGxlQ30BkPxeD10fAV//ZGbcdfhJfyH73sGnveEqwXYufBN4ITNZBijI8trAmtv/upd+MxX7sD6Vh+XX3gObnz+k/HiZz1OobcoJgP8zT9+Gj//39+BJ11zOf76t39WU34FkZRggxMw/s6hK0EeLQg++6Xb8Ma3/E/ce2QJNzzp0fjJlz8Pc+2OwMqEfqHDETBKEKUZ6nmAOie8KcRigCCQhcJq9HINQtTyhC6riMJMrBZI3NI0FFtItvdmJNppAaPpMJbq81IkqllXuEm1K6FnvYZ6q4UszjDa7CMm6JKiXCGiRhv1qIW8VpN9pzWaDhAC95H1ewgHKcJhqsXAOOlkWrsVJRcxVVSjGakUgotTesimooqW4lUEqI2GWB6wCFgW8RUhJ3xtNcRWoNVuI2o2EFBhzHOnT2opGhXLB/rtqhKZE3NOsC31XWacTNVW4CrdEi0evDAVPXRpMZCl4hsttgZJgoRetgmBK4u/OQCxPkoUpOpXTNiqdYvYEE3RagW51JDUikpJR+PAhd8tfdwsBaRYjcicFRZK0TUCV15PSSlNETSAcy76bpy97ymIhgZPqzgAACAASURBVBGCjR6wlQA99i+R9k2SRk7fYbZEK2BjhZUKLmPz+iLVWBRkXsxb04HRCRDON4DZGrKm+Y1K1SlPydcOfryIVblAVT6byoUdKdTmKtSCkxI8qUVBEZ/qWpCntZfLQ7vqEKv79CdX9W70Z1KpsBRp6biqzk5BGYYDEAM5u6YI+/t2g856ZG4rUZynVBmyB6Xsj7FQhbV4BRfeshMZId5vGSgsskUKcFhC6AL0FWCwtM1hW3EgVpyBtNMdqGXxa1c367OtyljHFKJVpeIYEJzY9tgGHKrucAwFGFXoI++o2CCEopDVzxdP8F3hawWYOkQ6BXTVNs7nrHSq1szG4VOx1wn4qfeYjXGKrBzPzinHCgJcacQtDYJmNDw/Alb20e7fyp+5p9KIWBecdz1Ra3caMNdr6zH552yMIrjQi/elSOk9zn6xCBXtAzj2Yb9Fqwu1GmB2TjGOKe5vzdiR7JviYvEfLCjIQlnmcTFZ+kr9h/TQpM+tnJcVXvVR4s5nrGOhMtPEd18FriwOtv0+LVuE3uv+/8ltjY+5J47CC8cVfb31QhZ7HyNuL/ynV7X0YnZPafMjd47rY2Trjopj0c6qHKSPS2pPy8u1AP0FodU+pwS2VduMcl88l5lnTBWuD8VcbLqNaQSmEXjwEZgC1wcfu+knpxGYRuBhiMCpget4aQIZ6mcJ+sO+pLDrBDbAxz9zC/7Lb/whrr/6Svza61+L+a4qHsOAac41tGbaoj7TL03X1IlCCVzvuOcQvnr7nbj7viM4dPQEji0t477Dx+X74RNLWJjtYu/CgijY7jt6TKDN1Zddhte89KX4nmc/B3Uq+6hYI+DIgBMrK/j+1/8kvnXkMB535aPx/Cc9DS98ytNx1uK+Qv1RTiwnlAmWAMfpx9LKMj74yY8KwH35c1+AbrutwDWriaUAZXxrGwSkOebaXVEfqpJFJzLhKPz/2TvzOLmqMv0/tfWadGcP2UNI2MO+hCAGIeyigKIouOGC64yM6Iw4M+6j46g4jhuoKIL+kB1kj4AsAmFTCIGEQEISErKn9+7abv0+z7uce6u6OwkOOP9UtOmku+rWve8959xzvud5nxdgKl6hIt/5+nQli4yp4mSZmCqjnC6LpcDSlStQylNtV8KPHrgUNz57J3759u9jz/ZZonZcunUZPnn3xdhjwkxMmzgZNO+kT2O5XMT6zZvEDmD3KQShE0LroWrh1S2b0d3Xg8+863346BnvGrQo8Rer3+s2XHHbDfj17TfIfaZSckRzKw6cszcOJYCdtSdmT56OKWN3w4iGVqSLWlSjPJDCi2vX4OeLrsLvHrke+06Zg6s/+3OMHT1SsqvThEaEbkyRbsig3JxGX7QdW7Y/g4GBNeYhp6qZVes24rtX3iFeqx8+/WicNn9/VRE6XhXoZQsSWWTpIsBhFf9+xyPP4Je3PIjZUyfio29/M2ZPmyAp08mFirdhWeiZKnH9tk4seWk97n/ieSx+9iVc9MHT8Y4T56GluRkZ4bwp/PT3i/Bfl9+MMxcegUv+5XxV4NhSLS7yEgNXnhkXsFRednb14Pq7H8IlV9witgmfeOdCnDz/YGljVLFSUQnaC+RLUHuBNLJUreaLAlyp4NRFYQXZqIwcoatVDKfSsZJuQCWVFTDJMiuZcpHeBFoUi2CYQLQxJxBUvE0HigKSmZZPNSuhLzNG0diAHL1Tm1qQzjaqFQFTnqlwjQooFwdQKeWRLqekgJwo3kynRfsOScNn+85Q7ZpWWBtVxMKAalIJeS6LTGMjkM0KgC9l02JnkG5sElsBFunK5nJIZzLiF0tYTFsH+WMbHOKz68BVSGwkalqhznK71RtVzklStvX3Al6pfBUlfFnAMwuKyXfaCdBagZ6yptVS0ZZZBZhfq6oQTVXIMUgUtG7PoStWAaGmaFXeqHST56FcTUFshTYItgHF4aNIH2BJLEhJdfkR7WMwfc93obV1L6T6i0j39yMzECHqSaPcl0K5WFa8b9YGkqbNiuHCgePUXVc+JmGQtCbdL0KqpYJUewZoy6LcxHtnANCuQauKV3WjIXBoDCFD2j2BjHmZihpOqpwrtNPWHAOegAw95ds+bjik6RBpsKLLQJypVR22avNRkO5wM1jU+P2WD3NdbYJpDHH1VbBxR89ts0jQz42Lajk4Y0EyL84m44iAOHPPMQCi12iFDgNvS5DikD3icDS83AoYOdCRKCT6iPt9qnJb263iQhvcbJ+UmxB+74aDfXY+rkRPMunkW5JgNtQMioGxnqHDHlVs+8+CQFLC4chMvY8JMHes7vPX27GroJXFxe5jbB+RJO4JaBvaZlLBmphmyOHU+kf9kf2mJUiaFBP1L1W7cwNHfKBFXm6ep3IjWEUthsvJNl3b9JJwVYGrq8idbVaDc3VWUKU/LZL0eWlPNrHFoC2MgU0WznKbp6TwXULKzQMvqKXPRo5L6XRO1fgCk/2PeyrX7GhUuTvFlNGVroNbHscp7bPVoJTe3apwrcjOtz0/E4NJ9d2McasZWA29CSGnH/eNKour5LXxNYTV3qeGaJgS4YStRYCyMidJzlmsbwTwb6c2JHDVdrxzlWssQ5CRWAKrGz4K/q0/WMDlWRb8XFEHrjsa7+u/q0egHoG/SwTqwPXvEub6h9QjUI/A3xqBruf/ZAsYpvLFuErSzCwtLCw/RMFgFb4rBIcpATQ33HkfPvPl7+Hs0xbiu//6WUlt5pEIXF1x4nDT9Vu6CPeJZAr3/PkJ/PTK6/DXpcvR0dWDsaPbsfvUKdhnj90xc8pkTJ44Ae0jRoqqb8PmbbjjgYdw98OPiMrzF1/9GvbbfY4uDkU5CnR2d+N/rr4Ktz98P5avXoXJ4yZg4RHzcc7CU3HYvnNNqOKT+KoVoMUjJan1dz/6IL5z1c8xdcIk/Pv5n8a+u8+O0+yiDDo6enDNvbfiqRXPYuzIUZgydhJ2GzsBM8ZPx8yxMzAuOwa5EtO8mcLsSxcuPMzPzDW3svgvI0V/tHwKlVIZF/3h3/Czxb/B4o/dgQPH74tKPsK1z92MCxb9M86f/x68802noTKqjHJLAb2FLtzx0AO44d5F+OBpZ+KkI9/sy0UUiyUseuzP+P09t+Iz7zoPHznj3Yk0T30Zi4itWLMKi597Gk+vWIa/LH8Oq9avFWXvKUctkK/99tgTM6fOxIjWkchEGaQLKaQGgAqtVQc8zTCNFetX4W0/fC+29mzDw/96G2ZPnoYMU5TF440Vs9OIGnOoNGZQzuXR1b8SmzuXor+wTaA5a5MXBvK49/El+NmN92HahDG44Mw34cDZ02Xh6t6ZTLeTBUFSWWxroK0dPbj81odw7xPLcN7J8/DO4w5Dc0NOUuaSayFaMVDRSo/YA+ZMxYwp49HU1CCrn5df3YpnXliLhfMPxMTxo8SLlOpawr/vXH4LLv39nfjI2SfiXz/2Dm3JXugkodpSXMc2SdWpgj5ab7yw6hX85y+uw6NPL8exh+6LL3zgbRjV1iq/EzVmsYgKU/VZRKsYIVOsyN9RUsWlgEvxfYyQrVSQsQrvbFf0QZW0zXQKuRRT8COkSiVEZX6VNROUSlCCvHIkNgMZgbi0041Q4jnm0sg0NqGxsQmZLM08M7QalfZQKhcVDopilCmaLFRCwJuRc+drCJapKJV9FXIGK1glwFYy06nSzQhwrWTTcj5Ut1aaG5BpaUaaqtamBoGtWaqieB1csHNVKsaCehd5vVS3pnJZUYDzdaJo5efxhMW3VcEVxy5eH9XM+j1S2ErIXaa9ASEybRH0O/ugLjhtrBLYqlYCbMzSh+13AiEFJCSAqzMnB672XSgrz0++6WLXC81xYR6JhyitBHiPSyinIil4NmXKkZg09XikMqNRLuSRLbNgGn0VUyj1AuWBkhRek/RfgyvpdGTCWxvrtMPIsbU8jxZXEqsMtp3GFFIjU6iMSCFiP3VFnfsrSh+2th6u1QGFPim8h4XvbGd8XpTYhmnnHCFqjFBp4HUb3LNRdwjxWQ25Ck+jXXzkufJRB4Zqq0N7PsmJJhV1Chr1tTsCrkmKuIunE5SmScVrYkgSf1yec1lsfBQ2WiGdoDjTzw0gxS7KL0N/Gxd3Gg6JBqzpbTChgmX7CcDVvNHj4yQLe7lrZgI2Dn6cVgVnKIXhjqNn7dRvivRltcoIfpfefhgxAVecz+hRawWgag2irVNiENStSRVfdTsbDF1jRBcjSd0EkojwhyIINw8l8VrXDVftdjFAVHieVK0a7OLGko017sUUFzAb2jPZbU9iL1S/GZr9EOCsdU65dDlU7I/PgUmtVQoB/gs8lZDouKE2Hz64e8p/vO1AECsKcb9OZmMIQGa2i/iTxLc8OWB4B5VhiZYqPoh6X0z0lYCCbfMtmI1Ih0nceOtPUkCL0JXPrME6bnV3UjDqcZK/Je+VnF/8bt9oTQ56sa+zv9f3BhPgVRhzTJRl7p2A/iHry5J5fINF+72pgBNqVB2wvEcn5jiJflGrrNWMLN+kjptlDFjt/KoGEG3tyWPVFa67PvbXX1mPQD0Cb0wE6sD1jYlr/aj1CNQj8DpFoPO5+2zm6csGXQTHk0qdxClQsr9x4VBi4ZoUenv78Jub/oDvXHYFPnbeGfjCp99v6jubsnpqWJgD1ixSLSVu5epX8P1f/A49vX3YZ/Ys7DFjKqZMGI+pEydKCju9Qj1NjZ6uz61Yic9/77tYvGQJPv+BD+Gi938YWQIPS40l4Ons7sJjzz6D2x+6Hzc/eC+KpSLefPDhuPgDH8f+e8ypmjgnwymRqFTwl2VL8e0rLxX4ePZxp+Kz7/6QKmQJKERIl8azK17Et6/8Ke5+4gGBPaNGtGP0iHaMbx+HCSPHY2rbZOwxdib2m7wXZk+chfbWdlHpSrVewjtP5aVohQBrgBAzJQWGLrrtK/jp47/GYxfcjv122wfRQAnXL7kNn1j0RVww731497zTURlTRnl0Ht2lLtz2wL24dtHd+Mjb3imA1LRz4nt716MP4Ld33zwIuPYN9OOpZUux6PGH8cyKZVjxymp09/Zg98lT0TvQL4pZxuvDb30nWltHIpJCQBmkixlk+9JI9wKVPtZWYrp5RmBpVK7gwK8cjTXbXsGiC6/HYXvsh3SWPpspVHIEOSyqkQGk+nyEQmobtvUsx5bu1SiWBqRIB+0HNm/bhl/f+gAWPb4cR+0/Ex86bT5mThqv7cB9Cg2gBtWX3cgHn16Bn9/8AFqaGnHBGQtw2N4zrBCOtXNrj5s6uvH9/7cIy1dvwOffdwrmzd0DOaouWZwpm0O5UhGVJeEgW7SoLLNZfONn1+FXN96Diz/2TnzsXSfq4l2atkgsAyTSdEtXFhGmqSdxb18fbr//MXzjZ9dgwug2fPJdJ2LhkXMFAoq6iMCPnq2ErIWSqFAJXBtK6mGqvp48lkqLxD6Pn8R0dllQEoKmkaVVQE4X2l74SaCvLPZ4t6CQjnYAAluptgaihiwaco1ooOeeWXfyo2gJUOTx05rGLx5z4o2aFuAq/qdUtqrYXHgB4WyhqMpRgk6xXkhnkaZyNZdBOVPhcCLerdmRrUiPaEaqoUHST6kYJ3AV2OprSiEEhIQsZMZ7RQUsYWxGleOiZvUiWCVVs/rGhkBvBdaMh8DWggLXUjEvNgIKXamIUguMwAzY66Xrsv2p+kwX5yZPsiJZrhp0JasWzDK/VoOtWmhPIbwoGTmmCCsWM0Sw4jZtG4qVAfHTbWufiT12Px1tI3cXywiq4Xm/s1S+FVMoD0SyIQN69Ba5uaPei+p+4F6MCgoktV/YT0W+WOQm1ZRCtimLFItjNbHQFuNDSbNbXNr7OMRKYZyEPYwxCEdvPpYGrsTtnXIamf4KUt0RKox3ayRQN0XIzo0TUfwzRvru4SCh/jbuXzt+DCpAi+GTHTtwDh0EdAixi7C/K9uLYatzz2rck7zS1/ZAjr01Yzgi4F1lr4lNAidj7otp1zAsXKmK/pAn5Upmv3i9ZIM1lm5eBVyF/3lhJYNqfhDf+wiX4Z3UAhtuZHxHXztwTd5zg6JUXXtbqFXiubmsgNnh1K5JH9eEsrLKp7LGzzIxD6oa48O2k470EkvZ1eJAygGQxQeZkp8woA3QLkEbdcfYNmD4rDR7FivOVw3UaqFa9a0OytbQk3RcUb2y3cuqjxbzZ9kI43OgIptzeURRUX1PBbiaDVKwwUhs4hiUd58HaR4y7mlv5njJTTlRuCIX/LcdcOoYqW1E+4HqVONtA4fXQ/czhcFJSay3N8+k4iacA1e1lqnW6cdl/8IIZFBZoat9briFMZJ1gB4gtEVZrtxtBuztQaxqtgm+GSDTYBtkFLZqf9SpeMLLOanc9sJvPmAmgG2MvqvHS88s8586cOW/g2uDnaQUoxsCtsrHJX5RB66vbeyvv7oegXoEXv8I1IHr6x/T+hHrEahH4HWMQNfzMXDVHXffUo93+X1xwSrrjzy5BKtWv0qJnCwgevv68fBf/4rHljyLBfMOwtFHHmBkVt9P39NDD9gHM6dMGryKdorLZPJSCcteWi0wcvKE8RjZ0iqKCM4CdR5t6Wn0DbNCDz/63e/wjcsuxQGz98Qf/vunAog8VdNT4QgN1m54Ffc88SiuWXQHRra24pLPfqnK49TD6eIFApmXXlmNH157Jf7w4L2YP/cgfOG8j+KAOfua36xpwyopbNnaiaUvvYTVr67Dlu1bxeN09YZ1eOnVl7GpcysaMjmMGzkWU0bthgnt47H3bnNw4ty34MDpc9GYbVR1CaEGK8WTaFE1yjVOuYLP30ngeoUB172leNINS27Hh2//HHYfPR1TR+9GizdUGgXN4NXNm7Fu80bM3G0KdhszLih7GIuN27aid6APn3n3+/CRt9NSQJcb/fkBXHXHzbjk/10uKlfaBiw4+Agcuvf+eHjJU7jqzltw8rxjcOE5H8C03aagnFIla6o/hVxfBuletROQIhoGoPoH+nHYN4/D2m3r8ed/vhX7TZ0jaXHkUawGVc6VJZ29wgr0TbSp60F38RW82rECnb1bxYu1mSAmKuKFl1/BpTc9iBfWbsSbD5qDc044DLsnoatYMrimRFcH2zp7cNVdi3H7I0twxoJDcN5J89De2lxVOMZWdujo6ce/XXYzHn/+Zfzwovdi3n6zBOSJJ2hWwWsqS7hGOEmFq/7smz+7FpffeA/++4sfxtuOn2ftIqnjVriqBUmIxnRVJFmZVqBp2crV+Oal1+Kvy17GaW86GP/ywbeLOpypnEz/l3R/KlMLRZT686jkS0gXKuRj6kdM22Lx1CNwpYKIqf2Rvqes9g2Ex/TQzWSy6idrSpqg0+E6l2n1hLtlcoIIFSrUm+iryqJcFVToKcsiXOUKilSHMj5NOeSa1NOWgJJK2Yxk8WvaviwSCdIqVLwOoJAfkD4uGapsCLQzEGVqBpUGespmkaWqdUQLKmJ3oOdMf+ZchiDVi8yoPYBsVmQzyGZy6t1qn6frVKv2TvAbFcVKQDRxptIUtW2ZXpl63fxSVWte/03oShhrCiBRrdrCU0E/gatBV1kMO3BNqDXFn1NV6woTlFprSn0M+pigK5XZBbhybMuKZ2M5SqEYDaBQGQByzZgydQGmTj4GDelWAddS3ER4DCEJxxDee6lGhqhAkKzgR+6fWRfoOl79ZwVysrAZGxOVpi1pZJqzSPFeUAlWLKFSoDKam0LcbKBAjvYQ7K/cNDERmaXBuh9y7VPD4UW6lEKqtwx08LhlRCMBjErr/RcVnyq3ggC9Jrt48CNvV6BrrFhMQldNvPB74D2hFrjWKNvC+QyFgncMv3b4uHaLAR+QzCdX/HcNoPgZhufUTmGrv7LaZ1QgiwFVG430hVKQyO5UTMnjGFkdPGlP7q9p7xusSK5ViSbpuUOqOObJhINqSDRc1NhPYqsFxVR2L5W6mQLQYLsp3jWlJXmfEu0n6d8agKuN2AEsGfoLtz/Z/ui1bEp45eXSbwS4Vtg/rejUDr1WrYEJo7TPFu/rVPDEjs9/qLZffX0a10RbNdW7RN7GBW0PStp0PkD7At3s5bOXwFUKTUVqIVFtzJ3A5jakBfWs3gYn8wZcucmWQzrlwNXJZeKeSDuMwX6NQbCphYfvTbpZkfyTaGeSOeC2AnTFrp6ODo6onp/bnWgkfcMq0VdCsTlX+dq2k8U/ab+SbGYh9iIC1s02fd4YXA3PG1O3+4ZulVWGd1p/PiWLxrmVgMck/u6tQqLjzDzwbrUw0cutHT80SrVK2Tpw3eEIX/9lPQL1CPwdIlAHrn+HINc/oh6BegT+9gh0L79P11wyaVZbAU+D5mxTd/Y54QbWbdiI//zJVVj00ONhQk3FWk9fn8C6ka0taG0hQfM/Kewze3d8+oNn49C5e+PlV9ZjIF/ArOmTMW70KHM6TKg+bPHpk1yqQ1Qpod9VJaJKC6YFP/bMErzjny6Uk19xy91ozLEyvS2+NGvXzj+Fvv5+LHlphUxqj9zvwEGTRp9O8/vajetx2c3X4OpFt2HGxEn43LnnY+HhRyGTZaq5REtTgSVtjlAqI76UA30D6Ozoxrat3di0uQPrNm3E8nUr8Pz6F/Dc+uXY1tuBtuaR+O7ZX8XbDzoFzdkWAST6RVCmRVSk2EQU4SIDrosvuA1zqXAtlnHDkjtw/m0XYu9xczBrzHRUCEyaKlJQh0Ak9rKzBZGwnkiKZm3p3I7PvPs8fPSMd+viRe55BY8//wz+9ORijB89RoDrrMnT0D6iDYuf/Su+dvmPBD59/RMXYt7cg1GO0nhx1Vrc/sC92KNtBo6dNR+jG8agwoVUSrSFuPnJ23Dh7/8VIxtH4I+fux4T2sbq/J1ELltGlCuhkssKZNvQswmPvPBnLF/3HJavfQFdvV3yeYRsLY0ZjGptxsuvbsGfl7yE5sYcjjloDt6z8HDMmjzeFgV2S+S+aFt6+JkXcdktD4rCk96tR8+dbYKRau8xvqOnL48vXXoTFi9diR9ddB6O2F+BK9PTCfwEOgpwJfTLCIil2vWbl16Hy2/4Iy77yidwwtEHq9LTtN08CSJWTaO3RZrmBZuHIhWWZWzv7MQ1dzyE71x+Ew7de3dcfP4ZmDV1gly/FHjiF4tLEbjmC/JVJnQtm40AWV5ZVYEsI5WliohNqKQwkRSAyk+eL78I2gi4qCwVaMjFIheiBKGlki6q+fPGHDKNDWIdSNsCBaoVZNjv2A2zClwzDQ3StooDeYHCtDZoEOlthBKVsKW8pOmXmJpK2Gj3KEqlUSZky9pntTQh19qMXHMj0JBDmaAhnRGFcSMVrlQVW2w9/Z7XxSJaAlylmJYLpBRuEhrQ15jAwBWumgpLGGvqVsZWYCsVrUVE9G0lzKS6ywps6U2NfaeDnYUVbVNvVF0kU8Ul4FHWpaZoVd8AszmwAk2m/JIxxEBjKk1ATkUqO3KDKIHzpT4UEWHE6NmYMeMUtLXtjowU+cprcRix1NDxTlL2RU5MgB7pmGJusgTlwn85nptXr5gRi40DASqhawopKqF5j/JU2peAIrQwjqu0CEQ53uSovlPBnEDYkDmcQsa8Uv0JoICHx6kg1VtBpZtxVnVruo1tQMyd5UuuxKGJ8yfjSENhzp0rXbW/h2dCArK4+i4GkAZnnGEEhatdiadQD/morQU9f+vz2Pxkpa+oirtKCGmnGFJ+h/ZfSHz4YIxUBVzttH1fQb0xzcvXFYsGaVX0pu0j9gU17+FaRfIgULOr8diVODoFqwW7moavCk5tdPo85L/U5zxWiPr5aH+s9oJNpnnH560+vwn1rvzKzzd+1grMJCs34KoWR5wjxHOioaORlArbjZaNKe2nankaw+XBbV87im7wDf6suACcb8To64TvS3Er6+fSXWhrwzExL0pXHc8MynpnD4pWG4HEfjlGrv401LaiczbJaqClgChcff6h8Q4o3u0rkm0o4Y++s5bk0NVmgXZc7Vcc09XHlRkg1k7i7p3oTd4H9Lz0mEYmk2n8BlX9jZwHepeVjU3rS5rz4lvc8QfKvRIWn1SSxlCXG1BqNeDmxnpV8vOkVDY8+5KjbnV70ivQNuJ2Gn76Nm3SNw+5+RD3F/386tG4Dlx31irrv69HoB6BNzoCdeD6Rke4fvx6BOoR+F9FoGeZebjaglzT0N043yabshCL0NnZhTv/9AiWrlgjKauVchqbt27Hg089KbvhC448GOPHjTZTKJ0FTpo4Dm+Zf6gAn19efQuWvvASPv6+s3DygqN0Cqq5VL5WMt+4WE3h6xzLgTVQqAU9nnvxJZz8iQvQ1dODDYseEuAa1utWHElggUNYA0wCJsJyyaaitiBau2kDfnnL7/H7P96OttYR+MzZ5+HMBcdjREtrqHUhCxB6snIxJUo3rVaekSJZWaCrAZWuHPJ9RWzr2YYtPZvxasdGLH91JZ5Y/Vd89viP45CpB4hi0uFIimnAYbGv13fRnV8VheviC27B3En7yUJu+caVWLTyAcwaMwNTR01GuamE1LgyUqMjAa+6OtLCFsHlrQxs2LwZazatw8F7740D5+xTNf2nypXQvKWpCa3NLdqeKsD27k5c/LPv465HHsA3PvU5vPP4U9CQbsavb74eP7n+CmQrGew3aS8cNHUuJo2ZIuuOl7esxq1P34Wl65fjn47/GP7ppE+juaFZpvssmlXJFIFcGaVsGdc8djuue/Q2rNm8Ftu6tmOgkJfiaKqSLKNAtaEmoKOjp08A5ojmRlW6LjwMu08eX5XyxlazpbMXv7v7MfzhoWdw6vy5+OBp8zGmfYRdU1zMyNcMClxvxOKlqxS4zt1D/CwJ+VTNSkCZQUqqKxPwZaUA3DeocL3+j/jRxR/BaccdEfqgKvxikiGWArJgci9XBRa8PsLIR/7yPP7l+1eiIZfBx846Hqe+6WCFfeL3yQViJFBQCjkRvDIdu0jvzhLSRQJZp2xXUwAAIABJREFUhR609yB0JXiT1FVRJYks0W4n/1FGht6sDSzslgmAS5TVUUWKbFUIlKk8bsjJW1nIi4ej2jcnoFbbpgee5zXQ3y+qXLK7RvaJQgkDfX3oy/eJxQBVsKJCzWQEtJbYQgkRGrLIUdXa2ozG1mY5ryhD9aVWs87JF2Grjkc8Dv/C77w3PB6/qH7l+CMKVl4VF9aiYKWiiVJPXrkVexHY6urWMkoGW/mdylZQ2WntTwcmW/BKgTbDvqFKvKtdveCUewo7OEzYCPDMqtStCiqUj1SQTrPgFf/RgApy4p84UO5DpmkkJk9bgAmTjkVDpg0pFiorD9j6n+OPXhftFNQXWiE6rSV4ulGaIzftCQhcI/HV5mvkdRJU26jhAp7xpY1AvgIMUN1KUKqZDAJyxUqggkqDAVfecFoP2HXoqB1bySTxmaQI5yuo9DP23CRKiY2BKPgEuCpC0jYbgwNHHcOzxcEqzviBGLSPtvsW/6YauPrPbfMvUcgrvKMGJCc/43/1AK56s47d2r8cuMaeuBogfYO2tF0ElIkiWv5u35zSOBh887/L2OPjmHq5Kt+JDR8D17PNg+oYDKFyfU1B2tF12XVbv6m6D+bxKrEx5aBYVUhBKoXv8u8QN7ObkOHZP1P9YWWsSfyJC3fVXojaFgjKktuWEtiaMr/WSqSq0UTLGz4SgcrqjeY4yM0/fikwtgdz4vzjNuBWNtY6kpDQ3iYoL4B0UzWb+lY3YE0RTzhZ5sZTEZVy0ZqiedEaKHUeqndDn0H6TPVrtThLYFQ9y+eneItDsy1sl1/jxsEqDIixr7VsLO3EYCSMFjJP1T9VY4+cH1W7hK3MXLCiZIk+HQrDhffrWMDnqo1M9hv/t/3Y+oX2l1qTArVg0NhUtyctPOWHdNuLxGsC3w0dPt5Q0Btp4FT75GDxtI8PiXEi2N/UgPuQweGbGf6ZNgaFqNZ4ztpmTOtb9nlNvbv+4noE6hGoR+D1jkAduL7eEa0frx6BegRe1wh0P3O/MU/6+alqKVk0QGevmhrLSt7dvX0YGGAF7ywqxQyeWfYi/uPSy9Da2oivXHg+ZkyfpAsQU0IQ1LS2NqN/YADf/vEV+M11t+OzHzkHn3jfOzByRGtQJcYLbZs92gIgXnt6wQlXRgC3P/AAPva1L2PUiJF44qrr0SiKOy/o4BPi5ES3ekIs006plK3XuGrdOlx64+9w04N/RFvLCHzyHecKbB0zsk1t2QQuVCR1WoslGEgTYFCRlN50bwaprU3Atiaw1HsqS5iii+ju3l682r0J09qnoDXTouoSLhIINgKMMYUDKvicAdfHLrgV+++2t8A0Kmm39XbiqiXX4ZF1TygEaYyARq5pkotG/Tv/y/Tzw/c+AB9661loyGXRQOC2C4sYnvNPrvstfnzdVTj1mLfgs+85H9PHTcPSpS/gmrv+gNufvA/rtm0U1e6IphHyWZ39neju78FZh5yGfz7pk5gxbpbAMdVXRKhk80jlCvjtIzfhO7f9HBu2b8Jp8xZi/oEHY+LE0ahkBtDVtREDAx2ikGR727StC8tfXo9lq1/Fhm1d2H3yWFzwtjfh6APmmALEIGalggf+ugK/uOXPUtzq/LcejQWH7CUg0f/omjCUwxaF678KcH0ZP/r8uTh8/1mqCiVwJczL5sSzlenrVLyK8jWbxn9dfjN++rs78M8fOQsXnHNyXPlYVj8VUVS3NDfZ5oVtYthSXxSW8lXGspVr8a3LrsPTy1/G2QuPxD++9xT1FrVNDjaSMlP+rRAV77+klPcPoDJQEPsAy0pHmsC/QpUh0at+JwCQ4lCEkJUC0kxdJ1gVJbspeLhUFMVkGhWqRak+5vUigxSBLsNHYMqfU7FJYCaQlkWnSigwHV+K2PCzKnJ+xVLBlKXa/gS4ZunXmma3EP/ehpYmNLSwOFaT+LBSscpUd8abcFeVrbxjqrxXta6Cb79HqtTldRhwlfR5Bdb63aA16FtLiwYtWiYKWILsUlG+CFtF2cp4smOKLYIBBAO9DlylNcmHWgGtsMJPFA6S7qdVveUGmZpcVK0Bljn6sTRpGTMJwjMoVQooVvJobJuAabufiLETjkYmakKq2I9KqS+obk1AredCOGOp0wI/WRiNwJX3Vdqe2zEYXDVpk6TyOzjhvS0AqbxZnVDhKuZ+PJYDVxHhoiLduhK8/+Qza1mZxYnjuFjJUvnH0+BYpcbD2h+9i/KFPi6KYt4O6Lxp0NNvx+AxthKIx8bwRPBCYMnRQZiCIp5YFZjwcBzy81/PR7KXMzNF5bBQVe/o8H/i38WZ1vZMcIgVirhpREJGSBUvNeBV9VEOGYf7fFPqmqJuFx41NZcx/HWJYNmAqio6a3xWA4hy6GptTWCseTmH4mOexk1LDz0FVbxWV3aPYVY13HemGSCfZaekSukYuNo8ZtdaiF23H1AUrrY54v3ENlTj4w3V4eJrCR1L7mncjjU7R3qsWh64TynnT8xq4GYVN6CoBhU3FPejtfFW+o7dCzsZtRVJbArYxpTke5gCP5Pm3EOk8SHeGne3jFGgqVel46bCygTo3GEwvS0n7xU3H9WjnD6uMXCNlbVu1F3tShDPDfUjk3PJ2HJAY+fztnj80GPpdVbj1gTD9YAFaGrXGWrWun+rtmcNhbeTxPfEnKa6bcTg1Yviiurf27qPz3IenoWiMR/s4Tr05lYduO5a766/qh6BegTeuAjUgesbF9v6kesRqEfgdYjA9ocf0CrWXPwytZQpo1QdcV4najadHHJHXhd4OgmOIvXyXPzUElz4ze9iyqRxuOQr/4ipkyeG6WWYZHLyFkEUrt+79CocO/8wfP6C8zBr+hRbGSQq5XJWKeTXFA8yD6SaNgFi+QlRCv/+4//Bpdf9Hm8+5HBc+fXvSApyEIl4Jm/VdLd62uspvYVCAU8uW4pLb7wajzzzFMa1j8HHzzwXZxyzEKNHtim8YZHhdBlRqizAlTCLgGmAi5JsCjkWgCpXkO7KIL2xCdjSLMCVHqvpTCQwTD7dM1zd8kB+RqsEVaURkPDfTP+lpcDPHrsCj15wG+aMm4WnXlmCJRuex3vmnoWL7voKrl56Eya17oZcjgszW1iGggca2oF8Hls6tuNtxyzELy7+D4MutamRwzekh595Cl/95f+gp78f//kP/4Jj9jsSqR5g45otWLP2Vax8dR1e3LQG67o2olgpYlLbOBwwdR8cNvMgzBwzxTzbWL2dCyqmJA9ga2ED3vLN92Ld9g34wjs/hbe/+RRMnTweTaMy6C93Y9u2NejufgWlcg9KUR4DA3ls7ejBxi0dWLpyHYrFEs445kCMH92ugImKvUoFazdtw5V3PoZ7n1yOU47aDx867WiMo7rVFjV9A3m8smm7QNtCsYxRI1swsqUJP7zmHvzlhbX40UXvxeGicE2bwpUFsnJiIyB+oe7rmknjVzfci6/99Pd4/9uPxVc/815TVuoNfmHVelx27d34+DknYc6MSU7nJMjCkoTnqepm45btuPz6e/DLG/+IE+cdgC9//Gw00ddSUtH1SwCsLBYJDSsCYEv5AUnlLxeKAl1Z+Z1wlKn/bGt03cwSV8rn+IeasscLZEjovNhUGpEArpTUe2E7zNIXllXTCVZdFWn8kIpYWRoGNSjPDeivlFEgMqTtANPF7eMFjLKdNmQRNWSQbmxArqkRDU2NyOQaxLJBHKRpJdCQk80TQm9RJvE3UgAsJ/eAak4ej6pyVatrZXcFy7q4po0Av8uysVyWYmBU4dKWQywb+LNSAriySJnEmf5+OsbJQjqky1uhNlMJSTJ/spiJDIrV/qyu4Er2Lrc3sBVvUD7JWGRqQYJdbu6UeMymERg3+QhMm3EymrPtqNC+odhj0MkAqwBhDhvWFyRxwL1lbfEsGQyx0k+9XG2c970pgZ1WKKuYkuJbVOqJxQk3mPgtG4n9QIWF7zJJz0Bj0ImLFaAvwjiDEeFZwnbphaHs90ngahtgtkUTjhinZdeOV7sKXfV9uv0RZxQk0+xj8aCrPA32DAt8bVAPz5kdQdCdPbD5Xt1sEShSLfetebNe8yCQE15lCD0hfUtmUEgcLM6hj7oaz+9TQq1Y/eFyZ200G+6aPL6vr9rV24B2Tx9ckudg6mBXu9pDV7mnjgeycZDce3VP2ACINcXbRrgELYuBk8bS+o+ch85xxPKImxT0NGcWUNgRSbaTXWgH0uzMbsNV4A7bhmwXfm7xhXk6v441ptaUe8s5lvdJGexVm27PJHnemH+4qvL5evrpmwpWQq9jnaE7jYU1xrjtuuevephLUcMMPVylVKMNgWqDkCwu5VDdc3QE/pl/sEZuuD7mYNZf45tbDlx1fJfjyvMh8XqLixw50WeSfcRHD71Onc/IfbcNSz+r2B5BgW41xPV7H4/PnuVlO4cxnjVRsYNSaXHe4WvAq9gEJLzG4zj5WSXGyKRtgDVj7fo1fVWsDpIjTB247qzn1n9fj0A9Av83EagD1/+buNc/tR6BegR2MQLb7n0YyEZI5yKkacDYwKI5OnmTxXKosqrKPUVGhD8qh33osb/iH778Hewxcyou+cpnMXnSBNMHaTEYnc9pWt1Ndz2A//zxFZg+ZRK++OkP4qB95ujvwya8Tuj5ma6QVUCpVX9lfisersCmrdtx+j98EitWr8J//ePn8f63nimAJqzbCWnDTLc21UvntIRem7ZtxY333YVr7r0DK9etxT7TZ+NTZ30ACw48EqNGtIUoSuouU+LTkVaDB9Dd14df33EjHlryBKZNmoyZEydjrzGzsHfj3phUnIHGqElUXKKYsUWKqmIsRTcs/jW2MlG3hR4nvwpcf4NPHflBrNq2Gqs716NYLuKm9/wa33jgEtz14v24ZOHXMGXSBERjSgC/mpmGTzWHTpSfeWk5vn/V5Zi3/8H45Ze+rUoPm5zvsInYmrqzpxtf/Ml3cetD9+Hi8z+F8048C6PSbch0poGeNAZ6I3QNDKCbBYdSJbTmGjCmtU2KhcnaRRZTtsDiKWUH8NBLf8ap3/sQDp61P67+4s8wevRoZFoqSDdVUE4V0du/DR0da9Dbvx7FSjcQEYYRNEbo7smjWChiXHur+pBaGjXtB+545Fn86rZHMLqtBeefNh9vPnhPAYrlSoSnlq3BnY8+i5WvbkU/FdpRRdW+uSzWbd6O7r48vvjBUwV6jmhpluJtVFISGgpwpbI1x0JaVLym8fBTz+ED//JDzDtwT/z2exeFNWChUMJXf/w73LBoMd5x4pH45j+eG7yKvT06/+S/+/sH8JfnV+Evy1bi4H1mYZ/dpyDDhax4sNJL1FPjTZ0lyk23JCiiWCigVChIGj/T4VncSr5KZYFahPiidmWLFd5qFeoNyNGXVlLRUwSeKSnCJS9T0ROrciFFCCnH0f+JktUWaJrCzw0FBSwFFtGSQl05UaE6BGWRrGxDDpmmBqApJ4pZxjOXa0DWFNAOXBsJYhsaBKhKCigzz+X1OfXVJXCtgZ10l3XVsEBqO2eFwiX1oiWoFshaEuhK39Yi1cKicNXiMOrvl1BWJZRHaoES+KGtvz2dmGDaIISpvyTWIhtM6rMMUtSswnVjS4Eb4T4yDSiUgb6ojNzISZiz95mYNG5fpIoRiv3d4gFMCM3XSvqzsCf9INmEkIWyKvW8ZBuBq6ZV270VWwE7Nx/eOQ5Z0R8W3iLEjxWuaiuQEg9XzYgIC/tE2qzub9hC3b0zY+Gq+iISjNvTQcY8CW2sEA7xSKz3hweuMtIMCWLiZ8BglZnqNH0TrAbiGExR70pVug0PN2tH0r8Vurq6tRa2JqCJqwZtJ3Rn5+QwOahXgyeltTfbI9Br9MausHnoK64GOB7f2pTpZNxtx3YXZyQ7jmU1cE0oBave5n6r5o1pF+9+w3wey9/Do9jVxOqPqR3AI+v3ohowJ7uvVn7XOQrVrYSThK6yURx7L5hicGd3LNGnOAHjhpKoXHUTTD/K52HJix4KuOrsSx/EVlTP5ldh41d+b/MtUbfS/zmSjamK2xzJYO+b4Kb+9g0Lb1jJeKksNfRH7UpqyUKFK5+rLinWOV21olzNCEwlLQUxzfs82Dyo7n1wJJNtNrbmkI1eznukgKFtZMpzyyxEZABya43Yj1e5rvUF6f/+qbFqVSyDEtYE1V65DlxjGB3fMUPVsjnmeRyq1g59yTY+1cc1Ht+qGCh/nlRkV9kLJMfE+O9epCuci2sZJKA6LvuGRrUTQh24/o2DWP1t9QjUI/AGR6AOXN/gANcPX49APQL/uwhs/9NjWkG+oSRfyEWIKOGUBYnOxHRBoct2VgiOUFI4WFGF6z997QeYNHE8LvnyZzF10iSbsBFQ8nU8Cn270rjxjj/h2z+5AntMn4ovfuoDmLvX7EQxCYOtkupmiipTsgo8lMWLLY5LwFcv/Qkuvf4ajG5rw+0/uAzTd5ukkFjmjDqBdrWCQoU4AZMT8I6ebtz56IO4+f5FeObF5egbGMAJh74JH33ruZg7cy+0NKqXqU48eQDGRIuZEO5w7r/4+afxjd/8BA898ySam5oxorlZCkW15UZiStMU7DV2Ng7ebT8cOGk/TGnfTSGkLFB0YaALJ514q+9cGvlSAS9segn3r3kEV/31ejyz8XmMbR6Fpmwj3jxjPk7acwGOnXU0Lr77m7h35cO47sxfYubUyShPKKCyWwFoKWrBlbJi4ceeexpf+OF/4tC998cvv/StxGR619oNF86X3XQ1fnTtVZg7ey/8+/n/iP0m7YlMjwJXDGRRiXJgISQFy4xNHH9RZoqiRWOYyhZwx9K7cc6P/gHHzp2Pa//t54iyZWToP5urIMWs9UoJPb2bsa1rJfoG1qNU7lXfR/HFczitC2GtFp9GvliUwlrX3vsU9p81Ge87eR5Gj2yVj13y0jpcdediPL1iLaZNHIMD5kzFmLYWbO/uxwurN2DZmo3o7c9j6oTR2HP6blhw6N5488H7YVRbC7KmbE2xeBNT2gnDcll0dHbjzedeLPfy3l9/A5MmjJbs8aeWrsAHL/4fAXpf+eS78J7T3mxeuroBoAt1L7pG9WUFffkC8oUiGhsbBGxGpTIg/nklUSgvWbEa9zz+HNZu3IZRI5px9AF74JB9ZkqBuiLhYV6LPRG0pgpFRAUW16ISsijAVGA+Fani9+qgQaqwaHswf1m6BBDmEmKzoBXjS7BH+KuiMKpKlcSy7cqylxYAVJoKicygQrVqY6P63pI58Ho4BmQyyDU2CHSlZUGFIJsAmwDVkSDVtpksGvi6HMcMPVeCW75PrB34eX4etuIOhVIsbZQ2AgS9qhhVdbBYHZTUN1dtBKxYFn2CS6ZutQrxXlDF9kWssFW8mFegqP3Hf+qAUBf39jXIO7Nmue3URgYo1XPSqJlwn8A1X0yhu9CHQjqLqdPnY9993oqWXDsKA/16XxhXQlcCcwcXDly9oJZlJjiooXJeoKu818GogldHaZLNIOn/VLuqBYBcrvu9ErhS3Vo1hCQC4ptoiQD5It4v2b1e2T6kR0gIDGjorpR+pnR3W+gP66OaPJGhwat+SNAshrFdgauB8XAYsz2ws+DpSKheM0d9rW/QTUq9AvdPDE+hIQbsHSlcg3W5jjfCFB0e2d2wNPMQbflgx1gBh9vnDhXX4WOdBK4BbHvUd5U5Vl2xPSeHCak+p2tD5Ju+Bl4dVpofKqGr9guPdeLfIW07edzhPtyIFb1bi1SCskiWbx5rjKTPVdkfDP/8Da+TeYducOmelPe7pOVB8pys/yRGpqCal00Of37GY5luiNo0RPq8AlfC1ojP2/DM1fckw2JPsh3uRARwKuMNrWBYXJMbZrwutkf1CHZvWbVt0W19H9fDSCvd0jbxteNat7a2UWM94IXOqoCr2c3ohzhpTPjn6453yHBQ0WcMj3X7ygBxMMnXhqdethqjuP1b3Kq7Vfi9+GnbBqbfNgeuouwNdjYyGbZNtGRDt3mQb5Amf2XjvMYv7qu1wNX3VrSfWiHH0DyrVa9e38FHf35c61v2Hr4x139Tj0A9AvUI/B0iUAeuf4cg1z+iHoF6BP72CPQ+8qSoNlO5ElLZIpgvz9R5XZTr5FMnwV7VhG6N1MBx0pnB08+uwJe+8xMM5Av4+kWfwPxDD9Y0K1GmMbmYk2kuQFK47P/diP+67Cqc+pb5+NzHzsW0SRODesgVFLIAEMWDToYJWwW4ivBE/Sh/c/Mt+M4Vv8T6LZvxrU/9E84//UxkCXp8pi5pXqqWkqJWFh6+d+3GV7Fo8Z/xxycexnOrXsK2rg7MnDgN7z/pLJx86AJMHTc5KO6E1wgotAUOwTShoRThiLChYwueWPEs/vLi83hh7SqsfGUNXl73Crr7e9GQzqG1oRWjmtrQ1tSGOWN2x6GTD8DR0w7HvhP2REtDc1jb6vlFeGzt0/jun3+KlztewZa+rejN92HetENw4h7H4oiph2DCyPEY3zoG+UoBF93+FVy/9DbsNWYPAXWElZWceB3E82uk0NPXi5dfXYdT5y8IwFWm369h0fvsSy/g4p9+D0+vWIYfXPjvOH3eQjQWG5HqBtCfBcpZge+iNg3Zmgp1uPAgK5VVWYbtrIBlm5/HERefhfHtY3HFF/4bR849UNofK6CLP2c6g2LUj47uV7C9eyX6BzajVCqIQlNKU8iCRtVgrgjhveoZKGBLRw9amnKYOKZdvFsJdK6881EppEVQeeaCgwW65nJZFOmH29mD7/7ubix58RVRu/J4tBqYPXU3nDT/ACw8ci7a21rVz5X+plkWMaFFQgof+7cf455Hn8Hpxx6Bb1/0fvT09OPC71yOxX9djvkH7YVLv/JxtLWpTzH7kBR1kkal39U1QL1HI9pIiJo1EtAasUp0sYAHnnwe1yx6FKNaWzBn+kRspp/t6g1408GzcdJRc9HUmBU1EsEqwWiK1FSKPxVRLuRRzOfV85Xq10JBfu8bKEwfL0fszfzOWlOqhmVKP1W9XAxGxQqKPC9Z7FlxOKqlZB2pvqoEoRWxtSCMbkA6y6+sxErsSQhSs2mxA2AMtfK2eeSaNYCorERFTNsAqqB0kUuYSCsBwtlU1opnWYGSWA1kfd3V96Y0VeiqwJXqaEJWKoKpamV7oqpVfFvlS1/nih4vvCPd38ifprb64t4wQC1zEiWVA1d2awO/LsYzBZOiEW8P/ABeP8cZNnK2lRzyxQr6S30YqJTR3DYR++3zDkydfJD0s5KAYx2H+UXVr3NJWcSrm4Oeiy+iZRPNVbc2poVCQrYh5eMCr5NxFH8JG0CNOioEiJ85Q8IuU4TqU0TvpYYxkW1g6t9kCIMVoR9UwL4pjhPAZ/gn3g6Aq8XDcVNAVaFfxiBKGYXbCujNew1Dpp3e/wK4xtUid+nhXntuVcBT7qWngbuS1UFSQuU3xCdVH3fXoWu1wjV54L/VYiB+rg13HwY/04yIsU+FvQW9kargt3MJVhv++sQ5hmJVg4MT8KbENwXQu7VEdaunzNvGoxFNAYuvpRV5Z+B382dWu9VkVfsh2phnJcnHuyWAFrSjLN1/pqn7BgjdKqZUAZXt8WaLQ1oHz8mt65hL1kYnViK7zYpt5HH8Z+Gs5Dgg3s8GXjlwWanMoXLxCcf9inWDxqY7g2B2rJBVq5f4WRDsBFzRHQBpEqTaWJDYifJ4yeaQCAOsBchp+Aa/T67iTRzZFJbimQnhtF+FPUd1qq21AGTzzR5EobihvE7HbH8eBYgqky6+x+IRshbcUkHPLwBqn8968DzjKWx+xVYxg8aVxI1WNTiB6167NEbVX1SPQD0C9Qi8URGoA9c3KrL149YjUI/A6xKB3mce0ZVkmimqJat6HWZiyemVTdhUWcXqu1SuvrJ+M354+e9w/Z334CPvOguf+/AH0NTQaH5QdCGkJyKwet0GfOunv8YNd92HL3z8ffjE+9+B5sYmxQVcIMhCwBS1rrwR+Mq0ZJ0q9vb04Yqbb8Yvbrweq19dj3NPOR1fOv/jmDBqtAFhLg40LcvmwMgXC1i68kU8ufxZPPX8UixZ+QK2dnaAqfIEfmcfeyredtQJAl1HNbdZpVmdbCusMGWBTXRZ5ZuxqmSo840wEBXQU2RF9n7ke/Po3tSH1S9txJMvLMVfVy/F0g3PoyvfLQrVtsaRGNXUjuntU3D6XifiXQe8De1NbeYpBvFnPfXKczGtbTKO3+MYLJx9DKa3T8X45vEY2dhq3q4ldJa6cNFtX8UNS2/HAeP2Q3NTIyIpnKXnJX/EeiGFzt5urFi7CqccZcDVZtCvBQXQ4/bLP/8hrrrrZrx9wYm46NwLMHPMNGR6gFRvBijQr47QNSsLJ9NAyr2nZyX9P2VBkSsjlc1jIN2H91xyIe575mHsNXU2zj7uFLx9wXGYMWUKMhn17qQSb6DQja7e9ejoXoP+/q3i5yqJ77J+om2CpWubylUXIr7oUNBHq4Gf3XA/rv/TX/CZs9+Cdx53iKgnVbkNdHb34d8uuwVPPP8yPv3uhejo7sGdDz+Lzp4BsSb48BkLcObx8zCytVnStwkFBSamU3h8yQp88J9/IJ9z4F4z0NXTj5fWbsCoka342Zc/hqMO2tvr/+hqNXgiq+LM0+3Vz1UVaRIvKVpSwIbNW/HbPzyI7t5+nHPCURg9okUsCO54+Gms2rAFp79pLvbZfZLGgV92EEn/Z3zoU1osCHTlFwp5pAnpzJaARaPoh2tumvL2TCotaf4CRglkCxGKUQUFWQiqmpJbG1n68VFtyiJWTTmUGzIoizUBYSw9b3NIN+aQkpipCpkAnIDWQaksRNMpBdkCbnNaXIspp+L5lxIFLIErVZ8pptbK/oeCC/lfQskZp4gTZquqVcG2Fh0jaKUdhdgwlAvqPyvFYQy40k4gENdEFWiBNboIDsDV+UPCe9WW/uE18lo7h6rBOnA9K6ZFFCLpw7qojqSUZZ60AAAgAElEQVQ4XgqliGNMAYVKUSqWj59wAOYeeB7a2yeiVOpDqcDzZltizDWWgVPaB7IfOaLwLF8Z1ZIFWMICXaGA/FG6YOpWBaaxz5+8wJRcgfkqHwnA1tTTBkKcK/gHO5Q2MbxxY9tYc7rpPIPnkmBhO37w/W3AVUYOeWuMGOScg4qtKks6xHnHIPa1jLIyaKvC1QurJTIgdvVhH/Ny/WzP+JbvfDbKNbocTsGR3s0Y0Cc/S++btnvtG7VpxTuPd3w8e+1rJ9d2CL2mHSmNq6Grn1ts0aDdm9kqwbpUVOViMWAFs7SN2nXK5uqOoh/3ExC2FglcKUc1j1Kx9dDzSNoQ7Or9lFNhxgGfoZm07ksH4DpM+/L7y80UK/Cp7ZT/Nh/WZDq9PD80uyEibKV/M9W63PuRy/fW4SOcNphBn57YlKhqh/5zjk9pbsyqJYx4TlvrY9FGbWM69g8H7JPAVRDlsPdGLXjMh0oLPIq61VSi4kubqFFgW0LK4G2zP8BWhavBm5XHlTjGFijx/fXiXxYrO78A2mXc9X7kv3TLABt+bL4UNhTldBTGxtYdfu0WXPldPAB7RkOchxD3BVW4JgI3RIfic0Pa3k4aKo/Tcpxag9X/1CNQj0A9Av9XEagD1/+ryNc/tx6BegR2KQKdy++zKS9hgyUVicLUlEhhRcwJmxYcIAStRFlUKg0oFiLc+sf78cX/ugRNTY0459ST8Z5T34oZkyYjm00jXx7Acy+twK+uvwk3//F+zJw6CV/6zIdx3NGH2aI9YSHgiz9TuaoSMI18voT7Fj+Gq279Ax5bsgSbO7bjvSe9FReddz6m7TZJCgRRISjQSWaIMTDdsHUL3v/Vi7Bmw6vo6e+VFOxZk6fhbUefgNOOPB4zx09Fe0u7XK9U8TXlhSGG4J0VVBVCpegBVxbrhSirxWMYpmwpA/RmUdySQc+WIvo6e7GlYxOWrHsOD738GB5a9She7dksk92PHPJeXLzgHzF2xNjANvqL/fiP+36A9x54Fia0jcXopnakkUOGcRHVGz+viK5iJy667Wu498WH8eu3/jdmTJ6G0vg8Srv1IKKlQJRGppQVZfFTLzyLf//5D3D4PnNjhetQi6UdtBbOvW+6fxG+feWl2N7Tje9f9GUsPPgYNBZySHenke5LA3lCTKbE64JD64uXRD1docqRirtcCWgoioXAsk0rceGlX8ejz/8Fo0e2Y/yoMZg4Ziz2nrEHJoyZgBEtrVIMrFgeQF//dvTnt6C5oYz9Zo7HpDHtsm4qUzprXqRURGqF9gQcoH9rOcIvbnkIv7/ncbzruMNw7klHYnR7q+o9ogrufGSJ+L7ynV/+6Jmifl21fjOu/uNiLH/5VXzr0+fgkH1mybmkmNKeI3TU1HZmXN9w1yP49mXXoqcvL2rRttYWfP0z5+CME44UFa0JWs0T2YuI6GKPUJDXoN5ysRqxRH/RcgnPrliNGxY9gjnTJuLtCw6VdE8qYJesWINbHngSR+w7A28+cI4U0tJmn1BQBdjIz2D6fAkpwlYuOunTampPQlfCzCwBqxX/4LUxPvSGFSUl3yLxzSCby4AmAASzAlcbckBjDpWGjHqtRhVkCPuzWYD2ARn9Of9wC4CfIxYEli6roDWDtHm68lwE2XNfg3CXRcv4M/frzVDhXL3U1yIoWthOoYLeW41tDFxpJSCWArRcENBaRjlS4Eqf1+RRaY+hSMGAlLWzZKpoKByTSEkPvw92AZ7anVBmOWYQT1XRpyrMZBtIZ1AmbGVab6qMKM1iZBGKpTyyuVYccPg/YMrUfQHkxQpBXkdlMttkJitjhKbgq2WAKKv84GEjyhfpdnnCYHRpLkONqQGT6f9akMVUY051k2JFz4jY2VPHVHuiUk/Et/ptZnlQQ1PE7mJnx08ouYZ7qSoNE2zYlV3C2Ko/wUWQSoGqeLLeux0qX18rcOV1m8ek+e3u9HJrXpAEXbHNhfmgC3DV523ArIGXVltEDB9nS7sPkdoxcJWwhf4ag8+do5xh796wwFWbZZL6ayZE2IiT7BTv1laYTCAgzYrZ30wlmLypYiVUcy6Jj4jHG06PMkgXmPHBGYn6Pev5xJYYhsGHva1D2Q54YUgBrhmtHq9qR2/FSQgeLtB8V60Nmk2t+qWqv6xvqHhhLHkM0be1yMHfgGsCM/qcyBXzehGGEoPdR3X8/UK1DWhWlGQ4iH90rOSUEMuDImPtpRryhuOYPUMcwNrCTt5RdaySvRrZnGW/0oJ0Yhljg5177CoTd0uAhKmpnHdigyKphk8A13B9HgdTtHqvEj/yMO7HvcvT+eP7qYOv2l3wmRvPw6XYW2C08dgizUB+F4PUoYFr7FUsdyOMr0MPYu73XTsW1LbR1uP3fK3DVP319QjUI1CPwOsagTpwfV3DWT9YPQL1CLzeEdj+wiI5pDi0ekEFoWNkfDapsxRuTwulgkOAa5RDKspg4+Yt+Pm11+JnV18t6sQxo0Zh/OjRGNk6Atu7OrGlYzu2dnRgbHs7PvvBc3H2W0/AiBFNuoaVuZ5XwtYJPD+7q7MXS1e8iEeefhb3P/44XlyzFpu3b0NrUzM++e5z8e6FJ2PKuAnmF0oVrE6iVTURE8WefB++e+XP8bu7/oATjjgaxx9+NA6YvTfGtY7FqMbRyFZyoqD1Pwpc40Wk8ubkwplgx/xcs2WUc15kDMiUM8j2NyDT0QJ0NbJkO6JCHv35PvT09WB7bxee3/Qi7nnpQZy17yk4esY8NGYJKU0BCmBr/zYBrZIWbAUbpEq4yA1YqKaMzkIHLrrt67h7xQP4zrFfwpRJk1AeW0BlbB7lJqZGU7TDRXUaz65agf+++lc4ai6LZv1HYkG6c3SRbGubtm/FhZd8E4se+zPee+oZuPA9H8aMUVOR7kspcB3IgQofUX74vN6KjFGZCNrXNtA2gDEjrK7g5c2v4LbF9+D6+2+X4l65TEbU0ZpSrkCPfxQilbDntPH47DkLMHlsGyplQnZb8JlqRNPQ49IWXozikWdX4pe3PoT1W7pw0Owp2H3KeOSyWazZuE38XTdv78I5JxyJ95x0FMa0jxD/1Y7ufmzs6JEiViNammThIwW0xFYgI+nxVLr2DxTx3ItrcdeDT0ihrbfMOwiH7TMDTc1UeVuNDlf5ydophh1a5MkUbWItoF8EhTyH515cg2vv/DNmT5+IsxfOk6JPTH1/8rmVuPWBpzB//91xzIF7qJpT2bP2KflcVQBL27U2rItOggF+BotG0bqgIvGmklQNDU19Wy6jUOwX4KoLrLQUrMpRsSpFTwziULFKxTCVqVSkStcgzKDfoFbZ9t5DFSZVrhwjpMAd77EIo9MCXLNZVda64IYAMZfhuelGiNpNsF3Y4lJgogJGZYrab8WmgWzZCnkp2GZhrLzaCRTVv5VeuVK1Wiwc6Ded+ONjX+JHSVWQvNbvnQM7W4yH4/jPA3TiGOVAIrFgJkihXaLA4TSiMjcKSuoZbT64BSlKF2HC7qdi//3fjhEsPlahLy03WAgdeAwCfsrSSgY3kqDAFKkh+dUW9XHxcbG2cN2aX4Ms+k3qFBSuXrlcXu6QKm578ViqRxmkVuPYtgMWqd6LSSBgR3QokrgnDj293dsnmqIwBhABJ1o/kdfZvdBNEVerJVqBNDMDH9aXk21EPbiHvxbtN7v+xDbkbXfIB9EdBKr20N625C2m2Exki7gtrEBXb+3uK11znjsGrpwtmN9juMZqlFgVpxBnxmNnitGdxUvv0+DzM5jL1PSqX3r8ROKrm8ouKLQ+XsnQ/qgs94qPL/WxdMsNL6AVf2iwBjCXJcmqoWsBC2UVskHhqlMRHsvG3XArbUOhCvtb/3EwmbwGgcK6ASXjqX+u+R7HqNz9R33jLUGKZX5E2xHZ1ZF5m0z5grqVkLWCVFFqVKp9j/QVn0vFm3o+SrifZ+jv8fBhP6rt/wZ7Ra2ptif6zOGGk8NOP+fqeVjiyaYlS8X/1cZ7T4kPY5tuwKklCDMG9Jkg46S9Rz7OaKduQniWSVw8zn1lAyi19+hYYTH2YcNelGTz4s1qkeDPa7Xhnoll07+weSxtxjaQtQ3Z/NDbrm8MhMCb/3VCAau3zTYVfFYQvIqrHmrx4DpMp0/2p2ARkxjA68B1Z2NW/ff1CNQj8EZHoA5c3+gI149fj0A9Av+rCHQsvycuJyUK08QinWBR1FI2cY7SSEdcUHCyTpWrWgEQEm3Zth33ProY19x5J556/jl0dncLIGFxl0njx+PYw4/AWQuPx7yD52LkiGbx86R6S+VoproR71Wd4P/p0Sfxrct+gWUrV6Gnvx+N2RxOPWYBPnDaGdh/zhy0NY8I6Ep8XgMUjae8Uk29UsaGLRvx+HPP4E0HHIoRjSPRlG0Wr7U0U//KmZAeqkBl0KohoXryNDUuGCJJkY8aSqLY5IIhE2XR0N+I3LZmYGsDKgSulYKCDMa2nBaFXU+hFyNzI9DIAhJKFqrSdX2izPT85KLHU4E78h246Pav4fdLbsHY5jGiJJa6VEyLDOlqCrILxSK2d3fhbccch1986T904WagcpcbDq0cKxF+cv1v8as/XI8j9puLL7z/AuwxaTpSxRQqhRRStBUo0PuNwEgrIstChreDqpwci2KVgSytK1IoS8yA3kIftvdsxyub1mPZ2pV49sUV6OzuQkdXpyoWDbywXewxdSzedcJcZNHP5qMWC+LlqmmXAdIa5XAF0EChiMXPrsQN9/8FL67dZIrQlKidx7W14tQ3zcXJRx2ESeParQiXHFDuO5WtLJzFVEcCR3qbZhoUtgo0FFVhBb19/ZL1ObK1UX7GKuzie2redHK0sHjSVEbxbi0z1dGgIVPcJfVR/VS3d/XgN7fcJzYFH33HQuw5bTds2daJ39z6ADZs3YZzjj8Me06bICreilS8MuhhlZjdM9YXjPy3ZsrGC2FdTFF1qoCbvxYYK+dFKFmSxS1hqsBSAlGBe6bI5cHNFkBUr+YFKG3YC37Y4lGAqYBbjZuokgnj6c0qKlsW0WJRFb3xrrwVKwICV0mbJ/A12xANokAUuVZqvxyCMiaibrKflVWtq8C1iBIVrnwNgatBV9uq0RHA0oCDl15Iq9Zeo7+2+xYW6xoTV9QJOExAV9+wEtBh/V7GvjTjGYmFQEQVs4BikmtKhrWAUykqipduoWUcDjjkPMyefKjYd/CaOMbwdCIwlZlFxoT+yPiscEK0ywFyBpMB61/srCp4c09Z7Vuyf+GV0b3N+KBh2bphjb4jgmrQNfbc3dnIM7xsVEFJ7E2oacNx7msYL6mwr9oos5cZcBWcYx1D7Q0SgmYnDHZfvQjgUHBV24mnuVcTi1gJNhiaCuBJqN70I/Uuqoel/31nsYp5SZVEOwAn9UDXwj+WQm2COFf6DoV0d8SJkxsPSQWpP5+qztggeVASWr/SMcg+ObQd971MAOEQl8TrLVS156j9TnMrqv8kfCGsb3PMsGFGxulKuqTsT6T1fB57oS0HxDVtknMVVxyK1zH3OdJIFQ24qtzegKvCafl/UHbbZkA1HR76ZtvAJGOlQMo0Ip8z2DhMqyN99HsBKs3YCd1VBzWBjISt+t3GMGYCcMig0JdfknnvbSbR4f0ZFtpRMs419ydoqLXNWXO3jWPri8xW4AaaqFr1XMWAipY4Aakn52P+GTrHI7zX4nLhxMxGwOGq3U/30ZYHa8LawTf7pT3pOCtx8U0UsxSQc/fWmijIKlvitiHj37W52piwQ+Aqs5Z47pnIpJAhW8omKFyX/maiW29T1Rs5XgAxYQNgbSbuk4k4hj5oORw7U7p6E6j60BjmjqgrXHdxkK6/rB6BegTeqAjUgesbFdn6cesRqEfgdYlA1wt/0kmjK3y84IKoKKj6sOULf17OIV3KCXBNKgR8ITFQKKC7txc9vf3o7e8ToNWQaxCl68iWVrS2NqOhgWCHCxz6pqlFgfwJ0FU9xnr7BvDD31yFZ5avwD4z98AJ84/GrMnTMXrESAG5yay/GLg6MtHv4kPF40dFAY/NuWYBrBHPv5xFmooUlbTEaYcWVV+sO7TTNb2rEe09uRKihgLK/C4gM4OGgRwatjYitbkRle60VPwVxYItpelVJssAseTSCbfN6+XnIf3RfiiCIPdAtYl3Z74bn7vtK7hl2R04fZ+T0Ta2BenmihQpovq2nGJ6tFYA3rB1M/705GIcd9hR+MWXvqmfa/6Xu9yAjGmw4FhXTzfGtY/CuFGjtZK8+e9SVCfebwwEF58stmPV57l4qGR5z7Woly4mCNwN6LAMW7mEfKkEwtFKkeCxhHS6InWYokwGhUoKA/ku9OfXoNC3HulywdogU65VdyEFnAQIxgBeF3RAoVRGb38e27r70NHVj2K5LL6s40aNQPuIFrHDINiTuyMKEqaFsrZTSoCrqitZ0CmLVAPVmJrCrUpNAkmHtA5gNAU78AIDcfozLRDCnkW4KQpNUZ9asSWpgVVBqRzh2RfX4Fc334sVq9djXPtIdHT3oaW5AeecNA9H7T8LWcJGpsaLDykVPHosKh1V2WMLI1H6KJBIW5VoV9iILQPPyfwjRfTE95n9ACGmKw4FknolaQOKcqcNisoVi6BLF4nycwGsLAqlCletVk3wqr6jsscj0DaLbJp+rfy5KmGlr/PvBoT1oLH6UfdIDDSHeCqI1VRSxpHK4LyoQenhyuJZEnfCZLkGymFdtWQLYYMlcR9J2DX4gjoBXPVHegyFd1HYyArcw+Jve0qmxJfcApQrqrLVL71PApdF/apjRr5URE8UYcK0w3H0ER9Cc8MYlApF5Mv90p7SqRzSyMq4DRYstM0IkZINlf5uPEZsP6RStnkBmyBPbR/03hgHcRG0DtlJVfUuVmCvhnU1XoJhYT8UAvSB2SBWIKR6IkGtJuzFxtjka2ycdXWkPyn0OuLiZS7ok2tLnEZyk6qWLe9M6RrAol2CNy1z0AkXFkC471pUgUOHZ0PEJsmkrBnSr1UvP4at4SbKQFALyIZ+GgT/1sSva+9hcpNSQaWNv84o/SFnUHDwFcRWA7Ubp7Vgqeosh+Hy3s3i19ZoC61IllqwUGCpvux+w9UnVYGemZhq3475pXZ1B6qykcWCWfwy4CrPP98EjZ8D4fq8Ee0AuLrC0tPFJfGIwFVS8nXc0D9WyCrsILhNU8LNwAqJyjjPczUPUtmok0KLKQGuLJJHX18Brh625HXv8qTB2p4Ndj5Cmwm3AUQCV45Nmo2jz0TtmbohQsqoP7FmHa5WnwOkxLWKaVOzmqqVv9dpoPUHz/ow5bfHTkZ3XrcMLwb8RQEc33odJ8xnula67s+E2vjYpspghWs1cA15L2bd4sBVxl6ZXMTtLai0QxaAtQSfFIf5rAHn8CzzFhMPbnIWOwGufkk+zFS/voK6wvW1dIr6a+sRqEfgjYhAHbi+EVGtH7MegXoEXrcIdC9X4CqqGlkBGlCRWSpViDahLadRKTWqN6ilo+ms2QVG8WRVFQ2q0nFVk3vC6pRa4ZsAV09z4ppHFh9Me1Now2JBxXxJVG8tDS3U4UnFalmIWKafpnfFyp2k4ZqACklP1Vkz1bkVqnMJWum3xu+mjnJxqy/WdMGdSEmVxZlPuAmNAWSLiHJFlAhcs2SJWeQGMkh3ZBBtziCzrRHZgZzMl2kFEFGZJ4jZFrxBvWnKOLFxsLWwiNQUmsoPMxUBIvyiV+iG7VvQ15fHhPFjEE3vRWpsGZmGNMpSzCtvccoKYNrSsQ2tLc2YOnGSQl0BJbXGdMM3KV+e83MDf/EiQgyEqD4YUypbTVnjAErqd6k3YVn88BS48v5bRq5CYAGDfC9heAoZ3gBSDhFTZ1FKpzBQ6sH2rpfRsX0liv1dSEnuYyTxkE0DL8Ckdyp4oIkyUtalakPgSj6Bf1y8SjsxCwMqK/k/CbsqcNRDVNPZM9mcpNATuFLtqqCRr1PoKyU/GBvPW7W0zDhl2TibnLkqJAVoShUtXRTKOQp0jZAvFrG1owsrX9mALds70dTYgOm7jcGkse3IZlMCWQkS6cUaFUt8k/i0SqEoQkfLI5bPkHPj+VJpqp6tdrrSHkRxawDT0zBp4EqgKyptGR7Uh7b2T2wBkajIbEW1GD8pwkVrAGEFphYWOG4qZlG70mrAima5qjXxPak2lc+X+xODI1EHE6QKLKbNgvaVqFxEWQpllVAullGkhYAoXDVW9G9VnqLgXGGxbpJUwaMagMd75ipi5ScKXKm6JviWMwtkzwv5xXYnOj7RDqWMUrkoKlY9EZczqX1Fmgp2pFEq58FNrVTzaBx2+HmYvvvRKEXciOhHOSog69BANpHYf2wMtnW2AtTBN8+9+ji2KPw3mGrqVlXg2ijg7cAaQEivTtCoWtWXRMZT84dqPIMgxdDAVTxcHQzrXTLJoAKSpEo1bFy5atfuhXOuqih42rGBK+0CphS066pymAh+lQZrhUeHJH27mhj6xpkT8YUOTpjWMVKfPwrrZcwYdLtqYlMDWz0G3NvSvUxtgM7idGM1WQBuB3BbRwdtMgnVnh5Yr0BV3GEokY0eUcD7/bFLlrYn3MusDuTf/qXzDxuZ4+NZB4oLDgXko0cN4TGclzjHaug6BHA1j2YZpzl2Z7jpYJYDtgGkSmNej499iYZqYYsVzimZW6RZNMutdewZIMe1WDp8T27o6t/jG+0qeU111w0GZgPJOeZkiqTjnsA/Pq0kvSVsHLhKU9Susqvpt88+Q4CrPXL4TOemcJGwmNdA8Ki2A8GbIeww1KJPH+D0HMMfh5JVClC9YQqy+R9rQ/KgNa/SMFja58jtrm2fCamnAVeH/KE9JvzLOQ77c9XV8SrwTCqAta8GBm6ZRTKch80Ja3Iy9xzcZ4abTWnWiN7f5Gu8JTtvt5l3bHnhbdALpukpx42+ZijXgll2HzxzQV9tzzIvquXDk56BX0mAqDvJVKgdqvn+1hPqRbNq41L/dz0C9Qj8fSNQB65/33jXP60egXoEXmMEOpf/ySab6t2oQMWXgyJVlMJVFfq2lhuQYSq+e4qGRcQufKhBUVuGIiUKRwWunJJWVYYViwADEwJfvaKsL6ziYiUKidVPURaWspCzxaAsYkxp5gsIg67C/gQUWtq7KRl0ghpDEflnvJLQlDNR2xEGErgWUCJ4zaSQSWWRLaaB7jRKW1NIbWpEY08zspzAM81XFnW6jONZ6ULOF06msDMowkI4uqDUVHn+g/YIrCnP70wnzkZNSLVHKMzsQTS6IEI2qlvLkh9YkdfI4jfMqs2bLunhtwu3briXKKtWuKlxcjWVm8z5IkDQonwp+NSFlHtDykJIfqd+blQKa2EkpjpTtZtFxCJV6QL6BjZg2/ZV6OndgqgwgBS9OQnNJAVbFcJc3PsCwpc6oeiSqUVk6WLnr/I/W/LYewWkyhfhIFWaqjhkgSdCV6oxVblJlStVo3q+VMaqgjj+49AuTjHWhZDaIdjSK+EHKmtEKfpkiuoKiyhZgadKZIIXBbWlyNStRUJFgkT1JCVMZFxU/SsHVEWiKUfl7Awyh1hZQ3E8QdVspageoQIupc2q2tGWqPGGiqhZzbPVimI5qBYlK+GqVKd24Op+rAp0tOiZ2hXwHHWjRtuv34uQkm5evbZWD6pL9WpVtaqopezfBNHFwkD4N+EmX8eiUykWUrFiTA5c9c5xLFFdkmcA6He1G3Aop6onJZR+zxVuG2RJ9BHZbgkZsKpSo+UKLQ6K9Ggl/GCaLQuNSSsyGCFqam5E6b0uRymMnrwvDjz8PIwYPRUDVPEWe4HiANKlCClmImQaBMxIz5M0Y9/88rRmu0rxBTQFvnRbNyX038f33EfC2lT9v3UISSolq48xtHRRAaTCQ0kH57mKHNt9VFVZKRBMVNsOFVyKW31tcpetzSvbie9hLXAViwUniz6sveYLDwOxoxDthuJBHI+VScXo0B/htC8+TLBWkAuxeIRMevt3/CDYwZkPhknhPiWBpo3PSu4MnIY9GXsmmEw4KP15ajbH8D4WP13tAazbYeHHsuEYcKWNlaIadGSl9y35hz1HfiYbBp7tEBCXTR4SnyHthRYo6rcqe4ihCFGsfA18WG6ajYFK/fX/9E0ndJVNaT53dUQIzzb7l0NXvff6hIrjYOO1nD7HC914pM8si3QiW0GKilz3oZV5DceGrIwYHLNEwUrFu0w2NEXf75GcC8+Nm7nckKN9AP8udgiq8vRCe3L+fn068FXNhuKYm2LS6WHYuPdX6NMivl67X/4s5kBOu4SwbWGwV46njVgU/NYOxCbFxmEZn02JLHA1MR7rxpuN2b7R4LFIWAfYaB63Mm+K8sEaP79Lek89FtV3bqhO5VkkSVQ9qIcZ0Ne5kaF5eSjyEe2WM2ZzY7dAn4V+JG3b0k/d5iI8o+15pZQ5PkX/t11YGJl2fR8+HKulDlxf85Og/oZ6BOoReH0jUAeur28860erR6Aegdc5Ap3L71c4oCvOAJ5ULUB1Byf9VC/S77RBU+ek0q1PopNoaUfrOIeoBmykKrAXq1BYqooCh6s2r5V/G8AzkBLPMxN+rQZNgjdiOBVPFebn2+JELAWoxjTY6YuJGiFM7dXo4o0hIhgy4JrJK3DN0jsxjSxVswNplDrTqGzKIUeVa4np0VxAKSmopFWpWxaYo8pefmmhLPP2NCc/gigq1wi5yVElHZpVlbOReImmxkYoTSmgPFJtBAhjtdI1j8uFl+E/Ab26sJc5+w5SGYe+i0lYoIvIOONQF6smhbLjm88aeYgZJnLxo0ox/Z0sKH3BydiImFpTydVPjWdMv7oMIsYsE2GgtA0dXS+jt38TyoV+lPNFSQ2PKkUprEV4L56fDqk9PVpS2xXmibeoLKYsDgnln0M9VbQabGVRJ4OvyJq61VPlxduVSktV7rBdKOhOwPywsI6Vfh5BKS7lVgJW2EOLXTBXLqAAACAASURBVHmqc8o8PU19aAWFVMFaVt9Peq4Wi4gKRfm7WAwIcLXUeSG4hPCa4u/qZmqjpNu5jYhBueD9WixYYS2FjrJ14YpUUbGpAlgAt0FStm2xBxBlMGG0AVRJS3cPVo2n+sGaVamdl6icRTGsoMWBa3xftJ+40lbjrB6uDlhls4ItlICSatZSSQplse+ompRK15KObwZcBZiKNYSlsyaKr8mC28ceWRRrX3DLgmTeqfIJz0WNe5ICdgcWeg2MKD2d83m1O+C1sDAb4SrSLIBlY6XFkkptKtCodC1l05g66y3YY7/T0TRijAKjqF8AeUS1mmQheEq0wwwD/aE9emEgT302pmLQLqz/vbsMYRvwWuHrrildhwGuBq+EEQhQ5X6gQRVJgVYbjwD4dKCL97T8djg4TPxb7mj8Hx3nk2Mkx9PBctMA3oZ/8tXiFYdwCowVEOtIKqnCYVQdDD6rW5Odr5+zjBcK2hy4KtzX/hGe2Ds4bFD47YLKTZ/+3BCz5wk3Bm2DULukaVzFksigpcCrGL4NFzMFrnqi7j2bGLATb6u9GPdKVbWnA1ftktIDQ9B0HPN2FvcD8d2WjWC54XYernxNVIG3j64Gv+qPyuwZ8bmnrYCrPYOyuxp8VQNX+520h7id8LkXZUpIpctIZ3gu/ntaInnWBsdjWvzkJEtE7oUoXONnnStimTlTYYEsEfjbJpDAYnr0W4aCq6JrQd0OpngKoWuhbA1M9h2nKvin6k2O+dq3rUaAtW0H/rIJK/+XSoI2LeSHCjXWL4H6muFg6SyJzfyEnZLfhrAHk0Ci4XfuFW6tLzEuehiGQ9Dh9zWK/iGnmAngGsY229h04CrQ3X1dwzicsKDyHQBLiAqzNZlW1xbv875g44Moj62/7eyChrj/deC6o05R/109AvUI/D0iUAeuf48o1z+jHoF6BP7mCHQuI3C1hUrYx/cJJiewhH1cPOQQlRS4vuZNcJnLWdq5THDdUDAJXFVN4J5ZPi9XAEvga1vxnhrNQ5r/qk+ydSlXmzabBK6qoBR/Mi4uSvSC3dWrSQBmzbEEMnlE8lUR4JrKKhhNl9KoDGRQ2ZpFenMWqf6U2I3RckDUwemUwEPqVcuEkIIgtaCQxMDSzcsZrZxMhSytHFjki+rFUmMBUWsJUVtJgGtlVIQo58WXdOLM/ypwNbWurP1iGPG3AVe7Bwaj4uIk6tsnd1kW20RzccqeRCuoZaypJpiKaVhCtjNjEYuWuKBMC3Clf91AsQPbOlehN79eyykTQhcKomCslIsCtVVxqp+jkEuVnQK0JafdF7NeNTnpCaq/S6ezmuIuXqPqNUeAiCyLaGXNRsDtBug/6qpMBeiucRU4GNQ9iW5qC1kFcV5FWW0A5NoDcNXYBSVlQikkha0krV2hIpWcAlz5c0JY8SpVCKtFehwKG5DwDRZpMvozB/7yeWInoApivaN2JSyCZsprtVMwJSbhcdKGQQpjmU+r3gSDrgawBdQSziqgdT8NL4BWDVz93C2GZm0gpy7WCeqH6xCU18u+QgUp4ar7tpYjA6/0b5WNJrV1kHJ9dkwRTFl7dhju98NT1eXnwQ9QFa0xLIszbL3HaJ+0AjKmwCuV2W7z4nXN82as3KpCfTe8aIqrgXOoSN/Io1jpQaaxDWN3ewsmTzsa4yZMRq4lB15fOR/JRkQ6IqQhSObgFK+kVUNoSkKel4TeCu5Jc7XNscRCPSSfyr6Kw4nB6sJdeRDtMnS1x4YfcxArZHulOk9rhClftk0B201RNaD5ICrv0+dBSJFPgC1lnd75LF4J9aR6O/prfByrtRIYKgIBf4R3u1tlDOxcJWjHNwBS/c7qY7sK18cLAa3OCAW4JRhyUFIOd4fcQsEzye05Mow3r49qnrWg6e8+5vsTzBV3bpHgAr5BdzI5MGo/ckuPAF2HgvDJ6AQCqseyJlqtoo7VksGbVYC8EzYvhEW45apjAlj2Dz0nVfdbsaRw1glVrmyMqtKVcwyxLzILh9C2hrwFGlFVccfZLSJSZYHJbBEgdE2VVK2uZq5yyLL4b3OjNYdUxK8UMl70inCVJ+2b5OzspYp4tnJjKhIfe4LitFksxfkZrnYffm82cR8DbB3q4vS5G8bSAFv9/W6loZuhuolmRf5cyZsYBGT7wLJi1JpAvVy52SzZDaZqDSLo5EaXA3CJiWkMqrWfVTYGvqEULEuCDjbWJO9ozKtV8Q8Grnq/qzJyPENHwmAKV5kkqiVDyC8JKldrv/ydOyRVgdOhgGtNHwybDz7+7MpIroFrObFuKbCL0aq/rB6BegTeoAjUgesbFNj6YesRqEfg9YlAlwBX/okXI/Ek0Sb+soBoQlTWybymnNlCJV57D39CpgzQwggOHQgCqHypyt/SdbCtbTiZ04rtCb+t4YDrsKsCS+2VNbbOSHkIpv1J6p8BV70eWxzZBDzWPMSKmwB0uQBLD6CSKUrRjQohlBUmFiUU03p7ckhvSSPqqgD9WWQGcsgw5VCEthHK6RJKosxQVUdGFCqcT5v+VYqKUcBB5WwOaX5lUyi1FFAak0d5dAFRewlo9GrrindU/aWLqLC2EdjgCtfaCsS70pbiRWntUiMA07AWIMgyheIQh3aRU1BCOfgTH1QuI6nqdFsAPY4oJ1Mp9OU7sGHbC+jqexmZVIRculEAYzHfj6jEQloEV/ahsuiwWFhJavVl1dWIbjOoH29o86acE+BKtSWtIqhcppVAJosU7QSoQjTQqEpNq7ZsqfSyZE3aGgg8EAQuizlpH/KZphwV+wCmthOUqk+wRNv9Du3fAiEEEJoyzoCfwj+1ERDomPjiv6nyVBFdXKGZqjM9jgI2+a0DV7EfMO87U8a68lRU3rJAJMQzn1u3AaDtgsTTlK/BGkBjTZCqylRTqNq9yIqVgKtnzVZArAQS9h2miGbc9VIsDd48JMWcgZ6tUoSMA4eY4ErbkBiwYBbVrrRhKBXAYjFyJBtwvK/rCOHww4Cir00NhlTDVru3ZuPh69yg/LT2ZMtY2WBhEa9iqaDeu7Rt4LmSTbFomNlVeLuUAm6itmYsckilc0C6iCjdbzYTI9HQNAPtY/fEmImzMGr0bmhqbENDKks0G5ToXnhLYYZafOhtt00YW8ybsYcu6p05BnplIDmMtYmK37syhHgbSwDbWiAx7GGGUl1KdfUKUkVCVwUo0i48cYHNLWugwqGr+GjrppDuathYEDxbhwau8VZTtV2lntbOHoJJuKFtK3gi2/ZarOhURZqr0sJYmST3HiRX/HlhrP/P3pvG2ral1WFj9Wvt7nT3nNu8+/qm6hWFKVyQALGlVCEMigkiKdskNkl+oBRGTn7ETmSRyPkRKc0fpGAiJbGwMZQjYgoHJKgIEaykZMcFBhdFUrzi1Wvqdffec8893e5W30Tf98259tr77NPc9+4tB97cr26dc/bea645x5przjXHHN/4dOZ5zZloXrllZC+q6yq1q2w5VNMkhaC82t/0uKRFhrSHoUKwZVCVcHjx7BbFqFz6xZy/UEjr8V7sAtq5ailj/WI6uxh1acvSc0x7T3ceLngvUjYLdXh2u//KhKtE4TAhxvXvkL7quvNIrcZ3iQYSH1TUQrgK6arbtkxyye2nRwzxvRUmkcYlGoUooVSDmp4x/Iw94xsQ4UrzN22+SnJHnseojg1tTtLmrkqapSN4eD9IpcqsHDSFUraSypWeEVQSLSbMVQIruUqKKFfsutgpdfjIjvp1cXsunpqWAu4VdIt+r0dEReyLdFUFOskoxH92i9Obx7x5L8dzHXlnQebP9n5Uthp6U0JrW7XiWE0hy8PN0uaKjCULIpTu2QWLucRnXjD2rY5v+imqtZlo1e1qDtbqfTVH8inZzkieL2XDSO4tvUEotjeqH6sEh3pzQN0IeuDu1FTXRN4SrLubGuujDJaaqu6B3p974Yqjv/maQcAgYBB4PAgYwvXx4GpKNQgYBB4RAmwpwM9Wyw9g3eJ50VCErJ7gpz5OGrBIinVpVfjr2k9UJ/CQpC5MuqqFuCiPFPHDx1CYsLI00EpF9VDchkuqk2u/tOW6KD1B++wo4dm8mGHFqCh22yd9pZzQ6yCtCtRhkDq5jLAjFeDmaOxSHoQ55EuUBEJ4EsHqwzly0JxYKKcOnNiDW0hWe7IEIAUrEa60KLCZIFHLWlarkFurLHpIYWwXHmzCP7BRbeQodjLU2xkwKLkuOlkQLSwkLFp5yGllqfIJlHDbhyVcV/uGXm6oldiZDrBQS63rG0uRukyOKZ86peZofRlVeLmQdULKzbNTvHfwCo4mX+ekUaHXZyVvkceoi0wWXUqZt/ACVas2Ffp+HuG6WFzpUHlRZ+qkT6xs9V1RumpylRSwLtkgUEitKDW7ZKtufzcjubgvKFKPrjCplsmvlf0oaWHXCcntJB6R+4SUzLS41LIcneiIjhcLgSWVqyJhra5HrCJaiXSVBE86sYrO1q4JXTJ0kERaYqOxsA6olTqV+5JqM+FKdhCaUJUISFJfiZ2AhPFK39G2AIwtHS+7DrLpwUm9FInNC8jFRoJeBLPFAXvgLohpfk/5+RIGTLgSiV2SB63YCBA+pHa1GlG4Kk186wPJZLHGRy/A5STtorS1EuDIXk2iKKUVJ39bIeW0WhZgsjUlVWues+UDl8V2BtSPHLiOr2wfBDOdUEYwpg0AH8y5WjmyIkGSVsiKAHC3MNh4Bk8+9W24/cTHMOrvMvaUiItJaC0wVuQbjQNyXRW9pwim7mJeFMdiHdFyror0WBBll47+l37hfZGurGAWSwEUothrs6qzapfGY0rERp6XKru7Ii1Y/czkufiPtm6vTLqq69klYldasJxAS4dRX9rMJbKjGx3AH2jipeXkFBHeUVqvGWZb0SSHjneTR1JbWNXIo0YnYuCq9VRjQIdglXlNT7h6A1MlWaK8c1QHJsEVX08bkUy4cpiGmh81uSn9fvFaEK56E6DNWb/E8i3tIZ7TmAVRtvwFmcfaa89DkbzXjfxmmwTl58q+64oIlYSWKoloS7jSGdRGpiZcFcGpE3PyZoC+EtpLmYcUIQ6l/6+kVOLu6crt6OWog5SjaWCVEtnDhC7tJhApS+OpeJWSZzcTvK0Vk7JBYqsAlTCUCNdCFK5iEaUifYQZb+1whLST9rcWG60NkPQrJv6WeOSzVKQS7CrKW0OhiFYVysRKaYXFQnsvV4+9WTVe/LeO0NDXRtnl0FgqR8imfbtp2yG2NWm7zH2r8hdvLnGPusur6CzFC1+6zcI16UYDqClbnMHVfaktObodkDeHOLZMvkWEK2/oy8TSqm7bBJYLGpeJ2Y6NSnu/tn29cwO3u/HqvdVGr9vk6h6uEDCE61XHVPM9g4BB4HEhYAjXx4WsKdcgYBAwCBgEDAIGAYOAQcAgYBAwCBgEDAIGAYOAQcAgYBD40CFgCNcP3SU3DTYIGAQMAgYBg4BBwCBgEDAIGAQMAgYBg4BBwCBgEDAIGAQeFwKGcH1cyJpyDQIGAYOAQcAgYBAwCBgEDAIGAYOAQcAgYBAwCBgEDAIGgQ8dAoZw/dBdctNgg4BBwCBgEDAIGAQMAgYBg4BBwCBgEDAIGAQMAgYBg4BB4HEhYAjXx4WsKdcgYBAwCBgEDAIGAYOAQcAgYBAwCBgEDAIGAYOAQcAgYBD40CFgCNcP3SU3DTYIGAQMAgYBg4BBwCBgEDAIGAQMAgYBg4BBwCBgEDAIGAQeFwKGcH1cyJpyDQIGAYOAQcAgYBAwCBgEDAIGAYOAQcAgYBAwCBgEDAIGgQ8dAoZw/dBdctNgg4BBwCBgEDAIGAQMAgYBg4BBwCBgEDAIGAQMAgYBg4BB4HEhYAjXx4WsKdcgYBAwCBgEDAIGAYOAQcAgYBAwCBgEDAIGAYOAQcAgYBD40CFgCNcP3SU3DTYIGAQMAgYBg4BBwCBgEDAIGAQMAgYBg4BBwCBgEDAIGAQeFwKGcH1cyJpyDQIGAYOAQcAgYBAwCBgEDAIGAYOAQcAgYBAwCBgEDAIGgQ8dAoZw/dBdctNgg4BBwCBgEDAIGAQMAgYBg4BBwCBgEDAIGAQMAgYBg4BB4HEhYAjXx4WsKdcgYBAwCBgEDAIGAYOAQcAgYBAwCBgEDAIGAYOAQcAgYBD40CFgCNcP3SU3DTYIGAQMAgYBg4BBwCBgEDAIGAQMAgYBg4BBwCBgEDAIGAQeFwKGcH1cyJpyDQIGAYOAQcAgYBAwCBgEDAIGAYOAQcAgYBAwCBgEDAIGgQ8dAoZw/dBdctNgg4BBwCBgEDAIGAQMAgYBg4BBwCBgEDAIGAQMAgYBg4BB4HEhYAjXx4WsKdcgYBAwCBgEDAIGAYOAQcAgYBAwCBgEDAIGAYOAQcAgYBD40CFgCNcP3SU3DTYIGAQMAgYBg4BBwCBgEDAIGAQMAgYBg4BBwCBgEDAIGAQeFwKGcH1cyJpyDQIGAYOAQcAgYBAwCBgEDAIGAYOAQcAgYBAwCBgEDAIGgQ8dAoZw/dBdctNgg4BBwCBgEDAIGAQMAgYBg4BBwCBgEDAIGAQMAgYBg4BB4HEhYAjXx4WsKdcgYBAwCBgEDAIGAYOAQcAgYBAwCBgEDAIGAYOAQcAgYBD40CFgCNcP3SU3DTYIGAQMAgYBg4BBwCBgEDAIGAQMAgYBg4BBwCBgEDAIGAQeFwKGcH1cyJpyDQIGgUeCwEc/+tGlchoLaJrmocu2ANC/hv6/acAl0Bv04+GLe+jz////AA2CAuURV9iylsul66hfV8GfDm9UGavf75Z1UbVX67A4P7Xdgv58tbyL+luNBjb1qzV96P0gepW+vWhHDfDZl1/0Ln1H+jv9rr9lCYYN3wVrX+356Wt0NP2vbVvDNwvh38WSPtaY8SWyFufvnoSPU3VTNeNz0LGr10b/rdvBbVEVOYsR14BPZdv22rLaYyEYWFbD5bXn1WOCOk/Yt7F504E7sDDLCsRJCpQ1LNioa6AqStR5haamciygBv9e11ImlU+XxrItOI4D27HhWIBj1YCtPqc3ZAQC4Ag2CiOqG5Xb0MVU16AqLdQVUFUN6rJGXVPvk/+6LzlW3qPP6JoI7jb18sVnXN8aNX9frjO1oSrB7eBy6L8aqKku+iJTW6VrLJ1behydTGG7ck/Qp1SD7vVj/O2GIJF6Unfmvqf6kB7vNWaqoboM3S94TGgsbg+qBqgFu4Z+NkBVVoinKbIqx9MfG+Fv/NhfxL/zfX8Rw+Et7B+e4P6Du7DrClE/RGPVSJMTFJULt78HK4yQxKdophl6boT+MELjWShQoUjnqMbvoZqdwLI8lG4fZW3BKh1UXg+FH4GukmfX6Pd68PwRUAFZOkNa5rBtHx41Pp8hmx2hzGN4noMg7AH+JqzoBupgA5NijNPpN4Byiv5gD9HoSVRZhem7f4T04BWESDDYvAZ/5xnY0TUUWYH85C4Q30fg1PCjLTjRDorGQppM4aLCMOrDQYM4m6KsSoRBH31vgDyd4PD0PmaWC3fnSfQ2rqPKE2STe7DSQwzSMZyDOyiPDmA7DoJrm/C2R7A2dtHffQnbu08jCEIkZYW0DLkdfi9Anh/h3ruv4/DuPhwE6O3cQrB1Ez3fhje5i3j/TZwkBcrRkwi3bsBKj5G993vAydvwe1twN6+jqTM4+RQbgxG2rz+LYOtpJN4WxvBwXOdI0gxumaJXVfCqHBlc5E4I1Cnc2bvA6buw4hhV2aCqUthWgo2eh63NPdijm8j8a7AauUazeoxJMUU2GyO+9ybm77wCqyjx5Cc+jZc//Vdw7emP4d7d1/G5X/gf8Pf+/i/jzW88gOU6iPoRoiCCS9e1KuhmgkPjEhzuC3RLX/RanUsumxP0OEY/6ZR8I3Ve7b3Seb/7/LO+LlJGO4rQ/c7DnMyV9D/+feVci2POaSHdqOrken6iwmT8kbnFs2yEQYDIk3ujqSoUZSljlRqXaJy3LQs13ds0jqnRSMZzS07R0DjrcB31MwOPlTQ+qbHK4nFNzS0MHo1dMsDRuEjXzfM8OI6LsqpRFgXXnz6jsb19Ub3U+GbTIObQ+E8Dvo3AD1GjwuH4Puq6QuD7cF1X8O2O1erC8/zB450aC2WQkxbytGLDsWW+oPs2L3LGgOroOS5c10F/0EO/H6HIc0zGUxRFKfNJQ/2+aq+sHvt1OxYtkuvMfUrND90rWsuwffZl0fyqe8FKP2zHdHlf5kn5aduOzIBq7Je5Rz0XXPCAKHMgjfM1z13d5wS64wiwo7vHl9xx5mODgEHAIPB4ETCE6+PF15RuEDAIfEAEHhXhyg94/J+8+IFOPRjSQ7d5vR968OFQawnNzoqS3mPC7aqkNy1EVr77MJdvLemqyqMFHL3kEf6qrwXZ1xJSnUPV8vSqhV1pM+EqhKte0OifmpZlMnax13CmXovFvSbyZEGq7pq1hCvfT7yIVaQZL6SW7yleXKlyFtdL3lh3TWQxJmXoujcNLRS7Gy66JUJh6GO65XV/J7qU28KLPFn4nx0PpKVB38LGDQduD5hnBRM5TdUhXHMiXImJpIWeLPyJDOBfNJHrgIlW/c9l4lsIUGpUw+SikBa27Qo+inSQdmoiV+pE6+S6tphwrYoadaVphkUf1Pi0JEKnkTz+KcJdSFwhiHksZGJSSAYidYm3FDKgZsz4e1R7rpMiLC7a/Opgu9rJaKG+RNhrwpUIakUYLbqPEBfy9+p9SfWgiqqrSB/Tn0S4lkS4Spua0kKR5pjnCXq7Dv7tH/wu/PhnfgTf8sJ3orYGODo5wdHRu6jyKULHhe34yADkiGAFm4DvoCxmsJIYQVnBtWtUdY6yyVFWKYpkyv0/6F9D5W8gKyw4ZQ24LnLbQlmmcOoKYThE4I5Q5Q3S5IjLdK0GnuvA9XzGtqor1CjgeC7cYAOOt4micTBLTpGkh/BQoRduwgu3UGY5xve/gfTkLUROhf7GFuz+Dmq7h7xKUSZT2GkMv3EQ9PoIhtsAPMSzU+TxCTyHzu0TN43aonYRP+Shhoe0aZDaDWq/D9sNYZUZ19exLQybBu7JPWR3Xkc6G8MmTrVvw4sGiIa3sLH1BLwoQtkAhdWHFV6DNxwBbo7J6QEmh6dAFSDYEsLVRoHs4HVM7/wRZnkNe/tJ9K89Ca+Mkd35Q2QP3oTl9+Bt3YaNHM3kDnwbGG7fQDDaQ2FHyP0eqt4GSjeACxt+VcDOE8TwMPeG3H+G6QHc8bvIJ2PEWYWUyNBqgrCZo+95iIZbcDauww9vwnI3EdsOEqtCk6UoDu9ieucPMXnwFtxeH7df/i48//HvYYL+y1/5En7hF/8RfvP//AruH8dwAxdR1INPGy10vzc1bzQw4crE5eoWyfIdImNwh/q6dINZf58I1y5RqkbtDpFHv+p7q72b1j7+LJejCTCp+zLhqglfHlIVYda2qDNZcy07TO+CcJWxjssB4Fo2Il8IV+qTIKKzKlHReKeITT3W8wYRjU9qbJC26boT5lQAU2/tHEYbbi3CinCl4/VGGZN3igglYpfIUdtx+fxlWbbEnkxMqmS6sGqO440t4nnpcyJcgxAVShyNH6BuavieD8d1ZO7oEK5qElts2Gks1Sn0ECjjuPQoGi+YjGay3YHr0FjiIowC+L7HY0RMGwwVtY/GbyFceVxnclm14UwfWxCu/CVF+vI1VhP9ed1GNsZX+rDCV3c+/SQuxLIFx7LbzdIlTPhaqTlzdSKh4Z4mKvVTE656DtSEsCFc1wBn3jIIGAS+qQgYwvWbCrc5mUHAIPCwCJwhXFdUVQ9T3hLZ0CUiHoaxe5gT/rH67uMnXJfhUA/lmmC5KseplJvdsh7m8q0lXFVhmpB/v4SrpjIvUyRd1C2ucuxlhGuXfuuSlkxur5Ct7VJ9zYKLdUO0IFWLZt6YWKNwZQ5PKVV5+abI0kU9O0rSrrb2DMuuFldqY2RBugqTJnykqKD04ryLpShllhW/XAdqNytmZMEpb1E5cj7Ba7kDMuF604ETNojTHGmaq3PaqKsGZV6iVApXKofeY8K1UzdeTLo2bPqnFDw2iLRVi3GbFLksexVSkf5jlY7cG5pwFUkcLa5psSwKV1Lo0TnpmzVfp0X99YKV31Mkave68FeZZFVK2I4SlBevTMTqn5oUoL+FcCX8z71H1hCtq32uvezM21D7a1F02XT9umSsvlZCErVq3ZZUUu1WmHPdKlLEgX8So03EdE7XL8lRRhU+9ee/DX/rJ/4aPvmRfxV5DExmc6SzY6STu0jyMRorhOPuorL7qIh85H6TwW7mcJEAWYY8yVHkCRq3Ru3aKIksDzfhDK6j9vooCwshAN9tUBanyOaHaMoKkb+JwB6hjFMkk7uwikN4Vg476CPYvIVw8wYa20acjFEWKUIiD2sL8WyMZHYK26oxDCNEboCmsJDmCWbJBGWdIAg9hF7A/SPPC1RuBQQ+nDqClQKe16A/GsILtjBNC4ynJ6TPZfWd57lorBxlmaCyXdi9PTiDbZRWjSROURFxW8fcB51wE8PBNoImQXznj3D05tdQzR6g75cIiGC0fDh+yKQj9XW7IeJ4C/72DryNAQ+RZULK8BD+xi14W9dR1AUm99/BZP9tJkHdjV2E2zfgWi7yg7eR3P8GatthfNwmQfHgdRTzGdzeBpzQQ5KM4TgWtm+9iP7uc/DDDbgogbLA3O7jNNxB43rYKCZwx/dw8uAQh3GJjMaAcgJrsg8vH2Pg1xiOIvS2bsPfeRnW5kuw+teYV8unxzh98AYevPtlHL/9+7DmY9y+8TQ+9q2fwNatJ/H63SP84he+iF/7rX+Od+4fo7YcVkb6nivqVlaPi0pc7tTzJ7z3S7jyPo5WCHYGxtU5ZXUO7HCgnaO6FGUnukBFM6w/RnbceHhRqnqtJW15vY68dz3h2vB1j4IAoevBY8K1YpKwIMJVSetbwpUUrjzsajwXow2PB4qYcZB/zQAAIABJREFUXCKw21022bDrxgjIRpzahFIbZxShIHMIbXZVC3n/EuG6ILJ5HKcLwYSrhSAUhevR5AFf98ALeI4sy4LLY7Wu7QjhqKIiiJglMpXbS/Oa+kdzjVRf6k6EY1EJ4UqqV9dxJaKCBLRNwwQxqfuZerYdtXlGZQvh2u2G6+ZUTV62X+T5dy3Vuug7nWgk3dMJ5aVNNtUGPWdz+zg6ZSVa6ALCtUvMyqYhTWSqGp2NS0O4/rFaiJjKGgT+RCJgCNc/kZfVNMog8CcHgVXCVRMCXd7m/NZ2qafuw1znfX6AveQB8k8OnBe0ZJUWeVyNloWCvCS8rxvyp8/Kz/RryJuugmXpuw9R3fNI1w9OuKpWXbYguegqXKpm6hJS6y0FdPGytpXr6qjwve7Ck+8lpSBdIuxaBbhSD3akqUJUSh30IppUXO0ie4Vs1WqqrmK1VSCtEK7dOuhrIddKhYF2FsLrIOTodCY2hXQlIpJD2DUJQVI+HXHbinCWiUpdbjCwMbxpwwlqpPMMBZGrTDRKeDqRrUTmsdqTVZSkDuXS1YpR9WuH1E6i3iGFKy88mXAV5SsRRZZ8IEIiIgi4IHVlarpFaGFNZGtDYi9eLJMKFUQuUhWY/pQFLYdYKmUq/95aA4hKtMVYKZX4XPy7UoSqFauIdZXlAIXstpYCAuZ5Gr11SvXz7mV9LWyHwnOJbGhalZPiyYXgX0i7VLCwUrDp8OS2XxCpRWQrYUM42iiKCvN5ijhJsPPCNfznP/kf40f/zR/FoHBw/53XMZ/uw03HqMsUc89HEd2AY+0CaY4yP0CT30MZH7GdhB8MgGADqReh9AdwBwO4fg9N7SMtGmQlhaoX8BsPPS9E3y7gpAfIZ/dQVQV6/gi+7SGLxyiSQ3hEYtYNsiqAPbqGwe4eHN/C9OQA8dEhPCJd6xJFNkWazeB4Dvq9AVw4yGcJ8ixHE4TwRqR4DYG8QD6dsnLOH/ThjIaoKKR+FhNjCL/nwh3dQNG/jTy8DngD2HWDcj5Bmk1ROzWrN+twBIRDNI2DLM5Rzsdwi1NYdY4GEfzBNbgD+mwfp2+/hurkBEPXgw8LcTxHUiVwQwtRHcMZ34Obz+GPRkykWnYEp24QuD68jS14oz3U4QbykmwWcr63asdHFQxRwkMRT1DO9uHUOfq+A6+cIZs8wCxp0ISbHLo9PXkL+el9DHob2Ln2DKLhAFFoY9TbRhPexGkwRO448MsU+ckRDo5nOCksVJ4Dp5zBjY/hFxkG9RxBcwgEQLD3EWzf+k5sXHsJZRDiNJtjkiUo8inK+28gfv33UB+8jpt9H8++8BFsvPgJHNvb+NXf+h187pe/gFfeeBtlUyMIRWmorUgakbXLOLSqbuwMat2ogsunBBnjaWwh4qr71MMzQDvEyS/r5r+zU9ZijtYGNJrg0mP/6jG6XLZN0LYySrW6sFJY0IV6dpI6qs0fshSwPUW4umK3wYQrqVwrVE3N4yGNkxS6T2NUxZtTKsJCj+/8nla3dp85NPzKXkdbnLQh7FQXxQprZbDaxNMqXJlclGXA8mSrxioiD4VwpbHfCwLUKHE6O2LsPdfj+mZZxhYDpKANgoDtOVizz+pTZRnT2l+pOVxvRqrxm9vPVgs1H09lE/FaNyUKshqgqAzeJ5U5iGcgPWesdKzl+XfRGRfvq47UWMpO4BKlttpMP/Nk2T5ui7qVN9qYUKY6diNq1HPGmknlDNmqNhB10TKHyssQrhc8cJqPDAIGgW8KAoZw/abAbE5iEDAIvF8E3p+lgF5ydIi9tgLLMW8PT7Yuk7jvt11yXLeslUXBpQWvLqv0AReVs+6Yhz3vpRV7iC8I67V2AXhO2Dsv9lb48Ye1GLhI5foQlT/3qxepVPUyQFFGqgytepI/u827TJ20qMR6Z0CiHLnMNV57+tiuJvQM8coEoZBeHIqpVD/6Jy/yVaU5lFD7zxHFwH8v2qPrcBEfvbToE1kjLEt8RuWWWfiTUshgrdolp1YLuNaKQPUVXngvyEYJW194uOpz6p/0MROuNyxYXoUsLpi4Y7UjEVRFhbKkuHvZLxDvVuUvSCpa5edKbacFJBGrhAuFYzMFQCSrZbHXHoWWkqpJccGLUYpvVfo/8h6QMHlaPHO4v1KgNky4SjsEH9FqUV3a8NtW9UN1UBi05IYaD5RyVdsIaKK+/Zvbo0hZZf/RXau3C2q1edKORIs177n3CpOsDmGksFIhpgvClchptTGjh0y+fEKYkN8qkR9MspLdAhEVTSV/lw7y1MJknqJwSvxr3/9d+K//07+J73zuTyG7fx/3KVw93oeNEpUzQjq4hap/HWFRwRu/jfr0a0jHbyGdnaJEH/7W87BvvIB6+wk0wy344Qie04eVO4hPjzAfvwEnO0KvruA3JXpVDL+YIItPMJtPkRPBUuVwXCDq9RH1NpCVNo5P58jo+xs99EIX2fwUswf3gXiOyPfhRyE1hRWnhEudl8hmMeqsQOD56EU9ilxGlsQoagu9jWvob+9y30njE+TzI1aRIrThDkdwBrfhbbyAoHeLw5An0xPEcQI/7GG4tQ0r8FFZpO4NUZQuCqpzkyKoSlh5g7yxkPhA5jbIkwxWUiIscjTxBJPxfcR1hv7GBjbpuh1+HfPjb6B0XXiDG/DgwU0fwK5OZbPB6cEORvD62+iNNuFHIzR2DzEGrE6tHA9OmbB3bJON4SBjIq1ABDg9WCiRxA8Qz45hNT56ARHSCZz8EAO637xtVO4AEZXd7yMtapzkDuZWHymZFacn8KoMkesjKnNg/A7myT4Kx8Hm6CZu3HwR/t5TmPa3kQ72EI6uMwmevfuHOH7ln6C++wq27Aw3bz2B0cvfiXTraXzhH//f+Lv/4PP4gz96i1XpQRCx6pBV7A2pXYlYI8U6kYcV/6NBoCECUT0XsM6dp0cZc87ODHo4XNxk6yIKuuP1RfMAjx9LXtqLWUiGorMbU6tzCm/46M0RpXLVm6b6yaO1JFAtWnDBC7UlK1x9XxSuLm2cUCh/xf6pRLiyi+mqh6sKkecNq9Yzoftso02iZbJS1LP8riIBmLLmeWExl3Jz1LzHhjAaB31N9Jy4MsfyGE8RDNR/2S6kwiQ55vfIa7UoC2R5xtc2CHy2oHBcsi0oUdN9puZOUdhrn3PwZhz7hKunBB7r1cYaK1xdj7Fhq4EiV1Yw1PW0nYzMVzpqRTbbzg7PqxIE7h/s5yrq5WXf+jOUqvRirU5VG5Hi1d7ODkIEK3wlukFIdP1MqIl+ma9XNgs1yc67oIKPVj+TfW73dXjn6Nz5x3xgEDAIGAS+GQgYwvWbgbI5h0HAIPC+EfhghOvqaZk1egg96+MmKFdJsrMJkB4euC7ZvETdrSzazl/EPfw53/8RWi2z+oB/UYmXEabdEMGLFpndc1xW5mUt5HaolctFhOtyOesXKped6+znixafITMV2bh6TLendXvh2R7YuQdoQd2JQeRwQBXGyuUTBuoNvSBmErS945SDrGq2rMPUsorX28sJlXSdScPEL0VC6tBHuWZqEWyJOpKL7LK8fNyiVSK60f7NK1dDK5ooHLwHhLvkw1mgzIVMZSsBCtEsVIIOIk9YMbRQGVHYsESdymaCDpVkUpEWqhKdymHGDvu7OrAchVunOov+JGMWSVvJs5XqQNWsaiJ2FeFKKia1MGfFUyWLcFY3KbJUExFa/SqJYYTQIZODhaJVbQVof9dW7KVtGbSd39m+u6R3Un3jvL7c3m9sqyCkKxFwYilAyrBOAqDO4MCfsSrXRk0EFSuuKzglsdZEnZaorYxJmjrxMJ9bmKYZensefuLH/hL+2r/1o9i2I4yPDjCdHSFvYuSug8y7hsbdYFVpNHsb3vw9lPExktkUSVKiDEdwdz8C9/a3wNq6jtqx4JMva+2gySvkkwNUJ6/DTffhZicopg/gVDlCf4ASLo7Gx7h7/w7iNMZwaw83nnwZG9tPIy0b3Ke6zI8RejZGkQunypDGM+SVBX/jBqJrT8DuRSiKGPlsjHw+R1nSVkoFJ5nBnh6hmZ8y2YytXUS3noM/2EUTJyhP7qBOJoAbwB5EcL0KTTqHnQNhuAOrP0JcA0mWYuBH2Nu4Br/XY/IPFJhvu8g4RNlH3wngVRWTs6dliTQYwh7uwvUiYHaK5OBtzMf30fg+Rtu30Pd85Mdv4/DBG5iTw0H/OgbU/ydvID95C1WWAgWANIZnVxjsbGN47QbccITS6aPq3YQzvMH3SJLEmJU5rKAPL9oQu4JkAiubMJFJqtwi2KbOBCc9QXX0BuL9VzA7vg+78nB9+xb29sgqYYRqsAdE20iSDMnkEE2Vw/Ij8a+NZ5hODjGb7MPJjrEzCLF563m4N16GtfMigp1n4Q+2UKYJpqR0vfP/orz3KqLZPvaGPrZf/jjqWy/h//inv4+/9/O/it/7yhvI8xqO78ENPCbVHEW4kgK2rkvYRLzybU5XlOIF5CX3CGWwW6hihQzskKGKcBKf48WGmBqOrzyVtBtaHUJsde5s57c145S+n7nbdLeS9Qad3g5Sm0hE+C0iMNSorUhM13I47D70fPgejbE1ipwUm4X4M9PYQuMmK/plvJO6KYNaSz47QyRyvP7CGFUn4ZRNPDUermwatX7cHL6/gJ78vPXrDPHMylYhJW3bg+sFKJsScXqqkgLanOgqI4Kf5hrfR0QJ9VyXSWUiXMmLlcZEUru2ycmon9PYThsFpDLl+VJ5eRMZyrYBLt8DsvFWKY9uZcFDmHASxgXhKmS+NrFZXNjV5zFNSosbrvZ+vUr3UknJ1Jy8vCmg/Nl5QpT+S4SrkM2dJKbtZoBKjqU3ANRGYycPG5Ovq8m8DOF6letkvmMQMAg8TgQM4fo40TVlGwQMAh8YgUdNuC77Tz0s4bX4/sMeuR6I7uJJqdk+MGJXJVw/8IkeTQFaBXkFNVx3gdOqES9Qburvt8GGXfPIC2r/QcjXq5Otelkqi83Fa5Xkv0yBrLxNVRFd4pfKtFcIV71MXEe4rj/TesJViFSlnFFhnHSqRqWbJ2UnJcJoVad8w6iLrFhhfksyRckiXWdilr/a94hcY1xJ4Xemn2jstOpHrEMWX1SEparjkoOiUpDx4k5fBVW+E9Wwt3I0XsGqNGIH6rJiawEiXYkDpmzRfCSH46sQ0NoCi1/Vrd0SruzT17C6UWPChCtlm1ZEo1gfqAVwV0mqVLSipGVZL+raEZ9VImA7yVfE+69BXQrhyqyGUhi190NHJaxDM9vkM8pKgK8AKYe60bXKmHHRx5eX5auXppvEe/V2azdaFAlNAkDHlVBcUYYp4nW1UyqCnq4JkdpER1AlrcoBGsoCT36GKayqRhHbGI9LJFWGb/9XnsTf+qs/jk9//LuRTSY4mJ1ibgdM1NVuD2WVwZsfwDt+C9Z0n4nb0tlAZQ/RwAWCEP7WU8DeM8jdEHV8iF6yj36RIk8miE/uAEfvoJkfIM8myGiPINhBsPkk/I1dZFWGw5MDtjcIh9ewd+MZjKJN9gI+TTLERQ7HytF3CoR1irqyUUS7qHaeAnauwyayLpvCmh4hT0tUwQBOFAD5KYqDt9GcnrCazt64hnq4DZuSTFGY8XyCapZQZRCEPtx6hnT8DpKTQ7ZccIIIOVJk8SmixsW1/g7CqAdiZG2bkmSJj3NJamqyxfDIsIPI/hBlMIK9cx3Rzg0mBWcPHiBLY7gjSt61wYnKspN9JOMHKMoGXjBE6LpokiOkk/soiwQ2+VTOT1DNTwFKHtbvwbJSWOUUg/4WhjtPw4k2MXeGSAZPwdl8HsHGLppyjmT/6yiO30Pg+HA2bqEa7qH2XASUdCw+wem7/wL7b/0+kqNTDB0PO/0ehqM+hju7GG3twiOP2CRHWlTIXR9p2EPmkArWQjk5RnP6Jpz8PiLfQTjYQzS8jWjrGfg7z6IZ7CCzLMTZFMnhu6jf/SrCo69hp1dg96OfgPPkn8bvfPl1/E8//0v4x1/6KqZxBb8fIOqJ9QLdk8Qd0r2qmUF2E2WPZCGbuG+r8UDsRs6SXZoIa5MRrcyHy3+u24CVO1NZowqdtrTBsULudm9kVXh3LtZqxNX7vR0bVMI92ijhkZ/vZ0WCasLVJsI1ZPW2JlzJl7jMC1bv0+YREdc8hlDEQUXEok6cyCaoyrhFaqHncyFY9XywiMaQcbVs5xx1EIf1L5J8af9dicjhTb9znlkkYZZ8aFseXNfnpFnzhHyYyYrARl4WnOyKrhsRrmEUsgq6zHOePDyfvFhtlHUlSmgeF8lCQQhW3S7eaJOMjcpvXZpIm4/MxXMExOKnjsagMVYrQrsShJbsX7mA7TXWX7jI50Lb1Wj2vYOseORKn5J5kLCisUX9ronWNYk3xTycneUXVj5r6mEI1wsebs1HBgGDwL8UBAzh+i8FdnNSg4BB4KoIPDrCVR62293w9pH8Ym1lV7XYqjiuQPJdtX2P/nt/PAhXTbhorvG8xctl+OhF6BnVzxmGZ4WEu0DnvES4rmHWz4T5dxSVH5hw5ZX1RezzqgZ1Qbiukq284DtH4arhudgFlpfii+WSChHUBKX+KRyrJH6i04lSRf6xV6n2LORbbUGQ8lppiXBVC+828Qu580myGTE4XVGEc9sWJK4uuSVc9ectnhSyuH6hLLe0UnfS2BBWaLZSIKjh1A6fuiooUVbJxCtHAbPKiFeuqnqy+KWwblok6/JY7av8WiX/ik4QReQwfSbqTrYW0NmyFQOiw/p5rUn8KYeTUsgoEa5CiDLZqzJ4a8K1IsK1JCWu6Je66dJaklV7nyoLBFbHtvYESpnE2bcprFexMq1HpNwY3QU6XyutEubrf/HdK0omIVeFcCUihfAQwoL9gnWCM1ZziZyaCVkmoblzKKEukRFERJdoqpKTVKVxhfFJBq/X4Md+5HvxH33mr+DJjRs4Oj3BvXSONCKF5224RGBMX4U1eR1OQhm9e5jbPeTRNpzeHoc1970Gvd4GqmCE8fwUxfFrCE5fgzc7wimRt5M5rCRj3856MES49xz8zefk+F4Ptg8URYYyzoGyhF3FHCZv5xlsbwArGsH2HEGU+q0zQt3fRtYbIHXF2zEqE0RlDFgRyugamohSc02B+SGQEGHbQ+NGLBq1KUkWJc0qa+QzSvJViYdwHSOZHSIbjym7FnyrQJGfIo5PYNUWBv0b8Ic7gJuhqQ7g56fwshxZkmCezlE1KSLbFrUrJfrpB/B3byDsX0dVBmwR4G3uInZdTGYzlPMUXikkS0njg09WAAEaUvcVYyA7QhEfIU5KZM4G4A5gJwfA8Svw8wfohxSSHQHBNbg7L2Pw5Cfh3/wIUtvB8cEdzO+/A6dMEfQiIBrC8gK4vgdCrDo9wPj+mzg9uoc6myFqcvjIEHo5+oGLDT9Cz+nDcQjPHuLhNqb9m8jdTTRJjPr4HZQn76BKJ3BRI7Qa+LYFt7+DYOtpeHvPAztPorRcxPfeQPzWb8M5ehU3+i5ufPST8J7/0/jqa+/i7/yDX8UX/skf4OB0Cs8Dejb5lBIpSKm9VBq9hnLHNXD5fhUPVLoXFwn0FkRf9646MxeteTY5fwNRb2qt3qdaKdodr+U73fOdW66qQ0sQd6Ii2g0cslnW2ef12KvIZwqNp2RupHKle4++WeTkqVzyWEdzCvmekhqSLAbKohTClTf4xK5BbVt1QtglgkJJiZWKUpJUMQlZUW068wuPcxI5QHJVHnv0x2rc0qSrkONiiSA2OjUrXOlzIlw9z+ekWdP4hK0FiHAlIpVsEqgtYRTAD3wun2wACA76m+aEsiolURdHAih7GW2IwJtysgFH5xLvV/LDprGX6iwbleIGIB7gPE+oZ4x1hKue8c8O3drKR5GlNA+tJrjS3UiZpsuG6iJq5YwSuLUAUkby3b+VylUTsxLVskhmptukeuVS36RRtPsyCtfLnqLN5wYBg8DjRsAQro8bYVO+QcAg8IEQWJc0Syigs6RUuzg5kzZCLxzUw2J76Bo2rXOshAWvf4ky7zILgA5Z1WroLgrgbp/oV1SPXeLrMsXjeRqFD3QZHvnBH0RFuq4yXQJ3PV+pwu7bS3r+tWvrppJ2rfa0i1NFPAxU3f5xbk9b0xcW363Z1/H8RY1eVAnpSf80EXgJG9aeQrVWE5VKDcp3FBEorFDp+Ke2HpzdEEFFnK2E+l9ETvPSUS8WiVCkheSqF6tNoZG8shXetkPItpsj+tbh9ggJuGi5bMDodTh9g9BhFWlUwr5WAEEFq7CAgghMIVvZ4aBSycOYcCVjTaW+Ib9BthXtkJEcAiterpKRWhhDUgBThVwKg2Z1p+T0FuGtLOA5OZaquyZKqcJ1TaSrDQpt5eRYajFNi+6Swk4piRerX1V7uwl6OmGlQmiTwkvazelaNIHM7VIkdEdJpAmGVuykCXVV08UIJHYRXWKCh1TOHC6JsthSQilaXSJcCSdP9ykhXjVxK1YRIv2l60ZefTYpei3y9CQSg5KXCdla5RWSNMdsnuP5Z6/hv/gP/wP8G5/8s7ArC4fzKU6IOPf7CJ0B3HiCdPomsnoG9G/C6T+D2vKZDLM8Hw45itYTjFwLRVVgfLqP+OjrKE/eQzZLMMls5O4GguEtuFt7CK4/gY0bz6AfbaFhoijmJDakxCvjOYrjfRSn76Iuj+H7DfpeAN/yUbsh8t426o2nYA1vAK6NMj5FMTtFkZDSukQYAH5/C/Cvo6TQdEpmVU44DBlEHgYjtquwkAFVAjuNUWU5KhojKHkPkdJZhmY+hpONmYC0HReZFSB2AtT9DfYpdT0XZXyIevKAy0DZcBg9h+BPDxClp+jVc9h2DqsXIiBlbLiFKNyA3+sjtx2ktQ3bG8INN1B6IWI7QBFtwh3uMJFWT/aRHn4d8fQeEiI9Ry8iHDyDfpagvvMHSPe/gjp9AJQpnDxH5PgY3XoOvae+DeXwFqaVjyRJYJdz+G6BwKVw6gBxBfZq9RsLbl0jK1O2mbDrBNnsAPPTu6iTMXp1g22vhwERXsM+6u2byLZeRB3tgbJ4FSeHmJycYJ5R6HcCN78Ha/oN2MUc/f4edm58DBu3vxXN5k2MswzH915HducVhLM72N3wceNj34HeS9+FO4dj/NLnfwX/y//2G/j6OwdMbPf8gEPNK9sR4hE1/LqBRyRZ3YDSk/G4pjZLFsLC5dlIxlBFL7YD2+rYrn3SZdNC+NDzyNZ2uOkabi5NTpc+YSjVonhr8giwOF522VQCQj34LhO51H9DL4JP9wXtEqDiEPyCZOOk2ubx0lFepTTWqdB59mAlxMSWQUdh6JO3Cld+g8hWFb6uFK40di69tN0N28bI/HnmkbCTnEnmRK3MF9saIj59L2Jf6fH8EGVdwKJrzptbNataoyiE5/tM+uZ5zteHfF3J47uqiXAteExe3VDlGqkwfAKUfFvleypygnFWZCxZLxBONF/osbwd09c/Cyw/HS/6C7suMFCdkV5d17MAnf88pCM9ZINUj+1qfO/s1nWfFbvRHLoGmojVZ+Jtq84zvkma9TDPpOa7BgGDwONAwBCujwNVU6ZBwCDwyBB4NITrMkkphNy6ZcPqA+RFD4tXJVz1w6xeGF1G0upzrtMeriOIV+t46XLokV2bSwvSaps1YV+PmnBt69IhBM8i064ULiQxz6wur8pNXgrIumu1SueufmeVYF9eFOps0F1lYVsCFy0qFya4uM9rVag+70X9ceEN2ypAOWGGAoQULppsXQkJFGJR6ALZnFiEdsrCsXsPLtqs+wWHTrKPaC2qS1por6h1iYwjwlVEsmdxbM8rZxeFeyd3il6w6oW0+N6J9x0Rrd52ASuoURfqH6mrOEyfCD8V+ssLWhHqir8e1Vv50apk1owBk4oKE7IRUIolymJNCY889niVxTIdzet4DhftJngRzKgHVJWNurQXylZFvLKnIZFj2u9VKqNihrVvqwx/fHUVuSpRqaIW1VHOguuqN/HCW28xUinsV9V17Cu4LJLWvD+HvLLSV/m1ssqVlL42HCJcHUWEMydN/rxMl6tTSl+2Gwu0uCYyMW2AgpRgpOrNa+RZhSTLAKfAD/3rn8R/8pf+fTy/9xwmSYVxkSOpSthNhl6ZwU1nSIoK02CAcnQb3mAPgW0jaCq4VYFidgfN9B14SLhPTtIYc1JA2gGc4BoKfxN1bwfhxhMIRpvwAgd2nQLxBIjHcIqMyZBpPMPp0QHyk0P0PRej20+jf/0G7HSC5O6bSOcTWJs34T/7p+Bdf5YypaE5vIP6wT3kswQFKe56LvyNLTjuDpDbaOIpivQE82qGxgsx3LiBnt9Dnpzi5ME3mBSO6hLuxg7szducRKohQnP6Fpr0DnzHRbj5ArD1LCZhgMQtEMJFUDqo0oQTcZV0vBsidEI08xniB2+jmrwHv5rDYxuQmjcOKEO6V+dwizH8mvxr+3AHG6j6Q2TRForoFrDxBOytPVhBhHJ2gvkBtfsQud9DvfU0wsEtDKoazsGbyO6+hjieoqSOmDxAc/I6/DqG39+E3d+GN7gOr7cN1/MRBi6iIIJlBTiZpTgaz2A5AYLhJlx6n6wRyjHms0PMZhNUGV3bEkERw8nHsKwM/uYehk98HBs7T8O3PczTEvvTCg+SHEUxhpfdhZ/ch1PGCGxgM/CxHRHRvoe4v4PTysLs5ADJydvs/3ptY4TbL307Rs9+FOnJPn7lH/4j/M+/9H/hq++cwHIjhFHERFPZFLDrHEFDrrkuGSKgZOJMfDl5HNA9/8w49+jne01WnhcEcukZeQ5WBJ0eersBJmo8lkRdwgDrcYgOY8LVjxD4onAlj+YiL0C2AjwPOJQcSiwFSP1JSlHeJFOJHWWOUwkUO9Npq3xlaSaNPTQOiy0Bj32kPu2oRzuz0mIcXnoWoLlgxTeXx3VpLJ3PtT34fsjE6cn0AROuZCMje3RkMeOwnQC1h9pCClcJYRpGAAAgAElEQVQaB4lw5eRXpHCtRcHLYlaGS5HxZH3qOHzfUbVpQ4e+y7M+tY1xJd9XGduFcJVju7PleRufbdKq7iPJBVYKwv1f/WGJ2reIUBLSVRJvCnFNamFR4y78iWUjcpE4U56IF39zd+OusJDfHt07fugnM3OAQcAgYBB4lAgYwvVRomnKMggYBB45AlciXBWPpskalatb1aVDWCm+ksOwlCrkrH+mrBAuCw2/usL1URKuV4H30uXQVQr5wN9pFaeK6rpSKOIFZ70K1awPP4/Mlauu1T4fuImPoADdDy8qaplwXQp7VOubtQpXkRJywQvsFyGq7cLyApW2ZEeWZZdkcJYS2bm0a4XHYd56gausBJSqU4tatZqF764LCFeNBJOtFCLJyh0hXzXh2pLLrAilBfly6OISmp2xYVEHUVXyS9sHsrJV+7DWsL0S3kYBO5REVRKyT0moRF1JZJ8QmVKQLGzV8apoXuArDz1eNGqM6CcnRRGVFRGuvohdldpW6Aohygl3sR7QyV0Ii6K0UZUWag7XVgpX8jNU3q0l11mZ6emVulLhany6QidRtYq6VcjexeJ5schdyIPX3WPtIl6J2iQ8fknfJpDTtRRvBYCSyzgNE6xMuJLSl/6xrYCyFlA2Ag4n4qINBPG2JGzIUbSsiXAlMoGYBQtVBszjHHEe49ZeiP/s3/0hfObPfB+qJsBRBhR2KJetiFkdSfYEJSIkiFA7JCwt4TUl+pYNvwHmkwNMJvfFziAYIidFKELYo5vobz4BK+yh8Sgp0pDD7GtSUR68gfj4Lpwyw9ANELo24vgYBw/eQzbPsL37HHZf/h5Et59FkU4wfutrmB+8x8rS/t4NBDs7lEcGmJ6gPD1GSeSx58MOQzRhiNoN4NQe/KxBHo9xmhyidBoM+9vouwMks1McH76JYvIOoqaGu/Uk/N1vRTh6ElZdIDl9DcnsXVh+gMHut8LbeQlx5CPOjmAf30cwnfN1KlwHueuhCfoYhEMmBfP5KfJ8JhnXGx9NmqLM5ny/VsUYzeRtBNMjDCjtltcgs3KUbg/BxnPo7TwHe3MHTdRHWdvIs5z7bEmEa3+EyrVYfdoc7aM+naBxh7A2d9HUM2T3/wDJ/jfQpBNEyDD0LPTDPnqDawj7u/BGW0y+ZnGM8WSOxAsBVutuAOkc2fwu8uwUlttD2NuF7/jIpw8wuf8GZpMjJnKv334JN3f3MOxFKP0RHjQD7M9yxJMDePkEvuvB8nuwkcKfvQnvwevwshTB1nW4155GFmxhnJSYHh+jmN7HhhPj9s0tXL/9BOo4w6//xpfwP/7aP8fX9mM0jg+bQ+NLtkVwOBmSg8L2UNkuq175X7vpIneuHv80pSmj/NWJrotmGy5TW8S8jxlueVw4uwmmxzSR2S6SF7ZjTC0kYhCECP0QPg2OtRCuWVHwXECfE0FJL9rgIsJViDlJPKY3ZqQuC4WtJlyliWpMJcKVh1CObehsxOtBUMb3mnc2F4DoiAreEOvYqLCzDgVdqNAJ13YR+D1UTYXj8X1UdcH+s9R+VtQ6NoIw4PaQNzhZotDvvu9xfYhw1fOgjNHKv1XNo57nwfd8rhglFSMFPtWHlLV6nqVDOJEizWEcmaFJ/NWniUX7Fs8MqtGa+Dxnc5OvZTtnXN4X9VxMm7JM/wrLL3yt2hRtvdXVRh73Jm2Do3BYighpqy+bcTT3UnFH+4ZwfR+3sjnEIGAQeIQIGML1EYJpijIIGAQePQJXIVzbEHL1EK8e5bVWQa1Sus/LFxOua8RyZxq2TLieR3J2acLlB/jLkXoYirFb2kV1eXQLs3Prr8LDWPHX6goXWXIvb/f6bzDZd3b9tv7LKypXrZJYZ0Tx2JS2V27oZaTrCuHKypllIDiEUi04FxGcmghc4/3X8U09z+N1QU7rJY2IV9ibtdONROFKxKFKeMRh+4p8Vcm1dWinqF2XF66yhlq/MKeQSyYBlbrnjHpGJeBYCjlcKUsW+EIYy7m1OlfUVUIwKoWM8rrjDRmvhD3M4YakCpUMN7QoV9opWSDy+lxK56BgUkqxqSp9uOyfJ+Cpe5qUPUS0kmcnkQfCOzLBxnVkIlmRApzqmhbPtIqnhX/F6tUiJyWrJVm7CR/2ISTClQhqydwtyVUU6dkqc7uLaiV8VX6osrCnshYhmbI2X/jeypVSKqQlRav6hFRnne8z2h1FlVYtsQKLGGZqn0uqNfJwdeD4NjjRNlswiJqLISFCmj2JtaxaZdomgrWy2BNRyAgHedrgZBojL2N86pPP4b/80X8Pn3zp23A8n+JBksEON+H6I2QlkFY5A++SDGw6gZsewS6OkRYpqppI1D7KxkJCOHvbcIMtUFx/41uwiHyzXKApuX6O48EhS4nZA8yO7yCbHcOpKvQdB6PAhmsliJMxssKDO7wNb+cJWKMhN65OC5TTFPV8DhQTuNYMvl0wOVqWBfeTMBzBD4bIUGPWUFIrB0M7gocacTZGnE5hFTWC2oXT1CiaGeo6QVlUSO1NJlVH11+C54eYTg8QTw/RuD4GW08weVz6EdIsRnF8n5NzkdaSkoWVXoSS/DQ9Fx71zapARQ32Q068Vc8mqNMElRug8lzUyRGa4/vw5jHsaoY8PUCdzjEIr2GweQveoAfHb9jbEu4QpbOFOtoCoj4yq8R4eojJgwOUSQl/eA3+7m14voXy9F2M7+/DymbYtGME87vA9EC8ZAe7sEfX4UURQjKYKKk+EcreddTWFtI4QTK+h6o8hheGCMmH1Y9QJFNMj+9jPpvC8UcYbt/AIHQROnTuIZrRLaRND8mccCxQeRFyr4+myeBN30Txzr9AdvdVDJ0aN594BoNbH0caPoOjxMbR4duYHHwFfnEPL1zfwzPPvoQid/D5//1L+Dtf+BK+Tuy/10NISbmaHFaRoKxrFAhQO4EkWGqoD6yq3OWe1GJC2UDuvi4nvC6cv/kWf/gyFmrF7ibzyplUgAYRbRz+rgg32ZhSY4jtICTCNQjg0yBQV8jynAlXHoPtVYWr9iWlevMoISfl54AO4doSsDKGiUWJ2A+sEq485inSlIlaNabr1ogpSqXGysXYxyXTOK+sBRybyNMeKlQ4HR+2hColiSISlupIpCltvvHYC7ovXHjk28zKVvkOVZVVqnXV8r40hzDh6nIaNlbHUjIu3pxUCSt5+KVEjmSzQhtSJOLtBMmIS/rZV3stSAm8+rEwn8vvqj/lEi7sdPSXumXoeVj8buXA1r6LHXpW8FS+4Xyc9hhXzwY6amX1FqCNUf06NgrXc29384FBwCDwzUHAEK7fHJzNWQwCBoH3icBawrXz9LaOrBH6QykXFBGlH7HXPFouPTzqB8bLqts+jLdPevSATrTJo3uttu1q5OB5i6/ziNir1VcWIEpL0/EMPe/oq9X1aufWj/dXXQIyWaVVEVzvsyq77pkfZV27OF2tdauE6zLBKmUIycqk85mw7e73lcqkc+KzbZNFnX6dIVzZ9FPZDugM0i2vKItU8UFVC36t3FTqTVroacJVQgEFf77/Ov2niw2TBysaLa6lUrbyQlRXuVXuKsuNjp+cBMTrl5xUlFOLzZZuxCOfV/uVdmtAx/glrGEKx6+EZFWh+UT4aVKbj60Vsa35V05kpWWdSr2jIvpbqwBWuJJfqcMh9EQgiK2rusd0OD3jR+Qska2yIOdkWAWpuohUVfH/rKwFWwlQYhROjsIktRCxEoHatG3QCInwlZRAKou1Ij00Sa1Jd5GOncVWEwG6j6qrvJxYp0O2yl6MkBccTsqEK2FBSi9SQ7pMuDoe+biKp61YCejwasCuJTEOZTkvLSIQbDQlsxF8evoxzyocT6aI/Bqf/cFP4Sd+8DO4sX0L4yzFcZ4B/hCgrPeFg7jK4Ts5BhRWfvwe+5OWVYKT2kZMvqyjPYRhAIsScSFC5W0D/RHbBrhNgjqeosrH8MoYPpFmZYosnXHYejafo8lSuJTUiQg830Yd9NEMbsPdeAKV3bDikpSNvrsBy91CUQHF7AjNfB92OYFj16xWcy0XvhPCDXrI7RrzaoqqTtnXdOj3uPfNp2PEkyM4ZYF+GCLqD1B7PsbzFONZDiccYev6U4hGG8jygklIx/bQ72/A7g1Q+T4yO0JeuajLDBZ5wLLMOEJpu6h4V4BCloW84b7DnEkhJI63AScYsJ1COT1Bk6TwqA+mY5SkEC5LWOEAxFH75SH61RSu00dJNgfBFvxoCMcLkFUlTpMUCfXdiGwJyEKhhyorkMxjBFaOHb+Ae/oOZndfQ5rNUQYjlMObCAbbGLgVomaCsElgOxEKexdZHTFh2lQzFE2Ggsc5CzbbhGRomhKW14MdbKNoHKTxMbwmxc7WNjaIGPdGiGsH88ZB0kioN1kRlKd3Md9/Ffbx69hxc1zbfQq9G9+KavQ8ZpaHo5M7mBy+gWFxime3+ri2t42jwzH+9i/9Jj73xddwkPno9frYcBu4Tc4bBznJrOGrBEyFKNU70QqLSB7u8WL70dlHutq8s+ZbWszYGauvWtb5c6iuu2bkOtESHdJYj8V0Pk6axYRrKMnFyNuUyMQ8bwnXViVKGxxkI6I9TpWPq8w3HIvRPt+1Hq6KFNQbR2qiUPOiJgDpp/ijE3u64O/kYYIpRfqV99c4W1a7IcyHOHIsKVxdP0KFGmPyP64ruGQBoAhXGgNdT+T8RK6yapz8aamQuuQhlu0TyF6gpvtOLAP0q6v2JYUr3ZeChXiF83hLiRyJcC0lWkMSIEoJ5xKuHImg+dDl2bndgKPxW82vizlFzbuMj9rs4zlTPTsyIa3mNQFe/b/uwHLitj+3ITJ8RTt2Ass2Anru4cgHdU3E2KLByf7JVbux+Z5BwCBgEHgsCBjC9bHAago1CBgEHhUCD0u4nqeCbMOWOhWTZ0B6cLsqlbc4mIgkrXrQJMKjJO4WD7APGwL/wYjVK123xRqm/bpg+fA4Xul8H/BLl13es8qcD3jCpcMvux7vk3DtLhoforrSZ1XGXxZTrnq4au9g9T2dlV6Rvaxw7YSDsnq1Eyq/RLhyl1gQrvznGtJ13aYJ+/upxCKrn+tQwdVm6+9RdmbdFRfvqSRUalkti0mlpNFEoCqQF5REtA4pg3zBRChhxst3bSWg1oqSlET8+KTOKukWl9X1OxUyvE1YQgpO8rnVhCv91Ny5upck7FIcc7VlAZOqhahYeVVKpAURrPQ+q1uJfFX2AMqMlduqE2VplwG11CWCktVl7GOoPuS2LbwAmKhQIaXndzVN4+tl7vJo0I4Myk6C2kYqVm60XcNyLVb8OoHdkq4OZ9uWhTuJxtiKoJFQ4NpuUFKKr8biRFi2Ip+zssIkyzFJZ/jIE9v4m3/hM/j+7/izsLwQ07xE3FgonR5K9DhMuUqP0M8PEMX3kZ3cR07ERG8L8942sugWgsEuQqeAk96DnWWogk1gsAc38BEWKbx0jCI7QZ1P4RUp7DpGms8wnc4xPU050ZRdzmBbGWpKnjO6DffWJ9C78SJsp0J5/Daqkweka4M9ugFrY5chrqbHKEgha9cIXRduXnLyq5IwinzYyFHEp6izBJ4dICQlblliHh+jKscIPR+RP0JjhZjNp5if3IdVpRgONhFu7nECLUoCF9QVIs76DjQuWL1ZR7uwwiE43zuRWbWHwgmQ+SEayp5OyvA0QZqmKCwLThTB8fuwqA05yYaP0RQncMgfNtqCAwfp9BDx/AQ5G/Q2sMfvwZ3e44RxCDbZD9evGgw9CrH2UXkeMpdkz6T2HKJwtpHZfSac/DpBv56jnh4gHR8iI+9LP0IebsLyN+CGPsJmhuH8bQTFGHA3UQd78Nwhq8hndYqTLEFWNeyZ6qOAa8VMdlX+FlJ7iOlkjOz4HWx7BW7dIOuIm6icAUo7QONFaMhntaxRVCXy2SHiu/8PioM/RFQn2Ly2h43bH0fv1rejGTyFWZJjtv9HcA++ir1gio2tHn7na+/hv/rFf4Z/+uoJKivEKPLRoyhyVioSRCrNoUU6SqXg7Myvi82Q1a0quXfX6BIvnCVW50g9J66L9ln3nHPhsw8Ps4qgFPHn2Rmy9eUkH2dRuAascFWEa54jp2RvNAaQEt4jSwGLxzvxcFVJslgxK0SbxGIsnkkWSbNo80rFu2jbFq3LbJ/ruvMye5uokHm9e7YGd9UqFm7aQujThoYbhBz5MKGNlLpkJbxEMkDGPNflzTG6f8VGheYUGpiJnCXyOWALlrIqWe3efTHXq1XC2p9VKYd5I4/r3SAvS1a60zzBimltIdN5ZFv8epZIXT6ninhYS7h2nwNVL1We5jyfsb+s9m6VUtv5XXm3rnZUnn60g09n329pbmfiluyFVN06Hff4viFcH+IR0XzVIGAQeAwIGML1MYBqijQIGAQeHQKrhOu60HJ68OLkAbRIUw/l3RrQmi6KeqwsmE6nrAJYkGzvn3CVMhZK2ssI19XPZR3SVY6dxY0eTkmtdvXXZQTf1UvqfnOhqlFqxBWl5ZXD/d/f6T/QUZcRrrxEUOGDVyWNaRH09NNPI01S7N/fZ/XN+tdl1+MywnWhAOEl3oK5Wjqd5upWS1utk1YvkjegLBkvJ1y5m6rM06JwVbYAioRl8oxlr0K+atKVz92xLxCcO8u6jgr5bD1Fockuhiv9/zzCVS/eNOHaVU3pW01phXnRKUtzdcXZU29h12D7FbxBBscryRa0JVxpHS2qWRWSqjhKDuNXSlx9SwthumivWA7IBgq/T//TPq4O2QZ0+QFF7mrCm44li0dWr0ryFGX0qghXEhAK2Sq8qfL7U0QlKXTF9k5lrVZqUK3Q0tmfdZnyTVnlLjz2qNnnbapIb9KbT11NebdZ3UzhTNRTvyE1GPm3eg5sIlxDykJOZLTiY1WQMJHG2tKBSChSuRJD4dY2XCaca0zzHCd5Cs+r8IPf+W347A/8EF68/TzS2sIkz5GQStjuwXUG8Ch7/fgt1JPXUEz3Ecc5am8T0fYz8LafQjO4hcofoMiOYE2+gaCM0etvw+ltMIPtZDG8PEZepJiz6tiFzTYAY8SzOeYzSmJD7SJyuQLcANi4DXv3I3BGT8Cx6pY0zGsi+EeItrbhOQGKWcJepI3dIPAduGWGLJ1TkD/CsI8R+aomM8ynJ9zuINxAEPVQ1DHi/BhFmsAtiU60gXKOan4fOSXxcoZwt59GuH1ThOzxPtzJPXjkZ8tJdypWG4f9PqKgB6uRJE4ZEa7eEHZ/E/2oD4fyWCUV5rUH9IYI+gNYZYns+AHy8Xuo6zG8Xh/e6DocN0IxnyCdHfM4S0R6ORsji6dANIC3eYPdeHF8B/78DiJ7Dt+p4FoWQjuEHewhjW4hjq7Ddn3UpCAeH2I+m8ByXQS9ESzfRUHqYur8vQ0Evo9w8hac2R1YNvmkRgioPM9G6QeIvQiFswnb6sMqMtTpIbJ8itzx2d6AyK/0+A4nvxqFPgZBhMCJMBxew/DaE7AHW0hrB3kF5GWC2dFdnNx7DenRN+A1p9gc9bH75Cew88Kn4W09h6MHd/Hg619EcPIKro+IZB7hf/3tN/ELv/VVvPruCSzbQ+STI7HFYd9alc73MW9adTOvL8KuhXRavScV4Xrxo8XSkLt+jlxPKj4U4dqNLtCbXSqSXBNmizFDxjSXLAWiiBNHESHfFCUnzKKQeXIdJQUoq0TJv5kTTZViY6LC6GmMWUe4ygArlgOc6k0P1HpzaWlzUPulyqYXzxTaLaaj3lz3vKAJVxnfPDheyPYD09kx6oqSZrnt86ofktrVRpnnKNg6hMYKUbOSVQnZC7SEa1Ew6cpjM1ky8Maa8nSlOYXnBDUhMalJY6jD8yeVXeQVb9ZxwkflWa7ndjqUEhAu+pN67ljTvy5SuEqn6vZVeV7UgWbyrLCOcJWOojfu+ajWGmrxDMXzHk9Ly51bR6rYSorcvSMM4fqBHp/NwQYBg8AjQMAQro8ARFOEQcAg8PgQWEe4Lj1rNQ1838cLL7yAZ555Bl/+8pexv7/fqVCD4XCI7/7u78Gzzz6LL37xi3j11VcViXO+SuGyFtHCcWtrG88//wI/pN69excHBwfik7XupVVi3c80eXEO6drv9/GRj3yElUR37tzBeDy+rFode4RHpzZdWhDJ8/RDK2jOEGpqmUhlE1FOhDktciks7lG/2kfzcyHpqjBXCcj1tXnqqafw3/03/y3eeOMN/Pd/+6dxdHS09EVq1/b2Nvb29rhfHB8fr/UqVayZLFPaBWHXGkCccHXG4PXeeiobvF7sLPX+NfVXvqYqU8WKH5ssVaU+spzk68+/yMJf/OFERbq1tYm9a7uIkxjHp8fIi0IsBdoy1EJqpRpCHst5eLG0QhtowpCtBRSBKEXIN9tFn7aL0DsxKsyfqdPOfSW/Li8iWQ2jG8rR+UK4Etq2V8EjhatfLYXrMnGpCBFupQ7LJ4WrOqfkplJh82sIV32tRR0si8+FSlgDpbOSqbB/7b2n/ByJYGAMWJlqoSkbSKIsSTAmylsxZ2UlL8tr5ebValyydWUPWHp1PRTlouiVrSJcFenD5PvVxhZW5irM9V3FvVllLNOEq+VK0ixSrtnk4cqEqyhgKWeOToMjKlemCoSMp/5oO/AaG05ZI88rnGYpTssUz9zawI//wPfhz3/7n0Ev2sSkqnFKhGtdwattbFlAlM8Rzx9gUowRg8KWKXuWg9AfYrR1G/7OM6j8HmazfRTHbyMqZ9jsDTjsPalyFDWp7SLUvo+k9pDmPlDm8KoToCCrASLrQ7j9Edyoz36oCHponAgVhY0rAj4nlV6TA00GHxV8irmHj7Jy2CuV8AFyVEQQlyX8xsPQJZUrkBQpUnrPjTDsDRjHWTLG9PQB6niOABV65InrUmIxYG71gdFthFtPwfccNLO7qE5eA5IJ3CaQsP/4DtxyAs8l39YItWUhKwvezCQCbGM4RBAOUdpDFO4WnHCAgIijpkYcz5CmE7E39oaowiHFRANlhmZ+Aic5hl1mSCk03x3A2rwJf+dJOESkHr2F+uAVONM7sNMT+OkUkVUh7I/Q9K+jDK7BjzY4LPpgPMVpQfzxLvqbu6xczWcHyNMxfD9CRBYJ8Qny2REqInOrDNZ8H35xiDAMEWzcgjd6Gl60i6ZxECdTnE5PkJQFnLDPc1KZjJHPx6hK8ldNETYZtvs9bGzfgDvYQ+MRGeyxD+40dXA6TZCO76E4eQ3N9C56YYRbz30C15//DhR2gHt33sT43msY1DFuXruGItzAb/3h2/iHv/nb+INX30OW5rwR5LEfNt2CdC8L+crex539We1zKW8uksOLrbUa11Qo97oIgjPz8dVu6TOTiR7Du2P56iOO3LNKpUgWDqyMXIwNaj+rHYdcx0XEhGvApHvNhCslVyu5bbQxQ9+h8ZdC5Um9SRtesomlzFN1ezrJI+kz2WZT/trKn1rmEhkHdTJFwUzmXpnrhHCVsVXmEjVLrsFEJ/tjY2c4boCmIcL1BDUlzXJcrn9EXsJRwM+M8/kcBdmbhD78wOexu6pztpyh51tqG2HAz5ccHWBzVAJ7V6Ph+5LtP1a8cAlrwqZghXCJumpn5rbN+tosdTDVqjOEvrpusj8tI7wM8XoG1/PzokPJXLx4lpANxy5sag5Sz5Ut+b9EuMoBy4ZI6omAIzj0BrK6NmrKo3MZwvVMFzVvGAQMAt9kBAzh+k0G3JzOIGAQeDgEVgnXZZ9GKWt7cwuf/exn8cM//MP4/Oc/j5/92Z/FZDJRXlbAt3zLt+Cv//W/gRdffBE/93M/h8997nOslpDXw600+OFcPS1+6lOfwk/+5E/yA/HP/MzP4Dd+4zcQx/HaBnLOnJVzrVV46FpZFl5++WX81E/9FA4PD/HTP/3T+N3f/d2zHp4PB+f7/na33bzYaNO8q4fe1ZI7ZNc6RYy+joNeHx/72MdYLfr666/jK1/5ipYcLpV42VXiR/YV5cxyAWeTNS1XWZOuVyNcn3/+efz8z/19Ju8/+1d/XMIBO6uIra0t/IXPfAbf++nvxed/+Zfx61/4dSYs1r9k1UwbA889+zx6vR6SNOEFFvUnKlu82SRxxtHJSUtM8+Kl7cXaDmBxFiLmSFFCC1j9Ik8413HgU2Z1jxa3IXpRj8/3+uuvIa9KCf1rSVMBlog2Uaeo8E0A3//nfgB/+Uf+Mr70O/8Mv/Jrv4qj4yPl4SoJjuS7q0gvCAL6RCtYhdwV9ZGQsJKESi9wtZpHJ6TiS84bGZq0FeZhmaBV3OH/x957h0l2Vefe70l1Knac7snKCSFQAAkEiCCRjMCYiwHbgEnmEowAg4S5/oyFvwsmmGuCidcgQMJY8IEtgQXGCEkkgY0ASShrFCaHno4VT/6ed+29T52q7pkRxuKvKj39jLqr6oR1ztnht9/1rsIE3xyNANci9C3cs3Yphl3vKmsBDZBN6r3yRbXk/MTtVs8XDRCROlYZi7v0lTzqmJQC1QSE+3aMz16ufKW3qVIeG7sCxU21akgDBONxSzUctym+rbpglniyahKjUiyNl57mrlKITIFjYyOQA2zteZjDUgNLBp5nvZ2CIqmvaM1Jh4rNUCurnlOj/KV/K/1aRV6l1L6eJbYCrgBX+twq2KRsbQuAPlPeuowx0QviFN1Qe39mIc4743hcdOGFOPPoRyO0alhObTSTBHHUQbmzgIlwCV6aoG1X0KyvQ1QdF7/VeH4P0vY8qtUx1KePglWeQC9qI+gchBsFaHg+MsvFchSi7VbFAsCuVWX/WSsEuiEcqwffasMKO0gTG3Z1BtbEBmT1GtIkQLx8EPHKMsAq9Y0pKRaVJQGSpf1Ilw7CtWyUGlOw/TFWFBM1bQwuRnXlGO0glFRrp1xG5LkgsEUSo2yrAjqEQp32AnrL+2F3l1F2S/Am1iOdXI+eX0NCr1K7AZ8AKm0hjvZLqr7tTcKzqkB7H8KlXSf0z9AAACAASURBVIh6IVyXXpolAbK9A/chW34QfhZImrRVW4fyxGbUaxPwpJh8hNjOYPk1WKUZhPY0OnYZWZnZJxasdgu9AzvRay8jrjSQTszCrU3BrkxIUTCrswAs7UXWWkLcXEKysht2OAevlMLmolxqKcsB30OPVgneDFDbDK8+KfdZt91E0m7DzyL4NkFciHbqInbKsLIQyfL9SBfught30KhNoVrfgNrYDPzGOCJe006KdmABpSpsz0UcNBF128pXNQmAaAkl+s6yMFFswy/5mJpZh+q6LWh7G9DOxpHFIaLF7VjefTu6y7swWfNw9FHHYmzD8VixGphrBsi6HcyUXWzetB5ZvYFrf3QTPv7lb+LmOx5AEGaolll5Xj08VEgT9Kmif9qSRD9iinMNaf00COu3bRqKHWaso1S0hxoaHHlReq3+vTgqYFtmNi85C7rNLi6c5+eWZii5nvSBVCnzuU+iSBSu7Ae5Icdj+6BaBNoJhBGV2WqpTGBusdMpAFd5Xy9q5utJZjEvB67FRTl17uo7BeBdJN8DcTXQVo0l1IKSI6psere2OiuI01j6Xt/jOdbkXmZfv9JcEbuAar2KeqMu5xezoJ8FUbnKkksQyrhV+g2jXKW3dJbJ59mXKD9u+j5rZa7cQwmiIEIYsQhXYTE0b5y58qZa67yZH+gv++2udoY44jhSbaffFwhw1X3tWmOCfINqENCH2QOpU2rh11j35Mie4wyt9DWrD0XePvJwPeLlGn1gFIFRBB7mCIyA68Mc4NHmRxEYReA3i8AqheuQGpQDMIKjx5z1GPzlX/6lDNQ/8pGP4Oqrr5ZBL60Efvd3fxdvectbcMMNN+DDH/6wKA6Lr0GYeOTjNQDpta/9n3jVq16FBx54AO9+97tF7TiQ/jxgfWg8xfrbP5zyhOqOCy64AB/4wAdEtUuwSxWteZliCQbGrX3UZkRtBr/D+GMgCkNo5AhxEMPJQ79ymJxvdfDzMg/KMmzetFlg+XOe8xx8+ctfxoc/8mE9hTkSYh3c9zBwHVDcaBXk8MSQCmKCSP4cOLAfYUiPuEKBB8tCvV7H9PT0qhM9autWvP9978e2+7bhry69NH8/oQdkmuCcs8/Bn7zmNeh2u7jiS1/C9677nqhYVr+0RAnAiSeehIvffgnOOvNMLC0vYXlpGfv2s4I2VWOsmp7I9r705S9j9549g+n5SrvYr9Csd0TwRqjNZ4BwinurVauoViqo1+qoNxpYPzuLjRs3Yvee3fhf/887sX9uTr4tUzBCVpl06sIgGrrKHWVZePkfvRwXv+0SfP7yz+OTn/6EUojKdxQoM9595ryHJ/bFtH+mNPKhNUpRZVHKSaAqBCLFqGTHBooXVDV5qj8LnKiYDoDXviXpYK0no7DNVTrcQQbLi4F6G5bHqtD0htNklfBDPmsr5WUOe5Xmif8pFZQGqwaO5Gn+fTUv1a2OVgpLG1RQUxExGsMDI1CV9H9RMOmprEBTBU9Z3ZzKP3FfIHQ2k2fzZa1E4qGL7QC/G2vfVjllHaBik1G4Wddqq4yvXt+1ta+KNi2OiubgshbvKQMxQLBKGOdola9WY7oErwSutBbgZzRHkeOXWXcKN0skPZ33DdW9rV6ElW4A30/x+086E685/wJsnj4By/YU2k4dCaFZe49AQxZ28hobgMbRiPwZZAQX7QMIl3Ygau+DZyWolMeQVWYQeg2EJRdeyYfvlpFGNpbDCF0qNysVuT+dlSX4nbb4MzqNBkq+DbRXEHdi2JV1sGe3IGvUkAQrCPY+gGBuP2y/gsrsZpTqDSDqIVw4gN7CQfGtrdTH4PoELyUpmhNnKbrdHsJ2S1LqXZs2AmVYpSoiZOiEXcRJikq5jkZ9UtKRWwu70Dm4S2CwM74BpfVHw2tMqCI6nQ5SwhsnguXHSB0PtjuGklVHFrbRay2iF8WwS1VpJ2i/0N17L4L9dwO9eVhpCMv1UKlPo05oSpVuZx+ceF4sB/zGUYjKm9HzxmHVqijXKwIOlxfaaHZTWLVJeGN1gCg5CpFEAeygK7YEYIGuJEawvB9Rcw+yrCftj92ZF1/WMXsZbmMMSe0YuJUt8KlmdX00szKi0IHdbQK9tvjFhuVxOKzknkZyfXtL2xH3FlX6eeqg5AD1qiN9gEWvV28WcWUaPYeqV16/ltxf9AwO0w7CziLixQWxTrDCFaybGMfkphOQrTsZ2fjRcL0yeisHMbf7bizuuwdeZzc2Vl1s2Hwc3E2PRre+EUFoIessY8LLMLt+UlTFn//at/Cxr34XO+ZbGKuXUfNL4k0cpUwvV6p75e056OluUqmL7Wp/AW6t/nl1v2oyDNZcezbjrUOo2g8NW82Tr2FxoT+StqHQzxYzD3gsJccF+2YFXJW3KdWZEf2BrQyuZ8NzHYFvtFEJo1S8XGVPUmVPNRbSfhYCo3oFMcXpq1Zl8alfdEuZXRd8RfNFPQ1czWkNjUNNE8rdq0wQXi9V8JBtAi1bmr2mqFi5oMJnt96owXNdtNv0fG4K2KeVQmOsIYX65IGxVdEsngrHJxGL/ulFVC7CcpGU/SU/IwpXfVwCXNmkJ5mC0gTWkv2gpcYDt8bqYpumvR84TR1LFYkiyF/LGatwn5nMEZPZUFiE7euECx3PsJVAbhGhgKvq3jUYN8dRJMUG1+rFh4V9C4cZqY7eGkVgFIFRBB7+CIyA68Mf49EeRhEYReA3iMAwcOUAf2ZmRlLtzeSD/3KATsUpwd0vf/lLfPaz/yB7XbduBhdeeKF8/pprrsGPfvSjgaPhoHX79u3YuXPnmupRA+QIOIsvqg4uvfTdeMITnoDPfe5zAnjXBmrqW81WE0FvUOHI4yYEY+r58MSFf3v1q18t0JXK2S984QsyKZR0SN8XNSTT76kIpQJ29esQ5EQ+ODzpGgaza2xOj6/POussVTX3CGnF5tz4L1Wgw3YInCRw6rN50ya87nWvw1Oe8hRcdtlluPzyy3Va928GXHmMJlZ+2UfJ91GrKsBa9n2J4eYtmzE7M4up6Sl88lOfxO49u0RJKBGiksZx5fq+4Pm/Nzw9EQjxuMc9TpTUP7vpplzLRygS9Hqiqqby+fIrrsA137rmMFYJfeC6YcMG/N7zXyCLB1VCinJZ2S3YjmyLP81WC2+/+GLcdc/dA5NvNcleDVypqpycmMRV/3IVqLrlPcOfXtBDt9OV+4hAmerb679/Az7wtx/Anr17dWV4fQ1y0RArHytYZpS1f/QHLy0A14/LJFMKa+kgyhYKVYdVIHOtYg5FGW+jg+K9oQopq8mwSDEHbAUUcNVJ/LmfqpqI9QuCrDVpXKW2NQqxfPsac3oRrGqH5dT1NtVMTzkA6km7thTg3xUkNkVatKK0OOfMAbC+lYSaqjTQ/jHxC2Yb6v8ZZwOOeT6iSBXoa4mdACfU9I4VhZf2GDRFABWM0QphrVgy2xI4G4sUt69D1WmYazXXawLXwgcN1xAweqT23ijGeB8JcLUlFd5YDBCw0vfUoaWAfl8KbOVqJ5WOb2V0F02lkFYUWVjpRWiHATZNl/Gap56DF5x9LmqNzVh2JhE6FdjRCrLl7egQmlWn4a4/GW51PTJmJSzshNfdDydtI0l7CERd5sMlIKusR69chV2riDoto3dnanPPsKgGXz4Ie3Ev3LQLe2wS1rqN8MoV2K0Osk6gCkpNTCL2XURhC+HiHJKlZXiWg3K1KinSWRIi7nYQdttAFsEVAE3YrECv7bhimdBtt8WL1UkClF0q1KtI3BLatovALaNUm8D4+AxKLgtVLaG1uB9R0AX4Xn0K5Wpdns8w6CAIOrJf8ZilJ6zlyX1FNZ4sbvD+LHmS5mxlMdpLC+guL8Bm6nOWwAq7ouiEU6XsEFl7F7zm/agghl+fRlpeh8QpiyKx0ajAb0yibU2glYwDTg1eidc0QhAFCLtdpITAvImrNdh+VX6Pl+dE/UsFbNZbgnPwdnjNe9RCiDeFWmkaE4S5lTp6/iRSt46U90E7RECFcL2BMk0FogAZPSzjEGnckSJnYbeJbm8FVtJEzYkxXq2hMb4Zzvhm8atl8bVOpyv3mu2wSFuEXi9E1A7QW1lCsLwbbrAk1gGNTSdg3XGnoTGxHq1WB3v27cXSwd1Il3fAD+YxXq9j6phTUT/qdMSlSSwsLiFYOoApJ8JRExXMH1zAOy67Gtf8/EFJKR8rVeBkNmIWPBKVOhXzqi0wGQYmC0C1hfq5M9LNQz6DawNX2cZaD25RQZuDsP7GjwxcixkYps6f9hEtKB7ZaMhCVZrCc1w0anUp/GZbCeI4RNBLEIWqV/AIXD2VCcGFFgJXLjipZkXDVPZgJntBmX4qb2udRcE+VbIpmLov2SPGkqDQHmrwqhS52oYgT6FfO8BK2ar7YrGKof0BFa4pmkFT7nUqUau1GsYadbFNIXBttztyHB69h2mnUPZlMYkrTfSspdqfCvJEPGBV/xsFgSzA8tzF19bRHsB6kVQ8Z1nYjd6v2ueWi1V6PVJuGDlbs5BZGBrKwp45RbOanetOzTsaeubvD8ek36H01cVFAbJCt8XxgIHv/ftK3/AF2wy5Vw1wHVgoNX2rehjMeGJ+BFyP1COP3h9FYBSBhzkCI+D6MAd4tPlRBEYR+M0iMAxcCdIIIS+55BI1VBMgoYZtUt22XFapZ3TBK5UGUr2pEhwuwMO/EfJdeeWVax7omWeeibPPPhtjY0zv7L+opH3mM58psIpAdO/evas8OnOVp2WJwvGWm28Z8pXM5Hhf+9rXyrEWX+Pj4zj//PMFJN91113iAcp9TUxMyA/BIZWvtBz41a9+tQqA8nvcxiAoHtaaydBV77Y/2+IAfX7+oBSjyMfcVGxkFr74xS9i06ZNAooP9TLnzc/wWnzqU5/CVVddNfBxs9cicCW4pt3DQ3kxXjw/nif/nwBVFdrwRTVCZSoBI38YL4JF+qmuW7dOfuf7PE7xRUsTgdt33HWHQCuqU3hLsTAH77U/ePFLho49kxR8QtVWq4U777pT3uc9cdTWowSSPvjgg7jyK1cK5A8OWVArj+7AdeDxzc7MYGJiUqVWCmAfQ61ek4nTt//9Ozlkz9P08qTHISWxlJ2y8LrXvR5bt2wRyEr4v7yyIlXaf+/5z5fFiJ//4uf40If/Dr/61W3KmkHnDipgqi0ECGBy4KqO/cUvfDHe/mcX4x+v/BI+8elPyH0hwFV/UaxV9TbMP6ZQF/chk2BdWMvcUVJ8KgeunCkrX+Q+9FPnKDDRGBiKuqdgL6BVpkb4kh9HHnJdzENtqOBDp45XFK7VDiyX+kFuW32uD1wVdNUHktcqUSmo5uNajWqqLGtrgPxccj/c4u1lomC2rQCswFYNJOTS8ITE15XAVcdRq19XA9d+YUADbQlbpVCWqrClJ739tnTwGezLg4eXceSaSJVs4zW5xnrO8AMtF0PBBJpv0rKUdgJUtBJAELgSxIqdgBSR0WCW/0rUVfprkoXIkhR24iAObTR7EXppD6cfO4k3nP9EPPm0x8Aqz6BNOBr3ELfn0OssIfYmkU2eCIxvRJJ0kS7cD3dpO2pZiFqlgditYTG1EZWqqE1uBvwptGNCnQ6spAvbcuD4DQGydmcF/tJueK19iNMeevVxJGMEnj5K9P6MA6XBchxEGVPT6cOaoJRm8MIISbeJKKANTQJXgFoigBFphCSOJC2ezwfb+5JfEZVfe3kJWa8tRaBsx0dcqgMTm+Gt2wp3bAa248FNEthJioj+q7z/wgiOgEMbll9G7Lni55h2E4BKVqoFrYROsQK+fRb2sRLYKRcJI6RI0A5jBLED1y6j5rhSNCxoHkTAe4DFrxDDbh9AFjYBx5ciYVnUgdubR8ONMTY5g7SxHs20hLAXosz91McQ+ePopSXEVOFxfyUfjj8BK3GBThN2QpVpgpQq4NZB9Fp7EUYrsIMAdTho1EsCaOG4KHsJ7CxFKyoj9idRoncuMnTjDF2rCscuoxq34XbnEPaaaEYpunEIO15EPVvCpGejVh2DXZ5CaI+hnZbRhY3EJpijyjKU5oiGFmGvg978g/JT8z0cd9IjsPmo49GLPRyY76HVCdHrzqO7skuUzRMTU9h87BmorD8JK6mD+YP7kC3txZZyjM2TNXzjP27HX37p+9i9EKHqefBdGxn7UKaIS9tjvLT12oM0g7qlHHgwtbpRP3eDiyVrUFUNVVcB11xF2H+Ai4D1SIuuBgMXFbf5PgrFtEzKgSncV3IVcPXpU0zgmoQIBbiqk6Q9BX+4/SgmcM1EAS76VaGdus3UHY7ogwkfdVPPhQzxgLVYkLSvcM3HQmtVADWgMu+H1qTT2o9bKZL5UPFZUsCVCvwmemFPFlBrjQbGqfC2MlG3EpzyxTEHxw9imSBdmlLKqn6Xzy/PnaXwuGjSE8uhKI7F/5rjHqpnlVct1ylTJBGBdSyF9Xg5JUrSD6kFTYmoiHr1DaQX1nOgKVRWQU/V+2m1daFNN/3Nqj6Dn5V7S6mNi5YCZllusFhpAXZruG+s2fMjzIubqr2tWVBW2/bIfWdZGAHX4Q549PsoAqMI/LYjMAKuv+2Ij/Y3isAoAr9WBE5+xCkDWcmcmD/i5FPwrGc965DbIaAiDOPPLbfcgltvvdVMPfoeVfovhIs//elPxR91rdfLXvYy/Mmf/ImoUAnn1lJ6HepA+FkeCyfL73nPe/CP//iPq4ArQSAhJrfPz1NpyH8N1GQBMCpYTUEpvs9BNkEx/Ta/+93vYteuXasox2Mf+1iBhdz+kSdG6gzMuXF/PNY5nVpePD9aG7A42eGAKyEvC5QxTZ3boHL181/8Ql+gVtggz9MoXAlcL7/8Cu0PO6g0GY7x+vXr8exnPxunnXaawFMCccJVni8hNl/G/5SQlVCW15rFx5iOf3BuTlSeBKYs9EQ7A6MUljhI4RFbgO4wbOe2jz7qaPzd//k/uOeee/AXf/n/iIr0yeedh9/5nd8RmPmlL30J199wvdwzR34Vz3VgeqrnOhowyoTM1QU11ASTr74rm1zFod31gbpKsVS/M04vfOEL8adveCMeePBBfOzvP4Yf/PiHSntamHD2J0la1SpAte/L+sIX/D7e/ta348r/758UcNUFoJSdgD66QpE1o4wtHmmm0zg5CzSqrdxWQAPBVc+dVrYocY4pKmYKRalZpYKxZopYiIueeeeFtYZCJtN1L0ZW6cGiwlVLgZQfqpoq5ipezSvNZJZHY85dcdwC2BU1UTH9UhfMGpDdFq+/SYktqHYl/RWwKPrVtwCRuvJi1ZYDA16n2g/XHKcoYY39gKYQ+mLIXHs1Uc3vp/warKFuH7jLhu1GCus8oiTj9TLFwniKBKwOwQT9DhVwJRikqtBYDQh4ZTEhUQXzkrDQFL2NLViRy1pVaPe6sJwuLnjUVrzq/KfgkSeegcydQBi0kbb2oblyEO3EgTtxNNzxo5BaLqLWbqRL98INFuCV6vDHjkNc24Jl2xN/1MYYF7caSk22sB9J86AUcvKrFVGbhct7UGruQTlYQsDCXPClGJRjefCZFOGwoE8MK8ngyv0dI7NVoUA3jRC0FtBpLwtAZxEdj7Yf4qEsRrzodjvo9jqoVcoYm5hAattoLi0jWlmCR1icxgicCsqzJ2HqmEehPDmNbncF0eJBlOGK4jYq14AohEOlq5UhLteQ1Sdhu1OwozLSgJ6kIUL0EDP2JV8qxYsHbW8ZNsExvWHtEsJMWV3YaQKH7wdtRARD9TH49D4NAvSYOk2fSa8EJ+nBah1AqbeCqluC5flohS30mvtRQ0/im9U2o+dvQObX4VD16pSQuhOANa7SpJM20vYCotYKerARsfgYVcDtJXhRC7bvwnIrsLsLon61kxU43gSq/gQqbhVBZRKL1Wm0qusEUFc7y7Cb+xFGAbrOOBJRPy/Baz8Ar03f2CaoFSyXJpTCubEBndIEerEt8bCiZVUIzK2LSnZ5zx3oHbwfYxUH62c3olybkWOHU0GQRVjqzmN56QDsXoQNU5ux8aQz4M1uxUKrheb+najHK9g6UUEvaOGvr/g3fPmH25DEFiqlkiiMpU0hQNe4SzXRRWKpHmDV3iiDD72GJcttXKjp48HDKFxVUzowFhjuu3494KoTz/X+ZXFcr76ZVk7aMGnm9AIQx0yepxSuvF+0wjUMUsQsapcrXBUZJGxVlgIsJqUUruIBqhd1+A3uQhVEVHu1qTqVLB1HigwqhWvuFXPo7tqoXHV7ptrLYoOpPcvpMyOHojKYHJeLG2yf2ggIXB01rqjVq7JfZq0QuLJ9oy8wf9jeSeaCMvDV6t1UVP+EsmKjErGQXU9gs+0o4CoZE7qfTxMquvmj2nvxBDf+6CYTRLf9qjtVEVLnNLRwK7BWxVzAb97HrAWedQhNBzUEXE2AVaZM/lu+eKCHDfrmUQrp1YsB6sCVfVDhNfxYAKOiWYe+o0fvjCIwisBvKQIj4PpbCvRoN6MIjCLwX4vAyaecMjD0k1T0TKlZCdKKxYDMHgjI6FlJK4F//ud/lkJa/Vffr4pAjspRgri1oCQHni9/+ctFgUoF66233qKLYh1mkDl0mmeceSYed845eN/73rcmcCUIpFKWwJWr9bQloMKRvqaEqoSQVLAStHJQTjUE0/OlWq1Wt+iZxsCen/e85+GVr3ylbFcG/w/BAoAQgPumvcKf/umf4v777x8cycKS7REiH+rF/VCJ+xd/8RdS9Otf/uVf8J73vlcmRGsJR4rAVVkKUOGqZRar4GF/r1SrvuMd7xArAqb184ex4b+Mz+LSoqhBqd4kfOZ7VHH+4Ac/xM233CzglVCY139xcbHvualTC7du3SITs0PFLfdw3bYNH/jgB/CkJz4JL3jBC+QaskjW93/wfZnMFW9e3mc8NkJe9epjKnMtK+Wq+LvRl5hxphUCQQwLbFSqFYk/t3HTz2+Sc5Vre9hHy0ye+upFbpew+uK3vV229alPf1qKeom3JrelJ4zF+0biMFA0S+33+c/7PbztLW/DP1/1dXziM5+Qc1IKV5Uqz4kgzyXhxFaKnvSPVp29VmjJRFBVn1fQVcFKAac65VG+qQGrAqn8rClmYvzd+hOwgdRJ46tqJpQGumpwq0Kozl+0pS6BayDAVaWUqkrIWriU+9QaSCmZ/kYpmqczauWpERGtAq6qsIkKiZ7CmjRYfZ5q8qy9bLUaS0mVqNpSsTQiVWUhoHIvc2VvQekrvq3cRqKUrfw9x7s6bAPz16HJ7OGAa7F9FUCQ35Xmems1lQFFPG/xW2RjrpRgonB1CSj0/9NGQN4jxFb3sXyHf1OGtkgzG0nsIgpSSdefaSR40bmn47lPeQqmN56AJK0iYZGm1j50Oi1Edg3e2DScko8k6CBpzQPBIjIrRlqdhjVxCrKxo9FzWOCsi7pbwUSlBivrorP3AXT2Pgi/twzfjRDEC1hZ2YuktwIfPlxvHB2rhnbiCdzxSjRgBKKUsMxBreSipIwVxULBdVNJb+fCDz9YLlfhEDamClZ6pQqCIJL2gsXtGpNTsEoVAa6t/buQdQ7CogWC7cEZ24zprSejMT2B1vJerOy+D36UoDY2DVTKSKi0jQOUSw4st4zEriJlkazyJFzXRxoHiBOlvrNLdWSOJ/0ilai25cKvNOB6vrTjvV4b3c4K0lBBIpSrSMo1uJYvYDcK28hcwK+UBdwmnbYUCSOM9WidEC4iau2DGy2gUnKB6gyiygZ4lTFUKyyIZCN0GohL62FXp5G6NqLmIoLlJQReHdbUBims5Mp1PYAgieC4FbideYR7f4aksxdVv4EJpwSfYGp8E6JNpwCzx8AuVcSqoNtcQjtMEDlj8Nwa/KQNq7kD4dKD6C7vRtpZRD1NMDk+DX/9SQimTkXorUPSXULUvA9J3FbevFTntg7g4IO/wPzOu5CEESbHZrFhepNkKNiNMjpeCc1OhO7cIkpRhI1bt2D9Caci8qpYml9G3F7BRBmYrQW48aabcPHnvou7d7VR8qvw/BJKtiNF0dQKS99Bc7jZV+0mnw1NnYwts2pM9WsYpBXaS6N41Gp18w3T5A6PI440phg+Ps1aVUuriyj1lZSq0CB/57UdqzdQEUsBpSoOgwRRpIpR8blSClf6mioP11QDV6VwVa24xocCXBPpX1RrR6sgQlD27+yXOE7gIhQB6eG7UmUrIN3QqpUp3YPIgqMGrqJI5cKRI97anV4HIRc+HBZ+Y1YOgTLQ7fVkUYVjBy4WE8aKb3May4/pJzNJaWD/qjX+qQLN0jI69Ip18gKPsnipYSvHitJ1Fahlsc/I741CH2lGFSYiqoCjBveyGG3uo0OPPqS4JOM+AFWLxbO0N3zeC5lSqkpRm99fq/nv2tdhDdjKq7Kwf/Hw13X07igCowiMIvAwR2AEXB/mAI82P4rAKAK/WQSKlgIGwnCwTlXjS17yEpx00kmrdkCISZhGJSYLWW3btq3wmf7o7bbbbhM7gOEiWsUNUuFK4MrU8C984fNa9fkQgatlSeEkFuz64Ac/uCZwLVoicEDLwTZh8cUXXyx+sywE1gd0a8VSK97yQkLqMyeccAIe/ehHrwmkD3VFtmzZguc+97myv9XAdfBbw5MtGYxbSrlF2Puud71LYv/n73yniv+gcDLf2NrA9VBH2J8QcUJCaMjz3LtvnxS9OnBgDvvonbe4JKn4PA4WNSPEpqXBN6/5V8zPzysF8cZN+LM/eyt27NqF66+7DnfccUeuBOJ5EBg36izqYl7Fa56JQvSJT3gilpaWcMeddyjf1WoVO3bswK9uu01/aXACx31fd911An7zVwacfPIpOPmkkySNcGx8HGONMblu3AfvB/47OTWFiYlxTE9NY+eunfib970PN910k1Q2Ni+NpIaC17/fed6clJ33pPPwjksuEdXv5z9/Gb7y1a9IQQ15aaqpBELqnPNrLSBVg1etunn2QMddQAAAIABJREFUM5+Nt170Z7ju+98T4Er/WnrUTU1MYNPGzdi8eYvE5Rc3/wK7du8uHGsftApUNaBVVxvOuaqGnPyimQ9L0SStWlJKVu1zqi/RMGzkZxWI1CqnHECsnmAbtXBGZaLfE69IRzz5lAmgSqxUgFDAbJ4yOWh5ICpMrSrVya7yu7FM1VNyFW4B3SoNVsXaHFeOQ+WLPAdOyvljEbiK4krD2KKFgkyOVTAMhOW/CX1beZ11gbF8Ap0r4Iy/32BcFLjWXnrDj6a2jOgfcbFqen9aPrBFRVs0cDXerYTz9HJV6lYWyzIWAwr2K3qU2hZSQgwWzeL1sGyEsYVuEMLLOnjsMZN45TMuwGPPfgLi6iQ6rQhRcxlxuCLnXfJoQUJlWxud7jKiIETmlIByHWltGt7EFjjVaURJF1l3CbUoQ0OkhStoLTyA5V33IV06gBJCpG6MlTgWwOr56zA2vhl+bRqRxQrjPbiIBPtEvB5eGT4tT3ifM4shZvGbEFkaIOK1dXwBoTE8BCnT/qvwanXEmYUm/R2zDOXGOJxSAyuLK5jbcR/Clb0oexHcEgFqDdXJGTTG6+is7MfC7vvhxSE2jFN56qLVXUYcBRiv+hhzPaTdHtphD1a9gvGZKVT8EpwghRNE8OjlUKoisMroZhXYJarxxmXhh6A76NJzsoUoieH6FViVcUROGUkYI+m1YWUBvBLglT1ktg9al/eaLVjdZZTjNnzGNmwjDNuIqTRszMLyJ1CK2qiEc/CtNhLPR1iahlOfQYm+uJajtuPWkdWnYNklZO0O2gt70WnOw/dKqFkZegv3o9ueh+tVwGgibEosxzeciPGNx8Gp1BFkNlqJjWbsIEYJLgsxxT0krYPoNg8g6DaRdVfgd+ZQt9qojU/Dmz0N3uQpYlvQbu5Csz2HxK3Brc0Cdormvjux486f4cCOPahkHraum8LG9WPwZ2aQTW1B6k+j1+yiN7cTvtXFzKaNqE9vFfuBdjdCxUmxoRoiW9mO913+DXzhunsl9vQbr7hMfWeF+VR57OZLQ4MPowGuSuda6GIGVPX9/qwIDQ8FEIt9i9noqn7hUN31wN8NhNR9yjBwlTp4aiGICtfxxjiqtFnKIkmdDwS4KpZaInDlYgafLQ1cpWiWuJSoNjQr2AqwRUp0On0fuHqiPs2BK9vFQwDXfIymFa55f7LGeee8V5p11d9ykUiAKxd4kkSOTy0qEfyqRScCY2WFZQmIpW0An3kBrqK+lb2q/5dMC4OTtfqTC1a6CCP7HrkX6O9N6EqlKwOg+0m1Jd2H6n5FmlfpQ1aflMqM6f9dDQtWj4HNPaQWKAs2NEZu3V/e033esJ+r7piLsHWgLyzc03o1VQ8X+kOXNa7JCLg+pAd09KFRBEYReBgjMAKuD2NwR5seRWAUgd88AqeccnKu6lCZUkrhSgjFVH+mlA+/COOYzs4iRJJCvnv3mkrFn//85/j6178Opu0f6mUsBb71rW9p4HpADzaPDF3JPF77mj85LHAt7peDc6pC//qv/1rS2D/72c9KATBORAjrqMQcfBXUKQM8pIA/1uQkBsINQsQzzzxLrA84EVkLuBqoeqhYEZRQUfqB939ACpt99KMfFR9To2o8nMKVqfg33HADrrrqalHW0opAqXiLg3sNBVdFQZ+PPh1OPJ574XPxxje+UWL36c98Gt+99lqtToa6N2bX4zV/8ho8/vHngvcBi5L99D9+Kiobqrw+9KEPCfiUvQ9damIkqkQJ9ak4pXqWcPlwRdO4nf0H9uNf//Wb+MlPf6LOQHuOUolMWwWqi2lBQCUzoTcVrNwmPWCPOeZorJ9dL0rnH994I/7pyn+Sgmn8XTY1FKliiMxEiNf1MWedhUsuvgSbN28W9fc3vvkNpFkiIG6l2cLS0qJSzWiVoinQYgKh4JfWVFsWnnLek/HmN70Fd91zFy7/xy/Ccz2xWzj5hJPwiEecihNPOEni96n/+0l859rvoNcLdJq9nlxpVWtxpmcUrnJexnxP1Zbuq1+NClYIZh9M8jdJH83Vnn2lbK6OPYImmPdp6sSIvB4sl96akOJMZppqUiHztMocbOq7VRSu6qIUYauyHVB+sCZr05SUURDDAG6znUHgKgpVqjpFTqsUrgbC5gWzVNBE4aVUTGpnjElKHz9jPaBn1moer1OQtXpOfb8wQTfFZobiJmi1YC+R33Nm1r6mql7LkMyk2qimddEs0m0K+ggiqAxj4RilAlYgN7Us8dMkcCglthTM6kYxmt0mJmopfv/cM/GKC38Pxx5/KpbjBPMLCwiai0jTEGXXR71UhWtTDduU73SokC1Pw22sh1ebRLk6BtfNRMmYLu2FSwVsdxHdtINeFqHTaiFqd+Dz2GpjiP0JdLM6LIdFcMbEWoTAJIyaiJrzAldTr4KkPIbEchEsLqF5YD+aK0sCUjs9AlcLMRwBrd0YCDILKf0rS2Wklo1eEIgyznI8gBC03cHy/D6E7WWUPRulUhlxRl/ZMsp+GVGvg9bKgqhpZ8foa81K6G3ZTr1cwqTvwY1b6HTmEdtdTM5OYmZmPSpOFVa3g3LahO9YiG0fceaiXKliZmoSkxNjqPoluDwO2wM8H065CvhjCBMHYbuJuNcUgOmVXKSej8CtI0jL6PW6SNr74XXnUIlDuHDQtUtolceRTWyBX6qhvLIH7vzdcIIDSB2q3Rz4ritel16tgS7K6GQVpCXus4448bGy3ERnZUH8bAnoYvrKxixU5sN1EsRULwdt1L0qxit12HaKpOQgqa1D6M8gLdXhUjUdxei0eE905JwJ893uATitB+AG8yj5DTTWHYfqzNGIPQ8r3S7aIZB4DTieh6i5B3MP3Ia5++8DWk3MNjysm6nDnpwFpk+EP3MS3FIFvcVd6Mw9CDftYXxiCm51EpFdQckrYcIHptNF/OynP8A7r/gBbtvdlQJSFV9Zpkgbr9s9o3wfBl+5yr5AyHQTMADN8mZCP7TDwHWt/sQsgpnn/HC2QnlbIOtHRdiqPa7zNqeQtKCzGVgsa3xsDFXPF+DaC7ro9SLxcCVQ9XxVNIsv2gywmJwUWzPFHAttC/sxk30gzDHjgo4L1/M0CE0RhzGYfm8suYt9ZxEuykKfWXxapXJVC2UKuColrizKiXUKwW6GbtCVvlV8zsX3mj6vEGuBddNTomplxk1zpamyQzxXrBaUT6lua+XCaeiqD1Tsd5gMQG9a7aEu/R/9vWOlglWWAvpSaGNU6QoMjF9TudtXsZpxd7+r7Q+K8iW2IpQtqKRFt5p7r/a/N+DpWujq+ouQ5pY1fbweNuWLp0bCbRYthwaG+tcRcF07LqO/jiIwisBvLwIj4Prbi/VoT6MIjCLwX4jAKaecpM36daK5HhgSThKc1YoqRP0eYexznvMc8dO8+uqrJa1dTTB0JVr9/wRaBHumyNZah7da4frQgSu3Ryj85je/GX/7t3+7SuEq9giKIgsQZpr8G97wBrzoRS/Cnj17xFuW4JUD7rvvvhvf+c53BtL8y2VfwCbPl/6jVOr2FXLDQHgQrmqkUzjlDASu733ve2Ubh1W4DlUrVucBTE1Pi3LyOb/zHHz729/G//7f/xvNtkqfF0i1hnrCKFxf/OIXCzx84IEHcNNNPxfQfOeddwgsD0Oj4lxjA2tcNILQv/qrvwLV0f/wD/+Ar339a+Kryhdj/Io/foVsl0rRpz31qbjwORfijjvvxEVvvgjN9oqk/x533HEyARp+UVn9nGf/jiiszzjjDLmnrr/+erEQoNp1+GVS8ZmyyPMjOG+2VnLYys8/4Qnn4oKnP0MUpysrywJaFxYWMXdwTkAJVdzPf97viq/v97//fXzxisvlPugDaT0RWe28pue6Sgl4xuln4M0XXYTHPe5xcv7XXX89qtWKqGn5DMzNHcS9996D226/DQ/seFAmbIqvGqsBrR4qQOizzjwTb3rDmyQev7r9NoHC9FiemJxCq9VUyuO5Ofzbd7+NG39yI1pyPxigp2Z8xcm+URP11TY6TT6f6ZmJo7oXTFq9UdWooiBUNCnlt5kgF6Z5RzRh4HYTK0bo9QAngSuZ7cq7jtsRD9uCV6tqW4rXQAFBRa3FjVOpSrU+tpDxmz8b6vtq1qkKiZhCZfrIBa4qAK0KvSgvAWUNQJCq4K7RlFLhSsAg1aYNpC2oW/uqLe0HqfbYPxGTyJoeujhefq+verAH5VAD1zc/TaUSNpCEvq3GWmCggFbu26pikxJA2ClsArHUBRIb7V4PS50FbNlYx+uefyFe8vTfxbrJDVhsLWF+cS/CziLcNBZrixIhDrWniYVOBnQcD2llEqX6DMqej1IWwgqXkLYPIF7eg6h5UKwIel4F1th6pG4VcUzlWgl+bRyl6iRdJeGkKXwvFrgZZ8DB+YM4sOs+dFeacKsTyCoTWGp2sfv+B7B/x3YsLCxhqROiHbLgjy3V1oMwRkhAIoHtF2TjxU6SUNR4tBugGo6/E6LYGdOIVcV2KoIdm6pAVjRPBFyXyh5st4SEPpdJBsdz4HsWfI+Vn7qi9GVWwtjUepTqPJcEfriIStqGnYWwox7GSjY2TDYwO13H+HgNk5NTmJ5Zj8bkBFy/hNQqwcpseEkPpZQw1RWQGdVnkYxtROyOIQoDBM29SJZ3wqIK1ioj9MfRqU4hrc2g6nioduZgLe9EHKyAvs70iK32FlCz2rA8oCtp2QpslccasOubETpTYPF6/tWxbCmixCJTbslB2c2QxR1ELRYZW4ETNJF0F8XmoTS+Dm5jE3xe99q4HE8rSLAQpAiyChx+KFxC1tqObHEH7M5BVHwXjfVb4E9vQeo0EEYuQstHDBe99jI689vR2ncf0sXdaHghxiYayOrrkIwdi/LsKahObZb4tuZ3o7n/foHejXoVXmMCfmUKlVIFU26CcPdd+JsvXYMv/WgbwjRD2fckZdy0cfnTpdsM07blQE21jPnjKQs9mnkV0ZVqc1arGo3vtF7+GVTLFhZYJH3/kK/+WGvgI4Wxg9m/eV/aiRSyYEFLgVpJDCEQBF10OyFCAa7k/I62FLDkWYzCBImcoGozjcpVCj1pRkq1KJs/7oLAVfyFJdWflgIsULeWh6vqQHiekk2gF6H66s1i7LQfqeknBLjSNoXH44jStEu/1TSW543vRXGEOA4wOTWBR572SKybXocdO7bjvnu3iZ2UVy5JMSz2ZaJuNgreTLmpmsvM45LlCWPLwvNmNoNkNSj/Vp58XjDL2PFom4H8OuhVwH6OwmBRyGGFs+r3imMy3W9pRWx+X+a2AqtFCv3sGTPWMIMLM9YobN8ocAf2aRZUVTgGM68UiF7ct3pcdpgbd/TWKAKjCIwi8N8egRFw/W8P6WiDowiMIvDfGQECVzP55AD51FNPFRXl4V4ESI9//ONxzjnn4Mc//jF++MMf5h8vpvAXt3H77bdLWvnwa21LARnaPaTTJHA1lgIspHSo1D2qG2mRQO9WHj/hHYthUfFIr1q+z8JOn/3s/8WmTZuxdetROProo3H88cdjfHwc3/ve9/CNb3wjV/b9uv5qHLY+ZOCqz9zsg4N9pnQyVhdddBHuvfdeXHrppbjzzjtz/64jAVem/xMCMj60NuD5s5AZf+hhu337dpmEFF9rqXD4vlEl33XXXeKd++CO7fnXCFIv/atLccLxx4vNwLe/82945jOegVqtLoWjlleW5MoKFNOXmEnknMTNzszg/PMvwDv//M8Fit58yy249tpr8eMbfyzHzfR/Xrt6rS7KV4JwVra+4447ce+2ewtzYD3t1UTQ+LO2dTE0c7BU0Z599tl49ateJarRG77/fVzxpSvEY3fN6rxr3JFSMMXKcNKJJ+GSt1+CJz3pSXKsPH7CXypquC2v5GHjho0yCf3hj36If7n6KrEBkImeSXhXM77c63VycgLnP+18/OGL/1C2T3uDg/PzArJ37t6J7Tu3Y/uO7dixcwcO7N9fuH6DwHV40q/AgQaqw4zdpD6q6dUAJCTkFCWnzNuNZyiBIj+nq7Pk3+sHa/iZ5L0qFdvdAKmTCGylnSgn+5x258C12AoUxU8F9ZY2I+jbGZgCX0apNuTZqpeV8sljLhIVcqA8BIVLELIm2vdQp4X2QYyyFJA4EMgSPvMXyavtF0bJhagS8OGbx6iHCtKjI7Z4gyXCTPswvGmjkpYq3saiQgplsalXylaxFpD3qdxS0ILgQ7xcLfpBZ7BTF0lso9XtYSVYwiMesRlvfNGL8OzHnIe642N5ZR7Lrf3I4ibKmVKWRbaPyKoi8SaRlOpI6BPpseAM4EZtWO1FpM0DCNtzCIIWothDYDeQ1dajMjkLx68K3MlsVwpn+YScwQqc3ooU0TrQiXHrzgO4485t2P3ANnRbbXh+A5lbxVKzjQNzB9BaaiLpxUqBLNYKPHFL+RwbNZuAsESq03PZR85bLh8BfoJU0p89WJmvYoEQjkWvWJcV32S7TJGm/UJGQ1WhLbRjYEDpgZ7BI7hhwSDCetdHVKpI0SwvDVBOunCzUAp78XMV10Ol7KFSddAY97Fx/QRmpxtSO4oK+WrJxeaxKjZWCTodoD4Nf+PJqG4+BSVaBmQ2os4igtY+hL02sS4ir4HQqwN2CX4cwA8WkERtBKSrbgWlsIfyyk44nZ2I0w4CqgSXA6B9AFWvi8bkBpTWnQirzuviI4WHTmijy6JjNjFoBiu1xZ82DeaRtvcj7raRWmXY5Zqkro/5JTRqDTiVBrqErrGPBBXEloN2HKATtGG3F+Ev74DT3SPg1x/bgGpjIyrlhhTr6lJp240RdBcRLt2PYO5uuPESxht1lBszyKozsBpb4U0dD3d8A8I0wsLe+9E98CAabg8TY3WU6+vgVWZQL9dQ6ezD166+Cu+9+meYayUCB1lEidYmxbbRPI5Kpa7gWL/d7PeOeUX6IqnVsHbg80pamG9jYIRTqBovn9KfPdQ4Y01xO7/IZ3qAoZl2Xv9RALOPBoGrTwuLGFHUQ4fANWBflAlwpa0Am/84SsW/WQFXXbSqYH1jgKs0f9IWEoQ6cEu++Ljy/OlVnNDHdVUjaPopBl7H1wwO8qKMfRWoSlLQC3MF4CoK1zgVhSv3QeBKkBrSl7/XRq1ew6Mf9SgcfczRUsyThTiXl5aVEtZzxH9WFLxG58w23IgHdPo++z22lyyqxT8xY0X9cFFOK6M1YCd8VtkShYVCfr+waKjurT5QN+6q6tqrc877zXyxUIHgvpGMuUP7kS0sAyh8ndsW6f83VkbaWqcPgwfWEFaNAw83Gh8pXI/YcY8+MIrAKAIPcwRGwPVhDvBo86MIjCLwm0WgCFypAPzjP/5jUA15uBcHqqa6PIsCMeX7cACSA8cvfvGLUlleZ24psRcyvOxlqmgWvTkJ/w7vp7r6qAh+Cbne//73y/aLcIf/z2OlUvf5z38+XvrSlyq/y1/8QtStBIaEjKeffrqkxxNI0nP2pJNOxIknnoT161WKOQt6ER5eeeWVh1XrHv5K/PrANR982xaeccHTxW92cnJSjpG2CFQz5tO+Iyhcn/rUp+Lqq78Bgu+zz34szjzzTEnZZ7yZOn/jjTfiP//zPwU2coKUj/ELqWvm/P7mb/5G/F0Zc/q2sjiaeXGy88QnPhEv+6OXiuLzX791DT7zfz8t25xfmO8XaNL2FSyssWXLVjzqUY/CY896DJ7y1Kdg4/qNoj6lQpRKU95rU1OTaDTGUK/VBIDTzoL/Mo33q1/9Kj772X/I0/9zWJ8TL310hVkqYeuTn/xk/PHLXi7K1m//27fxT1deKcpncw+pOe/hwT/nWiefcALe8Po34FnPepbYFVA9fOuvbhUbhP379wvk4f6opKUv7ZlnnIGf3fQzfOzjH8Pd996jpl6FNE2vVMJxxxyLC86/ABc89Xy5DwlY77z7Ttx1913Ydt+9eHDndqw0TVGvPHFegz2dIimTNlMkq+D5Zua5Rjma+4QOFYTK53NaWaPjqfz6zOxRTRp1aa2BwiHq66aYivp/c08TuAZOiMRJBHbp+k0KvGpFt5mOyhzc2NyZ7EkDjPM7z0xSdbI+vRiLMiWTMiyHUfRp7IMTQit9yAq4GvCqIWxuxaCLZvF9EbUS4qm8Wm0ia6wG9MEZCVxRIZRLdlcDV8kUGJr/Di5kmSAUJueFxiefsBOqaisF26XyzILluAJbuQMBrgJbVWqueBTaTDSnhy2hgoMottCKAoROiCc//nS89vm/izM2HQ0rCEWZ2o47sOwIPpWxGeFpFbE3BtundYAPuni6WRNWPIe4vYCsFSDq9NANlhFmNqzyRmTVzbDKdfhlF1XPg8eUer8Mp1pCFq2gvfc+zO3ahW27m/jl7iZu3rYXe3bsQnd5EUkSwLJIJQmHU8Q8Di7gZLak3jtU6wpkMDBdK/WEJylJnoB+xkA6JVsql6cWi/x4sFmoSgB/CKIZgulUfjL1GV7TRN2chDass5ZReSeeyBbs1BaVeJim6FLZTVUsPU0TBbfEDzLJELPwDtsAh0paoOLZqJdZqCdFkkUo+w42TzSwoeaIr6w/1sDUpmOx8ejjsHH9Bqwbn8RYpQ7Ho0o5Ruq4yNwKEstHEgFpt4W0s4AojRB4Y0BpEuXMgt/ah6S1HRFozdCgKBfJwW2wW/egaiXwGzMoj02jMT4BpzyBVuShnUZk0QLWY3sKcH3Y0Tzszm5WMJO/hW4DdhqgER1EJVmhG6gUH/O9OmrlBhK/hoNOBQezKtIgQmV5B+z5e9DtLCMtTaA2tg7jtZJYOqR2DZE9gTADus3daO2/B1n7IBolB3WqUz0bCc9p/BiUZk+CM74OrXYXK/t2wm3vx7gfo1obh9fYgHpjBnW7hxtv+AYu/cfv4c4DGRLLAxm256ztsZk3JGuCTJ02XlCyqud3EJqZpRJp/1YtvhT6mUJ3o6xV1u5/DtUtUb2ep6cPAWJZ5KRXccnHGP3LCVyRIAx76HZDBL2kD1x9cdIW4EoQK21cAbiahRyzLq7Wm5TK1QBXVzxiaUkQqsJZGmoOnj5/474ctdiVA1e9pKcLcQ0qNbVaUxZTGCN6OlPhyicMKNEv2XVF4drptGWcuXHDemzetFm686WlZbRpXRKFSt2q7VRUX5VKo872T22bC2sKoApwZaYAlxeTWFnISJqDtqPQ/VtssiK0olW6nAJw7TfV/SJhuj7jmkNIuW4mU6sArfvZVoXECdPnFmxh1X2kNm2yHtTH1JhgTcuCwg2WZ67pMbvJyTF35vy+hTWPe/THUQRGERhF4LcVgRFw/W1FerSfUQRGEfgvRcB4uPLLVN89+vTT8chHPjJPw18tzMpEZcjK9I95zGPwH//xH/jJT7Rn5mGOgFDv1ltvVYO+fNZh4aUvVUWzqDI9nPXAoTbNtHT+MFV/GLhyoElY9frXv14sEAhXmYpPv1iqOgkHCcGe9rSnCWgmjCWAJCR78MEHRQFLAMcfwjPCyOE084cWdBXFX1fhKmGyLJz35PPwtj97m6ThM0a0NqA/KM9j5+5dsm3x3ywcjBkMr1U0i2reM844Heeee66olLld+tfyWhIqExjKeNwM0gsbJvz88Ic/LJD6TRe9ScDhUAaafJdepv/zta9DksZ45/96p0B5GdhnavBPWErge+ojThXYSvsA13El7Z9QmQCe3r+8Jzng53lz4kZwSwjOa0kVKd+/7/77cM23voVA+5cWr0l/uqqpItNly2Wcd96T8epXvkpUzL+8+Ze4+hvfkCJZVP4q1alx2TTfW32leVwE1698xSvwjKc/Q+6Tb33727j22u+KhcLwvcJCHaeedhre9IY34lGnPQpXfvVKfOTvP5pbcfBaE8yyGNsfvOgleOxjHivg+caf/gQ/+/nPcPvdd2B5eSnXxShBTWHy2Tcn0KBVA1ft6lp0GjBns9a1UxdfTcOKaakmlvy7tiodUhX3YabavgaseTGRInCN0bVDJDaVkZYCrvRyHQCuQ8VpiqmUqw58WBVUBK4FQCyHZSa6+ozy+9tWMEQrkxRg1bYCueJKv59auaJLPqehKyfqeWzF/1ZfI60cziG+AcZ6pl0EK2up9FdnDhShq2pV+4svCuBkBAamABmBK700CQNZPItKMfFD1Gm54oeo4KtL+EjfU/qdRgm6SQBnzMWLn/VUvPoZF2C27KC30kQQO+iVG4grdQUEIvV8S+otYlj0Ek1ClKwekmgBndYiwoAAsgQu6dheBf7EUSg1ZpAiQBYswU8iVP0qUr+Bluti78Je3PHzm3HLLXfjV9sOYvtcB712DCeO4FgBUjsmHoaVuvAIWXmOno1YoCdVZbGKjKH2AjmN9yPVhtSzqshJmSBRLqvPU80m6crar5FKbinQgwwxoSadYVmECMp2IMkSAT+q3XZgZS4skm7YUgArYnGdTClDHbbY/IzjCqhN0lDS4QUMi2pUqadVrTcFe6gYpXIW6MHzgLFaGTNjPjZM+jhmdhLHH3UUNmzahMY4CwFWUGvU4ZbHkRCMstJ80BEIFdgeErcBByXY3RWE3TnEDuDW1sF160iXdyM48CukzX3I6M1rp5isj6FRX48AHqKsI0WVwvpW9BonIvWngLgNu7UPCLtI7DGE/pRYN3idPbAW70O4vBN22MZk2cVMowa7NoZlfxZL3gZEVA2v7EVw4EF02j0k3jjcWh0lu4Nysoia56A+sRF2dR3aQYTlhUWEzRXYUQt27wCy8ABsO4M/sQHV2ZNRnj0Bqb8OzVaA1jztCvai5llojM1iat0W1Os+7r71Orz381fh2nsihJmHkgvx1V0zQ8YsxMizrJT8AxkCep1F9W+F5183oOpPOqVjLbW7UPvVYLWvTlwDumormv621X6HM12KClsFXIFyqaSAa7kCLi9EYQ9tKlx7LCpFYKmLZjETIcpE4SoerIVFmj7BU2iZx0HYqmpH2XA9H1w45IuwW3dXAAAgAElEQVT+yFEcqzZSMiRMkSoTK26D/bwec8j/8Cnj51WxQ3NuSuGqF1G0fyv3F4ulQEeOg/27W/Jk4YQLshwrOJaFerUmC7a0VGBc6HvcC3vKMMCoSrnPhMpt3V7qYmNG4ao8YyGZNVmcKOCqdafSV8i9oLMehopkDdYMUwtt5voQ+vZfg9dbfUYpl/vvmM/3FwwLG1B33AB07aumxRpC90v6zhz+aj/e5nOi6M+7s/69BmB+7wi4rhnA0R9HERhF4LcWgRFw/a2FerSjUQRGEfivRIA+nAMvC5gYn1CT80O8CMv+x//4H3jBC16Ar3zlK+KdutbLDCalUFGnizhRA/ri3MIAV8JMKk+PVBhpeD9MCX/CE54gqe08juKEiZMPFi+6+OKLceKJJ+JrX/ua2AJQlUvYd9555wl0JGAm5CNoveaaf8Utt9yKbdu2CfArqjf/K/HVQ1QZMBPOHc7DNVcSFHbE43v7298uYPib3/ymxIfwmGDymmuukaJk9AQdztYzk7XVwPXyfOs8Z0JzKj3pO0qY+bGPfQz//u//PnCq5rj4L5WlH/zgB3HUUUfhrW99K2659eahms39r555xpmI4gB33XXPAHw88cQT8MIX/j5OOuFEsa+gHyNjTn/TF/3+i+RafPwTH8f2HTsEfjI1MIroNcd/Q/S6TIHsCMQlNHdcB90hO4TiCah6EmqW4ZdKePKTz8OrXvlqKQhHRSpVtCvNJn72s//EVVdfLX695mUmsDKtGZr3nvv4x+M1r3kNnnDuE8TmgXYE3/63fzvEPazgXans4+nnX4D3/PV7RAV78Z9fjLmDB1VlZceRe/H1r32dANlf/PIX+NdvX4Of3/xzLFPNqidKzkBSodquut59taRSaBYnZVq9tUZdtDUBHyeNOgjm+ucWFwZKErwKVDQGhv3986vqe4XAyYxfTdAjELj2xFpA1JU8fwJXMkHJ1laOrIMh7wNS8/f8fa3U6U9bC1NT8Zw1RVG0dUAOR5R3q0ondXLVTy7g5XQ8TQUw59YMkjprIRXLgZzO9il0Dm01YC5ClgIolrgXYc5DbWAk/V1jjoIfbR+4Erb2U0jFQoC/i6JVUW15HPRnjAJKPSKE3y5seAIxCCR6aRtTGxp47fOeg5c98fHwszaarTZidxrh5PEIxzap4jFLe+C29qASLyIL21JsJ3Nq8CoNwHLQ7awgiDpwXE8KHJVrUxif3ohylUWfFtBe2o2ouYhuL8G+lQS372vizvt34947t2HPzn0C0LLUg2/5ZKqwnAiZnSITywAPbmahRKhjJ4g9+gSz8Jnx0NX3EhlmQTkoVr2SUmxSgJWyWVTXLB5GrJrQjoBF0mgnQAVphDQLpLK9m1pSyI5tkFRkD0O5D2zXg02lLuWq/A5haxghZXEuYVK2eL86ni/3O4+Z+yS45X3VC2KEVAXaFlybJbAcUe8GorZL4WYp/CyBixCuHaJRhXjAzk5PYmZ8DFvWjePYzePYvGkW47NbUR3fjEqlBotK0zRClBEku7KPNlO+LRteuY6SV0Haa0nxqbgzjyRpwQ6XUc0cVMuzkoKNYC/8uAln6lik6x+FpDqLJHMQd0PEQUsq2GflOhLXQ9RdQby0E+niLvFpraKDWimS5zzJanDKs3Br4+ilsXjwtntA7JSBkgdkHbjtfajGi5gYq6A2uQFpaQadsIF2AHTbC+gu3ot4+X6UszamxicwPrUZ5alj4E2dgI47gQOLB7Cy/26Ug3lM18awYeOxGJvdhPn9d+PTX7oCl/1wH1YCF65jo0J1KO8Gs1Aij3zusG1aw0JxpP6iVN7S5s+6LkCoF2ryBZU1gKuyoj40cFVjprWgq/aEHmx2xeLFfHwg40e31X7Jx0RjDNVyGXZK4NoV4BoEVLgSuCpLAR5XJMBVFX1URarYhqjuVDVlyg6I/yvKTv4PLQXcEjyvJMdNyB9Gkc4aYIT7GRgqqMpUh4sdeVaC8R7vpymoc9KWAqJal2Nx5dthHKMXdKRRK1PhWvJUAUCOH/RCLZvKil9CrVqRRXqOJYJQ+b6q2pBa7Z/XHVQxl76UCzVSjEuWZWQ8kyVUuKpeUrF1jb+NF7hxjdEZC+ZOUh8zmFqPEHPgWrzOppCb9sbN+wezH92/6BgW/zEfHYSuap/57WL6Iu3FO9z9DNxz8qWhe1D/vrBn/qH2XKPPjSIwisAoAg9LBEbA9WEJ62ijowiMIvDfFYFh4Er1Kgs6Ue251iCfg0qq8Agw+cNiU8ab9VCfJ4y6/rrrsWfvnlWHfWgP1+JH15hs6LeLRbPW8nDlAJkKzhNOOEEKIvHF9HpCS6oqCddoJUDFLsHbn//5O0RduYquHWrS82tciCMB1+KmCN8IQl/3uteJ4pGw9eMf/7gAQvqx0vaBVgn0zyVoph1A0Xf0oQBXGfZblkBUAle+aLVA0Fx8FSdtLN5EhSuP6W1ve5t8Xk1I1giZTMQkwXdge/QJ/sD73y+A+/Y77sStt96C2267Te65K7/8TwJWP3fZ53JP0kExYz9dk8dOuwdaUXS6tDXQlYmHrom5e1zXwxPOPVcKrfHaEzCziBgnZLw/qPJ929vfjtvvuD3fwqGAq8Th7/5OYCvvl49+7KO45dZb8aQnPgmzszOyTd5PVA232m01GbOopLFx2qmPxMc/+vdYWFzAuy59F+646065DvSl/aOX/CH+8CV/iBv/4ye47PLP455t96g0R5POqdXMfR83Tff0VEp+E5/KwYIbStEy+LcBlZb6Rq5WlmllbjUw+CzK9FOrbkTwJdfeQMA++z/0UwvEiNG2CFxjgUyiihR/UU56Mzh6kqqd/fSk3ByHKYanfu8ry4zaqH+8SnFEuKNUVTLp1XBaTqEfvlzSXQQuPE9zf5vPi6KV2000dNAQRYqgGaBSjPUwcDU3tE6X/TWakNUf1ZJaleKrHkJdS0wvMliwXapalUkugYncSyIcU7EQsG0uVsZ0fA+uxcJXIVpRC7HXw+mPPBpvfvbz8PSTHokgbWGFxZOqG5GOHY3MbSBtzaGz71fIlu9HhX6ndhk9q4GoNAmrOg3XGxPVWJatwPU68D0fleo4KtUKwiTA3v27sWvnduzcuRcP7jqIB3Yt4J7t8zgwt4S412OZKEkT9twKXKcip5oiVACGKlLLVfAjCoh+kJLIup54jEphM1YS1wsAomoVyEKIRBjtSbGsOCJYCsUzVQHXFBZTjmMCUzkCXT6nJ8rZUkYVq4PQyZAQ/CYpnCRDhZC55KGd9RDQCFj8Biw4iYUy0bCnQAo9U2PbFTAr6n7HpQAZSRpIejSVgY7touSWBGLFWYxQUp4duJkLh4Xb0lRsAtKsC9smfM1Qdjysq1ZxzLoajtlUx/ot6zF71LHYvHUrNk81MF3zUPZZ2cpFZFGxWhP7CKpvY/HtBKJOJP6zttUCwnmkQQDLGZcFI3R2AYs74demUZk9HlmlIrFJ0jKSjCn+JdjlCkLXQztMEHSUB68XLCPtLSNNVoDeMuzmCuqIMTZRBxozaLszaKOGTgyEvD5pCKezBKuzD266BL9so1JfD792LBJvFq0wxtLSTvSWdwkAnipZGKu4KNcnUJk5AZg8Dgc7GfbvuRfJ4n0Yc1Js3HQc1h93OjInw3e/eQXe80/X4f4DVEEzzq5c97wInlbUq3Uis9hjvKtlmStvU5UaXrdHebuiwVj+1Kp2Y7hdNOuBA+88BAhrcjD6nVU/g2S4oTBAkMdZ8UqYHBvPPVyDXhdtWgoQuFJJ7bPwG+EzEMa0HFBepbkyXAPXvNPXsZHaUdL42PDckiwKK+DKxYNIQUouXkkKv6KRqilWCJDWG0XgOjio0NE1wFUrTaXYGZcR4gjtXkeOUfZLeC7jD9ODKM9VLuR5LoGwzpxJlPqWheAE++rFP9VP6EdX1LYEro4UjhPgKh7fSQ6R1bpbUeGs4bPuU5UlQOGq6I9KAcccXq/uMftfMTlM/b+sqcY23XHREsD05WZxbvgeNOpevfuBRVJuT1aECgpZvQ+VnJFhcfdI4fob9eGjL48iMIrAbxyBEXD9jUM42sAoAqMIPJwRGAauBEn06GRBIjXIGhwEcpBHMEaFKD/DFHxCK6NMXQu63nLLLZICz89pQmLYAF76spcJAGN6/Be+8HnMzc2tcbqHB65HKpplBqY8boLWl7/85ZiensZ1112HG264XpRc9EclfL3kkksEwPbzc/uHs6bK5Ne4OA8VuDJt/8ILL8Qf/MEfiLKVNgif+tSn8vgxZe6Zz3ymnAffpwXAFVdcIUDZ2DKYYfnmTZsE2j7lKU/BZZddhssv7ytcZbisi0NQ8cHz4/cPN5Dnd9797nfjuc99bu7LS1C5JnCVgb6UxBqIku3YovIkcL1n2zZ0Ox1Rqj7tqU/FRz/yUTkGpvYXX6tTqlXKH4H/Zz7zGQGbZiZbLCphpsGu5+FxZ5+DV77ylaLqpaL6+huul9hRmfbWt7wFW7duxevf8HrcfPMthYuuWaI8DP0/8zmhDQW9dT932WWyLW7jmc94pjwfhHS8j3hfX/mVKxV0FS2djVMf8Qh89MMflmfn0v/3Uvzqttsk9gSxb3vr2wS8fuIzn8J3r79WK3q0IlHDQvNIqmmqOijG36gtDXA1f+8rWlR6+7Aax9wHxXgz/VFUknrb5uQVSzDAlXA3J3V5gOQzfQeHVYCB+6HCtWMFAlypblXqIfOvyl7kMaj5uFLlqGJaGgobwKFTOPN2RU/e5bgJy7RS15hEqO3101T73gg6jkJS9eOvt60Aax9GK/BKCKfjYICrmXAbv4UcrBa8IcUPVD+dOV3o7/uhtDEK9egrU1C4Kn8+VSgqb7spsHQJFVVKqPFtle9rtbFitWqbWeoCmStgIoq7WE5aKE15+P3zH483Pe13cOzYRizGAZa8EtLqDFiS3l7aC8zdg9biLgGMLFDkNzYgK40jdqqwvAo8r4KSV4JrE7A3kQUdhL0OFppL2LZnL26/dxe2PXAAu3YdxNxcE+1WD3EYizKUhaNKJQeO5wicZKp+nFC1TCCo0v7JIZkaTUW9ACwp1lWCw5s4TqTgnBQ3E6/ZBHEaStoyIYpt+wqoRrw2LAgVIaNlAN9PLZStEmr0o3VoIqAg72RlHLPVdYgCCzuX92EuPAg4KTZNrMcpW04T/9ZbH7gVe1b2S5zLfh3T9RkcPT2NmYkSgm4LD+7dj70rLXSYz5/RL5Z62hApIlG7T9brqHs+VtptzHebSMWOgM8FIbKL1HIRgxYHKfh/JRbqYhueZAiSFJ5jo1pKUa5ZqE9UMbNuCidtXIdHbF2P44+exuzGBibGxtEozcAGAXmEwGEhsDqQ1YHYBoIlZL09cq0ipw6vOg5ESwgXd0i7Xq6Pw6E6l4pXKoz9STi1aaA6jtCtop2U0I0IumI4SQ9Rty2KyixswlreC7e9HVWrjfrYDPyp45FUZtGKXLSCQPx5CbVYBKzX3oe4sw8VJ8G68Vk0Jo9FXFqHxchCs9sWgOuFC/CSZZQrFiZnNqOx7lR0rfWYW5zH8v67BBxPr1uPo045B41Nx+P+n16Hv/j7j+DGu+YRRY4oMlncTS2yFIoeFVSW/UUqs8DEZ6bvk63a1tU+reqRV23voUYzxWdfPqdB13A/eOQhh8l4UPvk863spZU9SqVUwtTYBOq0FEgi9IIuWt0QvZDAFaiUXJSpcM2UpUgQqfMTIEkLEmmvC76herGHqv+E/YFYCpRk0YGfTeNEFjdpt8FY0cJjYIxhvFJ1cUJzfvlinu4DpE3TsFctMOn+wqGlQIxWl572mSxeiJLfXAuqxPX4hvcTY8Lni9siBCZwTWgjIMDVLELl61f6WNlzaysSOt+midgKcOwgfaoAV9Umq77HXG2Tvq8GEAbMD9wDumCffLO/8jV0mRXoNQPTI43R1N50f6DHYRKyIdiqxm19RfTw/+uOJN+vOigz5lAbWxgB1yM/kqNPjCIwisDDGoERcH1Ywzva+CgCowj8phE4+RHKUsBkNHEgSgUiAdjwQJ+DPKoHzjrrLLziFa8Q4Mr0/O9973v4zne+syqV2gwK6bVJf8s8PT9fpM8eInAdOJKB4yKsPRJw5Rc44CbwJCwksGQRLx737t278MhHniaqTQGuF18i3q0yaM5X/FdPkRgjqmIJ18zrSLCEStJnPOMZEjOqiKmAHH4xVZ9WDSzyRfBGC4TLPv95bH/wwfyjkprO1PjznoxXvepVoja98847RenKglpBSJWXGmxv3tgHrgSDBK6HxteDIoxDfY6w9aKLLhKo+MlPflLiuMp6oUD5TGK4xkCFiYPBPJDCWH/6hjcKZL722mtx77Z78wnKcFo6b5+jjzoKT3/60yWGH/rQh3LfWaNiNApM3thUtj7ucefgla94pdy7VNN+7etfxw9/9EMBu5ygfepTn8SjH/Vo8ful33D+kqo2/M0obPpRIXTlPfCDH/xAIOoXv/BFgaxf+epXMDExiec997lynWiP8M9X/bN6zmwX55xzNj76dx+WY7/kf70Du3bvlmty7uMej3f9xbswN///s/fmwZakZ3nnk3ue9e639upaem91t4SEJEACLAEGYwtDCDMgT0AQDIT4g3AMNjCIxQOBJ7CwLOMxixkI2QbkGIwYCCQFSAijloQAa6Fb3Wq1eqnuWrrq3rrr2XLPief9vi9PnnPvrbrdXd1MxJwjiq46Sy5vZn7L73ve513HL/27f4uHH31EwcaautUob9TEvY6W9XRMF3tSx8/CPhpc1uRXFXDV87dp78HxuY/hgErwn4StsgdDV2s3sohezbOzj6KLH9NKgMA1t3IBruPiTXrCK8ctiabaDaKWCklwrSGoKhCtCnOxDVNFotTuJV3cAGY92VXAVfCtuqa1giTqXHQhEWUjqOGyjm09ZVRtvDoOpR5WMZe2VObh6k39H93O6s+1QvgFt9/GZLaOwo1S1aZCTIFVuTMk7V6Z4xpLAQO2zTNV3UFGbVaysrgt6fJRTCVrhOO3HcWPvP2b8Y43vgk+WriephgEPiyvCQy2kF15BMX6kyjKAPncOTgLJ+G3u6KsZRx4DSU93yoQs3jezi4uP3cZzz57Ec9cuYqnLq7j0rVd7Pbot5hK6j3VsI7lSKq3SwsE30HhEHJnKJNEQEdO0Goz9dwGkgRlGsGWH9rU2IrqktDeKXI4Jf1RqYa1Jd25HYZgIfY46mNI9abtYb6zgKPLC1hcaiJBgs2dHTiFgzMrx3Hu+DG02lSDprD9JlaPnsXq/En010Z4+G//B566/jCsdoEH7vtKvOHBb0C8NcKffvj/xpcufB7N+Q5OnL4d587ei9vP3Y6FxQ7i7Wt4/LHP40sXLuDyeh9Xrm1jbX0dm8MdqfB+7+33481v+GoshCH+9nOfw9889rA8gUfnFoAyw+buJnZGQ6SlhUbQwurSKk6uHkc3DHHt+hoefvYpPN/fFChN9XjguWi6LgLXRrfr4+iRLo6stHDbahd3rB7BiZVVzC230Vhoo7G4iqCziqL0ke5uIt++hnQ0Quq2YTcWYdOyYbSONO0J2KZq1x1twY634XsuvNYc7KADi0W4nEWM3C4y1xNgnMYxMtoqZBksKl53nkHRexYNlJjrrqDB/dptpCxeJhYKDga5ixH9Nncvo+w9hzZ2MdftwJ8/g7R5FiO7i2i0i/7Ws0j7awi9DEvzc1heOgu3ewf6ZYit6xcw2HoWfgCcOHMfjt3xevSuXsXP//ufwx8+9Aj6Axt+ECrQSCjIdHED0fRAoA5bTbsn7UwduI6ZmGqBa7B2Uk5/wJOvF0H2A657lIcHNh6qsVftnOop2MaLrYoGrkvdeXQIXItU7Hh6UYIoVc9Ik8CVCtcSAmETFofS7bgBrooNGvCmGlyxWZGVNi6O+OAiJ7dHr9M0VYBynC2gC2TxQDVYNnGUhZ865GYjohfwpHkzIFr3GxzbFUWOftQX8Crl77iAR4Wr7ic4ruWYtoqJ7lMFnGZUqrJ/UX7WVdiqvkcnC4i9hHoRHtMiS7KKdP9TG6Dp3leFf3ocpboJ1a9Pg1O1WGau234XWF1bs2Y3/obpy2q/qbIetKK4DlZNL1kxXgNdJ+GrGTZwU1O3ttoRgeulmaXAC+7HZz+YRWAWgVsagRlwvaXhnG1sFoFZBG51BIzC1VgCGgix334Ijwj3WOTqnnvuEXBFQMhBJ1PeP/KRj0ixqX2HiXqAOf3ZO97xDtke/UiVwnXtJqc4VktysMrfHga4Eo798A//sKTi/+7v/i5+9Vd+FUMqY2DhzJkzogIlGP6N3/gNbKwrD8/9vNXMAPntb3873vnOd4pS9mag1ZwQv8cYMkbTwJWTga/5mq8R5SgtD5iSTn9c+s5eunJZVdCuvaiVpB/pG17/BlG60seWhb3e97734YMf/pD8nq/9gOt0gM2Wp+eGBwFXFjjj8VOFy3R6KnBpbUAFM5Us8pLLpCcHFRisb1EVHzHTkU67jX/+o/8cD7761fipn/4pubf2e5E3cSL3zX//74u3Le+5d7/73dX5Tv+GcX19DbayWNr7/tP7xIJhOFJVjfn6j7/+63jwgQdrCtdqVUB9QQuaKpw3FZy3vuUteO+/fa8A8nf99E+B99s/+kf/EP/sR/6ZwOP/9V/8KNauXcPyygp+6Ad+CN/x7d+OP/3In+Bnf/5/l3RLTom+4jWvwY//6I9LQbHf+s/vwx9+8I+kgrSwM5MOLxJGFTajlqqmZ1OWAeYKCCo1MFGfbx0u7lv1jKc8pXDVxhFjrzpz9aoiVGZyP74KB91DBK0jJ0Um3pXiBCgTXamNLapFXS9ICXAM2dVPgUrx5DlIQSMNSZUToL5C2lfQAFmJhYac8ryKS4PK5azu/8rflkowo95VqaHmTjbwVNRXRpE1oX5VClYRLVVA1txAXNhSYPgwCqX9HwBlL1G1KRqsGMWXVB3T6jhamxI8lKoSmbJsYCqugQpGBaUffIUTFARgim5/NJKU8AfuPYN/8U++Cd/04GuQo4mdtJAUehsZ0sEWRpsXkQ+20WgeQWP5HljdJcBjFe8+0v4O8mgklh9XN7fwzJVtPPn8Lp54dg0XLq5ha2OIUY9qxgyuyygTZCTICU7oj0roalviB8r0+zKLEGRDBFSnuSEi+CDzaNoWjs6FOHVkEbZn4cLVDVxa25FCPitzTZxcbmOh00Yj7GBh/ghOrJ5A03WwcfVZXFm/ALth4/SZ0zh/9gyOHT+G0nKwtnkdKHOcOn4Sp06cQqPVVAWswgbChRPwGwuItyM8//AjuPr8Z2GHEU7d/gCOnX8tso0BHv34h3H14qOYW+7i6OkzWDp+Bp3VU7Cb8yiGm9i98jg2Nq9jfSfHc5c38aUvPYEvX3gSrt/Em9/0zfh73/Stokb8wqc/jc995jPw/QZOnjyNsoxx8eKXcenyM4iTEovLp3D+9gdw7vwd6LR8PPX4w/jgn/4xPvPEF5H5IZaWj+G21VNYaXZxbX0dDz/1GNZ21uE7Nk7ON3Bq0cViy8PiYgsnTizhtnOnsXLqJNpzC/AIqeMIZZohd1oo/XkpdlYWI8TJpkgOW04LznCEZLiGwk7F59W3gLAs4PttlO1VZM1l5E4gwD3JEknJpndBMVgXtaw12EHT9dBmsSy/CZ9FlwIXiWWjX7YwQhtxPEK88RSKrcfhFptodBbQWL4X3txZjHJgbeMqdrbW4eQjdP0S8+0OWkduh7twDqNRhJ1rT2EUrWFueRm33/lVsKw5/PvfeS9+6wMfwsb1HGGjiWbABYcCOVWdpthfZdM87hOkfdBtal0BvwegTXSq4z5xcmlTPc03Urgedowxhnl6mzKOUW0CY86+IPQCLFHZHAayEDGKYvSocM0IXIFmYCP0XAHPBK5K4Tr2PjbHchBw5aIigSvvA7aFtNog1CQMrdseVQtz0lbrxStlpjrZJVWLTKrpqwNXKbhI4FryWEdyjrQOIBAVewDHUR7c9D126E3rSzvIl1gb8Fqz+JUMR8xin8nxHxekrEad9Kkt1PYJeRUklqtXtckVDD1gsXHcF+1t4dWm9qufUDdflzQGrZdW91SVNVH171rlbA5LpK1mFdR0qsZ1RrX7SjQ81WOPh2jax3wvD964PAOu+/bVszdnEZhF4BWLwAy4vmKhnu1oFoFZBF5MBO6++y75mZkXKCVDZSoln3HgSsjGtHSm5LPQEVWIrGhP1eh3f/d3o9vtipfmJz7xCXzmM58RRatJb7/RcRG4UqXK33zoQx/ck0q+97f1gW2Jt73tbfjO7/xO/OIv/iL283A1v5+fn8fP//zPSzo5iz79wQf+oMr1okqV1epZmOm5Z59DSlg5Zbk1Hk2rn91x55148NUPgp63h50MnTx5UuLHYk914ErAxhhSsUkATnD6e7/3e/jjP/5jiQevzX7AlcfENF36kf4vP/ADUgDs4Ycfxs/93M/hS19+Qg65DlyNpcAUSlSnptPNDnsP8R6guvatb32rqFvp40uvXqbq0ypgMBzIHxbCkrS7PTqPSeBKMPrggw9KwaxPfepTBxZP47zhyJEjsm963NJqgZBzvxfv29e//vX4/u///krZSmUz7QeG0Ri28rcErl/5uq/ET77rJ8VvOBZgXQoA4DFx4nbx8iUBQZXcprbTu++6C//1/f9VlMY/+VPvwoULz2B1ZRX/+hf/tdhv/ML/8a/w8COP4B9/27fhu/7Jd2F3dwfvee978N8f+nj1/B09uorve8f34e3f8XY8c+ECHvrUQ/jy01+WomKj0RBZkmr4asP3A/FS9j0P3U4Xl69cxpNPPSkevwe+ainuBqzJd3WRmAo86sm/ahMM1lXFhepAgVdQcXWqoYz+5SDEOt6WWFfYOSI3FXCnlLqEpQa4qrtFUjgrwQ+n5LVcf6npPk7/5axXfV9tS6VuKvmOeODWb3p+R/VNrZQAACAASURBVP97DGvrWZOcVI8bRfp7ih2EUbga2KKBquHBBrwIcDUK1wr0KsWszHtfKnCVObmalEt4TBEo/oPViDSUEDBB1Su/6lBl6sARn1AlF1PtlgHA6jpaJb1OWeQmw+6wQFwAb3rgFH7kbV+Nr7z7PpT+MuLch50NYCW7SNJIoFjhtRA02gj9QKBOXiQY9Hdx9fkruHTpKp64cA1ffGYNF9b62BiU2BpGGAwiFBHT0TM4TDkncKV6kj6qeYLQ9zDXaEoafW+UYpg7aHouziyFuG11TtTiu1EqwOX00RU8eN953HXfHbA8D49+4Uv4zGceQ5qkuOeuM7j/wTuwtLIE322g1VzC3OJxqaQ+2Hgem+tPo3SG6C62MNftotNYgmO3pQ3IEcFpuHD9FmwnEG9IerDSJgH0kqVocGcd2e5FIO7D9zooG0tSmCrbuYIs2oLPFGs3oC8CCpc+pw04ZQLPGqD0AhThUQyLBjaur+Pa5ael3Pupc/fg6O33AbaH/vOXsXP9GtxGG62VE3LNdjcuY+vaZWSZhfbiSSwcOY32whxc18bmpafwPz7yITz2yCNwuks4cf4BnL39HizMz2P90kV86hN/ji996Sn4Vgsrc22ko0t48qkvYm2zh6XFLu48dxQnji3i9PFlHDnaRdAGPN+C67UBp4vcXUBqe8jTIew8Q4s2D0mGYRZhxPPzQ/hpD43BJTTybbkvnM5RWOEyCsenKQOiskCSpUiHu0h3NoBoBM9mu0afTMC3c7Q8ZZOQOl0Mg+OI7A7i/ibi608h330OTjlCtzuH+aUTsMNVbMYu1nd6iHpU2+6i4UZozi9g/sS98MJj2Nm6ivXtZ+C3PNxx5jXotk7jd//8v+E9v/lbuPjcEK1mE03fV2rQjAbNep3KeDXrhlUWXWrP9xi67V1ImVS4mpZ5r1ZwegwxVrhWGsNDjTOMrYy0CUaWquWhpvBfwydw7aITBFI0K4ojeb6irJD2thESuDoCLgW4Jhq4atsXcxam3TFp8iy5RXW8TV9iz4XtsphdKbYgBYvqEWzWpJlVFGSspdtstqlVnI01gmo0xdaglnUv+3cUVKVSlcWvWCCQfTQXU7lf9pEcB9A2gNeJi9QcM4nVgbTp48U7Loap/qJKVxDrBBkDm0wKDXQF7Oo/1QBqWnn6AoCrOjddJrLqQut9qY6WBIc5A/UOTQHX/RbxqvvKeAkYBbVWv6p4qj5j3JeoM1LwV5+ELu5Y7bV2Ha/PgOthh82z780iMIvAyxSBGXB9mQI72+wsArMI3JoI3H33nWpwVY3tFDwhuGg2mlJMiNXcCfWobqWNANPWCVvpn0kY9eY3v1mUmYSvBISETk888YR8TnjIwkbRPlXkuR8WzSJw5YugrlJIHvL0WDjqxIkT4jt7EHDlfozClfsjcKOilsdFZZUZMDM1rRGGCBsNOS+mufP4P/ZnHxvzwvogugZlDwNd6RFKqwB+9/3vf79YGJhj+9mf/Vm85S1vEaUoAeJffvrTEjPBRvWiHfpojdqQcIleaa958NWg6pYeuIzD89dU4av9gOt0aI1AoyqUe8jYE7oSEhO68j4hYN/c3JTiUzx2qlR/+f/8ZVEX1V8K4U0C1wN3qUf45vZkNXBC1B//sR+X+BGi76+qLnH+/O34wR/8QbFxIAxmIa5PPPQJVWBrSsnxS+/+JXzjN3yDAGtuz9yHtJ/gPU/17m/85v8lvqv7vQjef+EXfgFv/XtvwX//i7/AX//1X+Hq1WsC2OlNS5uCre1tvOY1r0aWZvgv7/9tfOAPPiATQzOx4bndd/e9eMf/9A68+avfJDYYV9euYWd3RwqJKdirvP1YGZ2Qmt9pNVv44Ic/iN//ww9gY0Ops/d96YrZ6oEfA0YzUVPXX6V6GhhntqO+XvNuNQpwmQsb4Frba6XAnVy8keMX4Fog8jMUTDWXbWjgqid+Al+ravIqJVJBzzEWViJTU1VcbYc2BEa5SqWQUabusYWoFTmRya6eW5p0TskU1asuxvvQWAZU9gH7AFdRzGpJ7N4U5JcOXC1bTbWr2BgLBUmv5bXT9gxSwZumreSopRQjI5ggnKSHsppv1+A0zzenHyU9nBOM0hT92Ja25VteewLf99bX4c7zdwHNoyjyFuxoBCveRUGg21kE5laQFENcv/plrF+8gt5Wjo2tFE89+zy++ORzePri81jf6sl2idh53dgE+FaJtpOLIpLxYqVzx7WwtNTF3XfchjvPnUXgurh48TK2N7ZwZGURr3vt/Th7/pSA3WG/B9cqsbI4j+O3ncTCyVMoG21sXVvDpce/hLzfw9HbTmHl9rOq4FMcA2kBi/DQb6EgGB1sIo83YOd92CysU4Sw0ZH7KEcfcTFEJvdVA7bjwyERLHOwSBDpoOcm8PIhnFGMcgSkuYXYy+GFmRybE1nI4gKpTRuEHEWSw2OGQuDBasyh7BwHmquqSnvUg1VEsGnp47eQ5y4sgk0rhtVsoWwuorR9WEmEMo7Ebxd+GwiaXH0TuFQkA/SeexK9K1fhuC20F46jsXwMLi0R+utYe/oJbK4N4PmraLZa2Nl6Do899iguPj+A115EZ64BPx1h0c3RbqbI3W002yWOLCzCs1oYWm3EtAug+rhI4WKEMk9EbdwPVpEFc/CSHQQ7X0LQexY+YjheiCCcR9hahNNsIfVcDLICw1GEmOA9K3ThvBTIRyjiPrxsF20rQthooZw7i6R9BnERYNTbQbp7HfbwOhr5GlpOgmZzGWifxG4ZYGe3h1FvG3m0CQt9zC8fw9LKPRgWNp7fuQIrsHH26B1Y6R7DXzz2V/iXv/rLeOyRdbSabVEU85WJN6dqz1j3rIJZldp1/J5JhZfvTq1mHha4mpZzYhyh4VjVBu+zlrUH1GrwZtapBMRpSmkOrREEWOx2BLhaeYaYCtdIA1ebCldVNIvnNYpV0SyelyPtRk1dr9tncSpg6yyqSxY+dOGwYB0LV3EBRwpMleLlKkC4emmbmhpwlawBvYsxQFSGNtXSXx0eUuGqgat4GXueKHO5CJwkqbRf9OblMXCs57gs6OVJyyeFr6RwHttC5est8FhbREyoaaXw3tjKht6v9esuilPdf6rT0y7b+nwPvE7GlkGAq/adrQZiNXmp6bT1YG0CuJoVAL1ffddODAGUv7eKveySfYPu5w1onfBv1b+m57V6EKhWntyyuT7Xr8wUrgcNuWbvzyIwi8ArE4EZcH1l4jzbyywCswi8yAjcc89dapApqigbJ0+ewhvf8EacOH4Cq0eOgEWXCAoJnZiO/Wcf+zM89PGH8Oyzz1Z7JJQicGOle6os77vvPhkEE2iy4j1BKn0+qVysA1UDXGkLwBR4eqcSLL2QFy0Nzp07NwFcK4BUzVQgoOFV978K73rXu0Shy2MjGDQpbpLGLAobVV2XsJXqiA9/6MOiGN1Pt6cKA5nqQDc/am6XSlu+CCYrBbAFvOq+V4lNA8EcIa9U1J7QF05uf6x7UcNhbvvkiRMSP6qLDWjidSR0pE3Bb/7mbyoP1+m0sZsf+oHfoM8s43n//ffLdaCKd2VlRWDghz78IfyHX/mVmupyUpXBjapSFZPRNQCs3e7gtV/xFXJd+OI9tbK6gje/6c2yv9//wO/jV/7DrxxoJ3D8xHF813d9l1gFELDTZ3i3t6vOZSoG3/gN34h/+o53iMKYcF5Sr7XaharRT37yk/jpn/0Z8d/d78XvcvHiHd/9TyXWVNRcX1/H/MKCPEO87wlrP/+3n8effORP8Ym//KQA2PGLsSkkbqdO3YZXP/Bq3H7+dhw/dgxLi4votDuyGEA/Wr6o6CHU5nNDgPtHH/ojfPhPPoztncliY9X2a0U8xvDAFF/S39LfqQpeqQskL743rW7VgawUpZUgVuKrUlkn3qvpnDO7ROTnyB0W1KEaS9sIiHerqi2toKLai0zoxRBvfLdIQSyqjLS6lqpSbkvvfqIAiVFhjUW7qtiN8Vg1cRKVk4Bc7UfIfZQ65dTMPY3SVVsZjCVZWgVLP0CdAapUr+P042r+qnJYVWwPsFup32fyzVrFE1F3iTWAVrpqCw8KkUzhF3luWI/JUbCkAq7a31CBaR3bjKm//EeBvMgwTBMMMuDkcgff86Z78Y+/+iuxdOIUEr+NIm/Cy2xJR2aVoaLZQt8u8dRzz+BTn/prfP6zT+D6830M+hm2d3vY2tlGEifwXdoZqOrzoedjsT2PY0tdnFzuYr4VoEgzeW6YLXHHHefwqgfvxanbzsANA2xdvYj++gUszHdw7K570Vg9IvEokiEQDeEmKR1bYfkh0OygdB3kw12U8QhO2IXVXJACTHlvA9lgW6woCr8pilMW1aIi0k12AVHXUlPLzAUW1dlFmuzAKglzWnDdFmC7SNIh4mgIuBaC0IXv5PCYtpwHyAoHEa0RnAQuSngpKzF5SAMHuVfASYfwMt6sPnK3iTzooPTacJ1ALBQcXjOL3pKFwFknj2E7KYqwiZTxLx3Zl88UcaZPWxYSz0fpB/D8QFSudhHLuVtRijJh/SsXuUe/5BGcjH1sC5a/DMtxkcVb6FMZmrZhdY+gcDwMt3uwhkNEveu4vn0ZQVjizJEVUP+5M+ihz3u2MQ+fHuYufVmHiBJb/FQLKn+TXVjbF2H112AzrsmuqFbnW1105+bgNBqI4WGY+RgWIeLCQVbEsLId2OkuitEAxZDXZBuNwEJz5TQaq/cCzRMYshBXnMn1xdaTsDYeU3B2YRX+wklEaGE3Bnq7W4h2noNbjrCwcAJO9wQ28xyWH+Dk/DGsdBfw5atP4Gfe9+v4+McvoBk2EdKbmMWfWBBPP4BSHE9J3pWaX6tbDWCj/2dlOrIHuE4/xbWVrn06kkngarDduA3e23dP7lC1NdrWxKg1dVuhcRsIXJc6HbQFuKbSj/RGmVgK0O+3Gbpo+Aq4DuMMccL2Txeo0nDUpJ+bPlKZFXAZVSlcOd4SOxNCSkm910rXCeBqUvuN481YWVoHs2pxtuapb4xRdZo8VftyHGx0+cwWVChz4YgwlcWx6OfKuLCvoIpXjGuQZrlAV2km+T0DXA20rtewEk9fPaqiDUGutlX1HwSuOlNk3wFCzTJiPyWq6UvHXW7tuhpfV9Pf1LOv5HbS9+a45xt36Ppvqr/Q25S6Zrr6mClGKfHTyTsGeNfcA4zdjFF9q8Gp2t76TOF60CWfvT+LwCwCr1AEZsD1FQr0bDezCMwi8OIiQEikF80FMt155914zy/9G0nbJvwhvCNopfKPf5i2POjT+3TyxQEdQRVT8wngWFSKAPH8+fMCNpn6zRR5KgPMqw5cP/3pT4uyk999IS8WmPqe7/meCUuBScXeeGt+EEhq+Wtf91qByDxeM4ExEwceHwEbJxuEl7RJ4HFPqz9NzG4JvORsoGBxJ7eCsC91uyYGBMd33nknqASm6vjJJ59Uw/KXCF3rvxeVbqeD5aUlLC4todPtCNwhlKdadHzND5psTnqWqQkjBN7+xE/8BI4fPy7HzPuT14zwn/fLr/3ar4ma+qAXlXxUPy8uLArM39jYmPQxq/2QKlHet0ePHJGiaqpCtJp5JGkiiwaE4QcpsGVCY5XisUhF+JnbbpP9CqgsCmzv7Egsnr34HJ5+5mkpbCbR0EWtZHqvbzK+T1UO4Tz/dFptNBqhpEJKdWVdDIrHJb54eY4rz1/B2tqa/NvARTn4egpnfbKrJ2/T15E/MeppuU90jKZRufJ8ritwlP5IAUUlAzfegSbMNV6IzDHAlde6bilAUSYhrAKu6jIQfiqFbb2KM8+TE3OlVCrlN8aqrkL4lT9g7WKbwHOCXquMrbitgaAKuKoUXaWirStcq/Os39KVn6wqTmOsA2oZqqJ+lWfTZGpOSeL2ByoaMteUXSJYqhRn6t6T7XIeTdWXUbi6FpiTz8JwfB4IFhSQpX2ABuOMIaESK3UTVqQFBnGCuCzwhruO4Z3f8nV44/2vhdXpYERoUbACeVcKJsVIcWVzDZ999HF88i8fxec++wyuXF5HNNxBkUewkaMbeLhtdRknjy7A8tT1Wl1axj133I07br8Tx06dRrMVoEx7yKOe2AYsLCyhOz8Pj88i05vTAfLhOpwiQek2kDmuFiOnsOMR7CiGRcsNhtYJUPj0fCUUsVB6C7C9LixWSR9cRzq6jjSLkLo+CqcJ2w6kaJNXJMjLFKkY3oZK0Zf0kQ83YGUjeEELXjjPZRGM+teR9K/DdXx4zQ7gZrCcAqHdho0mEqpcsxhFEcEDlcVNpI0mCp8AdgQ7oULWQeZ4KFlczCL4ofcli021UFgOrCxBEI/gZiMUhKpBG5HbEqAU5DEatHVIh0S7yKji80I4dgDHdgGH6dsRnHiEkr6pZY7UIVADfKZ9F0SnVHMS2o7gsM112yjCeWReG4XtwbUD2qxipz9C6YboLi6K0nZr/Wns7qzBCRbQXj4Nu9tEmg4w6g2QRRnA9O5oB8OdDcSjCFaZwY434SYbaFsZ2hTl2pnci6W/hLxxHCOvi16aYjjcQhlvI2ABtCiS7RTlCM1OF0urJ9FZOo2scRQ9q4NhViLduoLRpc8gvvo5hBjKd9qrdyD2j2J3VKK/dRm99ceBlJYRPNbjcJtLWO4sY6kVYnN4Ce/5f34fv/1Hn0fA+4AQki2Q2IjoxRICQ7HFUUp8EWdXCym1wnn7dESTj7dZQp2isrXfTbTHZkG3akD39tv7wbs9wFU6T00PSypYAyzNddHiuWYpolGEXfFw5T1ooRN6aASOAEUC1yjmIonqf6uihNWCjylMxTvJRmHxO46oXAW4ivxVp98LpByfu3HPnla0qkWqmqLVAFfdIamhi96OzYKoHjyX7UGBJE+QJJmMb3wqvh1XFid50diH5LyhZYHLEWhK6MoXn3VzfmOfWWVhIFBVOqDxtVZ2Auq3pt+4EXA1i2pmnHnjMe7e5X2VbVGLXXUrmff2u6fG700DV94PasyiUap0tBoo693v6Yum+3s9Xlm7tPlChuyz784iMIvALAK3PAIz4HrLQzrb4CwCswjcygjcdQ89XM3AzBLA873/8/cK/GNBJCpBCV2pVGUqtszRD54vyKFRbUnlIyHf0aNHBbg9+uijUsF9+kUASlUsPUAJNydTtqcB3fRA1MIdd9whqkSmrzPtWw2AtZZjn+PkoJpAkMpD+g3WFXP8LWEAoRq3IYVj+n1RNb5cwFUpM0RmNvF6qUC0PhF7qduavmb7pcdJ3PcrujDx45sD1/q14z3EImdUTMu1yXPxv6VPLBWnjz/++ATA3/e50JPWKh7au2y/79a0kXstZ2/y0KmYKFdTucc6HUn1V/OkUipB7/Z6lUqxUsuI9IaxY2zMTWBU01p1otXOyp+UL/O5mZRqvz65COppFmiq8uLHz4SGljrZUUG/fSol14Hr9GlL2vOYZu6NSs1yY796MQbRCnANCuTOGLjyM5oAELiqvytPVpPmL4+1Ud/oCbkYDRgvPQ1cbRb60X58PMBpB+EJSCFAQE80dVVyBbRZkGtc5VpB0lq7Iuc59mrVIltdMGsMVfkbEceZFzesJ+/1tqoeSPN8yT55LsbB2QBXW8VFebFqCwXZQIGSn4liS/kbwrNBqwoFW6na1nYC2utWVF38n6TMAmVWCDQbjVLYvo1v+9p78c5v+we47dQ9IEuL4yHy0kYWtLGepXjkqcfxiU9+Gp/9m0dx6dkNJCMXC615tEOKP0dYmfNw7/mTeN0Dd+L0qRXALpBlucDU47edw+LxcwjmVmB5LpAPUA63JV3eSllUKQGKVCmzCJSTEdL+LpJRH2lOP2NVEZ0fO2UBh+dPJV3pIGeaMS0BCM2tBhy3Dc9x4IIFunpIsiES3kMOFaEthF4Il1YX9K/lDeA1EXpNeKxGPtxCHO8CgQ+vtQwbIfLdNRS7z8PhPeI3kFoxSjsTD1cXTaDwkBNy5kMUFi0MQtkmoSrSGBY9pKm28z04oiaMkBUpSnq9BvMo7QacvEBQRvByYm0biTuP1JuX9sXL+3BH11BGhB0FLL+B0mmgzG25hnnOQnwZPHokW6lSaYuyzUPJ+NBPM0vFg5Ug2gOBMZDaIdJgHm6jI0WseO8UcJFaTWStJbitFpJkG7vXrwGZh2bnBOzWHNIiRjHswykIUnmfDLC9u4kR4ZfvwS0yuHEPbryFsn8N5e5FsR1oBC34nZPI2ifRt5vYSai4HMDNYol9mcVIUwLhGA0/Q6sVwu8eRzl3CmljGVGSYfvq09i68DfIN5/CYsvHkRPnEC7didhZRa8/wNVLn8PO2iNYCttYWLkDjYVz6MwdRbflI8nX8F8++md49+98HGUGNALaSVDhbFfKeSmOJP6jCriy3ST0NmDwoOdYvT/xZE96uezTp+wLXA0Ak6Z/cgx0oFpS+1arNsRINdVvCVpX5rtohQGsNFUFxYYJRlS4OjY6DU+Kh/GeIXClmliAq2kzdJujFm60jzafMypcuVBQAVfVflrSPlPhWgeu9aJP6rjqRRknz2sKKsr5jAta0UZAbD649FBk4sXPcZx6X4FjBciVNy8XQFW/pxbUVIj0IpXuDxUg1eHWfYSxFFAWMwoiV8e5n63OTcYMN/64fp3NImAdVu/jXzGxwcmxlpyLWdeWv9eAa5VJovtBsx292FltVsYpZgwyPpYZcH1JF3r241kEZhG4BRGYAddbEMTZJmYRmEXg5YvAXffcPTEJ4GSOyjziBIJGpitPD+oNSLkReDW/4YBXfOUmCgyMz4fel1RhMq2Nvlv1KraTlW7qo8Dx741yQNLHjAfWAcC1DoDqIokbRXeMoqe+NT0YfaGXyEycBA5x0D85kboVkHT6ur3obU4VEJsu4DWGmXsnhJNh2R+40gN0GvLx3uK9s7S0KHBcJmSsmky/ud3dKrXfXP/DhF/B7YO/+WLjM/5dgVKnKxqPzeozrbQUcKQPQaJhAKIoQlV8jOpEIb3xeoguqTGlTlbFoUzBKW7PTAiNKsecsUA1vX0p4CQfVFKZKjCmOJbEa+IrjN8NAnizi6CBKU8zdwlcS+SO8RLVAFOVT1HVqDVqNJmQEwoinqe2GVCTX+2dSphZWX2M7T4q/7mKgIwnsdy+gifKh0+OT4nOtaffZEESUeTqtF2lfiI7U5CXdghyyYxfrghkVdyViNkAV7PPvatCE8BVYqGeOG6DXqy0DXBkkqzSQgV6yKnyoSE4IIfkf20BmawWTgCr1MJS/qXy6B0DbXVsWVIgGmaI4xTLSyG+91vfgHd86zej3T2OQY9+mwNEcYHLgxSfeupJfPSTn8DTX7iAvFegE4Y4e/IYXnXX7Ti2tIjAybC02MT588dx5uwJtLpNumOiTBO5tg4hoR8gd1wFahiiOEJJv28qHNMIFhLYtlrIyOj32d9BHu+oYjZBC4XXQWETkgFumSo1Hf0GXZ//H2USIY6Y4G/BbzTgNRsoHCBOR8izRNSgntuAYzcF9edIkNJn1QkRel2EtociHWEQ95C4HuzmMjy3DTfuwxlcQ5H0wdJa9IdkqrLjBeJ3aBcKTKTIkNpA4brw4cLNLJRpjDIdwLFyhAR8ToA46SGONmFbOZygi9IjdHVFUWoXfWR5idSaA4Ij8H0WEhuhHF1FNtqQ/fhBB7YbIqW3ZBTDzniv+EDgSiEyQmyb1gksduW5SEQRnQmsdnNHipaVTobI9pA6bTilAz8ewM+34bgZEjgY+csI50/Ca80p8E4Cn4coUiqQI7hWBq/dhNueRwYbo2EfCcF40ILjt+Dx3kv7GG1exOjqF2FvP40g6VH/C/Ccm/PI/DaGVBDnBNYe7CKFk/VRxj1k0TaQ7yDwLLTmj6CxchZF6wi2hgXWL1/C4OoTCNI1LM83sHTkPLzuefSzAFfWnsTmlU9jLtrAyvxpdFdfhXD5DBpNH0jX8UcPfQI/858/isEwRdNjkSVfnhOxCqC6ncCOcWWjoBtkflYtmk2p1OvN4F7gahr0A1atp1Wt8tCql/ztBQBXeZ70b2UJS4PFVujjyMI8OqEv0H3QH2FnlGKUK0sBAtdW6FUKVwNcjeez8TaVBR/xbmVbRr9jtkAc7/H5c1TBvlq7nBGg6/bZ+KWq09HepRq6ToDsejCpAjcrbgIMS9kXxQH0iqVqXbukIMkycH9yrOJdrSwDlJerguf8Lf/U4ytFtOSP4dRKWVrSUoCAVbftMp6tZWuNC0ce3AlK92e625v1lROfq0XH+njuQNA+8bvxPcZYjYGrga1aMa2LLI5tMfRBso2YWNCrLaqrQEg81mcK1xd0NWdfnkVgFoFbH4EZcL31MZ1tcRaBWQRuYQQUcOWrpq6bmDGoYVhNW1cN4pUD53i4erhB4Es5+PokZRr8qEl5HZDuSfEy40idUv9Cj7cCzftMfF7oWU3CvZp074Vu6IDvHwiK9fdVSvhkyvi+KM28eQPQZlKnVeUhCc4NzkJDP/0NSdGsaazrP9QlfXTxogMmqDeK1/TktQY4xz8bz4BeMnDV587tTANXc47jIhS0A9TQz4Sstgqgwq1IWgXr9IRNY9AxDDXAVVcbNt6mnCQaiZWaH2lFjlx3TekkEOroqhTPibTPekG9lwBba9eJWxEP11CEgLrQlS5cZe4GzUqpIJRyJjxEaaLGd4sUzeI74uNaUOAkf2fs62prgfK1IiYKGutz0RBUTfLHN4iue1X5NSq/vrG6X8SmWvUq7UwFXNWJKuBaA7YCXNXiivZHGH+vFu/91ONGlC1nIXJOrXAliDXFUBShVnYChNji2coCNo5UCyccUYDEtOcaKAi4cNT9WpaIowL9YYIsT3Hv6S7e+bavxze/6euRuw3s7FJdGmGnl+PhZ67joc8/IlYbxxdWceboCSzPNXD8aAdnzx7FwuKcgh2WhdD34HuuODxKejlReQakSYwsj5BbVFe6cKwQZe4gT3OgY2/idwAAIABJREFUSEDzUYvojsdP4BqPkFIBS7jXaMKZO4q8uYqEv0tSgaBuHiv1Fu036PE66iMe7iIvM7itDuzOPHKXqfKJbMcrcrgWPVYDsR/ILALXAoUoX0OIY3KeICtzJE6InNYEToOaT9hZD0h3JWXfKhx4blM8bZM8QpnEsOGgdHwUvg/bd+DmKewoQZElKKwcnhuIL2yelcgHGyiHVMyyYFYXCJZQuD7KkvvYEk/KzGqhdJfg+B24DlWXPWQJi/jZCMM5BGEDGY+VSlPC1aCJvNlUqudoCGdIlAmUvovMtWSxw7ZcuCWrtnvIbQeJayNnOxKlsHtb8OJrcJyhLEDEVgdueByN1jzgFcjLBNkoQ7YdoxwOACcDunOw5o/C8duw6UHLe7sxD6e9ArfRBqwccW8L8ebzQP8Kit41jK5fQty7jNCl8nkZRXsV284KdvKOFADz4utAniKjMjcZoBhdRFhsYb6zgNaRexE3z2KjB+xcv4Ji5wICuyf2NvNL55G5S7g+3MbG2t/CuvYYFrwOFo89gHD1PNwwhB1dw8f+8lP4id/+GHZ2BvB53Z2AlE77j2rgWtK6RQPXaoFmvLhinnk1NBgv5kz2M6b9PKjHM8kLtXa2BlzVeKtuLDrpq1092UZ9bwp8yeKUhp820A4DHF1cQLcRyuJHvz/AzjDVCleg0/DRFOBaTihcTRuq2hK2Pao1keZPbBbY7tIzlYp6DVxNe0erEgGd2o91YuSozkn6LV0ekQ379KiIfaeU5ZIdqw6C+/F9VxY8RqOe+E/zPVpw0A+aUJRA1guUHQ/bYKpcqVAmbBWLHmPlI/Y0BOtExwrISgaAhqt1wG6AazXO4ipYLbvqoGHJ/vfGzQd9qouojRduAPknt6bvNX3bmP3XPXgljrpLVOfDf+j5QL0vle+M700Tj/WLM0uBm1/B2TdmEZhF4OWMwAy4vpzRnW17FoFZBF5yBMbA9SaIrgbnxju98W9eKNC8+cncaH8KuE68phmdKfyz77losFTbxR4bgZumzN/8DAyQvDXo6hD7O8RXboh7DUS8wXaqMFfA8MbAta6kGOPOvTuYgPyHnmDUtnMI4DpdsOuGrFhv+iAwa9QgyntUxaCucFVFn/QkvWbBUM2ljEqxOgU1C1Lp7OpNpstX8VM7qLznqP4xxa0k3VHNguX3BSfdwl/Ve4JczXYr2Y1OoTe61yll881upfrzciMlMbdD2BOFJXJPq3MrMapJo1fTPlG58i2mtJpUfH3TKOCqLAUEJgt91d6pZt6ore/MXFEpyWv3p/jHaq9GnaUpm6eHo4AEDaMlbtyoUapOA1fjFqEOzgBco9ZS13B/4CpbNar8/RRs2iJBFK1MESfLED9FwgJ9OvwvQSxhI+0M+XlVKEtlGSgfPwXwBVxIgS1lMyD3awH0Rimu94ewEOMb7zuJH3nbP8TrXvV67MZDbO6ugww/ylu4fHWAteevoNuycf7cSayuUNEKeE6JRsuHGzJ1vUAaZ0jjFFmcokgSWEwtpwSXKDVNUeSxxIUesy7T7p2GpM9nLEzDA5L724NDdRstB9IhytKF3ZyHM38cZWMRaQZkfRZ52oKfD+E4hRTNIr7J0wRFGislcNAA/BYKx5c0ZzsdwIr6AIEpK4sxNiKtp+ktXV3J+Zh1kcINm7DDOaQIkBIeEQgXMfwigct7yOLKQQiLwLKkbUEOuRBuAzbhL0F4QQVuxnUBlK7ySC1yGzGLW8Xb8NJtODlBc4jSpS8s1bB9npzcsTlcZJYPuIEol3nP0J6BitowaEqRx4Ip1fFAIDGCBkoWECMAi4fwRj34RQbLJnDlH1VMiM9VWfiiFCaRtewcRZojj1I4yS6cclfumQxN2N6iFOZy3ByWnch5FqMIxXAg6dwJ/V+DDnzHQUDLAlootJaB9hHYzSY5JpAWKBMWZ0uRpjF2t66it/5FhNkGVjpdeI0F9Kw57GRNJEkfZbQG1hjL/RUU9JXtXYC1/jm04muYWzwO98j9iPxjiFj4aWcNUbyNZuhgZX4FjdYR0HF+bfMp9C4+grAosXj0TrRWziEMWgjiNTz0N5/Gj/3Ox7B+bQse7zUW/bJdAW8lFCSkrYC0Haaz09DVtIl7soAmlPTTvdzBi4d7LAV0ivs4IUYtrKg2Y58WWa3yqGedafzVEpVSd7J9aDcDHFtcxBzV3kmMXm+A3UGMUVbIfdpuemiErrStI9qLxLl0GeN+TbUjqpalajvVmpO4b6s2RTyWa+DZAFftr1Ifc6hMCj43Bsiqttd8Z5xpoX10pR9Ui+ts43w/EIXrYLiDEQvZ0R7A5yICz5nPhyX1CFwu+rAvzJX398S4RY9dVJEv9YkqrkUf2lwK7pl4S3+qlbKVzYxaFtyTDTZ9hV4scB1f70mYXz+H/TPODHAdj3SU2lXrlXmf8Jms+l+znKtjXWXm6OyW2hh4BlxvNiKafT6LwCwCr1QEZsD1lYr0bD+zCMwi8KIiMAauh/j5AaCy/ssJ0CLKsmrYfNPB6CGO4AZf2Qe41rS44x+OAdYEFjQDy9oe/v8CXA8M6lhad+NLc2h6XFf2qEnVgS+d/sjPZbo69eUbQmKz0VpFe/PWNAg0qp3qc7PDGxzaHuCqU+8V0FIqJIFh1XFoXWbthiLYMSpMORedGl4PpZ47y1bM+U8IniovPQXMjB+n8asT2CppkFqFVE+Rl4mvUW3WVCsaBBNyEtK+XK+sAq7j4ljKSkE1Mka4aQphMavcys39oyfkVCIaPz3937pcWpSsmpFUyEMX6KpyRuXf6qVuMTXTJ3BVolRjB6BhqfHB1apWxVG1wlWnkSu1sPZFravhKhsCZRJ7UIroBHSR3Fbq07RpBD1vxS5gXGhMuIatFNP8zGYRJgIRlypXV5SuqiiMBrICWrVKTVKnWedIeVdv94e4vruLhbaH7/m6N+KHvu3tOHvqPDa3n8fm5lVJtw7bq3AJEfM+QjuSAjuu71YesPrsNZRIlZ0MiZnsSCvcqMIlQC5s5TtKoON5sL0AqWMhyktkpQ2X1gCWCydL4BYDBSH9FsqgA8vvwIIrhXCKmGBuF1Y2hINU4kFBYi7aWFf+lCBE4snTfiAHsgGyUQ9pEilI4zrwbAehG8JFiDRLxEogI9SZX0HQXpXtpckIWTSQomBBUcCzCCNtpATXBKlM5Xc88ZCVWNAbk8nWBL1+A4VHwlHCiWLkSYS0zGBx4YHtA71dI8JcWuQQ/mSScu/aVLvmyK0UJYuIuQEKBMgLVaHdIzwVNZ4IvZFLdawGHK+lVJEsjJUN4BG4WgS3AQqmWZcJ7KSHImUxIReencG1uZ8AsdWU/Xv0iU0HKK0GrNYKbL/JGu/iLWu5Fgqf6eRARvCd+zQ/hpP24aU9UQkW4SJyn+C3gG9lYq1AOJ3aAWInxIh4P+rDyyN0qDrMc6RpgYx2DlaGONlBL0oxslrI7RYKXuf1L8DbeBhu2YfdPYJg/jSajSVkhYPNUYo4G2HOh/gJW0ELm70NXLt2QdTF3aWTmF8+hcVmC53sOv78rz6JH/tPH8OV57fgWD48h0UTXQVZCVwFKhK6GgW8boeq/ssU1Bu3lurZri/u1Pu+m3SnBlRWfZHakbQLAvdVC7NvJkkd9BrVvoGuOk2+3QxxnFY9rQB5nGC3N8DOIEGU5mJZQoVro8HnucQwSjBKFGxWnq1q/7JgV/VnqsCgNoMROwYCVz7fqg/TBafo4VoVHxwDPWMmo4CrOi+TITDRH3LVTZ+1qFz5zNKX2fXkOkVJT2ypaKvh0MLDZ1E4NrUEzfSypspeWbzI+7Jworx1dHKIjrE+3mrJT11/6ZrEI1qpdSXrQadCKDurwwPXep9+o7thr2jBAFfdZ9V+vH93be6d+hdrwFWKK+4txmbGBipgquiaychRcFb783IxY2Yp8HINk2bbnUVgFoFDRmAGXA8ZqNnXZhGYReDvJgIvCLia1N5DH6qZkRyO3LxwRew0sZvez/Tnk/B3AqjqybGoKYzabOrnSsF46JO/4RdfbPr6Yfc+bRlw2N9VapJqsnfYX97se4eHrea6VGqQCeCqgOaBd5a5PpIivfeY9gOudcFj5Xt3g+s8ce3qsLUGXJU2UylQzQRZ+WzqybIGruYI1URW/RkftklLN8CVOiC1PVX8yECzGjDV965EW6t1lEqz5klKACsFTPJxqv6UmpUTS6PGvpla9WZXfr/PM5cK1wK5q71GdZxMMW2Vsk+7AaMc1R6t2i9QJuRq9ixgRFSu9NkTQMn/U6W35Mzr90LtxtH1mVUhnCmob4TEZoIu36jUrhqmilJKQV/GS3iADpuCNMamYFxgp7IhMBIu86AeoHI1SbbVsbqEGTY8fU6CNAj5FbuUz6iypPzM8Vy4TIslcHUJ5Qo4AmwJYKm69JTCMkoRj2JE8RD94UDUXA/efh7f9x3fjn/wjd+CuW4XO+sX0d98XuratxsNBBR0EoBScZpnyEVW66O0AlFiSmpuwfuL3qZMAx5nqjKdlx6+9Fm1bHqAWsjp10ow4pbIWbAwTpBlGXzHg8tCUgSJRcZqYLCDUCwDShbvyrgfqmalzBGKZIgyHsK2CmSehdz24ZQhnNzV1y8X8EfVapklKJmqTvWm40nBKgLXlmXDzzIk8RCjLEHOwk5zR+C2FhV4i/uyH6a5i01AHiMrgdQLYYcduG5Dns+CsYl7AIuAMT5BB2h0UDgWrHgAe7ADO49gNwgyu8gsFzHj39uCE1NZGouCz3WbcOyGpOOXSFCyIJgdIuN7kgJP2FOI7UDBhQIqeRsdZT0AH1aeIC9GAqWUgy9Trj1YTqCUw+kusnQgxDTIRvCRovAaiNw5ZGUJe3AdTn9dDHus1jLKxrwAOK+IReVYtLsomnMSawbCTiI4WSRxkWtke1IQDFkPXj5EKAsrHlKer9tCEi6g9DrwicXjIYphDxlceO0l+K0GkmKInX4f/VGMmMrbOAIG68DOBUQbTyHubaLVCHH86Cm0l05jt+hgfTBAGm+i7ZToNtuA7eL6MMJuUsBvz2NpcQXHOk10ii189KGP4X/7rY/gwnoMBwF8FgsjKKY6ktCbMZP2Uns8V6s6tZZ6eqygGp5a03c44MrmoO6RXoHVmrJQ+pMK6I4BpWrqan1BrWiitG/yBQftZgMnlxYw3/KQJwm2e30NXJUC1lgKcB/DOBGVqwBX6W+08lSeZ72gpW2BGB9BcZXClQsppnCWKW6o4CW3rY5V9Xmy/CfnpLMNtAK1WgyTb47LH5qCXaLi551p5UjyGEnCe4RF4kqxEmDhLDl3sSPQBQZVAJWK1hSkpAKdsJ/PLdX1bNO46CGLpwruSj4F2/yiEH9Yfk/GCyLE32spUB+jjM9X3RJ1peuNVK9mLFr//dheQO1BmfHosa3UE9s78JkYt7K/0G8o6yOzNlAb3+rb1WRDsN2tLxCLbY/ezwy4vpgR0Ow3swjMInArIzADrrcymrNtzSIwi8Atj8ALBa7TB3Cjwll7XbhudPh7VSI3PVkZYxrv2Sk7gZv+2MxA6vOiKYxXH7feItBqDuvWANcXBrQPE5IJWeYtO2c9Gain8e13MDVV60TWd20CURU/0r/fc4j72AiYXe2ZAxtlqQ5jfXJ7o1gZMDqexNYr/prJlFZOyqRUaf7IQuR45TwLSeujMowv4/m63xKB8nBVMyCCREknl5RyU8ZEbVR9RRW64Es88agKNXBPw14ihKygj51S6BAWyk/VocpL3tOTf3nCXvK9MAkfFHAtUYqyj+ejfEZZbFpFTlkD8G9SNKtWdVuBDz3T1dYJAv3EWsA4i3DiXJUZE4Vh/SXTb61uFU4gHqz6G9rjVuCvuV76vwJRRTmslU6mGCAn7oy1httqQq8nxFN/N58pX9o6tNk7UdYXo7rbCdtYDMujklUr1koCPKlGXyqY5ypvQiq6XHoUEkp4FjyfKkuCI6q76GfookhKKX7klKWkEq/Ot3FmeQUP3nM/3vDmr8fZe+6VbYy21pHurMEnNMv6yIY7yOKBKG0JRAvbR+E0RHlKBSor2xOcWmUOmwpOga8smsP7jogzFxUcU8QJYJEMBT7KdwgOCTSTkdwPLK6Vuy3EJSFYId6sVHQScqQ5Aa0FN/BF0cYiQPRtLYtYimPRQ9UuPNgpLQky2B6QeQ4Shj6j5tUSz8fcC5G6DVHAOukQdrQDZJF4UiJoww67sD16zNIaoQ8ri5V+kYsWeYbSDlC2FiSdXtYqeD7RDqyIHq8JbJcFrNriyyqWAvyc52eX8BotWH4LSWEjiUcoRj0gIoztI3BL2FT0ul3YvJ6ErlQjZzy3EG6zDdsPkOa0EhjBymO4vgcnnIPttEVtmmd9FGUCxwkB2xflL4v72V4TjtuCIzYIBNAx3HQIt0xQSPGsBnJ6SAw2YA/W4KQjOEFDFKsscmYXCrZn/hyc7iq8ZktdvzQiHUdJ9bJU8UtRaGsEu0zhEeLm9NfMkDo+8sYCXH9RYH452sBwsI3EasKbO4VwfhlW4CLNC8TRCMPBDoYDpUouoh6itWcwuPQonNEajqwu4MjpO2E3T+F6ZOP57Q0kwzUsBcDK/Coybx4bqbJTmOu2cWyuiTk3xV988iH85K//AZ64lgFWAyHtLQgWi6xS+Qto05YCXASpO49X4K5Kod+vsTwccJXFoVpDpXtODUt123zAqu801OOzsjdLx0Wr2cKp5TksthzxUd5m0axBijhhUTUL7UaAVuhKG0yF63CUipWIqOQNnFOdlhwQr7GKiDpa8YQWSwFHCUCNtY1uK00GhlkwZFushKJj3a7JzBiHwsRPpT8oewPdb/K3zHawMqRZiiRO5XngKhRtBOgBbWCuWahUXdo4rd5lOyZ9kC3q1SRJlJerLKIqr2zpw3MubLAN0wXAahY1+9lKmAX88XhPFYSctr+aBKqTfYKsIU5A9jqGVhGqqinoj8bQVfel9ZuK8FlfxzH01lk2uhCaUeuq+4d+PlJZa99xwAy4TgwtZv+YRWAWgb+DCMyA699B0Ge7nEVgFoHDR+BWAVelLFOE4sYQ9qBje+HwsBpEKypx+JP+/8A3bw1wfQknMjFpq5UzljCaUftL2P7ET5mOZyoRHwCV1KxBKzwP/s5h7q39Ynsj2PpCFJxm29U+agpXgjClaFXxG39nXAxETUmN4s9SE3rjuWe2pSeDan4/BncyRxI4qWCrUUKpTdTAaqU8ohqHcNCIVRUmoDcmgaupGi1F4LkfLZS5mdK8+nxq4j/xBOoJtLkNVCyUvo5HQeCaNJgeTsiqUt8rtY32VTXTSAW2jCrJeAZy8qu99ahEK6l0VNYJagaqZpRqOYbp1lOrJxpOm+skE14dQoJM41co+EOEVRWVHxfSkmJdjDEn35Rg8r/j4l5j4KpBcE3FKveB/Obge139vlapSw7WptgIjkBWR/xGqWgVpSKoNLUAj6pIqrv4RyliCQxcQlqHQsYCCb1VoxxWmmOhGeL+O87i697wWtx3951YmuuiHYQIGl049ABlBfLREOVoC3a8AyvpIR72JHU3bDTRbDRRWDaSguCyhSLsCAws4AhoBX1UBaAOBYRaRQKHqe0FJLU9F2vaWHmc8prlKcqCCskRHIbADZAHHeSEmoRIWSoKX8+l4ahDS1DxKaVvo22XopZlqr6o3AjPeBxppLYZBijac0icFvLUgpMk8MsMjmej8ALEhY1o1Ec+2iEyhi8qXFfOj4+3Q6CYDFFksVK+OR7ghkDYhSUer8pygKCVKfdUebJ4DyGU5/Iet5GWFIJSLagKmvElql+SWJuQskTCAkDRFnw7gxN0UYRLcIImPCouo5GoPPl7v9VGGTSQZAXSqA872YVfjMSGgDiZSr00GwhIawRzor7N+T8CKiqH/XnYwZy0KQWhK58BFusinOWtnCfi/0p1qptFArtLeAqw5SOJc85za86j2W6LeUOcjDCKI2T0cC1z+GUKN81QWi7KsCXPukdgXUSiyobXhOs14fEYsj5Gg01EEZW8TVitVbjzR+C3F8UnN4oiDIZDDOMYSdRHtn0R8ZVHkGw+DT8ssLx8DPPzpxG7q7gyyLG+8Sy8eB3HO10sLJxGZDfRL1hQzMfq4jyWF5fwt488ip/8d/8Rn3lqB3npI3Q88SIuMj5PetFE3DCMAlAVIyTQnHzVaeR033k44HrQuOCg/ss4kVaYVhY1DQjVNiimSZT2w0Wr1RbgukTgGsfYHkTYGSaI4lzaFgVcPVnkGkYpBhFtQbQNiVbajjkjF7/G+FkWsjRw5WKFHB/7ICqEqQoVi5uqV9CF/NQ9r8wbdPNNy48ppabqO5UliKPBtFlSY2OSWzlSKtZTtfhmUuH5TFEJK+DUZJxohbBSsKpMEfbf7FOpFE/SVI5Z+loGRSs6TbEsqu+VNcFBxbJ0T2+ypWp95b7jk0rxu499Ui0O+1sM1LJi9Dh83BdXER1HXVJHtJVAPRNHDcDUuKXmFV9ZClQb5WrEuF9av7x1qwaKs+3MIjCLwCwCLyoCM+D6osI2+9EsArMIvFIReKnAtTpOMyg8IJX7MOezZzA5neY8BXiq7x/CW/Yw+38lv/NKA9e6epHnWYeMirHq0bSR1NyKYFQM3QDXWqGKA7ZvFCEH7X4PcNVwcXwf7kXv+01W1Skr24HDAtf6NVOTEgOm1SRlP+AqZyyQQvuB6krLJuamDosULdLAU45LK4ZMcQ9xiNP7NAWQVK2LMYicZIrqfTXB1U61Gu4yTTgrCqRUcBFgUb2kJ+kmRf5Gyx+i8pQATuEG/SM5zingqpRPGrjyuDxLgKvlU41JYKgmw/WNGj9X47Or3QIEQlJ5Jz56uhI14YAokLQ3qqUBv9perSGpFEAGUhtvRNo1VEJimYSrSX29EaoVMNOqVZmAC+wtxKuTSrhKaVxTuOqA1HxhNWif8nKtR3QMtlXxKMZD1c2mfUDJClWwCRk9ptVacKgatS1RubJWkcvPAsaVIkMeH3WnDnx6pTJaSYLlbgtf9Zr78U1f/7W4995XodPuwClilIMdpLvbSCMWYMpQpko9RijCjTMlncDOC0KEgQu7yBGnBZ09BaBZXiDk2coj5KMekuEOchZzKjL4Nmsz8Sw85ASzkhGfMNEdllQN59FlAlypdhWVatCBx1R5HndKWFfC8wLYjidFrKh0JURgIXKLxZgSptHTl9VXtgp5LCpOq9EEukeR+0sCXO1RD26yCQcDAdN0GJW0dYGkpQBfFvuistVzS/iegsj0jVUw3ENJr9SwDcv1JKWZMbP5fR4LCqRJRnIJn7YONlW5tviX2gGLUHnI0xjZSFk5uEFDYjeIRhj1NuCwKBdVs40llF5DFKTIEtj0VqUXLYtnWVTlEWqlqqhYpGwMpJ1wXeSS4k1v2gB0uyyzSOJNz8zMCmG7bVESE66mbgv53FF4zQU4Vi5AlYsIHuE9MmSjXeSjPmzxmLVVBXeqmD1HlLq24yNLYoxGm0jjbbEX8DPALzwgnAPmluSe8Qg9aevgZOo+sRy4PD8vlOuUDbeQD3clVmVjCX5nVVS7VFIT7CeFhTiNEG9fwmj9cQy3nkWcjxC6PpYbc2h1j2IYdLG+vYntqxfQyvs4vbiKRnsRvRwY2R46S0dw9LZ7cOXKFfzEL/4r/Plnn0WSuLIN3+X6SYZcVlCU7yeBq1oUMoX6zNNqOs0bLfq+eOB6UP8leze7NG2vtLsKYKqPx1CYCl0uHrTabZwmcG3aSNMEW70RtvvKroFtcSf0BbiyPSVsHRG4mmwD8TvVBZSqgYQCfspRRSlCbT4X8hxrH3FRPLNQmjketQ2TpcFNsW2p/MfFX1ylvlf9jW77+JxKf6geedXPWTnvTmS8Zly50O0z+wkem+f78AJfPK6lzdZZCqqP0YUnuQBiWZXClcfLZ8jjYqB4KdDzNRerE6pcuQ0pqqU6uz2doSrQqIssvtzA1Xgh1fvgyvpi6tC0QbrJ1FExUOBYDTG0cKLuOV8tlapTqr+uP795K0aLs23MIjCLwCwCLzoCM+D6okM3++EsArMIvBIRuGXAtXawh1Eh3gquJwrXGkDZI3I9WDx2QGhvhJluzdXYm2J2K7Z78+Oe8HQ9oPr8CwWQNz3yys8yFxxU17Yc9NsXAlwPA633n6yadH81aTsMcD1Q2apnKQa4SiERXVzEnKO5OjKZlAmNgnuc3UhMdHrkeB9mcqf9QfXE1KhP+D0zUdWFovctWa08RCcfAv6b+ySMSgg2coIPS8CS+b4ojWrp9PtdKwOQ65/dCDcY8Kl0rgq4Zg1b0oWpQjTKI214W9usmgxqzVb1PsFmlimfz4KgUya2yhtQzlkXsCJ43e+eqtaHdHioxaKK1jwnthSnMQBYf6a/I5N5A2HEw1XBBAIzWjiI8kkfi1xmvQ+jQhYwrG0bjCT3hqpi8e7k4gC1hQoCs8I8GZZNmwBRuLpwCK1cpvNSwUhfUkfS6i0qF6METgwsteZwz+3ncNe5U1johDh2ZFFUrbedOIXAbQCjBHk0RBL3kPevoxxuwEqHAnsTyxFlqNVYgNNcQOk2Jc2aaeJ2GSsv3ZIWBp5ai+B+04EAV8JWQltyCyptHZvK3BDw2yiYxpsmolJ2gxCu35D98TdZNJL09rDVQSNsSFxZ2Z6wg7CShJX1uDLmPBe6OBUBuHgs2igdTywDuD3xZvQClI0VlN6CFOtykh7sdAN5to2SSlcrgO02BPJSxZnHhKE9SbcnbA1CpuU7osIVhbWI3Bh3lu9iunGMLCH4tgXy8JwIIKX4lMsCZqq4WG55AlwJaVnIiRCTqlkqkwkt4zyXAkAF1byeJ567aZYjSWMFkMIQQRCIpQMtCwimqZ7NSxtJliJLIrkX/OYcSq+FjAratA8r2hbFqpsnAm4L3olMvS6p2MuRBItwV8+hvbAqcLzf20VcWAibbTScEnl/A9HuhroZfn3dAAAgAElEQVQX/TYczxdVLiE/fV9tr4GySJFFBKYbomomU7XRFH9bp9WCzwJfUvbeBXxP7DAooXTpR9tagCWq6gRFbx3J9nWko5G0Gp7fkIJdhddB2VxEHrQxigbobTyH/vYVDBnDKEYnjbHQBsKFOQzQxtX1IYabV3A0THGk20UKH4MygDu/gmNn78b27jb+5Xvfgz/88y9gMAJC15NrTW9gBVxVlgAL6Slupr2iJ5rWl0fdekPYKq3h1CBHsgPGxaok2V/zQGrgCVzb7TZuW5nDIoFrEmNTA9cooReyg27DRzOkHzOBq/JwleetWmPUVQ1l/+a8lS2AtGtc4LDZomr1p4atCnSOLaCm/WqlFa+8W/VowSxa6ZZf+j2qVfVpy5lKn8Y2Ty0gKn9ydY3ylBA2l8JajWYDjs9CbITpXDQhmFX7Ub6zytaGn8VxLM+3a7sICWtdekAX6tlKaYehrFmqAajqEKsrIlBa+8MaK6BqPFBTs+733n59Qb0vn+zPdM+oBzLqX6YnnlZgG6I6HpmopJzxvSv9sH6vrm+QLlVvuX7H8bg2rs4UrjcdC8++MIvALAIvawRmwPVlDe9s47MIzCLwUiNwy4CrjMIURr0xeFFHLONTrb2bgKY3OKEDwZgBGntkBnpjGvzdDNBVqpDKi+0AYmsgb+1Mb5aGfbN9v/DreGNkrTKwdXLhAZ5v++3z1hynmgRpfYfcETI5OcyNcVAgKnirv2CA4E3uuBtNWKs79QbHtUfVapSm5taqWQgY5WmVklcJYHn+hJgqnd7MiSolqPGiMzYBVNmIilMpJyuYK5XpVdqjHLu2VDNep9OhE9WlVprWT1GAH9OWyxxxRoVrKQCE2zFQWKoSyyxLiJIGtzpN8wBlqzzXdQXpxPfUpE4dO8RKINfAVewEdLqnaR2mOHF1anKuvLcLAtdUKsmrYkEG5xN+AnZudLFGZDR+liXutbko4ZFRsxrFsCmkZS5W1Tbodk5NgLVPrqhUddEurZwSAKuCr6557XdGtSw+e7W05MpCYOpBoT+hTNoLKi553V3khHkuIVUsacBMuweVeQ4dBTKkZYkRU9dRwC8TdCwLJxZW8cb7X4O3fO2bcOc9dyIMLbjZAD5Vp7wHkgL5KMUoyxFLlaoYNr03me5PqEY4yFRzryVgjYWgBGikscBVTtTJ0ESBS49OpuVmKaxczAWUbQTNMQlHaB/gBnDDrqTlM7WZ6jc3bClPU1hIhn0k9GO1HISNDhpUcxYp4jSRQldUVfJmIExk+q9cx7KQxQP+lwC14LWm9QD1v0UmcLawG7CctgB2u4gARMisVC6Rb3nw3BAl/xC+xCNkUU/Uo/RhpZ8s7QUIOenxSojF43OtTFLneR/QMoDnxPPlzZhndIxlER8q7DxVNV3gVyCgR6qzs4AXU/a5H97ftoNUFqkUDHWTPvLhjtgdpGUBt9FG2F4UtSihbBZTiUplcygFzMTDkoraRheW1cIoGmHQu4pseB1uEsPjd7l1h4WhjIe0B6u1iHDlJJrdeWTxCJub2wLdwsBDN3DFTiId9BWAa7TgNhpwWHDMplqZymaqkG0U8RBW3IfFwl+uhcJVqmg3B9wkAnhtghasuRVRLjtZIipkK2zCnlsCwhaK0RDZ9cvINi4Bwy34FlXGNjK3jaJzDPbibSiCNoaDIYbbGxj0+kj6u3D6V9FIn0OrbcHqnse2dQLXd/vwh5ew6kRSFCuh+UFrHqtHjmN7MMC7f/v9+G9/+nls76TwHReBxzaP5gu6oRDBJd8joNYWIdrruWrQD+zE1Whnv5f00bU+pP6dm8PWPd9Wi0Y6xV81v1qhq4sNEvB3Om2cXpnDQsOW525rlwrXCKNUAddOI0C74csRD6IYQxbN4vWWvs9IXfkveafq2FWOATtmVrDjZ446FimgR2itrVfkuLT9jj4F9VsFtlXzx8UMM4IYn6cCgqrjU4eilLBErgV90UV9rFS10syzLaMfa1nCp89zGIrHNf+tVKpcclAZBGxIuX2qZFm0j6px3isN/o73OBckkgQpgau02+NzN229GQMfNNapixHMtTdnNx5D7j9Y2ruAWutgDVW/2UBS++4q9bAeidfvPxljmMKcZmPKv3asmlbvmy5089r2zfY6+3wWgVkEZhF4WSMwA64va3hnG59FYBaBlxqBA4FrLU3/MAP/6fHezdjaHnHIvrORqTfNRvWxHUYxKVs4pOWAUvXdHBhXifH1NLGJEzL/uFkUXurVG/9+XG5Cv/cid/3SgOv4vCdUfaai7Ys8Jp7RxERF3piMnVy1ffyDVUr/3h1Xat59tjV9VaYnxPUYMS2ySs2r/m6UrOP9GusAU+St2oaeW6kUdjXh40QmI6jRhTnkMyncQUxTA656vjcGruPqw6JkFfWlnihpX1I5XX09CFwjqo+ocs01cDU+enquqyaSygqAs+HaI7ivoPxgtfAUcPVs5E0HVqB8LOlHaYwU5JuiqNELOBV9VeYI4qfH9NQ8F+DKVHeV2q8LbXH+rKuRqTmlAszqpdTB8l3zb/JKYx+gv094ZWI1UXSsdixiE2ggNUmBnuir9GOlelUrS+bpVAsRmsPqQmB66al6c582QVdKNwXOWLAIHq0E6CqQwXJKWH4gBZmYFu7kQ6XSKm0sL87j1ffcga964H7cdeI2nD+yipNHV9HoNgHEyPtbSHrbwHAIW7wPgcjykHiBFN1iBXAtAVPp/jSB5X3FglIZizQReNN/kYpVFvQqJFUceaoXF5TPLAGtQ4VjQLVlgTQeyH3u+i2l8mRafcbU9AC2H8q1obKUXqbcv0f/UocenzHiOBFeIwVxiGa0rQRZAnmuqOD47GSx4jpuICnr9FYlRJTniT6lcv1yykVhNebl2KT6Nu0q6NlKawYqVqOeQBZQwRm01M0Z9WGlfTF5yK1QmhhbitGogjp8Zvi8CiqXNQsq6FxRBBNG0w6ExyDqbVHElwBVp/R/LVIBs1T/ln4bNu0WBteRsZhUNBAlMf1qvUZbFRQraZPLSvIFAs8XxTh9eplkzWtC64Y4ihENd1DmQ1C9zcpZhFSijiaQtkNk4gdMqBzC82l1kGA46COLY7EvaAaeKGqzVD1rdrMBr0GIWiCPee84gNuAE3Tg2KHaD4FuUCL2CKtSuIMY/nAodgVFcx6YPy6FuKx4B+VoW+C4u3AEdntRKca3riLfuCiFu7ySRdR4bXygsQBv7ijc1iLS3EI0SBHFpSiA093LKK4/Drfchb9yBvny/djMG4jXnkXQu4CWNZTq9UFzDt3uCtZ6O/i1P/4o/uCjX8DG5lAWBzwNXJWKUTfSBrhqm4HxkzoGbwf36AdD16qdqf34MGOu/fal+kn68er2TdpEQYqi2OazNtfp4NTqPOYJXEcRtnaHGrhSCUqFK4ErLQWgimZphaucpdzjOgXdov1HDbjKulIduLKd1bYTGrZKm2he/L3+u/FvrRadlC/LnlOs+uKqYKRIj6UInwBXWqroYmE+1eK08EhpixCJWpnF9XjtZRFYK2HFykAKyZlCk4VkTnBffJ4a3v/L3nmH21JV2X5Urr33yTcTBS6SVFBfIz6VtrXtFjGggAQBFRVQiYandqsoBsCIJEkSBERBBRExgahI24qijQqIEiTdeNJOlaveN+ZatcM55wbg8r73x97fd7ncHSrMWrVqrd8ac0xX2gTfYxtm3yoLbOzhSgutXiVuWfhxoVXDcuF4jspVnekC1gQ6AhtSvW64vc3/RJ77vUMhadZqz6WVgPLmVVZLyhlItf3yv+p5qjaixlbA1NrZJ3MYg+8OIjCIwCACWzwCA+C6xUM62OAgAoMIbMkIzAWuvSCoC1c27r1ZqsLUyK3zH6Vk26BUTZ2FfPxUQJz8rj9lSikiuq9SQVi+M3c38wafT/FQFroeVDP2+VEuLHB5ypdy3uYkFpsz8Sv5Y+8WVOmJp3IZ9FXsTI7U5dawSs8fyvS6p3yyanTfUcxuUD2ywDksBFzLNt5ZJNjAiXe+t4D/mjrNhWArZ1taMVNGRU9i1El0416CT1Gwik2AUu6wujuBK8EUbxBO9qR4BwsDsYq6KFDKqtC9razX867XD09FXoFZrTA1gKTIEEjVZfpl6opRPedaKmrED1Uu7AIpin0XdV5pqs6nZbNQLdRA4ZhIqyYoyVRVoOn7p7z5yj/6sqtWLUBSNyiRACogy8JNaaKsEUrIqRS7+m7QwFlxT63cKSeQYkmiYy8ITHdI2l6B/6Qit7cP66a8atiqPViVAqi0FlDVrAWu8nOd9qom1PyebnC9Me3YP/R+VjZ8PR0vGQQn64yX4wmwLswcmamgQZ6ESIImrBzYaYdt8Ib9XoPXvWZ/PGu7bVCJ6nAa0zBZbCgNBFYrGwBeWoJShbgTpqZbhKcEroSEJpisT9Umq4/n9EgNZ5AH06owlOWhsIfkcxa0olLRtnK4TBe3bSRUwkphqVHx4WTaO/05qfw0LAV2CW5TSeG2UdhMladXaxt5FMhlN5m6LgW/YoF79GX1WBiMbq/0a6WvqUlfV7YnQ7wpqbylzygBomjhqFSNG3Dob+u4UqiK3q+GMwxveBvYQ4uRGgbCuCUerR75YRFLPMO4gOHV4NZGBaoSACKYplwWuVMTGCsKuTxFQWjKYlPCNRk73heqnTNNPY9bogIk4C3tF3i+9GUFK6BzQcByYThDMNyqAOwsnEUcBkhyFpgDXDMTMJtTYZwTpPB9xsSCy8JbvK9ZlApUkxJ6qarxFmGTZQtAZhvgMXpOFaZdRZBnaLfqiNpNgVgszGYXGSxaRjBF3GGBriEUpif2FRZF1lYOK2wib8wgIgy2PPijy1EbXQHLrojCOjFzRIayQ7CCBry4LUXPCm8cWW2RWLDkwaQoeA2rCnd8BZyhMVFWp431yJvTMOIAZsHK87xnqZS2xYuYCkTy7Ti1xA+4sEyEYRPtqXXIwgasYR9YtC1icwmCySnE6++BG69C1bcwPLYM1aEV+MfkFC696cf40a/+hvWT9LelGllBcFV8if2q6pVE4bqFgOvGFjefKnDtZCT0jAYIXAkbed+ZtoOxsVFst3QMo74hdg1Ts21MN0PQUoB+pSM1D0O+UmJT3dyOlHWGGtopZaTK4uACoVK5ShciytrSd6AsNMW2p5StKuOi//mnn0waCJc9vla6LvC86V38VPGT8m1yX6VQau3yOeE5DiqiwLYQRlTqBnJOopDVRRil6KFOeCCW5vUuj5H2Hp7rwjZoIZKJL7TYCUgb4CZ6xlulr/mCg8GytFbPh2UY5g1K1TNjbtvYEsBVDQL0DufsVyA6QycKWAli38Eqcwi9WNux4VXfmVpXf1pDu8GPBxEYRGAQgacbgQFwfboRHPx+EIFBBJ7RCMwDrh3dV/9uO6BhrlpwwQG0+u1G0+xLIFmqH5/SWS5UJbh3Q/1YsltIRx/f3EHn04SifYWonua2NhWOfrZckpiFgevTU61u6kj4eZm2uDC5LMHi5mxp4e9sPpUv3T7L7cwFrr0K5k7G4gaAqxT10JOMzvb0e5sLXMV9swNm1YR17n3RUbfqYiRMiUx0gRF+l+pWql9t/Xf3HMrr3p0MlfddqXDtLpUoSMn4iIqPwBW5pJGyiropgLD0c5OpldKwiIRTFeDa5Gsjl6l3fintwTYEuGYOU0RVQS0BrjxPHePyKFRGvVoSkKTVsqiYcOBCYCvPgamgLAxVKkEFqGtgIuehSEFnOlnCX9FZlZxTQK1W8Oh9drz5ykl1uS3NgJVFgE6ZFWsBprjrYjECUpUlQKdPLFN+BSBrOD8nvt02UqbMqi3w2gkEIwwyq0jcChKDiqyWgE7fKTA+Mozn7rQTDvq3l2HffffFsq23h52EyKceQz6zFll7BlnMIlK8DqxUX0VmE5pSwWjCZgp81EKWBOJJKrDGdJC7FYAp67mBPKbdQBtekcHhb/2qAoos3JQlsAj+CDpNF2FuIBXFJ1W5rH7Ogl11II1QEOoSLuaZLAAkhYfCrcnvrYJp9ixORaWkJ360omZOc7gmYZsNk36tcSjKV1orUPWaGwWimF6qCriKYpb7jFriR+s4BmzfY4kxhGkGw6jAryyFVV2EEAaCJISVh/DNDFaeis9llFlAZQROdVjAn/jbNiZhEuBQuVuhqpNANUIetWCnTM/mogeLO1H1qiC5TfyaNVVKsz2MzK6ASNbOQim0VTg+iso4cm8EueEKBDcJx+MWItbespX61EIsitCs3ZDCcSYBqGVLcSv+TUUvYXpRKM9XcFuOD9unnYIrBaHSqCUxrjie2B1EUYDGzDq0ZmfErsM1C1RMngevfwWRvxRRdQlsf0gKn5kxgXgLDpW+cRNRHCKzHFTHl2F4YqksEkVUBOa0XagoxpXOwIinBcznZg2FNyaFz5C2pU3mVg1ObTFc1wPiloD9IovgiE8wkRh37Ak0lrgVqYBneuSa7ChMLiQ5CIohRLmFxAjFI9gwRpElBYL6w8iaD8O3UiwaWYHa2Da4f+1aXHDd9fjZbx7C1EwifSR9ZgmhUlErK8VfR+k3rw/f2EJnfx/d24cu9Fwuu1D1q4Xg5PxxWd82JRtB9ZNSiFGsSJQimWCeCxcTBK7LNHBtE7i2xMc1iHkv2xgd8qVoFpWcBK5hrBZldPfZVUPqQohK6akWtJSuln9zkYGLVTyEUu2vCwrOeZBIVof2Fuf9ojrKcmzX+9zRRRdL4KsVtzzHvODCA41Gyn6WNiYmfL+CWq0m9x7bJ4vaie+3LJRpCx2OYLSaU41zlQ877RUcLiKJil7ZCfBZI88i8fsuBw79Dz5lp9oPl7noUULLDT9HdVuRU+8flGwYuG6I3G7iaa0LY5XfKu0FSoisXcq1x30B1mjsYuP+scD05AC4bnJsNPjCIAKDCDyjERgA12c0vIONDyIwiMDTjcAuu+7aN7brTd2Wce8cGDUXaG1q/xuDrptTrGhT21dQSPlcbvwlpbAXVoHKOHe+qmDT+37y3+j4YM073v5BewmISsC08T11C1Es+L0yxe3JH+4mfqGnhVvmQm6Ro+tOfTU0K5PidLznWkZs6NB721Nf29LATt0bCl6qGWip/FFV4SUyelLTb0lQlkzqnm4vcKXnJBkhJ7tUuVJzyArijvhEqhTJjtpE+7OqfWsooL17ZQKrcqb1jtSkmGm+FLFwP6wP3kpi8do0qHDtgctqgqUn0QINmaPfP2UsPZgVUCzFMwvDh16/Oplg20BSoTpQu9pqSwVbg2XGpKxEXXIH7S6n4AchrS5OxkJVSZYgSTJVQEuOlaCBNYsyUfuVcF1xE3Wv8Rz7ro1WAMuxdtImFfiQSXRZLEv/W8WnFFSpfqhTQCstK2GX16AHuOrfKXygVLvKzoTHrP3ySpGRQF81ec9Nlp4z4IEp6RniwkPD8BFlBbJwGhM1A/u+eC+8+lX/hhfuuhI7jfkY9k3aISINqHydRRo3JXWdm7dsH4ZbQ2x5CAwbqe1LOnolDWCFs0iDJuKojbxgar6hfEUzeqbasGwPnl+F67ry/0xVNkxCHaWapRLWNB2kuYk4pM9rLApOQlGL18eIUFApatjSrilTTNIcsVWB6Y9LyjwBGz0OJL1e0vEzuc7UtDlM8+X9JZA9ksJgjr4VqQynalssMCwqgOm/mEu6vpmowlSG7yOzDCmCw/g4pg9YNURU4yIDXT4teorm/Bfba1XS+wmlCZQJO4ugLnDe8ofgub5S5WYsqhPJsXn0mM1SREEbUULrB6pPC3hZU5R0bauG1KoKTHTihrJhqIzDWLQd8toiJHEGBA2YcQtFHqlbmTCVEle2BwJOFjQTQJyqhQKxBWCFeCpalWqeVgelWr0gfOT1YkwYW5aQonhZ1NER0qiNJOQfAuAIDgLYRoLMHkJU2QpJdakUrrLSENnsWqTtBky7gOm6yAwPheXBrVbgV20UWYA4bMPMXXjmmPKXRQt5sh4pz6lwYbpjUgyLQkl639IH1vJGRbmcs72Gs7CRwJc2nyOFi9wZEesCthkCbhMRrKINO60DCQts+UiryxF4E4hzA1lMtbGDwvXQaq9HMPkQ3LiOJSMTmFi0An9dsxZfuPJa3Pqbh9BocIHLEKUwj4ltibBeWZwogKjS6vuV7/ruXSD5YgHgKl2kekj0Irt5Py6tSDYwtumMreZYJmm3VWVzwb5D+j8uTFGE7mLR+AS2WzqKMc9AFISYnG1hstFG1AGuFVQEuKZiKUDgKstduuBjr42ArrAkn0utQOkUCVsJ2VWM1KIdoWs/qOt93vA5p+xvysWu7iKVbFL12Po5o7FuuTBHm4k8RZwl2hqWha9SxFEkz0sC10qFC0K0w0iVBYl4POvj69jodMcMypJBZZZwz/I8plcyf8uzk2KM2kR9AXEBVcWysCTXWimjO9Y/4shQtp+5z0tdnapHYyqPgrkLcp3hw4ZtCDY6oCrHJhLY7oIjF6v6W6W26elsbK76FRgA1y0ydB1sZBCBQQSeRgQGwPVpBG/w00EEBhF45iOw624EripFeYdn7dCdAJQDPIKZJMHatWsRhuFmgM3+Y54HXDtcdL5qbnO5nQCRHlVad4/dAT0Hyjuv3BkPPvSQeHht6jUXNG/q+0/n8174tKHtaEHNk9hNP7Dt/aGar20KSD+JXfUO9jU8eiq/fnq/WVjZsaWBawe2ygR5DpTX8FV5o5X2AmXuviGqmXJS2Qv26DfXC94VXOTkzdRiUqakZ6IsFOBKtY2AKaZ5a+xYTvz1xKxz72i/0o5Sp2+ipn9L4moa4t/aZtVzVo/XzL604SAwUseoCmYxZXMecO1RIan7UXu9LuC912t3IcCVakUfonCV2JXqTcMUuExFr1Jo6RjqiaFMgrWlAitK8z5n+j79P5kmXUghFO2hS7DHY6dXXyf1XxVT6bP7kDeY+lr6Hs6dcqriYR0f2M6cUyu2Su9CuV6ErvQPVUpXAQ0duwB1Ln19or7R6adZFitRwLeE9nSo0Koq0krGhdun6jKO0UoJA4Dl4z6OPPBVOOKth2P7HbeHHzWANY8hnF7LPHxJ988soloC/QyWZcIhJDVMhEmGdlIgsRzYngPXoKoyQkJ1YpoIzHOYzp1GiINAilS5I+PwFq2AUVEWAQJG+Z08FnAoqraCkILqTuUgSRW1qYu10IY2JwylYpdXg2paKkGtClAZheV6MOgVSmDO47JMUXrSoxZUtrpUqFLxSiia0PhAbYdQR0Ai/WEdGK6P1LQRkzZFIeyECf42CgJCm0AtQk4QS0WyQR9cD6ZlwiI4Dtvq/qtUYfvDyFmMKk1Fcck0fxbwKsAUfUeUq5b42SYgzjZswuiKKC+TuImc9gls2yjgZvSTNNCyqqIcdvMYXtZSYL0ygWJ8O2TeKLIwgNGcEvBJn2MukdCqQFgOq5OJypPnG4kalN6wtBbg+/KELEw4pivXushZ7If7ZXEzQlkfBSrITRcF7SioFCXMty04SBFTORs1RQFLX1zxn6VK1a4IeKcXbhbMIud1szygMgzTHZZ4qLZMZWsMgwpow4YvNgQO8jxEEk0howeu6cEZWgK7NorcMpBQkQsXNn1rLRMZ49aekYJhfh6Jf3DhjSL3FyE3PVE1GyzoZhUwrRQgfG7TWzdG4dhI/REURg1FoVTcaaWKehSgvn4VrOYaLKs6WLJ4KR6bnsYZV12H7992L2bqBPdUZ1MlrAGrLswkrit6saXsz7v38kILTf2wtTM66VFoapL4pB+FvX3IvEVy3WfzGAW2S9/FflEpXJcumsD2S8cx6tL7to31BK5NLgrkohofGfJR8WxRc7ajWEAslaeqoj37z7JYloaJ2lJAKVq7TtwlhFXWKjoNfw44LJ+vJXAtbRvKRbzy+dnXZ+rnBVX+6nMWmMwR0zuaMJzF7vIMYdhGnCTSd/geleG0KrGVh7NU+FNet2UWBM+r9IDluXMbyjpBPQvlPVrXiJd5aacwv08vFa69F7Uc80n/VD7T+qC9fqiolVqtSu/ZQmmno9/qt8N6ctBVFvd6n609/y/AtYSwPeM8tQC78BhyenJQNOtJ38CDHwwiMIjAFo3AALhu0XAONjaIwCACWzoCu+6+mwwmq5UKbr3l1gU3v2rVKnzq05/GH/74h3kumZvCeP0D5Tmbnyt40Clw83UQ5e8UVFyyZAkOfNOBGB8bw1lnfwVBQFVL/2vp0qW47lvXotVu4RtXfwNXfePqjYauz4d2SwdZQ5aNqXA3FzZzGxMTExgbHRXg8thjj23iaMtJyaYT2p7saW9Mvfxkt/Xkvl9OZOdPctU73VbZSTHU6s0nq3AVOKinGr0AUKYfejJ2+GGHYasVK3D2ueeKAq/cPYFr105AgUJVg0j52ZXbkCI/glv0REtPrgS3iqWAIZ6VqqiW4EYtStGqyRLiaXVrB/CVhS96VK5qEk6wW6BF9V3M6uBlyqC6Ct0iXPyXAq6EZ3M9kkW1s9AkrJcAdBZuupN0HgMztFMPAr1U21deqvOtE9REVMVRQVil0lWwVaCIKBrpsZeKwrW0QxCtqMDiQsCfKFAF0+nzLFXPHUmyOo6OyKeEnno7ZXvvbffy/x01sN4fYyXFyErPVj2p72nkvcB97lJJx1u4VGfLxJ8gwUJOT9CsQKvVRNxqC1TbZbtxnHzsEXjjQW/C2IgPK6oDzWm0p2fQaDYEFjuVYRiVEaQGVac5jCyElbSBuI0oCJQC06E6cUg8D9mO+R6vuWfZ8C1DIGSWhBJTe2gU1shSRFYVYbstYMxKA9hUItJPMeY2AwF/bm0E/tAIBK0SbDIsAthUgRs7iwQ4Up2Ysm26Q7BotJq0kUUEvDls0wDFuqxST+/anBCV1cRFocq0cv6h96YNi4W9pDBWBXBGEFDBSxichPAIlQhcLVM8H+OE6fq0HrClSBVsF7aZw0hDpfym4ndoGH5Fe1FcmqYAACAASURBVKlGLQGcygbSEc/Z0pc1D+tI4wQxVbLOqHjW0iKAsNkqUrhZIgpb8c21PWROTeANQbKXh+KTmnkjiL0xUYtacQAnaYh9RO4QjFpip0Dgyu+6jiXHWiShxJvHIR6MlqXU2yyMpf1OCcp4j0j1dv6GRcngI7eHkTu+eM3yXH3bhFvEyIM6koTKZkvUygYLpDWnYERNmLYr3rKwLaUk5IKG9CtAkSQCtwlE4YzC8qqwHQOekcKiPUVrBu3pVQjb07DcEVSXroS3aGsUtok0asCIQziEuv4wYnrRhk24wSTspCXg3RhaDKM2IQsaebsOx8jgVqoonIqorwuqWZNZWPGk2EcYOX0mhoHaEqQji9CCj3qjgbixFiNmjmVj45hpN3DuDdfj6ht/g3XrWuJPS2sG3UuINzDV8iVwLRfeep/n/c/CPt2qbGYur9p0Rs7Gn4gbUrfKvkpgR0G0JPYUyhYkp+WGh6WLx7H90jGMuAaCVoDJmSYmm6FYX9ATlx6uFc8SOwVRuCZKDSqCTkNbFQh0Vf1lJw290xUSUCpLAVG9irpTK0rnAMfyLBVwZdy0mr9T1FD7hi5gXUWYzD98sU+M06hTOEs89MWbNRfBANu9ZdhwTEeepbQL4H0i+SalT69WtIrdR8YicCpzShW/6wJXBU97oPMCCtQN+Z13M0f6C1z2XW3JcliAb8qwpzs6nluDoFcJu+G22a9ondfKdKZFORYpt9M/Juj/1QC4PrnR6+DbgwgMIrDlIzAArls+poMtDiIwiMAWjMAAuJbThs30qXyKsd+UqnUAXJ9MYAfAVWUBDoDrALgOgOsAuA6A6wC4dp+fA+BKCDwArmWLmJ9l1rUQGADXJzPuHHx3EIFBBP5/jcAAuP7/emUGxzWIwCACEoGyaFatUsXvf/97UM16880390WnXq/j5h/ejEcfe2yepcCmUvFlsGcAfqWC5cuWixKQCtWtttoKO+64I8bGxnDVVVfhjjvuEH8sec0x9O8ejFLmrNxpJb563lexbNkyfPzUU3HTD27q/paaPNPEWw4/HP/xkf/A6jVr8M53vRN/f+ABrYbQhRzmXP+5ysiFmsfTUXT2KtoW3PampML6R57n4bhjj8Uhbz5ErtcJJ53YcTjr3S7je8ABB2BqahLXfefboozakq+nE4unfxybD1zZFrbbbjssX74cjz/xhLRv8XfUrw2B7hNPPFE84H56yy145NFHJZVw7iUqFa4XX3Ah9tpzL/zklp/gk5/+lFR/ZxuWQhzaP1cUmWKqpyowi0ecqDa7ahnlYadNQTves6o9SzEjKjx1KqMSZZYFuHSJi57U9fL6UA+r/l/5kooHLAuIGBmaUSSedrQTsAqmd6s2UqpwVIg2rHDd8Vk74NyvnI3169fhyquuwk9vpUKe97vSbKr0Uv3quac7lgIuiwB16yGXMaLStSygpc5XqZzkPdYz0cXDlH+uKozF80iorEuUgrXXNoAKppTemsy91zETpXBv8RUpNiO/7MSrTPctFcO9qrKO96pWYqlrweuqFVqS2q6VrlqVJIsuPY2/q0JS8VLGBkphy+TqTEMDW5RiBcJEqU7TjDYCCUYrFv79xbvjmENeh31e+s/wXAd49AGkM2tg2BYCj+pOVoqn/y8LrxXImW7NVG9WuE9DpGGANGqqQlemDcf2pY3FeYaISjm3ArdahedTHWZqX1z2wwaT6MU/NgkbQDgFO4/g8AJROd0OEESRFNmqjkygMjwqZ5cWhbp+RY4kCBEHLRg5i28FQNpCyMJGWk1XpG2ErVnEcQLb9lGr1mA7LuKsQBjlYqVgSUEjpu0zXT6F5fuirmwGKVoUzRY+Mt+H5Ruo2hmGjByeFo/RHiBgoSZY8Gpj8ocqUloiSAErWlJY9Kt1YduWqDQrZoKKY0h6skkvVIv3SyRK3DwKJa5sZak9hLy6BEVlCQyvBodnn9SRRQ0pXmQ4TJt3pCgZ0hCOkcN2HGQsMpZZ0ladIleFu+g1yzR+u4rcGgJMXwroUU1sZAHyJFRWDlrwT+9bm8dPT1zTATzaHlBSnsOknYRB64cMMdP/7VHk3rD4mzKdmhYCTtJCFjEuVKJXkKcFEDdQNFejCKakaFdtdAks2klkFA6HQNaWImpZ3EDC1Gt7BIa/FIY7BulgsqYooGnfEDWnEQV12F4N1YlnwR5ZIopnXm83S+HaPhJvBE3aBmQx/KwNpzw/h6pcG2Ewi2x2PUZsG8NjW8GoLZHzoeLZKCLY6YzYBuStWWX7MLQU9tgKZP4Q6nGGRhDAzk0s8T00G+twyfdvwNe+8wusXduEw2JJ9N8VN1+2DgsG+0fdR1ItXPYV/HtznoV9BTU7faLqbzb31bto2xlP9KQDlUp51d2o5TiqjqU/oRcxsyVcF8sWTWAHWgp4JoJ2gHXTTUw2ArEW6VoKWDKmCqIUEVXVvM+0h6tsnepj3V/KOdCntGNvoxWu4qiin1GMGf+fKmRtH9N73nxPFK5UadOaudOv6kySBRSuSm2rUjL4fI7TWPpf9vdsy2OLxrB46WLpb6anpjG9fhJZlIrCVVTbtNrgfrXti3r+lBY6aqypfMKVsDTWNgMF718JRnnGSlUsbUFfUR5bb0aEPOtLr92y6GJPK+p8l++J+8IcKFoWjdRxUHYX2iO2c+E33Jp0KbANWHH1DiH1s1s5G+hnac+xL9BYBwrXzb2DB98bRGAQgWcqAgPg+kxFdrDdQQQGEdgiEaDClcM7Atff/vZO/O53v8Mxx75LZ+UqCMFBrKrs2k2D5mCPNgT0Sd1hhx3gOA5838fw8DDGx8cFqvL/CVT572qtCtdxOynWMunmJBDA7bffjq985Su47777OqlUHLCWM8gSGMmAlp5/polj33UMjjnmWMzMzOCwww/H6jWrOwNcppXe8N3rse122+Gss76MK668Qg3C59WJ7VbNnZ+KriZSvcnpGxrO7rfffth7771x//3347af34ZVq1f3XBs9KO+MXssZkiqaUfErAgM5c3jkkX9IKttcr8zeC03geuwxx+IdRx+N7914Iz7+iVOV958KjhSxYdy3WrEVTj/9dAxVa7jqmqtx2RWXS9GHsvBQzzxtwXa00DRwcyaWm9UodWpcOWlQs6aNvXoBazmtmfv9+fYCLJbxlsPfAqb8j46OSlu56OKL8P2bbkK71dazifn7nRifwIUXXogdd9gB7//gB/Df//3ffT7AjIPjuvjg+z8gBTnOPvccfOZTn8bz99oLP/6pgq4EfOLhqidFrJgs9TektrYqaCX8VSZ0Kj2xnPiVgK/0oxPYSkuBEjRqssKrznRN8XQUoNot5kKFT2eCLt6kajIpldRNE80sQRC2gVTZCfSmSDI1uyyOJ8eiizvNvf677rIzbrjuejyxahW+dNaXcdPN358fTFU1RN7nMZXWADkLLAlwVRNLNRnVEzuxC6BvrYLD8qdjpaDtBLTPK7fLyXaSxJ3q03yv39WgQMR0eAGuCihrgwflX63yw7vktxdkawDen82pI6ILacm5aWuBEoILaBDvWJXGXX5e9jPlhF2Kq5QWEYUJm6m4nNwTIli5igMLT2XAbLOJlBYBXHTadQecctwROPCA12DCK2CsXYVsdhLR7BQyFm2qjiEbW4HAH0eaFrDjOrzWamTtKVVMyR9FZvmShptGdZhpGwbjo1P+mbJv+KOwh8ZhVmoo2FUXGUzClyhBEgaI6RvK4lImoZRCsAInaO8QRohjVo5XcIM+2q12Q4I/XPVQswpErRk0GnVEaSa+sK0wwWwrApk505/TKEIQsGBUAd9x4YjfbILZZohWkEm6u7xvm+JNGiQZGqGB9XVg1WSERrPNg8Fo1cGyiSomhiz4RiqAllxV7j1mnDs2hmpVVCs1WBZXAFRuNOEwWWPCY+H1pHetY2Gk5mNkaARVFuOpOqhUbAy5Piq2I1DWRADDtWAPL4ZZ2xaGt0T6gjSdQZo2UMg950p7Z6o3+2/x1JX8b0N8J/m85cKD8hI1kdAaw67C9CdgeiMoTFf68yTmOcbwLAMOC/HQriAMYNLDl4sMrgd4HkwWKIsIRRXcpSVBbHgCVA1vGHDpvZrBSlqwo0jOObNph2Aip2UPC2ohQVTweqcY8nxU3Bqy1EaWpCq13yqQJAHiJESeq+JchekhSmJEQVP6Eac6DIs2C+xDZXHUQMrY0DfVq2G4OgzX9dBOC9Tp6WsY8F1f3rPSRCwG2sksZttrkdfXYgwuFi3eGe7i7ZHQkzemF64pRbwIcONmHYjZX1fh+CzwpoB+K2ORtyGM+R6mp/6BS6/9Ds6/5odYvbaNSsVDtWLBNBIkBIC5JYW/6G5LeCwLU+yzpC6S9MJdr08utOkFrs54oRzK6N6xtLXZnKyWvj5Xii1J76b6dt3/zLcn0ItkyslXrDZ4lISYtmtj8cQodly2BBO+g3a7hbUzdUw2QgSxAq6j9HB1lV9xECcd4Cqtkx6uPYBV7VvZCnTcAgz2BlbHTkA91/inLyNeFiB7+2n5vV6w4jOy+6TnHgXT6gX/cjzA68DnJ+0SMvFP5t+E7ozt8hXLsNvuu4v90hOPP46//vWvaNYbUhiQ97lAY4HCqsCVaVl6TKoArowZ9fnxmipfV3Xt5790HOZ8oAyJtI0KgfdCPy4X5Mpz5r0jl1kVUJQ1zF6wr98vY9czouw+83uOozPW04+4+YevCn7KrtQKsXrmz/nivGPXXrpT66c3a9g3+NIgAoMIDCLwTEVgAFyfqcgOtjuIwCACWyQCu+66q2ynWq3izjvvxG9/+1scffTb9Uq9qmy+IdC2ZPFiHHnEkXj729/eOZaO51OniJAatXHCvX79elEY0nf0iSeekH83Gg0pxnX33f+DNWvXKDgjP1E10LfdZltsu+22AnTLATg/HhkZwX98+CMCc6/79nX42c9uU1XZAeyxxx44/r3HY+2aNTjjzDMRhPR47Z/1RFGEhx56QIqBKRHuXHfPBc67lDqoOU9niyccfwLe9ra34b9+/Wuce965Ao4PeMMBeNHee8txL1q0CASljA3BH6Go53sCW0ugRBj4pgMPxNT05EZVL77n4cgjj5Tzu/6GG/CJ0z6pq5gDnl/BP++7L0484QRRZt537734wPs/IBW9r7z667jiiiu0ElgpK7uvflg5Z37Y+VoJjRaaM6xYsQLP2n57ObcFfT17JwBa5UblNFW6mw9cdeBL08y+O2A+cN33pS/D0Ucfjbvvvhs/+vGPcfDBB0l7+uqFF+Cuu+6SXy/kpfeiF70Ip33ik9IuTzz5pD6f3BJiVioVnHnGGXjZS1+G237+c5zxuTNF7WnZNo47/t2YnFwPx/Ow5/P2xMjIMO6//294dNXjCsCW6lXZv1K4EhKIwlXDWGnLnFTrwlAySewAV3WL7PW852N8fAL33ncv1qxZLXCvvHPKAk9lVKha5O9JmmLkaEShQEqTMJbKV062tC+fAEndPMp7X7an4Wt5f+6y80p86+pvYf3kernPbrntlv4+qQe2qmCXvnWseA8BroVTVrbu3oH8P/GttehRqWGr9ssVH1d+rpW+PL40S6Vdl5PkcoJaHgxhQ0LloQau4oEpc3VDivOoaBK69t4T/cWuOhC8jLB8t6cKty6ooxY+9G8z5Q9YXsuOnW15h3QmtKrIE69DWeFbkDAhp6EKgdXDGEG9IcVsXr7PXvjge4/G/37lK0XlmD3yJ4SP/BVJe1YAlzmyFMboChSVRYhzG0V7EmbjMZjNVci5cFZdBGN4qWj38uYkisZamEUC068hcytIWTTK8uFVxgWC0QOx0ZpCRP9Olpwy6CWaIY4DuqDKdbJMT9ougUdRxCjo1ykF2WKkSYz65BRmp6akiFit5iEzcszUG1IhPY4KJFmOMEyQxizSZAn4YbGwPE3Ev9Vl5aY8l8JoLPZGP02DvrJ8vwDCsEC9mWPdTIrVkzHWN2JEaYqKZ2DpqIdlIx6GPV53Fq/K4fqOLACaNvvCFIaRKdWo7cF2PVG0WrYlMNY0bdlfK4jRCCK0I4IdthtLihBVa8PgIs1YbRiuFcFAgErNwKJFExgb2wa+vxRwTTh+AtOhx6iFInNhWC4KmxCPnrMQBbKlC4zxpGRR0iYIVYsKbBuWU4HtVcTPlErfiAXCTEueL1T/pix+RuCaNGGaCQx6v7JJRm0YYR0OvXulYJCDmIs/7F94rnxeJzmsJJJMkMyvIfWqAnDNVgsFwZtTQWTz2BP4cSDXiSSet6bvenB8X+7FKAqRUynrmDBtE3FKtXEoIN3yhmG7wwog0Rc2DWQhxvRGURlZilptGCYSUbCy/4VRAfwxgM+VuA2zPYs4a6KVziILZ1DNHYyN7AB30bYo7BRFUodZeCgq48hcE0mYIItZUK2Al83AC1fBIJhzlgKLd4KzeDGajTX4/vXX4bNnX4l7HpiUYmdDQxV4Ti5F1WgLbZmOFP1Siye9dYV4XbQ+nQJNgWFa6K9BbAnNNEVT514+yjYxitvQ2GtDmUW9PtvErFzw4OoF1aNsw5ZrYPHEEFYuW4qJioeg3cLqqbp4uIZpDkeAawVV1xJw2abCNdHQT3umCv7U/bHqDk25hno5njdmD3BV/t9K6Vp2saqfVW7k3VfnGUMP1c7oqrdPVgIAlb2gKKQUaNMK14xFs7hQQl/hNMbwcE0WTbn4PzU9jYcfflgWWtlfqQwHLSjgAqPc+wSxVDKzn+k+L7g39uMszMXjWnixumdhUZ+SagkaHOuTl4XF3oJVCyikFa9feBG6r930+odLSOYU9dzMdlYez9y2Vhb9LK9QL3DtPYcBcN3ETTz4eBCBQQSe8QgMgOszHuLBDgYRGETg6URgYeB6dDcdaiPiQw6Xd99tN0ldJzxrt9sCUJvNpvx7cnIS22+/Pd7ylrfIZ+effz7uueceNUafW7lbNBi9qE8N8k868SS8+c2HCGAtX6UykgNkSU+WwXCZSqwOWA2clVJBDdL7T2TdunU457xz8d3vfkerAjpj455wGlixfAVWrlyJxx5/DA899FBniqA1pQIYP/yhD+Hwww4X9eRll1+O6elpnHLSyTj00EPluOcOaPnvVqsFQl8eI/8m+D3uPe8WFebGXlT6HHXkkTjh+PnAlZPzvfbcE5889RNSWOvb3/0O/vKXv+A9x70bd/7+TlERN5pNBZjnxGNj++woJfuAVP8vXvmKV+IjH/kIli9btsltl9vjuR737uPwpz//eTOacHfysvCX5wPXg950IF796lfjW9d+E7f+7Fbs9+rXCAi/5pvfFCXyQu2C7x35liPwrmPehZt/cDMuuuRizM7OdnbJYxdNomGA0PWLn/889n3Jy/Cjn/4YX/zyl6Rgz6o1q2USODo6htM+/kkB77ffcTve/x8fUq28tBMoUz5Fv2NI1fgX7vUCPGf33fHT227BA/94SMEIbSnAbQskBDBcG8YpJ5yM17z6Nbjxxu/hqm9cKfst76uOMka+T4BpYrfd9sD++++PC668DA8+8g8BeZwAioWAqLmV4lxS9bVcqfc+7Ut7BLDzzjvh6suvlHv99M+diVv7gKv2U+i9WCVwZao61WgErkwl7rnvlRJXqdgdUxVAogpOKZkU2BBrAa12EruAtAtcZXc9hVnkn1IYRSn0CUz4scBNnmsPcC1BiPpbfXduP9Xbd3Xi0VG3ctt6Ql6m0mqIrmTIpZ2JnoQTzmgFFVVonOinJtXFtkBNhwrINEQzaKLdCLHV4mEcf+QbcdRbj8KyrZfAmF2PdNXDiNY8hDSclurzaW0psvFtkY0uh8mFjcZ6oL4KaE/K+TMtPfVGkFkOrKgBZ3YNTKZdWx6KiRXA4hXIvKoAuEqWwWo30Jpag8bsOoR5CtMbgs0CXBYVlqo4lihjU16HRKrQF6DaOEAYthCEEaIoRdCM0ZgOEBFWwkAjzjDTbCEOIwGNrmXDNTNUDQM138IwlaM2FwmoxlRQJacy02CKvyPAnoAlihO0mxlmZ3JMTaeYbaQCRKM8FRg7XKtiYriKIZ+tO2ZVJymI5Pk+TNuR4nFsG7RoyLj4YDtwPBeeZ8NzbPiuBc+1RVrIlOtGK8J0M8B0g8+6GEEjErsWy6Oqkt/LpACU67uy0DI2PILRWhXjNRcTw4SzVRTuMJzKBGojY3CpHjZt1WRZHIwYnIsMNiumEwoRFRK4sv2kLDsGh6BZ1IGZ8qq0bSkkBstDmlqI0gI5Fyx8R/oUFv/K2rMwo0BsCkRBzWcmex2LytQMVmbCijIYcQpUqsDEUqQjY7JYYLcbKFptpfS1XeRxgqzVhFWEgJVJbGynIsCV8Jigjupgx/MFXrONs2BXykJXcYIkaCNu18V6xXKrqA4vRmVokYBkw+QCQwNGOAsrigG4SJwaYpsF11LYeSIqz8zm/ZnBLlzYziLAHwKMNpDMsieF5Y0LpKUikQpvWi640WpU6o/CpdVFdSsUK/aAsdUOyI0Qj977W1x68ZW4+LpfYl0TcD0PlYovCz+mxcKFVDhrcJgTMKrCbLJgJuSP92+3or1SKHbKIJaUUI19OgOZ/ifZk8kgWQi4qgVRtpvSFkUjUBanK4Gro4HriiVYTDuFVlsD10CAq+s4onBVwDUV1XnM+ImVi14gFMCqyad0lqqv572kUuEJXLmA2F2Q6mZvdCPQC1zVI6grgRWwWZLrzvNBPePlecDPS/DKUohS5CqRZ2VeZIjiSI6/Vq10xmAy3uJ9JLdauX1lD0CFuW076vd5jjhhRkSqVZ+q6CH7B+nfSzVo35By/vijt3BWqUhecDg9d1zVeU7MaR/SpuaMfvSze4OL5Btoa32PZT0W7G1/vcxXteWurUC5Lxl7o8DM+o2PWTdjcDf4yiACgwgMIvC0IjAArk8rfIMfDyIwiMAzHYGFgGuvYrUzPO7IMuYP+ghA1Eyif+2fA7gXvvCFOOGEExAEAc4555wOcJXvdwhHaW7VO2hVar9D3nwo9n/N/hgeGurXFuhdLQQOuxqE7uh07jiViodvfvObuOXWW/Rwfj7Q4wTqwDcdiI/+53/iiq9/HWd95ayu8k9vcOutthIV6ate9Sp88rTTRG3L8yb4pHco/QcJ7JrNBlavXoNjjjkGbzzgAIHPBKIEr+WrtGzY2DW3XRdveO3r8PGPfWyOwpXHrybpez7veTjz9DMEKnzjmm/ghu99T/bDyuZU2xI67vfq/Taym/I69kZNTbp+8pOfyH7XrV/X9/ttt9kGR7/9aFGTbOq1zz77SCo+7StOPfVUPPjwQwvMLHrfKo9H/U1owd8Tmndfqu0Q+BLEP/b443jpS14i9gsPPvQgfv6Ln+P1r3u92C2cd/75+OMf/9i3z952ROXqq/71Vfjoxz+G2267DXHMiX/nKoli+NBDDpNq17+8/Zf42sWXIAjaeNdxx6EdNNWkFwUWLV6Eiy+4CONj4zjji5/DD275oXA3vkTT2pNSyUncns/dEx88+f3YbZddceMPv4+zzjsb07MqXa+bWq/O81nbbo9T3nsS9nnRPjjzc2fgRz++WcCGAq0q3bRXbU6/4zM++zmsXLkzbv7JD/HJz5+Omelp9T09aTMlb1xXhRaLAp1uuYAKh98jcL3qsivRaDbw2TNPx6230cN1Y81K2wdwMm4XyKhuJXBVhrTaKIEwyZS0T8diRWlaCuiOovRyLVNaCb8llZQwJ9VwVJ3PXHjBNOCcSq9Mpa8rwGyIj5+KlQIoXUWSAq58zVsc0otFfRNUeY8WAlq/LKnG5XFoyN7TPXLvkobLtHbun5WpeVxWIapLepPmSY5msyXK1mdvvxifOO4wvPbgA1EdX4xiai3SJx5AuOphxO0ZmNWaKFvj2jJE7hAMM4HdnoTRWiup+aZRhWFWlfornEYWzcAtQvi0DjA9JFYViT+GvDYBw63ByiKY7VXIZx5FUl8vCtTCGRK1YU5f2DRDltCSoikV5I04QBxRJZeJ8jKIMsy2aRGQohXlAm7qbfpEpoCVo2ICngFUHBs1nyn6VYzVXAx7DnzXgeuZykfTpGpW+e/KRF/iVSAMIjTqbdTrMaYJWmcSNJsJkiKF6xrwfBOebaHiOKIKdhjXgl6w/IwqVld5lPKGpLWH3Dv6ehD0WkT6bCcqHZq0iT6y4t1qKcVr0I5Rn6mjOTuDJGsiRYwktxAXHtKiitxwYZj0Zk1Rpe+p48BzfdiVGiqjoxhbtAQTYxPwq1V1rxJqEf7YrKDuIhfYqryg2Ta5NkBbBccAHKb25yFMEFjTukF5QxdJjji1kbqjMEYWwaJqmcrgqA0rDWFmMVJaQiQpDNsWywLHBmxi8CRDHufIKuMwl26PbGyRKMHddh1mcxpZHqFwTKRhjKQ5iywLUFi8n2glYcP1qnC9CrLcEEhHOG7QQ9bkfjzJ9sjjNoLpR9GcWo0kNeANb4Xa6ApYBHx5mzXl4dBKIQlhBLRgiJA6voB+h7Yq8pizUNDuwK6In21muEiLFGk+DSOZgZUbcJwh2FYVuajMM7FBsPImzHiGonFk1jjy2lJYI6PwnAI2Wlj3+EM476Jv4tKb/ger2uTYNfh+BRU7g20kcmyFzhKQv8shg7YjUXpNtajC61EqHLl4o5Sv+j29yFL2lJsPWnuey2WaufbYLrdlEIaKtQePI1PWMOItrRSupmtg6cQIVq5YKpYCHBes6VG4egJcK6i4ljz3mgSuAvup8uUzSy16Se9JsCv74cfdxSOlsuV3CD/VM6S0FeBqZe+oopOyL4t8VAurc1R3e9fyqZtPROAq/iY6mjxXBVzTLJb7lttMYlrmBEjzRBbFq5WqZBTZtB+h32usMiJ4rErdasm4garX0qKmHI/JIqucg+rHpR/SHqryhFBEcgEa2u+bX2YIlW7hfSOccuys7W7K5868UdBC4/DSWmJjj97Ocaov9QFabQ2g2iEXthbEwvOU9AE2egAAIABJREFUucryAJhdN7AU2PjAZ/DpIAKDCDzTERgA12c6woPtDyIwiMDTigCBK8fHHJD+TlsKvE1bBCw87OrfnQw/53hx9X5jg8C1M6gr8/M6uWJ6ONidXChFZj8E7P1XOVAUaKKxbCd9VwaoBTzPx3Oe+1x4jou/PfB3rFu7dhNKTLWHgw48CB/9z4/iiq9fgS99+ctlNnUn42vXXXbFKaecgufssQc+89nPSnGx7kxs7qUxcMy7jsXb3vpWXHfddbj08sv61JObvpCFqLP23/91omK9/obrtaVAWZhCTXCYFvjiffaRdPqrr74at9x6a0dVw9T/Y975TrzlsMM3vbs53+Akg5D6wosvwhOPP6E+1Y2kNwV9LgSX+aj4iAL/9E//JNYGTNk75NBDcd9f71vwODqTEz2xKS0cCFoPOvBA0MaB8PeSS78m1hB8veJf/gXvf98HEIYRzj7nHPzmt7+R7zIO9LR99NFHcdbZX8Ett9wyB6J2D4GewxdecKEUd3vHu96JBx54YF47+dd//Vec/pnPyvvHvPs42S5h00yzDk54VVxyKer27WuuE7XN+z70Qdx19x9k0sY4UMVWJlSW2YNUzB7w2tfjfSeegjAIcNlVl+Oyq67oQEBRt4rqDdhjt+fgxONOwPbbbocvn/1F3P6rX5VGbwo49hSEIrChMueNb3gjjnn7uzAxvginnfEpfOfGGxAFYRe4aoVrOZnsqGU3oGxeudNOuPqKrwt4psL1Zz+7pT8Tcp7spqt6JdtNXfqUlg4iumiU+MzSSoAgSClcVaxU3ETlKgVbqERKpQAalXNlHyCFWdhmxJdPTS2lqyEcyKh2y0Qt2OtHzfNl3yHttuyXStA2B7gqL8IuCCjVymoizlR37VeoJ+eCXTugVZ1DCffk6DTkNQtlk0DFLX1t4yRFc6qOsN7Ec3fZFqe//114xb+9UmBhNrkO0frHEdXXowhagOGiGF6BbHRrpEz5bqyGU38ETjyNzDKQWsPIjRFRYhbtKZjBKthFANOrAkMTyPxxRDkQtwMpKmMZLLKVAPEk0mAKeRrDNHwY7jAy05MU8TiYRRERXrVpTCD+kM12JH+YCd6OTNRbGZrtGDGVjSQ1VCU6OTwXmPBd+TNSq2G4VkO1WkGVIJT0jzGx+MeSeLaTBEEQIcu4CJAhbLcxva6O9WsCzM7mCEIgpj+1mcCvAENDDmquAysXJ0l4LgEqPXWpgCvg+p6yeLEsAXJlQTzTUun1JtWUhKp5gShJBDYTxFD1WPUJblzxW6XiMYr4HRZsm0GStJBGfM9FGPsImN6PCKkdqnsenhQl86s+nCrP1YHtElLW4Fd8VHwfvlcROGnaLgrLVWpB8ZtVKc+2gOAcRhrDSCOxSOC1orUEYSqSEEVqIHfGUNQWI62OIbEdiaOZhrCyUPxYjYy+sS4sy5G+QewHzJy2r0isYRSjy4HauKTi2+06rHAGtpXBrFgweP1bLaRU2LoOhblSoIuqW7adNGNKNmEfFYO8r2w4XhVehYA0QtJch3h2EkVqwfLHUNge2nETURrAqQyhVhuTol/xzFoEQYOSXtQqLny2Cbal3IXpjIqqledGf2PxxTYJoVvwqJzNVJ9nZamAWoLyzLORUH9d8NpSYp9LzKpGIr7CxmgV01NrcfHV1+OCG36Hx9YxO8aGZxrwrAKGb8LwHCl2JgXVchYf411cpqcruxMuCHSXCNkfqb6h94HZn/Wy0ALnxh/PZdr5PMHjHFsUsYoR6CkOy6LEXr54FDuvWIpxAtdmE6un6eEaiD2FeLjWKvAdBVxbEYGr6sNEed3phMu+Sy9USB+qnmmMO6G76Htl//Sx1mMAvbhXnl0JXGWxSnxxFVFksTL1Kvv2crDBBTi1MChRkwJmbBMpchbNK4FrkiCmyjWhhYgh9QVom8V7iH01xx98bsjV08CV21WfpR3P9t7rxIWLLhxXz4AOeJXDpgRYHbV69GloXL7Ts+DWWQydk42hlLBqDNG3r41mJKmFIeWxsOFRu4qXOrjekgLquaejXSp4y9Y6ZyzRf93Uv2YGwHXjN+vg00EEBhF4xiMwAK7PeIgHOxhEYBCBpxOBpwNcmba/9dZbY5dddtkgvGRBLaYxM53r5ptv7vhhlulI5RhwzZo1+PsDD4jioju2LEeoJp7znOeAykiC4YVeVFxec801MvheunQZDj3kUFGUfv+mG8XOgF6Xnz/zc3juc5+LCy68EJddftmTBK5fx5fP+vI85dwLX/ACnHTSSRgbHcPnv/AF3P6rX8rhdbhNpxq9GtG+6Y0HiR0AwewlX/tan4UAY6JUFz0jc32yJdihEmPvvV+E8889Dzfc+D2c+olPyDfE39OyRGFKdeay5ctw6WWXYW2fClR9j763ixct2mCzmTeJA6T41Gv33x833XRTB7iWYgv5u8frtyy4VO6gPB9ObK6//no8+9nPxuWXX44zP/+5TTdd7Y1ZfnGbrbfGcce9G294/eslhp/+zKdFPcwXlb0nHH8iXvKSl+KOO+6QYlZ/+tOfxDeX1g7T01Nid1F6b9J2YZdnP1vaBpWvE+Pj4v/LdiZqrDwXMMO///g//4PPfvYzeODBB+XfH/vox/CmN70JszMzOOiQN2PN2rVaiamgKCeChNs3f+8HUlTqyLcfhTWT6+TaqiJVKpVRpmQ986Stl2+Fd77taBxy4MH4491/xDkXnIvf/v53fdCVv/unF/wvHH/c8fAcD+d89Rzc9Yffd2JZpnvyb05+OacTlVua4oyPn4Z/f+Wr0G4HOOqdb8WDDz8sqcyqYFV3oreQqnPuxdppp51w5aWXY7Y+i4+d+nHceded3a90/Ft7DGH5qX4/Z4EdK0cuwlI9WdfqKSpcXVOlQ9NvTxT0ZWEtDUUFYWg7ge49o4uGSZ0SdQ+VaiTRl9HvtUcN29s+lYKYB8MYlBNYtZ1SqVq24zI2fWBakIoCrpJ2qifnvd9R95VaoBJPXT375R4IAlkkjNg1LCzMNtqIpqbwwpXb4HMfOR4v3u/f4NgWWqsfRrDuceRt+qnmMP1hoLIYqb0YuWXDDtfBmnoAqD8uKcCWP47MqCCIQ4RJA1aRoua68Cs1pJaDdm4iLAjaIuStaYA+n4Uhii+m8BM2sgASPSAYb4GK8SyKpIk8ChAHGRL4CE0P9SBAs1FHHimYkSQ5ioRVwU0MD/kYGa2iOuSIcrVi+6g4nqS9M42ZKmZeMnrtEtjljAX9hjNC2xYajRaSKEMaZ2jONDGzLkBrhupKQwpUOX4Ov5KhWjUw5HpwDVusJagWdgnJTPqIx0hzeotaopLnAgfbYxRGSGJ6r1KM6cCmopK2BYYlkIpqRhGgapUbvWUtsTcwYThDMNwhWDatBepIgwhxK0MUWgLNUytCYcWipDbNqgBX22eFdBtpViCMCySFDcP14FeHpMgh/zA7wSE0pt+k2GoQGvLYaCpgiFKbiw2Evkaew8oSGEUkqlebXrCmj8IZRuKNIHarSHiP5SlcI0HFMuAR5PL+iei1G8AwM4HNWUqAbIr1hEFFINtm2IKZhVJ0yqlWJE45fT1tKk9rsihSZG2kQYA0CpCIVQ7T8n04ToXIVjxn4dooHAMmrQHCEEYSIstCBFELzSBEanjwR5aiMjyGPEvQas4iiRL4toWam8LMW0gDetGyeFmNZB1t10YEgukaXKcCj+pwKnGjOjLaC2QBPNuG74whsYYQGrYU6coI6OhJHDZQNQoMOTU4FR/5aAWBbeLW2/8bF1xxM/7rD49LMSmCZMt3gYon18NGDAfKM7QoVN/BRRsuLErXo8GkXiZSCz8dSWw3+2Dz1a39va8SZmu/2N6PFgCughVzAyzHaXs2Viwdx7OXL8W4Z6NFD9fpOtbV2wjjTGw0WBTOd2wkAly5YKL7LPZbPcCVgJWnKg7UvBcIO+kLTGjJxR1hgCxMpa1ceMwLAledRdB5PrDAVymF1YvJalQlf0rvVV1pUfepXEBQRdhKoKp8WJn5oBdMHBeuy2JpHGepfloKSfIZIwW01DOFvyN05Uue5Rp+ikpX/78WpKuFZGYqlKC1D3jqDAl5ds1bfVRn1OPD2rmMemN9GRQbUz90rBj0mKK3DfQoYvsOrYfxd8YhHbnCnLamFb19h6BVsfzmALhuehg7+MYgAoMIPLMRGADXZza+g60PIjCIwNOMwK677iIqq6eicKXakNDpQx/60EbhZQcuzfFt7T10qhUJyB588EE1ENXKL0nnhCkAlcWgCM5KX9bye4Ri9957Lw5680EywN59t+fgO9/+tmzroDcfjHa7iYmJRfj8mZ/Hyp13xgc+9H+kONhCqV3dY5qrcFXAVb26CreXvOQlOPH4E0SpSlXln//yJyyamBDwyVQ2DubHxsYF3PG178v2FfsBFg6783d3CgzeaqutUKvWMDo2Jj6whIW959gbJ04A6Cn73W9/B7f/6nacePLJYrfwile8Aq/+91eDAJggYfXq1aL+vPKqq/QRq61050vzoW65n97CG+V7J590Mg4/7DD88Ic/VMD1iSf6Kwx3ZXydCvfd7SkfUtopEE4/9PBDOPjgg9Fqtzez9Zap3Qaev9fz8anTThNLgUsuuRjf+OY3+rbx8n/+F5xy8ikSo+989zu44IILBHh2lI5adcMf7bbbbvjYRz+KvfbcqzPZKn2BJdVyzRrxJF6+fDkWL16MX//61/jQhz+MeqMuMb70a5dij913x60/+xlOfv/7VFVjk4WuTFiGjR133BHfvfY6/PVv9+PAQw4W1Y74pWqVo1p0UB6jJbDmJHqff9obHzzpfdh55c647rvX4dwLz0OjRVCsr6Fh4KUvfimOP/Y9mJyaxFe/dqHso6yOLbxRK7uV2khbA+QFtlm+Ahd/5XzsuMOO+O4N1+PML38erYaC0JwsK5iofB6VL+GG2wmLpH313PPkO//58Y/hrj9q6NtXLEupfPrySJkubwKRlcrfjJfAK5nQGwIeBbjSZ1RAlZ5oy2Rb+caVaaoETwI4dTqkREiLozqKHm3hQLApwDWh12hXrVT2T/K3QFfRafUoU/ttBfpVTkq7Rq9LFozi3+XEvJyg9sewBK4GbPFbVAo4KSiWGwjjHM1WirTRxEv2WonPf+g9eP4+e0scWrPr0Fr3CMLZ9awnD6+6GM7oChj+KAoWl2qshd1YgyyaQsLzYwwJhOIIUdJE4pqwhydQGVoG06yIerDVmEQU1GFkEYgXmcXviQ+igYAFqmh1AJcuAMjCOqLmamQxPftSxImJehNoxibSwkSaRcjSgDSO2AWuYcBzLVFuDlcqGKr48DxH+kV6e8J0FcgUUK0qgFMNHrGoEX1IMwgM5b3YrLfRbkZoNWK0phIkrUxgfHXERmXEhO2lMC2Vju7ltgBXAjKr6om3KgvCyZWS+xOyoMJ72HV9VbCOBXEyIMkIbEqlmrQ0ZSkg/o38N/1VXe39S8Ljw7RYZIveq5EocLMoQasVS9GnpAhFGcrnADFdXthILfIvSylDea+YqjCXqPNYPZ2qU20pAEnVdzA0VMVQdQi+PwTT9ZETcgoAjlGwSFXYFIDpGKmoMVm8j1YRuVtD5lRA91eq6wm3a9URuQZZEiImZE+bcPVviqRA3IqQ5qkU3KLiOhMloAHQY5UFu6gGz6lA98Tfluecxy1kYQsZC6kRAlONy9g6VSRwkZk2wO25HiyeaxrBiCaRR+sQh3XEEdvZGCyPBbIcBEWKuEjg2g6G3AoqVIkmTcTNtcjqk7CpXh0dQzg0itCqwso8+BiC7Q6hEF/mAEUyhSKZhU3AW1jIC4eGBcjNQlLNk7gFM80xYlfhu8NInQxptUB1dBy2N4Z/PLoW377hJ/jOD27HvY+sRVuU2gqCVx2IcloAn5Ldq+dsTgiu2omCjQqWiy82LQm0p0y/wnUzH4PlOpIu0rVgz7wQcFUPF2S0ovBcbLVsQoDrmGej2WoIcF0/2xYbEJfAdchHxSVwTQS40hOY15+WApJppFeTBbjqZxhtHrhAxveobuZiA587HQWoLja2UeCqT0jpgbtn199/qmdBOZgp3ay4YOWIkr20DKCPtIo3LSUEjEoxPkf8kUsfVsmgIKnVhbH4G8JWUb3rRdHys7IQpVr8VoegWGeBQp5Rc1219Dmo1RoVtw08TsXDWxk16OdXuT2tlt4YcO0MtPT/9BTP6hRsk8FfV8nayUgqz0Mvzvbw2f7aAz2AVcW+W/BsAFw3//4dfHMQgUEEnpkIDIDrMxPXwVYHERhEYAtFYNddny2T0acCXAkRmSL++te/foNHQxUhVbQcyN53331SYKf3pVbXC6kk/+Of/ESKR/W+pGgQDBz65kPFC/Yb11yDn//85whFkaTynb71rW/hkX/8Awce/CaBHQSu1117Le76w1044sgjRW1IH80vfO6LAlw/qIHrxpOv1PCXlgIf05YCXz7rS51DU/MaAwe84Q14z7vfgz//+c8476vn44EH/oYjDj9C0tiXL1/RLWKkoVCvmqLrO9kdhX/ik5/ATT/4gcRrQ68lSxbjRzf/SNSav7nzt3j5P79coGtZqZ2Q8J5778X3b/o+vn/TTWoioDcmk4gF3Mb6Yr4AZOsDrhcp4KoiwElGrlOj1VbmKlz53vOe9zxceumlktLHVH36t27+S8Exz6tgv/32w2c//Rn84Y9/EMXpPffe0ylCxe0xHZdwnteEsb74kotx1dVXC9iWOMikR6lSmLJ+yskn49k7P1sqGNP3lRYEVG2/69hjxOeVk+cli5eIInebbbbB/q97befc99xzT1xy8cXwXA/vPeF4/PyXv1TAlR6Etoe9994b559zLn531114+zvf3ikLx6l574S7o3LVcyKmVx920CE45fiT8Nf77xfg+stf/6qTqMjfvvbV++O4dxyLe+67B1+97CI8yAJbMuHXKhy5LnpSVPJO7e369iOOwnHvOEaqtL/l6Lfi/vv/KjBGCpWI6Z7SZUl6vqiAVJpoeczldVsQuJb+fboNdX/Tq3Sl2qpAZCYCXE2tYhX/SqazW5bAVhbNspnmLbYS3bu1BK5SxEaAazmR1K28xzpPO7UKaOO5URVIpW+pQC3PpTO5JvQVpZZqJ3Pvi36VKzWtavGFMI5elnIvzGnYvb+RsxCwq9RgUjDeVEVtYnq2TrWBZh3/+tLn4vSPnoTd99wTRtBGuO4JBLPrkUdtSeVObB+WtwhedQy2lcJsr0ExvUYUgYlTkSJDRRTAaK6FkTZhVkZgjm8L1JZKLNNWHUljHeLWlKgSc8uBNzSKam1MUsPDdgPNdh0RU3JhwOZ/w5Z8P0kaSIoMrdTCTKtA2E5g5TE8O1cFnWwoVaHnouL5cn84BI6m8iFlMSsW+GKSfWaw6JKBzCAEK8SugH07oV/YDBE020iCCFEQo1EP0KynyFo5XMPB8IiLkUUmvOEMMDPJ8DaZpp5ZAl79IZ6TS48VpAatApjC74oHaM7SZLYDv1KB51dh2R4K+q+yMBRJaJYgT0KkcYiMBXR4balK9jxJe3ccX65ZwjZFhallCqyiJyrbGtOZ6VsehwGQxEAcIw9DsQppsQCPBdhU3DmuHIdS7XEhgajfQsriUzREIJSXvsqB61fhDY3DH5qA6w/B9Wy4FtPiI4DANWrCIeCVu4t4zxQwa1FVa1GZ6ShFanUChj+kIHfcFG9TxyAWZQ0sA3kQIU8iiZflVZGYPhLTQ2rZopRlmj3V2cSXZk6wSRuDAGYaixcs7UAMx0Fq2IgM+gNXkLO9OhVYjifqZSpbrXQWblKHFbdVdn7BVH1lSRDSx7OiFLU8LrMZoohjFHmAPJyFmadwhoZgjI0AjgkzMmGnNbFSiDwfVNCbRYyC/sJRHU7UpMQZBmE5gXVBsBYBhYOqOwHLraBlMK2+Dg8FRioTcEdWIDZs/OX+e3DN9Tfi5lt/j0dWzariUrYLjwpg12HaiKjbiyIRmwEWqxN/S+mzLFl8E79T0KJgAV/PzXwQSj9SWtZs6DfzgKtSjsvCG3Ip5rbNVkuwcvlSjNgGWk0qXGexfqYtSl4C+bFh2nsQuKZohjEiKtUJXGmrIKROp2SozkwUroTK9Lulv3EYxQjiGClvbRmlaQsXPo/6FK5s26q3VAt9VJOrxbQNj0d6lskF/iqOSCGq7ajiV1Svipq9M4YqC1WyuJsjHskCYmlR0qNi5e+k+Bb9qjVULZ9fpSK28zwriyH2QFYKU8sMllLx2nce3RW4jp1Q+Xm5YKgKWHYzQbQj+Ga2EP21jr+vPrge0LqhDXVL1pZFLLtjlIV+0zsWGADXJ3d5Bt8eRGAQgS0fgQFw3fIxHWxxEIFBBLZgBBayFCiLZi2UBDVP8TbHW2ouxHzBC16AE088sVM06y/33NOvdtvMcyFEO+nEE3HhRRfiBzffLOqh0o/q5z+7TXw0qWZltendd98D37722/j9XXfhiKOOkCH/2PgifOHMzwlw/T8auC6863LEqyYTvR6uvcBVpaUDbz74YLz7uHeL+pFWBY88+gj+ed998brXvk5S2elvSci8ft06qXy7cqeVePnLX477778f1153LWZnZgU4S6wNA3/7299EWbmQspCfU9lJkHfGZ0+XNHimvzEWjz72GP7rv/4Ld9zxK9z9pz8JYOw7EwGtZVpjP3LtOM5tWMyIU6hwPfxwsYW48KKLsEoD1/l4qT+qPOZlS5fi4osuxs4774xLLrkEX/jSFzdh5zD3yijV5bbbbocTTzgJ//aqV+F7N34Pp33qkwsqgRcvXiLFsg479DD8/e9/F+Uxi2aJAlUrp+dLTQw8//nPxyc/cRqmJidx6idOxSOPPto5kHPPPgcve9nLcOLJJ0mcy0kh1bZvPOCNuPtPd+OIo44S5RRfjuXiRXvvDf7uF7/8BY5/30lqW5wc9so9y5T1XuGOAVHysigWC2ld8Y2v4/yLvyrtRwCiAbzxtQfg2KOPwa/v/G9cdPklePSJx9TmdYpimcrKCa1SV6lUT85Rx4ZG8PWLL8POK1fiqmu+gS+fdxba7VCpdRgjpmDKLFgr8EShOr9x7Lj9jmJtwbb6Hx/7KP4wpxBZ/1Xs2QaBH3KEZoLUVOpnURqJf6sumFUqXFmoRWt/5JBEsUuwyT8lE53T63R88bQyVpRYCobmaSb3DAGzslftKojEVkHNwHXM9LWSU+/xZdQ+rWLXoD0L2R6Yptz5VqeAWX93J+1Pe5RKwTCeXaaKDAWtFEbQwGv/9x74zIffiZ332B1FEKK1dg2i9ZMCtgizcpsAy5Hr5OYRnKKJLGqg2YoRMPWfykLGp70WeTAJo+LDX7QTzOq2omILph8Dmqvh0PPTdJAYnqSQ2/6IwFGmWkftacRxGxlhHr0R2fIIJHRxLKpfW2khBbHojVoxM1RYrIrp/G5FvEjpl02vUwmpgGyKOan0YsEtMk0qWw1ktlKUqmJbMdot2gW00ZqsI2oFMFj4KMukn8viHDZsVBwX1aoNtwZYTg7DKhSUtCuwC4c547CtBK5fwHAsZJYnhagsl3YBroo708Q9F45XgWl74pcqSlRSYcLINEaWZChYkEeAsGpvYghBqsziPCzYw3+bVO5W4DgeHI8qWFn9EE/cuN1G3JhFXK8jaM2gHjaRsA1LVXRJ2he1qyxqmKYs1hDGMkda2if3S/VtkiHIUiT8TnUM44uWY8mipRip+nCRwspaMPM2DKpes0IAPi0ZaA9BlbHn0hfWQ2L4yJwhZCyuxgJhBKdFBMfIqWWGGafIUz5fC1iVIRTOKBLLBctGEdoRt0rxqixEHDdEWWvlCewigSMqaSo6LVFHR0SwThWFo2JsGGxvpqgtXaNAlbBaoHYTuRx/CBB6wUPqjSJ1fUTNGYRrH4GRBHD8UZjuCEzxwnVQqVG9WocZJLDN5chqyxG4JmK27ZhrrbRX4LE15BgNqwrbq4glRMHvgAB4WI4xNkNk7XXAzCr4QVPasD26DOaSrRA7Lu7/y1/wzWtvxPdu/SMeXRtLmxLFrqN8dvOCiDwRSwcFzsr0dwJZVqza8AN2Q5kEnTFYB7SqBR4FBOcvGSvIy1+JgyrMgm1LAUQuariei222Xoydli3BmGVKBsfqmTrWUeGa5GDRrPGRKmq+K/1kK4gR8h5Q3aIUAytT+8v+l88a3g/VWg2W4yAIY7TaoSxGlArXjqe2fgaph1VXJan60s6ysF7r6hYtLPepH0tKfVo+l5gdQMtnW6f3sy+m5YZ4LytbgHJBjcpvLqiJvUySSr9SvvgbUcOKtQAhsvrTUbFqdbKMonrjT/W1fhaV64K96ftiaaAX6MtnWBmXeSMdLnDmqs8UCK3HDOX3NpZxMm882w3n/KFuaXFQKlxLxqv3qy7PhiUJA+C6mROXwdcGERhE4P9JBAbA9f9JmAc7GURgEIGnGoGFPVzfpuGQViT0bLxvwCc8YyO5TgUkxb0Ermefc7YoL5/KqwSunHRzkiDAS8MzKhSpBDz4GQWuC3u4HnXkkTju2OOkEBNh8OMaRM6DTRqyvfKVr8R/fPgj+NUdvxIQODk5uVnhoDKUCsv3vuc9eM1+rxH4QNuA2267DT+95af4n7vvlu30a0PUpgk7ygF8R6HSl+M9v6r73IPqA64XX4hVjzNNX6XDb+jFSQYLVZx++ulgoSkplHXIIXjgoQc3quBdaHvM2NtnnxfjS1/8EqampvCVr5yFH//0xxvcN31uWVjrf73wf+GG730P53/1fIHyaiLRPeZy4sQJxDvfcQyOOuooXH3VVfjmt76J2R419qkf+zje8IY34JOnnYYf/ehHAj/5G9oGXPeta0U5Qxh72y9+Jvsoget555yLn//yF3jvKScJOJw7ielM3PSksZxgDQ8N46jDj8J7jnk3fvXrO3D2V8/BvX+9twPmBbi+4xjc8etfCXClbYJMKjUc7JE0q0n1eHC6AAAgAElEQVQvfQupdOIx5MCJx74bRx/1dszMzOKgw9+M9VNTyutOuKjZV/hFWQJoiNAT8e233wHnnXue3ItUjd9738IF0Lo/0XE36FuZIzASpIaCu2IroMGrzfTUDnBValN+RxWgkuorHbVvufChrqvui3oKkZTFsIgMxM8vLatT64rTPZPacj9a9qTvm3JG2pPoqkTAShGsletiJdA5NnXGXdVQt4gZvVtlEm8pWwVm60btHOFMG2YU4BUv2x2f++B7setzdoUd1tFa8wSaMzNIE4IzwswaLKZo81zyFqx4EkXcEnVYaJgIkxh5EsOR4mEZMs+HNTwGqzKBNDbQXL8W4fRjcPIWqtUhuNWlyJxxxJmFLKZH5npE7fXI00j5hwpQVlYJYjGRJQgjFsaKxd+VwJC+iJ5DhaclqfpUbLqWC8d2uzYVYJo7mSfhR444zlnfSRfXAcI0QaPZxsxkHbMzdcT1NvL/y955gEtWVWn7O/lUuqG76YAg0QSYcYy/ARQUwyhgRAyo/6gIBgSdUQZ1xjAGQFB0FMU4ojIComAEUUmKMiqIKLHphu6+sW7lE//nW3vvqlPVtwMCjv/zVPlc+3Kr6oR19tln73d/61ttFnjK4NJmwqEquAvbSuB6TA1maronYE+8aj0gLPsoV8sI/FCaSNxriCKSafoEjfxxPB+OK5pJyeywmeYehPIZtnNXVLiWFNQijJa/264AQlpR0J+UIFaUjPwbEsQis/PhWCU5Zypd3ZDQlVXP6QVNaMrrRWDcRq/ZQLvVEiVgN07Q6TK9XRX44TEwhl5AqwIW+FGLBjQkkMxwqiRtgiRWVQ8RlCZQLk8iLJcRhh48n2pYC77lw6JaVEAKIWgKKRmV8Ppl6OY+Uq8Gt1RDQM9az4HjE1jThoJAvIEs7cJyHVheRdSqtBmwM6DkhPDgI85pOdERNbBLXW4aKWsK0mEWpxJwymseyI9YJUAB38wO4TmheMnaaYy4u4Ak2gI7XYTDbVhl5O4u6Fkh2s059ObvEEsBK6ghKa2AHU6hWimjYneQN+5E1mohqO2JcNVeiJ0EcXsRaZegPIAV+nBDxtCV7RIWE0w79MmoTCH3p2XRAVkX+dJdyDbfjGTzLbDaCwhLZYTrHgxnr0fCWrMn6kszuOT8C/HZL34fv7tpMzqpBZdetaVQVKyORfyewJH7xfh0s2DVYLzSp2j9odNA5Skdx7Ir3YNijDltPrYFXMUJhf216lepTGexOfaYonANPFG4PmjtatRsoNVs4O75OmboGR1nYjWxolYpANeeBq6Ej2bxTkNIlQQh58m2Wq1V4QYB2vRybnURi8RV+cyaBS5pzUblWhiXyGfUaoYKj35UFAW7xZGGydSRJS+u1/D5ycapM26KXvjKn1tBV6pbmVEh6wUJFxYMYFUqXLlXdZ9uIG0fGhcOxiyQq57eZDkoa6DlXuZ6mW2b51VxPG1+Z/FEA3m3ta3Rv2+TrY6A1X770ipsMwzUl1HHT21tDFy3ObwcvzGOwDgCf2cRGAPXv7MLMj6ccQTGERiOwHLA9dWvVcC1DyAKXzGDQg7Mq7Xa0MaWG2s+4pGPwBte/wZRuH7+7LPx57/8eevv6AkG/2FlXH521MPUAFcW36Ji1CgMObl46EMeiptuuukeKFxPFA9X9erneQ1BHDPiHyhcv4JTTxtYCpiTMMD1Rz/+sfivmlT74SgPhsMD4HoFCKB3BFwZb8LWxzz60fjwhz+CXVatwvr16/H1//q6WA+oIlBb783oXJSKRCVW9wf3ujhR8Vs7Uk5sDVxpKaD8NLf1qpTKeNvb3oaXv/zlAojpmbiwsIB/PeVfcc01v0K7s7MersCaNbvg9a97A17x8lfg0kt/ipP/9WQs1uklufyL0OKoV7xSlK6cbH3yjDNw3n+fJ+2rCFzNt2u1CZz68VNBmwDaA/z2t78dSm00wPUDH/gAvn/JxUPpip887ZPgdb30sstw3NuPkzi7jo8nSHGzT+Fnl1+OtxC4SrXqga/d0IRGA1fVJJUK8pnPeCbe+bYT5E9UuF508UX9kx0A1ytwNoHrJgLwgV3E0EROqy2ZAk2VK2nUAQ/ZD5//1GfFa/j1b/q/uOKaq5Ey5VYmxFT4bX1dR+9vLgB87KMfQxgEOO5tbxWgve3WYFRZPAVWb8/QziMkVJ7qmIgKkhDMsuE5TJfWVc7FbdmkharJtVpEMLJgdWSjwFVNmJWXYkK1ISfXonxKRTJo0jgJDRSrHSiuxJNvyH5DpqR6Mq5K4AwBVybO9kGwukyyfQ0RpFAWASbtGZg6n7LgE71KU8StCE67h0c9Yjd88MQ34cmPOxA+/T/nNqGztIBer4vEK8OuTCN0XDhRhiTuIMna6PXqyKM2fLmnE6S9JjK2cb8GTO+GvLpGwcdOHVFjHkl7CRbViL4HrzIpXpV55qPbWEB77lZES+uRxC3kFpVgFVhOKFq5JGcV8BgZgTU9DglCbUf5oIahLDhwmxSHWoROPF9CDtuTtGp6kRJeSmGmPEWnE6PXTShmFHg7MzOHTRs3ozG3gCxOEcKGL4n/KXzbFr/MSimX4lhMOxZJYU6tJfdJVWoukDOo+PCrVNqFiNMIEQs4EXIznd0hhCQtZztg7BMpiEVVHq0GeGxS/IcepYStTD8mKHR5JOSKMeKEae2JqItFBZuyEFeqVjMSB3miUsdtz4IVBHDCCtxSFU6J6fS0ybCUOjROEXd76HRb6LRb6DSX0GkvCXiV5QTbRUIlOAt/OSz6RFsGHhvLeCmgyfRyKUglxxrALZURVCoC0isEqdrvlfEyBbWY9p9GCXqRUuwyHgEXAJiGX12BUnkaJaqnszbSZEmU5ASJoshNIrkWoV2BjbK0/4RWDjm9qdlnJKIaZWq9+LomLCqVwPcIzMnlbGQCW0uAVQKoOuaxczEoYfGuBpDU4aS0JyAU9UC4SOBv5bEUPGunXbQYf4cFxlaj7ISI2zOySOCXp1Gd2lWpqLsNJFGEyPaQ0LaBP04ZtlODndFKYRGWm8Ob2g3e5GqlAm0twmrMCXTtbbkZcXOzADq/tg7hrvsh3GM/2Gt2Rbu1gKt/8H2c/cXzccV1t6LeSZSC1w/FLsMRG6RUoLyoJaX/1X2LPJgVVTT9lemHRM2s/VnNIpfqSAZp9EOenMs++tRzPhdDCUJm9jci+EZK9XHJw+67rsaD1uyCmmOh1VgSSwEpmpVkooKeJnANfFU0q9NDl/0mbUXEw9UU6lL9GJs9j5ljlNrUpCwUMLum2WgLcFXnzv2rD2oXAAVdC8DVLE71nx+0Fxi1dNHna+KmumwNl/W/Ss2rFL3yfenGdV+unwdiGaP9VMUHWT8TRGGufcJV/60A7PbAozlec6ymUOXwtR1cKPVMKAw7C4pS88xQz2AFtbf1Gnq+Gz5NNe/od5YhscVklSElrmmaesdj4Lrt+I/fGUdgHIG/rwiMgevf1/UYH804AuMIjERgFLhec801eM0xr1UAYyunqYESklYBhE87eoWlECtXrJQJDeEigdc2B5EAfn755QITVaGjwcsAV0LKCy64EB164+mR629+fe09tBQgcL3GDN8Lo19dHMR4FQA4ouDheupppmjW4LhedfSr8MZ/+id8/+LvC1AWD9rCRIIqMSqeCFsY0ac99Wl45wkn4MqrrsLpp5+O2bnZHYUQ+++/P7549hdkUnPppZdKSj5tB4Zfg5G2Gs8bCCXD+CEPzK0H0oMiYNs6mGHg+jncvVF5uG4LuNJT9rWveS1e97rXiSL51FNPFYXoox71KDmPz3zmM+Ktygr3O3p5nounPPnJ+I+PfFSKk336rE/jggvP39HXsOeee4rK9TnPPgy//OUvccanzsD119+wLHA9+KCDceI7T8Rtt9+BD3/4Q2LRUHwtB1yVaiUHC3VR6Un4/aznHCIgmOo7+ht/7qzP4Oe/+AWOfevxSjXK6uaOI0XUeE/I/SDzQX39zITWgnjLHvuGN+Hp/+fp+PyXPo//PPtzunAP8ILDno83vf6NuObaa3D2Fz+PDXdt7PvTEnRTTcyUSZnEa9UQPUylUA8RWm7hvK9/Ew/f/wB87pwv4FOfOQtRj86JqqI1X9svKgc8YNdd8aEPfggTk5M47q3H7xC4FuMZ5QnaeQ+JlWjaafCp8mylfytTxKmgJDQd4FXCVjUJ7gPVglp7oPJVE23CWwJDAiPxTCYEEI9ARkalkzIWit1K5RDdrqkKHky2VSxUMTGFXhVo0C6uUlVb2oO+95R5B72NzXGo4+UVYWo4VaJxtwM7jlAJHBy4/15480sOxzOf8nhJz49mZ9FdWlKpsSLfrMFjyjrVc1kPcZag026j06kDaQueeGJGAllyfwLW5O7AxAORZDZ6i1vQrW8B8h7CMECpVJF0dlH9xl10m7Noz96OuL4JVtIV4JhkHmKqIC2moTvIrASZACSmlHvw7UDSj72ASksXNn93XTj0ymX1dkad8NwJJZXfcnzYti8WAo12G3MLc1hq1NFutDC/ZR6bN25Gt95ByXFRC0uo+FQj0h4zgWvb4ik5WQng+vRjpX2DSplWFhS0o9D+zIEHuxz0AacUL7I9uASSjoc8ipF128iiNiJaJ/D3PIMXBvDLVTg+IbNSwCp7CbYhBcqpEBTUaTwRRVFO5XeGLIoR0bO1wzT7jrQdJ/Dg0jM1qAFuKBDbtT0E5QrCMFSV7cVbOEUcdRF3mtImEloYZKnYTPRYLZ2KTKbhZ/Qd7SoAKapfwsoAueUJzLTod+wRILtwaK3gVQX4cn8l2koEPgL62IqNAYupdZC1Z5A1Z9DlAkBpWuBiJZwUsGqDz1j1TOS1t/O2ePRaoILYQ8aUfKunbmsW6KLdhcSNNwYJXwSbBasoqSfkJJgWL1Cet43E8pBSBc32zRgTLFJhyOJrvQas7gLcuC2+om51UnyLO70WuoSi3QSuuwpuaQ0y30ac1WEjkkUagkFh8oStomamty+Vtw5yv4acHq70ns1SOJU1CCpV2EkbaX0BeacjCxcsdhYnLZo9yOJZUJqEP7Ea3tQusMMASWcOt9/8J1xw8c/x3z+8FjeuX5SCXFTEer4L26LiPZHFBcaaQFr1Mxq96u5e/WO8UVQmgulktN34yHOuv5TaB5LFJWOzoEPbDkc8vFX6PIEnF9v8sofdHrAa+65ehaoNtBtNbF6sY7ahLQV8D9O1Msq+NwCuknav7F601bDyW5Xt0haE6fweJlkctBSi1Wyj0Whp4MpFAQwW0LW/qC2xkN5KgU1txqLO31bWNuKDO0oQVRFViamuVcZ7iO2U94fp26Vfl/9TMe17a+sqWxIZff8qKwFlS0B1Pi1FuFvxxBfYPAxdR9XFxSMU0FuojbUVNJb+Qj8/tOfr6HkOoKkpYrkMeTUPIN3vKbg8vOC6LWDK27MIiE0Dk032Ezq2D5qL2x57uO5wKDr+wDgC4wjczxEYA9f7OcDjzY8jMI7AvYvAcsD1tcccowaZBRWG2YsBbP9w4OPw0Y9+dIdenFQa0muUA2ECqe0Vg+I+fvrTn+KLXzoHGzduHDqxl7/0ZWJN8NWvfU3S97u9bh+LXvCd83HH+vU48sVHysCelePP+7bycD36Va+UCc309Ap87D8+thMeroPdMgbFolnLA9etLQWMb9jExCT23WcfPPjBD8HERE0mzWvXrZP0+huuvx4f+siHccftd+iJ6PLXkSqx//zMZ/HEJz4R3z7vPHzowx+UKrr39jWcVr+NPLjCTkzRrIsvuVj8WGmdMHC1HHyQA/GpqSm87rXH4JWvfKWoXT72sY/hoosuEnuBd77znXjuc58rv59/wfk47fTTBcRvS2HL7e2919444R3vEA9Vto9T3n8K6ttRtxZjc8ThR+DNbzoWLN522umn4Zvf+haokjYvxoET+lNOeT8OPeRQnP7J03HBhReg2WzJR8zE4gPvez+e//zn41/fd4pYChBoSnV51nD3QlzCQmdxgn9573ukSBbTxvfeZ29c8O3v4H9+9zu86jWv1oqbDLvsshoHHfQMbN68BVdec7Wo8GRyzZlWwaJj5fQKvO7Vr8MrX3YUvvWdb+OzZ39Ge/4CT3z8E3HcG9+CuzfdhU9/7iz85ZZb5HipUHrJ4S/Ghg0b8Kvf/ErU4nwZHz+Tjsq/nfKek/HCF7wQV11zNd7x7hPRZQq3fFhN8BS83LbMZt26dXj/Ke/DxMQETjjxnbhz5J5VGzPKUAUczStGgmbeQ8SkZz1RNN62wrl09WjCGfGMtGy49HgVOl2Mk1YraV7KuMuxC3qU8mSSqiqV71NVrVpgECGQeRnfQ361D1zVViTF1fBYOR3V6hUgKICCAmzld+iXqLW76rhtG1GSohl1kSQxQsfGirKP3VZU8YT998GRBz0dj9jvkTQLQGvhLnQWWT0+g+WXYYUV2Ez3JoSImsgIqrMcvU4PaXdJ1Hpp3IZNCFpbB3dyL+SlFZI+3pvfgPbcekRxF8HEStSm18AXIN9Gp74J3cWNiBubEFFdKXCPx+ohzRz0EgcRPWFZ5MrlQkEmSkFWdA+9ihQ2Y7wdKxFPTJvUUygIfXlZrIlV7n2AafU5PUgzLDaWsGXz3bj77k1YmJtHa6ktKru8l6DMdOZqFZWQQFdZD9D3lR6k5VKACiGlFJLiNcnEJ9V1mUIv8klkuYPUtaQgFSWVnh9K2j2BnihwaR8ggJ0LDimSqI12q4lOtytXk1BWHa8tUET6SPFVpZ0qFbo2cv7oQkFsty7PkcW/xG6ggzhhAalIvMQz2j5wqcClXYGtPWttgN6gQVn5vfr6uBhj7k77SBJipaLu1DYayNBjIa5uGxEtDXQat7IsMGAqhUO7AbFEoAesUpDSs9YPqESuwA9LCEo1hKUKQt+Cm7dhdZdEMR2zYBj9bzO54+B5Dly/JAWlCGnpieu59D7lokGEOGqT2soCCP1Zbe5PALBaXLQI6rJUfFQJrqh4tRDDtmPYVLYztZvFvNiOLMJjT4A8lZFx2oPFhYRoCYGdw69OI6enKwFYawF5fRZRJ0LiTyClLUDoy/ViO5Ro2x5yvwwnrAmw5zmi1xbAS5sNKojZP1D1Krd51ILVaar4+w5i35N1J4/9uyhFmRhA9aoLn8pYPwFqHhYaCX7442tx9rcvxa9v3Ig4txGyqFrgIXeoKY0FyDvcWKZS2QljJTek4MWq1K2K1EmZUG2XpAqDmo5KAbhhEGv6MbbsoudpLsdMdbmqg6gU+EHoakuBVag6QKvVwpaFBmaXuuhEVCM7mKiWELLQXBSjxaJZaaJgpCxsGAioslsE5BJW2i4mp6dRqpTRbrVRrzfEooB+Hwa4GlDJdq6goslQUNA1VYkM/WKP28+6UXHghpTPaiILFYVOXf2qnzmqBKpSujIWfA7Ik8IoYdlleFzkc0WZz+cl+8O+NYG+HkZ2qr89eKbpGotm3KwupVbZ6ieSKjxp5Kj66aifr31gqlf0+hBd+rrBc3gQk8GzdJC5NMjQKARi2V+XUw/3L8nIN0YEuVuN+cfAdUfRHr8/jsA4Avd3BMbA9f6O8Hj74wiMI3CvIrA8cH2t0o4uA1w1PkE5LGHt2rU73DfVmUcffbSklH/1q1/FLRoMbeuLhLIL9QWBEkWNnQGuLBolSjXtYcZ/+Tf6Ry4PXI8uANftF81aboAvwPW978WXv/JlDANXNQtSCtc34sfaw/WuuwiKc9DfklYKhKucqBjIR2UjYePi4iIuvPBC/OCHP8SdG+4U5eaojQK3z8JbV/7yClGJPvs5z8ZifUGHbkf6w+UjzMkE7SB4HGq+sW2gVtzCm/7pjTjyyCP7RbN4nqPfJFxnmzj2TW/Gs5/9bDnm0047Dd/73vcEUJrXscceK22CoI7K03/74L8LYB+tTszPT09N4cVHvlhg+2233SbQ9NLLfjpyckWNz/Bbu+22O9563PE47LDn4he/+IX45t74pxuHzvuxj30s3vue90o7escJb8Mf//jHgo+bgnb0YiXwffNbjsXVV1+tr5W5G2y84PnPx+9//3vcfscdWv2YY82aNfju+RfItX7FK4/C/MICXNfGgQc+Dp/46Mdx96a78b5/fz9u+OMNcrMZNaQ5AypwDjvkOTjs2YfhJ5f+BJf94jI0G02ZKB6w/wE4/s1vlet46pmn4drrrpXjfOqTnoITjjsBQRjgXe95F353wx+UsrbvTTeYqD3n2c/Gcw97Lq666mp889vfFOWlvArFTorJrAP7DfUxts3nPfd5op7jYsBCfVStbLSgKgW/OB0kaG3kPfGB1PNgUPUk4jiBdloZ6tDP1YFvueL3SHhpJs4KSujz0emuA+WrghesRJ2kqaTwm1RTUdEReshE1pKUe/r/mXRPk/Wr3WWVP6CZuOsJOmG78m1VZbf6okdqtghbqXCTo3PhWoQeOZq9FnqdNlZOELLui4MedwAOfOg+2HfXdZieqMFJU/SaLSwtLqHbacGFDY+Vv0v0HbVhsfJ2u46o01IpvsTPUQPdzhw6rEJVXYvqLgfAKa1G0lxEOvsXxAu3IYoWkfOen95NgCzPs12/E+2Zm5E35iXFPbNcdDIWrtLAJ+cx0wPUQcYiSIGDoOxIZfbAK8NDAMdSFgI2U8jpZEqwRdWl40lKPwEnY9jrdtCo1zEzuxmbN92FuS3zaNR7iNoE4Kn4XpYCBxPlANXQh+/wW0yd1xCkFCCkT6btIEuY5psK0KUajZBErBoIXahmE8BDNZ+UshIbAVJberJa/Lzvi+emy8JiNiuap+gx9TyKkUY95FEXGW0DiKp43lI4x+57P/I7qkBaLJ9x6Q1ruQo6CbR1JCYpi3+1m+j1WpJarpSstCTI0MscJnfrRQULrsRKFfWybClPJs++jLEXRagFz1PqQqY/09aBMeA+CSBj7UvM20YsHWg7QaUeQbROKY9ZbCtlZKiADRCWJ1CpqR/x8mUF+rSDWNqoslvgCTJOXhgqdbXjKoWr3AOZ+DBT+exl1HYquMoFHaqiLZfp9aV+jBMpjNWBRUBLHSwBrstYmQJ9PHBXVJg9qm3FP9cDkjactIvAo/9uWe59L4thdxbRacyg1WshgofMm4BVWQGvOgWfNhBU84u1SyDtRBUS6yLiNWBUbB9hUIHnVcTWIu114OUt5GkLvayLmKpNyxO/WhZDIwzmmIQ+vF7egY8OnJIPuzSJVtvBFb+9GWdf8DNc9pub0OxZcMoluWfoE+vZ9Lc11tNUVmpDEvFGHkBBsTahElZQKduxLmDYVx2y19VF9+RXdR0Yc6Xm1NkL8mCHvq8LwBUZSoGL3deswr5rV6DqA+1OC1sWm5hd7KHVTcX+YbIWwHddRCywFyXixct9ebwP2P9qBsz+jR7UIoC1LExOTaFSq8oi38LiknyXymW+pxa7FBCWpbCRwYNRuJpnnyzsS6bF4BmixoOFhTIdCgVIeT9Eys9V2rzqn/uLfP2MCO0Hru1ejPUA72sq9dnPyj3DNhgru4zBEKkIUNWRmufN8uMo2kmYbIhi0UV98vKPCYQuaSptQKnm+2fO8+QzSwdHL4f23WrM03X5Ed+2/1pUue7cKHB5X9cxcL2nkR9/fhyBcQTu6wiMget9HdHx9sYRGEfgPo3APVW4FgdpJn12WwfEIeJjH/NYgWX06zzzzDOHimaNFj4fbNsoAQaTC2Mp8Kc//Qm33nrrkJqBvp4333LLVsCVPpxHHU2FKzA9PY2Pf1QpXE88qejhuv1wHnnEETj5vSdvE7ge/UqlcL3sZ5fhs//5n9iwYb1M1N/x9hNEHUuLgct+9jPcfPPNAjoe85hHS9ErgjJOFAgif/SjH+E7538Ht9xyKxYWFwowMMeD9n0QLvruReINe+izDxUPQfUaRmF6vlU4mVFdgnqrWq3iwAMPxCMf8YjBZ3c02rYAFqF6+AEH4Pzzz8dnP/efW3nVcrv777c/3vrW4wUGsqAXLRN+8tOfII4GsNVMUo466ii8/vWvFw/R3//h93jf+96Hv9x88xB0ZdrtM57+dIk/Y3XeeefhtE+eJgWDzIuqIJOSt5w3Kz/3khe/FG9645tUAa+PfBjfveii/n4In9/x9nfgRS98Ib5z/vk455wvCHhdajQElBKuECR/4+vfwEMe8hC88PAXCfg1bZX7JDLg1SAsKM6hqKr95KmnYZ999sHHPvFxsZ1Ys3Y13vKmt+B5hz0Xl//i53jP+96rbRWYfj5QgcpErljwTAWuf+XXrF6Dtx//Djz5iU/GaWeejgu/f6H4ab7rHSfhkIMOwVVXX4WPf/LjuPWO27VvpTk25alnYrbsRNHMMHMiK76KKqpCs9GKHfXu1ippwgBdxUt75pnPWKClQDPvogelnlJiJQVlxQdPb1ImwgSuAl0VeHVspUKSczCf02rUIe88AqmUFat1QZRi0ZN+tW01mTWK14HmivN9DYl1muigzRHYqgm9wq06DVgQCb+n01NpacAq7ZmNVq+DTnsRu6+YxCufcRCOfO7B2Oehe4KWK6BqdWEj0oUtSHo5IquCyPKFZFjoSoqr5ftii9Bt1ZF0lgQ+hk4IK+mg251Dl3hxYk+EE3shTTpobboeyZab4SQ9uAJtJ2AH04AboNNZRGP+dsTNGfi5Bd+tCCSj7puVxXm81MdR0UlfUxaa8oNQfqjoZFEpl3CvrwBXylZRKrpUbdKvVBX2WqjPYfOmjdi0YSNmZ+bQbnSR9UTDJynPBHiBR2W2i8AHQhbEYoa5QDECPx9+GCh7CTKYKJJrSrsCqTjOD0lqvgXbVYWq2P+KvkwMJvk2fU4dZAQzbDMEklSXBmWBcwS24kcZx8iiDpK4J6BEUv6p6JOD0Z60AvGVvYJKD9dpy2y/jivHS69VFuPptllcrIU07mnP4FisJ6R4nXjQSsNRoJhp1AKGPVELMgIR4SwXF6lc9xwE9N2lUioQUoYAACAASURBVNcmCNYgK08R0T6EbYUxkeNlgTH+KADLbYkSkbA6JaBVVdgJZr2wKvA1LIcIQkeKKlHNS35KuwkrjWETUYp/L481gB9MwK9MwOEzzMnh0zqAhdt6TURJD7FFC4wpeOVpURkjixD3lhBTSZuw2FgAz6anLo+MKlmqXgM4LtWmhK70C1ZxiqgUFqBLSKfuqwrV3oTlSYRur4GoxW13kQUVWCt2g11bDSQWrPYinN6SHH9OmO2XEVuOPEO5mFXmuYdTUliLUNHJFpC3N6HdoI+whWo4jeoEbQuq6DGGSQQr68BjIba4BSvrSRv0/CpSu4YbNy7gi9+9FOf95FeYaUSwwhLCUgCfVg+0FsjodauKWAqs1P0F7wMCNvEFFtBKFalgwwGQ6xeTIlEcoDe1SKTsL1RzYp+hi2rJladn8qBgYsm3scfaVdhnzQpUghztbhuziy1sme+i3U2k6BqBK+1CFHBNpW2xf5T7nk+EAnDl3pKUClcbU9PT4utvgGu7x0UJlZ5PIDpQlW5tVyP2BIXUfQVcdzAw0ZYCfErRa5iqaN6QzCbg9mQxzKTaG+Aq6mdanRg/bXVPyF0ixbWUdyoXMlRWSHFIpYpHKtKpMykKWRvmk4KJ9RflCsqzQt/rhWHZ0LOXKnW9AaW8ZTTMGG9YKasUznpDklnBbLSBt646suXyjwrncg9/Nc/j5b42Bq73MJjjj48jMI7AfR6BMXC9z0M63uA4AuMI3JcRMMCVCiJWZ6dK7/0feL9K811mvDsKXLeSORYPzgIe+5jH4Pjj3yqDcKoL/3jjH/ufGGxf7cis6BtlrexLpwgb4MriRxdeeIGkgZrXtb/6taRQHzFiKbAt4HrSiQq4bquirNqumlVQ1TkArp8onJ0amL/8ZS8TmPfb667DWWd9Gn+5+c9YuXIlPvhvH8TjHvcP+Jf3/IuoE5luztcLXvCPOOHt78Add9whFgv77Lsv1q1dKwrg73znO/jmt7+F9evvUFV9kWPd2nX4wSU/kAH2m499M/5w/R/QajUlK3qbL4EFyr+SE4fia/Xq1TjqFUfhiMMPv0fNiLCSQO9b3/rWEHClKoTQ9NBnHYJXv/rVkrp/y623iI3Ar6+9VibYy7UjFq445JBD8a6TTgKPybS7P910U/+46BH6nve8B4878HG44oor8KEPfQhbZke8a/sTDXXNjOrRKKD5N9o6vPGf3oT99t8P53zpS6LSZSolX4965CPl+u6666541z+/G9f++lp8+EMfwoaNG3DBhRcKQH/wgx+MT53xablGL3vFy6Xw1/BLXQyVQk4lk5ryMF4vPfLFOOGEE/DnP/8ZZ376U9hn771w/FuOx6bNm3DGWWfiBz++xEiT1CROEz/xHzVlofqTOgVnTEY97QZe9cpX4+ZbbsY3vn0u9nzgHnjxi46E5/n4wIc+gMt/cTl6rHyu1TzKo1QtYhhlT/88JI5agWS88zK2IXNn8t8B5OemCKtL5VAmk71eLPYRRWCpqmVrPY45B01I4zzVwDXu+xoq4KoUikbFIxacoqyi0tWGx5Repogb2Da0XfUtUUqLXy1hK5Wt5o4Wx8C+qMik7aq99XVDGvoWUjY1TuYnJMVbT6IlhoyayHLVRDyj16YcL1ORlVq42e2iWa9jMrTwxoP+D97wj8/Hbvs/BKhU5TtRazPam29CNHMXXJTgr9gTeXUVEhYSai7I5DvzfPSsHFGbPpOLAjx9mzArRpp1kHkhnJDqVRedpVvR3vI7pPV5uN4kwsnd4AYrkMcJer0FdDuzkk7PWDs2FaAuUjiiVpPjpyeoTSjJYlWOVLF37RIs+KoYlpPAdagg1Z7XTgmWT//TkoaXGVrtBmZm7saGDXdiy6YtaNfbPFQB0L5lo+SyGBaVqlQSUoloww8chIGHIPDlesvt4NrwfPqvUjaaKIVnqkGIqJ1Vyi37cmknHpWTCsQSMPKG4uKWE4SimY2SGBEVojwbP0AYlhHQqkB8RI0yLlWevLrcoErHVviD+zO2OnJ8VGizWJTYVKiCWzwO8bgU61K2QQJRWgywLaqCbdKGNIjis4FQSxALiy4ReBJkJVRm83tS9ktgqlLcmgJkripEJfeZLTCWylZRFGpPYcJ6bo9ZFlRaE8xwAaJHz9moJ7/zqtB2wKGVQ7mMoFQRKwYqa307g080mPREqdztsRCSBy8sI2T8PBcl1xUASofbOIvRk/phASwvVD6/BKt5JOCZ55oxdzy1xKs1z7sC9v2Aafg1iV+etJEnLan0FFvcO+0YemLZQGJZLZVRCsuAq71x4zbSpU1Ie4tow0bbqsKyS6ggg5e2kKUd1Z5LU8iDGk1M5DoEXEiwykhsBwnhvhXB7s6iOz+LrJugMvEA1NbtA7tUQa/XQNJdhJ1FvFOQ00uX91AaiaVFUJ0GKiuwYfM8/ut7l+HcS67C+pkGEhb/E1Cu2nMubZf9ONXLSsEsWDQn8KWeXFkLyN8LYE+1FzUeKoK6wbNVKWLla1yQ0B6n0j5M0awcKAcO9li3AnuvXSUKV96nm+abmFnogYA0CBxM13jdXHR7CboR/YS5wEG7BtUGVReqHLClVpw0fUdsmyYmJ9DtdLGwUEe7y75J2xnQv9cUY9LPAKPKla1xQcD0wQKkl1O4jiosVb+t7rcUUcbF6Fx5BLNP4DYLMJWLELIAY1MxrhYWzDNCnhkaYsrii8BWU6hRL4TK++rHLFqqJ0txsXHrQXPfn9ZA0n7xRfU819Jk3ScYswJ1Tw+IL4/H7Kf/QNN7V8B1SP0sbUc/9/R+VfgLWFc+osUN8ptSTatTHJxH35OWiznLDPgXZ+ZHxkPj/xxHYByBcQT+thEYA9e/bbzHextHYByBexgBAtf78jWAJWq8x3Tt4487XmAMFa433njjTu+uD1w12KRSlsCVHpuEX+Y1Clwf9KAH4YzTP4kbbrgB7zzpRPlYX+G677446V3vUsB1m7R4UBGdKtX3vudkfOWrX9nKUoDH94IXvADHvvlY3Hbb7TjzU2fij3+8XlKt33fK+/HkJz1ZPEEvvexSUfiWwpJ8lgrXL55zDr729a+B8T/q5a/Aox/9aAG1X//61/GJ0z4+8BnNLJx11ll42tOehpmZGZx77rm47nfXYam+JCpfkwbNcyTEZMVuTiZK5RIajSZuuOH6PoTkZwgBqdRkQaadf+V46lOfigMfeyAu+t738IUvfgF366JmjDXP6elPe5oUgPr1r3+NT555hih6jUWA8eY0+zMTRk6MDj30UAGShLY//NGPRH1sXlS4Pv7xj8eTnvgkXPTd7+J6pt4X4JhMF3YkgqHixWEa/4HiyXbDDX8csnd421vfCvq8Xv7zn+OMM86QmP7Hhz8i1+PKq64UVepBzzgIT3/a0/Htb38bp5/xSWnLMjfRc+JiHKlyVe+pSdruu+2GT3zs49jvYQ+TyR+vEf1hL/juBTj9zNMRxZHBqgPlknxXKaHMttQ+CvIYAPs99GF4wzH/F0950lPkXdfhJLmLc791Lr567tewZcvmgU+gTupXhzdQ0/Qn71opVTyXrU0rBpSfsHX//Q/AM57+DFFp09Ljxz/+cf/r0g8sR9pl77YoXFtM8SWskh0p1aPSChemhf2iU0zPtQWksaAWJ8ts60oJrCC0wE89cWaqulgH6PZBkFPcbj+e2od3OYVuMRYKtvZbsPySWXpSLhtWE+XU9gCqFAkh0gi9qIlWZwkV18HzH3MA3nrIQTjgYfvAqnhI7BApYU9nHq2FO9FrteB6E6is3B3e5EoBHUlrCUmnJaq/OI+Rd+tIW/MCkRxQJe/DYnGmsIocIdqNOXQWbwLadwC9CPBXw63tARs1xEsz6DTvgIUOSuEkLG8CPQLfLAHxKWgjQN0qLQGoLPXpV0lgRu9UBQHpq+oQlDqqvyGsddwa3HBavEqb7UVs2nQ7Nm64A7Nb5rC00EbUjmDnDmoBrQEUgGPxLxc9sRQgzAwCD5VaBeWyUtEayZ60CKb2E8FQ2U6KWRSZEfT1GbqpyKPuPSoySWLDEn1Ly2IpQLBJ1SihirQlWgzQ29VValYWfZLCWPrZIOYG2o7D0SpXykYJCcVygGBTIDBhKtsbY6IWu2TRhJ+1uQ0q8FSqfs6flP6QhLGR+KHS41Qgqba6MAWBRHFH9ZtwWgWClMcpVdv0o6TA0ZbrFYhPK1WnroI1dGLlMbJwI6GgFDbzBUizKbM/4r4F+MriBC0PIjkOKoDLlRoq1SmEYQWu7UuxriRqCXyMu00p+EbleblSQak2BT+swnICRBnQ5bnmsShsmZIf0E+VxbqSLtJuC0m3jZTKblphOAG80rQojtOsK/cDi2WVxIN1F8RcRGjNo9VaROrYCCtleEEI25uAW10rC0y0GEBzBs3ZuzA/v4lVnFBdtSuC6oSyU8mUWtr2WQiOimcWcfOQ85zjtkiBS9WVCLhIubgFvaV52KVpBKv3hh2UkXcX4HTmxJogFaBNj9pYinHRUsOh0pcLBaUJLCUuLrvqd/jiNy/BVTfchg7bYKUMxw+UBQA9UaWfo7UEC9Lxv+jzmsClQpXAVZ4tg+yNfj89AlyFtZv+0vA4408qMI2WAoTsatEgDGzssW4X7L12Jap+jmZrCXfPLmHLfA/dJEO55GF6IhSA3u5G6BCQ5yxOR69m7YtNGGlgK4Gr+Bw7mF6xApMTE/J8nV9YQqvdU/6xpl8eUazSj7u/gC8K14GF+VYLgn01venFtQWPAFQN+wnwaevBBQbXkW3TJof3pqhadVYE+xbeF/wRZS0XO2SRTgXS2MTobl36hcHz1xQ4G03qKMLQwXO6v5RXUKUSDiumyf8fQNXBIvHws159Tm3TxEvwav951G8Bg+fvsB38YNFxmfHScHGtYZgrR6KV/LIAJV3q8EbGwLU4Uhj/Po7AOAL/GxEYA9f/jaiP9zmOwDgCOx2B+xK4au2XgEX6c3KA+/BHPBzHvPYYUQXeW+B63HHHCRSj8rDTZTXhXPzZrr7qaqkqf8SRRwhwIVQkjKKC9Ka//FlisWJ6BU79xCew11574aSTTsI1v/rVVoxl6wEvxBaA/p5f/spXxD90GMLkeNYzn4njjj1Oqo6fetonxN+TnOxlL3s5XvPq10gsfnnlFdhw553YY4898bSnPlVg8YknnYTr/uc6UYBWymUcfvgROPSQQ/CR//iIeIwyBU+Nyi3sueeeOOWUU7D33ntLXAm7eG70SDVFyDho5nmbH056WJTq3/7931Xxl61SvouqjO03F8blmQc/Uwp3UWH7s5/9TNLt+WKhqWOOea1YFfz4xz/B1772NczNz8l1MAP5UeCqJjJqpsjrd8iznoVXHHWUAOhLLrmkYBGw3DH2pzAFxcf2j3/YasBoMIH99tsPJ7/nvdh3333x3pNPxmWXXSZg5B+f/wK89KUvlb9T2ctzoYL6Xe9+F66/4Q8jXrvDWLIPXHlIemL3yIc/HG9/29uxdu0agZPX/vY3OOuzZ2HLzIw6cIGKnBxz8qUrWetTNzE0asyhM7WAJ/zDE/GSI16Cffd5kMT0V7++Bl/66pdw+3p6ydoqXX4ZKq3ELsV0eP738LlszyWYtguHH3443vPP/yIA+vvf/z7e+68nD01MR+d2mvXKZ6hwbaUDD1c1qTM+rzo/tnD5ZbJsUscFUBBoEcDq0lhavUv/u/7XtBetuhQKuCqUZlLBDdhVKr/tvRRwHT4jwjFVGEUBbALYTFK9PViJhZgp5dE8dllXwnOf/CS85qmH4OF7PxB+kCCOlqQfyLtd2JJ2niD2qkCFqdjK+5IQLOt1kAl0XUQWtWD32oijhlSrh00/0kkE4aT4ktIvdHFuPZLOFoSWgkDwp5G7q9DrpGjNr0fWvRvVsIRyeQ0iK0AzJvRmKq7HxHWxEnB9ppb7cJ1Q/RDSSYq6UGSlsqZikl6uQVVSwanCrC9swe3r/4QNG29Fu9lG1rURdzMk3UwKF9XKDiolRwovSQq1qCst2V+5VhEvYBbaIvwSt9GcCdEEqgSOBJVcnKAtJEGULixkyCRVqKxSLr665I06sZap86I6dcRugMdNWS1BqhRQM/epAFf1HRGoG+UZFZca6ArcF4UpC4IpYMMjlLZFCEUoxeJa3Delu7yVSRwd7kv5CBP+ODztNBNP0Djpyb9K5Uq7hEipZbUdh/RdUhRL+XoavGZqv7F4mgBYthVR4vLQbfGEDVzlo6tUv7Rq8BCGgfjwEjQzzvS6lfRpFqNiG+x1xGuV9EniRd9UvwInqMAPygg8W9SYOYts9ejLGsGxE1BY69lUnoeAY348sbCwPVpMcHEgh5MyHb8DK+mKHQaLddE3GI5SSOcsCNddgJt0UQlr8MtrRA0aNWfRbi0ishw45QAWi1r5NXjl1aJ4t6MOnDhF3mmgu3AH4t4i8tIk8nAFLKeqFI0+rxG9lWmTUYPjV8VKIOs1xLuzVF4Fx6ki7dTRbWxGzGWI0iSs3IGX9FClH6trIbYsJBZtTVzYBOVxC0iWEOSR2G5YK9ah60/gZ5dfjTPPPg9X3nA7eo4Pv0zlMNWsKRy9cJDlVMQrpTItE2g9wPeoVlWPyOFFxWIV+dH+ytjEGA9u1ZrVggSBolrYcLHn2l2wz9qVqAhwrWPzXBNb5jroJjnKFV+AK3uDZquLFr3XWRzOYdFCKVko9w231Ve4ivJWKVwJXLnwukDg2uqJzY7AY/Mc0t77ctsVioaJ0nQngavJnDCZULK4IgpXAt5M2Tyw7fLvvM+kGGAufzeQVcYnus8XNauG1Ox3VZ9u+nrV12jc2V8K7IPPflEuczUG3ys+78yYx8DTAVDW/ZR6IOuNGICq/jXKVKViVQBbFMz9Jx3/S3uQy6KYGePosVKfoW5rzFd8rm1NZAfK2OHFUHPG8zOz2312jt8cR2AcgXEE7u8IjIHr/R3h8fbHERhH4F5F4P4ArvTyPOywwyS9nMpFgq3rrvstzjjjTEmt3tnXqMLVAFdaClCteMAB+2PFipU49dRTcettt0n6P4GZGcxzosAUN6aEcyJA6EUw+M4TT8S11147xCCp+lm1apUcsxr3qoHnwQc/E6875pitFK4GLj/6kY/E0Ue/CrXaBD7/hc/jV9cQuFqo1iYE1j7r4GeKctVMhpYaS+IVykJSBKbFFwtO0fO1WDzKDJGnpqZw8EEH4zGPeQx2fcAD5Dw4iaa34UDiolRLhLCEYD+97FKc86Vz1LnotDLj9SYOoTKL2D54LaYvbuu6EcTSMoL+ukXlsfn8thSuxi6CMI3nTp/aHb905JdRamzvu+o0ixMaC094whPEWoHHfs45X8Jtt9+mNpEDj370o/C85z1f/Fe73Q7OO++/8YtfXi6TyeHXMKgbPSylDrLlPnjYQx8qVcZvuPGPaPVVsqZAlAauMmEa3opgSO02oBq3Pkx9CVevWi0wn9f+Lzf/RWC4mtBp+wE5p+GiHf09FCFiAbjuqCQbQfSLXvgisYRg/C6+5GK87/3vL4RmAMaL8dJrCMPA1aQ16iJW6hIUTlirXEVWScAqb5kSXINzVMVYqMRS0Gm4TJcBaoPjkntSCs8styAxfJVFPVu4LEW7BAFd9OkjzKFrAxVlPSBq9LCylOLoFzwdr3nF0dhr7wNEFZe0Z5C0tiBuzErav9NJ4TpVWFNrkE9NIXUyRO0lxJ0GLBZd6jaA1gKsdgsW4VyeoEc2L1XuJxFYFWRZjEZrE+pLm8QmoFpdCT+k0pEF+zIsLc6g09qEksuU7Ckgr6EdJeikbWQOoQphShmuW5ZK5QQstkVYV4JL5R67GQGuquCQ5RKiVaQ4VtJrY+7u23HX+ptlsYWqMovqyzhD3KMvaizXJPQthH4OjyCYXrxOiFK5jGpNVXUnnBGlmS58o1KYVaGsOIqkyr1YEPTtJBRYNanC7PsJXiRFWwpe0ZsV8qyQ6vYEWq4D22NBJp3iLfBIYXjjEWrU6bIAQuCqvYJVH67aJRV/SjFH31UW7nJhcduyXXpEurA9xomAVylRlackYbMYwSrfWIIwUavSWzVCFBNixsioPE0j8YvlPml5IOCb/wrsVvsiNuL5sd9ttttotQkxY/H4DVxfFLaiTCMD5vfEEzcUhagoPlmMTVS49Ef24Ek7yMVCgMfSoz8sgRShtahoy6iUa/KvpOLT+zRtw40asLp1ZOJ/68MKp+BWdoFbWQk7qFB+jzyPBLS6WSp2G77Na9qWY+9JJSsWh+M9HtNAFrblwgsIKYE8aiGhJ2iuCm1lTorIo5XFBBzGk4sRdhk+Fx/QQdTahKW5OTSbHcAKUJpYiXBqCrbH4yAwJ3SuqKJPWQTXosabpb98BQl5rFBQOO60YWcWJqqTqJZrAtN70ne4sOm9m0ZA0oQTt+DSHzZwYU9No5MHuOyX/4PPnfsDXPnH29HKIXYZIW0juMBEX1OtiqaNR6oXhah0tcWqQim0TYdv7FAGIM/0W8XnhUq76Pd9ubKcSPS+wtAX4LrXmmkBriyaNTvfwua5Dtq9BKWKhxUToRTcaja7aEeRXkhwZNFEoB/jo0p6aUsBkZmKh+tETQHXxXpDFK5cU5Ee13gg8diWeXYr4Kre2Ja/eN+fm3vmfd9fL+H9xeJePSS6UJbrebLAILZKYmPBwnUstOcKXOUYyXi0mjGOUcHK8ZpVFuMNrs1EzPhgdP1auwhtZwiinjuyOKftSoYWQsWCpH9Csv/ROBQxqvF4Hx6fLfccGw728hlBxWf1oL2ZkzELlNvKJpobA9cdD1vHnxhHYByB+zUCY+B6v4Z3vPFxBMYRuLcRuC+Bq0FaLMjEgkgErXxxcPvDH/4AX//6fwlQ3NmXUkEquvSSF78Yb3nLW0Qle9FF35U0QnqeEtRx+z+99FLQm7UPKwUM2Hjkwx+BL3/5yzIBp7rwpptuwrv/+Z9xu4FrmkCuWrlSgO3znve8ocMj2KSaj8pNpsoPoJ36jSD3gbvvLmmn6+9cj2azUeCfFh64+wPlfapSuX+C4c2bN/eVqfckFn3FqG2L72mtWkWtVlOb0Clr3W5PjoExIXjrdLp9IDvMVs3gvJgKZ45mAGF3Brju6ByWVbhu5YO2o62o96UQ01Zq3Z37roSpP9tTEwvaFvCHnq68Psu9TJGK5dm0iZUuVGJgqJ7nyNEaT1StZFXXSylR5Jr2Fa7qy8MpfgO42N9/gb4KCDSWa3qhgNdMPIB1iqScqZm768nkKHBVX1WY1Uy5RlF8sS3QF/OJj38CDj/icES9CNf+5jc495vf2MG1UepS7ks8XFNWA9dFswxU7VvIDWJj4pWLslH9KK2VfmkIoBJeCVy1/63uPhSw5rlpVWTBSmT7Ps79HSi7Av3hPrrWsFbSUhlsqYjDKusZ2p0EXhzjH/fbA28/6oV4xFOfAas0jW67jbQxD6e9gKw7j26njTwN4PuT8KtTyGtlgam9dh3Z0mZJY7ZZoKfbgd2NRBWauC6SUhl5GMBKHCSNLqLmPDrdWURWCq+8BpWp3eCHJcTtOpa2rEe9voFiQ0xPrYXnTKDdTtDtNQGWA3J49IxRBb5XlfRzsbOwqQqk/6kH21NKTYI/z2HBoxBUVzaWFjC7+VbUN69H1O4izwOkqYM4ooq3g4RV5q0YvgPZrthB8Mcvo1ydRG2iBj8kbM0EHMZiG5AL3BGRKjN941QK7xGm0lZCqombNF/lvSEASPn1Kk9HfsYUDxIgnhI6EWxq/0UCZYJGrVwWr8dMDBXUuQts1e1F4Jq6KwZMxACUTBcXY7ErR+2DxcC8EGGlBi8oidUC1eZMdeZmxVqAhrbSaZs0YbXQwv4tSxLxLFWwVcEs8V2We1TpXGXRgecgQVJV4HtRJL6sCX2bkxjIEoGv3V6MXpxoywJVMMim6pUq2MAX2M3iVoFfgh9U4LihrvQuwZeU+UwALD1fcwGvBKGZV4HlBahQHUqribiNpNdAj8fAE/Un4FdXICyvlMJtOeEvU+aZ3p8zoZ5WE21kURdRjwBMWSM4YYAktxGlXKwCPCcBCDVTeq768OnJGi8hIiz1q9IuxcfYDuGWVghMJqBtz9yJpZk7EXcbCMoTqEzvDq+0Ajm3QaWu68j5UDltZ22kWYIo95AGNfiVSYQEp1EDneasFFILgxpqfkUgO20FpMiZ7YktCEGaE3dgt+eBeAFu4MCbXIcoWIlfXf8XfOGb5+Mn1/wOjW4u9yV9X107gyO+xJkYbCS0baB2P4tFRUwwr665VrlK8oPCX4OlQ+3BaXy59ee1blIyAQg9lScxUAo97LF2JfYkcHUhi4mzC21snm2i2YsRllysmCiBd0+r2UU3TsB+18BIdnF8mccL/xXnDtvG5OSUjEmiKEZ9qaE8XMXZhc+jgYer2UbxWauKpI3CweH/HjwXB9kz5n4nru0RuEr/QacTR57rgR/IbmjlwTEa723lY0wbAWUlIHBTWw6IH6z4f+uFuD4DLWROjAwStgdb+08pXkOxoFE3cf9UNdgVLWvhYTQaCzX40YuMplif+uMObZVGxzRbj+lGgP3IF/pYfxvEdQxclx02jv84jsA4An/DCIyB698w2ONdjSMwjsA9j8B9DVx5BASUVJXuvvvuckBUW1L9yLTse/IqDgyf9KQn4TnPeY6kLv/mN78ROPb2t79d9kFY9o1vfEP2UfwOf+exnHzyyVI4hZ+78sorcfElLFSkVCDmRd/Vgw8+GE95ivLDLL5YBfryn1+Oiy/+/ohKUg14BwCwOA3ie8uYfN6TAOzEZ0fh3PJfKSoYip/YWs2w48H5ThyU+Yj2l9v6GFXMdg52bXVE93iCMXTGQ/Iadf5Dx6fVbsPfMdNXQS7bCICUn5D3VRvU6Xf9ok6G/qnvK9A6gIq2WAqoibS0ywIHV3xVqVz7Lw1dBa6aVqikOcqXTrKSB5NENaEbcS0u/rdcq4GulZ8lqcN0MwAAIABJREFUuJQWvi1pyz1oCoOPKuTao6VA0hW1pmZGQ+1B+Rfq41GSVgW9NJiVaux9OKzuM8FnVANq4bZJwDbesGJJMHTXD7w6ZVtyusUgD+7tfpxNzLT3q0k/VThDXfcOFebdDh40EeBdh/wfHH7o01BZuyu6uY0OfVWjFryoI2nyHctF4pbE5zJkRXfPRyfPEHUbsJub4La3AHGb7Ewqx4vbYxAgK02ydD2SVh2tTRsQ1efguBa8iRVAZSUcf6X4aXbpaXnHdej2NqO2eldMr9oXWV5Cs8lK7EvwbVWQSZRXtgfbDSVVWvxyfQLXUKWDMzVcUnIV7EyjHuoLmzGzaT3qc1sQdTtSsCtPXVHUEv5Rqei6MXw/k1T0wAnguwrqlio1+KWSQC/6whKm0tOU4IXp9HJ1qXoz6e66YjgXzqheM5XITRaEqPhYIFD7TRIqKh9YKmAVPCV05fbo46ogi7qn5Boa8CLtyNaFuNQ9KuBVL6MV0YTAUQIegjMCXhYfo++uVG1n+n4ZblASP1G2C2YjUC1Md4CEPo5sSxQNi1UB/beVR7G6ykoZz2MU39k4EvsBHj+LItE+gTRa+cqqo2Ps1GJLCkqsCXXTNBHFscDshMemYiqV55nJL3CaxbaoLiVcL8EvlaXIGBcJpSAUgRvhVES/1y4SgtycAJvqXxZXc6WAFouP+VQfC+CmJ61SFXq0nihVlRcq1cVWIIpR0F4ga8Livym9Swn2Q1hhGbHtIcqVutjOOsi7TXnfd0rwkx4cWgZQtemWkHoeIidH7AWAVxO/WZc+qL0mkuZmpO3NoqylZUYK3mMllCbK8Cpl5PT4bC7C7S2KXUbsVpCWVsGprRG1bJbHiDqLSJOWpNkHaQY76krav+PR1qCMKKgit0uw0wR2ew55dx6ulSOsTMFd/UAkU6tx7bW/xuc/dw5+cOX1qCcuvBLvdwdeHsNiPMU/2EPGxpEpJ2GqTE3/axSPw+MNNf6QhQXp4BXc7D/VtSWBqiGoCgYSuO6+bgX22mUaJQ/oddqYW2xj02wTjW6EsORgaqIihe3azS4itje9OCEertoGQBSuUtxLA1fLFrujSrUiiyNLSy10evQGppib7TzRKvJiHzu4m2TBRBcKHXrm6C5YelbpoE2Rp8FzSXm4ZojZ5gmwed5cmPF8sdBgO2Zs2D/wfbnnlGmD3CsqtkrlLfsWP2NlM2AWOSSmam1nuGiZKfBVWNAcHk8UFq/12KA/StTP58HjteBpa0aaQ89oBYzVVS8OEQaFIHf2kXxPn+nb+/wYuO5s1MefG0dgHIH7KwJj4Hp/RXa83XEExhG4TyJwXwPX7Q3Mdg4OFtDMzoAePdGQYfyIBNGk4BmFYV9pqHex1ee38mjcOsSD1PQCERvxWeunvu3M8d/Lqzg45VE94uiGh9UieipXGLaPgiYz2fvrD7CY8je8lf9N4GqmK2bit6O4jbouLBdHpUBS131EpTMC8EzBiT5cFZio0+SVfWsfvCruapYFFJA1L9mLthRQnHWQqsnfqT401YSGrqyewA3/TW1otN0S5qj7eblz3lG72FZcFXCN8hRtAtdMKVx5LuL1169PopRIfS8FXYne/Pcg7Zup4ApSyR6NIsnAWA39mZouKq2Rz5nzE19S1YkMqccG6bxKMCzuHPIJTvEHFeup2rIyG7QLpO+hZfXw0kfujRNe9Gw85GEPUWnIvVTOmxAn509qI84dpPS/DH1R0CFzEUWqcJDdnQHas0i6VAKHsIIK7IDV30tIvJIotDr1O9HdfBucuIfa5DoE0+sEPHWZld1N0dtyJ1qb/gA4Eapr9kE48UBEqYWuFABqIrBduHlJeT3SpkD7nDLt3vVpWcBq9RU4TklS9JHHiLvzWJzbgIUtG9FarKPdStCJc0SJLkCTJOKzSnhTKXuiFPRdHz4tBIKaFGGihygBoVKkiaOqvg8IEzNJqSeQlt9NLSwCc6bq62JpfUjKQkK8Fgaa6tYgfowCUpT2ue892S9ypX0y1U2nrrtAH9Xu5L8FZhaL5qiWJneFeD8yETqVAm6E0fyeWCNoFxdZJDCFjuhZzcJh1ZrYDYiiTavrBAEJFFPgVTwzXVVQh4pYAtc0iVXb09XXabFA5KUFsIMunSBJ/IQzZa0gqeoaOBPW0uohjgWai9WCFEGieleBX8+zVVq8tkqglQEVu75HYK4WlQiuCF+ZPk4fVJaBomo5KNVQDisIXE9ZNPDa8l/GhkpfP4DlhnAIahHDSglcCTAB16LFgSdQNvMCZE4JqRWIAjal4pt9BdtrmiDIulLgynbLSB0PXddFt1xD7lXgJYCbxXDzSDxj3XgJaWsW7aVZNFsd5F4J1dW7I9xlHZLcQjK/AV59A3z2jfR9La9CVlqJzKlKATD2pZ5nwSc37y4ia2yG16nDd3ygtAJZmTYgvoBsKos9K0fAwnAsrFauwV61FpEFXH3pT/DZL/03fnLdbWjARVAKEXC7LEJHeC9F0Fz5l72MskjRSzl979MialPg0DwLjFq6/xgS+KoUrmaZUIDrmmnssWoKJSpcaSmw0MaW+RbaVLiWPUzVykrh2uoiYofG86AimvEW72OlRmUbVz6uarGxWmORtYrA/aUGgSvBvl7MIFDfznNEFgn1uUo3OzoWM/25LFIOnkcGRDMKSRap/mKQCgLP98TX3vNcaetUgLPfNIpd9j2SDaKzIKQf4WKBXpRRN5VeuNHK0tEnm3lCylb6i3bDdhDqqaGugsnSEX/1Ph7XY6KB9LW/sGyunZyrfuwOf1PB44EH+uDZPMCzy1q5L/sQX24MP/S3PjFWY4bZLdqLfkdDgvH74wiMIzCOwP0UgTFwvZ8CO97sOALjCNw3Efj/DbgWoamy0+tPOQpFBPTcU8n6BsiqULBhoBgZUBqTrN6f0oxwpqIiUwECvZ+/Tqp5ry7gAO6Zg9yR6+a2djc8gSvM2pUKdSegcVEpXNzLjlCmUeXcM4eA5VPoiinz/WMoQMTBcfGPxenKji7DQFGz/CcVLTRxKqY9qs8Pq0YFuGqVppooKyCjfEcLhTDMpFGLXeX8ihNWAULqL4aJmjuB4EbUQgI7ho96uYmTSWXsL0zorwyu37ZUvaMRGb3iy7UAA1wTtKnYo1+hACIo4KeLHYlkq59CqRWuWulqpL7Kx05VmyecVSokqjXVFFgmoMp2tF+hmiotuSI6LjqCciL96uBGYGwsTfS16AuwCGa0nYDCIQDxEVIqWBO0ox4etEsN73zhwXjRc5+JytQkYlpWdLqiQEtsCz0rQdxpIW8uwLFj+LUpeJXVQB4ga9eB9iZk3c2ImnPodTJk4Sp402vglstSLCvqpegsLaC1eBuyzhyq5QnUVu0Jt7YKvSxHe6mO7uIMopk7YHc2o1qbhDe1hyj4eHxR3ICTxwi9EjyrrJR1BCslHw6hLoEZq33bATw7hGW5SOMu2s1Z1BfvxMLsRjTnF9FeYmEwG92UadYsymOhUvERlpnO6yPkj1dC4BGy0X9TVQvnBaCvJP0VCeQIc6iqJcxjGjzhovJj1fxTvqfS9tlelZpTRV+uv/Z0lAxd5ewgkJupzkrGqhYklI+qSt1XwJRKPTYSXlOz8KAAvrm2W1t8mH5f6IxSmxk1vy66Qy9JglLZF/19c+XRSqjph2WUKix+SIWvK8dIRR2BkCyUMN3e5flyMaEg1xZ1nzo2gl4CV1EDG6sNs+hI6EubBe1ZKcW9CF0ZF8aZbVVbFzDWcUKLA6ZcM/+bxcnoIUvf21iAY86iVH4IP6wgLLEYFxWx9A+nopjXkHYGCaKIytdU1LK+X0HAz1PdyoJlgpsyxIS1VO9aGQI3EyUoF0xsuCrd245h2QSr3EcVll1GnAK9NBL7EViJFLDys1ggvstCW5aPHu+J0pQU0rJoRRDV4SbzcJOmKGKzqIdet41uL4Ll1sReANNr0MpzRPW74C3dhTCJpHCXU5pAFlaR5A7ixEJmBfArK+BXSsjyFnpLG5EtzcBLgTCYEHuF1Aa6hH0223wVge/AypW1A8GrWyqhZwFXXP1bnH3uJbj0dzdjMc3lPil7Njy2dWmXVEnz+iiV8yBjwoxp9LNLNzoBoH01pL5dpEgV+36VQaGAq2rbYUkD15WTCJxMLE6ocJ1d7KATJwq4VstwcguNpo4Xj993xQ5EFJaios4QUzUqdgUqHZ72IJVaVeyM6o222KqIZYO0K5OHUXgSj4zH2C7M82l74w5lozF4sPEceV/HLDgn94jyQ2VbZHsXsB0oawHaYnCRh88G9kXcjlIFq1gpe+VMeUkXXtIHaDuP5cYBxOOFx0pBg6qPs+8VzlixX9MFLQd65MGwpb/IqXGpyWLRY7HiwqgBqmov6r+K/VX/Cay/u/U4xfRlBYg9coJqGD24Nnov/fHvGLgu1yLGfxtHYByBv2UExsD1bxnt8b7GERhH4B5H4O8auA6oSP+8RlWqWw2KC3/oA6pl1HvDk+jCkr1RV2j1oMndGlUWDA5IFUL4W7+2VlPe98ewM7CV572cR+u24qEgo56aaIWXKZ7Vn7Fs81TUdRplwEPAt5DyZ9SixWMZhZbbu246UXcky7xP4/SxbH2ww9dm8L6k+xb8WvvAlZ6ktvZlNPRZp88Xw6XLVvcP2bRamXCb9ESJj5qAipJmsC5QmMzqTeh2OzqBGz6j/nS+oIY239/6T4N4busiag/XLBFLAaY9c6raB64kz3KRFcg2LzlGbSsgfYB+S0wCjP+rfENNoqXQEN/QcRFlq8SZn9AQ3NA54yesJ78Ev/1GJooqrWw1/onyr26L/E2OxRZY1u52pVr5yx/7CBz/ypdj3wMfgZQKxcU5ZJ2WVDzPHA+9LEJn4TYkc+vhOj6C6T3gTu4OUDXXmUdevwPJ0p2IO3VkVJhO7g13ah0oncvpR1hvobVlPdpLGxGUyqitfiDc6TVI3RKibozO/Cwad/8BnZk/oWwBK1ftKZ6S7SxDK6JfJQt1uQLEHDtEJqnhIbxyGU5YEq9Wxo/xZYEfeoq2lmYwN7sRs7ObsbhQR7vRQdylokwVVArLASYnq5icIHAKBLC6NtPACVst8cHM6MUp9hkqJVnarQau9G0lnCHAI6BkITJVFIvhJTRkUrcqAiSFprSfs4A6o1A2bVouCduJBq4CRRXMNPBA1Kn6PlEYULU5SS82npjGCUQ1JZUWrfcl/aMUWBJ5bb/ojdKy8X+mWKECOATMooJkKj+L+gRl8RvlubHt0L+WP0xzNm3V2AqYW4LXjP60qg3nAltdT6l+B08xKntpqUCPUWWnYLiOqGfFjoMxJBCLBUCJ+o7FwPgdQugolkJlvR6LtNFjlO2cEFgVIyMo9n1XFSYiCM/oi8kCW7ynU5poihcsPWEJllnoS3l9MFQp8rgrylayM9+jd2xNFzTqIE+WYKc9KeLleFVkbhmRHSDiOVoZ3LQLl99HoiA9C6vBBfxJpOEkEvhiU+DG83CiBYB2AuKh6SNHANsKBaxSddrs0dojQ2g5oky17BSWo3yAJYY525wPuLREKCEPqcuNkfXasKMevDRGwPO1ckSOi1Qgeg0eC5YhBrpLcDtL8LhgsGI1klIFv77u9/jiud/FD39zA+ajVMBxidYNUkiLilR6/ioobomG1HTiSiOpFtF0OoS2uhh4AasPyLNPlKcDIJrnNsqhi93XTmP3FTUEdqYsBeodzNa7YoVSLvmYqpbEy7jR7KDTjeS6sY2x7YmtgE7/jwVqslCnOp7a5ASqEzUFXJttNNsxEiGyo8BVDa4UHB14nFPhyucWX8YaYejZrQGtWrAZANEBcCWQV3exUsarJROqcz3akEjhNqpulW+udNv6Puc2FExWi6fq+VnMbtH60ZEFzNHnXfFpqa5bAWRqaCk+vHL51DZHxzNbqXt1VkpxlNp/9hctJOSxWXhm6ieoRvT6uVpcYlTdQv8IC/tZbul0W+PBMXDd3ihy/N44AuMI/C0iMAauf4soj/cxjsA4An91BO5r4PpXH0h/4KeGhzIQ7FNOs35/30PF0eNVA+ZtjqrNlLyvfro35/vXfndUcaVH0oXNGS/Qv3YPZmy+7TgUQdhyVYeHJkpm4K8nGqNHNXQ+kj9c8DAd+vDywHVb21OqUP1api3tHCcfjoHxFd3W5GP5azM4QpkmWoOiH0atKT6MAnJ0ymQRuA4dQqF1qhmj8prTEy9pv3rSaIAQPzWsbF1eDW22MXyX7ay6daursD0aiziL0Yo74uFqJn0COp2it69Z9TDXkD6jxvdWK1qJWIU9yTRbK96VHQEhX1+Noye3VA1Sb8dJr7EIUCpZyos1aDM9gIZzEmUDXmUyzyTyXBSd5hXlGTr0e4yaeGgtwLsPOQyHP/8FcNdModOqI15agEUFneuJp2fWXkR35s/oNWdgldbBnX4onInVUqAm62xBPHMzsLgRjp3DndoV9op9kIWTokbMOw1Y81vQuvtPiHstVFbtgfIDHgJMrJCCXb2lJrpbNmDhjivQnLsJJb+Klbs8CMHkasQ2IQnT0FnxXvm1sqgTbQqYEk4QRR9XqhRZJ8vKe0iiOtrNGSzMbcHs7Czm5ppoNghTcklZD8s+ytUQtVoVlVJFUq0lEd+y4RK8UasXMzYd5FkE2+H3XIAQTtSNVDnqquMadEgRHcITAjW55oQlCh72fXNFhTaSSKubqwKNbC9G4aqBq1bRUQFo/GJNL6FQjaEsWi9egC4CZ7WCTnpYDWaM54G8L4pZBW9VX6HuTQIezXuR5yyGlUpbJqxWtgdKYczti28toSuV7w7PO0cc0z+V9huWSu92PfGE9QNffkQpSxitPWiZnu/Yniy6UOknadNkniRpAj15PXpK3ZrSmoAV3GlrUYYfhFJQjKfIAl4ZQSo/Rx9Z8YONlAKQqmgCWoI4T0FYl/9Scavr2PN6EeTTB1hZVARiHZBTEdttIkm64mtbKtfg+yEsqhR7DbiiwE5gsdKbPwHbmwD8kih3WeQKvQ5Ab1emkfP4M0vgrh1OIXaqgB3AdSjt7CBN2siTLvJMtSO5JlmEuFdH1GnD81cirO2GvFRGatNjeQl5t8GIICxNiX9xwiJwtKLgPirTcHmseQdZZwZ2ZxFuaiP3a+KtLDYILAzGgl95B+gsIu+1pdBnOE2P5Rp+f+Nf8OXzL8HFV/0Om+od+I6LkmvDZRunrQAcrfAmzcykfyJMM/24zfAXCkAaNbYistLj94GrsipQKRTl0MOeu0xjt5UT8J0UnXYL8/U2Zghc4xTlkocVNQJXC412D50e7VHoBkGbC9pTKB9XXn8FXGkjwpvERm1qCrWJCVFq15stNNuqveQCXKngFcPifuZCnxuLnYVSmptFFPXsWv4RYhTygzGIer5xQUPdoVrBbrpnLmaKp6vyphYrk1gtbPSzJaS/Us8WadryXX2/6wW6Yk+jnivmAIczgQQa9wtlDhBs8RlsFPHmHIqL9vIc1opa09eNjqeWBa6KXstHzTNcejR9PP3f9ZH31a4aX5vn//ZGjcOfUec/Bq73bpw9/vY4AuMI3PsIjIHrvY/heAvjCIwjcD9G4H8TuC4LvEYY3/2PWIeD+/8vcOVMawDSzLzrr43fzqpbBUTtmMtKkNVEZNuNWfCY+UxBqTH6jdFjMw4BfVRvuIlJhSvOQAobU1qdIRnLfX6njQJY076Mb+l2gaue0C0Xsr4dQyHVT6aAehYrCh3tabnVSfWNUkfa/ohaRr17/wHXdtxRacKiniOiEU+Fgm+rVpL2pT0KOgjI0rBZAIBugP0JpKR+KiWfKGBzW3z9WFmcBZo8nXKesVCNpDRrOKEtCxztrUfXQVEksno9CwexeIzAqgwJFZsu1bIs6gO0swRNquqyFp632wPw7ue8CI964uMQhQnaSwtI2j0pOmWXXeRZF9bc3cDC3UipzpvcC+nknsxPRp7UkS7cgR6tAHoRwolV8FftgXSCsNRD3I2QN2aRbrkJ7c03CrSsrNkf4bqHw65OI0066Gy5C431f0D9rt8i7S0irEyjNLkr7OoKWEwN9+ixWVLV1tnGCCLCMmxWYBcI68MjXEGEpDePZuNu1Be2YGFuAfVFpgoTaDBtPECpFAhw9UueqFoJW5mOrArlsCK9VM0RP1YqCVkcTmLpukq1ahTKAlgMLFC6PunDBLYOoKkCruoGl+utRNzqpW0o+KsAdEJDXuP+PWLuPmOwqhcq+mBHYUK1pKFtCNSG9X+q7ykWomrFixJPf9wooQUWazcE0+/RF1IBY26OhbaUCjZKMsQJVZUOgjCQgmCEsyw6RsWftDmqFOMIUa+HXo+QlPeMJYCTEC8I6LHqCzjn3wm5A68symkWriJUTdJY1HaOx+9RDcv9EroqmErwLd/zQ3ga4LLwmAoj7yV96CmPmfCV2+Q2ErCoZJQlcr24oMB2Ib69AmEdsaag9ypVrzbVrD6hfEnuKykEhlRAsAiZswR+niC06GuaIOa1swOUgooU5kotddyMEY9ICor1ekAWoezTL7gG2BWkQRV2GMr9RXsKRE3knSbyuIE0Z4E3KutTuLkL259E4k6jG4SwqDxOOojrdyHvRShPrEGptkLgJveT5TackGrXKiwng5Uuiq8reoDlroBVXonYdSRGot51beRJC0ljC9z2AsqOhWBqLazVe+HWmTrOu+D7OP9Hl+P2zXPSR3kOvY6pjqXSVSm9uR1VGGqg/JSCWlw00C2RLgTS/jMVR+MXqhSb2mfVAiqhj712WYndV0zAc1IpaDpfb2FGWwoIcK2W5P5ptCN0E/oTW/AJLEVNrLIpCFkFuGrwyrthYnoaLD7Ka7IkCldal6RiTyG2ArLQQ8sXo6zU/bncxgq4KsW5epARohsLnsGTior3whNRZ4zwWWeAq3pqab9Uff/K4oXLRQW1gDHwaNV9jl6cU1CS0LWYxaD7AqOCZTsdGvNo/DroiFTvoK0B+mBcv2+WTAfQdWuVa79LG7EC0L3RAOgWHuE8ClNUS4Y8xod6GVsoxZPNAvZA9cpjHtEPm851YJukvLz6Eom5sYfrfT5uHG9wHIFxBO5ZBMbA9Z7Fa/zpcQTGEfgbR+D+Bq5Dq/rLQLQhX9SComw0DDtSDt4XYeurBnZC4ToYjt8Xe75n29i2wnUwEdmGOGS7O9pZyFrcyM4C1x2BbLPNAQSVKcPyx1uo3DsoKlV0dRt8c3vXqT9n4C/9Xf21iHr5Q13uWhmEaUmlJTWJNSnRBsQObhUNofUEqj8R0xNJTn6LLzO3kgnjCIztf+7vDLiqCamqeK2DoVOgVfEfdXlUYRbzEZU6qarJy/sawA5ETQRILDqjfFwJJDIpgJTDZVEdyv0sDwm99QiLCI6gijR5qfqc+E0SbqXkmraCR3qybfF3VnGnUjMHGnGMRtzGCi/FMfvvhzc/61Dstt8e6HldgRopDRxdH5kbI+3Ow6nPwYtT2KVJJLVdEVGZhw6s5kZkMzcjqs/BdqZQXvNg+Ct3Qy8IERGgE7jWN6G14VeI6rcjqK1Cdd2j4K58KBy/iqy7gPrGGzB/y7WIlu5GuVxBaXIlENYQ+wRFkygHk/BtVu6m5yRgEbARuBLCOgFc8dzMEHUX0azfhUZ9C5r1Ohr1/8fem8fakl3nfV/NVWe647tv6oHNZrObpEQymixBlixLsi05kgI5TiwhQZAoQBIjiQVYQIAAmf4LDASOgsAJYsOWFAiJJthSJEGSZUETLVoUJUokRVLd7OF19+t+w313OlPNFXxr7V1V59x73+tmd/Ovc9mX770z1LBq7127fvtb31pgmVbwWPxqMMZgOEAYBnB9VWiKWYNUlW8Erlb0ziwzgNXbxVKVnrCEb0axavi6ZEeb66fQVQG5heqd5YXxWbTqrxYYWHig322bESme8XfUwjhmNJBNK+CVlme304c+pn/pH8bH2WZxGwWdeG4aPCvnbRRy3A89WQmlNLW596f4yJZa6MpT71bCVcJLl76oTH0mXCMUMqCXSm1PIG6B5TLFbDbHcrmUdG0ePxcdWBSINgUSY98TtSjVpFLnjDYNYlVQCryjQlYKYll4bdOohRJbb1yzfCXFwAiqAjk2WgjI903xpLLMxZs2I7ylGpbAz/Vk3wkrxBMGE9wSjvLcjXVFkowRJ0P5LIvIlSWV1CnqIoXfVIhpWUA1uAG19Bv1sRTfWinuFcRwwwEK+EjTEnVRSBGoKKDPb8i/wI1DlI2LqvTgFg7cJRWpd5EX99F4BaLBHpLhVZS1h7P5FIsiR5RsYRQlqNIHKBZnCKIJku0rcIdjWRByeYzlHBk9UPyhxMMpU7FgoN+sG09QRVzI4Kdpv8B+VqBe3IF7ehvhcgkv3EH4+IcRPvUR3LnzJn72//4p/PQv/Qaev38CJ4gwDBOEosS1KfbGl1QWpfS6cFHIMf7BvIdUnrFRUTtiXWSQxSS1T2Xzp8/sIInw9P4untzZhufXqnA9mePe6VLg6jCmh6v6nU4XBdKqFg9aUd8atTjbtAJXqlxrZLKY4GBre1t+CYoVuKrCVRatuOCy5qkuKnABsNqLWn9lU/BRiibynXYdWVq7WmSYvqHjhoJagajG4sVCTrHVYb/lvUB8oM39Xfp8pwi190bJimltR3RO0a739YDmqkLVLgDZuYMuBvRVsv1xptPlP7qQlcbG/PRT/tfm0gJK24yO9obYTQ3WoKs9r27sUyUsQ69+y3b+ZWGyfqPzyufr+qmjDXB9exP4zac3EdhE4F2PwAa4vush3WxwE4FNBN7NCKwD168E1J0/nm4r59SID1Eu6rPtKkDqb/u9hq6PgoKd/spMwtcUm5cf+bt5xVaLIkjMdHrf28kqNHyr1/TtAtd+PB52hnJkPW/Vh312tZ7VBfCzVccYIPCI0D4UuPYD08p0v9LiYxcfSNdmu8e29mFHdkVYtZqyrh6XFjJ2SpTcO5h3AAAgAElEQVR2W70+sn7NjK2kgJ5z/UnOV1M6L/qx6YLmEcs+5V3arlYR90VbvBxeFzWLZi3BP7vUWD0+Kk9VrMiLXauKVPKgDTLj6+LtSTBlvFnFs9JUq6c1gKSra+EwFgISGwdJk2aVc1cK9TBtN2easKRIp8gpU2OVeNbodli4pxQVIdPrqfthIbKaFXyKCgHo+chCMgRG9IIskRUFntkb4b/+y1+Hv/Nd34ydx3aROgXmFdPEPdRMS04foFqeImgc+OEATjJEGQyRV46AWGf2GpqT26JmdIc3MLzxNYh2b6DwXBT0m5zPUD54BdPXPw0nO8LkylMY3vw4muHjUhwnO30Vh6/8MY5f/SLcqsbu/g0Mdw9QhzGKIIIbMZV4IIpGATdRIAV9WBTJcyMFdtQcZjOcHd/FydFdzM+OsZwtkef05gwQJUMMhkOEcaD9WlSq4vbaAlcGpamoRMylsBLxEbdNj1Bpl0ylNw/w0tYFwvINwlY+8quqz/6oYqxL0+/adn+1xLS3FtbqdrQYkSrnpAvYzVo1nUBXfkydV9l3LAQyXxdlrj1Gq8BTSwEFlJLqL4W/9BhEBV3qtqSiu1kAIRSqKhbPotrPtOG6lmJOyzQVoBbHEeIkEcipPsz0FFX+TH/MNE0xnxO6pihYqKo0MIvtWx0s4fsOkjiUbRHG0vuUiwf0x+WxCKT1CURjUaTy3Kh0zfIMhKhMC7cmluxjEhM4si2t+h61Kj8uRBDCqpcmLTsJCtWTWopr0XKAQJ52ADwRwrvQF+/hOB7Itvhdpu3n6QJFtgDqQiwTksEEg2QE36Ha+lgKzzlOiHAwgj8YAkGEomhQpYWAWsLmmsrz0IMf1AL+y9wH6gF8FsAiSM3uAF6BeOsq/NFjYo0xPX4D+ewYgT/EcLQPN2ZaPwu6uWio7Iyo/B0iJPjOjrHIFmicEQJvSwstgQW3HB1juIjm05aB/cwXNa1Xn8BbHgPzBeo6hL9zHfHjH4C/u49Xn/88fvInfho//RufwO1pijgYYsjCZIyX2B+YsdwlNDXFmwS4mlJNHAfpiSzqVlPUyuq0xVtYfVwJXIeDCE/vKXB1CVyXC5ycLnDvNDXA1cfWIJB+Ml0WyEoLXFkkTduXWKq0sJWKZ7XQmGxtyS+V2QJc52xHNRq+T4WrtezoeYdLe5AWq7YX1kqgqYxy/ALg2i7AGHWrVbsrcNX7RndPMXdbAa7GjsZMmmSpzr7Wv6fKcRjY2ibArJYGPQ9cdaSykFWPqbsn6nmpLn79p83MuGRuLCDURk+pdWvD099WOxI+bI7dA7jt9MeCXPtee5z9YzXqfo4FXME0Omru/+jevUfMwjZvbyKwicAmAu9tBDbA9b2N72brmwhsIvAOI7AOXPWx6rK68291Z31NwMMh6sqEsedRdtme+tD1URPVcxNbFSIYxdLFE18LBy/av933ZSn0neesgqH3+qd98Gj1gZd4c16uFV3Rb7wt4GrUKpcjte7sW3+5txAQW3VZPnrRxh/uSnDhHi6Dri1YXNnPewFc+zoZ+4DZA+dUx5l0TQsxVxSuRmfTvmaaVpv8bBqeVeaIdUPv4akNSq8QlcDVC1QyHb66yEpgPTYmn/utNIK1K1MKcM2Q1YUWEBGkqfCOUEG8GqnQIrRhqnKlwFWSaD1KThkzT3wZuQHfoYelqmQJXBAEArqYyu7SNxRM2/bhIIFTueIdS1VekWZwqxyDQYOd3QG293cRj7elqvVokGB7ZwfxeCQVuY9nM7zx4BC379zB2Rv3UT+YASmrxTcoFzW82sO3Pv0k/v73fzu++9u+FtF2hHleYFERZgH12RFyVjivcgSDXXijHTRRiKIokZ+cojp9E+7iNpxyipI+qtvvQ3Ljw4h3bmj6+eIU9ckdZHf/Asu7LyBGhdHB+xEePIss3EG6nGL54Mt4cOuzOL17G1E4wv61D2C8f0PtCqiAJOSlh2ZDKETYqoWbvIBpzD48App8inRGC4FDnDw4xvTkFNmS3qs+ogEr1dPvlSnihDxMb3fhehE8LxAArVYO7MlyNcy1JZR0pTqawEyq8gzoFF2qAUn0NbXKM5sSq9CU/4lOtjdmaXshPGyXnEzRHE347wEQOzi3Arfe8pqhKwplFaBKgSybEixjnbbFVnVrFgcVRCpGISCmGlXMAqTtVVLFvVW5is1HJcWq6IMqPq2iHvUFhFIJvSwygZrD4QgxK6sTbvGYBLgqTBM1X63byLMcaUoloaqzqS6sRFFcCiALQ2M5EHJBgkLDSiEtK7ULdA0QxrEUROKZqP0AAZmBvEzJZzX6QsEuQbHAU1phiC+tIypP2knQDoFQlTBOUv4Jis35hUZVy0USh/a9tDYIqYSNkUQEryyalci5pdkCc/oe50sBxlvjbQwj9tsSeTYHxw7PTxCNdhAOhqBdQ7GcST+nirwg7PRdRG4ulhZVwYJerqjYUS7gNwWCOII33EIZbqOgEpk+q/MHQFZIgSxvsotoa1/afDo/Rj4/RuRHGEZDKaxVVilQumiqCAWHptiBH7vwqhLISlGKO+FECr15BK5OBodK17yk2FOV5MMhgu0xvMEAL7zwIv7p//OL+Be/92kcnlVIggHigOp5xpEgkW2gQWkaIZmXAFcuQnCsNOpEOxRbZaTDtkzgyjj4DoZJjGf29/D4zgSuXyFdpjg9S3HvLENalBhEHrYGvrR/KlwFuBLeUzXtqwGwXUCgnQDVrfwMewD9WyeTLWn7Z9O5eMASZtNfg+DbTr/aeZSsr2i7lCJ5cqzqgyxMT4igLUpoBgFbec2KOLU6WKdwtf3b6c067AKmeHTrjYhduy322fPn7i/Q6Jhjs0/MbMHce1eBq94XV+dPumijP0bF+5CFUnt7vEhUoOOlgax9r/a1e6oMT2serv2P6Hi4YkrdHnf7nvmCHmp3Y7djYadw1Q9yfw/u3n0LM7vNRzYR2ERgE4H3LgIb4PrexXaz5U0ENhF4FyLw7HPPPXQrXwFLObe9twXy3sE5PUoBu4qBz+9IJ6OX6/YeCVzNHLUr1vTeYtfV8131cH10GFeB8EOExZdu6q2C+bdjv2Afgi4E318BbJUHIZNMvH4i8ggj9Lwfi3cXuHYPUqt71z2alEb5wypduweZ7ht9XYx+s42Pha+9QllW3aof7MtseorBS4Arv2IeH9fi0r3THddX6u8KUbYSuOYGuPaQWQdcWezEeKS6rG8iiiQ+pFdGxaQFrKT2SU2vxFpS0RW4EsDq4lGAEpF5raoj0NIxy5coqxmGQYWnb17Bxz/yLD783Idw/cknMNjdRxJvYythEZgtREkskOE4neGVk7v4s1dfwJ9/8XN488WXML1/jLPjM5y++gA4zPB9H/4w/pu//X34uq//EJqwwWI+w2KRoiBAOr6FMr0rRYLiyWPwJtdQBD6y2RTpnddR3LsFJ7sHLwTcrQMEV55DePBBBKN9Acf59C7yw+eR3n8B7uwEg3CAYOs6qsl1pF6IbH6E7P5LOHr1ecxPT5FsXcHujWcx2r0Jb5AAIZW/VDNGosDzogQuYSvVdLRMIMTJM9nP6dHrOLp/hJMHZ5ifLVCVtYC5ZDRAYJStVKXx+d6nUjIYmEJbngA5qj3FEteo0MR5VRbUDHAV04K1HzZVsX1oe42CS2mJtoXou+r9qgRU/lzzK7StvrXv6C0jCryyNgL9P3uAVXCNUb12sMEU/REbkB65MT1SXpPvMMWaykKTKm28NtmGVHHNoj0FipxK10asBJhaz+/QE5X9l/CWKdyS9s82L/7B9ty1CBAhMOFqTmVortvLCwI9emaS8OuAGQSeqJHpqUo4R+BLeErPSx6PbpbXwxTuIzgWKwGmYKtnrkDjqlEY28AUz8oEFBP6yfEYGKjQWkcpHj8tCQL6F9PGgCpnLpYEatGhnq8xBoMxhqMdJEN6o7qi9p3Nz1BVC/EPHYRDJGECj6nztP6ABy+cIIyH6qtczuBWGRovQOENpJ0HDgt+5eIh7IBxmUuBrcAfIE72gXCITHyMuX5DK5ElqsUZsmWKOhgg2X8C4XAP5eIUi7svA8szxEGEaJggCD24XLgpayydEk3sI4gG8CsfTZahqnOBib6XIPZDsXbgURcCIDleEaRmcL0K4WQHwf51fOmVW/gnP/H/4pd++7M4W/qIqT6mWtehQYFmAnB9SRYuuGBi4GSrHO0DMpsMb4A/2x7tQ4aDBM9c2ccTuxO4XoE0y3A2zXDvLMciK5AEDiaJLl7NlqV4DAtwDYyHqxS4gthDFOLnW8lnuIAyHI0FuvLndLrAbJmqwpVgvqo6r3fbjuWep7YwUtyNixGiyFVvZqPv7XE/GSBaEGjHFrknsGiWKFxt1bz2b+rxTWDZU7NaJa1Y+bRWIGbc6VZ4znu8W3Xu2np6v+iVbsUUyWvvz90XHjUfftg8dm23vSlCp3y9bMK2PtOx84M+bO0f2/o5de+tLtZugOtlEd+8vonAJgJfrQhsgOtXK9Kb/WwisInAVxSBZ5999uLv9f2gvqIt9+eCl04T3+GWu6/rw/xb289bBbOrIM56ChpGd8mRiyKi994a1nwb57uKui0MthtQWGj/ZafSbxUW9qfeCi1E8dg/+D6nu4S6v2Xguv79teu0ijtb3Wn/6cf8/StTXrcFprpyOAbZ2ErPXw3gavU9/X11aj7jISDpzgJWeurTtZbQtqEWvVoPxjZ1un/xLgauNl243yBbxXjbhteR2AUK17fRovsfPQdchaUqXGPqqygdOQaxsrikl5oiSCxCQ/jDYj91IQV3REcp8IEp78Zcw3j2MRebye6xHyGIImR1I4rAplzg5m6M7/rmj+Gvf8d34WNf+824evX9opijhQC9Fz0nUExnugtTKTOnwnE+w+tnb+L2g9dx//QQL917Hf/m05/GrU9/Dt+7dxM/+p1/Ax/8wFNiUbCcnyA7vYvswStIj76MujpFOJggnrwPzugaci9ANjtDdv8N5A9eQ5MdIWAhqitPIr76Efg7T8Hxh2jyDOnZa1gefQHV2W2MGh/DZBvNcBfLZITcaZDPT5C+cQvHr72CrMgxPLiBnZsfQDy5Di8aKIh2A/gsWhSN4UYD5nyLcs6hryirvacLzB/cxhuvv4Q3b9/F/HQJp6KKMRTQyl8/ILhVYBYGTH8fIiL4oj+r/E8rmavHn0rVxF9QlJG2DWkhrP5DvCwrEIr0FhGk9pTxVVQEY6wHLByULtSpxvsLDJ3nbwdnpYWZ4jyy6RauGMBq2qAevvGVNN+xVdYF0FAt11oRmIO0Gj5RvVqoa9R3TOk3hexkhUAsBwi0FHzSt5UeqVIcSVSohbRzAZm+J7+Mt9gYGN9mSZE2ZZOoKCV0TVMW1VLfTFsYiKnpBIRB5MMn7LQ1yAgqqQ418JefpyKVqlfaGRBUqerXxo8dU+E3lbT0XRWFs7H6aNW33GZVojL+nQTQvNaEyh49WY36mEsh9HoNI/4ZIhkkGE62MBSF+YgyUOT5Ank6RVkspWgT7QWSwVAKhHFxxfUChH6MwHXECoOguXF86TO14yGlotUtMGK6f5UiL1JUDguMTdC4AymqRc/XMEoQBg5QTJFNj1DkGdxkG8H4GtEuyrP7yE5eB/IzRCGPI4Hrj1A6PnIUwgGDYAuevy0jUpE/QJVNEbmEyftwItqGGGUzZc/sb+UCTkVP1xDJtcfh7e/jjz/5B/iH/+jn8Ft/chu5F2M0TBCxQhahLttte5NmHzPFncz91PogUymqnuAcE1VhTZU0swZGwwGePbgiCle4OYo8FSXrvdMM02WO2IMAV/apRU5ATEsBjp+OtB2xFCBwrRW4ZkWFnGpmx8dgNBRLAfaNk7OZKFyrskHDRQQBrqsFKjkWsE2oz7IBrqKaNtYC55Zk1oEr2yWtPnTAIHCt2NbMAqoM2+2ijwJXjkOyeGBsQxgntRrQMUTuvUog1+6z+k89hdVVeR3DtG90MzKtmmehZbcIsXbDtLYmxsd9/Xa6muly3k6q3d9D5r5tpkDfD7adPNpYdwrdVSuER9/gH9y98+gPbT6xicAmApsIvIcR2ADX9zC4m01vIrCJwDuPwKXAtZee9E728lYh6DvZx1fy3fPQ9fwEu8N79r2+U6q+phitUx6tH0v3zdV32kq17csXUc0WqZkH3Y7mXsxA+xD2YVHpAdc2zVyBw4UpbQ8xSHir0PWyo+mrX89vy3iptcVqNI/w0aprS447zzSLO/WJyV45Q0y+CgpX2aM8PV0AMVvFj/WytKq9h7dshUf6oNT+rqc2XqJwvWjLAt3lYdK26P6x9tIL21a/upzwdvphUVdYlKkqXFXYqICHqIqHIDCJBZi08BUBQBnQagCoswrVNEWZL+HFDpKdGPF2hGAQwPUcSdst6ala1pgWGSqm+y+oeItRejngZPjgzX388Pf8Nfyt7/vbeP8Hvx6+PzYP05ruLinpTCOvazj0ICQIIIQKQ1UdEqChQt6UuJ9P8YevfRF/+vlP4rmzI/yNyQ724gizMsNieYbs9A3khy8jO3kDWTFHhQiNv4c63EbjMW2c8GUOlGdoqjMBa8nOTQyvPINofBNoAlHNZfM3MD97AW52ht1wguFwD8VghGUYICfkOTvB7LXXcfbmHSDwMH7sMYyvPQkv3gG8mFJUUyV+jCAcSvq1OjUUcOoMXrlEPTvB3ddv4YW/eAFvvnEXdV5jPBxhPBrAD7kaUMOnYjKKkcRMBVfY6rNAE2Ea4Zz1kRSwqYWYeP0IV2z6vwAOiXOvDYl/r1FYq4kvKgtlzZClAjOFrlbhqmDDKmF7K16GtnQKNjMK9DxdO0qy1pcENtrtGosO25es56wUZOuAhfZxa3+g0EvAK4tomXRpgWHGZoGbywv6pqq9AJWg/BXTBLY3YclayV1rBSnktRYF/DthkVUSE8RmeYEsy2WbVLrKV1mhXbatcElAeahFsAjHxUaA/YTtkO9LATSm4SuM5Z96bgpMBZyL/yzP0eR+W1sTcy1EeZsV4kWcFywKZtWLajdQFlSmK4Rls+F2aO8bRhGGI3qBHmCytY8oGqKuc6TZGbJsDsfxpWBbFA/gsR2GIWIWCPMjsJQXbQV8xjIcIPNHWNQNfK/COGzgcrzJFsSjbPEoZHijpcIOEsJVZsxXC9TZXPySaaVQUxHuJwLEafXRLI/QLI/FlsAJR0A4lhVYMj8v2AKSfVShj7I8RT0/RlA2iJJtuIMt0I26zmj/kKGk5UNTwC8zUd96wwTJ7g414/iXv/77+Ac/9Zv4zKunCJIhJsMIgcd4qSJZvYO7uYi9pRFoSutiGzNQnV1PCrgZ4DoZDfHs1au4uT0GQEX0EvNlgfvTXABp5ACTgV7jZVGjrBg/IPIUuBLy0gO44G/VCHDNKHcVhetIimbxmp5MpzidpVJcSzxc5dhNBpF0eW2LLXDlAgT7iCioLwKu9p7eLVLK3xh7UbgS2JZynmaEMD1P+6QUzJL27xq1Ni0M1I5A4bTe3zg+tVYDPXBrhymdz5pjsDc8OzatAdcWttocG3Pecs82UzXx5zU3wP7cy+5Fz0XjKzPNlsD255zrOURasGt9e8qR12ekZo7ZKv27xJb+3f1h8/gNcH07M5/NZzcR2ETgvYjABri+F1HdbHMTgU0E3rUIPAy4ypPcysr5BahrDWD1PyETtreoOn3XTujtbGiNT57HR31Vojkz86F22mpC9Ig6BatFkOQYjUGYzqjNz7no6Sf7B7ZyzHbmvnZdLiWSK1No3afMwhVgtM8SbQxbTLmCJPshtrsyehpremaQ3AXn2H+S6P99LQKr12I1Luej1IewCl66I18JcC9NfvUTqxT30Uj37TSzlau7bgDcSnD0U2ItIAo6A5fXDsUieM1+XlWnWOikbaazIWjbas/rVff1kLPofb9rKBZPXQa91xrqQzZvi2blptI2ixKpX58iKnkgpzdro2nVtecgdWukVYZ6WcDPChxsDfHMs+/DUx95Gleeuobh7kge4stlhvlsiZN5ilfPDvHlV2/j1c/cQnlrATgV3v/UBP/Vv/uD+KEf+s9w5YnnUGclitkUdZmKN2zjhcj5Z10iLkoEtCpg4azhFrzhWBSA/djxEX9aZXgwv4Po9qex/8K/QXHnNu6nBQ4XORbHxyhPD1EsF0jzHIu0Qpqzw1FxyCJUIUa7CcbbIbwwQ+OU8MIRBuPrSAb7CARkFiiWR1ic3YFTZtiRFOxtFPEACydATj/F4yPMXr+N7GyKZGdbgGu4fYDajdEggB8PEA23EPgjMVqoBGgShhK4LoH0VLxfn//iC3jl5TexXCyRhD62xgMMhzFYNJ6QjWpEgtYkGiIKCVtj8celOtJ1DFQVEZj1RO0v5hjlshQ56ymmTfGtzmrVqCkNcLUtbmVcMPC1v9hghzRDMRQ6mIJchEX9fmP7knYDVXLqtrSyuR7/6u9Kk+a4aT9vFlRsEXRlJFpghtsQ6wvCWYm3OszyWOitSaUrAaX4nho1sMIhjSUBmvi4tuOaAhYFTqry4w9hKF8tSvq6zsXjlYBOfbGN/6vxmqVimT7Fnse2pZeCf5VsdSoAlTZLejeBqxy7gG4DzqlWpdJZOJAqgVUtSHsErfBFeGa9XwlcaaNQ0rtWCodV4j/LQl0EvUz1ZwyUSXkIgkTA62iyg8FoDD/wBf4S4DJKfhBhOJxgZ2cHgyRSP9m6QdCUiFk8K4qRRztInRFc2hZ4hXgTVynHAKB2XZR1KlA1nFxBMtiFTyuA+YmcqxcmYuOwXE6R5qnZ35DrDcjPjlDO3oTb5OJ97NO/2E/gRFuowxEqdhTCybKBwwJgzQJOQGX5lvRlnmte0V+2QtBUorxtmlTsA6LhGIu0xk//yifw4z//+3jtOMN4wr4WiPKbgJ/xFq9ec2trIb9cI8M15f6hqfkCuMVSwMF4NMSHrl3Dja0R6iZFni8xT0scTnPMlhkil8CVFggu0rxBSWDtQixZBLgKiK8FtlLZmhY1spzVujwBrrwetI44Pj3D6XyBghbPhK5UQrf3KwMLWWiOxQ0dKmZVdcqFB7vQYc2AVm8jnRpVT18VrlzYscBVxwpdMOMPVas8H7GwoKJWxOtG5WqU6H2LAQGuvXujjhnmLtifJJnXdBHEvt9Oqtr5FPdl7u6dWt/OrY1a3awgtcv3dhZjzkR7/ooK1gJXs2S1ci9fA8J2mmcDuaJ07aLbgu52jrs607psKr8Brl/JbHDznU0ENhF4NyOwAa7vZjQ329pEYBOBdz0CTzzxxMXbFAmRmSY+lMw8/JDsRLY3rXub5/BO4Nd5hLqy83ZeamFq7/PtOetrdnr7MMMAO9VegXeXAOuVI+srp9pJsRKxFpadQ54GExjo8FDg24awT4t7R9Cm7FrF5yMuUa/KfX9qrw/1oj8zG+jp14QW8KG8B5BXHmq0Cnj/R7ZnuOjKO/JE1j3D2O+0e73oMq6gVhvXnims/XLrk3j+oeWttMSWIfcviDkHHqc9RQUL5tNWxWYamijZmErsefqn/RJhpBT0qdUDUB5ktdBI22wkvgbEWjs7ezXMw7rp1SvqQsuBbTEQXUcxQN8e64XdyaZ4v71uTYBE6Kr6PzJ/ky5r0pgJCtzGhS+qOhelU2NeLZGlS4z8Bt/wwSfwPd/x3fi6b/p23HjqGYx2dxFEoVxlPrTTy5Jw88Fyhs/fewU/+69+AX/w878O/36G//BbP47/7kf+Pm58419BXRdIj+8iOz5GUxWoAw+VHyFjqa68xLCskEQx/N0rwN5VuKMJfF4XSzkMBhM1U7VE8+LvIv/tn8CDL/0ZXpnWeH3mYXGcSnVyenHSW5ZcrUwLOFkOpyzhDwJsP7aHK+/bx3DXQ+NqWnQQThDHW6Lic/wKZbZAenoCZCkGcYBoOEIZ0YcyQZ5VWB7dx+zObXhOg93rj2N4cBNNNBIlH70t49E2BqNdKZpVF8aGgcpCtwCqOaaHr+OFP/8cXvjiq9yFqFonoxBJTAAmTEWry8dUFCYCmkL+GUYAYSv9OQ1wa5PdRZGn8LL7IZBTFaWMmbb994cnO+KuKbradq4SLtmq9Sxe9R80nobiE9mNI61qtTcu99dA2kULMeJWsMmPss9ptXgDbc11l65NFa9RlFmf1a4/al8UL9p2e2q1oN3RFveRnRjopMWpGB9Rm/L4e2xaz7Mbu2zhLsLTIAgFglbFUtLFqXKtS6aG0wJAi2WJVQEtDDz6qfK6OfAIBKNIx2fRYkJUsASz/Azbt5yDhJKLIBybPPXf5NGw0JGMExrvfhzUb5fXXAEu4VtV0f91qRCWnrI5gawqarM8Ez9aAjS2qygZyeJCHA0lrATKBLZUVl/Zv4rJeIKyUuWohwIR/VgDH3U4RhVsk6jC8QLUFRcV5vDqSgpg8SRL2mlMduGPtuHNZkgPb4vv6GD7GqLxBMvlMWZHd9DkKeJ4ADfaQlE0qJb34KZ3RRXu+zH8wT4Qb4tFgbipRxME0a4U6cpnt1DmMwTxLgbjPYlrTdUvO1lTwUMOlHO4LJhGz93BCPdmOX78538XP/Wrn8KM41BCP9dIFmgIajnGlbRQEOUz0+S5KTNX6c3dpE0RkIpa18FkPMBzBK7jEcp6gSxbYJlWeDDLMc8KRGIpEMqYmxaqZCVwpaVA6HMxkHYS9G7V32VeISvYhj2MxiMpMsjiecdnZzidzQW40vtXbDR6C4TSVAxwZZti25JFhxa49idC/bFjFbhKdS22WVG3Ft29sJ81Ij7CrhSn46+2U1tsrJa2ZBXY1mqnm0vYe2A3OMnf+ockCyqrMxc7vNg+rwOdXdS28821e2YnjzdZAd2sc1XVf/5e2x6OTFvs3KWbsaxMl3rZAOvK1RX/d9lN71gvmU4f3ttYCry92c/m05sIbCLwbkdgA1zf7YhutreJwCYC72oErly5cvH2jCqoRY0XEL00ykIAACAASURBVL2H+6bq7KxTK6xNoNuH8JZ0XXgcj/JbfXgwHlHUhw+Ll1A063vVTjklrd0ohcTXsSdv6D38Xop4bcrWyrzcxGh93m3+3U6Se7G3Dwv2K3KGrfKBXoxa0bYPhq2IUg+h8yrsZBud4FbT17oDatUdLZUw2zYf69Lv9Dvi97cSBKWNMrG3wPXcRTNfsGBBaaSqsvrXx+yzVaNcJrnowxQTu0tYoapgzEOKbWt6hl1xDnu4b6strixYdA8uyk20HEi7Cz4wq9BYqxEzDnzKFe9GTe808iZTzbmCR19To+oSEGSuuXA/PrTaKs+sZG3bk/WQtP9mxXibIGk9fPsMWkiT+XCfZncNU8/mrZDoSz4k/YzHTABF+GdbrhTJYhoogRPTYnMs0zkip8F3f/1H8R//0L+Pb/n278X2AT1OE/nW+mFYzj2rU/zu7U/hJ3/ln2H62c/jv3zqY/ibf+kH4F6/ibxMsZhSsTYX38yMINgLgGCMsImY/I9gFCM4uIZw7wbc4VhSU2lnyIR4hVBMQwWwmGLxR7+M+7/4j/Dm5z+H1xc+HhQxkDVIWLhr5CMaxwIk6rREuUiRUYnYFEj2Bth/ch/jq0MEQ8KvAYJoB0GyBTcM0Xi1pDkXxw9Qp1NNw05iuNE2GneEIi0xfXAH8+M7iJMIBzefwmDrBio3Eu/GJo5F3RoSWrF6TlnLWKHK4gKL2QN8+QufxWc+9WlMj1Lsbu3h4AqLhgUIfE0dJ/wn1A7DRD1uXQK5GF4QCTQV4EqFq1GRWYXo6uqIucIq4TaKRm1mOr6usozO89UsQPX7vAEHosY0qu7+nwJVbIEryw3YpIWOmJbfDuM9S4L+rUoWOcx1JjRq/Uf1QwYZa4Gqla5ix1kpn9OqZY1u1oBVVSpyI5JebbZG8ETlpypeqTx1xcZBPFxXFrMUYFpIQgDqE5xSySf+xwqJSxY2KjKk6RIZ21CeSuEsKSskBb642BXC8ahUVsUstxEGPqIwbL1lFabqr+toASxtiKrKl+OXIUMHEbEEoYeysUpggSzaEihwXaJpclXnUmldQGwGCIV5fEW+QJYvsKRXc9XIOEBFLgEwtywguakRRwlG4x3Eg5H4wboEcHUOt8nkHBwuBrCP+DukoGI54OZTUcL6jYfGHwCTAzhb++AqRHp8GzmLY8UjJKMteS07ow/zIarsDA0XP+Ix6IuL7BRIp3KefrQNJ9wSQMzFIydMEAyuyOfy2R2k0yPZfzzZRjwcwefYm9K2YKn3RV7rfAm/mCMKG/jjbXzxzSX+l5/6Vfx/v/dZZEUjRaniMFHfXlmsKsxiBdPkFXpTEc33pbgWG49cYipc6Y3tiFr2uevXcGOYoKjmSPMlllmFk1lhgKuDcayQXSwF6hq+6yAR4OrJ2EebAC2W1WBZUK3PK+5iOBxie3cHvh/i5GyKk9lcPlPLzulBa/uI9nL2TVW4OuJvXHHBS7xV7aLs+mjAEzJ3UGOjqupu9k8CV6OibfuvXXTRdij9gvcT/o9jWcA27Ej/sNYZ7YJL/1BbU+lunrTi8Sr3VTv/kRFIIbDYRXfjwvm0fJv6f25CZO/Q5v56/gbb2aTo/nR+1RrWtvNa9kprPdTO5deAq77fP87eKGMUveKhfu5Hz/P+3buXncDm9U0ENhHYROCrEoENcP2qhHmzk00ENhH4SiNwIXBtV8m7rbYw6i3RFTPpvAy4trC1v+5+MbV5W5BLDncdrV2KQPXkLoGueprdMan4gJN99dLq/7ROoeJBaU7abLv93BocXPncQy6eYIG+b+la/A2b7I60p/xqFbLroV2Pf++5plOimRetx6t5sFkHkaZexeoZ8GnP/AhAbJUtBjJeeL586LeqXosxesDVTvwNWBHgbVRlKw8yF0DYdS+zdveSwm6Joy0MY5qFXGvbRPrt4HK62Hqg8msSGN24qsYUQNhrKXE21ZPFs9TW4ZAUaJXCMqW1kfRc2+b4VKdKIZOBb5GVoe58uCJQYlGengrY2AN03nh6XpY7tczZKlrN9ZIIrHUfOcd+t22LGD2kEV8GW03b5llRwUrgyn16xr+T5157rjxIMxXYL3P85eeewd/7kb+Lb/ueH8Rg9yoqVmqnc2HjSHGbFtCZ50/thg4WdY7PHX0J91//HL4u83ANCSrXRUGrALiiOJ2dnOL49AgZAcOV92F7/wkEQYO0mKFwY/iTa4i29xAmgSjB+E2FunqNy5MHuPPbv4CXfub/xN3PfwnLOoY/3MHWKMJ46CIeuwhjHz7TxCsgdwIsqxqz+QnK/BRhAiRbAQZ72xjvX0Myvg4v2QGCGIVTI1+cIDu6jSo9A6jmjYcIwy14ToIyz3H64E0s58dIxiPsXX0ScXwFcGO4gwTOYADEiVROd8oaXlXBdxoE3G62wKuvvIRPffJTeOWFV7AVJbh+ZRe7u0MkQxeh36jS2g/hhwn8IIbrEcpQUclCTwa6icKVUI0Aziwr6EBne5JZRFFAx7i1+k7Trlrk3naz3lhyTljWW2BqFaQ6/uq42Aeu2sH6Ngey5RYkGCjaV3RZSGtqn6vCdQ2stlK2btzXXm8KFhn1nizs9BSzAkJNar1diNLbrrYowlCm3lO9zm0J5LfKaknd17R9u3tJ5fek4p7ASVEfB8ZvmJYEVSGFoHICV1GWagGpgr85U/oJf1hAjZswIF6gmPpkCmSljQChKa+zQNQAnheZ/RkriZ7vrcJZBcViNyFqXQJXnh/9Ymv1RqWavNZiRupRyvGLoLUQpboshOQLUcUyPlS987pR0brMloAbYmvvBq5eewrJcAtVmaLOjuFjitBr4ARDNOFVuPEB3MBDnR+hXLwJd7lA2IzhjZ9EtfsYMJwIAK3zY3iEn00D1plj4b5sPsPs5DWU5Yn4qobDXThuIn7Rdb6Qe5wfDBDEAzqFiFWHS/V3MNZjzRaosgwNjycKEXhDJPR9xUL8XMsmZBUq+MUJwmaBcBDBSbbx6S+9hn/wT38Vv/OZF2UcoJUH1+IIq1lISwpOEapVjKPeXwgf23kD/2IVrq4rwPVD16/j6iBCXs2kDSzzGqezArO0QOQ6mCS8pi5SKqOtwpU+roEqRenhmheqcKWlAIEr7UkGBK47O/CDEKcWuBZsx+rjaj1c7SqeVbiKarZp5Hqrkty26/6Cub2f6tjS/cgdD3TU1vNWRbr+WG9TC/513JHbs+uK0pjnI4XjykptKWwPX113Nn2t59ds2rkdDlTI36e0PbGBsSppj8p6pZsFal2cuHyeetEceB242hmGLLabhduVKPUyj2SEMdMDVdgbH1mzaClTyDaCF0yp2w3rMd+/e+8hN//NW5sIbCKwicB7H4ENcH3vY7zZwyYCmwi8gwhY4NqCu3O2oKuAaXWid/mO27RHScHUidkqZOxRvnZ615/mvTXIpVPD/kT3EYD1okO2qfu9Uz0PXKWSTwt0uvMzfpntw/kjVLVm/+J595avm8E6a+Cqr8Jd35S9nn1bAvsIsjoRN8dhwtbCSwEEvVk3AaKofFeVnxcCVwsx7DNSC3itEvOiEzeWAsbLsa9+s8dkFWCSvmra1IrK+jLFawsy1vih8QxVMNOpPfXo9AHWKrX6R/yoRQA57ZbX9q8yC3yoZ53tEQyn9gSjxhFluVZBFxmlAVPtg5Gp+m596iwv1m1oOxHFn1XWdHKhrh+2ikCTudiJfPVh1YAl2bYhwSu9agWiXV452QTv3MU2bpCmPenjNwFFTQBDf8aG/++h8lzkLh/uWcxpjmd3J/ixH/ph/ODf+RFsPf6UKLYKUOnFWk6+VARn6nBD/1Wj+pbyV8YHlGA2rxYI0zlwfB/54Rvy5BnGEzR1gPnxCe68+TJOixSjpz6M689+DJHv4viNV3F4/wxI9jC8chPJJMEgajD0HAS+i1quqYv89AS3f+eX8fzP/GMcfvbPEHoxDq5fw97BFsJxwBPTAjlMpZ2M4R48gXq4hfTkAeZvvID0wWsoyjPEO2Ns33gCo93H4Q52xFOWisfF9BDz41tomhLDravwBzvw3Eiq2ufLKab0ia1yDLd2sbV9A55LT9shgskWnNEAZeCjJEyrKgRVjpCFf8oMR/fv40/+5M/wp3/6F6jTBte3ElzZCjAceAhjVrh3Jd3cj6giHMELErgErR6VjlpMyXUVvOqfBmxICnlvPDSq1n5+vCw2tIsoqvSWccoM67ad62s6oLT3k15/VyvRbsFLMYz2HzkeqyoXy4mW6Jid2X3aAavbR3/M1D6gCjx53S76WHphfVVtizdqT5uKL+7EUmTLFL4icJX4WOyshbYIIam8I4gV71TxOKVq3VZXV2DkUaFnYKZYD1ggy+8HMXwWeJOKQgaatosQhGA58ixFlqWiKqUKElSNSrp6gbrMjOrPvGaHMe7HKloJU12jqPWYqk3fY/XAFcWygb/09NS/K7CjOpbQlv+WxShrfcK2idoOezIOybmLx631f1UVI8+Jxb7myyUWWYkgnmD/2vuwc+WGqHyb8gxueYygThE6EfzwAO7oGprBCAWWyKa3geldJHkJJ9hFPr4Jd/cJUZZ6vgM3T4HFCZziVGLImk+z6RHy+X0Zo8LBHoLRvhTxypbHqNMTGSvieCz2HXlTiD+sF0wQJHuyONFkM+TpGbK6gBsMMAoHGHgVqiZHBnq7OnCyJdziFLGbIhrEqKIt/OYffgn/8z/7FXz25UPpe3FIuF3AdSrUYsHiw61CAde1Q+VvB1x5fxa4zybveqpwvXEDB8MQRc6U/0zA6umMRbNyhASuw1ggOV+nwpXnG/uNAFdaRfC8LHBlYULaClS1g2SgwJWeuQSup7MFCkJMAa79xQrtQLz2dhGB7bygpYBY5mj/60YDO3u0C5htzoaOCQIN9by1h9rPWy9zzRqx45JdGNW2qCrUzkrE3lH1+PrrKaue6WIE297bzqfiW2sfs41LpqVWmfqouaCdc9hjX5mHm8yh9qztfFbm8t1Y1s5njJe1jrvd+MOIu3JOFx/NeYWunv4GuJ6b4mxe2ERgE4GvcgQ2wPWrHPDN7jYR2ETg7UVgf3+/+4JJA2wLl8gDbs88znzyUdDVwkj9swOiOnntU7z1Y+0D125SrSrBS6ak3ZP5Bdvuw9hHx4VpseZReqUCtjwcyHmswkZ7SP1UuZVJ6XqBJLv1PoBeO6z1s9Tt2UR0o9qy35EP96R8F51iC/d6kK89S5U6WMXDytcNcJUraA9BPthV9JW42Gtq1KZ2GyvWAkYd27/6F14N67Vo9KAKEfWnv1cFru2ezCW75Immt6PzgLpTuEr7Wgu+gAWjUrXXdb0drv9bjuLcdvQFTX+khEw/pDYCvcdDk1rcpu1SsSYPT1apoxhJ8awqBBU893YolaqNEkefqM5552kKon3P+O4q37F5kG3UBagLyOo1JAubeuOBvbZ6XQwoFsU3IYqmG+sxMy27kgfB2ijVPLFEIHBtBCC4IFDwUTs+lvRjXU4RZyl++Fs+jh/7j/5TPPOxb0QRBEhZKEWUczECJ0YUDOHFAyChJYD6rApwXfHd1COtWK38/uto7r1qqpqPkZcO7t97A8ezIwQ3HseVZ74WCUKcvfQyjt68iyYZINndE/AQNRmGaCTNGdsjYHsXVe7h8A8/gZf/+U/g8DN/iMR3cfDETUyu7qIJPfGqpFrXZxGcp55B8v6PwhvtoT49RPba5zG79XmcPriFJnQxunoTyd51OOFA0r+L5RSz03uYzw8xGExw7dpzSEZXRZk1Wx5hdnYP6fxEwM5o6wDRcA+1M4DjjxFNJnCjUGJVieK8RlgtEBRTFNMTfPmll/DJP/os3nz1DLvxFq5NXIyTEklMRS6L/fgCXMNkjCAeaZEsSQ9XlaVUr6faUYCrUTJKf+oD174diwJxgQFUgJpmJ5YCpmO3ys123LVYUvt5f5ztLzpYKNIHrtIORBVoIYgC107Jpf1HFz1M3+zBlNWxigsaCiqkGI7UwDIAybQ1O2Kxn2vleKO1M3BHLArEW1P9VHWcU1Ur/8E0dAVRelQ1U/AJHUuqVAtUVAuyX0nldeP3bIpZyXjE11kQi7+yGKCwk6neLHhGICnFj+jrShUtrSXA4k2ZKBGrIpe0/qygByytDfgZqmRLBcS6KqNLPA69YBW+W3sDLbJlKKoQrVbsD99n8aIAnk+VdKBnLpYGxlZB1pmMMpnnKEW/uB9NBWe1+9oU2tLiTTWyguntJVw/xGA4Qcx2Grnw3RJ+nSOqG8T+AMFgD+5oD1U0kIWJKj2Ekx2izmaoEcMfPw6f0HV4AI9WA/kZ6uUbcMqpjI15XiJfLJgdL0Xt4tEOnMBHms9QpkcIqxSJ+JL6qD0POTPpnUS2F463BSaXi1Pki1NRZMa0+YgCLfgkyk4fDoWr+RR+eYrYB6LdA0yDAf7Jz/46/ref/i08OK0xiGPEQQ3PL1FIGn0E1LGohBu3kO3JiM3rTu9dAle59bgYj0Z49rFr2B8E6qHLsaWsMF0UOJulEvvRIEEQeMjE85eWAhxSHSmcxW3SE5rq1oIK17LGIiNwBZLhCJNt9XA9PZ3ibD6X7wvQJKU1CyK2t4mNhlmcYRuQwmoE7JIh07/793ugha78k77ffI+LIGyjhfZjC0p7i7Jqg2FS7lXqbnTrbW8VKNvNA4xS1BxGu7azsljZzTkuA66yH/Mxq4Dt7kcXzoIufdEuHNr5t517yGmZ6XJ/FqS37vO2WZ11Szc3sDMMBa7n5/w2O+Cig9sA17d3HTef3kRgE4F3PwIb4Prux3SzxU0ENhF4FyOwAlwNK5HnI3noMS+sgRV59RIA2qmPjKKhJ5TUzdiJ9CPX9M1euwnghfu0aoiVOWKH6S6fuF8QxF6lbDn/tY+sp9P3j2clXbvlvCZtvLedPihYmRwLyOwm//I3Cx96KfrdJNv4gErFayMXeUS7kP2J52SX/NbmpZqH4u6Y+sduHkR6Pl7987Aq19V49DHgylbbo+w/QEj8+sDVwF3bZNZjzQdJfZDRKuCrLbULRGu/ZoJ7HrpaGEC7g3OktAOuJk1YEF4vJbDfFyxrvOgytN2lvcgEjuYaGtAj9gvyPElAYlSuJEXyvlHAmoDYBySr9rLsXbCN7WKdFK9V1LZ90AAlKfYkwEUfYC080tBqi9eHRtMPe6rCdQjdXWWDwEz1aLdp4DmaiiwwgAos+rLSv69xEYiKqkHhOsjYnvl5+jrWjng4Vss5Prw/xH/7/d+L7/uOv45oZw+nZYGUbYZp00Eiyi+q3KLRNqLJCP4ggUv/W/Mk2obEqBB5zvViivLVP0f++vNa0yXeRloBy2yKOo4Qbl9FkPuo37yHcnoIL3ERxB6cbA5vvkCY1QgJGPeGcJ54As3gJmYvvoy7v/WLOPrcH8HxXYxv3kCyuw2nqQReNcMY/vvfj+S5b0B08LTSgZM30Nx7Hvmd53F2/zXkxD97BwgmexKnYnmGjLD17B7yKsX29k3cvPkxJMk1LPIFThZ3MT17XbxdYz9GPLyCJtlBHY3gDOjbGoPsHo2HkupC+tJWM3jzuzi9+xo+84UX8Eefexn5SYPHRhNcGQODQYkkCZEkA3hRAC8MEcYJgiQRawGISlE9Oams1GJZ5td6fVrwb0d9aSCuNOUOuBr42lOudhJwO5BqH9CFob5+zWYX2M5txjejgJRvmP6jrEXVXtYnss2r7Y30D1PR9lVm3Ib4r1pabF1E2gJ32p8Ieey4oABEx15bJEjT643CjtBNFsC0/6sfp0JrsdUw0JWKZoJH6UtUpArg1G1az0g3DODHIQKCcV58LkzQEiKKELAInM8CWUSZJJ28boDvsICTKv6keFWRoa4KgZ6Sti1qU1Zb4755rKpk9UwfExWuAGICNr5fimqxzOlJSw/PSs/LU/9XKiEtcJPxzix6iXrXWBj4bmB8gVX1Ky1BPGDp90nwrPcA2iWwoF6e5aSc4oEcjYZIQh+xVyNyS4R+iCjZRTi+DiQ7yBwHaXGCevYG/OURfD+BO74JZ/gE3MEBuwuQH8FJD+EVMzRUBZe87gngjeEGIWq/QU2mXVfwllM48wfwmxRBFKAKEuTOgNQU7vgK3GQIt6rhLKdoilMAGRpZZGKLdxE4PrzKZ0U9NNmZFPca7GwjuHqAF269hv/hH/4Mfu0PXgEQYRS7CEICcHoABygRy7jvNKUu5XFR0thTEIaK+7DrYjIc4AOPXcXuwEeVL+X79GRdLHNMZ6lEk0rVwPdRFDmqmnFzMYwCRL7OpjLaoRC4VhUWhQLXsqalwAhbWzsC0s9Op5gRuBpVNtP1NXHCmIYYdSuLWMkVFLV3JdukvYD2g8t+zP3FFMzSaY1VuOoCh0mnki4uCxMtcLUAVEw7dC2gtT61999uNiFDSSu7781p2sUbc4xrBcGszsCq4G0f10+bbJqHTRgeMpc7B1x1XXblZxW8rmqFbfqAjETWz9UuQPWsB9oNWmDcrVDpLMTMBQ7v3X/I0W7e2kRgE4FNBN77CGyA63sf480eNhHYROAdROAccLVzTZNm3d90H3qdh5+dd9aqwrWd/a7NCM0s7iJwKxO7/gzyYj9NnfTp9s8djwGIulM7/exPQy+YoJoHlP6+V7drFY8PD3hf8dpC0x6ost82h67Ez4bD8D9JkzYhkAcpcxYr4NF47J1TVJod6MOE0ZOs7L8PXG2Gph5A9x1jIdBeBtWYXnAa7cPNiva1D+bWRZ8XXHOBEe2+VmGvbZL6oKK0Ri0Re/KR/j5sm+i91iLZVaFm126MZYJpTe2TlaYi6wOSXP3LlNb84jqwXWkm9gJrw7RWAjbtvn32MsBVK5Pzc8ZiwKRTq8WBquHa1tz3VbUhWWnqihtbhXmr0iHc7ANXa+xmYL88aOpFaUXKnd2baS8KiLo2raoj1akSIxDiEgpQtRqhaVjghQrXimatfJmlseQ4CANLQhUBOxmyMkdW5OIp+J98y9fj7/6Vv4onrj6O1GlwVuaSHg+m6rJokx8D0Ui8FZPtbQx2dhCOxlLQSX0ObeM211EeMEsU92/h5I9/E7MX/wLwh/D3H4M3SDTCPNa0gTc9Q5ifIY4I0BopdtNkOfzCQVDwPDJUexM02zeRny1w+oXP4OTWi6i9BPH+DSmS49YZGqeEc/MGgq/9JviPfQ1cphGf3kN9fAs4eQX18W1kiylo5hrsXIU7GKuqcXGM7PQulrO7qJsM453HsH/wUfjBPqbZHLPFG8iXd+FVS0T+AE64gzrZgT/ZhjeirYADlym9BC9CkRp4xRmqo1fxxq0X8EdfeBl//vw9hKmDJ7eGONhxMRjyd4A4GaidQBggiKmaDKVQEquSN6CyMWjT2lWZrHDDQgHrbbgC49nMJNPdKri7cbztpzJ2cR/d2G1NP0Q1au0D2vuV+YuFjrZ44Ln+auFmr633B9CexYHeX7rB1wJbvk7gKqq2nmWC9KV2fOFYqRXU7T2ohS7WRsQcaweBNR2/601GXy9dVAEv+w7hnsSCwJNAs+BvIWCTqlU5NnqICkt1tSidDGAevIDXMRF47hN49uAnPS3pyUsQS0VrUVI9SYUj1bFm7BPYSniqsSkl7bxEVSgAlUJIBKZyFvTGzLFcpsgzvq8wsD1fActsMwq6aqoUlRqK9UDgRwiCgShzqbx03UbUv9IHa9ogMA4VPCmUVYkqdzGfYzFLxVfUDyNMJmOMxjGCoITj5BgEAUbjKwhH11EGV5A1Ear8BH52G249h+dP4EQ3UA+uoIoiUdfSz9XLjoHqCFVdoMEQcLeQVw2yZokgDpFEIzRUwJ7dQbO4i9Av4SfbQLyPKpigjLaBwQ6CaIKIHrjFFOX0DRSLQ2nLVNQGfgzix6bKJN2/qQoMBhGG22NUcYDf+O0/xv/4f/0avvjqFJEfIgkbsQAoaWdCVS2V5oxJXcAxwFXAPpW2tbaFyWiIpx87wO4wRJXPtfhY1WCZ5pgtOEa50ucJXNmmeAxR6GGUhIhpnwKIqjXLK6RFiUVeYp4TXXoYjSYGuPoGuC6Mqp/qaP0lCBbM79COxRfFtbYjhfOFtHF7k3n4PEt90k3vEsU5r82q+l1GBdO+2C61T3eKc7ETksQl9Su2Cvd2oVb6qHljDQJbmGqHqNXspk5RbydNMmb1t2EWjR86p+iFYH3+bYG6KnMvj5Xe/XvQtbV46mIl/a636N8LbDv37O+hf64b4PqIdrp5exOBTQTe8whsgOt7HuLNDjYR2ETgnUTgYcDVTlbt9h8NXA20M6vlF6tL7XJ5j4P2QJVMSC0sbWfA52eT6yDx4knrCnVt3b3W49WHfevbWf23aI8eHe62aIsFXedBrzJBTsDXUvTNnL9/5Pbv7VaMUquNAasiXzLj7kOClQPvAQtut4fv2m1JCvxK6M0/LqxYq1tv09LNzuQbfTO0y5TRK8CV37nIC9fkBZuD6nu5ym7ahy9VSSq7bFG1gs414Nq2caP61XM2D2YmzV5LOZF/Xg5cOxuOy558tC3IZTdKXoVJVgHXHZs8QFm1r5pktunFepY2Sdk2FoOp7C5Wro95UaCNhUy2D+q/+5dZYmqDaawExBCA3zUPZd2ZyNnIQRisL5CFtgD0YPVZxooprQQvNVVuDpoykAIvaAq4bo7Gr7TQjxNIIRmqMQlG5vkZ5uVCAN93fvzfwo9991/FtzzxmFReX2YZciqhpBq3g8qjN6mPih6u8QT+aAfR9j4GewdIJttw4wA1oZGBwPYKEROk0/s4/r1/gelv/zLq2QLBY88gvvE0ovFYCnJJqnK+QFIsEbsN/MZH2TQoxPrAQZTlcBbHKJsZysCTIj/zw0MszpZw/G1Eo+sIwxiNkwJbEfwPfhjB018PRPvAyX00D15AdfwyipPXUM1P4Pg+wp1rCLauoXIj5OkC5eII5fw+sjmLk2QY7z2JyZWPonK3cDY7xnJxG8gfTobECwAAIABJREFUICD28MZool2xKggnY3gJK/hUNLyUWkRyGenROT/C8t5LePHlF/Gpz9/G67dOseMC77uS4GA/wmAYCniJqGoVVaSqI6nqI5SpWeHd0Sr1Cu2YsmuVZPqntA6jzhdfYQm88dS16kq7qGTApV3cEDsPFlgyfUZ7iYX7xgdVml5vbJWubjwLrYK7d5ux96P19OBeSe8O7/YVa9ZqR7Zt+p5Ryuoprd5nrIpVVNQW8IiyW0GP7XCS4mzUrQKjrNJVKrWbPm0LZLWQVyEooaNCV+OZSuWlFP6hkppp2Uwtp5engmEqB8W5w3X0WlprAV4z/vr06CVcj+FLsT6FTLaSPD09ZayistW6r/Aa1kwFp4o1B60EOFCJJQLBq68KXbEioH0BFbpFhoL9N8+RF7kCZmvRQIgq0JZ2CZqaHwSxWBaIB6cD8UymLYEwMgFzlQF42j4IiRfLFPP5FFWeIQpjxOMJ/EEEPwAGYYlB5CD0R3C9q2j8qyjdEBWm8JoTBAKMJyi9IcowhBeOEboJ/HqJprgjcJYKWgcJ8prwcQnfbRBGY9TuUJS29fwe/PIMyXCMcHINpT9B1gSowyG88RVE4z14hMuHL6K+9yLcIgXCbVbME6jcNEtU9FdGjbCpMPQbhNtbOM0r/K8/+Uv4P37xT3AyczCOBpjErtgKZKzu5YVwCckrflebGecXhaixCVw9bI8HePqxa9gdhajzuYL6qsJyWWCR5uLzKn3e99HQO4EK18DDgMA10DZAC4dlpp+f5wWWRY3GDTCe7GB7m8XEPJydnGE6m4nCteJiQUElLe0F1CKCbT8MQ7FkYVtP2Sa4uGQKPq5nkVw46erduNTiQ4tmaZfs+o+9nbFNqTWOufOaIp3amPpzHXM/Mzc63ZT1lV2dEq1CV3M/t3ZMtr+382GjcF+DrmuTrItPdW3eZBe0dDzVfn3JF9t4iDeuncL1xjcZr2RY0vNuR9QLV9fPA+0NcH30I8HmE5sIbCLw3kZgA1zf2/hutr6JwCYC7zACFwJXpVCdys9M9h69Ei+lMjRtUiZr66DRzmDX6ZqCo26iZ3ZtHvoumpCeU272JqTtZLsfmxa89V60Kfv9ly6Y2OrbWkr+UrDZ35dVELbum704KGm1/ylw7alQOeHVB/HLf3T+bxEXJ9wX+7g+7KGlr1CQq9KbXNvUTvFgPG9t2kOb9jqa/ZvTpLrG/jy6zZj04nOnu27HoPFf+VEzxW5f5m/6EL+qvNRw8VFPf/qb0vPV1F79nImt6QOadq+pif337Y7N89il52z7gq4fdCq4fm0xbV5Gw6eNQNuFKF1X9mT6lfGftUfbf15c6XoX9MHWIkALf6wA1wtUPNZKQ6GrYq8VNU975qq6YxwJXAgn+ZCXoRQwUS5zNKkL1AQo9G3kAz7VrjxND0M3wSgaoA4qnJZT5IGDjzz7Efy9v/n9+IGvfRo7/hLpcooyrUHrQj7Il6D/IaSadkkY6iUCXZ3BHvzJHpKtXfjjBM4oQBKPELksLsPsep8JvZg/uIvZb/4csn/1c8Dhm8D+Tfg3P4TBtcfgbW+hCKnVKxDXJZKGEDlEwVRkj/GvEecFwtmpqNqy/BDzNMVy2aAuI4ThtvxyX9XQh//+x+B/4GvgjG/AnZVw7r0CELhOX0F6cht5NoM33kZ88BS80TVkZYNsdoRicQ/F7A7y+SECz8HO1WcwvvYx0EX25OwBclZcL86kersT7sEbXEW4vQM/8kVV2zANnL6fUoSoRpnNURy/idO7t/D5F1/Hpz97B+nREk9seXjqRoK9vQHCOEIQ8pdWAlS4RvDCCBA7ASlthMalPQGtBWwhJV5HglJXrr8u9nQoXodRAyfF/5X9UR/2OyUrrTbsdghc9fu6Le3X1rZ7ddyyxdGMek3GBtPXVyCM7Q8WvBh/g67b9+5f64OSAY6tQlzHcpvG3/ZSOyYJcDXnb9Ssmsas6lOqOPmjalljEiJdSK+T9eHs5GuUgWo1doIwSe23Xp0Sb7VekAJY4pHBRHICrwalWA+oNYCk9ROg8jtmbCNoQxCJIlyUryzGxevLX1p/cCmF/Y3es1x2NBYN7TTBjMU8IvGmLSs5P6aM+7ItjTfBLNP+s5QFu5YKKFksSYqCVXCpzJUFRB2FuWdde9Kiijy2kCrdgJ7B6usq/8kiFRdy6FnK/S9QZKdIsxxlFcCLdzDe3sFo5MKrpyizGfzKRxjvoYmvIQ9HCOiL6lYiBxWVpevBj7cRsuiVz0JcJ6gX96RAlqTuuwEqAs0yF6hZumNRyAZVBbeYIiLYHe2i8dQfuuLJjMZwxrtoGOPTOwjuvYSAnq7+EOWQ/rIxGq+GG/jSn4PlDMP8FCHz+be28NnnX8KP/vgv4A8+e4LAH2PCBRUnQ+0p9BQrB6silfu6g6JSlSsVrtuTId5/86ooXFEuxa+Xi0rLtJBftoMwInD1pI2xpxNyx6GPiEXaXBdFUWNO2LrMMMtyLMsKjhdhvLWD7Z09GQ9OTk4xnU7Fw1VUtgWvcacIZ3+mh+1wMBBQP18skNLCoAXw6/et8/Mhzns6gLgKXM9/+rwNlipbTYFFWQjReYHcd9vFyVZX36pT12dnKhKwFk+dbYhdeJHCZQJ5OVasHZldrHnIIrYd//rf7IBrp85dmWutzSEtVLVzDDtHb+/jBrieG8MuCOT6vX8DXC9qbZvXNhHYROCrGYENcP1qRnuzr00ENhF42xG4HLh2UK8/4bscoCnl0QfshwBXO5FdlU7KcVv/vNWJ5WqhKvve+nG0Nls9AGfcL/UrF0HMC1SUq9tVZ0uzAbMZAwDMq1bbZD+3AjLlWPra0Q4CyPm2SFpVrnwwEdZmHiIfdjFlv9YDtK/yuvhJ49yr65Pm9t+inDJKEKptLgSuvXiuUMM1ochbaI0SA6O+XI39KnDVAlEdvLDKMlFk2mtrVS18OF+hoH2Q2gNAAlnN9ZQ0305B1wej/WJpyjR6rcI8sPUfVPoPQ53SxiAl6yXZYVPT9jv1iYJWXl8tsCX9wuyybWf919q37YPiw/zv+nDdPADyAb3NobTvr3kYyzmbIl2tf13v0dOoYbXSsQOWw+EWWPRqUaaoqiUCr8bu1hh7V69ivL+DYOghawrcOznD3duHKN+cI5ipYi/zKuw8dg3/wfd8P/6Lv/ad+MCOByzuIU2Zaktoy6rehEmqniU0KMoGBRGNP0AVDNEEI7EJ8JIY/hZVfYH4JIaDMdzrN5BFQ8xffRnLX/1ZNJ/8FYTzO3DHE2DrplgLBFeuwdmZwEsixJ6PyAnFBoCJqzxu1AWiskKQpmiWh8hmb2I6X6AgbPVGiIJIQFBOOHT9ccQf/ijqK9dQZiW8B/fh33kV7vGrqBa3sZi9iUUxB6iAu/I0nOGBwAoqW4vZbSxObyGf3UfgRNjafwrx7geQIcIinaGpZ4g8KgJHcKIriCbXEYwHqJwcdZHBIRAhfKsrlCyIND1Gdu8W7t59A5/6wn184S/uYwsVPnQjxhM3hhhNYnj0xvV8UUJS4cpCWVS3ig+vq8pW+TXGEXZ81crzxlrAVnKx41w7TrETaaq7jIMWorbjjtoJEKDJ/cT6aRtood+xI6iOmyvqV0lb7xaD7IJHq0bTO9Qlo5MBwCuejKuIpVtQNIrXvhLMKsmFgxjVugz77Mim0BaRpasqTlnDMFCqHfbNvtUnVY+0O3aObQpdqUAUH1PxlDYFtGS/ZkFPIJuOJdbfVe5GAjVNca1GF5F4/6xE6UpASqsBAtlALDvozStgCo4qFgld6wZVmbdqWy6YUBnLbZUloSr7vKaGC1ymwjwIjD0Ar2stnyNw5WcteGVBN/GSrvXXRQ4PhUn3VggcBFRc024ggusGemxCZV1R1NMzmgWzGizEj3k2owXCCJPJNYy2t9DUS8zO3gSyBxiHHuLRTdTj98GfXEEVOiiyGZCxcFUGP0jgxrtwoy1R7zvZMerlPfFgdT0uSExQNg4W2QxpXsJzJgiDMTxCUy+FQ29aDEQRSy/dKnRRRD4q9qu6RjI/RjR7IDYARbyFdLCPKhrBCwfw3RAhfZlnbyBIj+CPYuSjLfzUL/0O/qd//Ls4nLqI6a0aVAg9ti0PNG2g3YfXoX4pcsWFL8LSnckQT924gh0C1yoT65ayrLBIqVgtxZZAFlpY3AyVqHd9gm5PLQCoOqY7SbrMMUtTnBG40lbFDTHe2sYugavn4ejkFGdnU4GpvKTSFozClW2ZxxLHCSaTidimnE2nWOZcArNt9+0CVy4EUNX98O/pemp3z2/v2/1VRwNcVZSv973+LHAduLbjkbUjMYsl9lCsLzo/1xbX6gPWFrrKwZ0bly6ac68CV55S77zXRQN2jNUZrIwnWlizp7g1mVY6rHbbsov2D4vrBri+hYnu5iObCGwi8J5GYANc39Pwbja+icAmAu80Avv7exdO8rp55nlV5/kJoIWt3YTRpl6uHl/fN+/cOxdmVqlqZ3USetEEtC/qk0minTiKVEYRoimR0KVMX/DQreoGflnVR5dOdtcDvzbR7xS+5tH+3IOAhYfdhlp4q08Fj7y0Frg+9BGj3Yz51BqclDC1/p76L90uH2ItqNRDscfXPrAYzKEgTifvrYDt0c9L7fn1rEJ1P3rxNP69pGLdRy8sPYVrq0oxkTvPoFeha8tje/syF1x3YpWoxo+0BbjiG2fgo4Xel16q1SAQnLbtyT6cmdPR4zHQ1VoIWFsBu/0e/JYYGQ87e64WSFsZzRom6gVOj0tgjsl5tjXk7et6EbTftNIfax1ANZ65FvxUB+sJ0Vw4tQc3ZwX0HAt6l6LA49cn+JZv+gi+7hu/ATff/0GMdnfhxQFyNLhzNsOfvPAX+MTv/T5e+td/hvTWqcC2r/v6j+JH/52/hX/74x/GdrBEMzsWdRztA2qquczCTl6VyJmqXCh0rWkv4PgoKh957cnxOD7JT41kPMDk8fdh8OzXoBjtYnH7VTz4lZ9H+Qe/hnF1iOHOEM5ghDocwxnuwNvZQ7C1i2gwQRAmAnVK8ZrM4VWleLg2VO0tzpBNj5AtCzhugoEAkxKps0C9s4fh09+E8ImPCEjOTm/Dv38b/uEdeKd3US7uYDq/g1mZAeOriA6egTu8ovYly0PkZ7ewOH4Jy+k9uKUPP9pCHQyRsxCZR2A0xGhrH0F8ADc5QDDYhhsxlXiJOi/Ev5UApq5ZWGiO7Pgelndv4fkX38S//twRjg7neGrbwUceS3Blf4hoEGpBI6oJw0j8PsULl1XlCVmZ4s2/04C3Vf5T2WrtL5jybRSXVokv7V3bHd9r27tJu287vvgWK2wVqGAtN+x4bvuL6VqmJbcDg/23tklpnWYoMfDSVJRbHfPODeYtjNB3tC+sjOnt4o8pDikgUzu1hcFy/Yz9iwBXUbhRvcnPShkj42eqhbzUR1IMPMx4a/1OTaEvSaGnvlQdGaUyuxQ9MupBs3wkdy7631oIazxjeer0ZhWlsFEiE5BTKcp9K4wlmKNimd/3BLj6VFvSq9ejoln9YMW7NU9Rl7l4r3LhS6wEeP3YHwlTma5eFAJTCd4Icplmn8QD2aYCZ6abF1KgidtikSaJkZJouE0JwYi2oKUU6SIUVjDM9t+OUkalJzMGHkvAeBbI0xTFkiEZI6biNAiRpido0jcwwBTjeIxw+/1wrzyDYrwnqe1cQPHm9+AyPd/neLAlfT+oc7glvU8XEsM4pmXJEHm5RHp2iGKZwwsn8EZjwMlR5qdiQRAEewiibfEuzrFERaAZjxHDQbx4gDA9Qu2HSAdXUUQHcAhtgwQ+cjinr6A+fAFhs8Dw+uO4O3Pw3//vP4+f+e0viXJ2FPsYhnJDQE5faF5DgYU64+H1koUwz8PuZIgnr+1hKwngVJlYu/DaELbO0kKU6wTjLJQVeg1CNgEd5OGxOJ4fiDVFmhWYZxmmYitAUOtjNNrC7t6ejBvHJ6c4OT0V0CoLDyK4Nn1QgCuQJAm2t7eljfCzizxrZz0tmHzYLKhvKUDrijp/yKd7GS8mo6W/CL9ypzbna+dgMgqZ+/Uqfu2ysuz32wUSY5HSzkPbccuIEcwEZOX+2Z/z2fd78LQ/F11Vs67O09bFBWYUNMr9blYgPuWtst569NsF9/aMLvbt753Pg/uHD7tKm/c2EdhEYBOB9zwCG+D6nod4s4NNBDYReCcR2LuyL7PGc8xIZpacdJ0vWHUeQprK0T0FYl+/aZ4e12jZ6lG3AKz3su5nfYp7MQS1wNXCVjuRbSu/95Sml6t07c47r9aVz5rq9MpDTcQuUFR0agALoi+ij1rt/qKfRx9f9y1+9iK305Xt2nT5S457HT4IcJX0uvMNY/3YdDKvlcf50yo6L2pTaycrn11XiFq+0TWatm3a1H67H2kZ8sDQSwM0zfYyBrpuCUCovP7TP0c+IIuHqxyqblWBtFo/XKTKNpFoobHdvhW12O+viFzMtTEZvm3Fbtv9ZN+2mrJVBfeosvivtRBKIZA6KOrPRa1EVXO9yub9QNgO1WJ27RNyycS/0kp0u/gRcjSuK36B5SJHPl8gSVx808c/gH/vB74X3/Jt343rjz+DeDSRh3Jtuw7yusbh7ASfeuVz+Jnf+ef4xL/8LZT35vi+D30D/vNv+FZ842P7GETcaIm6cJB7LorAFV9WC0DzQsFKWRD0AkVVo+BnywblPEeV54h2xrjy3Adx8MEPIbr2JOogwXJ2iluf+E0c/9LPYG/xBq4cxPDGAQo6ojYhavpabu0i3DpAMNqiiaR41Hp1jaAs4OQ50uUSc/oVLnLWGkccDBG7LOczx4L1dZ76EAZP/iUpZpXP7qI8/jK8o7sIzk6AxQOk87s4m98VNbC/dRODgw/AHx7AcwI0fP/4ZQGuxfJIrBSoSEvzVGIdjXeR7D+G0cHTiCePw412BEJVYHpuJlYCLmFYQzA3x3J+hOzBHRy99jo++Sev409fOMMwAD583cP7D2KMR4kUAfJDgrYIcTxEmAzgsjAZ1a30bRVPTaYya3sQMC+AVAGjRfX231YdqZkPFoNaqGgUnNL2jKrVVBU/Nw52XzZjTduztJ237d+Ou+Z9o4BVZWoHfR6uhjPWOL3tdv2aSjXb7rsS5noMHZlpz1/22wOurtoKyOepFjVFwIxfh/HCVbW6LbQj6lixGmChKNP5eC60FRDoSo9YNTCQcUkgKsGpjldss9yWVI3nZ8XPWu0fCFjpHWp9cuWMpGojK9oRsrnwqOakv7AfwPON6lViWYqHa2E9XPlF49tpjysTz9ZM7g1UqPL7hKXcHsErVZMEtUqre1YK1vrEQGbCZdoF0JNYNNIGHrOAFgcd3gskMhIEekKHiKjKBAuKsQgfULkD9XkOuTB0Bjc/RFBmiJJt+AdPw7v6YTTBDur8BPX0VTTLU7iNh8ohaMzhOw0ibyB+qYypqHajgRx6OTtENr2P+v9n781jdcvS865nz3t/85nvVGPX0IO7PaTTjg02KEE4OAbiKNgGYhKBgsQfiJAIEQZbipBCAiH4j0REwkCIhCWwE2KH4NiWiFqYeJDt7na72+murqmr6tYdzvhNe94bPe9aa+/9fec7595bXXXzz3dat2/dc76zh3evtfZav/W8z0uf3CGVnvRgnqLIYzjeBEF0BHrhVuVC/KfrYATH6cHLFwizB/CoSPcmyLxDINiB05vAChyk03cRv/tFuPP3MBlM0LvxcXzp3XP8uf/ub+PXv/SOKGHHkS8QOpMyYsoXV82BlAKcT5fAdHfcwzMErqELpyTgLCWNn8B1Fudiz+J59Gu1EXoWAlG60odXe21zo6sC0jzHMssFthLUUuTa6w+xs78vPtxnZwq4sm3Y6iUqSm6jDidsJ3Dd2dkRMH92cYE4S5p32OMAV7WBaXrlKnA1kPHSy13DeANQN8/ALv+WmfN15xXN7+rEEtkcNpoCA1zX1KLNkRt/VzVeSnaTme/qIaVlre28w/z+6tiosoHazdzV2c9VwNXMoyRDoDMBZ9sxeVnXjZHmZ1vguqmVbb+3jcA2Ak8zAlvg+jSjvT3XNgLbCDxxBHb399oiVZ1642b+dZXCc/VEpgJ6uwBu9/4vg5mrLrILXdvzPhlwVcv/FvypSfG6H6i6gs1gc7Uw1ibAeBXMMxPY9v7UAn/1S6WRPurrcaBrA+4ecTAFNtddFVYvQhDFSmqsUrh2SfyV1yQwoX32hos0ysu162sVkdo/zajgmtTi7i+oAlgipJMAGxWZ9h5dD6a+5Oue0cqzb3zgVpdooq7jOsRWqbYG5ijwqeGnHEhw75oiuaGVHfWnbpnmwnQarwHAqu2vFvVS6y9duUurXsULUcKgvy+Qoimtrhu2anNqkaibf4Ne1567evAq9bd9hEpZLMCDqjrTeEx5dQWKuipXORVhqwWkVLgtY0xcGz/w3Z/En/nRH8Znv/+PYnT4Cmw3UoDu0n5FjVkR47eOv47/+yv/BO994w18Jnbw/XDxclhhMmZBnwmsOkRh18i8EqUAV6pdWROqAsEOVa4sXMUq2gSuhL/5LEaWpAiefxYHn/scjp59Gf3eQIA0iwm99/bX8Pb/8bcx/vpv4+awQrAToXZ85BmTVCuAVd2HBwjH+7D6Q1Q+rQUAh5BpOUe8mCGOqeT1EEYjhA79ERPkboHymTtwXv4sMLyNanYBHL8B9+wdOBfnQLpEnk8RJyeYszCWVct5gskdeOGOwNsyPsfy9G0k52+hzpfwCKppDZAtxZPRHR/B2XsB7v4rCEa3Jc2ZYKgsE9RWruAUJW5SSX6KeH4Pi/vv4bXffw+f/4138PAswws3Inzylo/DsStFbLwwgB944uUY9gbwo77AIyoeqWQjdBVloag3dTK/wFbl9Wn6l3rGOkNB/tFte1p/pwuSMyVcWWio9HVJeW823PQxZRBTv9A9UjOedNSlBu6aTzawVdp1WwXd/O4qWFD92ajVzIBtxj9+X0EK08/1W0aPRUbZ2mQCaLW4gU1K3aqQq66vI+cqaQ8gBYVUISvpg7KhxOs1HpCqUJSAyQbAKlgqEEn35SZLQCt9FfOiv6mCZ9IkJEnejPvKVsQMT2oTjp9XHrDiC0rAr20BPM8RT19aThCYGmwuvpr8HfFBLVHyvwvl4ymKXKaw5zmqknY1lgBXqqil3RGOGp9sef5KMa822lQbrqtcLBXYB1DkYplR5glqFovi+eoKmU0wa8MpfHi1C98DXE8Vust4XjuSTQTPZ/G3JfLFGZAn8AYTjG99J8Ldj0tqfZEdA+kFnCxFkU5RpicSZy84QN07ROV5sO0cDi0Malf6fJGcIE0vYNv0w6V/q4eiZl8EXLcPz+XYoYqDVfBR2D3xXPCxRFRfwOP37SGq8EB5vQZ9pMkMxfE/hXX6BgZlgcHRK7Ce+3b8o9/4LfzF//p/xNffPJfiYFEvFMPbxutY2oKFgvcM7hW52J0Y4Ooota6l2sIiKTBd0Iu2RuD7iEIXPd9B5PI9WEoxslz85h0Brvx3QmVsVmIeZ+I3HUQ97O4fIOoNcHZ2jtOzM2lrVm2L4lY2DIxVh6WAKxWu3Cw7n54jTWlRocBhF7g2c9G1edMqcOUrSf2+vB/X5hxqrFLfFb9fw/c3FNFsXoPm812Vqf6hvPU7r31z1mZY0BsyXTuB5rj8mXn/bdgtF0Xwii3/I7LMOuBZD74rd78KXJuZgYpTY1/SmccYGLw+J+wctTteboHrWmPb/nMbgW0EnnoEtsD1qYd8e8JtBLYReJII7O3RUqDd4G7TGVcZkilO8XjHboGTntVdngFfcaCuCtAss5/EUqBdMLYnqOm91plwm59sBoiMQIvrrgOfl1HwKrTspqC2V3MVcDUTXn3XnUl+N1RdRavxqH0Uv72kUuhO0Btxg4EG6mwC9AS46uvSIVmPjVEUq5RZ1ZKUCrJ7x2sPWxYZekXRqa7bVjLvft4cyNhEKNWOnFerLbtPmudefYKdY3VCvKJiNWBTlml6UWbib1EDpOCmApim8Jb5nHoKlxQnZjHTxE0n6OvAGD2ZOi5BqwJMxs9WrroBrmpzQAsIG4WtgtCmWnlDpNX1yO/ra1xpQBtaC2PJjGbzWGRhrdV1nerxCkJpL11TeVlXNjZpvWlZib9fgAx/+Dtfwp//Uz+Mz33v9yPY/xgqbxdwQimmI2rYjmLYwKm4znEvmeH+9BjpN19H9NqXcTB7H7v9CL3+ITyrT70Vy3CJl2oJT5SXBEescM10YFbRTtIKeUE1qoN8kUjxnPqZO4g+/R2YHD2Lg5AVvqnWc3A+v8A3Pv8PUfzSz+EwfigqMKrW6C2Ys+QXhX5WBM+fwB7vohrukOCgZqp0PEWZLAVGOv0xvN4YKAl858DOBOEn/iCsWx+XIkH1/a/BP30L0XwKW65pgUW1QF7HKMoYRZUJYKpser9GcN0QVp0jnb2P+PRtATqjwR4GvZH4K9aei7p/hHL8LDB6EXZEIM303QR1lcBiwSxWqy9YZIxw6gLJ9Jt4/6038eu/+R6+8HsPEXk2PvVcHy8e+RhGtCtgkawIIaErq5VHA/hBDxYVfVJCR3m4sqgSAakBDLzuFa9jQ/t1G5b2q8cVAwCkv0udRQUUqNhVGxq6B+vCW+YFpX7fZFOYRt0ZtxoQq/qxKmalUnjXx+LumLgOHQxIlu5wxe6YgUfqKtaoibTrrv+37szkpNJNVTEr5dmt7lnS/cX7UalXqfhU4MUAVwWrBEgJcWYRLBbI4uhUythgClnJxwgny1x5vDLy3JzgkWmlyTR+KjLrWjYcCM9EwWgKcEn/VJ8nOOXPeG3c7OEfeQ48iUcldF/ZTgQ+gtCXv6liFXUuNwYKBV3FX5VjHTcD6CNM+w9R2rIYliMwUBSv4hmr36y6oSj/WWWl4BLSOlTlkr2XqFhoSaBrjor3ARavooq3ghUXqNJUIL0T2LDRHQTRAAAgAElEQVQCrcCueZ4Ibm+EOvCRZTOk84dwihTj8XMYHX4K9vCW/MzlpsXyBPkFvZbvw7FKWOE+8v6zqIKxSuIvYnjif+ugyGdILt5HuVjIeOEMD1H5NspiDotQl5sktgdXWdUityMk/hhW4COsLuDHxwqyR7uwexPxoKY3q5Ofwzp/C87iDG7/CMGL34V8vIv//Wd+Fj/x138G96cF/P4QgefAk7jR35fPwNLAHPA9F3s7AzxztItx6ICGLq7FdmhhHue4WGQCpIPAQz/0MAg1cK1KpNzEErUsx5da/KXTqsYyLzFPMhlzuUGzd3CIwWAkCtfj0xMUBV1lla+3qMLFx1h5wwdRiPFoLJ+5mE6R0lJAv55W+qd5h14DXKUX1lnTX1e2dtbmUg0o7RS6WpuhmCFHzTM6v99MIcx8gO8xvQNkLFOkVp2+AJkdbNgUlh+vv4q7n9ObNDJyXLr+dn5q5gnrHq5rn2g3j/QvmFO1Y6OKQFPk0IDrDePf+v1sgeum1rP93jYC2wg8zQhsgevTjPb2XNsIbCPwxBHY39tv1YMdxtpNd3582NrCsfXF6mVPzasvVSa1HRC3riC8CoJemr82p1CL1q5CadNEVuSMnQmuYgVq6trMO40yoWMv0EDetcmpmpi2i/H2x+vT4c2x2DTRNkjw0oT6mid/GRq0KWjNzwwg0esAiWUXuEpgFDTsfhl4ov5uf2ag6/qCRX7XAFdRmrTKk26bW72djmJTmMNVwPWaol0rK7DVRUy7tulSYqMgVWCwqRje9ZTU6fbteojtR7UzE9eu5YAKcSdG+iab+9ZWBe2/9QdM5WSBKjpm+nmov1qFuUkLVg1ZtxZjh3BVJxR70xbO2gJcTaEdnVzYqAdbyKZomwJLvGcuwpdxjjJO8OrRCH/+R38AP/LHfhD+5CaWzghlOEYQhPBdF7XroJT0Yg8eIY3DFHXVvvi0WQhrNj/F8u5rsO5+HeHiHP3aRkhAVeaiaksLFsxSykr6FrKWVl5XUiQmLh1kiFDbITIWhFkskfV7sJ55Ad7hLQyiAW6MBzjY2xWF7Fuvfxl3f/ansfP6l3Ar8tDr9QXulU6GrEqRzHJkSxsYTGAf3ITTG6oiOlUqICmMJvAGuygdB3EyQ2IVCJ59GcOP/yE4vX0Up+/CuvcVePN78LIcFYvOLC+wqGLUAQEQRXYXmE+PsZydoqgsBIMJon4PZTrF8oTpzXPsjA6xs3sHTjRA4UbIoyNY4ztA/xC15QtoIdSi9yWLelHtShUgK8Ejn2N58jp+93d/H//41+7i/oMUz+36+PSdEEc7PoLIhRf5CKM+AvHZDODw7yCCbRO4uuLxKIWUqHBlUSsldlZFoeTp6RHCjBVm00D8TNlOCBiVerJJ7zdglcBV1M/GUbhVdoneU0DN6saQohYKgyge2b6DlJJ1M3Dtvp/U7ymg2Y73ZtzfsEGhU4AJAc2XAh6thUd3k7B5P8jlmHsw/Y13xjhyg0P5q5r7UUOF6cPG+1Hdk3opEaQrSwH+vgKiGvRWBG5UkrK4W5syTL9VFporKgXNRLlIO44iRyEAVD0jbkSwb6qCWXrDhwWgCNkltb9CRchI6EpvV/q+Og6CMELU6yMirHc9KbCV0Z+1FmMW6SsCm0UFWygFLGGvAFXlLeuIwlltZFVlhqJg+2WhLxu+68NjETpCV0V+1bUQ7BYslEWRtMNtAVhFjCydYsH+WGYCaUOPNgOBpPJb3gRWb4TKs1Ck5yhZlK600BveRLD3IvxdKs0DlPEp8rNvAjHT/lMpoJUPXkDuH0p7DZDC80qVDZHNkV/cRzU7h2X7sAb7sKIe6jIGkinsPIFTAz4suLaNwusjCQ9QRjtiKeAs7qFMpqgJn8MQrtNDbQ/g0tohPUG9PENpB3D3nkX/1guYXlzgp37qp/FTf/dXsahDhIGPnkdfWxVXcfsVYE0fWRf7OwPcOZwo4GoVAlwJUGdxgYs4k3GHYLYfuhq48jVSIStLZDUzArifVIlqNqtqKZi1SHIkRQXPD3Gwf4jReCIK1wcnx9K2GrsbaboKuFYErmGAwXAoz24+nyMhHNd9cH3O0oDO7sSgm5Ih/UcVzWqh6NXzLFGDy0Zn+97rftqMKivXYTYIVedbEe8r0bzqo1ZlC1yWvaOVyWN78WrzpPMSb1/1um8b+Nlmg7RjzeX7UhC5lcVuunMTG9JuPYrqzajmyB2fV30vG4QK3bGT4+W2aNbqbHX7r20EthF4+hHYAtenH/PtGbcR2EbgCSKwv7+/8dPr8Os6pWczQ2yOZBRF+huP4efZvQgzD1XzW612WQN98pMrVKDmWGbSrKbCqyDM/H67yBbTUvlVA8bUmdcA2YaZ7PqkurvoX7mvzWv3K5/WJuD6SL/WtaNtVmipAi3qq3NDBi4zXtrDtXsNV8V7k3pYHbtNxZc4dx9M57SSsd4pj9W9hRY6dGCKZg6XFa6bgeuKaqZZBem7bwpVrT4cpbTTuKOBRqolrSuur2uLKx6v7AcrGwltz1HQV0MeUfIZr1i9INTdQNWQu5xi2D5J3erl8tcaXNfzVedUGtWcoC7d8RqFsF4UKiWeWmMqdqMW8KIgJGXQa8esKBAvlxi7Nn7sn/92/Cd/4o/jzjMvYVr6OKWf5KCHXhTAd2xUlo/a7yMYjtAb01MxVJXrG2xFUFCiyBPks4co3n8LzoO3EC5O4WYxKqpYM3pHqtRlejtWTo3atVG4ATKrh8wZoXL7SEsH8Wwu8KXohcgObqEe7GJnMMadZ25jcnCA09MHeOcf/Az8X/9F3HJTDAhnXQe1kyPLY8xOl5ifpaijAcIbd+D3xyr73Qdc2ggMjuAFfeTJFPPlCTJCy499BqPnP42I4PLiHnDxrqQcZ/ESxXyKbHGKHCWc/kC8IPPFCZYP38Di9F0BYO5wH70xx+cSycl7KGenGIR9DHefASa3kPYOgdEt+IMjVASi9Eu0WCmdfpZU/7EKeYaaxbiqAlY2x8X7r+Pz/+TL+H++dA91buHbjyJ86jDCeOjD6TsIBp74tlK56BBM+SGcINSWAp7YCUhRK/H/NH2EraNT3NBYAjQdWRfhkw6rnYXFpqPTPkW+rWGhLPJV51P9RZL0V9Rr0m7XxuIVtZaGl6KilS+lrmu/uu8oDXM3qrn0b3cutQEXcthO/2wKa5mhVaXCr4zBunCV3l3QB2/9mdUhW0ishiFdtEd70JpuTRBGhSs9WVV2gC66JWpimmaymFYu6lCjy6e6lX2FoJO/R+hKFSo9VlNdsZ7KWTbu2nEUWJeLcGC7tviEqnAqSbznewJAOULwWNw4YWp5fzBCFPXl2RHkcqigBYaB9GICXasCWXL9LJhFMMt2ygJNhLk2VZG8B5UqblNFTtjfQCBlv0BwSeAtgLHktoAjGxiWW6KySqRpIuNSXWTwbVvAIztuiQB2MIDX35FrS5f3Uc4eitepP9yDP74BZ7ADh2NVOoedHsPLp7IRUQ5uIw9uwnLYd23ASZDnLMR1AT/NYLMQWFEhp/0G+1MQwqby/OIBMD+GU+ewgwB1yI2ofVjhHjwvglUskS3uIU+O4dgFXBbv8/fgeEN4hKNFgowx8voYjXYR7O7g7bffxn/4E38Tv/yle4AToEfLE27OUQVvNkRqG55rY393iFv7IwwDG75VwqfCtawwo6VAUqCQz7kYhg6GoY1Q7YOJJpvANclrZLRrIayvKsRZiWXKrIJagOvhwREmk12cnJ7h3sP7AtulhJ5Ra4sdRyX2FlRD9/s9eY8sFgtkWatQXZk3KZ36Jc24mhqa9zHBey7/lh65mpPfHE7ejgaEdqY/ZpbZnaLIZztjwsr8p9mM1uc33q0CXNuBiW3ZHGJ9w1+9N5Xtw8pQ1oBYvbG8YZ57aV5mbkCGxc0T7mYT2Gxa63Gxgb9NgT9t4bEyfTD63e6TUf+9Ba6XY7L9zjYC2wg83QhsgevTjff2bNsIbCPwhBG4Erhqlek6sLtaM6AWtWpyuQavnvCamt82yr4Guq4dSKepXnd4hZ86CleZAOu7MBRJq3pk518Wdq2KUNQZ+gSKAVwGc13guhlwXp2aet21r0+qW4D8+AHdrG41Kiqz4ujGQxXLWinepE/3KMB9+araZYwAVx2662D+pfbWeUatgk37llYU4a49D4GD3QVPe1XNOqbzPMVDUWUxN8oyicoa/OzIVYzpgFqudFRxkjYt6cEdL8S1DrMphmYRKAc0523aWufZmOs0ijNznyuPT7V2BrsLqdS1qfarngr/v6PQM2vXZovDFm9CUSIanV2t0pFlgcgUUUmDVsVQBNrkqUCC7/v48/jPf/iH8N0vfRp54eCirDFnoAMLNvNd6ennhFIxvHdwiGj3EF44ErhT2QUKUfK6Ak54lVTUJbMTpG98Ac47X0W4nMJhMi8LZKWsBJ5JYZqS6b6Og9rvoQwnyIIdFN4ARd1DHi+Rnr6LuDzHdLSDrH8AL9zD7p1nsPfSq/DrGvN//EsoP/+z2MvvYjAIVUXuukSapFjOWZSrhN3vI9g7gO+zGpaNqhfAGu3B6+3BpQJsfg/x8hRZOIF182X0ju5gFLgIsgXKdIZpeo758hzWcgYvW8B2SthBJACzis9RXbyDdHpflId1OIbbP5AU7XJximL6QPwfAxbkOXgF2e7L8HfuiP0BgRULAzl2DY9KxDJHlqaoCDEq+kxmwPwU99/4Bn7l176K33j9BH3XxWdvDPGpgwi9gQ/0HPgDT6lbXQJn+lCGcPwIlkd/SE8sGoQ0Kzmy/lsDVa1O7fYfrb9Wz9H83Jgjm+FHmr3yblWf4xdNR0npLgNX/nSj/Ygp9mJSl+mSugJcV0dQ9bPWoqD9aDvKr6QTd6BRg3ka4Hr5zaj8VzvAV/dX5We62v+kR5pNFq3UNf7fK2NGo25lP5LOp7xc5fvay6VJB6bPqwKYxp9VnGMJ43VxKlGIitI1Q5LFkupPMTTtBjJaAvBnJaGn8nDlxoBSvlpw7AqBT1VrKEpYNT7bsOjF6lGJSmsMQltXCinxT+24KGhrwI0AnoiWB+JzQHBMWwB+n6pI7WVLmMqCXnRFEFsVykiVmpUbLYSwVGQqEFyjEmsBKmpLOZfth3AJPellnKewacVgExbmopCnFUgQ7sOhvUCVoIpPUBcLwM5kw8WJDhEOnoET9IHiHM78BB4hdjRAOTiE1bsFK5qgrFLk83dhLY8REia6PZQElFmByvLg9SdwHA/59D3kD74mn6t9F/ZgF0FvB74/huvvCwDOsxPEp19HyYJdVM6PlKczrQigr73Ocww9G4OjXZT9EX7uf/t5/Ln//h/geEGQGSH0OTwp1bdSTteSWbC3O8TRrgKuoVOCunUqTAlcZ1mForYEzI5CQlcXPmPPvRGbJiY24qxGzCJZHO/LCnFeSMEtWhHQguTw4IYGrie4d/+evBO4XcLCY7wG8QPW22oE32EUSrNNklTAeFM8an2jYi27RvWJVvEuz56q/k5/W8m46bzzu/MUwzK7wLU7SqzPGdTv0gfYSAH0O7TjLd8en+9Jo1dvvyv16LobSMbOp/lIu/l/1UxvZUxYmScry5E2I0dfcTNuKBZtPqU2osx4pO0R9MZRNyHGzKM3Xc8WuD7+fHz7yW0EthH4aCKwBa4fTVy3R91GYBuBDykCVwHXFv5oDzmDadZ2vdVlmGXyKvz61i9Rg88NHlYGFXXLNV11PnVVehrdTDb1gteklMmqogPqmnO21d/lKE1Kq1ITdYQFq4otM8HfoJp6nLhsUpY+GXAVc8QVEZlZLMgqoFFqqnsWgCA3o5ZD3TR3c71PDlzNbzINvQWu8t0NSk/z6VVVSdumjJWApB1qWwJ19fq5GV/XboDXmqRS7rYfUAIZLipXgYlS7erIaOsDJVwxrekyYFEMSvmwPuprBeRsiLdaMmmsY1S5AlyNn6z2UjW3ryxg9e+o3+VHlYLGwArNZHSBHVHBNTYaujiWjiWRmi0xVtXMCQ/qOlcL4sqBXRnfVKYkZ0jjFFaR4zteuom/8CM/hD/62e+Bnda4mM6REI4wJrYqapMTytg+ov4Ag91d+MN9OM5QFuZFUCMbEESMEIVjRE4oKra8SHHxxhdQfOVX0bs4FnhA2EvwUrJQVpGjLEo4pSUV0OvRGOlwB4UzRln1UCYJspNvYrp4B2cesPBGqKMb6N16CZNXP4PRYADr978I6//9eQwefAXDoBLlXp5XiJcsnuXACQN4/Uggjm2HqIMAZX8A9EdwvAhOkaBcPsQyPkdc+sj9MZyoj4gANEuwjGeIsYQbuRj1+gjok0tLAaSwqxR2MkO1vECZLVVxI7cHO9iF6/UAUb4do8jnsMMh/KNPwTr6Djijfdi0PiiWovCjmsxlK2TRLlEMqpRzp5gje/g23vzqV/GrX3wXX38QYxJ6+K6bfXz8MELQ91CGtBQIEVCR50aiarW8ALbH9GsCVwVblfeuPNDGh1fghrT7ri2LwvscM0W7Ks9d/6qAiFZqpqwGdHszo2oDXJUjaqvQUhtC/JgyvDD9XyvbpKCbMslsFa6tGtWMgwZSKkWp7tsy+BlMSsrHfqXP0YBQXbhPpxDLnegU5XY/Tv2O+Fbqd4/q8yzUZI7f+HQ09yDH0cWqjD1Jq1jrSu5VerYlvq/6f0JSVi0HVKq+cYxW4I2qUYkPLQj0+FjWhGaZANayZAEvrUSsCFypgFUeqXz2BK60HLBtjjEVHJfp/cbTV6uTRXWqFLFewDYVSKEqO+jJ7hb7bZ7lAnh5TQ6LSkm4S1GilkUq6l0DiglgxafWpuWAaivyPuD1sJAXVeSUtRZUxS8F9DHtnVYYnu3CYwp/TfV3Dbg1irpAQvV8ngNuAC/aQRAM4FQF0vgEeXwPVpXAC3bgDO8AwwMZEN3FBdz5BSwrRTUawZq8AGvwrIxnmD1AffEO7DKWQnNubyhF+9KUgJt9qY+sXCI9eQ3l8ddhlymiyR764wN4bg9w9mANbsH2KuQXryM5ex+1N4K/9yKi3kQ2mUqbyLxCmcwQ1QuMJn3Ykx2898Y7+LM/+b/il7/0EJ4fYNQLBJLS17quMyl8FXg+dnd2cDAZYdBz0PMKhATQeSXq1llWCAx3XQejyBPoSmsGeT9yI8tykBS12MbkOf2yqXAtsMgKpASuUQ9HRzcw2dnDyckp7t+7K2MQsyHUZrZ5PynjEfrZOr4vbV9sLViEUKCp7oPG5sak8q/9rYCreSdLVLSKvZ3TNDM/maJ2K1HpjVm9EakOo+c+zYRHz/eM1U93LqE3NJsz6SmVArRG7qoGKbEekTFE2++Ybt/sQOt5g1Hgyzv5OnVre4HNPKLr175h/tFVt2pRrRrzuuNeYw+z6sFv5vftzKdTgMyy8ODBg0dNd7Y/30ZgG4FtBD7SCGyB60ca3u3BtxHYRuBbjcB1wPUqteYqeLsaA66rXZ8M2OkVtfx1GYaZ+1ZYcVOS92pkuqpD85Ou9qj76Uuws6GRVwPljdVoPwTYKtfVUVtuft66MrH53MbU2G7xh0uSCnVYDVzNIkUYiYYgzRRfp5092bM0LFrj0Q0pcpfva937Vi9tRL2mnoO6XKNj0SnIj4h5A5N16l3L1XV6tPHm7VyjVFDXihTFJ1cXdK2qRmRYj90l28WSqtjeQUe6dI5+Zhq4Ks5lPN3WzmMWb8pnQYndGm1qW3RL2QWomHWrkvOiTdV0pepWzpKiZrXot0pFKwvxMK3VAkqmlwNxlSHNEpRxhhf2xviP/+Qfw7/5gz+AwLJwcXaOJF6KDJZKZII/QpCiFLdGSVEOAh+eE6CuAimAVboussBHNeyhf7CP3aM76A13Bcycf+23BbhG02N4votC0mGVRyC9RavChlvU8JhaGthIRyOU0Q3U9RglVbDn9zCdvo2H+RnmXoB6dAu9o09icPtlRIMIwek34X7lN+G/+UX0inMKclGkDuLcQ9UbwJsM4AYsCESlXYC6N0Ddi1j+W62nixRlNkWSXGC5TJDG9E3NRYE7v7jAdDlFNIlw+6UXcXDrBViuj5j+kMuHsLNTWOmFgGFQ2etRDUjIqYtWWTWKbI6Mqlh/gPDwk3AOPw1EEVDHqKoUpdg7sMBOKf6VJcGaPMUSSE4x++bv4Wtf+l188bVz3J/Z2O35+PTNEC/eCOATuHohPL+vLAUIWB0fNQt3ebQU8JVPp/goaJCg6SlvnR66SqVpWpfuBs0wThSs26zAMg37pVob8X5XVb66jaaPLJ9p0u2b94IqM2V+JuOw9kpVLdp4n24eu9Xxuop/BSGUbUB3zJQRoFXMUlzaqNT05oiiLUq9yn5qFLf6CtXdK0gtx5Zz66JW7Yimzl3SI1WFWvphw6Zb2GuuU1klrHrV0m5AYqE3oZTfLAG0suAQz1qmqEtqP1WQJXL2J36KEJdFp2BJer1FGlpVKHICuVKgp+2w/ysfVlOYy6hcDdDhxfP3PXqKijrVgdcbwI8GYg0g/q60BCFwtS34jgWHvyxKV/q2ZuJDjKJAQeVqyQJMgEuPVs/4y9r8BmyqbsVugMpoXhfhMccr1QNkCKWPrJxLC6jBDaBCQT4q7sN9eG6EJD1HNnsXFu0BnBAllfKjA7j9EcKqgjM9BbJzVIGLenIH9ugZUah6LOB1cR/54gEcv0J/MoEXDpAmNZJFJuNbFfoosjOUD78BZ3GBqD9BODlE7frIah+IDhD2h3CKM2QX7yOrXTiTOwiCEVzeD31KmUVRJfCrGKGrilyVaYa/9fc+j//0f/l12dgY9sdiCZFVufhMs7Aa/W8Pd/dxsDNGPwIiAldusGa1KFwvUlU0y3MdjKMA4x6LhilFtLRZy0ZKyJqWyHMWXKsFuM5TA1wjHN68icnOLk6OT/Dg3vvIxSbAKG3bTB9lBeHI5hgbd1EVAlwLFvmTNst2SmCuxgbTe032UXeOoto1+5GyUDBjgXkRm2yddg5j3uC6n0rb6GzsmvPZJtNHw2INd2XO0dlsb86nN2vMtRnGK+4bej4hylbOYbqvbz1uqIHniumD3mEyx7k0hTJFvDqbWE2MjOK9CUg7vqkimG3MmuyvDZeh3dwvWTtsgetjT/m2H9xGYBuBjygCW+D6EQV2e9htBLYR+HAisLe3t3Igpey7Giy2k9bu57rFQzSMWj/GirrgUf6rHYRq1H0bbreLello47qv6+7J3C3BDSU/TbpaYz3wGBCtAwGbee1jxHHTNV+CmY8Ert2jKLXWpucoMRCfvysiJbBOT775lwBX7ed1xS9dD141mBEg0J700bD2slOtWggYeKKuSdBO4y+qYW636TYP9qqW0cZC7rMTF3ONsljTSjAl+GyxqFpfqfZCFZ8qLndVcK++GP5+UxbMeNBpALri16o9GlfOYfpVs2qqULMNa05vrkYBD6WxUem6Criuf7VNgLF1VJx5T47o7VDnJcqcQIOQxkFS5kjSGHtRgD/9L38//sKf/OPYHQwwvzjDnLCVFddlTOHvsdgVfRYJX5U6lRBFechRSxWhrD2kBVBaNYJBiP7hIfyDGwITq3deh/f+axhYMay+j9gqUKcxMS08ephWLuq8gJ2coSI08SLYh5+As/M8LMtDfXGGxcU7OE2OsfBtOJMb6I+ehR/uwKlKuOk5rIv3gOM3EJy/Dy+OUechqmAfGO+g6ocSQ8ci8AlghREqjziHadiq0ntVJiiyc2Tzc5SLOcrFDPPzCzx8eIJlVeDoYy/gxe/4LCY3X5RK8fH8BMn0PkoWy1k8kII5VJeG/X3Udg+l5cKm/yMBMVOZyxx2NIK7/wnYk+elAntVxyq+9FetaCcZw85ipQBlQTFe3+weTt/4XXztd7+Cr769wEUaYH8Q4hM3fDx3xJTnAGDF+WAI3+/Bdn3UDg1qCVwDWI4n4F2ga+MhrMD5OnBVquhuy1IgVjuxSh8xoK9pqNJeRZetlGBX9SNJ01dKOQV31X8bEKsgo/Zk1dsWl3xUO5fWpOJ3SMfKWLMmjG1VsV1Ioa5CqVl5b1rB391BkY+rb0jhKRlXlfp4Re2ur10UzhJd7Y67Ojw1qlvFWk2xrQ4oFrioQZIGryZGAlwFUhVSIb6gHQULWGmPXYGyLELFTk78L2BMeezKOCf/psLVFkUsPVjpgUqIKkMKVbRGoS9tRfmr0iaD7YjK9t5gBC+I9IaAKpJF6KosEgq5J1HP8nxU2aYZ8iRGkcXycynApYuE0WWAyn+e2rFcOLI5wA0ifo9XQv92BfllDCpoZUBlrgVXYDBE2VnbAeyIym4gm52gOH8Ap8gAt4d6xEJaNxH4Pqx4BixnsOiVHPUA2gX4QzhUhKcpiuUZrHKOIPQQDSaA00OyTJBlMezQhxt4qOMZqukMrhXC64+ReQ6WZSp9rtffRUjrhfwEMdXuTh++20fAMYoQmv2Dmzwcz+sCAQqEdo7fe+sufvS/+nt47f0EUW8s/rq1+OSyGFUJ3w9xc/8AN3dGiLwKrl0icGrJZCA0PYsJXCv4roNJL8ROL4RHRW1J0E67gUqKYyWZ2jQjcKVlwkKAayXWJgdHNzDemeD0lMD1vkD6FriadsrnbcGzPVFAsz9kJYFrLO3QbCSoIWD1fboyLqiqaXojgZsICrg244MBie0+j+5/ncOugVPTSyWTyUxD9Thjfqa6srHm0RBZyXcvfal3G79tr0Ddyx80E67Vg6xk+8i42G5GSZs2t2KAa3ejuJ2INqOPXLq2OWi+2bFvWBdJqEPoOX0HfHevf2spcNX8cvv9bQS2EXhaEdgC16cV6e15thHYRuADRWAduD7uQVqg18WeV/921+tSpnDXAtLHB67G8+tbAa7tVV+uCGuu9XHuUu6xM5d/HHC9KWIfHLgqoKom+Sbt0iwTHqNymeSXqgm//NcG0Gue+yUVcOdGus9aTeCvWTRtbDIbgKswW7OC0hSkayHQUWo0h+MFsYgAACAASURBVJSTr5GKbhg6gFkgUPcyTfvU5JJ/tZYC7QKkSVNs1kGbgOuGldgagG4irxdR5hkI9O6IvFXcFVwwjmsN59XPnsozfk5AhIbvwpP14pIqLwGunRXiyq03Dm+O/L7tUA1HkGSzDg/qokBWVUizGknKIjUlfuBzn8Bf+tM/hk/evIVyvsAiXSKlyo5yMssSJVxRZqD3oF2wgngpqqyYdgTi40i/O0IGBzmZQl7CrgqiQiS+g9p1EGYlxlWGnbELf7eHxKlQLucI8wQBq66nBRbzCwGYxeIceeWgd/MljD71vQj278AmUDi/j0U6Rc4FfzhEZPVgp0ARz1GUM1R+ApQXsE7uwj4+g40h/N3nYI33EDuqkBeVYoEfwPIl4RZlmSAv1X0QYln5DPWSFcWnyGcznJ+c4P7xMaogxAvf/l149tv/ILzRIfI0QbG8QDZXarZ0+g6K5UO4ToCgdwDbG4vyDUzDdkOB5TbtCfp7qPZehhOOARYQK1NUIm51gSKDtbyAkyeS5sw04LxMkJ6/i+M3voqvf/lreO29BHHVx8E4wquHLp458OAPerDDkQBXx6W61UXteJJuTS9Xyybg4ZiiQJvpLEqtaam+IY1MmxsaKKpHxC4okLbdWeSvjHfSvjcDVzWurfqrKr5nxjyj9DSbgbpXrftB6gGiHZ9N79P9WnZZOmn6a2MbFaAGRIiYnBBYLFWZhq/HTwN5NrznJBbyfZX+v2pt0PpuCrRkX9X89vLwpL9D4KqvqQHPZjNKQ1cZKzrnkgRsqgrzDFmaIBX7iUo/Y6b850iyVFLHDRznxpOo/W2mg7tiucG2wFtxxbPVE/WoAWU8h3oXMNOfaegZypKg04Mf9hAEfQRhJJYDHgs9MW1dLA9UXNjexEGFilv6rUoBsFyKgYnRLKGsqH+VUliUtuKUYIkKVgAx4XFZqnFQ6rTVAplpQSJ91XEQ0KO4tpCVMSzaavRGkmafnr6PavZAIK4/fhb+wbNwevRLToE4ESW955WwOT55EWq3D5ubFBm9YC/glDn8aAi3NxGQmC7PYVslvMEEFn2m0wpOVsHxAhSehQQLUWn2vAn8cB+5kyNZ3ke1mMOubYS0R6BpCP1zQ44JnnhXu8UCg9BCXNT4yf/pF/A3fv5rsJwIURhSfK9UvGUtsPjWwS6e2RkgclSae+DQyqES4HqelMgrKlxtAa67vRC+TYEx/W5zpGUpCteMHr8VbV5q5eGaMp41nCDC3sEhxpMxTs/OcPzggWQmSAk3qqgJ52UTQQFX3/E1cLXk+BkzJVj47IqN6vU5x4qdAJ9/A1yVfVH3ndrwU90flYOU3qTtztnMDEhefJ0X7xpsNHM9k21jxibjH3/pHjbNT9bnPmuTzPVjmHe/yjpZm6uazdi1Y3aPYcZKpcI3N6QCZT539ZzVWEJcziZ7+PDh4y4btp/bRmAbgW0EPpIIbIHrRxLW7UG3EdhG4MOKwAcFrur8BiSZpaD59ybAtHrFjwSuGiytsbpLt220k5zAX/f1OPDz2mvqqByuOk8XuEoEnprCdbNFwOPc88q9rChcjT9aBy4+EpS3rUI9DzWZp9JI+SDy6xr1WqeI02qMW/XISly5iK60slQWNGvtbgNwXRF1XgFcFeBUXqkmTdq0duXh27a1Bk/r4j6b20Z7XUaT0x6jo9Qz/KTj36bAtzp7s+DiPzvNvel9uriMSbJeKTZDAKtLZRFSCHTVVgnqcGIooKwIBNLqivIEszaBTo0yt5UfHytWlxXmMQtJZfi223v4iR//1/GvfO6zcPMaaZKhIARxWQSLi/MKpVbz0Z/RygrYWY6Cxai40Cb4IEAhwM0dUU9ZaYkiTjFPMqSBi3Bngl7Qg1/l6NkLhP0adWCLVYA9n8KeTrE4Ocb84kSUUgS2SCtE0QAHn/4s9r/z++AOJyiTJfI0BfIafukgyCkzjRGncywwR+5msKoFcPoA1vkcfrCDcO9ZVP0R6LZK/0uPadKuB8sj1KHfZY6MnqlMr2Zqa7FAHZ+IH2s+W+Di7AKns3N44xFe/MwfwOFLn0HuhEiWc1jZAsiWKGktML+HYnkqcMlye1KIyx/sAkEfpeUDFa0GfGB4A9nkFlwq/JKlQGymDwsQy6dAfAqbakIrkGea5TMkp+/i+M3X8NpX3sBb76dI7QGOdiO8esPH7f0Q4XAIsEiXNxD7ADkeVa38Q39KAlddOV6AYaP+V2rNSgrtbVJ4t1XpjCJV+kCTTt/1fNUNWzw6N4zn0p+NL6vZ2lJp8OJnqq+pCxbVa6pjBaA76JWAQStMVVr8KgERGNixLFAJAxraSNZ9o+u85ONsrFlUH1QqV6qTRaVGewLzu3IOFR85l94cYX9s+rkeTtoQKe/W1r5VELhS/2tuZOIgemB6B0u7pfcvlYWpqNRZdE3ZITgoK/q2JkjTDFnGz7CN04tZe7/atnijEr5S8ep7ntiDOA5hp7YikOJ3IqvXSkvtJyu2FA4cequ69HaNEA0HAmEJ9vkpwXK8FKps6R0rVgZ073DE+1MeK2PGTY4mdgSzmVh7KPW+JUrdgv2dCkyHRb9YXAvIqwIxfWItwPf64gub5eeorQJebxeeP0IxP8Xi5A3URYL++DlEB6/AHk5QWCXqeAm3TBHaCTzCSyrs3QiwI2XXQCVukUpfcsKhpOPnVLVmCez+DrydWwKY7XgKi/YJ3MxxSzjIEWIAO7yNIhqiyi9Qz+6hThIpnucTttJK2Q9Qux6yZA6vTDDsR1Ks7Nd+78v4d//b/wvfeDdDFPTQCz3QWCSvgDDwcGt/jGdGIQaeJUpeFsWiBp4+rBdpqbxYqXDtB9jtRfA0cE04TlclUoLowqJVrkBWWgrwT1pCfKx39w8wGo9wcXGOh8cPReEq/V4XVzT9jt8LXE/8ZjlupGmsLAWoPm44p3nXrs5BzFxPuoE8Z6WcJVgWf+Tu0KGLaJotylad39iXN6/slVmsGV7Ydje91I1y1YwTa3MPMwYZGxXZONF+6ZcO151SdPaaNwNX8/LX/UOPCh3h68rhV4Cr2Qwy0yntg6/mVHrutnHO2hbV2hSKLXDdPOvbfncbgW0Enl4EtsD16cV6e6ZtBLYR+AAR+NaAa/eEa9vza9dyPWDdcOGNCsioYdfhbrsrrybo/2yAa7OAMAt5/beZrz8p9Nx0H0aJceXjVRWkrpxoP3azkJReo9BqlaEriHHNw3Xz9bYK1FU9BBfKhAzKl+3y1zVtqFPYpmkJGg6K4sOsvcyCoaNkbdjQ+sqp02QErmj/VbnfjheruUcFP9faYTeFb2MT3ARbu3dupHAaoioLSvWlG1FzhCvauLo+BVLUwkstOgXSmJRJwjnlDgpb4lUpL8NGL6vOorCsOob8l8ShQlGUqAqqUKkagyzMZ8sEQ8/Cv/9Hvhv/0Z/4QYyGY2QZQRElb6QjvlSl5h/Jb+aqu8iBLEWZpMiWS+R5Ij6NVs7iWzbmpY00L1ClMcrMQRndRHTnVUyeewbeMMDy9B7it74InLwG1AtkVoF4tkRy/wTZyQNYxQK+6yGoe/AXOYIkwfhgHwd/6I+g/6lvA/qBiOOszIJXWPAJc7IlluVcFGZZco7y+ATWxQV8y0U4OoQzPEDhB8i1kk5UdaQ/VIFKqjWrprNIDwt45aiSOerkBNXiFMl8ifl0jrhYorc7wc2XPoXxzY8htVzxt62LGG7NolkxrDwWUJOlc4G3YX8H/Z1nYIVjZBXTbmtY3gDF8AaK3hhOncLLcoFJBDoV/R2TE/GRFR/eyhUfzCK9QHZ+D6dvv4lv/NO38Pa9DJk9wI29CK/cDnHnxgDBcILaG8OyQvGWpXpOFclyFWwVKwFVzKUpFSiqcPWHHq6q7enW0yzcVSNeHycMcDXHVE3OlP7WELOrTteAdrULd8/VsRUwQFf/bQCv6VYtkDV7YnrM08OPuXS16dD2VcIcsQ1g+24KcylYoVR8fA56BFU0SKXW64JPfEZm08Mo1FQleWWxofxVFWjtFvti92abU16zrQS+5dtG4ctjaJuVtWwLk+ovalD5o6FupawD0iRBkiykAF3BzZWyFGWjqEHzEkmqFa9FAcexYbuOAE8qVvklqlIW0yIQdG3aqgp4Fb9VFtVyoGCs68JxXeUDKyp8/tuTgks+vYOpHHd9Dfpt2LQYoPqWXs0ck8RGQHv+iorX2EvonamSnq/0LFWbkOyTRaZsBNg8Pfl95WNd2xVsl/p8DznvJT9HQWW4O0C/dwDUKc5PvoF0cYrB8AbGh59EsHcHlW8jS2eokxm8MkaIGi6tO2wxN0Gp5y7SEoRf8358Fds0QR0M4e7dgR95cJb3UV+cyLN1Qx+eVcEuqZg9Avo34QQBrGKKPJ6ion9zRQuVDBVT8d0QVZEjqAsMGNfIwzSb4id/+h/ib/39r8MVlWuEkh6pqBCGHo52B7g9DjAKHASui5BdvC4wSzKcx1Sx1gKld/oRdgchfKtSRRFp61DVysM1q5HRw5X/nZfyh79H25Pd3QOMJxPMZjM8PD4WmG/ezRQuK9sNpYJWkD6UDYYsTZHyvUD1cvNO0v/V6fTybtbvNBkytFUEC2aVRMsNVDTvM/0alUFAj0NNgcnVGciq0t4UzGpVrs086JoNHLkmfQ28V9V39Xgm976hzKtpw7pvb5ozro+fDTiWF33Xa7q9p3XY2sRGf0Tv58jVKbHA1XZi6nfNrHY1blvguhqP7b+2EdhG4OlHYAtcn37Mt2fcRmAbgSeIwIcHXBWkudr1/3ooaqZzep3aLO7NrTwKqD7qlh8HfF53Dv5sHWteUiC0K/UVdau6t8vAeP2aN8JLszq57gY/JOCqFoiXgat5supSVqmiqFc6ab56tdS5f7W4bclFF76sE0oV4XUfMTnnprTgxwWuOnYrZ2tgioGVbdEs8U1tgOvqYkYLPNVtblA9r3pXPqpVdn/eXp0Cu52L7oJh3cM2PQclTe2onY1fr4ANhckIW4krqABTxWTM81HwwqR+q8ro6sRcJ9Kr0aosgQFcaC9YYTxL8L0v38Jf/fEfxmdeeQVJYSHn0W1PwUhj/2s74vFIgCXFs6iWSpai8KySGex4DiutkVYBFrWDOCP4nKN2Jghu/wEMXv4c+s8cwZ3YKNMlZl/7MmZf+BVk734By/QEZ3GO2VkCd77A0MrQJ3CtQgSLEr0FC8tY8F54AaPv/AxGH3sOVjgELA+U39r0XU1i5NlUFG75w/dRvHtPlLr9vSPxbSzDATLSaZepsCpFuSBItm1R8VJJLB6eZSmKWypbq8V9FPOHiKdTLJcxCuQCXMc3X0R//zbqIFK+r3kKu07hWAUcAgH6IibnSFJ6QA4w2H0WXu8AWc34WKj8XRT9PZSuA6fK4ItyyhHQRtBaxA/FrxG0A6BKOJmiSs9QzM9w/t47eP1r38Tb91LkVogbez28cifC7ZsT+KN9VM4AsJSFADwNXInodQV6JTnUwFVXiCeQl+fc2SAzrXrFTkRTF0usTrop/wYg6jTXtaJzTTsXwLmmXlOjhVIUdpVZeqyQkWzDuGEsAeSpGZsCA1vNYKfVre1xtXesyGmp2CMkVX2Nqe9d0NPAUtaWqySxXiEXSQMWuadKw2e/0PzFwA/5fBe46n0vaWL6q3uvEladP93WWKfvabegYKvE5WeoUlVXZCwNlNI1TZfIEoKvTNSs9FomNKL36iJJENMCoyhVGrjjKBibZqj4WTmiBcemlyu9USFKVKolA5/2A/Q9tgW+spAW1Z20ARLo6rnwfWUtQG9kh0Xa5O9ArAtUzS76JBOcKnjK2PON7EIpasU+RaVTqCJPmovTB5fwmJYm9H61igpOnYvyNvQcBJ6H2HaRSFGwOYrlAkXpIOrvwg0cxIt7mJ7fhe9G2Dl8FcOjV4B+D2kxRzo/FS/XsKzQk6JdAQo7QE7/YwaAY0ZN0Fsrm46adikJcnjA6AhhP4TP/nrxPtyqVApfy0KRZ8jrAOjdhjO6AXj83jlqFuNKzmEjR2l74vfq1kBYlujDQjSKUPeAX/m1L+LP/je/jAcXLoKgJ0XPLFoZhA4Odoe4tRNi7Lvouz4Gvg27znGxSHA8TxEXJTzXxd5ogP1RBM8qkeWpgNa8tpCUFZZJiTSjtYDydBXgyri6AXZ2DzDZ3cVyucSD4wdI41ieicyf6Nuti17yfeT7PsIolM2GOKbClYXS9CxrZU7T6V+afzap+zIC8CkTua4C1+470kDfBlSaeU5nxtqA3IYr6s2Tjs1P9y3d7O2uqULVvWo7Db09JUBTF6O8NO/TwNV4T2+aNWwGrjKoNHOR9d+7CriaIU6NfXrzQb75KOC6ARYD2ALXJ5nnbT+7jcA2Ah9FBLbA9aOI6vaY2whsI/ChReBpAdfrYKaBrO1NGSh3Ge59kBt/HNiq1sPrAHDtbKZIy4a0K6UQuOxv1Vkm6//cfI4PDFvlwj8chetVwLVBxVfE59GQ0UzsVQhW71UBT+Urdvk+OpRB/rNFt/qYmk6aBVVj43CtZa0pHtZi8EZFbDxTrwGu3evfdO+rKrxuq75uO8LQFKVYWYWuaz60KohKmdLd4tCA1aRCq8WlVvpo70WCG6pcXV21u6uS009HK3JUsSsWdpIsalH10WLQwTIuMIuXuDXx8Rf/tX8B//a/9IcFDi6yEhmhSxDI9YlYSTKQqXBToIVpvVxh50WGLI9RULk1P0M9Zzqph6SyEacL5OkSNit23/kO2LdeQTEawd0doLczgJ0lSH7vt7D8jZ/D7K3fxsOLCyzmNfzEwggZAruk0yHC0kWvopoOqHoO7Ft7opQd7h/BCQbIbQcFq2jPl6in58jPHqB8eB/ubIagP0J053n4R3eQR0NkrNbuERTRE7FETujKdGbqx0TFZqFioR4C3CXv6R7y2T0szk8RLxeoXQv93V30qGwbHcLthQK+a6rvxLRWFSfi4yL4Ifwi6IyGh/D7+6jo18jiPb0jFEFffFsJSuibacFDnWXI5/eRJxewwgC2G6Ccz1DOjlHnM5TxAufv38Xb33gb79xLkNUBjvb7+NjtCDdv7sAfHwDOCLblS0EeqpOZc6wcRJkCbuwClEZT9cNW4cr+swoeWxDQ7Q/N6Kc7smC6Tifa1J/kbMYuYC3BV4oirRR9ac/WwlS9idRRvwkw1SNKNxVf+YEqiwKpJt5sJunvGxWapLGrjRnxHhV4S4WqUqnyS6lblXJVLEGk2yrPU1Frmo0dY5/TUbiVHYisI6nQivaWlSHAaI0llmokMEo19TN1/cYZQY0pynBEjbU6xZ8HJlDLU/FzFfuAMkelgWuW51jEMZaEYrS7ICR1CPkJKXNJGzeAicDV82gVYIkXaODaoqz0fUdS4c0Yz7GFn+V44AWupJaLQlbbWHDDhtDVj0big0pVay1q1RQ5lZB5Jh7PnkXPUV0AUNsqlLUu5sZ/y90SKHMzJEFFxWUp20IIXEeuq/A9ZBwL8hx5HAtgdv0IQS8C6gSL8/tIl3P0RzcwvPkJOJMjFFWGeHof+flDeEWGfhjBH+zA6e8DwVjsOKoqR53P4dQZPJcetYEo+uMsQ+nRL3mEoErgLB/AozLfjwA/QFqXUkSqdMao+keowwBWfgY3vg+X8nx3IGCX8bDLGH6ao2/Z2Bn34Yw8vHPvIf6Dv/p38UtfOIft9BFFPjzaFYTA3v4EN3b6GHsOJp6LSWiLpcDJdIn3z5cyhge+h8PdEfbHPdCQICFsz0vktY20qrFMCqQZx0BawJTi4RrnVAsH2Ns/xN7BgfzO/fv3sJjPUHOzTjZZlMKVbZQK5yAM0O/1pe0sFguxFOD4qSYJ7Qb1+nRLRJ26/fMJK5sR/snXtrU7G70dVayZxshGUWeKtwpc2zHDnE8sRMxrWtslmV+XM5lME91PW29U3YNXXtadE1/1/bVr685G1btdjQJmLrA2W13ZhOqOkWYetW55Rbugq+bK7fcvz18fPjxeP/X239sIbCOwjcBTjcAWuD7VcG9Pto3ANgJPGoEPF7g2U7kNSlezAG+v8CpQpyaul3fTV0FdZzL9iJv+0ICrLFg3T0qvBa6PcalX2QY8EgLLnHszqHzc+24XDWZFYfwY1U/axcTmQF8CjBuZsjIOU/6Flz/wqGtdV3UJwJDjKT9J41eolCRXN4jGS1ZfgvmoACOjLFVEpFladY8mRWO6199R5K3fw2M89hXtb/eyDXA117TpGYiwTVEcZQWhiIyq9m4saJsiNqpoDEEkVVHknko1RxCkVbz0lJRPmDRMW1LF5b6YDlrUoB3iPKGPaY0f+56P47/4kX8Vh/s3kVF3VVbi12pRyUZVJBdwedksogmnWMmcKcm8RsLKrM6RpQsU0xnKRYE8LVVF7ySVyt/R0W1gZwcz10XR30fv1quI9g/hzhbA7/wjxL/993H25pexPJ7DTi0EjIFbwQoshFEfoa4eXvo1Cl8VuPGZfmsx3d5GnRewFyns6QL1bAkriRHaQLg3hn/nGdi3n0W5cwNl2EPtkuyweBoLDuUos1gUt1IFnNW8PRbRssUyoVqeIZ0/wHx6ijRN4PdCTA4OEQ33pBBVKRaetFggL6D/KoEUIRSVxCkqgVjMgQ6lmBWCEZxoHxgeiS9uWcwFXlENaMNHFU+Rnd1FWWaw+0MBPuXFA1Szh6KgLZMEp3ffwztvfhPvPUhQ1AEOdnp4/mYPRzd34Y9YpGsIxyZw9VBT4Sp9y5HCW8af1fTfuqZ3q8aI0l90Fft1RalRwmqGovqfLtemC7mpQUYbC5q23HzP2GTwM+vvBNFrNgr7S1ChKaZl7AZaBX1jDcAjmHNLL1IFmJSCVf+eBqfib9qMCvykLcCVKfKCfaikFEsAhYGE9CsSK5Be+hmhus54EM9pce1Q4FYBH6Xmo9LV3I8abzQdaoCr2eBrDB50GFX/F4W+XJRSfapjqwJnLKqnxiptP0BgRWsBKiupbuUmQJnLNbA/s/BRTOiWpPKHmw08HjdQRM0nGyhKXUjVLlWtVLJ6DotrMXWcYJPqVrWppvx2tQLWqF9dVYFdnhALs1EBS6W1P4AVjBQA9ZVlAT2OGWsqVpkOL0p9qlordQ3cHGImgsWYi5JfFfrLF0sBp0WZgojc5wYQq0b5LgraAVQsnJVLcT8S2Yg2B7aD5OIE0+P3xWYjuvkyov0X4TgBsukDxMdvo86m4kMb7N3G8OYr6E3uwKo9KehXJseoi6lS6roh8nyBJDsXT2bf2wfLYFnxGarlfaV6Hh3AGoxlU4rsMXf7KDwXbvoQQXIG3x2iGj2PPNxBmXPMOxUf5wjAeBAi6HmIl3P89b/zi/grP/dlxIWHQdQH98DcnoP9gx1RuU5cB7sesEvgatc4vkhw92yJeZojDAIcCXCNYFUZlssF4oyqfhdZbWMp9hIGuFZYpASwBSwvFA/Xg4MDaUf379/HdHohiuTmPaY38GxuJkUhBsOBWC3M53MBrlQjt7MONSw07d9skVyaPhC2Fo0dgemjzcc672slxFd9Q3pp92cGYnYmEGo86NiEiDq9Mw5oGtz9nmzFmOIC6gXdFL8z80S1qWNmCNqH/pp57PrcVwFX43XdwumVuUqHVDcKfBPdVp7bjBtmstcd55rxboPIwPzs4cOTR8zAtz/eRmAbgW0EPtoIbIHrRxvf7dG3EdhG4FuMwIcPXFemfA14NVPKRl2gZtIN2FKTYK1alMmkLuPTqH8+2I0+CuR1j/o4cPMDAddHXPrKBL5ZLWyklpuPdAVw5Yef5P5l2m6UUp1n8yjgun5R6jhXXGqzgGqXRWouf426tXMf3cPKUsYs4GrlUapUaerY1z5PI/vqAHQFlbRVQAe4cmFjAKgCmp2rWEuBfpJ4b4rQOituz9tQ0BWgLOfT1y0ervLfWp2j4auCOfyZLT8yClcBFXqVpX5PsXtVnFkBmkI8OiGpuFVaYr6gn5+Nz338Nv7yv/VD+OyrryKrPcT6uSrvxErAi0OFXK5SgEkPKhaVKktRtjHFmLHMnAoFi2uVNcpFgmKWIp0ukc5jOX9EReukj7kXYOHsod55Cf7BS+hHQwwefAP57/yfWHzhF5G9+ybslGJMH3nkw5mEiMZDOE4IFyFcnwrREstyKWn8TpLDYSWZooKVlXCWJZykhKuL63gDD+7hBLjzPHDzY8BwBxVVdrrgUF0XqNM5isUFynQq0JWFiGC5KsU/yxDHF5jHU9R2jfHOBPsHR6JiY4GieDkT10Hb60uBHlGWWhlcJ4PNOGWMVYXScZD7IezoCP7wDureGDWVXPlCwUEvEIVoNT1GcX4fte2ijgYKoE3fg0XLBgvIkwRn730Td995F/ceJsgrH/uTHp65McDB0Y4AV8fvw3V82J6P2vaVTQDRVAe4KkDRIEOj21TqVt1PVzdHDL5fbe2Nr7JWabHfGsFWswkioFCNC6p9Ogogdr4UcFWAc1XpqgpYqax5/Zl2d0VgtgIpWk3eWAvws4R32m9S0mzpzaqrdBPoiV8r+wWBK61uFSRVHq8s4kQFnyvf192rk3Iv6ElS4pkmb4phKYCi4ipqwMZCQdsotG4vSsVqYK1WuTajqS54xz7fxEMD1zaO6rUsSkOxVlbFp+qSqvMESZwhpycx0/epYtWxyPNc7DHmy6VYDhC4emwrdS32AlQqUrlI31afBaroLmJXcDgeOBYC34HnE+SrQZt+qkHgwaVyXJwWFOTmMZhu7opS3kVZ0QDWhx9ECKMIrs++4jZKZFHXcnyhpJ4wWB6u8tPlM+DxHV4jVbqzCySLGaoik3HI91zYno3ScZHDl42Qmh6pLJ5FhS08pNMpZsfvIK9ShEfPico1DHZQzs+xPHkDWfwApQu4u7ew89x34uDmJxDYPVSLGbL5+yiSE3hw4FkB0nKKRXZfrs/z9uA6Y9TZAunFeyjLBNHeHfT2X4BL2JzEqCwbnPAEdQAAIABJREFUKX2ilw/hL47hu2PYe59CPrmNgsUMi3NY2QxumWHo1OhRRVzG+KVf/SL+vb/2C7g/pWKVKlcXvYGP/cNd7O+MMPZs7HkVdkILrl3jdJbi7lmCZVrJMznYGWAy8IEyxXwxF8BaWgFysXwpkLCQGgsk5qrgVpJVsAlc6Zd9sCde1vfvP8D5+TkKFjJT+4J6s4UWEDZ6UYjhcCSgdT6bIRfQr4F8S0uvnD2pMUR2FeTZs2DhZvTY2v+od6FugmaDVZ9B+qD2QDdHVm3VZJJoBbne22w9TzkW6OKX0obXNmV19lN3XJTua/aYrpkfGjjcnU+Zd3xTBnPjXEvPAZrh0oDjzoe7iv8VOKvvXrqpuRej/L/sF7sFrtc8wO2PthHYRuCpRGALXJ9KmLcn2UZgG4EPGoGnBVw3ATBV2Kc7AWyWjXqBLb/1QW9NrXWv2ZlfP/DjAtdNxzXnMTjiSS7anFdpjtTX41xLc44PFbhqFdgG4CoL/Q3q1E33ehV0VT6hlxUijxOvboxNy2jEKASFunhWN/Vv03GVwEVFu2UwHdgqB2/VJ8qf0hypXVjJfVyjcH2ce1r/zCOB6xpgkbaog6HUg2olp65eLwRpgijqVlUwiz6qLhVqJjVTWzlQaWcURaKbI8izla2AAMAkwzKJsbM7xH/2b/wQ/tS/+H1w7ACLokJG0OK6ohpDVQpQsKhAK+mbmItvq6QsJyySVcn5Wb2qokpuPIHV20FV2ygXC+QXZ0hPz1EuY3ihB29nB+lgB3N3jMTaQ02rgcEBelYGvP2bKL7wC7Df+SK8MkPtD5D1R7CGfXg9D3ZawEkJVnyUkYvUo3owhxvncHhPUk4GsCsLQV7DTStUSQrUOZxRBOfZ51E/+wrq/o4oGgXw6eJZYCVy+tDG55LKX8Zz1EUl8LSsHSyzGEm5QNAPsH90Czs7hwLzltNTxMkMdRDAnxzB7+0I+LLyJZDTc5XHTESPWHoEyBNYo+fgDG+hckMBKjWLjdEPlensVYzy7C6qeAHHG4n9QLo4RjF/D9Reul4kRZHO7r6B++/exYPjGHnuY2/cwzNHQ+we7cIb78LxI/i2D5vncALiYFGuErhKA5IxQakxiUcFOhrFuvFyXlO4qm2Qy2N422ZXMwZMEaQWnHQ3YiQnfXV8FADaqkEbRVpHwdUCV11tWyCqSfk36lcFZqnq5B/j/WqsB8h5qV7ln0K6mbqvBtka5alWrTmuUmlKmSzxUKalhioWBaJ2AqKqVOBUae1UeLXHrdqA0kWXOmDEGAmojRadB6L3WAx/0o9JjW9a8S9wpqOEF+ZE4CpsUlsLgBAtwWw2F+9N2n5IqrZWMBMo51mB2XyO2WIhseA98T1OVSyBLI/r2Y7YCfAPYR6VpvQ+7kUe+rTSYMEtKdqngCc3X+jpadS+rkPvUR8+Fa08P2EqT8K26UdwwwiOF8F2uDGg2o/4gzJ1nVYDtAmhJQLhKY/PMcRzJdb5conFxTmy5Rx2WcPn83At5LaNlL7Ochk5SsSwbQ92HSBLYizP76HI5ogmexjdfBXh8CZsFhWb30Myv4uYmy5hD6Nbn8Dhs9+F/vAmaio/5/dQxPdlbCK8LeoUSXaKnH3d7sENduXeaQdSxhfwh7vo7X8MYbgPr6BtSYHYpnXDFM7sBEFWw+vfQb3/ArLJrij57XKBOl7Az2NENRD0HLx59x7+zH/5P+D/++pD2LYvatLdUYCDwx1MJkPxcD3wK+z3VG2800WOe2epAFfGanfcw7jnoipiLJYLpKzNhxAZHCQ5/X4LsZcgcF1mBdK8huNT4XoIzinptUtvz7OzMxn32zmNGjPYbgaDAYbDgYxNs+lMCmcZawo117h+/rcCXGsF3Lvvz5XNWa3GbxSu+r2pRxOdGaJhbMff1RyjO660mTXtKGW2ONXcsKHL7eZI50Uvn70WuJq5x+W5YHfuJIDYfPTSvOwxgGtzsWaerKBqM9NplP9q4+iqufQWuH6Qmd72d7YR2Ebgw4zAFrh+mNHcHmsbgW0EPvQI/LMErl2F6+qNbfZwfdKbfxLYqhYE5gxXQ16T+r9+bAMjJbVdH+hxz28+30ULjws2m5n7huAY1dfjIuvrimYZsPe413UVcDWZ77L4fwIY3l0EmPtp6l41Cxi1AFGwcB1ddgLU+UXz3ExqvvoUq9Crs0j1dePr2jlEq9D7YPD4urbcvfImjlcsrIxKxtgJqADoxZb2cJWiKfSa1Moc5eOqbrF15DTVlFUMCV+Z7S5pvpWlFthxAsct8EPf8wr+0o//OI7GtxHHGTKUqH0Xtu/Bs1yQSFVMbUcJl2m9BSuH808mnqlUvdas1p1n8MIh/L1nUQ/3UbgWyvICRXyK5OQcyfEUXl6jN9xFtXsDs3CIeemhqPpAuAMnchHO7iF8/Tdg3f0duMU57ChCEQ6R2r4oa904hpNl4rFaBz5KP2AJG/hZCa8oULg5cl/VmIqyGvY8RT4j0MzhD4dwXngB1e3nUQUD2IRhBEA0Q5D7yuTYVRojWZwind1DvpiiKmzUpYO0WKKw5xjsjXBw40WE/X0kWYY0nsJybfjDAzhUlnqegGlCk2p+gmr5AGVyoewioj3Uo9uod15FGe0qz9gikRRqgZks4rU8RXb2rtgkBP19FHmJ+cPXUcTvIgz7sP2xQI3ze2/i+O5dPHiwQJo52BkO8OzRBPs39+GOxur5OR5smxQmFHWdUrcqSwGlADMQ1hax6Upb3VjYbnOhla6dzIoi1hxTdyvlFmu+qZSkZgwy6i8DVKlvWymgJdcjvbhRoMq/uZGgxweqUcVXUhSlFQrxgtQQVuAr1ZulAMVEUqlT5DmBqUqlFxVokasCULoYFKGqeBZT5WoxtZ5FoXypyE6fUj57Qi5R2wl+IlDUCjJR+rKYlPYlNZsozQCsN6yUEauxcJThxGw+yabfyl6Q2jxR2QBUzCobEX7JmCCH4b9zFEUifppJnCJjgScWdjMbU/QoFluRHHGSCWBl6j7jkDA+CQtolfCocPVchISmHlspi1uVCAMHw0EA3yekZbxUbGilIbGwIXGkQtZxPVVgS1TKCrhWLMZH71KXthfcGKA3qS8Qm3GW50jvZ3omiwcqlausjUfYrZS3vN8yyVAkqVgT0KIAbokELPxkiderVSwA2oTQKsIboKhqJLOHyGencC0b0e5N9A6eRdAbwuaYNn2AbPY+UCWiFB/e+gz6N74NtdtHujxFMX8Xbn4C37bg+X1pzslyijjLUXtDhL0BnGKGcs5jlHAHtxCOX4DnD8XiYFHOUCGGly7hLxYIKg/28Ajl/i3Y45EojbMFbUwSKRA4OZxgWaT4K3/jf8Zf+zufR1HaCPwIB7s97B+MMR70MAk8HIbAQd+G41k4XZa4d55iHpfyXPZGPUwGHlDGmLM95LTFiKQoYiIF1qiGVsWyljkLaGngunuI3Z092dQ6PlbAlcWwJDNEhgK+cdTzHQ77Al3TNMVsOkUaJ42lwKPmBmbzQG0tsj8a4LoKK6Vf6IKR8lrXXubKhqc7funfM4Um117QjVpcF74yGxZqY2R1jFN9TA1gRo3evSp1b7o/Xrkd1c4rVsa77jSm2VTtbmKvznvaadAGhas+t7qeywrW9p4lildOqbbA9UlXJtvPbyOwjcCHHYEtcP2wI7o93jYC2wh8qBHoAtdHTXJl2vWYCkcDrsSvrUmXXLv0jopSqaBaxYCplv6t3Ozj3E/3+EoheL1G9TrgauJDHZyxUJBJ6yN0ugo+GMJg0rw3g4rL8ejkmnZ+2MBWDTYfB7qaYkuyUFhXuJpjb3j+63HuKnblqW44uYGiT6KabS5BrWRasGpUXAIVrr9Tpaq+DGMbL1SjrBEVXycOunk2j8rEVS/czBN8sjan/RC6ba5z+eYqTftZhcKNAK4t5CFcxRTDUQWN4DCtVgEXA1jZPtm6jPZQlK9mAdhVywlotlGWLGTFtNEYH7/dw1/+d34Y/9x3fQ/KKkQcl6xvAzuiD6lLA1VYOU1GM9h2DpvYtsikUI1b5QBBzf/P3pvG2ral51nv7Ofqd7/PPufc/l5XucpxE0KMiQORJYziAIqAhOA4IUImSkKn0AohJIhACBSExA8UrABSEH/IfxCgIEdy4h47jnHFVXa1995zz25XO/sGvd83xlpzr733aerWLefHWuXtc/faa805xphjjDnmM97v/eYLlLOpQMPewWP4x++hCgcoqhSOl6IJanmgzy8X8GcLxAzdHo+RDydY+H0kzRilN4FDgNMs0b/6BtrzLwPpJXy/AfyehMAWqxVcQswqQ+Xk6rmJGF4bwW898ZdswxZ1jw/lNfw8gzNboVxR4eqjd3iC8N130ZycoqZXauOo4g4NSiavqWvJLk7P1iKZIl8+QzI7R7bMUOYlimIBx0+xf3qAo7N34PaOkBEceT56vX148UQVvhK/XoMysja5QbP4EE52KaCoGb0J9/gLqCdPxee1Zlu2FaidhBOgrlKU8w+B5AZhvAc/HCGfXyE5/2041Rz+cAI3mqBIMsw++Qaunn+E8/M5kszB/nCIN8+OcXp2Cn80ghMSfhG4skFiCZmXPiRWCt4GtopyWv02pY8+EJqqxGELRthprmvlcUtW1ZksrS2xMStWeGEsLkx0hA5lhvPTY9IqXY0aS1Rv9IRkiL56PRu0oAmujNWACFppf8GEZQ7BElWVjVzDJM0wp6JzmWC1TCWkflXkyMVnld+j/YCG0kv4uikXASHVrfSqpPKb/qNxFKPf62E47GMw5H/HEr5NGGiTYRExKrilIlXDq9GqYlw+Y6NCjPpMb1k6U6gJiA5gHd9rk2fz142NgqSV4n3ZeLwS3FN93dDDlPXjJkKWgQmzrF2AgNda72eEkDlVrfTcZHK9ShNTUWrqSiIrDxEV3KEmZWIdaDHQkwRa9DP1RJ0t7cXNICrwxeNZ4am9zahDrStjgRslEOgayFzj+kzOFSAU5bCqZglRnaKUhHLMWl8RvEpyKU1KRzhJO5Ca9ZA5kcCVCv0CVeuCUxTrX5eZeDa7PY4DoJpTdf8c+WIBLwgxOH2M/vEZwiBCs5qjpldyuRKVZ7j/BnpnX4A/foyiqVAlF8DqY/jIMBwcIowOkCUrzKaXArOj/r5EBjTpOZr8En44RHz4Abzhm8iqAsv8E7TIxZ/aTxJRsgZ+JHOiO5jA9/fQVBGqrELkA6OTIZooxt/55V/Ev/FX/jp+62tL+EGE08MRTo/2sDfuY7/n46jX4LDPNnFxs6rxbFpgkZXwfQ/Hkz4OhgHaKsdilSApWlRNCM48eVXL5gNtJbKqQcqEawSuQYz9/WMcHhyKMleA65TANdNbt/RL9erlPEP/Vgtc5wSuSWbGqwGVVrJtfI03SxC7RlN9OaMUeI11rHfu7dYmx2yaqv90Z2e9c+82hua6CjVrgPUa1NiN2FASWaEZSGnPd9v3VCEsS2I3b6T6sqNuymfUqeu1oQnfZxtt1qEbv1kzwG+tvzkXWnuBjVpgU//be84vA65mxb6ul/1dpxd1crm9uWzXOpeX159mmb777q4Fdi2wa4FP3QI74Pqpm3B3gF0L7Frgs2wBAtdXhURrz6nuovWVCqfhYXfg2h3gqgu614O69xfghXVSGqkSP6Pms15+L1S50r/xAaBnz6eefJv0t10VhTzgdgCFqNNkGUt4slkoq3JrAyrEm/T2o4R5gNloYtff7npx2abROPFbDdX9bf1dSbZkAPGtzytA1mtze+Gt1bkLMO115Mc1Ecrd63QP93xpb1o/EIk6S5NlaeMY6GCzRZlkFbZ88mAjCr37yyqfs0pW5ZOmjR20AizVgEDCg9fOp7fr9aI+d1vRq6BVQ/itRcHWA8094NUUSNUo9mHSejaa4lporvW1eY8MtmDZ5UdDie1jq/i6Gn9XCZqX/3ZElcaM30XlYFlUCNwCf/ZHv4j/5E//GYRjqqj4JEboESIIXdRUwLW+JIFySS7aAm2biSLTY6KaNEVzPUN2foFyfg3Pd9F7/Dack7dRNWon4IUu3L0JaipV0wzt9Bp+toLrB6jGQyT9CVbOAQoM4TsV+s0CYXYtHqZlMgPKXFS1bV6gXi5QzedIqwXymqpQIKhD+E4EnwA1CuENmA2dIqkS7WKBarFAkxfwogF6J08QvfU2cHSEml6p9JcUWWeDkh6pLeNsSzh5ipZJq1aXWN1cYHF9I56EWT5HGJY4OzvB4dN34I6PASbxig/ghnuo6VNdptJWTuOiItSsVnAW30S7+BC1G6M+/CLcky8CcYy2SgW48hpSiUq1X7aaIp1+A5EbIO4dIC9SpOe/A2dxDocAcDSBG/RREvA8+xDXzz/B+cU1krzGcDDGG48f4dHjE8SDARBE4sPoODEDwzUEXSi9L8meBCKIt/ZrAFcZmsaKgH3V9UQVKb2dm3EGSnQHvp1ObP+8NcesO7bp3wY4CjyV0HP1WFUf1lKBZeOibXz5UUkoP1fJ9ZNM8jIluAJQ87pGWZVIVhlubuY4v5rierbEIi1k02GZF0irEoXcPzyBg+xYBH4cQ3ybxyF4ZPlFsen64mHKUG0mlBqFDsajPiajASbjIYa9nqhBCSijOEZIz14maFvbNLB/MCGUBUqqxlWJsVWr2nuLjmsZ5+v5XyeDzX11k1iQIdziOWugKNW27GNlniDNEk2gVbUSrs+ERgSYrqfwZpkyBL2A59BCQO1EWF9uHtBCgF3G8wlTN3CbGwVRwBB/KlhpJUDPVopJFUzzh/1W5lqTFLFtPT2/qLqpjCVg9Xlw6ZvilyuqYYLqSCw9BHfVmSg0qah3axpkmER9JUExm86Fzw2ioEYdNnDDEI0bIWfyrJJJmAiJ2TYV2myO/OYaq4trVGWB3v4Ig9NjBPFAVPtVmsBrGhmXQX+EweETDE7ehNvbQ57lyKYfw00v0R8M0Zs8RlEB8+sPUaVzBDHV5RM05QpueYE4AOK9t+EP30HRUDn8TPqrS8hKoF2tELil8Z9lfccInUO4ZQGnWSLo+fBGI8zrAn/1r/9N/Df/6y+jbH0cHBzijUf7OJ70sDcKcTBocBC3HA64Wtb4ZF4gLWvEYYjjcQ97fVfU27NlgVVWo6g9sX0p6xZZWSIrG+RNg4QJycpGEokdHh6ppUBd4/nlBa6n1yjzfN0nbZckcB2NRhhzIy3PMZvNROHK/sgXx/FDW6faj/WnFXUrx7HxcO1aEehA0KR0Zj0jyeTMGseuUfSe2bn/2jFl1jrrNYdZIGzgqrFfsouHe1YvHCfduqw3jTqfXddT1nzs9HZdZ6IKTPHWHu3rtdjtMf3Q4skqVbdbdLt9rdJ1vWZar+u2opGYMLGz5tspXF+6bN19YNcCuxb4jFtgB1w/4wbeHX7XArsW+HQt8LrAdf0Mt+2/+sJiWD+urQ9tzObuELlPA11fCpCtYsFkkd4oMg20u7UA30BgUSu8oJ53lJ4Cxl70DbPM34ahxktTwkAfUJSKCsKsmO+DrbJoNmW9T0W6DVyl7CICs23QUTPYx5FXULfaxfq2qnlLIGHtCV+788pjlq26iHv1wbzb9gq17UOZ1see/4UC7Q5o1c+rBypMUpz1Q5vxUd2u0wae3r3mG+BKtZd5XLxVmNshexYQ240A21Dy8NdR3kpbiDWA6ZtaeQNljYzV2CPIs6YAVxG+rh9oBQwZhSvD5gnEyKV9eh62LVZFg6Su8P5hgP/6J/8F/Ngf/MMSgrvIlvAZxu7Hohxj0ijJR90yYRYTPyVosgWcIoGXroD5DNX1jUBQpy0QDGP4J4+BySNRljEklslx2r1DtJN9uKEvsBZ5Khnfm8EA1WCM0hmiKVo4+RJIr9CWSzgMb2aILtVttCzIUpSLKYr5DZJsikrAZosAkSTfofWANxzAjX2xV0DKhF1L1MsVnKoWxWfv0VNEj5+i3TtAHYYKySX0HGIpIMCuTOHkK7TJHNniEsn1OebXV5jOpkjTJfqxj6dvvYGjt96Bt3cCtzeGH+zBCUYKHgmiqZZtfZS8ME2CZvkh6unHaL0R2pMfAPbfIMNGWyzhEM4ScLFP1g2S+RRFOkUcj+D7PSzOv4pq+nWEVPv5TLY1gB8EKFcZFp98hKvnz0FFEkFZbzDEk8dneHx2ht5wABDoBD04bk/OIQ/oDMEl2JLkWQSuClAliVQnkZQdfw9uvmgroxVLAoWDHLt2Ru1+T5/l7QaKSXhjwvw3sGXTz3UrhJyP0JUbBuYdAkomVKKquHbE59OYdKrKsSlR8Ydh83WNNC8wXSSYzhJcT+e4nC5ws8qwzCuklSOAiYpOgUISpu6JD6nvKnBlvUTPSVsAJoVyWojmm6HkPgRK+k6L0G8QcrMhChHHkVG/0t+UyteRXJeQPqUMl6caUKCkKlI1CxiTXOk8YiGJqNU786AFrptZvPNfFj6Jco3/Tz1cCUo5gismzCozUXoy2zx9WyuG2wvQLuFIWYA0zbHgpkgLkySLONUch3DUaYSJ+iJjVZEu/xy4tFhQ71ZaPhOWEsCGQQCPqlKrcuXH6c1K4CsJlQjH2RZUWxNIc67ijweXXq1hLApTbjCI+pVwsi7Q1Ck4wRAms65UZlZlg6ZqZB50mbTP12iG0vNQcWxxvqF6tynhSjKuAmWWYkkwuFoKPO/vjeHFkXiZlky817qIAyb3CtEbDTE6PkVvcoa6iZDdPEe9+BaC0EN88BacYIJ0cYlieQE3oE3CWNrdyZ4jdkpE/QO4g2MF6owW8CP4vUM0QYyyzuE0mVg0EFw2jSuKfS9focmYpC9AvLeHaBzhF3/tN/Hn//P/DV/6OMNwuI93nh7j6fEIB+MQh6MGe2GDNm/wyazEJ8sSRdNiEIU4HsUYxfTmrTFb5TIGikqjHQhcc9oK1DWyukVaVSgKJkYLcXR4hJPjY1QWuNLDVSwFqHze3ON4DUejCSYTBa5UuFJRzTFsAef2usX+rspT7c8cx1TTcuOEKne9bZu+LsppAy3Ne7os6NiSiKdGZ63TUbN2114KSnVdcd99/r55T+bJ7c1okYqasndWP+vbtlRg8xn+ut7g7ZRb9OwGJFtF7osWUxa63rvzbWKw7geut9vGrmOYGMy+dsD1tZexuy/sWmDXAt/hFtgB1+9wg+4Ot2uBXQt8Z1vg4ODglQ9o2eEGXj2kQbh9yDsh3Gtlq4Vid4vwusD1YcjaDdvWh3Rd0HMlqxqgO+rDW5noO2WkuuuOmtMAvY4aQGtzf6j/dk3vq+f6PZPcpfsQsVbSdpSayifuQr4Xod5t4KoN8ZDCtWP2sP1w8oLeswbZ95Ttda+vPc1DwFWbwEAa+UWvm1VWmyuySbK+VW7pA0b5sgGpVPh1LdoMAO8IYu7rd+v+1LkAUpoH4btaIayPZcaH/G5Ut+tHMOs9Z8gr/yHksJfFfkevpQHonc0ReQAVFz0mzVKAo5YCFNaoeleOIT6vDoq6xYwZU7wGf/T3PcV/+Wd/Ck/PnmKVJFguZ5K8iQBFjiRKoxIe1WRlgZYhogmhqPqouiXBRaX5l3o+nFEf3mAfrj8UsEJlYdE4KP0+3P4Y4ZDgiRDGRe2HqOMhHMJSho6u5igXN8iXN6izXAEyFaJU35QFinSFdHGNYnGFcjVDlaV0DkQUDxAM+3CGfXhM4EOQWVZolwSdhLsFNW+IJhNEjx7DP3mEZjRGxazhklxLH7xruqmyvvRTzVeokxmy2TnSm+dYXV2qYisj5BjgyXsfYP/d94HRvmZbdyME0UDgkPYVZoinxpCh7CuUi2co55dAMIFz9D1oBicCd2kfQDBGyOcSGC4XyAmyHRd+2Ee9mmL10W/Br1cIewM0bog2DARONVmCxfNnClyvZkizHP3+AGdnj3B2dibKO4Q9uGEfjsswagJSS/N9yQrPTiYJlAxwVTRiEkdZ39N71e6iS9S6kuEyPFw+Z7cPbm+Y3BlT3c2BrfnHQgL+Kx6eZlNMk9yYaHxaBBAmElSa+Z//RVBG39FktcJiPlPIerPC9TzBTZJiXlZI6fTQuCiVSyJwHcT0KCVw5cYFw+e9VsaS1lEDJyhQDR0Xkeci9lyELoErIS2hM3V5CvsURNHLlEmmfHgCDgntYvR6PUS0HegN4YcEsLwOOo/ovGbmfaMUViCkMEm9YfVlE+BZbxs9Rke1L7RaIW5d5wL+moq2GgSThfq55mw/lp2wVTd02N4ZrT9EBUtFuxxIrBrEAIDKVVH2OtJn7dzN0H4/4A8T7TlrZSvVrewbLJvCbF8Ael1WksGenrFsNwGy4o9LyE0rE9cAV/q6RurZSs9cL5YQ9qbJFRQbv1z69TbGe5lWJ54bw3VipFST1itUntqk0K+YsJe+tawr/VSzYiGKTd+NMBhOEPQi5CV9mTN4VYPQY31cUcvG4zGGe8cI/b74LJfLZ+Awig/fQcTEV/RzTi4kJJ7q8jJPUc6eyUYS/X69XiiqbN+ZSBKu3sEj1GFPVNZVnaPf6yPoTVCJpcMMbj4DVrQccTEZRuiPA5xfXeI/+x/+d/yP/8dvwo+GeP/tx3jr0SGORiFOhw0mEb25K3w8LfB8WcmG2TAOcTgM0A8a8e6eJaVsumUlUNJygW3RUPHaIK9bJLRvKRv4fiTA9fTkWMbb84sLXN9MUdCqRSwsbGg65wAC1z3s70+2gCulxw/PB4StXbspBa4bhWt3rSTic/YN06dk89QMivX92KpfZV4xqTS3ombW4Ffe70Qvdea6bwe4dtcs6/VNZzNkvUSR/Ypuwc2ovrVh+3BC0+4Glj3mZv5dv3MLDiugvb1IulXHzob2+fnVC1aBuz/tWmDXArsW+OxbYAdcP/s23p1h1wK7FvgULfAy4MrFrYQvWgWNrvVeOexf14QdQmW+r+vHu8D12wVx96kO1oH49sG000768N89vz5EdiFAN3RNa2Ef1zcrUQYprl/rTEoeSYamAAAgAElEQVQvQp23L9a99V1bD9xtHz6qdx8qthftCtxeDsIfAq4arm7j0TeL8Y0yQtvo1Wv4cOf8dq61wnKFCbcsBbpXzsCce/1cOw9d3ZKtnx8MFNK84eovKBHR+tuttt9+yLrVyzuQSCC/zSi+blJ7XPOtNXDV8GvblbYVrnYg2rBGC1fWdMUk7NCHSwNsBSTbRDz66EYtGoGRYiJVtG4YfiMh7vwU/foWWYbxAPg3f+JH8a/9xE+g3x9iSU/L+Q3qfCUytKaqBHRGRYKoLAS60tdRVIetZqUWoEQS5Qeo4xBNZLJVtap+rNpaoApZj9N6CMMI0TCC2yc4jOH4QzhOALdJUKUz5MsFiiRBW1QSzi0QhgHAdSmJqcrlNSqCjtUKVcFkMCF6wxGC8QDeIEZN8EfVXJaiXaVoUno/OgjotTnZR+/oEUA/wv4QFUkZQZAML4XSzDRPj8O2SNCmUxSrKwGl6fUF5jc3AhJGkwM8+Z4vYPDW96CJxzKXRqilbl40ROtF6gVKkEsfzXqFfHWFLE3QBBO4ozM0PhP3lFJWhmATXrX5CtX8Qjw3g96eqDpXH34J5flX0Y8jeMMxajeSkGtC0jpPsLz4BDfPL3B1PZWkRwR6p6eneHT6CP3hGE7UlyzwrkeVq3oQqnWF9gX5V97nPUHVrpt50fy3gM9u+j+RtQr04Pc1cY4FKnoAe395cKYwAGRbcWbH3/rfNTLR9mS7MukVyYGEHFNGzfDwtkZeVpgvU1zfzHF1OcNsvsI8KTBPKyyyAvMsR8I+TKhHRaV4sXoYhLQE8NEnSCRYdCpRrFpPalGkekAc+ehHEfpBgIgKTk/hI0dc3gAFj13TVgSSOEogHecac68V39c4RBT34EcDOMFAbDW4+SBJpuzGoVi7qr+r3mrN3GjvIaZRCeG6IMvelyXE2gBXQte6LgS6NvQKFrVrIRsHVLOKVQKjLjhRSN0d1G2LqiiRF/we702NJikidJYEWBz7m/lP5m16tfqErfojcJV2AGuLFVfmCc4ZrE9d0g+ZP7x2LXxC6SCELwmzeH20f/F99nU6nfAiRGEEP47huaFYAdVU8rYl2opzxkqT1OX0mu7D59h0WgGueZ3IZkotYl0qe1Xdm9clinIlLdrr72Oyd4qw30NRZkgXcyDLxB6E/UzQJVWwwwkGcR9BU6AtZnBCD72jtzHcew9u5SBdfIKsWYi9CTej0svnqJZTRKGHKKBnro/GO0Hv+H30T56gcj2skqnUIe6NEA4eoaZa3lshrFM4aY42zTAOawz6LvJ8gb/5t34N/8Ff+38wLxx87v238PajQ5z0ApyNagzDCsukwEdXBS6TEq0XYNyPsT/wEXkVkqzEbFUhIXDNmRyNUQ8NSgbzC4QG0oKerjWCIMbxyTFOTo7VUuD8XDxcqXC1Xst2Q4TXbTga4eDwEFVZygZVskok0eH2q3ufFdhqJxHp0GopULfsG+rhrMpPs0Y1/sC0MtGQfGMtJBEd9h6p91wZPrxXmvnGbmjo/d/aF+lmpALJu+usblmtWPZWfdYK1+2NevspPaZVtZpfTFSMbm7psvX2WqR7ju111X3A1UwV5mt3y6Jl36yJ76x1dgrXB29Xuz/sWmDXAt/9FtgB1+9+m+/OuGuBXQu8Rgu8DLiuDyWczezwvxZw7aK5u7v03RCnbwfA2fLdpzDQ8EuzU2/EVHaJLNURhWv3ndsYUZmwhQImLPIBleJDi9qXXYo7i+NOSJw+QJtH647coGsnoAvnl+PP7U+8CLjqaU19Oy30orq8vAS3v/3tXmsLXOXS8H+S1Vtf8rBlCiLPJB0f142HgfFM3aqMCFfIJEz4vRzGdtdXANi3DreGrQpULMaXBC33vLbBkQDXrnpw+zvWg8488KnizfRT4+/K90SvY8KrVX1njkpwaABsF7jyNAJeTcUZqpqXNZJihfdOYvxX/8qfwI/+oz+Myg2RJ1SRElwkAgKZyZ1h/WGeIawrTbRBhRh9XanMo2ej6yNwfPF8pH9pKYonKjupUmvQOApt21UGMHFVXdBKFG7fE8UYvVcJYgkfy1azjLsV4bD1PDZek0WGIp+hTaaos2uUJcPMI/h+H/GgJ6q01vdQ1BUq2hUkqSSsEjAYBQiGAwzGh+jtnaAdTVBFPVTM+CPtZhI3iSiwFuAKWifkc1TpDerVJbLrS8yvr8XbcXJwhOP3voD4yfuooyGcqkTc5ghDD040QukORNXLXuI7NZw6Q1EkSOlp69NXdSR9gcBwvdHF0NmUWc0vJMt60D9Auppj9pW/iyifoz/eRxMPUXtU+6kylWB8ef4Jrp+fY3ozR5qV4hd6cnIkwHU42odLAExvW4+qWK2vzgPWv9WoyxymQdpk+d42WiFw7UJQUR4bJdk2NN2EBndnELsJoWPQQhSb2E10qmbOU/CxSSZlp0JGIpT0J+UbBIV1g6YkFMyQ5ytM5zd4dnGFZ1dz3EwLLBMHSe0gaxvtFxVTLtGXkv6kAaLAR89z0Asc9Pnjtwhd/fHpO0ywwyRQfoA4DjEYDEWBGIWhhs2b8cai0L+zYL+VUHwmkaKnsC/zBIET+xXD9gkrHYa7t2xv2gtww4LnsaS7FbBs20AsLzrbYYp3JU3RWvF/+17B+UEVhUqRyFErUbe2VYmK/qe1qleLvJREdpVsoLSyMUF1Km+hvN5UC4uPrrWkaaj6ZcI+8lA7m6mNhCTI8lgPqno1aRM3EaxnLUsjGzQB60z1ZoUiLySBFy8n21g2LMTqQl/SvzjfEAATrLouQo5lKraDHlo3FMWs65HCr9BmM+TzOaokgef3EAxHoi4uW9pHFEiKTPxqOdR4H+GGEhWoVZaI+rs3Psbk9Cn6k5FA6WQxQ52s4BQpyjJBXqaaECsKMYh7iAiQ2Vd6PQwO38R4/AbcosZy+hFW1QzeoI/ADZBeU7W/EH/Wns9EZCUyZ4Lw5HPon70Dx/dRp5fw8plsmjkh56cREPUQE2DzvMkMYxTohdQDF/h/v/Q1/Pn/9v/Elz9Z4fMfvIG3Tw5xNghx1q/RC0rMCFyvc1wnjGQIMOkPJGFW6FdYJQVulqV4uKaicuW4YmI5mk9AxlhWcgOjEeB6dHyilgJVKcB1Op3KPCizhRmrAr4NcD0+ORE4e3Nzg3S5EnuP7Zfts3YDXEQAescXFTa9domA7UaP3ArXVgKmb5jkbOyf4ulqNs50aNg7tNlIVm8Ote2QiA9d+8qmimzgWOCqfaO7VuiuxyyvvLU2surZ9Zrl7oJA+nLnSwKKTTmUtWo0jp1L1xE13bVjJylhV0Rgz3bfmnEzp95dU94BrrobJ4fbWQrcu6zbvblrgV0LfBdbYAdcv4uNvTvVrgV2LfD6LfB6wHUjAn1VYHb3c9bAUh6T7qgGX78G+g1dEG4pq/gHPpDaU5k1utEGrC0F1krY7ZMbJYEKIVQ5+kDOrFeCnncO3w2P7fzx3rYVGmgy2G5xu1cBri9qV1k7mwdhC+hU/fvqr9cFrnJJXvMc9jLaxyN1bdhA1jvA1cbjd7paF6+vHz7sddZE5tqfOtV/1XIqDLa9WhVgpstpT7+vvtr468/ZIm8QhVVWr0trlKsbknsftJeHSJHmMDvWusebMrRGqanjw0JWsSYAVWnM5A1JLEOFq1Mn+MOfO8Zf/ek/h8dvvYdlG6CpPbgEnlRuScgui8Vwfsbb13JMx3NQ+0DlahZ5fj4oW3gqHRMYViNA4waoJYFcAVeSa2VoF3MUyRx5k6ONXHgRgasnfEiypVNn6boI6N9IogUXZckQ8RxlRi/DBdpshbZaSJIdRBOEfk/8NPldQtuiyFDnuVSUNgKSlGbYhz8aYjA5QDw6RtsboAwiAa5Wtaf6QoqrVOGKIkWTL1CtrlAsL5HMLrC6uUZbVdg7OMT+2+8jPH0bTTiCX1eI21IUbIhGKLwRcjqutg18EDKnKJmYxh2gDgaaHbrORZVJBS/HJQFUm87glAvxAvW8Hm6e/S6W3/gl7PfHiMdHKNwAFeOXJTbaQZUusTz/GDfnF5jNlsiLGkEYgfP/2aNHGE+O4MYD8X2lBYH1JJUEajZhlnhBiCeAqFyVPdz1tV5DUBkMCmlF4Sovs/N1R+VqkhhawHpLIa7f26QRVMi3Bo1mvFogozmrmNisQkUlJtuwbFBlOVarOW5uLnBxdYFzWggsCJQazDMgIzwRpak41iJwIOrUQRhgGBKAAaFbI3AJlxz0I1/8OgMmuqIFACHrYIx+b4CwF8MPQoFzxEEC8+k3yvZi2Wsd4YSGotSkXYMoTBm6r8mxqCTluKHCsy55DAWcAlhMSL8FrpspzibS0nurwhu1EVm/BCbpvUS/r/6wmqiK9hY1qipFWazQ0D+UnKmskKUZ8kyTaMkGgUBmHYfq6UsQ1wiobGTTpRHIyE0B1l26jnYfA6ipcPXgE7jKGFbDH81iT+AayPsEdARxVUkYTdQv6F3mKMJp/p0vVcg2Mu74vTDsiz9qTYUybR16PfT7ffieLxtFyewK2XyKxq0FznphDzU3k+AgrRuUBM91LnMVN0qYiK9KU1H6Ov19DI8fY7Q/oc8I8jQBshROSUuGVFSvnNOYSCz2qcaN4IYxosEIo/1HGPb2gHSJ+dXHSKocweQQUTRAOl8gXS2lPw1iH2U5x7Ks4O+/h8mT70PcnwhsxfICZT5D3RaUTgPBGCH9l3ltiyXGboV+yPibCr/9u1/HT/93/zd+/WszfO79J/jg5BhnowinQ/bvQoDrs5scN6tCxvW4P8DhOEbgNVisMlzNUiyNpUBRUdXayBzMhIq0FyBszSsDXI+OcXR0JFEGz8+fY3ozFbW0HbvSx6nIdl0Mh2OcPnokXrnX19dYLZb3AtfbqxBjTWLvmC09lbk1UklKNFkLmfv5RulqgbwmzOL7sglhYKtdhWqv7g4TXWnoMc39dA1c7ecMcO1senfBpW6Yd44qE/qtoXi7et11QmcOtLlA7RJC8xB212g6r77KWuV1YauMy+36dTazd8D1ziXcvbFrgV0LfJdbYAdcv8sNvjvdrgV2LfB6LfDdB66Ws24Wi6+ySHxZrV4fuFoPVwsAHkCGxjNzvdB9QUFeB3xuFIl3D3h/e5AGqg/a9ut1zntf8S3u01A1DT+3IOV1ro1twe0iPgRjX+fY91Ran6vswTvgUgQuFjBsFapbNivSsLDAPsTIY5aE9+qXb6nytgqyPp6E8hqwaeF157NrNYoKZG49ca29kTuwV8MVu9YC1mHOVPoFPNw+ON5SQvPitsZHkSqfzr6Ha2Ifpd0cRzxZ+RaTBFHtNwpq/Okf/Tz+wz/1pxBMjnBJY8smRCwh9lSGFhJyTX/SuvXQVg18ghGGyFO5KqHJDOXNBThq4ikCV7Ytw4aZhZxh3wXcJodXZmjowZoukJUFGvoihurZ6DAMm2pPQixRLRGmaEKnstLERyVVaMyMXdHbtRHw5Ud9UcLyffq5CmxtKk0gRs9H14cnybT6CEZD9PeO4I8PgWiAKghRU20o4EiV1ZK4iHCsJLDN0ORLVCuq0y6wnJ1LMitmLd/bH2P8+Anc/cfiVRu2QM9pEEQRnN4IVTBG7vZ1q6hKURcrlA4tF/bRBEO0VPkWS7io4TBBDnzx1aSlgNvmkoypTjNcfeUXUM++iaOTdxEMD5ESRAn09qXcVbrC4vlHmJ6fix0ElcsEfXt7e6Jwnewfw41HaL1Yv0MVmVEdUuEqSbQID8QPkYBNgasmEtyGCAR51iebkFAhib42wPXW72YzS8acOZxBCGtYs253O07oxUl4KaDBesQyzF3BJZMs1aJSZFKjHIs57QMucHF5g+tZhhntA8oai7xEUlLR6ojKMfZ98V2N3QY9p8XAdzGOAwwiD3Hoiq9wfxijNxog6k8QxCOE0RAxIWvYl3Zln6RlBeEcVaGS44rgk4DS4YYElaV2pnJFqV9xE4L+xF3YWtM0s5DNCqsQVIsEDekW6NxpWWv2YtX9G1Wgqlx1zrS+5uzGLBtBlY4nVy4cASeTZiWSPItKVcJTWmRkKZNosd/zc9wEqCUpm0+vYG6wcDND1LGFqDPp3amJxawK2CTt4+8egau1U7C2E+xrBsSyHRkKzj0HXk/jMyserJwvCP6oRpZkXzp3ib8z24xKWK8HlzBbzGQd+LRo6Pc1wZwXiBdrOr9Cnl7JvOP6PSAeo2ZiKtcT4FoUtCNZoi1ytGUpCfVaWgz4PUTjPfT3x/ACD21Zi42KR5sRgn6jSGe9aXQi48WLpL+MJvuIAx/16hqr6RUKJ0K0/wRRf4h0OZVNgbC/h8lkH2Vxg5vZx/D7Rzh6/APoDx7D4dy1vECaPkPbTBF4Kfw2gIMBKv7rlBgFAXohE7jl+I0vfxk//d//LXzpmwk+9/5TfO/ZKR6Pejgetgj8EousxPlNieslYXKDUdzDwagnmwrzZYbzmwRzJs2qHZS0ZuBGmeyZEb4SuNai2GbSsqOjY7EJKMscFxfnmE1nAt8pyrYbJHIdXUeA66OzM+l/Nwa40lKGr4fXNBvgKquUtpJNCfHB5uaieem9XI60mX+snZAkjjS2HAbOytjSm/2t8683j+xaw9xcbUTTOg9fJ8Tell/cQeS+q/dugeF3FkObJFz3rXE0PKa7Yaqf+naB64tgq5b7/rbfAdf7Vs6793YtsGuBf1haYAdc/2G5Erty7Fpg1wL3tsBnCVwfBGomXF3Xty8gR69xzR4Eri+0FLDaBl2Y3/dS5Y8JC7cP+g+U63XA57cFXI2C9xY0fAU7gVdpRl3XbyQVijH09Z24Rve17rd9XKM27qpb9SIZQLqlhuvWX9rOhNttQGtXuUxl2cbTbbvttuthHs+MNkuhuIT1bvXrW8C1o2iVENt1eLZRUWurb8B3xy5gQ9w7JTEPlt2HO314NHDQWAsIcDHejhKUafzuCFy1l2smnpCK04befFSUVTjbC/Hv/TM/gp/88T+GKozxfLpAXbSIJLFWRddUTWBDr0RWvm7gEz6Iz6O1NdDERTYjeu0A/GGZeX5CWoZ8E8o6VYa6zNTPVQ0ZJbRagCczjwvUKEXBKOo2T0GgBJaWtXi6EggReArokZD8GlWSo14x/D8TJ2SPCsVYM80T/Dp+iCDqoTccIzo4BiaHaMMeWj9A41PpqQopE1NKkobGANeWKtdkinx1gcX8AulqhqCtMZn00T86gjM6gOcOETNxl8us6jGceACnx/D/CWqGjhcp8jRF3vpoqIALYlXYFUsE7DPMoN4ykQ9j0jPxxgQKJM++gdlXfg5R4GB4+jkEgz2UEj5ficJVQq3zFebPvoXZ5QVWqxXKqhUV4Wg0xsnJI+wdnsKLJ2iZHIw2BAasiu2KtRRQwq2JigSlEbhat+NNnxcg1pk01dPTzrWbfrsODTaqtLW6vLmd7E7HkwENWwOQc66oHo3ii39mmLNAP17nghYCCearOa5mU0mKdTXLMVtUWGXcUKBajyH8bA8HvgtEVCUGjoRox26Lvu9gbzjA3mSM0R4TGO2JF3DYp69qD45DL2KF0mwfloHKYLFyEJBKMKhgk3MsBYkeFd1CYSkflVRTxu9Y/A/MUORnSoGIPjfbOseRBGE2ekMRjJ2tN0mybqnlFFQZbeha2crv8VhiWUGAapB4LYmzUtQVwWkumydNVaMkeEtLVZtyM0CgqyvQ0ZWKyREFtorHcVNLQjHr0yr2ClQQcwzwe6LQ1h/ZPKFi3TWerpq5SudBC8Qsj9eMgAqhVe8rc68a9xLCcU6iWj8QqEuVeyv+0R78OJIkZC6tBkoH5fJS4GfLvhDGQBSKBQohdM7+k65QlVSZm6gFAd0OPCqbBwNNZsaEarRZkG5OFacqtmmfwqJRocsxwY2feDiC7xYoV5dizeJEp4iP3oYfhShW50hWVwh79Ih9iqpIcTP9KvzIxcHJB4h7j9HmkI2dsryE6y4RuRV6hOB1gEz6IDAKY/RCbs4k+Pnf+k38xb/2s/jGpYMvfPAmvvfJGU7HEQ57NQKPdgElrhYVbhap9NNBFGJPgKuLm3mGj69WmGeVwFYBxxz7tBSoGhSlAa51Cz+KcHh0hP2DQ5RFhqvLSywXCzRVqRtV4rHKpFuqkCVwffL0qcD066srJMuVzPkKOdmQ90QsGQW03q14PG7cEbZqUjxz6zT2K5u7t84PZo4y60/xMJeIhy1lq90WsvdpY1ki90tu2sm4Mwm2zNCT7VazfFpvGokotrNovEcF27XUurNO43nMvV1U6sabVk55j63Xy9ZTD8PWzSaYLeJdC4HtiVc3kPjaKVxfZYW9+8yuBXYt8Fm2wA64fpatuzv2rgV2LfCpW6ALXNcQcBvi2YWkBTsmVPFlJ793AfgZwFZZgN4LHreTt2zUU/ctWLfrc1/55RnvBRV/ZejatRMw4EtZ4IYsKBDk85uCuC5olSXydwi22sf1bW9YW015INni4l1V1cv6wfbfXxfk3gLMnXqLPqx7MToheKrkekHJbHIst6vP23ij3Xvtt9t7fU0UXloLAYUWer261+ilZTIPfl07AQpnBGnZftc9Z6dH2Gu0rvJ6zOrjpMKWTf/S8hk/RlGGmadMgkjHE1VeRuDa1vji2QT/6Z/8cfyRH/5RZG2L59fXqJMcAUEQCGlUrSeQiZyJOsyqhd/Ql5SqPipQbeilgnGernJaNPR3FAVdKwoyqk+prCPMEfUkFVst1a3kFyYMWhSMDaq2NL6R9H/ldawlPNUhpC0auAzbpsNBXkoSqnyViH0AtWBBP0I46gl0JdKRZ/XGRS/oYTjZh3d8gnI8gevH4mvYeFR82sxnQsjgUD1JBW6VqsqVFgjLCyyWFyiSGaK2wnjUR3R4AGd4AM8ZIGrpYwvxkG39HrzeHoLJMZz+ACWT5ixTZLWDJhwKxGubDG5VGJWhhqdXTE5U1/C9GmUyxfU/+BWUV7+N/uQI8fH7ko2c8FpgMGGQ74lX7fzjb2F+dY4sS1FKXLSLXq+P4+MTHB49ht/fR+vGaF1fQrAJWzVJjfFwpY2AQHz+boBrx2NV5+HNZKGbONIh1ukGNSB882K/uDvWbpkHrFWxAjkkFL6TNErCynlUfRFc5vQcLXJUq5X4YS5WC1ytFrhcZbhZFpIEaJnSk5SQqkHguWIP0AtdRLQMcKj8Y9uEGI8H2D+YYG+yJ4AoHkwQ9sYIgoH0C8Iiwl0JlSZYY7tLJIKGybNc9JjkxgD7Jl8MoRcLAVG5miQ4BmIxpF/U0/I//Tv7p7iVEiTXtYBPgdprUGTa0MwNm9YxqlqjbFUoZP0h9dsWWBO4chNDN1/4PQJM2gfkyDMmxivE97kqKuRZIWpyULUuEFiTWXEyJjh1jS0DYRjrzpdCVdoHEL6qmlV/1M9VkmYRuMp79r8JD1XhupnK1c5CEmURqPKzYq3ZqFWDzBnUKleaYI6fcWiREaPlhgU9Z6WMHBc9BP5IxiMtQfJkibRcicUArz89p8UmRTyiZXYx17kQ0CebQGGo44MbGLXwZrVWkDxz9G0NZGeJvrhsT4++tFGIqlkgYdK7wkM0ehv9o3ek3crlRyhWz8VXdjh8A03tYpU8h9evMDo6ReAfoc0d1NkUdXUlkDv2+ggb2qtw+6VGWRXo+REGTE5YrvDzX/p7+Nd/5ufwresAv+973sbnnhzjZBxgElcSoZBkNaarGrM0k3l1FMfYHzF5noPz6QrfOl9gRsjeajQBr5sAV1oJ0L+1qGXjgtYahycn2NvfR5mluL66xGrJubyUPsw5nr2OGyLciBgOh3j6ButY4+qVgatVy2uvkKtC4EqEq5OPTgTc5LEbjd37nsw3ZlOV3ahj+3PfakGPae9dnPc5LnhJNwtBKxiXtYgsMTUCwn5PNu0tvN3ynL8PuEoNjNLfnsYuC2+tAreg67cDXKXORoG7nr9NG26WO6rM7dZDy6fz9PnF1esuAXef37XArgV2LfAdbYEdcP2ONufuYLsW2LXAd7oFLHC9FTb9AuC6toZ8BWXq7z1w3dIudBUIZlH+UHvev3hl8p1XU+S+FIY+cJzt8HWCTi7kuXzvYghbipee5xU7jMKRO8aJ62+vgZ5VkVqrhVc8fvdjnwa46kOBQlIWtwtct4H0beC62TXoJgSTrMTrL1qgpqW9bwPiDmg28McCV/EWXbsMdmrdedB6UZOp1nRTE3nW76hpRGV5z8v29Fves8Z2Th9CFQjbB0yBVlYRJOBaESw/Sb9FArkkz+E7LX747VP8Fz/5z+Lz3/cDSMsSN1cXaJJUsrQTARK4khNVjYuW8ARA0ECAK/0bCTqofJVrRiplPBeJlRqPiMxY5FFBJ+H+S80oT+DnhsSj6jULKqWouvXl4Z/Pe7QXlbBSEHwWAkCZlajNSzQ5AW6JPGNocCmJbwhRmMyotzdEPOwLWKRHZpUX4g/bj/uYHB0DR8fIeyO4LpPzUOHqoGFdxBNXH4gdWgowO3uZouUPLRBW51gt2T5z0ChgNBoiPjmFs/dIFK4BLRHqAiXrgQB+MEJ4cAx3fIDa8ZARBBaQkOaG52pLVTcaG0EJxxW1I0FWgeT51zD9yi/AqxP0D9+Av/8ILpNllZUAMVG4Mnw5zzB79k0sri4ERpYsO31KgxCHTOx1+gai4REajwmG1IZAYKn8S9ynqlbtX67aC1gbANsfZXDYhDZGlqqsyuqnb4W/K53vhvwqIJTeasaL9ndVu4lHo/FAlA0EgjLhkwb4NUzoUyArGfqeoVgskC5muJ4t8Gy6wuUqx7JokUt2dWaAr+A1NSLXwSAIMIpDDEOgF7no9dkPDnB4eozheCLh0uLDKWHqsSR6qysqqjPUDL+norYs1KqiZD81YNFsUso8bZLweG6oMk81PhY/U4bj61ym6chYV6k5rRL4X6JCpU0ClaVmFjIqWt2MswnODHwVGGI37wzwMbBVi6TerapwJW0M440AACAASURBVEisaNSqdgPmKtFKQJI2pXPUVarqzaYRVWZJlbUB3VQl5nkm5SNMjWIfUaBKy8pCV/FuZVIxTZIlc9Hay1VtJwRQm0SWAl8phzWw39aFTSjh7AYA6Zxmk7KJ5F6BmtPIJgUTS1HlLtYEBIVy3BAtVfxyHBdx3EevHwtcTtIrqW9bFRydiIIYoRtJv6Z1QdUWqMVGhQnC1POXPqZlVoIDV5I48jy+Bzeij2+fJYALzqWltAGBb1rcYHH9Cfdp0Bu/hf7xm2IPUi0+Qbl4JveQfnwM1+mhcEo4Ix/B3jECdwyPm0n5FG0zA+hLHZ0iCkYIQtpMZMhWS/Q8DyMC4WqJX/3K38df+pmfw+88i/D9H7yFD56OcbrvYRI34k27IGxdMTliKf1xFPexN+4LxPzoYoavP59hkdIYhn7ZVAvrJgq9fIuiko05ersG/Z4C1709mcen11StJjIvSzSKePwSuNbSZkws9waBa9NsFK70p5Y5brOFcvt2Z+YleZNzgm4KUlVsk2Zt7t3qXy73cf0/o3I193YbsWBD9rc2we1aYzOOFOrr5iK7f3c1wPup3dDn/GjU63b/yQLUrU3Y+/bMFfHqOuf2OrSTKEvm37uerS+Drps6mVbtrIl1nSFnVlh8ryK3u6bRuXqncP02FsG7r+xaYNcC39EW2AHX72hz7g62a4FdC3ynW4DAdXuRdgfidRSuAlxlRfvyUPM7i7+OurULtL4TdXoYPHZUrls8caOaMSXosKy7IeFa7/uC3B4q/wth6D3A9c51MIt1Aa4mmtkW0TzHG5XHp2/BlwFXWajLaW57nX3aM+t5H4bY9/1lG7je9xmN/L6tDF5nI+6oWrrA1YYX2jpJuTrqj00bbGq9fogzCaf4CEglmGYGNw9EncReL24vhUtreGpauwtT7wOu3X6skbaGct06GYGrfei0IGajr9H+pCHjhDdU0qVFhtBt8E997i38lZ/6l3D0zrtYJRny6QXcKoOvUhxVMDbErqo+InD1CVy1+dF4fCwmIOQDPpNw1RpeKomyTEhzRU9GZkhnKHwuD9IaexxJhnEBrk0Op0lBNlQ1mhBKgSvDnXMJHxeFbJKileRZBGBU4bUmrNiDH4boDwaIRn1JykMfyCrl9xg27WIwmWD86BGcvX3U/lDCxRl6T7BSM4mRAFeDxekjSeBa0HuV2cHnyFfPkSfncNMFBnAx2jtE7+m78E+pYBvAT2lpcIOyTdBKIqU+2t4EzWgfTTRAWREAOwqq6I1LzCGN6AppUqhA24oSdXKD+dd+HenlVxBEQwwIXIdDNI2DmhnPCHcZTh2EqIoc80++geX1BcqikKzyBEiEX/t7hzh59JZkXm+DvlgKbGArYZUFrmt0L9sKduNiMy50S0jDaLWPaTi4UXoLQF6PLpNMqxvma0CFGbobnbhOflbxaY8tiiuG6hulJaFhUWVI0wRLKlsXC1zdzHF+tcD1LJEs65VDkK3+s+xIvlMj9iFh1IfjPh4d7uPgYA/jvX0M9vYR9QaSGV4dml1RPFKdV5YVijxHWaaixiaY5O9UDxd5Km1PmwK95ekY0THG8RUIJCS4EiUxYaurdgaCSeV7Go5Ob2EWtethKjYcVG1SbShWBpqQar1ZQxArR9pAVwHVdk7s/LfMpfRabio43OQQUKSXT+47tO4oEgGuDkFjzXoXKOnhyjpSqVvXAlwlG70DxJGHKA7ELoDjnn6mVESyBcUrWdTTNoEWE2+pwlXBmPYbUVdLP1SbAUXuCtiZrMkmylIopX6wqq6l17KpOcP+HVoK8LxGkOeFCIIIjhuI7UaepzI+4vE+ojBC0xbiHZ0mCzQFlZnq8cyuW9S0OMkFujGBnWesRvKyQMokf4ulzG1BGMLr9xCNJpLkip6+3LjyXJOczCG0vsbsk28hna8QjY8xOn2KKApRLm6QT5/DQYFhNEDg91AGPprJHvyDNxD4B4jpl5rdoK3maGhNMjpD0D8SX2iOgXy1QN/JMW7phz3FP/id38Rf+J//Ln7taz18/7tv4fNvDfDoyMHBoEVdVLi+qTBdcuxUUtdxv4/xMEZZ5/jGJzf4+vO5bFTQP7oV9bH6WbOriK1Arh6ufr+Po0en2JtMUGQJppdXSBaaeE0wHiMaWm6KUKndot8f4M03FbhS4ZoyIVlJ4Kr3BH3dXXGJdYf5G60juFPG0qllx/ZqwIxB2Ti6ayugO1mmz3WUqHaWkv5lM1bJJgVV9hIbInXRl8576zWHmfPsXCdg1GyadI97+7835e7ez+9d28ib9i/66W69XwZdjYOL2XTRMazKcM4Ft0O4NmtYs/qzNNjMZfz7DrjeWmjtftm1wK4Ffg9aYAdcfw8afXfKXQvsWuDVW+Dw8PDeD9+ChWZNKmutW5v6D4Oy7UWgWRXeiqB62cLw1WvxovD6jWKnE2F2j3rAnM0SNFlQbta1sihVp7hXfr0IuG6Dxu226ALWbj4Gu6iXpA/mWmxcFF+5aPd/8AUK1/u+YMH7HXD9kmLcWrO/ALg+1LteBbhuZHWWdGwKtVaukmOZk8hzxr0ntFmKH2gyo5qxnYWHkIf0xqbt2u4xXZ3y9jE3LSM8yCh5rY2F8tC7hbwLXG/F4JqTaGjynTG3TurMcvFIqs/lw3dapBh4Nf7FH/wC/uOf+pcRnD3BapWimk8ROfpwzodPhXP6MM4HZL+t4EtyK1XRVQ5dMglcCXUUuhJ2STZ2gkXCv7ISGwO+5zGpkCiPGcLOTO+BorsyBYq5qDUrfqdVP0FNotMI8CmyFE3OBDdU4GmN6OFIABQGAVxmPmcYsO+qZ2ZeoEkoKa3E23FweoTh2SO4gwngMes3kwH5aD0mvSH3VKWljD0m6ymYQd4kGEpmEg5cry7hpSsMWw+T/Ufov/tF+G98Hg7D0Fc3aFafoGmW2m6IUXg9JGEfVThCSzUdlcI1/WmZL12hKEOLRdlY0TOTfpsVivOvY/n1X0ZZThGNHqG/9wh+HAgEqXK1eSBM8vxQYODi+dexurlEVZaiYC6YBMgBJpMDnJy9hcHeCZygL6piIdmcYwSuELgqvBNNpKirqBg0xhnC9w1k3exAGABoGJ5MwzpTWR2V9huF9PIjVNJqOxUq6JRkkvg5bHczBxt4SI/QmtCbClOqMfMEq+UMN9NrfHS1wMdXSyyWiSTOIiQjaJPNgZL2ExUCt8Zo6OP00QRvvfUUTx4/wWS0L2pWCWeXPmbBcSP9qqTXbp4gzxKUAh9LVEWNLM+QZSuUVFfXjYBTUcMx/JrWA+xvhHWtJ30xjEJ4IRWfhHoK9mg3IGH1En4fIJAEZgTwzRpa+h4TTVEdHYjiUAijGb06J/OcMgttDBys+s54v8rIsEm32MgCXBkqr3OQMKiKlgDsa1S+5gJdCesJf5tSx63JXafq3iyX8HF6C0eRjyAKJEyetiFikiAqelW38vhqJ8AftRdYsx5+jr+LJYMnkFtsSATcc05Yk7P1skJcBkx/lW7EeYb2zq6PMKRKnb7EOn8SBPN/7BMVFcmc8wIqRXsS8l+1rcx9CRXr2QI1vWqZgI1QXRTNDWK/j35vCCf0kZYpljfXSKczAa4Ep/FkjOH+IfrjAwRhfz3vElZyfquSG0w//CqWl5cCKiePn6A/3BOrlmR6jrZJMaDfaxShDoF6dIjg8B30e6foNT7cdI6imKEJHbjjY/h9jv096UhNvkJcLTAsp3CSZ/jt3/4N/KW/8cv41a/28P0fvIfve2eMp6fAwahFkVV4fpHjZlGKajmkMnYwwKAXIskSfPWjS3zzcoW05hhkX9O2t8pzAnDC97xsEPZ7OD57hPHeGEWa4ObiEsl8KePM7sHQ25YbPWXVCHClwpX3iOvraySJjlNJiHYvcLV9024kcEyU6t8q04sZqQYg2nudzf3HHYTuXCMbsFvCAXsHXlsAdJaFqgrXjUkm5lPgutlcWgNX8xnrv6o+w5v1mr3rr8+xPo7+ZRu43lK6dtbi9jjKiwVpb8ZuZ2lx7zrb1GW9mrBrja0CbLeDNoCJYjAbaOfn159y4bn7+q4Fdi2wa4FP1wI74Prp2m/37V0L7FrgM26BlwHXzWLOLAY7IeUvK5pCyg607IRK6xrR0i67ynsxwN1eqNqd+U05uijv1iOogZO3VQHbKoH1ce6BWioaNIkSXqDI7LbJvcBVHliMJ5ZdJG+Hhll40TnYtsKVDWvR3Rq43qNsvNtGt69al58rBL79ELF5BHjYbuD2I0LnglsI0Lms95WnC5/tY0O3lN33VCVmoI0Js36412z3B3NU84Cyjro1MH0NYjsfs+2zfS2757RKWA3XJxRieLB6VXbxUffhbHvs2KRV6/MZ4CqPkGv/Vh0z293vFvA2dblP5WrNCvT7nbYx1Hn9YNY6ooAkdJiEwJ/7kR/CX/6Tfxzh6WPMsxpVmiLyHAQM0yUEpBqPkI6KuzaHU2dwmQCLUIaqVVoOsM/zgdcktiEoEwDHjN5VgYLAlepXPtY79JHVMcJnaCo2GR5PkFAmC5TpQjKm54SsfDB3CZ5MRnMCLbSgEYFCHCqyGkkAI+UlTK5rZEWOIssEuIZljdgLMdjbQ+/xGaLDIzi9PhxRwoVyDAJX2iWISkuyHGlyHloYUFlblgmq7Eayh2M+hbfKMGga7I8PEH/w/XDf/UFguI82n6FNzuGUic6Gbojc7WHlRsgRij5aPGVpk8A2IpjiuatG1JxUFUrbFDMk3/gNJM+/JBnYewdPEY+OBFITADaltgOBqxOEyNME80++iXR6JR6ghB4ErgQbo9EEJ2dvYnxwBjeid+wGuIriWYCe+rZuVJTqy2vfk36pA9nM+Uxk1klIo6TV5DlSr00L+FUxp+cRT1eZQsxD/TpM13idGksF9VIk9KNlBBNjZUizFPPFHNfXV7ieznExr3CTEJSl8N1GlIZU6ZVFizot4Lc19kch3nrrBO9+7h0cP3mM/mCCyI8kNJx+pQXBrPFLJXwsCVmZRCldSdh0npRIc/2hWpLZ2Usqt1k9sY/wkNUtlmWFPOcmQAuH/qD0iA189CIPfXrH+lRhE0LSXoBANULgxwj8UFSbai2iYfl8LwgjsYMgmF0n5pFhbYEIQbH6nwqwloQ/VOex76rnNIeiva+J4pwKV7NLIaJqKlObWpLUUWmt1gmFQFVJAsYER/STlaR3tdSdmx4ElK7XIo5jRP0YbsAy2k1RkyHe2gkwEZ78qI2F3MvkVqMwnuNVpwq1WpD+JV6vG3Uvv2/jTxTW1WhpeVBX8OGJojWICVMDsTiRZEkilVWbEQHBTojac1A6DjJaTqBG0bJvrVDkidhEEBxys4Jjh20/GowF5hZ5hmTOzZal2DJ4voew18fg4Aij/WMBrppEjgnTmMjLQZXNcfPxVzE/fyaWH+NHTzDaeyR9Jptfia1K2BugP9hDGAVwohjuYA/9wTHiYAQUJTLON26KcDhGED1B0DtCGwVgAr+oWiAubtAsPsKv/39/H3/5f/kV/OZHIX7o8+/h9793iDcfBdgb1khXJT76JMHVIpN69cIQk8EAoRfgcrbEVz66wLPZCuwZtEZAw401A1wFbHKvisnFamnj40enmOxNkCcpbq4uka0WkjBscx9Vz2UqlKNeH0/efCoQ9ObqGqvFQhICish67Slu5wlrqnSfpYCknDNf2iwr7RJTGbFKtuUfseLYrGfsOlXv46pc7a4cZK5a/03XN+yPG+Bq3rNr423rKrnZq6eO9NR1ArjNnVuWfHaO7ITyv6ooYXudvlleb68X9EQSqWbLYaKn1pEI9yzs7RpzvQ4yY5RFPj+/fNmjwO7vuxbYtcCuBT7TFtgB18+0eXcH37XArgU+bQs8BFwfOu5dX6mHSyAL2S5sMw9/62+Yh+sulH1ZfV4Ypn/ry3ahvo56ftmh7/5dVur6toVUshi3co3ON25BL/v+lkGXXdhbhZceWL9538JaknU8EC4m1+GBGm1fo4fabLvMtyD41rH1oWPzjbWo4hVadaMi3ZT4TpleEWLL6UyIvuCeext+fQE6oXf6njxKyWU1fVOzMb20FnKaFxiuqUJPXwJbTblYT+ubKtfy1qPc5rTdrQB9NteHPk2aZV7Kt271ifuq/1BiN/HRs+q1dTlu2w9IKq2GuaVqpHmGg16If/WP/CP4t/74P43+0THmtYssZ5g7EBJUVFTGUb2qCXncJkNTrVQ5lucCZZh1XbwZhXR06bFCnbKiuopgTCWpql9iZhICHQLNHA2TIOUZSoLWPBdYSCUaw72DqIcwHsKnZ6Knno2h50i5+ABP5SOTTBFmUPm5SqheY3KuDGHbYOj72BvvY+/kDPHxI2A4Qh1FktyGIfm0LqD/o0jyBARrAiRJhFOyjgSuhHBUr96gXazgzlcYJgvs93z03v1euN/7I8DZO2iDFm22ABJN4EV4VIUxUidCRh5XlXBEVSgB9CIBlHBo1qGpJUu2RxA9/xYW3/wVZNPncOMeBkdPEPb3UdaOQCFUqrBktnVmZs+TFRbPPkQ2vZbjiOstYXHTYDAY4+TkDYyZOCseAT5VxVSzqYemzk0shPFtlY68SaQlV0t2fzZjQO0GFKDqPUA7ruqsCY81g72MG0ldr/6deq5NIi2OAwkVlulHoYqGv9M3uJBs6IvlAvPlEtPFEpdXU4GtaU7IE6JuaI+RS6g4i8BI+CJv4NU1TsZ9fO7dp3j/c+9jfHQiWexZA/5/Drq61IRQalVQiHqWoeZlksKhT3BSyHnmDCknbKSylUnNXJeOwrTYhVO6WFYtbuhzSghOuwcJe2/RZzZ538Fe7GEQMayemxKNJGMK/AhxEIuHKEGhE3jSF6lsJWz1gwgeyyswvHOfksmD4FLknKpGtn6tnL+MAarcgzpz1Hp3Q7PHmR8m51ILEIGxDVXXqrwmfGxr9jP+rsnqOHEQ5ufcgKhyhATK/T78MDDAWD2dBbBaVav8TkUvgSv7m00ZqHWgUpdCWvYXbgbyu5qAT3YiNMEWNwXYTwhEqTiXsV6JP6nfOvADX/xFCTCjIEIIT5LKFdlSfFsDJ0AU9lF7wEVyg/PZNYq2QdTvgWpi3odpP0AbCc4n3EByAx9RL0ZAxXReoM4ysWQQ8xTOW56H/ngfo4NTBNFAwC4VxAE9bIMARb7CzeXHmN+cy3Ua7p1idECfZxdFMkWeL+H2JpgcvoFxPIbDTak2gRfH6PVPxJYi5XzT3KDXH6AfvwUv2kPt1eJHHbsF4jZBmZzj53/1N/Dv/41fwldvfPyBL76HP/jeI7x9GmMyApbzFN/8eI7LeSLq/UEcYRwP4dQ+PrpY4sufnOM8XaJ2WoRNALcJZM7iBpQFlLqBVYrP8cnpKcZ7E2RZhtnNDdJkqbCaGw1mMcg5hwpRtt+TN9+QTYPp9TWWs7mUnXS6FmsbnTG2NZ/a5/kiBmTSLP1XPYk7+/gyl5iNGnPvlA0Ns+m9BrHr++tt4LpeRZj7vo4jcyABs5volbXnbGcjvLvGkeRrBtxuoGUHuFqNqrVf6axIXgW63gdcbVtsf//WuLetazdE7gnhks3SzkJDyt8RBeyA60uXj7sP7Fpg1wKfcQvsgOtn3MC7w+9aYNcCn64FXhe4vurZdFF7v/Zx/VjepXYvZ166/L4Pet1bqIe9Wx+qgwn8Mov2zXJfw8508W9hmECGDiS8F3wJ4LJAVaGD/nZXLXp/2Nfd8PONCvGFpHFdxVeFrbo4N0qol8BPBbovpZ2bMshn717gbtlEUfKK5xdwaKr/EHBVhUpXp2KK04GW+sxgw1NfrWffaU8t+K3qeZKcxpod63Htdeuc/t4TdmGrBafSk7e+uK3G7R7MMJc7x+8mGNMymQN3FTXGf45ZyFdZjoNBD3/xx38Ef+GP/ZPojUeYFTVWaQ6nLODlORw+jBf8yQVQ0YOVnn1Uu1H5SSBDrR2hitpKEjapQk0UjdTOES5KeLMNVzdwWzwlmcxKYaNkRJfESK74OBJUhHGMmCAl7gvIUHBUicKNCa3KPEOepshS+muWmvAnL+E2DWLPwTDwMOz3cHB8hMmjJ/AnRwJA6zCAE0aiPqMiUYCr7cOScZ4q0hxtxRDjHHWeoEqmKPMZqmwFfzbDaHqB/SZB/+wNuN/7h9B+8ENwD46kfNV8JUCa17HyIuROiJwh3PQ7rBW4CvQUoMQEXQxrVpsE/ttc/y6WH/09lKsF/P4Qg4MzgaUFQ3wFMKufIUEdy05V5uKTD5HPrgWiMQhXIHfD0N4RDg+fYHRAldxYVLHwArENUOBqQ3itwtUCV7Ud0Kzxm50pVUea+U6Mg03iJ4a6yzVXdbBIF4k4qeDlZyRJ0q083BtvQQF69P5lPyHsVu9cAtDpfIab2RzT2QLTRYJlStLpIApjUSdTWcpwf4Iwty3R910cHx3g7ffew9O338NguKdtUqVoGyZfYz82dhkCdjPkyQyr1RSrjFYCBI0O/MZFVta4LjLk0uaOcP2UCnGx1HDZfTGrKlw3Bejy4Bn/R+LEntti5EH6YOgTWjOpUAM/8NAPAgwILMMAca+HaNAXABhHPQRRLCpYvcHaTTkLwIyAde3hqmNJYZFVuarCdYuiyEUTmw9RC9p/CccVYIoilOYgBK5ipMzNASqACbsYza6qfo59wmmCT3qz0vpAQtCVka5hqyjQCV7pvyoqdVW5WuAufJibP1TR0m9YfF0JYTlfKLy3cQR8g5s7Ar1bTeTHzRQCU4+wuhcjHo4wiEcIWw91msr1ZNKzyAkx7o3RxB6+tfgEv/vx12VDZtQfYTzeF+UmW4PKcY5ZSRYWenA5R7Ac3IBqG4T0k3ZU6Uy1aDwYYbx3Ap/ezAU3olKEoQ+fivMix2o+FeU5x1hvuId4ONFcaqUmDfSGe5gcvoVJsIcqXWK+OkcdAP3hMXx/hCJdoqmmkvBr2H8MN+ihqFJpg2HkYxBTSXuNn/07v4h/93/6JXyUxPj93/8B/rEPHuOdR0McjD3MZkt845tXuJivxHR70IswCvuge8s3ns3xO5dXuC5XgjbDxoffErgGJpmebqYQuOYErkGE4+MTTPb3kGY55rMbpOlS7CakOxmlNTdQ2BfZnx+/8RSu72F2faPANctleURN9cuAK/uqmlXIpHjL8Km7ntokA6WvsgGu8u/WZqiZ39m/1v6sVgVq155yW9+AWd1A3CSY6roybdYKqm417vd6X9Yb/drCY/Pm/fu6D61O7ls3duHrHah8z7JtnZRT7p2bNVN3rap16WyYrxclO4Xrq60cd5/atcCuBT7LFtgB18+ydXfH3rXArgU+dQt8tsBVvfe6L/N4qKFVHQb30C5+NwT91WErz7gBri9WQW41oVHYbOCoPiha4Go/rboLC1DvguXNUbufsnW+vXh9UMGgsjEFvVROMMTShq1tFbvLobtsc/3+urFVqXofrn0VJcXti7mlPjEAU1Sd3Sy3W9nMu+jV1scC15d1aGlxm8jCPLhso1ypmwmT2+a83T6n6jv94KvUXY5r1S6moMosb5dAgKv1oFORjfJSJrvpdqB7NhnWvq2mDqJyNf+9ed7ZAN4XK1x1/KmyuhXVbXcsqH2E+iPal3xWIEeFVVbiaNLHv/PP/Rj+zI/9CLwwwHSxwmq5RJut4CQLtKsZmmIu4KIqGFpMESKTGVUKDiUcmfDPJLdSN0cZCGwNsWekas2o3FyGUBMmEcJR7edSFac8T6wmmaiFiYsEuKrPJb0wqaJjX6KfJ5MW1VmOKs1RZRmKJMVylUt9CGr6foiDXg+TwEfsAWEvxPDkEL2zx3AH+yi9ABBVIcOhffF7FbBorjPhDxVybZmhrXNJ8tVkKerlHGl5g7xaIEoWOF7OsF8sgGiA66PvQfrOD2Ly9rvikdgWVMsRDHmo4SNrXZSinKUSjo1I89lAlaRMMmYUhhLCXaxQXf0u0osvo80yBIM9xOMTOGFPM4ATzoqymqrIAA0BYLrA6uJDZASuBBWSLZzJjIBePMBk7wyDvTNE/T14BJWi6jVZ4iVpkbUHUGAhHq7GZkBVqpq5XFWVVKUaMEGQamC1gAprOUDYajwXNUycn7PwUEOVzREUVhhFrLQ9FadZimQ5x3KlybFoJbBaMTGWZkznpaLCkoVapTWyrICPGkd9F28+OsIb776L8dlbQH9PkrA12QqoVnBAr9IaJYV2YjtciiK5Wl6jzFZYViWmOc/B0HQfaVXjMs2QFwSSniQ8W+Q1ysZB5IZy7GmdY9oWKAScUwWudhy90JX+R+E3NxLSgsC9Rhx6oozeD4G9no/JeIjx/h6Gkwn6vb6oW9k89IRlE8q8IhsY9Jw1dga0E7AqQQNXBbpSaSiWAsbWwQx9C2RJxhzpH7T3ULsAh+dhv2wZfk8FKX90I0SsQWQfhdBU91T4XfZBKtFZHymfKFpF/i8qVVWnErZq2T2PSbZ83ZgRGwsTrl7SN5WKWlZULUHEzUPmVypbydoa8eSlOpKWBjx/6HOc+4hjKtUjOP0I/fEEo94YPlXPqwTJcoaiyNBzAwyiEdp+gA+LK3zt2TexmE7RcwL0ByOEoyHcmPML4SpV95XOTwEJK+AyiRWtCtwGVaU+vmyXXn+I4fgAjhdIMjVaMkQh5ywfBftpwbahNYIv6lCCYSpknbaAH/mIRnsYjU4Ro49ktcQ8maIOXYzGhwjDEaq0QF0miCJXysk2ZP2pYp4MhxgMI9T5Df723/5Z/Ns/8wv42jLC93/he/GPf9+beP/JCIeTANPrGX736+e4mq/ghi6GcYTYDbCaF/j6sym+OZ1izg0lAtc2gA/Cc1JzaytAoX4r/Z9e0cfHxwJc87zArANcafXA+Z5KV/ZR3gN6gz4ePX0qFgzTq2vMb6ao81KTNnY08Q8pXAn/dW1ENbv+9/ZrvdEp93izLjBRLS8CrjbCZANFLSC1mlujHN9SFXQ3fGNfVwAAIABJREFUNTe3VV0E3NIKmA3Z2yBzG8C+bDV0f2TUZkmyWSfcAtBbzaR2HxpdIsn1zMvaCOiawO5wb+qi/u0ErlcvL+juE7sW2LXArgU+wxbYAdfPsHF3h961wK4FPn0LPAhcu9TqNU+zVt89oFp9EVy971SvB1o3y8U1RLqPSj1UJ2EC9ilUPRt1AXufQlMVHt3Db5+q42Iox7HN2j39RpFgQOw9Hq53ynArxuse3eS6DtuKCZNVvlPqV4GND3YBSnzMa33dRQG7UctqSou7bfg6l2VzfqpbN+GJ22Lh7fY1eqlO8akc1F9tlnVhd/dcX1uH7XLeChW873tUe9kvmUvKyyFJXV4wlgSudoDuOlmW2ZzYnMr6XJp63Kpdx/PVaLI1GZFmHRfvto5WZX2dTN+05SuKEklW4unxBP/Rn/ij+Of/0B9A0bS4ma/k4Z9h9G6Ww6ePI+j/R1WpA5cgSqCOUcXZ8G9q4whiCPkExGpBWoZRM8Sa/q/M5h0wXDpU0ElbAIGtCoo0UQ99NSuUTCpFJSLPw9B5j+ck3600ERbhS6oK1zIh/GmQ1y2CXoSj0QRnozGGDAAvMlQuEJ4cIH58BgwnqOgA6zOhUaxh2+Ldan4IrUTdSiVkJgrXps7QUEG5miPJLpBVc4zg4GkYgEf78DLB//VxjS/7+/jc59/BP/F97+Hp8SN44Uhga161yOpa1I0MlxeZJK8VFbvU6lUlXHmPqsIK9eoa5fWXUdx8S+ocD08Q9A/Q+h7KppQQeg2lDeF5kTzoF8kcq8tvIZtfaui3gXwcvVE0wGh0gsHkFOFgDz6T/FDhKsBVfXAJ79ZjWKwC+LtRWRrgKpnLCcU3+xKqkOVGkVXC6labQHgqljdja6OS1d7NvygYlPMSqIiNA70rcyyWM6zmMyRpgjRNJOFOQUVzrQl56AdsQX0hkIxJgoZ468kpHr/5hvhrtkyQJGJb0meCRmZTL0TlSuuJklAsW6JJF3CzRKDfTV7jW6sMNwn7X4ukrDBNc6Qp/UCpggRWDIsGbQKGcn0IXBdujYb9uWrhtz5CL0LU80XxScVfWjRIMobpN5jEPs7G/z97bx5rWXad931nPudOb6pXVV1jN9kkm83BlESKtGTJkmXZjm3JkmxlkO0A0T8BYgQBHASw49gGMhkBDAQwDCSIA9iSAie2ARt2ZMd2Jpk2RckDySZFsZvdVd3V3dVd9erNdzxz8K2197nn3ndf1euhiPxxX+OhX93hDOvss8/ev/2tb0V4pufgSj/AzlYfG9vb6PUHiOlF6vnyHSo/BTyKT7EFrnYxjQCbAFazAWTJRcA1wYpVuBrIYpV21npATFOJvAzEkmJfBsJWTA8nlCZsldUVtSkRiwJaP7A4mZikinen+AnTV9lYCUhAmmJsClaZUu6ZImBUU/NXbAJo3VxmAisJzLOcxcdcuT3YNGgdwjR1AlCqOvNZKqn/bFuE1oMkQafXkaJUXq8rwJXAmoC0GI7FZoOAOfYihGGMInTxMD/Bg+NHGJ+ewqFcnLuKfPidGDEtSxxP7BMKqswdRwvy0XPXdUTpPpmMMJuOpe31ej3EnZ743U4J9KscsU+PZiDLWNErRpBsSH/HE5KiZPlUFpm6gz66G1uIgg6qtNT2XTsI+1vY2CRwjVGlhfRDrl/CC2v4rg+v9uE6PgaDDUTdCOXsEN/46pfxZ375N/G1vQCf/vjH8aUXr+Oj17vY7HjYe3iMl+8+wOFogjCJMOhE0n8f7Q9x78ExHo4mmFBRDiBwiFtDLdJmPHilf6pYNKuQPuPSpV1s7mxLkb7j40OJBduKFMGi1YXxb+Ut3u31cPX6NVG40sP19OgIZUrgTCudeTbQfFlbewJrKSA2AucA12WFq3UhUOjKh6GBr+1MD/scbT+Dm3vFeIq3F9ltF2XHP63EJbEYaD9ozwBXW+TL9nVzlexjhghn3nrc2G1Z3SqfXWHFL2PcFgBuTlnCvXASZv/zbBRem3XRrPdyxdafXUdgHYGnEYE1cH0aUV1vcx2BdQQ+tAg8VuG6aqz1hD23B4Crq76fvyrfTOjbAGlBFvBeTvvJCldNjbeISQsjNLC1vauVsJUf18IuNiWrGa/bAbhO1xrlxSrYeuac5UNnrQTssTbHuwBcz36+ffhngfUZqaN+/DyZ7GPD3vJIW/pcwxzPoYzvF7iKem9Bqtra8dK+FoGrNmh7HRo7tnOAq1WuLsfPXlGLue1tItdIp4RG6aVKXztvaXu52iNutb4GVAkcMd6tC9xW5bS6PbNzqwRs+zg2hbbky/MZlhyLSW0UzaJVbLauO4+RX5vM1Cv1heu7+PP/3k/jJ7/wOUzzGsenU0yNiswhwCSz8ei5p0DUZ2opFWBiB0BlJr061QezrOn3yOIzhGcG1PgeEHnixeo4virdWEDHKCYFzBEs5blYARCqpJkWJ8ro61pmom5y3VpUg77jIiA4olqQXq+zDGVKBRxQeS6SXhe7GxvYSRL4eYZ0PMKsLuHvbKFz/Trc/gZyAlc3EE9Yqq9UyKkTYgJeQj+mtNcFLQWmKFm5nL6VkxPMmPZbjrHV6eH65avixfmV336Av/prr+Krbx3jhY9s4D/+qR/E7/2hH0H/0k3kRYAhFZK0JyCcprpQ8/HFs5OXhqo1qgwdpxIrh+L0AdLDV5CPHiDwEiS9a/DCLfFgzMsJCgJgXl83hucl4pqaj08wfvQWpsNH4sNJAKrKaQ9hmKDbYUX1XYS9bfhh1wBXha1w6ed6DnBVIm6UiW3Vv7ZTAbPm194dthWrFyDburXfmHuRSvG5pk/iN5nan4tieTwaC3CdTMaYiacvi2alkrpM1SeB7HQ6FUVlElBF6mCj08XVa7ewff1ZRINtUVVbYM7YUmksql3mPvN6TscCycazoaR/11mNyaTG2ycz3DkeYu+UNgP0ZS0wNQXf1PICmFU5XLjoM45U2FY5UoJV3m854JQQL1Yv8qUQGwu/8ZahP2/H83C5n+DWToIbWz6uDAJsDLro9jfENiOQ9Hwe51zhKkpWQlfx1bWLery/+W8xfND73sTbIeg2hbNsNfjmWsg9S/Wrei/LFeVih1BO9XKlZYgsOhC4akuDS3U5X6NtgwsEXKSQ17Tw1vz5ZZqS0iD5JSymQt0qXEWZLapXQmSqk2c4PR5jNKbXM7dLdbEjkJPHKlYCMy6upA1oj0Ifg14H3cEA8WAD4aCHoBMj8AKU0xnK0QR1miL0PERxF14Uc9kI+9ND7I+O1IKCizsG4nNBiH60SZJIe88zWqeUYluRJLEodbNZivHwFGk6kSJ9vW4HQRjKMbG/YuG2kLYRaS7A1Ys3kWxeRhBF0hantKyYDGWBZ7C5g42NS3DrCqenjzCeThB1drF15aMY8HVjM0IrAzg5Csyk/wy9LvwwQrfTBWOA6RFef+Ul/I9fvovfuB/h5uXL+NSNPm7vUt1f4c6bj/Ct1/ZwPJmh10uw0e0IxH308Ahv753gOMuRuWq25DsBAodFBFXZqMXKLHAtRRW/c+kStnd25H48PjrEjAsW0ga4aLYIXHv9vgBX9vUHBwcYHR1Jv82H31yvupghdBa4ctFN2+Gyobs9Tn1WmnGKeXjqs38+/ms/h5vnerMQYdStprW3/VrPjJvsMMoOP+0zVnrb+eBE7rclv9T3JyzQkcTZIapeo0XwPN+/ZpzMRcGmXJ15zQLVxSy0hTGlUZhzAWXv4eFjR4jrN9cRWEdgHYGnHYE1cH3aEV5vfx2BdQQ+UAQ+TEuB5dX29wNcP9DJLHz5ycBVP26Q1uPSyluj2fbA3BprmiTpFYfeGtEaleLyhzTde/6jwtTVAHUhvhaSGd/LxykdzgJDW3DLwjgDOpbh9rnnvXQWTZ76XMkqZ/44OefSJi4EX5vqwUvA9TGNZoX2Vz3Y5vaHcpw2nVknL4vXRFpJKzbtcxNWZNSj7TRoqYQslbWNGtUoXM9cf/OCQNLWm5zitudjAnUN9LPH2P53M+MSULv4XUOuFmweCFxX/TCllyqkEaFENsMXnr+Ov/gn/yi+8KkXMU2B4SRDxhRjymUp0qoIe2qIuyP9WrMZ/DLVFHjCAMnXNtC15sTbgBoTG6a8g3YA9G+seVTq9ylpp/weVY0sVpOmClsJJ2dTSQUumNJMf1jaAtD3MgwQsUAOYSJTjAkLpixqVcGtXbhBgCTpoE+1WuCh4vtUxVUl/EEfg2s3EGzuIGchHCcQ70mm+Yo02BRvYp65VGmnpQDVrQUrmE+R0bpgzErlx/CdVFSJW5eu4tEsxN/+9TfxS//vK7j7YB+XLvv4Uz/zefziz/1hPHPrBWSZj+FoJEV0JFaNGtyF57FCu54H40C+4RE2H7+FyfFrKGdHiMMBks4NOEEfRc0iWGOU1YwIGnATeISuRGXTE4we3cPkdF+LSEn7J9jyEQYxYsKf/iVE/R34UR8uYyDp3VSoGuA6z8k1BcSs5QDhrioSrW2A7RtVGSy55Bb9zRu67XZE/bVs0GL6Eqqlpd0XqPMxZpMRxkPC0KlAnZzFhJh2bsErvTGZLj4eS4GinUEXV3c2ceXKMxjsXgO6OygcpvrnQD6GV07h0x+UqlE3QEHYM5kgPd7HyegAB9kEhylwdFrj0cEM9w+GeGfE9O4CeUoAr8ct8M8FcrdGJkpZFx0qHx1XlOFpXYvlhpOXAtHIQuuAwJUeuw5C18NGEOJKN8H1rS6ub8e4ssFK8gHiThdB0peUbaafMz1/XhBLi0tZn119DqgK0D4TtFieedrxviMssandApW0f1MVrC6GUOEqf/O5KAWpVPVKEMu/FbjSukL9mUWVSF9dLkTUVl3Mvao6VqxSuFAmFgIm70OAEK0G6GtK4Mr0ehaJo+LVRxSEcg3pwfzgwQEe7Y8EuNLvNfI9AZguj0mK6/GepN0Ei495CMIA3U6CweYmutvbiPpdgdsCO4djVKMpvLJGEkWIB33UUYRxNsPe8UOczE5RuOzcqC4vkE6moEqax0cvXS8KUFPZXxRiDxBFCbzAF/sE9k8s0kdXkjiiwlx7Wvrbkn865QzT4RCzaQE32URnaxdh0hHV8Gx0LNkDvMb0ft3Y2EE2G2Lv0V1M0hm2dj+Kqzc+gzihDcZUChTG3KZTYpJPxDokDAdyPDFBsOfAT4/xcO8N/P1XhvjN+yH6QYjndlxc2wKK2QTfevUhXnr1EYazHJubXWz2O7LA8/DBAR4cjDAhbA8UjHs0FCBwFf9TBa4sBkW/2pTt2gsEuHJMyUUPC1wJ3SVDQcTVc3/Ubr+Hazevy+LP/v4+xkcnojRn+6Wvt/YAFwOutq3KV0wmiQJXk1bfzvVvxKcKYa3qVUpKNs9543ssFT/Nsrp4tbYGNq1HaGONZN9fGkstrA/b98wDvr1g+/7Hv7qVhSyYc4HrHD7PD9OMPhp7Z9MvLI/TWuNOXbyu8Gjv6P0f9vqb6wisI7COwIcQgTVw/RCCuN7EOgLrCDy9CHxYwPUMbJWB7/nHbdOcn86ZLYLOx3q4ypuP9/BsA7izwNWk0K48kXOAqxlh25iJ9sFMAmRe0Hi3zjeq4sZWFfBm4KuTgPcCXHUaYy9PO8dsCXuuAK72u6uv21w5awtS2S1ehL2eC10b0Drf63IBqFXHI4dvLoE9FYGrTZFdYwmxSuG6QtUsarxGQWZUY+bEDJPT+Z5pT01hLwONrNp1+VhNNp9CYDOfa3vb2s+vAq5yPbQB6MdkGwpcm9i3sxtNivGy2ta2L75elCWGoymcKsXv+/5P4M/98Z/D87eewzStMJ4ylZiV2KlY0iJAVGVKKrd4OubwKhaRsYWujCcp4SmBa63wUAwyJR3aQeV5qMQnlOm2CopUSZqJeq2ikpXqNULNWYbpjAoxSgJrBKGLMPKRRCGSkApZVdsVVB0Srkg6eSlgJA4jJGGMwCoLGSeTUu4FMTZ2r6CzcxklPTJZbIcAyNdGJCnV/LAAV03lrfIpqmKMPCNwnSAdDVHOxkjcDINegLHfw5ffLPC3f+Nt/OuXH2I8yTHYjvEzP/5x/Kmf/734zCc/i6qOMRqOkM9OtSK8KSqm1deZ7m7UtKLCrOGlY+THb2J08obsuxNvIU6uofa6qmytWHBnikJUpV14fkfsLcrJIcaP7mE22hdIWbJNEGy5gahww6CHsLOJhCrXziZcWhGI/yoLd/nGv1bphMA9UbYqcCUwEbAhvhVaJKvxD5XigvR1teB1fv8tKqwtWJn3mXMVGI1+cyAbIp2eYjSaCNBRlSGLJFWiRByPR/I7Go8FGvU6HTxz9Qqu3biJjd2r8ONEKt7neYWaFgJspyjgOwSuVKC6yHJgejrCcP8dvHOwhzvDKe6eVHhrb4bD/RHS2QzUExbwUXGBoKZXq4sk8FF5wEmVYVZl4u/aDSLEfiAWB+PpFOkog1eUiIManl+j8j1UHuPvYRAFuNaPcWuzg2cGMS4NQmx0Q8RM8Y67cMO+qI6lCBW9TnnA2iIUAtnCZnIj27R8m+o/71nVk1XNkNW31Xq5zn1dxSpAVNa6dCMQSlSqClwJz6hUp38x8/ulWJZAcS66ZCgKglguEGjGiIBcsz8CV7GeMP2TtHNTWEtgq7EXCIIQMQvi+QEmp0PcufMW3njrEbKUxdBCdOMAsazVVAg8+hVTicvtBnADVaYTpg42tjC4tAM/icTeYHJ6ivR4BHeWI3J9dDodRJt95GGAo/EJ3tm/j2E6hBuropVp+oSoVFVntPYIfPhRAI/nkzMevJb0kY4EEmvsze1BX1ePCnLtmwKnQjYZYnR8JEWl6qiDcLCJkJYHXLCi93TO4lMdDDYuI046GJ7u4cHeHdD1Yvf6i7j8zAvw/ETuA6eYIPG5MONgkvP4SgRBV6wPOlGCrufCL4d499Gb+Dtf38NX3nRwqdPFx57pYLdX4vjwCF9/+V389r0jzLIK27SuGCTIsxT7j05wcDqFmJMEhOIufP7H7ANj9yAKVy5QlJUU/BPguruLS1S4zlIcHh5gxqKKonBlOzO+p+Z5RUuB68/elPa7t7eH8cmpFCAzhiPvCbiyUJqqXI3nPh8t0i7V/mDhcW4rW9lxgBl/SQ9mZJ/SPhtvFB0tGVG4PmfNmEvGE60FWbUSEHRrPmYLrdqn+BxsarZJ89h+DwVhnzxqnqt726pW/ftsFpeB260BmNzysigzHyk2Yw07ejQFxB6tPVyffEHWn1hHYB2BpxqBNXB9quFdb3wdgXUEPmgEPgzgugr2ydjtccC1TYOe8Nn3fo7LuVrnHEo7zey8nSyBt0XgagCZDNxXnWwLHjTnaJUIdkC+aPXFCfyqo12Vjt4Mhs0gf0VeWXNWFuAtH397GiDT4MWqSs33z7uUi5B0Dm+bdP3HNwM7d2lcG1dehiW1iEToXDo730LDIFtznPZlEvWdeLmtOLsVrwmgWDrAdi0ya8nQ9mqVuZ2Z2InWacVxy3abt7TA1cJEzKhbl2OzYN9h35T5Xi0KRv2xdL+dPji3Omi+Zs6X2ySYGI+niLwaf+L3fAF/6mf/IHa3L2MyqzCjYpSefq7CSgrBXCnUpP6sksJM2CJVzFXZqmpX+j1SHVeozypz/AtVvpmEUJMWTQ9CFxX0M/RFZCEsQs2cwDUtUGQs4sHq4w7i2Ecc0YPRQ+AbUEuPV6pX0wJlXgiMCfwQHQGuIZzQR+G7KAmu/BBVTiIJdLubGOzuwmVRKz/QCurGj5KQWKCR8aYV0JdR3TpGRuA6HQtwxWyILiYCUL555OBvvTzDl189xOHRBHXpodcN8UOfu4Ff/LnfhR/5/OeRxJtIp2MpaiXAlV62nlZs54y/ygm1WLmbx1jCT0fIju9jPHoLZZWhE28jSnZRO4kU7KnLIWoWfqLXpNuF5xLmUMy5h/H+PWTjQwEgLIlEhSstHFh4TJSwcVeAa6d/GV7QUZDK9HVCV8I9aUq2WE7LasAQJgEWAmENcWqggyxBzH0wbKtsrYgs9oam5RpVZF1TQVnCLUZSmX00oo/wWApniW2FLBLkUsyNxbNoARAFES7t7GL3mRvoXboCP0nUNzadoJrNpO1RUU3bBkJAuKWAwtFwLAWTDo+OcHfvBC89mOA7e1M8OJiI/UTPy7E5iOFEMabScGv0mG4eRBiVBd4ZDzHKUsR+B5s99QxlOvnw5ATpeIqQylfWQnO13dNKI4kCXO6GeHa7g4/s9HC5F6DXjZB0E3hxAidIpAI92wUXDvirKkOrGjaqcHnGMJK6aNF4q7Y7HWsrUCpstRXj1f7DvCaFs3TJRpZuzEKDAFdZOGFhLt7HVHnnqrzmQgcXSrjwwsUIUb9yIbOW9H/jaWC4sHHpVZmk8XD1xUpEgGsQIOK92kkQej5OHx3i29++gztvPECa1uhGMfqdEL2Oi07soNPxEdGSwA1Re/rL2IReiD69mjcGUvhuOplgenyCcjhDUDmy+EKVZbTRRxZ4eDh8hNfefR3H4yMB8Fv9DQx6A1F6j9OZpPVT8UrVMu8I3q/0cqUSNgxChHGMIIilr7EqUJ+F+dg/Ua2ezZCOTuV+lwJ5tIegbUkYikKaPs2e4yGOB9IXMTwnJ+/i6OShKJwvXfsEBlvX5L6kJ3OdzhDxHvYDzOoJsoL9BB1aWAQsQT8KEdYp7ty/g//+H30T/+L1Ai8+ewufefYyIjfD2/cf4rdee4D7B/QndrCx0UG/F8m9dHxM244cOW9bA1x5bJ4TqKKZ19wA16IgcC2kQN+ly5exe+kSZtMZDg73MZ3QUoDKYy3w1jxvXAfd/gA3nrsl7z3a28Pw6ARlSoV0O8NkPobS7849XLVolvp4SyFA+Xdr8VlAqwHgrUVV+8y21j0Lw0958Bp/cdm1PonNbWOGZnYl1/ZTZsHcwsnW4Ld5khsrH7stBbva6/EZeJEF6ZVjoxUv6qN8taXAasssK7XVsacuxNhztuc/j4OeAz+g/cze3v5FD239uXUE1hFYR+CpRGANXJ9KWNcbXUdgHYEPKwJPC7jKoKw1imxA35Jpf6Nyap/QBxp9Lg/QjRrhTMD0QGT/Dd1apGHLx9Y+LLsXOceFCcJ8R81guxmfnzl5BW0tL1kCV4WuRjlhJhArcW4zwG8pX89pGHN/UTNJaCkg20f8OOC6UsXcUne0d60FqcwgXQ7+yZOKMzDTTHaWz/2iwFX3uVSoyqqEmXov6c4tdagE/fzGtwgyFwOtExC9aFKcyu7HXHKD2Y3H62IbaRSurYIc9hPtFEF75c5TM8+TMPXea9VNW7wXzTGeueWMZQF9KWeTCbZ6Cf7TP/p78cd+7IcRR31MWO2dilHCFq8S90aPVddZ8EnShvmKKtocpmzzV8xTCVxV/VoT0lC1Wih4ZcEVfo9qGqbEUlEpRZYoauQEuiJ0Zdo4YetMihmh9GXiH4ZM5+X/CaJ4IxGa0c+R/q45cirQqloL20QROkGEwKRxl6wIHoUIoo7A1jItEXghNra3EG9uoA4iUiS1mhBfVbU3aOATgWsxRZFNxA6Aqe756Bju9AC9Yoh8WuOfvOXhV15N8Z39U+SzKdyywmYU4Ee/7yP4hZ/9cfzgD3wevU4fxWyMYkplaiWgl2pbAteaXpnpBC69Ygm+ygLubCQeruPJnsSH6cV+tCnKPnrJoprSsRUVlY9uF66XCDzLhg8xPnwT5fRUPA9FL0twRMglQNUHghBRfxv9zesIow1VpopCzNerapRpEhOpVC7ksPmVNm+Ba1ulb20FbHqvTc1tqa20TS/23XK/CfxgYyjhllNRAU7o4To8lpizDRH2EboQqI2nM1E3bhO2Xr6BeLAN+IEsEqCcsXoYnHQqwJXFhQgza99HXhWYjE9wfPAAp6eneDgs8PK7U3zj3hB3Hg5xOp2gGxR47kofz9+6Ktfp/uGpFO3qez5CN8D+eIZ7R8dSRKvjd7HV2xTPz6LKkE6GAtwCx4XnMFW9RFrqsQ+SANc3Onj+ah/PX97Edj9Cp5vAT3pAGMPxCOSoLjQKUE9Bh3aPBq42CldCWPWQXnwq2FUnLoiopYBCMP1tgCsjzsURvmbsBHShQS0G5J4UVWwp9zIXHsQ6hSnnZO2yLpALvGY7EzBnVZ9mLdGmekv/I7SWKk21txAlZRCISpOx42LB/juP8PJ37uLN+4coc1eA66Djo9cBOh0XXVECJ/AjLpREKNi2SyCoXSRRgiCOpH+ajsYoRmO4WSmAvNPhAsOG2A2kfo17R+/glXfu4nh0hKAqsRl3sDnYhN/tIPNdpBkL8c3gZFxEUkVw4VCVTk9eT4pfEbiGQSJeu+x3fCpbQ08WnzIuEkxnsojjiY2Ki4Le1+Zhz3NlMbVusoEo6qAopxgOHyHNcgw2r2Lz8i0EtB+gdUg6QT3L4deheE3nAYvFTeT+QFqiG0bY6iYI3RLfeeMu/vO/+c/xm/cr/NBnXsAnr1/BcHiKV994B/ceHGJCewMWeeswjupjPBmzaGKpSnVxFGG7peqeHsJqC6HAlaemBdy4eHXpymUpnEUP5YODfblHrcJVgas+X2mLQRB+4/Yt6Vf29h7i9PAY5SxV64HmwXc+cJ0XzVL1NZ8jdjCnylPjESz9knnayXrEIjCdr00a0Gqlp3ZA0sBS24AX7e7t2GpxmbT1dF2ArXNZ7XxMPC8y+mGM62Xo1VpAtX3r6qFNa5HdrJIrcJ2rkRctqczSGD/D7JY1cP0wLtl6G+sIrCPwASOwBq4fMIDrr68jsI7A043AKuC6mOr5+P0/NpXdjq9XVEadA6WzgKslEHgfJ7+kblXWt6Qg0JG0rXZrQdYybGwGxA2HM6/Y1PK2KvGMctEOv5cwbUuaOVc1zk/TAte2ovVcwCZzETOBMZt4rPBzSSnKryxEywLSxkdyfuwNQFycR6y8Pq3DkvcVNhr4usq+QUDOKvGnhQSLu/nAwNWkHYr3rvn7caDV7v1x9BL6AAAgAElEQVSJwNV80NodyHG2gb6p5t0KikalCZhaHMzvjWYloMHvj+HBZrM2zmcvjbV5EBAt8yxto+1rS7WNFAJKUzx3+RL+qz/5U/jhz74IIMYkLTHLc1Eblj5BKYGrB5dKVak4T90kU5ALBa0s2c7/lywIZYrtMN1Y0uRVfcrK70xJVfBKkOfD8T0tmkWWB267EJBK1Sq/I1YGjidQI6Rnq08AS2bEyvIpsslULAUIiggKCG+oPiMAkS2KstmDRwVY0oXvsbANj6VAN4mlIryT9FFR5So+hfSstMCVwMn+e4YiJ3CdYDoZIxsdwJ88RD89wXTk4VffiPArdzK8RlVdOoaPEp+42sPP/8Tn8Yd+/0/i5u3nRf1XzYbyvuACPwTCRDxUWbwJ6QhOPm2Ar5eNkA/3MUtPhewHcQ9u2JXJLz1lUaqvJtPjK68Hx49FYZyePMTk8G1U+cgAMwNcHSqKqcdVi4Gou4H+9g2EyY4CVyIvqlwFuGqbkpiwoBePUQCrer1K+q42egNJzQqEUTI2TLCmWtb2we1edvE1qyjXNF1CvxR1nol9w+j0GJPhiUBMtjkCexYnYgtkoaSdy1fQGewIFGaadplNUeVUAKesQiaQkAWU/DBG6fpSuOzocA+j40c4maa4c1jgpTvHePXNY5xOU3iJgxvXNvH5z34Sn3vhBaR5hZdeu4O3Hz1E5AABfByPFLgeno4R5A56foKQfp9eCa/MUBGcSzq+jzQrRPkau8BOL8KNnT4+emMbt65sYNCNESUJ3KgLeJF4Z1IB6RNMGtjVXkZSFZ/1cTX507L4YQCRAdnabxr/VqFfBrpSvc3PS9q3/m0LZukCg6oI5TXH2hAQgGuRLAWyvNd4XxJ+F1LMjqCN/Qxfs4pPAWFSKEuVh2oGqqpFgn+xF/ADxAl9hWNUaYYHb93HG2+8i4NDxi8QWDqIHfQ7NTodB2ESIOh04SUDAa7sS1jt3itq+LW23Zwer7MZ3CxH7NIugMXm+gj7G/CSDkb1BK8/ehNvHr6DWT4RX9+uQ3UqwXcCpxPJ/SGq/GkqvspUt1KJTzE6/ZbZ/q0nchQniKh4DZnXUMmCSzqZyb2WEKgmCSpaDBQpMir5xdfXReLH6EcdKQA4zSZStI331ubmdXS3rgikpUczFx9oT+HVAdyoB3QSVG6BbHQqBcH6QYCtTgjXKfC1V17Dn/1bv4FXRxF+9DMfx+U4xhtvPcCrbz/E4XgqlzhkwS3fQcDGzOPKa7HXEHhPywaB/DyXQJTMnm/8Qglc8xplUcENQuxcuYzd3V1RuO7vP8JsOtQ40fe7ec7Vcq69QR83b90SBfH+o0c4OThAwQwKNrlGqXo+cLWWF3zuiOJa2mgzmpurPAWwmkeoaX9zyGrGJnb80axLtEZSxiJAj2QOHHUM2bJJaD1ymzGbGXvKwpEVzNp+dOFoF7e7cmB10Rdb52itBeTIVw4ezgJXe5xzS4G2h/0auF70Mqw/t47AOgLfuwisgev3LtbrPa0jsI7A+4jAMnA9o2JcAenau3kccL3o4axUTp4vNDxns2Zyv1z6VUaPK4CrKCDmxamkDm8Lhi4c03np5S3galOx5gdnwddjgGtLBdwoEloKVzugXw6F8knj3Wp2eNFwtREev7qIp6lqMuCz7Qt6jsq2DXcXsElr8iJakiccnNZAFhrQSn41MHDJQ6yZNz2WLM+vgkUO8wmXqjKac7fFs55EMo2Sd56qv9gM2yoQUbjaVQPj8Xaev4bYB5jrqY6LVmS7fKUkkhfhwsaS4GyApO67OR5bHKSBwub8+C1CVRZB+fSzN/GX/4Ofw4vP3URe+qJ4mkmKfoXSK0Ul6RUu3EIVcNqaVA0qyjemuDK9mKCJ0JXqVqbgEriKD6pVuZYoxVbBVZ9KFgcidKX6i/CwJMChp2uFqihRSDEfqsp8RFSREZ4ydnmpKtjpTCb4VL0yNZmwlemuVDSLqlkuHYvu+AijBCG9Pd0Ks2yMwK2wtbmFsL+LmlXmxROWsNUAV1G7Vlqop5xJwSzaHVDpmLJg1vQRetkpZiPgH7/h4VdeTvHKwRBVPsFmD/iJ77uOP/4Hfze+//t+CEl/RywDakKVcib3SeUnAly1AlMKJx3CyceSuk0gRuCaDY+QEa76DrwoEQWnlq0n5GZKLtXbHiq/A8eP4JQZZsd7mB3dR1WONVVcFKgufAGu9CekDYWDsNtHb/Mmws6u+oMar1aaUDSQlPBFKBNhoi2qRW9HbcFWIaU9LBcRDHAzxXa0kzET90bzNgcrFmLY/k9AvDBXhe9VOsV0eITZ6FT+ps8t90mFHQF6wsr0vb6opWuCnixDnbHqfGYKOGmZQ6oPwzASgH90fIqjgwOkswneHk3xm68f4Nvf3UMxLnB5d4Crz13GrU88hxc/9Tvw0ZsfRz4r8fXvvIyvvfrbGE3G6PmxQN/7R4d4+GAP7ukUA6pSQw+1V8GvchRMKS9zpGWIIq/gVTm2Ix/Xdnq4dWUTz1zeQG/AtHTaZYSidPbcCL5LBTf9dpm2r8WK1B/VWgdY4MqY8rraWM6Bq2310i8JWDUerYSTpQGmBFYGuIp6UECTvifq7qYcnypixTakKqVYlMIueqlqgTNeJ75OyjY/Xl72WuArC2OJUtoUWmPLETsBetqGgdyTVKWnoxHevXcP77xziOGIxxFIyjyB62bfQb/nw09CgNYL0QC1F8niTEWP1FkBZLUU0yL8pe9q4lIhGyLqJIj6ffiDDRS+j/3RAd589CaOpscokMkiS1A7CuX9EF4YyQINj5FFxWZpiul0Isp7z62kaB+hK68JrxdBLRd6goD3TYFsOkGRl4iSDXQHVxDFPekr82KGvMxAdEs7kdj3xXvVLQtM0hSTPBOLhV7vEuLejixylOUMbj1B5OSiHq69DfiDXThxjHw2Qj0eoe8BfR/IZqf48te+jb/491/CKLmK3/OZjyAYT/HSd17Hnb1jjKtKQHFIuwBeP4+2JlKKEEUlaQba5sR2w1efbdpAcD2MXryVI7C1oMe0KFx3sbt7WbyOD/b3MSVw5WKWLKjxHjYF8lwHvcEGrt+6IX39/qN9Ba68bhSjnwtc58XgpD1yIcYhcGURN6twbVkStK0E2KGYNSEZ+S0/Iufr6Qtw0ipY9StG6b+U2XN2AUnHB7LoIQubahU036dm36z63qKi9KKj6NbnjHuLZPc0StfzknfsYGXeJ8t5mkJ6NvuG101+zDDbWgrw/48eHbyPg1x/ZR2BdQTWEfjwIrAGrh9eLNdbWkdgHYGnEIEnAVcdfJ1Ptz4M4NoMTPWPZlz3noytOIFs0lKXAnWOwnbx2Ocr/WfOaQnGWY/NeVTmWG8eq0VgZvHrsvnoXDWhn2DRIJ3kaCDaxzLftnr2aXGGD/Yzxxzmr3M2uOo6N2e4HJ8lr1Pdsn56ZXtxJIdQ0/vtaP/xrq6q0LzgqdvDa6fZyTGZOcZCjB+zzcZr1Uyg2qfdTJwMPLWQvw2PzlxPGxde7wWPy2VgYg/qosBV491AcDNJImZqLBYahaESXqk3LOq7GjOqT2vgd37yY/jLv/jHcPPyJaS5g3FaIqNXn1OhZtEsfpUWhgSuUlDHVCSX9PtcC0sVqUJFwldR+VH9qkCWxay02rnujxN6+hEKbPKZ2loLKGkUUoRnTF8lFHLVKiBm6i7Bk9gC5MjTVPZBiJDQBzKJBVhwAl+I34NWhWe8+RkWjQqjGHXgCHCtiyn6nQ76O9fg9LZF2aWwVeESQYx4BvK1gsB1giKbIs2mmE2GcKbH6OVjlJMC/+frOf76t8b47b0JPK/Ei7f6+CM/8jH8vt/1Rdy+/SKCsCM2ADXT3FkUihQjiFH7sfa5RQonG4vKlQDGZfG17ASz8TEKwtcghBsGYu2gKfMFHPGaZdv2URG2UqVb5JgeP8Ds+IFYDjSK6lqL4TQ9Lnef9JFs3ESQXFbfVt5otHgQ4Gpm8lT6EbR69LkleCVsZUI0uyTjCyoSNTJhgjV+dm434HF7xiNw3tsvPmPm96T1f9V2ShREyEo/VVoxSFp7kUm75nVkASI3jAUeS3X0XL2EqbYWcGjve3FKoH+ogzLLMToZYjya4HRW4BtvP8I//607ODmc4IXrN/ADn/s4brzwLDrXnkF35zq2B9fgOSHu3X8HX/7Gv8HLr92FX1ZSOOvk9BiHDx/AH00xoPLap7oyhVPyPsjE67J0WEDJxQZh63YfNy5vYXe7j7hD/1GgkGJyrniBRkEI32cRqEBgnqgLBbry2qmqWGNl4YouzCz/qLpVnxmiFha7Dnu/KlRVEGv8MJv0bFpZsL0rpFafTLY4er5q8Tspolequl2fWwo4uejBfami1cB48U1XuEr1uV1BsqpX3qtMzY9jXQiZnBzhzdfu4v47h5iMHXhVgNjzMOi62NoKsblJNXAkytYq6KHyQi2yN50im6QoZwXqlN6oQERwSauCOEaYRAi6XXiDDYzqDG/u3cPe4UNkVFE7PH4q+WsEHhX0oVh8ePTP9VmUK5AiVkybH4+PpA8IPEesTfhZLmLwe2Ip4PMcqdDP5H5KujvoblxFEPQkXuJt7dITm12TB99x4BPATkYYpxloLx1FCZLuAD6BsuOhKKYCXDsBvakDlN4G3O5VeN0+qiqFm44xcEokyHByuIdf/Wf/Gv/Nr76CcPdZ/MRnn0V2fIB/8+27eOtogpwjDpf79eDKNWeHTihO/MqMAFWASrEz3uP8nKiT9ZryIVqVtQBX9jVbOzuicGU2wtHhASaToSyIUHUsC0FiHaNjNSrRCVwZq/19AtdDsRRgP6P4XnqUBaMdzUqyTzYt6sa+T2xUGoXrfDFnrrg394T56tzxyIzdTPFUI9FvFjZN8k0zJm2Phe3fsuW2Yn/59jOLxvOXG2q5cJueN5Z+zwDW3GNngavZ75ne4ezr7f5ZF9DMr+nXNSAazL110awLjkTXH1tHYB2BpxWBNXB9WpFdb3cdgXUEPpQItIHr4+Dpexn0vWcIu8gmGygnL1+AqulwcYWVwJxTGQVlW4fZ9rjTgb141i0rHc+BiYuqzbaO0p6MmS6YSq52+2fHugYoWCDZUiWsPH0qYJd9ST9AS7BoT1QcJhf+sdevbQ4qB3j2Ai23lQZUngdcrSLL8IC5JNZOks4CBJu2v/LUWzDWMiI9VCs31dT9pnhG6xzO7mm+B6tQUdWH8X41Hryy/QUIbID50gbPwl1tvebTK06nHd+LAde2gYPgl1ZRrrmI2wJ2oz4UuMniJ0xzreD7Dn76C5/CX/iTP49Bv4dJxjTTEjmVTCatnOCF6lYCGapQRYEocJJwi+pVWgfQBoDK1gwOoaW8r96PClwJZqhw1bZEtROhC+GDAGCxK6CCiWK5SqwCWNSFAWO18oRw1iHLLZDPUk1tpXI1ZEpyR1N6qeBUswNJXyVwFcsCc9sLGGGVeaOeDBxHimfFl65ISnrBlHTCTJRSDIvnSZBXZqnA0qpkwZqxpM86kyH6+QzVtMQ/vpvir710jFf2x7i0GeInPnMDP/n5j+Gzn/40rjxzGyFBMIuC5amm0Hos4kVfVE/Om8pUt5wAswm8WvddpMeYjU9FfRqEsYCroirFg5QwWNRU4imtxa7En7VMMTnew3S4B7fKpNAZq6ppISvuWPtOAhQqRKPeTfjxFVUYIxP1sXi+woBVAbAKr71A8qm1sjiBuLmeVEQRqFEd6FOpKRCdKeM8RwU55HHaPjUVWPqg1r1oQaKFILoWVUubYUq3FG2Sc67El1RUoPRzlW0TAlJFTaU1oSutLnhMcqJy/dkO2JZYfCubTsUy463DGX7926/hzutv4ubuFfz47/wSPvM7XkS0s4WR5yMPO4i72+h2N3A6HuMr/+rr+Gf//Ks4uP8OErdG7BSoZlN4eYnQdVGVmVgH+FRM0lnXrRGFLja6EXa3N3FpZxuDQU98S3lckg4vYNhRBTeLMRGse0wPV0AuwlDeK4TZ8n8tUiY9hYlfuw+Wz5jMCVWmKXC1vqwCqgxwpbxQwZXCUmlPoiy210jvpNqhBYGBtrwvC7Y/nh/7MsbeKA6lHXABUS0ExLpAFM+E3a6xGtB/izeoFM0KkVCp3OlieHSAV779Cu6+sY9i5mHDj7ERe+gMXPR3Egw2u+iw8JQToKSdgBvBzXMpsDeeTJBPp3DSCpEbyvaSpCMAM6D3c5cmsAn2Zkd47f4rGI1H4GIA4ysWBOKxS6hJcGoKRrFoFBcyuEjj1JhNTzA5PRD1cuB7qmz1o8ZegwtDrs8Ueq5L8Bi2kHS34LixDAl8Uce60k8JwGQfPB5heHKMKdtNlGDQ30bS2RQFbFrSLmUIFzk6YYJOvAHEW0CyAS+KJL5uMcXAqxC6OfYfvIO/8Q++gr/6j+6if+k6fvDFaxiPD/DtO2/hcEhdrfrmygIU1adseWLLrBYCplHpdZLX5mpqAa9wtZ9mB+56GGxt4tKlS9KnHx8Tko8EuBLK8nyppKd9Au9RFiy7efuW9GEHjx7h+PAI1YxgWhfHLg5c6d+qC37LP80YsvUclkwms0jR/nzzpDUL97pYqp8wywUL4oMGuLYECbKNViXNZrePG1iYB1F7kWnhPMx3z5bsPG/gp/2o/dVuwY7vFpWsq7YwPy/7Lm1CCMznY9r29/YeHp53IOvX1xFYR2Adge9JBNbA9XsS5vVO1hFYR+D9RsAC1/cKST901evSIrs9njZ0nc/F56lYPO/KMYVAnhCEhXNcaTPQmvC3J/5mu5KwZuDV4q7awFVG3OZtO2Wwn25rHGze/Ryocds6eZ6/toAzTVEDGUgvSy/eZwNYAK62uPhjt2WVt/MPrZpLnKsEsX5qy/sQlSvjuwxwWx5j5jtPUrcKVGxvRkmETvjlUpnJXKN2WdzneXOjxXMy8Mduo5mYzScpzSmatvbke0zwkzn4VSsNFwGuVt1j6bVtj0zZN+sKLcWxBIpp80QwRYUZ0/LLCv2Ojz/xI9+P/+Tf/hl4QYQJPQuZFlqqSlYAiqgw1fuUE2ymHUuhJ8JU43MqxbEEtOaivqSfKGGrhbFaPMsU7+G581h8UzhLRHfaLgjbyrqUCvSEbbQRSKhWC31R2RG28nWCqSjuSzEsAXuuPV6mxzuiJGORHsI20UdVWkVdlIT0LM2okM2RbPTQv3IZntcVyJvz+N1C0oeZ2l9lhRZ4ySZANUFeDJHNhvBnI/TzDJNxjb/73Qn++jcP8M5khk/f2sTv/8xz+MInP4aPfOxj2LlyBYHvCrQVMEiYRiUdlWUEGHkmimBXCj1NERChOiWy2YlUOaeCNRSwQ2hIm4UCIvM1CzwVLQMcAlcPTj7D6PQhpuMD+FUBT3ia3gOERlL+jNXkfVdSncPONfjRtoCzNB+Ln2/GAikuj8+Xe5TwW10JVPlKZTQLE4nqXn7p8+gjIIBKunI9CIh9pmb7gcSf3+N+rXpqvvCg+mzp54ziX1GQ9lZqQ8prR1Wl3hOyT6O4ZHtjW+H7AnsIAwuWESNIEjm5xJlkKaNf8XSGjNcsLfDK23v4re98F06e4fs+/Vn8wBe+hJ1nbmLmhTitaqRUZso5+BiPxvjGS7+FX//Kb+DB66+jg1J8MyP2LwZeMb2dEJNp7Fs9+nN66CUuNvoddDc2BHATtFORSyonQIv/iVcr09M9UQC6HqvDU9FqFmfk/+Y/06e1FW2NVYkBstYbXEo0GUsBQioqLKW4ldxnfI+LH6pc5SqHqNYJyAhKpX8mJVe1q2vsNXhBZEGiopKUx07FI4Glql+tGtcCV2kj5vwIXRW8qtpVijMFAaJOV4paTY+P8fK3voNXXnsHxdTD5W4PlwchOlsewm36sPbEKzdAgMKjb7EPv/TE63mcjhW4TkuE8BHHXfhJV5TQET1iOwlSH3j96G28/vBVVFmJ0I8l5vSgzbIUQC6LT1wcodezFo0K4IQxgpj/LjEdnmB4fCBWBrIIRN9XLhiZ+8ulN2pIz+kIYdRBGPbguqHE3WXhu9BBTODq1MjzDKPTEUbjMWrPR29zB/3+FUThQJSyWXGMIj8VuB36A3Q6u+K7HMRUQVtvbt7H9MKucOfuHfylv/5P8ff/xeu4vLWDj9/exTAd4Y29A8xmssqjay5mwVDhnFFL27GIUVGrylWtSPSaKnBlk6DClerbwdYGrlzZlXv68HAf4+FQroVIVtVwBoW0p1qA6+1nbwtk33+4h+PDQ8lS0DGdhZ12hGKf4e2xltpilJIhYS1tzg5eFqFn60Ftz7P1lTl01f0t/8z7Kn2nndlydkyoz179zKrn+fwbi+vWrc++Z9iq+zwDXPkctMML2e3q41ke4+gRKnC152vPx3720d7R2aCvX1lHYB2BdQS+hxFYA9fvYbDXu1pHYB2B9x4BqhHe788TVa+2Uuz72IFWmDXo0oyxjcOlJrnZ1XY7qXmC12wzxFzIA7fDyUV5Ylsp1D50GWy3BQzNm3Mv2Pnnl7HdInzVwz076LX7PvOOha32WyqlaAXofQTZ4D07pZH4Np6j5vjsfszmz0DDlXMJU0hiKbVVrplULF8+VjspORuTRW9d3dlj1a2tTa8CnLJvwp6lIhJnladn47nQ5hagpfmsBavyz8WTVFHN4yddi3tc/Vm7ifPazxz2L8yumivdbpW2qA6hm/jxlRWmeSVgdWcjwi/+xJfwH/6RPyTqxvEsk1Rn6zcrx8r0UPpnirrVpB4bX0dJ8zSp95LqTjhm1a+EMXmGgspOpnpTLUqVKxGoVZ9yYm9kyGQxvF55WWCWURFaCNjoxImk8lIhmk1TAQBUHsbxQHxNRZlp1ICeltqmdasU5eKmeZ5agMsVL9jA9QUGU63mhi7629vodDZQVYSaGSonFzsFAU0ZC/NkqPMpqnKEPGPhqxGSMkWvzPDOYYpf/tYJ/s53j+FFLn74o7v40kdv45Of+ARuPf88BtsDKaJVpal6aBo7BQINgmumINOGwSlYICdFIJgjR5YOUQgIYmX3UFoZgS2Bg1pyWOBOGMJiYq4c4/h0D9PxoSplGRRls5qSy/Rwt0YYMpW7Cz/ehhv2BOSeDkc4Oh1hmpXi2SqgUhS0WiOcoCXP1Z+R8afKLxSlqaZfMzU86XYRE+QyTVyga6i+s4TBLYU4m5R4UhLoNb7Gai0hv2xPxizDoNdGB0cApTYPmg6uNhWquBbgWlIhzHbOk6YHMFu/L4sL0zQX9TYVkW+88ToePnwXW4MtPP+xT2H3xkfgJJtI/RiZ52NW8nNjTE5PcHp0gDffvIc3Xr+L9OQE/cDFIPbgEUCSS0rleh9JEmGj18X2oIN+J5I0cD+kdYbGQMGcpmxT4UxVsgBJiohlcYP/tjC23bPMS2fN4Wv7uWnvcH2AqrrdKLQFpBK46n3a+LpS5c17WOxBVOEqcN2YOUqcBbjqwoP9HLfBe1zUty4BbKkLCbS+kPZgrrXZpqpcqWidA1fpHwnyCFzjDuKkg3I8xv07d3Hn9bcwGeXYinvY2eigu+UjoN9t1EPi9sU3tQwq1D7g1xGcysesyMTPGZMUfl4joFKYfUacoCNtMsSj2Qiv7N3FwfCBCL0DT4ErYXSez1CWqSjotUBfJBYkhMI17SIErrIoXY3h8RFOT49koSmmejakSt+oRwnNA88UPfMRBCzgF6kqs5whcAl6+SwvkKap+MMShHYHl9HZegZBsgnfS2TBBSX9oMeySFW7LMq2iU7SRTcOEHiqMnUCFtEaIMMU/8dXfhN/4X/4h3jtjUe4Sa/g7U2MpiUenk6RGcW36qkV1sqTy9pULABXtd9QkGeBq/YFXITLmengutjevYRr164KmN97tIfh8bEshDlc6XJMn8EFK9To9fp49tnbojYncD06PERF4Eo7kCZLfz460WffWeBacBGvKfR2/nO7NdozK4/zwc78abswADqzMR0D6LhrYYS3tIAv7y1/YG7yo/3b0nhg8dn+/sZzev3sdbTXyxyMucC2V1i1By5Azn/mUVkArvbcTJ+w92gNXN//1Vp/cx2BdQQ+jAisgeuHEcX1NtYRWEfgqUVg2cP1STs6Dxqtgq+m1sn7SoBfBq7zglY64Lb7k3V3h+qlRdXrqvNYeex2oLyC4i1/vp2avTgovQhIs4hAoYiKHpqqW83m5OyMAnNhqy3gyg9LcRJJ+7STkPkRrboW51635XnBUuDke8bfzF6ThY/Y8bk9WFsMRyYkUqapIQRN/JqZhYK0ZTS4eAhthasq586e8fLV1hifPWeqPA3wbRXT0O21QIXZ3HkLClTnNIsBKxqaNqWlNtHy5X3SPfb49+12z4ta+4Ksgv7zZQs7b5L25KqalNXXOXm9eqmH/+jf+lH8+3/gDyDNC4ymLO4yT8WUaymeqqrgMxVRGlWcTIDF3zE33qLWX1S9XQlbCQ7pt1gzZZ/elmwN4ldgz1E9K/lvqhXTLEfG4lEOpIJ5FEcCilgBnArbbrePjcE2wqBLJ0IBtNICRRmoikZ6aoovq4BK+lXyXiIkJAiherNCns1QlCk6nQSDjR0BJJzU8zVCEfE6pB2C+IMyxXeENB2KEnXTLZFUOb759in+56/v4188mOH25Q6+eHsbH712HZ948ftw6/nnECWeFsUSb1FjJ+ARqzKchcSnJGwtUnh1AZ8poVWGPB3JuSoUsT63VCVS4dpqOeZ9Ajt6nk6G+0gnx1IAzCVw5a9YBVQCkgm/4jBBEnfhxQlKL8BkVuDho1M83B9impYSR5WT8njVS7EoKrU/oDLRDxCFLGSmRZ4IFuM4QqfTQ7fTQ9zpgNXbgyiGG7GgF31JG/tDOXwtuqSgT3+MNyxhP60rRDGmbV8/YQrliOyVilb6ZSpwZXuW9HyxZyjg0RLCYfs2iuwayCuC/Ap5BYyGI9x//Q0Mj06wub2Lnau34CYbSGsfhR+J4nA0GeFg7wHGB+PdL0MAACAASURBVI9QTE4xSSeY5TNELAIUBkh8ibjA1E6vh26/i7gTi/VFEocIoxBwQpTihan3oi31I6peVyEdU9uFPxK5Or546OoFNt7MFo6Zi95W/cvzQ77cBq5sPyZDw/i0NrBV7l9Vmcs9K+nZatXQPGflPQObxIKC31F4rf6vWnDLLtrxGoqPq1G4KnA1fZZYR5imZNSt1heUHRHbEZXRVEV7eYHJ4T4e7j/A6XAMr/KRRCGSXoiwRzjaQeD0BGAiKlH7XBCJ4NZUkNZSMA3TFP6Mvs4O3JjerR10el057pffvYe7h2+jcjMEXMRwCbz1OGn3kaczaY+0FGCBNbZpAa5iZ+ojirpIwo54lh4f7WMyOZFFmSgKpOhXICp0wtZa1fFs0V4k8FbU3VUKp07lvuTiQJ4Xsv1ubxP9nRsIejvi68wFDC6v+DX9sKdScDCvPVRuiCiK0Q0ixCE9nbtAbxN11MHbD+/hv/ulf4C/8b//G1Ec397t4Jk4wWzs4nCSY2a8uCu5nlQs6x03V7hy8UNV5haOrwKuZU4bmlIyCnavXMaNm9flGfLg3XdxfHggdi8y5mGrYbsQSwug3+vh2WefFYXrw4cPcXRwiDrLtXigHSNZuyFzXKuAa1nlss35nWS6DulLFsyiG+MmtXiaa+rbBgY2Bmce4bZPWvKob7qhcx7cdhnsSeOy9w9c5wttVt06v45tsMsHjV7kecHYxXGKEbKeOZNFhev8bZ7TWuH6wUZ062+vI7COwAePwBq4fvAYrrewjsA6Ak8xAu8VuDaD0aVjOlftalMg3+M5nAGuZoA8V/a11aY6HV0SVJ7Z4/kKQ1OYYVlxoCfbbIegTT1B595eT0oVaw1NzZ/tckZGjbZU/Go12DQeffO5hJl8t49F33zSwH45MFZDsuoSNTF7jPCjPdzX/be3ZCfpi0YLpuSSeVG/cFb5ak927s3G1GFNEn9y5M8HrmbivwRd29f6vPYsZ7PSVmJ+znP40ZrMrLQVaCj1e7w7pGE+ucFfYKtWtU3gKh6uOWFLjeee2cKf/tnfh5/7sd+DyWyG4WQsUEpjxDTS2tgIMAWUajcj+THp3mIpQAhjCk459F01ClcW0iJsFYUri1wRvBJ+EvpalGbakFS5r2uZ0KesNo9a/BcjptB6Loo8Q55lAkO2Ny+h2x3AYaXyWlPtFY4TGCjwEeBK1WdNdSYRrwIF+jSyOjpVXHmWIp2O4DvAxtY2ur2BAKiMBcAIfJlezTRsqnvlXEbI0hG8KsUO03rzAr/2ygF+6VsHuJ85eOGZDj5xOcaVK9fxmc/9MG4/dxuOk0rRJ7egjYgLR2wUFKBS9VvmUymoxUrwLPnlEjVSscfCXrQXIPwU/0SCLZ6HpnnLj7RrTf1lW6xmE0yHR8jTE9Yeh2OAq6SKy3+FsFSCo07SgxN5SCvg0VGKe2+f4MHeCCmP0/fEooFKWgI0n0WzaDVAhbRHUOYKaI1E3cr3CakIGhN0kw463Z6kicfdLoLehhS3EuhomEhzN7SAq4IBgilCbqotRaPZ+Ds2KbuyEcJWtRGgvYEAt5LfZTZ2DrfO5Pxpe5GxOjzBLO9lz0Ppujh4dII3Xn4LpwdD9PoD9Da3UDmeFJFz6Cvsu5iORxgdH6CaDhFyoS8K4SYxOjGhV4AoILj3ECUJOv0eok6iFhl0wCVEDQLUToCi4vVTBbZAV0nzN4shRkGofqj8nGhz5/o4Y9lgb2/pC5fXVgzRlIVK8f1WRbqqhbVYk0JV88v3RPGtQHoOXBW6iievtXSwJY3kOFTlqj6wWupI3QEYewJvVROzvSrHbBV65CICgaucr0lX5+eo8g0j8f4Vm488xXh6ivF0hCLnflxNzw8JVgP5pc+tFzFUEmlRL5MjOkUJLy3g5ITBZJchwkFX1KkP9/fwr777bZzkp+gNYiQGjvJYpB5UmSNNaReSybVjQSz2EwSE0jkQDnuRqLd5PNPpBKfH+7IowluFiw1RkMATZTitFXI5T1oThPQ29qjn5vnQZiVDxcUuuOI9PdjaRTK4JLCVB+57riwKeaLknqHKZ+LdTA9WcB+8d+NNxN0NKQSWFiP86j/+v/Dn/9o/wctvHSPqxnh2t4srgY9sXONwmmPE78v9bDBmo9LUlHRCcCmWZz13jQ2EVbhKH0M7kUKV7ha4Xrv2jFz3Bw/fxQltAgiRpQdjVgH7ZH2e9/tUuCpwffDgQQu46oKBjiPmoxN9nref/NbuggtrXCiwSxfzQVIbuC7fIvYpuvIxuTIbxYxTloc39jDPed7qaaza+6LK9f0D17M71ttfbZTmYzgbS2ud1U4hM8tXqmA4s0GbZbCogNWPrT1cLzDQWn9kHYF1BJ5qBNbA9amGd73xdQTWEfigEXg/wHV5n+8tVfrJR2y3J0NAM/azypnFIbhuyyJM+cy51G6+31Ug7iLZ3jJcbcaiF0F+55/rIpNcHIwLZLAzaDtZfqJOeL6Nc+F3Mw9ZPPZVwPVsutvZQbg9uyftr1GjmQmUxvDsBGQxvs3WVcnbTLUMpF6aei1GWhGwVQrPm5FVuM7PRbhU62f1tMi2M3Mm5kPnNbVlj1mryl3YkfFgbFrwBSwxnnznnP8JOeNmwmriL6DLFkphVfcS01yB4ou3LuPP/js/hZ/84g/hdDLGcDIR0CUGmKZQCiGpqNoEuhjQb7cpYIAp3YSuhK2EkxkgnppUb2ZiKyDAlf8nmLGKP+MxKWnOUgG7RMZCOGUJlynanQR+6EuhnixNRQ24tbUj6lZ6hFZElLVCVRVymsJgohzUau2iwDOVswm1PN9DEDFN2BdlXjYaynF2uz0MNjYF1LJ4VkHoS9WeKEXpV5sizyZSqTxEhk2vwvg0x9/75j7+4esjIA7x7LaL3b6DazefxZd+8Mdw+8Z1FOmpeLG6FVN1WQGdMFO98sqUEHci8XIdBa5M35Z40WaAlcxpiyAWuvNiMXp9rHDe3OM8x+kE09ExymIkdghy/iJYNGrPmqo6oBN30ev24QQeTmY57r07wp03TrF3OBPwGAQsNqXp5IQkAo1AsEqQzf2qgi9gMS3xH3WkqBb9L6lIJsxlAbbexgY6W7sIO32B5gLwrXbTwlYL3NU4VOBdXRgo2EBXC0CMv2ulwFWLsBFE81eVnZLuXrNtZyizKWbZWJSwBMUIAgzTDHdfewd3X36A2TAVj9VBP4bjlqCCLopDREkk0JGWBT5bWeDDj+jl2RWo3IlCxFHYpJNLUAICRBYbs8WttFhZXnJBQNV+cjcKMLbqeyq71a9V7jfx2dTraT8n/7LyYAPK7HutzlKjajp4C00aZav4SpgCWYyvwFZCLFW5KiRSn2O1F7AKObYhpbxiLiFKdv5fvyNNWUC6XgPxezWFmcT3ub0wIKBVYav4uHo+HAJKAlT+n2r0mhCdkHyqBfN4zyCCV4eomVpf5fAdT2C344fi40r1KTPsvayEx0J6DDNV3J0Ycb+PSZnhX377m/jGKy8jiF1cvbKFTpI06fQBQTBLxmVTpNlMPIIDY5XBe9UNPFW6imo+Fp9i3/MxHg8xPj0UdXrg0htawTAXIxxffZKpbhULEy+Az+ZvlNlSWMrxkHT66G/uIOz0JK7sM3kv0YZCC6upsh7sTx0fZdhDFW0g7u1gsLEFL/Hx3e98A//lX/nf8He/chdpVSPZ6OIj2z3s+gFmaYGDSYpRTuCqUmN9JCsMt21LgCqBdwNcrfJai2lp+1MPVzYP9htb2zu4fOWy9KGP9h9idHqCipCcYJb3jqjOFcIPBht49vYtiWMbuPLfqzxcnwxcjVFs8xjURUld0Fn9ZG+/vgA8Vy0wS5s3mTDt7Z0zaNCF+ceNKN6rzVB7DNt+1i+Pzeb7lEJsMhaaPxskJs3109vaGDQ3o6olYXDTR52JZe1gb+/ggwxN1t9dR2AdgXUEPnAE1sD1A4dwvYF1BNYReJoR+DCAq07yzwdyFz5+pUJmvmhUTAvAVf9BiLLqRyd/RvtnKl6fB8UW9aKPL0Zkh686fLfQ9f0D18cOwqWQDCc6nOCawfIF1JxtJYiZO5mjtcGaD8JVQbtIGhehq7kGrThf5Po+aXLRvG8IQHsqYt8T286luYTCdlVQ2utmr0NziGeKoLXVyUYTa7atbaJpWG1h62NF0gK0Wgf3WOCqnhGmLc8nXvM4ttvPKuR94bvm/A/aBms1wXLNm1ZsIKlCZFG4VhUmGdNbK3z++ev4c3/8Z/E7P/P9OB6OMJoqcJU0dmiRJFGwmmRnrWZuvR71b6laLypXVoqnJyl/+TcVrWojULHaPJWu5saVSMh31X+T6igWNkoJG+EgTGIBrjyVdDYTaMaJ+6WdK4jiroBBga00GTEwQYW5xjPSTMCVEmjxJfVD9eBHHtzIl3iW3PZ0IuCovzFAnESoihJ5mkrKvwDXOkNVpgLwUKWI3AwJSrz17gz/69cP8bWDApuDADudHJ0YePFTL+JHvvijuHZpB9mExa8m6rPqB1rVXIBEoZYG6RQOi2a5pcA9moJS+UolnBRTEhBVG+Cq/Ze1urDtTlAegexshGwyVIsCC8ep/iTIIoCsVHmnwHVDPDQfDad45d4xXntzjONhJUWiotiD69FrV8GG7/oICWJZ6IxKOaOM5D3K4kk8Rp9gidCVnrudLjb7BNhb6F26iniwIdBW5LWi5qRibt6G9C5V4Er7ipqASGwgVOkqfYbc0/w390//Vk1xp39vTh9Xtjdl+caWoUCRTpClE4k3K8dPiwqv3XsH3/rWqzjZG2GQJLhyaYDNPpWIpVSqJ6ijapUgkF62HoEgVZhSwV79f0OmwoeB+LayVdGCg5CJcJrxU2V1JcpagmGxY1AzR9NPUO2pfbO1jND+xt63c9Vfu0BWA1Stytym7jeLdgrTrLpVwSifL1R96j0s9iASW6sUNK9bVazkGi8BV7MQ1ni9mu1SmUuQLtfF9AkCnM31nOd4GAUer71YKHgCXMUrWFL32ddQrczFGh4u1ZGZFj6rA1R5gCJVNbhXlYh8WjZ04UQRnCiEV7sIZiX8ooJDS4PAQ9xVW4u3j/bxj/7VV/HGvbexs9nDrZtUx3ck9gTd9CL2PFpm0Dd5Jvc8Va4En3I9jeJZouI4CGnHkXQlROPxKaajU1Hxhy7ESoK+sW4QIYgi8XgVJTTtI+S5ph7YuvjliJ1C0t9EFCVwCYvTTKwwEPgog4hyV/hc9KHymlcw7KBONhFvbotVwsnRA/xP/8vfw1/521/Fg2EBL64x6Pm4lfSw6UUCWg9mGXIqxo3FjnJwvZ+krpwYCOtiCNunLZJlC2XJ/SrFO7Vonth8+B4GGxtgXQAC14OjPUxHI/WbrbRIYSHF7HSRgZ+9fZtqf2cOXKmGNZYYaifaym5pKVz1MawK1xqFUWXPP9tWaTYLDUtPysXxyvx5/bgnry7iLhu4XvxZzX3OFz/1excZW9k9zD9rFpvO9Ya3gFXvsUWrAR0GNLlC8lEF0zZuy8C1GZ/xMws+r8DDvcOLB2D9yXUE1hFYR+ApRGANXJ9CUNebXEdgHYEPLwIfFLheZLDYBpbnHblgoKaCvfX1bEPCOUA7D7jKtluDR9nmOXBWa0Hbn4sBV9n8wvZWFct6/LU5H0rO07tkIiMnYifiT7reNk7nqyl0v+bg5c9Fj9M28lt1TS90nS+g0lRIYrV48/Nqx6UZ91twIPMAW9hDz2EOvs2kpSn6sUCJm+vVYOdl24gW91wVPZkgme/ohHjeBux79rTt4UqraM/9Vk6qlhvm+dfuSVd/1furJoaaZs79mqRs4dimpVFdiQqTlGquEr/7xefwX/yJn8Onn38RJwSus6k5d23zkq5tJo/CP2TiawrttNKTCUmYmss07jlwpTKU3qXqr8k0/aIqmu8L/BFFpypKWSiL6lZ6fhJ6RVSx1qUAVz/wcGn3CgaDLan8XdRM0lVVIMGIirAsXLcp0AoXXAEFgpsltdkN+Ovp3/T1nE5QFDOBrd1eT5h/kTL1NxOlpFdlAjEJXX3kiN1C/Gj/5WtD/M2XTvBuCjyz4aAXFJKy/KNf+jy++Lnvx6CTIJuNkc+oVqW61ZeFBJ4Ti2WVBK4s3IUCHtP1TQEjAldeG0l5Np67VLiaCiyNctC2JMI+0CN2NkI+pfcr0+oNwJTrV6CoWRhIgWsS9dA3wPXdozG+decId96ZYJKySruPJKaSlZDGgMKqhl87CqEkpPSWrdRKwCdk9RELYIrEzzJJEvQ7Cbq9DcRU8PUGAlxpVSCWDwSvFtpb/mMALGE36O9INaAoMRW6KjbQtki4L4BPivJUyOi7Sy9cKqNpG0HIRTCd6TXkcQI+7j88xG9+7dt4/e6b2O4n+OitZ3B1dwPdmOdBJauHMOkIMKvcCJUfwaGvph9J6jiLGVEByXtJwKHxJa2o6jMqatelPzABeYaMdhqiTObtaPwxjZpwruJTdaGAVVlAMC6T1tK6WS8yf7Rtb01/aVeHRCVpr7tYfcyBq4VWqia3wNVYVLTaiu0ztLskFLN+sKbgoXjAEtLSJ5cKbF24kOthnmWi7W38wOegiQsjavnhK3w3ClVRvJdTWdCochfIqaYsUTozZHWGvGJM1daC9wgdkAVkRhE8+qfWPsKZtlGX/qYdXxZseJgv3buLf/rNr+No/wTXdjZx+8YldHqJPhddB1S4+ixqRnBPy5Oc0BPi7yq2AAFtD3yx12CaPI+ffq5hEKMsKkyGI8wmQ/FnjQIgDDsI4oEsCsUJvY49Kc4lCyDssZRrSiE/gmcqp3kuIZW1eQ2XXsOugyIMEHQHSMKu+Nk6VHD7HtxOBL8bi/3LP/x/fh1/6Zf/b7x67GBzZwf9KENQnqJfAGEV4jCvcJpywUifHDm9ZOVWsouaLeBqrEmkzxH7B7MwYsYPYnnRAFcXfQLXnUsCqo+O9zEZjWXhTdaMrIWJWWQYDAYCXPnTKFzzQuAuF9d0Maw9MpGGLYsR5q6XZxnbHaGrWgrYn/lC87Iqc/UY7GLA9f08i5+0EK0K73MGqks7XPycLTa62q/ejoyMu8h8Yfm8XcmizDx+9u82bJUxz9JQZQ1c30+rWH9nHYF1BD7MCKyB64cZzfW21hFYR+BDj8D7Aa4XHRzag7UA7YzPXPtsTKqWvnQ+AF0GbY8LyGK6WGuUaQaNi2qBOVhb3uYCzvwAwNUCu9Xj3TkCbmsfn3zBlyckq7+xmoXOB+rfK+AqE6RzdKQLExNb3Mq0h2XgypcX7casN6CN7mNMZ1uTGyuaOQ+2yhSvlRo4/5xJVbQ1xVpQVdJml0j/e71nnnzdz//E+fvSlkXdXRNWC/U5ma9ZsX0mQOUPf98L+DO/8LP46O3nReE6maWmmnqTadxMzkSkJWDFpBbz/G0KsgBXFoQhcKUHqlG50s+VcEHSxVnRPNfq8gSw/C7TrWkjwKrdWSpKQEKIMKbvp6vq2KoUldT2pV0EYSzwrKg91EzBJswQ8KUps4oUjMcf/SiNMkihlyoshUAYH1K6QJb0cp2N4Po1et2uVkLPClHkopzCqWaoihnoTxuy0rhb42SY4le/dYC/+/IQhefg5gDoB8D1a8/g9//uL+KFjz4rSkeBOASBjgeP+2dle1H9pihTKncz+ISXQjJVLUx1sEIf7SM1ZoRnZgGlAciqVJPiNLRwmAzVokCUuaYFSxpwgaJimvZMIEYnVuDKdOz7Byd46bUDvP5whlnhIgpcdCIHQegIUBQgUlXwWVCIadUCjunZSjAb6S9T7MXfNBHoSp9NVm+nwpBFs9ywI1YOAsZdethSLWdVxzbNWc+d17tmASQWFGN7MXCg5uKNwFZVU9pfwt+8zpGxOBuVsbUrKts48OFVlSgiaYUwm+V49e7beOnbryHPM3zsucv4yK0r6FDRXLFAWynfI0zz/ATwQtQeVa6hgDG+T9sHMB3ceOpSNUgvYIJ0no9YGxRMT6cnaCrHz7YoxbEIF5lu3yzq8Nqqd6YCV/rwmvvWAGa7qKip4HObgXYfr/2aUbWKStVYAhivVblXrZpV/s8DJaxmrCy8sr7MgrT1mEUax5RwbUdWwSpFt4w9gShETZEsbtc6JWtfqt9rauPZ1GYBrga6sy2oRwVQTlBO+UsROe+/EtPyFCN3iLwTobt9Exv9G/AdH9n0CNVkH2GeIfEChAgRlR4CJ4BHG5JuCMd3cHB4gq9897fxtbfeQjYq8Mz2ALeubaHbo1+qZgBQoRsEoUBRwkPer1ySEutWp5b0fvrAss8Qv2CxUqCXbAeeG6HIqFSfoCwnqKsZ6NYaRz1RwXIBJwh9VdGKv61ahLiuZxYOdAHLc2YIUSKsPDi1h5z3PP2B+9vo9i8j9gZwa9p3lHCCVGxKfu1ffgf/7d/6Cn7j3jE+8gOfxw9+/EV4p0d46953MDo8RJHVOM5KjNNcbBYE8lKdLrzV9ItSRFEXDxq1tfzbWD9IITejcDXAVSwFfBf9zU2jcM1xeHiA8Wis9y7bYGtxhNsWD9fbt2XfWjRLC2yx/VSOaxb0zgJXeYZZWbcAVy7WWWX22ediG7ieDz+fDnA9s79lBQAXki8IXM8+1y8CXOWumxepU3ltK0jmHjcLKPJkMY+ItuLVwvgGzMsWdDsP15YCH2S4tv7uOgLrCHwIEVgD1w8hiOtNrCOwjsDTi8D/H4CrqvF0/Nb2al111qpuXYXHlgeShim1FIrt7S36bM4H9Y2asT0kbVWzbQrTNNPGi18bVWwsDndVL6gKJvvexbQOdr8XA646kG7HzaaaWcWordO7OsXtIsDwSUoOuW4spnIBJay9yuo1ZnxGRcU6j449c5kiN+3igmoRm8Zr6LYqb1vbfswxnlHjmjYmMXrM5bhIDC/ems7/5OP3w8mqIm/xtrTGE66DvK4EbnpOgZ//wmfwn/27P4MbN5/F0ekI02mqyNIKsY3MXO4HqWSkUEfTLY3czqrmBLhqgSkCV/m7ZPEm9YIUKEOVa54J3KDqVYpyCaCaIaMi0XURxvRuDQX+cBJPgLe9u4tuvy/AjsVyWJCIf5NM6kSWHoR2Fmm8PkXdqhNdBVvqSchJfC2gzEHAa5kznXiEiupVAkM/Vigl4I8Ac4y6mMGrC0RMq6+BO3tj/M2vPcCv3Ruil7h4dsPFTreD3/HJF/BjX/p+XLm8JYq4nIpNaXKueE2qjQLTo9VOQFKYWZuHINgUxqKPq8AeqpHrSouOCeTSG0DSekXtqddB/s9t0k4gJ7Gi96xZDJBLlKMoWRRoKhA4ifrodwcCm97eP8Y3Xt/Hmwcp8spDHHjohg7iWFXGXpRICn3sO4joRelR7akQSbxNpYgWU60DqZ4uRY1YAd4z6kdWOCK0pC+sAG+CcuMPrLpOdXZl26CqMS8ERLM6OxWrufEelisqwFWLhylw1bZI1XROn9+ccFr3G0c+IpegmGrfAqPRCPcf7ONolKLf7+KZ3QF6nUAKJfFe4E8SERr3Rb3oslAYVZjSZnjsmmavHIN2FspeeZ0E9leVVJ6nLUaes90SVtK3V9O09cfehbomoGpWo9IWxEmrhflTT/of6a/sYpDtABW+Nt2YBa5iycD2Rsquvq2EqqpI5b2r74ltgwWu0tfq80JjbCrZy9GKKW7jjSnvGYsK1YtD4Dt9fKU9trI15GyNvYA+781igSyMKHTU+5fqY0f7jNkU+aRCMXaQjjKcTI8x7haIn7+Ba5/8Iq5d/RQ8J8LB0ds4eeub8B+8gc6MivMEsZdIun/Q7cBLPORFiu/eewNffe27uH8yRp25uLzRxbUrA3Tp2avSXSHCBK5st7xmYitQccGjVlWzKLOpyLUrbowR4Sm9Z2MthOcQQmdI2YdkM4SiIk/EC5iwlkp9/oZ+hJD3kCmcR0FoQZuS+gRuPYNf0c+X9wtQBR68qI9ubxfdziV4QQeuk6PK9vHd3/4G/utf/g38vW/uofuJj+AX/tgfwg/f/Bhe++br+Gdf/TIePHhTzm1SAuMZ/bQraaNSQ681puI1sRYCYm0hPgOuOVe9M+U/Y33RWLN4Lgabm9i9TA/XHAcH+xiPWOiMQHQ+cuI9yjgPTNEsbvvhgwc42D9AmWbaL4udhFHNLzzqzHilWb03wJWLBktpJfPntPmOsdVob27VmKX9/Dx30f4CD+qV4yHpp80YywxCZQjyBIWrvU8Wd3tx4Gpus6aQ1jzbqX3l59trK12lD5CiectjSO2/Hu7tXyAa64+sI7COwDoCTy8Ca+D69GK73vI6AusIfAgReL/AtZ1q/bjDaBBfSwnY/vzCQHO52tDyhgWKKDxZBJ/zAevCqvwT4mNT6tqUbBVw1fLK85/FgfwqPLoINu032wpXw/nmxVAubB+wfFIXB67yTXtorcPWLdgjmm+/rQCep7qeH9THA1ebC2ui3ZZRGP/KVW2q5kUy6gtJSV0CrnpK88b1pInLwtE3quqzAP9xSN9eR5nELOF/mZye9+ULTKw+6C29arK48JoFKJKqznRlU3vcKFxn+RShV+MXvvQ5/Omf/2lcuX4Lx6cjTKYzYylgFHUWuJqq5+ROtsiOha5aSEctAxS4qq0AvVkl/ZzA1RTIIkBlUSotDGV8ONMMs+lMCmYxzThIYk3jNd/pdXvY3N7WdG8/EOAKNxB1nHpC2gkk1VIaWfUE1SJfwhGsqk5UU6zHQwgBBGx2JSHwFGWVCkCM/FiUanXO86A34RAOi+M4FULXR14Av/76EX7lX7+FV/ZOcXXg47ndDp595iq++Nn/j703C5bsus70/jPnfKeaBxSqCgBBgiBEgqQ4iALZFKnBkqygWlIPttvtDnc47OindtjRDof90A9+8IufHG23u62ObvUUrbZbozVRFCdxAMUBYBEDMRWAqrq37pg3hzNmOv619j55Mm/eoQAU9ZJXccXCzcyT56yz9z57f/tf/3ocT7z7ETTbY2FA8wAAIABJREFUTWTiNWoKwan5qqbSU72ZDpDHQ7EOCKi2NdCOqkgp3KN8Snwt8yKVaxFAMdKFvLRNSbdnBXO1c8j7LABGGwQqim2WLt9HL1EWjxoKRGkQuDY6kmr/xvYOnnl9G3f2aeUQoVMPsVwL0W610VhaRa3RUZuAwBGQRKUdw0rQQmhO9S2VZ1TKEcLymEw/FlWnqUTv+lQc+hgTrjGdXKq58x6yar1LvqQwnorWNBXoRQWc/DfhaqmZU6WlBa4WSBKUEWwnOZAWWvk89IGaV0iBM8om03iIpBgjqLWkqBe9MrO0j5gqYxbacj3UogYaUVPgmABBAzo1xVq9gqWqOv2NXU/8jTFWywzGI0tVlctrZAykbZpnip638a1VLVpZmE4cqwm1xhXrmrmFeLQQV3V8t6n7tj2IXYCozsUMVWwFNBVbgatAU/Y7sXBQQFbJLzZ+uQbYy06Btl/149QNF60+rw1MfYYZK+t5ac5RBee29pAZ7qqFs2jpob8EmEzlF8X3MEPaTbG/2cV2rw9cOoOLn3wKVz74CaytPiCWA5u7G9h57Vtwnvsmoo27qKGGqNFBrdUWKwHHHWF3dwvf+uEN3Lj9JnpDPk8CLDdrOHOqic5SQ0CxFKVyaJlKRXZdrj0eDpFnMXxvhNDnZkKgSnrCc9NeZYyhfYEU1/K0sJ3YKGco0gHcfCCbCGJ30KhLoS36JteDOmp+DQH9gD1P2jXB8Hg0gMPNkDHhb02sEhCosrpOWFtvw4kaorJ/4+YP8U/+/efxj/7gVey1V/DpX/lp/N3PfAz1wsFv/ek38Kd//BWkd2+jVfeROCH6McflkYBl0wrM+GjHRcJjtlfj9y4ZALbAFkcLX5X5RmEt9jKuh87yEk6dPi3jExWuvf2eKlzNnZaNIJHDOlhqtfHg1asSqzsb69jauGtsVlzZYNP2rG1qWn+qYzXHQ24eisJ1BrjO2y8t+8IJN3znPYtnU/qn33PMhq1Rqk/PQTh+25mEeUYdAl/nKVwrSoXysJN5WDVry26wGz/z8jt042Rqjjozf5HX5eEyO+NZANe3O19bfH4RgUUE3pkILIDrOxPHxVEWEVhE4D5F4K0A1+qpnBhwzZIpmbtVfVQ1BXIq22nmmiWN7ATyT1V6Hf8zAa6TVEeZ40/Pf6eUj9Wj6sT2IKicANx5r+kRqt9t/nL8Cc99x4xZ6L0cxZz+POBaLgJMsarjgOtJ1a1lfA1MmdcsykswqsMJcDW334j05nHNE7dH0/70uw62qyqXLr9n5h/Ti0Bz1tUdhjn3Yr5S5V5u2lt4r1XzmqWrVYlLGxxreij/lmGEOIvR8IH//BNP4u997uexcvaiANdhHBvookBZF2HWGlKBi1ybeUHAjfhpssK4VbgaL1ejqFPFXW6ALAEAixzlGEsKaiGL72F/gITepZ4Pv6bAld9B9dzSUgeNdlsK0vgh/RcVghDOSvV5u7iXe6Lp6vqji0xVcpl0dpvSbWS/LmEb1bajBMWIQHKM0Iuk0I1TJBil+xhl+3CLGBEBrRdiezDCb924g3/79GvY3evhykqEhy6v4n2PXsMHHnsMly5eFGgspyG2BgbyirWCFhfLqOZLhiB2UeCqhZZYZIlXFApcpW8kvUkTw0DobWmBq6rCCDwEurKo14BK3ExBWGmATUBGoNxT4Dp20Yza6DQ6AkTf3N3Dc3f2sJ36aLU7OLvcxqlmA+3WEqLmCpygKdfhjVO4hUJyKQaVpsiyWNLzCV21MIvZJCPfcQlffYVUTKkOIrhRBNevwwtq8KUYVSDnIPExhcGY0i3ep/T1ZTE1+vyWcJlg31gKGHW1QGemgmcKXOOCgr6xANW6X4jfrodUAVgQwQ+bcB1fCh1lyUDUsWxDTPn3qUD0I1E8iirVpFfL6wJgjccqFa6Oq16VVGaKV6qmm5Ovj8cEVJNsBjZCC4p5vhITgVhUtKrf8kTra6Gk6XflI05hrwVftoUr3pyof6vAlYWy2DbYx3TzwsBY8XBlXHNTdr5KYuxmBX16K7YkZhxXSxE7MOgmgBQKY7zMc1Key9ZLwOyRGe1hqUZXewlVD1Mry7GAqu9s2Eeys4u9O1vYGxSov/tJXPv5v4rT73sSflBHkeToxzHi9R/CvfEleK+8CC/3EHVW0VheRi0MxMf4tTdfxdOvPofbe11kKWFpiHo9xNpShJXVlnizihcwVOEaRQ2JbTIcSqE1zyvEf1XtIkTLq22EFggCH0cYu7SLsMUvuflDG4sCY/o209rDdxG1mqg1W6jVmmgEddTDmvgey96Dy3siniDgLo7vjcVKJWTfpHcwCvijvvhI0yP49Y1d/LsvfAv/5+8+g1f7Dh76+IfwX/zKz+Opq+dw4/Yr+Bdf+gpe+vpzWN7cRdMfY2/koxu7GBVjaWYlcLXZQMJWaRPCTRK2L7NBQD8TqpNlE0CtUESHLhs8Y/E6YYFBzinZvna2t9HvD3RMFzg6aY9sp/RwvXbtmsRvfWMdm+sbMuZLHLmJISOHZgJMfkxbn+wcaT+TqzCFxw4AwwrutcX2TvIYnfuAt5v7Vb/TExxsHmwt5x7TdlZHzWGqm+Dlt04de1qMYLnq7DGnj3OcAti8Ls/46txa/71QuJ7g/i/esojAIgL3NQIL4Hpfw7s4+CICiwi83QgcBVwtRDvZBPCtncnJFa46YZ8qKT/nK/WcjylmZWDL1NTRpKgZkYoced51Vws/W+XFQehaxXXTJ2ljOl20i++59wJcR+avn+h26HnqNVv58EQJoUEwPNKanR5yXHtdhyqfjSLKfnweLNVFmb5DbzUL9FSibFcPpnjVYffoRJeuH558WeVDE646XTBr4suq6cIWnFW/bwKQ50P/+fsOJ9kgmI3YPXxGFMT2Tuu9Zl+ihx+vSYCrO5Y07WEWy6L8v/nsx/Bf/uLPorVyFrv7fQxFdWn7hPp3WsgjRXnM8RXiagqyFAyiJysVrQJR+at2AqVyiXYDVL0aOCt2AvK3DMkwlqIrSZYKRPVYeVyqvTtoRJH4t9ZaLUlvZwEjKiS1+owqXMXD0lRZB2GXsY0QMGRURQSAAl01FKXvJdWtXk4VJGHiUOBUEDDt14VDP9qkDyR9AY51n8A1wMs7KX7jW2/gt7/7JvIkwfW1CI9fO4OPvv8RPPboI+isnIYb1uS7fLFzcJBL5fpCCnAhT5CwUBcLOlEhaICV2g3Q25AKVwJXKjxj9RiVZkyoZQqACfxQZSWVelQUF/FAwLZVuBLO8nMKXPvIC1oKOKgHLbSp8vQcrHf38cP1IfrjthQlu3RqCavNEFEQYew1kY5DxCkBK2HuAAUVqFQnFwkcfi/VuoTmIwcZ/UuTRF4niGI6trTG0Ri1Wg2dTgv1ZgtRWBeo7rMSu0N/TB9j10VWpMjiAUZJIundWTFCrpajxs2C99mkw5uiWfxvgln+ZsUYCc8hp0q4QN130Iw8RLQ8COghG6BgonxOUEo/Vi0KJYWRRG3pi9pP7oeoWF2BS/SypQen5YxSJIvev4RrbPN0upUHBv9Gr2L1p1UlpBl7TfuUp5Yt9MZNEFMoS4YpUfsZ+Co2GVbVb+BTOQDpLoh8o8ARA6LFA1gBqxS8soWG5DwJWBW6gu8x3q6iHrSbJ1K4i669/LEbfBbs2Pep76iqXTVVnfBUbRPsxiNB2mTctX+1jxlRi4rvsq82E4R5BcF5jDzeQbqzjv76OnpDF833fAKXfvavo/bIE8hYXo6F7PiJndfh3PginJdvwC1c1Dqn0FxeQeQ42N24hb945Qae37qN/oAgV20bwpqHlXaE1ZU2olqkAJH33w/Ev5dQncXyYo6B9PSN2BZU3clxha+zffBaJSrmkhlXDpN8veYHcNkOWRBvnMOPQi0AGNXFZqAuHsfcjOD3uvDZFjKpogU39OE2mvAbywj5PnouxxvI9u7gjTt38XvfeR3/+PPP4YW7Ca4+/jA++zOfxmefeAKnIx/f33gVX371RcSvraP2+jq2bt3CS9t97CTW65obBJMCiHY80cJ8ClSlwfF5JxBZgSv1565cqCmiyHvve2h3JsB1d3sHgz7Hl1yBrMlM0kJqQHt5CdeuXRcF/PrtO7i7vi7jhPHKAPuT2FdM/UyAq81gmABX4xJbPo8miv/qIeZvDh+RmTK3+MD0+40L7nxrALn0yfP6gErWHL/698Pm3LPA1WZ0WRBqz8Ner77/8PoEsnlSkbhO/3s68lqTzFhuVF7auLt14inX4o2LCCwisIjA/YjAArjej6gujrmIwCIC71gE1tZOlbBkdlJq4dmPBLjaSaed05mTUSZmwSCB3PQEcXbCqB/TRYBVaVYnkXbubKe/k+wt1WJpMYbDPbWm596Twknzla4zE1YzsZVFyxzVxoluqmFFCo2MzPAkst+pg08AmUbXqKSsUkIKOVQ+YKDcYfLi2Qn73NS3mUXLPOBq61nLN/PyqPQp28HEY1YJh75wT4rWuceyX6YvltciqfYaB03ZnpG7GJBiC2TpssZADlGAmYXOnHsz79rtdRyOUed+yobqyKZjj11CcYIB3uOR+i0qcHWQjkYYJEO0ozH+/i88hb/1M59FbekMdvcHSGJ6Ck7ircB1ekErS2FTEZ0+mpLiLbCVpImqOSroLHjVglliOWB+hU6QStFeIE0Ftvb7fWQEYKxkH9A/00XkeVhqNdBeWkHYbMMhoCMckOrmmp5uHEB1vJBz0oWi3EthCAoQxFKghFjaFgiOqNoE4SF9POnZSlgVOHDCkVgNeHEMN4lZpgv1iOm3Hr7zZg//99ffwJ++sCnX/dBaiI88cgaf+vB78MhD1xA2VjD2Iq3iLm3LRSFQYwyP0DLeR0KwSHbhU/UZir0BrRckPZ/KNjbInH6gTDmmsovwXwdN8S6V1G4qQLXwEf1mmZLNVHLCIokFgSuDMM6R83sFuLLCO8FPA34wwnavh5sbGeLxCtbOXMbFs2vo1BhVeqMGGOYe+vEQcdzFKBtgxAJnWS4wyUMOb1wgzcfoZR72hgV6PV5bX6xP4RNq+QLZWwFwfqWFM2u0M2hIYTRaGCAgfG3ADQK5/+lggPFwiCIbIRs7SMfU+REWOVocTPxHjZK6oMKX51kITBJFMI+R0doil+rvrUZdlI2EXOzk0gZJcAveX015ZkEvtidJEbdgXnwrbZE1xRzSryTuxgJBIGpV7a1FvTQr14Ano/qUVGzJjyZopGGFpnELRDdPPlusSKBrmY9vwJOFJXIiNqXf9kNT1Ep8bY2NhygGjbJVCbBeu/RLqxIclf1Y4KwBruUGn9m4ML2lLEZnxwQZE03RJbX20O1F2dSzRbOs6t7YulgtL9/P4lMuFaO8DRmtDlhMb18KYiXbG+gPCviX3oOVH/9Z+A9/EFmtLZEKRgncrVeBH34TuP0aIidEs72GVrONIk7wg5efx9Ovv4itdIhx5oL7KYSifuhgpVPHyvKSeDULUxLgyk0PT4Ag2xA3gBgr8SgOaH1hVPKmaJxu8vDvVNnTxoT9i96v9HgOxZKEoWFbFI9Y30cYRqhFNUQEsCykFQSoRaF4SHscN7lh5QdAvQ2/sYowCjGKdzDcfBkbb7yG7/xwHb/17B18+c19nH3gAv6jv/IUPvrEEzjVWoZXjLGfJejlMYrdbdx59nv46pe+hqdfuoPtjAkB3EjwyNnVbkKgv24iSCE3uZ6KpYAMRsbBVaCraYPsNlRo++rhyk18Hm9PFK49pAJc1QKAzwcpIucCzdUlXL1+HTXfx8abt8XHlUXuRDHO56+ckgGuFR99AfHlBq6xwDBKcu1fk8ehtRGwfzk0E+dQBarZ/dWH3WQKNJNFpd3QCgIm8ycdB6af6gfnLLp5aacK2sdnZ1s6/5jsOVfnI6bBlvPByfUfpnAtx5bqnMfOj2ytvJlZhfq4mnGpAmkXwPXI6dfixUUEFhH4EURgAVx/BEFefMUiAosIvPUIrK2drqhW9DjzJqX3A7pOHZMEsiJgnYC2KmiyUFTPsfr5g/o/qyWcLEwFrJTAUlMk7dqRlaXN1R8uojWLBsEbM5XrbVrncXdCzltrT1feerxasbzW8vy1MJHO5ycXpUeqHK+6Rihfmga1Clzt6VQm/uUZ6nLYHrca+6OsBCbvs3R0cpfmAldbzKmU1U7WTsdH6LjI6+uzfmkW5WvDn8lerIREX9MqztM/ej/17wa0GK87+76yLR/4pDmnQ8HxwSiVCmsJiEZlXiwNCTKLNPu+CQYeCchTFbEAV4cQa4ThcIil+hj/4Jd/Cn/tU38FtfZpdPtDxIkqXBlAWcQS1PB6xYtU+6Xujehr1k9TVHMEDKZYj6pcVeGq6cwmHVXAE+GKqjKZWsqCK4PBQICaFKghTHWpbg2w2mmj2VmGV2tq5XhRx/kKZq06ji6gxv9XWZQqkwmXxUPT+C/KuGDjKOfPgl4JHBIZwtaM6lASihFGfg53lCJMU3hpCndcoBa5KBwPf/byDv75N97At1/dEZXk9VMhnnrvBfzUx57AtSsPwvWbUtSLIIOcT1VjvoAIl6n9Q6Y50yuXkE+BqxZkIgCjr2QhGzVjgk2CYEJg6fvaAiTFnrGnnYBQlEIKjwlwpfbSAFcCPlFQiuVAjCIfSIGfwI9QC2vwvDH68QB3dhL08xY6aw/g3NkLaNVDsSagdcAgzdEb9BEP9zFmgZ88R5KPMchHSEa5pP/vxyPsDBzs9nMMB31RChPfZQSqfhOB56DtJliNxlhtNbDUaqHVbknxqnanjqV2E7WojmLkIxmkov6lHyoVjenYR+ZoVXcBOEZVSrDP9HnCv4ygkYnp0gYKZPQILgrxyazXaqg3WFCJamhjKcOHgUBXW5TKgCer1DRZAAIQLfi0SlU7Fgv45R0zys/quGDHBwsryvHGeMES1kkxIltQy4y50lQ1xV5seOTPapkxGX/5RbZYnY5Tqu4mbGUcCFfZJlThqpYfjBVhtVoMyOYIBwWjutUtLuN3bBSK2te1vdlnoCpu9ZiTH1PVXvxqza9QJI2t3ciSY5iq9/ysWE74VBb7oor3hgkCeo1SoO6kyAZ7iHv7KKiGvvQuBNfeB+/UZfmMO9wBNm9ivH4T6A/Qqjex3FlC6Lh47Y3b+PILP8Rr/W14TPnPgDRREO+FYyx3mlhZWhaFq/4QICp0Zao/70nGvsRzoj9ryH6sowZfUwsEXjNhcaQbP4z6iP0rln7rs2icFPXj/WVxPvU2ppI6DAKBrvVaJP8rqlnGSe4J7TdYbGtZrnNr5w5efuUGXn7zFtZ7LjbQRNxp4epDV/GRd38A55dZtErtKqgmJzDub93G9/78i/jd3/lDfOMHb2J/5Khy1nVQ5BMPYSnRJtYWE7hPX2Krsi7bp33dWgrQrsNXD9eVtTVpQ93tbSlKl8hGGzMqCFzVszh3XdTXlnDt+lXUgxAbt25j/fZtUcGLrlWanh2VTYG4cl5j/i5uFepFTWW2tRg5DLgeNVcpKfux0wj7tLUzh3nK2DkT2UOOaxWo1p1KN/8mT/S3sqFc/apZRezsnGR28lDRN5g9ysnshd1bhp0Z0fECuB7baBZvWERgEYH7HIEFcL3PAV4cfhGBRQTeXgRU4TqNbGYnpieZ9J3kPbNnWqr6rFfnnEupTj4tXDLFuKe54pQiUxMw9cfAJk74y79q6h8TQHWia4qeyLtn1J3Vc5oBrtXJq2obT/BT2hm8FQsBI6IwC0KbGl2ms019/SQg1Um0xLCc0BsYXRVhVKSt00hY8yQPW7QcZiUw+bvkUJc/s7GSgkWlLlRVJRMEfpi29vh4zyqgp9upidwR1sCCpq0yUtJqZ9UqppWZRYgsAE3q5XFnpxoV/f/TIHh+S6puFlhAPh+2lvhw+nzLPQgCQluFXAE7ASwtBeJBjJUG8D/96mfxuU88hXprDfuDGEmSWCtGTf83qetUBeoVKNAsfTUFPKlilco5kVHJwntiKaAV0bmuVt0Mges4y0SVSUUtgWvC6uA8uMBWgkgXnUZN1WjNFhwWtSGoolJVvFsVDhBaCqUxgFhSWi0ksipXAQtUclmlolF6EbgWQ/FUpcKM8JSQdTxKJQ2fCs4gT+AVqXitMu14J/fwH27cxm9+6yZu3d5HmOd46FwNTz15FZ/6yAfwwIUrcN26tA1PYAtPj3pRT1Pwsz5GcQ+FFMIiPKZql560CqLpPSrAlWpNgp80UcWYwzap4E0YhaTS03uW8R5hlCUokkTHOkI3wlumrAvBYqo5gVBfgCyLBFGFF3ge0izG3V4Pu4mLeucizp69jla9I6nbw2EXveE++oMesjhmSXVkaYHdYY71foG7A1aST7HXS7G9FyNOcoTuCL5TIB3liN0agtYymjUPYdZF3O+iGHtotts4v7aKy6stXD/bwLvOr+Ds8goct4n9OMf+gPYSGfKxixS+gFeyUUJUSeE3VhXqSarWAzLOy/1lSr/aXBAmhaGmiwdhAD+gqpJ+rAyDqlylvRiwKdtjFtxLmrOCWBlLLIg06laBm6YS+eTpYzqI6ayquC53fwSy6iaB+sHaQkxKNxR80cZAVK9m+OEGn3TnEoQSjBrgatO3RfHM82G/ExmjQHhRrfJvEjct1iZey3wP24lRqWvVd1UlTj8G9XsUDukJie+raYMKU83zTSwC2G/Ne3VAnQKuhiBrurpLRal65Y6zBF6/j4iq47CJUa2GkZOLEjwbdgXaeWvnEJy+JN6/6HXhdLvw8xxR2EBnqYN2M8TW3Q38/teexTObPUStMTpBDiTcXHKQ5hnrUEnBrJWVZUQhVahsNYWcM9tGRCsRl7YFObI0lfNkar/aCuiPomkFrrQ3kc0f2dQhyNb+OsoYe9pY+Pr5QL2mqSglYGURuka9JpsArhfC8QKw7JYzyuA7QI2+yWMfr2/exY1XXsZmkmP5/EO48NCjaJ1fQavZwXL9DPxxKBYw6YjFBmnr4GBv/XV858tfwO/99h/gL35wC4PcgxdyTOXGhN5z3kkZD81mghbMop2AHVOthyszA0x2QKVoFsde2gQsr65IH9rf2UOv35fzmABXbgiNkNHCZHUJ1x66hkYQ4e6tO1i/c1s2avi97NcK9ux8rHzKTGJuJjYKW9mGKzkylQKC+mias3k5lcZjXD7kbSfZ3jXbDiea9B09Ezgwd+aYXp2HzZzncfMK+/qUIGHO9c8eR8UA9vqNNUk1o0wsJA7uSi+A60nvyOJ9iwgsInC/IrAArvcrsovjLiKwiMA7EoFZhetJJqaHffG9QNdZ8FURUJaH1/eYKtxWSWTgoDBDU+lZFnxTsgYLXGfgWAnWzMRRgKuqEagimQCwQzyvDgWuptL7cXdkyjv2LQLX8jsmMgPxCjziu+e9VtFQGEsBywBmQO3kbhxIjat+5bSadXKMecB13hpFvVp1qaMwcVpGcZIl0GwIDmuP06qw6SPPnluJLjU30Phl6jcZ1FBiU13YmexAs0iaXSZOeQBX0waPuUALW+U7KoC8PN8pOj57D81/W4EZF7QGaMv5UeXkqC8mgetawxXg+h//xCfQaKyhN4yRUFGpaE8VcwbmcPFsEqWNd6uBrgJbuTgjcCjgGA9JerhSSWcro+u16AKeYHGUphil9DIdip0AK3wLCZOUa1cgxVKriU67g6DeAPxQVaICOIxnpMsK58Zf0HjtSkqrADRj9yCHVGim362BlcrtBKzFEA6LZolSMINTsMp4rP6eowzeOEaAHCEBb9DE890Rfv1bP8QXvvcanP0cy4GLhx/o4BNPXsdHHn8MF6jCCwhcFZKK5E2oqwswJpLmPBDvWgF6XiQgmSnPYjngasEngmsWjmL1dgGu2hqM0ovqsULsBCRtnP+mr6qoxugpqinj4r8owFX9MalwpdVD4AcCXEN6mo5ybMb72I6HCKJVnF29jnb9NOIsw/b+Fvb6O+JpWaQjpGmO7f0EN3dT+d3oZwLp+70BBv0elhpNnF1pSXr1Vi/GKGxi5fQpNANg++4GXr5zF73cQ2u5jqunl3G2WcOFmo+PXTuPj777QayurGAvy7HT28cwTpGLkUMgwJX3VYCr8QYuQTMLjYlyU9unQnXtB5I2TS9eSZ0m/HYlTZxKQIFNJZw3FhSiCLYK4gkrLZXt1oeVqm8pDCQNTY8vA8Xk32YYqRxEMJfxypwAVwteJT2d8NKmd5uBR/qtdH7pkUa9OgGuWkRMi2Cpmlz/LWpp4+EqFgDW9kM2PxTMsl2pPYC2LwW7Ju3ZDLJyLDN+qeZ1opIs1b8ytqjXLX+l2BKPZeCeWiUYqGc2Q1zXR+RT4ekiTYYoeruyeeHX2nCZJt+owSXEHHSR9fZkCwGNpoLOOEdYAI16E51TZ9BYamDY38HvfuWb+A/feAlOs4lHLtexEhRIBjn2ew6SLEdYA5Y6NaysrqDGMUXuZwHHHcMP6fXLtuELsE85PhWFwNEgDE3BNB3zCAkVuIalLQKhLZ9leZYgFUuMTK4tqoWipqWylTCXf6N6NQoDBCGLZ0VwgrpuBDixjEdsl1kC3N1LcGc/gbt8Hg8+9iFcevgxBM06XELHzEFKC4/9Xez29zAYpXB8F+nuBl58+uv4o9/5I3zjezexn3hwA46bI2QcG4y1hYyadjPBjJXSFsWGxlgKGMsBT4pnmRGIG9qej2anjaWVZRl7entd9AcDZNy44rgjEJWK9DFyB6ivdPDgtatohBG27mzg7u11ec7oxpGFpCcBrqZAoAGuRkR9qDfpvKlSuTF7lLVA5YNHq2WPmwgefH1qrvIOANfZuc9JzlffozOWyUa1brLrVHz+JGUBXO/9fi8+sYjAIgLvbAQWwPWdjefiaIsILCLwDkdgddV6uB6EXNWvOglMPcl7dP1ZAUIGqqrqsvp3IapT4I2fs779pReAUS8cECaIEmnqChSSCaSwwNWkZBqF62SyeYhs4QBwNYuNcpFX0fDeAAAgAElEQVR9xM05UKjrcOB6MmWCnRzb+2au1roLzC30UDm/SiacLqktlDsEuM4sROwE/qA6w/hlVpShemzjL3hIbQpZtJtiTvb9U8c+gULjRO21VHHou2etWQ+9g0Y1pqq26XdZVeu877etetY72LZXjbZRy8xRslRBqz1+FbjKp2fXQfMUMQJHFBgz5ZnAVUGQeoASx7GK+3CQYK3h4X/85U/jl3/yk6i1CFyHAhrsdVu7AFG5GrWr9F9hrDaV2lhemGJGsoKmlx+LUBngKtBWsnFt5WsqMlNkyRDJYCh2AoRA6o2oBXVYaKbTbKJep98nC2UxPV2BqxR5Me/lNcr4QQuBUqllEZJR5wlYUAAnRYZ47pKOnsPJB3CpFGXqPYFB0YObD+EyvZlFazBEzR+jHtaReUv449d7+N+/+F289OodnPNqOL/UwPWrK/jI+67giWvXcbpzFkFQA3wqoEei6qUqV0RwBK7ZUNSo/C5RVFLdKvpZXexKnSYC15yFqqhgNUWwDAzT1Fq1cigIbY3ii/C6oDWCwFbj+Trm9xKWjCXducgJcwopChV6NQRuKO/uFgPsJPtwCher0Vm0GmeQjF1s9LvYIswZpIgHOe7uDPHa1gC3egW2hmPs9alO7iKNB6JG/rH3PIqL587g5q1bePH2FoL2KTx4+TzqSPDCKzfx7JvbGBYuTndcXF1rSgGivb0hrnTq+LWPvQcfe/xB+IGHrb0uur1YgOvICaXgmHJ9bgBMrCvUj5U+rgpc2bsYZwGt4hGqsFWKi1EJjLFUmdeiaKoIpAq5mtov8WVV97Jgn1F6CfGtjMXSFw3MLYvVKcSSlHNRjJG3TywtdLwzQMt+lm2Zqlf2VwO7tJsr5bRp/dKirXpVKJWp1G5sFUrgKupV/qjClRseYsMgReoUtEqRNb7PKFwteFbtJo87ncWh44lee2mhYNT6arGjz3oCP1vsThW5eiZWIVuO86L0NMDVcRHHA3S31jGO+2i3l9BaO43a0gqCWh0O7SF6PeSEsrJ55CHMXUROhFZnCc3VFoZJF3/y9Lfxz774DF7ciPHwA8v48EMdrNVd9HoZNvbGiJMMYQQstQPxHm22WgYK08JDgSstBfjLK0pSqrkzVYPXapJGL9kZ4hnMi/IEtnqega70nRaPYPbboSj3aUvge67YB9DWggpatklpn2IxQJVvDW7AAnI+PJ9+0gMZE3u9GP3YQR500Lr8KC4/+mGsXXpIPJ/HRYxxOkA6TLCzu4Vbd97EZn8XXuQhLPpYf/4G/uT3/wRffvplbPcceATGHoslGuAqGuuJXYa0VWlvxhLCAFd2JlXCyruNN7GQWrTabSlmyPbV63bFokaBq6p7Zc+IscIY9aUOrlxTS4Ht9bvYvLMhzxnR4dtih6WPunlOVh52dmOWm0ViiSEbBrrrWZ0u3EvGlrbPynzokAnBSQDmEbPBqZfsprRuzuhOyuy86qRzaz3EAQPYQzOT9ESqc2/tnNZ7VnMDjI2IzC0PQtcFcD3pnV68bxGBRQTuVwQWwPV+RXZx3EUEFhF4RyKgwNUSpENAo/mm4yZ9x71uF1n2xCdcyAIn+8p0Wr/dbdd5sEFUZZq38aCck9AvxUjKv08m0cdBrIO8SuMy+zmrzrMT1Fk1Y/UGiW/i1B2brxaYjVH1I9OT/Cpwrf77hM1CFlM6wZ/c9YMLjamzlAX3vCn3tKft7BlYn9xpUqmwrfojKle7VpgBxpN0t+nlwdyrtcqymaXE5B7aRYXesaNbvXn1cAZfxrGqDimXMQdA+8EzrjJcG5Pq5c+2FFFzVxrpgc2GmQasC2deKssMEZ24IlaRLQ2B3FoYJ89HiIcxluou/sEvfhJ/4zM/hfryWXR7fbEUEGxuIatRuIpHpIF9yqQVqCjoEXmoSW8vRL3J9Fr1dFVvSbkDUpSIZ1agSDMFrsM+hqZIjSqsHPhhiEarbdJuQ3hBqAWWTJEdrXCuBVdMZSwDW93St3V2o0D8CsWDV4ErYXBRZKIoE+A68iRlHkVXfF1dWiNkMVzEaEYOmvUONvIWfv07b+DXv/AtpLsDPLi0jDPLDVy+1MYHH7uMJ69fx6nOGUl7dgMWjeKV0oCQOtMx3DGLAiUY81eUiJpiPrLAjiDKIX6lIjUR1S8LafFv4sVp4i+FyvIco5yKVsI0VmJPMcrV/1UKlkl7pGpODBBR0FIgG8r7BTrSOxYBCsfBwMnRp7fsfg9RHqJZP4UiauBuQoVdD9u7MbY2Y9xc7+H1boJu7iIdjRH3e8j6e2g3Ajz+3vfgkz/5k1haXcE3vncDX3/+JpzmGt7z4AWsRAVev72J59cH6A0zLI27WPZzbA9T3Hh9C17axy988Cr+zmc+jAfPr2J7p4et3R4KKn/NLzGOgH+r4iTU53UbK4vSbkWUzNre5Z67VMcaRfCo0L97WiBJCiWJvyaVhixqpk1Z7DNGptib6eDqhWoKDhFElcBK26I+OFRdK1t9xiZAinIJcNfNhImtjXH4ZuE3KrWp0JaNRlsI0o4GCn+Vz6hVgPjXGt9WsRKQzRBVtso5OrTVsdYC2i/Z3gmn+boAV/oCW0sCS63EjodjxOxek33u2PRqs4nDpmWumyfIjRCB3BIPqyC2tgK66aHjMIE4FaWBeJsOhwPcffMmBjtb6HRaWDt7Hp3lNdSbHYRBJOrKnJ7PasyBcOwhhA/X9zBI9vDNZ76Hf/X1H+CLr+xi7EZ48uoyPvLwEs51QvSHOW5vJ2J9weKMy80Ap0+tYml5WRSnUmTMGZVFs6hkZ/ugD3A8TAQ21ut1hDX6tTIFnn6wjCGv14cvKleOT/Rs1cJ4LMKXpjHiOFaVbOCj2ayjRi9hetDKs48bSw58L0QQRPDCQPeUXCClTcfePgbpGGgso3HhIaw88C6snn4AzaAD2TYbsQheiv3dXdy69QY29u6KF23dSbDz6ov4/B9+AZ//8+exsT+WsdP1HSkuJ4rlMduk3Sww8yzZGDKFz8xmlnpfG+jKjQJjp0Dg2my2sLTUEeDa399HzM06jqPSgnXuwH7ErZ96u4XLVx9Ejb6065vYvbspQJvPJtksERcizXDSueUEpJbPPHn+UOGaC6TVudjkYX2vGVvl+4+BrvZ9h248n3AadvBtugF62Fz6RHNsAa4VcHqP5yKflOch/6H3d4pgzxxvAVzvMcCLty8isIjAOx6BBXB9x0O6OOAiAosIvJMRWF1dO7CMOuz4R032TjIR1DVYRUFZqlpPBlw1HdioAGbo5pSlgL2AA96cE1WpERKUl6rwdN5EdwIzq5+x7zeShCMVBApqj1dN2JM5KpbT6fB2YTH7v3adP4HTs/dUK0bbhXHl1TkLjSrwI8yq3MHyg5MUtOo3TU/6p67LFMiq3Cot0mCZ+hzgWj1y9ZzscatM9DCcXfqgnlAxe5ySZTrLbtIobVG0w7H69B2x0NUe4ajPVdtqec3mAwLfDgBX7TMjqeys4KcE29Kf1K0xz8ZIBgnadRf/7c98FH/7538OzVMXsbffkxR/OYakKk8gnxa+MhYDtgq7LNBUTS7Ax3hsCnBlmj4LQBnfQDkPC1wJALMMaTIQ4JrEicAAQVCeK+m+rU5H/A+pmGPqrsNfAldRJioskOujpYCoCdX/kvep3Lgp922sUsuFa4p2EQjz16GKlRArc+DQTqHoAm4ixaGcLEXgZOjUfUT1JXzrboH/7c++jy9+90UswceZRhO10MHaKR8fee8DeOqJ9+Li6UvwIgWuVOOOEUiKpkefxXFqfDTVe1WbJtWtmm6tKlzV+1ORqnYC9ESdANdCVIkjiR/PXywFctoP8NwVuFIBJvdFCjNR4UrgGCPPhnDHLJpF0BWSCIt6NHVGSNIBBttbyHo5/GgFbrOD/dEId7t93Nro4+atIV7ZSnAnzhETNo0yRIXaUrzr4Sv44I9/BI8/+UG4tQb+4sYL+NJ3n8d24uDK+dN48CyVcGPc3Erwxq0tDNZvouiu4/b2Hl64dRdB1sNnnjiPv/NzH8e7HryC7t5AoGtObGiAq1jBmFRYiV3ByvCE5gofrSe3dgn73ybFv4Q4tnAb7SpNZXpaDHi+QFf5qImv+hKr2lO1X6ymrkpPqexuC2qZ4kP2eaU+sPxeA68I8ATEGhsB6ZNGjS3KbPUsLtuzeX161DAFqMSX1/jYiqLcFMqSDQ1rKcDWpOpWUbiWgNoogaWYkQJXhS0zBbl4rLmD0sRKQCIs6eYmOUVOVn1ZGVeFy7PA1ah+jcqXCleqST3PQTwcYOeNm+hu3AaCAO2lVay2l7HcbqPVXoLXbKPwfYHSIX8ZgyTB+uYmnnnuJXzhmVfwjTt93BwUqAUR3nexjQ89vIYHTtVEBb6xE2OjpwrMThTg9Ooy1k6tSVo/Fam04CB8J/zlhhAV0Bz7hgMDTKMa6s26KEU53BC40ueVYw8Vp1L0zgukvxO5MuWfMJQ+pWmSSJxrNW4iNdGIavI9slllbC9o7UHgGrZYSG4ZcKj87qEXZxixuN3KadROraHZOYVW0NH4+iMthDVMsL+7hd1eF0AGL+ti/aUb+MPf/0P8wVeew+29ERwvlHGTRQnZh9TYQjckpp6pBrRyE0hU1wa2Wjirbvjq29tsNhW4jscY9HpyDxNuJGlptBK4UkFfa3Vw6YEH5H7v3N3C3tZ2BbjqOZmcpsn5VKyljBQZxTg19hkT3beqXKszgsmz+dj5VTnJPPwpfNy84O3M0WllMe8cTzrHrs6zpwGyOavjsp/M23T8XADXt3MvF59dRGARgR9NBBbA9UcT58W3LCKwiMBbjMDq6mr5SZvaNO9Q7wRsrU4E9d92EjyrdpyvcLVKPQuLqtPpucDVgp/ygqYn0JLWaZLdrb/j4WGsftvsuw4vJqUq2/mpWId917ELggOKZKpAZqtWT+CxTLoFRFWuoQqvZ0/kGOg6aTAHIfJ0G7LfNx13BdsTNcoBa7BZGn7g/ExBhxmAP3uHpqBs9dJnVDBHdZ2jFlYKPmfIvz0npg3PUdge9V0Wuh4HaXU9eAgwN99JL0lBQpXiY1ZBrKnNVQMPqoSAbDQWFVUr9PFfPfV+/Ne//ItYOX8FO1QqDZh2rhXLLXSV7mWroJcpoEYNI/RcwY6o6Ki8JNDJuTiegB2eiFWZ8nhUl6YxYavaGIiCbTwW8EHfVoIWWgkQsjqsHs4CO6ZQlqZt88dWdK8oB0sVnRkUTK8UZSP/T1R9VS9QqlpzOOkIThrDGfUxcghaMvhFgboHdOohEtTwm9+/hf/jS89ieyfG2UYbIb0W8z5Wllz8xPuu4jMf+gAevHwFHiugi8iPYCVgli3cEb1xMwPxTGq8NQK2mzRW8UQlZxqL5ysBm5yzAeAEGHIvCLRZeEsKZhE+sriWKYbExG+ziBY4Q+BKS4FsIBEL/VCUeYSJBPBiQpAMsbu1i/XtIQaoI2gvo1YPpHjQG7d7uPFaHy9sZViPcwyTGE23wPUzbXzwPdfw3sffjbNXr6F99gK8ehMb27sCXb//6ptwowYevHAGK7UQtzb28IMXbmLrjZeR764j7u4ji/u40HTxk4+fx8c/9j6snbmA/n6G/b0B0hF1mh4KKTRlN4DM9RO4ZgRbGkvRhpZtXd+jFg1MX6dSTwsfaQqzVaoa6OpPgKsqoI1qe6qIlB3fKQTUIm32OTcZxydFtgisBGgRQspbBcXpsHAAuPLGS9kkadezGynWpkXOi33KFMHSDRH7O/Fx5fv0zhpAa6Cr2i+o2ldioAaaFVWbFt+ak02s7ukWghk1pMlCL5WrjINec6XQmHn+ayEwBkIprScqa8YISJIBerdvobt+CwP2xaCGTtDASq2BVrsJt9PCmLYiPnvwGONsiN3tTbzw6m088/IWXtgscCd3sJeN4Y5GuLLSwAceOY1HHliRwnebOz1sdrvI8gx1z5dCfKdOraFej8R+g8CV5yLn7zji28p+wywAQlPaCdSbTQT1OhxaC4Aeq9xUGst1uFTfG+iqMJN3kX2OY9xQ+hBBdLPZQKvREh9h0XQaqB84LsKojtbKaaycvYCg0US/H6M7yDFyI3jtJoKlJsJ6Hb4T6gaNHyD0I4S0QmHxwZTjdoKst4HXvv80fuf//W38zpdu4NbeCKDtAYGr0S7LHRCf3eqGhGl3pcWFAlfCVgtcxb9W7qeHVovAdUma86C3Lxt1BK7c7NFcArXm4PtrrTbOX74oGxvdzW3sbu9KUTzrE67tarqAlG4olt3FWGHwmWI2AeUl23arG87Tc5Gj51jzfHoqzw0xia3O+Y57Yh/11D/4ms5FD/n7zJ+PUsLOha0yzhw1l518wQK43tt9W7x7EYFFBP7yIrAArn95sV988yICiwicIAIWuM6CpWkl6uETynvZdbcLUXta9wJcrWerqiAVcpUqDDsJNynKU5PVA6n85berj57UAtAJaFlZ+QRxq77lMCh3r7D1+FjKsnvm7Kb/NpviZhcnBz513BphRuVx5NslBfpw6DwL8idKYlPt3ijNbPuQ+3vCRUH1vOYB1yq7LV8vlS8HYensrT/s3ioAqSzCTKOzmwJyLeZg8ywsKsua8p1VYapNF65aB0y1OQtcKwGYbF+YNj2zcFPgqnCDabSCqsS7lOo1B+l4jCRO0Qh8/Cc//m78/V/5JZy78gh2ul0MhgNTvZwkzsAtURGZ1GWj+rOGfqKQsxCwBK4ZxnmmSjqplm65sdUDM8U9QyLANZb0XUmRH40QRiFWllfQbnfgsMoNYSuhBsGrATnaBlUVSlWrgE2j5jUVs6YMRlTraW3z1AtTii+x4joBFhf/MdVhKVwMkY8HyEepANUOK4pHDby2E+Mff/X7+N1nX0PNb2C13pTCX+Oij8un6/iJJx7Cx3/scVy6cBFBFGnZqhEtDHxJ4YUBroLUJDXeFixiFzDqPwv1CQWpFito78Dq5QZ2MZWZxxXgmgNU6I6yiZ2AvKo+neIfKlBFLQWkaJYBrvSlpP+kjImitC0E2uzuDfDieh+vdUcYBzWcW21gJfKwuZ3iO6/1cWMjxp3uAMNeF6fqLj76vkfw05/8KK4/+m6MWkuI/RqiVlvSyt+8dRtP33gez6/vSJtrjjLsrm/g1muvY9zbxBqGWA2A0/UI1y6s4ZGHLmDt8iXkQQ39Xoq4nyDNiahpCaCAUzY2pL0R7hNosXCY/hoDDTNuWs9Ray2gldYZD+nPArC1UdJjk/6dTHFn+AXhc/PCDCKKSM1zyKgzpzYEDTWxYzqBo3j22kJtkl5vAaRVZrN/8r6w/fLe0x9Ur1G9NG2HtkYJWlBNFLdSNIwqV6s4N1YCAtsJWE0RLPlfa0FgvFsFTitwFT9WU/BOrAXMdVoYPT0+6rNHsRj/f7WoklJuO6aJurfST1VtbJ65pc2CWgpQ6Sm+0mmM/bvronAd0uMYLkInQs2tIYhqcGosWKcQOc8L9IcJ1ne6uLm5i9s7Y2wOQ/QKYC/JpDjWSqOG9z90Co8/cgpR6GFrq4vu7l3kaSrKbqrnT62tiGrVlcJFClz1GeAgDEPUokiK1lG5yb4a1hsImw3p27y+PCXwp6UHVfmhFvWjCl/amWmrRaG2KcnAqFxrogwNw8j4vapKmUCzFrWwvHYWa2fPIGjUERdAPIqAcBlBu4OoGQmoHeUOMhbUo9I3qKHuhnALWqTQPzVFtn8Hrz7z5/jNf/Ob+H8+/228yb4sPrOOyXzQ+yGbT7bIm7Vv4v9K4UICYd4bBdC+wHIVf0tRQtcTD9el5Y4opIe9vlgKxFksY5O0eBnfOBq5aHTaOHvpghxnb2sHXQJXZkEYKKvzhumnut1Y120Wtj1uFmRTClfRnZdttwpdy+Zs2ubBWc08SKnnMR+CljOAQwpK3eNUsnz77FxQtfR256g67pjN65lLkc1W9Y95yz9y3QT3cpGHQ9qFpcBbDvHig4sILCLwDkVgAVzfoUAuDrOIwCIC9ycCqyumaBYX1zqH1cmomdDKv1SKM/fneEg4+djse613m0yc7cRaxJgHJ4o8N/GfrCzidDapE0HjBmlSZvW/5ft0JW1OYvJ+/oGTSf5F1ICVAif3GumjgOt8x9OD33DyOOoi187vZSlugbMtmDUj0Kge25Q/OP4SZ1Susy2gCrsn2EoPOxuPKgSWf894lFFhY4GtQouJmuqk64W5ywFJkzSt5ASijsliy7KNGYhsF6BTWuEJtNWYVCFuuUw64P97SGearI90lVPpPNOf0AJjBxeBWnzMYhAtSGWtGsinmPsqWivxc2XBJlOF3HWQjIGYBWHcMT73xHX8D7/2OVx/6L3Y3t9Hvz8wyjcDt4yiVUCNgEoq4yqxNsBVUjtHuai6+Csp+7Z6utG1ld19XCAvUsRUtyaJgA2rcKVf4trqKprNNiCqtkCAq/gjSpq2grKy2AfTc2klYFMiq0YY5j5a71abQm0VrvRCpEcqgWuRpHCKFN6YHqsDFKMYke9iqd6G69bx569s4J9+5bv43u1thEEdwcgTy4EzLR9PXD+NDz12HY9ev4rTa2cQhjXpt4yZVrhnbLSYlaa+a3uTWJpxS4cwvdECwljgShSuBnbRNJL3gL2GsE0sG+hBq/6tBNj0oiRwo88hj6Y+o1TZmqJZ2UBepzJOFK4EWGKtUMAdFVIc68WNAb7zeg+bvRSrDR/nWhHS3MeLmzme3xjg7t4eskEPp5sBfvyx6/jMJz+Odz3+fuTtVfSdCF6tJrAqHvZx46XX8MVvP4sfvPRDjLqbiOIeOqMED9RGuNLxcW6pgdW1Uzh1/hyWTp0Ggga6wwLdAb2EM+QFkAsIoKrQtjljr2C8hXOBj9ouBe4zBhbwGwtk65nJ9iP80xaFksJHCl0FksmzZyyqWIFStticWCWq8XRVpTrZjNHRS2Gr/rK9eqUnpTyFzMah3mMCVlWmW+Cqau2D6lbbxxW4qkWHqsjZTsTT1sBWKplV3aq2E1IAS/qgKs3l/VRKE7gaP1x9q8asqmKV/zQe2VYZWdlaMhYYViGparoqdJZ/V9T1+tydxMf6vRJu53mK/a0t7N29gzTty1jmuTW4bgNjl8Wo6Dc7kGJRWTbCfuJhJ8mxORhgt+9iZ9/B7iDFdjJELx2jEUV477UVPPnoGtrNGnZ299Hb3BAVJtWzzVYHqytttJosVkVVrgOf46fxpWZRORbr4/1PkiGyLBWgGjabqDWaYj8xyjJkLFTHQmpUMdNnmr/cyCB0FTpNKJsgS2PZIKE9Si2qIapFsuEhcxLe9SBAvdHGcmsNy50OgnqIPKpj3DqDYPkiovqyFLqTe5TpRkPqZPCocnUMcGVxPa9AMdzE7e9/Df/6n/8G/vXvfBWv7xVyXl7AMVJBO9sxr80qV8snEO+RAFejKJeCWRofWzRLgKvnodVpY3llWQ436O5jOBggYaFEjsSyucemyvmLi+byEs5dPC/9iwrXvR1VuMrWgGzq2UJvNiNmutCobrIUKOjhalTdk6fmpDibfXKWSmzj/z9vznVURstRkyb73Jn3ntkN58OOM7tZrn1Nr10tTOxsyADXcjdjkjFkPqIfrKiBdQP3YDGt467JkQn3wTld9XML4Hr8dHrxjkUEFhG4vxFYANf7G9/F0RcRWETgbUZgTYCrVapMks6t5kzXVxPsJQjIrFxPCsNmj2FPeXLc44GrXeRNA1c9kqyHjjgZTY3iDyfsmjaql2GS3GzK/b1cUCXubxe4nhy22i9llXP7b+vjNx2Dw445nZI3R/1RHnaa5lVDc+DYM+RvdmFzWBO190wVxpOFuVW2zFpHHHV7jgKuB0TBc05o+h6axZoB9vTn0wYzT8U7C1wnmFQTgSdnLWnJh0lObJ+aiMoq75zxODZ2EOV5Va+HizO7z2D67khEc6oa1iUyr0NRJFXeAvo8F0MC1ySRwjqffvdl/MO/9jk88e4PYme/h/1+vyzSw/5UprIT1gjAUeBa/pSFtLhYtMCVMEg9XK2CV0/LjD/jAlmWSHVy2glIqjPpGoBWs4nVlRXUG00gqmFM4Or6khKuack6EKiqR8HWyOWVaAUfu+AkKNBFLD1Mte/weogd5LwIKJiwTniVE54wPT+DN0rh5n244xT10EezsYR+FuIPf/Aa/v23n8PrewMM0hEG/QSN0QiPn+3gE++9hMfedQVnz13EytIZNOotSSEe0UKAKcuEYoW1fbA2KkYuZsGrqL0VSglQY4ErAldr52AhmRTU4m+qr0tqfSJwG671HdXvVBWb+kUWRYIi7wu0C5iK7AWynZAWBVLCOVazTwa4tTnA916P8eJ6LFXam8EYY9fHet/FzZ0YO/0+fBQ4XXPxyJkOPvT4u/DYjz2J9sUHkYRNpFJwqkCej3H77jae+d538Mpz34WX7OHySg1X1zo426yhzfTqTgeNdge1dlsq0ueFj/1+ij0CVwJFo24V4GrvofGhLFXCVLoaxacUlBL/Uo2xbsJoX7SgtBzT2J7Es5PgSX+t9ysVuvxvAU0mE16Bq60SZeCqbOLpE0aUnUalqvdRrQzmPxO1QJHaCCgU182RiaXAgXHO2HYQuLK/0K6D95wQjdBV+xbBpCm7ZeCrvk/bO+MklgqifNUNAZWtzgGuRiVPcEjIP/VTKbg0mTJYdaCNmdqZ2CfwBLhSzavFzLQgE9tmit7uDnobG8jiHtzAhRfUMfIaAtsdUaIPkBeEn2MkqYdeNsZummBv4GB7xxGv4fVBD920gB/V8ciDS/jIu1ZwYSlAvxtjY6OHvUEMz3fQbjew1G6g1ayj0QylgFrZz0ZjKXJWazQEjNK2YzgcIhu5COot1JttREEoY0WaxMiSFGMCV/FtVq9peiMrnFdFcpElyAXO0is2kCJcUVQHfWzH3hhO6CGst7AUrqLTWILfqgFLKwjWHkBthan4NZ2bcUzNVe1euJkWKRt5GGfsxznccHiacioAACAASURBVARvtIdb3/86/uU/+XX8q9/6M9zeKeDxuwL2WsJ3vZeyHVfZEFC/b7PpLh6u2vD5vQJn2T6Ndze9alvLHSyvrMjzob/XxaDfR8K2xg0Pbg4RpPLXddFaXsLZy+fhjRzs0sN1bxcxswrshM4AV+1D2p+qP1QYsxXmVLiOdeNg9l26b6XXpveyOteYP6N4q9B1dlqhDiVvcVI580yfrgEwA1zlOV/tizpm2YueXP+k78kR5sxnqn+z96E0bTlE5boArrN3fvHfiwgsIvCjjsACuP6oI774vkUEFhG4pwisrUw8XPlBm7J1OHA18qBSBXvyrzuocJ3s2B+ncFVlzHRBIKscUKXDMbv3RjE2s0I0i+/DPPLmX9uUhvGIVCtJCT5mwn1S2DqtftAiR5O0e11E2J8pQG7PT+DhBNwdSFk7cB2q3KqqM3TNo8eZUrhaJbFR4lWjVr1HBxYk5XpEK2ArCDMQ+BBbgcOWL7MgogR61TAd0VSnFlmm+rfF9AqE9ZtlKVMubqbPZnLu5Vqn8o22ovghV2Cuu8rRJ++cA1z19sz5McC1tA/g4lbP2XQhVYFLxXKT4soXfA/DsYNBEsMtMnzo+hn8w1/7HH7y/T+B3d4AvX5foAw1TlzoVgvzaIV4/k7deSPSNAV8qLikwlWAq4FffDtjLQtlVTQRtA6HffFIHOWqUKRHa6fdFo/FqN7AKIwwZqEsAa5ahMg65up91PTlMRVno4knIr9OYZkWL5J1vVHqKnCll2ouXq4EllSfUWU3HiXwRwmCfIjIHaNZqyGsd/Bmb4TfeuYl/OlzN7HRHWK7P0R3f4gWgPefa+FTj13Aow9fwcq5y1hZOYeV1rJAnNE4RTFKFLiaPlPeG7P5QHWm9tdJXxOQlvThMFVeUnn1Pug1006Aqk5eg1o3UCGsAFnBhCqLFTQydVstBQhcB/L5wAsRekwbBpIRRPEsisl4H93dPm5ujfDK9khUrkmSYJhl2Blm2OgXGORMZQ7Q8cZYcXNcOd3BQw89hNOXrmAc1jEgRI8HokRMkxSj7gbCeAcrDR/nz66KP2/usfhQHUGtgZBwjZXtqVSGgyTNsTdIELMokUsgScUgi49xjGI70WtT71Ljycp7a0Cv3FdR0hulq7aS0q9SxzQq+XwtcsS6VVKsTItjsX168t88L8bPAEQqxs2Gk4j3pW3ps4jfJB6x0rfVv1Khq4EdRi1bjtsmJV96mUBao883+cz2ETZRuxpP2ooXq/RL5AKgxAbAWAiwKJoMFwJTDZjlveW/xbtVLSkUuJpNPAuzKzspdsO1ClzLZ4k5XwVkBnJVNmulsBgvS67f2ihM1K2yUSIgjxsm2vaS7h4GrF4/7Ms45kXa99VKgvc6Q4oCGW0khiPEomiNsTv0sNP3sdGLcau3h51BhrEb4sFLK/j4Yyt416qLtJfitbsFNgcZIi9Hu+Gh2WB6fx2dTgu1GtWmqhwnFOVGBYFro9mQa2C6/DDN4IYEtG1RqVKZm8WxQFf2TwGuYoESAo6et268cbMlF2uBNI6NtUAdNXrChpG2o8CBH9ZQD1fQap9BffU0/NVziJbPo9ZclTZKe5G84HdRUOvRaUVH9dxBGqfoDgeAw/FrDzef+Qb+7b/4DfzenzyNuz0HblCHG3jIpFjaSNS30iNkTNVsiLLAIs9H2rJubtn7NAGukAJczY4CV36cwLXf7yGhD7drnhG5Alcep7XSwblLF0T5ur25he6uKlxt6oYtmGX7y+TpokBRrAfYfseZZFnwPpVTCvPmqXmBga3Tx5nOSdFH0tzt2yNmD9PPPfv0V2CpRf1OOs87MEc6Qo17MC7Tny598s0zRPqdGc3mTUurYNaqWuXcKzu782KzAK4nbBqLty0isIjAfYvAArjet9AuDryIwCIC70QEVldWp+Zesmg1MFUXRjPYp/Lfx034Zs/vbQFXk4ZumU4VQFrIYheDh8VFJ486oZblr7k0TbXS6ehJfuR75kzK9U8TLcIE0R1+1Cq4PPq7q5jXenFWvU6t6kFOrjzUlIVA5RAHFwD6Gb02vQ6FGar2rKpejo3RjPRSFpclHeQdnDggysRe1GfWLsIAVwOeDrShY768vDcGdltYctw5VxcSVf83QVmG5Ve2B0zbmQGuFjhb2GBug9kOqKQOV87msMXYjKuG+trq5w6zE7DKVa6cBcoYiifAuFQJUfVmYZPJPCS88D2kIwfDOIaTp3j48hL+u1/9RfzaR38a+0kmClcCPcZGFK0mZVsgoPEetdTcqogETEuqsvpCCiA0sEdAoAFCkmpqltAEFQMu0uOBpMMTvoS1GjqdZSwZxeMoIHRRFauAG1PN3VhPSoykvUpBJCpDDWBiv3cJzNRPke9ncSVBFAKmWHhIi2UpuNSq4uM8hk/YOsrQCKlEa2McNvHsZhe/8fRz+Opzb6C/P0QcpxgkLKjl4dEzEZ565BTe98g1nL7yENbOXcQqfRolo1jVWGqdYX0YTHq6zTYwsWJgqLOT5FmeT7xvALUZggwcE99Z+rdS7cUU3lTtGAjcXMIOYymgwFUrxtNOYjQicB3KvQi8QPwz+Y5ciqgxFLkoXJN+H/vDHNsxsDMYoTvI0O0PsDcYop+OMHJZOKiJQZJhsNdFgAKnlpexstyRY45GCvJ9Z4x2LcT51SWcXVvCUruFWr0hBdCSsYNUIHqgykxCUqZ1+67cp8EgwTDJkfOeejUp+sN7LM8sA1bV4sL6lToK1MVagMCV44x6B9vuVCrnRBntiScwwZXAXqtilYioWpTPDSpUyYF9gbK26JUCfAtcFTraglB2ULVerGbjqlTZ2mePwkdBo1Xv1spzScdRO6pZP1a74WEKZYlSVX2S1Z5Cf62lgKphcxRGCWs3S0QNTTG0Aa+2H0sbNSCq6vZj8ZYtHGhteezQY7anpmyojbOCKqynoKuOVxbE0j6AIDjr7yPe2UE8GEhxJ1e8mw21lWJNYxSOg7wYCeiMe33sxgl2Yx97iYvNYYo39we4043ZrXHlzDI++thZPH4+wjhN8Mp6jK0+gSsEuIahh1oUYGV1WRSv7DdUudMj1vcCNFoNNBpNUR/T73qQ9KTHsg3Xa20Evq9FsWgXIOn8AdxAi2fRM1UK/Mlz1SjyCUy5ETGMxTIhatQRNRrwgxAhi7axLwQNRMunsXTuGlqnriBaOgsvqhn/5b7YsHBci/wQQRCIlUGRpujubWNzcx2DuItxvIM3fvAd/PHv/gG++p2XsDMMUHg1iV+Wc8wzHqtmM8oWHiwf27LBYDyHjR+vbthRga1gln2x2WpheXlJroWWAlS4prSTsUXcZIPLgeM5omQ/e/6cgFMqXLt7eygy9lOND8fH2TmonTvoq2zv3DSgwlX9m6uzH32mzJ+rVecDVbxqZh+VlytP/SM4rH1p8vnKvPkd8Hed3US3/30kyK3MoWQ8qmz0zJsPHYCpYrHCOXPlWmbnvWMHG5ubx02vFq8vIrCIwCIC9zUCC+B6X8O7OPgiAosIvN0ISNEsA9UOm7xJmpEyuAM/b2Xn/uBksWIpYKbMRiSkSdnGr9IaHsxLhZJJ+nG81FSXlrW1LBCql3My4FqaLhyQVDKMBrHaye3bvTlHfF4x0US5OHUlFQ9P/bsCtymoOAPO7eftZWmTMNcjHz9Oq2u+qQSIk+BaaCuKlTn3qPxOHsL4BR9VOOu426zfRyWRVVpVPCdKderMEskuJObUmZjXrljUZq4Shoo3d1JcZ7rbTLyCy+ajwu25P7I5YBeMleaptpEHFd1l6p+jlhPab/SCSoWrKH5ZAMik4XPhyvRpAQVjZMMUyGOcPdvA3/2ln8Hf+/QvYYgxuoMhRglBpLEQIJCkCnNEPZ0WTRHwJanJ5jYbtaHyG1PoxxbaEi9Xpr8XAv6ktYzGomzt9/eQDHuihvUDQo42Wq0OGvUO/KgGhIEWxTKqK6ogCWromyip0SNtRj4BgWlwmRRWUe9UrTxOpSlVfWKqqupHSbE2lgesis7PZAnGWQ9uPkCNRZ6iBsJaC3s58EcvvIp/+pVn8ezLd+EWI9BNcTz2EAUeLq74+ODVZXzkPe/CI+99P85dvoROzYPH9O2EcIDxJ6HLVLkvjNCcrdn1kEIzJTen32qKPNmXVGqijoILYlP0jIpcgmFSJYJqqltZnMwWe9LiMrw+vfdqKUDlHotwDaWYDcEofXElGoSxOaEXkGesyt4TMJMVIySZizgFesMU/eFAVJzNxioSt4FXNvbx4s072N3tClxuhR7qkYtWLcBSI8RKK8KZ1Q7OX7yC5dNn4QWBWpDSboAQ2oxTBKyyMea74lPJc00GKQbDTDYGCo8QKxKgJVEznqX8nCg0LZYU+wsF7mpbomMQsaYUmxLwpe9WxXQgqlrX0+eD7SY0pxC/47EqXakuFMsBKfBkoauqXuXpYnwuq8CnfI7KW/R5pYUbNWtgJEWyjH2EtRLQB2D5Hh3HFSWpmtdCV9P/jEer2CiIylWVzRofUyBP2oGxILCF7VjIiPYdZhyU/ipwzGxxOlZJbTxr5b+1D85T8Knlgt3RLINsLBZ4OSwgph7MAs/Mdaqfrj47BLjGfaT9LpJ4KFBVlJX8TmupMXakDxPo0feZxf26wwx7wzG66RjbcYo3eile34uBOMcDnQaefPclPHF9FYGb4vU7u9jeixF5vihaKfAOfGB5uYPVtRW5j/RrTdMcAa1EWg3UaiyqVRMIO0y6KIoYLDhXjzoIo7oAxDyPkdNPmY80L1LoGkTSv9QKQ++htMMsQWpU/RyHw6ZaC9Toqcw4RQH8pVW0T1/F8tnraK6ch1uviTKVCtkiT6SvccOEv+NAz3ln8w3cufUaens7KIZdbN98GU9/7Zv4+jOv4tb+GOk4QD5S4MpxmPCUmwnaThX6c7NO5kti82CAq4y7asfEjSv6Dku7dVw06k0BrrxHVLeycBa9buWpYZ8Hpq+1Oy2cPndW4kWF66DbxShVC5lcvK2nLXi0Pdl5hSm4CcaYmwccy6ZSLCbP1EMUq4fx08PmF0cpX6dnEzNffezE1Fje2OyeOZuwR82z5XznzudMvzNzgePm6vb6bBaEqmF1bLXzSH1PZeK8AK73cZa/OPQiAosInDQCC+B60kgt3reIwCICfykRUOBqUnuPUK/+ZQJXBUbT6MpOAIVHHTrhnExkrbq1CmunJ6BGOXRM+lepNDQx0/MopYdTCtejbuh8aHzyJnAUcNVTqigizTUdtmAoVbaVr9fLu3fgKoeYmZTrYmSy6D7qKi0oFH+2skCaenOWoP4EYeIaQS0dZn7mKGen1a0HD36g7VMdOaUirrQCQxvV/U99DifYb7o4mz3uYcDVfoWcn1GpljhTso0PWRpaH1d7rVwUyxpJYyhIxxSa4rFHTJH2PAGW+TDDKI2xvOzjP/25T+K///lfRR4EGMSJAFdJryXMIcDKqKAbM3uV1nwGYJmlp7VlEMA6c/cF9PFYqaTVymLfpMeLh+uwjywdCiyiYotptvV6B/VaCz4LZhHSmdRtAgz+EvyoYlX9KDUVXNWhqqHWAlWEUK5DNGpUcqWKm+n4qhDV4ln8d4IiHgBpD944ReQFaNZb8IIaXtnq4p99+Tv4N19+Bnf3EkRRhFoQIICH0HPQqQOPXFjCpz7wOD7x8Y/j0gMPIBJjSvWm5aloVAhPJ4J5BXSTNHYrxxQFJ9P/0x4cesCOBdVoei6bR56iyGKBxgSzUqRM0qAZCy2gJJ6dcu8VOIvqVYBrDI8KVwJHqlEdCNwaF678srhPku2jGCeqgBxRseohpT1AnqLRqGFt9Rxyr4mXbu/ge8+/ijfevINRkqAV+VjutLG2uoy15SWsrbXlf9udNXj1pvTrlIrfvEAmUFTHbKpzeR/9wBfVIBsR08WHcS7ANRefSxYjYvq1pkArJFTvUuvNK1DVFNSRlHbpNjoWqe+wqc4ux2ChNUJA49Nq3AB4bNGdigpQoaWU7BJ7AYJDxlP8BkoVu3gll/2Tmz92TFafVstgmMYtGxUGvynM4D0w97cc9yY7Llb9V3oWCzQ112TVrPLfqnJV5aqqXBXSsu+Zv0u3JaTmPbBQVdumnpcdcfQ1bZ9qOCSZMNYK5cDcQccBfV03VDX2ZnxlG3SZ/27gjZHFyr2UBz4F2/Q5HSIfslhajDTTvkKYxx9VzevGIPsCVaWD4RD7gwLd4Rg7gxw7cYpbgwRv7CUYxRnONyM8dv08nnz3OXTqY9zZ2MHd7T5RI6KICtExPG+MZquOtbU11Go1ZFmGJE0EwtdrEWq1BgK/Ke0s4UYEfZUdF1HUQC1qCozMRqkpnkVI7MuY4YUcu1iUToGrOAiLgr1AkQ4FKvO559UCRFENoevDdwKxUYmaLYTtNdTWLmHl3FVRvCIk9M1RpAM4WaJWIwTQnocsj9HvbmBz4xb293eBpI/47m08++3v4k+/dgMv3O5hUHDThuLWTFTzYpdhNwpoyaI4WJ+9AlyNB6h4bQieNRt3jL+220ajgaXlJdmQ6PV7GPQHKKQQlu2H2o45zrDA1pnzClx3trbR2+tinKq9Qc6xSfrabBvTe692LPw/jmkKXKVo4Jy5gY6v06/oM3X+8/OoDd2joOth0xKb+WQ3Vg5731HZTsfB0vmv65ggm+VHFL6tno+dJ9sZjRRDmzphfZ5XfxaWAieYkC7esojAIgL3NQIL4Hpfw7s4+CICiwi83QhY4Do7yZydwP1lAleZNooH5XSVWoNaD4Gxs8USNM34qJ9J2ruZbs55/6HA1cLJY11bKz6lb8Mr7FjgqsuSiXxybsGnSTRUaDWJj67f7w246mLEwKJKIS1WST867hWfSsuu+QEj4iyBo1nAH30XzQLRKFynv7dqwaCvTC2gjipqNQmHxOk44Go9kEtPZAM6R+LhZ5NtzTXOWyXaEzcFSWwOdOlSJ9xmXiTMwQW6qtevVYhL9xF166Rwj8BILqY9pt47yIY58niIRmOMv/qpH8f//Ct/E0GrgWEyQpHS19SAOypTCWioLGJKr6SAW1WcWeiZ+NrLK5uUpIBzkUzFLMEmoSsXzBnyhCnuqUAhSScPfPhhhChooM4iL/Rv9TVtVsGYJ2nGVLzyXhIyGkG3AjUpDMZgUklH0EmlK2NCFaP1fzWgzvqfEj5IgaoYRbIPZAMELlCLGmi3WnD8AN9+fQv/6PPfxf/3zefEbiGqhQJc666HGuGlM8bZU2185qM/hl/89FN44MID4oWnBbMUNEvxMaM4LmNkFYxynyYKS4l7HmOc9liSXIGr+G0SppFOpeLHCl4flbD0OjVqR/WnJYhUoKnA1Tf+nWqZ4ImHqwJXdl1aCoxHrnL1JEaS7KMY0WuSTYjmkVp0i/epVg+xvHIWYWtN/F1/+Opt3Hr9NopkKEWIllZW5bfV7qBJeB5FcJ1AlNEEJVTNjnMqXCdlmKTgFWPguQJcCQjjQYY4LZCNHeQOoTtBu1oAqFeqgYQyDhkvV9MuxaO1RHMGUAq5VMWqKPYkLrbQlS32ZNqQBa0UJatRRcVewPq2TgoKKXC1/o06GigUFmJYjrUCMW2xN9kV0V8CVz3jyrPIjOEyZpXwswpbJ56uauNiCrMJcDY+t9V/G+WawFb241LhajBrWeh94o1r/Ib03leUc8cBH/ssmqheqY4l4LZ90GRRcCPIFPUT6J5zo2cofqmZWGQo/NMQlPkmAiqTNMUgJnDN0e2NsNsvsBenWI9pK5Ahi1MsRR4evryKD773As4vhdi8u4v1TbZtVxSuUUSF7QhRLQDnRu12W9oovaVprRCGvkDVKGzKPUwz+hIP5Fx8P9KiV14oEJPKUcaU5+r6kYxdVLqy2Jx4+sqmFyEnm2sm/Yzf4/gOgjBA5PuoBSGioC4F7ZwwhNtaQeP8VaxcfBT15XOq1Oc5DHaQDfaRpgXGjg/fd+CMhtjf30Gv20U+2Mdg4w18/9tP4/f/7Nt49uYuenRNYaxHVMJTsW2KlsnzjVY61lbIKFxlQ0EbspgJGEsXVaUbhasA12Vp4r0eLQUGMp5LcjpV88Zvn8rmdqcjwJXtaHd7R4DrKNFMBAJXs3c59Qi3c8BZ4KqbBnaTYP5sY/ZZ/1aAq50zHAVH5317+Yg32VVqmzB58MtYZ5XdzMS4R+uuQ/ufzZA4Zu5bTjes7Zb5g24MzMyiZuatC+D6dldhi88vIrCIwNuNwAK4vt0ILj6/iMAiAvc1AlUPV1lAVRQFVVWh0c/c80Rw3skfVMWYBV45s7MVuyeflsVVqSCa0KgJCD4In3RhOtmhP04lMAtcBYbMTFQnwFXTQMuf0jP06Nt14HhvEbqeGLgahYOkoR+RWlf62VowWwGmtk0cr/xQ9UpZ7ELpAk4CXG2sqa6z7U4XXGbZRZWe0RIfdR/tNYq6dTaVTw18bb67Hr0SE6YLTycxztxLWYAaNdohwSC0pKVA9WeizK0UzSlJyuGWApXGJf9U9KM/Wp/mwFKoVLSwI0ssK/YDVuEnAiUp0MMjVYBr4SBPc2RxAt9L8TMffgz/y3/2t9BZPYM0HyNPmWKvVc0FlIqiSjWaNgWZKiNVJ2vfsyq5Uq4s1Ek9YDXFncVaFLxmLJSVxVoJ3qc1g6uejX4Azw0Q+AECVgI3PoXS1sx7VJ3IQ1slny6+uRDn7VDlHJWT9DYl9KSqN1SvTvFzperPFJzidRH2JEPkyR6ccYp6WEOrtSzAcJAX+IMbr+P/+sINfO+lWxgOu2K52YgCLDGtl/AwT9BebuMXnvow/vpnn8LF0xeRFR5GXg7Xox1DbDxxVelmARrhhbptqhLZY3EzXgdBMqFq2hVFl0A5W1Ge9yNjkTEqUAleeY/obUjfUabCE8rSAZMLeYXNcj/Ew5WKW6NwraqFXR7fRZGOkQ4HSOKuVIOXgmeSlU/FG7V6BRzPRdhcRnv1IpzaCnb3E+xudUXN22zWUG914NWacH3GmynVBLmF2h4Y/19Rp1nwKLYUqkDj/WFDYkp3QnVrRoW1i8KNTAo+i1xpW6laR9tNOt04UuguXcbCyjIdXzd7FDapBYmOA0Z27FCKTPitf7dp1ILM5HMaB2sjIL6k0rVUMSt3skytVzDL55ilr6IyNqBIO6TxcR2rCrI6LkvHNxsws7BGlat8Ue0D9NcAV1MQi77EVuXNA4mPsOkjAl3Zp80IZ4fFqjrQCIdLFa/Vv1pQdPDJp7OG8jlqCvfZYmC8Z6r2tZDb+N6awnyyeUJomSZI4lgApmwi8HMzsFWgaByjP4jRG+bY6xXosphbWmAzHeH2IBeP5cjNcW6tiQ89fhHXz7axt7WH23d2kRQjRPUaGnVfFOF+4GJpqYPl5WVJs085NmAk7ZdQNQqoZHXEkoNqUsaPcQiDOsKwJlGkjQltB5jqrlYJ9HOlbUENDgvEGagu1hQON4typLQIIAANXNQDX6Br5IQy9tF+Y1yP4C2fR+fie9A597Ao/7kRE/c3MNjfRp4yPjVEoQ/PYdwGUuAu7e5i++aL+IuvfRl/9NVv4wdvDtDLXLHx4A4UQ+q7nrRnGYPE4sIAf/G+0LmQ3mu9X7pBofdPeoajRcUIXGmzK8C1R+/vrFTxE7qyR/EeNjpt8XBlfPe2d9Dd3ZMsCnoL89e2/XLuOTZF6EqFq5g3yO9xwPVelKnHbejOm+Hdy/GlG3OecMDmSfvKSeahs+dwGHC1biTz5rKzx7DqVjunnla7mrncnDnkArgePedfvLqIwCIC9z8CC+B6/2O8+IZFBBYReBsRoIqjmtI8DwjKxNAsnWYZz3EQc96pHfiMcLoZSCUzxOm/yUJ15kfSzuYpUU0F8FJZREjABfX0Ic3RTBGLQ+JYPf6hE+u3CFx1gj33pA6cTfU8CComP1T9VP6rChEPyVdXjzYzwTcKYruQkom29e8ytqsax/l+ffabp+Dl1NkdDOwUMLC+rVZdQQ9U0ZDxS6crD8+qXjQmBs3a67YevfO80+SabRGYg+d1aHq/eat82ipvD/BOqWk91R7nKVWqGxmS8jfP+mDq1PQ+WeAqx1S2XbadSRwMyzFwQwpmkU+Y+6esR9u74URSQVq8FMce8myEjFXkx0P85PsexP/6t/82zl14AHnuIE8yga6izjQpyQpkVCkl6iUDcSbKPQPSKgWElPNq5W+CQCJGFqeisnacZQgCDwHVXEwl568AFvVkpaerqMRMyrawAPposrK8SngNlSqQFwpdpfq2QA0qKnPxiSWg8aUafWi4M+GvKk+laBbhZtJHnvUFHrRqbSx3VhHUIry0tYtf/9IP8O+++iK2dujhOGROP+pRiJUgEljbSwZYXuvgb3zmJ/A3P/1JnDt1DjHj647g+QSuQyBl4bBSE24KabF4nKbysg9I2S8CUzmnIYp0X9SKAqoscOXrGZXBMVyxEjAFkaiUEthKKEHMIajDwEADeaXIFq0ICinQ44l62JGiZPSjJcBJBLjuyfsIpWlvQPgY8FqklNEYY7+J5tpltE8/CHgtJIlaRYQRFaghcseHGBwIB8xL8G3Hgf+fvTePtSy7zvu+e6Y7v7HGruqunthsNkeJpmiSkkhCEk2JEkVJloJEUzwAghMkQBBkgOzEcOAgdhLonwQJZCBBBFmwIyW2LIkWqYkUKY4iKc5Dk81uNptd8xvvcOYbfGutfc6599336lV3F+M/btmlZr137xnW2XufvX/7W9+qYKuBVx6T6lYCHkJCVlyfxhmygmWvfJQCXENJZZb3Ah+uA5ni523jo4wpZutBSOSAq6mf3ZtNNiGchYnzGZZ0ft38I1TVjQoew/xbqU6UiFqRLvEVNjMRUbLr9bsxgOOG/luhrALMGjTr8MXewcJl1BxrJ691nDrWOXVnc/yXmu2EVAbXZVPDCrMJVJVNDlWTS/upvFsJfN1fKkjVQ9MsRusCT+491axYfiKZciN1EaPrwwAAIABJREFUc/PU3lMyZmuxuyZwJbjTV4G+ZwgxqXwW4MrNDwGu7n2vCn6JBX1IsxzxNEYcT3AYZ9gfzXA4LjHNSuxmLdyMC0xkXEuw1g/x115xCa+5soV4/xDPXdvBOMkRddsY9CMEvm52DAY9Aa60NSmlz7Hv+gjDDsKQSlZaXXBzw/m1thCGbXSijlq0ELpyI4mbN/QX5VDMDZl2D37UFaUr3+PSz3njsxJ5airXFot0QWw+OuIP2xbVq9/pAL0NhJuX0N9+GL3hWXj+DFm8jyQei/I9CLtS9G863kOSTuVaOJbtPPskPv2RP8OfffTz+OrVBAepFqNjGxQluSjFDbZyM0YU2br5wzY8/9cK7zkltnm4dglcN9fh+y2MRyNMDsfyztDHqgWzZM7meegPBzh3H1W6LRzs7OFw/wAFnxG9eyvf0Ob8qC7aJZ7HMp6ZbYZYZ6iqvbGXWW/eNgD9aabLp4Wui+c6zbHr+ZJutqlPsp5xEcK6zy6f4x6d+9af0/egvnZtsnDixZlVQDOASz9v87LGHHMFXO/mqa8+u4rAKgL3IgIr4Hovoro65ioCqwi8ZBGgT9kdIVMld5kv1POSwFa3xjwCXN25apXMYqEiUaY1FTSNqLhiH03NpSwYXgBwPWkiLItTkRFaSmQ1dT7+ES2D2qd5oM3vzSfpc0luoI+qqIqmVVP7BTGkS1Vt+LzaIntuwt9UuZri7qTrXATHbtFyHE52nz9axLfGqiKItIe2bBFUqVibhcLsuheEpnbpTi/jgMz8Uesk3uV3WjERh/bmbrJpeWHHF2BTn2MZtG7Y7Z4QXrUHqBZ4UjimeWz3G5cKbUCW57dFtGw4uKI+lXSO4IJVpgi2fCnmlLHCfTHBGx+7gP/57/wSrlx5BEURCIjNWS1J0r2dHySpX70hI8qohm+mKlxdkS+3qHSU1qlRqQhNkcUTlFmGTjtCp9uFRzWrx+JWFGPmArcIP6QAjag09Q/HBS14RMBVh9B5U2rauKoROQBQ8cXzKeigZ6cnSlDMFLiWTB9OYiAfgyXBqMwc9obY2NgEv/Unn/86fu29n8anv/a8fJ5Fdny/ROT76BIsZhlG5QQPPnQOv/Kud+Bn3vIWbGyewYTuq8K/c3hFAq/IdFvBFJ0SO8OiVJfyk7zLgNdWUOk3EQ9X8ZgVYqcp6wJjWdyL4JSKQFEPK4Aj9BRISiWqYVwBflYMhenE9HEliAu8QIFroAVz2B7ybCYgJ7XiQDyXKCGlSFgB31NFMyuet9fvw9r5xxAOzmEGKgVbCAKPH0VWzFDwQRLUm8pYPGW1olqlbnWKS0I0QhvCIt4HK8JPpwmykkCadgIdlK2AkVSFnTA8VY+6/qbdzoCrjc+VylW8W+3dYlBV/i3vOvWHlO/Ka0hVrBVwpTraqVvFskKVw6puVQWggGJ6nVabI/YmMgBbjbMGdxU428tQIJZaCihw1TG9ucemhcHqPq/90QHXxv92XqzsswSYonpVuwYHe8VOQDZQqFW3zSi3mVMV7nNjmNkkNMeiO9jVqGeujkcaD1OymjrSaJw8R7H9kUFf9bOihGaqfUKFK1Wm9kwE3jlQPEOW5phOpgJmR0mO3VGJw1GBOCuwl7ewkwCTLEeSJ7KH87qXn8ObHruA2WSK56/dxsE4RdCJMBh0EDIdH5ANlPX1dbQ7bQH69HANfC3i5vtdUd6LutnsAxhHjiedNoFsW+4nK3Rsy9lvciJ0Xwr/hd0+EITqfS1tyZcnTu9l+lfL+FTOEAU+Ou22XEsQRgiirqjFw/4mouEWot42WrRZMYsZ2h1QYTva25GCWXGWoNvvy+bI5Ma38LmPfRB/+qFP4QvPjrETU+GqLYx9jffGexRfbslUYL+y4oQN4KrzoSZwdSplDwSuG1sbcpzx4Qjj0RgFgavMSQykC3n2MBj2cObCRekzB7t7GO1T4are0wSuDvo3G75rP6L+tk0k8SRmocjGZp/rym4sOO2mtnt73Am4uuNJP65eRMfNdI55rds8ZW6j2uYKy3523ORAxxKbHdiGRS2qr8fDk+eY9ebFkXhXX5wHt+4aV8D1NLP31WdWEVhF4F5GYAVc72V0V8deRWAVgRcdgdMA12o+2ZiFvmSw1RZiRxWuTbiri8ujYK6yGV2icl2o1GMqymXAdVkK190EVnyuGsD1br57N589Hrg20vA1h3ZpnroufN0ivnqqc0pXWRQ5iK1JuPUlOnvQ49YPp1TqCgZpfLa5TFkqSl1OTlUZ2viC8gozF7wD+JZ7lGs4DrgeXTxVP7GvKEi0YDTzmRfj41JpFxQszcVgXVhr/svzeLhxvQuilaayRZ6zcQtRuDarFJviRQVE/IVUF7PFLdOYWQyJoGKM1z64iV/727+Ilz/6OGazQIoWEbjSb1W0vAY8qOSTZ0pY6BR7VqjIAVfnW1ldJ5VdAhq5UM6QZzHSeCogT4Brrwcv7GAmwFVBhD8rFHZEkQLB5iPyXMV4K6AkvzNo5lLKWVmeBWWYYpukCiTpASsQrIBXZlpsajpFK53Am9FPMYAX9TEcDDFc6+Ha4SH+2fs+iV9/31/h9s5YUn67bV+qmws4ZSEpFgIbzvADb3oC/+m73oU3P/4atDoBRpIq6yNgamyRy/FDS1kXxMd4mkVDqdXjtDgTvStZ6TsjvBhrWrUAZ8ZAgSvEvzUR8JpTOUxwVimRVeFKbajAQPFg1fT5ckaFK2FtLgV6onZHPCSpRpXiWAZck/RAFK7iBZtp+jk1mAGvn22RHpX9c2hvP4L22mX40UBUc77HolipFPdp5QVa9JilLUVZiE8j/0uoVvUFq06vac72TOlam+WYUsGYs8UocJ15EQq2D9cFq67oPFUVnhL2UHeqBcTMh9IKX2nKv/UB16FlnHTAVcwBJFaCwPnszANZ/mvlgrTPqQ8svyn/bdJ/gmDNy1YprQxVVIRbO20o8JyqUN9LDgs3lK0NQG3eBwZPXbE3LRqmPrbm8Sr2HUy91qJiDrjW6lbn8WvvzYZ6XlWkblxyvrS1HUuzTy8Oqfo7907SVHJVtSqMtr3Kys9Usyxss4jfpBqaHsKpbpJo268VsKKUZ8G1NBOfVxbXGsUKXPdGBaZpjoO8wF7mYcJxLc1QtEo88cg2fvBVF9Atc9y8cYCDMYti+ej1CUt1DKHiczAYotvrICTwDDhWqJe853fgB22BlOwt3NSgbytvlX6rUdSVYn4cD3N6U1N1boXgWCws7HThs69x4DAvVxatYv8qWKSOxfq4qUHg2okQ0iKAlgR2bCnc1evC6/TgdzcRdjfR6Q/R6fYR+D4Od2/j6nPfwjiN0R4M0QtbyPefx5Of+gu8/88+ho9+9TauHxayYRF4LYSBr8BVsgBK5OK3ymHCrF0aSm2XCaMbN+Y1LIWZGL8eNqhw9TyMRiOMx2MUCeOig7VsqBhw7Q56OHdBFa6Hu3s4kKJZClw5Yh0LXHmRdEKw7SkpDCfvER65Ufht4YV9t9DVTU2rmdJJ8xsr0rhsanTseRsb2ovf0603nWAcnWs3NjDUrKGhgp+3wRKRwR39W92zqedlzWt2fvRqynJ0fnLjxq27mcauPruKwCoCqwi85BFYAdeXPKSrA64isIrASxmBJnCdT3V2ZzEAV6UiL0/hP+ma7jjhkwXWPOCSfzYtBCgkqcBbPXlX/7ejXquV+sctFGWSbpN4u1grZXKk6qoySwW+lTrnmBt01YZPk7T1Yp/bScCVyx6rwdOYgi+WmHXPThf8dcRrQMt4ykLD/EznvAqOuYHq8Zkf452e99EFiPkWMN1wyeJAgcj8Al/aKv+fVcy+69gek2J4VNlSa4kV6NZnqoDrkoWTVB9vAFmFCBr/ZQswEegteMouFueau0dTay7et6RAC9zRti7F5kQN64rG2TWIiozwg3YClkYsvpE+4rzANDnEK+4b4n/65Z/H6179WqAVIp0kyKYZvEI9LZkyy0WuLAot9VmAq1U9r+9TvVYddFUBtvPKVC9XAlcBnUWJqBMh6jHtllCN6bwUYGbw6ZPILOSAqlQSzsZiUorpmJenqypvi01pK+bhScUlVbQpVa5Ufpq/K8Fgi+nBCauZT+BlU/hMIW4TbKyh119Du+PhM08/g//+t/8cf/RXzwhc7fge2iGr1bdQZiXiOEPul7j8+Fn8rZ95B37hbe/A+f4Gdsa7OMimiPw+en5fN2jKGF4rE89IVVeWsqkkyjKqV7nApZ9jlmGWxpjlVABPVc0OvX+JsRQfS+DRBiEj3FS/SapbRbGb55i1CDVNTUr/QAGHbBU58lL9ZCOvjahDZbGmsxc5PVwLJMkYBK5MnRZoR+BKSCqwkdXNZ6r2624h2HwY3Y0H0e5twGcxs1mGNJ2IPy+vj/cildVnLWRsQ4QkIvNTpZ8IbymJLaieVTUh2xbVjZMkQZIRSgeqcPXaKJwHqKmopc8JT3YdVUwH4IsNAJXOmmbrtpKsDrszL6/eBW48d77HcjRrQ7SuoLWswFvx2dV3FfXI0g/M31LUtnpj2gflfeauy8ZgA64VYLGMieodJHYdrhhQ473nYK3bYJN+R+Uqldq2meHAqkAo+rcy/V3BlFoKaP/VAmU8i7MaaLwZ5mAr78VU1Y2Bx80bqIyUYcV+N/8ecBs/qoa0l7aO6/KiZd91ng6Vxa1al6Sp9ddUoZqpW8UygZYDeYE008/E8RSjSYq9wxK70xnGWYL9rMR+6gmsj5McWVng4QfW8LbXXMBW28Pu7TEORqn0q243EhsMbT4t9Ho99PtdtCWlnyp6xpIK5o4U8xMIK32XnslqHcCCcASubP/sz+pVTRheSttnkTiC1nanj6DdnoOuPG+ZJUimU+m37APtdgi/zXMH8BAh8iO06ZvcbiHo99HeuIj+5v3orJ2RwlzcDMkODzEe7eIwzTELQ4StHMXec/jW5z+BP/nAJ/Cnn38ez96OxaeZYJk2LhzD2C8EuNrmjz4bFhhUv1anRnYgTzc8+d7WPsB4bW5uyiYWgetkMpkDroJE5QXgoTcY4OzFc9KP6OFKSwECV/5ei2bZW8XBWhGRNzyv2QfE2139queAa2NvUhuk9beFjV73saPvfRuSFl6wx8HTk+Y8pweu9cbEifOZI3C3ebPz3zwOuM4rf+vvz22E22ZNvaFiwHUBPK8Urnc9+1x9YRWBVQRe4gisgOtLHNDV4VYRWEXgpY3A9ta2ArrKG23++EeKdtzl6e8E33SdPQ9C5WeLwLVK4dZJqfu/qhpaBoFt2Vf5Y+qkspp7C8M7uniU2zNSJsz1OL8FOVC9439a4Lo4+T5NfI6E3Hmr2cR3+bnVF0y0D44WNBb7qkxZUMJWyi47o6gruEBuwll3NW6JojDrCLVe0k6OA40ack0hlEWWFYupU+0bQFiOa75yLulWfQfmzngc2Jz70AJ0PW7RVXm+1us2FyArcCS6waU9o9ojYBvXWi+i3COcECjrhNyWmiipl9XR529L1qnuGirl2DwEFpYhpqXWkG0hzGfNQlliKWBVvrVSNhVjhextlDOCNh/TLMckGeHh7Q7+yc//LN70+jciCDtIpymyaQKP6d6i65pJ0RV3OnIzKqM0Zdmp7FQRVqVbm3+s9nHCM01lJmSYsUI3vUTDACEtBdo9zPy2+TRmaJWagk9/Ua2QrQ6a0q5M+UaVVRNuO3BCait6LJ8wqkSepciyVBR0As68GXym4qcxinQKr0jhBx6C9hCdwYaox/IyxR988jP4x7/9AXz96gHaXoh2ixn4OrbkjNt0Cq/v44fe+Qb8Z3/3l/HmJ16PdP8Azz33FPamB9job2Kzd07UamWZAEjg0y6Bxa2oQhUFZIhZyxcoCVGGMjYjlOkEsyy2Vm8KQSmolYo9AX1nxcuVylaJP4Er/xIs56pmNoBGpabGST0o+Z3Qb6PTHcKLCLkJkHk4AtMxsvRQvGrFDiBTsKRNi3Gl36SPVnsD4fpD6Gw+iKiracUs5BXHB8gyWjTk8HMWQiqQtjxkkjqvDdr1V7luUVDz2Apc+dzogynAtWDRrBAzAldE4ncrY4bBOoaMmzai7JYuoJCVeFoKkPEvn7WnFgGuv0ncbZwTSFEVBtJ7lDFJbAh0Y0RKmxn4CMyfWO0E9LmwkJee3zYF6Ikrp1ArDFoCVMYutlFVqTsFpto5LbWefU3HT4Ovdj3WOcQSw6XYOxsFHoOQVRSA7GNmAyLAVRSMlpIv8lVVB2rIzFJBzqF+z3ru5Wo5AWhyUzru6HuzzvqoVLYSPCscqFX/VO3K/9rzU0Ck7wELFP0oVJVeELga2HQwOS9lAyXLMiQpPVxjjEcJ9kct7CYFDvMcu2kmBaKy3EOcqAL90vke3va6czi3FuFwL8H+/lRU1N1ehHaHrUXvudvpodfvotNpIwq50UMtJf2F+e+utHs+ao6johaXDSi22y6CoG1kX/SaEkf2nTTlfcwQdTqIOn20aJHCcctTZI+CfS6Wz/J7fshiXCGCIELYisD2RjuPMPLRHg4xOHMZw80H4A+2UYahjG1eOpG+Nyk8JLR4Tg+Q3n4GV7/6afz5hz+NP/7sd/D0baqGW4h8Klw9Veu2Wgpc2c90m87GbgWuuqFgm1vaIqpNBm6odXpdbG5sCHAVD9cxPVxpVaHvPh5RvL4JZwcsmnVenvfezm2M9g/FUkDiJGdnG3HvEWtTjZR7aVdN4Gpp9XwGcr7mi/QFANdl84FqDmO2Fzp81Z88bg7RnPs053zso9pIFOTrXLYWEBw/X5yf8x4nvnXnmjtn06JpYd60CFz1PW1Dmbxrj05zbt68vXTus/rhKgKrCKwi8N2KwAq4frcivTrPKgKrCLygCFDhKtxt4dsNUYDNKY/HUced+FQwUVLxDQo2TqEMo2krYJN1nbKbMsZqebsJ5LLUKVNCHpl7VxPdY27cwbBF4FqpGWtPPd7nctw2f+wXoo5YHltd/DZ9XI87vwLXxVmyprfKwroJq5vAdUG1qaqk45sY08NP+uPunf8Vn765P64quaFNWy0dAcnNFFtdm8glVVDNjjmv3jjhqhrKGVlYHPvRhsr1CLxWD99aUWeODsuOJxerbf0k31bj/dLSq2tymb4uzAIo3A3rBoRYLEg5duc9aQGqqwGpf6IAVy6utSgQQRwhMC+sMIXrKB7h8pqPf/w33423f//b0OkMpHBRNkngF1xwa31oLp4JYLkSK8qWAVcDoA5HWxqxqNkMZunKTQvjqCdoJhXJCVypDKPPYavdx8yP9CbpL8kUf7ZZMdOkR6humLi2pbDGV0ZgmzKugroCLLIDVTwS/hVMv8/MF5Jgg9dBCMsUe8YkCBC119AbbqHd6eHbt2/h1//wz/B//uFHcZi00Ot0wZJb9PCkP2mSZpikE5w518Ev/eJP4lf+1n+MK+eu4NZz38Qz3/wypuNDnN04i7Nbl8RnsZgRvMTwqfwseO+ZgGR6xhIREsEKEM7Vu7Wgxy2hqsA+BSBSWIjfzVnMiun6CjYdWRXYxn9T4QgWTSKE054l8fJYRT0WKwUC115/HV67jZxtISlRpCmylNBkhJLXkTNmLMSlbVmUygT2VMl1thBtPIRgcAktvytWBVk2QpZNJKXaKxXYUFAtrrKWVk7QpHs2UgWs6oWsmk7gynshUGM6eFKwzRG4tpG3Imlz+q5SFTXbhhT7sb6hgHQmtrRULFNNLNsKDria56vAJPbNCrSqDysLtUkNdvlvS4CaWGGw2JCWboMv/Y4n0oJYVtJdN1aUatPLQn1z7a+2WU1/rjeHbOCz4nMuZcHhUCkUZKDUtXtVV1qxOoF9CtXl2OLjSxsBg63mreyUgOp5afYCLuoEWPIz20MjeJfjOqOZxiajqfUVeGvxqgpau6GpAb7knm0DSDdhOA6pT6iq0/WhOYAr0WKs6eNKBSthv1kj6IYC1dGltG9CTELKdJpgMk6wP21hL5thL01wa5JglHBjIkTCPYlihnNn23jr957F/Zt97O6NsbszkTbW6xO4cjNE1b/tdgfdbkcUru0ogi9SaQ4/LK7VFt9jgkr5OWgrQPDNDaGObFKppS8V5hynAvWklU2RVFLwQ1oCRF20grb0fSn8xz5LGwKOUbQ9mZVgX+D520GIMFS/aj9soz3YxHDzPPrrW/AGm0B7Tfp5cbCL6WiEaeEh9QhhD5De+iaufukT+MBHPoUPfOkWnt2lVysQYoaQRbNC3axS4Kpjeyljt441+t6u3zvyzFx7tvcKvbcFuLZ8TMaHmE64WZOr/7i0JW1YtBsZrK/j3MULEpu927cw2j8w4KoKV7dl7HTibjODbUT7D6Es7QR0g4nHVrCtL8mq2NzCZLb+fWOcWDIHPhGe3iVwPW5qoZuFNiFofGgOkDYoZ/PnzWnUcuCqvrkyv5+zFmjcbOXboHe7DLhWl2UTk8WZ3gq4njj1Xf1yFYFVBL4LEVgB1+9CkFenWEVgFYEXHgEBrjo7nQNOTqXShBl3c5ZTwVZ3XlcY6QhwnVcPuFIm1XVY3vZ88aAFe4EGcJVFqizOXfp2c0p9VCVZB6aeYlapns3J8TGwbjEGdwNcTxP3FwZcVVFRVcd1VhFVI3ByhnnceSfgKmmsjZn4snt1cGF+IaPgzZpCrfhcWHw04+6AZBO4ylreViDHLVaOtN/jZCFHPni8rYBeuHPH1Dupr+vokk2A6Al/3L25eLgjqHVFrcgT29RqxWXA1flTCnDV8yhUM0W4+beqUolKOwaNPqbqY8k0deKoOC9xMB3hQq/EP/zJd+Kdb/sbGAw3kBG4ThNRKXLxnUrBpFKAq1QKJ/wysCkwhMc0NZNAFVms6x05dZ+CDVa0p4KVUJXwV2FCK+phRpWY3Dd/lwmQU19aB7dcwRBVrKvyta7+LiBZlLAELlqSiingPhfopnLlPTh/UVGK8ly0CQg76LTX0R9sofRb+OAXvoD/4V++F5/84jcxCzpo94aI+Fzoz1gCMcGWN8UrHtnA3/sPfwk/89O/go3eNq59+6v49jNfRRmPsb2+ie2ti+j0BvKMqBqlLyuSifi60mOW3pAsCEWFKy0BvGyEPDlEkdBSgGW7GBCzTxBPVRYyo4crlcJTtAS41lACAm0Id1lQi2BCxzqmK/O5F6WqYgM/RK+3hqDbRzZrIY81nVu8Y7OR/WXxLkJeU50T0FE5yxTp/jn0Nh9Bq30GedlCloyRFiMUVP6JvDtQ/1iDWUQlqiS14lK2xeBACeGTePZ6ntgkTJMUScGHx2JqbeQIkeWERqqYo9RQFcIG8zQIolBVOwHCdrpWsg2UkkItm2UGutR6QwGo/qUmXH0tffP6lcCKatiK1DC9XFLpaRlA8EbPC9vUMM9WUV0LnKphpSRMsx3bRpUbipwyvFK4qvZf4ZFYdSgIU+sA9i97S4mlAOGN/txBWNnQkO+pf6tAWIFThfiLsh+796LiXvNVFmcCp6atIZbL6qg2teyZ6SaOXoxswmjdKxse9R+Gk+cKm4nOVzxR2W91VOB1yb0xriLUVh/UTIpPqVpXwDyvj32vKAS40rYij2PEoxT7SQs7GXA7meDm4SEOp0zVD5GnAbJyhrPbEd76+nN46L6BWApcv3mAPJ9huNZFpxsp7CxyRFFbYCvbIVP7ozaVoL6k7lPl6rcCUYeycB5aBK60D/DhtdrSj/2A98ef887UHoObSwSu7Ist+rK2u/Do+UqIK9YUChM5LvEz7NdBAbQD2ghQdd+GF3YxCwYI21tY29jC+tYQ4doGWt1NzPwA6a0b4uG6M8kRUKHfKVHufBNPfuyP8Id/+nF89Okxro1DzHIPYQuIfCCI2E4ZWt1AospdTCasQBY3uNwzkjZufUR/pm2+2+1ifWND+ks8OsRkMkaasqezDSm8ZxsmcF3bXMf5S5ekXdy+dRNjK5rFz9D2wW041u/1ulCidm1eHWGusxTQuYQyzGab1Xe0vZ2rt6/0I3vBLnstH78BO38kd50nvthPeucfA1SbX3Fzp+bPls1zjvzMbnseuFb7PjVglfn/vN3R4hxu2dyX17MCri/0ya++t4rAKgIvVQRWwPWliuTqOKsIrCJwTyJQAVeZwdoplsw0Tw1Q3SGWqU1PugOhSdWSrF5IOqWSLcak4AL/iOLSUmSrau029V2iVnCnvlvgqhPdOq9qcdI5jyXnb/CFAtfj08hsAdtMlztBmemiKQmajVQ8jZ9hDSXrdd6YU7lWCldbhosy0/zTlj3HBnB1C/hKuLHErsL0FHN3UoFUa4tyZhHUOPWF+4X5/lV1vOefwlzcRRl6DORcAK7LP0Uo1NQPNxTDzr/OQAUXbVLriCJTSzfmom7uethmLQ3TPQNXjVwrOStgqRa2jVgsLrYWsgEra43aUkDV4y5FsTRIK9cjAJR3zEW/fsafeShaAZIZcDA5xEY7w3/5o2/Hv/cjP4a19bPI00JsBQj0eKi8xcWuAlfyj0xSlS2VmNBE7lUX7pIe2lTa2g6PZjNTgWmeoIQ1hA5UefqsDh5p/KSv6+cEPjPIMzpw1k9Ni19ZqnxD6eTuV1KsZ1IOShSP9FWk2ozquVaWw2dqPuEkj03g2u2j29tCr7OOG4f7+PV/+8f4X37/gxjvJaI28zodLZRUlPBLqt489IclXv+aB/B3f/5v4wff/rMI/AjXvvMN3Lj+jBS/GrZ76PeGAmvDbgS/lQHxBLPJIcqUnq7kkoF41xLcMIUfKVNtDwV8zqhklQevhX0In/gzqoNFmUsFbMF7dOabbF1UpFLJSshjac+lKjgJXOnvSZBFxV6/v4lWt4+ciuUkE8UZIW6RHaCgrQC9dpnqzOcsDZIwNZfnFA0vorf9KFrRBlKqUeOR2B2IFa2ocT3hgQRphN8sMiQaUfE8VQWdS8UXJbxHkBUacM0xThJkbC8+FYEdZKWHNCe0VrsOVZhq2xZXXFNpUs3qewVYgreuAAAgAElEQVR8lgKjGlegK9s9v6LgXmCSqF3rAVXE4jwd26NtGLBt+FJV3qwMBAzyO4RsPloEriprVAgsP+c5CLNqD21XJE0Qr1wov6OF0/TRuQwKvQmBQ64wUFUISzc0apsBDkDmxyqqVwJWhayEh1owS5yXKwWnvApsYKnG7TnQqr9U39fmjqgBmuYBDPLrG4Ofr4vpNacX+v4x2wBRvTvgqqhRrA9cKjmfrahYaRugxdfUGkHvS+AgN04EuKZI4xjTUYpxAuxmwK3pBM8fjLA/5QAVokxp1THD2maIt7z2PF776CZ2d0Z4/toe0nSGjc0+er2OFrrKU4T0Pw3b8P1AoGsUeYg69F/lz9oCTEUdKpzd7BtE4crv0ceVWQNU5nJs17YgtigExSwex77sh/DoB8vzBKGoql1bkA0t9oVcXJURhS2EnQhBOMDMHwDBEL3hGs6e3UR38ywwOCNq6vT2dTz7zafw7K1biNY3cOH8FnrpHr7woffjd//gffj4k7u4MQ659SAYOAo9sXLh2EtPXAHbzlPd+hWvXexorACcU7fq+412LT66vS7W19flPidU2I7HSHMey6wEzK6Cvx9srOO+y5flPXT75k0c7O1hRs/ZGTfv2I7rTUOd8jWLeLKFcCNJFa5ij+H6jgHX6n3pwL90rLrBap9ymvOFudsp51gnTWnd7+RdXlWdOzq5Ps3m+iIsPs18/Mh0vjknP5K5pXHQkGtUmhsxci/iLX70jlfA9TStYPWZVQRWEbiXEVgB13sZ3dWxVxFYReBFR2AOuDaPdhy0bBayOuHsyyaEJykPJbXdgSid3ZnH6PxJtHg3J35cuXOV09R52mdPAK76iWWY1CBelaauk2RVPM2nWulq0Sn1jk9FPy1wPc1DVHWgTXrNR01/sOBXZgdr3qEuyes/gmu00K9OoN3k+xhJh65RjrcU0EOowrWZIiuZyy6eczdpC6kFEOrWQkdtczXVV/+/wVcH4hvPornAqRXbBl7cY5dz6vnlWusmc+QxCPRZunGgfrMKSeb/EGcYDqsUXc1PVIsvV0DL/Gj1M7WGuwbk2hNUCbh4Ngdm61/I98Qn0ZR6VLc2LTeYdu2EplZcS56d8CoPZctHXhbYjyfoBDP8R2//PvzKO9+F7TOXkOVAHKfwci7TudzlQpcwTxWuouIShwJNNZf7EaBnhaDk2hzgdxDdKfXU01L9VFW9SdsA/pV/Wx+UZ2Y2JKr0c5suLm1SiyJJHKqiH5oWK3EgcJ1Rx6sLSkIV8WxNpgiKTBS2UpkrjBD2+ugPNxAEHXzya1/DP/gXv48Pfe5baBcRulSuhSUKpp3PfPQ8H8Ouj+2zXbz5B16Pf//n/g5e+arvw97BLTzzzFdweLCLYdhGz2vDh4+w20d/Y4hhr402rRTGh8inI2SzGKUfCGxuzQLxtS2TEZDtS0q/FBFyRaakyShMJXAtsilNIg24qgKQgFCGbLJwScmeCHTlMxGdMzdSSk2F9tsDdNYuwKOVA+FtEiMnyCLoSsYo4gPk2aEqDMFiQbRToJUBLRh8hMPL6Gw/hiLqI4tj5MlU1c/0VBXbUBZIo52DxZ4gWJ6lL5BJ4CeBpagcZ6IWJfDiZwjTaCmQs1kFHZR+B+mMvpza7rR4oo566oWoQE8tAmghUIhJgw/6SfLdoeo20dhKd9F2I33HwIzEhxXcCVglfT0VdXQ7ZGElpouzKJh6rTolNYu5yV+6xsq92OaGXJqqbwUmSkV1N/g4vxB7z5gCtQIxcklW5MrBUAGytU8y4aN+xsHIGraqqlBVrc5eQPtO461QW2Van3XqVrNMMWAkEEb6kY3HRwYlBf31KDsPXatbtnhUBbNMnSy2DeZbK+eSomrcVCikLRaWZq/Q1dStUjArQx4niKdTjKcJpmkLkxS4MYnx7cMYu1MPyLk5wj6RoTMI8MTjF/H2V5zHdDzBM8/fxiQusLk2xNqwa2rwBCyy5wcdzFpatEr8VCMf/S7VrrQY4F9CUvVxdUalbMvtiIW1QvG5JkDk8xfLEGmc7nlYsUuCWHq0hh0ELEDn+ao1ls07NpeCuf7SXztyDVTYdkRp73eHWNvaxubWRYSDM5j5QDYd4eb1G/jmte8gi4BLl+/DuTDAU5/+JP7gvf8Gf/6pr+P5W0BCCByoh2voB7KZkLCooKhSTS1uftmaQSDeHHIvvCTd/NG+x9j0+z0M1oYSh8nhBPE4FnW6Ot9q+9ZyWLQUWMP9998vsbh58yb2dndpAi79j/1fIX9j3mL+35VWukWFKz2da39ifbFbP7L5R/UidvM4m7spUNR3653+uIwM7c8N+fbSLzqMO59tdVyGU9XP7TqctUY9PDRnb7UCvzl8LM7w5ud7dj2urx6dYFUg2s2JmrBWN4QcbDUP5sbYsQKud2o9q9+vIrCKwL2OwAq43usIr46/isAqAi8qAscCV5u4Ls5FT7Ozzq/eCbjK4Re2y+eArKzE57fT59PabcG6bK58LHC1BflCxBw6dWnb87+ur6O+3tMB1xf1YBavUSb5/KEuYAVm2urC+VU2v7IMKS+7ngqmykMzyL3kg83YL01vW/BwlYWVXeORdD2D5MfN+5cufxywqK6NVy7lyBseiA1bAWlgdRTcs1PP2rrtyZqs0Q7lfzfUwMuAq36mMvmdi1a91DrF0zfVdt3HrE078lw9YQf1TXJXac30bBWctc/Lgs0qWakoSBeuCjF16Si3KOXVG36ylgpNgLUfxwhaBX7+za/Cf/6ud+PChctIywhJUkhxKYIrSec0BZ34/YmlQCFFqaTIkCvGI3CHfFrVbEIQbOOGn6FKSVOOna+o+XHK9RBgUR3oV8o/uWb69zkIJH6V7ubpb1q3A4f2Ce9U9UhrAsK3FlplS5V/6QheMkFID1fCjSCQQjbdDv1bh9idjvGbf/Zh/NPf/RB2buXoeCG6vBwvI8NBq9VGx2thbQBcfOQsfvQn3oOf+/FfxPp6Hx/94ofwuc/8JfrJDA+fvYSN/po8r6DXw3BrC9vrGxi0PITJFAVtA5CgZGyCDlp0V6TCdHqIWbYPEMZKvHmRqgAjIKbv7YxFdvJY1K6i0pV4sr0QNnrwWBCNYIqeqmUs36X3KLEO/V0FcHY30d64DL/dQ4twNxkhYxo/QWc8RRHvA9mBKFoJWEXdK5W1ptIX/cEFRNuPoYyGyNMEZRLTvlKeDeNMMCKQoyDYb4HuAFrxXdO0RZ3s4DoBDv0qg0BSxpMpgWtKPTXKIELp01LAQ1awyI/2WQExDhwa3FTeScCuhck8SUOmLYWlr8u1laK4ZdulxQZ9IdUyAYhaLUT0/WVxOKZ2S9p0D71eX2AamzMhlVy7z38HApCpcGy1Qi0KJSpOa5/S7nVDYh54qopbnCsNkNZ+rLY55PrRnALVebWaF6v0JYJV/SubIdI3+b+1SB09Op3XpfNLlWuRAllmP9LYlHKbcqq6rX1al49wCkkVeGtPVQMRBVXVPdvQLApnGQ9MnW6bgAps9boJW+nTWmSZAFcCWP6cG0NUYmrBrATZVItmHcQJ0qSFOAFuTzI8O86wM6U9xwwRFaN+Bq/r4aH7z+NHXnUJXhHjm1d3cHCYYWM4xOZ6j67BKIspgtAXJSv4LAlBxYoC6HVC9Lr0aY3gB/zrI5AXixaq43sjarcRtjuyacRr1RR4s9CQ+3QgXDelCHRZaIt/PT9U31/bgBAIzTZY5qLUDj0goiI2aqOMeuitbWJ94zw67YGMzFTJF14bt8aH2In30G+H2CiBnWeexF989E/xpx/9Er7+bIwpO2GoCtdQ3qcQr1yqUkV9Kw2cGwdmlaG7ibqZwabK71tWgR/66PV7GK4N5DlPDqYCXEVV7zIa5Jlqgajh2hquXHlAnvT169exu7sjsWNf0v2DemNUWtJS4KqqbQG67vONdlrNkhqZJgoVm8XgTn5XN+cjLvNkcd4wf4S7A66LZ182d66gbOPd1ry35m7sMhWqO6bMFa1vzkFZm3MIgJ6fdts0U1X4bu7XHLtWwPUUc73VR1YRWEXgnkZgBVzvaXhXB19FYBWBFxuBM2fOvNhDHPn+cVD2TorPOeDaLODkwNOcutYqKrs1XTX7PF5xupji2LxwUTksrdh6FPyeVuF6ElB+QUFfClx5NbVaqp5YnxSHo8sDZytwXPr9Mg/X5v0tQlW3cF98PLoGV1XinXUljes8oqyeB67zz3IetvJ3zQWLW1HU6XNH4X/z3k5SZs/JThuw9o7P1wGJJQqxxQWTislMM2afN31oneZrFgYKnjS4ksLs8qKXAVcrvCWg01Wt97VK9f40hj9L8Z7vfRT/xU++B49cfhQZ2ojTmaTGe61c09HpZynpnEwTN3sAU9tJ3GVxbYu8hsrPAVdpCI3PO+imnIaLfQOuUiDL0Rjzv3QKV7ljVUu69ivp4QZ7BHL4Cn0ECBO4kgnRkoDwJh/DTycIeK0eUPgBvHYH/c6a+Dd+5plv4h/9zh/gg598Gq2ijShooy38IQMRYEaFZuhh40wHr/vrr8Iv/ewv4e1v+CF88/bT+I33/SY+/8GP4kIS4dWPvBwPPvQANtZ76HRZoGoTw8E21jtUvs7glwkwSzELPEmZJwKZZQVypuYnO0Aem4LO1LsC56huzTHLpgZcFSirulVsTREEvgHXBElyiJTWBKby9fk5wjlC2cFZdDYJXDtANkE5PRDQmmaZqFVn8R5AawMCDgJwPhP67hL0Ug3eOYNw8xF4vS0FrCReGdPB6cGZS8EjsdigVYKoqc1OgCn7lR2AbgwQsIt/axAIUJtOp8iouuN3CZOCCDktMErCGdc7HEQxP1e9RIHzBFXiZ2CqOYI+8ajMS2QZoR3BHr1BCdr4V6FeMJshas1EwRiymnsYik9lvz+QtPIgYhOl5YAWbPOoThTf2RCeAVfCXWeX01SONcclhUBUNNb+q6IUlZ0K+WSl3NOx1YoEibpcVa1sC6r8VHisRbPc73kQ/bkCL+cNq4eXYxrQlS5p56wgliih9TrcPSy+3+r7qXY/LP/CZVLMZ0m4zT5RJ4udg2g/K+irkFGfC4G4g658PoTwWUHgmiOzollFosD1MM4xiYFpMsPuNMfzkwQ7kxlI+Du0hAhKZOEMF89t4B2vvIxeBDx7/RZ29qcY9PvYWh/A92nDkIiiUyAooavnIyvp15yj0w4w7PUQtiMEUYQoChFyQ4tjIStRsdAVVfIdqlzbAhgJHgVVutR4sYpwoJDPnxtLocBWQlwvVKUr2w75P8E+NwxmeSJ9th0FAlxp5xH2BnLtYRDJJoQ/PIPhuUdQ9gfYHd3G3vPPorjxPJKbz+ArT34OH/zMU/jCUyMcTtVCJQxaAozFP7UopGCfmrxws0A3vKp8EJedIRs/Rs75aAOvAq5sCwJcJ1qQj/ctHzflKt9pa2sbePDBB+SZX712Dbu7tyV22gZqRWX97nZvPWeHxHcEbW24idDYgHOKTMmaOuaPKwrn5pbLKKX9zh1jcWNTpjJLVKNu82+pFmDJeU4vYpi/l/n5slPHW19buO36s/WGyXHRkeyUBnTVMeionZR7LivgesfZ3uoDqwisInCPI7ACrvc4wKvDryKwisCLi8BLDVxPmjyeBFzn1a3GkZySUCmdFMupP7e8kNHS3fkqRPMp4Ec28mvZaPUNrVy9UEm2oZw8Tkm6bDE6N0F/oY+tcW53uYrYTE/UAHh3o3JV1eMJ6iVThMki4oTFibut4+5ffm/p5vosT6kJbQJXexzNRUCz/Sg81zaz+KdaNM2pZ5apmI9C2BPWbqpwq8wKTni4DVWrqsWaCY0KUqo0TXcYDbot1pv3pLGrII6zfTAVjPi3SpM3Va9k1jf6gChe9SR6ihZagVaSPoiplozxzlc9gP/qPe/BE4+8UhRTSQZ49PuUtGymt5t3nqmKBMCask6AkUt95iOxVFQ9YcMioZEC6lSucl2iDhSjzcpH16WZijJWDqMpqFTV1lXSVUGrYIMfolJMFWXynZJKR09goBRAyiZANtJCWlThRiHanQH63SGSvMBvf+zj+G//xXuxe3WKXtgTwOJ8FpM8wYRej70Ir3jVg/gP3vMT+Okf+zlsX7iEP/7yB/HPfuf/wFMf/Ev0xx4uPPwIXvvqV+K191/AuWEP7aiPTn8Ta8MBhizIQ/Wc6tPgeRFatBYoZshTws8dlOnUbDCssI7AHSr+MrRyFr5SNRmhIlEJIaAv1cdDBK0AsyxBMj1ATGhKJSzPI11+hpIFftYuoLN1P/x2G7N0hGK8h2I6EY/MkgW7pgpciWMIpUvw+jK0ikQhb7iGcP0hhMPzAmryqXrAErjk9I8V301CtAAIfJSmapU0ZfujwJ2wNQQVc3yOaZpgOo2RJYRgHgqP31XgqrC1AVylGasqz/MJcqXqkvoEWxthAS8BYCUdGHJkWY48o1I3Q8vAaykelmo/EbRKUblGgY8oChB22uj2B+j1+whYxCgw3+EWC54FClwJzOT+CJUDA641MHJF7RRuugJcCqSEdop8sAaucofWT9Q2gP1OvVUFSkpszddU7A+08JTCEk3olv+nX1LgKoWFbOOSfp0OuFbqP2cNUCsNHZhdNs43x3y34SajlrOCWcjErpW/Ttls7cB51jpLAWnjpahbS1G5ZsjKzIBrIb6utJwoUipbExzGLPo3wygpcJhmuDnOsDdhYT4PXVoXeDOMkGNjo40ffvWDOL/ewfO3dnBr5xBREGFzfYBux0fJIn3iJRwhZAo/gWuRI81TsQUg4OwPVOnMDZcoVJWrPgdNvabCNWx3Kxskp65smONUb2/1M2baPu0LCF7p5UxVraqnuXES8B1Nv+Y8UxuDQIEsv9OJfFGKp4UHb+N+bD38vVi7+DCSZIxr3/gCdp/8DEbPfxVPP/cNfPxr1/CZp0a4vTu1Y7Xku7xf2h9wbiHQleBTNhJ040vfFTYPm3myaeX6Hze1un16uKqKfzJShWuZpwparSCatPdWCxsbW3jowQekLV69ehU7u7fl2dLlVgr7NVTW1TujehO6+Y7a2uSi6laAXc0FGpZBzbmX7iUYVKzY4nx2T71Zp+9GtdHQu3f/lrHKVNtqc2P9u3YIsenO/Exz2dzodPNmsxCyuUsNe+txRceIE2Yqros15g3LPk1bIA2TbmxLu7XjLl7rjRu3TpjwrH61isAqAqsI3PsIrIDrvY/x6gyrCKwi8CIi8FIC19NNGuuLlUncnJG/ee/NzRh1Qei8W+dv1RaqilxOqZisgdP8vFTxZOVDKnPrxiS8qgB1VD25CDZPhI1NVcQJ8+IjN9PkkqZ0nbMVEAipi5QGdzt1y9C1RC07PXbOfsojnhQDwqC7/qN0rQK0ttwyZaamqlbq3gaUXjxPE7jOAQKn32lUN1bQfvKVusdyZMNg4Wvu+qSQzh3+VNdlH61btoJhd84maJ27f6dcFfDqoKumgko1cXdcsRdQ8KnhVaUZ1VSHaSzepm977D781z/9U3j9E68T38yENZCKTJVWLpWfhZtEuUSgY0pCHsSpX92zExG5nlzj5WLhVnLyGyt85dRVtqi1z/I8VOA672J6Gkp6tpzXFokCKAgiakgg10p1G1W//Ho+Q4tKtJyKsRitdIRWkYry0u/20Gdl7+4A37xxE//0d/8Q//yPPwUvCTBosxBOIEVhCLKm6RijeILeeg9/44fehP/kF34Zb3zTj2DsJfidj/8u/q//57fw3Me/gny3QLG+iSsvexhvefkjeM3FM7i0tYWt7XPY3NjAoNMRWwJ6olKpKLDYCxWCpTFm8Y5AT6b+E7cK5iBQy6jGZKGsRH0nzcOVIFpS9cNQUo8DwpIiQzLdx3SyL3CKkFoK+PC5RH2EG/ejs32/KOtK+rWOdlHGY5RZjFk6Afi95EAVZX6IshUI8KXyltYCM7+HYPgAupuXRXWXxVTnpmIvIAWyxFJAyDtmtHiQyvbWLl278JjCreCSmwP8eJKliAW40nOXG2+euLEWM/7VY1AVy0PxdzMCekJPXxxBpcq7K7DENipN0yqma5o6fWip1C3g0SQ2U9iqqf9M4c4RtkopjCReswSvbCNra4i6bfghgRcViATFvHZfQBjtBQjpWMle7DwI/i3eersGSgywNhXcAixN+S2+wpVfsfNpVZuOouHZqvDVqVpV5VwDUgJa3ZqTdsN+JH3YPqM7HMahzFbA9SenVGf/Nn9NN4Q1x1Bnk+DGpeq/jSHPvdoVxNqmSKUS1DFejuk2atw9NWwFWNCKae+En1S6ErhShc02ncUZDqaFFMmi0nWUZdhPMoxjLW7WDUKxsthJY7S7Hn74ex7GlbND3N4/wPWbe2IzsrHWx6Dfhu/RH5QAjyCTBa0CaRcErlRdt8MO1jY20O7Sz3eGMGyJ6pRKVwJXxrvlUwHLAlv0bnVFzlQNrcJnjRL7tfOzZZsRtasVFJuxHXHTJOqIklbcXaVIXlpZunBjxvMLRH4LOf2Dh1ew8egbcPahV4r9wPTa09j56idw9eufxJNPfgmfeOo6PvfcFDd3YpSTTLxh2W55UVlBz9kcmYBvjrTqrSzXVRUm5BjEanja72R65LfQY9GsjXWBzZPRBMl4qjYQM40lx25ifG5GbG1t4cqVK/L7a9euYWeHwJWYt2E9IdCPfdEK4jngKifks+H2D72p1Z7B/XEbiOJl3njf6ralejbLnwagrD5Xs97qm8137WJ6jtN+VglS1Yft+At2S3LaBSp62rnzkYQYu8K55KxjoetRdWs1L1mYi+tYZHjZeaFL4HTXpHm9K+B6pxnd6verCKwicK8jsAKu9zrCq+OvIrCKwIuKwP+fwHXphVfeb+63tXWAFvtpQpoXggVr0HP02+ph5iibU442WadO0ucR6xw6OoX6844pZJYafeznqCxh+l/lRaoVoTWt39Sac8rJ0zWRajEiN9QwFzAl5hFAfsJhTwau7kynuy75VAVc3Yqp4aNbtQl7Eg1+d1wMHYg4AmCrxZbBzUZ7OO5qjyi3j/lgtTA9btXUXBjaoqbJ+eXZuv0C81qU0CwcTzwRG7WpnNBTvisVsK3ol6Rba8V1/hHk4ntSoX5CeJHF+GtXzuDv/8y78f3f+yaUfhdpRiDFtHXz4xRYxDR9Lnhtccyq9YSt9MW0Ajru+Tng2gzR3GJWrAB0A0X+OijjFpbmRylKJpTwZVEoFaHUP1EC4osVAat/E2zwjxR6EkGv6MjEF1JSyIscXhbDz0aYpYnEJxqsob95Brnfwfs/92X8w9/6fXz1GzfR9tvoR0z1d2nPJdJiimkSY7jRxzt/+C34ez//C3j969+Ca4c38Nsf+Ff41+97L779hWdxcD3GOCkRrPfx0CMP4M1PPILvf/xRPH7lAWxtn8Gg10cn8BHOMvEKVRCpabxlOkEr3hfgSggiKjjeByEDr5k+qiXhCyEMAahTyZLZMu29h4gVyKkKnB5iOt5HNh2r3ytjRjjdXUew9RC6Z+4XoJhP9pAf3sYsnghQJXCdTXbEZkBqyPsRCqpmJeU7RitLULRCBIP7MNh6AF40RJqWSOJEvGPVc5Z/pTSaKFfFgcLsKPhvKSjEwj0CXBU4pSVhGpWLVDEKH5e6OkXpCXAViCjkiqC1hVyK+vAYdKScoSWxrL0y6fdK8aeASlOEavul93CBFosqkcgKaOMFZvDLDCE9YAWYKaQMaDmxvoFObwBPqrvTh5YqQaqKTWFNOwz2L14LCy5JETi9d02h15dd5Y3K4xuc0c0LVecqIHXQtYaosslhIFa9fc0+QBSstcJVFbHay0SzKjBXi1+J8lBUrjI4mI7ePmsASz9T+85W/256smons+9rZ3Xn1D7pfmZQV6TVquis/jiFoChx9fqt4p6kmpf0EiZoZRG3girXQq0FROGqwDWNqWYtsBdT4ZphkqSYZJkUVyPGpII1LktcH8cI2i28/bUP4tFLGxiNx7h6fRd5nGM46GB9vYcwUmUfPZO1OBbBOdtehiTOZLzrD4dY2xwiDKlMnYkXakRbCRbpk0E1gEfoSmDZ2EDj76nsFkjtnoOM2apw1bjYzIPjAG0Gog66HCc6PQlnmk6kkFhpCm3avEQs5kf7g/596F15Lc48+AQGUYTZ9DbG3/gEnvrsB/HFz34Gf/XUNXzpZoab+xnicQZai9Avme0zzXMkVKUTystjVbjv1OfSV1sefIJd7WUVcO32e1hfH8j1jw+niEc1cCVqdcCV8Jr1Ax64/36B11S47u3tCXzlsUWAWqmvlwBXtxPKLAvxoNZjN5qajDWy4djIPqnmcqZwXTpdMzsWbZe2KWKNVLusvUMsr8gVNF3MrnJThzttwB+dLtQzzmoT2bWdRh+prq8xJV60hJJzN0iw+rc278k22e0z1aEaBFfdvY6fa9+8vlK4Hjc3XP18FYFVBL47EVgB1+9OnFdnWUVgFYEXGIF/54Cr45nV/dSqhSqFXlfCc4u6I9BryQSxVtU1NQ93FDEenWwuAa52MXf1FFw6mkzrTfE0pxg6Vs7Az/tWlEoVT+rDqaD0jkD3mKtsYlA9tSqa5Drv6s6OT8dfHvlTHH0OuFoRFi73FmGrXnalarkb4Nq8RX0OuhgW0HzM/S87/nF344CrPu/jjjh/onlhtaqX5RYb7bt5LFlcGovWBXKjPQhTUZwp9hwGXLnAFf7BXzngmqTI8hivvrSOX/2pH8c7/voPogwGyFLJw1ZFqUuzdDCoUC9VKhkJXEWlJhBG61IreKnve05h7DZTRAmo4Nypbyvv5Uqxp16VBFEKHjVlXAoDCW8lbA0EUhhGhkf4a77QBLSSMi7p8BkCKjTjA7TSVAo1dTe20d48i6f3x/i1f/MB/MYffAzIZmh3u4i8tqjgqPKcBSzAw2sANjfW8KbvezX+5o++A696/Ak8e+sq/vzjH8JnPvNZPPPMDTz7nbsap/YAACAASURBVD3s3tqXvrp95SLe/Ndeibe+5uV44splnDlzDoO1DfTbEbpM1JfCXgqkBG4RuNIGgIWxpCCRIGMFs3kqytzWLEWLSmOr6E64Kens9J/sdNGmDcIsR5aMMR2NkE4OMUvHAhSpoGsNziI6+yiiM5dFqVZMdpEf7GAWj8UyAMmoAVxLKVrVBK60KyDI9HtnMdx+EEFnC3FGKJSqfYESFOmb5JlsOwJzaEkhHVatBAi1aCWgRc5mSKlmJEgjbMtayIsZeT/ygtYX9IFVP1jeK71SS+6Zibo1VJsJ8f90CteZxE94qlyLOFTCp5WDp/+b6mGV/CrQbzF9vEwRlrnEj/dCyEcFbW+4jm5/HX4YCaQO6INJFwQRChIsKlQlSA4EAtMmwpfr8wJCc9tccAW0pE3rq00gaOXNagDVqVHnlKsKpioFr1h62EaH9Esbxd14Vvke6+OQavDS1nRjQm7dFc5ylgZOgVk9QwO9No45T9jFcUnHQYV1rt9rToo9bxmAXNX35rhXFwJzG6CzvEQhbYDq0kTBK59lSeBKH17aV9CjOMXuOMPtCW1RMsQJrTYKgZssHsf35mFW4tphIsrkt776fjz2wCYm8RQ3bu5jMo7RjUKsb/TQ70U6lpZ8jkzpp+pa2w03ACbTRJ7n9rktbGysmTd5gYA2HuLDys+rvYQUrrN3PNsq1dCVMlIdeWVGo8CVGw+6qSJj9ayFXPpyB721dQzXzqDT7aHIciRxjCJJxTPZ82eS+i9Ft/pnEJ5/GP3zD2LYaQOjW7j15MfwxY//W3zji1/G09/Zx5dvTPHt3QSH40zaXVv6HQt8zcSuQcYfUaGrL63wTN6DKV0VuKoqlu2G10xLgSGBK1oCXKdUuNKuY1Za39NNMcZy68w27r98P5IkwbWrV3FwcCDjQV3QSsfzowpXVyZUMx1mLfpDWzE426h0m3Z8fm6O4ArE6dTG3tKL6f+W1VK/pRrvK3m56FxArlH+3XiXLykcqqrxU8xvGs1/cWpwZEO1WYRvbtJifavxs4qV2pyI7/3Khqi6NfsZ7TN0O9FsjexAts+7TJXLn62A611OjlcfX0VgFYGXPAIr4PqSh3R1wFUEVhF4KSPwUgHXOwGkO/1+Yd7YsN9seLU21K8uFa+CYRWJUsSybJIrqlCZJN/By3UxwIsT5iUp61WK2gt8OMY363TvOwA5ggEpxmKLMreIuJs4L7vUZdC1Uic1J/IWk5OA5uLxj0eMzbMuuyquahwRNIWUqVa0zIr767xI9RgnxaJSXzXuYw4AysLNfA+tPS073rJ7Wra8Eoix4FV5p6bidC612MTArzz2WsuyDLg6RaljGnIukbDq4pjVtpV1aF8Qe1V+iSrBkgpXqslivPz8EL/6U+/Cj735rUA0QJ4xnVVLzyvA5LVoqqzwVyrtQMDFavRazEdVeLU9R60ysq/zGYgqVzwPBIrU1gNKgfRuzXuSsNfOS49NQlMHmfQ+CSdCAYkKJz0EBn8V7xmUYkpuEcNLRvCTCcKiRLc7QGfzHOJOD+/73JP4R7/5Pnzt69fQawdSQIup8gQwJXK0olIgRSfsYnNtgFc/+gDe+obvwQP3X8LNg9t47tlnsHv9Fp65ehtfeOYqrl67hXYU4omXP4zve+3jePjyOWysDbC+eVb+rvW6GIYs7MOEeVX4CSzMYiCll2oMKjTpUcr0ZJ+ANUuAIhWbB6qOWRwqFwmn0RFWUe+owjVk+m2aIp5MkNEeID7ALJ+ipPpyeB/a51+OYPuiqvhE4boDxBPxh0VqwJVKWymaFaFshQZjEjkOwRZB63DrQXids+IlyVRvgnDXPthueX2CmJqOHfL8NW2Z6lb6r/JTCX1n41i8VunfmglwJThlwSyJgvhcsv2wfzEhmYpdSYFmKjL9ZwW6ssASPWB5ZrZ0bWf0wfS9Qq0meA1WpEjbdA4vTyS2YZkhINTJUoG/1Et2ewOBrmG7rcCVHp7S5GqAoftEWhSMwJXqxRkVsQSuAuHog6mgxBWrUb9WWnQQcmkBJnnPWYq3U+e7fGinBqR/cgWXHcRtQlr53zyWdB5VT7tjCjmqNx9lRHYF72ysoYLQXQf7pPrCuj5sxfGUrtqxDLa6z5hyXaGdPoM6k0LjoFdWA9fKpoDAlcXb0hRpFlsRtkKUjTnbA1WeaYxkGuP2KMONcYn9OEWSUJ1coiMq5Bb3TbCblLh6kIgn71tedQkvu39dbCt2dkYYj6bie7w2jLA26IhFRAu0EGExNPV/5TiUZaV8dpqmWFtfw/mL59Dphigk1T9H6PsII/VvjdgHqSJ3dj8CW/XZ6ziuPtjSLtlWTOUdEO4SKLOoGzuLH6Ez3MLa1gWsb51FGHWRJqmk7fN7fhSKDQl3Yr1uF/7mGXQ2z6PX7iA/vIZvfeEj+MyHfg/fefIZ7OymePLWGF+7fojbh4nAf45N3BjQ9sWuwI0rBfEcTwhDxUhGitpxDKKC2/yJ2X98H71hF8O1gWwajA4nmI5pTUM7EQWiamMBhFGA7TNncOm+S1IQ79rVaxiNRlWROPbX+n2svubsL24jTn5nlgIcix1wde/UenPdAOnCprH2tUU9qGvLOt1Y/OM2n+fe+a7PLCkCqtd/euBav8fnTz4377D39EJ9V9dx9L+NTdkKuCor1rdoPV2qVdRujiMtwc2f6ztls3fPY3EedOPazaPBWv1kFYFVBFYR+C5GYAVcv4vBXp1qFYFVBO4+Ai8GuMriywoH3OnMdwsC6wnlcX6fNaRzStGTzsGpoyoc6mI6zRpZVerVyVW36ttk0Z3GnxcLXHWe3Ci8ZHPd5uXMT7I5A9ZrcAv8Oz2D0/7eRXZ+ol/H+zR6jZNUocdfh6akLkLM2kpCpZuC7gS4CjapvuGgtcTkBGDt2q0DF+6zRyG9pt4fp1BpXqdct0v3WwD0FdwVwmkLnzl7jOWK1Xk7Ad5VXdzLxbB5Xr3vhupG4CqVg7pMnRkIkv4iyldLE3XI2gAsVYATKSYU47FzAwOuPwivPdBsdeZ1i0pWkEmVvizXJKo688Ak3HJqO4OlLp6VXbDzHnZkWBbVCl6re1T6o+DJqlE7L0qmgWt1dq1AL8+EwE3IVyD3T4VTyAJLXPRTfSsFlBROFemhFIIK8hxdP0R/7QyCzbP42s4Bfu1f/TH+7z/6LLKkQL8Toh35ouoU/09CUb8AHRVZkb7ba+Ph+7bxhsdfhofuu4DCU19QLwe+c+02vvD007i9v49L58/j+171Cjx6/2X43QBJ4EvhrI2NM1gfDjEIW+h6OcKS+fP8m8l/y4xAM7W0WY27QFYBrol8junuVJJK/5Rs7BZmTG9uR1KFnEpOKgWzJEY2PkAx2UGRjQS4BmuX0bnwOILNixL+gkB2RIXrRKuiZ2PMJrdREriyUjvBYStUMMGCXQJcM/jtdQzXr8DrnkeGtihUpRCOqcSZnpybClPgv3lCSgu1FHMBkdwBmM0QJ1OpPE9vRylyRfVdzsI+Blz5jCXVWzegRDUrafv0zMzhEaozBZ1ALic0UksDqQTP+6YNADmrAVd6r7K4m1gM0Ku4SBFQBS3wNUcWJ4gTQuQWok4fg8EA0YC2DaFYCQgs9qwYlcFNhkicDgTmEgbTE5PXoIpCBa91mR4HYNnWpYq9kGmDsK7wlYOmleqUtgkEtFowy41tWqpINzw0NdzU5jpwKDR1itaFQjrOE9NZCNTHqDCry4Ewz1U9lgwDjcFRrsCuV+1O7K95xmo/d/3drr1hKSDgtyDsVuBKCJ+J0jhXP17aRBBKpjHiyRS39xNcHeXYjfmZEn16i0bcxCkxzUvcnlLhyiJoHt74ivN49NJQQODB/hTjUSyXN+iFGA4itNtUp0bqxysFt0w9nLNtJpjEsYw3W9tb2NrcED5JKM9nR4UrfaD7/YGAW2cRIP6tUIsB56Erz1mArG0EBCGiiN+hLUeMNGVGgY+ov4be5llsnbuMtY1z0hcm40PxaO7011G0IkxY6I4bBIM++lvnMRiuIY938ewX/wKf/JPfw7e+8jTGoxme2x/ji1f3cHUvFmUjN4+quRTfrOxDbJtStJDFwOj7y3ei9i+qW6V8n73X2Pa7wx6Gw4EM1+ODMSaTqRQ64zOUtH/z/g6jCNtntnHxvvswnUxx/ep1TCYTs5LgK0Y3xXS+pi3EQVRFqApcWdqLwNVZCgiHbRZkbGzHuntrzj+OvNsXPF3rDQUHbutvN+cYi37vrr1LX3CbEMdMfJaDVnePjdoEunuz/CiNiZOK2c2b26YNjf9Uytx6HmfzKdnUUait89H5P1WsJMj1J25dXQHX086tV59bRWAVgXsTgRVwvTdxXR11FYFVBF6iCLwY4Nq8hLsFqvUE+vj5o86rDaIsLOKcstN9+7Tn14mwKkmOANdjYuompnMTUFO5Oty3FMqdhkw2zunUUDI5dvPtxu/t0uufON+tefb7oluGnmdhum3p2M2Dn3h7d5lGp8c1wCkVnk1xafN6eb4Wc1lPGHB1yxFJG7SFxmlgq8R4EYw6vZbBASdzcamIS9ts4xgOfi6CXDnXkfZ7Z1uBFwRcJUtXgYac03lFcjGvJr+qPhNLAY1eBXsMuDJVlwrXLJvisXNr+NX3vAvvesv3w6fClUVSRD1J4KpewlQCar6pi6lBCcJR2gxYlXSFCprmLIpH+YamgzsfTi0upOnYlRLP/Pyk6FKpRX+khrb4Kypolf/aQlBUu1K0iIBLU7eJB7g0nxFkFjn8IkdJtVxyAOQTtL0WBr01dDcv4jDo4l9//LP4J7/1h3j22R20w0CK1TBlnIAnN4gd8HwZkFBZGM1w5uwQr3n4Abzywcs4s72GjcEQ7cLDteev42vPPIVJGePRhx/E6172OM6sbaFot1H0B6pa62+i3+2i7dFSYIIgHcNLE3iENwSaBdWtCi5aVHsx/ZP/Jgy1AjokkqI8IxxiTAlDxC+UCmYW0ZIKOMjTHPn0ANn4FopkT8Bpe+MK2hceh7dxXkEcvVonuygIXAl1szEQ72EW76FggS6m8lP5x0coUHUiwNULeuitXUHQu4Qi6KvPZhZrgTKensBUgDwV1qqU0/ZKYErvRgXkBKEEiPF0iiSeCoDhd5jpnJctZKWvhbMIfWgdYdXcWRBJTB6kHZUSo5Ip6IR1GcEdoZZaDhB2EoRJ+zeLDfHVFOGleroSakf0b6VlBVPWJ1Q1sjJ6gLDdQ3/YRbcfIaCCUrxneW5NO3feqaoK1SFVVXpavI4AT69DwZamvNdbSK6vyHhCv96mUtxBFelHzlLAlNvmuanjkII8dy0CXa3niQe4DQhO1ahbXvNjo4JWwjL3OzfUumMb7ZHzzgNXuWZ7acinbDwSaGfj4vzg6ICrxlA3WdQChCn0NXBlGj0hvBbRywnk00SA663dCZ47yETJ6nstrEUh+iGLQSUYJTluxS3cGNPP1cPrX7aJhy71JEaTMf1MUxlHet0A/V6AiMWqvFBsI4KIbY2N2BT8ZQtJVmCapALcWQRqOOzL+JSywF1ZoNPtY7i2jk6nrQpqQZQKKl1augJvBeHSFmXDIUSn2xV7gjSOkSRTuU8viAS6bpy7jO0L94vKfDSaSHJ/d7CBVrsv9gjjw10Bo8MzF7B59j60ikM8++UP45N/9Hv46ue+jmnqYy8r8JXn9/CtG4fyQCPaXfBKZJNM3yGinHUbAxwX2BbkudmoKhugbNgU1/roDfoYDPvSz6hwpeJYbE6kiNgMOcdwjhxUuG5v4fyF++SZ3bh+U5SubrOAmyNqJcDLkC0LvR7bYNU5Cn9fyOYXYy3X3cCExoHte8oIj9s8nQekxnMb7dZem67FHtnQlanJUksB9U3mmL3sj5urKAyeFxc05zE6Rtq8rAFUq2MuAFfX67RtzZ9bfVybmyKNGS6VzW4jv3HBi3HT6aF+7+bzKw/XpQ939cNVBFYR+K5FYAVcv2uhXp1oFYFVBF5IBP5dBa5uOtesaD8HHAWu1MhPwM9CAI4AQQE3NnFdUEHys26xuXRibEfXiWxdsKmaiC8DjEvSzE7zjGTyvURhUE1xF1noHewHTnPOkxYDOjmX/zv3seOA60kLm5OuRb39lh/VAdd5L1BboNoyTI59lzGfW0jYPR4BsQYN9Brm0xBV6KEPpPk9p6J1z2yu7VoQTrtJUMfsZIWrcquGV6oVz3LXx8r1GiC1FWCsHWxV6KR/FbgydTfBy8+t41d/8sfw4295M/x2H3npK0R16kS5b4VTkgntiq2JB6UDRaa+E5WrFcKparuZmtXSRQW4ahmsuk6HqPisCrUARyaON7wqm2o4AWc1yHOWCXy0khDLolR5Dp8VmJIEeTpCCxm6nS4Gm2cxG27jc8/dwP/4L9+P9374S/DLAt3IvDeZAewVopQLESDIAiTpDIf5FKmfor/RweMP3oc3PvEIXv2yh3HfxlmMDqb4/De+hie//XV0Oi28+rHH8PhDj2N98yJ6W2exduYchoMtdKOhpvMyxT/ZgTfZhzeZwBMPVMKbGMUsk6JKAlwZBymWRehKqKhpu0wDDujXymuWolZUtSaYzRJtBlT65jMU8SGy8Q3k0x3xp+xsXkH74uPA+jkFFPEYJVWu07EAU2T0kd3DLN1HTgA8U6DL/zsrMrlGAi2v1UFn8CCitQcxaw+RMeU7mQAJQZY6bxPCyv+i0q9hJSGFr1xfbrH2V454OhZFrlM286v5zEOGwMpYsdBPKLCTkFV8XEV1p8Wp6DXM2FAdyf+yTYpPpqRtE3hSoUzQaUCUJgXi00jpZA5vxpT0Al7O1O0RJuMx0ryEF/bRIaAftBFFLJil56e1gKbm66aANl2rTi+OHbUHZO1bWysJBbyaBUEFWeTlZAWpGtYc6jxQF5eSwlmmiFXhq+YQiwWE2RIo+DKvVhm7LE3boOqior9SyrKAUhP4Ms6mmNWxz0YpV/SrAW6dPYiOObZF6TaE7F2qNgo8hlPnqoet+tjqxgrbQ5bouJRStZzTZkKBqyigU3q4xtjZGePZ/RQ7BaSA1Wa7jZ5fYppMcJCkuB17uD0NJO3/ex4e4P4LXRkP4wkVzKm86bvdAN2OqlCp+ovaHXQHXSmkBdn4oVcrPaIDjONMoGun08HGxjo6UYAsmSCeTuCHIdY2NqS4lni6GqhUsG7vDYNXDsYzRqKaH2yg2+mhzKjcPUAcj+U+g3YXgzPnsXXhQYGvcaJtPOz0ROXK/rW/ewtxnKG3wc9dhjeb4PmvfgR/+Se/j89+6qsY5SHSIMQ3b4zxzPO7ArRDX11jqQoWn2M+DhGzsn2z6Jv6zqri2c2BtLCfMNfQQ3dAhWtfAOtkRIuHRAv5WXvM6IM8K8R+Y2t7G+fOX0A8jXHzxi3ZXNHCb9r3FUCqtc8y4Dpr0adasxsIXBUumj+wmz815kZu2rQMujaBq9LI+ZmKzMd0YiO/WHx3u/na0U1cVTFbyYHqoJWS2K6vCVyPzAvc5nMTuNqR5pS1doOyQeJ+v+Q+3PS1/lUNXPldAtfmbLo5n3PXpvMbPcnN51cK1xc6x159bxWBVQRemgisgOtLE8fVUVYRWEXgHkXgboBrc7LlLufuoVF9I6f77vzstzE1rAw7ZfLnlEPHxEkmxKKaa6BMUw3IGZakQjYPJRNQtwiRGeg89dQ109HZbTXJXyYYPeGZHhcbB+5OF7sX12ia4FfT+JfD0MWf3hPgqgaklZ2AM2AQD8TmbTaBaxX8o3FYuugy0HKcCmbhNEuDu/S4zebSVO4uOYJrVkdDbVF2v3CrHc2hrBaAYguoK0LzRVX1kSxcbSWpa2UrqGXxqoArodVshnGaiVfiY+fW8fff/aP48Te/BV6HwJUKV+1vTAfXhV0uBYrUb5Eecc4sTtOhReHqoI+o8WrzTvVxNDWVsxIwJZgq8xxEt8rlAnYJwqwquzu2KPc0H1Szls2+wXxzhVlRiTvLEWQ5goSFoAgDWCgL6K4N0dm+gJtZC7/x/g/jf/1/P4Trt6bot4FOoGrOwmuh9FN4rQxhHsBP24iLGcZeAgQ51nttPHbpHN70mpfjTa99Ne7bvoinbtzC+7/8l/jGtW/gkTOb+IFXfg8eeey1GN73MDa2L2B7uIF+NEDgd+TB5dkU2egmir1raB0eIJhOURZT5LME2YzVxAFPgk4YRc9WBa6s7k045UUhom4PYa+HVhABaYKC9gHF2Bw3fYYAZTxCXgHXCJ2th9C++Bhaa9sK4dIJZpMD5ASuaSIFtlrpPmbpoShctfCU4BcBk3k2Ec9f2jhE3cvobLwMrd4m3XyRJ2NRhzLfn/kKOZVrjnDKRpmmKFORLMCeULCkT2aK6WQsClW2NIWFVBn7yFoErvxpgJkBV2crMGupdy+xvEBBpiczPpLarP6/UkQpUOAqBYo8ggb+lSNqgaOSNg2ZqmTjKSaHh5iMJ6LuJdjqr20ibLMivWnIqN6kJYH9P/EnNZUpVY9iZsBNDu2OpjzTfsr+J5jDlK5qN0DVq6Z5K+pSeCP9u1KbmgpUfuSU5QZVzYqgCVwZDwWuTvmmFjvSRy2zoIK1Rp2cz6sqbGslOz/HVG4dbgweVrYF9eCmI49u0ggEt01Pfe9WwnTbazMVfAVaRRatKekGXJN0KsA1E5sJqp4LBa5ZJorKnb0pnj2IsVe20I262O5GiFBgEk+wFyfYjT3sTH1RuL7qSg+Xz3TFnSee5sjSDIHnodelhYiqrIu8RBS2sbY+FMBOyMfnGQZUNnekiNt4Gst19Po9DLpdKa42mRzKuNcf9jFYX0e704XH4mQzWkhQcy9eL+bbyjbJnynQpGq7PzyLQX8drTJBMt7FeLSPhJ7KLOy3vo2Ns5ewtn1BPkvbAdoedIbrUjju8GAP44MYfnsDg63zCL0Uu8/+FT77wffiYx//HG5OZsjDDq7tpXju2qEATvWrbalimO2B7wlToPstT+Ii8yzOo2S8JaDVa5Y2HHjosGjWsCe/nxK4xpnAXPEf5ljADZBZIYXxqAg+L8B1ils3CYhj7a8ypJgK3pHP6r3pCma6zUd+jsdUd2757R02oJvv6Oac1l6l9TzuiCp1Yaaju61H532Lm6+6t1l7qy58p1a5NvpME+xWExwTC1R0VzuQIeBqs1rBcyMHrJ40N+ZQzY1jnT+4uIgav7p3Pbmb07lN2ebU5cZ3rr+4iebq26sIrCKwisCLjMAKuL7IAK6+vorAKgL3NgKnBq5LJpd3mtje6cqPqAQWgGU1GZYZn1VwXnZQKwDUdJ06EZqZdEOBoi4ET1K32vpY/a1MjaJKyqOqWnd51flPqbjU5W+NDjWD3k12bTFbLT7mz+s+1wyN1po96sPVVG7MazWXBLY6v07fbTlTTcA1LrXq0oFrDZEpmarDHq9erT7i1JHyg+biRo9VKYIa3sH0wzvyp7IYU0SxqFapjr5gB6DHcYqa+a8J1F84kTzj0y7uGs/z2H4h5zD16dyHGrE75nwVYHT9lP+tFK62LpR+pMFhdAl/5EcNdbhAq1kLU/FwneKR8wP8N+9+F37yzT8Ar9vDtFBLASlFRZ9NqaKtClQBrs4T0oSszv9RFXZ1WrR+1vntOW9bp3atvW7r5uN8LBW4agEhU766KvROPWsYwMmdNWGX/+LCX9WK4TSBn2ZaUKsXorexhrK3jo987dv47/757+NjX3yOLovodgKEjEnhIWf79KnUzOFlNDr1QQPQaOhhYxDiYtTFheEQDzx4P1758lfg0tn78J2DPXzk6lcwxhhvfOQxvPGVb8DFK69Ae/M8uu0+uiwSxeIzrkr8rEA62UFy4ynMbl8X4Cop+7MMCai+U8Th0T6A7aXUolkEFAQgftRB1B8iHKwB7S5mSYzy4BbKhCq2FK2C111ilkyQxbeQsnBWq43umYfRvfAoWoNN7bpZjHJ6KArXMpkKcJXCWelYLQVEVWzjAgEN0/bTCcqSPq5n0N18HO3+ealynvE7vI6CNi60AXBt022iGGzyNc1crAPyHGk8QUJfR3rAmmUIsSVtBDLaCYgVBYErVa6qLFWQS0BOj1erHSbdR2RzUkCLSmCeisA1IHSVCvZqVeGVjO9MLBh8AWs58iRGfHiIw4NDKWAUdvrorW9KurioEq1t8/y8X2lr7j2hJsfa7oibzU5DQInb7DCopSnnxq+kyFaAkIW4/BABC4pJ97WNE7lPbdm60UBQx78KTnVos+JT4p1plgCW2q02KdoH1X5CNx3dkNh8FQsCFUsBfTZ6aOf9qhYhlYVJA/ZUN2PZIwLoqjxvPZeLgRt7TRJce9DKSWlNkosXcEYPV6pccwJX9gtNJWcKehYTcqa4uT/F9YMJpsUM/U4PGwZJDycx9qc5DuIZDqclQq+Fx+4f4r4zPYmlbDLlQNf30WeRvLBEVqZSIIu2AmuDIfqDjvgh0/IiZDGsKBIPYSkoVhLChgiDDlIW1ZqOkBdTtCMPw8EAnW5PjsN4S7uxsZpQnQpSFp0qZ9wooHA2Qm94FsPeOnywLxxgOt4XxTe5eNQbYLhxBpvnL6MzGMr901M16g4E+h+OD3G4P0JWhOgNN9GLPMQ7T+Ern3g/PvaRj+HpWzHG6GL3MMW1GwcYxzN4LOrmE7xlKOiLyjGJfUtMEGaySSF+rgLo2QSEyIrOXdpu4KPd74qvMTdhWDArSbVonmQoSNtUkMoNhfXNTdx34SLiOMGtWzcRc3PF5NdU2eocatl2Ltu+tjuO6QS4VLsqx6xnNYvv62PfuwuAtJp+HHnhL2yqq+RVZyYGLF1mSw097feNk9ebJk231BNAsRMG2Lxn2XxH5yL1b5pxcD190W5BNiHn1Lo2C3VjVKU+r4+7OGfneHb9+RVwPaltrX63isAqAvc+Aivgeu9jvDrDKgKrCLyICJwauC6c417DVgeC3Gm1tvQxf6gwWvLLOyoVBaAq3KkUGHu2WQAAIABJREFUOMsm3xW8dKlW9WL5pEm9+E2e8tkshaPV4tSWrk5FZNfjrFvvGrjaRd0xPsekzjVvSZdDtigyRZf+aAG4Sjr78j9zAoy5JVbjNwJcFgChKDvrIg/uUmpByHL1ydz1N6GrO755nS4u9Y6ranzSI3YLMBelY6zclA0awJ3/zAKoPgm42oXIR6gkE0VZvRBTP9fG83J8qtFI1ZLAxyQlcJ3g8ctr+Ac/8S68+40/AHQ6GDGlO1cVYNuUfbm6SIpCkDESJVxZ2wJIZWv3c0dZpMHXhbsEqFMx6dSuVVVpozLu3gTs8ogGfAR0WBEs84wVqwTzeNWvmapPfpajlU8RJBmCfAY/aKO9NkBnfQ3XRhP8b+/9MP73934So4MEvXYoRXPEC1asYktkyOUvn2vH93B22MGl8wOcX+uhU3qIkxkmUYT+9jlcPHcBm2t9/H/svWmsLdl5nvfWvOd95jv27dsTuzmJEiUylGRLlGUrtmRqsGLJig0ZdqQgiIM4MeAEiBEHCBBnsJI/+RMYQX5EgZ0BSCzLjpRYlhxNoSmKEkWRdLO72ezp9h3PsKeaq4L3+9aqXXuffe69TXV3/uzTOOhz91C16qtVVWs96/3er7Pfwc1nb+BbnvsIrlx6GlF3V+CGTNRNaqaoRc25ZSGr+a0/RHXvdQGuLtOmWTwHmcJCsg3yBSpaSypgMwEZVHp60QjRYB/ecBcII1RUqk7vo17cQ53P4OSl/Fb5All6ijRh0awe+kfPonvlWTj9kSI8AlfaCsRT1LGFrfRzTURxysJZArBFReqov2Y+Q1nMUHt99HY+gO7wuqjvyiwRaKn+tx4qKlBFLWe9hqWilF7LhJZMHxe/1BnylMC5EkVgLTCK/boWGCQ+snzd5f8VGuqPesGywJaoBcVn2FkqXQl8hA85WkxMQJKqWglFFddW8FRqh3Q+x+T0DItFIt6a3eEYncFIbQwE+ij0VJWdGAk0zxNdzDD9Ufqp9me597LwvKhtXSm2xQbYy5uxofqWHp5+EMIVUOeIwlnglxrNouTeeG+V+yBheo2Kv7Zd1krAWAIo9FLwZe/b2u/UM7ntV20IthwdK9SrOlaPlj+20BP/FlG7ud3qvs0TzSxqKgwjcLXKXj1+XcjSc6rezGRzxnOWGxLgyn0TfKYoUv6/QMb+VuUoWcCtrpAXlVgCTKYp7kwSnMzm8r1Rlz67EUqnwsk8w2RWYpGWiOMUvuvg5vUdXDnsy2en9K2Gi74fYBR6CL0CWZ0hL0vpf72wi04YIWTqfOQjpC9rGAK+2lN0eb8IaU8QYZ6WmNN7OI8ROLnYDHSCCL7PQm0ErlaRrLYHQdCRe4L4EvPaCDro9Hek6BbhP209smQu3rC8/7Io4GCwi93DKxjs7sl9zEEIN+gK+JzFE5ydnSJLKnT7Oxh0QhSzt/Hy7/0zfOFzv4GX347xIOtiOktx994JHsyIWDsIZP0yQVXnKFwflRMJyPWdWq4XXaS293a1FaD6lX2z9j2EvT4G/T6cIke8WCCl3YmxfGGfIJgWIbXjYnd3F1euXEGWprh79y4SUQSzU+hiiWRCrOfimzGJhbHaG+UJs1SWX7TY/JAH9eOMhZobjB0ztBcqWwpRuxsLVu1ycXsf9hqS66a1bruiNLU3A7sQ85AB1Cbg2n7Sr0fSrF/pIa2NKaS9Qmmlk16oGNbPObh96/bDhkDb97YR2EZgG4H3PAJb4Pqeh3i7g20EthH4o0TgYP9ggwzy0Vv8owJXHecZ5eaasrXZ+4ov68XAztCqVqMvwJyNCkB0PVph11RzbXwtzVZW0s7sli3ca6mTHgpUzaT60dE0hRUMnrUiRc03XH67HfM2oH1HwHWtMY8z0XiYvcEqlGym2efcFbSi8Oafc2Bzw8fsRKStxhRItwZc2+ejPXm5eOcWHixb0RSX2qCveZx4Pex8twu1tT+nE5yWv2rz5uMB12VX0QgIOBXoyvR/vdaWDNwU8TGTLfmMDZyk/LqYs7BSEePjz+zhb3/mh/EnP/YdKPwAZyWrxNPDtEZHwKaDwhS6UotYo2LV5E75tQBKWZPqbYzQdnWuZ5Ryeo4tjLMV35f4R/CuAbeSRs0CWARI9AqUVFdJJjeTRgU70hJCSaaJZwuBtr7rI4x66A3HqLtd/PbXXsR/+D/9I3zhi3fBJOR+h+nxWkU+qFwBi4uqQFKXIGe5Puzh+YNdHI4HSNwK96czvPVggremC8Sug/G1PXzy2z+KH/8T34/v+bbvxOH+E/D8XtNnRU9kwHMbuBbZFPNbX0J9/3UESQqHnoqokRlLBCqTPQJXwteCabgEoCUqrwu/u4fO+BK8wQ5q30fNdP7FMarFA1TJKZw0AWV8NS0ABLjOUXsErh9A99oHgOGOKpEJSAlckynqZArwc1S5EriySBetDNgesRf1UOVMvaYCdILS8cXHtTe+CS8YmOryLPrFNGVCHAWuNQEO/28qomsRLcK1Amm8QDKdCbDimgGBI9V/0nukL1Mtq16tqprlv6nw1AuH8bSAUHuTA4few5LeTOBawxPgSt/VJXDlQgKBK1XFVNYWSYrFdCYV1AmBou5AFIVUNrK7C4AU8GntM8gIrY2G9kE9QhbgovenAZ4GVvDSIfClupHtIcSlxYH8W6rEM1U7FHsIgn/6y4ZM7zawnmCsdNWigVDQYdWwgopURVCSaC3XpAHDtgCWKUJm8adeiOZ52DyP7TWsgFjTvRVvqYKujZSW6sJl7SDjJ21WBgX6NFYKNgPaLkqabclijd0fr2meM8Y2F8sKerjmWSl2AlSfMp2cwDXNKsTzDCdnKd6exJLiHzkOhj0WNYtQuCUezHKcTgrxW03iVNTDN5/Yx6W9Lqo8w1nKWAbY6XQwimp4dSbXXE41ueMicgMEHn8ddCIXnV4EN+pIf+Y9ot/rYDwai5dqSquRJEWZZ1LajWpaWa7V+nByfypYEK8sEQUhOp0+grADeIEoZp2wA787QBh2RI3NanFlkSLLUikQxo10ukOM9y9huH+ITmcgXsY1ArEUWCQTTKcTZGmJqDNEJwiQT9/G61/5TXzl9z6HF9+Y484iQlKUmEynuHeWIil8+LzYigWyivA5QOlwYchF4EKOm3FQB23zuJIFALNYYoAr1bxUk8fzGZKc50iWSZo+RIbO635nZxdXr14V3917d+8gpcJVAJ/LryuoNcnx6lKztM9pgKujvZwLUTaR3upiH3exW+8XjzEKaYlI1xdSRYG/YTvrC+myF6vCbV1nmlmzbHF7++pv8pCfZoHDDl7tgsdSH2xj0ixhNx7Ky0wTMxzQ8YNZAJUhyQWhETMnAa5vP84Qd/uZbQS2EdhG4D2LwBa4vmeh3W54G4FtBN6NCBzuH6gWZcOg7qJB6LsBWx+r7U1Ku4xSz+GvlUFpk9q+WtBqdT925GiHwcvKrzqRX35ak8X0x74sU8N179aHDdTfAXBVpYHZn/DglqdWayDetllo2rVB9Wjf2zRUX4G1jzPR2KB0tZFqBvJWSWYOQ4seteJ90ah9OUeQv9rndKXt7b7QHG9LFbmpQ9nPmXbY9qz037UiWOfh/fmkxseanG1oj55jTjxXQbo58GZiQ1C6/Hl84Grmo3oGeOzGXs/CWNmuMZAU4asxliOoUhs+9eJjqugsTlGVCf74h67iP/mRH8UnP/BhZK6LUyrLSkeAa2SKdFGRJVM04y2qZ111fTxUAVNr3pOijjErC4JlTJUs8ZY1Cy0K1hTAiDerIqFl9XKR5HGyrUVsBKZJyirTt03/oyK2IjJgungJp8jgEAJ4NfwoREQFXHeIk6LGf/8bv46/87/+X0juOuj6PQQdD0FEBRrQYWptHSBhW7waB/0Qz4xHOOj2MK1rvBFPcevsDMdnC0yOZyiyGN2bI/yJH/9+/PWf+hl893PfhW4wkJjoT/t+tlS3Eo5ls2Msbn8Z7ultBCw2xXRqqvgI7QRe6CTYrQsBrnWRoGA/Dvvwh0fo7F2F2x2oYjGdA8kEVXqKMj5DtZgDaQKHaf7JCfJ0CnhddA6fRef6h+DuHKlSM1mowjWZCXCt0xnAbWWsJE7ASz9UpgqrryqBq0DcYiLA0etcQmf3KfidQ5SlI/GQdH6hTT5qz0UlwJUqUfq3UvWn4LOsFdbQM5VWBL6kXAdaDIswzgJXC/UJXAW8qtJa4KB0vLYHsBaeErWsVbgGLoLQh+drer74t1I1TLjH1PVkgYQqvYRFxxwEYSR2AoRsBMaErDmVo44qW61NgIAiKkJLkUVLn5TzRuBKP1kBSSY9m5BV9s9CXrQ4COAGbFMgnp68FlzXVz/egMpHFyEXCipPC6dJ6ncuYFWSuysPDq2K2S5bcV7Srpd+smIPYFLgLaTSxStVudr7sFxtRrUqOFS8dY2WUO6bVq24hE0WqC6B2FJG3wBXsw+76GJWRlTxar1bpfgXC76Z/1PJSuCapQJcs5zAlZYCXGyppHDUYpbjWOwEYqRlgY7vo9fpIOoEKJwCx7MMx2da4CpLC0RhgCdv7OPKXkd8iu/PUlROgP1BFztdLtBkSOkbK8tGLgLxMfWFfwV+jajjwQ87AjkJ44MgwM7eDnb3d+GHAQoulFBFTxAuiwGMO89/ibLMxDKjzDJE9GRlwStaDoShFNqiwtUJu/CCULxTed/jQkRJexH2LYf77qE3PsBo7xBRj8DVLBc4FbJsgdl0iiShR3UHoe+jmt/D7Zc+j69+8Qv43a/exWvHgNdjXwYm0wRxTPV8jaJYYJZmiLmQUtPOwkUoBeb0uaL6b4XnUsBPQKQrSt/OcCD2CU5RYD6bIeYCjbln8Qv8jqhYBbjuLIHrvbtI5nN9cghwreU4rcLVLkhqloaOjSTrybXFEFtFsx5rcLk2MrxgHNTYGNnFsU3bZpvazkUXbGuFW7bGJLpofAHVtKvvj2KuGzJ12mM0uT/Z56rZV8vV3cTdFs60jyg+01d33PyrMip7OHj7rVvfRMS3X9lGYBuBbQTevQhsgeu7F8vtlrYR2EbgPYgAgWvjfbe2fR0Crnpgvm+w1bRldX8PU7kq4nlYEv8SnJ6vMispXrbCe6tS9hKOqGpqY7EsM9k+d3qWUp8Lz1wbtNoP2TJQ595rQUcLTfUz5wfFLaS8su8V9cdjwlbdxcUj/vWpAj/ZPlNUnyyptcKNTT9W/bGyrw3H1hyvoeT28xvb2LIiWAX05sxuisGaGndTax8FXdt9rZn4CJRW4Lr0MrTpe5ZCLL17l4DY5vidP9frcWxiIPZ6BFp26YCg0BanMpXSRdkqWlBpD4EX/13UwGy+EH/QP/Mdz+Fv/fCP4MNPPovMdTDJStAuMHAc+PRO5rkmQOOU26hXtY+Z4iYt4Grb2px+w4UbdW9zMAbgGK9ZOW8GuHLLhFcCt4TuEGpxsq0gg4WkpLCPUclRccsiU6JaZJGpIhP/U8K+oBui2+8j9Dv48p1j/Ef/8J/gl3/jy+hmffTCDkoKMcMKPd9FPwoRdCIEvo+x52M3DMT38zjLcGuxwP04RpLQ77NCPk3glDGufHAPP/Gz/xr+jR/7N/Hs4QfhOoGxPSU0pGpO4YLACvPDYjvx2S0kd15CMD9GwIJVLErFStxMcxfIZpg6CzrlCRymWhPJRCME+9cQ7V8F2P4iF0jqpnOxEyjiCYrZFIjncLMJ6uQBCnq4uhGCg6cRXf8IvN0rqhpNY4GtqnAldDXANV+IZyyLjVUEiCZlvWKnyBOxFCirDHUwRDB+EtHwSVROF3lKMJwaruCh9l1U4gdpiwcxhZ59kKyywGIxx3x6pkCKqsIgVIWr8RCVPiacXgEQ26yqV1VUEwyKraMBeLJj4zvLaFM16BNe+lSREvTRKyNXFWqRI8sSLOJYYCtPFJXQUbcv3prU9WoSMy0SCL8I0sxz0qhbqcqkzQKVxw77HRcDCFuNwpZp2LQMYPEgVnfXtTxVutK2wPV8+WX/oMsvF0MqvyL5Fyjr1wHCOhB/Ya3Unhlow4UBUihrHWAVgNpGuTZaKleNoy18teyH7GLmVQO3lLw21iCw2zPLK0ZdrFYfWvipueebDmufPfaxKAsHZmlGfWiNulWuZ6MYFnWrXteq8CQspYUAlafqbUwf1zQpxQbkwVmC43kqfsuRHyIM6anqonQKsRQgcF2kVMtWiIIA16/v4cblviiab92fI8mBw3EXh0NX7jMJvazZl5hSz3serR1EeZzDdQsBsI4ToiCcdFx0h13sH+xgZ9xHGIQAFaJeVwC6WpsQmNJ+I0M8nyONY3iOg27UQafbRRSGCKIQHgG73wH8SIunqfmv8dJltKjM7iDsjdEf7yPoEJx60rHZpxhLFpybTGcUxwpwddJTnLz+Fbz4pS/i13/nZXz59Slc+tIO+6gIOGmz4lZIshgP5gmm7FIIERHw89lhbWpETb4cD7mVFr5zQh9dAtfhUCwFCHwXYj9iFK4NsFcbjZ2WpcC9e3clHnYRjm2mkldHdKaPsf8a2w1dy2b2hmY02MJw72SI3F6AvVBcsGqMen7zzaLh8i3ty6tjJrv9R40bzu3gUepW84X2dtf3IQsd9plhjseqhVeW/Ro/E1Ogj89cyqVbC+EympDnPM+4vnd7C1zfSbfbfnYbgW0E3oMIbIHrexDU7Sa3EdhG4N2LwOEBget5mGbVeMbgVIZpm4DVu9eStS2tr+zL/O1RwFW3YQHZRYiweb+dwtUAVzPp3AgFl8C1Gay3FbDr8M5SgQ1BaiDehkYSwazDVvVO02OzE9WNg2Xzvv1cs+t3AFc3nVOb4n2hEsMCI3USXAWuxCLmOB9nwrHS9ovUu+LLqJO+Nmh9KBhe8yO7sC2PAK72OnjYsaxpVDenLK5YZqz2XVWWWZjx+MBV5lVGsapVdpbw0r6ul5axEbBeqQbOErpmZYX5fAEfGX7iuz6Gv/mZz+Cpa08gdxxMM6raXNaKEtUVe6V4aTbAdXkctn/q/42yV2dvTfGuVim0ta5l1Iq2lrvxuROMS+sAA1XlU7YoiwEzqnolvFHVk1af598sGlXCJyBwHES9CL1+Hyk8/O9f/Cr+4//ll3Hr1RMMvD66UYRcoGiNfhhgNOriaH+IfaYoVxXmiwXenE3x1jzGhKnIGWGoRwKHPIkRhAk+9skb+Lf+2s/iBz/9Uxh3rzRFjQgIRFFJ2OpIcnhzf62yGPMHryF78CqiZIagYEEs9aokpPUE/lDNqQo8WgS4RY7ai4D+PvyjG/B2DqWQVJ2nYgXg0gqgXKBgEZ/ZBHU8gZuewUkeoIonoupz924guPZhuHtPsJoUQNCbzlDSw5WwNZmJKhY5i1gRAuf6a4rgSNo3lcMFU+9jlISGg6vo7TyPOtgVUFblscRfPDs9T34FuApIlVpXcD1CqVL8Hxezqahiw4DANTJV0ZeKZ+0CVMTqgoHYaHDBwABXt6gFrhPGaw1zXWAg4BJ+ZOwo2G72KYH6tAeoqKDMpOAPfWCpbI16Q0kVLx0HCYEZq60b50gp3CQFzFShqQpSpoCr+pIWBvRd5bGzb7IMEdsgPq2+L3WJ5DK1RavEW5y2AvT79OHyZkDbjDpG7RXilVmCIHGIQWck/dOnrQDtGFwPNQNJOEXbAFN8SFTLcg0wfksYK0rXVhHC9r3fLpzwtSVPNgpiRrSB2cZ6oLEtWHPetM9yq3TnPdsAWfuWACCxLLCKVnMNC6TWxZKySpFRnUpLASpcpWgW1d8FkrTE5DQWheskLVDTBsTnoggBNtuT4yzOcTLNEYslQS3K6StXdvDsjbF4lL52a4rTWYqjvQjXdiN5bZ4WyAvA81hEjWif9gGh/Nt1cvH5deCj5N2S/dBzMBp1cLA3VC9TwtZwKLA+inwBhNJn6TkbL6Sfs08QiEZRJKrbgIs5omjuwPEige3slxRCqlcwu4rL1SBRXIufMBck2IU8F1E3Qq/bk3hy4Ww2j0WxXcbHWNz5Ot5+9WV89vdewme/egtnpSdt63gBevxuAMzSGLfPFjiJ6V0bouv7CMyCABdJTJ6BjlFE4Ur45ilwHQ0xHg7BoE1nEyyyRO/PLYU0FfC0ztjb3cVl4+F6/949LOZzAe1LhSuB63Lc5xjgavtoG7jKNc6+8wgl6Er/NqpvyahY82DdOI64aDwnCSIP3/E7Bq52c7JgbFp9wS4eBVsNH10RVpi16mbDzbiy8U7X+5Fbm7oFa+NHerTbTJQtcH3PZkHbDW8jsI3AY0ZgC1wfM1Dbj20jsI3A/z8RODw8PLfjJeyz6jj9yCqD3KThexePQbjnmnLTKHEetZfHHnOfA67qtqc/LESyvqdV4GrBZzMBeAzg+jDQarcjwHXDQbC5tnSYnBlzejZNDlbG6FKY5I/2oxOKtXToDRvlpG8duF7k37oJWFqwbP1MV3ug6YfNoWiVZDsjsROn9UlVY8PQAMylXcPmqNg0fp2GNOfMfPidAld+Tedqq1u6CA43IN1AV+mm5uJr4vOQ06lgteV31yxemP2bjisT+JZoWypQuw7SosRivkDXLfEz3/+d+Gt/+k/j8tEhcofermLAJ8BIoCFZiEAeA1Ekz3SZMC/KcWPbQIGhBS3WZe4cT7fQqUkbNeYEhA5WOVQVkqYtZ8YoCsU7VooSifmfQBotDGTqhtW5UQFW8GuWl/HQ63bQGY7wVpLi7/yfv4r/8Rc/h3ICDJmGHDFNuBSYx7+PDkZ44doBLg07OJ2f4Wu37+K1BxPMkgooXAS1L6pDgpQ4nyAcpPj0D3wUf/3f/uv4zm/7IQT+SNOxBdSVovCi56Z6SZtFA4KY+BSzuy+jOruFoEjh0ucxV+BK+OsRVrkErhWqIhF7AKpeCXXc3atwjp5A2RsJj3azBG4yh1NM4dB2IFmgmJ8ByRm89AxufCwKVhbqqXeuwbv8QXj7T8DxI/UwTRemaBY9XAlcWXQrBmhjQFsBFsQREEg4BtS0DCgSlOVclJ9O9wC9vQ/D6VxCRl/RfCHKNwFr7DN+G7hS9avAlXe5NEuQLNSGgIpOKlxBSGttWggSxeKTgNQsTJj+zLPOWLsFC6QpnKc1BVP2uaDA/lEmqaQwE47zM6HriacnqwZR1CXbFX9vD37QgR/14YahpJenTAfnsfM/Yx2gXsJa5Kmk3yYtIMxCANW0omNmanVNpaTmMBASifOHuH/wWqrg5LQjIHgkhGUxJp8oC1WWospmQBkjrytMKweZ38dw7xCX9vYwHDAV3UHl+XI9isJOrgFTGV7SuY1y1ChcCTctcNUHfFuVpxex2DeYa9IWw5J/G7WlPR2y9NLYFqiFiN2mblj/KZYQ+pdRapsFIdmQXreizjVgWACsVFDKReGaplQfs6BfiUKAtqq/4yzH2YkC13lRSlEp2lAw5Z0575WTY5aWOJ0VSIsKaU6wC+wf9PD8U/voRz6+8eYU905mONgJ8ORhT3xXZ7EC1yDgOWIb+D1fLAM6kYOupz7WPG3TrMAiy9DtBLh8uIPRoI+iZhGsDobjHezujOReQgLsuL4U/mLBKJ4j9gmq5/3A/PrGVsCN1O5FTqiOS9TjlreOAH5E65OewHlJ13cdhN0Io9EO+t2+2HlM5jFOT44xP34T6f1vYHbvLXzlldfwW196DS+9PUVaeBh1erg0Hohv9eligTdOpjiOC5bLQtdn0Sz1BNfidPoAscDVI5Rjnw58DHbGAlzrnAXMzrBIYwNc1ZOV1yrPLdXde3v7uHL1CtIkwb1790WRa+02aCegCteLgat0UJ5b6s1l0cMUXVt7Nl409mk/jzeNEc49Yi8Cro/IAJLebgvlXfDc1ljq0coz0Shb22Pu5bh8uZFHgdymyc21repk+4xeaU7LzsdevKpjNc92c+VqooAp+AhsLQX+aEPr7be3EdhG4F2IwBa4vgtB3G5iG4FtBN67CGwErmaEqvWVW2b+TYp8ewi7NrH6oyop7Qq78ZdcPXKO9DZwUPOhtgJ3k73AeX5qcZ5qZ7WASwskt0a7EovWiFf2tYaENyoeLUCyB/IY5NPysfXBsEmi00mIhWbSJlOhu71tM7G1L7XfelQTNmf8m/zvC+Jj22qVEg00NJNr/doqcGwmC4ofjLOFmYCvx7YVDN3U8sjWweVGAN1SszzW1dRSua4D1/b3L1K5borx8nhNH36ITYOolRrIumzB4wPXZQC1P3GiZc6K8Wol6dEurdun4pKAJSlYmX2BUcfF3/jB78NPf9+nsbO7gxwO4pyfVdWYuLRSnUilIjG7SVe2rVU/TU1Z1urTRiVvr1fZd+tUmmtlrZdo20QVSBHf0kaAToI6kVVIUwtsVWsBUTsRYBHUUjVVsvWlgEpCr64bYtQbwB2N8IV79/A3fv7/wG//xksIyg7G3RBR4ImHYEI15CDEk5f28fFrl9Drunj55A6++vpbeHB/gTr30UEkRbbqykWcxljkZ+gdVvjRn/w+/Ls/++/jo89+N1ynqx6Y9Jt1qBxbptM3/ZWQbnoHi7svAdP78CUNPTfAlfXTHS1Q4/F+VaLMY1RZIgWUov4h3Es3Ue1eRka1a5nDS1P4AkmncJjun8Uo5qcCXIN0Ake8XQlHXdTDS3CPPgBv7wnxj5Q4Zol6uMaqinWyKdyMKlUqXLV4FoGoqifp7kA4lqIsFyiZ4h6N0Nl9AV7vOgqB0QlAWwGCFIcKV5JI6j2ZAq8FnqRfUWVaFqKKLQnPXFdSsgmVGkW0OEnoOS7EE1UL7EiCsbgHaOErKlcbz1YuKFQlktkc0+NTUdBye91OJL9eGKAS4Go9kAnGCMhCVCxI5Lmins0rprOzen0utgE1/WtlfwYoErrWbJegX1mcEPtkgiaD2EVlKkXeCnhliaCuEVJNS1UuoZ4UizLWI2T6CQt4sb/lSMsSD7IMi8DF+Oohrty8hN2DETpdFl1iGnsgqkj2c/rIcuFAla48TwqlFMTsuC4UAAAgAElEQVRalaopQifPFJsxYIBrA4ushcOyYJb6wlr1q4GALbjU2Ka0boZt8GTWhOQeYPuPKte1rXK9GEsBFs1SS4Fc/FdV4UqwrcA1yQqcnMQ4OVsgLkq4gSfp/3KXIhx2SyzSAtNFLcCVn8/zGqOdCM89uYudQRdvvj3D3Qcz7A09PHm5h9B3MZ3myEtHiuR5ToYsJvRlt40wHETYHYSIQgo6SxzPEpxMF+iEAa4dHWA46GGeZpgXFUajMY4ODtDvdQXc+1FHrTukgpQjSlxRMxO60uaCHr4eFa6hWo+YRStRLRs4Tf/jIOrACyKjeudN0oPX6aDXHWM02EGnM0RaOjg5fYDT269g9tZXMbv7Gr5x63X8ztfexB+8coIHpyUGnQGu7e+i3w1wupjjzdMZTuJcHg0dl1YKBK6846qFh979tRCYVUE6YYDB7gjj4UjU7pPJxABXLR7HRRBeq1zI4DHu7x/giimadffu3Ubty/7JRQv6uKrdhVlQWVO46qKiAlcurqm78PkcnPVx2sOe/8usktUnuB3vnVt9bY9L1p7nzXCx9ey7aN9mnVLelufBhkSrdeDajD2U1q6MkOyyxnJcZsdvy0VWHUe2jtNc+3LvkF9xhTbWAcY7nfeOkgUJTbZZXeHWG2891pBq+6FtBLYR2EbgvYrAFri+V5HdbncbgW0E3pUIHB6tKlzPwaXGaF9X4FeHoUs4aUGbEpSHIaqHNLuVmrU5NUz95wS6PgRW6R60RW0Iu77n5SbMkFw8XNvp/O3h+4ZiXBuUo+sA7mFp5+32tFPaGqBqCw2tKI+WtgIyEzMqJAJIWwRJX1x6ba3Dv4dOQB4CtLk/o8HQ+G6giuvAdSX+bYjZ6iOilhCwv0yBb88flvFYO4PSSZaNsH2i3Tcelm7XTG7MZpdtXS1U1e7NF/Wnc+rVh3TzZnvtGLQmP9LrREXWSv1f7SwPvfabOJrQCE+Vvq3HJVcxYau1HpBA6DXFyXxCD8s4w9Goi7/9Y/8qfuRTn0BvOABZKz0Oif1EnEnVIGeGUghJK5xrmXhVnvLHquIUEuhrzaTWKN+s4kbfsx+zUdJ+JrDRVHynJyaBoNgJCPRRH1fxbzVFiVQJqdNOKgvdMpeiWRUdOGugH3QwHu8hG43xS1/7Ov6D/+F/wyu//yZ8N8IgZHqtLzBkEdQI97v44LXL+Jajq0jrHF+89zpef+s2stMUbhUgQAdu5QsMmsVTZO4C1z50gL/yMz+Bv/LnfgY3jl5Q/1ZZBKFSVXXgAqmlYIpZZChz5GdvIr33MpzFRNLhmYbOSudU8hHSSgEdAlcqdnMWEaLvoo9o7yq8K8+g7O0jIwTPYgR5DD9XZSropUjF6uKBAFc3XQBJrIpUKtcG+3D3bsLbuQ4nGqiSLk9Q0/91MUEVnwHpFG4eiw+u+LgWhKu5wA5V71KZSZuBBFWViAdlMHwSbv9J1N5QVLoEroQx5EwEOFQiina5UZ8zdVoXYBS6EM4SzIrfgDoHWjsROedGZWoKCglsL9XrktYN9Df1mRrL15IE8dkE0+MT5HEi/p7d4RCdQQ9epECVsLXxNJZ0/xCl4yMvIQWyChY+op8uVa70zs1LVITCFpLS8kGYocJOAiMtbsViXWwH4FG9ahSnqHJ4VPGWJUJ6bVKZXGnKOaFimhWS1n4SZ5imhcCzOC8xS+bo9F089fxlPPn8JQwPRwi79CMewnc76scsPquFUeG24GoLuAqEFesNs/AiVgdWgWuepAZgS3YFIa6tBy/nnB7OuqjSfuwvPVxb6KdRyy7vqLquarxbDUhUL1eF6QKF5Zo2wFUsBeiBSh/XCkVNj9UCcVbg9CTG6TRBRshOb1wEYuOhwFVtB+YJxDKFf2dFhcEwwM1rO9gd9nDnfoL7xzOM+sCTlwfohB5ms0zUsEHAay9HnmRYxCWK0kW/G2JvHGLYp9kz1bAZTiYL+I6HS/sHGPS7mGUxFkWKfn+A/fEewjCCQ8Voh6A0EBWz74cICGGDCH5A/1YtkuZ6ERzP2CIY6CoqUVnYKOQ60c8TuKqq2AlZ0auL0B9hONjFaPcIXneIRTzFyduv4PiV38WD176C12+9iq++fgcvvjHH7fuMb4Bxv4dO5GNepLg3M9YMZY3AeHULIG7Urbo4zf9E4cp7WeRhsEPgSoVrjsnkDHGayn1P7H8qLlbwHlyL3cPe/h6uXruGOI5xz1gKyBiTzyF6IFM9bxeOzbNFn1lWMS0pE7KIxWtSl1tamSRmMGJT3x+10LzybGpnP1mg2YDNiw0ENi72csdGrHDReLB97WiGyvlH/DpEbYa59sFpvyLjtNUxuP5LYycxatkN6f4Usmrmhfm7Aa7m+WQUuLy/LtXsNd78xmvvylxku5FtBLYR2Ebgm43AFrh+s5Hbfm8bgW0E3pcIHF46avYjA/bWSG8TNn04rFt+X8emjwCv7eo5mkzVtOVC4Nps9/yg92Fwc9NAeHV1n/Cj5ZOqpnpLsCiHsqzibIavS73nCkBcHvfjAlc5LHP0euxGX2xj1PL7tIpF+53GWqAB0Wa4LRPYFpC0g26DeC6agGxSuJrDX9uCbn59O21MvaoYMcCtcXjVb0qauWmTprCudn0LXFcZ+wYAbr52EXBdbnVTi/Vd/e6qncQjevGyz7Ya/qjJ3cZ+YQ6Q7zVFLppS3htuB6afNOqbVoCEgZr3zYE1PUyOR9TcS7WL/SjVQlIoJs3x5NE+/vOf+Ay+72MfhN/rIK9oN0B9K4GrKhK14JNxc7W01CyKaP+04LUdRbNoYqwzmKpq5samQM/asQrYVeDK1GtCKik+JMom9ciEVCvXokSibDXrAXJPY5V4gq08F9UjeV6vN8Tg8DKmnSH+/uf/EH/3H/wi3nzljgDkwKkRFg5KquiiEvuX+vjoE0/i2b1rOM5SfOnuG7hz7x7qOYtHOSgqH0VZI6OCFCmGTwzxx37gE/iZn/yL+PTH/hRGXS5qsV8zXgYUm7gJeGWflwpMCbLTr6M4fg1ezOJUquIs6cVKaEzPTyrYRBFYoMoJPGkn0EN4eB3u0U0U0a4UBKIFQJBP4RVTIIsBWhPEM1SL+0B6hlo8Wo0i2HdQ98bA+Cq80VU43ZGmtBYJnGSuPq+ErukUTraAV9LzNBfgWlkfV4Ix2gZI2noKVInaTHT24Q1uAtGRqloJePNYUtmlJ1HlytctdBZ/x6U/ID1U1TzC+LSyx4li1CzscX+FFiEqmHZPxamkoNPPlB1GgWcxW2B69wFm9x8AWYHhcIDR7i7CQR/oBKgDKm596dGiCOW58n2pEl8x/Ztp6BnVjoStLOCUoeCvwK8adVappYJAcqpTK1RiD8CiWdQEKhz2CsAvqQzXVHcxiaESN7eFtRRiEqrO0xSTmAWMUtyKc9xJgeMcmCUpoiLGC1eG+GPf8TSefv4y/KEWWeqGI3TDIXyPUmH1km2AONWRPE/ip6mg2gJXfawaGxIpTGStWqhms76ttjq8AVs8N6JMNrC9gebWUsA+h+yNuTESaIqt6TtaFK9Rv6pJqQGuBOiExjmKXItm5Szcl9fImXZe5UirHHGa4+Q0wWyWS3E5x6dq2kNZUdlfoXRygaxJxvT/CllesxugP/Bx/fIIo34Xx2cZjk9n6IU1bhwNMOiHiONc1LC0LmVBKd5fkrRCvFD/4n7Pw86wg34/knv2bLYQBeDOcIz+oI+ccN4pxb6kx6Jrwt5q6VtUs9IyIgy76PT66HT7YhHghaGAfjfowPMi+Pyc8R1miHUhgqXbmJrPbYQaRZJ830FFj1l3iMHwEHtHV9DZ2UNeppjefQ3HL38B97/+Jbzxxst49fZd3Lqf4e27Oe4cL5DkFXzaargO5ix6laoymgsAvB6o7lbppbnfy8KHqu7lPhZ46I8HGI+ocFVLgYTF8szDjMCVqm+eZ1on7O3v48q1a0gWC9y7e1eK1PG8e1TSEiwbD2TRrZpFCrkvrWRB6YIBlc7as+0gSsc+Mj6Rel8XjxcfPV4wvbTp32Zb+hhbGQCZEU3zAJNRZDOUXIOgKwuQ5xeO15FpG6JKm5UuN8fcbGEDcNU1+JZVlSiWNThyPxU7IVdibwG1FsUyBdHMOI/erTI+afybgdde+fqGwcn2pW0EthHYRuD9i8AWuL5/sd7uaRuBbQS+iQgcXj5sANc6cNWp0OrPssiNvr4CltY/bAFUA4LWPtD+8spbJq3RvL+EU22UtyqyvFg5YGBekyq5PJ5HAVdVMy5TrmUA32rnOai2Abo+Fnheol1tHCfiRrHaQFhRLLVjriPgdtg2WgG0GywQaonML4Lnq9uxkHSz6kKUEXaOs/b/5dxneQ60TxGhyIFKPI0hQnN057qR6WjnIebqKw9NB2xg5lIdbfjCSi9XtcdqcbbVrrk6cVum9W3Un2wSqug5u2Axwvbw5UROVannFwx0fyutWUkPNEKgFehqD5WTLQ03q7q3Vg0kPTMlcC1KfPDGdfzcT/0Ivv35m3CiQKp15yXLo1DRZYCrwEJzXVhoIls2s9Fz1/CyD4sGzxRjafpKW6FkXzRsSrSQknKcqaKVakMqXUVdp36iktYuxT5sjBk7qgsLeFku4DF0HfTGY0RH1/F2FeLnf+uL+Ie/+i9w/8EELP+VpjGmsxjxIoGDBJd3unjuylUcjo5wlhR49fg+jqdTVGmKPM+xKErkXoloJ8D1567hk9/1cfzg934fvucj343L45vw3MicblIDLc6kXtEGYNSs6uOgTqcoTr+GavIWgpTp+o4AvYK+pyzLY4Cr4Gk51kzTensj+AfXgd0nUEQ7kubuJhP42THcYiZwFVkGLCZA/ABVOlErAG6W3ydsZJGd/gHc4WWgtyOFs9wyhZMuUC+mKBenKJOpFM3yi1SBK/fPdoiyWD0XRdlIFa+oXHOUbgR/+KT81l4XhQDXmcBJQTWUSosvJMGrBRgOXJ9KKyrqXElBJvSz6mlaKigYEKmmAOk8TVEkKcqMbWNBI6q4NP0/nc8xu3+MxckZ/KrGeDTEcGeMsNtDFfqoAh9uSOuAQCCxVJGnGpeer34gvpX020xFXckK91QXs9p8rg0mSyWc4jkj1LdqV0rCW0WzKAoXdSuhrGVX9J9kYTTCXNl2JYsak7zESZrgLIkxS3KcZMCbcYXXpgmmizmudIHv/9B1/MAnX8DVG/tIfQcZXHSCDobdATpRV71+eY2IrYAqRhXAmnR98Ue1Fd7tPZr3DfVytleqxJ6H2bL8EMxqPDlFrdx4VNrnxXKxpT2CsAtqet9cPs/1mlDoqp4Qmk6ulghUt2bIjaKb6lYCV8YqE+CaYZEUOD5JkSS07JCHisDWvCTML1A4pRbbKlyQx7NoFuPc7bu4vD/AoNfBNC5wOp0jQImrO13s7nSkKSlVzITlLH7mOrLf2SzGYpGI8HrQC7Ez6qIbegr+yxqd3kB+Pd9DGHrodjui6mQBPFpR6JFrAbww6qLfH6I33EHYG8KNqHSN4Ic9eD7Vyqpq91xfrheeDoJLaRNf47XK0+XWqAlcEcDzRhiODjA+uoRwvCNgev7gLcy+8VXMb72Mu7ffwK17d/HgZI7X3jrG77/0Nt68N5ViXb1eRxYr5kkmcea9SSwyJDvCGCU38I73ZF7Hjih3eyMLXHNMpxPEORWuWuBSXDd4ryAo9n3s7+3hMhWuBK73aCkQy/3I91xRwxIqE7qyWCBKtcggJFRbHbOiJl7LtDUxwLUZMOnTcQlc156V8nhaPtlthtFyHGm8VNudt52d8cgMK3P1GDV+2zJA3zF9vdnmBUu0zcL/WnuN2ryNW9vAtdlH68G6Alylv+h1zgJmPH4u5gl4FTX1ckFbx/waD+MatFS4osZrL2+B61o32f5zG4FtBN7nCGyB6/sc8O3uthHYRuCdReDgCoFrCynpOPXcT/OJWte9DVJp/r5or8p7bIGFdZR2cVsFJG2ENdY7avldERA8Sk277le1lsKtadFGabcOiA3w0jli06gmBm1wuQRwOkBexm3t2C0A3BBp691pK8zLR2QnrRPTBmkWbrUG1zZ2Utl3iTeXJ1fS+M2kYMNpUOi6bLNsY9OcoAVcVzHlRefWAEQTy1VoeL5/bOoxbcAr33/MyY8CdOktLd55fmK1AtktFmi+24qZScG36qyV89M6/Ka9bSC/dpm1j9NiCOmNVqpp0nGb9jffv6hPtLqL+UijIzWQdcU+g6+ZNOeUisG6xsefewb/9V/8Ubzw5GXUvouMKdUV63QTTC2rvlvgukzj33DWWhNce0/QM2HcN5ezxeZatlsxLEH9LwmwhBRqMSQCJCrNapPaTkVhA96N0tZxmVpewM0LSd/u+C4GOzvw9q/jD+8n+Pnf/CJe+frbCF0fg26Ek3yB186OcefsFNVihh23xqgTgZ6Ji0mByWmCRZIjpeKOafWdGvvP7ONT3/Md+FPf+734xIc+jmcuPYNxZx+uEykUlzUURtxeJTwbhMY8DF+AQpUcozh5Ee7iNvysQFV4jYrPdSpRLYoilNXujVpXlHKjHWDvOorhVVTBWDxS/eQEbnoPyCeosgJOmsOhDyuBaz5DSZ/RilXTA3ihD3RCuN0x0D9C3d1FHQRwqWQV4DpBOT9DmUwEuHplCldAK6Gr+qQSdhcCx4hkCLxTFNkceVnDG1xDd++DqMNdZOUCRX4q7Xcr42gq3sHqHyzgjnGStGptH/sX0/bluLlY4xMSEMiK2SNynockRhFTtZtqETFaAxQl5tMpTh88wHw2QxRSVbcrac9eGKniln6ZUhGJRYdYjEzPi9gGiD8k5Bzk9PxMcwHspfymAr2dEnAyME8dVZoLyFZg6Oi6jQGLrDJv+68ocKlSZKGfkrCVwDhHlnD7VLc6mBQ1jvMcU9p7VJX4gL69yPD6yQRZtsCHr+/ghz75QXziQ08jGvUxA5DWJUIXGHepuBzB9zsSz4KKXAPoRA1ogSuvlQa4qjpQ0ort4qScD6tqNfYgor43Vh6mAJICceMD2xobrC9BKSizwrwlbDUrUHpftmDdbJP9SgB4QfsMWjgw9rRcqMVSgOpWFjFjcauT0xRpxmtd75tUsHKBqHbF5VMWBEoBsA7SrEaSlaBd8eFOV9L/kxKYEqKWOfY6Pg52Owg6ofr2ZkJppXgU71iLJMV8kYKnm3YDo16AYddFQM8IdsyQXq1M7Q8x7HH7VKu6yPMMOb2PxaOW11AF34/kfPXHu4gGY7jiy9pB2OkLcOUiBn9dT60HeE2IO7C8xnuCL4sx8qwQiNZB1B1jMD5Eb3eHcn4kRYb5g9tI33gJ5f1bWEzPcDqb4PTkHv7lSy/jVz73Ir7y2gm8kKCZCmkH8zhBmlItzgU2FyVZK8+SODsZyxvr8klI7/vojvpN0azZbIKEqnMDXPk9XlfsafSr3dvbw6VrV7CYz6VoVhLHmslAis1Lu6CSN5P+ph4k3KcqMZuybNIf2b+XClexLzBjF5Mtb4ZQ+pCxtQlW1KHm3rM6ajFjpNYjtj3OXBl3mHT7Zqy28vw3FQXWHotaUNLeIzYDV/mKVZe2l9eb7+km7HBQlenLHxsHvdpaIydrHWKAq+uzHxGc6/et3bsd7y7HMM0tzbSmxjdeeuXigfz2nW0EthHYRuB9iMAWuL4PQd7uYhuBbQS++QgQuK6itZbgzb7RABuDFu0oUN5XpYF8RDMSN6aYN/vYAEYfB5g1ipiWb2q7Gdbb9aGR2JBWpo3lpGw5UF1VvmrLm/RsOwFtpcG3h8p2QP5wAMxJgn6rUdGahivPNT5mSpIVEjaQTD+4HrNz0NwOw81EwEJhe57aVgMagQ0/dhJhpaCb5wRNW2xCnyJeu8f17SqGFpdAMwHhpF77kJ2RLFFbM5nY1DwzeX/8/mMnJjbV1RaIWdt4U19is2r13BE9AvbraXz4YsP6uw00pGrJnvtGkrtq/WGnlxZk2ivQAk3Lo61PrnhimpTsZr/m3wQB9DhkwuqnXngK/9Vf+jE8c+2SeFtmkhIKAa5a+Vv7oZw/4Yg2LdhGaO2ozp1MPeOCbtsU3dyR7KRegauxFBCFqyo+qXIV4Crp7VR8EXYRRRiYY0VQ/KyTw6sKhDXQDUMMdvdQj/bxy3/4Gv7eP/t9FIsKN48OcOXKIcp+hHtFguN4hnqxgJsmOE2meEsKz5whuxsjPtMq93VQ4MqHLuMzf+4H8K//2R/HR5/6GAbRSKwWmIZOWMeU25BejEzzFjCiak5b4IvFtmr6Ucb3UU2+AT95ADfXFP0iV/WW2An4AZgpTUUkwaKko0cduLv7KMdPoOxcAtyupPx72TGQ3BcbgJrK3iyDm0zhpieoi4UC1zqEE3ThESZHIZxoCHT3UHXHqP0QTpnBTRkDKlwJXFl8K4ZHhav46BK4EjoqeKU/I4Gr+JWW9IydISNBDPfQP/wQ3ME1JKCS8wxOlkl6vd5i1C6gUT/y/FHJRuUeiZhAVypDc/HrpTpbQyj51eJxmycxyjgRBTOBK9P4WfhtenyGebyA1w0xPtjBeHdHUrZpVUB/TzegbUAgfZhwWFR8jHFdqjo2ZZGkVItjsfPnVNRmKFLuq4BDBWBK+wWmxRP+q0CeCjG1SeR+2CW1j6JgEbRCIDgBYpol4nNZ5hU8FskqXQF/kwI4KWqclcCsrjCtMpzGC0wnE9A94FMfvok//okP4ejqPgovQEzVY13BR4ZB6GI03EXYGUp8xQJB7AQIHEuT1k1wpsBV3msWAjT9WlKNaTtiPJXlOjUKV6odpbCVUb0KEGwBV7lu7S2g/cxYZkE34wbzEDSCeC3MI17H3IaAfLUUIFTPM6qjeSz096UCskZaFoiLDJNZirNZKspVxpz/pbQd4LXFe5WoZUVbKU+fmH6uixSOX2N/zAJYXZRugETAao6BX6k/67grCudkkaNICy3eR/9r9o2skH3wWDu+g2EEdCMFsLSnKB1PYOrOcIjhoC+3XAJ7uU8JtNbCaZ4XiMVJb2QUrvRzDS1wDRU4EziysJYfwQ0iWSCo6Wns+uLjyn0ufTg76I/2Mdq/gmA0RuEHWOQx5nffQvz6i6iP78o9hHYHs+ldfPnLf4B/9GtfxOdfugc36GF3ZywqU3qrJmmBulZPWYfKU9pHGD9Wg+hNur6qwbvDPsajgSjYp9Op9G8umEh2EJcyaGUhtgFc/NjD5asGuN6/hyRONL5SSI8+rlxMUeAqRenk+UcFJtthi2mpwlWB6/r4oT2uMQpNa130GAv0zeYuytAy47AVCLtxVdpcDIaJt5+Oy3HtpgtmafOxHHPoMW4cU8iQiyMr8+QX1xX9/CpwVU93WVzhwhVBqwBXzSqQ7ZvwykjDWic04zU7WNX/v/rSy5tGj9vXthHYRmAbgfctAlvg+r6FerujbQS2EfhmInBw5dJy7VvS1i38sh55LYJqB56GdLbTCFeAnh3htcdlZuLVHpxelAK+6ThklzJ45MB7OYBtPmvUbM2/z8FBKxOw9Li1kaXh5QrIXII8ozQ0RZqWx617s8f+MNja3pYqhJa+lbZK/ErYjK9lo1RdIaL2GNY8BdbBnlF66Kd14GwYrkkZWw7e5RiatPslKLNqkLbiuBnB24M34luZ8JhBvg76N2JchcxrJ5l71E8bWLYS2c092/SGpVL3AqXr+f0ZFV3TvlZr7J8rDVwFh+3u10zxWgD+XGs3Te4kBsudSAbfekyspYVRFp37wLLza9yliy8h8splIoWnbCEuT2HpSru0TxJCkTmUKPGpD1zGf/nTP45nnrghMCzLWSyGXoZaYd4CV9m5VsfSM9gERa/V5bVrr1szJaRCeKlVajqnfn+Zcsl/yURcfFzpycpUblWHKZRhajvBjCmexTRtfq4JaAm3zuCjEBVrPxqit3uIRdfH3/u1z+K/+YUvICg9PHVlDzeeuorxlevo7+zgcBDhSpe+mBFuFTH+4MHbeO21t3D/5bfx1tdfx73bb2Kw7+Mzn/k0/p2/8FfxrS98F3y3J6n2eRFjsphgspjLWWYV8NFwjCjqwXHpuci0WcaNbc5RZwtkySmq+X142UyKZVUZX4/h1jnAwjh+l2WAUGdzlCyA5QPOcAfO3lXUgxuovZGkrHvFAk5+jCo9le2CPoppAiebw82pUlUP1dIJ4UYDeL0R6rCLOujBiUZAZyDAiAWunHQG0MOVv+lcgKtbUJ1qrAR4Lphaz7T4uhJ/TFoJUAVLdWyRZGIrEOzeQGf/OaThQJTBLNrl5bSGINAhvOf9cKmukoJo7DmES2EPThDJuwR7ku5fG2dXWkhkGaoklf+zmBfjSSA6n87FHiPo99Hf3xP1XSDHZdLsxefVpNY6dFmtkfE17puQLyVUnyFPEuZCS2xZOa5McpRJgpoSSlZSL3gujRLN3IPY9wh+BRBTXZolKGh7kNJnthTP1mKRYBrHmLDoFgL0ghCd0EfmljjJctyeVbg9B47LGrOaPrUzdIsFnj0Y4ZPf9gKe/uBNBKMeCsdBITeQEk4Zgzaco/E+uv0duR8ItDR+mKJ2NSpw698qwFWNNpsfSWM3i5DKuhQsimerSBx1oURtBozHq0BYkz1gbTOaW5wtsrh8Xx+cqqAVtaH8MvbLuMl1XVjgmorq0VoZ8F6UUMWcpDidLjCLmaqvRb+otqYPbml8PKXQFAuSuVQzu1jEmXyHC0l7Q0LRCHBDsRzg/kOvwO6IKsyetGs2SZClqrAMfAeRp+eVtgRsh+e4iNwKXb9CN3Lg+2qFQfX0cDyWolncv3ivOlR4qj8mt0HgRfsBWgr4YRde4CMII/mlXQDPq8RBwkX/7A4cLkRIUa0QXhQi7AZqISGnxkd/dIjdSzcQjo/kWk6zKaZ3XsP09a+gOrsLKX/le8iTCV568av4xV/9An7rS28iqTz0eiNZHKL/Kq/VsvLgeh2xR5B1OfE55i1fz7cgPhZY8hDG5XsAACAASURBVH30Bj2MxyPpc7OpKlzpccwFCPX6ZV/jefDEw/Xq1atG4XoPaUwLl1qKADI2tFOxamC1KjHPzOWqsajhCVut77IMSZprsD3OMMDVDoBaff1i1ap9pBlS2npeXrjIu7n4gI5m1hYfBGS2s17aKlnTvosXam2WDuNixuwt4KqLDmb7kl2xXM7WBXw+ULmownPLX73exc/VLoY3x2Itg1TerJ60drRW4xtf2wLXzSPU7avbCGwj8H5FYAtc369Ib/ezjcA2At9UBI6uXmsUnDLBMipQk3ltiuIYDV3Dz0yaoa1MbAfDBnA0Y1q7un4Ofj5a8WcPpo3fVG6zTMmVQawiHp2ci1HWptT3tZGufMcWRlqCQU1VM3hyZaJoBrWtwfT6QHkdul50MvR4RCdiWm44k/2CnYRaNa7824DR1qB5uf0NpG7DZGLFl9UosNo+orb96+3W4gzrKFDBnkS+HSdzQsQLWL53vlCFni39sZtdZZzrxgQXtew8mj3fyqXaerULmv4iLzZyVvP3pq0soyLnz2xM+rlVKbe+tspqlz24fbxtL+T2Ntv9vtnrSozt+W7hVE6uzoVJJ4ntM0AvU/XLpHeq4q3mPBp9ENPMBSIgw7/y3B5+7qf/PJ65+YxM9MVjkpNnKjU9hbZSTcYeIg9QCGpzhg1Esedb+4VaNuhBEXKds6Jo+zmaNgpwFS9XAld6hKqalcV0CPi0WJb5JXiSyvDa2+jx6jkFPBTouCH6nT1E4wPcxxz/6S/8Mv67X/gi3MzBzk6I/aMdDC9dxeGVa/iWp67ie597Ch968hk44x3cKnK8de8+3nz5dfzeH34RX3zti9i9FOKv/pnP4Ic/9WfR7xwhYxpuPkNRpZglE5xMjhEnCbrdPo4OLmNvfIQwZPGcAGUdyH3Irxao01OkUphqISnNVHNWVFEmMwHFCAeA34NPYJOdIadKNfTg7h3B3buJunsFDiL4eQonmwDZKcpsBmQJ3Gwh260Fli6kGJYUT/JoIzCC19tFGfRR+0yD7gnkFFTBolnZHKBKNua2YoGwzKNm/MU31wBXQljCsoxKsyIThaub5SjTWFK/0Ruhe/QcqtFNZFUIJ5nBzaYCSAVKit8ikborCwG0KVA1q4syUDDsB5oin/M7RiXoUvknCl6CX/rj0vcxQZosBLa6nR76B4eIxmOBQoTYtFcg6OY1kIGp/fR8paUBWazaBZRpjjJOUcSx+LKKOpWq44y/hXiu1jmLsbGoFN9SwEEoJf6y7MNZhixeoExiOCxalvP6KQTyUfVcLRJMZgtMEt4xQ/QHXQz3I9R94G4S4+W3JnjpdoIHsarJ+06Oaz0HH3nqEl748NPYvXYItxuhFJ/IGi6PqUikTw1GuxiM9lQtaAsQ2YJfAlgJbFQhvgSwy+cMgZu9N2gNKwtcCdTNE0z8M/U7As2NyrUBPU16s/mMfLBlPdBWDsrjW1W4ci2L0tX8LcCVxbIy9fTkfgneS/qrVpjGKY6nM1FjElBSGZ0VBRYpVZzmPiNtoz9oIPeveRzj+GyOyvGxO+ph1PNNATyePypJSwyHDvZ3OnSsxmyaik8sCweSlfZDB3TiKGp196CInnfW0K3QC6iip0KbTNRHdzBE1OnJ2gpjLQW4aNlhjp9t7vQH6A53EAShvMeiUppab3NFVHIoummH0DhCzaJaUQ9Bp4+gG8odnN7bVPH2BwcY7F9FNDoS6FumE0zvfB2nb76IMj4WIBzyuioSvPX66/iV3/4yfu13X8a9SQrHo/+vJ3YpaZ6gqKkqjdQvVpTlgmsb4CptpAeoz/32MCJwrSrxcE24EKIUWNrPviNFwzwfu3v7eIIervM57t69i2RBSwFVuPKoCc1T3ldEVWv1tNYWyIyfBLhStc1+sXySrAzfWin3dkF45TlrF0vXiWgzQjPPq9bAZelx3B5sbRzoNmNq+WSTbqILgutAdfnv5bYYS/2xr+kqpmQSWbhsn/9W4WoGfHLdMvytZ65shfcoT39F2WqKZdEwbLlMrgp3u28d71gbhOX479UXX2oFYfvnNgLbCGwj8P5HYAtc3/+Yb/e4jcA2Au8gAldv3JBPM2W1WbVnOuQKwDFFdgygstCwSeO3ILRFR+0ETYthtGwGzABumXTYVrKZQVyjFmx0TnpEMkDVwecqpDPbaHzF7Cc2DIDthuQtVawYXaCpzLxkttLUxsxqWURAvnmRorE1AW2ju9ZQ2QBHnbRKHBq6bUmetRBoBbQ5lHaRI6V/S+Hxci8yOG6TzVbcnYqFLlqxWVecrpwwE+s1DtmoYVfpoomutZnYDFztAF4gyzm168Ow6fmO3cKO5xWiLfXx8purMZV0/QYCby6Usb5XAY3mp5kgmQmlTkebN+0fK8y6DTrtvteFMc1211S7+s8WBDdtodJndRs8lvOx5HmTqbuBsaJmkXmgKmaKykOcUakY47ue38fP/eWfxDM3nwW8QPwTqTqS1FKqqUQZTjBjgAzTyRul66q9gIbH9Iulx4GqntpKX6N2W7nG6DNHxaCpZs4CWKQXogItM4F+VMGJ4tUU02J6tyi6JQYEaix6U6DrRRj0DhAMx3j57Db+5v/8i/jH//wVeLmDIKzhRQ7QHaC3u4vnnr6C7/+2D+O7P/5xXH/yGfSHO4jqAPnJHF979WV8/u2vwN/18f0f/QQ+fP0j4sXKlO84mQEuAUAmKq/JbCrpwIf7l3F4dE0UZLXjo6xVMRYQuC4eIJ2doc4TATr0T63SGFU8V9DcGQlk8Ziim5yhqFNUvS68vStwdp5EHe2L6sinojU5RZ2eocoXcKiQzReilK3EdzSTtHbBF34HXncEpzdGGRC0duD6kaoOGUcqXIsYIKxNFwCLbxGAiJJYPVxpd1BXmdgYCMSkgpLKVcJPpn/TxzWbo/I8BLtPIDj4COrwQI6NbawJcAnQ9Skkejm5xfP8Sk8l5CrgsPgWYbAUgiJUEhdLKUAlPhfi8ager9bvE44vnpjhzg4QdaTv0mfVKZgaTpkdU85L5AZASvsZoyxRP9ZUU//LrEBB/9aMxbJ4jLVUb1fVqwKNjN8Vb0oPAcFUVSKZLTA9OUGxWCByXYS+D0Qe6mEHfi8UkDu/P8XsLlW0DoJRF/0n+nAPA7w9m+FLL93BV14+wWxSYuyFuDII8eTVIZ557gquPnGE3s4AbhgqHOdCiPi0ZhKHTn+IIT1Bw0hgbEUbA8JV+mKK/66qWgnANM3bgtBanv2irLRLFlLwSJ+7tGKwSlSCM1G4rgDX1iJUU3jLrsmYe69ZkFnaiFiFrC6YyHkQVacWzaoK9c0V/1yjZGeb8wJIixrThHYCc6RpKbYb9BJNsgKzOKYgWY7D4jp6hxImzhYKXB2/g72dIXohkMYseOWiEwUIAgedToW9nQi9wEeWFZgv6BXLYnYVep0A/W4oYwa+J4XqCFx9B93AQRS6CEIXUSdCp9eTtH/2GQGuDm+ntkCRAz8M0emP0OuPEUYd+KHaj9j7qmanqMUDYT4XzUouEAQRwt4IUW9HUv5pr5AXOUK/g+HwAO5gDKfDwlsusDjD2Vsv4+3XX0SSTtHv97HfH4l1wv17d/D/fP5F/NPPfQ1v3pmg4EIQj4vAlR7V4uERSsEuLWwvsnCrQTeWIJC+T+BKhSvPz2Q6FV9WuwDXKKF1ZQL7+/t44upVKZp1584dKZrFo24UrkWB1BQYswps3s91DXgJV5mNkXMhY2VsqM8zsdGx4urWmNaOT80jSXu6scixw74Vmxu7UGhrQbbHAOYh/rDRTmMNpbc5e5GcG9CsA9cmm8pkROkXlmOYZsxu2y4L9Vy8MqpxsxDEcY4dO8iip1i2KHC1anZVt3KxyDZrmXO0kv3USsfhR1/92ha4nh+Zbl/ZRmAbgfczAlvg+n5Ge7uvbQS2EXjHEbj57NON46aO8JebUAjLlwhYDOfRIayln83gzA4MLZ+UKsY6E5NtNj5QdrDYKmzQqFNNOpiob6xKzq7MNxWSjalcG+IqiW1UOGbsvFokYD0yNuWKcwlRYuokosWCNBQNcFUsK36VrR/lthaa6t9NaqTRpGh7jDLR7Fe+JoWHTFzNiF8P16SwWZi2PCDdc0NT7QzivKpX08VtuqZNLdOTS9iqx9z6aatY2xRzKbA917dsEZSmTfLHhsnA+W+aV0z73nGvfbwvrHFj86U2cDVFXFqBeJQfrHx7E3BtQXjCwdVe0gb0xr+2DRkfsk2N7VqfW7dOENhqzvcG34F2nxb40D5etXOTXUj169LBIqXqL8b3fPAS/u5f/gu4+eRTqN1Qq0aXpSjEWC2aFeR1wcJe522Fq3YivYxbHcrs2xb/UksBuwlzHbeKmtnLX4qpGOAqlgIGuBL2sfJ3o3A1ZZQJXEnC5DpwKjgOQUeFftDHeLAHJ+riN7/xNfx7P/+P8aUv3UfP6yDyK2R1joznJvBxsDfAR567gWe+5QUMn7mBq4eX8NzoAFedHuKzCd5OThEdjvGhmy/g+u41SbM9m02RxnP4KOG7taS2L6iSdFyMRnsY7x0i7A9Qsdo4U5ypvi0XqOf3kU1OBIj6VMax6nbClPxYYIpPMErYksxQx3OpIu4MRvB2rqAeXkYVMGW5VjuC+FRVqTkVqTGcjOrWRHwVRRXMHXPSHfZE4Yqoj4qq1jCSAjw8kLrI4VS0aiCAZLq++qMScmusVYEqVccrerrSOzWDQ5hL6wnxPM1RZTOU6Skq2iJ09xEefATh+BmxEMjTmRwjj9kTwKo3N9paiHJS1MwZKsJipt1T2UdfUT5b6G1MNS39IAmC2G6zcEUFLBWRHoFrbwC330fhe3J+CPFYeE1wEdtflsgEQuoxu0UKvyzIy1Fz4SFOkcW5FLUqTLV6ewfhthy2i9BSEHAFv64RMN06yTA5nWB2eiY2GIP+EN3REO6YVZq6wG4XeV0hvXWM+Uu3kdzLUI968J8eoDpwcPv4DF998R5effUMmJS4FnZx42iMax84wuHNAwx2ugjDUPw/HRb7onepOSZCy7ATYrSzg163r3zHXLs8XnqCCshsgKsqXm3aNgE/oaSCNSp4FcbqZyx8VdgqBbg2KFzlRbmxmGvbquMahZxdcjU2ArJYwhOkBcXsueFCClWtWjjL+M3S21NUr0BaVpinBabzBbKci0GqcI2zTKAqfad5LNazmkp9AqbZIsXpbAE/6GFnZyjKVAI/9pEoUk/UKKixR3/XfiijnjgtMJnEWMxS+FRz9lkUy5PFHgJh11XgGvieFJ0KA36mh8GwjyDw9Ri4GMERFdO5xTszQNjpoksFeI9KWAJXnleiR12Q5Z3PgQ/XoeqV6yoOa+yh8gL4vSHCzg4qJxR7BfbCYXeI8egQZSdCyoKBvD4nx7jzylfxpS//Hh5MTnDp8Ao+8uQzuLbbxYPj2/i1z38Zv/RbX8Prt+coHRbJYmExFgXMxZaBXrE6PlIoxwWkppCmGdrweAb9HsY7YwHmk8lEfFkJmu3QUiwpeN/j/fWAwPWaANfbt28jnsfwHAcBbR8cVeuyIJr2L4vM7ancBFz1OWNLszWL4mYcalPpzTJ30zEtYBQIuaIjXX1Qth+7OlxShan8KQ+6Czzhm9FO649z9gHtQp6t52GzmLk2ohCTVbs9u2hq9q+DUpMQtlzU1+PTzxC0sjNxjC/qVrETcHVs2Gy4ZQnVrOqLP8FybAng61vg+ngD0u2nthHYRuA9i8AWuL5nod1ueBuBbQTejQg888HnW5vRIb4OWk21Yg7wTbqlDprtYEsHdfqz9GGTSbKZnDXAVbL3WxMs+c4SnFo4azmiDBFFUaMgU2GlGUAaJZ6pRKKtEUXWcvvN5u0+m5QxbasZjiqkkp3aBO/lwHUZFEOL7QtrudurPpj6ocaTTga9xv+qPV6WCYpCslXgasBsq2iTbM/az66c8DZOXANy5rRIcQkDr22buIk2cNWYtyi7/e5jdq42oFyCyFZq3zoclO0uB/IXe5Q9ZgPe8ccUl6yA01YbLwKuNkIXKlFNO3g8ok1as2Gwx0nApvtoxeBRwFW6rVEDNymE7cmgqluXqnED7a26XPxb9eoVjmWVZ6b7a1VvBZ/ii8jK1MjwfR+9hv/ip/88rl+7IYCQE2ApikToRaWhXXyxs2kGyVYZt/FYUdmuT0jVTkCu9LXUZD1kez1aD1cFlFI0i6pHAgam3kvRJk0pFeWTqGypcK3hErwSuLosPOVi1BlhNNxHWtf4+7/zL/C3/sGv4MEbMcZ9qtw8JFWOhMDHAcZRgCt7Q7hXdzG5NMBwZ4Dnd/bxVH+MnuOh0+/iqeeex7c+/x24tn9dYrJIFsiTBTxCO8JIQkeC0CAU+Bd0+5KyTwDLtjI1XxSo03sop8fSbirSfILGdCFgCWEfPr1WCWHjM3mdxa7c4T7c4RHq7g5Kjwq6Ak42hZedwU3nqAlKCV1z2ghQgaqLX/I/14MXDeAQtvoRSlLeIJA0ZoWqBK6qYiVo5S+LPfE9KZgk7xHUqYcu6lSLdVGZm7MgFNWh3P8UyE9QlQkKrwu39zSigxfgjg6kYnm+mAOsTl4k8OVcaZ8gfmVhJAG/eSLQl2n8WuBJFZCiakONIOoi7PbgBqEAWb5O70e3glZ1jyIUnotSiveo3pEK3JIV0EUZx0OijQGBaYmAasLKQRkXSGcx0jhHmSl01F+9fAWGZTzHBUq2m36caQaXSslFgtl8IerMXreH/u4egv0dYK+P+iBEvhOJX2xx+z7mf/g6Jq/PkQ77wI0u0k6CB7dPcesbM5zdiRElNa71+3ji5hEOX7iC7qWhKLHpG+oTxNXqB6yXiwJxAr3haIThcCiey6I8tupQQjQLXPmsbiwGls9+gTPMiTe+ufa5tlS4ylMbRatYlthUGCWsfa7pbU6vY3H8tPdFA9T1mlVfVlONySh1Fa4KbDWwmNumF6tA8rwQwEqF6yLNMaf9A2mp68t9icB1kdBSgGxQgSvVvZKB4HqI4wyTOEUQdjDoDwTApwT7BOY+U+ddRD6wN+5iZxwiDF2xBJhOEpye0q6iRBgFGHRDhLzHyQIEldiE1ZqWTZ/WYb+D/d0xurR+qNSLlinw/BzVuEHUQdQdoNPpI+Jv1EEQhY1fKtvtuQF8J5BFYel/LmGrg9oLxXvZ9Qeo3Z4sYrgs3tVjka59FKGLSXqKYv4AOLmP11/8Cn7zc5/Fm3fv4Oknn8Wf/MSn8MKNA9x/8Cb+79/6Av7Jb76EN+5l6pvsOkhYMI6LDLIArIvSXKiVxhtIJ2MMA1ypvqVyVjxcqwKT6QRpnMq11e4//Lcf+jg4PMR1sRRY4Pbbb2MxXwhwDXlcYo9QIKNdjLnu7KNeHzfLMUZBf2O5F1nPVvOMt+M+A1zl+7Zwm9mYjB/Nw916Fq+hTf2kfdH+39oBNP9eG4NtGPds3G5r3LA+lFm535zzhl0bl5oxQmPZ06yBmmuO1zPPmXmuCnAlbLV2AlRPG+C6bIcZo9jnsH1jDbi+8uLX3vEobPuFbQS2EdhG4N2MwBa4vpvR3G5rG4FtBN71CHzgYx/VbbaYm/Vxtb5OK56Vpiq5TdeyghUzolaxpwE9MonlC1qm2Qxcm0R6BQ5W6Wrelk9K2qKxDmhSvlU9Z9UJFiBa4Nn4VC3z6FWxYwbrDbwRuGWVle1iWK1x9YpX6nJgq4NzC2yNEmANrNmJhfW6auaXsl8bBzNlMGngy/halYSFcfbzBq62UjQ1nmtD+OYcmvcE9pocOKke3pyCxl91Bbgu+XO7jtdD+9wKoFQWb3y+lpP3ZTPXZy2P7+X7OB1/Bf5u+IK2SEG+/G3C1KTLtSBf++ttOLsh6ssYy6RHMpUfAlyt79qyaNoK/F0H4GYide5wGn/WVTX0+ucs+JAeZaGmTLyWynNBIZzEE7jSIjSjRWuJH/j4k/jP/tKP4ejoinghEmgQuIq6SSbaRu1uqy+b4jorsHmli1rFm3mRsMfWm25dR1ZRZxVJvAUQ/TCuAqzFN5RqTfqFErbmxr/VGBTIfUUr1WviK70dSwR+hHF3V6wBjhdT/Nw//ef4b3/h/0X6IMfuaAf9ToS4LJAQ1nkOdroRDgddFP0QJ11NET4YdrE77GDUiUTx+m0f+3Z857d+L564+hy8IEJRMv2ZKekxipjArRCAE3V78Dtd1G4gMFEghtDPTFP2Z/fgxGeKsDk5LqgqnYPOs05nFx6rk2dT1MmJFOVyox24gyM4vT1UYQ+FLFJlcPIp/HwGh/6vWSZWAnXJtF6mPPPiZEQ81H4At9OXlOpCUpQdKaJDPz+5TUlVHMo8CRQJXAleGXcFrgJda8IQtRcgdGWb3Yq2AxnKlL8xQMVtNUVVpchqD6WzC390A8HRTbi0MkhLVPMYNb1qC3o45gIzRQFb1JKq7RUlXFapj2fIsxhFlaEocqO+I4/ui/+l3+lLqjJjwfcJ5Kk05HHJMRIIEuKK1ylBvWiZtXAMcZL4oNLOwRWVbr7IkM1TFLkWXNI1Qn020Q9ZTiGVr1TBlrns04szeGKCXIg3LNPbu70u/N0xnKNdVAdD1KMQeZeKxwzl/duYfOUbeOPVOc6iPuq9AChnyO7OML+bI5nm6AK4sreDq89dw/DpQ3jjgFxRAElQE+5R3SvmmqCyW+w16go9qg1HY7EyUGWrKpOpFpZ/myJXUsiIcWkWW1XhahdSFZIqaLZFssSL0xTNss/ZFeBqngUKpg1wbWehmD7EBQbu3y7U8rol2aR6mNcSoRuVrXJPEKBby32IBfyYyp8WFRZZLtCVgJ5xoMNEnOXi4ct+TbDJY6AliqgrWUQqLTBPMwGuhJw8fha6E/UpC1ZWLnwW1Bp3cXjQxWBAX1FgMc9xeprgbJpIPx33Qgy7PjwuAOSJ2lPI/ZX9qUKPYHFvhNGoL/6n4hFM4Cq2AgGizkAKZoVRF0FA1XKEMAwEhMn5dD0EVLi7vvRBiZWo0wNUfgclLUDcHoJoDC8K4AX0qY3Q6Y4Fyp5O7yI5uQXn7AFef+Ul/PpnP4vXbt/B809/AD/06e8RP+A7d17DL//G5/FLv/11vHlcow7ocwukaYYkU/MOPZ0KXcWGR9LSqRamEpop7HxmUNHbF8jPa2E6PUOW0qNZn0p67nguCVwDHFw+wvVr17GYzXD7lgJXn8DVD2XslvP8y0Jaa3DaPFttVgdjSuBqnyT2wW6f8XZgudxGe5gkPVMWJPUPAZbmIboyJDafs1JdHT/YT6yjVD7jW+pQ80xvRj8tGNsskrZ3ZvdvrxcZCp/HtQqd7bjaqHMbOG5yjWwblbTqebOWAqYwXuPjugG4WgVvOy4SJ6Hs2oKX/+WLjzM8235mG4FtBLYReM8isAWu71lotxveRmAbgXcjAh/89u9oxnLLAaGqNCR9TJRYCqoUDJp/G5i5AlzNsFCmblLfyhRLMF6K8pr1lrKqBTOZa6SeBoepKsIOlluDR5NaZie/tvCApDwSQllFqXEYs4qk9rHpATeJzC3WvISSG4bnJkNSFavNgFvav5oaz30q0Foqesz41By/emzJf6IgXhqDrSe1aUqhDpablDhbvb49NVgKhpfdwuxU2mNrhJn5iAXHojzeIJZ4J33LeoOZWZnpL3r+VhWjdhbeauIGYP1O9m2nVxqi5aTE4KxmU/Z8rkxS1r4jZ3JNmaJK5POTHbthia0B+HrejYerhZutiZnAHfmi6TOmIMrD9rFhHqa7brJ1TXGsi5u4LPLVANf/j703jbFsvc7z3j0PZ66pq6c7krwUSYmkREomZZEiJYGyLMsEozgOISRGAAcwECWBJceJFcV2IOiXEySA7TjInwCGosiw/9hBNMeiJJKSyCsOd+Cd+vKO3X17qqoz7zl41/q+fXZV9x0o8vLXKbJud1eds8/e3/723ut71rvexQWTKnvEc5XH6LFc2EHO3kA5S2OBv/qXHsavfPbTGO/sgqJX8cDknOLiX5pvafJCPtoshDeec2aEznp0yKLPOI3Y5lidE96qejp6XfGUpD+m9eQT2Mpy90pgoAJXo24lzmQTJJnz0tpFfEB9t0YUJBilOwj7A7x0dBu//G9/D7/x+19FPa+xOxiI3+WyLLEuMulEvjvo4XDYR9DvAWkPO70UO0P6JrJTeY3xcIh3PvIIfuD7fhgPPvA+BOnY+J8WKLMFVos5yrwQgJKkPXgh/VG1k7hp+YK6ylDT83VxG16xkEY6gg7omUp1atCD29vTmbK8Aaxuy2i5yR6c9ByceIDKDVE59E1dwa0W8Ao2u1oLDERBhVmmPraEt1Q7Oj4aL5KGUnADFFQOEjYS4rE03yWgckxjMm6X6laqVVXhSq9Qgj1tXMVOQLWqRcWPldCVEHmNWhptzeE0bLxDL1by2gCNPxA/V2/3Ejx/KLay1WoJd3UMt16K9QPFqGWp3qNu2cAlxM3nyPMlSoKtYo08z2SbARsODXcQpgM4Rj0sSssyl/0URXZD4KqQkaXdquCt4bsuxNeTk1g6INEGokKxylHQw7VQj1aFimKioV6xBuhXizWy6RzLNce5RuQ4iOnjyhLywJEGWfxGPwXOT+Cem6BJEklaOMUS9e1XcfXZ5/CVZ49wrVB147DIkJyUaBb0hq0R9zycP7+Pg4cvINzvw00c0A424L6TjEkJuJagW+BK6BpFEUaDkVgPWCsB7XivKlEBpPwfr2v5u95tBD5bOwHjm24tBfQy1+ca54z1cRX4YhWu1u7cXuvt7WFjt8MkrChbDcAX0Mr9F7kxAbB6zbKkXSGdWhQRJHNe5HktQLUoKiyLEisBroxRFLjydxnBs+PB8305MnrAMq4Q4JrXooL1CTiDWKD6Op9L+ocQsak08TAahLh4OMTOJBLInq0rLOYVjqZsjpdhEHuY9GOEXoMsW2Od56JeF79TqqVRY9iLMBr3ESVUYPMsUXGvClcBrklPytiK0AAAIABJREFUwC/3g4ps3+d8VDsHQkzaF/C+IHOX++/68KIETZCg9hP4YQ9JnwkHJnMI0321C3F9ZOsT1ItbcOZHeOn5K/jil76Eqzdv4eEH7seP/qXvx8MXdnDt6ov43c9/Fb//5Zfwym02knPh+ATQhfSiY6NEAdHy3LFWAixL1wZjYnXicE766Pf7Al2zLJOmWRxzTepy/5kIKUXpy3l+cHiIi5cuYjlb4NrVq2It4DOJ4PkKXHnuCZhNTCixEJXc5nmhEVQtr+G1zRnciSw6oFbn9V3VNB1v17bG6XWe9RLPmfncPtJf7+Es8ZzGa/Yzzz6eN3GG3bfTUU9X1Uv1+j3338YS5gGs6tbOJ3VsAORTJABRhTLnkyT2CF1N4yxp9qcZEvOlawCNNUzFWwe9yz4CePrJb5ze+e2/tiOwHYHtCHyXR2ALXL/LA779uO0IbEfgWxuB933koy0YU80d/ZwYl2mwJQGXiEs1uLJepKosVVDYxmedbLp0MjZkUpWdtmeOec8Z4Go3JwuSzu/k79b4X6mO8WplDbR6NAqSNMCVgW5XkdMqTTuOrhqHWifabiG2oZayOQMM5aUaxNp4W7s2a4lpK1q16ierHJQ/Nx2ZZRPS1MtaIygSpBdjV0FsomJzEu0S2AC2U4sBPRv6Zc+DwYw2urZlb6I07mgkxMNV32mVji0F+9amz+lXtwtsBY/S1Eb2ucXdd239rkXQW/j8N1Oydjdx95pIF2l6Pu+lGun+3FoPvAHNvMdC7qzC1cJ51T3xyy4MN/j1rorBzkHca113esGmqsg3/DLzTy9xU1qt9qbaQMujDtQRkEHQFAcOPvPx9+Af/cefRn84wqrkYp8zjf6t1hPRqHRbBwVzrXZhc0eBI7PClHTq/aB77W32XuGOnft6nRJ0sdRboBLLTCtVW9YCXNm1XmETFZkKkwkI9P7gNIUA15jAtc8y/CGeeu06/t6/+h389p88DS9vME5jgQeLkqXqOSLfwV4/xcFoJB3u+3sHeO/5y3jk3D76PQ/raoHMzTE8mOCRd3wvHnrg/eiNz7P9uJQWl2w4s15JOTSBnjTDYUMfcx+Uo5ImRksUqymc9QkC+qC6rrynXC+knN7rjeEPDqSkvz55GVjflgZmTnoAJ9kXIEs/0xochyXcagWPza0EutJ2gc2SSqHroloUWO6j8WO4IRW39DZVWE0PSicI0HgJ3UjFusGp6N26Eg9YcHsd4EqQbT03xUaADXbqDF6zhl+s4Czo0TqXRk5UnRK4iDc3J0E4gjM8j2B4CU60g7J00CxPgOxEPlNcUdkIisBV/GBzlPVaYCs9XfNshXW2liSAl/QQDyfSIMuNUoAlyZxbpnmXrXm2zxVpyETFb10joCOl+FGSK9OyoRTfVjbIkh5ctXqYUhXK8xU4Oq/Et3OdoThZYj1liXkBN/SRDlIkox7cfow6dJFXFZbZCpnnwDsYIjy/DzcewYeHIJ+huPVNPPXUN/C5x67j1ZMAAy/FebgYFy78xkOTeEgPeji47xDjwwm8lH61QOABIT1ArdpcLABoodGIvQbL56msHvaHiNhYqyaoNOer4bXMbwMy2QTMXHOq9pPicQEzci1KUy3r8doBriKENv6uBra217S1EmhLuE0MYHxaVa2qwFVgKwG2BBri7yBAmPsrwNWUi2ssoImfPK+Q5SWKqpGy92VG1XMlpe5l4wiIXROwUv/rB+JXye2JOtn1sM4qrIoCQRAhChNRy06XJ2JV4XkhXFBp3CCNXJw/N8C5gz5tnVHRxiBrcDzPMJ/P4TUFJr0IvTSS4+E84FixOoh+vlS+Esb2ehHSfireup7vwRHltY8gTBBFqShco4D3CNoZaGMq36OXbCCgl/BZ4CMBcpDCC/twmIwJe4iYLEpiuY/zmPOaND5FyG0z0VRnqBbHonD96te/ipOTI1y8sIf3vet+7AxivPLSy/i9P30Mf/y1q7h2p8aqqGgiLclg8vCi1HOl/p+896vKlbBOIJ0oXXmPCwS4xnGM9XqN2Xwm3raaFFfgSsUqEx4WuF66RIUrgeurClxpdeLR35pN0Qhn6edrG2UZla2pirLAlXNQ5ohocU8/R/RfGxB7Nt5oIxOTODytb73HM9VmF9/ogW29Xc88uO/9hLYvuhuqtvGziedeP1bqVGF1VKxn44ENR9W4XiwU6CUsSSfCc/VxFdGC/M8CV00i0+6B5/90jrzBN57YAte3ELZuX7Idge0IvI0jsAWub+Pgbje9HYHtCHz7I/CBj33CAFdbcaRYSDPbXVimYFV0F7Yc1gBH2+DKKlsN9jNAxYTFtvLZRn1teaZReorCxTStMmWbViXbWgNY2GpBjVXZmqy7wlWzvVo9ErUHeoc2djmlUU60pdZKxqzb3KZaS97ThZt2gWosE6wzQadkUoC09ZRswZIBxrYzu1T4tuTT7EZnzG1TLXOa24DdjH/Lt09ZhnZsBMwYi7r1VFme9TI0wNUC0Va6+xefV5wbHPV2+ljZ6+ts8lsFrveCpHbT3fXNvSBlZym2+aslzy313jRAUxXym4DMewBXC/zOHrKc2XaO8bdmkbVh+vccpdcDrnqd6dx+AxGubrNNkGj5p5a86p8CoD3iM6q0KpTrHGno4j/65Afwy5/9NOJeHwt6+Ylwx0fjsry2S06tScOm2Z1cRe2c0zG1SmFbpqjX6t1fgsRbdbgBrk1DBChASUrdBQZSCZehpr+oKA613F2Vfuy2TgBFtSsL81nem2I42kMzGuJL33wJf/fXfgt/+vUXEdQOeqF6EdLzMfBdASiTNEIvCLEiGBlN8P0PvhMfe8e7cOlgjMLNcIQ53H6IBy48hIcuvAeDyUU47EbOpX+tYIHHQYggqjUpxTRHLB4OJcrsBOX6BG6xQqi2eqgyLZ/neAejffj9PTTLGZqjF9Dkx0CYAOk+nHgX8KiaJUjK0ZRrOGxyVazhFZnASlJy8TYUb0nCEg81pax+JCo4nk9B204DTyBQgNpLQW0eqFgtF+IBS2sCWhS44k1rlMMEl4QcBKmiNmRJdQa/WSGg2na5RLWcoyQslXu3gjWX/2o8afTlDC4hnDyAJt5Rr84FPWrp+8pjKeCbRlZiIcAxpWKXPrnZUhSFhDJsgJaMJkhGu/DiAeCGanchDbxY3q8gj8X3Ui7O+S4ewATIWqZOER8hZS1+rbQb0GZYjjgmEGCqjUXA/Seg5DlaLpHNOf9quL4PrxfBnfTgHYzh7vRBE1BCwOn0BPP1HF4/xuDCeXjDc9LQy1ndwuz6M3j864/hi4++ilu3AkyCIc4HEYYsJQ8DRJMYo/t2MbpvH3E/gecy5UFlLuepqgvlWrPWmgItVSFKGNtPe0iiWI6f46vPas4J9UMVmEplqABVAj3+X0bK9JlS4GqtBLrKO/HaFSCr4NbC1478XvN45lYn93qxBmCihCBNAbAkRcyzWxKnRoErjbEEuqn6lvtOXsv9VjuByqhZK1EYC1AWewwXhShWCWuZA/GlfF8jA7UsWqzWYksQEnaGsfz7eHos5elMjgReLDseuDXGgwjnD+j9HMn1yY+ZLnIcH0+xXkyRBh7GQza8CuV4eN3zzYEDOU+ErlTMJwJdewJHXemM5wrc5efHMfcjgid2Bmzw5yKht2uk3q+rnCrxGn5Iv2JajAzghD2EyQBhP0HVlFitFlizYR39XqOB+MKO0gSDIEC1muHlbz6DK08/gXx9gv3dHg7PjUHt77NXXsLvfeExPPr0TdyaNVjl6jHr+jq32FROmiXeBVwVDFPNq2rdSOwEqKxerVaYnwKu6lJCmwBCVCp5D86dw8XLl8VK4PrVV7FcLATqEbhyqljgqt6sWr2k1jimoMLER2XDeaC+zt3wbhNbaNy1iROseGDzYy2Zt/VFpyHoW4mGFAp3FK2dv2+e9GeTvCb5bt57FyC1ftEduHvveElnto2N1H/5DeIWo3QVZTKhubcBrh6rIGzeXp7ZCmCloZa4XGgSph3LpsZTTz71VoZo+5rtCGxHYDsCb9sIbIHr2za02w1vR2A7At+JEfiBH/9JDWZNiZHgVuM/ZcFMV0gppUj8NipPIzrdFH11YlurdjnVFd0Cp1bFqjCoq6DVMmALXXRRuFEnqVpToJ4BNqp86YBGFb+KcmazZTNaFp7ahaAE86bA1+yb7veGDJtWA3a5dqoRlVUhqAx4owIyngoGMlhVrh0c3bbE0a0y0X6iBsqqBNRFsHEtOHW6BZSd8afVF2waZZkaTBF4bICr1ntaxStVUS1UlAXxG6FKi9Jff+bJosOoQE6rW+/9nrcKXN9wAdE5tZtF1bd6dVgob+DgPSHoPewFOuNlF12Wocu/z+zGBrpufiGz4g3WR+1M7CzMVExsfAVONaa6x3GbUny7f7QF4DVvUit6LXksDq/E27BcF+hHAT77Ez+AX/qbPw0/SrCgpyKVL+wgzTJSLsI61hptssPyxDPAVWe+WQiaOW/Pvd2vlvtb9atVkRuFq0f/RW5FLARYEk6wxCZNbAilpe6i1JREUC0dvcXzlao1p0Ev6mEw3kfVT/E7jz2Dv/cvfwfPXHkNoeMiDNiEphYwujsa4/zODnYHCfIqwwu3b+HGco0L+/v46Pe+Fx9+9yM4ONiB0/cQDRNc3LmAizsPIe3viUJUMKRAKFVcESDwvqn3SvWiloUrlWfrI9TLI3h1IdCC06DKFqjWCynt90bn4RIiLm6jOX4RKJdA1AOSPSAcc+MCMNmJnEpfaSBWsHnVGi49V62riykfJVm3wBUErlSDsvxZ4A8hUIjajVARCJdUt87RsNSajboK2gUUcMUPunNvJYCl5yl9a8sVfGTwqwzOWoErfVfZIEsU76Y0meX8hGFVOIA7vA/hzv1ANERBkLmYiTLWzxXcEiJTGUe1aEWl73ohCuA8WyOjT60fIpnsor9zDn4ylDlKCwGxnCj4Xcs+s/yeSi5OXIGxWYZynQm8EybLuUWaVupckh2U7wINASF/p5I/1PSozTP5Nb17kzCGE4fIJgmqiztw9oZwAk+abS1mU0ynRzIfJ4fnkRw+IMBtdXwVN198HN/48yfw1KPXsDoKMQyGGMUhkshB3Asw3Bugf2kX0eFYFIQEZJJ4IMgzXca1wEOhuUwz+qISuDoOkjhFGsUCqgQoGy9vXifWVsCCUgGg8uwhdtHGT+LTahWupiEWYa0Vo27m+uY5rRkdm0g0XdytlZDAVvWR5X5yHkmVMz/YPD/VTqBS/9a2oZceI4efEJtNswqC2cYR8Lpc0WaikDsFPVRpO0DgWrBhnShJQ70GXQd5WWIxX8pxJQnPk4/pbI6j42OZYwSuVL1KB/emQkJ7kUkf+3sDpAnnFrBclzg5WeD46Fjmx5DNoghdAzYoy8Reg0w1JOyVx3yNMPLRG/QEulK5Ko2nPB8RfWRjWgpQb00wXojqME0HonxlAziqcekjEaUjBMkYXjCQRnphSh9mF/PFDLPFTNS/Je0znABh3Mf+7gH2diZw8xWuvfgsXn3hadTZFON+IAB5vc7w1Seu4Hf++DE8/coUs8wBBa4SmgQWuDJ5xBjJGOZYhas8zFQVyXtXnMQYDoeicF0ul2IpQNW4OfUC5wlcOX94/LQUuHDpElbLFV67+ioWi5l8LisNeB7ZpJE+viKK532DHt6dJ2pjrUcIXCV5oE332hjglBSzo3K1SVL7DLUetSauFT9hmZDdh/IbQ9g3i2M0JDJQ1uwgP8P2htULr2sVZJXk2hDWxj+vC1xNkCj7LQrpe0PXNoIT5QTVybSPUBsH2qt4fBYYWKtxCV9IMxomYLo421aoNHh6C1y/1WBz+/rtCGxH4Ds8Alvg+h0e0O3mtiOwHYHv7Ah85Kc/rcG1EBwutEwW3oCzjarSlHOxFMmU8Nty/XsFuDYw7DYtbxtccRln1andsnxhgfwPiYR04EHVqAJJbQUUCHI9J+WIRgGg3nEbEd/G58CoXW3JvQlctbzfHJl2iJGA3gJMo4OxMgqNgw0AVZWWsQeQ3bE+raas33rPWtsBo9xRtZ/1dVWpI2PZ7tpUQ3qzMLAer4ROBBPGhFVCXrOpdm1xaoHgKDO1jcesp60Bg3e9VxYdG5uHe0oO29WArBrM6T6jErELFDus7YLldJBu50rX9/TUjO6Sx7ei3DylXTkNMd/qlaKLGetRrO+ySQIFGZ1CwzNg1AL39seyKOzsxz2gq6ytbIOyN4Gt3RHXNZtJjrSLs+481mvXXnt6Cqya2ahpzHjxWqTrI8EpvY9ZQkrgWmSVNDIapyl+7qd+EP/NZ35cmqgsSqo/CVzpL0h/QmNLoYRnk3Cxl4eBQDJ8Nn1hGvu094vO8bQj1l5nvMaNbQfVlzQzaJvwqbpVm+soZHSoeqWyzKxg+Zl8jy/3Em2Ew+7d/eEEWeDiX37+a/gff/0PcP21KRI/JNtE7ZfoxSEu7xzikcPLuG9/B6WT4fFXXsCjz1/BrFjh8sOX8fEP/xB+9H0fxMP334fJPsHsHobJPvxkwNbkqnAV9a0CRim7tap0K88CrQPWqBc34a7uCGhp2ACH9xN6urIkP0zhDC6goYXA7Cqc6avahT4ewol30IQ99eAjBCXkIZyQzy3glhk8joucGReNUC1VLDWeWgo0fgoECZwggetFcLxAFbAcOQJS2ghkUzQ5v5cCYF2W4pt7t20/J165LKUmWC1W8CoC31LeU65nqLIZmiZT4AAfTsOnDOFZIaq92u/DH12EP74MBH2Zf9VyJjYLLtW1zVqaGlHBWLOjW74UIL1ezhW0uR7iyS5G5y4i6o1QO4F6DVO2WjbwSsCvCFzV0oIWC7QoIDQtVmusswIFx91t4PKcCdWr4JQ1XJapmyZs4r1rk3G8P5tu8W7jISoJ+gKs9wbILu+g3h0olMwq5Fkm6kP61Pp+hGD3EOkwRTV9DdeffQLP/fnTuPnMCZpVgjhMEcUu4gToDyP094YIz40RTHoC5OhxKUkHUbQa/0X+3Twf5dkIglU9TzFhcJzA91ydGxa4mrJ9C1NVIW6tVghdlP+IR6sFrvb5a+wF+EghcCVAs7YLNsmkNkI2+WYU8NxHga2cp4S7Clst4JHN02bDAldp7GUSr/I8I++mt2eFksBVlLe0baixXNFmItc57nooCfeo9pQmWa6oXKXBk+tiXeRYzFfyJOv1hgK/75xMcfvOVNSdfhAijumlStBEwN2gzwZ6+2OMRqGAVAqeF8sCxyczzKZzAVLjfh+jfoLAYRO5pcBk+jcTRjLhQxuIOAkFusZxAs8ob+kdbdWtYovCc+e5CKIEjngsk0IGYpkRJiM0QQo3TBGnA3hRLEpvAuN1nkn8VCxXmM0XaOIE5x94Bx544AEERYabzz+D21evyPXcj10kvofXbt3GH3zpSXzuy8/h2lGOdUXFu8Z4njwTamTSwMyqP43VROeZyAS9x/1LYozHIyRJIhB1OqWHay6N6PjFxlZUEHNO3QVcr13FfHYi8RArApxGLSBopWBjLHlMdZSonGMVv5tam5VZetlaWJ1NHtvnlE1QWKTaaThlfcLPpErvHcXocdnrpI1tXicm2YQOm61p/MCIwfxMyWwr46UVw73i625scwrCym2esaV95rx+FCSxpwBXJqJ8BPQLFnsI1fpqutgKMKhyNY96GwGa2Pfpb2wVrm811ty+bjsC2xF4e0ZgC1zfnnHdbnU7AtsR+A6NwCd+9rMGKKopvpYSmsY2JtPdsjTzc6sykHDWVGBb8dYp2CkLMy3h25Ttd9SeAlu7KkANLtWaQBVR0g1ZFrqmI6tZWEqDDLsANCWh+hoTBEsw2FHXmG3QD02UduZ3ig0JdnRhLZ9vm1i18brt8sPlpTkWc/AW+rbwWY7VMln1odTjITRWGqViBNu1SPdXA2uWQdvOs3p8Amp5fEbNoWoPirQM8DKwaxOWm6ZeFgzoCtw0fVEQq3YHmyYSWq6n+9XC5jaotqsHE3zLPzcduHSojGerzI83WprcPWnPKjaoVLagUB0tzi6aTm9DxvYMBFUmfPaH97pgdF91vm8WY3xltzGweJxaNee9SvXknKgCSICDKEg7X6eUNpuf6xl/46/X+/1pywZrK9D5VOOV2c0tWPUytylqIdMQz1oKUIXIhkEskd4fDfC3/tpH8V/+tY+jdF3MCqNwZSk0pPCwtR5pFeEmASK92tp5v5kS1lKgRfZmXM6ql0U7KZPRXM+0BzB+iHK/YDk4YSu/S6pbCVq7wNWATnkP4VQDL/Qx7g+RDIa4s1rif/rNP8E//3d/hsW0QBrGQAhUboY0cHFuuIcHDi/hnZfO42AQ4+bxHXz+hWfw+J1XkO4M8CMf+DA+/cGP4fvf9W7sHRwg7U0Qx0N4SSpqIblCTLm2XOZGSSUJFs96Yzoo6NM6uwpvfSRjWYv3KDv+zOESlkYjNP0DtUuYvgxvcRMNy3yjIZxoLLBURM4VS/05Dgp66U9KFTD9JTWRpH6LTCKwoY94nFLdypJ+ekGGPbgEsFSGMl0gN9xcrQQIXNdTaX7F7lbSMEtuHrYOQaSTcGlnULDRVwZ22qGylD62TXYCFMdAszRJIEJl2iDwWslQFUsFqV4f3ugSosn98MMhmjxHuThGnc+kszsVkVSUuiVtBnKB0sv5FNP5DHOWgY93sHPhfqSDHQGfotCtarhFjbBsELABV15gtZojWy1kbsW0ehDwXSOX22Qjvrf1Ope6cQJ+rfgAGt9BE3hw6PU7SIEkRkUFa5WjmC5R35ihLh0UBzvIL++jnAxUXVxUsg1WKhzfuIEXX3gR02WBvZ0x9r0a05dfwitPvYL1bSqy+wjiCFHcoJc0GIwTBPsTuDtDKUcPfCogNX2hNhCOwPygo8xj8oTPCvGopX+oHwhwpYJNSvnpi2uuL0kKtAlNU9pvbixSydJaBnQqTKxnq22axW3JM5rWBMZv0ySRBOiYxIvAMH5THUzFsDRcU+/pFrhKJ3v1miWcs02iNJmq4JfPfQGuJeGdNvqj0nWxWqHI1D9Vkh5sViYiZY4TwTS9QVXRlxU5lsu1vHcwGCGIfBxNp3jt5jEWy1qaaoUhLR1chIRRcMQvdzRMMN6JkES8Ruh33eBkkQuonU+XSH0f+5M+himTCqo4p7rWDwJRN/s06gg8JL0UvX4PSZoIpKQi1PcCOT+8t/luI3YRVLSWotiN0B8dYDA5h9pLpKmVFydI+n1JfhGuLpeFDDbFoevpMW7fuok8CnHhXe/GAw+/E958iTvPP43l7VfhNguxUOF1+sTTV/D//NFX8NiVWzhe01YmMG3TKMDls7VCRrVxpb7dWnrfTSkaWwHXQxhHmEwm6Pf6YilwMj2RZINt2Gm9VhlFMXlASwEqXNdrWgpcxZTAlafPVFDwXJ8Frhqj2iQjxAOf1QQErlTQttY5m2y0ia/sc9a2KzQhgomnTilau373ncfzG0UU3TjmXs/10+81yQjZX5M5lfv0JrG/yWPe/andz7pL8WqAa3uu7hWv2NjOPKPZ/IzKf0Jw3idoa6FVbsarVyWzcta7VSkatzbYAtfv0GJsu5ntCGxH4C88Alvg+hceuu0btyOwHYHvxgj81H/yt1vg2ir57AJOG+XKl/V0VZsB828bMLZZeSvi3ChLWwZqk/YmKFYRpspSNUA1oM4oQ7U8TJmLVdCoGsAqX7kBLlAU6BLPakMWu9qzrZEkLNTFvoWr5kdW0driIbuztvzRAiQDQ63SyfrEyl5b31YDRjes1oJlC1wteN5AYSrhrHedhbBSbS2L1A2sFcsF+bcG5ZbStTxShk49cFuY1VXatsBVy5ll/60/mBkbfWPHA9fCMO6hbKsLXA1OaxcmdtViF9h2ztgZbEB6d5vm7xvrBgVzijiM3uMNgKut0D6LLPX4zYLGfPw9F0pn1Bp2XaKJAzOKbeKhC2PtAkk3roDVNq1QGOLWm/ZYdv+s8uvNrumzuNpOve77rFpSgbTZDwNgrA+dXLPmMFogLQogfQOBqbWfkEnhOShqqvEUZF7c7ePv/PWP4z/71MeQ18CMTbO4IemGTl837XRsv2yZsWXdp4HraQ/Xs8BVoGHnLsCx2ijHTTlpTasA/ZbO89LhnEpF00DLwApVuGrSgrCV6jTexliOPRqPpKP9N28e4x/+xv+Hf/NHj4GWp316XLIrd72C7zTwkxTRxR1cunQO7x/u4AAhbuQLvFDPEY8G+OAD78SHLr8Dl/YPkI7G6A33MBjsCgDxwlCAtPpNyl1Jfa/5P89FQ5DimqYwi2OAwLWYq6LIoQqRUuKlqJ4IXJFO4NQ53JNXxfOzZlOuZAQnHMDxYx1+8bPNpdxdEkdCqDhGbIOm90zxVmapMZtmBSkQD8TnUYCrH0tps2qCeSuhpJ6Qc4k6n8JZncChpQDhdtuARpNZ4q4pPqtruOUKLkv+c5bbF+K3SjWdWx7DqRS4VghRN1Tu8QKkKnaJsliKcrEJBgjF0/U+BOEIVcntTFFkCxTrFZo1LQ0aBCxvzpdYLo5wMr+Nab6Cmw4xOX8/epNzcPxEVIF1kcFbreDPV6hOFji6dYxrN2/jeLFAL4nw4PkDXJiM4bk+StdHxTFar1DO5mhWpZTXegHhtIcq9ND0I3h7Q3iTMZp0gNqPpeR5dXITy5dewfrOCTAcwLt8HzA5MM3lGkSRL2D2+WeewRc+93m88uwrOOgN8eDuBN4yw/zmAiipEEwRpD4Swtaeg2RngHp/B+4wRT/0Bazq49M820Qd6goQtFciz4kA10aBKwEKPVzZQIvzQsCnVaiaf7dKcvMMUHWc3j+kWdaZ9+jnaxM0qgvlvBLcGi/Y9qZguFwLY2VuK2yVJILAIQPxjDLfqlutb6zpoSXHLOXy0tTOlpCrAw7/vcoKZOtc95VJDfqA0myDTc9of0L7BWkQROZbYb3KRQDdHw5vlL2ZAAAgAElEQVTFe3W2mOP6jWPM5pU2rApoB+AiikIELrE8EAUuRuMI42EkY17kDWbrEreOaEcwk3hk3E8w6oUIXU168LxQXSx2mbQN8RyBrP3REMPhAH2qXXne2SiqqeT+FvoOQsphHU/8WL3eBDvnHkQyPEBee1jzNWmMXq8nl+N8kWFdOtKMy3MKrKZTHB8doQg9nLvvfuyeu4Di+ATTV66gnt1C5GaIfQfz6Qyf+7PH8e8+9zW8fHOKrKQS3ljGSNNUTrZSFK6sblCPfQWumzs/J6GCbAK7yWQHo+EQ69UKx8dHyNZZ640qjbAIzUX5G2L/3AEuEriuFrh+7Rqm02O5b/oy3g5KUTOL+7PGoPIY6SQzRc2sDbMIZjkfN/tlErFdeygb48iz0jyZTwFXSQHoZ3UeuDa8fSPgamMB+177jHtDSNvJ6molTfs0NbGFxrLdqpVuHHAXbLXxTidusnH7qf2wlgEmbmEilE3PaCkTMkHgazM+fovtgMBX9R8/Fe+a+OeZp55+s7Bm+/vtCGxHYDsCb+sIbIHr2zq8241vR2A7At/uCHzmP/95I5nsNsoywSiVfSY4VRhrG+5oGSCVfDY6PRX8db1VLYGRiNT8x6gFxSrAgESFmEpYbVdku3G1FdBvLZ1UpSj/Lr5v0ohDF6EaHCskFKWdVXK2KkMDg21DKzOACrYsrjOA1m7bKEI1jrVBpy2oNcdgFqUtQGyPURt+tF9WqWu7QptyVVXFchHKRY+nDbc07NZxE2WRaTAvu2dsGVRXqaCkq9q1FgKmLNQqZXWxbdWsZrtyHvSHtj9tq9gVlmgluxaFdkrL2v02ymAb9Itq1pbpn1HEtArgM1IS2YWNwlUXLzyPnfEzQ9KyPrFeuPdXd+q91evkXtuyjc0ssrfwWbdpyt47alWBkVIm2E76Fma//n5YyNt5hSwKCVk2zZbahnW2SYZZDdatGt2Wfm6204JXqybnAksJv5nyVIG6KJoay4wlnGu883CEX/gPPoXPfOyjyIoaC/o/skGPp9pWAYLtwttAmc4RC3DluZG5a6Q71rtVhqVz3k6tBnUu6r3BvkZLvQlQpZyaILEp0dCvtCzgsL6XwFX8jhUDcuTYJZyNs7jHMRWukzGc3ghff+km/rtf+238+688xX5T6AehlM8WxUrsFeqdIfyHz2H3/AQPuyHe6cQ4P97B3vnz2L9wHjvDgYBZNrMJoh7Gu+ext3seg+FEmvA4pqSdjWwIQHnYhHcs2Zeyfc+Vcvpieh2Y34BHNaIkPlSxS+hKtSuBqxul8OiHenIV9foYNZtdEbhG9JiM1BLWKFqdRsehVQZLQkcBtULsAKWXoIkGcNMx3JidzqmS1UYpmjzQ+yq3WVUr1MUULkv71yv1N+U5Iegw55dAhspXaXJFj1eqWvMMlUDXtShjXQJlAlf6hiJA5WrzISpjqXZkU62K5JvqSz+F07+AcHQf/J7C5mp5hHwxRbXma1x4vLaKDNnqNmaLG5ivpqL86+9dwmDvkhwXVXn58gQ4OUZz+wizqzfx6guv4bmXb+L6bInx7ggf/YHvwQff9RB6SYLCiVCyA3e2Qk3ws1jDdXkOeqiDQOBVzaZJ50aoJ2OUUR+NE6ul63qK9e0XMb32TeRlg/65h9A/fBhNlKLxmRBY4eb1l/Honz2Kr37h65i/eBs7QYrD3T2kfgSvpJIyQpKGiMjCkwb9SYSAlhajIbzIR0x7XVslYR66baMf64FqHxWSfFMlcsBS7ygUhaacO6NEtc/TUwDFPP/oH6q3Ffts1SShJEGkjF8bsUmiU5TmWnpO4KWbsPcyTfAxgcP5Tm9SuVYNXFJbBM0a6TxWlay1CNLnlD7X+TSkqpUNnKRBEhuXmeczQey6qLFik6ycjbMauIEvZfhl7bYgzjHAVVSyOa9NB336rqYxZosFbtw6xmLOJAXhbA3PbwQMRqIs1mfRYBBjd9JD7PkoihKLVY47sxWm84X8m5A2jjzEntqZiBWKoF+ej1LKtUMC18FAgOtg2EevlyCg5QHPMWEv7QR8JrQCSYik+xfR378PbjhEUbkoPRdRL0Y/juHWDtZ5gzWVsITs5RrZMsMiL+CGLiajCeKoh/nJEea3XoC7vIOEns9NhVdu3MBvfv5x/MGXn8etk6mqn1nBQC9pJod4jsXWoQZTLdp2TmXLbRWHdNdSEMvGcePxGJPRWPyVj47uCHCVahzZv1oa39FGJIgIXM/h0sULWK+WuH7tuni+Ms6hhyuvcZ5XejfbSEjNNOz8Mn6obiMKeHr9bmJQjVPuSuy1z4aOZ3oHuEr8aasR7OOzTRJvQjGNS97gq/Ns+4sCV71E7PP57s86dZ3Z5263+Zb4Oesz3lbxbGIm3atOtCvPAM5NQlcmZzwqXekPTvjNBIZ5rFprL31Ga+xz5dnn3mp4tX3ddgS2I7AdgbdlBLbA9W0Z1u1GtyOwHYHv1Ah89uf/rlI80zRLgJ9ZTDNAFj8oMdfXhgVS+s5SRqOCbb04T3Oi1nPVcLxOgNdGsipWNfDUqtoEuEop42aDVmUjzT2szxxhShe4GtWOBqm2oZT5k+9rtQsdyMtPt35fVmEnC0kDiWwXZ6N8tUxW1HyGWorWx0JY+zkmypaXmZ9tInQFm9oMiwsfvsiAXIGLVG0orBOgrEvdjakot21glKiLjOeYHWCFVKY8zSx+5XyKF+zmd0bMauCWgbfGbkBLTnXJorDVKF/NX0+5Bhi1k9kRA4qlQFr3W1YG5ngM07bjKOi8K816XULaWcC3S4iWritY714Q9h+d1c49ftS+o32vWShZ1VWrOiE4tI1p7OLmlKbs9NXo0BbhlM/BZu82S517oF07bzrwVmGEWQha8G09HI3aR5aWxnNZlljGL7TVAnW5tlmDbSC6XTw6yCtgkWdwnBwffvgc/v7f+Ov42Afei1VWYkn1msfu9lyIc76axbfZ17Nqm9ZGw67srD9zZ3Eo81Imemf8TCJBFaKmdFpUw1Tl0lqAKldVjylwpUcgu68rcDU7J5sU2EHYKcA1FIUr+gN88enX8A9+/bfwp994Gn7hIAnpjUlfxgwIfey+8yG850MfwOWL+ygXR3BOjvHwaAcfesd7cN/l+5A5FW7ObmO9XqOfDHFwcBmTvfOIByP4YQrXCeVuQ7woilMuZN0ArhdKubKwxipDefKqNMOyDWEcwkp60vLK8RNpIsWGTH65Ak6uSnk/f+4kQ7i0QXAC9bgksK1KeNL0SBuH6Q1EbhYKpxsHFRJUQU+ArZuM4CU902CKp0DImLkfqTq3rFZAQdg6hZetxdOU575qG/3xXLBuO0NdrORPAlfC1zLL0RC4Zgu4BRWcKwWuji8l/7pr6ikqXe6rHA09bWkf4CZw+ucQje5DyKZabI6UL6QpV8WOPix+KEppOLZY3sBidiwlz8noHHr7FxD0CVxzrKYnqKYzlPMZFjdu4fqVa3jmmat47vox4p0BPvHJH8SPfOT7MRmPUNRUQ7LMuoSzWsHNc1FFwvWl8VJGC4V+DBzuId8ZIQ8DVJWLJif8rVDntzA/eQHTo2OE0T5G5x5GmA6xLpd45YUn8dUvfhHPff05FHdypE2AUdTHIO0j8iNRlXF+JvTVjB2E/QDR/gDB3hhNHMJxOY/13DTiC7xRhZpLfVPq29471B+VPqQs3yZwVcVqJc2zBLzapJ7cptW+R+Zi2xhTfXNtcsRCFj6HbaKJdgyiRjWKV7U60Ite7jEEdlQfluxOX8Jl0tTcowS4qp2viLIJQgW4Wm92fXDJvZfqesJWNsuySloLaamazMqmVblSJevxmg5jaQhH5T7BIT+Y55THTiU/FXyjyRhxL8FsPsPNW1OsloUmPZ0KjluItyXHT9ztm1q8XHcnA8SJXnvLVY75fCVNuLKMZf21NOCLA0J0R+4rch5oE+A5AlIJG9kki36uaULQniCOI7EbUMjlSgMjP0iRDPcxOLyMoDdB1YSoEYh1STjoydwhmKTge1mXyMocDpvOFRUyQD6vFybwnQDr5RTzk5fRLG4gyDMsZjM89s3n8QePPo/Hr9zB8Xwm80Jgsx+i9qm2Z4NChev0ONYaGqN4tDduzhXCfFFJuhgOR9iZTFAUGY6PFbjq85B2ylS4Epg3CKII+4f7uHThPLKlAtf5Yi7zmJYCXkO7jgoZ/X5lLik41CeGzglJEhG4irpVGxS20WUHetr4TKalNbE/9Wp9AOnv77YDMsiyTQBanGtf2X322XjY7mn3Y0495u4KWrr7vqlE6W5bIeuprWywaRe2avq9baLXVZGbqM4cqwntJIGm2+U55By081D8xyV8c001mV7bGopoUvSF5795OgDa/ms7AtsR2I7Ad3kEtsD1uzzg24/bjsB2BL61Efhbv/j3W9gqXXlNRpzqNC6jJJA2CzD1jzPejfaVVkVqgryWn92j/EhDtc1/NXa2rqG2kZayTNFmmbrxtimHyahL7E1/PQNcZfFogj8FiSYkZqdq61Fn4LEqRhW/ir2pqPA65f8G9MhOsMxVFqYd9US33FlUt2YBwEMx+2dEIBqUWvVoq/ohQNOOutql2SxMDVxq1xWyn61EVxfUbd27gg+F1LXizFbJqz+3gbp6OHaAq4WKhnYJ9OR2uJBXs1wN1u025PVmcd4qfY2kyo6jEmpdtNhmKfJ+q/5UH0RVHstAqaKp9V+1yigzQTprCgtn1TLBzh2rgjXB/+tqXC3ePAs8zaa6pXUyFfV12kDO+LHKakt9fzuaY92TU4ucznXHU2XWf2f9STev2lhL2J91FSjGoVgXmi28VQmbvk7BiN0PbRZzb+mNOaOmEYah3sYFoR1q8UJssMzWSIIGn/rQu/ELP/szeOS+8wIyloRtvq/KJ3MPoHJJPr+F0Ztl5qlrSifGGSjeUSBZ0GyvH6NwVR/XFsvCo2JMym6rFriy9J2wkcBVy+j1wDg2qi7TRitUqtFfsEpT/P5jr+B/+PXfwtee+ya8CkgFuLoCCdw0wiMf+AB+5ic+he976CHcPLmKV195Frueh/defhDj3T3cyhe4vZgidgJcmhzi/LnLSHf2gLQH+CE8lgGTJHHe8P5C2OWySzp/rmNUFgtUJ1fhro5N2T+7yuRqk8AVbpgCVKJ6gVgOuAJc5yjDBB49XFnq7ngCfaTJTm3GRRJAnD3qu2fVhHxt7adoCDDjoapbBdqylJnjbK0ItDScjbcaNv4pZ/DoKZuvxUe1vS8TJNEjlwCtysWLVRp9Ebjma/FbbYq1KEZF4Vqu9J7n+KhYtszrzFjBaO6KUGyJulhIl/fGC+H1ziPq348gPpDS1qKYo8hnaDIqJUuBudniGIuTY+RZCS9KEU8mCAaJlNUXqwplTvVlgWI5xeKVm3jxsRfw+JMvYxl4+MEf+wh+5Mf+MvYOdgUClUUNp6SClueLO6hN2crVUvxBm7iH5vAQ2XiINZus8Z6ZeUDBlkkZivoI09ktTI8XqHJ6prq4dfMGnv7q1/HSE8/CPc6xE48wHA3QYwd6j0pfT8rX48hFGjhiP+CPBggOdxCM2MxM7SHaG4pl6QK+zB3R3KulAnxzQcu8UuCqDXHk9wK5O96t5p6uzym9r7T4hb6p0pxO73/yJGDihedRnhuEt/oMkv5kBnptEnUExKVRMPMarWX+t0C3naLqzUoFqyjb23uxJuokAVs3yItKoKvsQ8fOh/ctfrP52XypTdD8MELaS+EGnkBjAl9J/bm0+wCyrJQy+PHeLnrDHqbTE9y8cYxsVUuDLUfGXT2QadvAZyJ9r3tpiN2dEdJBIonRbMUS/iWWbFq1XItdQhC4SBIfcRwgjAlXQ8RRhETOg/F0ZqxFO2XaB4QBYloXBEzIqNcsG3dFyQTDvYvo7+4J+C8rWlz0EI13EQxHoqSnQp/X+6rKUPD+kWsjscw03wrhIaSyvl6jXN1AdvwqFrdu4ZVXruGrzz2Lx5+/jeevznEyW2gFEe9bfgAW8vN8eAbysfqBjcg0zdaapGiTUx6IuDh4AlzHI9qBlDiZHgtwlclBSwixFCjFazWIExwc7OHChUOsF0vceO01LJYzOUdiKdB4cr9hgzMzLe8CrpxHAly5TdNEtSsA6MZBm+fu5nlyVzzRJiu7z3JrcmTiKvO8U26r8cKpRpU2bugkTe8FXyUJ3SbUO5/XiUPsT21c0m2gtdl3E1F3YhEbl1jLITk9Xf8hm4vTJ4+Mq6RBeCrlP5rQEaW7aTQoUf8mOG13mJ/10gsvnj6A7b+2I7Adge0IfJdHYAtcv8sDvv247QhsR+BbG4G/80u/rEGXVIadbmCh8Mz4ubVwRwM00Tp0f9YGn0aDYBdybcn1BrVuyu6tVkAXet3AUrpMW52kUYRauCk8kGtQo3i19gGqBrQNqhQznSqZtLBVNq1Bpl246aJRyyRlgcmFn3xbEGxVngbCdpqHdBVAp4LdLgS1/qsEMMYeoS1RN58rvnZc1YkjbRe2KqS1i2kZp9ZbT1UbGy5l/WpNUZ0sshWk2ve1klBZNBiFbueY5WxIcyJrm8Cx0UU2P6cFbWaqyULNjKbMGdOMSXuEWdi5AcgCivkbs7juLoZ0H++lRNmUl5+d4XbZYKagKQs0ENoork4pMO0LXwe4Wkiqihe7L9qRW2fqm3zJmNur5Mxr36QJmCzeNjoe9XCTD9X5cMpSwO6f/MnF591Lu006QNVJluFrszrtPKxyIe28vVwvMe4F+E9/4qP423/1x7E76mGRFdIJvBZwqB6uestQumNBdLvw7Khf7AzSgly78NssVttjtQpsee9GNW5X27q/tQA+KjnZXIYwjF3P6Y0osNXYeihw1VJeKlzZnT6KYgwnOyiSFP/mT57Gr/xfv4Urr14TuJaGhKRAkWdA4OPyux/Bxz/xSbz/kXfAL6aoTm7gIA5xbncPmefg6nyKvK5xONrHw+fuw8HuIfzBEFUUoSZAg4eAHeSpBqZK0osEuNp0Vl1nyBZ3xE8xpO+pUWgLFCK0on9e2Icb9XTRu57CmV2X8vw6SIx/qy/XmXSQJ2zl2JgEji7MefTqCwv6s9LKIEzEt9WN+kCQqr2BNHTSpoFi1yLNiirU9Gsl6M2n8Ar1bxUlI++bBuSKRy5VkVQvUsVKlWtBG4GVANda1K5Ui/J3S1H017RbkMZrjpyviupFe03VuQBeNg2jehn+EO7wfnjDh+DEY9SERtkMZa7NuRzCGHann86Rz+coqBAOHYHmXhgBHhuDJWgCWnzkaKYznDz7Kp780yfxys1j3P+hD+BDn/oEzj9wSRJFRZahqT24QYI6SlC6DepyBWc5lc8hBK4n+ygGQ5Q8aTWZbABQ0czTEa6xmN3G01/5Cp79yuO4c+0O5renyI7XSEsfu34PwziF3wvhRRF8QmUCNr9GFNaI2aQpTeDu7MDf3UGQuvBpE0GvWzNHrGHIxjjEWHB0EhNyO+CzhPDKd8WTMaCPqFx22oxKk4H6nNOKi81zwz555dkp6tBOgk/eQ/BulK2V8W81MFetaPR5o8plegHr3JGogQpOk8DldSpTiY2yqGKmTUAnWShBibkfUrW5LghvN1Y6NplaMjdK/l7kOJmvMFsUcP0Ag2GKKFZv1JJ2Bg1LpkNR0y7Xhcy98c4OBuMUs+kUN64fYbWsRG0axT4ch5CY9xmCZr3zJ0mAyXiIwWgAPwxRFiWy2UKAK5WaBMwc8ySN0B+m6I3o09oXH12qXGmBImNiEq4cKwGvMg9CBa1xiLTXRzo6j97OIej5qh7ZPuJkjHT/EMFwT9TiRaY+1kwqaBKT89FHXuXI1gvURYXYdRF7FYL6BNObL+Cb33gGTz51BS/evo1Xb6/x/MtHuHM8E2WvFxC2OlgX3M8avuPLPT6nLYTcUejfzTSWwjgFrpq8ZuMl+rcOBkN573w5x3qVyT2ag07gmotFAKQ53MHBPs4fHihwvfEalsuFnG82EONs5b4LcJX7k87KrsLVAlfGJha42qetzN0OvDxdgdGFrqbhp3njXQlS85zcfLKt/Ok819vA4wx8PRMr2G23SlUb65wJEU7vq/6yzT2eeu0GtkqipM3YdryRTVLjrpjJ+EFbywEjOz/lkav+r/rO9r6jctdTXy+/+NKbRUTb329HYDsC2xF4W0dgC1zf1uHdbnw7AtsR+HZH4L/6x//YRFRsLGF8XA0YEZ8u29DGxLsa+NnXnek81Mn2b4JGVUiK8qwDktr1oSwkrZLNqlNVZ8Mv5Z+qsFS1lioNxUvVdC9WFeomIN9AVhMmG4sB63Uqe8RFgoENsjg0XZAFeppgXQCvWZQK3DWqBgEPFpoa+UULMyU61S6vpoDfimqNKkhtEUS1a8r0dEGhali+i/BEjp1jLw1JdKFsA28elRgvGCWg+chWcaGloRqlC9y0VgymVNNYXBpRqhl7s0C2C3CBtGbMVc1kCGJ7EjfBvkJpNhvRRbUswKRZiVFj2iYvLYjT42HJoqWXBo8biwlbSs73q7pq86UIT3dj0/lio+Q1C4/WK1dfaRdg3evFblVP4WmYKsoOqxgz6lq+wipP3+y6E2DdEZx224x033t2cWWB6ynf386Cx8JRvZ7MtwiOugtS+wkG3naUOO1Qco6calhDgSW7fS9xMIrxC//hX8HPfuwj6KUxFutMGqdIwyz6IEodsI6PzNMOgtZ+c1a1rmWo+q8zCtfOICjrsQBe7xcyd60CiABVLERUha3AlQpMVYTSUoBl87xWhfcbPTKvI99laa2HJO6hv7OPWRDg//jtL+F//le/ixvHx6L+iumLyus/Zzl/BX93gvE778f+xX0cJh5+4GAHH33Hwzjc28Pt5RLXTo4ReAkePHc/7j+8jN5kB3UUo+C8pwqXfrO8jglbWY5McBr0xQ+PAKfMTrCe3gBWc0RSbsw9bUSFx3EgCPXCHnwCUv5meYxmfgMOQSM9V8MeHDZBgiN+mgRg3ILLMmi5JlyACjH4qH0fNUurgxheyG/1bSWApZpNp4aqYiX5QkEjy8CpVs1nLXClipZbp52A2ICY4/RLwC3pxbpAw/cUKzT5UoArm2bx3wS2YAOuphLYSpWr7KeAOypQ+a1LerfK4OVzONlC97+3B0wuwesd0BhCxqgsVuIvK/696xxYLlDOTrCcHWOZLeTwg7QHr78Dp0cP1BC+38Dj+N48xtVHn8bTX3sW3rlDvPcnfwz3f+C9CEIf+WqpSTf6tkZ9lPSypHqY21zOROFXJX00yVDPUW1gaxTCSTjP57j5zefwp7/5u3j8jx7F/MYUsedhnA6xl0wwCSYIXJZr16hDB34UIAwJRGsEfgU/DRCMx/B2duGlKXz6iLLbPcetNcVRP8yOvNVcbzZ9t0kM8rZACCaKSQJX86wVuw4DUzURpxYwm4SnvbDVekCSANbGRmx2qJA1dhCsAjGVFtokjnuq1gAEbbQTEGgrfsoWuJoyZXMD5nOACld5ptpS8PZ+Ru/PBnleip2A2hkYf1HzDBVbjYqWAwWm8xVuT6mKpNoyRq+v3qjcH97vPDcUOLtYF0SU6BOeDlMs5mzcdBvLeYaQ6tg0RBjyOW6AXO2ovYJTo9cLMeoPkCSJwOOqKJBlVEGv5fippu+nqTTEStMUEeG/C5RUS0siwiSI5D5Hiaq5g7o+ojjFcNjHeGcfw51LCPoTNB6fpzUCL0banyDZPQd/uIPKCVDQB4bJEU4J+Rw2pAtRVmvktODIcwR1Db9eANkN3L76HP78T76Cbzz7CpZwcLSs8dwL13DttdvwfSpyU2RliflqKYCa8JP3CIJSXhu8Z7B2QBKBKp3U2w0hahBgOBhoM68GWK5WYrtSF4TWtCipBNzKa6MIe+f2cP5wH6vZEjdvvIbVciXb5H648HRcxYqC88dUVmlgY5J3ailAr2x9zeahcvZ531W7alLcBDJnSvHPKkF1oxa3KoC8C4ga72uNwzTJf+oZb/O2bYK3E8/cQ+V6N3C1wgG7VbtP3X2xFUYGjYpFmFHBtx/X3a9u5YxJhIqnstaxtfGEfYuJae0xyuhJDAG8/NLLbxYObX+/HYHtCGxH4G0dgS1wfVuHd7vx7QhsR+DbHYFf/NVf1U20Hq4andlusNanyoJXwUjWY/QNpH4ac1rVql3MtdGbAhUTOlvlpFJHsy+2kYbZhnQfPlum1Spf1QPuVJArO6ArAf0chYG6LFUkI3+XxWenUVcbLJtSfFEAmWZdrbeclt1ykdgN5DclZlyIUE0oS0/9fGMZYBuP6Geaz7YKo06ZNxd6ykIUSMiC1Zb6dz20WhsAK4ptKZiReLLxhdkHA075bysrk7NtGxQJvLGwy/xpjlmAjFVZ6QF11MPWW1cX3Bu4ZvZFhlC9SE+BYpkDBnTK+aOK1wDVjs2DzEc7R8WGwMJvu/Qy4LG1sdBtiCqyBYBmthmZ8CmfVplYBo+bXbYNaewsNXsne6suw2/0ZRaEdlunXGzt+/SXttnVvbbWLrzMQs2aeWiCYoOLrejk7OXYvsIkKtrP6JBmC095ftd5geVigUt7KX7p5z6Dn/rBD0lZrHQAp0eq8ReUElueTztuVgVjlI96Gev1o5Ydm6M7u496/XSU6C382ywmre0GLQXEv5X7QuBKZWupalc2pHEIfyS5wyuf0JMNWBxEgY9eMkCyc4AbdYVf/bXfwf/5/34RyzJHEkaI6KsqXe2pvqqwYpV4yPJdNsmJ8NEPPIKf++TH8X0PPIDlKsOdkwXiaID7Dx/A/rkLwLCPnF3Gq1KUoPQu5TcBTeOHAk3i/g6CiE1ucpTLIxSz26Adgseu0ATZLLktqSLjrSNCwGZZAevWc9TLI2B2S5pSNWEClz6snoJPhV3ES2zOZa69xhdYyZ/WQYwqGYh9gB9Eot4kLFTLAd4fObpGY2oVj4Rq9FzNpnCzY2nEw5NYuS4qT+EwYalX1vCLBi6VuWOBAaEAACAASURBVFSwlgSrKzTZElVBmwHaCyzgUSVKSwHuq+OidglcXbji10mQS6UrU02+2Az4tHZYL+TYmyQCRmO46T4cbw+oY7kflk2Fgp9FOLueC3RdHdOn8gRFvoIT+XCHY3iDiUAsemeyesDJciyuvIznPv9V3Jiucf+P/gge+fGPI52MkK1WKHgsfiTjDI4Z/WbzEsVyjhUtEoIQQW+AKEwRIBTFbhW6qJoZ7lx9Ck//4Rfw5B8+gaMXjxBUDsajCMNBhMTvIXLH8Jwe4NVoogp+4iGMHARuCddv4I568Pf3EQ6GUm0iME6UiwqT9NrRxIo8ly38MdebXmVq5WIvOsJWaUIkJeybqglNwmklhZZHm1SSTe4JkFUIL89e800lKsEqVYWqYrXfpXgJS7LEeKYStgqEFTsfxhSulPRLoyy9octBCXC1FSPyow2Q4nGrnUCJolAga6FW+9mmoRevt+k8w83jAnlZo9enbzPL+RUQ8ov3u5rANcuRN43YCaT9HmazFa5dvYn5dClqU1o7RLGLKIoQR7FYhJRZhtV6CdetMO6lGA+GiJOIglLOSBl3Am4C1jiMEPgkvXz+lijKUhq58Q4VeA1CVu5LNQtBcyk+pHXjyryir+ze3jmMdi/C641Q8/7k+ojp6dobIuiPgSQBvFi8tGUuBMwy8NpO4cn1TbuHHHWRA3mOZn0TqztX8OLTX8effP4ruPLyHVRRigw+Xn75Ol69+pp4t0ZpH6ssw2KxUPhJK4OaNsXcP94yDHC1ClejbuWR0Ot2QOBKa5WmEdiaZUy80HeXzfEq5BwDWrwksVh5HB7sYzGb49ZrN+X1PLeB2LK4KMRSYG0gO+/ptrmfiQUlQ8N7QSGx2Kn4r6NubZ+4p9TTm+hTryaFjBrvboDm6z3lFeja6Fi99K3VjhUQ2BSo9am3s5rnrP16SypXbZ6l8YD97jbUsj/rxO08T9YOoG0s2n0Q6/vvUsWyMsOa9BtLr3ZfmbmwcVgnlN8qXN8kHNz+ejsC2xF420dgC1zf9iHefsB2BLYj8O2MwH/7T/6Jlo+zjPVUSdJmQdRWFplFkyo4rXr07KdrsCoh4KlMv64YDV7rKApNuXxHGSefJ2XOZ7qVW/WLAT1meanNNjYCWF12dlR9AiX4s65QsgN5pKS2BZdmP837bYmjHJFZ2NoOz1wo2kDYHpeq/jTUbj1iW785ck7TzdmoeVS9axSkUgpqxlNplnraGZ9Z9dBqR7C1O1CFafc3uh3bGMk2R1G4pcpSFYDqm0TRazdwCr52vG2NCleOrtMwTPxtW1DDxZRdhnCRbRZBMtZGMGuapFl/Tj0kKpa4HS7Ydd8MDm/hpk0A2MVMq8yz2F4nnPGv3KhzLXAV8G0kq1IWadUm2h2s/Twdh41HrIBxgbemqt/qa1rvXzv/7eRSMK0Cms7CzV4LLTzdqEjupYi51zWtzXI24OWuZaGBxq0lQqcBSKteE6Bnp5EqYGTZX9dYZTnWywUeOD/CP/y5z+CT3/9BRFGANdVlVJL6vgITvsnUOMucsvukl2wnkbIBqWcXw5tFsC2XtF7KqobT82zWdwaeq7JVvUpB2ErAyW/+ndBQ5i6hLAvq6Rep1gJx4KOfjhFNDnBlPscv/ot/jd/8oyfhBZ40rWG5tVOrOyG9GxdVKeqsfJUhiFy85/su47Of+gQ+8b3vQ+qHWBcN4t4O9s9dQn/3AGUao+CxFwUCqjtXU6znJ1jOFyjhIRruIt05QK/Xh89O5espmvVcYTshKMdUmgtxrnEfqERN4FGeW61Qze+gmd8RJakT0VIgVaW/AW6iqiVCZWcx+roKcA3QuL6oYSs2ySI0YqmuH0rCTNfurRlHm6CQMeT1TMi6PoazPoJb5er16vmoCHqNh65XVPDYJ6hg8zLaBizkfVS41lQLs8S/WErTLIcNsXifcwPUfNaw6Zqo0lgOzf8xGROhaXzZnpev4NdLeGEDpx/Biwdo3B3UGKP2h6jdEAWtGYoTA4bXqBZrrI5PkM2PUTQZqiRB0Bujlw4RBhHqgPfkCvmtO7j+6ON4/vEriO+/H+/+mZ/C/vd8DxrXk07zLG2nP6dHuEqoVfvIswLrfIXGrRGnMZK+gq26crFez/Ha84/jyT/893jpS99AcatG4owE5ic9gjtVLTtOD57Xg0eYT+Aa0i+0gkujzCSCu7uDkN9RIB7FFX10DQjd3CMsxuned/QZatOJeg9TbCk2QdIIx/gxGriqJe2m6aL5mVYJ2G/7TOR92cBX+txav0xRvSrApc9rRfUm99dUO1jbHEqmpWpDErpe6/dpFbqSiJRL1wAwuSHpMYp3K71Dy1rgG2GvhUTyTDeQlqyNiR1eP/NljhvHlfwZxw52d1MM+/TKVVUs7yl8He9pReMg7icI0gTT2UoUrtOjhYBF5jqC0EOShOglBPaRJBFWovwsME4i7IwGGAxSxL0QQUiYTKBLwE0Cq4pYKloFfPJ0+YGoQJPQQxx68CVxSBibI8tzFCU9dyP0+wPs7u5jvHMe8XgfHu8b0QBx3EcYJmLtUopaOEAU9BBECSr6rlKp77IJGxv0aRVJRV/ibI18+iqOX/06Hv/zz+MLX3gMV16doQhi8bo9OZnjxo1bKBoXQdJDlhdYrVYG2Lk6/gaU8j5AlasYVJhmq9bugsreQb+PNEllXmSE2nmuDdPKQpIZuh1aVMc4t3+Ag70DzKYz3LxxE1m2lnlCL1t+Al+7pkpX7Cg4vuZ5Zat9GF/QCqamCnYDXLtJvbueraega7eZaqea6y0E1Po4t/GYTSp2A8xNHCfXlQnstAKjRa/mYXk6DXm3wlUrvzY/P53E3EDYjpUAG91KvN6JGbpVSpLsOL2/m4oX+z5zzdhDaSu39Mht1c5LL20tBd7ClNm+ZDsC2xF4G0dgC1zfxsHdbno7AtsR+PZH4L//X/5Xk9m3ZckaSGoottHUyD87Jci2JEu5YEuY9GVGnbrZu45ixVKULpA1sNUuulq41i7+NpDRqlvsotKC3bPAdQN0lPSxFFZ8wNqsvoGPNgCXNslGKWDVnEbt01Y2m31v7QRMj6mN8sBSXbNgFGXBpghdwap265WFrS3tNP/WIT8NqWRRac9FV6AgoiSjzD0r7xVwuwHHLfw2qiVdrKrqVr8scKWvolE7WRBsQXPrAbsBtbq41kUjVbPazER0xbpc1tXFZlFhLQ2sullWz1yMaMmkbTBmFVoKG9r2Ue10suDYtFYz0NuMmxY+t361VmlpfUHtYr5VP1voIMNgvXA3CyTxrrVd3y3S6IB/ZRt2sbdZ9J1Sl5o975Yb6vXTvS42V0ur+N4ccXuNCuw0apqurV0LeDslku2yrlPmKLocihtllexKSSb/SrC8zjLk2RrvfmAPv/w3P42//N73iioyL3ShzDJ2ejAqcOX8NXcJY/PRQpROoqUFvd2fdW5bbcLCXmum/Lh7Z5PGNQQ3VLYSqFLRKt6KpUBX+nM6hLBW7WkaySlwrZD4IXq9EcLxAb5y4xZ+/p/+3/izR19AmsTo9QLxuKQvYUCYEALrqsBiQT/OpcCwhx48h5/8offj4+9/D87v7yIZDNHfOcTO/iWBqXVA+FfCyVdwsxmq1QkW0zuYncxQVi6iwQQDAtd+D4HbwC8zOZaKwC4I5HzQLoHgii3wBLiKyou1vHNUiyPUy6lc02wMxdJhdbRVyxW1EyBwJVD00AjUjAEvBFgeHw6AMJSO64Requ7v3Ks0K9EmaaRknArX1RGc9YmMNVz6lIaoCWvFa5XerDlckmaWWoulwFw8XJt8hZpqXKp9qW6lvyvVqLxfugEa7geBK2E5YauoXPm3EBXRMS0ZyhxBtULglfAj2lKGqJoYRd1DE+7AjXfR+AlyNgsqZuI3C8Lu+Qz57Bjr1RxrzpswRS8ZIUn6QBIKMC5Xc8yuvICXvvQYjqZL7H34w3jgxz6JweX7UXuBWjsQ4tfU1IXw3ESyFCwJr6sVPCcjZUZWFZgfz3B05Xm8/OeP48bjz6M5LtCPehgMduHFsSYpRF3La02Pg/6VfkDvzhxeUMl+ueMJ/PGOgCjPIcAkqGMyTjGqZsjsPaMLSkxyT66vTTOpNlkhFpv0LiWwMpkR0wTSJur03GuSSm7Xck83tgBsDCaJP9pNsCO8lsPzWanPEM7bAmWtYE2eAXItagZUS/K1+7kAV/H9tI8Ec7/lvDD3VrVLME+Qhs2wKtC/lf6f3cdcF7hq70xVyS6zEjdPKhxNV/DcCvs7fUwmfWkcpjniWsaVZfNFDfhxCDeMMF/nuHnjBCdHKxRSKt2Iwj0MPMQ8Zx4hqiYFPbfBIHYx6icYj/oYDlIkhOQEqBYg19pETJITVLOGEcIoQSiKdp4THjSbeWUo8jWynPO4FjAvwHWyg/HOIdKdc0j4PdpHkk7kGs6KDCtadbhstNaHH/ekmV7hhaqOJ2DnnPNV5e7kGda3nsfVZ7+AP/v8H+BLX34Wz19bYgUXMf1hqxonxzPMs1Ka/tGeiapUKot5DLQCkNMp9xeeGybniURN0sfkAAS4DgZI4kTmC4ErvXNrgucy1+cI6brTIEkTHOyfw97OAaYnU9y6dasFrr7vI3B9uR8u1ktVWHeAqySiJXagzQ3Vt68PXPWxvgmcNolHvV5OP2c2KPTUL9ooyV6B5rnXbvYsADXX7BkzpLs+qws8O0rXNweuJmprj8vErbYy7VScfg8IfLq7nkaAJm6w0NU2Dj01DlLZ1tEAm+TxVuF6r9my/dl2BLYj8N0cgS1w/W6O9vaztiOwHYFveQT+0T/9ZxvgKus5jZ67wPVUoGgVejZz3k3O62pNQVKrlmWThQ5YMpl+jRW7Gr2NukbWXGbBpo2y7Gs3e6IKyVYEd0YB0NljaczEclj+l6XQWtqoi0qjppMGUSLzU69S6sza6ktbOm/xmEJTtQNQ2aNVBdkwW49dPVxFXWqbg2hfEn1vuxBQFWurT2XZvUDWDjA9o/izAbJddLag2h62GTKrFlWAZ6GKfh4XU8KVBQqbHbOqt7a83ihGqfg0dEePVWGtbpNjSD+/jcWCeLl21In2s62NRKsW5ThQxWz2rV1oGBit3oV2/I0Db2tlsGnUZZXA1jhBwIGwXAtszZkxwtdWgdwCfTtvzQKMrzMQiiXmop4xU1XnjZ2rGzixWdi1Ek/TzKy7iFM1KDd2FrjKT81lYo0WtGixO/ttf2i+VsGFvEDmj2mqZWwp7FTYNOrQX9hECRWdBEq1y2QEy3a5QFbQ9OF3XcQv/Y2fxgff8TBcT4ErgQdoKeARmqgC3SYwWoDSetR1Qf7ZxeHmmuVvRMFtXm6V4+op2k4gAY0ElASt/J3HP/lNCFwXCmCJ7IzyWl4jnpEEkTXSMMKgvwt3uIc/fvkq/ot/9ht44vGXMYhjUSDS39J3QwGutUefwRyLVSaNdRzfw+WDMT7yjgfxQ+96AJcv72P30nmcv+9hnDt8CHF/V5rXZPkaxfJEyv+rbIp8NcNqsUJVeoj6IwzGE8RpJLDFl31zBWBWPsvr9fjk+IW+mm7lPK5sjorbzRba5CympUCsTs+85kyCQ9R1lPa6gZQa10EKN0zQ+DFqj/CVsFxLutUpWm72Mo+0omCTSKE1QkO1akbgqqAXHn1fI4VlNf1dFwJyaOMAQjmqP3MCV/VwlUZJ0nhrDYfqV6pdeWkQBlNpWztwSjEH0PJngfbGCELOdwmvLsAWPi7tEuRjCmRFjdKPEfYuIuzfh9obICsJdo6B6hhNPkW1WGE1W2G5WqOiwjnqIWUpdtoHIqpSc6xvvIabX3sC15+4gizsYfcjH8H5H/5h9C5fhhfSa1chE0ofnsuycSoWF1gfXcPs+ou4c+0qTo5OML9zG8ur11G/toa/8NHzU1VN9tigjGriRBWPVJi6BZqwEfgtjZKQw48cuDtjeLt78ONUvIqbei0QSeGllh9bCCrP5vbZ2oWt+lyyyb+2/7g5v5uGmPoc2DSENPcjSVKok642uzIJNJPIkEZZxiJArDuM56okCQjMy1zAK9+n/tKacOOuEt4Q0BE6C741CR59LtgEkt7T9Ph0flrvVqpbTaP7Nl2rCcvNs1mBa4NVUeL2tMLNEzZeKzEZ9rC3O0S/R4U31b7c9wpZwfJ2tbiAT4hZ4+hogeNpjnWpjcComve9RgGmaCxrhD7FyB76sYthygZafYz6KULPQSVgUSa5NO3iPPIiNsDzxJfUoz0Fk0IF1cuE99pAS9TBBb+pdiZw7WN3ZxejySGS8T6SvUOMdy+iN6atRoB8vcCKlhtNg5DbZCOwKEUT9+V+7Rn/Tt4nqJR3qhzz68/gm1/7XXzxc7+PL3/tZbx8u8baUesEJrOW8zVOVhnyhrA2kMaYuTStygS4agMlPX8kyBwRBa78ZhLPQRjSUmCIlIrbqpQEnnj40r+1UOCa8Z7mOKISPzw4xO5kD9OTGe7cJnDN1GfXY9NBT4Drar0W6Cufyc6GNv1sVa60FLDA1VRFdUPSNiS6C7ramKvzalsRciYZunkCmzJ+Mde3MUOnssiWdxiP4fZZa5/hnX0Q8QLjqm4S3fxe4Genmkmv/7MKV3MH78SpHDtVAWvUcNYu4F6Lg65qlr/X95tttNfj2e1tmmnxPVvgeq+R3f5sOwLbEfhujsAWuH43R3v7WdsR2I7AtzwCv/Iv/vdN6a40kjK41ZCe0/nxDYzVAFzj3xaemhImLVXdlExLYGkRbusn1RH4WUZloaCoYuxiynh6WvTUea0sugwjFrWdUdoKsJKGUxoUC3YTO1fT3cHATlHi6HpToIHYCpiCaNvER9WfpvRMNqqBr4IiDXoldLfdntsB48Kys392TGzgbPa925WZb+VCT4S25rjsflgo2wVwsh8GAMqpsIsAKyw1YFB2zQBEVSaahkQyeJvO0NKYwqxDLKTtKhT1fbYEfOO1qh2u1SpBZU9UIhpTgFbNa8pB23mhkK/7OVa5qgppo6rqlLlqCalR/ApkVDhu/WQtnJWFgykvb8vtOjDZgl9VtG5gtF37aNMxc26lq7d673FsdB8U1Ou5s6Xs5jKyyi55exeZmnNgj7+FJuZz2u6/Zkza9RwhWkvQ23nRVt6aK95a35rpu/GXM3Ya1pZN7Q4IRahU1KrgymHZbiVlrQQ+n3j/w/gHP/tX8Mjl+6UsnWow8cgTS4HWj8AkVkx5upl/LcjrlG6+kcrVXPKb821Lo22Swaj7CCQ94wdJH1eBr4SwBrqKfUXb3Id2AgRaFQLXQRrGGI4PUA/38NvPXMF//b/9a1x56ir6cYAwceD5HmIvRkB1Y5OJ2ox+tuuyRhX42J2M8MGLh/jwfYe4dGGM3QfO48F3vw8PPvg+DMbnBSKy1Hh5chv57BZKWgYQPJbEEyGSdIB00EMYc/xM0yM3FAUqIZPbEBqzhQ/PhycqUI6yW6xFMdtkc/Vi5CI9Jvyj5NNFVWviSDirKAgdKTemBymivqg7KQ+ln6tt5MfFNN8rf0rTG9OAyYJ68dTMRa1ar49EYSs3eo+NumK9+Ms5mpyq0kyrAgjZipX4tVJlinwt2+A3/86GWfSBpUclbQngRXrplgrrxJNZklyqoDO3JUmY0DKCTYGcMhOVbFHMkdGoId5BOnw3gt6DKN0EeT1H2dwGyinqVYliXmG9XCEvl6IwjKIeonQIL06l2qGcn2D+7LO49bVv4NYrt7HsjdD/vvfh3Id/APsPP4QBS/uDGGXeoMgJemc4ufESXn3yq7j+xNNY3ziGX3rilOsUOfzSR+wNEId9+Ck9YAM0viMqQ98nQPcRBDUav0Ehjd8b9RceJPB2J3AGAwGTbARWlplAJkmImeaD9t6mZcIbD0jLcDT/uEleyZO6Q3O03L3r+7ppCMn3CkoT6GqqJqxHOa8rQlUqW0XpqOebUJa+o4Rx9G6VRms8V5Ls4rlUr1U7L9WuSAGdNCazij4TPwhsNd82zcR7DptliW9s59lrKyLs/ZujqUnEGuuiwq1ZjlsnCxR5iTRNsDMeYTyMkCQ8BwSnJfKyQVZQQeuAjJTwdTbPcTxjw6gMq5yJgFIgbUQf3KZBQOAaAMNegJ1+iJ1RgtEwFY9YAukio2etgzBIkaY9BGkEhzbMUJUoRdMN5zxBK9X6Tm0gMCs8SpRsLtU0iOMQo+EIk71LiCfnEI/2MNw5h8HkUOwDiipHkWcCMnkNcXzAMvzBCEE8EFgqY0T4Gg3lXrh47Wk88+V/iz/8vd/Fo/8/e+8dbslZnfm+lXc+saM6CoWWQEICJJJEMghMMCCwjQGD7/Wdx3Pt8TPg6ws2BmM8HtvYBo89zoExWGIQCghliZzBFsFGAoRAIKmljqe7T9qhalft+7xrra+qTkv44oD4ZzfPoVvn7LN31VdffbW+33rXu/75AA6thcjDGCHHY5xh2M+wPBhiUPAcmRiKMEhT9EcKPOlhSysBXj9eH8JWma/iVU+7CA+hNM3qod1qIUtT8bvNmVThM5QNs9JUrGmcwnWTKFwXsb68huNLSwJoqaIV4OqFArD7o4HMs7r/r0R0fA4L++U15PxzNjQad21M6+nDVHNKlQewJgXsexZw1SHlycG0vqslCOzGqwNTCTgtC+o+R7/n+CzfQe/dDZ/jKmbKKgOnarfw1MUS8nc9ItcjcvF3ZQmwsfnt97MpqBKcei2ZEOTfzm/Wvbedfu0tJ7j/3mnTrO9njKevmY7AdAR+cCMwBa4/uLGdvvN0BKYj8B8wAr/713+tAWHpw1h1QNZEfy3Ak8BRmzSUgK+0D7BtklO5ye9aG4G6wrV+zBK8Vyl+CRz5f1RImnLP9TkvA03bWJYqQweIxQdUpVoSkDvgap+gPmNOLaRB9obPtgYhFpUryDQFjQA9O2EBVdYKqwKuRoGd36qNJUGIwEPbbFZKWPv8usLS+LUodSysFjWMeJrWFbFuAA36WjTvRlECfR16+VOCwZrKVX6lZMuq5tGyeNeIQYP4Snhrzb0EgjvC7DY4Jv7kvlyAKzvGq3JJ1C8loDTg6tSz5htaV4uKoqvQ0mjZRJfjU++MbRhTVLYKauQIag3IHBy1mlc7nrJNmpbL1mGr86S1qa7n7ZRgfC2BK8GWqZGdlYPz/jVCLtfKBkgV0oYfeXgy6DWSbvCDfxEmKHCwBIabw3YcqpDW0l4q3vjSgOpNB4WdjYfAGVW6qSLM1MgyJ1iWr2okae4iwNUTZSHfP8tGGA1HSIIAz7/w0XjTS5+HnVu3IvN8DDKCMZZv0gtSB0nPTbbdpQ7XmLaey0nAtT73qxmsG1gdaoPXTrlUJgsM4IjiUZuyOfhKGwH1cKXyVe0GeM15B4X0UqSTqe+h3WihM78ZeWsWV3zpq3jj316LA/ccRTuJBbhOQqAT99BptqVUfL2/hv5aH/1RjjQI0e228agtCzhv5yacur2HLadsxt6zH40zznoCNm/Zi4Ad7dlwbGUJqycOYbC2BC8fIfYDJH4DzaSFpBkjSFRNN0EizZakSZSoN0cIxCfVE29SubJsqJUOEKQrAholIcSEWBzDI8wjRC1Y5qxKP5+dewjPCRP9SBri+EkHIRvpyH1oo24+fL5P+KsWA05RqPt6KgAzAapFegJF3tcS4rCjVge8WATKo+OYjEe6VhG4jobwTOFKVasoXHlOBKUZm2lJgT8mVIvSz1TE8WOMCVxF8c35aVYoMqciHQ82DcvXgBEtA9bluDL62iJA1NyO5syZCHq7kNHWYTIQuFsMRygGGbJhH+loDeNiJKX9hFFBoycNxEDI9MB9OH7n13Dkru/i0JFV9MMYrT07sf1x52LHY8/B7KZN0ihp+eghHN7/XRz47j049u37kR9ZQyuP0E3aaMSxlG/7tIaIW9KUTJqjxfTRnaAIJvAjhfr074RPFXOGSTRB2JlBODMPr9VSh5MJFY9MbhDKqcqN9wUTPs6HW8GHlva6Kghdy1xZfqnf1/vBaZlLnmm/Z80gXcNErm2+WApYtQItL8QihlYCY1FlEhbqfOPxsWmZdodXCwqFrWrzoizf+cdq53P9I5xdGJTLnFpqSx5a1vVeVLbaRI52ApowVAWsrJWW2HOhiUs8ijfruMDS6gDHTvQxHBXieUqf1Zkem5cFaDYm4m9aFGzKFGCch8jk98ZYW89wfHmM46sDrA44X3PxZhXgyrVkkqOV+FiYbWHnYg+LXSpIWSigY8a1OQybaDV7aFJZSvuKCb1ZB6LuLMZ6TVWJrsA9igiBI7lO9HtNqfLEGK1mEwtbH4Xetr2IOl1ESRudzgI6nXl4cYiM6zjnyTBDMRoC/hhes4Og1ZX7euJFKMIm/OYc4ihG/8DX8ZVPXI5br/8g7vjmCSyPOsgjNvbilMyRpTlWCJonBaKIKlmq9lOsE7jStgXauItrkCbteM8StrKREtXLtKgNMUPg2m4jGw2x3l83OwCy+hxplmIkiSNC5Qa2bNmGhbkFDFbWcXzpGIbpCIUBV6p0xzkbb/XFC7fyANbHqIy3r9dSoT/nqj0RzTveJeTds1yWtzL+tGd1jZjWIWj1OrdubkS4+piqxcaM/Xz1muX8dIX3kp8sq7T4O7WGWTXw6p6PnBqa+N8Ib8tn5gbf1QosS5LK3q+ucq2e1SdB3pP2DiezXLfOiFcvE/GSAayr66s3mCpc/wM2YtO3mI7AdAT+XSMwBa7/ruGb/vJ0BKYj8IMegXe86136EaVak5tibnyqAK704ZTXOdyqdMhl/AWduFKsjbJYzebbplCDXg0Pyw1TncBIHKvvVZVIuk2kcTBXcixv4wzhaviJiin7zHJf59QJFv8KlpXjVOXihqDclJSiKiqVrKbudcrNUgGpx1ov23cwV0bKKXNKSGXDbWPuoFhFvU2lVEXY1t1bv6F+ZhVIVfeGWpMyA656eHaN6uoOPWUtubdzk211eX0q1YSDoM6XPwAAIABJREFUNIQhqrzl5rfycZDPNcsGKfklJCh90bTkXFR78t4O1qpCVHh62aBL/QC1pJzl1npOlXWDliXWAawol+tlpa6BkJn5ChB0DYCs6ZLOQWtEU4OuNtHK26BUHZtyVzt4mx+BMAfzN3SKW+c/64bcZKayNzLQpXNeFTXcvejUVTiusFVL9UuEXIMlqhbXseXrpU+0x2Y00s6rVMuQR1I9xvJ/ip74b+eNyHP0clMdU7FEtaGYSnLTTDuBEYbDATpJhJ96xhPwuhc8B5vn5zCcQMp0ZSvJDsa2X6wDV7fxlDM0MOIGswLqlSLczV+biqXySCGMKxV291QhjbIIVcU6QBpEKXQVT1dRtSpwVaWzAlpxL/QmYhfQbbbRmd2ENb+JP/nEZ/H2K27DyoGBWA00WmyvPcFMdwE7Frei3YpxZHUJ9z9wEMvH1uDlhDQtzC60sXfnLM7ZvYgzd27Dnkedjr37HoutO89Ep7sI34+QZQOsrS5hbfkw8qyPyPOR+DGaQYQ4DuAnhLv0V6XHYST3B9WtAYEgz0HGLlB4xlL8rI8gG0hJsGzEAx8F25sHMXwomJU0iXSK97R0F0BK4Bo34TcaiGN6gqqaWRIi/BC5jpH4QQa0NBBAo+Bc1oV8pKX5+Yr6tXoRvLAt5co+aZkA12PiZyqfPy7gE7iKqpeWAkNM+B5URVLhaucgsIx2B1R9CljIkFnyildbrBZysqiQyBwFy789QshVFKNV+MNV+Yxxto6UzXQQIWqfgubi6QhndyEPurIG5dk6inQd+aCP8bCPLO/Le/lRWxR/UaPDCn9kxw7j+LfuwpFv3oNj+5ewstTHqACSrYuY2Xcq2ptnxcph9fAhrB09gXR9jCCP0EIDrSBBwiZIYYAwiIBGjJwd65MEMf06Q6oBC6RIkXv0Pw6k/FvAZjyG30sQzG+G15yj47R43hIuMxMmS5i4Z2iii8CL97Jb6yvgqkuKJFks9WSPVkkyVcDVns0bxHH2c0s2cQ4R9HGN4TosDarGVFzyvzPkVHyW/62WA2IjIN6urspAla26TmijLAFlktTRZ1HOpE9ZpVIjYOVrdJUjdCLQpZ2A+IaKDZA+pqXaQ2w5KuUix0dsUbIcx1aHOL7cxyjlVG+IYrTTCTEzG6DdZmMqYjEmK5iMaMr4D0ZDLC33ceQ41bF9rA5Z3k5gG0oSimtN7I0x24mwe+s8di700AgnYj/Cu86LAoRJC002toqashzRm3XMRAOb/RHaBhGiQAE911xeW0Jp3of0YKaKPR31kQ3X5XuLO87A4u6zEHd7At5DxOj0FtGcXwSaTbXMGaaSjJjkQ2maVUS0FeD9GsNrdBB2FxGHTSzv/xI+dvUf47oP3IB7H8yxhhmkXigWCS1phAes00KA7iFMwkwIpMdYH9FblsCVUJVrjytZt7VElJBqFxFGQalwTYcjrK2v6XpsVUFSOUAVKz1cm01s2bIVC7MLGKyu48Sx4wJcReEaBmJYIArXAe01tBJJqivEbsqSvUL2q4QE18MqutL4wDW81N+p/ug7mGexe27XxAUCTGtJ04eNw10zUHmWM1Z0Daqk9aEutbXEt/Nf1xu5LjTgvejEALS3soZ0FtvKs9bmehUJ12x37DZ6OOBaKlftBL6XzUAJpy3pq0OiyR0qXV287mJN+bmN1/77pgrXh50f029OR2A6Ao/YCEyB6yM21NMPmo7AdAT+LSPwx3/3blEGaCdVBaqVJ6MFXe6NDai67H2p4JOfl4S2SvxLEGkmUxvC3QqUmgawUpvKNzRIr4MZdwgVoNTvbFC5CNyqsv4bFAt1KwI73A36ALfxNJUEYauo+pzK0OCy0y7ID4yhueBZoWtVEq5w2oCaBfxuz6s8tK4EJAC2sRKQ5/YOCs1c66zKgsBKyWqb6Lqi0liyjqGDyg7MOq9L+5C6rYHTcTgY6sZQYKtALddYiu9s5XHy/qYaNfWS2BNY8O6gGze2njUB0/2D2gbwdQoKVZ3pLALK6yNAyRq5OEsEAQF6jTZeR2tcUlOwOt9VPXZnCUBVjFkrOCGYfYZ8vrsGTv1qTWW0UZmV44qdgB6HeD6qKa6oXEyiXTYm002T26Ta68wzToGqqcC48ZZGYmV1ol59Ue1Yx2+5qnot7C5QZaeRDI69dPdm9XdeCIAVWEEoN9ZzE/WclN1ToeRhfZChP1jB/GyEX3jB0/Hap18kZbG8LiNCNr7ONcyy20zXDf2jlZQG/t335FJWnrecZ+Xr6wrYshS6NufNLoPnxTnjvFqpwqMqNDCwKp3uC5boWhmzzLExggk1kBSURqK6avY24cAwx2/ccBvec+s/Ynx8jFaUoJUU8FrAtm1b8IRT92HXpnl8d+UIPvn1O3Hvtx5EtOqJ3YDfTTC/pYNzdm3GE0/fjX2n78X2vY/C5p17Mbu4A83ePPwowXg0xHB9RYBgMaZVQI7IY/Mddr036R8bQ0345bxpeczs1k6wQMhFv1OqQ8dswY2gIGQmk/eQR6r+9Ao2x/KQh4GA1GyYYZxScRhgYrCVJb5RpBUJhFFUmcm9yJJRlrgHkfo1RuxuHsPziKlp0zAQD9eiICxiN3SqUgl5SSkzTGhzkK1gkg/ExiGgrQNBCqEhrQSk/D+FJw20+vI3m5tN6B8bJGIrwOtHIMtu62SLnIMhky0CkA26UW0JNq8aA+kA3pA2BgMBwengBNKsD89voTmzG82FMxB2d2IcdjGaFEizAYphH5MRy5qH0piL9d1B1ETcaCMKQ/HGXX7guzj23f1Y3r+E9cMr6K+sI+N92WsjbDXk/ApCrYzwPkGSdBA3GmBjH59gKAgQhy0ErRheOwaaIfwoRCjJqByjnGPC8nGw/ZYobb3ZJrz5GfjNJiivFlAu/qiZrtZm3SJQ05oWSRm+JaIEgogy3DUKNBBZ5sK4HjtbFFOdirUo1+SqnN8pwrXcmkpxTVrIushmaFL6nmFMH0/x5M0UlgoQ5vkREo903ZEGdVqdIMA1UNik67zKa9XhR1WqptevQhbXTItrlzRrMtAsDax4rzglvD3RXCWHrTlkvvwdAtfl1SFOrNEahOMQyDxvNkK05yL0ZnyBjNHEQ4QEUbMLLwqxPhjgwNIKHjg+wNLqCOvrA0kMJkmChPcKCnTiAqcstnDq1hn04gR5QWuCTJbGuNVETAgaaLOndJQizzIBcVEcSKO0KG4hClmuT39SKnipCh5LYijwlbKPsyGy4VDW57ltp2LrnrPQ7M7Ao0/piJ6/HTS37UKyaSvCKIZH+w421MtS8W3Ow5Ym0jjXml005hbk/Fa+8xlc954/xnU3fAr7jwIraKFfFGgEwFwSyjxOC8iX+LvLs4Nr/xhpxkSXNn4TlaO1xdTLqt+nPzSBK5tmtZotaZi1vq4KV94LnDS0FOiPUollklYTWzdtwcLcnFh/HFs6Jkk/Al1R/XqB2BKs0xaE65YBV1FvGiyV5z6TwYxM7PmsMaNmOjU8s2eOi//KaEGjhtJPvnwWK0h0lkJV3Fk96ORRXlZn6efIPHfA1RKpFmbqZ0h8rU8/SWq5WK985JUHqJYccg6u10DN9qD2evXfdw9fO+5awywdiwrsPpxdwsYY2daYGpmWiik7bqecZQKk/nsP3L+/uo+n/5qOwHQEpiPwQxiBKXD9IQz69COnIzAdge9/BP7k3f9bYM7JwVjZG96VQ0mHWnIhNsFy71/PsrPsSOQHBlkdbHUIz1Cl468CmRxVsqBRo9aqRn0DsJNeyeWJOaCnIgA1FlXFo4a5hAMuEFYuqMq58o9t1CpvL+dJqiVUArxOUn2WNrEiUHCNpPS93f8LqHWNwcyLVI6opp54yNUxGwHnwSpQ0lFEAxKiFDG1qLJeDdDdJzuAaVqEGoyrq4iMH5vy06lqNWivvMDqgbqL17mtKcdfdzplsC+nJmOrKtS6CtYF/MpRzTKgpvrQjYgKQcUOkq8zr0COZflHOlkTShngFNtdg+LWrEI+ywA5QaweiwEE+742ZCJ4IkvROSHzxv5tUluFp6WlhGu6zQZaNo+kvF0VlgQOBCMCB2XSlSkJm4+1HYwRRxkz16TDrqJ8S/fK0tG8zFf4PGZtGGW96a1pm806OVb1kuXnKwYluACyMe0CxgKzBdcKmZBRli8pRR/7WFlLsZauYue2Bv7flzwTL3j8ExDFDVXYkdzSe9PUTCpjNctkUy+pdUY93aFXzsH2uoWDztUqqeB8iKVQ1WRsyrkNtgrYVp9Tn+XzVLmKdyltBLRzuCi/qSgS64RMfsahpMJztrcJjZkFfOv4Gl53xbW45TN3YLIGtMMYvXiCoOth76nbccm5T8Bjd+/FA+NVXP3Pt+PTX/gysvtWEY0jdspB0kuwc3MPTzr7NFz02LNx6q4d6C0sortpO2a37kRnZpM035pkY4EFo+EAObuJe7l4P4ZUbEqDOQUC4ndZTBDwXsqoiEsxmQzh+yP4Pu0Scnhj35pxUx0aYEySlQfye2O/wCCYYEj192gCn68NmwhaLYSEgrIca8k31WIEQaKUluZBVLdGCOnXSBUsa6MFBJO4rAOErgLpVAFLD0eO+yQbIhdP2XV4+VCUufSAZAOtgvOM4HCcws9H8KWR1gAeVa/iuRggDwl32aiHqvWxAVdN3NBgIZBbmPfn2O5dKpt9eFRZD1YwGa8CxRrydBXjrC+zOErm0OiegnBmJybtLRiFHaSEemmqzbwIscaEg/TMjBEnLSl/JrxdO3wYJ+5/AOsHljA6MUDWz5CxuzobKsnzjF3lIzl/giD5PSF2vqgaCasbVDW2EvitEHls/plFJlYL+Tiz5oQQyBt0O8jn51A0G2KHwTEQ6xi3lpltCcvjVfGfS8m7+l2rWlSfJfrs1HvOWcBUjXWk5NtK/E9OQooljs09bdJlzcsKVbRSCY8UMo+p0ORXTmsHsQ8wewrJ94wkESI+1kzeiFpTbUf0meCeKfogV42+LypXXaqt8Z97RNGDeMKu84VANrWosSZaTtnqkqy2Tjj1rCQdigmG2RjLqyOsDXJphMUEE+1FkihE3A3Qnk3QTgI0uTb4ERqtNsI4xjBLceDYMvafGOFYn9B2gNEwRej7aCcJek0fW3sB9iw2sNiO5BrkUjEA+f0wiTEJgCF9StlMzqNdAJXt9EkN4EUR/JBqc9pp6EIpnrmsVPA4BzhP2EArk3uV8627eAo2nXIqejMLNNjAeLgu3rP+/Da0d+xFo9OTxAYG6+JZ7sU95FHb5g3gJw1p2Bc0PQGuN773Pbj+pttxz5E+llIfq+MJupGHTe2GKLXpYztKx+rZrQapkrATlbGAb/P1FDW8xVcEsJLA0fuj022j2WwjpcXK+rqei8SMBlzTVK4xX7N58yLm5+cxXO9jiR6uw6G8j0BuPxBAu77eF7sH/o4oXwW4Su1RWfkzprqUz0d5Fpui2pKfLlHt4giNRyz56eIoDdA0GVj934bkYPX7FmG5ZqPVDzaEdS72dOre+g9LgGlWOvV4S57fZXykSm8d+3rTLP6G9RWQN1Y46+LMao14SKRZvk8dpJ4MXetjJT8r1bt8bqgFTRnTesD+KXB96EBPvzMdgekIPKIjMAWuj+hwTz9sOgLTEfjXjsCfXXaFlTrXpJIGwOoKVuVID+/hJJspFemZss9AqilbqmOqUcTym7Z5NNgigWCp5rEaQoeHStsDpzNlEKog0lkQaHMplRGIKqMEnQrvBAa6P/UgttYYS9Q0NfWpHLVwWFNFyNtzE0HoWsFWAYcSiBspPunzqu+aQsKdj7wFN28KRET5Jl3IDVgZiDZ7y1KV4cBmvTlKeW41BaG+t4vi7T1l06EK5nqA7QDZxnnE3zU/PzcYtd8z8loCV/1vBdj0P1VyqABNoSCVG1rSJ68ymYk6CJpnrTRFctJTLXeWEnmn0rNP0DEodyhmAaHQXv1wdTwdCCY0UgUtLRC0EzfnjMINVX+Ksln+1lJGT4VfCngJJURxyc80/0LpJq4eomaFq4ChPLRS11nNTd2xaJ8Y54Zq6jBPPP44bG73ZT6yAjZ081uWABqYFF9F3jsCJDUhwM0nYWlq3bPlTuH427gqQCfsC7C8mmE9W8dZu1t4w0ueiYvPPgdB4CNjaa9s+EJVmsnGVO9ZB4Dc5k3GeUP6wRR4ZYOx2nWqgVUZ7xLOmipHrqkldGglQE9Twj0BRfQ9paUAwas1XrLrTLuBgE212N3eC9BotjA3swVhbxF3HDyK/3LZlfjUF74O9AO0wwi9xEc842Pvaafg+Rc+GRc/+lwUrRgfuf8uvO9jH8HXP/tV4Bib59CjM0RzNsa5Z+7BJU84H+fs3YN2u4VWZwabt+3Blu170e7Myoa0YDObLMWEdgBeLiXsnC9sLFStUTyfDF5WIB+w6c4IhTcWJWwcEsQSZopPhMznEXykOaE51XEpVscDrOW5gJxWa1a8IyN6t8YxYL6QoPJNlKc6ltIri0plljEH2tCJX4HYCmjzHsJWsRWQKUqvV26yOXdyFOlAgKsoVwlV6e9I4Mry8ox+lbxv+d8j+LQSoAqVnq5MfHD+hIk0GXPK5NwHxiRVEwOuMg8U4okqlfcawRbff3hcrAIIawVGk1IT4VGlmzSBxhy85mZMGptRhF26boqytshWkY0IaFljHomXa5g05DOGx45ibf8DGB1cQr48Qs6GW2mGTJrwqHpP5j5oHeCJsjVoRAgasUA0/h0kCbwGm2T5GPsT8TP16DspTdOoKA6AVgz0GkCvBS9saeMolujbeqLA1RJA5XqkKnxnD6KJMX1WyD8NvFbrmy4v8vwQlZ1bgNxzV+8/Z/HCxUrWQ1lrCVstacO5QtjKcUhThYAGZmVd5bHyoJDC47WgnzRLyunxLA13mPkwr9UNSnadyqJw5TNAFj97/lNQS53tuFDATOBtz1ldtqpEnry/e3ba73M5TosC/WGK5bURhmN6gBbSiIrzhRYPvH9jNqTqNtBOPIGMSUzVciyg/3h/HQdXhjg+8HFkZYxjy33kaYbZVoTdmxrYsxBhS5uervRJnkgCRGw5gkCOL83oU8pnho+4kaDd6oiiVZ41kkxj8kJjElG1BlRN8+GSYZwPkfE+yenPzXWriXZvE7rz29GbmUczCpEPB+gPR0iTGcSLO9CemxOP6mCcImQDvriLgmp031Sd9Ghtzsi8Xf72p3HrB96Lmz/yJdz9wCoO9SdYyzzMtBJsm2sJKF8bqqJ0SPsIT21H+KjQCokSIZp3q9pOuUZnhK60X+iymqDZElg66Kv/Ku8eTlz6tw64xgFSPbF582YBroO1dRw5ckSAKy1OWq0WGkEoitfVtTWBwOLQSmsHGT9Nssu89ydiSyLrliWq63EWc1tOxWp3h8VCVRzo/qWhot5bD1F+yvNKn316C7p7amOkdPJ/1aIrfW+nclU3hDLBWB6NNS7VONgS4fam2vdU7+mNx1AJF3jc0pixjHtrSZha0t89sx9OCPBwMWAZb/D9uS7W3uvAgQP/8iBMfzodgekITEfgBzwCU+D6Ax7g6dtPR2A6Av++Efjz915RZfJtE/fQULT6jO9VliQBmSk7CWYqFZzCUYUz7n1q0NPgjf6kAjT62rqitXZUdWj6MKev5V6VtkHhk9U3mpjWwWQXkDOIdQGuqglMgaP6oVJJJK8rw3KFrhoAm2LXeVg6mOtK0m0TevLhlgpQKd0ytZK1JpNjtuBeFIGua7VJILR0zjWDqjYJ9TIyDZTrNgB8Q+eiayfiPqamSKxfIT2GWmMtlqa7TYD8rZux0ufUQUDzITWcpoo+26u4TZFoLQWOuzHn5trBTwd6rRSVG2hTZmqJvO673bFoKe7GOaNaGH1PSQpYTaxCVvel5daiIhOFmWtSk0MYp/JXU3hpgw4HZKVgV5Q1qgB2XnFOgazk1E1887MrYbfuv6jZoS+rVGwG6pNaQnSnihRVGo9L1anq0ahKKVWe6c/k/IUpe7J5F09LaXJju35R4Sqw5VjKzzIP6+sZcmQ477R5/NKPPhWP23MqisATiJFShUnZrets7xQ1J6m23aZMt6I2J2qwtdwslokTVT3XLS3cZq96LQErVY6Zwj05frNWEPBKUMQv3YQTxIYs0yVMCrh572BmfguCzjw+++378V/+7kp85Y57EIyATpigkYQIWz5O2bMVz3vqBXjeBU/CKVu34cCojw/c+Q949/UfxKEv3INglUTQQzLfwOmn7cLFjz0H5+7djWYjRhyG2Lb5FOzesw/zi9tEoSVrCO9XUbHJP+T6SIMXaUZEZRi9jIfwhkMU6ylSdjAnxIki8YcMJ0N4Y5bjZ1Lqu5wWOHF8gOPLJ3BicEJAQ6s3j02b9gjw7fZm4YU+Ch/IPSoJfQG2gWtoZF3jfTY+s8ZLUiBsJaIynQSWpgJN5bY3VZsoIWkXwBLmUV99Wcc8PsJPQtpUIDDh3IRWCjm/hvBGfYGvcm+JBySVgLRE0OumungaJkB8XRUqKPzLRfVH4Ep5X4pxdgLFiDDYR1iwnJ8QJpevwi+Q+xEmwQyCeBOCZBMmyRzygCX7a8hHJ0R5SG9YL+nAS1p6jVZXkB06hOzgErIT6xitj6SEWvwgCcicRcjEuqfHBLaxlIj79NNlh3o2QgtCmcdU+PL8qW6NOLb8WSPCuNdE3mtg0ojhc2jHtubIfFCFtsx9S/gIYLR7I2dzO/PKVhNLB1HMwsN5cdd8KvWJq8C3rnB1cFbgqqnEuXb5VD8TYnMdI2AlPBe1Jo/NGvvJgqvqYwIuer4SHNLikckZen+KAlHsA5w1gsE6S8YQtorC1ZrtldCVlRxca0RVS/ManaOS1CwhcWVJIk8diTkULvF6peMCy+t9LPdpfRDKM4nK5gkIJDluVConaLUitDseogRohBFajSZacYx8PMKxtSEOreV48ISHg8cGGI8G2NwNsG97AztoSRAp0BoHEwHsPO9iTA/sISaFjwYb5CVt+GEM34u0goCXQLxJaWnhy3hxTfBkIjBJobA1433jR+i0Z9DrzCGO25IcoKUA1xku6INRhsxvizcr1auNOFIf2LgJJA0UfqAetbzHIqp3O+IBffjO23DTB9+LT3z2LtxzoI/Da2wUFmK218a2xbaoVI8tr2N5ZQ3DLJO1k2pwXifx85XGoU7dKR2UtIGWS8TzGKII3U5H/FmzLMOgT09nKng1RqBHKz1caZ3EdXnLFgWu66trOHL4MAaDAaI4QrfXE3/kUX+A5ZUVDNNM5rzAVje/pKKhMOCqzz99tlsc5uZMTUegIYsmel3U4uIxZa3Vi+vwtYrRLHj8PmFr/b1LO5B6olr9k+x5bK92jVYNtlqoYIduVU0mSCjva3ltpX5XYYTG0+4+cdfJgdby2E56hrvvnwxdJbFtw6PRShVvToGrG7Xp39MRmI7AD2sEpsD1hzXy08+djsB0BL6vEfjL9125AbgW1tBHwzVFWepN6QK4inC50kb9uwKuogwSgOZhdeU4vvaVL+Pur39NAupOu4N955yLM885F51ud4NywgWHrnyqrtysKyy4WTy+tIQbr7xCGv1UOk3ZmgnwOGXnLpz3lCdjfnFBSy9dCXzZCIENYhQLOY9T5UDOs2qC1ZUVfPX2f8TXvvpPDzOWVj9toTs/+YKnXoSzznscgpgblUqNIPab0oHc5Ix1zlmqM43LTSay0f3Spz+Fb931dVHo9GZ6OPeCC3HqvrPKjvBSlUwVSl3h6TYNJkapB8381jjLcPedX8W377gDj7ngQuw540w7er2mbrtRqhnsrC1sr1Sb1tTEDQpVex+65hosHzuK57zs5ZidXzD1Jzdp+ir1LbOS+9poiiLY1DNSCk9VqtgBFFhdXsYXP/Ep+fnFz38exrJZN7jtPFoJf035UV0/A7HuNTX8LtfC1K9O2arKVfWB42eJ16WUNVNRq8BV1LX0CiUIIpywclmpehUIYQpgFaWompAbHzU31Q2jHLsCU7lE/LnY4unPtBEwgSshmEJXwdj8TPmfwkn+vohfhfZy+0hYTDAir1BlNHnKWIGygGipytdGODwi8ldipSxPkY8mGAwyUVZefNZ2/N/PfAIetWkLxuwAbV6w3GRNCA9E2MQxN5WLXd8K8hviqTUcUYhtx15ek0ppXSp23c9K5TcbfVXAlYpGUbbKWNH/lPOJUI5eiDqqBLCibp3QOzVCuz2DmcWtyJtdXPuVO/HLl30A999zAEkRoEUoQVAWe9i0fRbPeMo5uPTpz8D5pz4anWYP31o5gnf9w0fxnvdfg+O334twCMwttHH6GXtw4Tln44xdpyCMgJGfYnZuHmfsOAO7tu4WlVcU0xO1NkY2HjLnyuQCweIQk+E6JkOWvJPxJeI7m0hjsCG8nB6kKVazMQ6vZbj3wcP45nfvwsHlA5ibX8Q5Zz8B+868EJu37UWYJMjzoSq9/BDUltGugFYGBGNOsak3PT1UOTesu7wpzqXEnf6r0uzGpq7cMApVJ/SmHQ1Y3ywgh/YUhLQCY/klql6F42E+AujfShsCnhxtKYKm+DRK+a81+WKTRkFmPH9JgrCEmF6PfI2VuE/GyMd98YflPA4KD1FAlSIVrixTHotncQF2WO8iiOaA5iYUSVcl6sVQytRHE6oTE3CyM7kR0Z9yeRXp0eMYHVvGaK2vkFGAeCAqabmOBOFskMXS8Ej9W3keOSkxvRs4VGPnCU1wFsKn9UCSAM0YWSPEOA4FNony1YDreOxUz5ZksnvAKTpF4SpJC1eloChVk5NOrWqKdzl/Ex2azQjXXAdm9HngkkquwRzHRoErvXi5PuT5QErBMzZxyngN2GDPno3IxEOZq4c0rxO1Jr1pVf3r1npJctUrB1hJoCYs1qrIytJNMc+Vi0r8LMvF/kTtS0LtSC8nahYkLlNXsy9hgpdxC+0Ejq2sYnXAMYjFSiBn2zL6Ifs+Iq+JmKql0VLuAAAgAElEQVRnP0fYzBG3AvRaCTpJVzxeYz8TVeWR5SEeOFbg8LIC6G0zwJ5NHuapbg0jOa6cSmbO0HEONohi5UUjaaDX6SFJmhgXPkZjKspDxHFTVLSheHzYvTfhs2SEcTHAeDzCmPeMxwTRDOZmtwh05bhKE8koEssCzj+6ObOBXdCYQZh04Se0BWkiaraBJMKE5yZqYzaIm4HXaKMYL+O+z/9vXHv1lfjCVw7i/iNjHOtDGsTN9lrYstCRSXP0+AqWTqzINeA8DyLGMfSIVmsLmXfmHyzxjCmUVVVJ71Wut220Gg1RiQ8GQwOu+sxOqXClpQCAdrODzVsJXOewvrqKw4eOSHzYaDUxMzODJIgwWF/H8RMnMBCLBsJtTYCUCVY+EUXhqsBVLHcMPnIeOlssnZSa9nce++57VShiQZMDiWLH4jySq5jXPefK43gI0HXv6OyN9Pleh7nlZ5bCAfXwtkhJYwdpaqkA2VkMVL9nsaU9U5zFlxND/EuWAu49Hk44UR557fnrYvIyZyzDpM81W4Vw4MChh4mPp9+ajsB0BKYj8MiNwBS4PnJjPf2k6QhMR+DfMAJ/dcVVDwGuNfS2QWXqlCsnB3gavDqFgEHMArjrq1/FDe+/AvfcdVctVtTA8uzzzseLfuIV2Hva6Q8fjD7MuUi3YiFJwIH9+/HOt74Za6srZSa/0jrqLxN6vOgnX4Fnv+CFlA7WAnXtdKsVlycpZ2tl9oS6H77+g/jErbfYpvVfGmAPL37lq/C0S56LMGZZn3b8LkvMv4eSwAW+6qkHfPfb38Tlf/6nOHzwwIZjY1nv457yVFz6f/5faDQbpRpYhl2CdStP50ZI4AltESrvL54mQe7nP/ph+XrOpS/DeU96ipaHl4oJPb/6mMilFXComxkdtqq8k59/zzfvwvv/5i+xdPgQXvmffx6PftzjZfM9lnY4VopnQLcM9GsggK/S6nkHsXUze/TQYVz97r+XTdLPvP6/GnioILlsTKjktGNSJmCGDgYuHKB1isuqkUtN3eqUZNLpWoGoAEJu4IStKtAQECyKNGs+JDCAIKB0lTPviXojL3VXK7mr7rcV8htslWtoCutAOnsLH9BqTTkpbVimOFXHvgKuCqfdT+XfBK1SFmwWDoQcYx8FYQb98Kh65ft4ObIiQzrMMRyM0WxGuOTcHXjNhY/Btm4PLPfm9pggixteQiTnHUl/vw0LR6k4c4tB1ejtewLX0j6iZikgpaIGY4Vmq4pV1a30OqQekhiAY0NPV56PwSPpCs3mP6mAkiRsoNOdR2/zdgwaDfzpJ7+A377iBqw8eAItghDCVoRSHtxdaODCC8/AT17ybDz9rAuxpbcNeRjia8f3448+cT3e994rkf3TAczHDZx39mm4+ImPx769OzEOMhwcL8NrxDhz8x7s27YHC/MLiBp0iXS+t67TMyc6j5wQgwwpQzEeohC1KDvU+wJbw4mPkFYEVIvmQ6TZCEujFIfWhrjn8CF85RtfxsFjD+D0U8/Asy5+IR59xpPR7GySOZVlawhov+DHyL1YPs/3ndKRE84gsHSXp4eowlLxNRYpI8dPVdCa8FKjDypeJ9KIagBkIzleWgmo3zLBcSpgmI2VWP4vx0AgSzsD6WbPWukQXthQ5ah9fk7fTlG4q9VFIDYfClDZqI83NyGsU3LnPNZcry/5FS1Vw8Aa6sn9SJhLSEpfhh4m8SwQNqRx0NiPkE4CAU2EReLtyRVwNEa62sdoeQUFfSczbQ7lgLkU0TIJErI5UCCJMwGivHGltJxX1EPAJASnP4FyFACNBtCgojeQ+y0VyE2Ip2CZik5JlIjXqzbI0nWH65CtT2Wlhar8KyiicNWB2Sp5aPeOswBgMyxTugrrqyU/1B8yE7Wx+gVr0kbsG8ZUt1KxzLVEF37OAyozIyqzRdlKz1ZVtfL5RDit/rCuySGTV2o/oHDYFb6oRQznO1WT0iRrTK9aegDz93Wt4TOUyRjXMFGVvdUzWGsqPEkucEVYHw6xtLyO9ZRwlb6kHsZFjrWMCmugkzTQjBJVlAYZOr0GtszNokmVqJdTIIrQy7G2OsKRYylW+wWakY+5zgTz3QJJzHNOGFkIhOR9mfFeKAokERtzNREnMbwwwJiqZNDXtIFGs42kQdW7KqCZ+CwK3nPaVEssBsIQcdREuzWLTmcRjaSJgA3LxiNkXNPNJ1XgbXMGEWFr3IYfNRA0uwjbs0DMsRvAL5hkmUHQmEPQ7iDPl3DvZ/8e1171AXz+n5fwwNEcywNgNJmg20mwONuVh9TS8WUcW16VaxDQZoTZJEJfzgGzXBLQX2ZiNClB4E2lL/2N27QDSBrI0xTDAS0StGEc5x0B/pCN1+CJZYKzFGBi++jhI2I50Gy1MDszg9gP0V9bE+BKf11JLlNBbZU0AlOtwSTf0QFXjXzUssjFLhtjPMOwlkyqHsyWaLeYyVVb1W84l4hWn/bSpMkgcOVHXAt2NSFekwTof2hM5JKy8rfZf8jR00O5FnHK+ue+Ua8OsYhWYwSz9XJxpsQRLtvtjKMsWV2r0XJrwskA1iXr68dYnpc8w6o/hw4c/JcC4+nPpiMwHYHpCPzAR2AKXH/gQzz9gOkITEfg3zMCf/3+qzf+Ojc5tYC1XtavAazzjtNfqxpo2X+LAsHDt77+DVz3vvfiwfvvw5Oe+QwBkXPzm3D04EF85MbrcftnP4NzHv84vPDHX4Gtp+ww24Habqp2VKXy0rzA+N8P3H8f/uAtv4YLLroIz3vppVICp4SqwGBtDXd86Uv40PXXo7+6iktf81o8/bnPU8jlNm1mBSChqoN0zvpA5J4THD+6hNs+eC0O7L8Pz7v0Zdi6Y4eFwaZcrEQJcrT0bUu4azNoq59VSTw3BLfyHxZYy/sUuOfuu/GXv/92rK+t4PFPvggXPecSNBpN3H3HHfjwjR8Uxe05j78Ar33dL5VeZqUNgl4NGyHd2Kqw0v4hG54Mn/3wbfjMh2/F8172EwJwVVxa83h16tvahkXUqc66QPz3jLza2H3oumvx8VtuxPrKCs5/8lPx0lf/tKj8hOU6BbHD3eX71qwAat3rtdxdwenhQwfx/ne9Sz7v5974RgGeAiXkNap04YbVKWQdqHNVtKr9dMpKVTRryaHboNS8W2ul785L0XnOCg5kRT4/38EEVwIsAFUNLNx2Ro7H5sYGzu4TNBAsWfdk29wp0FboJPYC5vFXlgOzdNLe3elofVHe6vmI0sqzc6VqcUzQweZFhJXWdCb3kGVsgMWy9kJgD38jYyf1UYbBaIzZdoIXnbsblz5mL2YbTTlfsR2Q+4qgTktJjSq5mVLeqeV1cBpeK30WyFNTr9Y3czpWlc9u/WcELVKSL8CVHq70baWdAKEVi4j5u9qsTJTp1H8JMEzpgIwoamJmdgta23ZiyfPwths/jHd98KNIl1bRjSJRZGWTEKO8QHMmwDmP3Y2XX/IsXHLexThlcQ8a7R5SH7j92D34gw9fiZsvuwLxXcfwhL2n4qXPehbOf+zZyMMC968exmiSY8/8Fpy2fTfm5xcRJU21dRBBEFu2B9rNm93tg0igEgE4G00RvgCEpAVir0CQZcAopWmwwI3BuMCxwQBH1wfYv7qEO++9E8fWjuDcfefgWU96PrZtOguenyisGw8FdLI7+ySgXyohaw24ylVj4oogLJMvbX6kMNv5E8u9okhPfDpLdSu9W9l9nYo8axQ3YUMlAlfxi83EAsEBVype5TM4gwlc6THJxkECGzlvrTM2S4LpR0uFbc55ydJjkZZrT3RRfNEmgzCUXdxTBP5EfUMJY2ytVVsTLXvHJELhtVCEbUySHiaNHoqwAc1D6PuyURd/JaOqdX0If30doPWAWyvqSTnxVXZt66xS3KetAdV3gShdJ1GIIuR50ieXCmptHsl1K821cZmX2xog64kq5gkm+TfvR20GqN6t+vxQhVwdNmqSx5y1nU1IrfRewSrH4KHAVUErv3jvGHSnnYV9T5qfmXerWKXwHqSth5eDwt7I46kSgBmIDlypNxWZ2uzKNQETmMw1yalxJX7g66mY9+liIDYC9P4Vr1BJHFLJqOuMWCy4Rokne8ibpQCV99S1r64TuPYxynw04waSMMQoy7G0psrKmbaPuXaELM+wPi7QmelizymLaIZAf7gqFgOtJBEYnq6nyAYpQm+CZnOCpEVRNOGjjzzzkaa5JDCZDGsmEVrNBoKQNh5cVflaNtJqIoga8KMYQWTqTOeHSg9XjqNLsgSx+L02GoSzXUScP8VQ7udRPsaI18H3Bd52W7OI4w4QNuEnHUSdBYSdHvJA/Yq9jGC8haA1h6Qzi8lkBftvvwbXX38NPvnlg/jOgSGOrxXSWK7TbghwJTQ/sbKK48srYvkgvsiiKPXL6+niP1Vbm8rRyvy1aVZUA65jjGiVwqSOJCWpYM4w4gWHh6TRwOKiNs2iwnXp6JIAd4LYmW4PsR9gfU0VriMqXMUfmE9H9e2X56E5V/GeETW8eriUnvHuweSAqz6S9SldPZetEZjZRpW/U4s/XQWU5Y6rRKO9RsOVh4ldJQFoJS/1eLaWOKk9PMv3YJPAEhhrgGqVMvX3qoDvBl8lDQNlceL9WTYDc993hraSUHLx58ZjL8frZDGCmwDWNMsd+xS4/nt2YNPfnY7AdAT+I0ZgClz/I0Zx+h7TEZiOwA9sBP7myms2vLeoWEWR4Gr3XKmVI0hVoKZlvBvjT/4+u9Pedt11+OhNN+KSH3sRnveSSxHFVIbo5poB9lXveQ++/IUv4BX/x8/iSU97mqrnvmd51oZoVT6UIPftv/YmXPTsZ+PFr3glwjisWJpk+yc4+MAD+P23vBnNVhu//ofvROyOgWG7bWQd4KmCT6NrAI4tLeG2az+AwwcfxEtf/RqcsmtnWZ6psbsr7VSoVUpAa2pT9fCsKRRMMToRhaeL2Cfor63jD3/z1/Hg/ffjlT/387jwoovEE0/UGp6H40tH8Me/9Rs4vnQUL/np1+Bpz/nRMmAumynY2wnodft02aIoUCVw/fSHbsWnPnQrnv/yn8QTnnqRBedO7mHKyw3XwcFD85gVEKHvSWUaFZN//jv/HcvHluT9+Tm/+Gu/joXNmzc0VtBDc5Lf2qmXiFi/R4ioJaTAkSMHcflf/ZXAoV9885sV0Bjc5KZP9xDSLtssHCp1lyjiTBFabkhKZYrBUfHF1TJggZcOohoAVBBYqcjU/c0UV+YLW6pr2dilbGZlNgmmPKlK/GobHGlsIwautvmrvIHZwIVaMVEYml9ctVm0FEjteAlbCae04Rh5Exv3UKlmCkEqySZsuDSRMlcHXUVJNxkLjGCjlM3dJl7y6F14zqO2oRkFAoAEDMpxUNHKea4NjrQ8vZoosgF2HpwOtNdKE506qPSqdKBVpsVG4KqqYevOLMpHlqinBlMJkbXZj6quzchXNG5smKWqV8LYKG5hbmEHou278J21Pt501Q249mP/AG91hDk2yglDpEWIYc7yYuC0fVvwomdehOdd8HTs3rUPnZlFxEkbA6/AJw/eiXfc+L9w+w234oyigx9/8jNw8QVPQKfdxOraivgvzvZmsWnTFnR7c9KISucOFXj0O1TFpPg4UuVJewapzKaCeIzCyxBhiGi8Bgz7mKQZCi9CEXXEGmCtP8Ly2iqWhsu4Z+leDMarOPu0s/HYMy5EK9kqIFztiakuHcl7T/j7/Gw2NTJaUK7XrgGcNKhKxSOXoNNdC81J8NX066RqdYRJSnXrED4bQokyUsE3lbK0MqAqkupI8OeEvuZnSlWnTHL6qQa0Wggq7167p6QRGtWxmapX6d/qVkhVgKsXsjStI3BlabtPsETYyrY82ppH7g6PmnmCWx6bjwwJ8qiDCUusky4mYUNgn3xxftt966UZwrUBIMo8fo6uV07hJ89FawwpSjQpc1blqyhoEx857xseE3yxPRAlm9yXTF6wXJ6qeWZvDDhbEknvSVV5qmpVFaHyHBYw4hoPqoZPSrpdM8AacHXJDW1slQlEV2iu0F0TWpq2ES9qKg7HbNqkXq20sBmPMoxTXmOOLxu+8YvNscYIPU9gWEQARijIec0krYylNSKUuaUKRFHIcs0WlaTBdUkChOIxzPL1Ib1iCXwnhZSNB35UVnDIGuQaU7oEokuaiWLWQ+5FSAsfK2tDHF8Z0OUCnUYo0HIw8rC0MsIoG2NhFti8GMq1WFrJEMYt7NmxGd2Wh/XBSlnq3gojRAT7g3UU+UDMhaN2LMfGJlrpMMM4473BMvpQYGsUc/Vhg0HKlwNEjZZ8eVSJ2vkSvDaSWHxX2WyLgRYtCSQxBt8aeDURii/rRJJMtO3I2NyNUN4L0Gy20evMIAlbklDxkx6imUWg1ZWkx2S0goCeyn6CsNkTNSy8FAe+ejNuuPlafOSL9+Ku+9Zw9MQYWeFhrtPBloWezOMTK+tYXusbcLWkgVxXQvMqsamJNyvDkIQSld+h2BDQv7URJ3K905HdR7yf87E2bxTvVR9xkmB+fkEsBQbrfYm1CGQbjQY6nY40A+uv9bG8vCrKWIX7qiAvK05EXe7J+DhbnzpwrQNFl/iVmKHsNaBQX+0B7AlrDdpchFLaWxk4lTy9ldPXA2e5l+p/qjy7BTZVYp/X2iX5y7KrMhSkot9ixjJu1Adq9bStJ47t+VlaElTAVS2LTHUvSVNbSnQwauFn9R8uHt54Ms7CwFli6Vrk/kyB68mjNf3v6QhMR+CRHoEpcH2kR3z6edMRmI7Av2oE3nX1tQ/7elFIln8cKFLPNvVvssYYLgYrFX0evnP3t3Dt+y6Xjc1LX/VqnHr6mWURkwvtPvvxj+L691+B85/4JFzy4pdiZm72ZEeAjVGhA5UWTz5w33343Tf9Ki5+9o/gJT/1Kgn2N7Sj9VjNmuK9f/s3+NLnPodfetvbsOvUvaqCkKNhIKqBr+zf5JzMJ47nPZng2NJR3HLtNTh84AAu/enXYsee3RVwLcvCnIJUCsc1KK4rS0vX1VqAK/+0AbYO7TdfezVuuuoqXPyc54o1QSwqOB0tlrPy3/d88xtio7Bl+w78yu+8HTE7c8sfLWsXJYT56Socc5+jF4lA9JO33YJP3XYLXvgTr8AFF11sUKXe1baUuNqRK6IR+EBILIG/brj4kQ/edx/+5p1vx449pwrY/odPfwKv/YVfxGPOf7yofAxJaxmilc7pe1UKjVIdYqI6BR0ejh4+iMv+4k8Fcv7S235TVVOinrL56BpguC73DsYacFfI50CgNkUjmHRqUa3i0wZYqhY1yEQAa/92qtZyQ2Zl8G4Dp2JWa9FmAETA58NA9gpimTrOKbYEvOrJi8qV6pRShWOKnOpK615JSoYNVCo+sZmgm2M2ciFw5XFwpnNmpgW/OA8UhKgCeIx+pkDilF4bLzp9G558yhzigM1SVI2k9hSmlhHgahsuA66qL62rZHS+uPmrh+t8JhU+nfxzUeqad69AWTtHXhuCOGmaZeXPAoKsxNkBV44tIbVPeEhV34SK8w7mNu9CuHkXPv/AQfzG1Tfgc7d/DfEImIkTsHlUWgTiU+nHBU7Zs4CnPeV8vOCpz8DZZ56H2U2nIInasktdy4f4/OGv45ovfRhHvv0dXNDbiov3nIWdc5vM1zGAnzQRtdpI4gZCGuIK7NTxU19idiaPELLEnV6QJgHneWfFAF66gnB0DP6IoGeCPO4CzQUUfhN5NsZwdR0rg+M4snYQw8kAW7dsxc6tZ6ARz+taxjFjGX/BBj68T1hqTVBh8N4SEyqN1M7eqgTleGVi36DKVp3/cm8QBhcjTDL6sdJKYKQNsUQdqT6sEDU11bJa7s8GVx7BqUA8AlsqdVl3z6Sa2iw4sCuznmXVVLaydHhMhSw9VLWhFoGBW6s5kgQ3UgZv5e2B+B1zTlZrgjQkop2JWRJwvRhPQuSIMAk78Foz8JqzmARN9YXmHPPGCPj3cIyinyHncViDttILkvdr4EqHmQyz+5YNlNg8KSBYF/21LJXabcoea9Y0ihYCYt8gys9C7jF+ESxSeZ6Jf7SBVlPxuzkkt0T5VKyAq1OJuzGlOldBpdoFcBxkPbEmhnpddY2gjQBtGsRaZFwgJWwdZKAMmL6/LKOPwjHCQKErIXOMWOAXy8j5bBL1rUeGTMsSp2il5YJ6YMtctHtblMOSSAzV5zQdS5MmWWvMooCNo7ju6Hrv1nxN+JVJHksKM7WS0SZi7GF5bYi1IUH8BA3aTORsMuVhkIZI4gjbtkXYsjUUFe7hw30Mh8DmBXqmRjJPBynfNESDEJXnmtFeYg2TMEBASwAe03CAMZWbEw9xoyVKTZbSc44ITCSs5TqQNOFHCYIwEU93NtGivQC9XOOY3rQTZMMxhoORXCs23ms3E8QJ7w9eZTb/g6hgOTYjjmsQodXuodfpohGGKPxYEghBdxFesyWJCj8dICB4jRKEVL82OijGfdz75RtwzY034uP/dBD3HBjgxDrBPjDTbmHTbA+8j06srmF1fQA2aaO3Na0RXEWQJt+YuFFbDcJ2qSlw7I+Q2YBrEtNLuhC7BU1c5ALyqWLm9ec9nSQtzM3Pin3AcDjE8aVjYmFB2ExoGwU+RoM+Vlf6ktQV2wWqyMtnCT3x2WRQfca5vmqyRWMHeZ2BUXfPuBVCoqLKoNrGWy2YXLxQj34Fjkr8om/tYKmCWnsWnxStunoXPsslZ+Le0KyT6v+9QbpuNzltIcpz5fWwsMz9nsaxVrHlLkL5HDa4Kon/2oc7UGzwVp/ZBootQ+8Som6M9Ny1okhvQIlI68ODKXDdMBzT/5iOwHQEfggjMAWuP4RBn37kdASmI/D9j8DffeDaqot62f3YQJ1Tqlm0Ryhl+XL9AGcv4JR8Qhon+OadX8NVl1+GTZs34+Wv/RnMLRAIOGinEei3vvF1XHP5ZejNzOLHfvInccrOnVYiXiK6hwDYunH/gfvvw++86Vdx0Y88G5e+8lUI2MykVr8tQCcf45Mf+RCufs/f4z//8hvw6PPP3wiGHDjS0LbWJExD0WNHj+CWD3wAhw48iJe99jXYuXtPTc9rAXgJmtSzVQPcDbTagu06kHKbcG6DqUQa43d+9Y04evgwfu33fg8Lm7aq7rOsTNffzdIR/vTtv4v7vn03fv5X3oTTzn60Kfw2BsCivSmhr10qjyXlqfjRfuK2W/BjDri6C2kbBtcMoRp8ORIDZq4TrgbdHKVbr/0Abr32avz4z/ws5hYX8K4//kOc87jH49JXvwbNTtdi9GrDoBCO7ylY0uwD1ApCYK41fuFG4OihQ/i7P/0T2bC/4bf+u23aa8piAc2uKQz5hvkH1gGfwSO3qRHcKsNlUFRbcFeDrbJEJyxVf1SDgao4rSvN9CKpusXAtKhGuTl1wma9iG7DVE0XTVrwJ1qp707ebaS0+7ftutw/FESIUkzf122QXN9lnfcKcLRBU9WoLJt4Uk6dqQBQ3mOMDIM8FfXrrm4Hz929gPMWmmI1mrFhkcxpqlsrSwHiLDk4m2iVtseNQaVaVXik81egq4A+8wR0ULq0HlA/2hLG8vV5oXYCAvkUINERkwpXgiQprJYNKWErXRMzBOyiTn/ORhdzm3cjmD8F13/zPrzj+pvxta/fi2bmo9dIpOHKeMz7iqq0Cea3tnHe4/bhuRdfhKeccwG2bjtVgIX4nk6AwSTDt/sHcOfBuxCeWMUZ4Sy29xYEggRxQ0vmxWuQCjV6UPpCTPSaqDqbP6dPK60FXHZGgGvWR94/Bn94XJtNUQHYnANa8wjDFpB7KPojjIYrODE4itXRiliYLMxtR6e9iNAnSCqQZ33pyi5wiKXB/KLfpiUGdN5z6DjOpGHaAEkhNcdS+sMb0KdfMe0E1JcV+UitBPg9UcQ6z0+WpY8xEViawrO/+T0BrgI42DBLvTZldeVizoQBmw/RWoNQhVBXPkdVntJo3jwiVTOqliIKXbURmDSfF5CgsFiaXYkC380PltRPMKGScpRJ0yw0ZhB0t8JvLiD32RhoImpZAShsEEWrB5aLG9iXlU6IvrPTUJYq48iyZirtTCUvPtQGoghyFeJYIYH4mRI6EXKqwpWAkkCptBUo7VJMRahnUkIbB48UdqkS1iWNXPJQFYkOdiscp/5SD9jUrdIgi9CVcDmVpk2DdCzWChN2qc8niH2gkbDvV4EwLMTCQZS7/J9YZGgTPZ0uVGrn6kUrQmm9FhUw1Xtb1y6qin1kOZ0zVPnI8xCfXN5DfG+xjzDrE4JnNdXVigAzxeb8Zvn7KPewNsyx0qeTNRAlbPGXYtTvYzSaIE662LJpDpu3xGi1qTLO0F+jT22EbquFTptWCIV4tvYHVM8D7TBD5PUBeqKKFUakatRhX+4BAsm42ZJ7kMcha2UQo9HpodFm0zZaDMSIkwbCuCGAWSoPpEqDn51JEoX/zfdvNhtotxqIE85yLtBAg2r4CTAajtDPcnhBE83uLHrtFhohFeMxvGYPPteIpKE2KmKnAnj0kU+68BoJ8sFhfPMTV+CyD3wIn79rgCPrVH1zHHM0Ih9tAtLxBKv9PgYj+vZynGmRQf9ntR+hAluO1Q+kUkgS3Gy8KIkCtYmIokA8WAW4Us0qdiKqFOccZzJBGk76fF0H8/Oz6Ha7Yj2wfPwERqNU7sE4icR/NxuOsL4+lHtFAL9Y8qiNhoJbQleC7lySNq5qyCVs63FY6VHqwjD1SXLBkSYyTPnq/taErIVzGgaVyeeaU5S8x0aBQtXEjsDcAVvex3K7MI62WFGfjWVJSBW485lWetrzOayWIrK2lT6zuhrIveGqclx4VELlSsErAFpCdJeeqxLD5TPaeVHVEqilSEGWto3+rTzgKXCtLtv0X9MRmI7AD2cEpsD1hzPu00+djsB0BL7PEXjPtR80IGIKqdrvObWklBSXGXZXjpRKIFwAACAASURBVG+IqSyv0gCWAd1dX/8Grrrs79FqtfGyV/80tu/aVesuqxBnZXkFX7n9HyXmJaDTzvYboeRDT8GiXs8TZeVv/+obcfGzn42XvfLVsgE4+bcZ5N923bW46eqr8Qtv/FWcde65FmC7wLkCo9K8ojxLDZKPHT2Km665WoDry1/7WgWuZaRdjYg7TolHH9Icq9Ik1c9Hw2yFMfd/9zt452+8FY/atw8/+7rXo5Ww5NWUha4ElHwiy/CRm27CLVdfiR99+ctxyYtfop53Ahjkw0sloTsWdzz8mxugj916Cz5+y8148StegQsvelp5SBsP20aixo2tAlzhhr2YG7C/eMfvCWD/r29+K3bs3oXfeuMvIx2N8Mu/+ZvSRZ0Xu4S4pWdtNSbixWod0TXoNwWyN8GRg4fwrv/5PwXS/cpv/441ZNEy3bLUXvYalXqyVFsq6bOy4Gpm6P7GaV3U/9OBCqcfUzGv+u+yvRQhj/N9U6hvEJqjR4ggPofWrEv3U9pIS8rincRNP9cJkPVy1WacVuwbQLbyX9dDTOWGCj9zVdUUPjeYBjNLGwb9PNdkRptjWbkkN/oEe+IN6QM54Rc9NDMMspHMox3dLp61tYd9Hfp/apMfKtqILwSuyNXZqG7VzWZJhk0Rq9PKXRdn+SCArbRxMLBqt5EDs+LPV4JiLb0WS4GawjUgWHXA1RTqPBd6vNJSgEAWQYCk2cX85t3AzA5c8c378Ocf+hDuvft+JFkokEEUeGJPqmX9SS/Cnn3bcfFTHo/nnvcknL1rHxozm0QtZpkB0V2u5asYDJYRj3K0ApYAa+kw1Y/qAsH5acBVBkLnEGGT2AoYjFX1pjbPSoeryNdOqEKNFddJE0Wji0mjjcBvIOA9zuuZjzAcrWB9fRWjPEPSaqHd7KERNDBhOXgx0FZCAno5JgqQNnpxO3W0NceSxkoKLNXnWNWBClHV51M9XlmmrwpUWhcQsGrTLQO1hKbyc1W6CnAl0BVQxgqEyJSQVgkg96Kqw9mES4ArPWAJaQlTaBgqwJWYz4xRXDKBEEa8RAldOSu1dF7U7wXRk967PgjoqfZOkQ7WsD5cx4hzuLWIpLcLUWsLEMYoTKUKP9b5l1LJS9WrKcQJVQ2eqtepPq6KwLq1syyczYZ4ugSBVCZy7ZB72BI4GYFkJsCP8yGjjYAASmuWVc5l9cg0nbve57WHhxYA6FovTQElSWT2KK7BH4EerwXtNXjvyPPNJTy08R+hGK8zfXbTNJPS/rxgwmKCGEAzmCBJfEQx2RthqJV1yzqmFSKEP87XWqoBrMmWOy61FKiSKNpQayJJH9qbpDwOlTILQCNUczY8XDqZpJDpZclHsaWkhYGsr2yK5WGYFTi+lmJlRD9dKkg9jMcDrC6vybzdvnURe/ZuRT4Z4cSJowKO52e6mJtdRJI00R8OsLK6KopXFIkkc6KgjzhcRxJSfRqhyHyMhppYIAz04wAekyZi+UM1aCyez53ZeSStjliKsHEkEy+E0GwgNVofYDBYx0iSIjniKBSPdmmqlVD92kCjkYjfaxRHonrN0yHWV1YxHOVA0kWj01XP2BDSmI8+rX5zVtYUznMeW8jjidmwrQHEHrK1A/jnm9+Nv33fh/Hl7/roo4O4nSBu0BIkQzGcYJTSx3uEkVg7qDKfayhBp9hhUMFeTETFymNm0ohAPMvGkqwT4BoTaDcFuBK0iocrM1piwzOWSgJebwLmdruDhYV5sQ8Q4HrsOLKRWhIFVBT7dCbJMBwS2moMIfDXokRtmqXJDm0Yyf/WBmQudV5WmdRiV4WfClf1KV6601cNCeyeLT+sfOJXaXlX0eG47UbgqkdZKs/tWV+xXmcfpM+L8ua2pJg+Q8x2oJaspSe4NjOsJ/RdsthioJqkoB77OVDND7M7bEN4XSVFT1psaglTk5g/JCyfAteH7lSm35mOwHQEHtkRmALXR3a8p582HYHpCPwrR+Cy664rK5oUdZWSFQ1eqRwwmCeoSU2sNATVb2jY6hSVHgSUXXflVbj9c5/FMy55Ln7k+S9EpzcjgbQrt1coUR2sOdPJN7R8S1CixbwO+FZNodg067d+5Q142rOfgx9/1U8LcBWlnYNQgECJv3zHO3Hvt7+FX//9P8DC5i3V+1uwrb9SbWedZ1cduB588AH8+Gt/Bjt276kfsg6DjYVsCE5u6lEWgDqN08bzVQVFgc994uPiVUqA+qMvpd8tS/HpyajHJeCK16EocOTQQXzuYx/H6Y8+C485/3EamBu8de/u4J/7b4WkFI9l+OgtN+Pjt96EF7/ip/DEiyvg6iBkPZQ/GR7r4VTX/sD+/fizt/825jdtxqt/7uexuGUTrnjX3+KjN92A17/1rdh39tmiiHHX3F3w+kZIQa7bRLAk0I7am+DwwUP46z/8I4EJv/b2t5cKqfK87FgeriGT25hVIlGDHqqF1DE1SCOnZVBKIaHBVrm2BJuUg1ZzsPp8Kxw0kOjUg9J928DCyd5u9TGt75sUmJtipX5P1b5PCKwEh8rAQjabZVUgiYR02THgaiogAldpMm4d6cdSHhjCy5mgmCDDCAPCLi/Arl4HT5tvYG9jgrGfgxiW10+AK7tVy3jb+lBTcosiyJVXKufWP6W3bmlIaQpXg9yEw6VndM1ywBqByRsRGErDLKruVK3nGme5hlnO1kFAbJEh5L0S+mi2ZjC/eS8mcztw+bcfwN994mPY/639SLIADWkoJUJrFOkEg9EQYz/FzCldnPv4M/BjT3oinnnmBZjdtAde0q4SLbZWFMiQT+g36sOfxKL49Xwdf1VFUQnEeUCYpo1j9D7UBkNmfqnDVIyQD1ZRrK/DG+cIogRes4Oc6rnQR4hIVIU6nhPk7Fw+GkpXbypE2cyHGrogI5zmmFI1ymOhIliolW7D5bPVw7CEAQJZVSmsImuzGhBlqwJXvofCWCpbx6JCLYGr62xv10nBuMFWaXAl0kVR/7FZloNzbpJwbsrzg8rYbASfPtAegbl2n6cqtvSMJLx1cJLNpyZsOqTKS6pdBSiWClFCOkt4EPiNRxhnK+gPjmF9sIYUCeLuTnTnz0TY3oJxGGIc+oAp95DSC3eMkOdu5huFR29Zm98CP7SJlty1HOOCwLWy2yGcJ4TUEn6qbKlkZel+ipQAnoCcth9GExWsOgDENchZUlTJGbcKCUCpN6Oz0nuX1CCs4hdVyITOtFgQP1drmEXgKl8s589SjNIUWZoJbGxGQCucoBERtPryRUX2hJ6t9KuVJYDqaV27paTbXReuhbnaNIiNBpMENW9sga15Ic2sRhl/l+9lTbfYfItrjJyLQlaWtztIK58q95k1DGMjwMJDP81xdGWENQrDWWbPRnODIZZXVpAEGc49ezseddoOPHj4KL7xze+gGXs4+9Tt2Ll9K9Lcx90HDuPgseNo+B3smN2MToP37nF4/jLaCT1rQ+QjH4MBrSMCxO2mlP7z0Hl8UdxEuzeDZrcnalaq0yU9IA0JhxhSadvvIxv0kab0SE0RRh46nRba3R4S2gKELWny12z10KZKttUQ/9zB6nH0TyyL/YKA1WZLLRPCHM1OG42ZLfDCrii4ecvTKz9pxOIpjCSAF00wXj6ML93wbvzF5bfin+71kIazaPU6aHd8aTA47KfoD0fS1E0a04nNBmMOQnZV/9Ljl3+SMEYS0882EMUqrWiysfrWUs3b5jE1GhiPUwz6fVHxuhiGlkYj+jv7ATqdLhYXFwS4cnxWjy9LolZiAVkfCWlz9YWXnI1LAlfRmjzLAj4Sc4WvYimg8YnEsuWDqHoelRGYrIFV9Keq1lpawyVKXNWX/UjtddzjrZ4Gqf22QV133lXUV/3L6dfNwaWqguEzQtYDtV2pC3Gl8sYSTxqnWtWYy4Y72LohUW4xpKxhutY+HHAtj8wpaTdUu5Xi3ofYCfD3psD14a7w9HvTEZiOwCM5AlPg+kiO9vSzpiMwHYF/9QhcdsMNurNxMenJ2fOqkqrCeqaorJrmmFbAoCvVO1/8/BdwzeWX48ihw9hz2ml42nOejTPOfjTavZ40TAgJ4iwArA66UlZq2VP1ipNy+njgvnvx337lDaXCleVsDFIZdHNzMBqNcPvnPof3/Nmf4+zHnotffttv2sb9/2+IKrUeFa43Xn0VvvutuwWGbt22fcMx1xUS7W4Xs3NzogCp/mwMyDd8sgS0qkq6/sorcONVV+E/vf71OP+JT0QgPoeqjJJQ17z8JFi2TbnV/Rr4rhpzbYCkEmG70jlPgOvHbrkZH7vlJrz0p16JJz7NAdeaP5e8vNRiyCG796xAqb7ikx+6Dddc9vd4zot+DM/80eej2W7jy//webzrj/4HLvqRH8FLX/lTooapq2LLeXbyZsiU0sqwVY9x+MAh/OU7/lDAyVv+4PfN+7Pa2GhVfeWjVgfUparyIZdbEwb68er5JqNcb5Qlw6ZwUc7Zz6phdBDcQH1dHaul0gq2FLhWjUbKmWxeaK5xR/3wXHqhYtqum3I1D5y3rEAzrcouO8uTUrju6gqUXRdzfQ39IzOBP4RFLNsFUnoXUhkaBnhUp4ELu8D2sMDYn2AkgEPBIQFipR6yI3VKYQOu9ftYOZpT3dj4ukZfVE861Zv5P26A5gLOFFIJ7MvZ1GkstgLSqInKQwGK2hRMmwBp2XTI11Eh6gWIW/OY33YqioWd+F/3PIBrPv0ZHLz3AYRjD3HQlDJQ5ZITDAZ9DMd9+O0Ap5y6Cc980jl44YVPwum7zkGzsUmgs0mQyzXAFYuzjFz37jriTg0rV41gjZCSZf1iN6DjqYDa1Mf5EBgOMBlmoowNGmzw1BD1pL4voWuliFcbElMsix1AgShjoyop4sZYGl2l1nRHmyFp93fX+0xV1wL65Hit/J7jzZJf625fSQsNyoocWLva02tVVKzm40rgSDWhAFeCWSkTV2dhWi1Q1SZl8DIPtcpBPl3WKMIiHi/tBEw6SngdRNaxnjYEfC3Pi9CXUE/MQcXjMrKO7/X0nFpXaCk0G5oRchVFH+lwGYO1ZVEcwm+hvbAXrcUzMWktYsy1m0CRKuTck7J6sU2YEARRfae4QobNlfYa3JHEisxXXV94rFSLSrMhUXGynJql+9Y8iGpXjp3cwPbMKZtPEepUwFWTMdUTUOaNNfPboO6Xc6ZCkdYAClJ5vQLCVqr/zK+a10pgq5S1Z8jSFOOUNhRjJIGHduyhmfiII1W0yhc9aqmcFJWrpkd1HhKoaqm4QFeqHYXr0j4Ash7R21QaX4lald3q6ZfK68J3sHtCGktZQtVUsVQrSypAqg0suSWNgLSCgLCTwHRlUODo8T5WByP4QYQGvc39BP10hDAY4uzTF3HaqZtx5PAxfPvu+xGHOU7btYCZmQ72H17FHfcewrHVIRY7C9i3fQe2zMcIvGVMsIyEVsyTCFnqIy8ieI0mknZLvFhDlrnTm7XZFj9XLjwCJzOqOwcYUk3NxlFUeXIe0LqBTeeCAs12A91eF80W7QfagN8U6Npqz2B2blHAZT4eYOXEEaTrAwRhE2Grh0LsGDKxHujNLaA9swnjiY/x6qpYYcRxC3GHdgI+/CRCGAXIlo/gc9ddgb947634p++MMAoSNLtttFpM5NA5Q8v+ucaz+mFE6w3OCbpo0G/W52dqFQfjtsjuZQWuqlBmQ7GkkShwTRKkWYrBcB1jgmBba3gf8trzAhK0btq0CZ12G8P+OlZOLIvC1XlniFCd1htUYT9UPiqPSFZ55AHV5CoKUKsg98zlv7XhVy1i2KBVLeMq503K96mFbM6HVdd9fZfvFdHpz056hWYCyyi3HsPq0ekftQvQF0rUYXYCLhEtANZAq1Yr2HvWfk8l9/aIqqlSq5hNgSt/3WnnHxIa1b9Rs9vShL87upPPYgpc/8VxnP5wOgLTEXhERmAKXB+RYZ5+yHQEpiPwbx2B995wowaEJRwxT0m3x7MyJ4ETFhzW1QZOEarBXgUrudH9xh134tYPfhB33/UNjAYDUUKed+EFOP/CC0Ut2mqzXLZqwGS4tczqu1J0F2NqGZiWeO6/71687Q1vEJuApz7zmdItmNEkN3aHDh7AHV/+Cr76pS9i244d+E+vex32nn5GuWfVIHSj76mGy05Tq6O5dPQIbrzqSnzkxhulPPChdgFV8Pm0S56DF1z6cixs3mRh88Nfkfq22QG6qy+/HLdcey3+65vfgrPOeYxBLlWiuTBXVasbm1uV4X2p/jipTN2V29uhjLMMH73pZnz05pvw0le+Ck96+tNLobK+pFId20drGbxBX5knrjlTAfz1H/0PfPGzn8Hr3/wW7DvnHCk7X11Zwdv+n9eh1e7gl976FszOzpV+n+VcsfdUJaCzQ9AthbYe0/M+dOAA/uwP3imbpre+4x1lt2pVkjr/MVW0qLLZ+LQr56u914ar4Wp0Zfein+WUttXGp9pkaTv5CiBqSaKV8+ugmB/txutV35zJ+9rGqTJnrY5Kz0IRPv8iWK9mqPm7WpdxN4dkA1X6olrTLAO97r2kpNc2Y4QXqahHCedyhHmAUeFhIKWowBntEOc2x1jwchS+h5H5turn0VbA1HwCDO2OIQAoJ7UdvwyrKqSqdcW+J4pLghnd3Ao0trEUSC1gpYKt0tBJQB6VrQR9hHNsKGNNUtiAyBSkgZfJ95nyiIIEUWsTejtOQ39xO/72G/fhI5//Io4fPCI+lGHQkGPQ46DHYCYexyxPbXca2HvGAp7yxH14ymMuwOlbzkIz6unsLC+qNllR8GYTSCeJAkwpbyfsJKhTbTATKR5L6x10lRLvDEU6AEYjUTZ5UVPUrfSIVCsX5w1tU9DNEqceNsjvU2XGcmCMkE6GQN5HmGqJvl5/KvC1YbpcRQe/rYGSjrk2kCPA1WZkptaVf3PsFbiKZQCBqzXEEuJiEF1sB8xGQ4bKGofxw4lfRe0oTep4Xs7+gjNTfWT1/ldATL9AVQrzi/c7oQ8BjNod8Bzkp6x+lvvFDEXsM3iseZZimA8xmozks4tRivH6OrL1ZS3tbnbR3XIWGov7xL6BirnACxCiiQmtCYoUxWQgnrX69upDKwpiXle37vBcBaDqnHLeqFQeEnym9EmmV+uYjbFMvikTh422VLVZQXhDIrKsKWx2z0YRgHJGmZJXkkxWKaF+qVS2jsTvOydEFWWiNs0ST2jn8UwgTlVrRjuLVLyPW40xWnGAJA4RxrGAtdCOzSnqXCUH721pksU5Mq6Aq4jsxVbAgCtTIWZ5wvGnX3KasrSciVFVuDMJIVYtVLsbhOdpiZ2AWbRQ9CzAPpiIyJ+LRpEHGKQBjq4VOLK0gmHax+xcB7v37MHi1m1Svj4crqLXnWD7YoJgPMLy0glpANdqxRgVGe7Zfxz37F/GcORhptHB7s1z2LoYot3qI/RH8CcBssxHNg7gUz1Kj9IGm1vRuoBfTUkM8FjpZ8pkRDoaYm1tBf1+X64ck7CE1kWeyTVhQqjTbkrVT6PVgx+34cUt+DEVrl3Mzs6i1WxiOOxjZWUFxXiCpNGR93E2EHGrg97CIlpteqD2ka4c/f/Ye/Nw266qzPvdq9l9c9rbp7k3DaSBNCAKKBraAOqDWHaAdAal+EQBi/oKERURLQWlKFELCqRUkJ5AILQJBAyNoU8IIaS9N7fvTre7tdbee33PO8aYa6197g1+8PiE+mOfcLjn7LP3auaca605f+Md75CgTeiXETTL8Js1BNUmgrCGeP0o/vXj1+Bt7/scvnHPKvqYoFLzUQkC+FTOljwJjLJYFeE2lcEbG33pm3K9Cr/MomJaiE2cBkoeRhPaEChsFcsP30M1rKDVZPuURX3fpap3NOGTQ64d+gTHDNaUSqjX61hcWkCLCtfeABurVLgmOseiqlY8iscYJ7ymnKWPqeVN0UkmyKJZCRWuds+QQKR7oJ8CSE0fmkFYs2NyclONo2Q+4nJJy2sWysnkqPk8yV2b8qds0uQcXAoeqQZt3aPSHh2qZ7dnipt9Mtak1i46K1AluR6czZanwXBRJmtTCuW3+sHs0ApuARojtaNxgUJ5qFuQ2UFbg9FSNOt+vmYK1/ttmtkfZi0wa4EHqAVmwPUBaujZbmYtMGuBH64FHHB1nxY/vSmV66nbnU6Lvv+JGCfWw8EAd9x2G7765S/hztu+i+NHj8n2CV0f+9Sn4Mzdu7UAg8EK59bnwIZmiNnkU/xAdR65f98+vPrlL5ftc+HjOIgsCFkFt1rFrrPOwi/9+q9j93nnySKVoNapIPm+omtr9vmsIdTD9aMfeD++9qUv4fwLLkSz3coWv3YYmWLi/AsvEC/aZqtdsErI28adRtaaVhGXv7//He/Ax6++Gi951atwwUMvtgWovdOBN1NzOuiqAFYXpIJipVp3Xp3WeY2qwkMPiVWAr7v2Wlz30Wvx9Gc9C4+64qfzzjU4K4DHlEbuc/Kvs5IQ5pTi+LFjeMNrXoMwLOO3XvYSAdtuHfO3r38dvvy5G/Cq178ee847X6sLs+8KBHJqDBmsl27mAt6U0ocPHMTfvf710mev/muCVwMxpmJxEFOWIaaU1LWW7kj62roghxaOrubMXdOrCwoWp/J1MK2gmnGqk0z94lqwkD7PtnfHoFDdLZgy5zfzhM1CDFkfKTxmKr/5tZmSNsdQuVesSynUQlOqQHLn77IMRXln6aHUuiUCApmiT39KH3HqY5gC5XCCB9UnuCCM0MEYSYnAT8GqKluZ3mxRGKcIEmWnqvH0+Fxj6zmbGYmp06xfDIaJty1BjBUcmVLqSSql+YJKWjxVUkwnZ4r0BJ5AQQIkVWNSzSkV5UsjSTEv83y8GiqtrajvOg8nO0t4y8134KZbbke0soGQykm/jCRRdR7Vf7ySRIkYa2GfylwJO89dwCMuvgg/+eDLsXv5LNTLTXiiPnfLXh1L2iwuvVNGHgiK6dfJtmZjMDWX6c70dEzNbkAKxyVDjKM+JvEQrHXulytIWajLr2T7ye8Zrp2nShdqgIKwlnBvMsRw3Eea9OFHffj0RTUnX2F6NrYVutrY0DI0loJrENkFK2QgUVXMyvWEjgStCl/FpoLjnnn2pjiVftPSVQJLU1fohinCTD0XpRz70OTZ0n+J9C9tAUgXXNIrC20ROPJsxW+YbWqQlxBGqrILcC0JaDdcZ9CTKluqPLU9IiQYsfBYlKLUH2DUX8VguILIAyqLe9DZeSnC1hZRyUmBLq+uYHUcYZIOzb+WhIfPGgYZmMbMgmCqGJexLEBtKFBNCiKJj+pIoCaVrfRr1SbXwAXHBME6CZwGM3RcKTZWECYHZNeh3HmlHV2xrDxQJMph7l+Aa4wxlZXse1EEqyWKWN5w2yx0lMRiS0E1JsF0vTxBuwFUQh9eUIYXhgg5ZlkdXvrQwL97HDNIgQkSQl4r+qXetgShmg4uEFI8o/WYpXJ9NEHEQmF8TQJXCsGUBet50UNU/Fn5GbbUOIXHvuMzOyBko2oYGA09bAw9HFqPcWxtHfV2FQ+59AJcctkFWFxoot/bwMqJk5LKX/Wp3k0wGVkKfX+Eje4A62sDrPWZEVOCn3qYa/hYngfm2iNUQ45tH8OIBb48+JUQlVooKfXVWhXlKosLlpGM6UlL6MzOHUlwubu+JipRgutavSEZBFpIih7TKar0O603UWt2UGnOI2y0QYjKLJEa1bJpih5V98lYLAvoixow2BDTaLaEoE4/13ndbrSOpHcSpeFAPJuDqo8yrQoaiwjLTcTd4/jqlz6Fd11zE7703eM4mQwQVlLUWZRrFGA4om9qiPZcR7xZ19bWsb7elZ8bTQZ/fAw5XnjNMWJDlTL9WBnk4fXpBWI7wXNqNupS9GoYRVKESwpeSXo8pLhVIvdDoFavYmlpAc2GAde1dVFli30IFbR0z5FxOlIFrj0TeS2I9QnHmliRp4g9hskYvNICgfIMzGzerbaAvGr3bZs7aYhT76k6z9T5k9iAuKCuZdDkvDHf/tTMWJIGCvMNjYZaQObUObV7VktQVTaZB/vV2kUtDyTTy+3cPLPctXLqzHtzESynsM2VtjrRmBYWZEayGiHL5xDZBNAKdk2B5/zsZ8B1aiTMfpm1wKwFfgQtMAOuP4JGn+1y1gKzFvj/3wKbgauDXZu3cDoI+/3AbFEF6yDQ6soKvvFvN+HGz3wGd93xPZz34AfjF3/9WTj3wRdkBRHc1NMhBaeo1ONxQBGgh+sfvez3sPPMM3HxpZeIulLmzJ6HVqsJAtAz6blK2FdQOmQpVub1NaWONDgmE9mUCtfj+Oj73otDB/fjmb/xApx59u6C32jOl1SJ6tR5xWmwSiFVp1D4cl6d9jqB60c/8AG85A/+ABdddqmk7cnCganpBK6mVhDVz3iCQa8nPq+EyplslwtjUwm5hbUTTLo9c5H9iY98FJ/6yEfxS89+Fh79M1doUrNxHGkbAby2DHEH7QoBubMopfjcZ67Hu/7h7bjk4Q/HU37hF0SV41QVn/3kp/D+d74DT/u1Z+Bnf/HpUtVYu84q6k6poW0B4FQrsmjRHR85eBBvet3rZLuvecMbdEGugylbFKi0JbdEEMhnYNfeZeoX6wNTX7rh5BCoGySK5fN96GIs319Rxe2271QkRag79Tf+IjLQPM1fRrNTJqtcVBddLqig3hGiTFPMrNRW/TfzsVQElaoCtCr02b+aOk6wMWI1bYHHqgTlQjhJA1G5VsMRzq2OcF7QR4vgxgswMmsLHrkUyxJiZwtTU99o829a+tl4dTYB7vp3/zoILGo76dNC0TMZB2YXIBCPYI2qSbUSINAT4Eqox78RQvB95lPJgllhWkI5aKDW2o7qzj04VGvizd+6A7feeS/8wQhlVg33QklpJsTTptbtjONUAFniJ6i0y9i1cyseev65uPScc7F7y3bM1VuoBA14pdCuEr26+Z+OPelsNSlRpwAAIABJREFUgcO08CAEIzhjUMlj9SECVyvxJAWN4iEmcReI+/AnEauiIQk8DIIQAwQYIxDIG8j1zftCCD/g754AMVGIc5dU6lK9ORoiHg+QjgYoJUME4xihmCC6QlWqYNXohSmJZYy5hFOejy99qupJa3cWxzKFqwBSKZyVe/HmtgTm9yqQTq0oVAFt0M2Aq9ASoWuuIBqBuV1rBLXiG6yBFLlOCGsJXJnibyppQhdaS8ieBKJwPGgRO4GAAriGiMZ9xCltBVJMogkm/SFG/TVE0Sr6HFfNbVg84zI0l85W2CP3bC3CKF61Bv192nBM6EOrxg2TkhYF4/U1jljgZ4B40MMoivQYhcNamr1uTHxZReEs6nGtBM80ffWttGJQcpHpXVjqids1JwpPsUHRTA65HwroVYsAga0Tpq1z7A2RjoaiupXCc6Ja1vsa23BE2Ep4l6qqtV1nAScqv30LDrBwEcGzK1Zkiv/MJoWbZRE+Ft/SAlx6THq/EYsB8Wu1a1zsHVThyjpsVKkyoCO3bmkatQZR8a/aBYgdQYnjD/BY5M/zBLCVPPZvKkWuVnoTHFztYX0c4cEPvwSPfswj0WkG6K8dwbi3Cp/QvZ9gbbWL1d4GYilY5iPulYDhGLVAPZCH4xKiYYJqaYTFNjDfYlEr+iWXEMUszuVJen25HCCsGkQtV+VcYlGWmxqZdgm9LvrdrrRPuVZFrV5Xj3mOBQYqRgx9AdVaDa32PBqdJdQ7S2gsLKLeaEvsotvtoh/HUhiLNkxUGqfDrqjhBYJX6vAqTRk37Odx1AWGfSk+V/a43wZqzS2o1Ocwnmzgzm99Fu+75gv41DeP4UB3iDAsYY5er2MPx7sD8VbtdDpod9pgsVEGsmnLQtDLfhgmiUJNPkdGI8QRgx8MzgYCa8PARzUso16rIiwH6EdDAcbMsKBKmGOPwDZhcCwDrvNo1FuI+gN0CVwTWl/wWuB9Ty15GLwgcJV7CK8TnrvBTPpXjwMYcFV7JhcgdE9IN/fKn1CeBo8zBaebm+XzDlGQ2yRCH2U6R8pUowVbp+xRnAVt7Rgs3V8DtKfOx4sWAnp7LByhxJ1sNuHmXpbkks8mC4UHbfN51o9NYF3U9dTdb7KJKs5csqmITpGc0HZqH9MnNAOup2ng2UuzFpi1wAPaAjPg+oA292xnsxaYtcAP2gKbgavz28zAJJV296N4LULV7P1c+49U1UMoyFT87MvmaVQuXv2ud+HLn/88nvL0p+MpT3saWp3OpkPXVN3idnUGqFPO/Xv34o/+y+/hsU+6Er/ynOcIhOCXqKHcIs5NEp0CrQg+rVCTTFId8JKVX54jSkuBD7/3vThy8ACeeZUCV2O+rjaDQrRMHTot9JM3n5KK5dLDDVwhxcc+eDXe98//jOe86EX4qcdegTAIRdUgwpCCMpQL2oP79uHTH/sYLrn8clz+Ez9hx2MqIap7c6FGtvhweoYkifDxaz4i37/2nOfgMVdcoUoOA66njB1LaRYGWjiPcTrG29/8Znz62o/h7HPPwY6dO0UN4/pqbW0FX/+3m3Du+RfgFX/2p+LXpl9WHX3zjmyto0pTPR4eMy0F3vS6v5SF/J++8X/o3/IVTv6zpcep+svBUkt/t3Q7W54YMnbeopZi6CCvrTumUvkz7UmBchaOv+jb5kC9KLfcewxAOOqbF6GTwZxvSXxVdYWjAkp33WnleGW+7ixc2qS1qqlrtX02fdvY5iepKtPkTBaXIqQkhPUxLrGI1Ahnl4c4O11DYxJjzAJHHj00HfTheHQXVh5CcHYC7siKNDhbrBpYlWHmjo+KTPlZfWcdnBX4KupF9T0klBTYKr+rqpE4TtLHBcYadGXadMpv+rsSILdQn9uFcPvZuBMh3nHrnbjnwFFUJkClXEWKQBRa9AkUP1hZ4KvVAdO+CSAmHlNtQywsNrFj+yJ279qKs7ctY8fCMuZqc6gHdZQ9FrfRAjpOby5Ff1gQKYoEbhG4hpUqAvoZ+1rcT9LKxxH80QAeLQXiLtJoHd3BKvb2juHbq8dwT28D3QlQ9quYC2poBnXUag10mh1sac9judkRv0SiX59eiZF5RRKweqw2T/g8QWCKLh2fahsgEkEHXOW+4WA+759M6bXc7kksEEcoEIFrwd9VIFmmBNPtKdgjPFUv1InAU/0Su1JRYuudmmOB3rwsskWLC0IGuQQIHlloy4CrgkgqOAk4FfTK8UjfU7lJqMP9qt0AVbBUl0ofMJ1/NMQopdqYv4+Q9AcYD9YRx130CeTKHSzuvBiLOy4UiEWIJkWwBG6aknc8kfRrKVIoys0RxoS4tKKIIsSDAYb0TZU+VyhKmwO7Cdt5qV8p/WwlmCZBDA+pgCSJFkq7UMkpYFYU9k5Frte/gCALuqgVhgJPnivtD3juVLgmLM6UDFAi8JK0ZC2qRxAqAYVogFIaoVHzMNeqol6lJynVirpPV9zN8/VnORMRRTsbCFVIq2pxLOn0Ys9hQJZtMBozzV4VrvxdQC+DHITEhM4eNd36zBRgLL7E3Cx9W6mInIAmHwTgLBxHf+NxoGp3cru1foojq30c3VhHe9s8rnjSY7HzrJ341i03445bb8W2ZhkX79mJiu/h9tv34/a9R9AfT6RQVbPSRj31sFADag1u10c0YHAixnw9RafFdqMXboooUXsLKjeDcihKV4JQUcmPFCqn5s88jhOBrfRw5T2RfvWihq2URY1KVXgyHIjVBQOmc/OLaM4tozW/FZ2lrag22uj2I5xcWcOkFGJ+cRlzc5wbJRhurCDpb6iqu9ZE2OggKNdU/x0PMRpuII36KCUD+F6IemMZ9flFTII+7vrqJ/CO916Pj3/1OO7r0aLAxwIzg9IUJ3o9xHGETqOBpYV51GqErBMM4xgxQSutO3g9whO43Od4T3i/COAFoczxmMVSDkLUKhX4QQnDOMIgjkTtzGuGF736F7MoHsRSYHl5EY1GA1Gvj+76BpKEzyQN7Gl8YiLewnLd8xUrqsZAoVxaXopRMBHgyndk6fObFJx5+MIpqm2eJkrzzAU+C/S6OVExuJs9zl0mi2XUuIDt1Dw1m4Nksx69B9qNUKeZGhiWR70FW132jG9TRH27qXDZBxIIMt9vVzzL5qvuHuugcOZdW8jecYkpxXnHKfNrd6I2h5G5o8ss2jQfd5+dAddTZs6zF2YtMGuBB7gFZsD1AW7w2e5mLTBrgR+sBd597cdyOGQfPQWwivlb/qUQxl7bLG5LU+y7526xEWA6+bkPepB8sIir+JFbvvENvOvtb8f84hJ++dnPxll7zp5S7slUc1OlVPca/92/dx/+8GUvxeOe/GT8ynOfI0Ubiu8/5RwypZQeyeknmnkqON9z4uhxfPh978HhAwfwrKt+E2fu2Z2pHfVYbEJdpGtFcWSxzQpKgYxvmpfpV7/4ZfzdX70ej73ySvzqc58rEEUKKVgKqWs/Ljyu//gn8I//6814xm88Hz/3i78oe6DiRZPlVOnJhb7rlgyglyBg4NprrsHHPnQNnvX85+GnH/dYWwiYMs/8z3SS7XLyTF9piwhud2VlBa/9wz/C3XfeKYU/xDLAfRm03FjfQDQc4g1veyvOOOvMDC5qUZfpMVq0GrDekXM5fOgg/uYvqXCd4LUCXF2D63jKE/Qd6M6XTxm8lcWCgZzCbh1kzxWubhGnSlzrWdWYnWYcfr+rTFxInWjEIEXWPKYinm6CPK3WvS+LcWRp4O64Cp907WHFPhz8EqWZViMyRKsHo6oxbpBESdPBxzStLPlo+BPs8rvYOTmB+jjCqFRF6oeiqhS1o1kL6DZzJK3ANW+xIgW3tZ6B8ryltW9MkWSwldBV/C/lX4Wo6hdKyDeGR3WrwFfR2qoCvABcBfaVtBI7te71cgf1LbuBLWfh2/0xPnrXPTh4cg0V+rd6BA2eQiJuww1AAZAGgEaEWYRDI8rrENRKqHcqWFhsY+eWJZy5vBW75rZiqTaHGqErW9qfwCegohKRRYGGqjYkZKvVa6g0m+IDSYBEKDYZD+EnA3hJhMmgi/XV47jt0D7ceO93cdN992Dv8RVEI1Ykr6BZrqNZrqLdrGDrfAfnbdmJs7dtw1y7Ld6JNYRosGBQUEFQDuCFJQE8kqUvPooG8wW2ql1DDlxt4S8gz1TokvuemI1DLOn5ArzN2zUrCJddX257pnAVUTdVmxw/eaq8QhH+pyp+USuPYpRENcttqLKfIFI5n8J9AiDaESgoJtzjuKAXLG0FTO1s3q6Svk9IQ/9HwkeO5wlVp1TmxZJiPh52MUr66FOtV6qgvbwbW8+8FGFzm6gZx+MhUtDqgB6lVCXyX4JepplPMEpp36CwNRkyNT+Rqu304ZWrzadC1GCFy1QgoJICYqpy1aGmHsgKmjV1n+2lnon5NwGN/mfpzqYKJUBW+wK1ZuB5J8kQSdzDWNqVoQWCYguE8ngjpqUnaBC6zVXQbihs1cJwZiMi1jJqdSB2B2adQagqKlkDr1lbE6Laa1rVXu0TRM0qv5sSVq65FClhK8cG1cLcnqXkU92q3wxKpBiyr6k3LqkP6qhEcDvBoJ/i6IkYe4+uYBSM8WOPuBg/81MPw8agh2uvuxG33HwPHnzWEh7/U5eg2Qjw1a/chlu+cxjjNMDi0iKW5ltohgGa5QSVKtWrobRhDWN0mqn42XLsRBE9d334YSjepASnhIxpwLT3wO6p7EMNICRRLJYCHA+8D3McVKtUudbk87zHDXtdxMO+/D43x8JXi2gvbEV7aRu8ch0bffqfDlFvzGN5yy60WnUJzvTXj6O3dkK2W27OobG0XYpm+X5ZrCzi/gqSaAWjQR/+2EetQpV/DVFyBF/87NV4+3tvwL/e0sXKKES9XkOH8wy6PvNelE7QqIRoN2poMHPGLyFKCE2p8IbAVM5JBsMYG7yGJrxEQ/i+9gu/y0EZVQJpH7JNfnYihrsl8/UdqYerV0KjWcfS0iLqtTriQR/dtQ3x9tUCjeb9TAuKJNKAAsc9n0Ecpy7N3k+R+BNE/gh8hzxWnP+5ROsdUNXZqtosWVA+fzgVZ2n5z+aVnD9t9RmqAfp8TmFZ/jafdO8u6fPXftXHNMGz7t/B1iKALZrEyPOtMNfRwL0rplU4RGcRsknJOg1/zdc6n4HpT5vmYPc3n1Gey+NWDbdrA/1d/zYDrt9vNjj726wFZi3wQLTADLg+EK0828esBWYt8EO3wHuv/bhOFi1iXwSVLuIuU80CdC2qYE9Vv6b4/HXX4x1vfasAxF959nOsMFbGsGTedvC++/B/3vJmmUz/2vOfhz3nnWcAcxPBNWykn7YCNSyade9evMqA668+77mmpD0VDOcNUyBg7lCmQKmpiQr52vSb/dB7Fbj++gt+E2ft2a1HMaX4nU7xvt+Jq213uliBTmGPHDmCV730pdi+Ywf+31e/Gu1Wy87W+I8ttunB+qbX/ZWoR3//T/8EF192qRVXUjsB6RemgBp4VRbmVFKpFFL5yNUfxkc++GE8+6rn47FPeJyiyILE1bVS8TwcyFMhaAn/9sUv4c3/82+x59xzccUTH4dWh8erk3jL6sOXbvwCPvLBq/HcF70QT/75n9P+Ea6rCqlswq9yj01IXo+blgJv/Iu/kAXmf/+bN+rEf5MdmVO9ZvDbbcmpPp2qUpFGNghdN8sQyMClG2WmLZHFm4Me99ez+bHbukr950xZy30qnNLxmy1U3K9ZT6uSVI/QpXfb8RhQd43m9pOdjTSLwkpJ03cpl1lb6WJJkq+p0BOdK5WA7AtPxk7bS7HTW8Py+Dgq4whpqYpJUJG0Ui3m45wbFArZhWCpl7aQLLZwVoRPIxDK690KdJMK10Cr2AtYpXUBrlRDZaDVFc5S4KpHZCpH82GlIk2Bq4dGfR7N7Q9CtHAGvrE+wOfvO4iTa11RgxICKjfScShtR3gnWavsBQKqVICdqAGlyv1YvCO9io9au4qFuTZ2Li1iZ3seC2EVNd9HvRygWqsgCMvSB/EgRjSMJP2fNift+Y6kGNMihAWL6A9K9SgB4PGTK7jtwH587Z69uHXffuw9chzdDRbSYgEwqgE9SQNeaoY4a76Fcxa3Y8fSIlrthvg+dhptLLTn0GrSC7KGtBwgDST3XFSOUpBLwKQqE136vdhUyOVmSi8W/hlFAGEdIauAUAWv6gfqFtoEsxb0sEJn2p7qr6ujmMdNH1eF+gJg7X4uo53cUY5P20HApimvCXBcRItbcwW3nDpXfB2pjhVVsyqdOVb4OovzUPnJYk4sYjRmmv1kKEXRYgLHwQDjuI90HCGajBGnHiqNJWw54xLUF84TZfd43EOaRhoYSCYC0Kle5DfVmFJEiL6y9EulVyqHovjJOoUewZEGgGRkEUrREoIqPVO48l4p6m4DF1pAS1WueeDCeY2rGlyAq3gOK/QcxyOMYj1v9hHHahQP1C6AMJoKYH6O7RJH8s3CYywatThXR7vOdHD1raWCVO0k1HOSfbA5QcOpWNUzlspWg9sF4EplqhTrYxsJ21clLN8v9gdaKkichSUIZArYzJLAoGs8TkEGN6ZHr+fLfWo4HmF9kGBtY4zDJwY4uLKOznILT3j0Zbj8wjNxfO0E/u3mu3Dg8BrOOnMrLn3oHoxGfXzzK7dh/91r4u28wNT5NgtepQj9CH44gU8fUgDNiodOPUUlYOGxoQDXCQKUq1UFruVQ7EhGLBomgFyclwUsJ8zsYV9QHZ8SfHOMQgpSNVoNVKsKOAeDHqJBT3xPW1Tbzi2hvbgVtfYixqUKBiPW4apifmEbFha2oFoJBbgON05gY/UY4vEIQXMBnW1nob2wE365LkXs4v5xxIPjiIdDlEYeymmKcqmPY0dvw0c+dQ0+8Ilb8J17J+inIRqtOtq1mgSn2Ie80fAyLfsllMMA1VBVq/zSvtRib4N4jEE8EuAq8NPsMajiJ5Slj2tAWDuKMBT/VX1wMEjBgAktHTi2Wu0mFhcXUKvWEBG4rneRUKFPFafEWwjjCVxpj0GPVhZy5PPYgkgcQ1S4GnClwpVFBl3xNfFB3SQKUIWn/WfPyOJTPSteZZMJ9Re3EHD2PNcHt9h58NvArLuv6TNuOnCfPbeLANYCe7I1wtTCnJKt7pSl7sEr92gpNGjBmeI81O7hpxcR2I50omPTLt2IPrXzOfPmz2dTlqmpD+cz07T28MFD9zc5mr0+a4FZC8xa4AFpgRlwfUCaebaTWQvMWuCHbQECV5l2mYrtdNsRZYHzmyxMDE/n08rPU736zre9DTt27cIzr7oKy8vLOlHMbbLwnZtvwTvf/jYsbdmC//SsZ2HnmWeYQnXTEVjqv4M+uvuSWAq86iUvEYUrga1aF0wDV50wOterwkx1SoVanDxOf56FoT70nnfj8P4D+PXf+i2ctVuBq2021wwUIG1+9LnaIcsns4I1srjNALYWk/njl/9X3Pm92/GqP/tzXPSQh8hiV1GeghAugjmxfcVLXibVit/wlr9He66t6YWepyl/MivXnx2cdm3O7URRhGs+8CH5fu5vXoXHPfHxm5S+VqghS2e3SbpVxJajSVO87e/fjGs//BH89st+Bz95xWNQqVRskZFXpb/77rvwX3/7pTjnvPPwyj/7Y0khJFkQ1mrg1Y27oipSz1klugcPHMAb/vwvJYX3L9/0RrN+MK9MW6joOiJXT+oR6//Jq4U0OFs6GfhVnqNpgwY6bXFVHAVukaadfhouXHhR0/1M/eIUMqIYLPATa8NsewWgqwoY9XF1be3aqGhzkC0ks8FmthZZMTE7f9cG9j4t1qMnwSrrVA1SgVQGMOeNsT1dxcL4mPh+pl4VaVCVgijui6nO4jVZuM6m0XAOtbN+KYBXt6DL1cfT3q0KW7UAmChbRVWpylbx+iRcm+SlhSSF35SOVDl6JXojKnBtdbagvvNirLW245srPXz90CFs9IYIrZa9AHGn1JfCP1rMSa4jOcdUwQltBwTcqV/phGq/sISgWkKzEWKuVcNcrYq5SgWL1QbazSbCalUK/nSZKrvRlUG/0Glh+9IiOq2GQl8q4JJIVOCHTp7AzQcO4Jb9B3HwWA9rGwl6AwIbaw/CNRaV8sfY2giwu93C7vYSljst1BpVVJo1LC4sYvviFrTnFuDXaxgFPkYEfgStbDOBrEXvVlOGGoQVJaeoOROUYk1LFtAq3rkKXAk4XYBjij+4X1zfWQoqlZpaFCoU6EqLBgmaMN3eUyW+Jx6jQyCJpXq8eNFqZEefB+oroypIvle8PhWuOuDq1NBUeIpvq/i3crv0V2WqfYRkNEREgDYcSkp3Oo41NZ1dQdFsKUBny/mY23mZ2Qp0RYEs45HAicXU6JHLFGcZK3qNisWBAF9CSwIoT8eIK9Ao8SxVikrwwrxtBSKbTy6ho1w5QpqoNFXVZ3a9uKCRK45H+FSiJ+oYo4iFwfQ6oI1CHA8kPZxQ2BWeI6wbxwOMRxECD2g0KpjrNNGsVgSwKduWcIMBNLURcEEWvf6dZ6z6xYrK14Arx6b4to70niLA1VkHCHTVgIZ+672aIJaCYf1WywG1G1EfW1oLiLXDSAG0R7/OyRgr/SGOdiMMWT0rrGJjPEKtXsZDdu/E2bvmBcp1KeClKnyuKsXN9u/dj72378WkN0YraKIR1CV44VdGKAVUXCbyHC17HtqNEJ06EHqRtCPdNEpBGaHYCQRinUPgSlgsqlb6jU48DIYjDIeR3OvpZ8oeHQwH0kf1RgPNVhPlalnGPcfQsM/xxWNvoLO4JApXv9pGnIYohTXMLW7B/OIO1NpthLxQRn3EGyvoritw9esd1Od3ot7ZiqBS17s6i2cNNzAaRphECbykD0QncPDgd/CJ6z+FT3/hHuw9GiJGgFqDfqtljOIJ+gMGJBJB4GSszXoNc60WatWqjEUW/+oPhhhEEYZjKmIhfuDqMK5jl/fNclhGjcW9Ak/UsZHYEZh/OW04JgS1I5nbTAPXHrprPcRRIn0vgRib/zCAEDPQIapo3jrUg1We0WYpMGTRLI8+1SoMcHPE7JFtEwL1u5bZlzz4JfjkpmkOQDrV6PRUMPMZz/xcDapqwMTl0ORzvhxeFuaXhSlhlqpvdkEa9NKd6h3AJqlsD7NfccA1n4PaQRpwzeeexZ9s4l3IrLEfs3MvWncVoWsOXPNAmdzzNOaWfc2A6+lbfvbqrAVmLfDAtcAMuD5wbT3b06wFZi3wQ7TA+z72ialPObFhpmwx46eiqjMHrW5Ka0syg6P03rz63e/GHbd9V9LeH/WYx0hanfvq93v4+Ic/jOs+/nE88alPxRN/9mdRp8+nTTidslbXeVbhNQO9CnXuu/deUYUKcH3e8xCWw1Oj9RlslQ2ZNKCQ/lzMZd8Ea/mJ48eO4kPvejcOHTiIZ28CrtONlqE8eXlaAOvwWK4qcH/P2tSD+KH+45vfggdfdDGuetELseOMXealpxiPfrIffO/7RTX6c09/Gv7zS35b9iMFskz9o7xV0/tk204OYQCTsOFD7/8QPvy+D+L5L3wBHn/lEwxOFuQWeganGUn62sb6Gv7klX+M/fv24Q///NW44OILMvWmejpqn1GZ8uKrXoS99+zFW/7lbdi+bXu2mHYp5dYr5tVrKskCvCZw/es/+++ySH/dm/6nJbG5Q7P+lAV6vm5ygl1VbRdfz9Ududo0V4sU1a9Tr5oqxlHcaXWz813NP517mprfYrbeMa9cNo9rp2JTu0VkpuLWDzqEmStgplZt7sKzS8WgiL3FpT+6o1NGJDgHEy5WuVQc+6Cj6UIpwfLkJOZGx+CPY0xYpd2viFVH1uLi4apQONumbNIpeuxoCzYOma+seR3r8Jiupiwg08EYEguzEqA6UX9OJOWcSj0CV9X8EdCY4jKlvx2r3BOcjBF6AVpzO1A94xIcrW3Ft06u4/bDh9GPEpTFAdaKrwkEcxXmqb5TX1v+T5RNknrPCunqYUwPPfEX9EqYeCOUfBbg8lGph2jXK1ioNNGqNqQ41nCUYHVjHSvra+LX2KnXsHN5Ads6HUllpoduNBji2MYa7jp2DHcePYnDqz0MhuSEBDo+E9qRCBQnQORvI3RqE+xo1XF2axFb2g2BZ1TPbZlfFG/ZRmsOqFQwYv/aheERLli7iRRTFvlMxy8oXakQFQ/bBF7cV1gjgNOAq6lbpeVUJFvwdTaPYQdD7R5Cn85SEBaAq6qsOQIJdsT5Vrx5h6KoRUxlrQOuOupEm+3UZALl7FtAO1Pm1R6Dxzkem9+jpNhThcpzoiI1Qhz1EUUKIxOmSU/o3UvhrSfvYzAqbGzD0tmPRH1uC0bjIcbJUH1JaSNA8E6PVqqdBeSqf6z4qWapyqbKJUjl0LFrRQxflKjoyJUmtHGmGNxAk/nWynsM5GQ+uVSwWx+lhMis4J7IuRDqkWwJwI/oxxlLkT5ikgmv5YRq3gHKwQTtTgNz7RYq5VCLL6UslKXPDDlIe36ohlyPTYNWCplFpSpFydSTlRC0CFS1UBbtA8ybWfxY1T5ErnHrS4JW+p86ywE5XwdcOe7p/Uor4okvxzhJE6xFfRzrDzEJGzj73N3YcdYObERdHD18BGk0RqVeRqXZQq3WQbNVxxhDHD50Agf2HUXS7aJeKqHuVRGmeu5BeYxSQOWkXvehV8J8M0SnCQQlwlYqVRk0KMMPPXj8pr86rQQkaKo+tPEoxfr6AN3uQJS4zWZD2rTX7wmsZLCx2WmhUqugTCuC8UQKrNFfmP6unflFNNrzNGbF2Kug2VnE4rZdqC1sR9hQ4JrGXQzWjmGwfkJsTvxqE359AX65JUWrJPAq6vURq3hhMhwAkz68tI8TJ+7DZ677BD79mW9j31EWHuM9I0QYTrC63sPRlb4EKspBCa1mHcsMDNFT3yuhH8UYDIdyrxoMaDEwQkxltsBWtYQQg5CSh2q5gkatBj/wcg91dGg8AAAgAElEQVRXCfYw0KJFs6g+p8q7M9fC4uIiqpUqhr0eeutdAa4MCipwpc4zRTJikIN+ySlSn/cZ7lPvDSWfHq4pYm+EsUf7BoOWp5u+GFBVYGuB0+xfnUCYU7FtvABKNZcie48DrKIyl7Zwz7N/B7hmT1KrE+Agrzs2m68SuFpKSFY4T2JQEqXJp2bZXOTfA65uUiSNZsfqaKrEtmz+Wph7yTPaxA3T88FNNQsAEQLMvmYtMGuBWQv8KFtgBlx/lK0/2/esBWYt8O+2wPs//slc5WhwSaZfzrdNqV4+VSyAT+cZWgRUskgej/HlG2/Ee/7xn9But/H4pzxZLAPCsCwL3ttvvRWfvvZaKar1rN+4Chdd8tAMdBSmk1kKVKZYyNKgUuy7dy/+4KUvweMFuD5fFCg2U7ayAg50WpmBTOWgXmsCjqaA66lNdezoUQHHe++6G09/xjOw84wzpiSOAoYL83IqWRr0aWT1cIMO0/C1kLpbTOgqAb1eF2/8i9fhazfdhEc/5jF4/JOfhIXFJVkY9rob+NcbPoePXv1hnLn7LLzyT16Fs8/Zrd6tUpxG0z8VvlrKnCygXYto83Lxd/V7PogPvOf9eMH/8wI88clPssXLpjx9Bxnt86KytRP5ypdvwhv+4q9xwYUX4AW//ZvYtmN7RjVd5Wxt6gn+99++Be/4P+/Ay//g5XjClU8UtaT6gamqV9YVAhRsfLkUZRN3HNx/AK9/7Z9jOBzilX/yR1mBlUzCKvtRMMCFK8caAUreJQpjVZ1la5gCeNfTKwDMDArqa86r2I3+qUCAa1xT7GVt7dZKUmHG7UHBqcvEy5VrWn29+Nni4UhLCcNUeHK6L7WEyA4m20+uVHEg294j4E3VQkyLZX9QH7U0GWBxfAzN+Ch8+mV6NaQ+Fa4KyOR+IKKmwmqWIGT6itB2cxWas3bXlW3WB6cBrlQSqo8r1XOEfIRLTDNnajuVlQl8+n3KNadqVFnqymtM6iWiZIGqCUK/gtb8TpR3PQQHqsu45WQX9x47LoAqlLRphTsaoMhVQgqOdEHqwjLFZTfTbwkWfEn5tgJOfio2A5UK/VPLCJluDIh/4Xqvi26vh2QUoRz4WGjUsFSvY65SRVgqYTWOcLTXx1pvgH4vxiAaISF/TD1JoyacJPgVNeFojCSNUQojzDXKOKs9jx1zHcy3awLQtnXmpZBWvdbAJAhEESv9JdBKC0vJOYkHqsJkQleqhgkrRQkqKd8x/GQohayUGor5p0JNJ9WWWIBex9k91xVvse1S1TkRqkrgygrz6uUqNgNWUCpgS5GqjdXCgEW5xFZAFvtq8SAnQagnh67QkedAhSvGsShkVcXK4lZa0ZzwiIpJqW5OS4HRAHE0QBTR23Qo0JQXJ8d24Pvy+UFvA0mpioXdP47F7efKmKd/JD1SnRkpAaOAV9s2X5dCcgTLlgWS+bAKqFP/YweMpfCXqTtdQSwHYUmL5B4rbav3RxYckvskfzZ161gsEhJRsxLYMW2d58t2G4lieiDBLjWGFe8KlodDvQK02lW0O02Uy2WrYKZWAlosS+0D3LOETa/mHWrnIJCV14cVxhLgy3YuAFdRuTINXNSv6rUqHq12TRUDKwSqBJVSWIuwlVDbbmX0mRYPWI5d6v1SoDcc4Eh/HaN6DZc/7Mfwk4/+cTSaHvbu/R723nUvjh3fwPGNBCf7E4wST9SqQIykN0KY+mhUPARMm6cCFfTXTeHTIqSU6rVWgqTCL7QDLHT4XgV9KRWnfJ4HKUpBCV5QRYkFBalK5r3RDxElE5w8vorVtQ1UwgrmF+bEPmA4GKDXH8APA7Q6bbRaDWl7nifvRRwPfF+j2VYbEi9EWGthYWkb5rbsgj+3E+X2Eqr0fh2sY/34QQGufMKV6y0gbGLM+5lcp7GAYMLXYDxBMBmiFKYo18rorp/EZ6/9AK798HW452CMUq2N+cUqquEER1fWsP8Y/YzHonhenF/A8pZlhNUKNgYDrKxvYDCkj+pEUv6HUYKIfSv3J8JPfd4GnicFs1qEzSEVv0P0WRxM+tCTZyHVrfymVQGzcxYW51ENy4h6A7EUoJLVKVydHz/HGL8Fcoofk25LnjM+MC5PkFDhShibxTW0P7Pnu8FFDROaP73BSw1CWmHK3IQgDzpb4NY959x8TzxlDbZmANaAZZbpUkgDmErXd0VIeetw8NiO1nnxZ/YGpnC1icBU8dJsPvB9gWtx1uAIs7ReNjfS50I+V3H3IJsEZbxV7/n2vsIzfAZc72dyNnt51gKzFnjAWmAGXB+wpp7taNYCsxb4YVqACleZ3NralhNAzWw2ZCj5hrn/ovNvdf4AuX5zWhGwvrqGf73+Olz3sY9hMBhg6/btaLXbWD15EkzVn59fwFOf/nQ84pGPkoISU7LQAtRV3mQpl7Yi45Hdt3cffv8lvysw99ee+zwBrqeoD3XGaDhvk9eq7GP6mPPUdj3/40eP4oPvfje+9LnP45zzz1MV7tT8tfD5UgmXXH45fuyRjxLwJwKmKThN4KG+frrnDDPa5D7F3nvvxbv+8Z/x7W/dLEqi3efskYXwffv2odftYvee3XjGc56Jxzz2p+FbRWkBrkXYKnDOVbgnkHXHwdTACO979/vw3n95L1744hfiyqdcmSOTqfTzPGk9O04B8MDb3vw2vOed78aLX/piPOmpV6JWUeWyqAZNvSTCNUzwja98HS950Utw+cMvw2tf91qE5Yq+x/wzpRCMsytwqfduaylwcP9+vO41f469e/fiYY/4Meuu03vmPviiC/HYJz4Bjab63+oxFVL8M/ipf1EFV/6zAsFCf5riVPtw06rIFnAOwLpuVji6SR9s6k/lUTlUcG2WQXv7nNubcdZThqgD+fJ5O1531Oq165rJDmZKrWyqTX6WKk0BYB6aE2B5NMBicgi10THRtY08VuGuZSrr7J5gindtulOBa6YeKipabXwI/7F23mwvIICpAHSEtowJ4eybCleDq1SxquKOaljBkgZctQBWOaygPbcL/q6LcW9lC25b6+PgyRWBdGVCf0lz1iJPej9TOw4dmzoO1AMQkqJMSEbwSQ9JqlwDqqFcRXaeMCG/gH76UWpKNdN+I0IxgX8K+KhDq/keGmGAMAjQR4puQm9QGkCqYjBhMSYxmAX8iXozEz3GkwkGaYKxN0IzLGNbq4mt7Zb4cC6329gxN4eFZhthpYJxSdWE1IiJIpjn6RG68pxUIaoFsOxbFIgOWrJAmSpH1e9Vgyfi+yuK38L4znirg/oWQOD7ZGdsF1oKKHBlkSSnkKa9LFXLVOSVEi2aJQpbAlS5TtT+QNuZGjIeskI/HreMDR6nQFUHjAlcVYEqFe8FvkaiVKXCNSZspXUBPy9iTio7fYH6g4019OIR6rsuwq49D0O13BGYyQAhwT8tLWgxwbReFVar9YUCV6aZOw9tglP9VvsArbZOUCxAX1Trei/Ve4tzJLY2NM8VtoMWkuK5277kNZ4flbwErvwmaFWrAwJX+ZkKX14rpRTVEGjXy5jr1NGol1GiWlL6jUEDBuqs4OLU8z7vT0U09N/U61N9cvV81MdVv+V3A8SqZHQ2AcZ95dajvq9aRMsBV6lDpp81a2+xG5DiWmqzECcjnOz2sOGVcP5lF+FJT3o8FjptfPtb38Tdd96KdtVHpzOPew528cWv34N9+1bhTUqYr9ex2KxjsVVDsx5oH4zHYqsQ+GIKIP3JAAev86BcwlInwNYlFgtMEA1Z+Iq+u6SxE3iBD9+v03xAFLhiseIHGEYjHD16EmsErpUqlhYXBTzSG3VjYwNDqlwbDSwszKPeqKttg9SFKoknLAPRwv9YvLA1j8WlragvbEcwfwbqiztRbzYwiXrYOHIQ/bUTop6tt+bh1VoYjVmgb4jJaKB+2gwilMaoBCnCRhVBvYONjTV8+VPvx2ev/Sj27lsHqm0sLjXQqHqizD1wfID+MBav6Ea9iUajIZf9Rq+PlbV1bPQjjMRvmKrkCWLes3ifZNEzGcslmY80GPSkpUrZR2/YR3cwUGjO6B6zXjhm6Svs+5ib62BuoYMKswF6fVG4JjHHurPU0ecYrzm57uVeLH+V+7e0X0DgCowCBgh5L3f3Jj7b7AZuRfo0DM3jKEz7eC0bcOVgc2n+mk2SzwXcR+SJuukZplenU4HrZyzEP11Iy+ZXaq2lBbQ0oJvfTx0Qln/dlIPvk2+9ZgvhTn0EZ5B307xjeqaazYhycUQxcJo3imYQFOen+YRmBlxP26izF2ctMGuB/wtaYAZc/y/ohNkhzFpg1gL33wJUuLqCWZmCT+ZiNhk02OlmejLxs4littWCjFOWkwak+r0ubvnmN3DTF7+Io4cPy8KY/qM7zzgTj3zMY3D+hReiUq3IHFBT4DP2WJgX5go9TeHUtx0+dBh//9d/hUc8+pF40lN/XqoMF9WkOsHe/MUJtkKW+52P2uSZ/6yeXMFnP/VJfOGGG3Ry6z4k8/HiNvQvPKfHPulKLCwsZMBVAKspapVj556yroaMFjvSSf7qygqu++QncfPXv4lBfyBgiF5qVLQ++eeeggsvukAUIlJExNI/1UJAFa5ODenAuBb61te5QP/UJz6NT33y0/ilX/lPePRPPkrPyECgTrMVCOhRWj689Q0BwJve+Hf4zq234ndf9ju48OKLsjQ8EaKJEkv7n2rFbreL//I7vyft9rr/8TpJqRTBnFu8FyCtKF0lTVlbmouYY0eO4p/e+g+483t3aNtbBxSwaPbipQ97GH7hl38Zc/Nzpt5Q4KjHpRQy56k2puSfIsDNt+wqCmdDhSaNDmTb+sQtr7SJ80IZmklsLeiOWQro5Mdgv2nzC8TSMeBgvF1CUyGBoig7V4tqr7nucv0p1/TmijfOD1jSM0uYEBKmAZrjFMtxF/PxIdTHx6VNqHAt+VVVDVGl5pTupwDXTaEDOTBr700XmQBNK9yRAVcBV07Rp6AsK75kwJVAjH6uhIBU39JrUCrVC3yTxFawYBZVroRMVJk1585AadfFuLuyjO+tRzi+sSH+pLxuOLi4iOcPrn9d/+nh6wJX+oKCKhEemiLWxjdBZlZAikdEoCAq3RysOQIgAFFUfHpukowrkFaFhgoM9dphvW2n8KVSjWpagvFI9HoTSa+u0TKhEqBTK2OxXcW2zhx2dDriu+iVQ4w8Vf2WpZq3lLemMaAW1uOZCDhje7LIGLdpvqgCuVVdLDDari4dt6Z2tQtRx6JeY6LSdDczU2Rq6qqqAOmPSiUgwbTAbf7HdjSVKmEmFczqOapjQe8HPBZVmKrlhPa52hxEourj8VLtyfMRD1cDgrxvSvq/QMiBKFsTFpPiOYuyOffqZYX34cYqNvoDTDo7sfuCn8SWhd202RUfzvGkD4z7An+8NEBp7PxNac3B/Gc+e+weHATw/EDvxTbeeb/LrTVypbuqzPRelMF+52PMYlRmXyAqV6r8zPKBKuRRqj61SZyocjcaSqEsHqN4EftAnSCSHsOtOmqVsjBwAi/xYMwCddq3ri/ZLvqIV9Cvfe+K2al/qxTostcUnjoAy7FPT1y9BgTESgBDIRnPQ4HrWOwEklFJ1a30bLUiW/p8sIJglgnR7UVY7Y6wfPbZeOLTHofd556BL3z+JvzLB6/H6upx/MJTH4Yrr3gkDu1fwXs+cCO+cfM++KjgjOUlbJ2roVPzpDAYt8tAoDo8aEBB7m1yB5kgKAPLCyF2bq3CK8WiOuelQHbul0vwQyqBG5iMCVxZzIuf8tDtD3Dk6EmxFKjV6lhamEen3UIQ+NjodXFyZUXGx9LSEhaXllCtO+iqIUFJ6Sa0DCuotzpodxZRay/BX9iGxuIOUcBSyd1fW0F/bU3B6NwyKu0F2T+LYab06B33EU8i6Tum6pebLXjVDga9Hu741g345o0fx4F7DiKZlFCpV8RCodcd4eTKEH2qS+WaCKRIFT1beV5r612s9YeIOYSDUJ6nVP6OxPqDARQNNAlwrdbQ6bRQDn10WQhr0DeVMm+iLICmwNUPCMjbmGMRwSDEsN9Df6OHJLbiku5ZyQtDgidjjCU2Yc9YU3QSuE7KQBKyYJYbrY6pagaTPn5zEFqQviLNgKtarsjzfaqAlc4NVN2qD303h9DAidlgFK2L7JmXB28tY8JN8axYlwuKF2eR7pkj8wkHXOWY9Fsf8/czdy2A28IU9pRpbgZoT5kD6/nJ/bX4Zbd4fcnsmwqBaW5vpnA9pZlnL8xaYNYCD3ALzIDrA9zgs93NWmDWAj9YC3zgk5/W6ajBJ0c0s4mdTSYz39ZNk7HN8NJNcWWCaACVlboJEpMokpT7Vqcj4HVTHL2gci0gNUnJNFWAFFHRzdKPdP9996Ez18bS4rIoOzJ1YaYecgd7Khw9LXQtkjwWU4ljnDxxAmurq/m03SmBRPZr27fZcbvTERsAqlYEfMqxapEfLQKjDS2aJhWA2SS+APp0LYxev481tlmcYHFhAYtblgXSsOI5C4RpGqimgqq1gPlRynZVCSFgQ3iIKvg4OT5x/ARWTq5gy7YtmKMSV+XL2cJ6UxNkvS1+ZaMx7tt3nyh3du3agTqVyYZcRd0n6ggFzARQ/L77zrvQ7/VxzvnnIghZYIRptU7NqCmorkAMF+fkmk6pyYriBw4cwLDfz8CEU18U1aj8udlqYXnLFlELKWzUQ3cLIzfIDZvp4sIWTbk2xBZmjjRlbZiZrOlGbaGuSxQdWxmgdh6s5ljhjkPXS271UvQw1TGQjdSiQ4BlBdsODIAX/ilAXiXK09d+UUNtB55BdC6uJ5QZEriORlgarmMuOoxquipjhcDV8yoCG3R8WKE3uwZ1wOSpm7KvzGJDoWtx/xm4yZbAuRecwEZRtyqMEUUl1ZeEgoRpDriyWIwEdLRQkQNFClxpKUD1GoFrFc2Fs5Bsvxj3lJdwdzfCKmFanEjRGu1D0UxNqZoztbUFHLJ7WWEcGGs3SwM7TwFEzqPSZHoGrRyQlIU7gSqrfYtik7XPc7W7Kwoj7cZFrxWF4ucFJYhNp3ollj0W9ZmgUaFNQQXb2i3saLfRqtfhVUJMvIkUQqumWkAvleLzvt4jeM6Sfk+1Jos9KQBW2Knf8rMNVRckkLYQKOG+nTaTUFULYukYVJ9RAaZiDcAxEsAnlCSIpF8o74XclxQjY1socFW7CF6XBKiEwvp38SflMRMyyu8cG1SdxgpaDbhS3eqgrCgv6f+Y0CuTytYIo1Es/peaNq9qW75vFPcRd9ew0e2iHzSx60GPwp49DwcmVfQGTLdex2TUFZjpM8Wc9ewFAKkqMRWFq6dWMj5VkIEF1hS0C3A1Nw4BmXZvFDsU59pg6s+UbTJhqr5Wu6ddgAB5etI6OwGqbUWtOUI8jDEc9BETDFMpnKaoVAK02hV02jXUqxVUAmJ7q6zuPGFV4mumkHoQGiciINeTkwrsLnXYBUYEuFKZbFCUEJXHLh66YyuA5QpluWuCw0J/5nlJsa8R1ZJaHIsjgGObEE+9XBVyEenRHuHkyT76iY/LH/ljeOLPPQa9uIu3v/MT+NANt6IxV8eLr3o8nnblj+PI7ffhHe/4JG6+ZT8q5Rp2LHYw3/BRodjYCg8RuPL5k6a0/aHCOc+e8fwUW5ZC7NrBYlERet0h4iSVMRtWfQTiE18Tj2V60LJ94tEYJ06u4/DRFYxGqfi3zndaonAVW4EkxvETJ8QWh56lO3fulMJ2tKFIRIEdqyWK7yMsV1Gp1FGtNVFrzSGYW0R1bhGNRhtlPxSwSjUoSiGaC1tRXdgiY08sJEZDpKO+BBhomuBVWwjqLZTLNbl21g7fiTu+/mnce/t30F3fEIVxfzDCymoX692+3PGqtCNJPRw/uYZDx09irTdErz9EbxghIRCuVGSMq7KavcY5l+jo5fjrlSo6bVpWBOgRuErAmFjWk+uACtd4bMCVlgLzHYR+iEGvi95GD+OEcwGljQzwybOT45/3BDeFywI96tmaVkoY0YdXgmf2TClMzfK5rUU77bmlcwOzRiHQNNWsK8jldse3Z0WxpjJ4+PjLMOwm3OmyWfIobzalkIwDfQTJfUgmZva7EytYEMbNLDz3ewZcT4WuNtXOp6TTU4H7/c3Ng3U+ZZkFFmTJ5h1ZI+ZFUYsbZI2D2desBWYtMGuBH2ULzIDrj7L1Z/uetcCsBf7dFrj609c5eyhbTBvgNHVXZi1wOlVoVtm1gJyKadkZdPj+h6EQ1SkCqfiw91tql+iynJrKSIBL9eZbTXsoE/WiAkBVay5108G0fLI6lUKeU60M6p72qF0KlzvITdDVqSBVkGHAMxeZOrFppnTVY87n66qO1GMWBSs9I6le9QlZmWLMBb1Tt2o6NP3Tssm7Vfd2cFcX0YZfN7VrrvrUk8jS26cQoOuL3CJBlqgFKOnAowIrhQyiJbLfZfFsHp0Oqski3RVLMugq78/UYPmixaXiq8IiP1Y9ZgfQVHGSfQn/c9ECe1UUZy6FV5VdykJsm7apbPwV+7qo4na7Kfw9g9tG/aV5XKELYZMKEhRm5EoZOTfpfxufssLTA+FnCs2s525cdWr4bQKt+RkZ5JVFrOt8VbNJOqiAIQ/N8QDLvRNoDY8hSHuSHl8ibLVUaT2YPEpgR2rHffpFmPuIcTtTChV6yM7FWQkIYJMxwerzBu2opKPfJlPHqXAdU2FoKeWW4i4KV/EiHUkqbegB1Vod9YXz0d12Me7x27iv28cGK4hToegCEFygC0PU5XRuuZvbcSg01r/RYkB8Ls1eQP4iY0zVmApKtV+zxbrrW4sSyWdFCasKQCpLtS/ytFTpX1F3EgyxGr2RASrKxnpvpD0AwXItLKFTD7HcbGC53kCTldSpsAxKKHslVOGhzHsFq6b7BObsFVWMCmiVb1caSUG3A+macWDBmEzd6tCDwjpV60uFG1WyiqeuK76lql29//J+xeMicNVMBMJe+qGK+lHGPhWH7BN6s0ZSKI3AMSumJsrMISaUFkpqv44LgmNCVykOJWn/mu4s4I6QNe4jIXA1GOtCJAqSGUQaYRQPEPU30CX4GXmY23EhHvyQx6LW2IJh3EUyPIlxRJUrz5YqP5F9a9V0WlTwnAi0+S1+rvY0Mzgkqd72PODg4LGpX7F67LrUfFG0siK7KH9dwS+DroSUYpcQyzUilgNJjJgFjfp9Acrkp3UWYeo00WnXUaXNjlyIphh2z1AXaDLIwsHtAmXy/JK+VE9Xd+8Wv1reP+24cisBBa5UDjtgSibuin4pAFd7AelLguOY6laqbakzHSNBglFKn+IUo4SeryWUZMyWMIwnOHSc/TLBw3/8Ifjpx1yG9Y0errvxVtxxrI/zHroHT3vKw7BrvoavXf8VXHvtF3Hi6Dra9TrmWzW5RugIwAtJT3cixeQYnqHnKVWSGnTkeU+wNO9h106qP2P0elQO88IPEFTLCCtlMQYZTaxwE4tKDSIcPHQCh46soVQqY36xg3arhnLgoVyuyHn0B30Mh3006g1s3boV7bl5UXyLJYFlHehcQdxOpaBZvdlBZW4ryp1FNGp1VINQ2j7i+PDKUlCrvrwNpbCKiDYZ7H+5LlJ4XohJuQGvUkOlXJZ9JBuHse/mG3D7LV/H6vETiOMxuv0YJ1Y3xGuagahypYLecIy9LDR2ZBXd4UisHQjI+dzyymX4QSAKZ0Je+tiq97AGGWpV9XANQx/DiLB2IGNCrgYGmmizQguYwJdMlKX5OYSBj+7GOnobXYwTC9Ix4OeedWYxwmuolHI+5J4sE9DbpVT1MPblTuk0qNnjKn8sOhxpATa7zWkYRAe5XIs6kbFYis4kiwWyNPuh4EVeMPCXJ3U2FdFngc4B1P9egoNF8WiJV5gel/NxlaejPBPUO5mjwales1mrevtMZWm5s9s8Xy3Ob08VRuTZVm7uZ6FuO27dmjy6rCHz8y9OOFIcOjArmrW57We/z1pg1gIPbAvMgOsD296zvc1aYNYCP2ALfOjT1+egqhA4l9RwW3Qrayn80e3DaIqDnG6C6f58f6n701F1A4ybUqU2764IXF26fDahdAvcolLQwGPOf/V88n0XsZRNLgvnfNpmLMJkB+ey6vI503L7UeiaZfTb/ou/67lrsSud/Mvk3PzdCFqpaGW6HuErwSqhD4Gr2gjoIk3ArCyU9aBcv8lE3NQJOWulIq0I/PRMnQLW/VzsYlmEWHGu/O/T0NBN2jPgKiBLp/Ci6BJ1k1MxmirK+XYacBXdn8ASVcg5IKwFkixTXc7H9m0LJOs9OxFbP2cMO18IuZQ4PdkcFKoST6FXlnJn+3OrqMwywD6rqzPzmXTV7qW/tYCOHq/hUsIZg3FOueNYh2sjTSs1IJlX/NDtWDu6Nv4BL3ELqFhAQyXElDyi5JVFvdUYrWFL9zDqwxV46RBjKhG9skCyqSJZhLTSLYXraKowVnblZ0eswRDrO3enERCtizYF8YSJ5tVpPosC0qSQ00hBq4Ou9AAUDwZVwRK2sphWiUW1CFz9Emq1FmpLF2Fl2wW4O63hUK8nRayolpTgBa8dFxxw0JzwNVu52h2tcL3n4Du78DOtrvSL9e8U9M/24dTN2hCq4NN+kOOwcZ/1f8EnUJTYct2o+kiRREnOsxp6aNdCdGoVNMshar6CVhboKvuB/Fun3yOrq9O7k9d9SVWtBDO+BQTU8sRRBwJQTY/XzjblK4+XxyGgmZJBjnPetEgd3f2L56aqVF7DZtYsEImBI1GAssiPJCM4CKj+rnpNjlAaRUAyMMsAVXqyiJL6sg7BPH+xPGB5e/NWFeA6oYLV4KQrwjSKMIp6WvzKiIrcG+0eQ6WmqvUiAWIDVpWPRvDqW7D74iuw7ewLgNIYcW8VkyHHj9NSsy9G9GiAF5RRYpV4uWY0QKbDRkGyAjWXmaGWGpnXtQBXNcck+E1YBCtmgSICV1Wrxy8AACAASURBVAXPtEuYUPkpSlIWVaMvcCyF2OS9Ea0VRggDD416De1OC41GXUCWpPE7GwbzTnau1i5AYIPQbliGoEzlynHAc6F6VeG5254qjVlIyQVMxC+XqmJRvuZQ2Xm7KnClOpaexQSrngC7JB0hwlCBa1LCOKbPhgcvLCEtBxikZRxeT9AdR9izZx6XnL8LVa+M/ihEe8cO7LngDHSqHu76xndx3Sf/DXfcuR/Up84366hWA4TybHRDWcGX+oGqulCfldR9SxQA8y0PO7aHqIZaNGsce5ikAbxKGX6ljHHJl/PTZ3UqUHHf/uM4cHADvl/Flq3zaLerAsUJPusN9TQdjYbSr5VyFc1WG7VGE5UaC0wxsKXex5NRhEkSI/RS8SKvze1ApUXgWkU1KIklSUSBd9BAdXE7Wlu2w6vWkRDGJywgxzmCqqvHvIbLFZQrNQHO8dpe7P3GDbjt5m/h2LFjZmMDDKMYvcFAoG03inFstYcDx7o4vjpEFLnnMSE1kLrgjWS7jMQ6QuA4gXQYip1CvVYTeDuMIgwHQ+lzeXZakTUCVxYRm5ubx+LCvNyjuhtr6HbXBbhye8JACwE5eSaL7Y4Cap2wjCnkhVejNQsLCpqS3KmyT5mz5oFOtYe2IJdLk9doaGZplM+dHHTNn2ESnHPPeDmW6SioBkY3ZZyY/3Vx/kTlqjr75/MOebo6qCoFs9R+JbPxktPXuZ/+dP9fmwUFm+fj079r0EXAtjZwluWgv5s1yKbnJlvn0IHDP+iUZPb+WQvMWmDWAv+hLTADrv+hzTnb2KwFZi3wH90CBK5ZCNs2LhN2U8M4ALiJh+qUbBMVLQT87/cwi585FarmHzsd33Wyyqn9yjzagUZHDm1OLi871GgA2Y5b1QSnO0yd8J8CjzerPmWzudupTNAzZZMrVqXb0YIqumDQWjK6WFPhKZWsWhwnk79OAVeFq4Sq6tmq6bAOuHKr+nkCtGyqrAvCgueo7t8VRMs0nVnqfdYS7o32gig0CtuahuVO7aGTdC0k4+Bijgml5I5BGKluLfA1X8yp96tV8C4UT3L9U1S1OpWFLggc9C0om61f8vGqbZ/bmTqqZssIkbga9HILH1tQqwrOpfyZYsWphVWKqIseEfnp0kcglKhCTFHlVm7mUWsWbrqEsTRz5TNOGawLP6eUdEq8XMg7PWinF1VurLveLGh8zFNWFooGXAlVyboaySq2dA+iHq1KgaCxjK/QUqNV1aknp0VSFD7reD9FcVy45lTnrF9T15tbjDoFtKuA7oomiYqOi3kDrqJujeHx33QsKfAKu1UV6QuEpd3ABGFQQr3WRnXLxTix9QLcNQpxdNiXAlYCGQkiMsVOXihFjtFUi3LtmGpVrxkbKzaQdASpF6T2o7NHsIVzdssxz1pbgCuIm/a3zVXhdu0UbkmZotlBafO6pbSSgK1W9tCshmgEASq0G8EIQToWVSstW1iQplP20Qk9AbRCWFl4Rgeear1dWyj91QwBG+Ma8FCLAT0Ww+cEcfJhLbxUEHdlxa4UHNhnzCM0v48Q3rj0dQJXWrAw7XgkBYBKUQ/BhMWqmE6silUq7Zh+LV6+AlyZ1k4PV8JWVbiKAlQKRhmkFuBKhSutBFg4zAAb25FqUoLLOBYgG8cDsbxJohjx2Mf8mQ/FuZf8FJpzi0gGQySDSNKwnRcpx6dYBwT0pmVAzApnFZ4Tqu1zdiTuKlAYIxnM3J6YgaoPLa0P4iSS8+H5UaHLYyRwlWuJwC2JEcV8H/1aE1F0E8i1Wga7nJe5KaXFN9gCQzJ8nSOljG+ndncBEHely+hWewHhwVYwy7x+5R4uxYzy1/V37SsFruZJzM/SToB/S2mnoUpYAtfJiGn1KeKUqeZUuNLHxxdwSOlvEqQY+DXE5RbCWoB6PUYZQ4SlAFu278Q5F+xBs13G/jv24Ss3fgf33H1Exly7XkWzWkYQ6HPV+c4XnDIEuOojV6EXHZ05xts1YOuWAPUq7zW0Py7TqEQtOSqB3BvJ+uX+jrFY/xw4uILDh3uYpD6WlzvozNUloMJk+lZ7Hu1OA5NJLLZKwwFtlVrYsm07Wp15BAT2ZschKu04QlCaoFqrIWzOo1JroV4NUbFiZ0nqI63Oo760A83FHQhrTQmAsDtlDsACdWJbMkEprKBcrar/64k7sPebX8Ad3/02jh49Jtcp7x/+JEVvMMSJtT6OrfWw0o3QjyYYRmP0BiP0ogRRQjsAXoMaROWo5vM6oTpcXvPEf5YKXrUZKkmh1ChSuwSe3iQdif0C+5kq2U5nDksLC3If64mdB207OE507DlDGvU2Nv8GGZMOuE4EuPo1DyBwdffILEB56twu46Au2OemgM4txRUELAQE9XbtrAPyKWP+TCw+a+05MXW/L8wlTfXqZqVO2WoPyOzOoeE+zwo35jlb+dNdMwvcTOZ0s9jNsDV7hNuzTP+Zni/oedrZWtBIrEhssmIJD/a8cy2Q4uD+maXA6fpg9tqsBWYt8MC1wAy4PnBtPdvTrAVmLfBDtMCHrrs+zza2SDo3k2c/2YRLUiHpizdCKIu6U2Prkv50elI6dWTuPdNzvmLxotOfyOki9MWUJ5OLTqdoZWq8gkrAzTUdADkNTc6UFJsOxS04shTwwrSVx+dUM8bdFEaImoYTaF3kOUEX/9Zd25BFf6vZRLPVkPep/2tJFK337TsglY23b98mYFX3oXCVC9w7vncH9t27D+eedy7OP/88SSl29gw5PDGWa2TE5tKn581T83Cjc4U06UyFaxLNHIBaenVBAeEm/aLokyJHmgp7fOVkViCDxTOc4osL8szf1RSu+XLGFKBWSV4UZJnFgE7+uciLh5G0V8hUys0rEgPcTvVrtCxTKjqhinLUvEAEi2u4XEO3zQLGNxWza/VC9n7GLwpq2kw561Q2Bl8MbhEMORVpdnyiwNWWKIgubfVnmkrXqVNrqAJwtYBAfipUGobwvAma8QqWewdRi9bES5MqLs+j72ZeFEX7XcemeOTKweSDJQOvU8A1Vwc50CgfEx87s59wBXkEzDhlpHpxilJSlH70co3hjenzSYylDo+Shu5S49MRwlKKkIrO+hzKWy/E8aUH4e5RgOPRULwDNVHaqZgMAkukwCIRBK5ujBhw1QvY/Jc382yDlHopWAGk7LpwWlfXPw605hrYDLY6n0zpX6cJtpHvoLRVj1aQpWnS1XIJdSpbqWjlfcGKTwW8d/g+quUy5mshlqsBqgH7k0pTK0rGcSbdl8PkvOv03q7Q3/rKFQ3LAjK2NNe4ytTiXYeIqu7V01Wr21OJKXYGvAdSgcly8T49l0PpGVFAxgOUhj34VDS71HmmrIuXKQErFc8GXMeR2QkwvZkFjlThSq9pCeDQw5WFshxwFe9WpyaklQBB61AVsAnBZoJxFGMQRSg1FnDepY/Djt2XYYQyBsO+qBQF+PMiYvV1nqHnrDlU2S69a3nApm3N1HDZ80sU3VItDSkBMT1oeYyjgUBj8dgVAEsArIpXQmRaDhC4xqNYEGE1DNCs19CimpPPZI9OxuqHqh3Ia836W4ozaafKf+wHA7FONZ0HT/JnvhhOGHBVlZsqVZNEAauqXvU1pp6LJ65YDyhwFdsYA7NUSUZUtBLURayuRcjuI5qUMBhD/FJLoxJKo1Sg8kY0wKRcxo4zt+OMM7cgSnr49vfuxX2H1tDszOGMXcvwvAQH7zuC1cNd1PwQC80q6oStoS+wVWKQU+NTvYYlnd+gqyBpOmqkKeoVYHHeQ62aIAyoEq8iTTXAQH/ksUcfct5DfPGyXet2ceJEF6urBPcT1OsVNNsVUXx6QQXNZgetTlOefyeOH8f66jrqrRZ2nXkm5heW5R4r2UQmw+V1wud8pVJFUKvLdspBScA6+2KUhvDrC2gsb0d9fjsq9Y7ATkJMBslofyB8kv0fliUbJh1H2DhyB4587+s4tPcuHD9xXMY9JhEG3T6OHl/DoRN9rPXV27YS0pqkhChJpGBWP+G9zcM4HmFAz+BEAWecJPJNwO4HZVHzNhpNUbLzWUy4zOtF9PyTRIBrwqBXGKDTnhOFK4Frt7uGXndDgevEAVcDnWYzpM89KsjN/5yKfAGurGhGWwq1rhBl7NT81V0KLmMmDxKqh7uDpPpc0gqJqkzPvpyVgHvVxWALzwOdF+ZfmT2SC2rZNtysWZBqzizzz2ZCB2cnoArY4pfONBS4nu7LAdL7+XMhrj89QVJPWj0oDbDlc5rCk17nJ9bO/Pfg/gP3t6vZ67MWmLXArAUekBaYAdcHpJlnO5m1wKwFftgW+PD1109NLF0mUWYpUIB066ur+MoXv4RypYyzzzkXZ+4+O/usTt3ubwqob5O1jylO1tdWsf++fbJYW1peFk+vSrWW+Y0W5ae61WJqeAHsWtjdwQJRmRY8E91RZaItmxl/3yMVawETsJnC4RQ1gB1Otl9Rr+oiTup3ZUWynKJVAYQUrmFGrqUzfv4zN+CbX/8mHvXoR+HHf+IR4qPGz3KxuPeee/Hm//VWLC4u4Deueh527thRsCXwsLq6itf8yZ/hxhu/gGc/51n4rd96AZqNpgJbZ4+QKdasqwwo5R2nE+spuS/3vXcf9u3bh3q9jnPPOUeqCudfees5aKSL8WIxqLzirSzKJeVPC8D877f+A44dPY4HX/BgPPkpV2Z+f1J4RYCBq1SfH3OuBDQvVFOnyCLBJv/fvfU2fOVLN2Hnrp249OGXYWnLskEGWULoKHIqZLdCcouHjC075awt3DIYV7zCCI3yNnBKKVms0ZvtlKCDW9QVYJul4uepk6YKM2VYzputXU8HW4trwgzuFl5012M2FpwgkcfJwj+spj5CKz6JxcFBVIYbCrkE6BNYWFEUs5PQIIueS66UpQou36eCYTvfojKo+B4HM61yuSqj1VKAUE7BvCsWpMDVI3Cd0MNVF/Aa8BjDI0iVFHn1b6V/YKOxgGDLhTgyfy7uGQdYGQ4F/Gg9bTu6TTXvRMlswFV0iVkBsBy2ntKtzgvT3Z8EcHGprhRys/pXR+E0cHU2Ai4NVf9qY8vdewy2KuguCZggyPS9Caoh059ZSMuDL3BzpIX6PEgF8E4txM56Ga1yKMW2WFhMgB7hplz6tBrQQklOcS9L/OIwymCr3rey8zCLAwecXTBG7nEq+9bKNCP6rDIln8CU8sCJesqycCJtK/yKqvQEuA5RGvYFuBIgi1fpmFXt1bNVUu2lqFgsUFLS7ulrSuuB8QgjgkBRW2pBIhYRUohJuSJVgJpWPh4lAjPjSIGrFN6S/SeIhj0MkWL5zMtw7kOejPLCLgzHVJV24U0ihEz1HfumcnR+p/yXfa7jU8W/BLJORkdbAXs2yTi3b7YNoZWoWZl2zuOYiFfrKI4Rx4TBiZxDQoA8Tii2RK1SQbtRF7jok74bZBNe5B7iknXgiDj/pSrcbnTcvxWN0yyG/IssWMYa+1eKfFkgwJTOau+gRbsyNbFTvVr2gqhcec8XmwG1iOF2qJQcJGPEcYJSooBrOC6hR/4qDrklgd5HTqzjwPE1AX+XXbwTD33IGVgbjHHdl/fipu8cQZxMsNAKBZD6gYdOtYptjTrmqkxv92R8aYG83P/dOaZmwWR1E9D7GTMQxvRF9tBqpiiXI5QrIerVuip9vQn8Sog0KCNNy/BST8bPyvoGNrocQ56cG/ufw7pcpbq0KYWoqrWq6F17vb6ASKbeb92+DXPzCxJgZRuxA9QD2BN1erVSQ1Cp6nnwehYrhBQjhAhbC2gubkW1swVhva22ARJQoVqWPsll8ed2wZTROMbgyD1Yu+/bWDl2EKurKxj217G+sYp77zuE2+85jMPHB0hGAcp+RcZUo8rtTDBgUGJSQhjUxYam3x9infYbSSLQPUkUdHJSE1aqcm5hWEEURXKuYwGyhPEMFNCHOIVfDtCZmxeFa0Dgur4iPq5UQrMgnYxUmzM44K9j1LJI2BJmKeBXGLihpYAW13KPGRn1zqKnMLadylX6fDNwNUE+sxvkLl4AollcyR5vm2JMhdtlHlizE8mfJXbpuadoJtZ18RF3HaZmGaC3rOn5hPm7uuvVZaBNzWeVuBYnLNM/u2QqedWCa/ajs2+SLUhjqSWH+9Knk2V0WNBuBlzvv6lnf5m1wKwFHpgWmAHXB6adZ3uZtcCsBX7IFrjmM5/RBbSLWE9VPnfKL2UAd99xB/70Fb8vCsJfe97z8Ogrrsj2+u8B12IqOhc+3775W7jm/e/DysmTOOOss7B1+3YsLi1hbn4e9UYDjUYD9WYTlUpFfg6YulmAmG7HCtB0gbj37rvR63bxoAsv0Gr1Nu0sQhadLzsoMo1dc1VDvgB1qsep/K0MbjmPVlMcbIKtmtKvizpVpqolgChvxHPVw1v+9s34x7f/E/7bK16On/+Fn5cFiwCLEvCNr38Lr/hvr8Q999wrwPV3f/fFmJ+fk/MipPra176O33zBf5bqx6/8g1fgiit+BrUqHewMnhT+dSnd6llnrWAFXDg5F2Vt4eud//Iu/PM73onLLrkUV73g+dizZ0/BeiIHiPqRHLZOp/8XVIxOCTUe45nPeA5uuOFzeMYzfxWvee2rs/RT8XgVVZT6Rcoix8BYUQ0oCbYqeHV7FwDw0auvwd/+9d/g8odfjhf+7ouw57xzMwtSfa/CUFU98QVNTldFqduWXQtu/9l+itDUihepaDrjY5q6WlR52wrLjVEnUzVITMiXKXIypZizWnBFthxgdgdSUJcW11RFoDl1VZ668FKeQtjlI0gTzCUnMDc4hDDqCXBNBcaqdQULonAAawCB56PjRMCOKYHzYZMrhuQ189Mr1gpRGwhTK4vNgnmTGoCiNyZVrSMpqkRQR0WjWQoQuIoFhHq4UuXHdFmPhCidSCGpShig3lxEaetFONg5G/tGAdbpv6llgJxgdereoMdvoN2hJ7s1FPjxFJSSbs/GXxZNUlWhUyS7qtZubBUDEpm1gFugO/VhHtrJgYENUPFtprKOijxC00T9WkNfivRI/R8WxbICMgTmjdDHjkaAxWoVdXq8iodrIu0qyj6BuASuBjNc2r1sy90TLDsgq6rt1K0Mj1jbCaQ1Bb5Zn8iFRhhjKmUq7QS+EkqyAQOq0whcqzLmRI1Jy4B4AG8UoTSJ5TwFjhJEii2EAnbCW3pepuOhFcxSf1BCIALKMe0FxO9Uoa1e+3rdip9kTOA6RBzR+zXWYl+S2j/CaDhAFEfw6ks466InYPuDHoG0xorzG0iTPvzR/8feeYdJVlVr/62qU6dCV+cwOTFkBEYkSZCsRFFUVAxEQQQUhCvMkAZFkByGQQRBUK9ZkuQ04EgUyQxxmJx6OlV3V07f86619zmneob7Xe+94j/V0E/3VFedsM+Ov/2ud9E7mLnXHQESUv2kT6bi0wJXqhatj4u2lZCgM00YJsnBeF0WuBapcC2qGpf1X/xlyygV6dtaQLVWFN9KwsWY6yARiyLmaCJFPkFNUkV4zmegmeNtW1OIYjcBtB+Ucxt/YIVZ/qDm97mm/7V1WvpnwmAFrprsS39aMO7ZxdCXlqeRhFosWyGwtOlFoRRCrqzRMny+2UIZo6UKogkXHW0JeXZvL+/Ha4sHUSrVsN2m7fjYFp3IFIEX3hjBoqWj4l/bEquhtSmKltYUOluTaHccJEI1rVIMl+dGgoT+W3im/a34tfI5sKyCwx5tQakcj/HZZRCNhtCUahLwGnJqcPgzmkSYLrFVIJ/NYmh4BNkiNz/i0k9KnasUJIlalCDUjSPiMKka4XtIbChi8RiaUikkE0lVuBLUsjnEXMSYICuWhEvFssP2zn6GSQHVXbPmxBBv6USqYzzcVAfCkhwrLvMjRr7QE9aJxkU57vmMUpE8uBrDywlcV2FkJI1CIYN0ehDvLV+NtxavRl/fCApZ2nbohIWgOxzRTVKxDQiTbCdkwlNDSeq5EWmrJ7XxI+V18B6LhZJ4uJbF27eCYrmMAusyFbyOI/O87q4u8RoeHhrASHrQ2CLEzJhcE19fHSOtSltmTerfTYl5tIZwLIxqmApX9iuBkchGUIxBjzbJpo75dvPLRLOoJbuxk7Gp7nQCIu/9sMHAb116Ad4mB71r/YmKVbTasUPHD98OSduhh1LV0sJEaHkzVc8baczcNbgbaCIT/NKo/82LMLMTFiOE0E5Z7UvsAMny2phPrJ2P8Vgrl6/4sFM1Xm+UQKMEGiXwkZRAA7h+JMXcOEmjBBol8D8tAQtc7ec9z0UzexWvMmERNbz1xhs474wzsOkWm+OMc8/FhMmTvdP+s8D13bcW4aG/3Iu33nwTg319yOfzSDQ1CTxsaWtFSyu/25BIJvGZQw/FxMmTPd9SmZh6XlQ6RR1Op3HTtdehr2899th7L+yw006YOm2aEcbayanBAxpbqcDNW2cG1G+6FPUmv7y2JYsXY+3qNUg1M/S/Ga1tbWhtazUwWBNVCFQNeMNZ8CliL5OsR4CrVbqGQvjp/Jvwi1vvwLwbrhGVK7MK24zFvMz77nsAc+dejExmFNfPuxaHHnqwnGdoKI0fXvQjPPbYE/iP/zgLxx13tG9nEKCAFrDKQt/IMvjaihUr8MILfxd1zQ47fBybbjqzrgr97OZbcMUVV8n5zvz+9zFlyhSz4KjDZ+YzFoAGVa71Cr9g+OnNN9+K88+bi513/gR+98ffGi9Q9QOUEFRJgqSfFyxgQnWtUlahbpCIAX19/bj95ttw9x/vwteP+QaOPfFYJJKJACTTZy4aQfGqVKAkCj/jmWoXGjYcUBReZr2kYNZ61ppQa0Pc/FQeSl58dbPxt7TANXA13rG8hWEAtNoEWwbYCWK06h2r2lF+EghkZOi3wSqyaqxfkNk1lOIHtmlHAECsWkJ7sQ8t+V5EShkF3dbWwiRGUuhqgau29A8DrkEluGQ5N9dr1pYKdqwthPX7NUl5NPzcKBVFPafZ2kMC2kqIMGReYn+pMGaecfUXlSRQNTom1qT9NKW6UJ2wNVa0TMHKYkSAiPqTWo/SDSG0V/kDUNxb+loLBfMmy9jrPKut8tPeqAH5smwPgNngxoEst4OgPPC79cf1/i5hx6o45tuoGmPZkOkRwhG4aoI+44BodhFiEaAjHkZPIoZ2N4pUuAqH1Itg3Th6egDKu3dbrVSLJW3EPH+9LruR4Hu6imzfmJlYpb8+a6pR/SRQTHAlKleTnqVGEBWJib2FgF8CdobulwoAYapJEkVLAQJ42gnQr1dAK5WponBVqxIBlQSmVN/RHkCUrxIrbiIW2EYICWknUFTYysRT5vMS+s6w+AKtBQooVcNIjd8cMz6+D9qnzkQlVEUpn0E1z3DsGsKRqEBXCeEmAKd6WOCm8b01kFM7EYKLiJYjezWB3oyjV4VrVRJhUTVYNP6oBM30OqUvagnhSBnRWBixGMO9qTpT1aNEMgiEYt2gElM3/xSW62aG1jO/XmidMpta3iZAYNdJHq+O+/7mltoQWD9uha4mEdYY4EpAJ5sCUk+r4r8rSfFYtiVmq3dQqERQqioQH80WMZQpIJFyMXNGB1ra43h/9Qiefn09Vq7LoTPlYFI3E08Ba9eHMDzK+l5Da4IWAA7iiRiS9HgNAbFqRb1boxFRjIpqndBOVPSSqs0DrqrCphqcbYdwjCrxKsIRgvcR1EIlpFIJpFqSiMbDcFwHkWgSkVCCXRXymQxGMjmUqiFEnJiE77MuFfK0MClJMrhQhFYPDpxYDKnWFjQ3pxChuhuA67pwo67mpavVRCGabGoWVSyT3IVqtI6g7lcTKYnNixtHoqUTyTaqW9sAJwE49OImoHUQjScRi6cQiiZQo3pcHVdRTq/D4NLXMLBuJbK5jGxScE6xurcPK9f2IT0wiPRAGunhPDKFmiTnkgR41YqoVQezRWTKYUQTMbQ1uUglqICNSkI7qlbF35jJ/KKubNQVckyalTPRKiGUqzUUxA9Wk821t7Whu7tbbBtGhgaQTg9IOYQJdk2/KIk2LezntaiJh3ptG+AainEsKqMs/ZluvNvPa/SI7yOu3XcgYWYAonpzANnLMxuC2mz9OY73u50/1utIvVHFAFcZhu144DuN6CzA+sTWbZpa8QCft9YRGxVVNzmrG/f9cd63LLHgduPjnPYXdjAz77HRK2I542++6HVuuLqw75G55LLl/9PlR+NzjRJolECjBP5PSqABXP9PirFxkEYJNErgX1UCf1mwwJugmnlg3b/tzIxKhZf//iIuu/ACfHznXXD23AvFXyz4ZXQjG1yqzoGDAKgm4WarVqzAquXLsXb1agz09WGwvx/poSFkMhn5Hh0elkn8xVddia233dYklzDT5oCylUfuXbsW119+Od58/XUBXrvsthv22m9f7LjrLqKStXNIeyn2mqzyUa7QQip/pixXzdD6P/76t3jx+ecNaG1DZ3eXKHIJiPmzo7MdXd1d6O7pFgir6kAY31WuMTQ7uiTAMmCWEHb+vBtx689vx/z512GPPXaTBdi6tWvx/PMvCqzgXPemn92Ct956G4cccpCE4LMs+/r6cO0116GtrQ2nnHIyWppbpIgJnOjnuv122+nyQuPdvfK3rlyPPf4E5s69SP5+zjln4+CDD6p7brff8UtcdtnlOOjAz+DMM7+PSZMm+wHiZkGuM3GdjUs5Wn/AwCI+CJgEoFaqWLx4MfbcYx8pp8eeeBg9PT0eEJDQTpMciMcUYGeAvypdTNC18nKtEzWILcO1V12HkfQwTj39VOyz3z7ijUvVW8zVxbCqlDUju5SLyQZsk1RZxYuAKKO8XPD4AsnGTJuC6ZvMEPWOLDaMT6OUsQBbY3RrYbB4F1bgmCQ2ttwlAZMpJ83XFQDTxoNOFENjoCtBtF+Wpg34q0H7FKyQLbBQtO81PxUHKQwIhRCvFNBZ6EUqvx7hcl6vh4sv4zusGZFN4zij4gAAIABJREFUFnnPD9n47HlWFLbl1ytcrVbGUxIFkpFY4CyqN/GCNN8ErgLLjKUAgWuFytaSepQyZJ7JskJVCY8ndBLihRqcWkgSRSWbu1GctDWWpyZhbSkinoPaFqyrptl42WinqotehYV+X+OvceszWXuHCADuIET1DmOg7caAq31tY5dTB1wFfKoxgpS08erkfVnltt6jljjrTCRUQ5NTQ0fcQU88hg43jCTLjiG5iuQ8xbFtzjVRkPFL1c2EvFTCKnzVTQrbt0jyPvExZUy0Ue4btbAm2yIkVTUnE58RNKrFgLGREBsWFzV6TxMQEaBTcVrKy3elTCCqybAEuIoPLI+RQ62Uk78JJKVHtKjpGOasIK9MqCmev8bKhbhNbAdKopAkbBUFrABXhr5TdVnVRFZ5HquEouOiY8bHsMl2e6Kla5JcRyGbEeUe7RAiYUfvRYCr9celOluPK6DThAZLBvlwGNUQgWRJ7Av4LXYGvPZqCSXeq1EFyrWI0p7K1pqEyhP6yaaebDRQKav9D4/L5+BZppjK5HsymvL21KwKUD21udkI8eqgAFfbztkfql+rQFjjqcvrE/sX2TBhMkRNiEjAKvsB9J0VFSxBdlWeC72UGbpeZnIksbWoYjhXQ1+6BMcNY/PNOzFj0y4MZmt47tVeLHq3F4V8Dm6YbR8oFV1EGfaeCKMpRtsMqjEdSQqXcGqIh2twRUmqtijVkIkQYDIvAWis2dwc0GFR7H0iHJcjQNUm1GP9GEGpnEU8HkV7RzMSLVHZ2HAcqkmTCFXDAhRzBYaym0gAhvyXyyiKD3BO7t1aZjS1NKNrfDdSzUmjXC4iHo+JZQ+/KAAmUI26tCJICpR1akXZHGHT0k08nt+Fm0zBbW5DNNEiYFWgLudi0QQiyRYkU21wky2AQ3DryAZHoX8lBpe9iaH+tSgUizIKFAp52bjtH0ojy8RVQwMYGs4gnSlheLSEbI5q6ypy+TzWp0fQn82jGgqjORlHa4o+6TGU5O9F+Ukf16ZkSiwF+JlsJiN1hcm8WJdKxQryBK6hEFraWkTh6kTCGE0PYmQ4LRA7FHLUodt4twogNwk2BR5LH8h6WAWcGmouH5vaFgQ5ZP3mrNZqr9c3Em49jtQEf9NV5brBJAaqFB5DHW2/XMc+bePxVQve+K6Oqwacm6HF9t96ccE5GjdT9F7l1Q28bGzj9j9j+2M9ltlwtaKJjQ0swTm5B191iuSb3ugcSQHxhtTVlkFD4brRiUTjxUYJNErgIyyBBnD9CAu7capGCTRK4J8vgSBw9fftNzwOVQ5PP/kUbpl/A/Y78EAcf8op9dv7Om+tB6t1tqtB4KqLHTuZ5KQ8l82if/16ga4jI8MYGRlBemhQzkGFa0dXl1Fr6LUpR/SPycUfVbOEos8sXIilH3yAqdOn46DPHobPHHIIUqkmHzoG/BvtndZdnZEg6O2EsHrFSjz1+AK889bbSKeHMDI8LBmHR4ZHEHEi6OjoFB/a8RPGY9yEcZgwcSJm7TALM2ZMQzwWUxgidgPMZm2gqwFa8667AT+/5Tb89KYbsPvuClyfefoZnHXWOShyYRRiMqg80um0wN1oVAOHRXUyOIREIoG2tlZzGyH5/aijvoozv3+GV1B6H/VJFp559llceOFcpNPDOP/8c3HYoYfWPfTf/PZ3uPTSn2D//fczwHXSRiqXt5z3QqltoJ61MNBJuQ8LuYCjiuuAAw7CO2+/i6uuvhyHfvZQ5DIZDA8PY/36PlGrcsG2ycwZ2HyLzXyVqQlnZaIOUcESCFQryGVyeOjBh8GynD59Og47/FDJ8ty7rhfTp02VcmUI56uvvirJWLbaegt0dnXK81BOauCrF2aonrMEBMd84zi5nqOO+RoOOfwQgbdaAU31N8zZW4BVqxgdGcEzC5+W0Mn9DzxAn71ZuMjbPZsEq5oNKGqMklUVraqoFRBk/E51IakXIP8FFZJjFkYBnYpXP7hurDJBUZgh0TUkyzl05NYiUegTFakKvzX8VRd8VNoEFa7GhsEkFQtWCque1cvQuqEeu2YRZ5OveXBewy/FO1MAHKEOF/mEThriLSpA+laKtYDCNqYGYnh4GGX53ZhMwqlR+eYi0ToO+clbY1nTBPSVHBQFuGqyJvmqz7Tn3YIuXy08tu+1oqng68aSxPQT9lnIob3QbLNI5b1aX0276A+oflV5V7+Y/a//rcHfumFgzig/zSpfvKf1eGLNIVYLVaTcMLriUXS7DlJRIE4LVcImDwQYtaTZ7FDrYsJ22ksocKWaTUtSla8EWmxDYSa/YgiyAFf1nFTZHp+n2gBQhUyla61aFMWyECYB7TxUBCBwJRwyilj6mdLPlSpWhapUvhK60eO04AFZgksJaw+EutMiQKC9gYRyXXxWVGJSRVosKHBlP2KU1OKbavximbQpXCLoKSJbzqMcTWLCzJ0xY4tdRT0tnrLVIsrWK9wkA2M95CaLWGHQIqBU0H6KathwTeAsVZfVMDeeKqjwPUV629IGQtyrUamVUGXiOtlwIMxkmWndFX9wo9y0GlaBraY+SISFtd0JVqmAil59XFXhbzewfJuPQH54s0Ggmz9q9eLDW3P94smpSdF43wpcqcglZGU4OiQcXVS6kjCpCqK+YimEcpEK2RJKVWC0FEWm4CAcdTBuYgLjJjYjUwzjrXcG8MHiXoFxrA+sXTEnjmQshnicFsBMDhdGNMSkUmHEoiHxYI1HNGEWQZlV2crmnVj5qBJY5w5UjVOpbIA1HKm9oTA9R0eRz43Ke1pam9DSkYDr1uC4LmJuCpFQFKViCfki64n6sGq9U1uLXC4ryc0Y2k8v147ubnSO6xC/Xf6Nz5b2P/FkQhPIeY4xDOWPwo1GkYg4ci+8N8J8Kk7pSxtmMqx4Qr/dhFyTQyshNwXEWhFLtSCR6oCTbEMkmgLKReR6lyK96j0MD/ahyM0LPv9KGRmxRRjGSGYUuUJGPI3p09rfP4ze3jQy2ZJ4uBYqZYzmsxjJMgldDdFoXPzmCVr5fvqzEsA2pZrhugnkC0Vks1mpO0xkyOLmGMb3s99obmlGR3ubbAiNDA8hmxmVRGS06KAXLu9VIyFM3bPjdAC41iIWuLIt2r7EdPFj7FzqhkazUal+x/5g7kWzqKxWO24vEV799CcYuWAPoWOLDyd1X1bHca+d1iXLCqjKx3izqge/9s4fClztWGYvwABab/zg5pvdNDT2UvVzAt1Q8QdAY5UUsBWzhgK8F89gJjjnqNUalgL1VaPxr0YJNErg31ACDeD6byj0xikbJdAogf9+CShw9T1LFZRpgof04JAHUQlE//rEE3j8oYew74EH4jOHHqazyxpE6UoLAEKuOiGruYyxE0ZvgWgv0wu51smlKoVUVeCLC3zvUZkiyz8DmFQWUZBEFi88+xwWPPoo/v7cc5i+ySa49Oqr0NyiSZ/stfjLR70IxRg6yVYxlw9YqFoZHRkV9S0TVQ0PpcV7llmHBwcG0btuHdb39grgo4dsS2sLvvO9U3DIoQejJZUy6rOQ+LoRuFJ9w4UxVa/XXTsPDLH/2c3zscceu0vCjCcXPIVjjjkBH//4LIGF1ruWi49333kXjzzyKPbYYw/suOOO3j0RPC5bvgKPPfoYTjzxW7jwwgv8ebRRuVo9BO+SKlMC1aee+ivOPXcOjjnm6LpK8+c/34mLL/4xZs2ahSOP/JKocQggqfAcP348pk6dIgpV+yzsHFzVoRX84x//EJsIuwjh6wTIVP9QHTZ//k/x9N+ewU477Yjd99hNFM3poTR6e9dj/fr1smj/whc/j5NOOsEP5a9V0be+X/xf33t/sTx9HiubyeKtt97BS/94SRXHnR0YHCIYH8Fhhx2C0757CoYGhzD/xpvkWc36+PbYeZedsONOn0B3d4+qoWxyFQ+G1dDfP4Avfv5IfPDBEvz05z/FJ/f8pEBUDyab+q9wUVWuBA/PP/s8fnLRJbKoPPu8cwS+c+FlLdOso6KndA1aAYiyxzJEraXCqiRsV0N6PVW2JbeBJ2evbeM9ACElkYuDSigiCahSpQw6s2vgFvqN/6SGJ4uKTsKTjR+kUVj5bo/qe+c1YfOL9aTlP60izv7uvbluUaoKVw8uETYxWZINQ/Y8XOnjqpnuJew3TOUiE0QR5mnZ8im6kTgSbROQnboNljX1YKDooEJLAbEhCCw3JSxVe75g5miPyQYKcENPZNtVBJINmUW82V7wsauBolIGBm5qeWhvY8G615UF4LRXbsGLsqolUboGbC7MxoacxST8s1nied+0Fmhxw2iLhpByQkg6VARGEAuHyUoRIRCULlcBsKig5ZlHJKkWPRoJxwhDyCNULajANULlpROC40TgiIKfx6EalXAvAFwFzCk0FwhLMCnepqqOpc+l1BmBdAVUSzkDXPm+MiICXOndShCbQ43epmJBYSEfFaqsS+rhqkCR+wd8xqrEpJUAvVvF55UeokadSdjKY/E9AkilypRRKOWQLZUQinZh/LRPYOom26O5rUPCoss19ZmsisUB6WJNwHC1VEKN6lX6sRIUS2kSUyvYqxC4ikex+s4StvIZMRFQFQpcmdWd0JUWDFTwssAJDENRB2HxydSkdoK+JcmPDlkEjcoSrRLbqpiNtYAgFr/hsk+RSApR1BvVs6dmVvG43+/o5+QZiRq4Ip6c8ncCV/NN0K/ANYwyoSwVx4SuzJ/GIPkyVZEVDOdL6MsVUaxF0d7age7uFjhuGf2ZDJaszmLFqjyy6TxClVEJrXejDlpiTWgWWwWANtRUgrqhmnw7UQduNIaEjLPGzsBuVkkJhUXxKVER/OLz5rORJJa0FeBxo4hGWcfzsglIL1ImCW3vTCCRDCEWjyKRaELMjYOPJZ+rolioGgsLbliFRCWdzWaQyWcQibpo6xiHrvHjEU+6yOXpP1uSjTsqc/mw5LpjTH5G8KqQkeNsMtaEpniT+DSzjrFfZD2R+YPjIsLIjVgS0UQCbqIJETeJmsufccSa2hBNdcBNtIkHdq53GYbXLsUIE2axbkrnwWvPY4Rjby4v9VzqXTGL4cFhrFzVj1W9w8iUQoi4TBZWRmZ0BMPDOZTLBMMRgagEuHy2BK4xsUOIIp9n0qy8tCf2LWLnLIpp3q+L1pYWtLY2SxsbTg+ikMvCodIdYfF6VXW4Aa4SwcCiUgW3qJapcCVwjVLhqsDVc101ETHenMSzFTBtwo63diPMAEat18ab3PBWMzncYDgdO3/8sLHNRr9oQIxGWHjBMSZCwUgPAnDUvtf4ageEBfWyheBlmUgmb7xR2y1VsJskrZ5Ts38UvyfQqJ0N5+qmrdjNUnPK4KZgw1Jg47OtxquNEmiUwEdXAg3g+tGVdeNMjRJolMD/oATuW7AgkDBDF1MEjG++/gYeeeB+TxVK2LZi2TL0rlsrSa4mTZ7q6bmo7tx9772x+ZZbWVGAH4Lk+R/61EDDX/1J34Y7+BtOZ8fu9Iv6LqjiMcBVi4C+Ukvx2EMPYdz48Tj0858TrKJKTwW5FlqZJWQA3tb7w9ZNaQPgktfPciLUo51Bb+86sQJYt2YtVq1YiSOOPAJ7fmoPxOlpZrJ2U7HAENa77rwH63vXy+T2+edewIsv/gOHffZQTJs6RRYxE8aPx+zZ5+G73zsVc+bM9nxhuXi966578L3vniGq1FNPPdWbIHNxTnh69NHH4sQTT8SFF55vFinWUqCehY+OjuLqq6/BNddci7POOhNnn/0DWQASfL777nv4/e//gN///vcCVSdNmiSKWipTuRCcOHECttxySxxwwAEChROJuFmIm3VstYKzz56NN954Q2CI/ZKQUob5V6tYvnwFBgYGvGtsakqqf29LK1paUuIZe8AB++HgQw/y1LPyuWUrcN111+Puu/+ClpYWgTxc3A0ODqKnpxtbb701xo3rQUtLsxxr2223EagrthB/+DMWPPlXrF27VoDxLrvuLOD6k5/cWRSvFrraxcQ7776LY44+QQDwPfffjWnTpnoh2MH6Y31KZQ1fqeK1V17BJRddig8Wf4BP7fMp/GDODzBpwniPcyho47sNUPWEMQQf2gY1CYmfHEwT01hLhaBnriq19CuQWbluBah/4xdbAYFrWYBrGc3FUXSNrkG02GcWrHwHvQeNZ6sk4NFwVvGIFNUPF3EKx4I2HJ6S1bsaX/FZp9oMAFe5J1HyaVgyFa6ENzZUmVCECq1QiZYCClzFuzJcEYWrxKFWCQuZ35oKuAQSHZMxMnUrLEn2YKgUQbWgiZZsqL2fd8RssAQ2brhAtk9G+wu7TSHCX69/8xbQpvgtiBZAbqCUJ4M2QN4+b9tHaT2wmMB7gvYXD+z7nJahpubPcukKvQVHeH2hOrLKZVnf3xDzU4XhhqtIhKuIM8s9oWskInAqJn8jvOLC3Pr/GTwg9DYs9ZKwtViualg4w8Ul7DwisDXmhEzyLgeuE4I6sqrfqokv95M4ScImQkRCWeN7TOhos5MT3NGfldDV2EsIaK9QDVpAhXYCxawkzvKTNjGU3QBXAnvCNHP/0m0TjBp1q/i2lmldoYCVYf9a37R+6Z4jPT0JDplcq4hsvoyQ24bx07bBxKmboaWtUxIUEaNWJBEXPUoJXcsCXWlLIPCVdgEGlmkbZuKggpzLiTgmoZIqyaswwFVgqyq9RS1LgMuwfJYPgSFhWzSKKH9nm66qOplqQeshzvZpY6y1uQW8fT3vCH3dh65U2ZKs2Lauw7ifMV4rmQWsClwJqvVb4CoVrrLxxKLgXKKiib+KBLKadIsXli3WsLivgHfWjZL24+NbTcSsLcZLBMJzry3Ds2/2YWAYSBLOJYGmBNAUc9HqJpByopJvjSHlkSgQM37OYvEQoeUAE0ipwlshsHqBy5YMrQPEr5X9jSZ/EksOalsjhK0M62dbqCCfLyI7Sk0u0NLqornFQSIRQbIpLt7yCMWQy9SQzdB/tyD35UQkxh3Z3ChGMoMCXMdNmIqW9k5RkI6MpuG6MdmgZqg8x1v2ofR2bWlulj6G6mz2sbQWSCSbxOfU2mXwthkFw8RYjhNDONYEJ55ClAm43AQisZickyA2nDS2A9w4GFiBkXUrkBkeRp7PQsL0q6gU82ItkCkycRkTWzFxW07sNgbTWSxbPYDVfaPIlXQjnt7GtFKgilcVzATrVAlHEIsn5Zo5dmVyWeSyOenLrXOu+rGHEYsn0NXRidbWFkkOlx5aj2KugKijwJXq2CpVuMbmQ8cOHYP4zaiJCp+oo7YCtBQoEbjW0Uh/LLTjs8JOhZDSJmykidkslfHLJM6q2zEzHaq/BV/fkwfniEGFqxlIZDPD9slyDKN45bilxzRgNehUZAQFGwWsH2IxUOfhat6j0wwDer1hQqUKge1Ck4jSFyTYCAqbZMwfBXVcCX41gGtdcTT+0SiBRgn8G0qgAVz/DYXeOGWjBBol8N8vgfsXPLHBm+l9+fxzz+E3v7jDULqa+I719/fJ5JGAlapWCyvp73noEUdgllVcesDBV4pqemiDGuxkMsRFWRkj6TTWrlmDgYF+8f2iAiSeiMt5ZszcBKmWZlGg2C+d/KnilcrSvnW92GyLLRGNuV4IFk+VGRkV9Ugy2eSHENoQMXNpdkJqrkynoSbc0HttjAJXFW8mSZbhmXZCykQU69auwbgJ49HV2QVHlKwMt9UwRiplj/rqN/HGG29+6EP6/vdPx7x587HXXp/CgQd+xmM+hHmvvPIq/vSnO3HggQdi77338o7BxdP7778voPSkk6hwvdAvr41M0DlpvuOOX2L27Dk45JCDccIJx2PVqtV47bXXJPSe10eFKtWskydPEp9VAlnCx9dff13C7Hfc8RM455xzsOsnd/FC7e1k/IorrsTDDz+itghm5cGEGlTwEq4SiK5cuRJPP/0sJk2aiG+ffJJ4ujEpGRee3T1dklSjublZQwtNvN/oaAYvvfwy3nxjkahkqKL568KFeOqphZLg67jjjhXgSnUpYbGqiFjPSlixfCVeffk1PPf881i48GmsWrUK06dPw+577I6DDvq0JA9LJhIeVP3b357B9753pvjs/fo3v0TPuG4T+m4U2KrF9tSKCtio+CniofsfwiUXXyqL2mOPP0aUuqJgCjx1vSU9hnyb+1RQZDTX9ncTmugn9PLD9m3DGrsQsqdS1auqhGhtIMCVoeC1CprzaXSNrka0NCBBzUSXEYaRmwzrNuO5LnT9XOa+p4JRpRslTTCkXu7VUxvVL9Js9mZR1gnsopSOfoiqbiUAk8RO9GwlgKDKkAmXBLhW4ISqCIf077w3AtcoHMSjTUh0TUF66tZYkugU4FrLE0gR/lFFqEBU7sSsZrW962JcQaXRulvbEgM3FbgacO19XJeu/uLdRpWaBb9dwNvtKbNYlQU/l7m6AjctxJw8yE/rFrdU8urimcWj0QDmfBr7ahbXCvItIGDfqV0AE41VEA2r4jUZDiMejsAlkKVtb4TquZBkTpf0NCo81TB1aokZEmyAa6FC8EqNsSpk45Ea4lGGdUeRcCMCdUU1S6BlfHZtufJ5CT40VgM2iZSoOAnsCFlL9Gk1If9G2RwmqKzkUSllUS3mBLgqxFRvaPaPVLyrOs54OtqSFe/WoibJKinUJ/ys28ioEsyzDqo6k0CJ9ZOQqZDPoFgtwmnuQGvnFHR2TEJ7axdiyWaEYoRvYZGDhss1Aa+q0FY/4lIlL0rZYrmAYjGDQj4tXrSppmYkm9rgxBNi3UBQaZW24vFaMmpZuV5V7JZDYVQjUYFqVAoy3Jya+wjPLbYZdvxS0wFfVW3qmMAmo3I1PtW6kaOWHioJZr1SNaHU0YASW95r1K1W0WoTlhF+U/FLdasFrqUSVcVlFAr076ygFq6J/yrh62tLR/HiByMIuxHsun03dtqqG8V8BS+81ovX3h8URXVbSxPampuQSsYQd2kXQDsMRzYQEKmIRapTiyAigLkmxzf+C16CL4ax81i0xBCALBYmtDQoqsew9D3cV6ACFnDjQMJ1UC2HkM2w3lRE3drSHkEiVkMiGUWKm31uCvlcGNmMJjtjEyNwjSCKYon+rsOIuA7aOscjFI5iYLBP4GZ7Ryc6untEGco5DxXABK6d7W1IxOiLT5/TKiLxGKK0DaCdBwE+I0wQQiIWQyyWgBNJIOwmEYmnDGxtgpug4jUutgNVtwkhl36zRRQGVyHTtwr5LJN8MWxf514VsUEoiiVAjtA1m0M2l0WZlhmVKtIjWaztHcK69aNIj7D+UsWrkJo1jmpUKmY59hC4JpIpgarZbE58+nkOqbeVqvi3UhWebGpCz7gedHV0Sb0eHOhFIZuTzQfC2nyOwLUkfZ1shEgfyB5J+yT2mQSuIQNcK+EySrUyObe29kCf6UVcmA16Gwig/ab1h9d6YcdjVd3r4KUbELaPtokjDawdAx69oT2woeh10DL2BnzemQTNbDbJ5ojZJLMbavLvwLxzg8nimDmd3Xa1qtb/yoZARrvAfNwmQeTYGBRCCAi2c3ZPetEArh86cW/8oVECjRL4t5VAA7j+24q+ceJGCTRK4L9TAg88qUmzgl9cVBFkfvD+YhNkD/FX/dPvficA80tHHSUKDYtQmpJNmDp9Gto7VSVY9xWANFyQFXI5Ce/uIyhd34s1q1fL7wz1HhoaFFUElZDxeBwdnZ3YfKstsf+Bn8G06dMVngXOwOv85a234u1Fi/CxbbfFnvvui01mzvRUdwpluQDVBFa+WC1AfokhymWsXrkKq1evxs677lIfViUfsl5aRo0lCl311FNrA5NNVnxaFa5K2F84BCckrnAashgOgf6j9933gCS94uf+uvBpPPfs8/jiF4/AJpvMEKVIZ0cHzjrrbFHbNDWl6oqTEJT+toSJNqTfLjJYbpxIE7jOnTvX+9zGJt9clDz44IM477wLkM/nMGPGDKxcuUpUp1OmTMasWR/HNttshWnTpmPChPHoJDx2HFkgvv76GwJrn3/+eRxxxOdx0UVzRZFqr4PHXrp0KZYuXeYpXPka74fHSCTjcu1LlyzFySefIpmNb7nlJuy08ye8xZK/lgkklfKIjd4a2debixbhssuvwnvvvYczzzwDX/jiEQYuWWuIensIMoU1q9fghRf+jgVPPin2DQODgzjxpBPwrW8dh56ubg3jr9VAW4WL5l6MrbfZGtdccyU6OjtMohcD02zyK8+KzUINiP3Edddcj9//9g+YuekmuPjHF2G7WbMCIMyG5ir+oLZNgKcNa7TgL6BoVBAbfM8YJbhR7pjSURTnvWbc2oQtRFFlHa2W0JwbQEd2LaKlIVGBidYr5GgbEBkna6+qwkQ76TVvVeVZlatd5AYXuz5wtYs0/2YUoJubFIWrqv+oOrMgzKrQJD15uYSwKCLVt1USZsEAV/6bIa1wkHCbERs3E0NTtsLyWBtGiiHUigr97BrTu1ZzL8qWvW0c3yrB9hnCcEx9Mq1K9J9eh+IDUwXOAVhukp8Fw1s9dbS1Dg6w6KAlhEG53hk1kZc5vvH4s2otLzrVhK56imbT/wg4k5BxguoqomIzEEKMiXjkilk+VfGIdEImXJ0QlgmITJ8m0J1GDpL4iNnmGUXP2lFDLFwVlSzDn+MErlS5Rngs1igDfz27BK3rAlwJwgmYCFUFADGTvXqw0rtXklEJvKQNQR7VCr1ds6gyqZaxniBsrZRVaSeerHKftqysRzDBWQGVIlWzaiXggUajHheQZDYAmHme9ycCfQLPchblUBFVjkFOE+KxVrQ1t6GppQPRZKvAItrFEP5R8krwWynlUS4zMVcBxWpBlK3FQgaF7JCA3ZbmVrR1TkAi1Q5EYqhUFaQLDOY3gTPLQhS5eVSqZVUmkgpGY3AYwk2lK9syVd+i4lZva1Gke0HM/kaBquaNvYAAH2NVImCLXrL0NTW+zWJ8qz6PYoFA+CyHLXV+AAAgAElEQVT2AQTcZb1HA67lGYiPq+/fymdSKlVRKihwzRFGuw5am6NyvYtXjmLRihyqTgSbTWvC9AkJVMthrF1fRXq0LN7D8YQLl2HzTgyhENWSJfVcFWsAJWNhJOBUYtIvVPmMmJRM5h3q8S2JvATKK5jn5psoNAXYE2qzzjHRmiqM3VgIyXgMTihGcb1sALuxKlpaWbfLcKNAqqMd8VQHykUHxWxZNhZZPpEw1bfcjGY9LAhMdtwEspkC+gf6pR8dN3EiOnomoFSuYKi/H4V8FvGEg5bmJFLJOGK05nAcUasyGZZsChBWl5k8sIY4fWR5fdGkKl1j9HKNw3GTiLEuJpMIOTGUojS6TYhvcn5gNfKD61DKM/GV9p7coLC+xdxQZ6QIPV2HMxnkqTAn1iyXZE420DeK1etG0JfO0jkDbtyVDW6C2pHRLLL5gqiH41TaOupvS/sgqSvchCTQLRRRKFXgxuPoGt+DCT3dstkzMNCH9PCI1H2qoot5Ktn5rM1mnAwT/ia3KlYrYikA2j+EyiihjIqXBEvHFbsZpXBR+83ADpXZ6DQ+pjYawH5ozJzYRkXYjXY78upYYo5dN4m2Y5150euXzZ6dsRiiM4JNmCWtbUzofj0AtUNB/RzbqmZ1bK633pI5mTeCmJlBwC5L52ymfPxgKH2jHwpiZgb2Bu0YpP9uKFzHVJbGPxsl0CiBj7wEGsD1Iy/yxgkbJdAogX+mBB586sn//9trISx+713MPvNMTJ46BRdfcYWoFOwcNiDS8liP9T30PR+Bxe+9h2cXLsSyJUvEA3VwoB8Dff2qeBg/DuMmTEBbe7ssNvrX92HRG6+LInSX3XbDsSd+C+MnTPBhagiiwLzshz/Cs397GrFYDNvvsAM+te8+2HvffSSZlJG7yuJTNAR1ylU/d866dWvxu1/9p4C4E0/9DmZuOtOAP11wciH2wfvvY+kHi9HR3iHX2tOjakxmLhYtkVW8cvFLX0Pj10qFq1ooaLIsZkTmpF0Vr8BVV16LG2/8GW77xc3Y61Ofguu6eOzxJ/C1o76J3XbbTcLqLeXiwouw86677sKnP30A9txzD28qzb/Rl/XOO+/CSSediLlzL9xosgUuihlS/9JLL+OBBx7AfffdL6pVKlmpWN1ll10wa9b22GqrreQ1hdz+F6+dqpUHHngQs2fPxsDAIO6880/Yaaed5J50Au9DUq9C2Gzo5icXTQxNvOyyy3HddfNw8MEH4YorLhNlq13A+MfZyIKGi7hiAXfddS8uuuhH2HnnnXDRRRdg+ozpdaHu9np5nbzuttY2NCWTsvBetmwpFv7taTzxxAJ89rOHYf/99wU3D3h+Xt8tP78NV111DfbZey/Mveh8tDEMVDWtqoaRDOImqbGsavylDRf6by16G2edfhbWrFmLQz97CM6/8DxEuVq3KhyjaJXELvbIlhMFgGsQ1nkLSW+BWA9dRUQTrOdm4Wm1qZr4iAAViJXzSGX70ZrrhVMa0SQzgh5li0ASyghwNaBNVLcCYXhxWo//OeBq6pGXCMWAOKOa0wRGTIqkod5WJUjwRhhHSCWJsgTSEdYxBJzqVfV1jSKMKBPFTNgSoxO3wTqnFaP0KySs5ZqSyj0DedVz139mYidh16qmuknrZ5W25Ni2NqtqtyojCxKDylSvHfiKWVUnBzYQZE1rfPasDYAvcvXZtq0AG+xlmfBYo5S26uJ6b+sQIgZuK+QWvSLCoYqEZdMHVFx6BQCoNQOziqsqn5I9RmKHJfydIIkeraLUsh67BH30zzTJuljOkkOLSsEwk5iF1dfVbE7x3OLZK+crKwgXW4iyqJhFEUfbEQmnJ3gheCXsKwJUt5azAjKZTEuBKwEa1YoWoPr0WmCICR2nio+gjQBTQCYhv4WyxntZ6p0AyJr4c4pfrag1qfwsM3YfNQlJZ8h6WEL6HTeOML+Z3MhxEHWiCNciKJZLKBQyoh6U8nVYvxjCXUQpnxGQnEgk0dE9AS1tPQg5TajU6IkZ1qzsBM2iPmRyL3rOUplbEtgtuJR2BLEYnBhDy6MaScHnV1OfZt0MtMo5n+IooNfNDvnNJq0TawUNvBdVu4nIYEchylvzzASsmuRgZbF30LB8wmJRTFZqYjchvtP8nQCtQFsBVURX3RgSCRfREJDJljGUoSo2hEQ8jLirnsHVGsuXG5baKKpyH7S10G0p2fgJ0x5Ao7FDcBGp0bqH91kV8OaFlxO0inpXv3lNYnNQZl1jeZZRLpRRymmSp3wlL8cVawEnLtdRpedqtIL2VgdJl+rOEhJt7WjpHIdIJI5Srox8lnWTbYo2EewzqwKGIy7rQhVDA2mk0yNw4zH0TJ6I1s4eVMs1ZIdHUCqOwnEriCUjAnqTbhPi0RQi0biUPa+Vz0vmGLWajMn0fI26cQHRjDYi/IxGE+KhWnNiKDsJ1GLNiCabpd5lB9ciN9CLUi4jsFI3oSOiRiVEZ1QTo0WYrHKUPwt5FCS5HOteEcV8CQODI1i5dhiDI2WE3RiSzXHxXc4XmXyrKApW9mcSjcT2Je4cmryMHqtUChO4Upbc0tmKSeO60RqLyzxwzfpeZPL0j+XmiTExJ0BlvfS6YLOJIH1GDSGnhppTRTFURpG2HaSXfiBU3bxFxaWmZzRjrCSEs97tOij7Q7j5dGAvTL30rf2v/buxyNjgxHXZqILH1j5Wxk1aMRjYKUDZGgwETuoB1w+xEZD2ylKW6A0zxw3Y4Mgt2UiOQGSYfs6AVjsOfpiiVg9skjEG8a3eRwO4/v+XUI13NEqgUQL/2hJoANd/bfk2jt4ogUYJ/C9L4KG/PvVfH0HW1hW8+vLLmDt7DnbZ/ZOYM3euLOjq4qPHHCWoqlTfxxDeWbQIv/z5z7HojTcwfsJ4TJsxA5OnTsWESZPQ1dWFjq5ONDe3CKxkcqpFr7+Ou/7wB0lGdfzJJ+GAAw+S8G5dFXLhVMKbr72Ol178BxY8+hjWrFqNSVMmY69998Vhnz8cEydP8kP/65xq/YvNjIzgoQcexO233IpJkyfhzDnnYPMtNlempCdCX+963PmHP8o56Bva3tGBtvY2dI/rls9MnjwRU6dOlZDzONUmAhgUNAhk5WTVwFZrLWCVEldeeQ1unH8Tbr/j59hrrz1F7fnY4wtw1Fe+jtNP/y7OO/9cMxFnJuQy7rzzTpx22ndx/vkX4HvfO80iIPnbggVP4pvfPFqAK1WnwS8uJhctWoRnnnkW//jHS/I7fU3p5crn+6UvfRFnnHE6Nt98c6RSqqq1QC14HPsavec++9nDsXDh3/DHP/5eLA4IvTemdNS1TD0IkVD6ahVLlizBSSedjDfffBPf/vZJOPOs0yVBV3203kaAK2pYsmQprr7qWjz88KM45ZSTccqpJ8tCWaGjqSahkCQ2+81vf4+///1FfP5zh+OA/fcTIM9ryBcKWPz+YlHxEqgqTNVrvX7efMybd6Mk3jpn9lloaW6RxauuyxTM8IthkBIC732pNpFhlb/99W9w+U+uFP/XSy77MT6xk6p4g9+ET5K+JQhDzCJIIKeBhF451vl2WsxmIIpZHAks1Q+YWqzvK9eILKk8DCFeyiA12otkrg+RclbD7bkQJ0yVBD9c5ZukWWYlq6HzQi83AK6867qkWZbNWiAYVLXazkNe01ByAa4CFwhdCUeMupEys0pJwtMVtqovKL1cCez4ulMrCfRzUp0ITdwW2fHbYNBpRaZIEFJAjSHItssy63lbNnpZhraaDO5S//UjWpkCa3ENtbdJSrR89XHVLc+NgNdaToQClhGMVTfeq2MiAsYcwtSowHGDi+KAiErhf2Ax7EF3a0wYIosyyi8qA1XRKvdCJSsftfAqBXWaNI2PWRuTE47CdVwknChiVMEy6NyA7wjhkpSBaTsEqfSzZPZ4J2xApIGuvEYBmFSTKjAX4EqoaiCYAlc+86Iom0XpKsmyCFtzqBhvV02OpcpKgXGEh8HnRRgiYJiwtSB+keKJSuDqhSqbTOK0MjBWBJ4SkspItQg2/SE3ITTxoSS5MpsZ6j4LAbC0TCHd59hUKND2oKyvu0x0RWhI6KoqW4JSesG2d45DNNaCKmIo1xxVNAoUpo9rPXCtMCyb106wFY0iHGeWeoI3R8rbMcBVnp9EVlidq96D9bOUPs7afRCO0QOTz0TscggzWfkVqKhPpwJthoerhQOhJYErvUvJ10IGZgJFQnDx92QyKY7TtCTiucOohqMm6RejQJReKZjlcTWpGH25uWnJCkh/XAWmfnkrUuaz0LYpyd1MuLlsDplNIas+9H9qHRHrFlHjmoRrxQqKuSJGM6PI0KO0qGpX9r2yiVgpI+7U0NMeQ2uKxVaURFUd4ybK8+O9ZUZzoupkvaeCXBLViZ9qFKOZLPrWDyCfyyPRnELH+B4kOZZQAZzNI1TLw4mV4SQhIDXptCIRbQXCMRRKRbEh4HXwGRPmSmKvmCsJwpi0jn9zXUcTcUVjKFMt7SThNHWgqaMLrhtFLt2HdO9qZNL9qJYLsvEbjrgIh7W+EZYX6OFaKiGXL4oH68joqEBo2iVwvCsXS1izNo0lK9MYLpYRa3LRxIRdkQSq1TBGi0VkCnlV+9LDgf+z/MQbmnsWNd3ECIXR1JrCxHFd6Ew2YWhwEMtWr8Tg8CjAZFwhHcOt7YhsarKiMBuf8W6RbilcRSVcQS5UQpEgPlzxgCh/CRrgKNC06lJjlSGX6HeidtwP7mt5Pao3oTBg0/T5/rzGjh+mr/CGX7/vVn9w4+cqtJeg1EJP31ZAgKzp+X2hQGB6scGvGkWgbUE38eRmzUZhcFTyNuPsOGKTeQYsA8YeXmZfNZOgz46hgYMuX7rsv7q4xt8aJdAogUYJ/MtLoAFc/+VF3DhBowQaJfC/KYGNAdfRkREU8gUvfJihYS88+yx+edtt2Hu/fXHUMUebBEO6gOfknT6p9F3d+Jcu3rKZUfzj73/HYH8/JkycKD6n9OlMJBMKcGWm60sUuND4z1/cjgfuvhdbb7ctTv/Bf6Crq9vYBPgG/yPDo3jt5VfwxKOP4W9PPonWtjZcdcN1mLHZTF10Guipq2ZzhTVIIqgXn38BN143T8L0v3zUV3HEV76k6liTTZYT2PXrerHgscfw/DPPor+vX+wW0um0hPV1dHQILO7u6caUqVPEFmDLrbbEZpvOFI9Rh9YCooww8NUoh2zY5xVXXIX583+KO26/FXvtvZcoXB997DF89ctfx6677oJ999vHC3fmwoiJqO699y/Yb7/9sPvuu5mb0dDJxYs/wF/+8hecdNJJuOgi38OVXmqPP/44brhhPt5++20MDaWx6aYzsddee2F4eBj3338/Dj/8cFx44QWiav3wLz+smguNT3/6QDz55JP4zW/+E4ceeojYQATBavA49cDVQEtJ0FbCQw89gtNOO01gxWnfPRXHH3+MLFYD8esbXBLtEx588GHMmX2e+LD+6OKLsMMOs3ydoJetG+jvH8S5c87Hr3/9n/jJpT/GCScc58HhoBrXAiPxE63VcM211+OG+Tfh5O+chOOOOxqpZFIWgZpZXn/KQlD8AeuBMp8vF/dLPvgAp3z7NEmo9oUvfQHnnj/bhOnqgkuCI43ik1oe61VrAZ6y1sAqR/ikl/7JyFfkXV6EvlRzr57bYHldfzH3CRe8DPVOFLJIjqxBLLseTpUhpFxMamISq1CnGslPuaGQkYBZ2kdQdRMI4fTAY2BPRuC0VT4HoKZ9TUJ7jeelJi4igNHEQ8xGT+ihwJWqSB+4cqHpoAxHfF2BSEsXwhO3Q3bcNhiKtiBb0pBuSfxk16AGuvhq4WDH4PcPdt0q4HFMDbQbJoa0bqTeyzLV1BXrhWmguoHzhjVvvJ6PUbPa0+vi16ynrarJKJW8zQ6fEUvlFD9TgalGgW5Kgko3biBI5nNRuSpwZRZwXbRbtAVEQw5iBK5RF3EngihVrFS2hmtiT0DoyrvUtkHIqeHtDm0FqP6McgNKUxeKOo3PWGwCTLIqUcSVRDFZLStwpWdviM+OSk+xEsiJlUBZlJ/q9WutASQZk1Vt2qR0IrMkxFfgSvU0Aax+jufVGiHqMEI9QlcDXqmykzB0Oaa2B4E4BkazT7fw0SYgIiRkH8a+nvWZykCqZqn4IxBjwkEBteY+SUcSyWa0d41DsqkDtXCCDrsKBSVZGCEz669VuJZVISu+mFQfOwjH4uLzyURMUUZVBJ6Z+u9qXaGSztZh6zttELn2QwJcCcp5j5aQ8R51w5XJsNQXVy0IWE4MQ1dIrcCVzh+FMlAsVUGPX0JUESvKN9ufflM1L6DQMVDfhJKzX7HjJKE23ycJyQwY1ufL3QHb92g/pD6b2mC8dmk/I/2n9QE1z9k+b3bc7GeYDK5YELBJteZotojhkRwyo4TdtIYoIubU0N0RR3dXArEY+5oyOju60D1xBhBtQibHZFIFVIt5qbdUeHM8pPXBYHpUxiB6tSZbmtDa2YEYN/xosVAikC/DidGzlcpaF0m3BTGnVTa/qDTNF/LSd4qyNRqVpFOxRFw8fOWrBrF6cqMOwk4ctUgMiDcjmupAS0eXqGYLI4PoX7sSw4PrZcOCylT6yooK2oxdfNasywTOYi0wMoIR2gsUTEKwcBjD6Sze/mAVFq9dD7qztyRb0JHoQDKWRL5WwVB+FCMjWZTyGrNRZdg/vaFZ/4oKXGtM1tfahAldnehKNcu8cPnaNegbGBSFKz3EpfeQJFL67ESxLJsI6i1MJTf7ryJKyDFpFvu5CG1e7JSIdUT7YC9AgPVLmrzpjwMQX9qCDrYbRgZ5ljP8qG1F1rfbtKtAtIP0sgG1rHiG24RYZqNDFMsVk6BQ5gF+EljT23j1+cPmY4anSgXwwKxpL4EJgI4v3putT7nfZqTfD+70bUxNK+JhHf+1VP0NxgZw/d+swBqfbZRAowT+L0qgAVz/L0qxcYxGCTRK4F9WAkHgyoks1QkP3XefAEz7xQUXPVaXLV0qoHTajOl1BIKKz9332guzdtghEFTrTcts3J9M1IpWreFGdRJq/Qg8OOOHVvENL/39RVx3+ZWy8LnyhuswafJkQxt0NSkLSlk0hLB0yRI8/dSTGB4ewbEnnoCm5iaj8jEerDaMiuCpXMJbb76Jm2+8CW8tWoT9DjgAJ5x0IrrG9fhzVZ3ySrjd4OAgBvr7MTo6gnSaHrR9WLNqlYRTLV2yTCBs1HXR2dmJiZMm4ogvfA4HH/QZAbICfA1o9RWu+trll12BG264EbffcRv23ntvyUBM4PqVLx8lf6eiV8tI1UaExFSX8nUFw/4Xnx0XZWOBK19/5JFHcMkll8oicJ999sEuu+yMbbbZBm++uQgXX3yxAEgm2tpjj93lgIS09GFta2vH+PHjTIZgTzaBFStW4CtfOUoSbN1zz1341Kc+JcrkoCrWAjku0HndTFK1bNkygdX0i+M5mUCL5/jTn/6Em276GSZOnIiTTz4Rxx1/rFyrfvnntXfL41xz9XW4++57cdxxx+AHZ58l5RFccNnPjoyMYvbZc/CLX9yOefOuxbHHHm3WQwEI6ClWNPmOB1xv+CnmnHsOvvSlI5AwQJlKMIEtVqUoYKYeuMpVh0IC8m+56RbcdOPN2Ha7j+Fnt/xUNhnErzWQtEYS9QjMlZWMXp+XRMsAhuDf7AJRbtKiRD883YPVRtljj0mkwhBdZqyPF7Jwh1YjllmHaLWoIfcM1bWIn+1KFK4KNvSeIgqZNxK7aRV/wTrpK+mMytnAbI8HG6Uz/SM1EzehmAJXSZhiQstDtBSoqZ1AqEpQp76sClyZBqwiQC/S3IXwlO2R6dkaQ9Fm5BiKXeHmkd6Hp5QzdhA+cB9DOA3kFpWruX0JA7U3ZyxEvHsdq241//bLRAGCwi4/rFsgklHY+mGhwRL0F+JeDTP1wD55EeAar1jvk9JkNMRaIJksqtXXUo9DOGrtBZh0jOBRn7KqvhSP8XWnRoVrBG4kiliEStcII9oRZlIs8YJlIqOw2BDovRjvRfN8yM6iVMVS7MZ+kOcS4KqWARKyz2+r7KSVQLUoydLC5Txq9C8t51DN5zTEvlxW6wFRRRv1owUh0mZUhUmAyvMQzhK4Um3Kc6htgH4LYDHloCHnFePvWVXYKj4TZhNQILTdjNCaIPYDJmkX/03bBYaSS/nKPZalH6Bqk98ivpTNhZKEWEecGNo6utHaPgHhaBOqNU2eJZ7GVLiWiigZVa/cR5H+o2otIOAylhC1ZYzWAlFH/XYJXcm5RG1pVa62H7VKZMHjWl1kA4J9GtXlClxtUh0+T/FApepc4FcZFVoICKgMSXIsXkqxWEW+WEUuz7DxKgrSJ6rvs8H5/saCbTuePYmpNwK01S9aM9KzP2KyPlOrZUpBUKiNUpLHBdqC1F7PwlJrstT0gEJW+0GTNMzAaVHsVtlP6H3xXkZGCxgczGAknUU2SwuIIlJNDrq7W8VaIB7KojkRQ/ek6Ui0jRO7BIbklwp5sTdRH9aI1CUCyMxIRqB1LBUXdSehqVjQVggYKwhHKxS0IurGEI9yozYpLbDAhFdF1gO1e6DKNZFMigd6xHFU3ctNgEhEEomFwzGEY0k4yTY4qRbEY0lJppYfHcLIQC/yoyPqccxNAYme0HmatMswLQboP1wVZW0mmxd17mg2I2XD+6mWq1i9thdvLVmGlf3DQC2J1kQH2lIpOPEwMuUi0iN55HIK8GtOSdX0bHr0w6VFRyQEN5VAd3s7OpqapWz7h4cxkE4jkx4Vz1/aTPBZi32JeJwreOfmBW1QuIFQqZWQRxH5cBll2RQzANN2ZMF6o6OXAa6m2tvImwDQD7D7YCesv5vJhdZH7SzVuqJ+7JDgEgNvvWHBJDsUsGn65khFNwusj6udMW8MuFrMqdXd9OCiaFXIrJ7r5lqsF6uZNvnXwL/rXNh+8UgWuMr5x8BWGfNMwjH13NFN9+B9rWgoXDesK41XGiXQKIGPtAQawPUjLe7GyRol0CiBf7YEHl74V+8jnFjlsllRsv7tKfs6w++qGBkeljA7htQz7C04YRs3fjwO/8IX8LHttsOLL7yAtatWY9aOO2Db7bc3m+sG1tipqZnx+XNVH1apcs5OYmtYtnQZfjjnPKxcsRK3/Op2hb1m8sw3KnBVIkJ1TmZ0GNlMBrwmnYSqh6rCXZ2UMizzvXffw6033yx2BNvPmoWTTzsVm225+QaiSjuZ9eayorJgIo0ihoeGxIu2f32/+L8yNP3tt97Ge++9j9NOOwXfPPobaGtr3QC2BqHrZT+5HPPmzccvf3k79tprb1G4PPfcc5gz51xst9224o069stOioPlxEXjypUr8de/LsQRRxyBk08+yawRtLDp00p1LBfmm2++mYBhHoe2Aj/+8SXiyXrBBefj+OOPk+tlQqxbb/2FhBPus8/e2HXXXTFt2jT526pVq3H77bfj5z+/FTNmTMfNN/8MW2655QbXyck6rSGoyH3mmWewZs0a9Pf368K0VJLwf0LX9vZ2AbK0O+BneB4m/vrWt05AjCohX78p5+Ai9qEHH8bZZ58jitwf/nAu9vwU/WyDiY0MwQ8Bo6MZnHP2bNx22y9ww/zrBNAqaJPVS+B3AhRN4MQ/XnX1dQLDzztvNr505BdUwStwwkAeoyrVUNuAL6IsqrSecKH6jxdfwrHfPF5sKM6/YA4OPuRAVY5Z4OopbazfIM/hA1cfeNpzWIuGoFduELb64YS+pYDad1IxxjBPN1xDPD8KZ2Al3NFeuAQqDHkmSfOSRBFSsljNT/lHWBLSsK2N/apzkzVN2gOu1rvUl3V6ildR14nXpskwLx6uqqJjvC4VgVSNhWslSQxEL1dCK1oKEC4JFKQzLYFDczfCU7dHtnsbDDkp5Mo51KoFTfwlCFGfr1o1+GHKG9gBWODKhxi41eBi1fYvUg5mBWrbZtAyQovCwsixdS6Q3MVTaPpnsWt7H6kHnQtMIdsFsC3zut5ZlaYaoqs34zEqWjKAsJXQx1ez2n9ruVLJyqetNimyqSJ2A0yuRHsHIB5h9nj6iDoCyPQObX00tg+E4gSu0gVXJXM6KgX1amWCHBPiL/6uomimwrWAUDEvVgLVUg41Aa6aPZ3winYCviJcS0g2KYz/r9BAeZ8qYgW4WnW6aeMiv2R7ljLS0GrxhJV2bgBDwL1Q7TR8dTdVfHwvw+LZN1hQyJB+wURSRzXxGMuOil+GnPO+NakQkGrpRNe4KXDjrahR3VfVshPgygRPRdooUOWqsJUbaEz0KAnumCyJCtd4HNEYYa9GVESqfHY1sYsQ/qsPxds9sH2fDIziucq872K6aViSAZuMQqCalfYNAlqZmIrlRdgalqRS+XwF2WwJ2Twz1vPZhFAhKCXAMxs8qpwVp2TTnXmOlb4NhHhLq5WAetCa5HNBSw/WRfFBVyylj9E8ezMPULsP3cnwrB+kz7Ztz3rVKuLSw2vSPoGE9E0tVeWeqOhMp0dlk7VQKojffHd7Eh2JClLxmnjOt3WPgxtPCUwslNUflRunhGvFbAalXE5AOfveSMJFvCmJGDecSfRL3AIrA04FkbgjauUQ4qhWIvIsQw49VumBq/7GBI7cbE02JUUlTH/lqPHx1aR6EUTjTYgzmVsiIcnkcplR5DNDqOQz2p9KzQxJ8qtyWes+j8XNWjlmOKyJrooVSYaVzeVkg1T6Y0kyWsD69f14e+laLFubQaHiorklic72JGJOFKPZCgaG6QGbQzhSkr4iXKM1A/15wyiyz064aG9uRsqNSd3meQqVCnKjeYykR5EtFGQMlN6KVdRYR0hCUj57jp8CXAvIh6tiyaPbYba3NcJO/yXPI9VKNH0LlsBIFpiKjhV6ehxVp5tekxo7DlrgariqeaO5LqpazWcjpp1bNSyv3+JQz+dVhw7vM55w1o5JNpLHXJPv310Pgc3pDQ8AACAASURBVIMXK7Xe28XYMFHX2PuRVmv7BTPf9lTDAJYvWbrBXKDxQqMEGiXQKIGPsgQawPWjLO3GuRol0CiBf7oEHvnbwrrPEBAxqVX/+vVeFFJ6cBB3//lOpAeH8IUvHym+q8E1PcPbJk6ejKgTwV1//BPuu+seHPq5w/H1448V1af9CgQjeQsvDdXc+GXzZYbJ/+jc89G7dh1uuuO2AHDVxaM39xVIpKaLFkTaRFZmzioTbi4c31n0Fm675Va8+vIr2HyLLXDid76NWTvMkoWcfthMjuXguiCTX0U9FFFPVi6eqFw1i8MyVbADA+hdt17g8Pbbb4fNNttUPNe4iLGhjkHYytd+cukVmDfvBvzqVwSu+0hI6uDgAN566y1RgvJ5yDIx4Evqqw3tnWn5UYFCRe2ECRMFhAbhjx6DC/B6UMYFPJWlVL9+5StfwezZ56CnpxuPPfY4fvzjH+Pll1/BxIkTMH36DHR0tEsZE6K+/vrrsvhncq4vf/nLaG5W39fg18qVq3D55Zfj8cefwLp16yQR12TxvJ1s7qkmMHT16lXo7e3FO++8K+pdgomZM2dizpzZOPLIL5lDenmBxbv1isuvwj333IOvfe3ruOCC8/zzB8L/bDnRp/acc2bj1ltvw/z580Q9axfptlwE1oi3p4Gp1SquvuZazLt+Pr7znW/jhG8dL6qierVUQLEYBK7mim21JqD+zrdPxeL3P8DXvvFVzJ5ztgFDxk/QWglY+EsAogjIhGhbyGbVMRYy+D999abckRV3BdqpwijJ/UxAFqohnhtBuG85opn1cEMVCfWsRiIKlKRqKdTwQ6oNSBNCoQAl+CWQMQh3ggoiAdn6blWKWnWxWgdIchSTLMv+lMzoxnOTZEeTY1UEuIaoHJTkT5ooiMBVYFPreESmbY9szzZIR5qQr9BHkz6Jes1s2ZL4zLsWvZ6g5YVeZKBteWGk9QogL3x5g5rvK5StIsk49wXqnQ/o9XQ+NQ0CWk/N5PVKdqPAV1zVhRvY91kWS0Ww8Z+1VhCWuFI9RrjqhBSGEhISsLqoSlIjSX4lybD8shAIRlWVQFpJvyZ+m+IHGXFFJaf2DWH/Xj3vXZ6LNZXPkFA1R6NPUU3yWuSSCVxLtBEooFbOAYUsaqUMaqU8KoSvTHJkVKWqZOXzE/2beY6EmQruxb9VlJgMz1c7AYGrAWsLqQhiJ0Bwqp6eVI8SouqdS2+vCeWMilj7YuOXaBPfyWF0o0SwtviLqretBa5SvhFCa763jGKhIMmI4okUeiZMRVNzN0KhGGu12gpUTWInJi4q5jR5UbEoP7lpWGMbdFzNUJ+IwUnExTOUcNeRSO4aeZwm0TI4SgdI+2wUNAqEJnBlOZqGoeOy9gMClQmia1WUqAIW2ErQWkYmU0I2R9/PCopFvpcQ0FHPZKkHgvs90CuvmI1QbWc6gquFhWqqBTR6SbtMUkLbxkQlTWsGm0DJ+kb77cImpPRO6wF1jevmvXr9kOTf0iSB1SqtKxgoT6WvqsLzhSpGR/PoXT+ENb19ApWbkwmM74ijozmE1qYoOjqa0d7WJsrSYshBJewi7MQkKVKNkDOf1SRotHxIJOEmYuJbXM7nUSsyoV8VkVgEblMSTiyBYrGGXK4k84ZYIibXZ2E775vjEO2bxJfUiSCZbJZ5llo9lOFGE0g2tyHiupJYNDM8jFJ+BOFyUe08wrRqCIu9DDcvVOnOx0bbi6gk/iLgZPKzYrGMYqmEfL6IXDaHUqUMJxpGpFrBmlX9eOnd1Xi/fwROIoop3W3obkohWwBW9o9icHgYoVpRE+jRdzYSF+Car1XhxGNoa2mGGwJGBgcwnM1IPY5FE8hn8hgcTksCL0YyCNwzAF/nW2FRqhO4FkXhaoCr9dk2Uzj5EZgPet20jG92rLJzvY1PQoNjnLU2CLDKjVooWdsUM4306prUR6qaTXuUhFlmI9LOOsU/3fNXNQORnZb6+3rqFWLnGV6fHByfzBGD41hgnJI+zNyIFQTb5qhA1viU277fjJf+Jr8/91jRAK4bzAAaLzRKoFECH20JNIDrR1vejbM1SqBRAv9kCTw6BriOiaeXienatWtwxcWXiN/neT+ci2nTZ9jgLT2bkWEx4+8TjzyKm66fj0/svBNOPPUUdPf0eEA1IAzwRXseaAgcSo6pCsXHH30UN99wo2R0vvSaKyVJ1dgvPwQ6OAnlKXS1KeelmKRYFPXo7379G7z15iJssdWWAls/vsMOiEQ50TX3YkIePdBqPFglczf/o4KIoW0Shsff6RNrYCxD9RgmSCWG43hKnXrgqnYCvLifXHoZrr9+Hn71qzvUUsB1sXbtWowbNw5XXXU1fve735vbVTXOh33x+Ntu+zHcccft+kjGyjPGfDD490ceeRQXXjgXiUQcc+fOxZ577iGK2FdeeRVPP/00XnzxRbz33nuibKUSlZ61H/vYNvj85z+PI474vFzr2PNRjXP22bNFCcuEYqeeeoqoYFtbW9DW1uYtQgqFoqiHCEUJaF955RUsWLAAtAG4/vrrsN9++/oLFiaiyuVwz933YvbsOZg0aRJ++KOLsN+++p4N71thOSHuD35wDm699VbMn38DjjvuWJM9Q+mUDa0NwlTCk5/edDMuv+xKHHHE53DOOT9AS2uLB3Z43Y8/9jg+feCnJSmIAj29hnrlTA2Dg2lcfeU1uOP2X2H3PXbDL3/9C1ETKcDxoat8TvwONQGSha5WjatehQa+GoWuBYW+WtOATBM16+l9jIdqVXYKQogRuI4OIdy3Am62Hw6BqxNFRRZyVhFula0W12h2JZMHvU7pJ/ft+bgGZEK29nqemVb5qKHcVt0qYeVGkaivGcVZSRWu6vdpgavaCvgK14qA2IgTRaR9EiLTPo7cuK0wHGlCoZoX4KqSYVXqCMzyLBkCcDRw2T6A1TbnNadA0qqNA1dfaRno5LROGAWr7ds82ZBXduY9th4Zr14BYl5CMh8QCBMUIGqyXsuz8euinlPfrwolvk8rEMOMCeSioQrcSA1RsT1RHbB4sxK4SgivomJTfQS/SaZ0KltRE2BCNWMxEkVNwukJXKmt9B689xk5J+GuJDwrIlzhs6EnryBGBZ8E7JJUKg+UsqgVM6gWVOEqnqYClUyb4QaC5ASzqmXr6UrgqqpZVbgaACtA30i1rCJZNkr0cxy/fOCqA5uUSIjAlWHnhKB+P2zvUX7K31S1rs9L1ZXkjtxAospUml4kLNCVafJKAlwLcBwXXT2T0dYxAZEwQ8mJwZmsqiIe1+UivUSpkiyI1yg39whA9WE7AKFrLI5IUsErk3RJAi3fNdVAV2+rzoj8bP+j5WfVndLaZQzkM/E9UsuhEAqFKnKFKkZGchjO5JFl+DcTIZV5T1HxLKU/qAAy6RI94wJPTVo3VljgKq5AHBMd3Tgxm5TSXrXpes2JHp+6uWoUsCYaQG7K9l+BjVL269b1WrfI1L9XIhlEBaznU4V9AagRupZlY4EtpViqYXAoh5Wr+7Bm3QBKpQramuPoanPRkYqgqzWK7s4WpFrbUIs3oUywGIlpqHaxABSZ7K0oIDqaTCHiOrJ5UMxkxDaDSa3cZBxRJgSNOMjlS2JDQNU0oyoYBcL+h3WPm6qJZBPcWBx0viF8lH9TKcq6Xi5oHXOT0uYL+RxK+ayoxWulgty348YQjsbFWqYsPuRmA0qigRxNxhaJSNsqFMsoUfFdrorKlcrTcqiKRDiESiaPd5evx+tr+pFDFT3NTehJJlEqh7B8IIuVg8PI5bKyGdYkVglxsZvIFMtItKQwYVw3kpEwetetxereXjYOdLR2iVd02lg30bNYxkPxnOV8Sje8ZfOwVkYhVEQhVJGNAN3w8zWeurkQmFeaTlzqn9eM/f7UtmfdXzObBGYD1xvbgp7Ctovz4uv1BV+daqGnGfOMrYDUC2slEACutpL77UM3CIIRTd547k14gnYCG5kD1XVSYyaBmmHL6xtkLmKamdg3GCW/wlntD7V51UfTLP9gyZgDN/7ZKIFGCTRK4KMtgQZw/WjLu3G2Rgk0SuCfLIEgcN0Q0ulsbfWqlbhozvmyeLrwkovVR9XDf/UK1Rdf+Dt+Nu8GNLe04LiTTsTHtt92Axj3YTDQE5KZSTI9HK+7/Co89vAj2G3P3XHK6d+TUPjgpr1CUZsIgOs8zZetc2suyvQehgYGcP/df8EjDz0sXqI77rwTvnbMN7DdrO3FF80IfzzbAU22pRPzJYs/wPvvLcbUKVMwbepUdLS3S4IKKol4L6qktT6tYWp0zPE0CYg/Ydb3e+9FGJdcQuB6vYBALqxeeOEFvP76G7jjjl/ghz/8EW688ac45pij0dPTU6emCPJUJsH685/vFFXrM888rc/mnwCu9GPlue65516cf/55OOmkE0Vpy4UOLQBWr16DgYF+8SNluG0ymZDr2XTTTdHc3CxlHlQI8ncC2kMPPQx9ff247baf49Of/rR4rI5VEgbVhYS0fX19WLx4Mfr7BwS2plIpVUSaST7L5txzzxPLg69//WuisOU18O+Eti+99DIWLlwoKliC1vb2NgHCCxY8KbB9/vz5ON5TuJqFldQYlXCIr6NRyz34wEM4/fQz8YlP7Iirrr4MnZ0dXljqI488jh9ffAkO++whOOOs070wXHlDnYi4hlw2j3vvuQ9XXXk19tt/X5x3wRwpQwW8CsMsAFQvTgsE/eRcBuN5IEvVdDYrvF59HTD2gKwCNoqYyE+q5GH00KuV4Kb7ERlYBTc/BIcZnx3X86RTC46xwNUkzZAFqwGzYxZfdbYCVuHKnx6x00WoPFNRKKoXp6jORJGoXp6qTGTCIyZSYvg57QTKailgkmeppyvxVEVBnuPC6ZyCyPRPINezFUajSZSYDKycRY3egQJvFJrZsrPl79fDMdYMpj+VfiVgFWE7wLrFcaDvtXW2XmVu5I/2fRYUWeDq2VzwVL4fqgdcTbIt7+N116Nh/vKSoQw+jNdLt3CfoJowjrEH9PKVBFgm47v0nUbdpH2rUUZ7fsKqKI4jjBTDmyNUTAOFSAhlUSb6MEz34fRZqnWBZnAXRbI8S0JD/UnVKwkSoVDFJMcKlbKoErgWsyiLF2/Re34Gmyp4Eb/TgC2FUUozZNsqp0VhKPXMhporRBdlLdWGVM5SxSnqVqOcFbRD4Kr1hgpPfQRmgBIYafKci18pq7DaC7BO83mwXKnu408FmQrNWMi8p3KhIBnA29p70Nk9GVG3RZNFScg0E0+VBbQyGVOJkE5+MpmWwmOpJ0x+FI3BaYrDaUrAjcXghsMCxXl/olE3/sMSbm8BvdyGelbbDQ6WhVaFkEb3y5NjSHcYpWoIw+ki+vqzSA9nUSD8Fk8fIiY+dxr7El7qnEBhqyIcHbPHWL4YiwsBOFb1ymNJ5Ij1A9dwcg+cyeamWgroIG+VrkbeKCpZzdSuSZOMu4BJjiY9rYDkmlhZsG7yelUxyw6CdZIewgy91zB11t5CsYKh4Sx61w9gYHAYxQKVpCG0JsPobnEwrqsJ3d0diLe0ArEEqlR789rYv5WK8px5LIeeqtGIJK6q5gtww0DcdUWZXAqHUSYErVSQzeSRzxYEBDcl6NdOj94oIlFH1KxuLCFqVLU6jUhCNpnDiGcw1Z/qPV8qFoz3dQlVA+oJXN14E0LcYDPs0SrwmfyM5R0mOA+HJfFZieXE1ys1ZItFjDCJV6kIt1LBaKaIDwZGsG4kI5C/PR5HJBzFmnQei3vT6B8elY2yVjeKWNhBejSPdK6Alo52zJwxDZ3NTRjkmL9iGYYzWaQSzehsa0ctXJUIn4yZc9CqJGyAq4a4E65WUQiVka0VpG1qQiu7KW03ysxPA+11/qVt2PzYcMYc5LG+EYHWZ1tediPLfFqjNvTLEwDY6YXdQKPliIx72r7EesDfyfIDFTxo7MNgM6kLjjD6vGXTwQtD8M5dd1O2sxx7p6L0NZurZqPYCFnlnaLADSTzCs4p7XyM72sA1w2rUOOVRgk0SuCjLYEGcP1oy7txtkYJNErgnywBC1zHAjqdlOqEb9XKlZg7+zyZqApwnULgGlQSWAlYDa+9/CpuufEmWcgcc+IJ2GnXXequyGaOrf90MPzJiA9CwKI33sQ1l12Bxe+9jx+cNwf77L+fSaRkfeDMBNea+otPnI1e1Ml3qVDEC889j4fufxCvvfKqhMUd/NlDcPgXP4eZm24qi9+g+lRYqUBUVbIO9PXjD7/9A+6/5340tzSjpblFkkjNnLkJNttsJjbffHNMmToZTZLcSheD/E/uL+JnU1ZPPzvZ5+IhgpHhEQGdd9xxBzbbbHNRjxI4zpgxA3/4w+9w2WWXC3B9+OGHsNVW9Eg15WQn9gaq0of1mGOOE/Xos88+4wHK/6oqBJ83rQF+9rObcemlP8H+++8nQHOzzTbz5vgW3OhnbOimXdB4WjYPpvL9Cxf+DUce+WWBsvfee7enat3YNW0Qzi0+rfR4ZRZlo96jv3Auh7vuuhtnnPF9bLrpTFx66SXYc8895ZC0OSB0ZmIsJvvic2htbZXjsFypziaAPfjgg3HUUV8VFS+TVwWBma90Vcj07rvv4gtHHCnHv/ueP2PKlCnyO6/jm984ViDuV756JK674ZoPBa6iDqxU0be+D++/v1g8Z6dOnyqqNwGkpkB4jcuXr8AHi5cImN5si83QIYDXhkobtONZFwTsDIyHrCYrIuxh2K9VbhrlqQGuTIxFEBSt5OEMrkX0/7H3JtC2pFWd5z9ORJw44x3f/HIgM0lISFKUJEEsFVAUh26rGlGku4SmulaJ2o3gVFqlVnWjFNZa0u2itFi6HErEpRa9rO6ytJkULCVJIHFA5pzz5Zvuu8OZT0Scodd/7/1FxLnvJWRSLwHlu3DXzXfvOXEidnzxRXy//d//vX8eSc7FMgSYLahOU1oi14B+me8n/5NqP/l76WNZPadV4FpV35o415SWBjxM4UoQVgIx9fwUlauUl7OsmrXKBK5zKWXlzxqocKWyVQEsPUijuIH42PWInvRsjI/dglFEFdgUwWyiKrwCuKoaSj10dZ4o41wqcG12KcaIdmm2hbVLaBSqKX11ea0YtHJszhSuEkJ7T/Xclv/tRKkGrRwotX1duVYqyirZ5qEkS3lspuuz0nGCzzqWaARAnSpM7VMk6FBiYlBRF/MlbJRO4FTHLgM0AgWu3agmClkCEkIRabhEpazLdcl4tfeJT6xaHKhnLBvGzBHQr5WN0GbsCD/FfDoROwGCcgJXNs1iGT2hqCZEzILBxrgq+6hOZZm9QnuqFUUCyO8C6hv8lQSOK5nV5lZ8rwJXwir+zpIKVn7vOrirZ2yJVhzEll8tA8z4kaJMpaskkwABWvW6NA1TL121daHzgnwuFZDzBVqtdRw5ehrN9jZQo6kDmwKpp+w8y7GY0U5ggjQdixWBeLjKuWLygF6fdYStBHGnhaTZlG724r3Lz1uoe6+K0yzpV/ibsjEdm4UxtlpKL7CTXrPWRIml5aNJhr3eBL39DIMRAfUSC5FB2zm37vHqv2qAX1vCuw82qOmeKtTiQ0+Eqoh1B60hltiZ2N8dADNYLMkPmZssmWn3CG2ZpFYPqsJz+M1grCiPFwJi5VxYYkeQciVxS4fTwubEQJT4+85nGE8nOOgNsbvL5pkjUWJ3mgFObHdw+sQWtrbW0Wg3pJwfBKKseFkEYgmwmFGFTwuIWEA3ld4JK2EQYJLl6E8yUEUc10OZ+8bDKeb5QiwEmFSk2pWeroTJjUZTktqE3fQ/5T2GDdviSJvTqe8rG65RRa7VAVST015DrlEBqjEQxRJ/9WUWnTmyfC62HTUq1mts4kYor/Mkx/dommE8GAJUoQdLXBqluH/nAL1Jjm6rg27SwqA/xb3n9nFhMJG5YKMRI8gXOH/pAHujCTaPHsHNN92A41vrmI5HePCRMzh7fkfA7tGNLXTWWjLWaWNFz3eaQHB/uO+icLUy+jTIMV5OkEsjMHvGKhJOledDe5rVabKCRm2sVO9h2gjLhuOhBxaXb5GEnf1NsHz5GFQC1zIrZKU0IlMumhOySmoFuBafVQXH5Q6sPKOXHWftGrLnMTNBudIzVVWpUDze236bu/LKM5woXCsI90rAlZ/jLQU+25O2/5uPgI/AFyICHrh+IaLsP8NHwEfg844AgevlsFXBmms4ceH8Bfzb179BoNZP/uufwc1PudlK/qsZeH2PU7iub2zgn/7A9+Fpz7i1qoWtLGzcQ2+561W1I5WVb3nzL+HP3/s+3PL0p+OHf+LHcO1119m+coFkjTEMjjpxg3t+pv/XX374I3jPO9+NT37sE9LU6tQ1p/DS7/lufM3X/wOcPHlCF75iBWDqVP63qGv0MZM/H37wIfzu234X7/jjd0mpPwEelahra12BiPw+dfoUnvqUm/FVz/pKPPOZz8TxY8cQcyEj6hNb6pqyYtAf4kMf/DA+9KEP4yMf+Qj+5m8+irNnzwpk/fqv/zo8//nPF+/X2267TXxHf+mXfll8VU+dOnUZcHWRY6z+/b9/iwDBO+/8iysCV6fqUCh0GZvB+973Z2InQNsAere+9KUvvaJKVsSNpsQrVQ5lIwj3oH/nnR/AS17yndJk7U/+5D0S7+o4u+KCoDKKteqPyxvzEaXCbDYTmEoLBJZhvvzlL5cGIvwi/Pzpn/5p7OxcEquDF77w+VhbW0eaTgV0vvWtb8Vdd31QFLMnT54UgP2t3/qt+JZveXHFEsEgpZViT9MJXvKS78IH7/oQ3vjGn8PLXv7daDQSvPW3fgf/8l/8jJT7/t7v/raor5UruMW+LvBlFJkFQJWFKSezBdtyiUu7u/h//tN/xrve9S5pajbLZ9IU5aXf/Z34+hd8fVFC6YCqUzw62wEHWZ1yk558XCQ7WCZgVzpiOyXZEmE+RLh7FvX+BTRmU1FrE7iyaZaUnbM0spAAmbJVBg4bn+hy9EoqagFSDjI6IGiQWMeeSXrNN1MBlmuYZUpX8dWcCyCgV6UqXFl6rv6toTTMytVGQNR7LFGnL2AL9WM3IHrS7RgfeypGYYIF/VsXYywWbATDrubacGkVuKqi1Fk8qDrVDUalPSWsqvzekjMSjUPTWcFjrclesYKv/IeeF1XbajMnLUuvLLFVVWUQVFW5jE0phnKWAfp5Bq3cBgorAoIUVXIyrrQMSAKIjy9VrgpbpYhaQAsBEVWXNlnL/lHvlwfOK1GKx9EkdK0F6LABm/jA2vwpjaHEFVMUXe6cq2+vwT9RFRpwnaXaIIuqP/qVTunbSu/dMRaziTTRmhO825gpMJptWxpozXKF9tb8SoArGxgZpFXfTt0fhsrN8XQ1pr+rlO4TPLIBllkvuGGr3s6MjZZ167ynE6kopuUal60KrOU8Rd9LfmZUD9FKEiSMCZtOGfykpQiViFQ/cr/jqIHNrRNY2ziOIKJZQ03OBeHtIqfSm/CMwJXfCqAJSgnC5HxFMWqNBHG7KaXpVLnGtUh9XMVCwjSMdt/UuckSHzMCYkK7THzMw7CBGi1PUMM0m2G3N8TOpQP0R1QZE44m2jxPPBJUCU9LFVd5IvEpmJZePIXnqkyIDv+q9YBCVvffzjvWflbgmCZ5zMNTPqP0u9TTYXOS2BMUmQ6DYVYjYOdfjp1pKbn+mMDhuHRKV7OpkLmMkJzjSscPz8c0TaXkn9D10qU9aQ7VbSc4eWQdp450sbGWoNmMESYJ0GghiJt6rvKZ2J7EzZbMt6LwzjNMRxPsszHXKEUQR2h3EtTjmqho82yORr0hwDVpJAIVWeLfaDaxfeQI4riB3nAo+xTHCZq0IJCKHfUApqVAOh2Jopbzp/RIWyx0fCJA3GiJ36zMedynKBSYns3YHI22SbGOfXog8/VhgvksQH8wwmjSxzKYY5yleGCnhzP7KZZRE5vtDuL5EjuXBtgdZGKh0G3WMRlO8PDZC9gbT7Fx5Aiuv+40ttc6knTZ2dvF2fMXxC+322xjY6Mr1hvDfh/93gApVfA12k3ElggUeToccM0EuHIPLUnoBM+F7rScow+Dw+p4dQrWQ8NXZ9SKb7Nc+4UkwSVh9HlYVeQcOgZOi3te6eFqs3UxH2mSs+rRXr0LHLrBuMvH3Xgqfq46a+vnF8m/4pZVXhMqAzcLGnmxNTt0yl1LrPG65vE4nuwSNkWCEMAZ7+FavWn7//YR8BH4IkTAA9cvQtD9R/oI+Ag89gi8+y/+fOXFTsWowFWdz/Z39/Brb/kVfOiuD+Ifv+qV+Icv+R9KC6yKYosLzXf+0R/jl3/xzXju856H73/N/4rjJ44Xi68VZUEBBeRpryAI/DyqAX/nrW/Fu/74HeJ1+dof+1E892u/Bo2kbjDRXm5AUxf3gXQRfuCe+/CRu/8Sf/nhu3Hm4Udw7uxZaTDxrf/dt+EbX/wiPPnmm9HutuXYxHvV/FgVvrI0z+lTCQ/ogZbi4oWL2N/dx+7eHh458wg+c8+9+PSnPo1Pf/oz2NvbE/jX7a6J3cGx40fxtFtuwXOecwe+5h98jTSJ4jGo+gb4y4/8Jf7Vv/rf8dd//TcSga/+6udKuT0BK1974sRJ8WPjMzuVnCyBpyqSas9H+3Kl+IS9q5YCpf/X5e9dJUQs/X/96/8PaSz16le/Gj/6oz8qn1v9qqpB9YF+5SQWL+XvL13awQtf+A24//778cpXvgI//uM/Jl6uxTsqNgG6bri8lLsKid37uOClUpXgmw3C+ODPRjLcbwJqwlYeB2PprA729w/kb1QS33HHHWKNQFXw0aP0or0N3/u9/1jsC7iorUJ/jjI2NHvjG/8tNjbW8QM/+P2Yz+byWWzm9qp/8gr83M++HgmVR7YmqghdbJedQrdY9azYKnB8veMd78Sv/fpv4MUv/mbcccft6A+GeNc73yU/v+/7/qmpm22B5ACdAVsBQjP/SgAAIABJREFUaVICrR3bCYREoUdVkjXdKjz6BLhST8WONz3xb230L6ExT2Vxm4eEKJGADPWZY7ltteWOlpvqunC1+ZpTX0v8KkOrBKxuAajQTW0OnIekwlWBZK6JEfdfFI+ZqFxZ/ltYCSxyhFA/V34LiGWZeqOF5vGbEN7wbIyO3CzAdbkYi1com7XMiFUIow8BVx3HBK5lQ6VSharzk0vAVOcwJxs04Z2p611BqRPtlWBaC5RdcKxUX7s+FVYVAlcdjjdfYN0vE0MdUrqWWqjLVVGFwthKurWknY2rlmjWgIRuoebRSS/HjD7Xsi/mVW2DmT+InHKWwRM9CcCjOhZoBQHaVMtiIeXRUVRDJJ3EyUOcPYeqCeXYzWeRw0r8YamqnE1Ry8eo5VMBruymLsB1MRUFIWEjrzvxazWLAzd+qESkOpPNglTdqlBa/DnpczqjcnMmsEzsDAplK21QCJ/4fm6fDZPmNkZUlegSSwqc9FuTVXYcov7l1UWQb0kJacw4l2ZFBKmc+1utBI0oRLikgpZjnCpGNieiAa42wQoWIdbXj2Lz6DWo1Zvi46qAl7B1hmWei6VASujKBlpiK8Cmcrz2CT4j1Op1ga5Rsymd6hPaDPCcFF6uCoZc9bzEhLOEKB+nWC5TbUgVtjFHhME4x4W9Pi7sDTEapwJY69JYSe0DOBfwnLiyZDEvMAWhJBqrYEiGp4JV8WotuhmpslJUlvQwMF/0IqFjylN9RFB1Z7Fhs+fR82EpLP434yr5XwNfhRrR7CT0akdA32q53kzxWrHjKBSLNSYpch1Dbn6dU3mcYTQidO1j76CHLM3QiAMc7SY4upag24mRdBpIuh3U6dtaE4MHREkbcVObL+aTISb9Hob9IQ76E4zTucLJToJOmz6qkfR54+fyGaNRT2T+ZlIgatSxubkt6tdJlglwDcIYSbOLhEp/cUig/2+GyWSA6XQk6lZmdDg+s3Qqx04v2HrSMjuMhShf6T3P88E5YUY4m+VIs0ya43WaLUS1OvrjDPvDEfL5BPPZBJcORrjvYoadaU1gfzehz8gM01HOLmdSSURIffbiHvrZDN2tLZw4uoV2oy5VCsPpGLt7++gdDOQWsNZpY63TwTzNsd/bx4jXUxCKbUzIccLxVFsgi+cYI0fGc8T5pHLzKf7bXbNyC65MaqLqddetAVTVDZRD18aWDufyxib3WjcXrVQ2lK8REapLrsrkpfsnKWSpyrJEiIxd1ZhqwUWpotfkX+WGalYdrpSruM7ssNR39XM8/zvlbXW/KxY2zrJB91/3t7pR96zm7i9nHnjwsS84/Ct9BHwEfASegAh44PoEBNVv0kfAR+DqRaAKXA/DVvd4mk6neN+fvhdv+jc/j6fdeiu+7we/H0+77RlFJp+vIxT45Mc/gd/81V/DJz7+MXzXy74br3jVqwQUqj+b7vOKuqBSHs2/sezur//qr/Cf/9P/iw/ddZe85xX/5FV48bd9G7rrXecEV27DKBdtAt7667+BT33yUzjY3RcIur93gGarIZD1Rd/yItx48004dvSYNPQQDzgqf6wJljTAYmMTga4KXOWhuFDAKkShOmk6maA/HAq0o8/ogw8+KCpVQt7PfOYegYFUUdLv82u/7uvwIz/8Ojz1qU8p4Nu5c+fwile8Es997lfjG77hhQIhT58+JQsnVQ+YsgwErq8T4PpTP/VT0iCq+lUIeARuXpLXXXPNNaJwXX1d9en70f5bzx9VoD/7sz+Lzc1NUbl+0zd9U7GpK6kZ3R+vpFYlvCDg/Imf+AkBGbfc8lS88IUvFAXw05/+dCnnF9VOQo2dwrhH+4wSfrkS8NXxT7hBhS+h6g/+4A/gjW/8N9J8zH3dd999YpPwx3/8/+FnfuanBYbTr/Y//se3i0ft61//erzyld+70szLHdOF8+fxmh/6Ibzzne+WZmGM04ULF/DsZz8Lv/Krb8GNN96o+y6D+8rX5SqYXgXL9Mf9D7/5W9i5dAk/9S9/EhubG6KQo0KY+/e85301Xvay7yoUdVIGW2nLJQs/8ZZUWMh/iwelgCA9rw68YqGNR+h9Oh8eADsPoDnYQ3OZi6/rLKxhzvJeuhDLThO48t+V5jQCYB3MuPyAy4prTaIUjZsKv1Jb7Tm4aQozwlZCVSowXQk6VY30cCVwLRSu4vlJ4KpNswhctWSa8KCJ5qmnonbDHZhs34BxWMd8PkKN3p80IZDycAJX1ySoVGu7Meggm8soObWrTjUGe2wB75iRK1PVn7I81WvZvCHlffJ/V9qsM6uobA0+Ow9fbcrk9kvL+503r7HZQonrXle9DqvXSjEaTc1EaCCeorVAmt7EVgpLgJotgKlAVz0/xENE83KGTc1FbGkaUvk9U0BUysa0cyDwrgFxSBUcgav6FeoBGNgydaMmuwh+eS4zBNkEYT5GwPLnfIQ5m2RlVLiyeRZBKIEgAYdZW5hHq6gGzUrATDRk30XpLVYFtBVQj2DXwIrNwagu5K7NrZSewJUAjeNivqSCm/BdVa2qhKZYlsBVwXeJYyrXmTqlyvmn72XG5lYzva7azQRNen4v58hnuWyDwLVRj8Qeg82z2JSo09nEkePXIm52sUCsDY04VgmNs1TKw9PZFClVwOLrOhPgyjJssXOIYgR1Kl0bqLe6qNdbej4q0NXxJp2vFLhKubk0ippiPg8wmgL7wzl2ezn64xnGVDvSzbYeCiQW1bJTg5qyV+xPbVrQ+5jzl3Tl/XZvE/Bo84nsgyY6pUmWfWtpuDWxdEp62aCWvEt/NX2YKK432SZ/z0xRzTX90s+R/XXXlaicXZN30ky9Fu2is/92Ppvcjs5JTo3OWMsYW1JxnGI8TjEcTNE7GIoaszZPsdaoYX0twdp6E51uIs8hUcLvLpLOBsKkhWk6xfBgT4BrNs0wmc4xzeYiNGw2Q2yu0zKgI8pDWthwHPCeRtsUSYKFkVhHdLrr8ow1ow/xsoZa3EI9biJmDOS+RKBO6DrEdDISD2COS15TLFUgvIzrVDTHAld5DdBPNm40pHEWx/JgOMRwNEIUxVhfo9K2iXEK7A84FkfAbCT2B/efzfDAwRIjMu9kjjZmqOdUfC8xzWcYjTMMJhnyMEZ3YxMb6x2ZO3jtpVmK0TTF4KCPdDiVY93a3ECr3hA7oL1+D7MlEzqJeuTzfIZLzBoBptEcKXJRKktCZMl5ws5hARfdM6j9QoBtaUFRNKi0m/iqiFTnQfFctbldLHus+WLVXsClId3zDN8jyR81WdfE3dIps5lWKZWmDvTqvUFH5Uqlhb1AjsCefYtrTZJZqzmOK94LbLhXClGsAsFiIUkySxIbMNa7vLPvMH2EPdTwbw974HrlBz//Wx8BH4EvWAQ8cP2Chdp/kI+Aj8DnEwEHXK8EW/XpUpWMj5x5GL/8f74Zf/WRj+DGJ9+Er7z9WQKbNjY3Mej38cB99+Mjd9+N++65F7fe9gz8s+9/NZ7+jFstb+8eVCvrG13Jywfw/R//24/jz973Pnz0r/8GZx5+GJtbm3j59/5P4ttKCGUr/7JgynnRibpogZ/6sZ/An733v4r32S23Pk3KvJ/zvOfg2uuvxbFjRxHFkZUMWqMrWR4TDHDxr4u+QLpJO/9WsxawplfywC0QxRpiGbxh595+vweqKM8+claaNt15513y82Uv+2788A//MK4Vz1tdgBI+3n333bj22utw/PgxUUBdDhr1cd8B17/4i/+KW2+lNUP5VVXgsUHU93zP9wjA/MAH3n/F11V/WUKDcgHB//rYxz4mZfnveMc78CM/8iN4zWteI6pdt++PfXwpFOwd9PAHf/AH+MVffLNs21kw0GaAtgw8diqKZSSYzQFVq1TDUon6WL60DHuBt7/9/8aP//g/F1Xua17zv+EFL3iBeN5Ryfq2t/0Ofv/3f1+sBN7whp8T64aLFy/i/e+/E3feeSe+8ztfKgCV+3P4i4ulj3384/iVX/lV/N7v/b4sfl/wgufjJ//FP8fttz/LFKBuLLu1u8sumApYhrmDNfoJTklLGPzrv/ab4tf6utf+kC39l9I47Lf+w2/jxMnjePWr/1lRlq2KUb1ylKNZYy0HMFkWbjFRNaeBWIO0VKaF9DPtXQJ27kVzciB+nlx8Ltj8zBStZam6Ns6ytaYorHROKJWcLmaqzrFvA6wFjC9UnM6jtVSTil8iYasoTxW4CigmaCKgmhG45gjYeZ4axGWGUCwFFqjRa1DA6xL1RhPJdbchuOEOTDevwZTttBYpsMjUTsB1t+bqVxbL5XlQHmN+uQRYpvB3R66H5RbtBiLtWLkoliRNRXGnViWmbjWLEqvmdvrVoiRd1auK0RWaK2RVkK4AvVBbisJVS9tX1diXXy3Vv/OIaLkZ0/+xVkODPqs2t+dLYMpkkinaGKlIfFalZZSKBVmA7aCaKLP4twCxgDXFFeRk9CqNQ8hniVCr0gTNDVzpZx/MEBP0LzLUCFxnUwTziXR0z1NCV3ZUZ5k7YSBjwc/XuV5AKseFNMqiRYTGymmDSUjlfdJxnrC1Jt6ZtHmJOceLelq9gfM5vxVAsdnVjM2BBMZa4oIQSvp58XNK/2p3vyT4ULUbf+qA4OupwKealeec5eUtNjzCXNSsPHdxUkcrqUvM2FCJKv2k3sKRY6fRXtvCsqZd6CXm3FcCV37PpsjoZyvAVVWuhNGS8glDsQKo0U6gs4a40UQchdJAi+eF14hTnPNzOUZl+pWmYRlG07EoLfvDGXrDXKAaIZ74fbJLvDT7snPKy9Q1gDQQXgVPmptQD1anSpVkIhX0pqbj32hhIM2QxFdUE56FxYBNJpLE4HacPQ/fX0niFiPfmpipIM/RMR284v3L8yf+rQaEi0ZHzseDZfVmeSIRVeDqoFk1cUbgOue8wqZS6QKTYYqD/X0M+geYz1I04hDdTh3ra3W0mzGSRgtJex2N9U1EzbYA+cHePqa9vpxkjrdxmmGSTRGGS2xtdnD02CaiOMRwMMZkmomyuNFqIaa1gDVLajZb6HY2ENcTpDNNDhCesqknATYrF3idL+YpJuMRJqOBeKMywSXnSGB9iJBe9lSvs0FWUENUbyBptmVbTDDv7+1JILvr62h21pAvahgMp7JNNrrLJjnuOzfGvZdSHMzmyJGjHS7QDQNMpjPsHEwwHWeq7m43xVKAzwG03WCSepKO1YpjNMa0N8FyWUNno4utrTUs8jl2dncxnKai+o2DSBpAcrwvWzFmCZAFOWYLbl/Voe4+Ka8rnjRNPWog093TNFlA0wjOsxU7jOIeYM9Jzi2norQneJVxL5NdCSOLqgfeJ81rWYCoU43KPUErBcr7a0WhW01WWvLOjXM3H0vCz+5JAl4rt9+qwrusdDBhue2na95V/F2LLQqlrWvwpSlE16ROb/Iuycy/POSB62N5VPWv8RHwEXgCI+CB6xMYXL9pHwEfgf/2CLzn/bQUKB49L4d/plbJ8xk+/YlP4m2/+Vv4yN0fRlJPxGdS1BWzGcajsTysf8Uzn4mX/Y8vxzO/6isFqhUPiSsdZPXzWJb/nne9Gx/9m49i5+KOKFO5UH72c+/Ad7zkH+IrvvKZ6HQ7sigzHlIs/vmAKY2opDQ1xN0fuhu/8u/eglf+L/8zrrn+Gmxtbgngq0WqWKWqieVRqggwxYKUvprfoJQyakMGWaCb2tW9nvtbfKYrCasoefgQSuVIvz8Qr9tHzpzFyZOn8KQnPelQHBS6UlFb3bbbflUt+rrX/YgoV7/jO/57bG1tHjrZpbqQatt3v/s90ujqrrvuLOClqiyqpd/leV7VQuimqRT9hV/4BbzpTW/CLbfcgje84Q3iKft4v8Rn0sbUcDjEfffdjw984AOyj5/5zGfw0Y9+9IqbZDx4DO95z7suszP4bPvA43z44TN485vfjLe+9bdFLUxQzMU7ASm9d7m4e+1rf0h8XzkuuCAajyeinqHXqzQksTGq56BUGnKxfu7ceZw7d1ZUcVQvX3f99YjYbchGpHM503e5c2NaVAEx2pilWNwYYDt//gJ+/dd+Q3x8f/7n3ygNs/gaNh1722+/DS944fMF3Beql5V9qyghTelaQDtTK0kDLVO5CmzgGCe/vHQB4d5nkOQDLRmUBjk6VnRBx0Wk03pXZoiAr3MguRyDsmisNiQpFK12zAZ7RPUoC1tX/m0qPgIR10meDbNM2SfKVwJXga4s6yVozUThGlKhJV5z/LkQb8T6Dc/C4oY7kK+dQLqkKj0TywFRh9o5FX9bBw+d7YI1dnJgU/0gNRpOZSTRKSCrKYps0aud3TVJo4p5UzG5hbCDr24h7UaYUnOFp84mQmwh1IdXPEENLGpywZiCwVjhCyUJqlwmzsNXzx1nUFoAJEENSS1AYvtDjR9VrQSuGcvrCbD5bR6+WnFr59ksDtjUjDUARDTC6+hFSjAlqlVaCrBnvV0FhOhscib7qD68Ec9VkCOkZyi/86koAzFPsSRwZfnzjMCVpdyqQqSwkB6utBYIWIJPuwAHYhe0OlBLjcDGkWxrQd9KNlNjif0GYpZzs+kOFc/pAHk2QjafIqfKdLFAPqPazilfGQuCSH6mgu8Cy4mPqJWxV5uNCdijOlbtKegty+gnSYQWlafQJllU5lLhSv9pjhNCWHpthgixtXUU61vHEcYdKeuXsm5pnKWQVWArLRByqlz5u1xiIvOO3BND1OoErm3ErbYoBeuEVFK5ofGRmBCM06YmoBVPjt2DAS7sDTCYcnu83HjsZhFAkCteDCzlpiHJUiCvjAveNxXRmAex3WNM3e2gq0peCWzpumy2JDWWmkemorfKDkJXeZ2r9LALzpo6OVWr/t0BNPvMSiMjnWNWoavYB3AOdPd/7XRminq9Z2lDLR6mlnvzS2wXzHtYZxGONbUZkG0SyOdLpJMphsMBhiOOrSnIpwlb2y16q7bQaHXQ2lhHc12ta8b7PUwPBgh4/hYLjCYT8WPN5jna7QaOHl9Dd62JPF9iTP/cxRKNVhNJS9Wn3E9C2FZzHe3mmswVk2wiiSWqUEOqYamsFouYudhz5NOpWAxQLa3V8vQKpkqaiSy13JDURRAjaa2h0ekgy2c42N1DOpmgzjl2bV3A53TM4+Vz3wLZDLj3XA8PXOyLNcKMHs9RiEYUYHcwwZmLfUxHKRpBgE63ie0Tx7F5ZFsAMZPV/VFfLQ/SDLN+imwWIGjF2DjawVqjheHBEDsHe7Kv9CYOlhGCuIGw00bYqGEuwJUJFp2b9BHE+V3b/CrnXhMNrmzeJaUkueU8r81m2M3Hbmw7WFrO1YS0zlrAkmJSgWL3DB1ICocNuro8gFr2uLlV/1FM40XyT+8N8rQqyQbzYXa2CbqBYjs6TVe8mis2AYUqVl9iathKdlSos9rJaEM55oj5zFxJNBa2CuV9n1fhg97D9fE+IvvX+wj4CFzlCHjgepUD6jfnI+AjcHUj8J73awn6qu/Tanm3A4NU7Vw8fx733nMvPvXJT+LiOW0iRc8vqjWfcdszpCv9sRPHpflP8eDpIFG1mQaASxd38JZ/98vS2IoLUELab/yWF+HW227FsePHUBcFkJUi2sOePVNqua5BDTa9oh0Bm3uxPD/i4tZ1WDXPPtdsQ3sb86Fbm29o6SMfKs1OQKCJ2Q4UCjV96CwAqdsXe3P54OziSPhKAGHKWQM3GufLmw09Win9a1+rHq7NppURrpz68qGXi3t2uX/Ws56Fu2jFUHw5yeFjGzNcSLz3ve/FH/3RHwlw/fZv//bHBT5XP6WEuzz9XIjSgmE8HqPX6wnoZDn/6r5CwPKLXvQiAdLVrypUcuV67u9O5UpoSVD553/+F2L1wJjQ3oENsqhKvf3228X39dHifaXPWFEJ2kWir6vCxirIPgzA3GsN4FZAABdyeZbjXe96N970C/8XnvPcO0SZy8Zf/+UP/0h8Y1/7uh/CjTfeYJDSbdtKDh2ocw2X3LYr1gKiWCJ05cJQFps1BNkc8wvnEO7dg/pirM3xAtcBmlFVGwL1e131anUKWFW4EJysQldRv7iFX8FBSmWdroTNAkFkpc5zk0o9bZ4lJZjSqYil5BXgShpGMEDtqoBX9SAlKGADGgKm+MnPwfKG5yBvHxVPUkI7/UyDyKYmdf57TqHkGlI54KrXqoM+Bl6cNQDVq471aM5HTUgqntBV4Oo8+1y2qHJl6Diyhb5TH4othIOt0h1dmy2J6leAq4Nb+u/Va0gXzTxaPSZ9PUEKO6KzeRPBK8v/Zd4kcJ0vkNLXkWDXSHRoZdeS1CrqFBRCCYaXuKvil6OFI0xVtOySrupXojWCdUI+2ljwW7x3RUFL2ErImglArbHjeT7FPJtgno2xXPK86djl/hM2EWCKn6mUQ1NiqcfqmsWxuRHHB0uoqW4NlrnAmSRZQ9TcQljvSoIN9CvNBphPB8jyMbLFTI49pVox52epLyzncMLM2UybaUkLP9e0SaCNli7zXM0IN0SaTIXsEjnBrXjHAnEcotOIEQVzUe7OZ2yeFMncVE9iUa1OJ2PyaKx1N7G5fRKN9iZ1wMgXTBrk4mXMrvNUwlKZSyBNAMsGe4SjohIXoFTTxkKtFpJuVxI49ZiNhni+WMK8FMuHhPYDqGE4nmBn7wCXeiP0p3ocIvFVQaje0JzXpajElddQzesSLIyJ5g30WtYHChlgquGTedO8Ww3aShKACU96z1L1WhgGcf9pMaB3ajNrKfbDVaIoeLV9EGiq33JtCWdTxbPet1fnZ3cfdllcJhC0qZp1m7facT1anTkU5FkzPWukxTGyFG9OmwcJ7cUzdYjJZCwgnQriOAnRTBpotdpob6yjvUlgGSLtD5AeDIApG77NMU4nGIyHGI7HMnZanURUru12V3xUJ5MpwlitBOhLz+cjnTNqaDXb0jRrkuWSPKjFddTrbYT0g5cGXUx6aMKDDebYfI3PTNIsj4mFbCrXDceHHHEQIWq00WiviZJ0Oh4jm4z1vNcbohin5ctwNNWkACI8uDPEA+d3keVzaeZVD2OxS3hoZx/nLg0wZwOwIECzlWD75BEcO3EMUS0S79a93oGMa0wyzEdUh4fIkiWSToij6xuI5iEuUUE8Gcj1XlvGCJtraGyuI2nR857+yLTr4HnUZIgSTJs/rImkOlO4BJIlu1yjPTcP67ssseiqDtw9rBxfepe0u6XYVnC+suRkkXNVhavznBaAKtOzjTU37nkPNhDqEnDFT1F3l7oITVqaTc2h6gln5aGfYZeFY6wrt+qK77GccN0f3QdK/M1Cobh0yooWmUOtkRY3+ZAHro/tAdu/ykfAR+AJi4AHrk9YaP2GfQR8BK5GBErgWj6NCYAxT81CEVqonJbI5zPQN5WLCz6c8fmVi7pWWxU16lmonmsunb6y5DEASZhC31X6ZG4f2cbRY0exsbWJOhspWCm/QEunSBHFnZUDSgmlKo1kEexAagFBzTrAFma6ULYyXy41CwWOQVDn2bqiXtXjcEC1BHW6H1q6eLisq/JUqxISXX+uEu0rgtfV1wX4jd/4TSnvf9WrXoljx45VC8ZWFpH7+z28/e1vF+UmVamHgeTjGScEolSlUvFJIKAL36v75RrdULm1am+wlPNSVUZXP/nKSr7yFfw7Fa2EudK0hn50YSjQgQpXGZtu/e/eVnTMLkGWrj/KpMPhz70SsC2Uq9LNWiUyAgRcGW9Rxuggoy2IsBDrhT/5kz/FH/7hf0Gv15d9vuWWp+Ef/aPvwNOf/jSEEb1HbSFc+em2XQA4W1y6fxO2FqCOHyfHHiCY5pidfwThwf2IBbjSKsM0iWbtoIoYhUor54BKWFPgCHCqLMgqZ0KGva0rbd/VU9BBmcITUeiIAg8FrvqtwJW/I1zKVdFIlas0yEpRM+AaLbT7O4FrREUfgeuNClxz8XVkN24mP3hO9XxQCSaQnlBT4JGDk1cq09fruVzImiK+Oi+ow10BXDXRwjlGkzfyfqd6clDIFsRuflBbAcVZrjhePUW1ZF7K5gUEqkepSzK4hlrV6cVBcOfrGy44VS5Rj7S0nE2tCEU5HzIWVHZSxUZQI/YFbi51x23AVZqoiberg8yq63bQmv8isBH/V7Ej4DlnUzNaPhCQG3CVZmdUqU5VtTwjdJ1gmU5EubmcTwHCU1FaKWieEyqKX+lMu6YL9LIy3oUpWwXW0/M1E49NNgdrxU3UGxuo8TtuyfkQb9hsiDlVrukQaT5FNss1BoSutCQgPDOYSfDqFK68VqRplCT76Peq50bHlII3bbIF6SbP8RpFAdYIyMKF2AfQx5Xd3zvdFprNRGwvJoRs2QytZhdb2yfR7h4BwpaU9AtwnWXSmIlel9JIjp6zTuGas2kYC6JVuc1rOWi2kKytod3RezJrN2jzwBLzhL7q8yX293q4uLeLwWiKbEGzDl7bCrDp9yxujgY1HXosjRtsXIuqVpMNhc2F8FYDrIopbUpcVa6qR3ooilZ1G9UkB+Oq1gIGdgzYqhDf+b2q9YA2DRJpcaEUlzJ5Q8O6b8VkX1zLrixaALEoo3Vedo8uqmhVZat+ub/zujFVrMxVlXEovp60jciR8TzT9oGl+1SX1+vyfNRa66K13kUUx8gGQ7EUWKb0qp5hmqeY5lOMRkP0DvoyTo4e28ap0yflvsXfcw5Imi20u2tiL0BIyQZYcRKh2ewCQR05Fbc83xz7SUOsIGjDwWsxDFntU5MxRD/6TLyL5zamVBHOcAleJnRNqA5vyPW84HuyVCoHarW6eAePp1NMZzkmixA7/Tl29kbipdpqqiXG2fP7uP/sDnojJlfo9VxDnCTYOnEEp08dQzMOsbe/j71+X9XboxSz0Vz2P48WCOIcG+0u1pIu0tkc+6N9rabKA0TtNXRPHkd3oy1ontcw56/CTcLOqSDRwFm1FCUcdlpFyqn3JfP5tdRcAR9lnrFmlcXcK7KQzjapAAAgAElEQVRV9Yx1YFQTYtyePRuahYAbI0x4yJQlzQIraTebc90+iIbamrkV9/3yUdKeTVzO11VsWdWWeyZ18Nb4qd7PK5UqljCWz9QHnsLrmJVgqnB1aRB7nrF7nABXmxsYhYc9cL26D8h+az4CPgKPOwIeuD7ukPk3+Aj4CHwhI0DgWgVIrizJPVDxp4NuTvBSNIZxIEEezwsqUT5w2t/5sOseYqslunwLFxXiaSd+nk7VyNJnBalcHIjOThpcGQB1ClNRx1SAq3kpCl0RRY+qGVR5Vi3xtYY2zo/VQVbXoMNOgEJZB88kEoWy0cXsclsAxSvV+FXPp4Nw7n3ugfrwdrjwJTjkIuvo0SOVJlAOgJXSNiqwaMfAbbAZ1Zf6V/WYXam8W9TKQvcQnP5s8NMdq4ur/lvjr5+zqm7STR9WZZYRWwWkqw2uHltcS59Hd0zlvrgtOOUh/62ljFS47e3vIU1zOf5Ou4P19TXx8KvC1nL/HBzUbSpc022Jn6X5uCqos+JIUWYGwGiI7NxDCAePIF6ytLQCXFcO0jVxqxwJIZPhVAWu1fiWca/kZ8rzIIv50kKghK8OtCpk1SZRCmFpJ0C4FJitABVMETJpnMXSd7EUIFhfzBHT3/BmAtfnYtY5ilwgEFVPrt2SwjAHXEWdaPsjjKmAJ0qdr5QkUcU9ZwJNBOmcpCNK/i2Q1UFZBUK6HUsUVRRQBTB0C3GnLnP7xDJ6nj92RScUYWfzir0A4Ws1/qv/rUIlLprpx8ryZsI26bcj3p26bxwbnD+oopXyeWsEI7Ndod61Y7Y4qsrVxoSU+qu/qpQkG3QVFSv/m++R388Q0q+Vvq0Eryz3J1wlkCJQzydYpBPxmhTvVaJwGcNUmM6xyGdY5tKqRnZMm3fJwJfvQBpaUVaq3pp8fyOK0U66iBvrQNIFoqaWxRPKZgPMpvzuI0tHSFP1RiUklQZZjAvL6gldqXR1QIbnV7xSFRSK5YNYMTg1mXrAslEQgS2Vikk9xFqjgSTiNunXymZaEbrdNjqdBhaLDOPhCNkklYZHG1snsLZxTJosUXnOBOd8rj6vVO3TSoDwix6u7OKei82AgmhJ9BCwtVqI2l002x00+dlxgnqknp7ZNMWF8xexs7uHKRtvEXqGdHKuKdyWMVqqSx1UF2DDBIfdX2VeM8sJl3xx04H6rdo2ROmq10BhFVBUkWijsVLhqq9xVSaiqC+Aq3qo01PWeb0WeV1TysujhmZRsKyx6V81YaT3TGulVTRF49EyKeFuC2XC2YBrpdZbjkquHbPS4LhjoojKSgFpvF45ZmeiZBaVMy0c2OSKzczaLTTXCMET5KMR0l4PSAlmeW1TnZpjSi/dvT4GBwNJfJ685ji6601kbJqWpqIu7a5totFuy/VDlXZQm6Pe6CCOCV3ZRIsVQDHqjZaoqaVJ1nyGKArF15f3HQH4UyY5MqkkkLnSLDw4F/A6oFqa9gT1OiH9DNNsIkrwMEwkaUDgev5ggJ3hHNmCVRIR6lGAKKphrz/GJ++7gDM7e5LMwCzAch5IA7Ejp47hmhPbaEVAv7+PvdEQ05QerjNkEwJXYB4tEEYztEL6HXdErZsvUmlYOhpmqPEeee0pbB1ZF2uOjNcpabOpnbVE3qinDQu1B5CRq1zUnhFcAtDBUxXHmjLV5lH1Flf1qzToCnje5aKo3HfdGNPmcjIeTPYqSmpRhitwLRq5FRULqhCXygQHYV0FCIGximuLpJwOZk3uuaeaqhGHxsFVdtgzh3vGNQsDmU8tTvqYbu+R/bNEobM/sGZfTgAhz1xe4frYHgv9q3wEfASe0Ah44PqEhtdv3EfAR+C/NQJ/+oE79WFNntnKBbyDBPpgWi3fo3pJfVHdQ57xBIVbfJArylB1oa4iQgUzK7xLnu2qfleu+YzukKiJqMYKXDOrEmQKRDVbAFmcWca9UNe6JlcO1hb2AAbbRKFU6ShegXx6vBpZLaQy2UChoy0tGB5NuboKFW1bhz7j8LkrY/7owPZzne8qnPxcr/3S+7srST2sqnVQz6k83Z7r2FyFfu5vTkJYHuWjv7a0AagC8c8nluW+mE+hqcWr48FB0ypI1WvHysELX05Z9RXIePV9JXB1vxcfOlFZWcm+lGKz6Q/hg6rOqLJZHOwhP3s/auOLiIJMwBG9XVdBNcFC+btyklCgpFXr1szGgISL3Sogr4BvA66ymJQFpS1UZRXL8lwFF7owteNgmWhOD1eWiWcIFnOEAlz5zdJSlj4S7M1Qb7VQf/JzReEqwLUWqkJWoJ+ViTo1qylJC98+14SqojYqkio2QZaw1TXWK8ssBcKaJ7RL8GiTvXL+qGJ+ha2m0HTrXGu+UpxPKVdnIxtVujJmKeGbxc+V0vO8ibKq8uX+zbL/Ov1WCVpF3WbqfhkPWj4uCk2BrjpW5LMMtmozMAPKBTbTeHK8yv6JFlDn4FjUrITi/M0CsSiSzU5gpsrkAJk2yZqxodlczi2yDMsZu7GzGRaBq8JWwisp6ycYtEY/nLcXhOkc6wa8CJMCGR/mExtQKd9CvbmGWnMDi7iDZdTQcc4xkQ8xn/Yxm/SQTXpIqXRlyX7OBlrafGiW09fVgKtcU1Zez0ZEkfqlssQ6p/2wjF29n4mlQL4KXNebDTRiNtOiLUAuycW19S663aYc82g4xGQ4QhjEWN84is2tU2i0NhS40l+XDb4E1hIWp/pNewJRueo+EswLgIljBK2GQFc2Puq0Omi3OwhroVi7XDx/AQd7PVXy1mKB0K7ljjZq47USij+rflEhWPAng/VqIyCjzoCoKGPFWoMJU8GYhS+0zh+GgyT5WX5rebLOl6qGdY0srYmf/N1eT+9S7q+pavXjTXVqe8s5gkBL3DQr91znLa79jQy82XNPzTkhyMeX9xtt4reauJNksF0U0qme1gKSdKa6Uu0deM1y7EqTN/GQjxBFMWpJhHq3KVUXi2mK9OAAi5SKbl7jhP2E65n4nfb2BhgPh2ivNXHs5DYazViAK1XYbJbVWVtDVI+AZYoZLTgIO2NC1xaWtGmI6gI3+XupRprPJLEd17VZpSRbCOvTKXJ+52xSp0kNNzdTbcx9F+uQWS7XA2EolbOEwaNxio89sIN7zg/QbDVx6ugmOs0E2XSOB87u4WMPXsBOf2Q+xIxLDXGjjWOnT+D08Q10wxmmoz72BkP0Rxmm4wWynI0fFwjqAZL6EgnH4jJCFNcR1UNJNgxoPdBoY+3aEzhybAP1uC5xoTUIL96igqJQKNv8v5JuNcMKs8Kg6lurLCoWFQ7ayu1Z52u5c5kvulOG0rVWk5w6ruQeIMpYNoN0Pq823zvIKwk+vT86SxvXMFKrQWyOE7irFgeqMHcNFu16EfhvjR6t6ZU+cpcVG05lq5UnlvzQR/5Spe0qe1xzQFG4amUIrw8qXzVxWFZ5eOD6pfcU7ffIR+DLMQIeuH45nnV/zD4Cf4ci8CcfuNMqoFwhqVu4O+LofNBMNep87NzixsFJLlJKAWgJaQv+5UrzC/2n/aXoHqDegFbE7BSpVBNJExqzAHDA1lkNiJLVlHsOoBL4yqNhRVlW+CjKus8pZZ3qtQrpyvJ/fbzU1xRNOirHXR5aVdlXYpXDqlW3ONSfLt7VweLKNK/0t79Dg+oq7eqVQWpVUbmqXn0sH+tg1mFQ/tne+3jBq4JHB4JNk7KiBLWu2fKhpv62Q3ELMPmLvcd1Xy/LW0v7gyqEdZ3aXWkj/yaWAgLy1FORpaWL3QsKXKd7iGpzAUcSDwJUA0ZqvVhaCjhlsCp0SnfDw5YDDvS5+Or+2bEIcHVSQF0UO8sDUVZJWbDaCciC2Xm6ErbmuahdA4F3qQDWArgK2pkhoYfrTerhOusewSyoYb5UT9hSTWTqX9fkp+J1KgrBStxdkkhRoqnlOf9xAVp455lytdJ8T8FsqbwvwG1F9qtiIufjp6NP4W9lkSwLcW0WJcrDJZs7zUR9SbgmsZbXrAJXp1qy/Jc2sgqdlQDnUlp3qMKV+0CFpig7HXQ1IFCdj3U+1bmbQFwSawJbtUkMY0Q/3ZCNs5YzRAJd5wipRJZzlaM2n8hPequKZytBK1WpBOo5la05II2yMgUa4jfpvmkxMDM1cU0augjPIP7h+/g9yxDO54iXS9RrMeLGGtDdBprrQNzBIiZ8osI1B7IhlpN95JM9ZJMDTCcDTNOJAk1RKVKlqhBavrkfBDKiKANqsZa289/iLyvnQ11D+TPP5/LNkvKkHmG900ArChS40vc8jAS4rnVborMeDvoY9ulPSR/XbRzZPoV2dxtBLUG2WCIl7KJ6d5aLLcFsOtGfKQFsLmpc7p9csfUYaCYIWw0kbNTU7KJebwjo3d29JE2KCNhrMbvdR8jZpM3ey9uSuJlWE5SWMNXGc6bwNHWbmGDYPOFyCJosNVgqI9s1uHLAxtkBVNSrRYsqudIKpbjAWPksA63m7ypzrNl66MWpt2g5foIiXheFOYdeX5rM4Vzo5ma93iV5INO0guKqBYFaCyj8LxJ21USK860V/1yzQpEkidpQaGKFwNXGSxSg3k7Q6bYR0jv5oId8PJbrQICrVPxw7lsgHU3E536ajrF1dBNHjm3LvtEuJwhDdNfXsbbekuuYjdT4eVFQFyVoLWqgVm+JzQrn/umIStZc1K20MxBbDIkf93EmqunRYIDxZCRKVtrY1BOC2UiuA9oPENoK0w8jNNsNsQ3oDVJ88BMX8KlH9rG91cbN1x/FWrOFfi/FZx7awSfP7WF/OJFxS/VpPq8hanRw5MRxXHtiA9vJEst0hPOX9nFhb4jxhGr5SBI5UWOJbjNCvVbDdDJHNlugHodI4kgSEQsmLK45js2trsDsGW0x5NrlnF82ZSzvkc6yws61wVd3f9BzptcxL0RpiCYJOIOoSlv136YAdZYUbBqowJW3L32mFYWrTFIlWJV90Y0Uylh5iYwT512uje2cFlvvS/acUOBWq2ihcpeJL7FMULWqjPEigWv3E9kHJgDsGnE9DmRsmyJcrhnbhsrcC8sgOihwznVWSXpVq0r4oQcefiyPXv41PgI+Aj4CT1gEPHB9wkLrN+wj4CNwNSJAhesqfCqVUtXfO3goIMHlyGVhZaaP1na1ChmroMHl1G3JVZbviXeqqsCkhNWpTmuhqDCcP5z6RlVKeM1KQHzd7D1upVTug1OKViCqWQvIGs0WleUCqywjVmRbBa5VfdrlnqzVc6ELs3L7TiXsPvPK561UHXyusvercd7/7mzDLTY0plf+WlXAXv6a8twpxCw3dMi9YEX/sgIPnerpsiZR9mlmm0HnSv3i/kqbnaJxh9svtwDUfzvg6jwgV6FfCZ3VKsDtuy7cKr6ztvB33ZZdebyAOoMi4nlIFdPFM8jPP4BaOkQYsuzWfOCWVgIs6yptjrQKS/S4+M0ScimhPezxWvGsLY+3VLmqSsiUzFI+qd6kXCSz/JKLQreIVQ9XNs0icKXCNRcFY22ZIZSfVLgq5AtBS4GuAFc86fYCuC6WLJV1/o786FXgyn2URbYBRBU36TlwFtQ6N+l3GQGDrgVcNQ+9Q97Th6/5VRCtiic3OmUpbt7BxfmDwjwF51p2TODqxhB/z51X71Xb74pCWpR3QYA4DFGvhebhyqZZVsodQErW03wmHokErwKCxYe1tHNx86Ebs7qv6l3KsLAFU0RIEtDDdYa6+baq9UOGgE2sFlS1qh1ESDWqwCUtjw/m2vWdQF2aQjnPWrGV4PGzZFtkVnK8S/oYiF9jjhoVz1TF5oS6VNWyKVQTtdYRzNZPImhuIEha7F4ksIifhZTAdRf5+BLS8S4mo540OhKPVFHVLvVbYKQCVypCOe55vwoJXKNY4B3PB2HZQvx1KbBT4EpQxVgSuG50mmjFNczYKZ77SeC6toa19bY0CBsNeuj3+sjzhXSdP3LkNNbWt1GLmqKgzcS2gF6uOXKqHMcErlMFrikbZ7FpkHm4RjUEjTrq3TaarQ5qUSLl4ZNJKh7XBK/s9RRQ3RpE4jdLSwlNEtkM46wCpKSfhLky11hyRlR3Tv4sL6hZckeBq7ROs+vKKVcLZWvh0eqytAplbQRrQoNjVLxEbR5yTSgp13b3cZcXFuBp12gBitQ0hOBVAVYliWX3AXftOYWrJlmcMtb+25V1V+Y2rcwR/Z/OCQJ8+b7VCgP9mDJxNee10oqxvt5BM4qQD0eYDAaiNGWCgWpnWhFwqHPeG/QOsHtpV+JKP9eNrQ1JIhG+t9pNsZ2J4zrmfOYQixVVHgdRHfXOOppra0AtwmQ0xnQylX3VZmXqk8vvKFJrpsl4hP29S2JvQXendjNBo5HI2B+NRtK0i/NjLYqkaRftCS7uDfHX9+zj4f0UR7Y6uOm6bbTrCXb3Brjn4V3cvztCb2SqbI5djrGohc2tbdx07VGc3qxjPhnioUd28PDFHqYZz7e27orjAJtrCRq1EL1Bht54LMmeRhSh2eqiff012L7xWnQ7DTm/1M6LJYp465pO12xi9H6pTeUUNFvJv6lSXZJSLXhchUjpC1xA1yqMrdj3uL8LZOfbArXZUuhaSZC6BKj5yzpIKkpoGUoGPMX/Wkv2yWflOdspcWVQ6X1SLHLAZndqOVPcO82vlb9TiyFL0AlFZSMvdyfXzyxAM/81X6jlgSVLZb/4ek4aNuLd0yqvUA9cL3/i9L/xEfAR+MJGwAPXL2y8/af5CPgIPM4IvPeuD1TeYR1U7TeXKbOsTN+Z5kuuXGp6tf5UH2QdaLRGMgYrXNOYEiuWShmFGCXAkIUAla2mwioekA/5uDrbAX2I1p1ehccVgCo1v+q9WP0qj9H2oiBwZTZ/BTzb6sqpHh9NKam/1wXZlV5T/n0V5F5+DI/zhP69fLmqPeRh/xAwLXGVO/ArUdlqjEvgeiXlagHbKlYFj3aOrxzq6gh3fnG6aqoqdg9DV6cCXf19CQic3Yc5V676uhbg1WCiLa5UccPlGBmVdv0O0jGW5+9HfuFBgWBcWGvCg4tDa3Rj8MDqhU0+5mKo5b/awVwTEtWvKx+jKsqck6Mco0qBTBVEKEqPQbUUUNBNnzvtSs+O7GyYpcCVJeoErlROqpcofVwFuLa7iJ/8HARPejbyzrYoXLldUTsVMXLQVaGy7C8X6a5cs4AqJue0kSc2KlVLEEmolAp5B2RdEkf/XTYWerTL0qlcZdRaiN0YcKWrop6URkyqgNP1r8JZBa6EfGo9oYo6N/PYAlyaJSlwTWo1xPy3CJ5DEACxDHcyyzFlufBcVYAsMmejpbJpYTmuxbbQeeGy2Hu5QH05R8yGWQF/8t8E4jxfucLWWYpgPi3L/nkuxZ+Xyjc261ErAJ6v+Zxl/VqaLWOBlhj2PylvF6jC388QLlPE8ymifIKAKmhRR9YRJx2gey0WGzcgbG0gShIEsTZjrNETeNrHYryHbHQB4+EORsM9jCcDaUBE79XFjN62HJIKXKWZFqGrAOYaQpZlR7F0cGfkZX/FioDnSRWjPG88GUk9xma3jVZM1axuP4girHW7WFtrizJyNOyht9/DZJwhSdrY3j6Bzc1jiOstzNhASM61NmSS8u+JU7gyfvydNv0iHAOtI9oJkm4bjWZb2phl2Vz8oTmGyE20uRc9mGn8oCpdfuv1a2lRjndrTCmK5go8DZZMLOl1o5UtLPsm7FM1fVG2XAG4dpcXkKpSUpWT6jVjPq42fRfJUH2wKOcgaZRllgKuUkWuxWoSrZJgI5giXSqOza5E1y3erhlRucpXdZ5e2DVfJsXKu4yWcMs8xW1ZEzpNQul93wFslQqafzS1uvUQ3bUWNlotLLMMg/19TKeT4hlqluVYpLTbUD/j/f0Bdi7uCuA8cfqE+LkuqPKPamItwPFCwMprlU3xZCwGocyHrS5tBxIB8gSmWZYKVKciVGLMxHa9jjiO5dhH/R56B3uYjkcypzYbdQGyHPsE9hw/0jCuFmIyzXFup4+H93L0F3WsdTs4ud1FIwqwc2kP957dx9mDOSbpQryL82yMKZXYtQQbW9u49aZrcP2xFoZ7u7jngbO4sD9FOheZssxtSb2G7bUm6rUI/WGKAxnzGWqzGeqNJo497RbcePtXYL3b1CZgVOkbyJR7nyuprzST1JL4isrTSuq1gkATWwopDTja+FBfVXJOvW8VlRm8hzl7Cgdgbb4SLYKAXb3/6ZztGgFq0lHvP2UO2ClieZLk7sFrxD5TSW4JXp1vu9wz5RhN1Vup3uBfXLLOHZM8R0myqprs1WSN3DtMpUuLBXdsBNgBE0iVY5VRvlzikQfO/L186vQH5SPgI/B3JwIeuP7dOVd+T30Eviwj8N673n9FMCgKEz7bFU1fNDxFIxVXrs+yVFO3lqW0VJ25JZfoXIrmMQWUrShbZc1WdBy2clxTt17W7EqeQZ0lgClpTGlyORjT0sQSjlaohqlSHOVQcFQu1FSZU6pUq4D18OdU/30liCef6tRxBvK4wLwcFmqMHx/g+7IcthWl5+d7/CV4/exbqMAH1Q6tvLwEtPrrwypcVbm6BXipHr8SWHXbKqHlamMsWaBJd+SyVNVtxyl4VDFaeriKskVEVgQiATAZY3n205hdelDL86mGk0QG990pxwSlVLzenIexzACKGdz1UQGu1bFfBcjF/rroHQauBtoI0AhH3UJSgCstEFzTLPrzOYXrnMpGoiIDrixhb3eQ3EyF6x2icJ2z3JsesLIodufGmnaZmkiWkAYp1QNXS0blXAq8M+WqSyRRHWQQSRbuBl1Vne/gUelzVyjlL5dSlwPGeeJWobDztzXQKmpSgjwCaCtLlYZfFYWWjj2TNhlQsiJRUbQlhK5Uu1pjK0ITnkd6hKbzOabiDzuXJmRR4ddnoLlioVAKsXRBLv658wwx5oiWC/kZG3BlqT+B65L+rfOplvOLxyZ/r7CQ6r4af0f7B6q12Dnd/C+F7HOxL5BVj0YsFugcO89Rn0+QZENEGWuR55hFDaDZQdA5inDjJkTrT0LUXFMVH1V9BBmzKWqTHhbjXaTD8xgNzqM/2BGVa5qydJpgUyErVa7MBbAJFkuaM7FTCBDFkfhnUuWqHIaqWIXB+VzhGtVyPO0ErltUmwpwpQfnDEEcodshcG2hFizFq/Ngbx+j4QRhrS6wdfvIcTSbHfFZzWmoQOBKz9ZpinxK381U4sfvdJpiOs0EuLJpVrLWQqPbRhTVMVuwodDSGoKZR6tYMmgdvrSUM+sKgYQ29hV6upu+zns6g0WFw47MiGIxouTV4UaxAihsVdyU6XzTTbVa9WKt2BJUk6BMAqnHq45tqR4JIoF+RVNLK43X+dcSDkwkGfQES/3d16FGSnKMBaRzsNXmaVObV2Gu24xL/Ok1ZyXkpm5XawO1l+AFVszrzpE7DNBo1LHZ7SAJAvR7PVGQBnENjaQhzeHGvT5mWR+1YIZ0OsPFi7voHfTR7bZw/OQW2t26+AhT3RpRzR03EVF5LRycqscallEiDbaYbOD45zWVppkq3uO6xFP2MYqkKSeTMlRQT4Z9DHq7GA96MseyYRaBOq8HAYa1AGm+xO7+SBSu/XmIPOogjBKsNRIkMbCzu4P7z+5jd8T3hZJUmU4OMEknonA9evIUnvnUG3F6O8H5hx/Cp+49i96IpiEaOap9k0aI7XYLcRBimOYYpvSbzTGb0Os5wJGnPBlf9Y1fh5PHt7HIUowmqSjBne7Y+XPrPdDOrVRFGAi1OY0wUaBk0UBRvanlXlCAV7MLIHSUBobuPqV3C35m0ezKGlbyD5J6WAbic61JKrWacPe4QlIu152qbnUu1CtJnQY0ccp5k3OzeLQbuFXnALMjoNa1AMDqKe0gr4OukqyTZwTea0ug6u7RAlutQaDju7q/bG5oMZKJQJMYDNKZ+x/8fB/C/Pt8BHwEfASuSgQ8cL0qYfQb8RHwEXiiIvBnd92pSjWn8JAFjT5A8mFRm6dUrANM5SpvMFWHWyC5rt1Ft24CC/odmvpV/FYdiJVu3s4fVctXHUgVrCPlbs5qwJQwtuBaBa66EJR94MscR5Nf2wJNHl61s3ApI6s02uCirvL16IrUVXB6pddVweyjnTN93+f+zCfqnP992W5VTflYj+nyc3YlRezKaHiMm3ZqkcsVyw5TOIsCN0aqgPUwbL3y38RIrVwEVkvHrfyvClwLewEuHCXxECIY9YEzn8Bi7wxqXF3FzqmT1whLOfUickfhuouXcQukYZF8FdeNW+JWFbkV0FBYCJja23VhFoWPeiuKCtVZCEhnb+0+vyAwNQ9XaYgk37lZCtBXEQYI56i3u6g/5TkIxMP1KGYBS0wJ+FYbj6nvqXnL2sSnfosGZosltPlXVxMmVSlqtUTVgGs16SQxI6C18uzDA6kYv7ZiL+F52RxFGmZJ53jzFzS1K8+Rg3oKXUtlns6aThSoSSdaCsS1EJF4VlIlrFYwAssIB+kPS/9OxkFKSs3Dz061tC0qfGldsxm+l02yciSLVLxbqVKNBYrbOaJVAMv9+T2bYknQKsB1Ll6RBDxUuQZUzhEYLFTtLIowgwsBS+XF15JNhawBTTBDuEhRzyaoZ0PU8ilbdGHR2sZ86wRqW9cgXr8BjdZxxHHD7iWErTmCdAJMelhOLmE2OofB4JwA19HwANPxENk0l9J+AqZZvkQwD0TtSgVdzvNARlVPEDdi8cMkWJRmR2xcRXApFg8U5qrysZGEAlwbYilAleBMLAk6nQ7anZacremYnekPMOz3BSatb2zj2LGTWOuuA7QEWIbI5vTaTJETPBG4SsMs/Z5OxpikVIED9UaC5mYXMRWUywBTUedqIzARBktzIFNgUlkaqEpXLmnhlaZgd/dtG//ifSqDmf6fxhlr5lsroMzmDpsX+G8d0zryXXJCIKR5vLrGl9KQR3IFxegt7uuiEHSesmYxoCpXHdvu/l/AVsJbzLAAACAASURBVGui5RInKxJCA6QyB9sFKZ7EAka1kZ+2Z7fnCnmNdZ6vJE3KhFmpClabbD5n2LOM0jBzjdGkFcfOnD7HYQ3r7TbaSYJ0MkF/MhSQ2Wl2UA9iTPp9DA8uYDajv2tN1KmXdnYw6PexvtHG6WuOorveEfBfC6ncpq+pgmmqr2nykXL8AkiShowJceOgx3FcR72eKGTn9c4mZfVYfGZZUTDLJsimA2TjAdLxCNPxROxGmFxotFoI4zrGhMCXBtjpjTBeBMiDOqazEPW4gXYjxm5vDw+evYTBMMBsWZekynSyjyxPkbTXcM11T8ItT74OG40FHrj3PnzmvguY5ByHOmcvggWajQSb9CJGDaP5QsaxJBjGE2T5HJ1rr8Wzvun5uOWma8UPdzCaIqUftM19qscs1aoiNLYmWuo/Kt2mCrW+lt47z3H1Mna/kxQkrxmbf8tSfRtl1QZVBXBVOwF1QVH1N0EyRegc7A56qlLUnrsNuOpFU1NRK1Xp4mfOC9g8zt18z3FsNgfiNVzYHDgPW947rCLArnF9LlBLgiIx6rZnyQdptGnWHDIXM/Epv+N7rUqEUvk58OBnPvUYn5H8y3wEfAR8BJ6YCHjg+sTE1W/VR8BH4CpF4M8/qJYCj1oaL38sy+K1DI2wVRcVWhVoza5YdusayrgmMk4lZosV5xtWlN7adqrwVewFzL9Ny3h1MSafU1G3yhrNyhf1dQU11sVjsaCybRTHWeKkahirMRAljSlcqvGp/v5RY/ZoaraVOHvgejWGcKkwvRLovBqf8Hi2oeTMdcN277xcuap/OQxVHw26utfKdh1wFYGJyy7oyoiAh+o/bQLi7AVsEUbgSq358ADBmY9juX9Wu4nHXJyTdLDEkBAjMoWngw41sRrQzjKOHRjkIKCtSHoPA/BVlWvlipR9KxVH2gncunqzS7010FIAm4mdQDCbCaBTlU+GSCwFFBPxyKLFHEmng+QpzxXgOmfTrFoocIsSxSpWd+Bb42px5PFVvPbsBNmJ0h9uzloF5qVtiVO5Vhv66dRlytdDQ+lw7BQYmbKKZeoCWqls1TJXbSRmYN+UnlRRigLKFvlFBQEhCkErbQTYmTxiAxyiC/PPpVrYqfwLIKaiJXqVSul5xc+Q74vp/UgVneS2qBTjYn8hTbHCBVWqCsMD8Welrypr8jMEywzLRYYlgav8jq/juVXAuiSBkGZaaiMgjYrYCEY6jlNhyv/OECwm1vmdw3GGeJ4izqcIs4mO9/oagu0bgZO3oXb0BiSdbSRxIvtLUAJ6xWYTBJMhMO0BBK7j8xiNz6M3vIRhf19A13ScIssUuCr7rwkkYck+lcAL+tQmMZJGC3EcCY7jOCMMFhWbAFfiY71vNpohNjstJHFN7DH4WoKydqeDZpOWAhDo1ts/kG8ed7e7gRPHT4nXZVhvIactwGyGjKpW+sxm2jArSzOk0ynGhFBZhiiM0F7rorm+jmW9LqBsmrGBF8eSAVUBr85rksCVQ18tR9xFLp7GMkD0V9IazXWUEuCqNj7CrKjwNZsCVemVgLQ6xt29Wpq86eiT5k/uXm9drwyE6fyo41nLzIsBG9Ab1poAVlTl7u/q/6rnwtmTqLWPKRFNnSeg1dUfuPJq8zwu99v0vofu6fp3B6kNKpudvZbcMz7q6WozgPyOiS8xeVnO0arXsdbpynPUcDIWoN5oNLHe6KCWzdG7dB69/UviQ8sChX5/H2cfOYM0neLEiaM4fe1pbb7FKgWZn2tYhg3EiTXKmi0QJwnWNjYljtPRSMBnPaY3a1NiQ7U17xuwxokyjtMxgvlEbFvydIKLFy5iZ29fmqxtHTmOdndDxvqlgwHO7vSxNxhjOE0xWURodrbQ7axhfzDCg2fOoncwxnxRV5A5HyEIcnTXt3Hy9PU4fWIL8XKE++99AA880sN0Fut5WzB5UkO72cJ6Eso8NGATMR4i7TimqSjQm9ecwm3f+LX4ipuuR4IaJtMZJjkRs7MDKI1IdHJX+Mo5VnS0ZpGhdybnia7wU+7jBiplTuL/7PpxVi4yJxd3Rbs3Cpy035fEUmB6mRjjPMvnBE2iqUjAqmDMMMZVKkjeUYAr5xf1puXYKRosurEs17Mdb3H/d4kqZ+FjAFgGvd1PXDVMRTkrcXJzhOULtEmjVhnIs4bdd7jvn/7oXx26s/l/+gj4CPgIfGEj4IHrFzbe/tN8BHwEHmcE3v/hD+ojo1MyrQj+rLTOViqSrQ9VfSrq1krDGC5yxDrAvA7FUsApWiuLItcES/5mC5PCTsBWVVWlrFOpqoK1/MySFpSlvHIc5rGnIjVXq1tRwR6KT7GoexRIWpY3Xg70Hi9wXX395/Z3fJyn0r/8SyYCpdrwcghZLtLd7pbKxtW/XQ7ktGmQgDeDbLpYdKWPrgmVKXWkmY8pAlk+zjLi3kUEj3wMQf+S0oeI8IR2A9oki8ozwSvOn9W6GZN5iF+j+Tvqf2mDsJX9lIWtOzJNWlTVYPL6in+rwlYuCJ3K1TxXTdFIQCeWAtKJnq9RuEcYEPK9otjUpllJex3JU74auPEOLLpHxMdwRoBLSFZBrp8NgBeLcOeDegWgfDgZo5DdFKDWzE+rAlRxpmBKCVaZFzJZ60rZqi78xRLCVLhc4Ip3p0FqgQUGhmcsv68A1yL5ICdHPWRpI9CMYyRRHTF9R0OeY54TjbsUKlh7NPHmJnCd0WKAjXkUvBKKEq6K92tYE/9XWgewvJXAlY2rBLISjudqH0DQSmVyjdB0SYhOP0ptlEUvXoUI/BvVrjz/rrO46/RuXbUJCsXHdwIsRtJRvTYHIir1ZjOE4uu7EBUo1k4gPH0botO3o7Z5Her1BkK+mJ/PpmvpVGCrANfxATDdxWJ8AePReRyMdjAY7GJyMMB0SHhJSKmKUF43VK2m+RzTWQ7ie6oIm82mlFtTIUiPS1oKKHyk4lWvF46BpFHDequBRkwFYSZq4igO0e600Wq1BFCyC7wC157ApE6ni2PHjuDIkSOIm13MkCBnc6s8LVSt9HJNJ1PpQD+ZpjJ2uE+t9TVEjRZyQrZ8hiynUtcgilQDl/dFKgoF/hSpC45mB2HtHmoGI+6ey8SNvKoWosbxRCSoPcz0QUJr6g99lfY/altgCngBk+bJ6myKDt2Lq+p6uaZW/F+dxauOdweB+RziVN8K8LWAXqxTrPu8mnLqOSLULOcp3XXdjZUHosox6bYKpbyBKN0/fbMocGltYPOmPDeFNfUIXSxQr9Ww1umg1WrKuBpOJvL8tNXZwFqzi2w0xO7FcxiNDiRhkecj7O7uYG9vT/bj5KmTOHbyGFrNCFG0lIZwtfo64kZXPamDEBtbHENHRQ29e+kSJqORxKmeJLINNsyTRnncZQLhxUIUrovZVKxBeA3v7u3h3MUdGdNrG9voEuDWQhwMUzx4voeHH9nBXq+PeZxg+8QJbG0dwcEgw4MPnUPvoIfZnEHg0+EUUThDu7OBYydOY3uzg3xygDMPncW5nQmyGUE6RxPHMtBtteW6GU4n6Gcz5LQWoRI+ZYO9JbrXXYfbv/kFeMq1p9CU5NoCKce6eIFfhkJ1jLukmhbbF79zthACW+1hWOZhSzzJPUpHhSSlnM9rMUJcYsI8tYu5mO+TagS9T7rWhmo/oHO9er1q9s/tlbuvSgJHmvgxAaY2Ae4eoePVVKoChA2sOvjqkq/MtPAci5m7XQdF4lYtEtiY0DXXEosFiaElJLlrTHxZZYq7P8l9PAjwt6yS818+Aj4CPgJfxAh44PpFDL7/aB8BH4HPHYE77/5wsaiQbr66lNKMfqW0uGh6FbJMUr3YioYqhK32rSW1agdQwFUrcV1Rt4o61vwjDQ5oJ+PSzkDVtLaQUomrLmT432YPIA+rzprgssMtoYb7UxV6rqpvSqVadTNXgqq6frqyovLRAO6VYKtb7H3us/Sl/wp3fIcB45f+nj8Re1iW/buFUzU+bmF/pd9VF1pVJWW5gOSYVuBa+LPaysjpeZyyS71c9fiWBK4sk959EMuzH0U8HQvoWLB5isFALom56FLrQWI4lxTgJzoYW8brisDVCc1lgeqaZVkJotvP4iePg+XjqsTRckn1aRVFjahqqICkupEqVwWubJpFlWu4WKjaUlSWc9Q7G6g/5XmicF2sbcu6WcpTCW1Z0ukW4RWI6o5Gzolzb5VFd+m3a2vhFUWbg67lglt9cFeaZ1UaAerEWgSntHAxn76iSYst5nVxTZDFDtQaCxXLKTRwi14CdVEbVbiQekeqEooq16ReRxLFaCYJmvUYcaRKVd136ZpWdO6W5j4LwkY2YaI/qJb9g4rScIkoDErgSi9SAhABqRMs8gmQZQJrFgsqk6lKJrVUmKpQVgGuNP9asvyXEMU1krHuMebVy3PNz2ZDHALXxXws4yBeLJHMlwhnjAlVfU3UukcQnrgR9VNPQ7T9FITtYwjEe5IK5wzIpljQP3IyRjAeIBjvIxjtAeMdpCP6Rz6Cg/4ljHpDTEcp0im9ZfX6YTznyxrS+RLjfC4qV/rBJo26fJOjqb8uoYTZCbhC9JAerjV0aEEQ1cSfURSyAlwTtBp1uX9Nxxn2d/vo9fpy7lqtBjY317G1tYVWexNB2MFMYPhM4BltBQhcM1oJDMcCzSJaCRC2NpuiEBTPWTmPqk6T8mm6cqo5pV6f/LfxV6YvpOGVgU+9H6sSz/pOFTBRlKw1etjyuuKY4Ri1q+kQcJXtibWGPhsUN3nXKEvu5wZk1cCoomgtxH/FtSW2BkZ05YoSxussitTGQWZJyU+ZotseH5g4kGvFJTCcwlU7BWnC1kCToC3r2bX63KDQSkvBq8p4m2vNpkRtEBwQdokXPX7O37wEW80E3Y2OgNjhaCJ+rd3WGk4euwatRhP7ezs4/8gDGA13UFuy8dQEe7u72D84kEZXJ04dx5HtdTTrAZZhiCDuCGwPI3oM19FZ38RaZw0pm3MNRqKG5lxLv1Yq3qkHzQWmWfWQhIbqc/Va5s/xaID+/gEm45GMdW53EdQxmAR4eDfFPQ/v4dylHuJmjOtvOI4TR7cwGOQ4c34fw/FEmrOpwJzHN0LcaODa667H0SPbGPf28ciZc+IHO5+pB/BiPsW8tsDGWhudZhv90RSDcaZJImlOlyFfANs3PQVf9y3fjCedPIpWxKQhkFHRnecCB+WcFfO+nlR375X7XKFsdbXzBkVdNYGpVdWSprxeXBWLsyco7iFKc1UJKyrmMunm7uv2l+Je5ICrg6eiInVwl6DWNfGS5CkrHUy57ca1VWkU93xrsFVNdLqKF1ZK2O3d/I2pOp5jwSaBcq9141m9WYtkgrMgkL8TzprnrVRJLPCR9/3pE/EQ5bfpI+Aj4CPwmCPggetjDpV/oY+Aj8AXIwJ33v2hQx+7MCXbqs2AlI+yfNBAqvPzK5SstRoip2SV0lPXwVubzBy2EnAwlRt1kMLBVC0jtBJeW4gZNSogrtvpz6ZArR7Yo6lRD2/nsbznc22L26i+5vLX64LRlRteQQ70xRgKn/dnHj6+L3foWrUUOByLajn7CuyzhZRbmFXh4GWgsKJyVV84W+jZsrC6+FI8y+svxJKdyi/eg8X5v0VCtR8SAa5c+YtTh4BcrhO5WDWrAWMfshBWE2RHFQyeVH5VLBQN6Jg/oFPvKJxYbRiiZfIEOgSvBlxlUUevO0IcAjP1/ZSmWtKEKUMIVbjKXs7nCJdLRB0qXL8Gyyc9B8vupjTzc56g0rSEMKkS5+qAL9VtBiIPQVk9B7rYrcJWOV/OLoX+ieZzydeIO67znqzkZ5THaImz+mUatJHFNn0XFagXlgL0IXTkXDGP1HA7ICsefYeEeFIGy5hRVBdHSOI6OjGb2jQMuqqqkMB1Kf6PBoIMuBJqsGRdGzOlAlzDcIkkrInSVdTFBlRrbIiVj7DMx1KyvODrqXAlsOFrXMMXnj96ti5nYhGwlFZQPH9c+GtjGImvqJsZA1XLzvMJ5rQNkHM/Q52NfKhqnvG9MZaNTQTbpxGfvgnxiRsRrZ9G2NgCpDEQjSozVbhSfUvoOuqjNtpHbbgLjC4iH5/BwfAhBa79MSajFNk0wzydCeQUKIkQ2QKY5AuMKPWrBahT5dogwA6wmFHlyvNQk/cIouH5ZcyiEI16JN3WFcoDYRKg3YoEuDJxOZ7kAlwHvaHcF1rtRBokbWxsotveRhitYc5Rz8ZH7PjugOt4JMCV0DNZ7yChlUAUi0o5S+lFm+t1JHkUWoBoIx4dL9osS7xFReNZ03u/A1UVD3QSMzcPqd3AEgipmK4r3LSGYXpNKUBVdegqZK2JHQC9otU7tFTM2+tcIyPXsMviqJbxej1pEy1NKhjL1aSrPHM4xaoq/nR3TJvolISiBuRcU5m7WLZftTqx4xDnAktOHJ6vL5s/HLw15au75N3HOKU7tyfjXPxVI6xtdhDXY4zHKcbDDPV6G9decwOOHDsuDbUeuPcTOLj0EOqgPcccvf4Bzl88jzxPceToEZw6dgSthuhRgbiJGj1bmWRp0Lu1gTiqSzKA40CUyEwYcFSzw1YYybhmw0SxiLL4CvhjGXtO24ox0vEQ02Ef07QvyZLZrI5BmuD8YIlPnxvgzM4ASSPCzTdu49oTXQwHKc7tjDHNl1iGkahOB/0Bdvf3UItC3HTzzTh98hQG+z088tAZ9A4GZKmiJs+pgK/NsbmhwLU30IZYnB+YcJnPMkwD4PjNt+IbX/ztuO7EFlp1VVVThZ5mqkIX2ysmZKQuXxXJHAtlAykdn9Umk3yd+r5aAyqnGrXxYFsxYKlDXK4LuyYCKkcLP3COdddkUVpgaaWFzfd8j6j8DZpKUoTtAKVqQfdV1OPS0IuKZb13arWD81jVa8DZHPBe6rKsxXOAqGTZZtBZKoijgNwLBehyTs6tKZhmY0Ser/uj1/GSdyW5H3P7HBtqCcNXfOjd7/i8nx39G30EfAR8BK5GBDxwvRpR9NvwEfAR8BHwEfAR8BHwEfAR8BHwEfAR8BHwEfAR8BHwEfAR8BHwEVCR0xXLToPll7sEyA8PHwEfAR8BHwEfAR8BHwEfAR8BHwEfAR8BHwEfAR8BHwEfAR8BH4HHGQEPXB9nwPzLfQR8BHwEfAR8BHwEfAR8BHwEfAR8BHwEfAR8BHwEfAR8BHwEfAQeLQIeuPqx4SPgI+Aj4CPgI+Aj4CPgI+Aj4CPgI+Aj4CPgI+Aj4CPgI+Aj4CNwlSLggetVCqTfjI+Aj4CPgI+Aj4CPgI+Aj4CPgI+Aj4CPgI+Aj4CPgI+Aj4CPgI+AB65+DPgI+Aj4CPgI+Aj4CPgI+Aj4CPgI+Aj4CPgI+Aj4CPgI+Aj4CPgIXKUIeOB6lQLpN+Mj4CPgI+Aj4CPgI+Aj4CPgI+Aj4CPgI+Aj4CPgI+Aj4CPgI+Aj4IGrHwM+Aj4CPgI+Aj4CPgI+Aj4CPgI+Aj4CPgI+Aj4CPgI+Aj4CPgI+AlcpAh64XqVA+s34CPgI+Aj4CPgI+Aj4CPgI+Aj4CPgI+Aj4CPgI+Aj4CPgI+Aj4CHjg6seAj4CPgI+Aj4CPgI+Aj4CPgI+Aj4CPgI+Aj4CPgI+Aj4CPgI+Aj8BVioAHrlcpkH4zPgI+Aj4CPgI+Aj4CPgI+Aj4CPgI+Aj4CPgI+Aj4CPgI+Aj4CPgIeuPox4CPgI+Aj4CPgI+Aj4CPgI+Aj4CPgI+Aj4CPgI+Aj4CPgI+Aj4CNwlSLggetVCqTfjI+Aj4CPgI+Aj4CPgI+Aj4CPgI+Aj4CPgI+Aj4CPgI+Aj4CPgI+AB65+DPgI+Aj4CPgI+Aj4CPgI+Aj4CPgI+Aj4CPgI+Aj4CPgI+Aj4CPgIXKUIeOB6lQLpN+Mj4CPgI+Aj4CPgI+Aj4CPgI+Aj4CPgI+Aj4CPgI+Aj4CPgI+Aj4IGrHwM+Aj4CPgI+Aj4CPgI+Aj4CPgI+Aj4CPgI+Aj4CPgI+Aj4CPgI+AlcpAh64XqVA+s34CPgI+Aj4CPgI+Aj4CPgI+Aj4CPgI+Aj4CPgI+Aj4CPgI+Aj4CHjg6seAj4CPgI+Aj4CPgI+Aj4CPgI+Aj4CPgI+Aj4CPgI+Aj4CPgI+Aj8BVioAHrlcpkH4zPgI+Aj4CPgI+Aj4CPgI+Aj4CPgI+Aj4CPgI+Aj4CPgI+Aj4CPgIeuPox4CPgI+Aj4CPgI+Aj4CPgI+Aj4CPgI+Aj4CPgI+Aj4CPgI+Aj4CNwlSLggetVCqTfjI+Aj4CPgI+Aj4CPgI+Aj4CPgI+Aj4CPwP/P3puH63aX5f33Gt5pz2fIyUlCQhLClABhEkSlYJ1IBBQE2uIFUhQElFY76K/9tVWv1lrb2mKtLQ4VKGoQtYoGEIqI8sOII0WByCRgICY589l7v8Oaftd9P8+z1tr77IQECPSPd3Ntcvbe77vetb7ru77D57mf+1m2wLIFli2wbIFlCyxbYNkCS+C67APLFli2wLIFli2wbIFlCyxbYNkCyxZYtsCyBZYtsGyBZQssW2DZAssWWLbAsgW+QC2wBK5foIZcHmbZAssWuH9a4Onf/KwDD5wkiX6fNAD/laBG0tgPTZLae/hz0yBBg0avTxDv6w7aoKkbJHWNGpUdM8mQpCn4Th6zQd29POExeHz7/Lv9qvm+Cg0/X++x19e1HcuOkSJJ7OdG/8+fP8txL/hAvtPeHZ/VO9l7OE97T/86+H4eimfQ7DmNRk2ptmSDx2fpd1V7znp/78t+TpCkGZA21pZNDdR2zmzzpql0DPDfFX/ma/j3Gmj4M19fo6oqlGWDsmpQ1fzmEfxk+eqG3/Ze+32ClN9+Trycum5QNgnKpkHlfSNLEgzzFMMsRZbqyq0ddep277KU/YHH4x2ydtZdS4AsS5GmGdLU7p01kzVemvK+81xSNSj7FLIBkA7Q8JhqgxJNtUBTlajKCk1d6jg8nt6X2HF1Zrw29lO2ld85voSfr/7d6+P9fhTnZf2aJz1GzXvCo1Qlkqa286grew7UR9WK3lftmdJxeDkZr3eg+8rPbV9Xs7/bfYt7Z30qXuH/3XOe3bNkx/f+3PA8eD7RH+zeRN/juap92nPc+2zz+WrU/t6Gas9MbaTnuvdMxjF03/VX/0z2P14TP4ttrv7qfSyea7/vvEbre7rxSLPcnxe7b/bMR1upF+ncdJ/ZjmwzH1NspOo+J/pjHIevtbHOxzXeS95b7yc81/bZ4XgYn9975NV/4nzYN3msfc8ve52dC5/Grj+kPLsEeM6THoZvuP5KjAYx3tpDwS7Gv9tz0F27tbOPCb32jzZVv24af26iv/Ea7bgJx0e1C6/PxqoYA6KfaYzRvar0TDUVx3Qb1/Xc1pXGkhhr2B9iqOPv66ZCXTWo+W++l89DVaEqFigWcz2jdZOgKBvsTmc4vz1DUXBsKrFbFpguCkxnFXbnNXYXDWZFhRnHLt7mwQjIcyxmC5w6ew4ndmeY1inKMsFiXiLNgSsv2cQjLjuCS1aGmKQN8pTHXuDEmTlOn59jmDU4sj7G5sYEm2tjbKwOMRqlGAwzrG2sYX3rMLLhEAXH0iTFZGUFk/UtDFfW0WQjFMj85rAPleonNVLU6Qjj1Q2MVrbQpDlqjnXsx5oHU9SN9dMkGyLLh0jzIeo0Qa1nOUOejzEY8PeZnju7BxxX+Bzb/MH7yOOyg2RJhoxjil6foUpzjSVJuUCycwrVuc+g3j6NpmqQDMZIJ1vA5LD+zTFUn93YeJlVJbJ6gawp9XnWByrUyQw1x3CMkSYrSOoESTVDU5xFvTiHqi5Q5yM0o0NIhkeRjDeAfIAmaZDqfZxUbA7y1Ua7hrD5m32KT0Zl8wWfI84QfBYzjsecuwqgXACLbaTzXVQccrMxwDbMeO05as4JMWfYzNeOF5pDNB81qHmvdM8q5HWBpCqQFLyeGepihqSYI+Fcmg1RTw6jGm8izXOkvKZ0iDpJdWwNHRwjqgWScgaUU6CY2zqI55SP0eRDnRuvJeYWzpW6Pj11/DfPy+YOXmdVzvSc8Dni2JKzv2cDpEkOZJz7xqj5b47D9Rwod5AUu2iKHSQlj9GAD0EzGKHOhkiysc2r7dzH+aBAU/F8d9GwXTkWZEM0gxVgsAoMJuqjKcdWzR/WJ/jaquI1Vu36gOeU5OzoI9TJCAmvV9fE22x3gesHjdM8NVtWaBypyoXuBVcC7bic5cjykZ4TzvEJ7LptLGyQ8jnQupCfwbGl0j2065mhXuyg4XcxV3s2PD7nZRvqdeP0fj0vI92ndLiCbLSCVNc/0X3WlKf1MOdjjn12vxpkqNMhKgxQg894jjrNUSFFk3EMyFFxLspzVJmvVzg/aVFdgfdfK7Mk03PvM2k7B3Pct1fsnatjhd5bGrYzwd4V4/5XfGF+ftD4vq6pvzCfuzzKsgWWLbBsgd4e5cCBKGn2r7yXbbZsgWULLFvgS9ACnw24chFs2/EOuHLFqf0LF/BicgYm+hDKAAeXoVxLOlThvwXXCJQIpBxiOkjR1lxg67M0RAsDDCgaX/LjOXBN9bNvyvxwBoI6iHTvmrsDrhe+PnDJQUdyiOrgJa61Y5gdndF04BuQOFILJbUh0bu7jYfAlf+O/xIQ4lbN4Kk2doKpBlv1X/99QHKCEYMm3GTWAghlWQuUEni0V8Z7k0AbWW7sBV3VrtzXG/zRhtW7Q1kB2iZxA5QAgzTBIEv1HVvJgH78mRA2YOqe/iM4S+DawVZdscMhbb73QaWEGzxtJEdoMgIy+IZrjpob1aK0PinQ4XCwB+ANJBhQsk5vUNkOpAu+m6CC9XQeU4GEdGj3RJCQwJUb0wvBYvT16PeOye35yHIFJjrg2mhzuh+4BojsLTrac7f23NvfA7YL1gh49iCrQ862r/b6rjWHYxG1BXedbBeCO1Fp/ZvwKO5LB3gdSmqssHHBNrcEe9Y/BegcCPavJY7VBgr8sxVkCNi47/GL59zeGxB4L3AV0tf4Wo8WWQAAIABJREFUZWOYfVn72obdf6PPszFL18/XO3AluuHr9EzoOfBDtQDTN8Zqt+757YPWaGuBsn3t3QFX9qXesKhuaPD8oABXBL76fyNsDdBvz1sALR+7dd+8Dfw+6Hp0yR7E6oEZBQ8cmApaOBgx6OpBC7VTd3MUzOD/GJgpStSCQDZOVYsCZVEIvhIkL8oa0+kM27sLjUtFWWFnPsfudIHposTOnD9XmC4qTAlc2f4KtuSYLxY4u72Nk7tz7ARwLSo9kpceWcG1x7dw2fpEwHWS89pqnDq7wOlzc+R5ja31MbZWx1hfGWJ9ZYDJJMdwPDDgeugQBqMJCt73qsFgOMRobQ2DlQ1kwxUBFz1zgpWFj4uJxoTR6gbGq5uCXeovbYAyRdNw3MgEJPOcYxiBXIZKw06ONBsjHwyQEmBFYEagqINMGisywvpcARsCRwE+f31NOLbYQbJ9F5pzd6CebaNKciTDdSSTQwKiBg8JgInRK6AqBA5zQleCT8726hRstxmaqkBK8NUwqMHXT5EsttEQvvFlwzVgdAjN8BCa0bpAo+YOlA5cbRxoxxZ/BuJn4TMP9PKRTRpen68RNK8RjJZIiimaYtfQfzYBcgd8bANCV523wyo/HtctFgN0cN2UqOu5IGLOcdu5YFMyKFAC1QwJryvLUY82UQ/XkBC4ZhxjBgbKRMzUOYCawJXgk98LG68yAs8xGu+rjcan1OZSBaAt2GIBjhIpYSvnj6pAxe+SgJB0MhF8ZJ8XyMxzNCBU5/F4SXMki11gQeA69cBfotexbRqCS0JpzjUBGzUOzwSHUUxRE86z/bMhMCRwXEGST4BsZEHLmufH/lE6cCUk9QA3x16OMwPCxjGQjm0sjjHbA39aVyIBw6P8U6wRdJ0E9gqqO5zVtQ7U/hBkJlD3sUxtbuONvd5gMEqeH6H5FPV8R98V24QwvF74+pHHyKAVSpKh4j3KCe0nSAYTwdbU71lD0Kvu54FP/VcjNyoHrnVC+J4ZdE0zlHz++HPGbwYALGhiEeZusWsgOm3BvQHXbl5g0E6f3R9To08fsGi+p5Xrvinz8/pxCVw/r+ZbvnnZAssW+AK0wFLh+gVoxOUhli2wbIH7rwU+G3AlYLAY/AGx8i7Qvm/jb+BCG3ZXP2gxnOdIuOGSqiI2QN213Rv1aavoI2zgvjY2Y6H00+bNF+JUFnDx7UrKoCKdRuDeKF5j2bofrsZRDr43F6rZXPkS7dgqWUOU1oGvgCt97mxKCgfUpvN0ZWMPehF6uOrJlBumDgpFpFR5UkPVqMsKBUFGYQCkg6m2qJfyR/eIsLVBKYhicCmAjsScep3BZcFa7jOlLnRla04FqyMmnbIpmqU/5u8FYoUrY2ehTUhA2Pivrr3XIAJGDl0NxtWmkh2MtUmSypVv4qaLm63F1DbNBIQZgYQDw4BI3n9MJWz3Qq8xCmZdJ2B9QNqeYrGFfFKp2Sa6haOh4KS6L2CWawotxhD43MCtNqopgauptO0c9itDhRB6imU/Tk8h3gee1nkMrktRSglz/9qjbznEPlCh6m2g83PQGsrcgK+hbt3zVLQqXFNO2jPs/+a56JwCCO4Fu23beFvr80T5bWseX9ZXHQyq7Qy2BthyWZWrqx1cq0lcpS91kWiJn58HkuJeOHANRbgpXENVHirR6C4uQY1NsMmnunMNlbv/Zq/avTvGt3z5Q/G0x1yNIdV8va+4N+xLap8WQDnxlfI4zsGDIaEe9n6tNtSlt6TXFLnsZ646tL+78jb6ejvOWhCB95MgT2o0D+rE8xiKsehnbFuC5aqqFfyoGQDxdmzKQmMS1XtV1Qi4zmZzzBdUpvPnUrB1lxB1XmBnVmDbgevOopDKtRL4z1A1NXamU5zcXeDsosGcQ0DFYaXBkdUEVx5ZxSWbq1gfpDg8SbE6GmB7t8KJs7sCNVS1rk9GWB1lWB3nWFsbYbI2werGGtYOHcJkZVUAZSHFfIV8OMJwdR3D1UPIxytIkhwVIZQU6Ta2EbCNVtYwWtkQzOFYadzcgiLSeLK/UsVH1aKAGNWg/HuGNBkgyzm2cNiz9zCo6PpEQzO8p3lmikRCMQWfrB8QjNbT88DOCSTnPoN094SpkYcbqCfHHLbyPdYf2IYczOtqwRuGjIBdf8p1LQoKVTOki5nAYt3MURO2llMDoFLXjtEMtpCMtlCPVlE6tLJ4hEHONkvGZYahs+7FwVxp7rEOBTxMvcjzUgaBIH2BuikE4BrCvWzsmRM2FreqVj2GMX8abKcyMqWistxFWW8LqqYNgSbVnGs6HoOQdT1DXU8VNGio9MwnpvSUGpGAjargyBrx54OglSpLZQxwvhuiyQdSpgqUahy1fmDZHXZ2yj7gebD9lR1hYyQDn5obOMcIzOdIUt5vIksCWx6kRFVN0cwJGXcNnDa1+gtha0poOqQ61ubB1INvNQGk4ORcAJUKds31A1O4plR85isW0NTcymuboSn5+rnO2ZYHNn8x+JHwWgWGR5rvrfkjo8egJa9f3S7GIi0mXH0KKlF9rG2Py6BArnuteVbQWJGvdi6RgtWVwVIYL6Yo5udRTrdRzXZRLaZI6rnGBCrKs+FYAFvrh+GK7q+AqwNmgXILaVv/4TipQJutXngODQaoEp4b4XuOqqGq1b4FXNMElTIuDMBS1G4PVcwNHkxpg6TWT/USBX9N96x39NceB00gXS/fM3fcHz8sgev90arLYy5bYNkC96UFlsD1vrTW8rXLFli2wBe9BT4rcLWtoKkvYqHXWx+2wKPdIUVae6gtTcUklVg+0AZBKMMVsI4X7rXyVCotKjiZQi9AkDpkNKWFIBw/gwvygLquDNAK15Wklu57T8D1ANAaKbae1OU7UFuCO+xp05YP4NOxUI81u0QdexbODn98U9gBaLaXAVdTFnG975tO7VNM1aLFeSg0A6xJQWiqQm6IpCCTwsxUYwQbPLI2uj3RhVLGYRYDVL9WDly1adTinxtN3gf7uVO1GQsb5DnGg0yZjtzshUaO58dz4eZLyiD+NzZg6mh2T0KFx9eFCsSUVS5cZoq2q61MGVmb/UBO4DrSpkfqKCq0YgMpZZCloxtMddDpm2RTfVpeo6CW2tZe0yotvcMbSOnun07L087t/X6qDhND+ec3sT2mju17ON32UO1qI27qTP1OrdYDlZH2HeejtwYI3QvoWnVoq3R2uNmDy3b+fm+9bfi4yJihl8ofIFP2Da5wda2eg+m9n217U7s/UpW6QtQ20d3PsVmPc+gD3/YZCXWrFHud1CcsSPqgXArYANlxr7yd7RnyAEeoXMN6xNtEe1y3qaCKTfLIANShcI3j9McF2x13AYS4bz3bFB5Xx+pLlWIg7cVxqHB92mOvxmhgamkLdMQjYCpD4xt2LxgMkcOGv4bjnZ0N29oDXHxBH8hap3OVPN/rwQuHYWEjErYV1gcNNgh6ebCDwEsq5cpVwi146gUFEulgUVNVX9r8oHGD9gICrlS4mtK+KEopVRdFANcKi3mF2azE7qzA+dkcu/NK0HV7vsAOX8tTUr5vgkVV4fTODCd2aUXgwBUNNoYNjq3nOLw+wtZ4gMs2xrh4c4J52eDEmR0pb1fHA32vDFNMRhnWN1awtrGClfVVTDY2sbZONetIwaqSY0vSYDBaxXjziBSshE02XtY2jhHWUXU6GmE0WUc6nEiF2u/Xug0pU4kJVZmmPkRGaOqBFz0PBDVM9dcd4xiWCypGt1ZAk2MqLQGyseZbQS7essUc9c4pNGdvR3LuNiSzMxov6slRVGvHpT6VIjaQkpIuOMeYElVhH0K0bICK6r90KMSYKnV9CpTbqIttpd8nFZWjI09BX0MzWkE9YDo1rQpy65N69q3/REq/FHyeMeNDoQWc/LoVKBRoNRuBpKC61Tp8nQKFnuEcaUIQyVR7BtccykVWiAd7bCzi9TXI+DeqrXUNZ1CVu3p+03wdyXALzXDdUsUJdQkYGVxIqWwdWuCQ84b17A4OhvpYSk2m2StdwxWabhfjgWdTLsYzZZkkvMaUaf1U1PJZ8nFF6mUGrQcMXPN+cGwaWIaP0upLqWrLirCVgUaC08LmWcJZQsVsgnRISGv3QudPNSk/qzJFrmW+GBhkkJwgkp+bZiOpeW0+mwmyNyXvOcEor5Pj8sA+RzYCQwUOMOBnRWAxgKvfe67lAjq6eprQ3oIxBWql/7uan4psPjvsu7IWcGug6FNhTUNQLQsMzv+0hNhBOTuPYuc8ihmVrgwMzJHSVmQ0wWBlE/lkA+l4HeloDQntEzIqkWntwZ7uay+CcM/oMgBrVgF6npMhqmwo2wB9U/nt8yrvH/uoztcwv1mDBG/1cVg/75sXOiuB3jpkCVxjxlz+d9kCyxZYtgD3L/s2H9YoS0uBZedYtsCyBf6vaIE+cD14vOKysous7z/pcB5sF9MOVExhYBsNU2Hw2zaHnTpTWkgHCZH63FeDhQqrJZyWAtaqRJ0sSOlCtYUpGLXA57dUht0Z6/o8hVr/7qVz7b2uvYq0dkd7N0oCXZEP9e1aeZ+q7aCbHRvu+G+32bzQ79HOwWGlmIdt5ASfXZ3XHscSWd3KgUpXQtYapWAGPQsJUE3VKq9VV5vmaSofMX4Of1/U/IbUrbIpkD2ge7c6VAzvScvCp4oGGOUZRsMcPJ688aik8iblMWwPzHRDqm2y1hPQFCO2Awn/TUtXj24T8FP42ECgmJ1t4GQ/wL6WWVqsPtKVMoL+BOzqh+6dKAm2e1I6IDIxSQdZTUHd2WV0vpldul/cW29Jm+R7gC2AZ6iDpYjqLw1cNdh1r7BL6Dxm7akJdahdb/j9BnBsn9+OuLlaM4IghO+hlgqFuafau9+pPCXdS27v8sXbwP2Xw/uWbRoWE/3xw/aNXYq+2QeEwtVBXauIDP1Zt6FUG0bqtCuMOxjtqj1XUis4EA96pLJGyrw/NzpWwNU9KtZQyXdegQaB3FdXimX2mw646jrC/sDHl1Zp72q1/jlZN7vQNuTuJgD77ATPedLDccNjHoQRh7JQsgpohF2J9zh5/vnI6kqvNlDgwTILcrn1AdvIIbqsYBR48lRkBtgSuz8cW8xyItT0vc8NWO/3lX6lVJBHQEdq1j2+vNaDzVKA/pYEevSKpn8roWrhafg1ikWJxaLAYrGQwpX/NrjZyM+VwHV7SshKH1fC1wLn53PMGBgi1mHabpPg7HSOu3ZmOL+oMaPCFQk2BwnWxynGI+DQygDXHFnDlUfW9GzddW4X09kC4zzH2mSASZ4IuG5srmHj0LpUrsMVgtctjFdWUTUJKvrOVgWywQjD9cOYrG4JxrLZuueHqlsDloPxCvLJpqlQqXhvvYpNtW3A2L1caSNAFaPuvds7uEcyX5MR+rmHsin3Of5RJWu+rQJfPgdS5VhPz6I5fydw7jPA/LQBMKb7r12MZrJhsDaUt57ZoqdbykzzQyV8q6lwpKqSYzdBIX1Ki11gtiuvU5TsQ7R3IHSlOnKAil6bGvgzxTwFXD1dXPOe+7hqbveAo40BplA1VSADioUUmPRT1ed4sICp2iWtS6n6bQiifdLw/7Lva9zVsc3GgmNSmlCJynUBvXCmwPwsqnIHdcFU+gmS4SYwWUNNda76M0GgBe5kBVBXSCvaEBR2PYowsaexbZiFQXBp85p5tvq3n5etZdhrfUyh1zibpiyQ8nwIeDVBEy4StlL5PNLcyblMykl6hdILnd6zuhdzVPUChUBjoeCswD9tJghraSlAcMr38/zDr7YmaCWoLITY6UUqr9SM6uoBcsF/WkekeoYrvp7AvabKme/xa6fPKaFuOjE4m9v966JFHnD3sVN9qO9pzj7owWFbRxrMtSCcta0UrlKOs7u4v7aPy1Tcs/34PjQLpATIiynK+TYW020UVLnOd+WxPMgzqdIHVKevHEbC54A2GAKuIwO7MX4TZjdmDSHELhsJ2gaMDMhnQ5QpVa5Us7ptAPuIdWSJBHrLUVO8Emp7ODXWxjaPWt/en1l20BrdHpd9Qdaebvb+2Gi0a80kwVLhen+08PKYyxZYtsB9aYElcL0vrbV87bIFli3wRW+B/QrXgxZ05rNlG9Z7/OLClPAzvEOVJempZXve2weKfe/XfbCVy00HfabkclWae65ZarKlwNomytVeTP9yZVB/YdhXkwbQOeh67LihpHRVRhR6upsGuC/A9QJVq7EI54pdqncL8hwmxWbUFGsEqtz8cS1vICv807QpicImJWFGiYI+hwVtBPg6+0Db8/X8WP0DuUGkqpXAVUI0V1gSOdEeQPVKZFVnYJYQkntW/n48SKXI44bXPEJ73q/MePVCWPKeYxrfcCRkJxUO017DP1XnZWDUgLJ9hdJTG+Y2PT3+ZvBeah9CskgT94JJ2ry7z6o2b/5+ux/23fVw72s9ANu/b/3X9aG+d5u2l7R9iVcZKfkOXKNAUaRMxvV1pCbsIvy6Wh9QOzfzfu2ptBV/iNd2HqWth69Dhkjr530zdZWpfcMqIDbHXbt06lnzC3YQ7NcUF7tn7Ih0e7e5kEJJ44L7xnqaqO53X1Xcg93qpQ6kOiuB8C7tfEjb12lT716r/eI48iQOWG39Rl+R2i/YY8VWgvXo/rZ9xSC0vcfho59/y4dsT70Hzsd5te85SNF64ABksOg5X/FwPO2xD8IkimbtAf+9NFsPSvDczbLCAwYeIAlHZj6jBi0iSGG91YBeFNGysbSzfOhU1V3qqwcqes+PFHIlfSZNmRbX3HnH2mcq5bqqpUzky6qmRDFn2rQrx6iqXxSYzxcGXYtC1gKFoCsEXqezEtuzQh6uBK7bcwLXAlOOc5FynebYXVQ4sTvFqWmB3bLBIM2xORpiPKBisMTaKMG1xzbwiEsOIcsT3HluW0W6BkmGdSpcRxzLEqxvrOLwRYcw2VhDPh5jvLKO0cq6+XEqnbpASig1WZdP63C8akFGcjyCGcXFLBsjG0wEd5gOzqJUmltdvWqp7+6DLLg2wUBp46rS0/k5636xn9NqwPq7Mg74bBKaCt4t3NLAivmYL2uNZroN7J5EPTuttHGpHVc20UzWAVoAEL8zeOX9xDysDRKa72QqgKYiUfKZHUhtmlLlyPT1BVPM6elLSGuBz4ZqzMhmYF9tIb6NB1J8e8FIezQD8GuWkqJRGREsaEXAt5ijKZgm36lu65ywy4I/nId03r0MhRhb1dfb8Z5tb0pOBeTotTo/D1ABScsLwrPhBJisqG10n0TfPLysdUhhwJmFGSNXREEpXrOlvUsf7Knv5n/fjSWtiljp77Sc4TebhSB3ZspTjk5UPdMigkXNCFypuve+otUZ52UWOOM10K+8LlFKdVoqg0SBUo1nvG8EgizsREJtweq0XiBtCqSeSUOQ2LBwlBdv5DzspgU+77LdeHxTkvI4yjlR2j9hsKtbvd9I3elzVsxRbbBek3ov6KaBzP2d3RZA64OwQ+F5e3syC8OCRtZvTTFfmCWCgCvBNZ9RFs2aoZzvoJhPURUzZEmlgEY+WkO2cgjJyhYwXEMzXDW7CPZfD1QxkETPVz1XcpbNUSUsPmbfgq3ZEIWsDmhlY77m9mxaANZdXNoRnwXnbOax9U3MdZyTLVzsvXb/osLn+P3r2ThwfxV90PTy+f6uv6bmsZbA9fNt0eX7ly2wbIHPtwWWwPXzbcHl+5ctsGyB+7UF7s5SID7UQKulOd0jcOWCmTtiLnK9WjwVLYY6wnmqfykXrCJb6GVYzTdGtr9xqyvCGqYTmnpW5+MLXG0Eww/NNzifc8M5kHEc0Wov7g0vacGrA7z953DQIlnqm1BR9JSRtmO05XOAO0v0dyjbUw1yQS/g2npjWqouq3szPZd+rVGoWJsApou3NqYBYRyiUnlWEbb6FtJT/HOqaLzCND+HShwqZdUzstRgKxUjmSit+4UakLVUOdsM56KuQ2SjVaTDsYG+aiF1FDdWtvfyVHqHTLGJ6DxWIyU9NiWuJBII4/GtmIksCeJYrrJuwaBAm6XcBnDV0bwgkW2AAvIH5Nzbh1voG9ujflE2qoid3MtuIAp8aNMfUMp8dg1Iur1AT1pq/SnUQfYk2fPQPpmdlC4osO3e2nRvbYYJ4hzUG88wb8kWuPp5q+jXHrBnUj2zYPCiYO5bZ/Bun7LG+6sFB0JBbJ/f75udpUDbcK2lQdwNHd9uSFvJ217tSqdQtnoevQBUpGyGDYIqYUeRH1dFe0DF4L3ZC7Rt74EEA7wBs8MzNsBA9zwKXnsT7G+P6FdxbztguX9U2FdwUAEU4DlfeR1ueNw1eqbCUqAFST0Lk1BAWjSil3OgWxcPuQctQi3ZjxK4VYHaWW3jPr+uUG6BsQfebFiKcYn/5kBQqoI603+VSh/n4irXeA/fx3R7K5JGe4FSxbIaKvFc2UUAWxRUuJYCrlS6Lghg57QaqGQlMJWVQIndRSngSh/XXVqkEOS61yML+J2ZznDnzhTnFjWG+QgbkxHyjOewQJ5UuPbYGp501cVYWx3g9jPncfL0jmDwxsoYa+NM6uKVlREOHzuCzSNbUsPl41XkYwMyKb0xqVDkZw4nyCdrGI1WkY3GBjnZNDwnBQwzWZ5kK1tSiprVC20H3JeTaccKYrC/Uq06NIWrLC06gOO5Bm3hSY3nDtcFiOgbWpxDU+64qpkp3SvyjhWcW8xQz7fRlFPNodmQwS+qOFcshbwtSGiK1AiwGD42pbYVB6SX5xCgwrPcQVqysv1UcwISpqwTDo4BqTGj6Jw93VE8z8ahvQGlfgDMVh+sYt8gc7hJtaIKgLGdpNhk2jdVhpa2HoHZUCLyE2NciPHKgiP2HAv1E/gXBdL5DpL5jiB6lSSoaE8zYuEkepBSPctAotktKNXd/UsTAj7CSh6YwURZOoylAja1cVicOAhWM1T6HEFbWv0oWNEFhNoAldLPmdo/ks+oIHdmNj4WJLIWzFAi5SRPP2M9oxb8DvVwJthrMJB+x1ZIzLx0CRMJtKXjV/o7i1N54THPOuE9kJWIxna+m5B1X+BTazAD9GZxY16lVujM7nNrILAnihrHjWCYedaafy3bSJJ4FbbiGCgkGap8WUlYwTFZ01BprzVivNfXpbRMKFk802GsLJ9HyIarSMcbgq01PWoJ11VQzIImFtyOAm1WGKxMBqjSiew16nyCKhuhpMqabSwPd7MA8eHW6iBYVaw24BXZQZEh0voMRzDVoul7ijjG2vjAdeT9rGqNWSvAcIzp10z2Fub8nNfdyzcuW2DZAssW+BxbYAlcP8eGW75t2QLLFvjitMAznvXsPT6i+z+VINBAgqfvHXhajUFQblS4EB+uKOXNCtsEPjFQcvdfQVa7VwTMMnjDxXeh1DApilSUg15m3NSw8vFBULf/aR3gPQj17j2vgEX3dL77rsQtBPp7iP3Xul/Zqs1fKHjDo3XPKff8Er0wlTwWXf0QEFZbGBVkohfiQgCD1gEqTkMbAW7AxPcMVBG00rvM9laxAeJmhSDCrAaMSXUVotneeWbAle+QulVqHwNTQ9kI8NhsM/88Xlvrveap2SxSwX6Q58hGK0hHK3bvtEmiFyAtEC7sJaEA6dRJoYLyDaxSEAvBHCoTuTHNBkP1E0G1SEd0RZjargczOwjr6Y2tes+KehgYCNBkfTruZ3cf2K5WqEmvaC/EAWF4zonbmR2E+nXilg37qs63SpWAmkqn7KkoBdP2tVWos1tvTX6Oq0r5Oa0Priu15J/nClffFPd9aztY7enAbQrzQaDV2sX6o6eju4dwFBCKVPzWw9nhTt+2IY7SB66Rwtt/dlvvVlfpdjDFzk3p2tE8XsAo7pUp6jprivA7pS+xcJDD5A4o92m2F9uyXrAHOu8B4d4HrIBg73nb18EvgNYO6Z/zVdfhhsc/GGMqClshsEowdc+Iq4MtsNAfa00BLY/rANex2d/XZ3Rm7s6ijAK32TCP2Cgixt/zWTD1/96+b/24IszwYFiMKuav3D3Q5sNJRXuo36m8X6BaUD1moJdwleNXEep8QdcC8xntBSrMqHJdlCqctTMv9b3LolpFiWlVY1FZcIDqT3q73nHuPM5MS+SDEdYmY2RZggWVauUCDz26iq++9gE4tjXB7afP4vY7z6IqKmyujLG5MsQobzAcZTh89DCOHD+K8Rr9HSdKlRcQzRIMvFiXwFo+wniyitFkVdDKig3S6zpDxmwPQqzRmoFC4VV6a5q63OCKfzdUrA6QSdVIpagBV1O0RjG9HtCJrA+O96zCPjsDlOfMxxK5YHAz3kA1WFH1dAI+plsTZCnoomJOYwXCUlW7Z98hODNAZ3MVPTHnSLEwbSXzuStWQWPq+zmg3tHxGin/VlEP1lErNdusDbqr8/GzHboCuMa4GejJrVDcmzQrFip+VLMIIuc7TmRDptezuNXEbAzk+dpp/CSWbFhLjP3BAhtSH8qH0+Y6Weaw+Fa5QFbsImXgjxYMrFjPAkrDFfNrJfTkdct+gEXCWGiL/chAnjI6VOGeClQWXTJwZ3YAbt0RORoa+0tL4S/NksCAq48TsjDp9QlFSOnra/ekasdVprnb9Wqt5mMD1cium/TmCFja4W4zdDKbhQQ8DoPYHAuogGWqvPnt61eerm+KbJsTLWDl9i7dZOX9mG+SwYcFBnzeMLuaCHL6SN8P9HiwUGscBenMBofp/2Y9wWfJA/n8s9FvA7myOXArJQfY8pZ2GyoJtAWgKwVC1a9ZzEvF3SZo8omCBFJmy9/WxlobfH39qYBSgzIhYF1BldOfmOB1iNKtBOrWBcN98X0NbQXCfL3i/tu83PDQ3+sK0NkOWTy4P4bum3svGPkvXD/dH7+JcX0JXO+P1l0ec9kCyxa4Ly2wBK73pbWWr122wLIFvugt8NmAayi/VCBpv5otNvjcgCx2VAneNpRMqZTxoC/XD8aQFimPTZajlLZauC2uRQq5KVRbiDPoAAAgAElEQVQF3bmUC1LcSTlDBQ0rOdsC/EI82tcMOFW4Fy3cBwTOF2J3sffd+sBuc2cbkH0v6XkNCCD7Fqb9DG12nKbEwjk2XQJXpuQM1WX73/gsvlYwqRaIZhEXS7+ljYDZB+hwSvnnJr7biPnexq+AKafcgBqo6kMVCYnIEqT449/NA5avoXXAIE8xyFLk8tmjL5nZO/BDWbtXmzNXaJnnYOfhyurA2tSr4A794JhK2MFMg2IuqolNR6/okaVQUylHZQs3+xQ9DzEYrQi4dmn7BlijsJQpp8Josa9gtA2cwX7z1ev7qHXKPt8YS+HrIlRJT7vCGH0liPCXYKxv+nv3zXwT3Te0B13D+88UjKGC7FLA+x2+7aetKtFTzr2gWKd77PmdOnDX6cdG0BXBAeK1WY6081ZFvlfREm2izXCk5nvHE1j24jgB3zoFmzVcKEPVH9uHOAqXdVYH7SjSKqXCX9c9eXtQU11GOfQO/By4eu6m3/v9Xskxilh7h7K+P7LEc2vtfWH/uZB/h7K3U07vae995xyjB6/VgOtDMKZ/Ztsvep/gvpe6zD2VrYkbw/NT0soLxu7+51i3dQjiCtcoLKbnoFckLJ6FbozsgkJ8BulnKvWhrEEieOEWBj7SUPHJ4lgq8MfADQMlRSG/SXq6snBVsTCVKxX6/BvHMyleFyVmZYPZvBZw3Z6aunVaELpW2C4qTBe85xnyPBdMO3F+GyfPz5QNsTKZyDd6XhZKLb768ARf96grcMVF67jrzHl8+s7TmM8W2JyMcHh9bEGkrMHm1gaOHj+Gta1NQT4rmjRCPhxhwHGGqkEW/0pSDEcrWFldRzIayZKFbDPNzQeTnpgNg4QEeD4eCeS5itueQ1PwmWKbA28mwEvYRuDaAqx2ALB5giCQfrjlbBfl/DSwOIesmoOZCVRH1uMNlKM11NkEGS0QPODAoJzsDlRoihYGtCZgarQXY3IYrEJGKpC0i5Qp3ouZpffXu0iqHSRNIbjaDDZRDw+jyjdRq8CWAT0V2doXGG3Hzq4spyvjDaYxbV1gmECTnzWfoaJHKUMBLMQ0GqsIWUbg2hBih+e3jRYWWOvU6vb59uxa0JDzBu0ELK0+qehBS0/Sygov5qv6ZvuZ0JPjmRViImgldBUolSUG448GXFnhHgTBLBTq9zeCFfYYOMCjwlXp717cqj3fXGsb84724lXRT7QsMs9kA5EW0NEzrHnW7Sx8qNCcS9V5BPhk7eFFJ2nVwDnTBkyzKVC6foBRX4PxWXYAmqTmp8q+yCJlYYbUil/VuqWjRC8cF69tLRV8tdQumtxjOoJTWkPQ45jXprutfpG5nYNAq4pcdkEhFeNTQMfsdMx2yN6n880Y9GDRTF4sr9OKXdH+g88jbTL0fCobpbd2jc9RUNt8oqlorbKJAhglVa4qCJfJroFkWEJn72sROOzmYFfN+mxphl2+zvF7ZoUVrcBh9ON+AHd/pLUzZLgXC9zP8yX71bVL4Pp5Nujy7csWWLbA590CS+D6eTfh8gDLFli2wP3ZAgSu7cbkgA9qTQGkbLwQaaooRDFFwxRFbpqYJs6NhqehfVZV6x5EGZtNU3BRjSDvLqZIMtVc62RuKFgFlxtDKxrhvOuAs/cNxN1Ajbtr11YFxw1xENJWmRDYp02M8/bzAl+e7t2CmX3WAntBa2xyDDz0lt2eYi59Tu80HfLtT+eVbxk3YIX8WstFhYUUrpbu74WezULAlX+29zJYHKoqAVd925431KlUrQ6obmVqYJOgFJi1zTOLTgwzU83G3slS5exquKmnosyqxpsyy5mCFbASMLdqvrKLEFx3SBaqYUGgTi0dfpwCrdwAlWW7yVJBrOFQxWkEOHgu4RnYg3uh3IxzChWgNkXa5JnajsfvF8CSJrL1mW31P94HDTdGFKGfvhq+debr5tfin0GgZSrufUoWPQ6mjo1Ga9/bpmhGn/DUbvcWDWBsTbg3DND2QS+A1nawHvTR084UWqPl/vl77Qa84/c8EUMN5JXpW4WSbY7tnPaeS8Bk3f9eQCcgrMHCA4Chg3hZNfgYYAWIoqVd2az77+mpof61E2+tOboHzAM3UaTL/9CpkuwexSjYWQmYQvjCL3+u96iT9odk9r7LQLe95rlf9Ug87fEPxiT3ivZumcK/Kq02+rUePAcWgevc9zjsJ/rBMkvvtc+1sa47dwV3LNva2ic8dgUvvJiWt143xnkfU5EtL5xFCCXtVvc5gjwOcOvSVK5ROEnqNAJXWhMQnFDVykJY0zkWKkxlan2qXhdFjdmiwQ69XKcL+bkSuO4UJbYXBXZmLNKXCLjyYs5NZ7jr7A6KOsVwwmrrOeZFifl0iss3B/iaR1yGa44fxvndBT5z4gy2d3axNsxxZGOi4lkcRlgw6/DRI1g/tIV0PLbiTAzsjNcxGK/KtqJkdgGtbrIBVlfXMZisoKJSsLYxKXeIKe9TAVeSLrPBaPu7tX4Pkpt/Z0JFbZ4jFyhlyjqvLYIn1u/V4wm9Z7sopmdRzwlcZxgQEREI5SsoqXDNJ8gGLMhlSlZ6ddPHlB63Gc9nQCVuFJ60IJF8S9kHCFmLKZJyinp+FsliW/BRVkLsl4M11OOjqEeHUfHfnBionsRCRZ3MB3RvwKYdJ20S8G9+JMcMpoW7inRBKM/CTgTbCRoC1yEzGSbIUnqsci7pReg6faamD2/ZrphfY1kgJOJJVah4FOGu+YVSAUkQR2BMBS2BnAHXmp6lVKW6jYCeAz4nSiMncB6ZypXBZ6p7PVDpUUwHyvG5prQ2Kx0+Y3q4DdIyrV332eCnxmGl9ddS1vJeS8HsAUgrMGn3TsC0LTKVuvcsj2IZD1RpqrkFXLs5Jkqk2jwY2RE+DrgtDRWu7LMKFDQsXuUFBUMN2hYlYxHTKHZl43RbBC2uye+RArm6/RZgj0CdjTGRfB/i5Tg3np8XgvTCmW1WTpuhogio2Qvltt5QQEF+7hZQUP/zImgMVWk2lmrWi1N6n1T8nwYiAvFDVPkEJb/pi8s1jArWWUBbEDv6YqiB+4yZaxcf6duVZDuxWADM+mA3P9wdcO1C/gdMQffDr+I84r8PXoliuPfDhy0PuWyBZQssW+BetMASuN6LRlq+ZNkCyxb40rXAvQKuLcTYf57cNJcArQTolzWg1xk9OaWv8hcfBCLabXjvdfxdbIkMBirNjoUKVPzBqk8zzdIq1PJnKy0QqXNtsZh9Stx727p99Zo2Iy1wtRVzp8xzyKUX2Xm34sveolkKr57xax820Q/NFvQhQe0UOaHK3Ntypri0iue2KdHHa/NlGxSpdeS/SgjJTZUDu9ar1QGlrAOiSr1dhDYTgq1xLebDSFVrqFf5Sipb+Tp+US0idauqQXSgsQ95uJnh69rCTAHvwnfNU1YNfEZ7UP1mqhaBaGeRrsPTZ0cFdKnKqGwVCGOKYIJ0MJDyTJtVP68WVIaas01xdFjmyiu7H5Z2aIpMK+wS53YgMDwQtnWqUesHploztRU3eXEfQ0nrXni9AIRBmKg20oFag5Sezqnb1/OD7RcCi2Jh1lHax6C9BnnMmfed9W/b7FuxMvNrbem4p7e2kvQ4Zk9t3Hq0CiS7x64Du3h2+rz1nmGrt5WDQ1MJuQ9gG8xxj1JWzW4fll7BEVdrdipN7+v7giDWMAZbI1d2v5rfLteBa8DKVhncjVt7xxrfCjvc6P+tHWsOHKsMuT73yY/EDY97CMYEYO3wGGrs8KVt6WgvsNAFPzoFsR1CZ+QFkeIW7lXwuv2BuouPTT7ehOdotIWqxkf3Ezy1Z0dAzIsA+Seqc0UgR/ejYjq1qdP4Nj7HBK6tBUFdYzGbY2d7G9MpPTttLJDVgIArpGQ9P50LusrDdVFhZ15ge1YJInIskH1AUeHEuV2cLypkVLgOBpjPK8x2dnDJGvDkhx7Dwy69SEWE7jq7i9PnziGvCxxZn+DQxgrG4xyjyQAbhzaxurWFdERFG489xGDlMAYrhwQS63qKinC4aWQpMKbKlenGoEfqCAOC04zej6YelYpOasSAkK7mDkV53C8qywVcB8iVVj7SZ9PCgIV3eKvMJsaKPzXzOcrpWVTzc0iKGXKqX/MB6mysQj8MUgaAIk2m9pRPDcd6ZTFQUUsoRdKs4APBmsG+hsBTafQz1OVZKzLFAlYlU+1T84odb6GabKKi0lPqSVNi0jXUAhb2AFk8ySlU+6yaB6k8O91f2foL4WipImtmEcMxinYL9FYdGTxTUM+CBbEm8AVCz5fY5hbBRM0bltpvcNEDAurvXsUyLDncyoHjsfiqigG6LYzOh9dCiJejFqw22Grjfaeq1fU7wEv0jPB66QVLK53IluDBOP6yv3iwydPu4716fujXKssIC8py/qtUOM2C0bVArwHFCLzZGiLGZyucqcR5V8ZaANvgus5L12jrC8FQfVBAWguixtxuc2RnAxD+seHfHkXewqYixiY7aN9fm5/tbePjv3mh2wOhzKewYGjXh2YR0M1yNibr3KjcZv9gcDezYmbymZVFRA/E8zkLEMp1lc8TCjzz5yZHSa9gFsoajOTfykJZJYursa0DXjtwjWykdk7xrAibA+0ZUNHR/dNHW/TQve9j7vEJ5IsNWPfOaX2rJPvLUuG6v4WWPy9bYNkCX+wWWALXL3aLLz9v2QLLFrhPLXBPlgLtYtTVrRegUy7K6dnHhX9Gj056XxlsDbASKZIHndRegOlp01pUE/rZQp8Layke+XspIt0TzUirQUhXCnQL/4ObgODv0KHDGAwG2N7exvnz59sXUu2zurKqNNb5bCYAsAe4xjW56lJL5lZ+0IOXvn/0Hc5eRZ/v4Xg17dbAAdnm1qaAyXw+xXy6220uQk3mSr0oaCNVpNRipsIUeNWGzap/99PypVVrEvmb8VuFXMz2rF3Cc38ZYjZtHtHIIoBANZe01RbaLKTF/1LhQhArZWswQYEcg4n2baneUbBESg4HTFS+Gkm1N1tVX1OjxGa4X0CkPdO+So4bcF27beJVqduBKwFDl8ppaZLd9dpGzH4Xqls/D09llLqaQQSqiHwj2cLxXnp/v6e1Skj/pa7GwZV5gnoRmrYYk6drx4bWfd06ZWyo3QK8hp2A37jwvhNAMOhqm/aWUCMfDNTf2adqPqeOIto0ft/QxhZQaiyHQJ576ark7t7pfnnAgIGDUAW3nx9Fl/bBVnufNU4LNLvO4spKq7ht98elQQ5b3VHP9NM9j1XjoIZYArZY0MKCEpFi6rv1Azyr3V+x93n7RxCB/2hv90LtXtPbMfcBUg8SxIX7sPVZxmgbRJ7z5EcYcB26UtuBsD1PoeA1ra49RNbA8Rn2XLRZqf6SRqo2tX9v524BAVOYGWDw47TqLlMeGnTtdXC+h4pUjpcWUtAxpLj3gj0dTPEolvqpje/ynaZylepWB66RglvO5xqnqXIlbLPXmcJ1QVuBRY2daSEFq7xcCVxntBRg8awaVVoLuHIgP70zxxn6xI6s8NB8ZsD1yKTG468+jGsvPYKV8ZosCU6cOo3FzjlsTAY4dngDmxsTjMY5JhtrmGxuIRuPzbqEwHV8GBmha54jBX04aX8wF/AarqwjH01QpZ72TjgoRb+BOaVkh3erexmb2jUKAzmE4r1SRgc9XUfI87GKOBEy0kKV0JVDJzMRdO+KEvX8PMrZOQFSPhP8XII4KvE4T6hYVp5KOavU+cbAryxnlJZgafhC6gTEnNs1r9DrlPdsDlTnZSWEokJTEGQmaHh9owlKQmlZFKTIvChk6y/qgTUJC0P153O9wUeCvsI9XwmDZUwDWvOq2r3elyEFQRrhtWW6WHEq64Oth7D6L6EmLWtY1I12F255wd97LoaCe3WGuuFnKbIoVS6auVShmh3oqUtgLcCWt7knlrFhkJTgkudjqelun6PhOmx6eG7xjNXmKcprZv/m3OrHcYK7NwAkWErIarBXhb40oHL85zvovcrPNw9SFm+ysdz9YHUaPk9IGcrrYmCVYy1hJNvS1dY8dsViXlF8ytL1zQfe/JENxtsYLXdxD1ZaKn/YihiMNh9gDzaaA3Cr4tacFcBb7VTK093sAsIaxW1e2L+5WFE/maGpqTSeu22Sz+kOj1PaBbji11S/VJZbwF7rFJ/0umKVPkG5FUGUJLPG5V1jn6ZCfIxqMESRDdUPCLlpJcLJ3orX2fNl80VHdC1Y7hlFHgg2L1l7CBQIU1u4f6vbCugQ7dyzZ9j+LPPI/fNnu1+dxdgSuN4/7bw86rIFli1w71tgCVzvfVstX7lsgWULfAla4BnP+uZWodnbF7RJf1bx1xQahnlC9UTVCVPwuJszz7dOFdbz4IxUuH1R+tGIG0dTIMaiNJR75m9m1XW1sHNvLm0GqJrhZhCJeZXOF6qUazDrnqulbmys4YUvfBEuueQS/PZv/zbe+c532hU1DS6/7AH4hhuehk9/+tP44z/6I9x11117LRRcSaQNmgOenpyiByF6FMMVcfpjgNi2HTtAxp3sC1/07VId/cl7b8EH3v8+gYjw79L7BTEISwkBbdPVgu0+aPMiGNauXjTLAWsLXL3BLVXbrp+bPRPicfNu9gEGVGOjE6pSozj0biXMMHBqnqz0iGW6XhzXNlh77wnBo5pDBSx6HZ4bCm2YXbnXKms6wBMLfbaDgWZTKEn7yJRBpsPSo42pg+qPXmCmVYTa50VvNvChUsVt3+FxU6WgW2VjAddWhbz3fDt/td7tb1NaDYSFLUN4t5pyyT/P07atAjIVTrbB3AMTWzhp7XjkoouwuXUIOzvbOHOKfpNTKwoiuBkKRivexf70iEdej8suuxx/+ke34PbPfNoeV7+ndsMNrPH8QtUaPreWWmkbcG2oxehCBRZGFL1NvAcAwjfPJNYdnB0OR1hZW9N5zaYzTHd2fDPeqVdb9VuWYWV1FWvrGxjRp9F9TFmxfnd3BzvbVoGdJ2/FXyw13q/Gogc+Vin1Prxc+7BXJ9eNbJZaekFY6R5G5f3SJO/YDqPtbvQcF/zn/idoIx2/6NkV8Jqe91WPkofraOApuy2031ssjemvStOO5ymotiuqLOXYnm1+HuFAK6wNAB681sc3gRwpyUTZOk/EuIaABAFYpUh0IxG3cKCXs1lJ+FjnQaqArVLpCbiaulXQVco2O05Jb9bZFPPdmQoBmqdrhUXRoBBwrbA7I3Cd4/y8wC6LZy0azIoGs6pEQVWlrFByFdk6Ny9QUfmX5JjOSkxnu9iYANdecggPu2gDF2+uIR/lOHX2HE6eOKWCWBcf2cDFh1exvjLCcH0No61DSFZXNdblCT0h14HxKgbjIYYjAs0U5WyKerFANhghH42AEb3GV5GNt5AM6SvtSlaBuUjHtWfA/Fk5BnhRN4s0euElC2oSkrIAGIEvq8GHB2QkUzAzBMU26vmOPM/VNzQmGgQUoCWeYzBMAcyBAnLsiPJqZyG91l6EvpRUx/K8UysYRdgqm58dNAUDOZxgDBQR8lGNWxPkcgzmOISUJcw03qtL0IHV+4UV3yLcY/GoBZqCqfKFvFs1pgkeMq3fgrkNC4ipABaBmQFhC87YWG/jZ0BX9j2O4VTgFq3faipgadknGkOMmArsVlLyssvz82e6Rp0bzzOlynhV3vE108h9vjJlq52DfXtARAsFy5awsbNbBFi8kapgzhEW2FOav9uiyC4iBo/eM0p7BragI7r2+ZRfNcG0w8SGRdbYXsqmoC0Bi0DFMGA+p4KiXjgrvEwjq0JjBtd3tHNQQM/XNQKL7Hfeb6MNGahp/brDO9V7pubfzk5oT7ZLuH6H6pajeUX7CfOMNSDpdjOuLmZ7CgSzeFo5VZ9R63J9yKwWPldUGEtFTuWzQfnwJVYb8QlQIL8LUJmPOq/DQDyf5YoFyuTNOkSVraLKVgza5nafSz1P5p2rIIwHnfZOI3G32hW0jcbhfhFrsJbNHjCv+DzaW13ew7z0uf/p7jIv+r/fn+WzBK6fe3sv37lsgWULfGFaYAlcvzDtuDzKsgWWLXA/tcDTv/lZewqqtAsr+fVzoRzpal5syVP/rJo8q/Jayla7iPaNfSjgDMKGelA7Gb32kY98FK666qoWyHTpxdzk+84sNvdceFN1wE1V7j5gDfCxj34MH/rgB5VmeLC6tU/0gM3NDbzylf8QV155JV772tfi3e9+d9uqj37U9fiBH/pB3HrrrXj1q1+NT33ykx3A6EnBTAVkRWzk/+agot3MhALWU+H7ty3S4myz1RU1okLlp193E45edBF++F/9c8ExqfJC/ecpt4KtSiM0CGJXF6t22zIaHreNG20FCqbgVrQQSFXMiu3IC2NBh62tw7j40st0PX9z+2dw1513CMapEBbBpRRTVkTL9oIGtqz+FV9nm11xKqbTCfLZJtsqCTvm6akhAu5Fu7TpnwS2A6bKWttaiqdt9Iz92CaZ7SLQ6inMwdjF1BwyyifVoWakonebBN/0eLVqKYBUzMrJmDaOXtCkYkEYUw/15LFuD9BPze4UzqYcdM0h71PfFoBHYds4+NBRvTK74FOkhrYKWtukh0qcKYs3PvNZePozn41bP/RBvOlXfgl/9fGP+qbe4V4CbGwdxiUPuEKQ6tnP/bt4/BO+HG9/y8140/96I06euKsFyIIehoXdR9KKhXSegQbAszzHVVddLch77uxZ7GxTGR7pwfasGgwP5ZVZXxgv6J7Bqx/8UDz5qV+Lja0t/PF7b8EfvOd37dpa4GH3ZjxZwSWXXoZHPfpxeNRjHovjlxzHysqavDzvvOMOfOTDH8af/ekf4RMf/zimu7uWSu/jlJBwKGsFlHlOauj2UWxV935f+8pkXf+9/oqNcRCRzpu3N3hc0A6hVuoCVL3P9KAHH57nPvl63PD4h2I8oOrOwdDd+Nnu99du213M1GFoFGzrXZ8+uU9fHfrqcXBw2hU780JYVsq8u+deBdxUdh1h1rOqIFFXFNAUXKaAZbEsQRopJglTrUgWQatSyDl+LeYoZiwEuMCchbT497LBoqSlAKFphe3ZAudnC+zOK0wLYLeqBFxnUnSTNVoaOFWxizrBrEpwbk4bginWximuOryJq9ZX8MDDE1x0ZILZYo5P33EW00WBI1tjXHF0A4fXJhhvbCI/egRYW8cgTTGs2Ooj1MMRhisDDNY2kOSrKGa7qHa3pfjMRgOkE3qNbiAZHwOGK9JrKjPA1XZ2r+iLaapXjgP0ybTK9oRDAbdS1FKf5vKnHuQcL0emdlZQzXwhWaAqLbbRLMyKQfOvLAIIozR4KxjFIlwCUoRG3u8EuqSY9PfJ+9U8ZwWECSKlbp2hWeyiospQQN0CZlJX5iN7Pa0JWjVhIuCqYJbf/1pQs1Bhr6SYAjxfeZPSOsDyQKjslSd8RiuIkWAnQa4Ap2ExDwhxvolsCZtfCVYJDOm3SpjLz7O+3FPD6xE2GEjAprlFY/4CacVz2tX7zcJoiGRIj/oVK3zmBZasTQ1qWjGmIMsMHixMFWyTZC/k4kpS3fouU4XPgxSwCvBGwCOeKXu+2se1tTki7+ZfrK+wKJwioSlVwTwv9yxVcdHU1x6mQrVxytZokZHSzmFhI+BrBs2lApc94Krx1rz2zW/frQAiC6ENuNsYZ8O9jZt2HQ67PbOEazm2F/tJZDZp7dG+z6AoqFYuZqofUDtwZbBV3v6DEZLcfXcFm035GjYCul88IAO3/FxPpOCag/2bql/ZM2QDzLMJFvkaFvQ/zifWr9NMzy9PPYCwzZkWJKFi2H9qR9oA+xFcC6VrezNjzXAPc8/9BVvboIP3p7j/NuX4eqk3j+89xQTXTO7LnHmvJ9flC5ctsGyBZQvc6xZYAtd73VTLFy5bYNkCX4oWIHC1hbBH4XtqCulIJUuJRGQvfkNFHpVIfM/AUrT4iv360n7aUavG9IX4S17yUtx4443Y3d2VcqkFFAFqojG80mu3MQDG4zGGwyHe9Otvwk03/QLmCyvY0VfY2uftBa5bW1stcP3Zn/lZ3PIHt7RN/ujrr8cP/OAP4s///M/x4z/+4zh14qT/rVHq5WRlBWtra9jaPCTrgb+543apYc3XrAdeXPHRpqn5LsOT/X0jS/5jmzLzUyvxM6//JVx00cX4/u95OT78oQ9YsSaHP0r3l0LHAKT5whooC3lcnmc4fOQI1tbWcf7sWZw8cSdmBBVlg5LAVbfONuTcb9Am4MlP/dv4zld+DzY3t/Cz//2/4ld/6SbZCPBYhK4Ch24h0KlfDa4euegYNjZpg1BjsZgJhi3mC9u4S+Xqi3CHLd3myprV7A9czUmsMMhx1YMfjgc88Er3NuisIrQ58UIfpgKl+sXfmyY4d/YMPv7Rj+DcubMOE1zt7MrWFgRZL/ECJJ7m6JWf9Scp+hpcdOyoKmGfPnmnIFAEDMKJr217e5Pff8ffe7ucQxOHA+7zx6I67QathVqx+bVdaQfwu4AFla3Pf+Hfx9d8ww343Xe+A7980y/g9ts+1aqd7ZjAV/6tr8bzX/jt+NhHPoz/86d/jK/+uqfhIQ97GH79V38Fb33zm3D29KnOY9U3VVbYxTxbDYpHanOKo8cuwr//T6/CRz/yEbz7934Xv/c772itFqzAmX8LVHvBswMGs8c98Svwou/8blx2+RX45V/8n3jD63+uB1zZ/IlUrY953BPwjGc/B1c/6Brs7uzKx7MoCyni2b83t7Zw5vQp/MovvQHvefe7zBokVJxR6CysDsJio7cntA1lAIDuD92mfv/J95/vGBbivtu4GdDY/hoBo3szosfn9zetNqY8929djxu/7GGtwjVoy4HFC/1ZMm5mqrA24KGxxrqpwV6z4fChqStkF+/1wln2/Hd+j+bdsXfbzzRjqfhcYWw6TYeqtDAJhXg8X/Ese5E/+mjKjqCkurUwwOrAleNVxd/PvYDWbIaiqlFWZilA64DprJ56w7QAACAASURBVMDO1ItnUfFaNJgSuJYErpVeyzmM4x0LQpV1ivNFg1O7VMVOsTrOcPnWKo4Pc1y6PsTVD9jEcDjAZ+46h9PnzmNtkuGKY5s4trku/9b8oqNI1tY11w1KjgxDNMzWGOcCrhhsoSbg291GU9ZIhinScYqMwHXlUmC0qrI8Ks0jH1YqVK296DNpwbwSScqfrQp8KpBmzyWFjEwbp+I7Z9EuFd/KNLbTw5vGDklSIVvsoilmZrlC4EbLA1n+mPqf/7bCW1lXNE3KUL+fmpfYlQh5TSWoWIzS8b3QUzk31WioRP11hKRSGBIeay6wlHbaj9DPNbI1OO8l1QwpPeDn51AvtlErTVyTiNqHnrCE1AltFHIqhemhaYW87BE2mJ82XvAuZkYF7OxcpcatCwvW6amITAoqeqVdNeCqTA+m9i+kak0IXItdedYKEPKaBitIhitohis6F/mAKrjHa2Rbcg4xK6RGYHruwDVVW/B1vJ9RPFHX4YHEKBhpvqzmMxuB61Cvmzra09XbFQpV6/b5Aumcu3VbCcGp6Oa4bjBfY4fbLKj4lwdR7VAOgVlwy33pTdhqIDE8h23+Mq9XC4hWAuXm7VuYB2876XZ2ON0azSB5/BwBKAaDFVhXxoYV7OLxFU/T+OHrJS+m2hCEq4iaBSuVXUPlt+7NxIqH6d66j606sPkVq49RySqY7CrkAL3qtyMUgwkWg3XM8zUUXhyL95C2H+LZnqIjwG6Dqw/R9qzGV4yYYYVj97Rbh/SXEfvXrP0Z5AsFXPd/xt55z8/Ns0fagNwSuN6byXz5mmULLFvgS9QCS+D6JWr45ccuW2DZAveuBfYCVwOB3NTFglgeX1pYR4EJqgu4UOU61jZvlv4Wdel7AKPVBfY9n0wZ9dKXvhQ33HAD/uCW9+DjH/toL/3XlXNSAtoGxcBcdz2Pe9zj8KAHXYObb77ZgSs3KL0Frld979IF7XoIal75yn8ghSuB6x/c0gHX6x99PX7wh34IH/jAB/DTP/VT2NnZwWQ8xsrqBFuHDuHyy6/Agx/8EFxzzTXyxHzbb70VN9/8mzh79qx9cLvCDu/DvQtuEUL3RrTXh2mqqbv+xy/8Mo4SuP7Dl+PDH/xzSy901YRBDyuIZQoXbjbtA7XXBUCY/E3P+1Y87olfiT/8/Xfjl17/Wpw6edJUaNqMG3Tl4pobMoLVxz/xSfiO7/oHWFtfx8/+t5/AO9/2FilMVeSKB3fY2r/AULM+7wUvxhO/6qmY7W7jjjv+BifvuhO3f+Y2nD93DvOFeS9Op7vYOX9esDgUkdFOvo9z4Mb08Ql4zKd/83P2KK7bTYtv+uznKFFvP33oA+/HL77mZ3DrB/+iU0u6iqaXxdnta1zdaiobV9s4JKMC78Uve4Vgxu//3jvxoQ/8BRYFgwve2L1K7db+ESFwJXgLsjrixW2YrBSY4ihVmRVBsgImUZCkl5Lddqfu/Pj66x/7eDz/hS8WWH/dz74a737Xb1u/cxAWXfDSyx6Ab33RS/DYxz8R//utN+Mzn74NNzzzWThy9Cj+83/4Ubz/fX+MckErjlBMxQbewWKoKBNWLs/wFU95Cr7nn3yfvI3fcvOb8Auve43eTyWWFS/z4jGt0rXzd9Pd8of3sU94Er7tpd+FSy67DG/8xdfjV9/w+t5TS9A/xOO//El43vNfgOOXXIqPfvgv8cfvfS8+9tGP4Pz5s1hdW8c1D3kYnvSVX4VrHvwQzOczvPon/yv+5L2/r4r2Cid4IZwoJNM9I/vCQVKhdZv+UB51QZs4tYCt/nMn3e0FWkK65a9pLSj203fvvft+rR/3DGD243Oe+hjc+GUPx3jI/hLSUz+fdvfdHazHkXvtum9sOmDX3g9Umbo8gGzYx3iV8vaofi6CIebtqgBSP3CnAEkHXC2eZ/OAKdT5bQWSpGgs+T1vrQU05vFvRSWlNu/vbD5HwZ/rGvOyxmxeYkobgd0C29MC2wSuixrT0oDrtKj0uqqpMBimWJuw4NQA52Y1bj8zxZnpFBsrGS7dHGMzaXBomOAhVxzBsSNbOH1uijtO3IU8rfGAY1s4fngLG0cOYXj0GLC2Ju6cFebjmtAXdpghGa0gGR8yX8z5VMC1SRs0eYJsuIrB6qXAhLC2RMY2Y/Edpiu7yo7A1eAkFZEMjHHkGEjlaspXt1F1CxdmExAi095AGQ0EVvIHrZAQEjJIp9RoU9XTPoDfHXD1+dUmfLMScIBuhZKs+KIU8FFoLcY/gUm3XOF9b9O5MzSy/TG7AwOL4ZHMtG8CV1ULMiNxAsnZWdSzUyhnZ9BUMxXoYiGsLB+jGax2cJNqXvrQEnDKqsaCj1ZEKeJO7KtzgWECXbaBfE/dYdh8VW3NInjZW1goCMh+W85M1cr/VruCpyrSlY1M3Uql42hVlep53fIz9TlJxR4JoQmjdZyZFf/ka1TMaijYHdCS8wI/V2sDKV39vAldG1o29YMjPldFBkQvOGYA1H1SVSjKip2Zr2yAXvNX172l1UJ4pRLuqoXMFiEUsWaNEH3Dwalfr1lfdIp+KZMFQA246rw1BXYBQz40Nnw6cO0BSvt8AlcL3tHDNawM+DsVGZWdBcE5g8+0OyBQ92KT/Dvn1iH9kleBnLYPLK5qMJ2sVRlbEexl3+N9bRZI+E1la8l2SFFTzTrcQDHcwILf+QoKFruTJ735HMuOQ8XDunjFnkVqTAWei3ShUjQySaw9bBnRnwQOHsIPnlH2vvaz/XQQcLVP98/3/+x5Xc/uZv/xl5YCn63Fl39ftsCyBe7vFlgC1/u7hZfHX7bAsgU+rxZg0az4sgIMth+yTRKVI+48plQvV7DxRQKi9Mnsg4xYDu5dOHb+T/ZJ3Gi/5KXfiRu/8en4iR/7Efz2297Sqgjts5kWx5RE85yzlOc4yxTf8R3fga/92q/FW9/6Vtx0002gr2N8SbnQRuMbFQ2iMo5XQ0Xmy17+MlxxxRV43Wtfiz/8wz+y82lqXHfddfhXP/ADuP3223HLLbdIRXv8+HFceuml2NzclAqXSrvtnR2cOnUKH//4x/DeW34fn/zEJ+0Ykc7fAjBfQItqGeVQQRpPhLQ8eUub5+L9p173Bhy96Bh+8J/9E3zs1g+oei3BLr8GA6tWPB6OlQZ66sRdOHXyhKtEuRkBjh0/jlf843+ORz7mcXjXO96Bf/dD/1LFW7gpEHBlaq9Oiems9MBLcO0jH4Vvf8V34/gll+Hn/vtP4F1v/622onJHkDu4yf2KlB1Zipd9z/fj8U/6Sqyur6ut5LOZZjh79gxOnjiBT33iY/ibz3wan/rkX+HMqRNSod72yb+yjbYD+naDkSTyP/yKJ381HvvEJ7UL/674k6uVW1meV37Wphn49G2fwv/3rnfqv7YJtP63vzcagPf7EkWZXL0tVV5dY3VtFf/yX/8oHnbtdXj3u96F1/zMT+HU6dNeTb3G5gavd2R+hHEvu1vcO363fxJrkr8tFWam/KKKmJu1UyfvwLkzp70ASlcFunuo7Vrof/rMZz8Xz37e8xWg+K2bfx23/bX3vehzftXsLw9+2HX4uhuejouPX4I3/Pz/xHgywYOueTD+99t+C3/+vj/BfD7Xqy3Fs/cMe/tp8yUB+wDf+YpX4m9/3dfLduJffP8/wok772yVTW316qhgvW80aoFGAjyGwPUl34VLL7sMv3zTz+NXbvp5f7XdqcuvvAovfPFLZSXwh7e8B//rjTfJ2iMUQVIFpQmuuebB+LYXvwQPv+46vP///Bn+26v+kxTd4etrRgy9r1buaX05FFVdA/TV8fsuoP1Rd3H/1TmQ2BcR0v1wD9k953GPe+oewLUx7HlPfSxueAKBKxVlpnoNgGHPho8reyB/r6hVOyjG/Q2ri3g6DLn3FbOR3m6PSmcXIagadys+t+fPaq/1eIegavhEus+y033CVqlew/NRtgOFCrpR4crgjHm5UjVXoVoUshigpcCC/y1LQdcZYaosBfi9wM6sxPaixq6ga4lZwW8qXmvM6hr5sMGR9SE2VldxZhf4+J3bOLM7w+HVHMc3hhgnJVaSGtccP4SrL78Yi7LG7XfegWIxw6VHNnDZscPYuuiIgCsVrlTNZRXH0iEwogK0kSouXT0qheygWui8Oe5Sd5rnEwzWjyNZ3RRwzTn2p0xRzi19XqpFm0+VUs5CTYI6hIOcB2xco/+qFSoyCErYaneX43uozStknkFhKscoaEnYN5RFiLxgHZqpSA/vrga1np0LVchUEEr5Z2OnC9/sEz3AonNxpaf8MaV0pXrXfFVV5E2QmDYJXniJ1a84F1ANTOA6PYFqcQYN1aVJjjwdI0nHqKRoZYo41wO0E7DjapxXG3gBSgaKmSJOwFpSXTyzjBDZabjHezpEwrYUsDWVrCVBuC97KLoJTIuZfdccJ3mvMhVbY6p6M5iocJLUjj4Hqe+rGqUVc2K6O9+Pclfp74K8OW0RvOAZVcDuv9vmyLhaVKn5hImCojx/z61oU7ztvM1+2sBqFGRU2jzBq4LVidTQoXyVwFMi9QqV7BXMHkJAWPEn84A1j9bwPnXboPBXd4sc2QfJjofrCwZH+OwSMtPb155vY4ge1NKQEyED9133Yoj2J89cca9teajLNsiUyrIqYDG1aoGqmptNSihvw+OYfXrINmZhKy8Q5572bT+JACePx/tSz5Gyzwm+sobnCOVoC8XwMIrRYcyHVLiOUMgug5lBDfIk0beKdGpu9zmlP+XEWNmbiPq2Rq0qVkpiA7339HVAnOweX79n2tmnTvVaXPtj0b0MiL3zXMQY7T7tDabyd0vgeq9vxfKFyxZYtsD91AJL4Ho/NezysMsWWLbAF6YFArhqIcV1VuthSNjKhaQDV/fnUoEf+cGZUkZr6ns4lQtSpAgiihle+rJX4IZnfjP+y4/+EN7x1puBxLy3MLDjRnpzMC3jQKbwuFvg6j6fcToEg1SlXnX11frVymQFT3nqU3DkyBG85z3vwV/91V/p90xJJpT93u/9XoGokydPYsZiLbM5dqdTQcQ77rgTn77tNvz1bbcJPFFdd/ToUQzzgV7P91mRJHpQUhW7pc8TuGaRaXnP+ibZUwKZ5sq/TSYTvOQV/xAbG5t4+5t/EyfvukPIaG2DG/sUa+tr2sQfOnKRANhb3/SreNtv/noLXAjKL7v8gfgXP/oqqQBf/5qfwy++7jUYDCz1Temm8iuzgiiqhI0ED732Onz7y5ni/UC89tU/iXe9/a2Ru2dK2p7SUvtxV3Yw/Z9A75IHXI5jxy+RMvfw0aPY3DyEycoqVldXsb6xicnKREc5c/okPvyhD+Hf/eD32ybYNxeR3mwqOfNqtf2ZqaIs9blTxFEJxN8TOrPqtlII3RKg3dY5UD0oNU+b1BbaOpTtKzeaGo967OPwslf+Y1x07GL8hx/5N3jfn/2ZAJB8CusST/nqv43rH/NY5Kzo7BvYA7t/Xywi2CRSrU0t239lZQWj4QDvveU9+N3feQfOnjzhoY7uaNb+dieuftCD8fxve7FUyexvJ+66U1Cqj5a1TWqA1fU1AazTZ07j8KEjuPWDH8DNv/FrUmPvbm8r9biPD/end3JnGVuu1Y0N/Nir/gsOHzmKW97zbvzYv/vXnRLLC52EcrELrPjd6KWN8njXf9kT8aLveIVZCtz0+h5wNYj/jd/0LXj2c/8e7rrrTrz+534GH/yL9/eUP64I8nb92q9/Gp7/gm8T/P6+7/lu3PbJT7iXZKThOkTdXxRr/6a4p+bfex/3qn26IE7/VValu22/1kU51NB3p0c6+Pd9tR3b8nlPeRxufOK1UrhKqe5w3MxbXF3qoLOFwW3lpOjfDjc81OMUxJ/s+Ft3TfqcXsAqCma1ANnhfliNmH+neU6qT/nfrSgPIYp5IPdtJ0IVbYXezJ6GnsymdF3sAa7FfI7F1GwG5O9aFliUFabzAvN5aSpXQlfB1gbbixI7iwKzRYn5osJOCWwT7mYLHNsa4PjhQ9ieZvjQX5/Fqe0pjq4PcPHmEIOkRlYXeODhNVx71aUYjgb4m7vuxM75czi6sYrLjx/FIQLXIxchXd9Akg6RqQBdLlsdYlWm3mdrF8sWI68rlPOZQHFZl8iyIfK1i5CuHELOlH+GvwRcqZwz4Eq4KoSj9qwEs/i7Buaz6gaRBtl8bu7qz1t/UHsTsZEOeVBJYNWzUaR0leLVC3bx3z7umso7gGstlSwLExEgJq4c5xjGFHUWmDIDAs4pPE+OxVHl3osUOYSVUtc9dmSJIHuBzKvNL9DMz6OZn0FTnPcCmASZY9kpqHCRiiANpHjlukNQMIr5tcDU7S8WUySLcyrmxf5ilj+c89gGLDQ2kPKxK9xk0TL2RfXfCAAQlrodAG+JCjBRuZtPBIBlDyAFslFovZ9zm6Cj2TnomypXKWRzJPkK0uFEKkzZSQi4WrElrRNcXW5es4WKiXUzQMSRvWihL7xsaol50AtGRTFIS0chRTT/Xf6sZ65EJSUt4egCKZWpfO7lz8p5lbB7oGBAW8gybBh8HmO/Z+DWbI/Cx5UqV/Ny5fMcsU17/l2JrP5p45+1XRj1xPoklPAM8DPVn76wLJBlimMC3ZJQV2tV86RtvVtpOzGYtOpWKrtDPSwLDyrH5YNPKE4FONXHhK0GhxkwqQerAq3F6AiK4RZmw1UssgEK9WEC1xoDgleuQ8JGy9fNCrr7tNGN8L0ZOnxa2wUzvaUDpd7TKtoTWe7Dkr8PRvtjequ0jWPd88faq3prpCVwvQ83YfnSZQssW+CL1gJL4PpFa+rlBy1bYNkCn0sLELj24VS36edWQOjLFtQErkxD5oKdChnCUS64fUHmK+h9pxCbd5c38a9UJhC4vvy7ccMzvhk/8WP/Fu9429vQsAJwwFZPF2wlNb65CLR7EHDVQlAKn26pOxyO8by/83fwzGc+005PsM7ApxRUrsr71Kc+JVXrC17wAnzyk5/Ezb/5m/JnPXPmLE6fPqnUeOMaoQVrBBNvvPEb8YAHPABvefOb8eEP/6X7oSV44FVX4mu+9usFeuUdmGUCkUzVH+QDjEYjQTf60EqFUtcY8d9pKm/KiqltrsZkqu1iYWpEftHjkMWS3n7zm6y4GMFLXePyq67Gq37m9Th9+hT+47/9Ybz3939PyriV1RUMhmPUlYHWwcA9yLIMD7zqQXj23/17uPLqB+HmX/tV/Okf/gEGUgNblfvZfCpVKgsl0TOQ589vVbn3CvaRasr01qPHjuOii4/j+KWX4YqrrsYlxy/D1uHDgq+7Ozv4vu/6dm2Cu0V/VyxEQIeKESmhrEgMQbFATfhAEljLf5DAlQoebryj+EbX9awLWD/oQ8BO2eh9pLW2NOLAq3ru878NT3/Wc9SO//6H/40Uz1a8xFL/v+GGb8TTvvGZAuC2+fBCLftEju3ZBGz11Ey23erqmlTTVGR9+C9vxWv/x0/jQ3/xvj3K7Nhos89RPfx1NzwD3/J3n697eObUKVP49NJhDXY1ei39dUejId7+1jfjLz/0F3jfn/wJThLo6jJZ4MU297Y5PACOCrga3H7YtY/Aj/z7/yiLjZ981Y/h99/9O+7raSnH5tdpyjhTEPfTdOPY5id47aMejRe8+Dtx1dUPwht/8efx67/8BlcJA+ubW/j7L3kZnvo1X4833vTzePNv/JoU5Z0ZqcHN+GIRr3/6z/4FLn3AZfinr3w5PvqXt8p/URfJfhPKXW7oBag6ZY4pr+xInbq3D0Gtf/sLTBbW2gT0h7g+cG3dSx1aeee620H5IM1Sry83DZ77VALX6zAaELpZj7YATgdTzcplPySN41gQQ2ijfU93QnGVNob789J7Ztptvj7cvFwFlwRY7NmMdgnlfmzuFSgRbPV071CWsWCSZ0qYlyTBnqUPVw5cOeaVVLcWBYr5oi2aZerWAouikLpVwFUKV6pZG6lZaStA4DovSswLYLtMcL4qUWIXx9ZTXHHsKGbFSMD15NkdHFrNcGxzpAKABDGXbgxx3VWXYGtzFafPnsKZU6exPh4KuB69+CIMDx9Bsr6FlAWrmPqu4CPHqwYVIezGMaytbbHePYr5LhYzgqJCMDJZOYJ09ZBsCnJed8709DFqFchqkCa0D8hM3UivUz2qBJucGwhJreBVd7tM3dmNQN6HNY56OrkrEqV4DL9R7w8GSe3d6h+tTY0rkOmnKpXmDGDQiX9nES2pVx0WuqeoYF5bqNAquDM13YKM5gHKSu6s+l4TAHoBLab70+uUYFfesDoZg4QmYiQIpH/qwNcH5hkvyNhTqLbPJ48jP1gW9DLLA40FfA+PwfMmPNV47G3nwTTl9EjlSrW1+b6qvwvWDs1KIB3JokGiXffwDLW2oLTS6glrve14HF6jYOYECRWuVLfSGiGxDB57Pj0M6Z7usnDivW3jPv7MC5R6EdFWyW/2S4KkUqj6vOgWA7GOsnGC47bZCUhZWS6QsJ0UUbVAumwy6H+qoKLP9R74k+WF+lHuRTI7WwF5qfIeyp+ZsLQ/z3oRLFlSuJpVHVllvLwoYKeQZ5tZJTizZ2Cb1l5UjQFDtZlU2iwgx2JZI6QslEXlsXxrLSBqoNfALVWs9OYVFOZ1VwVSzaMZKnq0DjZQDjdRjjZRDtdRDFaxyEdY5DmqCJzz2U2BQQDXuEQPKLSjui2b2zhdIOa9C+YArhdOEgeF5A4O093tBLNn/RNroXYeuDegtX/o1kVmqXC95xZf/nXZAssW+FK0wBK4filaffmZyxZYtsC9bgF5uDoPtcVYt6yL5GwtnLmYVvEIlX1Wil8LJdrIfT85VUs825Tbls6+3Z/rpS97OW54+jPwC6//n/gDFq/yIj32rnjL/uPZ77/lW74FT3rSk/CWt7zFLAWYHq1zMKWCbaboCTnAE57wBDz60Y/W+wg4aR2wvr6OW2+9FXcyNRpM6z4pm4BXfNd34f3vfz9+/FX/WSrC7qtrk4B5D3nIQ/H8b/1WXH755Xjda16jYkKR4nv5FQ/Ec573d3D11Q8SICAcI2jkv6XSKphuupBKdjadYjab4etvfIZUj//rjW/AXX/zmRZ40S5h+/y5FnSUVYVPfOyj+OtPfkIKIVoP0NPwodc9Eq9+3S/iI395K/6ff/S9uP22T+DIoS085su+HA+59hF+/SOMmA7vsHfr0GFcdfU1OHTksKq/EyxPxhO1HZW0t33qk3jdT/8k/uJ9fypbA4JjUytFwYcOqEUnEpTW5j3FeDTGZVc8EGwPAtzfeftbWsWRCoXwf1FgQ+Jqqn06QNZCPE9n5saXsJUbZ2362lT4uD/myxmqEU+gtt7Xg3V71YrtjhYrq2v4J//8B3D9Yx6PN//Gr+NXf/mXBJtD9cWN7sUXX4wrr7oaearyMgY73Etvr3rE09rloMANu20OCaCf8tSvlhfwXXfeibfe/BsCo9vn43Mu3FY95GEPx9974d8X/Py9d75D6fYq5hWFx0Ll2NS45qHX4uuf/k3q4//hh38Af/bHfyj/XqnQFCDxgmbhFOEb6vYRVfsZ52Sw4AUvejGe+azn4PZPfxr/7B+/EmfPnHb47N6t/pBYwKOXQuptEs8+2+aah1+Lb33Rd0it+8ZfeD3e8hu/5hvtBFdefQ1e+OKXyMrh1f/1x/Hud/2OpTgKKXV+uBofmhpXXnkVvu///Vey/Pj+730lPvKhD8rbr7VY1Qd3aZp77r+GovibjXl7/t42hp19iyJbNZKPZ+1x+ujSrQS08+6pPrtu1hthW4zaQpd2zHHgesOXG3A96MueQ0uJjsBCB5bdN1v3cn9QIvqYj6/B6eJe9q46lOeRai7IHqnkDtkNrHhZQILY1mDF4HdXhd3AqpTqmhesMJMUbCUhTYGyKszPVenspQFXerfSUoAA1r/pq7yYV5hOC+y2wLXCNj1d+beqwbxMBFzPFgssym0cXQUeeOwIKkzw8Tt2ceLMNtbHwOG1oeaMoihxZJzhYZcfxqUXb2G+mOLMmdMYNA0uvfgILr7kYgwPHUW6voVsODEfR3mXstAVU/cHyDYvxsr6YWk/y/m2xnkUTGlPkKwcRrNyCFkSwHVsBZhUNJ32BDmSJjOfSvpK0lNV4NSzPlzRL0zosJttb2nx3qcdonLMIeAUrAQzHXgc78/eLy1pJIrlhSlOFHNkCjfPncDV/GD1sUrpN2WulK6yE7BMDRXJUiAuxhC3JZKvrAXUCMJM4UorHIJlV2yqC4WK3YKQKqZGlSPBKOcegUrCRFPnmg1Cu7KwABBT5Bc7qOe76kMKFHvKuY6RUevo/q8epFVbSk3pvumCrgY8ZWkkWDo0BaQUx3TVrVjHvlvj8P0CrgxKm3KUn01FpVTiKsREcG7wnFCU/UV2AAKjbhohtawd13y/7b6mooe87Q5La7Pd0Cgn2waDwioo5kA5CasIDWIGOq1QFotMsTCV2xwx+0WBOLO9EZyWAjqKKBoQtTGG50QrAfrQ8nU+n3gRKp0fobAU0bzvPoJGm+o8rDCWAoAErjE+eT+2QI6/ToW4HLgWCxVpU0YMobfUuANkAwZhKQCw9mWfN3W3jcEpVbJ+P/RssS/XlWwyOB/W+QSL0Rbmo8MGXAerZkmQ5yizDEWWoZK9BwRbc/6XlrF+e9rRr0vRsaVuT8sb82B/RtHIvS/dP8b5A4xhDpwD7umXd3fsdk67L9B1CVzvc/sv37BsgWULfPFaYAlcv3htvfykZQssW+BzaIFnfNOzuu217XfaLwo4LGPMKrpqQxNKFlch3v1H+gZOi2fbNAiQOYh46Xe+FDfceCM++tGPtuBTe8b+Cew7eMCEq666CseOHcNv/P/svQe4XWWZ9n/vvvfpPb0SSugQQIoQOgSkCghIURCwgVMcdWY+dWZ0LDOOIs7ojID0hCYgHZHQq7QAgSCdAEkIkHLK7nv/r+d+nmettU9OljTWdgAAIABJREFUKAL+57u+ffSQ5Jy9117rXe9613p/7/3c97XXYsGC+QSXypwc+tgkoOH9NZa8n3766RaadTYeuP+B4BVbbbUVvvNP38XLL7+MK6+4ggpH/wrAnU0e5Di2nTMHe+21N5Wtl82/GC+9+GLwevE0nbXRRmhv70BhZASlchGFvMDVEVoVFIYHMTy4msotsSIQkHD5jQsxftwE/PWXTsYzTzzKySI9/Kxk3uGal+ZqNW4N5UoVsVQac/fZD9/91x/hiUcfxRmnnYxquYTJkyfh6BNPwgEHH87JmUA6UY7RI1EAR62Gjq4uWgCIB+Y7b72lnoOiOKvX6RF6/VWX46Xnn6XvH33bgv6hKdGGlEzNov6CLHl2NZVZAsgEm2fIVasGXqQscbMtt0JbRycn0K5idNWkN6omJDscUA+/0V1F2mzFsjfwxmtLeax6ukL1qpbiBlqTwBfRZn7YctvtcepXvoa+vgH87N9+iMce+SMVxboZU/hxvy3Eg93a4LN23vBaMnsJthAnphm0dnRhj733wVGfOYb79/ubb8LvrroCeVFyOoZzmGVb6ujsYqn9pw49HC+98DwWXHAunnpS1bCq3rHpk3lmHnzE0Tj86OOwYvky/Oqs/8ArL71gAFzaL+K5bMo3vtugq8KPcMEjl8vi3356FgOsbr35Rvz6P3+q7WchWVTZRr6CazdyYvx8yu822mRTHPu5UxS4zr9QgSvHhhgmT52GPffeF109vfj9jdfj2WeWaF+yDqdwMQxx2me/eTjm+M/xvPyfv/0azznDWNiHdKeoFrS/RbCpbTNU9um40Tj7ZLM2rj8FCyphraydc1uACM5FAMBDeO5NEjha2HnToTGiqA3as4YjXOEqHq5Bv/Vy8nC9K3oOwkl2I3BVqBwek7WmC+kjTq5+Xbu7SOgVS2Uaw2bULiCQcLk61rxbeZ1bqbdCInmf3D8k7EarEHRMFQVb3Up8NQxHximxFeD4VKkSWLrSVSxeirJYJYrVcg2lUhX5QhnDIyWMFMW7tUpLgZFyFeU6UKrGMViqY3WhgEJpGF25GKYMdCGVbsOK1SWsHhpBNlVFayaBaqWOUqGM9mQMM8a3YfrkHmQySdrNVApFDPS0Y9z4fmS6+5Dq7Ecq14Z4whLjBUzVxFc6g1hnH3IdfTy2amkEtVIJCSmvlrbLdaHe2qO+o7UavSZjGUlT194pUDROZae0RUG9XAnn1M+cYVcM3FNlnMNv7T6uOhQYpv6kNU0KUs9oll9baJkscrE6Qq8XvW7dikP3VdR/UlJP9aPBM0JCK6tXAKljn6pY1evTnYvdWkLhvKhFFWi6DlxUh+JLrEBZIKyU2Kt1gsBnptV7cJIgUjkOgXsErrpw5LYCuv/ao0UlS0gsikiB9gxCMs95D9qiYFt9crkAzJ21sE4qc024Tc/oJOGyKHtp/2CwO1kvI0FwaNYZPD6xx1CYSGBLZaWpaONyPtQAIhpOpcBV/+cL3FpfIF0qVNATyrqqXEr2ayVV9Mv2GeilMLuaUogrgJbb5HgtVTByT9dvBcA64gnw1D00g3Yqh20x08Zev4/64jn32QIgBbr6tviMKH2X5y1Uv3PsMYgqqnfCVj5Pqm2V9h1bFLKFhJpAUrnXchwochGCAXsE4dIFtL9rGJz0hRTq0Pubu8gIEGWfo4pag7YE4ld57mURQq6VLMOx8rkeAldRtYoCWhYrpFloNSzKcrF/Ekslga1Ut5rlVlBJI83slRW2iGee47IYs76v9UHRENau963v6xfvtv3g1vg+thT1cR19z98g+0HI7fv4sOZLmi3QbIFmC3zAFmgC1w/YYM2XN1ug2QJ/2RagwtW/7OFXGYh6cFELYtDUlaPrkK717HIUkKhcTb055evUU0/F/vvvjxUrVtBbknxjvbDVdFw2sRfYKiXZClwv0QCggGToBHPdrxq6unrw1a9+dUzgOnv2bPzdN79BP9WVK1cin8+PsQ2lUTK5oX9rKoMrr7wMN91wPfIjIw2vD8Gel1urikYmeAP9/ejr70cykUA+X8CyZW/g578+n6FZf3fGl/DMokdRLqt9Aycizkn48YxGYbm9wNNKpYZMSxsOP+ponPrVr+GeO27H3//NGSz97+7uwJwddsTW225PyCop86KYHR4eoWpMvFh32X1PbLnNtrj1xuvo4Sq/px+tKGfLZfqvlkoF9Uq10kfZi/aOLrR3dRN+CDAcWrtGy9ztPNMz0KC8hoCoB6qXE7tSuKWlFd/+t7Mwc9ZGCnBG9wFX30VBr0G6oNTblFqy33+4+Qb87or5VAU7DI72rShu5RTXJtfJVALHn3Qq9t7vALzy8kv4z5/9B5a/8ZoFWhhb4iRakYL6HiqcUh2XfFk/NTDI13DSnECutR0777YHjjnuBFpK3LHwNlXQUjEqE2B7v4EQaX9RZG+/0ydx1DHHo6u7G9dceSluuu4a5EeGrYzfgLLBYFEvf/Gvv4Xd9twHv/vtZbjuqsupSFXFsSqTPHwn+NkY15z33Q033BA/+o+fU/n8w3/+Dp5a9Ih5AIr6zAC6XXcMxjElaji/dPKpfZjA9cQvYOYsAa6qcNX3xBhuJ31BFGgjI8MolQQMKNB05T3Zeb2GCZMm4uRTv4QtttoWt//hFsw/79dUIqqi1ICrzbobYEwgovORzYFpUE0dHQoDBBti00AkaKXP9nInmXyhLTCNVsPa+BaMCyYW82NsHGx0uu3AlaFZjuQ98cRKoscceh3mRtRT4S5auJVtUNGOwh4/uhDA+4ssAt6BKq9lpgTpu6hu03EphKk+aAlUFRsBVbcKvKOvonnQUhXI6gmFQQFwFaVrWUOzaDFQLKEoi1aidmXJcg3lUg2FQhlDw0UMyZ/FCgbF01UWlepxlKsxDJaqWDVSwEhxBO25BCb1dyGbacFIscbtpFOCm6oojJT5LexgYk8aG0zvRn9fFwr5CkYGh9DRIpYpXWjp7kOmawIyraJy9VLoGBI1gYFZ1Dv6kOnsB2JV1Mp5oFRGoiLjRRn1XAfqbX2qBhWLl2QOiYyoRVXcKQFYYlOgIWJ5qvxoDSC+pVTxSUm89AVR1KoSNQgzM8VfQrzV6bNqa5sWWqVqXIPfDHcy9ah3IA9RolJTS8MZJCSwjl1EwGMGSEtwlHiQCoSUEC+9th2a6bn1D5d9FMglas8SYuUSEpUila0CVVX5nwESkigv31I1I6BLAagqJX2hV15vlhoca8xWILAxECWqHJ9Az6IFLGl/0wvZQBwvUQHOsv0Slcj+5WpfVemaLQKVqKHfLV9dV7/fOIGnB5VZmbxbq/Dnek2p3YJs05Zua7JoEsJqDUrTsTK4x4rdqgPXAMdKv3GgKx6naqHCYDJ5PUvjpZReFbHuCaugUpSx5kXOEFKF1gT4HiBpnxfcFH3U8bHMF1bcLoLA0ytNrArKrHe4yMI+qhYksnigUF/6ne471cv2zMn+w+ca7ZcCRuU6kPutPDPIuC/HqFuzqhFaO8j5sUXP4MajrzK9NUG47IpktMm4ILpqAcbJZAuQbEMp0458pgOlVDuqtHrwkDcBqCpllcUV3UddxqOIlgpZ/dKzH10Es8XXaAXJGIP1x6VwDSsdQlul0R/fsL/+nGUvajyWxvvj6Of0JnAd8y7c/GGzBZot8BdsgSZw/Qs2dvOjmi3QbIEP3gIHHXq4PV+HEInPjT6Zbpi0v3uSqj6fh3iCE3efGNp0glOKGHDqaacRuF599dV49NFH32XHfXvhKvqBBx6IOXPm4MYbbsSC+RcxvdrBQaOHZONmOzu7IgrXc/DgAw8Eise+/j7st/9+2GST2QSh6//S/ZFJgHi/3nbr7/Gc+LdGvoKHaC+dresEQoQSm8zeFJ+cuydmb74V2js7aSfw7NOLscvcPQh7A+BakiTeEHoT7qkdItU/UiYualSZ4Ar8lEClwz9zLG687hr89IffZ7mrhGaJmqouKjKbGgTAJxZDb18/PnvSKdj/4MNw0Tm/wuUXnqscRSb+iQSBrIBbgvIofooBu8zdG9t+Yifu06q338Kby9/A2jWrsWbVKqxduwbvrF5NcCuTEoUtXmZooMC2l83mcPLpf4PxEycHLahqF8PMwZ86GVUdc0Cf+J6Ozk5MmjSFSuEbfnclrrlsvkLJUTAxhG8RiGeTXPGx/fJffR0zN5iFC39zNm675SYMD4uHqKFUTqQj5eKRMvSWbI79aKQgkCRS4ms+t+lMFtvtuDOOPeEk9PT24u4778BVV15OSwG9PlzPYp9Rq7H9N9hoYxxx9HHYaps5ePC+u+ndKxNSmSyL+jg/PKjl2naNbTh7M5x6xt9i8pTp+PlPfoBHHnxAA7K8DTnJ1jLgMa8TV4mb3+lxnz8Zh336SDz3pyX4x789A8XCiHq/eiBSAMNVfezWCn4idYHGMHQshg023BjHnnAyZm64ES6/5ELccsO1CoKD8n57Z/CzRnsJmeROnToVBxx8KHbZbXe8/dZb+O+zfopnFz/JhHtnPToOyX9svOL2dNtBWxjoDX4epaoBOtf3BDB9fQtCrhC2BRG1fPW+4v24YYQIbE/GHmccuG6HA3bYTEOzIgsO0feEytnRWDi63GATZgM+xNLer73JfaMREBxeb6GHrarTLOTOPLCpXrN+GFrIeLuZ2s98WxmORSjtykAJURQVpcArGdcEuorStRIA10qpjJosGOULXKASlasAV1lsEh9XUbgOjZSwNl/B2kIJwwSuMankp+J19UgBw6USWnIZjO/pQE48cWsVZHJpZLMpQtzB1VJ5UIG4e/Z1xjFrehumTxmPejWJwTWDSCYq6O7OobWrDy29k5Fr70UsJRhJfWpTdfEYbUG9ox+JzgEgLl7lI4gJcC3JwF1EtaUNsbZ+vVaqotjMIpHJICZKUVHNxeOQ2CzxfK1K8JJAPQGu4qcp/qOEqebzqnchLc826w0C2WRGQaZXH5jyVL23hUjaeGGLfwTk8i0BQsVhlm8zvV0AqcAvltRLWFQLkM4CKdnfNMcgWgcYKGMvt3uUGrbKv4VyiWdmEbVyESgOIV5aq+Xdgq2SWSSkzZgqn0VNSu45NNl4KH1Gyr8FuloZPPWhVNQKBHXPUlHGaogVbYUIisUzNLQ0CsrhzeZIYLK8Tsv3daxgWT7HCg2LUuiqADO8JwkklG37dRBVbEcXZPyeq/dOvU7D+4eHzuk4bIFoUThHz1tdPKKdgGvQTZHrZfcEa7ZuJKBQyuBpQSA3coHNAWw1L9nIscZjch7FpkGPWz/GFg9tES8IxYtAVx2LzE84WMQzuGrjgypctW1oCsNBUWGrf7u6WJW2pr4OILv777rKVzzkzYrB+h3DwGxsJ5il+t6U1KIuNmUt+2k8jUo8g0oyi2pcQs8kvKydIVmVVAblhHybJQPPh/rn8q/xemAfYGfTFsHDcpCqB3L6yfAwMLbVuytAx4KuH9ZSIPqcx3tY5Lk8OtTbLTooa3GYqhYS4a57DxzrftUErmPfxZs/bbZAswX+ci3QBK5/ubZuflKzBZot8Ge0wMGHHKoTJ3mElnmhijFMlWBqqNFAZJ3PcVWLwD2ZiGigD4M6mGgcpgco8AFOO+00zJs3D7/4xS+wcOHCMfc8gBb2eOtKty984RTsvffeuOnGGzF//sUoFUsmrpMJkk/YRm8yTlWsWwqce845eOyxx9DfLyEnbXjzzeWEn+MnTNAAqyiQsL97Ga5sWVRXb731Ft555+0AjAYPsv56C8DQEIkKZmywIU467cuYtfFsvPTcc4RmiUQSG24yG1NnzGDy/de/egoWL3qMZbRR4CollXJs1XqMPrASgqXBRoB4sZ5wypex577747KLL8CC885lCWbg+hBU94Xvkbbs7OrGsZ8/BZ86/EhcdPYvcdlFvzHYmkRSLASkjG4MhYbsxzEnnIzd9tqX0FaCmmSCJSrDZa+/huXL38DrS5di5ZsrsHLFcry9cjl9aUUxq30hVDMLBBg3YRJSopwyhatbB2jJoIZ0BFDOVTNsYy2N3Ha7HfDpoz+L5cvewIILzsHDD9yrKhhjUNGy9rCuWuGtdK1UKo0jjz0e+x94CFavWoWf/9sP8OILzzUCPNtvnbjot2yhrb0dc/fcjyD0roW3YmjN6kBRKhP1dCaDbXfYCUceczwmTpqMB+67B1defhneeP31UMzLzZmnpfnVTp4yFQcffhQ+OXcPLH3lRZ5X2beDP30UQ8j++MC9eOLRP2LZa0upShZYcPjRn8UhRxyNl196Ab/5n1/i1ZdfCs6fWoFoqjNVaaPgoUJbaQ6d6uWyWfz7Wb/EwPjxWHDBb3DlgotUPWaQTUK5JkycgmXLXufnN7RxwxqJw11g6vQNcPTxn8cGszbCZZdcQHWqAwdVRrpI1iB/xAIim05jo402wj4HfApzttsBK1e+SRXvfXfeQbgu50JAXsNxmSdkCJej8HO0iUDjeBGZa5oGVFWIY39ZezrM0hmuARaBm/5e63NuYRBcW+vCUtlEYCmQEqDEja4zeQ8myKMm1MrUIx6Bdn6jUHxMWOs2FQHI8CUOLwsOFX2UjAnYMXiqoFmvKXk7S2wN7FkCkvpyMn1dj4fwvixJ5BriUxVbASrhxVqgimqxRJWr+7lKeNtIoYBKWRax6iiXa/RxFYXr2nwZq4YLGCyVIYyzXAOGixWsKZSQL9eQzbWgt70VGZQRRwHdve1obW/D4GAeq94aRHFYAnGS6GqrYYOpGWw4YzLSiRYMrh0GagW0t6fQ2duH1r7pyHT0UJlaoW+wxFqlkcq0o9bRi1jHOMTi4uc5jHipgkRBjiWPSq4F6BhASrxIazKuZRBLp5Fg7bMA1wSBqwT7VKoKXNWeRcCieGaqZ2VMYCMbWdrRgasseojKViBakmXmCiB1AY12MLRkcTW+qsXlHNETszSC2Mgq1Ald1beVXU6sA9LtQKYdSLdSbatBW3otOXCVTs7x1lSA2v/k/ErYZhG1UhH14hrUi29pAFJMwG0H4pk2xLKtqKczqIlakf1CFKimIBQALK9nCX2Z6tgErUYELIpfp3/HUee9wjxopVw96GVepK99WdStDMQSiwuqVOVYNECMPrT0vxXlpsJWG5a4X6KGljJ9KhrNn9ivS61G0UHCFcZBRYEoNO3ovN+7TZBKhOW5yBatbJxRRae0q/zFkZePFa4m12uOjFv2384xKqJi1oUM2g9IaBQXB+QcqY2DAFfpLzHx5Kf1hC+aSZ+wa1csQARi2iIJ98gqngjj6dtrQJp/M9BqwJUVQWqiQP9YqlapcFWPVgad8jM0HJOBWOLty295s/jnamaALCbQ1sJtHzj2+PgjKt6KeuaagptBl3KuaIXRglqmA7VsJ2rpdlSS7SilWglZFciKolgWF7wNVbVN+w9Rn5uFANXKdh6DvwnbtoVFPf16vvj7d2GtgR5hDBj6YYGr3oIavckdugZ3G9u39cFUfcrRbazPUkA+pwlc/4yJV/MtzRZotsBH2gJN4PqRNmdzY80WaLbAR90CAlwVr9oXratc7eo/fLcVegdQMZ1cl/Koi++lTFhEESOTSwFmHqrD59EYLQWiwDWYNETYQ5QJhc+kNZxyyqnYe+99cNMNN2L+gotRLEgKtE32Im/i3F8mfUZyurq6cMYZZzCw6Pbbb6eVwcyZM1m6ffPNN+GtlW9i0802X0ePoPDOdW4KpgS0PvenP/HPcEIWKglUXaETTk09ruK4z51CP9WnnngMl110AZ567FEk0ykqXs/4xj+go6sTP/jHb+CeO28jnBTbAHnYTVpQFYvyxEqgXGFYFh/qY0BvXx++9DffxNbbzsE5vzwLt91wneddKBq0CmCFevYAHYuhvauLnpoKXH+FKy45jwBYwsaCiVugXGo8MZtvvQ2mzdgAPb196OzqQU9PD/1ge/sG+KfAY1G6vvrSi3h96av0gf3DzdfTx9a5kapzwtAUggFXYolPnHgWsnTVUtrdt5QhLDrxa2trpcfpUZ89EffddTsuPOdXhOfGc2zS4x5x2o/pqeb9JAbM3mwLnHTaVzBjxga44tL5uPHa32Lt2rU2qXfDgIg1hG6Eny/w/Dvf+zHbTUr4b7vlBry9YgXVScl0BnM+IbD1BEyaLLD1Xlx95RVURmun8em5qX5tgjgwbhwOOPgw7LXv/lQNX3PFZbjr9lvpfXrgoZ/GllvP4Wc/8dgjuP+eu7B40aPItrTg5C9/DVtvsx0uueAceq4OC4g0T11VAvmUv9GsOSxzl3MsULWOzbfaBv/yo59gzZpV+Ie/OR2vvfJS4N2ZyWax8257Yvsdd8E9d92Oh+6/h3AsVIvqVFQZQQjtp0yfgaOP+xzD5BZcciHuvmNhAEjZu/SCDd7jSkzxRN7+E5/AvAMPhoBogeF/uPlGgvWRYYWtLFH3ibCd27rMog08Kph0Jdm6FgKjx1VHm1EUOrZQST/dR8gAyOsBBZPzMMDLtebRc9DwKcGuHLn7HMzbcXNkRZG5noE/BGiN0FZZrpcVh4E3ysTC8Vwn/T5GmlouAMS6+6GHtQMOs9YwRRkBDOvOfYy0BrFyYPUaFXVb6Hfpjeb+rjEBrjJOusKVi0pVWglUZbyTIK1ShdYtI/k8SkUpVa+jXBHgWsFwAFzzWFssoVSro1SLYbhUxWChwn9LP2rP5RCrFBCv5zEwrhPd3Z3ID+Xx9so1GBkWNXgCHbk6po9PY+NZU9DS2oHhoTzq5TzaW5LoGTcOLQNTkGjtJpwRECiAJxlPIZVtB1r7kGgfQD0ZQ1WAa1mAqxxDESXxa23vQTaVYzgWS+jTGYbTyX1KgCltBRi6lOcxK9QUyKRBRgmGGsk3DSq1RNvBiafHx5JUy8prtEZCYRpDo+z60uvMVYUOXN9GvbCWcFRgHUvdUzkg10lQhVSLQl8f/wwsMjwqQpaoApTjYUZmRX1gKyXUSoMErlS81sWWoI3AFdIuBK5WWeJhS9JvxJahPMz2q4mnbK2sYWX035Tyb4HRYqEgSmABrqpBdEyq/sjq9+12FwSuophl+XpFqzpgIVEJaWsBkvqtvFUhrcA8gkCONVpx4hdmAFuNwqktQYBizb+WnijBsKDXVThOBsA1eBRTZajmjoZYTG9fVvHioM/gGtfV5AUEmAJcpX9KCJuELDrGU+CqwVcCMtU7VxZpXekqEF6vTbUE4X3BDph9zp6pdLFe2twX6c3mwkCoLuLpYg1tDRy4SjtyYUXtQegTTLsRWURQOM3+J4BfVNWi3KZ6W88Pu5upmAXcyvs0NNGgqzw/VeQZStY2MqjJYkhLH+otvailO1FMtiGfTKNMD11ZqKsR1stzD73zCVt11OafZlej/SqopwrGZcac6YrD+wauehmNPbJ/FMB1nXtaELLZ+JvRi6/R39pp9rXp4FdRBW0TuK7n5tz8cbMFmi3wF2uBJnD9izV184OaLdBsgT+nBQ4+5DB97HdVBR8w1w2RGevhjdOAgDSIYKGEemEQdfH8FGgnkymZsHES1Pg1Grjqc6w9yI5S3/FX5m0pk4ZTTj0Ne+29D26+6WYqXIslUW+Y6KchuT5Gpab4rfb397McWWwMxo8fD1FKyUPj8uXLseSZZ3D3PXdh1gazcNoXv4RSqYhCQcOSGh4+63WWtcnE/dlnl2DBxRfh6cVPjXoINc8yAy5ekicK129//8dUY/7Tt76Oe+9YyORtKfUUT8/zrrgWEyZNxmUXnouLz/kly1zdU47wk/ML9WwVeKviGgXl/ePG4R/++V/pTfurM3+Cexbeyomi+u+qd1mDn5pN2No6u3HM50/BQYcfhYvP+W/89tILkUzKpNxKK4PpROTsNZT766FnczkqhQW2TpwyBePHT0T/uPHoHxiPcRMnor29HcNDQ/jCsZ/G0NrVoyZuPklRICDQgaWvFrql5bESEuPHoEpQL8UXP9DjTjoFszbcGNdcsQDXXD6foRhBh3DAFMBN+3iVYKG7pw/HnvB57LLbHlTn/vd//hzPPS/qViuTV2Rr4SoeFuQl1DVMnDgJhx91LHbdYy/u/603Xo+br/8dVb5zdtgJRxxzHCZPnor7772LNgJLX12q6c8NMU0hcJX+LQFS8w46hIBVYKb40q5ZvRqpVArTZ8zEdjvugu122AlTpk2n0vPBe+9EOp3BTrvOZcjP//znmVjy9GJTj9oEUFckIhds2LNDj2Y9vli1hq9+/VsMsRJF7o+++/eqajJgJgFnnznhZMw7WIO8Ljn/HDzx2MNBKrUqe+yzIr7Nk6dOx9HHfw4zZs7CpZdcEABXn3KGHtGhIk3msDvtvAuOOuazVGQ/8tD9DNV68flnef3YZe/oQv9NuhIGzihw8nZQe4F3U+xwvLHTPhZkHXOC6rDY+6kOaIHFxLplpetbxJL+rb9T4LoFLQX0Zw5G9TW+HwTNwZhp5cuutouAD46vo2BrMO4GKn7bb2/ZSDp1+FpLESdwNV9mt1CwMUeVee7jGNoHBONhAG+870s4jobbVFlSL5YCZQJXOc9MrZcwLI7N4uVaospVvH5HROFKS4Ey1hSK9HIt1uooVusYLtUxXKyhUqsgl40jl8kycEtK1McPtGNCTzvqxSLeeWc11g4XUK3G0JqIYWpvK2ZtNAXt/V38vOrwINrTSQxMmojMuAmotXQT+NHntFJGPJlEItuJZLYX6fYBVFMJlGoSOlVAUixvKjWUklkg207v7zgSqErgUCqLVFLCeGoKHGNJpOolxCsF1CpyZlX5yP4oIIi2AeLlKh6mMapTvfRXYLGqWAUYKThyIKbgRG0LRCEayD+5iFdTSwGBrcVBVEsleoXSnzPTipioArNttADgZ9iClygW5b7MEnsbTkSNqSX0Xj6vFS8C3MXTtlpaS8sECTmiwpchXBlaFYiS0eEdd1feV86jVhpCRRZyKwJcReEq7SDHn6Tfptzf+IxHAM/qAAAgAElEQVTB+4b+nJDVkuX1WvHnC1Nl+0IfvYc19Z5BSXJOxCeXQFIX2wjxWLmjqli9l+p46jFgjcF3wRJFGOQZLMDY+GTjI5+9ggFQx6hg4cgitqQpFc1K1ZCoMQ2MKpa08U6PS94tcFDHa4GYAs8VbAom1lu6tI0uaIrCNUErB9MD27a5gBVRnuqn26JjFDgGzzm2eGr3SoZ12d/VOsC8W90ioiYe9QLRtfqHFgtu78A1N1G2ptkv4vId+AYrHFZFtalbLTBS3h8X9XqtCJQKDA6t1mKoiWVFrhfV1gFUsj0oi29rMoNiUvoPa65sgaDOWzOvHfdpNXWntXSwuOdPyH7qJMorgJM88rgpvtd5jFznmXKsV3wcwJUj+yjV67vvnf7Wn9BGPwv7vbYJXN9PKzZf02yBZgt8nC3QBK4fZ+s2t91sgWYLfOgWcODqMyaFrT69X3/ZbXRlXgGHTKiKLBcUMEPVRCqrD80R2OU77MD197//PRYvXmxzeX18HQto8EHREmx333MvbL7FFrjhhhuwYP4lBK5BmVcEuIrqcJ999oGE/0yePBmTJk1CS0sLvUWXLFmCRY8vwgsvPo9XXn4ZxWIJc+fOxUknn4xnnnkGD//xoXXbtl5Hb28vtpmzHQYH1wbAVedylgoe+LSFNgoEJdUK/uXHP8OW28zBd7/+V7jv7tupVE0m4xg/aTJ+8qvfYNz48bjj1lvwsx98m8BXfePMX60mnoWilFWIIcCVVYO1Osu+v/P9HxIo/9d//Aj33Xm7CpjMQleUslIiqJMISyuHKFy7cfTnTyVwnX/e2bj6sosUdjpkVHmbwRwHaDahNii1jqKvDqpb+8YNYOKkqZg6cyamTpvJVvmv//gBvRj9XKom0RSNLOG0cj76gWqJp1sA6PzN4IwBVwGQu+2xN0485Uu0Z7j43P/B4icfD+BTA2RrmC2wlyGTa8E++x+IQ444iv1i/kXn446FCzGUL1gSdghbWf7IEkYpfVYVj0CgeL2G7p5eHHzkMdhr/wMhfq7333s3ljz9JPbe70BC9PvvuRNXXb4AS5e+al6Dcqx+lXE1ISixFFWRKI3GjZ8AUbqKOpher17CWq+jpbUFs7fYCp+cuxe2nrM9Wlrb1EcyncbVVyzA9b+7ioDWrRk8tiS8rpwm2gTMriudkNfR1dmFM//nN2htbcW/fe87ePCeO02dqGNDIpnCjFkb4sRTv0wv4icXPYZLzjsbLzy3JAwTYyl0o3XBpCnT8JnjTjRLgQtx951uJeKlySEQVg+5Otrb2vHl07+GHT6xIxbeeguuvnwBlkmYWQDVFZ6yJzlMtPJbSpPYfcN+FKpw32MivB4eul7Yqh9kArbQZzhSOxCZuq4PtspGIsB1jznYX4ArLQVC31V9jfZhviOi1nY1YxQyabiSAxA3jTAxcbCoYte6bNXtHXy27X/6GGf9X0t2PZHdYmOojDPrElO3OXgm2DNI5+OlHof4L0pwVonhWRoaVUWlVEKpUESlVOQik6jtKpUyihLsVyiiXK6wumE4rx6ug/kyQ7OGilXkqzV+C2wdKcoCVRk54Z2ZHMo1CZ0CxvW1YHJXK1LVCgaH1mL18AjyhQpy9Tim9nRigw0no2NSD8qVIkqrV6OlHkPfxPHITZoIdPQhJj6QZdlvWWBMIJ7pQjrbi2x7H6qpNIqSCF8ZQZL+tHGUYxnUUzmk5d4Yj6PKUucM0mJnGqvqvxMppOsSLiXep3INOGAzJaSoYJNpJFJp3htkbOdipIAjg60cWezfsnDFQm+jegKOxMFALw3tR1r9LV6pJQOb4t9aUzVrtgX1TAfq6RaGR1H5R+CqXqlUQFqJObOuvDqG/UowVLg4RrgmilVpD64IqieneNQK+OOfVLmaDYmAuooC12qpgHpZ1JpVA656X1RXC10VkH0TtSvEideAs18HqgTXPh48u9iCpfyc15B5hAqIVHCrAVsSjiVBYoEFgfTjYPFKbVp0jDHGaLC54RnJryFfsAw8r6UyKFxyCvWOuq9+N9bFaCaroZ6Q0nczGK3LvcRuxga29TnJgauATS23Jxy3cYr3eakmSYiVj0NMG8PYOWI8tx5i5RVIkXqPED7yvqjIUWG0KlTVEkq/BbgSvEs7uq+vKJ2lnwvM9mcNPqTIdSBWB1mqWxOE8Vk9J7SS8LFQVbd8HqLaVcB+GfGqVFmJQryMKpK0xKi19KPc0o9iuhOlRA7leBLVpLSBKVl1HY5tSYcP8woOwsxs4Sm8c4ZPSXolhcA1fIJ+j3vMetSt4ZX57u//3/LbJnD933ImmvvRbIH/d1ugCVz/3z33zSNvtsD/FS0gwDWYuxtsNS1FkL7eiAciU4JgSV9UcVYuJlMEJtR7oEEwZWhoDweuQ0NDVBC9vy/97NbWNqpCr732WixYcAlDs8Iv29t6na/5xje/ia222gorVqzAsmXLCF7FQuCiiy7C7QtvCx70xYd07u6744QTTsDNN9+Miy48P6KC85JcYMbMGTj62M+ipaUNCy65CIufetLsEhwyGIzjBMPaShQY1Qq+8tffxO777I9HHrwfN19/Dd5Z+SbaOzqw09w9se+Bh6Alp7Dux9/9Bgr5gonWYpxUh7BVGSitBRhAAyp2v/39H/HYfvaDf8HDD9wX5hBxMqLlee0d7ejr7+fxC7iQSf+Bhx2F/Q86FJdecC6BK6cRgRrHlXORUA+dsYW+lCo9DcqONe/EfAFZqpdAV98AWtva8MbSV7R00NKJdYZjyiSDYiFkdUimn6f/db82VZhOnjYNx5z4BWy7/Y649cZrcelFv9GgK+/Qo7xK1cJAvyTISkriJZRqyvTp9AK9dP7FWLbiTU2lZlBYqKCRCSNDZGTiap6VCoB1kiaqT1F8ihWAWFcMDQ7Sl/buO27DtVddgaVSkk/IINeGK4hdBKlKQfecc+sHPQyj5q7yNrghBzJh8lTsse887LXPPMJZmXTeesuNuOF3V+P115ZqYBbL6M1KIKoc566rNUMUZMs/99x3Hs74+jfxyksv4e+/dhoG164NfPsIxRNxKmq32HoOPnfql6mwvveuO3DZxedh5fJlVrqvJc2+2ELANWEijjr2eIgq+dKLL8RDD9xr5zaE+X4d+8R92vQZ+OJXz8CUqdPwsx99H4/98UEGKnnDm3AtHMPYfy1sJuI1aRHXwTDRCELXM8KN4qINpfh2aesfHlBls3Yrw1cVreuDwnFzXbVrdPQLX3fEHtthf1oKCEDSqb5bmwTt5Co7rrDY9TSqQoBwOlCo+d76ZeIgNtx2ABUcvLrcN+grQrn8WmiEavJzAjAukIXXm1twCMCRfuqAhbBLflYW2CrfGpJENb9YAxSLKBULtKwgcK1WGY4ni2blUhmFYgX5fAnDI2WCVrEPWCtBWpUKRioCXKv0eK2jgmwuQR/XOiFVHf3dOQy05ZCs1ViyPlQsYHi4gFS5jim9nZgxaxK6JvfyOimuWoVEsYzugX60T5uMZPc4INGCOv1lC1qun+lAMtuDjIRmpXMoCUSujiBRFUWnpKOnUU9kkRRYmkiiIuNBIo1UvIqEgGjxk0xlCFzjlSLDDmuhqboOzbz+JGFdvFSTLvS3xTnz0mSX0/JoGWuokvW0+Lr7kKpinf67niMvilnCRQ0c4jGlxftS0txzLPTWu7koWr0kX/qBlNxLn/Bychbc6yKsYjgTO8oKoYZO8crwVUE+Lwh0FaBrC4zszALRVCUsi7kC0GQMlr2QcUje7x608hkc5bjgahUE3L6qgwP1vC0n66XtAYKuHhWVq479uh05rgqBKyEx7QfUF1T3X7fBVolWhbBNTd0d3o1MiWr3NQJXK1C3+0gwVjT4WUe9aO14jJjTb5Tl/DbmUW2s3qhaSx8GVGnYXRiw5fdZAkyxU6DqWaE990vGUCpH5XrW8xW0WXBM/qxl9gN23OsCV1XeqreqAldZpJBzysUVWUTWptR+LDZCtBDIMihOvFvrCfVv5QK02zUR8qpVCccbeoyL4lzhfFV+n8ignulCLduLUqYHhXQbiokMKnIPFtgqbJ3PCXp8qmT1xSjFrfy2YXn9wDV8dIqMetGBfZ2/r89OQF74cSlc33WHxvhl9HjX994mcP2grdp8fbMFmi3wUbdAE7h+1C3a3F6zBZot8JG2wEGHHGaTeYFj4ab9QTMKB/QB0R6+vURZfiYebeURLW8TCwGxExjDFiC64wJcpbz/qaeewhtvvGH+jaMOLVAAuGeWTjg22WQTwsXrrruOwFUm34FHo6lNZUtiJ7Drrrti++23x4MPPoiVK1fiyCOPpBL0nHPOxgP336cfWAfh7Nzd98AJJxpwvUCBq/usuQBjxgwFrqL+E0uBxU8+0VDirgEyChVVfWTeZLUKtt52e4ZbzdhwYwYarVm1isB10tRpVLt2d3fjzoW34qwffw9FQmiZ8EgwTIWggfMKUyTpRFMf7SdMnIh//N4PMGHCRPz4n7+NJx59WKvWDYS2tXdRWbvFtnMwfsJEhoKVCS0KmDpjA8zYYBauv/oKXHnJBRgaXONiYW1Th1Y+CwHQkmulT2s+P0IYR4WKg1cvZ7SWS1DBpIpOghaCGnMWtGRpqo/M5iDw2QzQaLRPqmpG3i9hVXvuewCOPPZErFj+Bi45/2w89vCDwbTQO7P3Q+9KAgIy2Rzm7LAjDvn0Z7DBhhvjuWefwSXnn4slzz7LWBQJqOGE3tKoFRCHQSvBhDuiUJHPyeZaMe/gw3DgIYehr28AQ0ODOP/sX9ESQGesClzV19SOy9orCKRyJWKgPAy6qCmDDe5JeXAyid332g9HHHM8fXzF7kICrB558AHcestNeO5Pz9Lr0meTAcpzcOZAWf40WCLb+Ocfn4nNttgC8y/8DS6/4FydeBs4ZCmqWVy0tLRi9733w9EnnsTzf+O1VzPIKj9SUHUrVWChEqivfwCHHXE0pkybhisWzMdTTy5SjB61qfDjNoWWBM2d+pUz0NXViZ/98HtYsvhJvWSD/uL9I5JaYrPnQCEeNHUUekqzKAwl+KFKbhRhDYVn6x3PHOIHbrzBeo+FCHFfZSB595CudQf1Oo7YY3t6uGbS4pupAVhaxKyDVlS5rEFG1sfWGUYFrNtAF/mdw2Llc66C1YUNfbnDYvs8+3yOKxyPDLqZijGE93qdUvHo/ZnqVl2IcXuTQPlaraAiCkYJXxM4yRLjCipFHaMEuMr4SKU+fVvLKJVLXGgrFioYocq1Qri6lsC1jOGyAddCFYWChAZVkG1JI9fSQoVkKl5DZ1sGLakUErUaMknpBzUMD+cRK5YxrqMFU6ZPQP+UASTTSRTXrkE9X0B7dxfaJ09CuncCgasocevlIhLS39OtiGV6kOoZh2S6FRUBx5U8gZ30sWotgWoshWRGEtINIAlk5DEXqXZNpHNIQhSuRQNeCsJUoelgMEWVuQRhRRCRQddgYNH3yfVqi2hcNJJvfp4GKsm+SQl1NZFBNZnlfoqCVYWGSd7PBQLLvoknMr1Z+QxgUE+gqqhcxW+WgWjioSnju0NHuzWQ3Fj4kyXXsw+z4kIrORiSaOOGHqsrIw3Ci0+0+7t6wBP7lCqt1dpArztfC1Zc6YsR6vEaAlUZj1WZGheLAAtNYptysVQX2fRbQ93oa+q+q3rB6b6LjQF9VR1imz2LvUb+UJiswNWDx/QSCRco9HP1W3ZJ/hbEdkn7cx+lzCCyCGrQlUp/2ZbBVgZTcb/F29SAp13/wXhh+8cxkP6lVmnCXqCLtV7F4vhRbS5kzNAx3hcg5dz7c4CGbJly1cZVwmAuQsjzYoHQVRZSGNBlwFd9iiUkS0LVRPGsHq6ifhabB7+bSB9T/131k5ZKEw1Dk3GirIp4aetUC5DpRiXdhUKqFYVkFqVEGjVZTLDuoCGxxpx9YVfPrFZsrDs4r/MTWRfRIVOOxePa3v2N/9uBazgHCB4J7R7T2CIzM++jgZovabZAswWaLfAxtkATuH6MjdvcdLMFmi3w4VvgU4eqwlVX98Mv9zwLFVr2QMnSXXm9zgao+CsMAeUR+rWKbysVCmM+pboHIXDaaacRuJ5z9tm4+y4tWdagDY8liEzWfbes1Pz440/AbrvthptuugkLFsyPANfwQ92rqq2tjTYAYhvQ2dWF008/nV6n55xzDh64T4CrPlETuM7dHSd/4RQ8//zzWPT44xGwocBB/t/V3Y3Nt9gSq1e9gwUXXYCnn1wUTMRcxeVQkD6EpuiUN6dTaWy/0yexwy67Ydz4iQzMyg8P45WXXsCmW27N8KarLr0Y8887h5CBvoW1GsFCRf5us0gtx7Uwh3iMEPVb//wDWib89Iffx0P33RUoMySFe+e5e+LIz56IgfETsOyN1zE0uJYKxf6BcVS8CmR7+aUX8ehD9+OZJx/Hc0ueZkk6vwKVoJ+EOr1Jt99pV/5g1TtvYdXbb+OtlSvw9sqVWP7Ga8gPDypnEb9AKknM7y6ikONkJgjpMBhl1hMMtQqjeoK258/qNWQzWWyz/Y446rjP0Tv2lhuuxdWXX0Jf3mByzQmUTRki4Lyjows77LQL9v/UIRCY9/prr+KK+Rfi4YceQL5UVWWNePjxlFupP5OsQ8WQXi8hvHOuJJ+Xa2nFnvvsR5grEFSg4pXzL8ZTTzyuPoMBKPBLxNVB4aRbj70RDoYAzIWMcWyy2RYMC9t0sy3xx4fux+pVq7HtdttjYGCAfrE3XX89g+EC6Bz14QuUyebNaoFdG8/eFP/6k1+gUCzgG185BcuWvqJLLKYWcyAiP5KJ8bSZM3HksSfQP1Y8cC+75ELcdcdCQhjLaQ5UnrnWVmy8yabo6OzCM08/Tf9ZwodRyltVcUrfr2DCxEk46NBP00bhyksupFLYy3mjCNMxpJ7y0LPVxxMWfY4RGe2wf8yRNMIb12dzwqaJgNmGsxb83DZk/34/E3jZrihc1cPV+qMNiQpEHRBrIBKhVWQAbzhWV9BFPthQswUJ+VgbKk+jOthwbcAQrfv5mjekXuxeOi5/VWW4qt3N95gBgrLXAmHsNaYCVIVrEdViSVVvLDUW4Cr+rQX7lkWnOqr8rhK6ykJUoVBWD1exFSjWMMjvMvLVKkYqwAgVsAV+biaXpXVIOhFDNlFFLpNEvRZDvVJFV2sKba0Z2hVU8wV0ppMYN6EbA1MnoKWthT+rFwrItbciNzCATNcEINOuYK5aBAvh41l6uyZ7xiEtieiSui4WO5ASevJIVCoxJHJtSLa2MxAoKQCtVKRKVhSuiXQWiVgFiWqBAIlLU+zUqlJVhauGZ6n9iyslLRjQbDQM2RGgmQaSdiiEu1LGXZZSbvG7rCApi2GS2C7HE09KEbaCT1Hi0mNVlLlqDaRwykvA9ZyLDYQok6lQrmpokQJXDZciIbR9JQCVexfBpCgUNYRKj8S9DgwumwpfLQvcyNQvSqNktFpR0BuU/3O7xv4MDkrOvNyHOLYnJHTJVKkesqUyWEOd1j/NSkBVo3pt8N7uSxK26KOesabMpdWMBj8F14Q8LRFkRoGvjV52b3Lv7KB6wgLJAlZM+BchhAaKwwVK88kX6OsLm3IuCEHlnPiiqD3L+KDl4VjsYuqhTvBtVRH0iReL20DiKedG20/CuYLFH4ZWafUHwXdkcV7PvdozaFBWCRD7KdpmVDSATBYik3EqWuW+oh6/crzSBzU4kypih/Xcb/WP5mKl2Rhw7bBeQ5XeABkg3YZaqgOlZA75eAaleAoVsWgRdau63ui1a10vOMwPOFYLcA2Vz//3Alcf68e8R61HRDGjCVw//ESsuYVmCzRb4EO1QBO4fqjma7652QLNFvi4W8CBKydBPoexwABVSMrEwZPGI3vDCXRVvbLya5XNtbQjLiofTxtu2HkvPVf+cuppp+GAeQfgrJ+fiYW33sySe6pTLDApJLYGTwhStATwlFNOw1577cXS/wULFjDkaizC6w/A/vAYBa5nn302HrjvfqMlmmC929y5+OIXv0yLg5GRkTGbXuCkTNr/9OwzmH/h+Xj6iccVuFrJnpbh1ah8ktJn8S2MiEM5kRk3cRJE7Sel/SMjwxgZHsI/fu/fMX2DWfjRd76F+++6nWWzAhbENoBBWfSsNLBiEh6dMMTQP06A6/cxZcpU/OInP8ZdC3+vXnvxGDaavSm+/Lffgvhn3nPnHXj04QepSk1nUpg4cTLm7rE31a8yURJ1pADIxYsex2MPP4Q/PbOYKk22nxI/lpl+7ounY+/9DqB3qKi41q5eg7ffehPvvPUWli97HStXLMMbry3Fm8uXYfnyZVSj+fnRiAork7SG0bmNB5tos6v/W/ilvpJ1WgFsufW2OPTIY7HR7M3w+CN/xIILz8XLLzynSskAUDT2VQFSEydPwc677cFjnjBpEl579RVcf/WVuP+eOzA4NEwAQu84llmGwFVT1lXV5QqkELg6hFIQIP9LZ9PYa98DCEPb2tqx+MlFuGLBxVj81BMh/HR1bERZqG1s5bbaCKOwq36CnNtZG2+Cgz/9GczZfke8+MJzuOySi/Da0qXYdvsdsMVWW+OB++7FoscfM7uOiOqN8EBVS22tbbSZkO6USgvESeCAQw6n9+xLLzyHc3/5c7TmWpDMSBl0iuXYiaSGxiWTKS5SdHZ3Y+KkKdh0iy0ZdPTM4qdw0Xnn4NlnnjZQbu3j4S4GbhWMu+VARLPpCi27psTqQ5TbEi73+quvUlWtHTK0KrF1CO1FDWpZ374v9ERxaAh6oxxWPQobYffYsNUuilEKqDGY7jrjyHsFdvkbjthzexyw4xbIpFzZFVyIgYLPrpzAw7NRi2RJ6gaF1923CMQyJar6Kms7BurdURSZ42qgVleFGUEqfy7sw+GrWn8EsIoqVyvJ5u3ASoHp4VqmZ2ulIMFKeXo9y78l+KZSLqBMtWsFZRlXxQKA0LWKoqhZxb91uITBQhWD5TqGy1UUqnUUqsBISRSueSrh0lkBrq1oS8fQmqrzfidAtloqo78jg/7edt4Ea4US0rUy2jqz6J80Dl093RpEVCohnc0g09OLdNd4JLJdCuiqBSQqNarx6m09SPSOQyrTiRgFfUVCRcRqDPmqlutItHYh2d5Fj9SkdGaWV5fp30rASQ/XEQZpeWhgrR6n2pD3gGSSoVGimNQFBYWu6tuqfZ5KYi6OSghijPsv4JfqVgkhE6hdlXCsCoO0RJ1bTndQSSihWmIbEoDWZAp1+Tzxj+UzglsG2JUiamcZ4wUuy/ZlgcpgOkd6AZJmo1Ij3pLbrnl6SrI80+WtiiAyPgjUc3sKBY96bKog1BE4KFUXsGjl6nEBerYoWROfW/ZngWwCq0Ut6eDSqg0IDnVM1GFZIR7BMaGlWhY5xHWVpT4wSbur0pj7ZN7eVMfaNnUxREEmbQB4nxLw7GOjWXSwUkSvJ9ryuCUL1aTy7QpZI4W+whJUokT81wVC0jvYVM3evhHAG/i8UoGtwJXQlYFhAlXleEyVHJBfb38FvOFijCidVZmuKmMLUvPCA3ktx4wy1eagZYZ6AEvwmQSVKeBPq3JbQsy82oR1/9bH6zUkbBFH29qBu+4/+4b8GU9z8bSeakElkUUplkJBIrXiKdRSEhYmmwxBvwJXU7RGKlfGfAgc9UP2m7iOl+wD71Hd5W//36ZwjZ7P96pQizbB9CZwfT/dpPmaZgs0W+BjbIEmcP0YG7e56WYLNFvgw7fAwYceFqg6uC4f8yK8CKQJnhB1es+ph0yySiOoFYep6IilW5DItVKhEIWfwVw9KEfVVOVTv/hFHHDAgfjFmT/Fbb+/SSfwBlX54O+P866sCwAN8IVTTsXee+9tClcBrppWvu5XhBTUY+js6sDpp5+hCtezz8b9AXAFsllVuH7+pJPx5JNP4r577nbKGG62XkdfXz923HkXjIwMseR6sQBXlslbuaG0iyhbBQzYg7s/vOq8SMr2FG5xchwHDjzsMzj+pNMYxPWtr56C5a+/RpggsLVkVgLKphJIJCTR2s6CQcjegfH4+3/5AaZNm45fn/Uz+pnK5ySScez0yd3w7R/+FIufegq/POtMvLlyhfl2VhmOdMQxn2VwlBxHfmQYm225DctuxfJAYOYD996FV158ARWZUMs5TCSw3Sd2xqyNNkZv/zh09/Sgf2A8+seNRy6rJanDQ4NYsWwZ3lqxDK+/8TpeX/oyXnnpRW5TAAmnypFScwc82hEN+ASw0UGmqIt7sd1Ou2CPffbHhhtvguf/9CyuuvQSQmSqilzR6n3USvw6Ojqw6eZbYsdPzsXWc7ZDZ2cXljz9FH5/w3V4+MF72e7qJWsJ1e6xakFtQaiJkTIFUQ6LPBwkmD+z74pn7X4HHoyDDz8Sba3tWPT4I5h/0Xl48bk/WX/ygBHvo3q98b8RtcxogJZJZ6hs3f9TB2OrbbajYvnqKy/Dow8/RLiazubQ29dPhfI6iwZUOho0rtcwa6NNcMBBhyCTzSItpdXJJGZtMhsd7R14+62VWLF8GXK5HL1oCVozOfbbdCZDuw7xARaPTfkc+bOltZVA6647F2LBhedhzap3dBLqENSgkEIYm95F+oGqIg0+mLqYkCkspg7sEbSu1r58gttgMxD1APYmD7fFULbgTJgw2iBjdBwJLSlGwVq+yJcKIsq46JtdjBdVwUaG0PW8NPjxEXvugAN2cuCqPyZEsxJct0Ro9KeMOiPYEUYAgq2bBG2ql6L5+AYGKuGxRuFwUFrssNQ9QANIpGO7LlB4UroAEVP7WZk2VWluiWJKOILYcgllsQ8ojKBGKFimb6cE65QKJeSHC1T7y7iqC1FVFEsVAte1Q0WsHSljbUmUrQJcgUItjnxZoKwA1zqvjbbWFnTlEmhPg4tFq4c0zXygI4sJvZ3I5DIEQ4lKAfFkDR393egbGEA2laYSNpFKItvVg0zPRKRau1XHWcoDxRLVkyiAPNAAACAASURBVPHOXsR7xyOZ7kSsnkSMCj61NJAxtF6pI9Heh3hbDztNgqFMJYU9AohiCZRF7Vpci3SsinRGwFGKdgR6LQiLEmCkUCyGSNhgg1rclw0c8Km/J0vjA4WrhFBVEJfwpFQL6rJYKtCXY2ECtUQK9VgK9aTZwohaNi6f6AFpBvgEnFVKhGjiz0kpbxAi5MDVfEIFpBEgSgm4v09AbZH7xuNz4BYTra36Tyu0tKAt2iuEeIjvk28qbIuIyz6w9F912hxvWJ4uKkrxz02gZgCU475bEBC06qKAhmSpWpe+oH61u5VSUKHB+n4Frg5rCVrdq1Z+aPvNMC4blyLqUO4lfd7VOoGl+OScGpjm/1NbEvP/9koJNpjbsqgDqQZW6ThK5SfhpwDgcIHFq3ACn1eeL6GQ8kyi0FVVwKquDpS0wT220amU1y/9WA3ymi2FvJv2vryXKmSn7YRAbI4R0hlEfSwhqwLDDbgSXsdQE1BuC3NyqAJb4/5edflVa1ixQBCYHlFkC3StJdKoxpKoII5SPYYqFxKkP6hqV64gfe41hThPdNAh1n2kHPWT8I7SeB/nOXnPdze+IFDIrvvk+QG3NPbL7ck9uO+Ft89QzzqmsvU9Pr0JXD+S09PcSLMFmi3wIVqgCVw/ROM139psgWYLfPwtcPBhhwXZTny0lrJ+eTi2B+sQmHqSOp+eNfignFdfTpnEZFo4YZSJo85OwqApnUXpj131ceppAlwPwFln/gy3/+FWU2yNKmhy+kQFSbABnHLKKe8TuOo0yZUHXQSuX8OM6dMhClcBrrRvRI3Qafe5Epp1Im6++SZcdMF5UYJmKs86pouH62ePZ4kzgeuix1XZIeW1AkeDP2vmM2kObOrDwBJ7+eYkNwZs/Ymd8PkvSijQdFx64bm49PxzkB8ZYShWuSrKVqU2nOiyRF+Aq6opRMUkVgM9fQP4u//zT9h8y61x2UXncxuy/WQqjh13mUvg+tQTi/BfZ52JlW+v5HFJGelmW2yJzxx7PG0Frph/ASHkNnN24Hs22GgjlEslzL/gXNx2yw0oirLQ85Xog5oluOzo7EB3Ty+6e/swfvxEjJs4EZOnzsSESZMJsUWN9s5bK6l4XfrqK7j91pvxwnPPNnRs51KNQMd6Xgxob+/EJptvgW233wlbbbs9+gf68aclT+O6q66kElcVtKO/dGenTJuBT87dkzYCk6ZMpXft4488RF/VZ556UhWTVIJFvP0sACWYfBAaelmstr1OqM1TMOhjWlbo22pvb8e+BxyMw488hufqmisvxW8vvcQuj1D5FwXFjeX1XjquV47A/u122Am77bk3vWelPa//3W/xyIMP0k7B1VPrU3sHKt2qwrCJEyfhBz/9Bc9jsaSekQJPBexI+JgAIgn/kgUNgavyGSWqv4cxuHYN+4e0fUGS5KtV7tNhnz4Kq1avwlWXLcDvb7xO1VoWjCaq7slTpnFyu2rVKixftowenTz/Dugs8EVVkjXMmLUhlcmpZIoAWJTMUiIejgfuExvK87UcNiLXN8V0FB5q6E5jn3FV51gT0dFqpOA8marJRppgg1EfyajlgJ5JU/QGCjcfG+3tNjM+Yq8dMG/HLZGVGHvtNQ3jmXKIUOkbPZpoPwoUu/L2IBHdUIED18gnNCirTcGrwUfRb/eqNIgfeLPq2O9+rqJEVX9gU8DaMci4oOBVrWR4bJUSKqUiqqJIlZJ3LlwJcK2gVCiiMDxCpauMeWUqXEWVL8C1iDVDRawW6FooY6hUQb4KFGtxFAS4yrZkzMrk0NXWgr6OFFWu+WIRb68d4fb729IY6GpDa0uOFg5JlFGLlZHtbEVv3wBaMlkegyhLs53dyPVORrK9l92wVhhGLZ8n0Et19yEugVrpLiSRIeyq1YuoVIpU7kqnS3SOR72lh6X4sVIBgoPE4kX8WwVNiyK3MrKK4Vm5XAbxTAtqSKnXpY1FdfHFjpvK1X03zZIl6E1+/1SeZOdFASJLuQWUyjiWSCAh/rH0zaShAOoCXDkOagm+vEZLzgUsWsgRVetxVbUy7ExgqwLXYJmM8FQVrlQuBmU0QskEuBZRKxWAcl7fK8dHsCrgN2UhVvK5Clxd8asqQg+2Mn9tguQCYhWBtxLYZU8cchyiCqadgMBqA66uvDUQ6eM6VZquEK2VFLqqDXOD/2twz3Dgys9zGK39nmhYxhp6r2obOoxzf9AgnFGApQSDyTnRhzELFjMrGqpNbSywag63FpGSdl7zXEiyRY6aPc/xjMo2w+s3BK4Wfke7D/OH5ZiiKtPAczYIEvNRJhw/WAVFL1/dfwfV4gIbBa7ub68IXKuZ6qKmJYiWhYW0gnEGVipUr9UF/Koanu+rScCc9FtRlarbsPTTSiyDSqqVtlZSpVKNSyidvFeVulR9yyUgbZrwkCxRuYde4xG5rieijfFcEf6ILRA87n544MoRXp7r3vVTP9gv3VpLr4Twi115Hbr6Xrh1bIQ8PfNe7/tg+9x8dbMFmi3QbIEP2gJN4PpBW6z5+mYLNFvgL9oCBx16qIZd2cRaQzFMScPgIHvIEtVNtWAqDg+ZkedySReWB2VPdjfYyvI+UzHYJIeTAYMJDM2aNw+LFj2Opa++aqEg+uC2rjZA1SxaIhnDZptthilTpuD66683S4GxgVsg7CIEq6OrsxtfPeOMELjeLynp+iVl0nPnzsUJJ34ety+8DVdcflkkETx80JS09EMP/zTS6RRVfE89/hgVWFJOLSpLDdUw8GbbNrzCSaMElMhEI5VKY7sdd8ahRx+HTTbdHEueXoyffv87VIKKhYCzEYeRBK0MT9GNUtUhXmW1Orq6e/CVv/o6lZ9/uPl6nPnDf1ElbDKO2ZtvjS//zbfQ09uPhx56AEueeZqluuPGjcfmW26FjTeZjScWPYZLLz4fL7/4AlpyOWwwa0PsvNvuhMA3XHMFHrzvHh4fv9xmIlCwhWq19o5Ofs64CZMwMGEipsyYialTZzKVXkrXBeR955t/hScffzRo9xAMhYpPmW61trcTlk6bKaFeG1KNOXnqNBTyBfqt3rnw91iy+ClCPw0rCbUmvnH52dSp03HEsSfgEzvvijdXLMP9d9+J++6+A6+/+gp9IL19A79XdkAtFQ3QGKXJOlnm5C3wqFTA7ufXGsjUQLqdrs4e7HvgQdhwo43xuysvUy9X8wL0klLt9BamYqX32ncVlUm7brLpZth+hx1p/9DT20c4fssN1+GJxx9V71pPyV5nFhUJPTG/Pp5DUfHFYzj5y2dgxbLXMTIkSvWaAtB6Hfl8nrBc/hRILcC1IH8vFfmnQFcurhiIFhAyddpMnHjSKVQ/3/C7q/DbyxagKup3KwcVtfWhhx/Bw31i0eO45aYb8NZKXQAIvD5NLe4LNoceeQx222sfKmelH15/1eUMvwtUnQ2qVoMOpoprHEhN3WVnayzv1kbgGl5r0f7kfx/tOxu1IXDvWjuFgWp5nRmuDyvREtYAktVx5J6fwP70cI0CV/cKNGgQANfohN9wl/WFIPiPxMGgrcGXAAYT5NnRmcDLQbiyOu1HClJDX1YtHbdvUinx5zQFPlV77rEowFVVZbyExBaAvtTmjynbpUKujJp4mhpordJaoIxyoYCygMhiCaVKBcVylQrXUqmKfKFM4LpqqIDVonYVX9dKDcUKUKxWUZDQwXoM2UwG/V0tmNCTRS4Vx+rBEaxam2fpfk9LEp3ZFFozGbS15ZDLJmgbmWnPoaO7G2lZVKzXkEqnkG7vRKZ7ItKdA4SItfwQKvkRxJMJZDr7EOvqRy3ThUSshSiuVi2gUhxGpTSsVQqdE4HWPoVrhUEk6hWkMjmkMi0cX8Q/uTy0CsnKEOFvqkX8XrPEV9JmvDfwPpIiAGbIkKvHTZ2n66V63wy/XJmvKkOWc8s9NZFEUqCrBz9xMULte/SerSXxBIYs9bYOwk3HESNUl+2VEJftUtGsv1NFp6lxCU21qkNvYqpqlkqZemmEvp4sczfgSggnkNTSjaRqQ32/FQRSm+gQUaCoAFxZOBJ4K/vjTxJyDLRESKIutgIEoHosan+kC1vax13hqsckEFiBK58+AksDlt0HYNJ9dHlQ1j4GXNnnFZwS9vE82YKQPdX40w0BuMFiji/uf+5+sxEbFV+j8HMbAlcngDreqaWv64HN1ili68GFEKpO3Zs2VAVrnxqlqB19n/XnAfFTJXBVu4pYRfuCwmS7Zaqcnscvi84ErbTRSKsFgCiqxZuYalNVDIuVhi4uywKneBBXkZQ+JgY/8QSq8RSqcQl8a0El3Y5aKkvYWpYgOHkvLXhkods8rk05bOvfBqntodQqY/gs8S7eMMGwzft25OoKxnENYtNKlca70Hv966MGrqM/z3dXj3/0zgW/DW8Eo0aQ8Bkn3PK0zPvzrH2vY2/+vtkCzRZotsCf2wJN4Prntlzzfc0WaLbAX6QFPnXooQFYUlcuV2VEnhjlgbw4jHolr5MAKdti+bWoVqxMzkIn+Hgv6hBR80jytPwgk0UslbXJjT7UEbjuv3/gFchn13WX3MdsA1+1v+aaa9YDXA0q1CKxOrHauwJXhmbtvjv9YZctewMvv/RS5LN10iCHKOXh06ZPYyn3ggsEuD6KqkwymNDMdAlTscS1pI8ldqGfmRzjwIRJ2HWPfbDrnvtQwSd+mef96j/x8AP3smSWcUP04fPn+RqTtbV5NHxGymq1VA/o6OjECV84FQccchjuvfN2nPnDf1IlbCKBjq4e7Dh3Lxx02JEM11q9ahXhWVdXN8vCn312CW66/joseuwRloWzfLJexcC4cejt7cOy117DO++8HYJ3LwE2dZqQX/rs8UtVSAxqSabQ0z+AgXETqHadPmMmQeGv/+tMqiP9K4Rcug05t1LSftDhR2HzrbfFuPETqKAV1e/TTz7B0vknn3gcb7y+1OC/wqXRwFUnTXWkUinM3mxLzNxwI4LFJU89idWrV5nOzvc68qeVFprLrJUaCmxwBaya0mnqs6a0R784dXPYISWgotDt6OBxPP/sksik3vqEtVuoJDJQIkq4RBIbbrwxPjl3DwaqTZ48hQrUhx+6H3fcdite+NMShvxElUiNF4yrkEzZFHho8iJlf500cRKVprSM0IuQ3wzkscUBgogAooSTNJ2Qh8pf8dedvelmtHt46P57sXTpq7ZN3da8Tx2E0774Fbb9vffcjUsuPB/LeB4jIIDJ2vKtn3P8F76EeQcfhta2dtzxh1sw/4JzsGL58mBfg5J/Gz+CJO13m+maH+S7KVzXNxa5Wn70UOULU9EgLx00gktjLEmR/lJXaML2Z4+u4Yg9d8T+O26ObNo8hUf1ND1V5rMY/SD2O5s88w/3BZY+a2MI983A2DpQIPIDg6x+PTms1w3ZeXPo6iXvDlyljxG4qqUA08RpiSDgSRLQNRgtGDsFzlfLEMhap5WK+KuWOC6V82I1kKcCVvytRblaLlVQFr/WYhXDI2WsGi7inZEi1uZLGC5WUaxUka/WaDFQqsXRmk5jcm8OkwdaWS3w5ttDGBouoCUbR0c6joyoYJMJAteOrixaWrNo7WxHrr2dC2UCbsR3O9XahkRHP7JdE5BKZFApDKNUHOYCV7ajG7G2PlRzfUgkWlWpVx5BRaBsaZAwMdkxEfH2fm2XkdUsrZewrGQmx2tZFoKqI2uQKKxi9XM6145Epg2iauW4z9Mo9xnxck1xHNcALVPf6xJqsIgZnk0Fb6IL1EUfAbfqfcmqC7disZJ9VWd63xRgKK9Q+M/uKgBR3sUNWVm/e/nyVaEiVcCdqlRlO3qvYPdh4Fae1kQx8YCVPsMxRdSJAlwV1tJ/1cYlhYDuW2sXkHkKUxktAZ5iVyD9zICnfr4CW7aOQVd61dox8jBsQYH3bd6/FbgqkAwX4wR2636ob6iqS+0+5CFf5mWsayh11NwWwWicb0+9Q+sWFlfkvUWqWLiIHReVr8FuA768vdC7tPH86GbtbNvQr+OA3wfsUIOKDFe8mgVETZ4pdHkmHNdNQR8MeOECnoeCUX1K4F5GXULv6MGs0Dvoa/Q29XOQRDyVUfsptwGQ4yRwTaqHsD1v8ZxUpc8LbC3RfkMWKKTNq/E0KokWVAhb21CV72QalXgcZfE8tm4moyddBNxP1u7PXEjw9tGTwXEpYMqNN9NwqI6uYYzxGu2Rtuz2IaDrep+HPwjFjdyo+NxsADUIQRtz/7XPmPZ3PUcY/nhqU+H6nm3UfEGzBZot8PG2QBO4frzt29x6swWaLfAhW+Cgww7TR7CallfZVC6csFNKUOGkkTCOXltZhTzRIBx7COTDujx8l/J8+CagzeQQF0gbidEW4Dpv3jwsXLgQS5YssaOwiUFwTKPxhT7p7rrrrpg9e/Z6Fa7+YGkoDhK8M++AeWhtacXOO++CTDaDX//Pr/Dggw8GnyTAdffd98BpX/wSodYIE+/9y2CgPLgnU2hta8VzS5bgkgvOIXBlCaWV1Eq5IpUbMqET1SsVK2ovIA+xszbelJ6t2++0Czq7uumdesUl5+OP992DUrGsShgDNQHE8cAQmygRVJDlCJStEwJstPHGmD5zJlauWI4lTy2iBYEEXIkCqr27FxtvugVmztoYff19SCWTGFq7BitWrMBzzz+PpUtfQ7Eg6iIBXQI7pCzQgIpP4s13MVBnGrxjuAdntQZaZYLMcldV8rqqT8rW29s7sHTpK5HKPW1XTTQOCqbRkmvFXvsfgCOOOR5rVq3Gs0uexnPPPoMXnvsTXn/tNQ1JMwAdKLAjypvg/Nt2BbqKPylDeWQirZ869lQjUAXaJDoArYKKFHrTcoNeqApbo0xNS369nN1mW8EEyVW8o4oGHVwGASM6LRJgvvkWW+Gozx5P1fFzzz6L+++5k966b65Yrp6ODj0Cvz2fYMuemZemKXK9jyps1WAT9zrUozAvQDvmEOKoSlFfEapIXbnqbclQs7SGa0kwmyq7DMrG4thnv/3xuc9/gVDggfvvwxUL5mP5G6+FCteIutUB5NEnnoy9530Kra1tuPvO23DF/Iux8s0VegaDyaQdsytueehRiuh77qe+0W4ggLaRiexoBet6uks4QkTfG+1Z0d3wfjFqd9btRKo+Eg/XeTttiUzKFa4eFGR+g0pyGvozp9S2+BX+2q/lwBMkCOZxZW6017iy2r1dVUToUFz7TAhctZ+FfStse74nGCcsSIvANbzaGSwo0I19tAKUy6iVtVpAy5RLHJtKAlxHhlEV4FqpULUqdgIyZhaLNQwVyvRwFYXrGlG4FssoFCsYqVYxJH6uVQnKSmKDcS2YNqEdlWoMb6wYRKFYQldHGm2pGGKlMgTOtLRKGFwOnd2t6OrpQa61zRZeAPFQTra0It7eS+CaJHAtoFgW4BpDpqUD8dZe1FvHIZbp1GtKPGkLa1ErDbIiPNE+Dom2cfq7/BqGZkk5dUIWJRNJBoLVC2uRzL9tMLYNSdluMk2IxG9Caxnfxdc7ReBKiBgJ2uP1FyxGaV/heiCrWHSMoZLVrALY520clbFB7BCYcO/nUUclw7JSym1KW70T6f0jCMuSRRtRx5oNgUFO7hOVnpI4L59XQ12OnwpXB67y+yRqLPkX2wQFpW4rEMJWhbj8InAVMCcqyzzqLG33BY/weHmIvPx1oYjAVbbtqm5fXJJjl/NAP1gFribRtkVV8YQVf1G5x5lVQnAzcPslD49z+um3Q1VeumJWjk/ario2TZUS7y1J91FNSJCjlcZ7iJaM3bbaavjYxoCozt5Xaw2eeVM4zNRGC21CJLguUK6rf6xaJgSITocpv89ae2ipv/QV89CVENViHlWxm5JnH/Oj1XaSaqgkradi6SziyRyQzBK61pPSlmov4ABaF2XqqpKXShIJp6sV1Ps3JurWHMqpdlTSHahI6FuqBdVkCrV4XOLh2D+lr8s1nQqCYG3st8FRe4/+zFtvfTyTZ/F9wFZ/vjCGG6qjx3ziGPuHDbeNyDOGv7pxN8Z+daPLbjjmvush2OMLx4r3ub9N4Po+G6r5smYLNFvgY2uBJnD92Jq2ueFmCzRb4KNoAQeuailA6V6wCu7QgyEoDuAExghQ9BJ/eyzTCbk+1EnpF6Gd/JsqDVGpeNmRPsbtu+++mDNnDqGphFSFCsXIUQUky/+iEGyfffbBVltthYcffhj33HMPS56jgERhkk+samhv68C3v/tdjB8/ntYBAhr//cc/wiuvvhJMIuTn4uH6uZNOxqOPPIw7Fv4h4kNrYDAWx8D4Cdht7h4oFfO4+PyzsXjRYwRXwfFzYihllzJX1ZJznYjql5TbH3nc57HZVtvg8YcfxN23/wGLFy2iiksnx2oVIAovtmVMrAS0jFOgRFBypoHg3EdRs6YScaSS5g0raiCbTIoCWYJQZLKeldCYtlYqtcSTdWh4hKFcDBORCRZVM5Y0bAFGPA5OQiPpyZ5Qbgo5eQ1Ts0X1Y35/DYqf9eBNP+ecPHq5ppU/tnV0YPMttyH8Xr7sdbzz9tuoiOchlV0e4hFR29hE0GFrODn0lo9OSmySZb9aV0lik0zSCS2r1GRsY6kOKgPVk23PQVJ0pqINaP3boVP0yjVvwqh9h1+Boqhua8PGm26G7u4evPLSC3jt1Zep9g33S8v6G708rfzbJ9TsN2EZuHruaVBLAKz16AhDJP1ca1HtQNi24WtdYRYF6lpya/61fGckSdsm7uMnTMKsDWaxX7+18k28/NILyMvCRtCeCrHp52p4V+wkJkyegmQqhRUrluPVl15kOFjjOYvgQit51vUNP+fsoaHCdNRM8r2Aqyvqxxxv7SOiqCPQN43qcgqgdSsNYVS+Yd8vG4uP2PMTmLdzI3D1ibDCsVDJqp6WphoM+rUeMrV5HlpoytYQoNr+BJN6A6tuLWNjqV9P4vkZLsY4wA37dbBdwi5TRluZdnC9W6mzLhzJolQF1aopxmWRqlQO0s6lTFw8hMXGokrgWqJ/q4RlFUplFCVMK1/GUL6CwUIFa/IVrC2WMVIo02ogX61iUISklRjakgnMntyGGZM6MVKs49Vla1ApV9DfnUVLKoZaQcqg68i1pNDenkV7Vwt6+3rR1tWpUA6icM0g3dJCqJrumEDYWRYFbiWPmADXnMDRPsTaJ6Ce66LHZLwwDBTWol4eQiVRR7x1AImWfvUPL65lKX09kSGIkuua5dOFQaTzbyEmwC/Vgni2A4m0/F7Ps5RLq2JS1Kky9ppHqo/XotQL7+R2b3bgqr1I+6Nc6xqKRShmCk/6bzJFvsQ/Wa5PT9K4KmGpMBToZYtQ7NChclZVpPKtZfuEiuYxq3YFcs8R6Co3spKqWyV0i/dKgWVyfAoaCVzNvUS7uVcbOMy1RTuqf9XagAFU5gPN+5qXqLAKRfZTx0wBroTVFq4lr2MIKG/EGgQl9gsMGwyuU1Xgyn1VLVUsNEsHHTsmXTAgUBYlqlxHcVOkiu6T5e56Q6Etrnj9MvRLPFzF7kVgtZTaS5CUes6K96iPHdyebDe4vene+X89mNLHiwD+0T5K38U/CNWjdgoCl91fyhYd7blEn/ks2DAypgTA1Xz9q8URVEtyrYoNlTybqYpaLCJi0s9TOcTSOSAtvv8CXDXcis8qtnCgu6a2I6KSF8gaq44gXs3z71VRgifaUUl1oprpQjmVQymVIZyuJaW95LzI/wW41pHQR1sbM52xNmo4zVjCrpvG0T64k7xfCmlv1ycb9Y/9+L6CB+X3+AgD/+/yKh1dPthBNoHrx3dmm1tutkCzBd5fCzSB6/trp+armi3QbIH/n1rgoMPEUkBhEtNsOSnSBzMFl1GnJ5vgO4dpAGmhBycDJ7jBMHSBD/hBGBfQ09MDSY8XP8ahoSHzZBzVCAawQpihny/vlUCitWvXYvXq1SxNVbGbTSQMEohDnex9NpPF7nvuhQnjxxPavfTSS/QzLRVLgZpUVJ8bbDATc7bbnorKRx560CqCNRyGX7EYOju7MXuzzQg3Fz/xGN5eIWq7CHDlE6vaAajqxkCXfJIFNEyZOgP9AwN45eUX8OaKFSiVBWZK2q4GYVHhJOnVUlUoKlV6vlkpqUEkO1L+LpmME7gmDbLKJFJDTrSkM/Sb04mdKjMNclLdpD59OvEK95kg2f3dTOHGoBsHrpz76qRfwa579bkKyiDcevq2qoai8Mn2gfMiVyWpNIUT9gBEOgy0/bXy2GCy+67Xkk2BIv2l8eUR2GqzfAVyOkFWQZWXSTvU8L43akJjsNVVwWHZuX2iQTKFpdGvRmKbSKqaXMr++ZtAdWvnbdT7fcFBFUwWbhT4E4YTbCpcA2Bo4VMEMApVtLxStVjOkglN3NvP1WV6cRszF5WdltcGCik7zsD7kYsy7gUqZbuukPSAJduWgZ0A3rOPOpsfe1JIOM79cfjjAYAGXMeCrVwr8teFl4YRicbfRU9TECgVqqPChZ5GWVIAdUcB1wbgHVXAQj1c5+28lVkK2IGbTYVlawdVAw6oG/uRvkfOo15n1j8jixNRKK3t5v6cUZjqW3Vw73YE5pJp3sCGg6gsdHUrfa05pti1ylBGvZJlrBMFpSxKMVxLxj0ppxcfTgO74g8qFijFfJ4+qfR0rdYIWyWsrVAoYSRfwtBIGWvzVQyK0rVYwXAhVLgOSghcsYaudArbbNCHaZO68M5wHi+//g49Icd3tyKXSlABL1e5eObmsink2tLoGdeLrt5eBkrJxZ/OppHKZJDI9iDZMY5WObK/ApjkdpfOdal6tbMfsWyndG3ERwaRLA2hWi+ilEoDmT7Ek21CWxGrDSIur4GE/aRQTUg7VZAoDiFVWKMVBwkJpWxFUlSBXOwUf8pooJLCVrlXuMrVnERDj8qAuLndQJzBigy0MiiqalFd9ItL+1eLVJ3GxEqoUtDFOC5kqlqRnptJ8TKV+3x0fUbPNRfSKKUDoQAAIABJREFUbBxQ/1UFeASubGlbxDJ7FoJd3pv02AS66kKJor6gcIBhSxrs5NsMF4elv4kdhUBisydhX3K1tSoy/X7O+xd9avU4ajLm2X3bbRLYF/0ZgJcIb8xa7SPHznaP+CwHkFWhqy8iUddqx69FLDayxu26Ep90UXJKOButmkz96bDVbCNCFbJdS/5MwEVYvwf5QGlPRYFNhI/Npurkc4p9vlvOiC2ELS56hYorp3k/kGooX3y0pXcqWWui0NVroVIYRJU2VFKNEiOcFtgqoVbxZAthq1RKcZGB15Z49drCPKtI5BlK77NyjYqdACrDiFXzXIwuSyhWshPVdA+Bq8DWUlIsCcTyyuA0nxv0zi2+0nEuAtlCwKhF4ACojqEmDe7qH4xDRoZi7XGEyO/6bPJR/XJ9nzLGzyOs9s+BrbLHTeD6UZ235naaLdBsgT+3BZrA9c9tueb7mi3QbIG/SAt86tBDAuCa4GRYHkgj6/F88NVJeOB5NeaDp6ogOckhFLJAilEeUq7a1ImdTeoDa4J3P+QAWHnZdwBwDQzRQ83mUgKYHDTEYmjJtSCTzlI9JIC3bPCK0xJTlGVYDp1DoTCiyjsHEIEHmir4UimZ9NapbJKSWC1HtMllg1LM1I2mDg6ebeUv1SpKot6qiIrDQrDcD9WOK8Wqx1C1JkA2fD6u83epREKVrQLJJH03KJM07ztTP1K14NAt8tivIChUemh4iIE6gSURuwROuqhIcjWjen0K3NUEakuyDsoW16/rGFPRbOFt/jsta9Rj8i/f36D/uD9l0JfG7kM2/QwnkutRcahtQMQD05S3gdqzIa3E+1t0umafH4GtXsLP7uQKEn4Gp7WRqV90L+3V3rdsf709FHoYcI0cMrmnKVLXB1td0eSf7GneeqgGMTg3NTirrRYJqjK7CE669TrWECtVEFF511CS6peSKbIMtjYGZTkYNgjMnXM7ghCw+wkcW5UcPfd6TliqbsdFj0WDHsH7Xe0lizMOdIOpsaPmCIz1j4hMVBWe2BgZdtRwZyLjpQNZHVJGTYAbgCsgCtcDdt4KuZQUxNpXkESv4ISXdeATGG5Pr3frX4GvowNX/+xA9mVjsUNqX1EzsGr7GV6zbi9AWmMK5YjajosyNk5ItYMdqy6MuUeiqQ6pqJewLIFNqigUFSuVikyLr6EqoVeFAkqFPKoVCXCr0QogXyjSbmBkpITBYQGuom6tYLBYxnBRFLA15CsVrK0IgK2gvyWLT/x/7L0JvGRXWe79VO3au4ZTZ+ox3ZkhCZkkCSiSMIiAIpMZIJFBBByA73LV6/Qpoh/6wwEVFZBBwMvoRYQP5arIJKgRFRBQ9FPAAAECmTrd6eGcmvbeVd/veYe1V9U5p9Pd6UblVvtr05xTtYe111p7rf/7vM970RnYu2cJtx44hFtu3Y9sMsbelQU0GynyMkcjmaCVWMZAJ8XqaduxumMnmtkCarQmaWfI0gaSdBH1xV1AZxFjqjP7h9BAHY3uDtQXd2O8vBNoLmCSF2isHxbgmteBYXsRk+YO1MZ1jEeH0Kj1kNUzNMYLohgdJWyvAo3ROhrDI9K+40YmnpdpSuCaCqiUUGKsbBelpBbQ0oCfordqLrMwqhV/4mfFcoZeqVJYyJWeaiokCkoBrn3U8jXU8p6qkSn8pPKUBbsaTfXilGKCVmRLukSpRRapSjT/cn1PaABQgWsozanzn/tie6Bkaihrv5ZrktgXv8vjVMBV3hXSz9R0QUC/QHxm2liKv1uW1JgCb3pGgcBsM3qyOhJTOCvA1QpMaep8tSQQT28Brm6hk0TD2e6O55ciYlTM6vfdyiEkD8jMYYEmC2QqniPIpWKTVkwaBKOPbYztOB4JEc04Qi5OPVgdEdoZpWG0zb24mgaxzL9WhrDCTSliJ8C1gq763md/0nFdN298FZH6vM/fmbqYnsUErrTRILAXe5wMSJsyJmoNjqUOJikVr5nYadRYNCsUauN1S7k56UsN+rcS+NN2ohhI3y6SFvJ0BePmNozTZQzTJoa0E+AaiEpgIa2qHva3hwY2FOZWU3KUm2BT5uy0LK15wrBV52APzYaVQlTzYPMVy4n+NODhox5gSsXqiubj1rbqKebA9USf1fx78xaYt8DJaoE5cD1ZLTk/zrwF5i1wSlrgiVdr0Syu/xqyMNfde2XnpuozrQgcqSOmwINBOikelcsGgRsxUVluiOtHyDACua6kOPpNxpRjakcWUJaLuGSJa/YI4VLl6wZiIlWI7pRUDSsKTtlkOWLyrWGVdheUoNHK3AFOULLFJ7XUbVGpMoW/HIvSll6EBK7KJlTByuvj5rSRsJKvetyJV6dtUHXdrwCoQTDAzb8oTNXjTsGnpjmqwjC2cojv3SBSvD53HzPZYOmGVawkuBHzbZy3mxVU4nVw4y4bOVEeRbBmi4c5ncZePZPw8fCYrb+Zykm2LlNFKDxVfxN4dZSOtBHW6YcVUOimVjek+kP/mdRxNnhlCEBTUR0gRpsyV5kqjPSiRX5Rpv6MrtHVvvqjoBU0+a9tGadUo/5sAwawm3D1oalwI2Wrq5MEQHhDEs7YddBKwDfk3iJiPxBBZ/dtddAa7sjU2zJaAnA1n0JXt3svdnWrjzVL/ZV5xp69Fh6ztF+bnzxOEHwbQ/vFQLaCjvpcVIUdLAWmNs5xoMHuM6Tp+5hTCBn3Gfd79EcV+nMocmcgOvQqBy3WqoHrzAJX7+D6uesf9WABroSBVSTJvCy1sypsne13Bp8kdVhYy2ybuB62Aq7B9sJtMqztQv81H1fHE0Et689OwKsNIlf4iaLMCvLY92U+c4Br3x2XQwGuzIwgfC28aBZ9OAXC0mZgiOFwICpvKZQ1GKLf489G6K2PcHh9hEP9HEeobs0L9PISw3yC9bzEwRFtB0bYu7SAb734TGzbsYCv7rsbt99xAAtJDbuXOsiSBopxiTSdoNWoie9jo5Vi+bRtWN2+C83mAupZE0m3iVbKQlULQHcnxgsrqgRdO4DGBGgs7kJ9aQ/GizswztqY5CM0jtyNdLiGYdLAaHE7arQcyEuU/QNo1EZopS00xm3QXXpUL4OlQDI4KIW4ahnfpRka9L6kpyfT7TkmvVCWjU/CU3qME56qz6t2SPFmt/eAvGcEsKq/t/s0q8UAC4MZrBIlY4HaSIErqHLls5N0/1QhMK+HCldJqdcCWmoRwEJYrFY/EghXJ3DkoJHiV1QymkWLzBlu9WHfNYAvgMrnVXn/eTBYi0/Jucx7Vu1VbCzbAkAyMwTiK7jX1H79WV0CSdZXeVqxjFHg6u9X9lvP8AgBlbB2gBYQExWq2jnIPUVBMW0H80QPwFUHvpVTCmDU3x/yrjUfXAGkhOu8LlF+UlFsc77cowe6OGd6Fg7n8lngZu8y+Yp+n8/c/WN9KlL7BX3vM9jh41ajybYmMpsQLljYVmJ/K1fC42n7Ulk8yQeibi2HR+TfnKBoNwRaYnAcpV3UGm1MpGgWoaveH+1s5L7lIbBPqT1Vg3NDPsCYsJW2BQCKRhtltoIx/yaLGKQtDBu0E9C515NAvP9L7xDltlsLVJN1mNOkX03Hwe49bN18IVIFHI6yUDnhXx0dus4Ww1ILiXs2EtiQoWPXd1ZrNkPnhC98/sV5C8xbYN4CJ9QCc+B6Qs02/9K8BeYt8PVqgSdcc23YAKhFmG5slLvSP4sqFa5UuVFyT6/q6kT9wI0NU8fod8YvivKFqgVPs5u9mxnouSGlequ7NyAcgYygPAxp5XGKup0nKDqnz6v3aqoY36hFXpe+BNXiMVFhmFDlt7rOsOHzHYz8N/IYlYIe9GnTKtyjUYkhwaspVFSZohveNKEixGpGG3CNEuxl89pIErESaIi61SpAR555mvuuC+GYX2p6+zQGl8du6h55npFtgGwarRCLHEf24wZzvT9ESlRPPazUQDNQaZNHG4pmBXDkClNT8VmxF712T3M3eDUjRwnAe1amYuc9GmwNoNX1L7YJ8TT1WZXKtI1F5dMb0rINNHqVeNfaVNdgaj+5NsOetvnxZxfOEWCrQm1VlPpGp+rXsvkWv18GDab7rRa/2bgh140unyvTaqNUU/mxJ0Mq6NNz+vkrSwVFnraRt9RkFYwakJaOaGosB/put+Fjzjqr9kcDBNaHI9HpjH+rXLmTPu3vHhSInmNQc23of6o0rqBpPMf57nz6S0Glaj8WKBnUsdVIjQMLcb+T6dUBZNQvfXzpgJ3g+kddpcCVClerMB08YKWNTCkY228EXG+QV/rT7BjcpN+FOc7GmHlGy3kj/1ftPeYJa3RCU65d9ar2AQqcPNig4FuDWRYIYEEcfqakhcowqFnZb2khMBmxmNZI3ymEZgxOCXBVT9d+r4+eA1faCawRuI6wNiyxxqJaxViCWWvFGHezsNagwDmrXTzoktPR7rbw5Vv34/DBw1hpN7DSbUlaP+e9ZruBTrOOhD6aWYLFnbQUoMK1jXozRdpdQKfZQSPrYtxdBTqrqNESYe0uAYvZ0m5gcS/Gne0YN5vyXkyOHEDSO4JRkqFY2Y10aTvqRYFi/RDqtVKOnUwSFITNNTZJDeX6QYzXb0MzqSPrdMW6oE4PTCoB6ywoZWBUoLvDUvq5phIAk5aPVa5WwNB9wnWuc6W6pl7LkJPjcn6n1WmJGgsf0Z+Wz4LjVtLbLQXcU7iDXpBj3fw2CVtZsb7gsx0JyGPBLfXxJDxUCxqdTzyYa/3Ki7Dx/AIt3RrF5ny3JZB70uwODRTp79VOlvBe+w0hvlpUGAT14IDNMwJPa4SbhHI+D6tSVqGvH9TO7+9LglD3wJ3ycbVViSlqRaktANfAccjEsdFE5bd5qVpJNAuCm4pXzkHAbV67Vr9Ls1GsgKP7qdsazt/6rqj14KtYTlhQTG8/UvHLmOUY9fYyKwWzGeLzrxS0ADOiJCvKFNFqN6SFQiejIcY50/8J3QmoU9SyDHUBrgtSLItWGVxXSmCe0NstJ0LGjb6/aCvCdROD+QKE6XPcaGGcdkXdWiQdDBsZRgkhNbk0obInAFSruMiUyFNNdDbztULInKrme49ZbbJsudc/imflsFwJL797XjdtfQFTR7bWrKzBpmKO8UHcujdcg76HtlhKhW+e2dryiPe6jeYHmLfAvAXmLXAsLTAHrsfSSvPPzFtg3gL/YS3wxGuukx2K1WC3dboqHcBNFgsVcYPEggSiqInRn8LWybCn1XXFP4u+XFxIVwUXNru5rWDEPTeELyYDRqwWhJHCTJaKUVEnXUNGi2v5gG+obONjIMiBWfCMM0ggnoNROr7uu6L7DMo1/qbykJR7kmrMJcp8hCGLwIzGyIOFplWNpx9rnX6suhXyNooXvISt3FAQtKapFclyD1aHcFYExFWxoU3dYsFSOEW9aJuMClQqEGGhCgHppjpkxV9BapKGapWZPfU+qEE3bhK2sg6InzPTO2Wb6wt9KlRkUzqtqPZK0QoSN9+QTIGtTT6zGXBVjO9wN1yIpsvbM95q+1NtWH2jXlX6ru4x/nZA0RHkm4ag+ukKOleqUi8Wo3hTIaTDViuEZQWxxIdQ1ITWtyLYGgCh37MUBHLQYhqvzUD2JmNacawrkStAHivWq+e1hXfrjCqrCgDYFjnazwXrgqmJgp8zFbEBkqBQ9nt0GrPFBFNZDGil95BevAFWGiyNrqn6vEPlo7QhP2LA1S8l9I6qa8g8c8OjrsJjr7ocrSydKW6m33TvX3kG0f2pv2IEujeo3uJG8A21wfkQ1DBfaivMo9o514JZlfSo76kNiQEbL7AoMKiqhC4py+6PWRujtMJtAlIkHVn9LpmOPh5p4UW+V8oyl0JaBLAErsMhbQT66PcGGNI+oJfjiAFXFs5aywuxEsjLCdZK4O7RGONRifvt7OKbLz1DfEe/+OU7kffXsWOliYVminFOIFZDZ6GJTqeBZJKLUnRh+w4s79iJLMtQSxO0ul0sdFZQby6hbC+ivrAiWrxi/S5MxkOk3dOQdE/HuL0Nk2YLExb6OXIXsH4YZdLCeHUvGsurSKgA7fXUoqbVFiBXFn2MSYzQxGD9AAYHvoBsMkK7u4qkvSgemIkBS76LJZvAK9fzPYQESU2tAqSolQf8pDiUF3O0DBabY1zpKM7H3tclVV/hI/0zxVqAmSv8w8CrFDpSz00Gayw+UAHF8Qh1QjdTJZZMB5fUfipCqYrNRBlLgKjFs6L0dkXFmtJuvr4KT9ULWN4Jpu4VSwVRfzottks0ewLpTwLs1ddVi1vOvsPdmkN9aHWu8hd59QbVjJkodiHxTPV+lXYQH1uHvvYOMGWo2hKon2xQhhvDrYIXlS+yWCGZEpn3KAFOAa7a5r428OCjBEVrZiFRycwrCa8VCPOMAQWu0xOhv8Kpahbg6pYMUjCV7W/rAmpZ5RGIqYOYW4j3vxfeospVvJgZhB+JrQRRO4tZ0a81EWuOjtgIjNmXxZLBPHllDvN3vr3X+N1yIkX1hJezaVlELMlQpm2U9QWxFxglDZRWu6whKl47lENEN3OYeQ/YTB2F5A2weyWDrxNLvDd4dfaVVnmlV8uEo+lXg++4XcSGV2V0cVMs1k58evPr1Ej3vDmYf2LeAvMW+D+0BebA9f/QBz+/7XkL/FdpgSdS4SrA1RLduCHhBrdg1eBCizewoqz4ldnCypQastDPqUIaqZ+c2AgQtlbAQb8ynXIUUn1lfX28izWHU34OS/ueaXBNk9JNiOIr/eOp3rGi0GGBpjQ7INBNhWy9zNtM02v1mgNodeWhK0UEzvJLnkprVyBqrgIFYcFgJAosbq51bydmA0hqNVE00UpAHNOkmIX78Cno5u8aKVNHWSRF0wNnU0uDvYHtHWKgo2jNtxlV8RDZ5xiUEyWub1JFEam+eVocyywLbHMkwFEO55iwehAOW3UfHwHyuBtpvWi1f7DCHpWCMqrCbko7SV00hZ0/1a0haqRc9H6wob/FoNULu5k8xtWmR1Fg67Xze65wrZuKdGv/Wu+HXmwt7puh9ax9Vb3sgDsGrgoDfNOtICFKL3UbCwetwSbEAa09U4EWltobeeXq+KlGjhRuC8paG0sefoltK6b8bx0IuxJLU8y9MJsqpjYCEE/tlbThGLZOPbvZeSMaZ0rQo2rm00AyDvZ4e88C12rSsEKC0aZzCla4AK5iNMbBjx4QOKonoAGfGx51JR73kCvQyjLz0Y6CXXb7vO6qpynoUQYXA1cff1uBf/195d9sASgrphMgUYDPlYJVJ9VK/S+V7MP3zAdSMiX0M7QOkGCAqBj5mNRvU1KFC/6XCjmCMlXLEdqMRkxRHkpmAItr0Uag36+Aa69PhWuOQ70hBLiOFLgyg2C9qOFwXkO9HOPS0xfxgEvPRK+o4aYv3IpG2cdpO9riyZoPSzRQQ3exg/ZCA7UJYVENnZUdWN65C40sQY3+rgtL6C7uQD1bQtFsI+luQ5qkyPv7UI77yBZ2I2mfARC4MoUaa8CRO4E1AtcuJtvPQK3bRT0fYtIbodHIkLTawKSPYrSO2oQgcgnD/iEcufNfUe8fRLuzgoyq2LQtwLUuAU16r1I56ICKsI/FCrV4Ft8JqnI1MR8zJkJwMFKB25iWN04oDknIx89PpN2kcJcXwpTiR+a96arZSARaI16TivL0f6XCdYBSlI4EeQoOCVwFtiYEtgSVClw1mKLAlccRZavBu6DYdzdM87DWgl8VcFU/djNFF095Xrvfm/qQVjHTKJPCAlg6BuoGRqv1iQvYq2Gu7yvJ4mEBMVFouvLf/ZM9aMH/0tO2kPOL0YovY2LVv73XtFihwUVmvQjYpbVAqusxleSHYBrEjMIDJzob6AqC0LxSQHtGhGQihOlTfen19jVAwmtV/1vzwbUCdmIZwPOIRclEVeCm3tUAn16DZsmYmpiKVF4v+4xkPrWlcJaqWw1YG2QN870UuhrL+4ZAvkSCcsL/1jFmOyd1lEmKot5AXm+irGUYN6h6ZaBW17JBeRuJk8McH8/Vxnh1HnO9gRY4PZkQdGZ5esr/5+y1z9xm9XrzbCeLEVQGVBXw1iWvdpjNgOve7JTfzvwE8xaYt8C8BY7aAnPgOu8g8xaYt8B/6hYQSwGuh20xJUqUwRFJ66R6JGl2tJKsbOAUyslG2NQjskin15goXqzITbjjWdzpChL9QKVCO9Ym2ggMAtSLDlEBlerzU4paL2IVVHxUbCkEqFJjbUck3qoGiUxV5imMlTKnAszqFeeear6rskrARY5Bf4C1QY5Czq2FNrSQD8AiWQSu/HdhwMzbyX1dG0kDrFofimS5KkS89cKSWHmTgU75j6eezqjh9CN6nQpKzMc2vgdLPdWNX8281nzHprsXfZaVjkJBYAQdBZjqM+d1ekq1QjyD2C5LMco2aw/g6iRl1AZ4ZwBf/Jyre4v6W9zVAsCLttFexdjTC0P7bt5HY2WwfGImZX8WfIXrNsget39FFw1AONg36Koqqig10AMf0okMKlhV7GBnEZSt8qCjm9CNOCuVuwej/9IVm7opryCC3Ks8PO1cUlzHwbtBV5kjYtgXXaN6IqofoMwj5tNYKSddLavwRfvtFs8uCuIoX7W+5gECfk2UfrZRnAHtmyns5ZwEFH7NUdG9LWcoH7+uOI42+Meq4t+4sddrFg/XhzwA7UyLZm0AxZ6aHFsiWJOpIYmpaXXmDs9fRrv9SGMlOv4Fplhgw38WlKtyDANIcjS3DNBgQ1DbBcBv0IsATRTzmuItxbEIYbxIktlf0FZgnJvKtfC5eIxxPsKg38OoTyCZy1xM/+t+XwtmiYcrFa69XD1cDbj2RrkA17URsF4kaCc1XH7OMi6+cC/uWitw8xduxUJ9hL0721KIqixKZEmChU4HWYfgktkdEzQXd2Bx5240MsK1EtnCEhYXdyNpLipwXdiGtNFEMdyPohwg6+5Co70XteYqkDJNvY/J4duB9SMo0yVg2xkYtzJMBn3UCXmbXdRbKSbFEYyHh1FHE41sO/JyiLV9/4LywG3IsgU0l3eg0VpAQkBLhakVuxLFnyhd1ealTuAqQTiqLq2ckhXom8rG8GfNOUC6gL+zKuW0Fhhy/04rGiU+rFTRakV5TVFn71EPVkmd5/pAoCsVyoSu9HMlFOQBIzsB2hMIsIx8s+VdovODe6iqUtWtbTwQpHJGVblq31YFqiouBRC7JYFbFIjFglI1XjOhspw7Cpp4m81KQP0dVc0D6uctlgKicrW0ePeytoAVszfUh51jhCrfMsx7Dl0dcsX+q/ZGtgKEBOD0mDW/WB3Zcky9E7atAtYwbsNkbke396TP7eFNLTemAUbx2bUCY2onRejKfsHnqWsg/p+ek8WzCrGa0EyYwqZa89e1DB2Z2wnFCVvp+ctMKbekcHWzzCd6DdLLCE15HbQOqFMJ20JeawlgHdcbKOp1lPUaCqq40UDJZ0CvY5vuyYPF7pZOWKFNtnqPRNF4GRNmqbPlhP9f9xezyRqbhSw12OluxPoC1ldFtJaf+eIcuP7X7RPzK5+3wDdKC8yB6zfKk5zfx7wFvkFb4AnXXieFBKgIkIX0cB2T3hGpmFxrdZGk3NxFClVRjVi6J6EcN17i18pUt3v+4+pWFTXMLvk2fn8WMsxCOIF9YS04Yxlgh5sCH3KbqrzSyrsKHBy46rEULKjfIAtBmGpEUtW8MvJ0EbGgNBTPUwO3nt4nkLpEOcrFd7CfFyhFpaJV7vldKlfbaQ1pIxE1W1HoNbLlCVipWmo0WIXaFS+aTurZj7xuBa7hpqetGw2I6saq+mBQ9xK2egEcq+zu2diiInJ1lMC2CrbOgk+HbdPPzeCoFduoIKPB19iawECaH0fFPKqGUzuL6T+e9j/105DqbB3DoO4UbpyCrfG3Z87gqiUx3dgEjSmxqgCwfSQU4vCNZ4D7ei6BCb75D4BPfhOKnclzEqhhUMIAgaui3W9QoYgqigR+eZ81yB11Cu3XAeSqh6OnplddR4to6PNXH+ZYAWojxDbpsUpsxnDDQb78VwGcA9cA+V2F7WBVTupue7oZPpZ5QodxPBcohArfd+Y4MydMH9vHpM2Fprq+p1ktHgP6bPUbsz8/2nGmC1/pMa5/tFoKdJqbS4imlK0zMF2VfpxitHjgTGUtfabTg8YUrrHvqgVNPF04qJH1obnyVcenFyIyEBsAXgVcVd1KpeMYpQMxnrVUX2tRMZrlgMB4mTNHGPbW0e+tC1ylwpXqe/57OBgpcO0XWCNs7Zfi4XpkVIDAtV+UWB9N0M9r2L6Q4Zsv2IEzztiOWw+s446v3oXV5hi7trVENcf2Idhutpqot6iUy1ErJsg6q+js2IWUCtdaibSzhMWl3Ug6SyiYIt3ZhixrIc8PivVB2t2FtLUL9WwRSBsYT4YYr+3DeH0Nk+YSait7UTYSKSpULyZIs0UkYmlwEOXwbtTRQqN5Gib1MUaH/h35vq8A4zqyxW1y7iRtIpEAaKo6UI1iqbqVGQheaE78RdUoSH0odZz63zhQqfETg21R4SjtH1EAkZ+RYlF1CWbQ9iXxOYnncYgu81Ah3rack4JlhIzBegVZ5ViWB+7qeVF8ShK6BeW8T1SWFxbxUeBqHdmBkAZz9K++hw0Y2hxZxX+0iJcUevQAX1BaGsQOhsnmhDqjGq+J0pPrAPdytcJZ4bWjntW+jnDgqmPHAh0yzVpwZOb9ogpP9biV1Hv61Xpgy+0KXA0cPFwdj1k1vfDK8mwf9ax2J+6x+W5XWQXeZjZfC4BVoKqZPjrW62xfqtJzAtdcFcnhfaUgW9AsA5j0aW20kdDzN80wER9iBpF0XSn9T4qg6VV5AJq2GWWthXHSQZ501AO5nqAkiKXXsZxD/y02t3UN/NZZpMuztnweDB7YDhA3zn++wjhq9sE9vQz+E/0+BqxbLrWDfY6tS2av3wPPR9H7np7d8zr+P1EkaBJiAAAgAElEQVSzzC9l3gLzFvgGbIE5cP0GfKjzW5q3wDdSC3z3tdeqEoDrcypCBkcwGQ0wprK12VUgE27Y0sbM41N+4UqXDShs81Y6IeAacS6vUB6rHTFR30VaCMR/NsBa2eR4xQnT1SnxVAjrxWEsXU9UKQG2svKtbmq9ar1sdCP7hFAQxovIBBg8QVmwcMsI/eEII/qRCYjTU3MLkDUStNK62AqwkBYhr2xozTYgBq68BlE22XbFN8yypTLoZK6o9glXuVSQ2FUqkvoXF8pS3aJu4h3oSrqnV5O2VEp/JnIDVWX6GDRVz6IqvKCbK91kum9rlepXKZ2qZxd5c0aQKIB3O4nAtpkup30iUt3a7yvI5ldjmw3fXAiUrH6mvGrzSrzVsewep+CpK14tzdI2xcYyzS9QN94CX10t6kVgrNSyAldt46A1iVJRVc1qVbgNaCk8n95UCmy182iFcnFu3AA0A8QweBOalQEC3yJbv6+eg8KcqeCGwQaFOeYDaBDE4ajrLtWu1yCBBwcCuDBV7VEm3ko5bApb2/z7V6RgTyAdGw8Urj3MJao6P5Y/G8Cqw5QN/W3ro00BV1orA3jyo6/EY6+6Ah1TuPLbcb+vpkW7UHsmJptXYDWj0vXAUBUy8WsyyOxqR5lLDKSa8l3nFIP7Nm9VSmqzCLBJzdO6NSNC1XIKXFn4xhR/ooybSJEdFsWpChYxXZo+kKWoWvN+D4PeOgaDAYoAXDmfUuGao9/PsUaV63CM9dE4ANdeXmJ9UGJUAGfu7OJbLj4N3aU2vnbnGnoH17C9XcNSN0XOgCPVre0MKQuUMVmjViAZj9FoLaG9bSeyViZoKm11sbC6G0mXxXpaqDdX0Gy2UFChijEanV1Im9uQ0F8ySVCC1gEHUfZ6QHMRteXdGDMlmgrXSQ1ptiDFuTA6iMngICZgJffdqDdqmKx/Cfn+W1AMRqg1F5B1FpE2F+TYTOuX4kGiIFTgykrwHhhTAKvzqb4r1Gtc/9r7khY6PqLdiiIGKzIl8VkRnPpg1HHB/kolLT1jJZ1eBoseV9WoVvDKLETkXWpzj5VZUsAWzTEeJBDfcNdkW3/ylHV/64kSPcz43nfVe54wUACg2ax4IErfc1ERIC8aZtcvxUJtmhe/+okBQFMIqxRWQ2kad9RClwpDNdU/zGE+1/jcTGBJpah5onsz6zis5jefSwS2Mtgn7x0qrs0SwgoEqsWDtanda4iryAOKglYhuOx2A/Rf9XeJAWd5ftqO6sfqY53AVdW5Y7H5UE9X8XoVVfpQ1MzyXVFW03pDi6Epbmb3aErgvp5kkgklwFUCef6S5SctsGgQXbyBqWBNOvJ31FjAqJ4hp3+rqbrVS9ZakMExAa6qanWgLK0bFQn1d9uGmdgn0w2LiA2RqWN5JfzHfCZeJ8eXHYKZ8YosDLDIZGqTy7aAgPaM6ATRR+fA9T/mcc/POm+BeQtULTAHrvPeMG+BeQv8p26Ba665JoCSGqtDD/uaLtxsawqYLVh1qW4wbuqOTJ1xz0zkhNohVq1NL5bpV2nnDovlyrPVJJFTEIgp88E2IKRRuq8kNxG8RFVvia+gKWG5cSWcEv/SkMqs2y6HMspYLJXRoZsD1/EYeU7fwSEGVLcSqHomLyiEqqNFFSvVNqIiMaVGncBV7QMcuKqfp/uGapOGZyQpf+7DZsBIUuSrwl6yMbYFuGyORWlmCk3z+ZRNo/m6qdLRt4X0hNt80V0BQbsm28CFVGNXEcmhol1N2DBNKy0VzFeFXKZAnitWDajKU5sBruHzM8B1K9jqnTModLdUVm4NXmchcbXBt42sbVmCmsiL2vj1B3WaejAq+LZnZ8+hYnlm0eD+mUHdqgolt2zwtglYTQ6phXWmlc5eKErVXfo79XaV/buMC6qJ2HOr/qS/0zTk6hlYH3HVXEjxNQ/FWTWqKDH1bJIi7H3CPfWmnoWBATlx1RdngatYoDgZCtYHOodtFhuKgau2VQUg7ymWtBG4+oXHY2Hr6a9COKEXyj+uf9SVeOxDrkA7rbIH9Dp1CMXANQBrfeCqbnWGP3PqAHXsc4pF/Giu1jbgKkEn/Z1mBLitgPtQmjIyDvY4yDPVtfhBGyglcHW/UAIcqT7O4jpUydWJr9iP1EOatjYlVa0jFsfqYzRg0axCLAUGg6H878FgpEWzeiOsCXAtsZaXENjKglp9hYUXnrsDl110GvISuHPfOhqTMVY7LFA4xqgokTYb6HaoHmUleCo36U85QZK1ka5uQ6vTRVqrodFsob2yE+nSNhRJG8iWkNGrlUCqniDprKKRLQl0GteBkm02WMO4P8CktYja4g4FU6Nc5tUkTcVKJslpKXAEBVgMaFUVeoPbMT58u8DmfFITe59WaxFZi6pYFh4yH1cZqkzx14JKfC+yEJGq1zVQo/BL53K2sT5QK7RnnUWtUKPAlQFX8acO3uaWvVFjQFDT8ukvykJGUkJJuoN6r4rK1PoWA4g2pVhfsvklmmviDAYxMhGo6u+myu4njM7QZfkpvUZCe4H9AgwNvPq73GCrKChlhNhcI/70HlCkoNhsVAgtDVrrlFQB1yo+ZkDUgmL+ZtNzWCAsKp7l78/ZIkY2wnQUupe5vYdrk0rZqgNbnx2hsqb427qHt03gacHRYCsiNkGqLGfbMF1fe4CreysP3Krgkrahf4fKdKrL5bkWufr8j9UuQr1pGbVgASyqWTPxmnU3XnoOi++w2E7RZoOBAVWVi2evrQl47XV5xzBbpy7WAxxjVLeKwrWWoKBXQMIggq69/LmIstWsmfxRTWUvOCXfehre+JvI3/R4vnainw2ZEbPQ9xgO6GvArT7qy77wzojPMROY3eoY/o6ZtSbYM/dwPYYnNP/IvAXmLXAqW2AOXE9l686PPW+BeQvc6xa49tprbSNBvzxW9C0U9qS6aNZ06eo0R0vvnV7TbiUZOL5LngKu5v0ZlKyi4uBSf6OydYPaTjYplZWALsrNF86qILsyTDiB+blS5emwVY6p5GHmJqpK37HnoaYNjlGWhahbB8Mcecnq3FQNqVqtkdTRpLJVFDUUk4xl76eQtS4em3wOtBOouSdlAEmV+tML1Si88cIgM5vaWIkaqVrFMiHA1kgFa6t0B4SyAQ4w2SBnJANUmOuKE4fhZgcgCipXaVrzRSmuU4XVuDGWjecmhac2Ab5xv5sFsxt6W9j1T1+nf25KFR2newaViKapz34+7m/iheeqQPpVeqX3TTZSoriSjWKV3q+FWMyf0Dbgm40atxLQVGyvxK3ndpsDbS7bzluRl1CIi8Qk9jz1k0hgQVVxgn2l3zMAYcrnCJJvvK7Y1sPSye3a3EZAh5BDPIMfMVi2II/2AUu5nQL1RhLDMIyUZ+HatCBdmK9krtA/qrRTsFQ9t8hOIECA45urok4xpQWSeUBPFgI6G6hv3DfY7WvADY++Eo+76nI0U+5oo/nUy6VH4y2aoe2z050t2FAYsanm1Qq06vxXQXGZBcXD0VvNi2OZetoCBpr+bc/AMw2kC2pAhxXLHbqK16PMT/Sv5vHp7zmUzwhwlbmtFE9VwlUq6Ip8iNFoiPFwhGJUYiS+rgMMGcAaUN06xKG1IQ73cgGu6+MJ1vNSvLL7/QILWYrLLtyFc89excG7Bzh8OMdSN8NSqybAiPNzq9VAu6OV4AkPiQ8TzsW0cVlewcLiKpr1DEmaoLm6inR5J8aNLiaNDtKsKY92zKJW2TIaLDJZm6Dkz9h0wxHGoxEmrQVgcYUuq2K7qSLEEo3xCM0hC0uNkKcpinRRC1b29gODAxgN1zAYDjCuNdBsLaHFIlrtrryj3QOVc4bYB1gRQrajQldVx2vxLAuk2FjT7I0qsOUJ3a4OVJ9l9iN6hPq7cowaoZvBTLUtIKRmESw+U+Z6e1q6zkPu9yt90ECZB9So8tX5VOcW/YyX8LTx6qppU17GDhkaNFQVpl4ToauCTrVtsYJfBow9JCtg39uDcNAtGOz88nAMwsZrHvee1mt2SKvw1mYqG2GqHla7DfOTNfsgvVV7P1oQzlW/FRDzuZYFvPQ9Ph3wtmMbXdQgmT8DRa0O4bSAFQEpPWQLaR8GFDQbhhYPURGtYHfAtZJdu7zDqGi1Ylri28q1IttWFesMlNELuUYLKgbqRfFr7zBmU3BcsY2l6BfXlRYQs/ld3n+e9cMulDQxTprIGwSubVG30uaqDLDVgavZPaiLcBUOj9Yl8bt6dv16tPXsCc7+U1+LMzk8oyf+QAxZxaGCrX6cwHUWts4GUn0JEQ7rbWOvIznp1Ptndn1rV+zjd+bXc+B6MnrK/BjzFpi3wL1pgTlwvTetN//uvAXmLXDKW8CBqygdWSGaC26q36xAkmheIsi1cYG6lXTgeIHr5sc5GnCNYZKRFFV+mUJ06rpdbSfsQKGkFHOJfC/1V5Efp0AwVbbqxtLgWGgP31A5bFAw4ZsdBRYFRiMWy1LYKuIfSy1PkhpaGRVOVAbxd9pm9HOlAlGt8hJVIzbok6secS7uk42sby6pjPViYEGJbEVNJDXRV9T2XIStWDVwg6iiiDIF7TQ4rZStqnarVtxTKc5RcZYpcDmNn3R9b/BaU1wV8Nl2w/qbt6Jv2itIp5/bPBBwtN64mbr1WDdclcVAfK2b+XSKN4f1K1UWKcye9s71vuZ3rZWiDbryOUc+pqGNrd/pHlthidtYuP9uBb5mrBj4/MUSg5teAxvajBsFnAZcmYbvQFJARfA03ej76s/E70uVXDO+rZHXbXz/mjbrSl5rEXuQqvINrVT90qW1BiKE4fn1mTIsnjzVUiD6UyMQUQgrfVUojgZwps2Pp792LP9ruu9v/MasQih8IsiQdHzd8Kgr8bgrr0CzGStcrdCeA1wPQs08xam5T8a0qm5VhWzq4EiJr03gajmdAxWKbQSuQennnrkMpnAuDZXuTeErkSuFYQJcfSw4cGUP4TsnH1igzwJinMsIWwlDixHy0VD8r+kXyf8ORkP0egSu6uG61hvh0OE+Dq4NcWRYoD8G1ooJjrA44WiM01aXcMUlO7C8lOC2W9eR58CunR100gTlIEdSH6PVSZA2mQ7NKugNaa6kKGWs1JYXsbC8C52Eqfw1NFeXkC3vwjhdxiRpoUEFX5pgQlBKT1ZR8rE6O60REtTyMcD76bSAhUXUJxnq0l+B0XgNtd4RNAeFzPvjThNFq4PxIEd97RAa5Rom4x6GgzWMCgLgDloLK2i2l1DLtHiWQFWxF1D1s3ur6nzO32nNevHT9EJRQojNMkJ4i6Xx23BT/GUBLy985mCTSkdJaSeIZdV6gr5U5xYdUDYd8B1bqb3lxyKj9YJYblth1i/ywmMBqkp56cdTgOpg34ImNv+5XUlNYL55v0rAS1Ph2e+8b1eMSdtF5laxFFCVq3q66nykNgn8ceU1qvOlejDp52bpGN+V/FYFK4OSuHr16jpFhqF/P34/2FVOZWdE713/jjxfhb1UV4u6lCn78nXzpTd7IrUAoBo1l2cnHqz2fGXF4q5D7CNyKh230rb8y0C8QVYGScSLmWOaMFbaI0G90UK90RbgioTZUQpz1fNXn6uCWC0y5pkUOpUpJGZ2j7j4Ji0U6QKKeoYiaWLYSAW4UjWu0lazDvCmYitIN3KQPW1bvdW8fazv/2OZ9zf7zNHeBcFCwyDrsQLXWcA69VrzPrvhYiJKau0XMjNsHSB93dtvk8B2WLPNHHsOXE+0d8y/N2+BeQucrBaYA9eT1ZLz48xbYN4Cp6QFCFx1Y20KFi+oE6cITym0Zi9jK8R1PJeri0Ff481G6CsVgKllrNjUZgrIOL03LHYFJuhm3lV2CnJ1IyFQLMBL/pP+paou9Qru1XLVlCEGj8QCQDYmevgAW2UjMEZeELaOMBrxPFU6cL1eQ5Yl4t3KhXbOlFtu4ep1NHhu2QeqlUCdqaNWFEX+K7DJUyzt/PRXizxC1e5Aiy45PNV7djWgeSsa5BWwYJ56rkLS+1E444okhVPmBagrdFOjVs87eAQepQvoxt896vzReAVk/6KnvmpF6FgVad8IG954ozW1AQl4eHZDa89rEyXMZpc9DVw3CybYzk/6pgIJTeOchtNTG8KoYIUqXM0f2IHrlJLEkoKFX+jmm4Ddq4uHojduDyGf0WuSf8nGVyuLyzDwzjoLXCNVlzvh8R6kMEkl1dxQaCuoaL2PyXjygjta4Xrj89MNnnvUanc6mrzH1bamygujzeiVTxSWBuzPUcdLrHDVFvBNflDJO+Tl4Y9TZRT3mc022R4Eknuceq7RNwNw1Z8RuErRrCwzVa6qjsOfqc9XFyyHnw2SKbmyYTMNXH1sUyGo0FQ/W/3cAlGRh2uwrLDnrWpr7496Hld6s28SuCqkI4RT0MQAU1C5liOUBoPkOJzPihEK/iVoHY4wGVHhyiJZffTW++LfmucF1nsj3H2IwHWAw8MCvWKCXj4WS4F6LcH5Z+3Exedtwyjv49Zb19BIMuw9bQGteg3lqESrlaDV4XxPY1JWPE/V97FQz010O1hc3o2F5qJUQ2+sLKK5vAu1xjLGddoQpKhT5Zp2MckWLBOByj+OvQYmZV1fVa0W0G4B44Zox8s6kOdHMDl4F9JeD2maoL60jPHCMvJBjsnaQTQnPTRA8NzHkNC21kSjuYhGs4t61lLIFhTx9vaR9GoFr+6TqrOAqTbNrkT7qXdGhaDapTjO6POpfUBmeLOFkOKSkhHB+W2k40RSyTMk5t2px6zgqAY2rRClzT5ecI1zmPQDed/pu46qYvqWKoyMjmVBUlfla1BAvUxl/ULbAlfsShFIvnMJGAvxolXQq20kLqYGKwmMVXXJJrI2ChYMCgN9bgrAdsbf2sdMNcx4v1o0zIMWPkK1GFbkh+3QVuY+/RtMIBzeWiaPjSxT37LdOaerepQqUvHlNnjJ84p3bmFFzKhMLcxzVZSutAKg+lnfrxLbcuBqcF2un+uj0m0EcpS0ErDgiSwn2I5JKrBV/7YEuLq3r65DCLj5fkvU9kCCetU6Qu1kdAKm4QEtBIrGAsZJiryeYUg/5AafjUJ7tZyo1ls+p4b365TlymZv9ON7/299hHv4jXTfjRP+7Pslhq/xp8O6Y+YQ8fe9R8u6NQKu/ioNX5XriAOYG6/tRAD0HLiecO+Yf3HeAvMWOEktMAeuJ6kh54eZt8C8BU5NCzhw9QIruuAylYAVVFIViCkLTuplVJs93YfNrJKpIokqj09Elcb9i21dLOXcF6vEBbaf04U9N2K87JA6Gav+qL6qVBqa/ucqIKpFHIBZW/jm1ICl+5uJ16ul5Hv6tV4EK3GPkQ9zDEc5ikLzhHUPrN6srHxNPQ03nGVpBR8SAleFUKJybWhKqEJTbjh0o6jpd7rxZUqspHHaH1dTiiIhbkOHrQLCbJOr+Y26+ZxKoYwqvhvYq2Br5Q24UX0420F0kR8W8kFF6Oqc8Mi00IqBMU/7tm1RBZNdkTh1muocs1ubzVSt8VdnNxhTsGwzSwHxnnPllyufrJCH9NVC0qNVXeXPRPtQrHIN3Yleja5EMx9AeQ6eym/wy1VTMdhU0K+gJFYdyj2IZ6IVM7Pjq5J4K9pnsMEeaLhWppza0Iz710Zllx5Xx6vBFatEH9KWrWiXo2Dd/Lnqruoj1e+n+5IqbKyKtW8eXeEqiCl+LtXGcha4humD5w5+p5t7u/oVTIFzD0TYLzfC2Rn1tQs+BfJuJAFhfg0n0/7y5Ec9WIpmtTN6Hsag1iwVRHU/+8c+KL+wtgpZCtEz0odl/cFUrMFOIPJxNcW+Th3ez5yD2feDkpUhI4OqIgXUrAD+SICrpXlT3alWK/pZQjHOYVS08t8CqghcywJlUaDIc4w5hw7p2zrA+toaemtryPMSo3KCtbUch9YGODIoROHKvz2xcBlhudPEpRfsxe7dy7j9wBr2393H6kITe7a30eAcPRmjvZCqiliEeon4qsoTkCDYGPVmC92V7Wh3loE0Q7q4hObyTtSyRaBG6NlALaOdQBtIFzS1nipCDaFJsIyADyxE2ch07qWSknP7aIDy7ttQO7KPLBfpyi5gcQ8GxRjl2p1oFYfRrI3ET7wY84iEWS2p+k7gmmSZAkFpbg1iSZZKmM4rFaZ6uLrNgHsz26vFi0NKSr4iv7r5okoxzbIQKwEf3wR0vCZ5lPUGkkZTiiIJWPPO6vMQnymr2XNOsqJ5PIl6vtKz18JCtNJppEg8m8MKVDn0FcsAUUp78SsDrgG6WhDSYa+kvCtYVJMgV61WbSAFqbx4l9U4dM9z977V+bgKBuk7wxX5Vfs6RNbCWgZcDQRX0I3vZPPJnrIkcNCq7aEznXvRRoFIHlvsh/gsVVmMlIpSqlsJ8tUCSVXCOmapFhfvZMLW0RCTcqAQGlrsagrwEdrJ3GAKV4JWfo9/rejdeDJCKW0uDwzgc6ftCftkwr/sB4TA/n60YlqexeH2MdJnvS3Vt1VWTrUGikZX7ASKRgNFLcWIxbIEJof4semQKzdcCQr6y2OmgOP0u2vDpHnsPzhOo1VXrc6+Rxzcu2p0Myh7tIuaXrdUT1Cena/Xw0n1KZszcQjFHvtNH/2Tc+B6slpyfpx5C8xb4ERbYA5cT7Tl5t+bt8C8Bb4uLXDt1deYAm5a0uXV69Xr0Fa5x6gGPLYL90VipMwyJYCrp8KiUnPc5LCqGtI//k0HrlK9dkZNoF+NVCau1qyZIstAQFUswmwErOhIOOcUcPVUacJWA2uyyQ1lKmTDRSCQD1lsght7vWrC1gZVUg2qWKnyInjg5nWiVZ8FuFJtxY2Mpj1WfyJfN9mcmHKMGyFvu8gXVTeMel6BYOLlxmuvNriejuqq1apVrVqxpWb6hkA3o5oqWAlzIkg/1f4zT8qsA4IKI/QnPovqPlVJ6emW+uzj9LfNFIRTG5Bw3KApCu5ux6vgkMsSFbCpxUxjqDzLXA9toyiqL/G3KwTy81ws7qF7IFdnOudyDzrx8FBoE6f72kOvVMkRVA3BAVOReaE09gdPG/eCSa6ctc3v9Ni0bZ88vgryejETgTiERbLJrwppbRzfMWz1NGGCEU2rVfWta9WsP0qbbOaTGPQ6HvYJalQtguVQpepz8fX4BlZ9cau2jz8joQ/rixwTdZFcRhPKJhPYRuDqKlg7h3V17RcVcA3783jCikd0kCH5/bgCvYbrH30lvuuqy8V2JPH0YlGJemEzC3xEsSo934zq3GCaz2UaXFMtmQaaFL6KLYUEsSq1fLhUn3d9fJuytVK+m4LVn4/5VMqcXJqaviwllZ5FeyrbDUJJzpEsnjVUT0gW0pKCWhpMKlloMM9RDoYY9nvora8LcB2NSgxGYxzp5zjSL0TVujbkv4fi6zrJh9i7o4tLLjwTSbOJL33tMAb5WH62azHDpOijqBVodltICaxKzs0J0lYm066oLycTNJpNLK6sotVdwoQ+rQuryLqrSFpdqcBeq7dQS5uoZQuoZ22ZG/ld2ixo0Isp36n4vU4IE3ncRl39YUc5xgduR37wS6iNB2gu70V9+3kYskDQkVuR9fehSTCW1FAgxQQ8X1sUhPW0iURgvPmRWip+yHSgNY39Lrww1SBc5xzpUw4M9Zk4whe1q6Sl02pIi5rR/1MLsum8oZ6ULG7UQJJkqNG7s0GMbe9B+T6DmgMgH0qxJS3AxT7MYBALKzF7w4pjicq1IQpkUWqG/zMAKSBeC7BpZgk7rvVVBmPD3GBBVp6boJFqTs7F5oJK4ileotI+CogFgnJQSNxF52b3IHVvcl8HeVC6WhcF11v1jzV1/1iMenkNWphy6o/4puq7NFiquGI/jDFbtyjWDmsgL/gl10WvU3r5CvBmtowGsNiOArS5zuFYKkeo8RmMBhjnfWA8EqDuPrM62TqktWwK8WylsryPSTEArEDWmAXiJHKcqpKVAYBmW/xb6zIe1J4hqDMZbBArgSioJmslzr3qTKug3oITtBEQ4JqiqNWR11KUVLiazZWvD3jJiWViicr2nubtY1y/xtkIOtn6u8GercP34Gm/8cTsI7OwddMLPFk/tBeNY3t9R+jB47WTvtM3b6sTvZQ5cD3Rlpt/b94C8xY4WS0wB64nqyXnx5m3wLwFTkkLXHvNtRvFaiJwUECn4kpu0k7uIq1S2m0OXG2paAWFpheOARzMLBynFsrmSaiqVVO+eVVm3/BHac6hcblQlpS3yN8xLFo9ndJSpWVDrsBV1QP+HU3lo40AoWuFmCagbysLYBGsso1LKpm4OZfiXLbhlxTNhqRxy3epvJLNrcuWqtYRJZht7PUjERz3BTefo8EvUQeZskSfqylNI2WzV1KWtjP1rgMsPX7kf7fFJqeyN3BzuFmvVk9Rrw7g0FUghWw6K9Wug53o01OEzNWPlefn5v31eDcbXp/I912edqlqYG5qzOdU/HB1g69FXEiWKiCmcGO2H/OZu8+ibjg1tTIeEwo+3KtXldW+eY8UhuEzBjdNtUywqGBzOhgx1Q5RCn5Qg9ZUESbbYrscBw1yFwI/q+vw9OSqnxngt4r1hna9nrbBnllVtRx4hnx6gStTpwWoEqXWe6ewNjbmGA3pylJAIXj1HGRTvAlwDW08G93xNFZ59pv0MducTynzZcBFn43/GYBrfO96ECpcH/eQK9BMU7UYkXnIrFFMYReeQFDBV0pYw+BTKa3T4DgGrqZqM2Vepc6OR1zlxxmrlrVAnMN19S/WPsL/R8WeFnKjX2tdCshZ4Ec8wxkkYEEfHTviEyk2AgpZizKXAlpU6ZWDAUbDIYaDAYa9Hnq9odgJELiuj8ZYzydiI7A2oO3AAI3aBOeevh33OXuX/OyW2w8jbbZw9p5tWGlOkA/XUSQlsk4L9XEiwDXLMmRtpunrO5B9hd9ZXF5Ba3FRoGmttaLAtbOAJG2jVu8AjZZ4qhI6Sb+QebnUfk4IWQ200t8AACAASURBVM8wTlqSIt3g/JbRlztFbVSg3H87+vu+gPHgANpLp6G55yJMmi0MD98BrO9DhkLeG/m4hnKSoJG2kWYd1OmVKQpDzh06f4gHpkokrRBfFOgxCK6KWIN9MkdJnkWllrcAiSZ9c14jcGU6OlPk3euV84K9P8RjnCnlhK6pFNeTS3BgOx6hRlgnxdGG8rxVbUswx78KVzVdnN7l7O86Y0hbyvxkQNWKsLFtxVLFinkFnw7PUiE8lvl4FL6rCTQcFTonim1QjdkJ7lbrGkDr8+6j7ZkCppDV4Jn6vFbztaW5G4zW9vRMB7U78PlSxqV6BkngxwtGBSNVg7buWct7lMCVtYkMK3kxEeQ3gayJSaOh7cZrIqxO6ih5bN6xvI9y1Am8h32MRz1MxkMtMuaq9TBgbbXCtpWxOMR41JfiddIPZP5hAI5rgExga52g1YArfybBLAfm8o5w79bovaZTgwadJQBAAM6+kIlqN2+0BLLmqKOoNcy/1W2I7Bpr4jIuVy5vwi2WqHEwepPlytSPPDjo7zh/lwQbGFUD2PsvMPCNh43e9/d0zpPy+82Aa6xfDu+tk72OB+bA9aQ8wflB5i0wb4F70QJz4HovGm/+1XkLzFvg1LeAFs2a/uO+kLpvU9h6vKDqnq98lmTosjkWSHqKXpz0dk+LZ/993RSpClyj4lK2catAYhXx13S1ukIwgX6qvKxgX6Vs9YIj8hlRtFSbNX6+KHKMCAks1d8VjlRQyfElY5XVuBUqJo26ePgRxlLdKh6H/AVTzmdUCdyEssiWppNX0jx5Rm4NECCxVa2PCjmJhkegsqWYTsEa98c0NbFXIjfFT/iOgTEt4jUNRmNY4/53QVE1Bani78nNznQbhYvToDJWClUwwUHd0frpifRhh+WqGbT+Kc+PKl8rxCTpl6zabKnQvh+O2tXvbgp4mS8vvQuDwtTUizIaPP02Ulfrz/wZGVKLVIeaT2yKVYMpft/T547a2pRD2taqlqvXiQwcapriK9rcKpj1NlEQJ6V5CESCt6xeZ/BVNJDu48xTd01OZs+/UnL5pleUURyHwmAcXBw7cNW2NzBuD8KBkM46TP+eVoXqmI/03kaMvdVkfthk7+rqUbl2+/6sInvKf28W2ka/vF48XK9Aq5mpZpDpwZKyb1B6CuJWubbVnFD1D7+GOCilz6WyWVF1nha30jGsNxjGX5x+HPtBTwUEIqUr5xe3ieGxbXz4ealU1GKBClwFUBHslSx2lUuBLPq3itI1L1EM+xgNB2IxMOoPcWSth8PrQ6wTuA7HCl2HOXr0di1KdDstnL13G7atNHHg4CEcONTH6radOGvPdrTrOYbDNdSyGrJ2C+N8gvFojGYrQ7OdWWr+WHxFm+02FpaX0FzoYpK0MWkuI+tuQ7OzhHprAahT1Zqi1mhhwtRqAa6lBNLI5VhUiwrXknBMvDbrqoilV2leojy4D+u3fx7Dw7ei1VlB94xLkXSXMFrfj+LIfjTGBeg+kBcFRuUYadZEu70osHdC6CVKQ1WKatEhf2pUcKofq8z5lsotQ1cgqwbb+D6qAgyass93jvylQlJAOH1kFbiKINEL/FkwVoCr+cny2NKrRM1cisq1RvAp8K6HcUnoSuBGsE3IRvWjTv0sqqSezgbQJHCk70vpnwxw0pPUgasVelMfBINvPHZZInGfUjn/WDxCtW10TcP75pEFEFtgSS7Lgo8SAPR/mxpYPldnIFphqVFiA7BRsEiCOGr5I7pIwvc4ECFqTl1niAWAWOn499WSQG1n+W8Ft+GpmtBfQHU9wySlelrbMhErIloNELhaSj+DXjw/geuoj3K4jvG4bxYfpmb1N6/M13yf0RpnJKC1lDFISwiqnKna5tqBcJ1WAuzHLVF2U+HM/s0gZJjTPbvB7nUqAM51JQPLEjRo6r0IxGWhLFoIUN2ayF/aCagqWkUA2lcq4CqK63uh3Iw9VPXdW2VIVCuseFI/+eAyLH62NPmeWR5t8T/jsIFrcnUKqIK+x3akY/vUHLgeWzvNPzVvgXkLnLoWmAPXU9e28yPPW2DeAiehBTYCV6t27wtObgS+TsBVlKJWuXd1dRWXXHSxgMt/+Zd/xnpvTRfcdl1TataoHVRZFqlJIjjF34kvnak9tRJQrByNig54kaYgndDNHlVaBAUOvbxQjEIt3eAQpOaizqIKp6pQT1UrvVtVqTZBQfUrrympI8tSpClhqyputGyGbSwi6MifiGes/NHNb6jAPgNbHRR7hWbhK9J+6qnmCsyq+aIq0AbxwkbcYG6VhhoX73FoE6svHWS7DYIV+9qkz84CqeojM89xym1OtlwKxoNH7OwmaBrO+ibteIaNXBs3/KFAi6U/SiqsHsmVeSwwQjCoBab0+emm3BXWhkKEzxvYt2IiohbzYil22QrzK19CV7cqGLVq3F5Cy56XwDZ5VqZsFXWRwVtjpIQl2vHZf6yomhXccPCQ0KMxlK6eVn5VoRIDegQ0VjFcfGXNW1ZU0aHv6rZVgwiVnUAFwb0/RcDVwbH5Ch4VuNpmO/SASJEvY0zSlxXieKqnB2NqBCgu3jSwOgX67Zr1YfuUcSzA1Q46pQbWIIqHETYEAQT+aNr29Y+8Eo+nwrWVRYGoqk+7+mpDv67iGBYkiIIWASbE8NpuzFSqAfQL9bK+LI8vAuzylenCWu5rLcUIrQ/oxzTow4r1OneaSs7AfFmOZF4lmJMiR65wJXQ1e4GiKJAP+vp3NMKgP8Da2gBrvQHWBqUA17VBgbVBjlFBRWgDq0tL2LnaRZrmOHj4boxK4LTde3DajmXUyj7KYoDmQoa02cSwT6BboN1O0ew07V1Da8wEWauF9tISMgLXdAFI+e9taC6toNbsSiErgYb0rmwQINY0e4H3xKyFjBCWxgCJqFEbDLBQlchUbLbTkYPo3/UlrN/5eTQaLXRPvwjNpe0oh0eQ9w4DBVO/C4xLguShdOB2q4tWexm1RsfSulOUkp6tHZSwkMETAXquADRIpa8893PVechihtWzsqrviYxYDSYRhGuhPo4n2t4weKifYAAvYcErUYtSaWsokn2GMJ2p/fkQGK4F4DoWcEdQqN9T6Mr5UoGrQlRVovobUcZsFNTROdJflGZ0YNY5fNfXBeKrl6t8165VA6t6VHmd2vk90OCBQoWumh6v72SFomoz4FkJao2i70a9D53tqgKVYsfgY8LeWX5vch2SGq9PSjM9CD39fezeyFERM7kO9XClpcOEa4c6rTAI9JkdQ6sHtQighYdYRDhwHa2jLPvmba/jWH4vTa6QmGOQwJVWHxyDbD+3ghDYSgsJ+sdS1ZzSU5hexvyZFjzTu3cfGbVE8PmbQQH5vdgmNUX1PWkweNAEGgSvhLCQonIluB4iPFZ7Hg0W6LOQFVfwgRVEfTyv9vDZWdgadafQt6p33sZTbHXW+DvxSuToFxlF+U7obmzNGIw/qqyEEwk4H8slzIHrsbTS/DPzFpi3wKlsgTlwPZWtOz/2vAXmLXCvW2AWuDqkE79P36Alm6jJTuDM973vfXHddddh165dePvb345PfvKTmo4fZSershQ477zz8LznPldg5G/95ktxyy23HNMZuQBnKQ9VuLrnqykCXenhlbhlA2bQzqP/8l//uW5GnHZI2isLItmm0wFDDDy4eSMcWN2+E0+47gYp8PKXH3wv9u+7QzIjuVGlZyuhLOEDi2JlWSMoW2fT9WVzy7RbSeWkwi0quiMbD1XbyL8MjIeK8LbxlE2ke/H65i7aIAYcY759nngpbePZc6bW9Oej2x1egFk2yLpeSY9uSzUF3Df2Dkc3e4izyksHYebuZuqr2S2LPzfdjNuJ7T/VFkgBs19VEFLZZUxrV7y/hGNNgNPPPBvXP+378M//+HF85K//UlKavfCMdg1u6NWnj/55sqkUVZYVqBKAVoFovTKzreCG03wXAzw21agHDXQcVqDLYaubos6qv31T5f6ofAYcvVTpXXzp/XHmmWdLf77lq1/Bv/zzp1GM9H40Pb4a567I9oZVeGywwa+Rz5kQzTwG1atQAbErv6vNrF6pn0f7xebKeYfV7hapA9mDBXpF3mf8OAK5JKBiLey+kOG6teCK/1F2aG0bKYoqpV/VV2KwGateg3JYH2n1x4oAudelAA2b1+K5wr9gGEhIgii47GAEro996BVoEdhNHd5Txu1eo6Hht6W/4efY94w0e6+3MaHFzeKCa9ZPvZCYAaMqsMEDVf6uOk4d2LiSOcoCsHlWFXOaok/LABbQUsUV5zWq/AnyqKLkz+nlWqAcjbRQlhSgowdliVG/h2F/gEGfVgLr6PeH6A8LrPcJW3Os0bu1PxQNcKfbxUp3CQsZi2H1MSx6SLMGduzYgcVuBxgPJPjWop1AkqLXU+uCzkKGViuzZ1BDkjXE/7W9sIjmwjLQ6mKSLSLtLKO9uA215iKKWkugkPiCGnTk/M57IyxsNlui4hsVOi80UhbZaqGk5ymn5sEa8ru/hv4dNwFFjtZpF4hlwYRKUPOwJQBjkaO8IHDuy/tiobsNrdYqamkHZb0hwFX6uBRKVFW4AFeZg/i7aV9jhYqq9NRpyca3vftV6z5GYqpnKWgmVkMKCAkKNRjrSk31JSc4JCLU8WEAr9SiTbXRmoI8WkxYm9UJXNUzR4uMWcq/2wQoyPSq9god3crH5wKfWyTgxHelBL8UVBMWqoLa9H61RJSg/l6wkaK+wpGyMfxc3nM2Rxrxi+cxbUfOL6oYroSW+q7WoJkFei2You9OA7mmtlX7DQsqe+Evy3Tg/Ur1uXJsbSxPThWlLMTGficKYy2eJUXZqIC1NQKxuALXAcpRD2XekwBHmCaCZcNYng8VzVLEzoMwYlukYJ1glUpUfW7qH8tgA/u/eM+LYtdtgSzLgRY1Yr/Ev2yTRK6bhbbG4W8mHsVS6FMOUROVrvRCaSuqlKuMJMHJ1sd5H24VMzVZHsP/2ABcp9IUdGo/dmDqb8zpEx/X9++twlX66Oxax67L/LuPoVmO+SNz4HrMTTX/4LwF5i1wilpgDlxPUcPODztvgXkLnJwW2BS4RgUeZNN0FP/WrZSmm13d+eefj6c97Wnyq7e97W246aZ/1/W+rUYdvHKBy8/+t+c/H4cPH8KrX/Uq3HbbrRsPKcoMXYAzcU9SAWUj58o6B62aOitwQeQsDkAUdew98yw8+wefh0vvfxk++Q8fxytf9lIMBn3DHnoO+T49B7l5E1hqYMk3ACYkoKKVm+2rHvFIPOs5/x3dxSW88qW/in/46N9IKixvljYC43Iim7O01RDgSmWKAC9rby0aospEpkPyvtrdLtaOHDZVosJCSRkVlYducrU91fdTbRMc9lU2AgGEOlA3+wIBMAGyKPhRJU/kRbrZgxWvQ4VvIW0tbFATS9HkF4++dVHYZZ1hg1epnrjZauP8Cy7E+RdchNtvvw2f+8y/4e67D0xd1aySYxbobtwKRYA27pAAHvbtj8L3P+f5smn+pZ//GXzpi18Mmy8+axYjEeWSyjalregLyGerQMrU0OGkTKPk77VIlipbDdI6SIytBKI2CSBaoEAVUKjuxxVWfNauxprgsgd8M57+zB/A2efcR0AN/xAGfflLN+NVL/9tfOVLN9vGeroQWtWOVbq6jlVTWpkySn0UK89Wh8FqJ2Bw1FLwHfJMw1Zv/+k0Tj2TI+pYgqq/0V/57w0xBvbuijl+VMeVA1cGZao+YXJQ+96WwDXqvlOKpqDMq56CQvGqr2thmiooMJvYGYCrB3psCDz50Wop0G4SuE7rqNzzUmDUzG5eg2a8ZYIphmjcIkXHV4CxBk8dmmqhxLhAj+N8mwu051gMSvuA/J94der8K4ECU8O5GtImMhknkqZML1dTqwlwpfWKpH2zHxUYD0co8yGKIYGjFUkicB2N0O/3sb7Wx/r6OobDEYuuY31Q4HCfXq599EdD1LMUS4tLaKVaoCptTNDq1NBqN9BqtdCkT2taQzOrI2kkyPMahkO9plYnRZYR7ilQpDq1kTXR7HQFuNYXVjFpLqLRWkS2sIxatoSS6jy33pHidzXLbihFBdpstkE1JxW2fI4ErkzBHtOCgM+JRYyO7MfojptQDA4j2X42ktaipMTTF1WUj/kQdQyRFywadkjg1cLCKhYWdiLJugJcC39XW+V39Rh1ZaaDr7j4nf67ClpYJ3eFtHiH0ztUg31uo6MToGVuWNEtQaUsNGlsv9JUO2xkSjsLN62JtYAAV7G2UQsBV7jK9wjRpIiSjyH1/w6BRaX3FuzzfmiZBeafXR+LNlICYuxvYsVBCEggSmho/qsqRbV+L8rsymJD52V7awUfVx+HGqBS6GnF/wiFJcvE27Ra20gqvtsahAiOtb9dkwbwLDNCtbdq0xICWO5jW82F4tcqdgL0bVWVtQJXK0JldgwJxyiBaz5AQVuHgoWzHLjqsyWgFisB8+yllUeYD8VKV4MKamNB2Eq4qipbnpcessEzPKzrLONIbBFUIT2e0I4nBTJacCxi3OigFM/WDGOqdplxQHVuncsenbdlVvIp1LMZxG5J7TBEWT09RW62UtnwMw1oVxBXn/k0lTwR4HpMJ5/6kK7ntiSlx3FAGUtbCWX9NMdxvHv66By43lMLzX8/b4F5C5zqFpgD11PdwvPjz1tg3gL3qgUIPjeuQu0n97CAPXjwID796U/jjjvuCAUdNo+r6/EIUZ/61KfKAvkP/uAPAnDd7Dv87POf/3wcOkTg+kqBaxvAgrrQybFjqMbUxh/9sf+BRiPFP3z07/GXH/qA+QNGQE/WpOrcuHPnbjzlGc/ClQ99GD74/vfija97jTVApdqSNEZTMkoFbabGUt1nxYmk+APFNVSvjsd4zo/8OB5/7ZNx44f+Av/rDa/F7bdSoctUUwJZqkUmSLnxbzEVkCos3RqLYigUMlFoSnh68Tddhhe++NdEZfkHb34D9u+/U/mewVBV0tj9WcplSPl1NSqPy02xQxp6oDUaOPuc+2L7jp249Wu3YN/tt2HIqsS+2zQFsBQRczKuLV61u7QDN1Y1XP7AB+HMc87Fbbfein/+x0+K76ArIyvgurneI1bbVc+0+iz/tbyyHU+45sm4/qnfi0987KN49ct/Ewfv3j/VhY8PuE73/pAGKRsv4Id/4gV46MMfgfe950/xh299A3q9nqkVqcxTewl5ctzgWvEaUX6ZKlk8/KzdtBibwtagbI2goWzKDTTLJnIGts72c4VnBryCtYI+X31CE1z1sG/DM579XOw5fS++cNNN+Ld/+bRcw4Ovegh27NyJu/bdiZ//2Z/BHbfdGgppVypZ65PSFq5Y0p20Xl/kU2gBjWAh4Nn01lOUMVixmSllq53DN9Fh5Lmy3CXW8U6R36HaqbpXGcm8rpk5yxJPBbRYh43mkZn5IOrfm4mMAidxb1brI5umalrabJqmAhmYXq5wZ6OPnmJLvT5NKtYNM4Hr4x7yALSo0pzu4fp0LdizGXAN/teSQeAWEn6/0diN+psCcg1MhcJ5rsydAfwKdVXdLLYpUgzLCiWZkk3GgAdOdHLUIjxU9pvakm1D2xixSSEAIhwT2DpQ4JpTbaeFBWnTMhgM0Vtfx/paD/0+fViB3iDHkf4Ia/zOuESr3Ua32xGQy+Jbi4sd7NjRQSuTq0UjbWJxaRGdTiop04Mei3TVxD4gJYSl4rBB+5cGkrQp0DVrLqC1uIrG4jZMmvRu7SJtLaKWLQos0sJArBqvHt283pLtWU+QNRXI5qU+aQWuHYzpByup3n2gdxjFvi+h6N2F2uoZWoioHKHRWkAj7aBeUgE8wChfQ793CHk+QpYtoNPZhrS5hHHK1Gy1owmqU1GFaifV58W+oEE6DxCpepSBHwt2+HtIoCY/x/mNJgEG62MP5cijmM9TQkfy/wymmg+6dGbC9JKFm9YVukuhNS0UqQUq+X6x6wxwT69fxx0DkO517YEBS1X3YCfvRfpiiToBvgQQtailpLGLfUpDCnvpu8hSayQoxoJuVPB6MS5/99uYlQBWuBhrVQ9G6rwuilXL7LCXcwDQEui1YK8yZR3vmn/gwTqFzZp1Y29gewd4lop4wTpM84wKgfyqdhVP3CTFuKG+pxKCExsVB670ZO2LelrgqgXKFKgrcK2VLJClSnQZ46JmNuAtYFcLnem5CFwVvgZ4LgXZ9P3jQUfx8BW/Zo5AHqOJWrODMltC0eigIHCllYAFYnwdZDNS5M9qdjoW6KoZZb03wNXbM8zjtpbxKXczRrn5CmZmmt6Ses5+7uT+72kDoJN77M2ONgeup76N52eYt8C8BY7eAnPgOu8h8xaYt8B/6haIQeXxXuiXv/xlvPnNb8Y//dM/BeVTKJK0ycFc4cpFtwPXpaUlXHfdk3DRRRdNfaPZbGLPnj2SUkqgS3XTLP/92te+htf97msw6Pd182K+qyxS8rr/+QYsdBfwypf/Fv7mwx8WdQVhp8M/SfE1b8vt27bjuhueiu96wnfjxr/6MH7nN389JP7pJkHTxgWeccNgwFVENrJhrAqP8Hc7du3Bj/z0z+EBD3owXvILL8SNH/oA8lGO7Tt3Yvdpe7F7716cfsZZOHDgLnzyYx8R1ZZW+rZNYbAG0J9x2/ni33oVLr3/5XIP/N5b3/h7+PAH/tx86Mw6wRWVtml0EOPp5aJ6dJ853e1h7+ln4YbvfRYe8cjvkB8MhwPcccftuPnzn8fNX/x3fPnmL+ILN30ORw4fUlhkPnhBjeobQvFTq+MH/vv/wHd81xNw17478LM/9WM4fOigCRFtYzlVFbl65A5w3O90tl/6Bmd1dTueeM31uP5p34sb//Iv8Ju/9mLfkYeDxQBMN8nV9mhTOBb1vPDRGrDQ7eJXXvoKnHnW2fjZn/wR/PtnPqObd7avqZ2pWqKqR1Ip7a/0U/r9UlFkB5SK2PUE3aUVXHjJ/bH/wAF89au3iB+l9mtLZzWYGUMvvYWtIbVrohQoVCKZnbtPw4+/4Odw4UWX4t3vfAfe/UfvkOfBI62ubsNPvuDnceHFl+DP/vcf4/ff8iYBWv6nguT2E5efh000gasrW6luJfwgqKuwuiquI9Vt8G6NVWJBtjR17ToWgB27duGyKx6IKx74LTj73Ptg+/btaLXaAr4PHrwbN3/h8/iHj/4dPv7Rv8OQ9M3U+SH1VFJO60H9JCrs8IfncLCxVRtX2+0AXOWBTItOZ/tVt7uIB1/5EHzn4x6Pv/vIjXj/n/8Z+uu9LYHrI7/zsXjgtzwIn/3MZ/DXH/4gjhw6jCc98sGmcE2DqnpDDCw8l+lO7H1qY98x6CqTnyraq7GsAD0UOdNZNaSju7pZfiq8tVK7hswBCxr4/+axiVhkfmPAShSuCvH4u5JjyYogSXGlokRRDJGPCFz7KIYsoqX9i57YDlz7vQHWeyP0+iX6gwK9wQgDBneSOroLHfHDXu/1UBQltm9fwZ49S8gahRTjajQ7WN2xA51uhtFgHWtHWMiJqf4pkkRTp+m1nWQtJFkT9TRF1myh2V1Fc2kb0KJ36yLqTXq6diUtml/SwvMEUXVT8jHTPBXAS2hFVSf/T3y8qW5laraAyCHG/R7KA7dgQuC67QwtHjU4gkarI/YCqVih9pDnRzAc9ixbgoC4i7S9jKTVET9N8ieBrqK0J6i3tHZTm7uiVd5/9g5g6aiNwNWGozz0MRIpjKjjuwoGeVEnAk4Vd6olhmaZhEJQEh9hHxgJXNbAZeVHqtdUF6uCYEVSV+Ct/qZ8b1FrS81qEoI9zGvxInpSqIvgltcxLlDnOdRNVrJftCsz0JWKaliAHo8lgQBmKbBfDjQoYH6v8h0pHKb3pW3psFoDjMFjVoI/TOHnXwWoEtC1dlZQyvFlgyeMrUplPOUPayeXZ2PPQBGm2SUJQOfaQ+GtHJaBvFoq90j4PpG+qDNwnWsfQlQWwWJAdTySgmZiCSRclddGn1n1UmY7MGig8zBhsvZrUbhaYFH6OuGrwFZXIFfBnRCU4XElE0SLkI5rKSZZE2MGK5pLyAW4ZlK6UH3lGaiwbB+xCvDAn/ZFOYP7Nhh01ljWCUhcPUgUrS7D+9Sm1GODq9H8G16iJ/zNTQ529B+FIGkcnzzuo5zYF+bA9cTabf6teQvMW+DktcAcuJ68tpwfad4C8xY4RS3wsY99DJ/61KeO+egsaPWwhz1MYOib3vQmA65OIfy/kTrOvD3PP/9+UwrXz3/+JlG9PutZz8aFF164YcGs6+dIWTdzhTd/4Yt44QtfgP76eoCt/Ag3au/4oz8WgPRzP/2TuOmz/1qp8kIKsCniMMby4jIed/V1uP6pz8CNf0ng+hJVj5lK0YtuyIbHgGu3u4TLCIHuc54A16XlVSwuLctmemXbdpx73/OQZRkOMt29Vse2bduQsoK1rcG5cfrzP303/vDNr8ehg4emUxllsxHd+2QCAujvesI1uP7pz8TyyqpU7/77v/0b/N5rXoFDB+/W+zMVjRQusurjupm19MyQFllBsXPPOx+Pv/p6POCbH4TllWU0eI1h86FbwFE+wu23347P/us/43P/9v+JcvWuO28XpW5VqkI3nz//yy8VOPbOt70V737XOzAcKGTyjb/uMz0l0mGPP+OouFRQA0bVp1HDyioVrk8Shevf/NWH8JsvebEKhGaljVFf2TKo4CmrG76rD+nhj/wOPPs5z8P+ffvw1je9HgsLSzj33PuITcTrXvEbGI0G+KYrvgX77rgDd911l8AW9a8zuCRWA6o7poqZwPXc8y7AC3/xl9BsZnj/e9+Lt775jQa43PvUrSDUe9av/axzzsFpe84QAH7HHbdqKnIYav5ZU05ZSvkTr30ynvyUp+Mrt3wFv/uK38Ltt902BW6veOCD8BMveCGOHD6MH/vh/xYCF/KIwibXiybpZl94rhd/4XkIwl1mLgAAIABJREFUKKR/tnD6GWeiu9jFYDDAvjvvwN133WUgYFpRp4+mmh8UShgItL5HWPzYJ1yNb3/0d4Lzjab26la4v74m44wKcQ3wTOTe3vC61+AfP/kJGRviYemKWnsKWvmbY2uqqlTo7gqSqo4z1S1iEm9Xq0O0JvB6eWUFd++/C4cP0fIDaHc6+N5n/QAe89gn4o7bb8P/fO2r8clPfCwU1ZklqM941g/iMY9/Ig4dOoiX/vIv4cs334zrHvkgUbg2qXB1Lh1fX8x8CU7ktryAmbex2Yp4wUHpOH4Qs7wQoG/F2aI20D6gn9Xg1DRsU/Wa2RdI++i8U+O8YDBX4JurvQVmETBqcSyCVgJXUfFTTefFjVg0azTEaDhATnsBFvApCWLHGA5z9Ac99HsjrK3Ry3WE/nCM4ahEURsja2bodloCzQ6vr0v68q7du7CXwLU+RDEaIW0tYWXXLrQ6DVGLrh1aQ1nURXkqQ7hOK1YW02L19QxJSluBllgINJd2oN7Zhkm2gFraxThbEMUfvbk98ObZDoIeqeSjvybhnrWmQETCVobSJiXKkorePsoDt6E2OID6zrNEqTk+eKeoMVsrO9BspJIOnpcDuTdV79KtPEVzgXYHi1K8iPdLnM2UclElCpfTh+d+5ToufBSaB7ZVkvN0ZFGcSuYCu56mtosKUrpPpD6XNPRS0uUJN1XcT6hm2R9u5SHdg7YCDIpQccrP5fId7WYKS2mVMAbtHRigSiWQRcUwPUlLNBShilWOAkxaBwg0lPe6+bxKVogXeTJQ6h67PB6LNBEgejE+AYxDeQ4sTKb9UOdut0XRG1eYGAIPIibmc/cClHzGai/g//X3uHpb2zE9gObezqZwjf1JdfLXZ6PglqdWtW69NDVx5Z5tQRE+V84VBkUl64Lgva52HUWBMWFrMVTgKlkCOrjVm1ePL23ngRjpP7wns32Qe6WytQKwqu41lW3UPmFOsYC1BCtFiZthnLZRNpdRNJeRN1rIE3oQ15DUNe/IfYVl3pGuyra3IqF2zTKNHcXu6pgXtGxaObRZItm0dzy4tJop7aV8Yuz3eC556rNureU/3CwOd8IHv4cvzoHrqWrZ+XHnLTBvgWNtgTlwPdaWmn9u3gLzFvgPaQFP73/nO995zOc/88wz8dznPhfdbjcCrvHy1OVfNfHMe+ADH4i9e/eCFgRXXnmlbNJ5Pv7smmuuwU033YR3vvMduOyyy7Bnz158+p/+EXmR4wd+4IeCpQBTcq+88iqBOX9z419j0OuLmkczGHUr63Bq2/YdeMOb3yrK0R965tOwdvigqmIsPZ5prvI1S/FbWlrGYx5/NZ7x/T8kEPPXfulFASyJb2uh3quSKinAtZSiWM/4oefjMU+4Wo/lSkbhjrpRksIpk7FU1B70ezhy5DB662s4fPCgQJjPf+5z+MTH/xb9Xt9SyU3lyLOL0qNKTZe0znqC7bv34tnP+2Fc9fBvk7b4sz96J/7XG1+nSckGXXWzKJKXynLAPTRN1hT80CwNm/uDdmcBp59+Js485z445z7n4b4X3E9UhVR6etvxmn7v1S/Hh973Hilcw1RFrxrMa37Z775RvvuSF78In/z436PIh7Jha7U6uP/lV6DdaqPTXZS2JETudDqx0Z1c9igv8IV//yw+9Q8f1XtwwFWrY3llmwBXgsS/+vAH8fLf+BVT3m7dfTcDrq5wdvXrw7/90Tj/fhcJzCawp/KaAHFldVU3/KYQIzy69WtfxY/+4NOxsLCI17zlD6XdqLL8o3e9A5//3Gelf3DjLuopS59XK4EE593vIrzkpb+Nr331q3j1K1+Oz36GwQCzEpBNuW/dDHRNJrjokkvx9Gf+IO538SX43+96B/74//1D8fINOlEDY7Mi2J964S/gW696qIDIv/rwX6DfY2Ci2glmWQuvfeNb0F1cxDOf9j3ii2kdJyizpBvZGNMNKfe4NaysrOCyKx6Ab7r8Abjf/S7Ert2nSQE4b0+Ok3137sNH/+4j+OsPfUBAsaSXh+PpkSvYqmdmW/Oab3jaM3D2Oeeit97Dxz/6EfzTpz6Fq590Pc47/3y8/ndfjQ994H1Y3bZdVKGPeezjsWfvXunrb/q91+L97/lTCRIIsLD75fg4/cwz8PBHPNKS9qd3xN521U+t/aNuxTnoC5//vFhZ+OcuvJjP5tk4/ayz8I63vRXve8+fhKDKJfe/HE9/5vfjoksuwZ/98bvw7ne9E/vvuqvCpJG69kd/6mdw5UMfjo/+7Ufwxte/VgI1T34UPVwvR7tFOFcpl6Uv+n35L8J1uhWFfUGgkbk7T3UQK2xminMvBKgbdzuXn8Nu1gGrXranXJu1gPtjE4SZMk4+r9ptHQsCvAl1qHSl2o7/5RxpqkJLaZ7kuXi4jgYErn2xHGBhLdqTjIaFqFz76yP0eiOs9wr0hgWGxRiTpIbOQhudVoYi72ON81PSxI7TTsOe3Yto1frI+wMkzRWsnLYX2UIN60cO4MiBwyjyiVgHNDMWMUzEjoZKyFqaicI1ydrIOitoCXDdDrQWMUkXpOCPqCalIKLN/WbvMSb8ssJ4UrldgKAGMETBKon6OcqJAdT9t2LS24/aLgLXAuN9XxGklq3sQru9KO8IekZzfqedSS7AtYa02UazvSjKXXrFCtZzj82paVHV5lOCQXrVCqz0Qmw24tVAMxRdoprUtM7ycwlzCKTXCvYCXJnKb+dzla37Wkt/laJpaq2hCleOUSr8eRdUm9YUxE9yK8pFX1CqKBXyecq5Wljk8pfnZPeUVHQpVFgPVidBda+SZVX8ChxUNaa/09RGRgu3lTmLRSl0FcWnFOKzeUtAarTeEBBK4GrKT/Fwdb/oyvuc85BaAynIdEuWas1gmkpTxqos1VS/blUhQWuOHysKFgrbKaR2MCkWBVTZ8p0lRbR4rwpcJwxEjajiHSrstuCzWjdroE+AqyFOtWFQ+Ol+4/IcTdWq6wuzyDEYrRY3FqGRf6tViIx5BhGo/qZXa7qosLW5glGjiZzHrZMPT5DwFBwbW8DU4IltlirhnXLMK9hNPih+xf76m/ZwPb7DbmWeenxHOZ5Pa+iyenN9PWErr3MOXI/nac0/O2+BeQucihaYA9dT0arzY85bYN4CJ60FCEbe/va3CwA91j9nnXUWnvOc50TA9R9ncmwr4Lpr1y485SlPwbnnnouPf/zjuOCCCwTC3n333TjvvPME8tx444248ca/wvd8z1Pxbd/2bXjVK38H+/bdiec+7/8S9eerX/k7WN22ih/7iZ/CLbd8Ba942W/Lz32JqZVvHZCMcf5598NLX/YKgbXf95TrQhq8pKoZFw4FYuoEjV087Nsfjef/6E9IavKv/fIv6OLblHxpIxHV3PraEQGuWoyqhgsuvgT3ueBCWanTV7C3to77XnAhvuNx340szfCyX/8V/C0r249GshmnqrHdbkrhIi1y5d56uonSis5V2wUZkihj1NdtUmtIxXmqXR905UPxkl/8OawdvtvSe3kcV/RMF0Rxjicem57mGDGnaLluFcR129VsNXHWOffB/S6+FJd802U4577n47Uv/w18+hMfDz50DhV37t6DF//6y7D7tD34kec+G1+95StWWGeMM848By97zevRoLrIqqRLf5NL9oeiGzy25Qfe9x685ffcS7eqZk+v2Wuufwoe87gn4kMfeC9e+8rfPipwjeGUnC6+ZxHnKdR+3o/8OB72iEeIUpOXk1AZVE/keR/YfxcO7N8vqs2vfuVmfOWLX8Tf/vUHcd79LsVzf/QnBDA3CAVQwyc+8TG86+2/L+CVoEgLlKnqianF3/ygb8XPvPD/wec++xn86ot/UdTJoZjbjN2C9+nF5WWxvPjuq5+Ew4cP4w/e8gZ86IPvE6BfgbcqNZw/W+gu4gUv+mUpMPaiF/4UPvfZzwYPx2qc1/CG3/9DUV8/7YYnYX19zYBQ2HpKSi833I2kgdPPOB2XP+CB+NYHX4X7nHe+/FztFVjQKMf+/fuwdmRNlN30h2VaPYsS7b9rP/7sT/4Y73/Pn6Df61lWbdVPNboxQdpo4Dsf/0Rc/aQbRDXK4Me73/l2fOnmL+KMs87BD//4T+LMM8/Ci174f+Nzn/mMuydgYXER3/fsH8TDH/Eo0DP1N37lF6X4nccdtJuV+JZvvRI//cIX2T0ehwTJrBBY9O5D738vfveVLw9BhsXFJVz95Btw7ZNvwCc//lG87a1vFLjMPkR13lO+95l44tXX4vCRQ3j9q14p1xX+BKVpDb/4q7+Ob7r/5Xj7779FLB44Birg2lSBuPmkBqgVBXoqVuBFr2xwyQCzTGat/me+igpDvFBerO714IKriuVIwerCFK2WOk6VoP7OoAqLCdocKXYCfo+mvlXLAqr0FABJcIKFjcw/U9LNWUTLgetoiILKzjyXNPrBIMegP0K/N8RgUKA/GmO9X2KQF0hSBkoW0Go2MBysYa23hiTrYOdpp2PPrkVkWEP/8Boa2Qq2n3kOmot1HDl4Bw7uO4i8GCNrNbHQyZBltBbQVGmBqWmKetZC2llGc3kXGt0dSNrLmDQWpNAP52TO7w2zFGAgUNWtLACkxRDpd8n5JOQWsAy7fKqgFwvKYoLR/ttQ9O5AbfuZUlhqfPsXUY5zpCu70VnahpTeo+Jxm6MoWWhMQRvTutOsg7S5oMrZGr1cG6riFOWqjTVCVBVl22X4/3YIqx6v2tmqOUDfBFSU6rHkHRK8eQ1OWho6A3B+Ep5f/MkteOjJJdJnpODgAJOSdkB8fzNYw65DGxaCSVo0aKo64WGtnokFA31JpRAcPVfLkfiuilewKVy1sJZEU/V9avfO++LxNP1ei11xXqb6Uz1vTV2bDzBhkFA8TnNV71qj6Z1p+2iqvc7rnk4vSlCCzgBMTRUql2MKbgGl/z975wFmVXW9/ff2e6cPDG3oiCAgClhQ1IhSpKiINCli7z0xJib/xCSaYhJjSbFFBVSaqCjYG9ghNJUmVaR3mHr7/Z53rb3PPTOigpLk+/7fvXkmIHNPW2fvfc7+7Xe9yy52uHNJTFaB9aWWmBlIb/yztSCdqsSFj8uCnvFRNouSWuyNsNWAV1G8ehR083kkanEWYEtR/CooWQp9CnU1+RgGtNpimQqUbUFPgmptW3pf9XoVYGu2gdo86PjKc5aSpsZ+hApX9plUoAjxUAmigULEfQEkxEIC8HtpX8ECfNZ/uN5bqQGjcr+sr7jIqrOxPNj32Prfc7xx6xXNOvj9HYaTOPiDZR8jOeD6HaKW2yQXgVwE/jdFIAdc/zfdzdy15CLwvzAC30XhWhe4PoElSwhc7WREZjvOxIRqWAJXTgIWLlyIXr16oVu3bgKLVqxYIV6uK1Ysl5f06667Aaf37o3f/e4uSXO+4YabsG//fjz097+J0vCWW2/F/HkfY/LTT6O6qkpLXllIJV6BOpnp2bMXfvo/d2DLpk24/qqLFXb5fQJjCMYaNW4ihVEK8guQX1ggaeodOx2N03qfgT17dmPd2jUoKSmVNOGi4mJs3rAeTz/xKD5+b44CV+uHZ71biRCo8PF6cdEV12HQecNFZTdlwiPYsnmLTEpCoQBC4aDCVuNJp5zJQlJbsIaxM4pKr1fAVcX+/aIU5ZxIJlNGucq06mSS3mialquAzqj6jLLSFvUSBYRVnpmZr4v3OJNkAbsWRJpb6pT0ofKEE15CFbnFpr668Q7t1OUY/PD2X4pC9Mc3Xo1du3YYKO4R79pbbvuZ2FDQt5TAXbbPpFFbVY29UvhK2w0L3axbuxqfLllUJ7Wdp0Ml5fmjxuDMfgMOD3A113FE+6NE0eoP+lFTVYVTe/cROErl6qP/uB979+wW31bCBi9TZnnved0+H7od3xPnDh0mak8pkpRK4/1338H0yU9h65bNJpXYi0gkD73P7IurrrkOSxYvwm9++XOjEst6EbqHGJ2kql1Am7btccH4S3FSr1Px2SeLMXni41i5fKkDwhQyqI8xAQDb9MixFwmMnPrURGzdvEk9/1wK14KiAvz14cdEaXzp+LECQ63qlLtjn+vWvTu6HtsNxx7bXdoi+y1/amtrsHb1KixeMA8rli3FulWrxHfTptDm5eXjmB4nYOC556Hrsd0F5s6a+Rxmzpjm8q21xWI0NfeMfv0x4oKxoF3Hc89MxZuvvoQKegcD6HpsD1x+zbVybX+5+7fYsG6t1Z3JIdkXrrv5VilwRkD+k1tuQGWFAmSFjCk0K2+Bk077gaiybXkqK0f9JpVUXkEBju56LNq2OwJvvP4qHvnr/WYtREuYMz5jxl8iitzpU57CrJnPSjvnhx65tAvo0vUYUSa/+Nwz2CdtX4EEj9usvDl+8rM70KZdO/zp93dJob9ELIbh/XphUK/uCAVZpMYRIToLTVyocOE0hbxGU1rnUWW+p4DPqtgIvYwPq2oidaHF9V2LMPSfjXLWWAjwy1LexwGudgwiWDK+17JgpYthyuq0LYsnqFRtZ4EiFhFkgR6qHbUwYTJO4BpHgkWw4rXq5xqPIxaLC2QlcK2pjoqNQCyeRi3tBJJUqPqRX5CHUMiH2poq7N5XBW8wgpZtWqC8aTF8yUrU7K9AKK8BytocgWCeB/t3bcHeHXuYbY1wfhgFBRGEQ0FRCRLuUeVK5atUfw/mI1jUCJGSJghESpHyRZD0Mj1d7UL89MgWwCnm3sj4Q0gz/VrgoVG1EiBKJoIBUogLaGI19ujeXUhW7oa3uCEQr0Fi+1pR6rJQV35xGcKRAgGYqVQGCbFjoE9pUlXn/jCCoUL4AmFRcVLpyh/13baAVdurKpgtdbWKW5NXLfCKKlGjm5M/NN1cC+KpZYXcS6tepHJS4KQWqpIxxEkz17R28TpX0aeoWcX9hlkAYjGgYFMcbkUBTYUrn1hanEnBsXqSinJXzp82FFTW0j5En/x1UtulzfFcjDLXFqsTJSbhrtoDZBWqtAOg4jqmPyn6nNJqQCG0403Psd9YazgZJDw3A1mzfqdG4WqKYomHvKhm2f+oAje2DHYRRG6MSd23Hqmi7vWLRYOG3KT9G59VKQ6m+nEHt9KmQkGt2jCwbao9Aa0fGG8F5KIOFosCIGn8dK1VQrZ5GFsKC1x5nQZUi8bZZuHwWPJsYVx1YVhAq4Wt0qQ07ikEkfRHkPAXIhHMR9QfQdLjQ9Lngdfngd+Thl/aSBb4u8cyNxRlzN3ZK9/Vw9Xu371vGdcO6X3/vwNb7Vu3FsKzTzvzYDmk8//uX84pXL977HJb5iKQi8DhiUAOuB6eOOb2kotALgL/pggcKnDl993AdeKEiVi8eLFjVebko8r5etCxY0cBrnv27BHg2q9fP3Tu3BnvvfceZs2aJQWx9F0xgyuuuBKnnHIq7r3nHlRVVeKyK67A3j17MfGJx1HSoAGuu/4G2ceM6dNEGWtfiZmur1XAdULYu29/3HjTLVi2dCl+8bOfIBgKofeZfXDt9TdllbAGZnHCL7DBQ4WFKhrjcXqcmcrGGWDr1s14YfrTmPP6y1rAxVybKjv1xnA/9HS96KrrxePz/rvvxIKPP5KJiN/vEahF6EvFEX32HD2GTLwUSjgTYROPkoaN8dfHn5Lq8lMm/BNfrF2NeIKTUbO5FKIhtLBeoWYCKemV6gPLr5aWNQaVoUzTZ2puFqrpF7ycEEvREgNtTSEKVfZYFagCVoUmFhbpiUjmn8eDE08+DVddf7Moi+/8+a3Ys2evpkHKJLfuRydKVtHrZGHbyLpkWHUhIWH5MALX/gPx5msv4+G/3vv1PcOcp52K2PR1O5Fy1M6uVGtOamkR8Mu77kaHozrjz7/7NRZ89D6iMaZiqoepXL9RRkkhFpN22e24EzBi1Gi073iUtKXPlizBb355uyiZGYP8/AL0HzgIF4wZhw8/eA/333O3pl8bH1QJt1UfW6jhSkE9tXdfjLnoMjQtL8fzz0zFCzOmSREsC8kEDBjvRqI3LTZiLDvtNdpq28jglNNOx3U33oL169fhzjt+gVg06txb7mvU6LEYNWastK9EgqCrFqs+X4GP33sXixbOw+6dOwwIcBvKWoCjbYperKJIHniOHGfypMexWKwiTOMyBKgTU/Mvvgztj+yAGdMm49WXZkmhNtvWTj+zH0aPuwjr16/FxH8+LJYcMmo4947+vg3w+3vuQ9OmzfDQX+/Hm2+8JpDcqjr1iMaM1LQaR/Esl2DxpX7TVhJnmxs+cjTO7D8Ab4qq+n5HKc/zC0ciosodNmo0Plm0EFOefAJr16yWI3CBhVYlVGSvX7sWTzz6IFatXKH3zMTgxJN64bIrr0FRSTFuv+VmbNiwXrYdfubJGHhKd4SDAW0X9axTBIwYX0MuAujHtu5snyMEtH6KYl9rFVyuPmjRrU0JznYJo4i1ykaXdYtdeLLWAcrmUmoXIF6YCnmkgBwVjbZKO1kNwYwApLSM3QqTmHIel8WlBJWt8qO2AgnaC9SqwrVGfFyj4uMaj9uFJiAQDCCcH5HiVxVVNdi6fZ9YAnTo0hblzUuRqqlArKoCBSWN0LBVG3g8KezbtgX7du2TU80riKCwKCLerQIrfX5RvAdCISnWlPAGESwsQ0FZuahdUxmmQgcBPxWxJp1c4FhK7QWCEfGqlLR0wlGBYEF4jHqU5Zw8qbgwOgLbeE01EpX75fxT0SrU7FyPdKwS/kgEefnFCOYXwldQAq+vCKmEV2BsJlMr15HxhuALFIgSFwFjVyB2LAR22jIcICXjV3aJwaBVM64pHJZNTJMS71ZpWgaimUVOFspi4bxUMoo0VZMsiiX9SJWtqoQUDxIwT1wz5rlvgjeCZ0L3JLxU89I/VdqJLgh4JbWcbTiAdIZjbAYeH/uMFz6qZjNGXZ+OyfWLslNsGphGz2efabeSym+8U00hL30e2cJW1t9crWtocZBJRZEmCGYbZgw4pkoBMvWZtQW/rKwyq2w1120tC8xzXN4P5NrUOkOKUgl0VRgso44Exy+AlR6n6pNKSwpZTpLr1e7PPkVlsJ6fFJqzntrGTkC+b6wTUmJvZP1P2ccS8HCRVopYJSW7pI563T6BWeTR+tMab3LdD3G73lN9DtqXkeyfUo7MQ0Cv18nFSXoZp30RpHz5SPgKEPPmIeELCGhN+QiGecqqCPbzeapyWwm/tL4sT3SeaXU8b7/+LeCgf+MA14PYQsdeM97WO7eD2PywfMUNmB3eaof/Q6PF3+t8csD1e4Uvt3EuArkIHIYI5IDrYQhibhe5COQi8O+LwKFZCujLeatWrR1LgYkTFbg6olbzEmpfBo877niMGTMGn376qRTmGjp0qLxUT5kyWdKG+/TpI5XH+SkrKxObgh3bt0sVcgeMMbU9FJbiJ/x3qiMlndpMVu798x+xmenrZkI/4OxzceXV12LB/Pn4/V2/FlUm/SZv+tGtSCVZ6bpGgC29VPlnVXWVeHf2OuU0fLFuLZ6fMVVUrVTZsnBLZcVe8WDNTrTsRMPOQzOy/SXX3Ije/Qbg2alP4+P330VBUZFUy962+UuBU1R2GvdYUTTJpJzTKa8PCaYx2roc8h7vwbALLsSoiy4T31N6Us56fgZeJGSjJy1TckUhpul6WrFYJyx2IsSpXFFRCc46+zz0PPU0PPnYQ/hkwb9U8GJmMJzktDuyA8qbt8SWTRtFHchK3kxZpUpPYIiZV9i5mGYc2gmWEdBktMjUpVdegzVr1uCBP/0WFfv2m3lt3RmJY//ASadp2jL9F6jEP12A1iqTzPe+FrgeQKJYd0JiIbFOcGUOZ/6SPR/1r/vBmWdh/OVXSbr/H371M2zbskXSWDkRNJhYzrWgqESsB6g2Y/vgNJFQ/fR+ZwlgnDblSSycP88Uq/GiuLgYQ4YOx4DBg/HGa69iwiMPitrJevrJOVnYYSacAgsNkCWwHTnuErAY1pbNGzHpsUew4OMPNcXWFEeTtGWBqsZv0EJENdo1UNEjVdd/+vNf4JhuPTBpwuN4efaLkrLtjhntQH77xz9LAaePPnwfi+d/jN3btyNDxZsAPtOa63iDWs8/PQd+jjiyo4DiY7p1w4vPz8DTEx7TFFszSwyFwxg9/hIMHDwEH7w3BzOmPo0tmzfXGfRYgGrAoHPw6isvYfbzM7B/3z5zE7MNiPdm3EWXYsj5w8UH+o+/vVPAnSoOTUszSku787rANdvQRRlu2oe2ua8HrtyK/sRjLroU5c1bYMqTEwQYE7Iw/LQyGHD2OWKt8OJzM4zVho5eVIPR53XA4HPFOuFvf/kTdmzfJqdH4DqgV3dEqLg046rCY3vpZrHIDdPsN13eGZrWbxWqqjTVTqBF7xxIa6Cz9ocs4LXAWlPKNUYW0jhxNN6vAlxFucgfwiB6Y9IyIGv7Im1MlP264KI2LaxkzvEsLmNhIkHwmtBCUdFa9XOtjqudQIKFsmgtQE9XU0jIm0Ew5EMkPwJvIIy9FTFs2rwb/lAAXbodgcbNSlBbsR+ZWBSljZuiqFk5YtFq7Nu6FTUVNQI88+n/WhCGN6AV071+v8B09pVkxocEC1QVN0Z+WVP4w4VIIYBkJoBMIAxfgGpMVT9SecmxwhPKRzpYIIpNXzIq+0z7wvB5/PCxCFSK3rS18hyQY8bjSFZVSPp3MlqJ2n2bkYpViNVGKBSBLxxBoLABQvlN6Lgt2Q3pVLWqSz30m82DJxSCJ6C+nZLtQJWom1aZxTEjZxb4K0p9VxvKLqjZTc1CkzQZWzyLPqoKM1NiDRCVlHUKfAknvTwfgX5U/Sqr1C7IGImphC72ZYxKlZBeFjn5e/5WY5hhoSwCV7ZTb8rYmwaAjFoL0ANX7Q54HYStBrjKFUkVLjPGqq+5M/bL4pQZJ6WvMCWeT0WqWwldNXNEfOLFDoJx9OoODBS22TVMk1fbA8adBdRMASkLXI3alrYmsjhqCnMxduz/cl6ibg0o+tAsAAAgAElEQVQokKeamtY7BJ0OcFXPWbFbSBO2RpFOKHQlzNc+zWvy69hvMmFE4Wpi7eFqC60/pH8qcNWih7poYZ+DCqzZdlRh6zH2BIY+6yKs9SY3UTMvFUYBzXtti/VlkOK1BPOR9uUh7StAwpuHmC+IJPsAY0QvDmHgelxFxKLVNXcx+8yu81A4wLhX//eH8t/fDbi6XiQO5WCH4bvyzDfjbp31tv8gbOVl5IDrYbiZuV3kIpCLwPeKQA64fq/w5TbORSAXgX93BDjJeeGFFzB79uyvOVS9it7woLy8OcaNGyeqTQe41ttaJxIenHHGmRg9ejRee+01ga6ErzwmgWt5s2YYNHiwgFZ+l7CV/o9VlZXie2ohHHdNpVhhYSFisZj6QDqpr8Bdv75DUowJBFKZFIZfMAZjxo3HnLffxgP3/lleSul/V1JShJ27tpsiWJyMUTjiQSQSwWln9sP1N/8Yny1ZhHv/cCd2bd9iqiE7YhhTkduFgYU5ZUSRdM7w0Rg6cqz4qzLdmpCUiit6AVbu34d/Png/5r8/R5SSnJgFgiGEQ2GxLGjfoRP+9fF7qCYQcKWActu+g8/F+aPGoWHDMjnOujVr8PADf8Sq5ctkoiQFMySV2BTvsFYC1Ab5/eje82RcdeOPZEL2/PTJmP3cNONbqhNgFv8aMfZiDDp3qNzByspKbN64AevXrsH6NauwevXnkk5PhSOhb4oQxACZ+g1m4DlDMGb8pVi4YD4ee/ABVFZUOuph93e/CbjqpM4FaOupVBV+jVW14bcoXC04cACCoyrUs1HrBJNGbdR+bCc/vP0OHHfiSZg88TG8Nvt5sa8QFSsZkUAC/unFXX+mX2055n30Ph5/6O9G7KPps0z/ram1KfoKNIqLS3DesBHo07efgMdnp04WGOBOi9QTy5bAUBiVrW7drccJGHPx5WCxJoLJmTOmyj2T1FjrIVhHDmRSv1VrLBNinz+IgYPOxpjxF2P//n342W0/FkuHrwh1MhlE8sKoqawUr035iIpcAYwks7pgazb1NlswhvGNRMIYdO4wjL/0crw/9x1MfOxh7CRUNNC+09FdMXb8pWjSrJkU+Pro/XfrNC3aaNCOgnYKf7v/HlHYcnzQWJmvGpPiY3scj9t+9gtRQF5/+cVSWO5AwDVbNM5cVj0RlfDpQwCuRcUlGD56LPoOGIh33nwdz0+fgp07dsjOWYCJseEihhaPYtx0YYQet7ff8Rt0634cnp02RewIOP7x83XAVYlHdrHCBisLy7UPWUWsJFzL9WhhHFuYLQtbTUcw99K5pyLj0iUGFbd/E3C1aeZU4KkPKxeFQOWiFM3R54jDvdmuUwbc0o+UAEgsBRICEm2hLKZ3014hXhtDojKOGBfL4jVSKCshKk9CsAx8gQzCES/CkRASGR+27ajF9u17UFwSEeBa0qAA1ZX7EcgAjZq2QKi0Afbv34t9O7YinUghFAwjLxJCKEJ1oV8S0T0EnZEI/KyiTtW/L4z8Bk0RLG4EhCIs+4c0vUX9VJfSWsAnXpieVAIBjhfhfKQCBQJEvckaJAkTfREEAmH4vV69xniN2BD4A0F4Uhkkq6sQjdUgFa1EqnoX0rEq6bVUjHr9XgTCYeQXN0YwrwwpjxdJxpe+nGmP2Ap4gga4EprRF9UCN6eRmEUdq16VhT/13nQW61y9z65jSfuxmj4zHolCUxb9FFJSzexlQS16t4rSVFW/GWM9IypVaULck6plCVwJAcX6l3BVlK8peDNxeKWNK3oT5EYlr7QhYzUg7ZELgkTZxHMEnvR9NSuZOmDp/xuPdNsOtS3qCqem7BsVKFW64iesxb2IfgU6Gr9S6QeOfY8BlWbctcBV/EyNzY4cXKCvesoKJCZwpdLUKG+lX0qmBFWtBrj6/WJpIQ8bgcmMgen3jFkyLspi/ikFxJwsGb3nKTO2MqYCMsVygX2fqmrjJ8t+KZ65uuii71TW+10LgRG28h1JvXHVMkBVvybLw4RYi3ZSsWyeMrS18Pnlh/3G44sAvjBSXtpwhJDwUTHuR0rEuzRNF1ddZzAWR1gzWKhpwoE/7gXCr/nKIf2z2mYcqmT1v2MnYIFrvcf9IV3v4fhyDrgejijm9pGLQC4C3ycCOeD6faKX2zYXgVwE/iMR0FRP49Pn8oL6poPzZW/Dhg0CXJcsWWK+qjDBQjN+59xzz5WfGTNmYPXq1QJc1cZgMlavXlVH3Xf9DTfi9NN74/e/uwuLFi6qY0TVqXNn/OjWH2Pex/Mw5emnRJnKiZYqO5iyaYo+eFIYfeHFGDZyNN5+43X8/f6/6BkxpVXLVJkiDgY+QFOCT+vTHzfe8mN8sngR7v39b7Bz+xajHNUJop1w1oGNHloFhNG771kYNno8mrVoKQrc3Tu2Y8MX6wTUtT2ivRRVWr1qJZ548AHs3LENjZuWo8ux3XFCz1PQvkNHsTx44M+/w3tvviL+pZyVCpdRl1o0KGuMC8Zfgl4/OFPS0j9dshC/vPVGVaeZCSxjzQJHVh3KCeKRR3XC+CuuRfsOR+Hdt9/ApEcfROX+vU7hKE4em7VsjT5nDcZxJ54s8JcFYzj5pxcp4WMylRIfUvqFrlj6Kdas/hy7duxENForQNqmOvPP84aPwrALxmLuW29g8qTHxAtVJ8h1LQWyahoFd2bOZtSVRkXkpJ9aCYe2KgLX80eNRZ9vA64W1Bp46YBVN8t1ioSoPx5TZlmI7PJrboTP78evf3Yrvli35qvdQPbhxd33P4jOXbriob/ei1dmv+CoU7WQiCkhYie7Ho8oukePG49uPXqICvKd11/5ilJQDmYmy+r1yIl/dtGDiwOjx1+Gc4aOEBj+5GOPYtnSzwQIiErKxlO8ZjnXzk5VaWVBBe6x3XrguptukeJ1f/vrfZj/0YdIGbsEOw7oFSrs1cJGWgxFj2AgRp2Ufr3POgG2VbadZGSc2bc/rr7hFnyyeCEmPf4INn/5pYGlHvQfdDZGjhmP5Z99immTJ2HLJlZnz06+Gzdthptv/QmaNW+OP9x5hxbMqj8nNiCgYaPGuO9v/0BefiHGDhtigGuWritDtOn8LpXzdwGuwh4MhsoAJ/Y6BUd26IgF8z/G2tWfI2F8XK22WmGFAgtNx/dIIbqrrr8JTZo2xW9/9Qss+2SJ3AvGWIpmndIN4YBVuBrnWccKwNxsq6QTaEZgZaCIq93YXqbAVe+hA1wtTK2jVNaCPOrVaWGrue9mzK3TMaStErYqhBMFPgs8pY3HtMAcY0dCVSutWazVQIJKT3pxUuWaUFU9VbFSWIvANYpYTQzJyrgsZlVEK8RWIJmk0jEo6fzhPC/yCv3w+H3YuzeKLzfsQ1VVDVq0LMFRXVohrzAilhl5oQgaNm6OTDiCPXt3onLPDnk2REIhhMMhGYvZjxgmAtdAJB8eVlFn3wnlo7BBU/jyipH0EcyGkfbnAYEQfARlHg9Scl1J+OlHGSoUv8oMY5CoEa9M+PIRCuZJQbVkMopEvEZuqj8Ygj9D4WItorQWiFYB0T3IxKrkXFLiPBNDwJdBYUkj5DVoDoQKkEinxN+WVjdebxC+QEjOW4xhOQ5pDkWd1q1AMtu/2A4l8198Ng8w3MkYWnfhVYBpKgmvwEcCSqapq4er2EWIypPeprpyYZYZnPFe1J0EhQILuVDKYkpMO2dRxTQ8yRh8LIwl0FPV4BnjOUrgyv1LP6KHrWBRkjv1L1WhpF4fDy/PUgNcCTzVvFj8EBwvW+mNJs1fPVa5EKZp/gKNXUBQ3gHciw+yvsGxj2BWYXAWBJoiUnoSYq2hYzoXIcz7i6QeEK7q9l62LSm4lh0vRI0rQVRQTUItfqziNxuDh9Bb7pECV1HdmthJrMQihdpX9U5WdWu2WJ3R25v7pYBV2oOB5vouYtqHeNBbSwZzTnx+0FNWQsp7GUEqmIdkIA/w5cHjYeE/AlYfEj4vkjxHHxcxzHhIGG/aJNuPz/xdo5a1F3AXvdT7e6hw9JveavV3h6J0dfZmV+e+ffeH7Rt1Mniyj+XDtv+D3VEOuB5spHLfy0UgF4F/VwRywPXfFdncfnMRyEXgsESAk4ddu3Zh924WLXJ/NAXV+gy6VYdUoTZt2hQ7d+7EhAkTXMDVvvXpxDw/vxDDhg3DCSecgKlTp4pfqwNcJz8twNVJY8sA1xG49u6NP/zut1i4cIHjt8hzIHD94a0/xnwDXKuqK3S+ZOCEvOgLgPVgzIXjcf6o0Zj85CQ8O+0pUb5ky8toFW0tXqHpuaFIHk4/sy+uv+U2fLJoAe753S+xZ+fOOt53bpWkKKq8XuQXFeK0M/tjyPDRKGvcBFs3b8Rbr76Et16Zjb179yDg96Fjl2Nw1U23oml5cyyc9xHKW7RAy9bt5HwIADhZrqiswJw3X8PLz0+X1FkLrR3o5PVIlXjCwHOHX4AnHrwfK5ctdRTAOvexE0z1b2VV92FjxuO03n3w6eKFeOLhv2ID4WEdqUh2ssJJeoOyRmjZqg1atWkrILhV63aiygwJiAiLypjFj1iE6Z03XkFVlaqv7LEvuvxqqTL/1msvY+qkCQKclQFmj6Mxr2slkJ041U1trd/Aua0oXC8gcP16D1cnLd8AMXt4VbSaQl8mDm7/OsLmm2/7OU486RTMfuE5PDftKbEVqPMxajCqwv5w3z/QqUtX/OP+e/D6y7NMmmX2GtQD1EJILUI1ZtxF6N6jByZPegJvG+D6lY4sVNCAQZe6VSeDGfT6wRkYffHlaNq0HI898iDeev1VpOqkgev3VLVm9041pR9HduyEa6+/EWVljfHCzOfw/HPPON6tti9qX+JH1ViyIGOL09UfJQx4EL8/qtEMUMz2F10IOKNvf1x5/U2yoDHpsUexedMGp11cMO4i8eWlL+3MGc+gprY6u3CToTfwKbjwkssk1Z4K2E2bNmm74/WJOE9hhPgAen2Y8PQUWTwYff65sjCg83W9ooOdF7sVsNrmRrsKtd2fBVYHMQrXP6ZZIxErkXGXXIZ+Zw0Sb9p/3PsXbN26xajICFxPwqBTeiAUIDDRXsTxThCv3FeFp4rDbIE1hWuEK1Yprcc3yMuBRbZSuu0IRultvue0G6E2diHNXKxNP7bWBDoQa6o1gatAR1vgh8WCTFEusaLQfdASRovvpZFOEJ7Sx5Mp8lTfEXapxQD9XJPRGKI1USQqa+V+VsaqUB0lmCWgCkkxwsKiMPKKAojFktiwYQ/Wr9+FYMCHDh04ppUhEAlJ+y8ubICC4jKwTvu+/btQU7lHwBNjzIwDPz1QjTUAoag/kg8EwkxwRyBSiKKSMkndj9OflKq9UD68wTz4A1S8ErgSpiUEAtN2gCniKfptErhS0evPQyjM4le0kamRgmAcr6l69dHfm4BZ/GqrkKndjUy8WtLsk6k0kvRzzdSiqKgUeY1aA/kNkWDyfSwOTzIJvygSQ8hIGjjTwdkfCeBNxXcBg9nnhLvpUk1orQXskuk3N21thwSuXloagEpJvWey0GN8BEy9J1W5mvaixdYINeOSDk+ASM/cpC8samH5XjIOH9PlxXTYmF8IJFWAbAtDaQdg5JnjYbxZHS6oUFCW9QRUWi9j9VJVP1S7ZkmLBP6wrWrhL/UrpRe2V4tV6lBj0rhdBesMfLSQ2QGuZpFBLWNU4Sp/t+OpUbjaUmRU0tK6QAqE2UJhQo+ZwmLGL3NTqIZGkgsS7DO1yKSqzBjNbemdq0FgRgbvhW7NZxEX4kzhPOmjCstlAcgAes2UMIXKxBbC5Tkv8daFXX12ah8W2CoLsCwkGUEyWIh4qAjJYAHgDQFiC+FB0gvxbKU6O+PjAoRekHHQNVGngNYsU4l9gRm3rZWwvQ//BtjqbvP1x23pPnVkAK5vH2iQP0QW7GTcHOR2dYBrnfe6g3goHcav5IDrYQxmble5COQi8J0ikAOu3ylsuY1yEchF4D8VAevhOn36dAecOS/RVgklEwoLjjxo2bIlrrrqKrEAqAtc7VufvjHSAqDPmX3QvEVzvP766/KCLsA1TYXr01i3bq3YEnByypfNyy6/AiefcgoeuO9efPrJJ04IOLXp0LEjrrnmOixatBDPEcpUswJ5WjxZa6h2NYUjeO5jLrwYw0ePk7TtCY8+pOo/gyVUhWV0E2b2HwpHRKV63c0/xsfvz5WCTwpyXRCTMXCl3JY0aIjBQ4dj4LlDJR11wfyP8OyUJ7F6xTLZLL+gAMWlDdDjxJNx3sjRaNasOWpqqlFTXYN9e3ZL4Zzlyz7D+jWfSwp/Okk/Ny3I5WVBEHP1ms6n6ew8fjAclv3Y93tNdbTTAFb69Yof65CRLCw1CBu+WIupkx7H/A/mZmGrzKhdEJTHMoW2dF+qOqFvYMvWbcCU785HH4OWLVuDFdsff/jvmPfBu2IzoJuqyu9iA1xnPTcDM2dMQbSm1qjajC7SUQVlC93UT4M+ULt3w+4DA9e6iCALXI0y2TIl5xZSzZQFUAoa0zjxpFNxyVXXIS8/H3f/6n+wcvmnqu6sMwvTePPnD/f+XYDrgw/cg9deInDViXk2Jtm0Sx6jpKQUo8eNQ4/jTsCUSY8rcD1A+qJVYaoHqOvopg00LW+Ji664FqeefgZefWU2nntmGnbs2OmkhQpodfasM1ZWgO7QqQuuvvYGNG7SVApKTXl6kvQdRXYKJdXuU0EtAUqaXpyK8OS63BYCOknX/WfbjfGKlTahWJQK8sFDhuLCSy7He3PexsTHHsEuFtwyn/GXXiHq6H8+9He8PGtm3Sbg8WLshRdjwOCzMfvFmXhl1ouoqKhw+qYzMec99GRQ1qgJ/kKFa14+xg0/D7XRGrNwZPryVyam5urcM2nTNWzKZlnjxlqord9ZeMsUzfqqxPbrR+yvm4u3btsO191yK9q0bScxefuNV1FTVeP0TQLXgdbD1UDNNH1RpX+6ismJl6X1diVsNf3ZKsb0xjmpw6rw0+87yboGxDrFs6zCnGPl1wBXUdrZPm0AKyGqVifXhRUFqAQxNm1Z+z5VvPydj+dhwCrBZIK+pLQjIBBLsv3FxVOaY0m8okYUy9XxGGriLPjjETV+OC+EwqI8BEJ+7NlThVWrt2Dnzmo0bVKKI9uXobAohEA4hKKSUhQVN4LXH0FtMonaaCVi0QqkEjH4aAPCAlkErgTYTI33B+DPL4AnWCDeq+FIPiJ5/HsICbBYVh68BK7hIi1Wxe3YX9IJOS9fKF9TxelxGq9V4BqIIBAulBTxRKIWyYQCV78vJIWiMpmY2LakqquQrNopwDXjDQg0TEUrEIjvQTgcQbCsFVDUFEmqQhMp+FJJlqqChxYHBK/0cfURvhGMGYWrazHEOHBkFaccu+r5ZX/rO4ion6kupUpVFZMC3aRdZNXf1iWYCkw++yVtW75DSKfp8PIdXwgIRLS5JVX96vNoWxJcaReVrH2K+VPti8xz0HkUZFWY0vztiMHnuhSviotCV9q7pOPTB9a2dRnBVd1KYC2eps4IaB6P9pmW5ZGirhWFaV1AaZ8vdTyv3f3RYEZ5lptiV1Yxy+e/Lp4YZCqWQ154OOYmuVhBS4kq9fLlQoX0fdpbWDyYxYQ6HtvEfaPwJXClStao462PqhxfVNLGysC+/xi4rEOKFj0jZJc+LyrdEFKBfCRDJYgHi5DkQgQBsoHhch9Ze4xNUt5trLKV8N6M0fyVvNe4xif7PmREAPbZ8q1t9HB9waxxHSQLdZ6nzruAs+hlTsjuyOzXQmX52kEe5CsKV3ut/2H4mgOuh6uR5faTi0AuAt81Ajng+l0jl9suF4FcBP4jEdD0/ikgcLWTZ0dBReWY8wKYneC3atXKKZr1tcDVqFlYlCkYCgoYbd26NcaMHSNKmsmTn0JFxX6ceGJPUcvyc3TXY1BeXi7FtXbu3O7GQGhQ2gDHHHssduzYgdWrmK5Lz78Mdu/chReemyFKKFvMgj6iBK7vvPUG/spK8LYyuyl2ITM6TrLkqB4UFhVh4DlDMfaSy/Hxe3Px2/+5TYGEgYkWsKnSTycIVIMOPG8YTj61NxbN/xgvPjsV27dsRjgvgoZljXHCyafhzLMGonnLVmI7QEXXa7Nn4oO5bwlsjcdYXdmU/RJ1nqZiutU1ct6u1E/NEbSFbrJgT168WQja50Pzlq1x9rBR6NN/ELZu2YQXn50mPqRW3WkEKpr2bT+uQlvizaa5mvpxwBnQuHETtG7bViqw7961y6Wq1a9ffPk1onCd+cw0zHpuOqK1UacathvU2Yln3QaeTVfMpmvaUzBql0wajQi/LriwjsLVCZE5Z41rFko5cNVVoN6mSdvq7fkFhbj2lltxQs9eeOPV2XjmqQnYu2ePAkb3BEjABCeimTrA9dWXZmvRFBNXBxK7QllUVITzh4/AaaefgalPTcDrL83Kgm9z/9g3WFxNC5moatC2CoUGHvGLHHfxFRgybBQ+X7kCT056QtLs7U2zHqvO7fX60aZdO1x93Q1o0aIVPvrgA0x44lEpCmc1Oza7VmOliERSuqVSd9bVzrHUkDar/64A0AwUEnYDHAy0O+LIDhg17iJ0694Ds2c+h6cmPI4U0+1NXAlc6SH8+CP/wOuv0Es6G/CCwiLc+KPb0LnL0bjn7t+LJYFaoGhglS0av1JPGiecfCpu/tFtcm03XnWZFL2TabtV9n3NZNQCKDMkZK0y6PkpClc3cH3g4CbFtj3WG8n5z5FIHsZefAl69+mPHdu24t4//h4bv/zCgdTcxALXcJAp1GaBQBSUvHAjDct2VNNZzAjiWlCxizWSBi4g1ChLjcrf3bzV6sC1IFNf4eoCrJqmnYW54m1pFLj2OFxIUk9OAh5NP2bhoJR4WRLUAD7uJ5lAIhlFLFar3qZsd4kkUvSNTiaRpI9rFResoqiOpRCjOtYDBCMBFBTnIZKXh9raBL7csB3rN2yX9Oz27crRvFkhvL4UQhyXm5Qjr7Ah4gkP4vEYkukY4olqxGLVIrSLhPNEaarDbEq8jv0FxfBGSuALFyIYVJV/yqgxEciHL1gIX6QA3kCewC4pFpZOwkfFaihPVZHJqFgjiFVEICzAlXAqGY+JDyezqqlsJFxLZ+JSbCxdWy3ANR2tQkZSzAPwxKvhj+4WJaynqBFQ1AypYJHAN38mpXkcGaobg/AGFbpqOxG6ZXxQbZq6tZ0wfciOl6b3faVN1F+gM89BBaeEoyx+RbUq77Up0CbepRwnpJKWLgo4C5ke/XuKHqR8lrMoVkDsG6TokynI5WG1e7vYI77EZlw3ENSxMHEeVzxzha/GNdh5nMk4JWMqF13joqLVbBfC+4RjT8Rj0DNXgKtAa0bWHsBkDViILb9JG9CphaZscS1llNpvYZS62WdV/YHILmrbBVTjv0uHHdeKjbyLEK1TQZxOIxVn26pEKsminmZMFaWqhb7qUWszTfT5pIsysl8Tf33XUR9wUcdaO4FstTPzvqLxlQ9heTKq9gu8Z74w0oECJIJFqm71RZD20jqA+7PPCKGpYplrLUZkDJDryrY6OQVz590Ortnlx4OkkofzLdpAU7kdB7E44UD+bzkHu9Zn3gYP7tnibu+uA0lUcsD1cN713L5yEchF4P+BCOSA6/8DNyl3irkI/P8cAeun+sy06VrIwqZyuVKh3fHh9wlOr7jiClG4ftXD1eR7OWrGbJ2FDh06YMzYsWjYsCFmzJiOnTt2ov9ZA9CubVsH2NBHj2nsTLevrKqSFM2yskZSTIuwlZPvLLzLYOPGLwVWxGO1xqcNGDV2PEaNuxjvznkb9/3xLgNPVCHDCaIWvbC5hECDsjKcP2oMBp47DHPfeBX3332nc8kaDgP8TLEMBTxp5OUXoEHDRqjYvw8VFftQVFKCrt2Ow9lDR6Bt+w6orqqUNOjWbdqB4PnOn/4QK5Z9aiCepnCqisOm89qCNh5JB3WUmjK5Ef2UXkP27By1Jb0H27Zvj3NHjEHPk0/D1i0b8dLzMwTyCjiro7DIKhKlsJffjwQhB9VHRhmjyh97W8yUwKSay8RAvqfnrxNiDy66/BqcNegcPD8jC1y1TbGYTURUh3t271LvujofF/yl6uXroJgAV8KvccbD9RU88rf7nD057cJR6WYVMzxHfzAoiupYLIpETNMoVaUJSRe/4MJLxLv2T7/9FVYs/UQWCRiHQCAoimUqyyTdkwm08Sh+9qvfo8NRndRS4JWXJA1T01rrKkGNcAdFhQU457zzMfDsc/HSi89j8sTHFeDTMiIQQPMWLdGgtCFWLv8M1ZUV2fRTaYKs9q0TYralfmedjRFjLpRtH334Qfzr44+ywNXaCZjJcotWrXHltdeLn/CCeR9h0hOPYc+ePXXuADcxSbPqNSgV4zX1t67ixiqmspu7lTbaIFRFRcVWg4ZlOGvQ2Th36DBs37YV056ehA/fnasxMpPsMeMvwbBRo/HUhH9K0ahkMts+Tuh5ksDlPXt24fFHH8amDV9kC8tZoCnKwIwUorv6uhtxWu8z8f67c/HgfX9GIkGQ4kGaSjlbkM5OSl1z9jqKP+P/qLRMbSzOv2A0+vQbYBSuBw9cD4QFeJ6n9j4DIy8Yi+LSUkz458N49523xJ9U0661fxK4Dji5G8JB+oNq/9d0ZCqftcq7+GPKIoDGXNua7kP7MNOkbT82MF38KdXT2gJWYbiusc6ZtR8AuNpUYvU6tH6Wui/xdZYxSu+JjD1UPpo+L57A/OGAJmpYD3ziSRlHPF4rC1HxBH0pkwIeU/GY3MM0AWlNFFWVNaiqTSPp8cIX8iCvKISS0iL4fCFs3rgLK1duwN6KKpQ1KUX7ts1RUhQQn8+8okI0LG8Of6QE0VoFuPAkEEvUoLamEj6PF5FwvhQ4sxYahKaBwjIEChoikM9jBATWSUGiYB5A2MofKln534wFfTWp+gxEgCBTqTNAQosbpQjEfCH48woBT1DUiQSuMpLS/5Kc+q4AACAASURBVNPH+6cWC5loNVK1e5CsqZBiUl4W2krH4aOvazoq/piZgqbw5JXJOVMDKxkfaY5P9HL1w0foKuBQFYZ2gVEbk3PDTb+Q1qV/Z7Ni3zeLGXXGM5NxYcdaLcSm/q1UqxKsy4+5z/KclewJlyLb41MLAS58Enqy+BPBnxQGC5pCX6YIk7kuPRvXopxZGLSLO875iDWCFq2SUcQ8X+soO6VN8rgJOe80+N8xx2ZIwSPVmgTdpvBXfXpGv1irY7RjpFXeip2CeQaYhRILWuuMlWYI1b5nnqLO2pVaA6ji1Ho+65iqfrW83SlRZyNRjWSS1inMOMkWvtINNbtHxloZIxS2atyoLqcymQVK1f9ZvcD1mrXwl7Ybuwij8Jk2FWn4UlF4UlF570p7gkj6C5EMliIWKkYiGEFKvGS5ksj3GfXVlfZlTl+HKgWtYkPhLPxmC1fJmOYiiLIUaL7733hvd7ezbzu+jK3OoqD9dt0ngv0vG2MtDvdte3Y9e+WvLpitj4T/6CencP2Phjt3sFwEchE4QARywDXXLHIRyEXg/+oIOMB1+jTXeWoK3dd9Dk7hmp0kmDxl9OhxHC4YPQZHHHEE1q5dixdfmIlVqz43lbsVFFDJNmLkKCxbthRvvPoa9lfsw4033YwWLVvinj/9UXxgVTajKq1kIi4QT33/VJk36JyhuPy6m7B44QLc+fMf67U4KbRW3aVqG6ZRlrdohUuuvA5dju2Gl194Fk/+80G5dElXNsZaaXqmWXWYSTklTOCkxB/wo7hBKc48azAGDRmGcDgPny1ZiNdfegGJRByXX3czmpW3wG9++kMsX/qpnTGYtDlV52Xhn06MtACWelPapHab7u1WVxC+0d6gS9duGDpqrPivbli3Fi+9MANz3nwFTEEWVZD7YybVVMS279gZrdsdgR07tolfaSwWQ21trfwQfmSBTP1Kwa4JtJmYWw/XWc89g5kzpqrClcWbfF6xN+h23PF4ZvKT2LzpS9l3dgpi4JHMHbJ6D6v4sMoXngsVroTjVPC+9frLePhv99VRxlh4bWiBM+OmD+1RnbugY6cuWPrJEqxavkyUdLyqJk2b4ZqbbkXXY7vj1ZdmYsaUJ7FnJz2NM+IFelSXY3DsccejRctWUuwmnUpKIbHje/ZC4yZN8OTjj+LlWS8gWstrsoZzdjZtrseTEdj7gzP64LKrrsV7c9/BX+/5gwG+HjQrb44Ro8fjyI5HYeqkx/DuW68blbWZislE1S/HJ1Do0LkLBp97nth2PPvMNCz7LGvBYVXYTPYta9QIl15+FY7t3h2LFy7ExMcfxa6dOyXOnH7bySxja40sbKEs5/44nq7OzNsoLhW+OosG0oXV1oI2HSwERfg5YPA50tdee3kWnn9mmnj76jxRt6fdwIjR4/CveR9hxtSnsWPbNok9wSRtCHqf2Rczpk/Bm68x5Z4p1maibmwEdFceHNvjOFG3RvLy8eff3yVwWRV1Vjdu29a3D8luMCJtbuRonNl/AN567RU88veDBa6uwJlDR/LzcfQx3TB63EVo3qIFPvzgPSmgxoUZCZ+zUEXgejIG9eou/qIKi21aPlFSdpHCggq7qGKzf515t7NPqgXtYhPHP2NDYGbozjXXtxpwKVmdczQWBMwWyNoFaJqxggYFsWnx9aSqUIu/6WKXAl/5Hrcn9ErFkGTafZyKVoW0KapeozoOpeJxJGpqUFVZi5o4M5eDiBQEUVASQVFhIaK1aSxbugGff74e/rAP7dqXo0XzMgT9qu4rbFCK0qblyISKEKuJIxOrlWJPNbFqAa5+r0+Aq9cX0HPOpBEM5SFU1ASBYhbKKlTIldTMBE+4AAgVid2AN0DgGlHgmorrnWGxLH9QFOKeRI2oAAU0EypGiuDz0wogIdfNWAkk9PmQ9maQiieQiVXDk9iHRNV+JHi7CX89GfjjVUglqpBk6nmkAfz5jRAI5cFPiCXAm56jQVmU8fl9cj0EmQRuisHNAqhVfNsF1nqQhipVQfjS7nRMc9T+pmiS/F5gOcEloWtCC11JASW1VmCRKvFWNpYFfKbSIiFFb1tRabLwE4FrQoGgX4tO6UIB26suvggEtIafUoRLPUe1HyiWc3o5Cz4R6ipTrKOYF79XKeqmlhUCG3lfZEHAWLgI+NMiVkyHt8XH6qRwyyBkxxP1KNbxzJyTWeCUtHsl16aQl/u5abynrQpWrsneCAJPWgNY4KrPcKbaK3BVZS6BfTpRKz+OZUEdT1R73w1AtfZK9r7bIndi3aCwVd47REGc9R+347W2IQNc2Rd4nxk5XwSJQCliwVLEgywWF9CFCaqxBbhSNWygqi3kaGCrQldTlktir+OzjYT1Xc9mIeg7kyMOMOPbgWD2t4/0h/aNQwGudqxURWxdEHqgc3WeTt+BmNZpm67gZRXVh3adh/LtHHA9lGjlvpuLQC4C/44I5IDrvyOquX3mIpCLwGGLgAJXWgoocLX+gN90gO8KXPv2648RI0YimUyKknDbtm3ix7r0s88QT8SFbZ7QsyfGX3QxPvzoQ7w0axb279+HX97xa7Rt1w6/uP0n2Lx5U1aJYpWS4t+qIIGqvLMGn4trb/4xVn2+ArfdcLVOhAgXdLqZTW3kpNLrRcejOuOHP/+1vPRPmfQY3n7tJZ3cmJR/ARMCJ9SXUFkClYle+Hx+SWftO+gcnDt8lMCCV198HnPeeAV79+xC+45dcP2tt0vRLFG4Lv1E1aZGzWHToesodOhpa6CoBROCjTQzU17eWXSlsLgYzZq3RO++/fGDM/rL+a9Y/pnYGyxeMM8WGXdupfulnJOX0tKGGDH2Ypw9dLgoiSv3VwgM3bB+Pb74Yh22bNooEJY+n1VVFYgzfVFOxCgqDGmz13DxFdeg/6BzBIROffIJVFdVy/SMRcnuvPsvaN/hKEmbnjHlaXyxfi2qKvcjQbhCICO7NdYInFSaohws0sX2YicvpQ0bYsiwkTh7yPl4+43X8dAD99RT/Rrft6wsR9SphKlDzh8pKs9npz2NV2e9IMpkXtCpZ/SR9PzCwiL87d4/YtlnS+Q+hiJhDB05BkOGjhRwsH/vXoG0bDOEeg0aNhSvxjWrPscbr72Cz5cvx+7dO1FZUWUKuZiTsBDK60GXo4/FL+/6A9asWom777wD+/bsErB4Yq9TcfnVN8j+n5k8ES/PnGHum4EePsITFlXRAkrhSB7y8gvFzzdaWyONI6tO1xlrQWExRo0Zh9PPOAPr167BPx9+CJvoF2wVQi7VlgWu0g4FDpmEXNNWrcpKb1MWGnCSblXSVFlzsaGkpATtjjwSp/ygNzp07IzKiv14f+7bmPX8s9hpvFutYorTbILSMeMvFiA95cmJWPiveQKnCCYvuvQKgbd/u+8vWLlimWNfYBcC2CeY5t26TVtcfeNNYp3wyaLF+OPvfo2YKZilkij6KhdKPzRd6BvHUHdfKSltgDP69cfxJ/TEm6+/enDA1Szw6J3gooMP3A8LgFHlTBC+7LNP8eQTj0lfsP3/q8BVFa66m6wbplOszt4foyi1EMgNI7L7pKKUqm3joWyLXzlKRqvMs8cxcjILV7UTmlMhRNXx1LEIMXxZjmeLaElhIlOkSP7MFmBTCwIqQONIJ6OiGqcHqvi+Zqjei0umA+9jrJaWAjWorY0j4/MhXBBBfnEEeQV58PmC2LmtEosXrcKWrTvQpHkpjurcAqUlBSL55bOmqKwUBY0aIxMsRCKaQKa2GqlkDFWxKkRrqxD0BhAO5wv0TDFFPpNGOFKIcGlz+IubAsF8WbxColYWw1gQC3kl8PjzpBAWgasMX1ShSkGgCFJUwyepQKwVha94IhM85pXA68sThWWaXqJSbMgHFi5M+cguE0C8Gt5EBZKV+xBL0IogJFDYl6gV4EqFsCdUAH+koRTz8vm1YF2GxbxAaEklPAvlEbgGjcpR75ZT2M72ABnHjcLVYERrWGHfCVSxbNavBMjpgo0sAvD5y+d3KqYqV8LTNFXKhHFaKE2fZ1Sfcls/0t4wwHPjAdL07E0r3CQQlFVGWhQkZIFAICYVwKL4lA2Mq6sFnBa4Wk9xjpEGHFrFnxxffUvlGS7QlQXeaCdAjGgXIlTRT/yo0FV9cB2bFLM/Zah2sVRtD5TtmtR4ozC3dghKGw3ElOsxXdq8S5g7Y6Cv0SKLLNR6wqo61WYPSAwIi1MErlGkCb1t3+R4Y+2gHCisNgFqF5C1vrEL13bVTNoQr9fxhncNk244L1BdQXPGE0DSn49YsAFitBPwhbXtO6evwJXWGQqfzfVZ4GoUruI6YI9h3necNzbXmrEreeor0PUbB/XD8MtDhboc31z5O185g/qg1Iyuh6RyzXZjDZITqqyIvb5L02GIRHYXOeB6WMOZ21kuArkIfIcI5IDrdwhabpNcBHIR+M9FIAtcs0Wzskd3y16yb7xfBa6L652w5vE5UMTDtGw/ho8YicGDz8aLL74gFarPOussbNjwBWY884z4shKsnTPkPJx33lDMmPEM5rzzNmpravGLO37lANdNm740atUMCgvyRf2UiBEEJgXS8Jg9e52Gn//mDwJ3rrxwpEBYzdTipEhhg1VhhcJhqfp+809+gbWrP5c05NWfL3egjEJcAwaMwlUnkF6jIPKh/VGdMf6yq8HU7SkTHxNbghqq+DIZtOtwFC697mY0btoM99z1C6xeuUyhg03xE/GtMRel6lD8zTStXhQPdnYhxSI8CIRCKC1tgEZNmqH7CT1x2ul90KhJY/GBXDj/Y8x6dhq2b93kqEMkhdCdrucoRzKi7O078Fwc072HpPwLxMvLRzjCitk+gXmbN36JtWtWie/slk1fYt/eveK9G62t1SImRj3LedL4y6+W9PF3WJBp0uOoEiWjKt1OO6OvQM2WrVohEApj4xfrsWLZZ86+dKagII/nEQwEUF1djffmvIVtWzYbdTGkoFW/gYNxyeXXYMH8efj7/X+WImT2Y60Q+N+0SihpoJBr4OAhaNKkqXiePjd9Mj5bsljUx5y45ucXoNvxPREKBbFw3ofYt48gFujarQduvu3nEpNXZr8ghcL279+PYDCANu3aiwVBy1atEY/HxXZg8+aNmPP2W1j0r3nYtnULqmuqxc/QQibeS7aRH93+S7GfeH76FLz3zhuibj3/ggvR4/gT8OG7c/DEw3/Djm1bVPEl1aLtn5zBWuVztm9mJ20GJXq8IPzsd9YAnD98JKqqq/DQ3x7AqhUrJK1ZEjbrKdilmA0VXtZugwGwhnkGhLsndoS5rdq0kXRmgmdC7YZljUQF3K79kdJGCeo3bdyI9+a+jXfffhNVFfuzynmjbuX1MK1+xAXj0Lf/WVg4fx5ef+1lUUcPGToMx3bvgZdnz8LLL87EXgJyO1+XfpFGQVER6BE7cvQ4HNmhI7Zu3oy/338PVn++UiC5Q4kA9DihJ2657XbTA1wzeNmriz7XG80I2IIBQivgrYMBrtIv7MKIF/Shbd6ypaibTz7lNLFHWbb0M0x/ehLWrl6t52k+buA6os/JUjSLHq5yhtKR9bsGv5itDNa1RMy6Vxq1uCrc1beaY6RWS9dCW9koUDVnAJKjFtTdO8p6O6oIlNd+bbMKzDflokXlKmOxtT9QhaumL6sSkcflooak2ccIXONIJaJIilJSzzOVjCMRjSIei6O2qha1+2skVqGCECJFIUQKImITUlOdxvo127Fy+XrEk3G0ad8U7TuUIy8SQTrllUKDhQ0KESotBcLFSEWTSFfuRzxeg5pkFKl4LULegCha014fkpk4/LQhiBQi1LAVPEXlUjSLKlskauD3sF5WETwRAtcI0oEIUoE8gYl+sNCTDxl/GPGMD+lEtQBX8VclgCTvKmikwJUFjzIJ41XpRdpvVJkEztEqpGv3Il1TKc+vdCAIP4thsaBWnAtZCfiCYfjo4RosgCfkh8dPOEg4H5Bmz2cJF4Q8tEKgepEKWMkyd/u3Wp/2bOq42wHUdg0p6CiON8ZXnMyQanbecd7rRBxeqnVTtfAm+CdT9AlAzfNWW5KBhj6AvrT+oIxtHAOoxqfqldBVQB6tFghwxZLAr/6uhK70gs0wa8P2GSo+ecZsbwp4Bcwa4Jpd2OHxjQqWKfCmjVJsWWexwyxqqPJfVjY1vd54s1peqFGzxR+N8twOI+btQYdYM04LbOVYznOrm0Gk7yPaV3htVskuQFdgL7chcDYQWfzlCVtjQMqAbfYZs8jDG1UPvZlroYpaz0Nimh10XJ6ktF/JLqg644Pbs5TtU6xDWAArgJQ/gmSwALFAMaK+PCRY5I3vMX4PRcLyrBFlLtXFLtsKhobo176fOE4upjAW25dck/lFdmysO0DXV7rWG74Pz39aleo3ZH4d6ED6num8JjlfsSJf6RVWbe5S9X4XX4CvqFxd8NUNqQ9PQLJ7yQHXwx3R3P5yEchF4FAjkAOuhxqx3PdzEchF4D8aAb4Qvvnmm3j77bcPcFyrYNLJkl07b9KkCYYMGSIv0RMmPIElS5a4gAW3kYoIJu1L90HQNnbMOPlz0sQJWLFiOYYPH4kzzjgDH3zwAZ595hlQzXj1tddKcaz7/nIPPlnyCVLpFO6449do064t/ocK100bjaVABv36D0A0HpXU4ZqKvTKJ4lkecWQn3PvgY+KJeOWFF2Dfvj2OZ5kWbVGfQU70mjYrx4WXX4Nep52Oj96bK56vibimu2thcANcXWl/MnGkX6fxWf1B37MwatylWL92FSY/8Si+XLNap2seoEGjJjjxlNNQUFiId998DTtpiWB8usTTTOZkLm86rRahqfjyu4wo8wqKS1BUXIIm5S0EHPU4/kQUFRVjz57dWL92Nd55/RXM+3AOkvT/c5QjpvCXBWxWVWMmv/yDCqjiklI0a95Cflq1bo3mLVqhtEEZCgoLUFBQJApevszzWKtWLpf09ZXLluLLDV8gFo87loAsjHTO0OH48L25mPjoQ6iqqtSJpOE9rMY+eMgwAWQsVMbCQQR2BKNsS878j5OyDARaPvCXu7F65XL5lagwvT4c3/Nk3PijnwqsfeHZafhg7hxpO1bBHPAHUFhcghYtW+OU089Az5NPkYJin32yBLNnzsDn1k5Aij8bxbMAKD1R63U3fPSFkkrO66XylWpfoQ4Glv/izj/i+J4nYcmSRciL5KFpeTMUFhRh48YNmPLUk/jw3XdM6qe1wICokhkDVr3ftWsHPnh3Lpo2bYaTTz1N4jl54mNSWE1tJVgpmhNtk9opk3aTwi/zeJ0F1gGuUvTEg06du+DKq69FmzbtMHvWTMz/+CPpD7Yn23R+G/N1q1YhxfRQscnIKpAU8jnSJPkr233nLsfgZ7+6SwA4/40FgeiLW8sq8lUVUlRt5fJl+PiD97BuzWrHRsO5yWafJuKiZj1/5Ch07tIVew1AJ7Rdv34dJvzzEaz6fKXDTnl67E8NyxpKPxgw+GyUlpbiyw0bMPXJSViy6F/i+6kjkbXC8KBz12Nx8eVXuiDjNwy1Lh7LNlraoIGAdwWu92fB8Vd2obA1FAwJVKetwjHdj0OvU38g1hVUVS9aMB8vvThT7reoOV2TeEfpDq9aCpyilgLZuBmAY/0Brb8jIV+dWbVRKFuwbYpVWRCqhRG1+JgsyoiE2cBSaeMuoG+ZkVXRGssAUf0LvLXt0ChkbYq2sX2x1cwtcLXljLjARkUrU7tZbIrgM5GIqk+3Aa4sLJWMJxGtiqGmshb+gBeRoiCC+X4EwoTgQezcUY1Vyzdi+9ZdyCsKo12HpmjRskwWHTJpH4LhCPKK8uEvLhJLgVQ0juT+PYhHa5Eg8PSkEfIGJc0/QdeAdAwBDxdiihBq2BqZgiZIIIhULAZvokaKVvkixfDmW+AaRioQEdAaRAo+rx/JQAiJVAapaCW8SfqTqr8rgae3uCm8vnyAzxmqaUUp6UXS55Hq7YI+a2uQqNoFcHvqLwNBKawlsUpwIScGv49FnfKRCeQBoRA8gQAyvpAAV4GhXopIQ/ASbpqMAdGGuoGrVlPKFpUzBi2aOG4+9j7b/BCTli6+mwJc0/BQ1UprgEQtPExvF1iqSmGrUuTeROEq4xjT9Wl1wAVGqiGDkpZOuwHBr+mYeITSC1bT3OljTHpHOKkgVz9GrSmLCfQiNXYboog1jtrWgkDaqXpTK+Uzql37DDaqbCcLRh7NHId5fD+I0zVYfH8g9FW1eFZ5bkfX7ODhAF8LXDmeM7JmLLfPNVmU4/jLazPKUS3GxfGdiuWA+PzqWMFrIGyNalFDLjYbv3G5NqdcmKJovg/IfsziHeG1WjRklcc6KOpobD1fbSKL/Z5skE7BK4X7FISnpEhWIRKBfMR8+Yh5QmJ3kSHYpZ2HtRLgVctjxLrx2qKHNlbWP9hkEkmfcBdtddutfMO4/X/Jr75++c68V1ob5TrA1bUE9h1sBex9so8BZ53UDuXuNUa3luJ7xiwHXL9nAHOb5yKQi8D3jkAOuH7vEOZ2kItALgL/zghwkk6FHn8O9kMQxPTfTZs2YcKECfjkE1W46oQ/6z1q0+QIH/r07YfzzhuCpUuXYcb0adiyeRPatmuPESNHyrYvzZ4l4GnY8OHYunUbnnjsUdk/9/nLX1HhegT+5/bbHOAaCYfxq9/+Aa1at8FPb7kGX6yhUoxeeB4U5BfigceeQsX+vbj/T7/HutUrdYJjp35GgcYJ+QknnYobfvRTUXM+8/REvDbrea3ea1izqIKcNFhbIdkUoDBK1FPP6IcLxl8qRYFmPD0BK5d+KspbAaqi7FDlGNOKmf5MNSR9X5nqSkBVW60gTOYz5qVYlTQ6Oel+4snoO/AcHHlUFzRp2kRg0u5dO7Fl40bM//gDfDDnTezbQ6hs4JhRndqXfgfImQIi2fdvcz0GfllFcjAYQpNm5aLiPOLIjmjZurUUP2JKdFEh/Qf9Ap6mPT0RO3Zsd9Q0LJjFAkhr16zGfXffiX2Ssu+G9jrBa9m6Ddof2UkALwuvUWXMY2pao72GDPbt3SPFpbZt2eTWaqBFqzaiLj3xpF7YunmTFDJas1oV0mybVFp26tIVPY47EWWNG2HXrp2Y/9GHeOOVl7B544a6YMpYUTiwysBUtuOhI0Zj+AVjsfSzT0R1um3bFtnW79MCV3f8/k9o1KgxfnPHz7F540b06XcWevY6BQ0blOG5GdMwY+pTCvZdSmW9/ta45MprxV6AymK2r107t+OVF5/HzBlTEIsR0JgCWXaSLLPf7ORUwLCl+i61qDgvejw4f8QFGHLeUAGTe3bvRpzFo+p8LF4W2oIf3XA1amqqjLrKdhXTUsy5aHvSFGECSAJ2tpFUIiEwd9++vdi2bauoNukjvNcpzFVv4cYBuCYt14CYbsedgL79Bwr0JyxhG5/94kx8smihqBy1WWcEpLOYVq9TTwMhfm1Njdz/GVOnCJxPShXyep7DmQyCoTCKS0pc6m8NiACv+oOfa3JaUlwiXrTdjzseH773LqY+NeErwNW2H4J9gtWjOnVGl2OOQddjuqOsUWNZEGAbef/dOfjgvTmiFP+6j3QBaNGsQaf0QDjoV0jEczWLNPa/xXfXpjGbnigKU7N8oH1fxzPHq9JRBzok1X7FjHsuIJXNAFZfTRd0VcmjWdQx1eMF2Ii61SpcTaq2+LSmBFRpoS0KWVNSGIvp4wRHLJqViFar77SpwB6PMmU6iUQsiVgsBX/Yj1B+AL6AD75AAKmUF5s27sKq5V8gFo2jcXkDtD6yHI2blIj6lY0mGAghWFAA5BUg6fEjGa2VYlSpaFTau18KBxLo+URZS5UtVaF5pU0QalAulgHJZAaZeAxeerT6/fDllcBXUApPIIKkKPpCCHi9CPqY+RBEzOdDktdSU6P9lD6WmYSKG4uawUOFa5Qe1wkHvrFgFkGVJ+MVW4FEzV54onvVjiAQktRtTzINT5LAtUYUg/BFgEARvISuBK7+kHiPCnAl3PUH9YfXJs8XsywlwMcUMTJp/BbMqTspNafZLAt5JIryUKrrOeOxVT+L32qyVrxxpRgVrRKS9K5NGJUmN0sJxOWyKIEf/WzlT8JXnjeBq6hxaf2ZlCJhtMCQZUl+V1ciRYnPHz1fLQom6lCqPcV/lyG1kNT6sDsPdANIs7YZskxrHrxiuWHHbL4z0N6H50ToK2dvfWtj4lErBSBlAdfsz704ZZd2jCqY7UugufGF1YUO8xEnF/rexlUZbPqPDu0KmwVUy2K2qnkZY/Wu14UytYLR67cLh7p/UwRLniVUC9PnV6+F1j06BjpaXDMo6nMhqxA28aPNgwBhH9LsF8EiJAK0EchD3BtEgoWy2J4IXMXZgsfIwCfFzBS4y2uKnFg9Ha4Z3+3TQqxvsmYNXzte/r/6C8tUsypiDYmbi37fazOa8u+7m2/cPgdc/63hze08F4FcBA4iAjngehBByn0lF4FcBP67EdiyZQv4k30Fdp1P/dTjTAaRSAS0Fdi9ezcmTpyAxYsXu0RamiKm+8rA5/OiU6fOUgiraZMmmDz5Kbw7d64qu+DBiSf2FD/MwqJC9O3XT1LJp0yejH/N+xi1sajsh8C1ffsOuO+eP2H71i0yye/YqRMuv/o6gTI/vv4KVFdVOqpVpsMPOn8Etm/ZjOVLPxOvUJ2CmPPyeETxSIg77rJrcEy37lj8r/l46P4/YdfObaobFEDBoi+mMrhMSoy3mUshxMnZkR06Y8wlV+LoY7th0fyPsYBp6Xt2i7qTEw57cBZuiuQXirqTysDCgkIsWvgvLFkwT9SBMtEwShOmohtPARzXsxdu++VdApZ27dyBLZs3YvGC+Vg0/0Ps38tq81Z9XFfKIAykTkmprEpE0xX1mnjzDqTIsLWC8woK0Kp1W3Q++hjxYW3cpClefXk2Pnp/DmosLM5k0JtQffgF+HL9ejzyj3tRsX//V6ZLSk896wAAIABJREFU6oVnWpqwoAMc2YJXA53Fc9D18QcC6NL1WFGftj+yIxhX2hfwXPh3erEy9gR+X6xbg/fmzsGSRQtEeSmTaTdd+wpwtYVCPDiqy9G49qZb0bCsDC+/+DxWLl8qULegoBB9BwwWdSU9UW+/9WZUVVYKJD2667E4qdcpmPbURFHEulWHFn6xmE3Llm0w4JwhaNP2CPGpXPSvj/HGK7NFtSt+h3ZSLsXTLPqwjVinpHYyLCox0z4l2dwD9O0/AL3P7CNFteynro2AgXCm9dx283Worak2bTX7O+W8JgXWqqCM9zHbcCgUFthKoJjl5apwz941O4U20NimUJqFCPe9LWvURK0KfAFRgLLAV5J+jiqZF5DYf8Bg8fGl9cWu7TuwZPFCvPnaywLWnXt7gBxKd7q+VXRlgUL9MTjbSLggQOuIps2aieqanr1uVaqMLeZ4XIhikbDzho9CUVER9u/bj+3bt2H5Z58KbN244QsBjXVm1fWL2plTIXBVSwHCJs1LrW8FYcueGWyi/tKijDOjgnvBwynOl4VNet71QKoLsiq7ycbCelVqqqzZjxFw62mrnQChkGQT2EJZxiaAIE3ALf89ZeBsKolUKiYerkn6uLJYH/8tHhN/YipSafOcoYdx0A9/yCcqUnq3xmJJrFv3Jdat/lKsF1q2a4GWRzRHSUNCSL8cy+8NIJBXhKQ/jJraGiTjBIFJAag+gvhwCJlAUNwOPISFjFN+KcKNWol1AP2tPTEqLukpSrFhBJ6CUngLSsRblSA0k/EhAJ/A3Uw4jJgnhVTFTqA6howvjIyo+OPwUeaX3xQZbwieKL1dk3JdAjI9ChfTGT9SKR9SiWpkancIyGTqdgYhIJWBN1UNb6oS8CSkOJcvWAKfv0DAqlwHvVH5rBLw6BflLlWaHEepybRLEU4qtyhW2QqojrcLfVr4zBmt3V6jruHIGVu4s2QciFYr/EMK3niVePNSyerzehDIxAWUEqQRvbKoGGGiFGFicS8Di3WM5uIpoa9JjxeFrrZFomNd+GH6OwGfwbiSYs+FY2MFIGn4NovEvAHIPjie2H2wt5ijsH8ZX3gZogiufYTY6okrwJPbs6GYYxG6eriQIG3emKzrxs5zVd6EzEIePbjt2O48t814SFskVayyDeqihT4qs4W7bAFM1aSrfy4hrfgLy/Za6NLaxoiSVbJxCKCtJ62Bt2wjDuHLLorpYq99d9BRXJW8xv+ZIfBT1c3iWEVI+PIR94YR9xgrAbZxl/0sX4FEh2yyM7TYmvMWUGfglQVu+y/2UX04CWT9Yf6//d/2Nc8utNtH5FdWAL/jiZrXqzrPDfezue4r47cf5ADn1Yyi+twnF4FcBHIR+C9GIAdc/4vBzx06F4FcBL49AlS2Tps2Dc8++6yZeNd7uz2AZ1V5eTnGjh2L/Px8TJ8+HcuWLXXSm1UBkoWttBA4b+j56N69O+bOeQcvvjATO3fslBTgJs2aoXWr1uhx3HFof+SR4o/56isv48P33xeApVAjg5/c/jN073Ecli9bJmCVE/lOXY5GYVExnnr8EcyaMQXxJNMXOS+ySlb3G6zMWhz1LXdL384B5wzF6IsuE4g77cknMPet1zSlzqTrqnerKrWsnyYnrlq5SikDvWipWO3ddwD6DDwbzVu2FtVmIEhVSt1Ycn9SACqTFuhCu4TpT6mqlp6oqiDSXcu2Jh2T6pDrfvwzUcgtWTgPX6xZgzTT+qwiJMPJ1AHudf1/dOWaWXbmTm10zXPMOZi4Zb8s9gItW7fFtq1bFQ6a6Rgnm63btsNRnY/G7p2EYAsQJzA31YT1PV1hpsJBe0/qHFX/w7GjqHtRtkgJv0J1G2HlqaefIeCcMafyNpVMi1qZatQVSz/Fp4sXSXq7tRuw+3eOKgVUsh6aMkE3xU04SaVFwqk/6C2KX55zMplGOBxCLBrDju1b8MJzz+LD9991qSZVAaoV2evOTuSemmrfXHAIBEJo3LiJ2EDQs1WKt1jAaouW2EmxSffUm642DbbAnXHGM2BW2w79ahs1bgw/y5c7HwMfnLPVlHK2u08XL5RFEFssK5smnpXcKPjOAgzbvGQvVpxch2bb45kTkM2zwF23ccfIfb+zhWWkpQi80yulGrr/4LNlAr9k0UIp7iZqSXcXUFLoLDeoNYLO86Xcj1H6fb0CyH0uDqIy2x9YhmSvpXWbdujTfwDKysrw+crlWLxgAbZu2SwF0Q4oYbKWInW6cEYUrgSukZBffVHlAvS8sr5/qjK1fcNZv5BxxEJR06nMvXZ8V406VfuEKlEtbMn2j3pt2MF1uo3HtHFV3GpBIoVPulDF/zlgVf6dQInbmYWsTAapVAIpFllKJqVQVirKwlBxA1xrEauJiiovQGsTs9jFAnJM8a6qqMK61euxbccuFJUUoe0RbdG8dTPkF+cBxq+SwNEXjCCWSImlA71hQwH1CmVrDEQITb2SOeBNczwPI9CgHP4GTQQWJuNxeBNx+KniZMYCi2vllSITKYAnEIKHMDQTgB8+BPxBpEIRxLwJpPZugrc2jUygAAgQtMVU6ZfXGGl6rUZrdEGKwJXV3D0peEWZHUAKAaTTCaRrdyAT3S8wNJ0JIU3laqoGnkQFkImJD6o3UIRgoFA8XTMBesoGJV6C0zwErvRK1eeWap+NWtX0Zl3gof7Utnm2KRWyip+rYXGarm+SEOilKiBRWwqBGiG2J0bgSrAK8XS1AJA+yD4oFCQ8F4WlWB0EkDYKTN5TKewkHJ/PXF1UEpWjUY4SAvuknXIxVHW4BK70mKWaVmCl/DZbpEoAn/EW1j7Bdqip+xINesjaC6GXtcTDLHr5gnJ/5JnPfiow2LTxVFxUrlRoI2m8ka3HtkHVzmKhgbDqx83xx6hlrZ+rLD5RpWuuwahn1f9Tr0XagIxexnbC9lu2k1QcaXqSG+DqQGe57wTHbH+qKNZnvi3GZYckfe/RsdbEvc6imUJX+rsmvUHxLGa7TvoLkPCGEUNA1OOibPUxm8dAV49Ce6OnVcWro22tN/4bD2mnLuf/D8C1zpifXTp33o6cZ1a9L37P/3Se5K5nQP331TqPU/ucPgBwLQ//bybi3zPQuc1zEchF4D8SgRxw/Y+EOXeQXARyEfiuEXjjjTcwb948LFiwwKSh1X95qvvffCmncqtr165SPGjp0qXYuXNn9vA2DQ0ZRPIiGDBwoBTKWrt2jRTHYvElvlZ2694d5w8fgdatWwto5e/nzp2DFcuXI1Zb6wIlaQw6+2z06nUqIpGwAxYJhphO/shf/4I9O3aA6ZgCUvjCX78okKhcrEpPryc/Pw8/6N0X3U44ERvWr8VzUyeLUk/VNZwRKhBQ2GqsAWRip6+qMv2QFD4COxYFC6J9x044uttxKG/eQooI0evS+VAAlEohJgW+aOMQExsHFmn6fBmVk5rybQQJCodswSWPByUlDVBRWaFKFhewzLp+ue6Tq8BFfYWas7EL2B2I1mbPQ73U5KptuqQTAwP/rMLPQC4Lo/Ud3cAguSfWq9ZGRcEVU1st6LZBcJw3XdDYTggsPJOJvs8v3raNGjdBmMqyWEwAK317kwlV06k6R49pQa/E1vGYdCn4zIRZwaDe96OPOQZHde4q9gGEsIR7O7ZvFy/ODV+sc5RXFpbboiV6jKyUJwvFDGySmWW9Wa1TTM0Cx6ziNkvBzcTYdR803dQ9YatfrMZ4NZoAZ6tym3N03Ts9Z1OF3KbbuyZ+vI8W7Omd0/9XFpxVSmVP6AB90vEOtd836N6qX93JpAZga7tyXaRNOZU0VQOP6w1fjhWeAcJ1d+ASqn7TnFFiY67RnsABvi8LNeb8uaDDMYqq9K986m/7NcB1hBu42gacYex1Acj2M72lRrnodFzFTnpOWbBh+6T0NymUJn9zil99K3CV/Wv7k7+axQr1xWSbo0WAAlc5JxnDVMkqCjwqOpn2nOJilQI8gUXpuMBOjm+JGIFrTBY1GD/aSQTDQYQj+aKeZP/jOB9PprFr2y5sWr8RtfEEGjRtJMC1WXkj+POCSIsiNh/+UETUgLUV+7B/zz6k0hlEQkH4pfoVrQmCch307marDxeUIK9BE3hoQcBEeMK0lMJQSVUP58MXKUEmFIE3GIaHClaCzYxX/VIDYUQ9MSR3fwFvwgtvqASeIJETC2pl4AmXKlSV43lE/UqqKchT7GsIyQiBM0jW7kGqZjc8jJeFk1RXErjSw5Ng1RdGwJ+PQKgQmVAB0sEQPD6fA1y9voCMWwIzXUtPCl6Njyeho+vZJu3GgDKf8TIX4GoyBDguSuq4eVKLnyvhWjKODIt6ZehlS5VtAkhEDdgk+uRzk8W71MeVMFBgJ0GcgEjNLLG+qM7z1gBCZn4IdqQSkkpZ9gfZTkGqWAIYQw0Zp8T/Wn+sNRDHClE4yyKN8Ri3g5UZrwmIpeKTV+G1zQLJLmJkRNlKuCyQVNqyjkHqeV13wchZFJM1Jz0f/U7277q4q8BVQa5RW8sCkapTeY8EuKrgXftcKqH+tYkE0smY8c0Vs21kjCUC28P/Ye89f2zJsiu/Hf6aNM+Xb0Mnkg0IQwMBHJKSMIYS+UXTQPd/LEiABFHkDM2QI5Ldzaququcz89pwV1hr733ixM3MZ6peVRPNyMbr9+pm3DA7zjkR53fWXhtwm/sJWS0aNx0E3G9I1cVUAIdFKo2j2j+U0uQL6fIFVa5thj8FrQQ6QHiA6gz9RO2dEAoFrvY8cd96G0BUjWtrx7YgBHcHVdL/KwR57ovsDw0TVbs10fAsGRb9vkqUwnduAKjXH1j6yW2bflR9lTO47SjT51MEpghMEXj7CEzA9e1jNn1jisAUgW8xAj/84Q+jo0Wz9Tc6hwGuMNXtKI0Yk+R/829+V37wg9+WP//z/0f+8i/+Qg5Ugoi898H78j/+T/8zPSb/5m/+Wv76r/5KrqBqtTe7kEKMqtRVJd/9zneoLGQa3eEgbVPLT/7hv8lLqBcxScUEE5MLm1TqjvRFUCdcpgI1IILJV54mLGKEWQHSvwEAOAmLqpsH2OogzuAi1a9WgAsqV1XD9pxkpPlQUItzmQDedCKmE0tLDw6A6XrAR8AuUrXdeGuOwKQfl+EcTWqMOjo8vWW/bAlhAq6xDKq6I+DqUHH8t6rlxvvx+2HQmk3GvEgd2kbTr+PrfJUCI942gE8DdLGKcgQ9Iyik7cQ8DW3C7HAqKP+onnZbiUGnM1JpEkAZaIpTse3++D11oDFMY6zvuYr0CG77eYfbHP4BiOFFtSzgXsyFsbRUWAMjrhINQIwLBkH3FqmyreCMBdaVWgrdB7gbPveOa4AtKDnNV3hkixD6prcQ66uhPeA+GNTzGMZqYZ7DqK5TmA5yku7zP5+8mn3G6D4RcqqZ4JBWe0PPum2W+a7mmGysRzsz0PHjf+cKV0ASv8TB/kOvx9pbVCxnuIoBEutCkv3GPtZxzji57ecYuI4WQkb2JAMoCeMUC/9gDLWiOmZXQODKRSwt8ENFK9SsAKc4AYKllsAVz4cG6tZ2L5vNVjbrNU8Qi3dZBkgJNR8KuyWy2mzk0598Js8eP5WiquThxx/Jd7//Xbn36FySKpM+m0m+uCvFYimH/aWsnnwuq5dX0veplGUp5byQQwWgVkjGYlS19Fkhs9O7Mj+9w1RyKCh9HCQzBiREgaz5qeSzpaSzhUg+U4/PQ0qbg0M+k7rfyP7xP0h+KKVY3pMDgGsPfHuQtDyhwrNtUBAKgKqg4DAD0KQXJz6r+Byp6yuprx5LWm/lgPT7FNYHKFC1Fmm3qraksnYuGYDr7FT6ci5pjiJL9txLc6Ei2KwD3CdcsZa3CVORGvTST6k9hWBRPZGpWrZ0fIBS/KF1QU8AyOca7v9+JYd2R5BNOLpDzFsqWukhiucm+2nGgln4N9sd60UehmewFTCMFZkKGxUGApwD1mIfhHyRzYWOAw5jFVQSWgHY0ndVY60FuMadPDyboQwN3qkaD/cf1gULWAvAPxWAVG1PvACdgt6o/0V93MdQBcK2iEu7ArxTuCdrrRYNUIMDWZr3qgLaaIBjhkbL+B4a2GQgq6Qn+BQqc2HdgPsP2Apbimjxy3cTgKtDV/WkxbsW4sb7nJZsf122kCZf0p6jg9I1K6SFOjoz2IrxFOCdCwgKXNX91u/xeKwL3tRmjWuvf0E5/Uavob+EG72yZlbkt6tmIKoCHz9H4jZ9bYXvWvZVbBtzUzjDmuMNv/yofFcPw1/CGzld0hSBKQLfSgQm4PqthHk6yBSBKQJfNQI//E//Sb/KdyYFNG/3o15qx0I9RWm9ForKcio4McmOFWdZjlTMnhXOxz8HpqpygmcyHH2x1IkS1B+YeAO6YtLDasSFqXgiX0hMAPXacHED5AyAABNFSjASLdLSNlrEhaqXTJK8oIKSEzCehxbUAFz1P6ymbcAVh4JnbZYrVOWP1Z9RpZmnExq8pDXBGB6FqVSAtAMluRE48gue2jlAUSiBHDABsqk3X6TwjACywzwNlaf8x7OxsXfkcB46oYxBq6crj1Caxd/37zpMVd7pvdd9+J+b2+BtwDVWFlIZ7E05VpiOGpjDA1WB+g/27/eNiqSj37lSSi0lbppkoPKJXkMck/i8jyG6K8aGm+PA0NpFBLddneudbZg8p5zQahyReh+nt2acZMegWb3/DrSlgEJbJ/qeSuv9BIVoIo9Om+gHGGF+j+GeGsxQkGv3wMAoizqFYmTWLcJN0jR5TRnW2AXRVRTHQeHjCrIYuOr91DgPU9AAU218GwNXPR6/c9s6kzeNke2BL1jEDeq44sygAn3tWHoTcLV+8KN/9wfyZ/BwncFD0hYm7FwCQE10AUqtIGI1q8IOHX+iNm5iNlef6rhtbdYn7yP+FIPvYRzQBYPod3FmAEAW4CnP2ZWuBlzp19rQWgV/YzxnKjpVhwZc6z19U2ENsq+hbkVRvUIaFJKqNV0dbeTl8xfys5/8s6zXGxZD+/CTj+XRdz6S5b0lFZ6HbCn5yUMpF5U0l1/K1ec/k90WvuAFn0n5ciYyn8uhTwhc0XIAK+HbigJrxGdpxgKHWLDr+kxaQKtsJtlsLrPliWRQlOZQuCpWosI1n0lTX8r2i7+TIptLcfJQpMwJnNlC80qBa6tKT6R7IwU7Q5YG+mQLhWAhWVXJvt1LfflE0u1LBWYAXYCs3Y7erlCPYqyHDUJanUpXAbgutFCWpa4DcqJYE4ErnnX2zPC2ybvvxJOV4YcGoKOHKpm5GNk3LIJExWOm10Hgiu0IXA/S1RuR/YrPTzwG0/2VqppTFO/CM181qFTlZ4ChOt7Ts9WOgzEMY0LGuOKcVWXKXBUba/gsptITVE/Vsd7eOBZy/yiqhSJRaiyAS2OhObQ5+p5iscnVqf664EUxcfVY7LDxnmB56Cu6iAClrBa5smHGy9VF8nl/rkWjAU/WohsvsrEYGBYVoAzem4IcAB6LyfDhNd9VPoHQ57HAgXeoTqTBH7Xx6TPcH/Ns5X3QYl2Et27wHFatbADE53j18bE5OUhHmFoRtGIBo0sXUmcoFIfPMqpaqWxVATXbhv7RN0m2d6py3V7GxiULBRdjgnrfRqKJ3732seFtzVXI+vCP39OGPnzj4ytaoB/arb+w3nz4YDU+Xp+QSeH6Rrdr2miKwBSBbzACE3D9BoM77XqKwBSBrx+BAbg6Inu7t12f+I+/ZRNxFrZw+qIv9fqC6JM6ffk+en+LJun2GwOFUM8gZa5rUFwFaagoPpNKDgUHC1sMkCxWkSqz1cmaF7HS8/LJE+ZLmOjCA61VCINCI2WlyiBsZimxqmxVwAGFFm0FqJTBhAPALqGVANMGNePPfhQU8bw46T2CmHqSoxs6QEh9JY7BnYNRfsOCPxSkwgR5AH+jvZpy8jZ4GT4fgb7x3T3+7gARDdyNlK1hahDgMuE3udUYTA7AldPvUSz8mANc9avSez6c9yuAq00k1WLgZhWqA0VAav0ZQL3+DpPecb9TmKn7DCBrNLce2uUAvzyV3ya7PgEK+9b2MsyLxvdf7/ugbvVJssJWO3eb1IcGwsao6iW0WaRKa4EjUyt6Wq8pef1+0PLBFhBc7ecps4OIy/q6lpa2e60qs1A4zmISp4oGl9dw3d4vDRQGIDjuRzxGUL3GHrw6zdeiMQZHGeIYHA4351bg6refxziS0zpI9t3cBk1fJVMKjegWcC8H+fG//wP50z/4HZnPSoWpAUBbO2Os7br8Ph7vLla2Rmp27QpmOcDrOAKo45HItnAlld6bEXA12E/gZTYrwaogWApADYgUbFW3dlbsBzCPOkeoFutG9rstwWrTNVywK+Gx2vWyvrqSfdNIjvG1O8jLx8/k559/IU3Xy4P79wlc73z0SPJTpPlDiXou+eK+ZGkvu6efytUT+Oi2gsJFeVZKvjyRQ1VJ37SS9Z3kVSUygy/rnOnwFAkycwLKQKgxYRcwlx7q06KS2eJE8upE2qxiWjuUsmmxIHSFFcD60/8iZXUqxdkjkSJjXyN4gmIQjqYQSJpiHgt1vK6+pacz2285o69qt3ohCWwFgNiQwo3fdvCV3YrUayo24Qed0FIAwHVJb1f6zQJY4ryYkm7PHqbIDw8Of4aoLcm4AalzqAFXAkoAby0OpcC1YNuBHQJsOw+HVPpmL7K75DZcxOq2CtVRxEpU4aqp/LieQlXDBHSdpK2qNbEFgCTOW40I9CUgLH7iv72oJc6PgF09VvHsQ1uC8pX+q5TOatEw9SfFdztJATVbVZWiYJn/qDLYMgNon6LvRqqgxR2BQlf7DL+LRV9ekxW2c4A9yNKPXtSGMZ+Fyvhbta/hvmG7gXcRV7iSzUIJG2crsDVokToHrsgeojURgCsk02izAK9YMNDCX7g2o+t6TlzdGtTvWL/RBVx8FzYBpTTFXFrYCAC8wlIgUb/WnrBVpM/0vSdLD7TMcNhqiFstEMKDLHi7RKr94FTxr17ZetRQXvufHP7NgmEcvPit7/ozZli8HV7L/K09DPY2Ghy/nx+PER9NRbNee5+mDaYITBH4ZiMwAddvNr7T3qcITBH4mhH44Q//N3utelPQOoAuTjnMB3B8GgPIdAilL3FD4ZqbqzzpNl792pmXpvFB/dTQ269DJWsABrzIZygKopV/NaFvUK6pT5qn9Pscc7hOTuMw6cUED5NJTPCxFyiOipkkVnxEqxJrkQ0HroStVAiqb5vCOE9Ld582pcnKmG1C5ZPdI4UBPdkMCGqobnjNjb4TgGuArX5dNqGJlSM2WdU3c4/RzQ1nAGqq6rkGZt37Nfq6AtchlV4Vg8PkeCgcArVQhNtitd7Ib/LIzsA8aT0m49BF7dZ+MYb8Qyw5bbbiQDfFl1PNaOd6GZry6W1JPfCOVIMArl6lWqfh2qfs+gZ16aBAdEA7TLaH4lajFjoIOo8MR9X/jxNZh8fe2PRCQmVsb09agVuValCc00PTCsSpONQV2ObN6G3a2k245Q7t2T7MozNSE2ustCq1dYqotbieMm5bQ7EmB4FhvAjLMdcod1gwCQsV3GTs1ayOhyRGt4+UdrtGG+gQZmrdQX2roYjO5XXgdHTa0dh5TO3jg9s4CQ9XKlxLQC3/UcgSK1QD2LTvhU29fw28edy+Y6sTAE9e5jGYNsW1eUbycmL1PbfXbdR6A+dmHtjeLjsrPgjY2qKQktq2dF3NdghvVMA6qAdRaG+7XkndNJIVKe1ksIAFL9fV5SWVr1meyWHfyssnL+Tpi5cEVe89eiQffPKxLB7dk2RR0UcVPqspvCY3V7J98qlsLl5Id6ipJi2KhZQn97Qo1nbDz6rzu5LO4b2rcciZnZHRc7TtEklLfOecKlPJCimrpWTVUloUzUJxIhbnOuGzqF1/Kduf/RfJZ+eSnT8SyTXZPJWcEBHYrgX3Mx0gwG5RFDxuXe+kgxo2L0WySqTeSbJ+wmcQCxahf8FWodlICuAK/1tkeAAWz87kkC/lYIWydOzC8xEKV1Vr+oKfP4N1nLPxgnfQ/TPRh/W+pIDoAHp9TVUl+zYsHhJAV9gOtITm8LLFszSpr3SREipVQUFLKJmhoEQL4tWr8pQQr1DlJmwlAAzxPKaKVmPFHow2xb5n/tEEoLpgxPPHfcoK7bPw20V7JXBEQTKzGrLniCrooSY24Ar1bQJ/YR2uuCjqpak4vtpYzvatFgTKJTUPXlW1nqkxXkDW7m/9fvTqpP2GbqnWhegbS0sFvI/sdfGX62rDc9utCview76nGQV4H9FF4U73h/cMQmiAZlVo67PfLAnC+GNZDCp11/GTxbUq6dK5tNlc6hw2AvBqTaVNUvrmQjGM5zqUrax5hvucHoDTDbjaAvfo7dKicbywbAPWq4bE2wfv6TdsitbM3vQtPo7a+B1vKBCpezU3XRvn/V0m/v7HU9GsqRFOEZgi8AuOwARcf8E3YDr8FIEpAq+OwNsDVwcX0UQkOoSmkYYpiSmhBhGFK1WOzyp4o5nq1FMDqXShPyoKQkD5AVCEyZGmEFOBSn86vPkbgPIK5KY8DKDOlZfx+bIIixbQ4BySfnCYPNsEFd9hKqUqWYK6FeeBdFh6smacpHmqJKctVhhDIZ8qgqicwXbXVGj+autweAxbBzXCGHbzHdtURD6vCyAxwBaFfAqiTKF2BHuvv3xb+ubRdpqJ6Cc/qGL0mKbwDOrWWC2lcM1VvVQDXQM7MRDTF/3w4+dxK4R26hzNbV29fAQ9vRq7cqMhzuNJhx3fJvi4Zw6VtPja9e9ClaUVpX32qLPocP8JlPV3Hq8BIHvhFL/icQPhf4WaJqomUhDshZOQWmvxc7WlTdJDDAkFNP2V6dxQkqHNmzrY2ytTc2kX4EVsjtLIIyUuEZLDt7A6YgsLUeqrkjy/CNNFMsR6ne7XHLwIYlXmK2eQds1cXMBxSScCWNBr97bxCuB60xB7CZr0AAAgAElEQVRJ2OpQJNpNfD43KltvG28HNepIYXbj5tpQCFz/8HdkVkBh6VdjcIfp1DoG6gLD0P/Yxuw8uSDmrgm2k1gt7upwjaCp/0I79XY39Mew+BX1X92fq9W14I5CWSs8CAsWjKGASO3eCv/10hIsqZ0AgCsyGHa7LYsm4ryKCpYuKaHserWWerNSuJUkslvv5cXzl/x8tljIex9+QA/X6uxMpJpJujyRfHHOYal+/kR2z5+ocrbbEK7NZqcyO3kofZ9Is9tIMZ/J/MEjpuKjWBcsEcqyoqVMvW+ooi1mC5mf3SPMPaSVFNWJpMVcOhQTylMqY/PZCQlU++Jnsv/sryVZ3JP09CGhVEYoBR9yANfegCuejalkaU4fWigxm3orLTxboa6F2hYEeP1c+nojXQaAWGhhqXonWY2Y7OWQJ5JWsDg4lQSQGaDWPM2pLIXC0RdU3FaA/fI4kyCVjpkHXmxK4XOK8a3DwiOAq4NAWCyUdDZ14AqLATaNZi0JFJoHPFOtCFOnthEApVCzYozBebbpjAAvJXDdG3BFG1YbhIxtSYthhSwOHATnBFgKVSj8dmHngEyWzlL/ESsDjkZSbUlWV1L4Xaj8sZjKBRkdI3zhVDMxDPBaH3McrRYo2u7VDkM7DbW7Rm7Za9jtfRHDVz7U59Rhln7VFyjRVyzbBircGJDbWOaLrbGA3guCQe2Kc+D7EC0kAFodOuMorjt1iGwLoLjnqfq1om336UKaFOrtpdQsjJVJk8FiQJ9jtKkxKSsFxCm1y9CB6zl7RpGPWz7+2/MvfsOJ34fw/shoTPT1tgfJKz/3NvFVwOvxjv0euR1V9DQdbToB1690q6YvTRGYIvAOIzAB13cYzGlXUwSmCLz7CPzwh/BwfZvXM/NsdZw0gmBQpThwHdLFfeLBac4th/JUP0/1VygHr1QtCqFpqgCuqo4iw8SElOoVFIcYVHU2vTFx7ZAqqO/8OkkiEGClbFWp0meMFX2tiq8nzLIIkMJW/iDt1RSCOA9MyHOzM3BfV4JgV7T6LXN/UFdhOgcKYGd8bwMMNFWOHdynL2FjB66EfZwJDXHXyx0kkjaVuaZy853Rv1SljteVra9oerHCVTdTRSinlEFRa+dhE9exwnQMmK+1x1jhOvq3TiDj7TWtUyfUx0DVwZT7xt58SQ5bbQLMmAxQIoZVHl+9fsDLW+5hDHe9mrwBWIfprgp1OObXFCbrfj0R4Ndtjm0Z9P4xnZc3wBQr9BrURYvGChZpQRZVjdEGgzNnVUGhP41sOTz9PLLC4HXbIoQqw7QydoAHsS2Et0P3DxxBQL1fqih1qwVrSVR9seONgqv31ifnLqNy6wODxPz1Gyhcb2oI4XCmVz5epHilsvW2zuLpuwPAvHlLPfiP/v0fGHBFJXfz2GUKs127WXJohAaFHf6bC1U2Xg2DxSs6scV4gN9x1IfzDbXDo0WTeEto/5jObf18AEEArqikvpMeXtkHWAqo16tCOIzFjTT7HeFsUUDdmMiu3slut5N6t5O+3hLqwDP74mojz1++lL5u5O69+/Ledz+R04ePJJ8tJKlOpDg9k2w2k367kf2Lp9Ks1yzGtdtfSdftZD4/kfnJfem7ROq6ltn5HTl78JDJ4pvVSgtroShWVvD3bdtJMa+kXJyIZDORfCEzKGiLhbQQbsK3m4rXU96f+vF/k/aLvxNZ3JfDyQMC15KK2QU9ZLukl8YU52B9WVpKVi2oTIVlTrdf81maAbgC6G4updleCGq9JXmFlTaRppas3Yh0W4IwqnrzpWRQ4JY4RytSxZR9QFcv+Gc+rjcAV2o/bYFJU/AxPhwIfVXlCr9SeNFqe4Q6FfYItAM4dCyyxO+1tcFTqFnVN1XtJnQ/mSlckaaOSveA1oC6uB4oXYFke6hy8dx0JWtkHYMxnBAY5wK1dJbTbgGK1pQKV5BewENcuxXN8kXQYCuArBYvVIWxcPBy9RZPQwXvbpadEfxnfcGIyldt8/SUtW7GGBlw1eeSjmNU13JctucUV9N0wZYLgizEpYXnHP5STWrZOxzTbPw5XjyhpQyOSdAKdav+rbBdx/rhB9BZF6lo35pltMeATys8W9t0KQ1UrmkhbZZIl/XSp1Y4zJ7xtFCiDT78dul4O7i13vKyN4zcIVDDKd083L9u4Jp+H0dgVLz2q4fG1gHC8H7bLOGTSeH61YM8fXOKwBSBdxKBCbi+kzBOO5kiMEXgm4rAD3/4wzfY9TCFUMCjXxkDJgM7Sv5sru+IzxSuN/i1DvsZPDBVraXqKFoHALhaNV5AUk5MCIm8+rKlYzvMDBDYiulEV8iXRvNg1eq+UEzpvpDWiQkMi0xRVWtKLfsO8VYArlDWiPrHAtICchiUJWw99mjlZM8pq/5NeHHMGu1cXXnmqlQHTPq3AaWgGlXP1qA2jKZ8ceEwzq1icOSAlnOuqFhS2Mbg9CtayAA1B9WqV6RXzzne4ZCurLcmhqE+/XqDYm1BETmk7ZvGKFoyOAaQ1laDElCLuYVG7Nc2umZXaZoHadSujoGr8l3s89XA1Q8TFwnR3Zr/bFBm+qlZG2Ks0A+sL1l6bLiP2hzCj+sU8YEWKkGKKSbxULXCkgNqPQNdQKu8RBTu0bbvkBWgQb0Mvc0Ox9B+gC7qfVFhq7Yhv48O7/X8fD+ukB4KpdhYEQFXu2M6xli6eqAeUf8It87T3VVqpd8L6t94ZeMVDTncoGj7eNgLX/VB7Lbp5+uOcXTDbtxcD0wP1z/6HakKpEqbEs3HRgNhOk5w9NExxSBHvKjg2QMead3wZrLh6tQ4HDxyBE98DHUbEd02GsjC+G3jKEAWFa5NAK5cSAOgMwsZego3NaFrnidSQlla7+Xq6op+roS0zZYgrW16eX61lourFSHmex+8L/c/+kjKs3PJZkvJFnelWJ5S0d1dvZBmfUVgiv1tri6kq7cyX8xksTyT9pDKvs/k5N5DOb93V9pmI+vVlRykknJ+xgJXUINj0S3J4e0NiFdKVp7L4vQ+LQSQJd/BMmB2Kkl5Sn/x9vO/EXn6/0k3eyjd6X2uQ1R5LlV5LgIfTOmk7RvCSyg40wT+sPBfnUl/qOWwv2JKOeBpms6krTdSb17I4VBLVlQiUH82nWTtVg79VuB6CnUiwG0BIFstRFA8C2n2gI4oq8fFGlPoe5q6eXpq5ondyZSOulqMysrQZVjgpCIUi584b6gokVqOfXtb0kVS7bcHybpGElhI8F47qIP9QCf5Qb3Su2wmTQaVcCppV0vewJO24X47KFbxHLXFItBMZohQWQ9LgL1ksFNALOE3mi9EspKFt6g65UIsPGKt6BY9bc0/nHZCVjCQz3lV3hImO5A1b2tftAljv8NPV6U6OGXXNgW/7QOLCVxE4vimMaBK1gpwar8x32l750DRLNoD2LM+3BcdSG1A1e/4e4Y/+93OhveGymZbgDOl7NjiBYsdiI2C6TavpMnn0mRL6dDmUqiP4eOK4liwaFD4zj/+P3i3QuFMD171+x3GjjizIcqI+apD5+uG1m/x97e8tsVPiW/xbH6xh/pO9UtwQ3+xIZyOPkVgisDXjMAEXL9mAKevTxGYIvDNRuD1wDXWI2gKs2cvOza0GZalmg3FVIYcatfiHSlcIxUZlXyumuLflsLPKtaYfGiBKoVbWj2adgIAUBFEjFWNhBEhTdDOFhMgFLwyvzNOWrKC+yJ9IuhVIIUJ3nCKDpG9WBbUJz6BHQo3YUKLgiuOBPXuKcgafsawY6z2jOBUBPo4lwuBt0kX1X+2L4NfAYJQZeuxMY/FG2Crnp55xAVgZupUP+GoqEbcGm9XqToQ1mvWeah6feoHkfo5vKtH13KkZhxmMbrxbRg4fH4E/PUSo/T3MEGOim2FdE23UzDYeKxstJNRNRKuxUEz1N3DIsQQmwGwuQI5xNwF19E9GNRUFjtTeTOJk7DVFdh2/CNP0aj3cQKMtqwpqo20jdkJEHJZ6mdmSlbaYsTA1dI6bYI/CKMspTSScnHST4Vs7Ms69m8NwDUG3wb8j9WrRmjDvR6NgAYv4oUKRph9QRW6imnfErR6QzXfOkq/Rmz064LWtx3HD/Lj/wDg+rtqKWD3zNX5IWbmbalAS3sHm6UDWm9Q3vVC+9WO6YWvhnvgHtrWVR3wjKj+MBb6QpDvR2G8Fs4CZ8XiBv8bwLWrWVCJCj56TervuFzRtgSVSD8vy4yLA5vLK9lvABR7LZZYb3hSAK4vrzay3Tdycnoijz58X07v3ZV8fiL5yT3Jzx7Qg7tdv5Du6on0XU/vye1mJetnz+XQ1LJYljKbV9IcCmmKEzm5976cLefS7F7KdruRpDiVkh6wM14DVZbScrECqs5icU8Wp++xaBaBK2oSwT+1OJV6s5bu538l2YufSje/L83yniTZQeY5jnlfkmwmdY/CYVuRfq9p2FJJn59JB4Vu1onUV9Lvt5ImFVWrUC7uN8+lb65YIDJN5wJPgqTZSnLYSZsepDsAfKVSErgu5VAsJDMvV0BXVdFb4SwE0hdJDlhktAwO9E+CVJyV/uCeEgrDCgDwGV68bHd4ZgK3Yeyz7eGLiutB9gnaZLuRvt5bgUvNfABwLQA2CVwB+BYKXNut5M2VZH1D2wTYDQCWJrT8gT2BHRMLeYCq3Vbyfi9p30ibptIV8K+d8X2Bx4bCFQpcAldkr0SqfVydebKrYhzwEbYJtVoVuGoVbxBujxKyRRT6amTwnPVIxdkQ1o/4LqHAGc+9lOMKFtCw2KvFNjXGiKIu8ir41SweKsat73Fst8JmfJ8ItkV4tul+WM6L52nmqsGHfVikVb5rz2Moa2ELAY/WfCl1vuT9aOAV7KAVVgP22Am818wJsCtYZUBgrW8N/s6EdmSGrj62vo5Svu0QeW37bw78RW+CPOrxf9906oP90tvlkH3tMHzLO5iA67cc8OlwUwSmCFwf/ce+cOH3yeF4hj0Fb4rAFIEpAr+ACLwZcI1PDC/q5k1JjufJq+7pyoojIX3uGjuLVa42SwhprDYpUUWf2Qi4zyRnJVHBnSwqABGdng+t/remPuoGhLWsgqwTfU6X6AE7+GEqbNUJj3stKuQd0qeD+tQKCjhITHLYC0Bl5IWM3DfyphR9xYPxo4Cn6SrOI9DnCpbhY+bx6aTPFLk6adYiXl5pWS0FBt9Yq/dsEkULHD1BBzsBT6H3tFEt0hx7tvoMyr7vShyef2xjEAKv8bN9HE+L4uvmnGxkUzHuFMGz8sYZTlQBOfx+mOVpFvqQyqnh9rMZJtBapGS4Z/ExR49uLxZGxbXdO4PKx4/4GMDGE7HQOD3F3pVDUFqbwhvfRcq/qk/hkeh30dLMQwN37OWxBmxVGwH4tja1pnHjZFmFnfVRXNk6AFf2M4uVw08t6GJ9KPQf83kMVc9tYhkU3uoFO3i1RrDdFNlu/xDiFxStg8LXbyXVm64+8w89bl5hPVgQ6Aa8v6OJ/pFFQEyVwnboC5Hn61t5tb7NID4iujZIhauVH/9HA64lgKvGbgCbCmRi4D9exrE+GkFVvzztY0f9bGTR4PBNE6Bv7o42Jto5KKAaxllawpj1AdV8BLBQqcKDW4sosXAW23hPwEqLFkB/6WSzupLdesUUZaiz97u1NHv1du3ag2y2DeHT6b1zufPooczmp1IuzqS4+1BSFLaqW2kunki3v5SkQNo7bFCfytXT5wRVy7OFVFkuzSGRdn5HlmcPZZ6n0u4vpUFq+/yOZLM7LIRFrSCq2He11E1L4FouH0hx+lDy8kS9SItU0tmp9Plc6qsrab/8r5JdfU7o2czPJUFRrqKSanZf0nLOY3TtVhIAV/bfiqBLZkspilSk3Ui7W4v0qeTFktfa7C+lQzEqpm9XXBCEzYIcaulTLeSUJ1p8S/I5zwXANahc3VLAxwummWv/oO8ofgDXaAejzwPVMgK2apEqpvGjsBWsfbAdxiUCTdhegDzXHOsxruQ4z24v3X5DH16qVQFcpSVwBY/DNdf5CX8HdWsGoAwYmZZUEnP84OJnrdZCHE8KPuaSbidZhxjupMM9qO7IIZ8TmBK4coArpIdi1/xguWjF87DFKC684mp1UUCBa21WBdo/vbAZC1aZxYyn+GsRKlfiEz/qkMkOpgsPaL84d10wNXVr19CaaJSxEjIvsMjsGSvDOKSWArAH0CJg6lvv3q+KO1mTzJSwQd3qaNgyYlSwrmkBuG9QGfeA3vmJ1NlS9lklDZStaotvxN3sgfRi2SrIUwlaLVMiDLQ4dwOu4dn0NuPi0VB4/NVAqb85wHrj2UaH80ydN7oqK5oab/stn/kbneZX3WgCrl81ctP3pghMEXhXEZgUru8qktN+pghMEfhGIvB2Hq4K80xUpS/tTIt3GKMzeavhe+18uVXMGAg1HQx44Re3EgBwxURFFR6cNEKFaoWw9LhWVvjItzSGXa4+IbAEKOqglNVJjHu2KpQx/1MqrwAIcGKafqiwE9/Tk/fUa16ppWfTlqAoJEe1aNsfVbJ2wTctvt2mbOWU6QbgOnphj9WvXqDGFCY8P/r2DcWqVBlnQCykSmLO5WmJkTrHJ1U2UbgOXAd15U2NUieCDo9NAXoMeI6+SKjJpnC7DCakdNq1vEmHcAVeTN3iyZLu01SRBqc9buP9m5VGAHRDkaBIBj2Ce8fwP4QkVgtei4NCTPcvdu9OttVwz4fw6kcO3nXRQ9NVoaBDKnZLRWDdoDicTvBRiCjPoRAfFK2AuW4nQEBvVgkKJ6zdRLYVhCqEDzivaxdBIADoz/4a+pepHd2KwBXPQTZlk3n7b782/boGPig32T1jRa17tdrJROd0zVvXQ3ZDP9ODWDGycFlvMj22hhHuRxyTyNhRO8ZRwG5u80HhWpbR9p40bEDTUpaD5YCNwKGZhkE3ruhmu4vG4qC+DuDVBwvvl0fXY1YXalo5VsUOPtlWNIuKPVP6YfxtG6ol8V0ULES6P4AsFgEApXablWxWl6wIXxUZQevV1aXUe6hjdRxGUSeMtYvzE1nceyjz5UOpTu5Ken7K1Of+4kLa1SXVmum8kkO9kdUXn8rVxUtJTs7l5M5DyXqoZWtJFvBjPZcCcK2vpUe/WN6VZHYuHdKycR5JJ2nXcOGizyvJlw8kXdyXtDhhhoQUmaTVnKrPerWS+tlPJd084Z1majw8acsTKebnkpVz7d8oKtWr0hNAECAXPrAF7nffEFQe2l5SfD/LpaVCGIAVCBDPYYBqeOKikJUWZszhE8sCUjM5ZCj6ZcCV1gI6xtOv3CrW4wT1KaXPckLUFGrV2AcZ915hIfxX07aRpG51EQ0LNnguAzTifuL5CS/PNJECwBXPza6mehngkZDOgCugJ4Frccoxr2yvJANQBlRPKsJAW9pVqHxAvKASLeiDS2uDZi3SAUKncqjuSF8ocIVaFSAb9wbgtkshQdYY6PqQFp3jwit9VhW4SlsTgqf9XtssO5IvWg5+qAG4Bogd0UnzGddFBbRXWAQAuOoiMot+AiqjLfMAvrin98ALUCY4H0JazerhqZg3K9pDEp7xGtXgNe6vM/YIRhs0AwKOxVwgoFo2V2VruZQ+m0ufzlgga58W0piqVYt92juPWwPZIrYCV71Dw3OIA6i2pmsPhutP7Hjku/3Jf8NweeOQ/Cbj9Ju8Nbxqmzc+y695oDCCR4O1PfdDLsPXPIQKnfWR9zVCNwHXr38fpj1MEZgi8PUiMAHXrxe/6dtTBKYIfMMReHvginQ+ff0/rijrIOs24MqpSwBvNsFzwMaJj6WYusoUdgKAg7QPwKQTkybMQXQCH4Ar3xgHIBOHzDWxVLWamgUnQX2GQSxP91M7gYMpYGMa4QW8tEoywRS85GzyRJCJcyxLyaAuwnW6B6ydzDWASjWLTeZu2OYm4Bqzar9GV766h2NQvHixp6AwMTBi0EpP0ookOWh0dWE0UQoemiOF6zDpiNWf4ZwxKTSQHtpCsBNQ3DTUHBr0njclflyPm00/wyncFBWbRAQQr23t5jna4IWnwiAa1V2b4QUlkk9QbGI8mn4ZkBzA6PU2Gafda4jiWKr3qMLOfiiUFNlmDMpto6AO+HSGa2rnhpP8rq2lbTqpm16axoAJPPegPkORH/PtHf89LhKmNytKE7fJP5P2rbiOztgU0IXCPIgh+ogzBLZ3qL3MroPfMdW6q4kt7oyRTe5DOw93xO43+5zepwGaW3+KFgzCYaI7GiJ+bMdABanjibcZeK0YVgRwrymco7UmXaCyRSp+Z1CxsT/Zf/74P/xbWgrMqwG4KqDRK+DYyEwA+29Xu/sKQMSeR565Pu6YUi3AttDH7RhO2r0gny90UB1nCylUH7qiTxfA9H6497AummnKNtq0+gkjTRzV5LUAIWDUgW2yb2pZX76Q/X4rZZFKkSWy2azk4vJSmn3N7/F4RSlFmUu5qGR57wM5ffA9mZ3elTYX2W1eSvfymSTdQdLFmUiZS3v1RNY//4mstmupHn4opw8+Eal7qTeXkhaZzGYnkqfwDO3kUGSSzO+KzM6kg79l30gFr9Wu5vn25VwyAFdYBRSnfDYlSPMv1HO02axk/+ILSbbPmPLP213OuT+oYItyxucggBsVkAehQpPPuXIhBaBhcpCu2RNOs02iKBQLPao6mJklfae+zFAHA2ayZl0qWV7IAbYCAK6pAtdDVlKNio3ouQmPZlNCdhS52liFPdOT3CxCwvPCPUh7yXC/avUZPeSJHLDIiEWKDqYLgKWwIBApAF4JdA/SAbjutkz/R1o9VK4JbBCgCCZwzaRsV7QUIPskcNXFHF30hMIVwB0FLgtJUlP4tlcizYVaxpTn0hcLLjalXSs5xnxe+0w6Kmbx/uDAVduvLiaiOBjaMTxqGypm03avC760vLBnJQFnRogfrEvMqoD2CtRj64+OYbrwBcBKsA7g2qrCm+Og7VufTG6/g6NB4Yr+gnccHQxs9Nb3DjyjDLgibsFmJiqwybZiz2AsOtPPm8HMWKAMfr9QEXfFUlooqPHvpJAGReLSTBp6tmoWDa1mDmgvDm616BfGsbDfo/H1TQGeD0UBbL/NsPutbutPja9BJt/qfFXcYK3phm/6+bif7lvtfGin/j7zlpc13K9evjt7A//9r3Z607emCEwRmCLwRhGYgOsbhWnaaIrAFIFfVATUUuB1L5MRVjKoo2oYn/hbinPYzQ2gKQZkBg0ClDArAZ3Eq8cq4IyTByolWAADkxqFO6rRMG9OzkiiFGAPZjiOpq2ysrGDGlffYRsrmsEJEICrgQdXXWpxIE3hdSUgLocebJgUYQKL4lkFJrdQB2EGPRRmcgA3Sk3nhDlSshrYumlbVa5oCu/IuzLAOvVB9EQ/7sOKoiihVoAyUnbicy/kZamejk1iMqnqX425oS4rAHJdhaszTbMmuHaPI7DoBwhp9OPWH7W2GyGpn8dwTdd7zwCi9drj+cRgCWHna/BQJ6QKGlTx56n7OjnXJMqwaqBq72jBQMHkcCyd7w5ub/G9HUDmMKfSWCuo8km+p8Dq53Yfgy8fTyak/aqKG1AT6apIWW6lrhvCVm27iYJWQJnIc9UXEBQGRwDaRgYtIAcPS7UjYNNxuGBtU+0nNM3V7Sl4tlHfgoKMRfB4HYPHq4LbAZxyP8e3dNRWgu7NduMA0/oA7+NgZTBW1TscjmhkdKwAb+NGeK15+dkNPcI75riPGxB2sBNudbTI4J9FF+xM9cf/8Q9ZNGtWYhHHAa31Qyx6mfLeoT23CGNCfI76dbf0GCqcxxduCv9Brm1t3RtB3P44+umxTOEaziFcxxFw5YKaqQoxZgLamVc2ICar12fISN/IdnVBGJmjjfadrNdXcnm5kqZGkaRex+CylKTMpZjN5fzRx3Lvw1+VfL6U1epSLp5+LoftSqrFUoqTO1x82Dz9VK4efyr77iBnH35f7r7/Xel2tWxePKZ9RLW8K2U1p51Bj7GzOidQlaJksa+02YnUW32OVHPJzx6qyrWEwrXkswnQFe2u221k/+JL6TdPRPYrvXXVQhKoW6ul5EVF4AmlLp41VDqy6FUmWbGUrFxoQSqk50OBiwcFiyCxQxmE0+cWvUDh0Uyo19FPlACunNPHNgOcJGwFeETVepbP4h8iNPq1DmMUlY8BuOq99zati5co1NVJ0uD+wdZBpDdbEhRgYmo/vtMDqnJNk4LxHirmzUqSek2YjHEtxcM4K6QtYMuQS9FtpGhWajGBImJQuGqjZjGrQ4cCXFDJwrt9pmNfuxZpLxSeFifSF0tT4raSIVYAoTmAayU9wDiBq2XH4BnM/asPrfoOwy5hS6WrFgfDuIcfVfMTdvrzFc9PIEem+OPdxPPvvevgjsHCyIArQKsBV9w79VunYYN1b/PSxXmHRWV9z8H/w+qBGQUk61oQjO3OvL313cCsCCJQzs053gIWl9LlpXTwx8W/s7m0mSqz2ySXJgNsTVkkC7QcUNzV0ANwtdKMpm61wVv/8uHiDQFejA2vP8X/JX3yunfkd32uw1vO7XuO36lue2CNDIxeeZLRm8oN2/kz24b+8IQ+yPdmb3iz33WIpv1NEZgiMEUgvEPfnFIxebhOTWSKwBSBfxERGIDrq16a7GVOeY/9qKrL3vGHX8SVg8JLP1LP4m3Nf1AJlRWEMf/RAF91Uu+gE7NxKIAwdSBLNMwUIKGl3o1T0nXSj8/URsDUABGM0eJYnvaOCaz7qqk3m4M7VziGKu7cJyZjmlqNNE5MItXywK4pUrxxMuIgL4qLz1JGBRau52gbbrWrDYozf9I43DV1oiv8DJYSdNjtddhIqGVxcMim0zWDRDZ7Mq1aCKtPqOLGO04njEDPkdWDf+dYtXpTR3iT6UZoiZFKdEg99/vtYtujCYmpKLWITBQ3V1ZGCiEHnaG+dbzQwDai6dH8idSAI3AcFZQKCljvSSYHct8/HramIzkAACAASURBVC/AS7sDDrZovRBP/oZ0VE1T1Ql+13bS1ApcAXYyphpD/abbaztWD0dvC7FS1NsqzkX7hHl0mipU24wDa/B9VbyqQhjyKI0Lzolp4Ewlt+Ix2hlC0Z5gZcCPHVp4PAcwqqrXwUaA/cxRpKm7FFTjXBweR9LSsPgQ3tDsGoYWOGqbt86x4zZ+NG7Gvwp9yXbk7eY1qbbcuhf50Z+owjUA1wDvzcbF7AQI5Nz2YUSXbfzyQYbtM7I3wHfY1viPsDDjY1WIivWF4MNsSehKAG3sCX3Qwa3CQbRFH2M1g0GLZTFd2hWehF34XSP15krq3YYLAkgJb7Y7Wa9Xsl4BuO6Ypl6USL0v5VDOpFrekXsffEfO3vuARaOef/5zufjyM8mKRJb3H0q5WEq9fimXn/9Url48o6/pg09+Qx588InU6wu5+PKfOV7P7jyScnkq6UG9NaU8l/L8kRSzJX2/2+2ldNsrtZWZLaQ4f0/Ks4cKXJNCi0bR8kZE6r3sLx5Lc/lzOewutX/NlpIu7xCCFil8vpH2X0gH6NrWtDJgunt5Kmm5lDQvaQdyQFEsAOpUU8EVmpudBGNuSldAPcYTytFUpJzxWFDtpjgWVK9QuJpHtLp/WqYGlIy2eETgauMhP2V7Hho1vXo72Argb/i1drRg4N4IJFN6uaJQGVxF6Wee2Zi1WYmsn+mzBCphXG+WsjjWQXLJDnvJOlgEtHDNZTEn/cEiTUN/WEJQ+pjOONagKJe0V3oe+VIO2VIXhACfoRTFWaQVgeuhKAknMyo+TeGKuJp1EBcwAFxxnBaKWlXx+gIR7XfM2xYvIQcr1MfilASuXmjMSmpRuW6LVbZPtZHwolg6Lqg3q9mY+KKZLTjT7oCLTfrGw1UJLERQrWuL0O7pavdQx0VdtNM7o/eafrbZTNpiIW0xkx5xoZVFiTulRbKyVFrYCfCRCNiqPuG0oXCrch8+fe3Rx3NrKq9cqzp62Ov6/QTsbnoHervPbo76cWSPluFGh4j3EC9Ru2/4tYelfft71dud6bT1FIEpAlME3nUEJoXru47otL8pAlME3mkEXl80Sw/n6qjhBU6BKz0m/YxuoGQEfFa4JVYDKqg1gmsTR4IDh3RWvZrqOnIdm9S452g4pgMZLxQ0KEs9rfUaAA1KQvV11dRcVcFSjWLgJwauw2dIk9bzDundWUagBc9KVRnqOccgKb5px+nGxwAyKIoczGASq3RjUJXFO/SK6l6lnTDVXo8NsARWzs91oj3AK7+Dg1qSUzzbiYMtxiA6rsIt/0D/EdwvTalpZzFqs68DrnF8XrdtaJt2BAX00cpABGOPTkIn7OZDOigurT1bO4z3pYgxKkBGEaxB/aNiWaFtWAwHdeuQfjfMMyMPYY+7A3GzFhipQlVybMFXlZXCLaSrKnCFlQD/oBAMM5IBXKEq83sfebYe6UlVpat9m/3CYCvAguf4hvtiXq3q54o2YKmxhEItYRVSnlsUG6InoYFWg6JQMVLtBhgU98swrvjCgNkVOOiNFi2GRYQIxpo9xPX2cwNFtQWKUZdyZfdxo79p9H3jolo6Zr6uTfPu9iI//pN/K/8rgCtT1e3A7gvNNGhTPDpUib1uj/tpkFT72tjQR5SpxWPxsU2Dg1v/jsFZsluDpfTaHhLTzRdDgatlLcBCgCnWVPAZdOU4r5+3VLdeSt80UpYF8dV2tZHNei2bzVraei9Vnks5ryStCpH5qSzvfSx33vtQipO5bNYbefHTn8juxROZnZ/J8v0PWLxp++wLufj8Z9xPurgnj777W3LvwSNZPf9MXn7+T5LmhSwefiLl8pzqxhbWBbNzmd39UGbLM0K4/dVzAloMJ9n8VIo770lx/oiKVPiJArj2vhjQ1tJcPZXti59Jv36pYHFxKtkCwLWk72WWV1TKAkt29U4OzY7eolKeSjI7kySfKaiuN1SS0oucMBNt4yCdZVzoiO1QD4sb8IRNRYpK0hzAtZAUILhQhSvHSyt2pFYF8GC1fm3FsxS64nmmqM6hK6AmP4FVA8YVwMPDXsEjVekAgHhWQb2LhUwsRiaS5KqkTfcbSS4+p4XEoTolVM4Aa/l8S2g3kME7lW0G4wGU3eqfLgeAe/irwmIB+5upArbbS9KtqETtci3+BCCbUQkLRT6GHCg5Z3LIYUWAYl4cxVVdbOcekCYzUwCusVDlEFttH0J2CYc5KE51UUfHRVX2ew/AOwXS7vFDGw1YFDQ73p9QlNPuhnqdWhYLb7B6v6p1ky0gBWWt3S8AXiqAYQ+g2lPX/Stsjd+DsAAFS4VK2mwhTbmUpphT5dqxlxkoh11Bmqi6lXYMeg1k5orneca+OMy2EFE6wtObxsdbPvPn3wRc3yJob7npMWB9FXD1XUdvT3a/x+99x6cwAde3vCnT5lMEpgi88whMwPWdh3Ta4RSBKQLvMgJvBlwBXtzfMHotI2wawKPODcZr6teBqyupDOJ6OQjCVgeulm5nsIwv8UxBHApBDZBX/xW8QmNoaz6Crk4dnZqpXqnwsn8rrNK0aVX9RVDVC1CxKJG+knoKdkLFiar6glqWGfteEXlIPX8dbPUYOkTyKu8DSES6ps3+nHgSuBqwCpNfmzS58pITT1Mk8tpcGan3UydK6p1pHgKvbWYjYGhbUw0RVJ5u8+A6G90obiM3MPohTd/3+TpFYNQGNU1zaGM3X4QpJZmWqZNVVRnh3MbAVcGRKgj15LMBtPO83MtSIxgU2bY5QWT4URuHkUA1dCdTBlJN5PBRQYrC9gFmBh2yq3QPXmQLRbLg6Qi4qZYVFJybD58vCujixQDcQx82BaVaa6jS29srQS2m3Sy6Yh6FR/CWlakZe4OtsDVoGmnqhtXdyQq9aA+8JIPFAYCrVvdm5XUrbOdKXIfE6pto8bSZvR+PQ0Tsdct75e1c23bcrlXYGbVL84P12xEAuQtCx8PauFnFwDVq0N6Hh42tl427w2hfHFlsxvujP/lD+bM/+j2pCFxtzPEiWa7WJdixwjUMn7XD0V4NlLi7iPVRP5CDIYekvL/aGcJehnFLAZ+CMFPz0xvb4Zap+3zBgu3Ifg94bx6+HHeDRyW8SGvZ7S5lv76iUrOCjQIKaK22st1sZb9ds21Xs5kUi5lInkpxcl/OP/x1qc7PpOlrWb98KeuffyqyXcvJo/dk9vA9abtGVo8/lfWXn8q+7qS6+6E8+M5/J/PZTJ5/9vdy+finMjs7l7MPf03y+an025U0u63I/I4s738s89M7hGSbi6eyX71k3yyWd6hwzU9RNAuAzxSutuiQNHupV09k/eSncli94EJHtjiTbHGutgOAenkpyfxMfclRCAswEjGtTiRZ3JNDvlD7gGYjCewMgCQJJhW6QhlLmxAbswAkoYiFOpRANYe9TUklbZorcIXvJ58nbEN6a7HQgaJXGBP0UajZEIBwOka4tyi6kBaYIkgFMMd5dTvz7YXq1LJQbIxUOxEMmSnPJwccvfxM2t1GuuJMElg4QHFPZan6+qKgltqwWF/nIAYAizYE4Nqap23FuCcAzN1WU/ezkgpmgEgUZWNhNrZULQ4FWwVcDxmv9RUtEqZjg/qS2lBvamxBkTSA1wOu2Z4FeNuw4lOqurdYsRCVq8itzBX7HNp9TUsKLkLZgoOPRzwHPdGgYObgjXvMYQzvF4Cr5jvPTBrcSx2PcS5e4JNZR/7M8kVaAFVaKiylyU+kduCaFkToatmkvrSEpuz2gOWIibYxBa46jPqbIMfQaJxxp5ibn7nXP9XjYAx5029M271tBGwN862+dnw7OJ4MT4KjZXeRCbi+VXinjacITBH4BiIwAddvIKjTLqcITBF4dxF4PXD16uxRsrlN/n0SfpMiMSj8/O0tqA4jr0B709bCEDaZcQ9LrxzDbTApxORC05X1Pd3AnkMB2z54wFqIHMANkM9T/tVKQH0QtVo2YYD5qun2NqkN1dBRxVoVjcouVTFIL1TMSjAhc3sCQC4ryoVJ2TGY9jt4m9rN1aemXxoUtaYY1soxIyMCnThFIJWFuwzI2AmbQtEn0oPeYbi7sQbi9pmQA0q9jkFb49BmUACrt6dCbIPj8UwtgK+hTR9D6VFrv0Wi4ZNMBVY22b2hm/AcCDQHv1FDRApcY2WQwXhtE6o0CnFi+7PrprpUtznuCw5c9YzMB/YmeGftTovV4PzMj9VsKzTl1L7Ie2rAkABFC/B0qGIOQMB2DC9Ha5sBkJrC1drISMEcVN5WzCX0TT2sAvoBuKoq1RYUWBxL+xHUXF6JG+C3Ndjadl5pW9NT8yyRgsBV1a20ALD4IR3Z44n4ERTjWrBdNPWzL6ii/ADbBL2nDi21DynIddV4WFrg7XMQqQssvn6ht9p+F8DutXmm7SqQ+KPWNvSdkAMQ3Xcv5hcfizwnWvb40X/8I/mzPwZw9WKBdHLUBRdtfkpnw7mOF4jYHqOz4jX59VjbVtBkW44Wz7S/8tydBvmyjKthuT5m94pelwaFqSBUJaar9ahaZPo87CXsOqzNAaS19Va2+ytpt2stoAUq1nWy3+xkt6ul2+947cV8JukcKegii/P35eyT35C+yGS9ein7i5fSvngqSJA+ffC+ZOd3Zb/fyNXTf5bN4y/k0Ody8sGvyJ2Pvy/dfitf/P1fyvblF3Lnw4/k7nd+kwWrmquXtDRIlvdk+eATWZzd00JeF09pTVDkGf1es9NHki7vSpLPWYxJizNBQXqgWrW5fCLrL38i/fq5FEUuBewK5udUlHJhTwpJqXidSdrtRXZrBdDzE5HFffUiRR+mMnKjBZ0I+VgKahhm3UoC8WfxLPiqQp0I24JSMqggAXkB7a2gI79MFontEgWu+GP9b0hfh5pfxyMdU2MoeJCkWUta78xT1G1ZTIGJu8UClNo+s6KSPO0kW30p3epC2nQhh/lSpCwlBTTdbSSFYhbjHsGwFuHidQPCot1jOyhcKdlHUa2cdgsp7BgAXNNcDvmMvqaEo1TDYi1SgSNS6lW5a+0T7S+FMtliYbYoShVt1QMA2ywAoOp1OwBATq5l2thCP1wfnum1bn3BYwrFbLMnEFeLBFu0cD4bjjnui4Tq7tFKOwF/DzJ4zj6qx2ZvtcFP31H0HaFHm0kXhK1NcSr7HP+GzQIKZyEGZhsQfN/1uvjEUUcIqlt9TUq9hMdjy+veSPlcjBe4jsam133/db+P1rlet+n0+7eMgC/33vTagl1NwPUtAzptPkVgisA7j8AEXN95SKcdThGYIvAuI/Aq4DoCX3xfdiWlp22PAdPxecXpZmEC46n4BrFUETkoW9VSwAAsd+i+aWPFjUpnVGUVlCKc5KgyxH8UOOp/6Wo/JquuoFV4QSsBrxocwJfvV6v06ncBZhVqqJDUAJanZLJgkcE5pFC6AtCVZ64+c1VapCAbgJCf6wByOCFkjFz+ZjMeT09WyaEBJAObDlRsosNJqiuWAryLgGv45xi43vySTdzstXdGqYyDJYQjRpyaprKOlK0O9G5Qr14DrkrYbRJ8vfW74lj9esOdDxvGsJ2Qmh6A3q4AFYarDPAfO2I7cohlACr48Op9RqXmAJ2iU3NgbnfTQPcA+OL26f9W5KippQSXoR+Y2tCKaYWUTjttFplBMRak6prnYLjfo8JoDlyjYl8OBMyrlcV3CFcs9d8hIPtAzr6AeBG4mnUFvT1DBXr1a0XacANLg7ZXNZ5GUvsOQGuKCvSpFkait2Q0gzfFuS8WBOiK4jxUCCuQJjDi8DEsLOgCCK5P26iq9KztRYdglwrjgsZdAaMqgsOCkY1BIylXuHm3VWdW6Ze3Kk22P/4ZFgUAoBVY6zl7X/nxn/yR/Okf/57MityGT0B0a5eM6bBXHz8Ys6NFDAK4GLba8KHt14rxuUt0kKm5wjW2uwiOErp8QMCO1GdLw+aYrDvHaXIs4L0BYFLPVh9rCdC8SGGzl2a/lrpeS9fuaTdAj82mkXq7l3pfE1RBEZ3MSjlUqtw8u/eRLD78nuz7VlYvHsv+xQtJ6g09b5fnDyWdLWXXrGgdsH7yRPJkIfe+95uy/OBjefnlZ/Lz//x/S7u7kIe/9uvy4Ps/YNr17uIZIW128kCWD78j85O79FjdvHwq9eZSqjKX2ek9SZf35TADQJ1p0awcQA+p2Qfpm400Lx/L5vHPpFs/kyJPpVycSDo/VZgIr+U+F5mdST47kQzq1C2UvS3P+bC4K4fqTBc4WDhroynpTKVHlgcA6FGbwljBRcOG2R5a3BH9FX2mkKScKXDF+EeJrPp8sj/Bf5yLGdr29NGB4lkKXPmdkFLPO8P7DvVtvt+a8tIWLOy4eDbyMHiusqhkKRDaZvuXcrh8Ll2XSjc/k342EyiCi81LSesNj9kVMzngOlGcixYJoMMHA6619k8UAoPClcrTWm0VkF6fVVTy4hppN8DinrkWDUvg4arjgY448CrV64NvLdWqkUpe22+r8JTetVqYjFkHXgDOFtEURuo7g9+ZcIdYGA0KZFgwWF8wj1aeQ7zSM7y5RJkUuIcA2ThX3H/9b7wX6Jg1+HjTKz+o4HHtaDOVtICt2anUxUL22Vwa+AfDW5fNCerphJ7JPk5wJEI2gronGHzVRUNfGLr+JL75k8Fo5Lbx8k33dPt2DlyvZxV8/X3/0u/BHyM3vOzZsoOu198SiAm4/tK3kOkCpwj8i4/ABFz/xd+i6QSnCPzrjsBtwFUVg0NsOHkwVV9I3z9S9MWRdN9WnX77viKAFSs1CWy0OIXDs6D1snQ590hz5WnYb+SlqsfXtMfrqltPtXM/QgVaAbha1WDDHaO0cYet6vGqoE1hqnq3KjCCGEcLxBC2Wdr2AFM0mH5ecfEtj5sDH04eAgS02EWwdoiz+0F6AQ9PBTbhm8VTz8fVjlouZXh9VkgSlR/S3Ufg8vqLtpMqbKjTdLrWBihsvrsOeaJCR3EM4uu+qRcG6GVp7DFwHkNZA243tEdNjdbzVNjqk1ZX3A7gWHmRp0ub+lnn0OH7AcAGBba1pygvcgxb/bumQroBMIc42FSdhYWsnRG68H9eCMWnlqYIBWzt1LtVU1VddsVGasBlUBgfq1r9frD6elQcC/iBqbbaGC2tFcDWQKYXqTKFI79L8KuwtW46aaBQs8UAb2OIL/oEfC3xR5Wt3p5CIvFIEY5zJkCiGla9Er2BEuxBM2aqXm6HbVjVW/sR1bk3TBdj4OrqXe3cYyBtwx5/NYL314q92MmMVpocwcS9aIxfvZSRfupK6ER+9Cd/LH/2x78rM5Aqgzma1m0KV29zkXJ8DFxtzLHFJr3XUU+LUoIdiXu/H9qJDQajZ4GdJf2FfWHAiw1yJByAq2cNcLxXyxbattDjU7/TNntp9xvpmDqvPqQ9LCjqWtr9Xpq6lvTQs+Bbk+fSF6Usl3fl3sOPJb9zT/btXi6ffimbZ88kkU6WJyeyWJ6zWFTdbmR18aWsnz2TojiTR7/621Lduy9f/OPfymd/+X9JIq188Fv/vTz43m8TaO5ePpF9s5f87JEs7n8ss+W5dE0tu8vn0myvaHUA4Aoo2pcn9BJNs0qSslJImBykq1fSvHgsu2efSrd+KnlykGK+ZOEsyUqFZD3A4kLK+Qn9WTsoXLuGileBErY6478JEpstfV5VdqiFI+mv7M3NhjjCbQPcur6GVm/e5/B0LUtddAuZGJquLljIoAe5glWK1B1GQr1OMO9J6z5C4rx2UtQ79fbMtL9h24zq95wCVVib4EPA36zAsbeSXL2Qw76TdnYi3WxOS4Xy6qkU+5Uc8lTaakF/0QO8Yps9bQY46kDtCrgKVWZWSZ+W7Avu1wpoikJQLK6Jol0RiO1QZIpp+SiapRekylAtPAXwiljEFjAMry9gcWy1AlpYOGBbhs+rvm/4mO/K9aG3W18lDDdrBLNJoPWKjfmItxuDDCg9rAjpmId7Yb6thO5KRcNzjd9z2wMbente91ya4kz2sBNIZ9JkpbRQWsOjFZdvFr5D/oDmEXg2gR+Go64l8lxfQLrpCW6LbDau3Y7sbvvuzZ/zkfwGPgTxAu/Ne5o+Hb3rHb3oOWy1N5hbF7y/P7sNxU7xnSIwRWCKwLcTgQm4fjtxno4yRWCKwFeMwK3ANRRs8FdrB4aK13Tyfstrt6UfxhqcsK2n6kUprer5GE/YQ5asAj1LAdcU+qE0y6A+VCgAtSHRn0MyT6e3c+XkNcBYn1mqwtVTov3VMV7054snwZZBLSg/LKXagavCpkbVgVS+arq1/xzHyidoo88dLIYJiqbsOlS6aV88hvtqGkAJxSvChFwBcACOjIcXQ4lT/QYtimb96ww6pBzf1MYMqipUt1d0m0i6/9/xxOemWAy7VpAQgI9O9yO5YOwbPG6b8URs+L6hNgNvmiI73JuQVq6z60jRanQqKJf8DIcK4cNCwvXAhGv2NMoofZ0TmAiS+bfVegJQXxVdag+RmXWBFULhpNeM9kw5hYJDVDXFKlGD/gr2bUbtNC0qCKZ+rbGq3FVa5mlrqmgtLmYqX9wgFobr5UArA/0batYGNgKArrAFMHsEVYgjJdWtEAZAEQNCVeWZv+5o8cUiBFBr0NUngZl5TFLli5RfAB+3IGCYDDpF0B+3mgshplrXvmhtgv1JfSpDfzuaTw5qUf2Fg9KwKOX916CH/364z74ApefA6t/xWGEb/uh/+WP5sz/6XVoK6NiGDdsA1X0dgPAF4zXaDn0oB3uGoa05pDV65n3bAxkPfNG4Ph7ioyvx+4N2x2rs5vlr5+Hex2xb6jxqgNXGUcIzbUNdDYUrCgp1kmJf3V7q7U7a/U76es9iWQSIVSENSiEVC7n76BO58+AR4TiA6NXzJ3Lx9IkkRSand+/KDP6gfSJNs5PN6rlsrq6krM7l4Xd/XbLFTP75b/9CPv+b/1eq+Uw++u3flbuf/IYc2k62l4+l7Vopz9+T+b2PpJif0l92v7qQbruSIofC9Y4clnelK04lgWqSwHVGZSVi0e5X0r18LPXLz6W5fMxiUPlsIVItJc1mkgEaJ5l0SS7FbCl5lkvbbGkJQChYnUg6O5NstiQIPbQ148BxwbIT6NXL2zG0Pv8vTSfXtHZVqmf0jAVwpTUP+681TkA8AleoGQFcD5L0XBaRPhOepzdNFPviKAm3Byo+GynrRlXSqTA9HafD5Q5eY6L2EXxdQCEvjEOdZNsrSXe1tEUlTVWK7NdSrZ5Jub/iZu2skqZYSn+oFLh2e4Fyk9YCsF8A4cyhKp5R7Z6h3QDU8xwKptCjbWXYFuNbmjF9XgReterhqsAVkLmUQ16qHQSf6z7G2TuBL3zxOWzPOC4u1fRlhZqf1kRhcUffUAJq5Dq1ZQCwaBzGKLMU8MKgahQy/C96Vmgfd6VxPJabty6uhecM5b/e1/D6g+vO5iyUVefnUudzqVlALJMD1K1ZL2k2ZPCom7mORbzXdr9HGUIGXG96FTj+bKzBf3N16/ipfrTXuEhrtC78KuQ3gdc3uVvRG5gv7h/F19vVcawn4Pp28Z22niIwReDdR2ACru8+ptMepwhMEXiHEbgJuA7ptMMa95C6r9O6oNQ8Vk3ZudnUbAxlHchxF2MrgQCMjlVkDkqYdqsTG69qixdpTDxHahLbd8wPAohzKwE/R1Os3gSOR+pKgi2AJQWuCoYyTpzd+44pg0g5pLIIqZyD5+arAaMSD1yXK/I8PCqUc5BpJ20pwEzrDspAK2QUs5TAdLwAmBViOlJY6mTE/0RVxnnc4XPV6d3+EyuTNa1v7Nvq33ytMsXf6hmWSJ3qcQiwUH10LUKDx+Co/ehkdUjThkpIFZLBdRaHCOxC4VD4MdbLU8Fc1ibSobgQoVzkcOap63GYDIgHhW2kHPISz3FMvDjaoMi0NHc/CfYDaxamStUJvC+IeHtSVehgIzH4CDOV272STdkdTtkLcVm/U+/kocAaFkaoJqUnpytaAVs7adqeoLUjhFNVLGwHqJyiBav6AIZFAvd8NTAEUIo//jOk5Nr58nZCwapKNE131X/jenBeAK/aP+2c6YygBX1GE+9RkSwDFkFtO1b3s40dQ9dYJe5WJSy4FoFaXogp18Lih16dY+3hWq0tO1cVEQDXP/2j3zOFq7Z0KDgdtLFHmjVGuJ8BwBmf9Q4SOospIx0QRX1IO9Mw3rCZ2YJLfPma/eCWG2j/+sfhvXpjD5/pYpjZuPS4Tw3HUi201bGwGqAr/F3h3QrAuN+spdlv5ECV61YOaS/ZHFXoK0lnd+T8g+9LtZzLYbeWw24r68sLuby6kHyxkJP796RC6n7TsgDWdnMlbdNIdXJPzh59xCJI//y3fy6P//G/yvL8rnzyg9+Xsw9+hYB3//KxHATFtT6Q8s6Hks+WPN96fSndds3zq07OaSnQlaciKVSjJYFrQo/UXrr9WrqLJ9Jd/lz2z7+QvtlJNpsTpCb5QnKoWJNUuoN6mxZVxVRzgOMWBamKueSLc8lmZ5Lklfa1VoGrjxW839ECi4/jjvqgCFZ/cjQ2ANdckqKUBAsWBKuem5BKj8JV7OfKzglID4l0War+pui3B/Tl8FSHY6okh04KANcORaQOBK7okxm+D5U4C2Il/D3OA6pKgL4CCuLdnvuv80QO9Uaq1QupditJklrqIpWmOpc+O5ekbSWDV2ywpdixLdDCIZtLmuQErlRPpwpXoQLFAemNi5ihiBcKmwnGAYwNDiUxlqCYVqUFtVzhSqsiHXN08UuhKZEhAwx7jB09WbUda1vnmlTQqUYL0g5cbZ/8vvUZrnvQHmIArjyeFwjkwpBqT7l4hGuJnny8vea9qhYd1lNhOZCX0uRLqdNT2eWnUmeVtElOkJ5kB0nxh17muLeHUEyM7xW+ausdP3oVGEa4+EF3/d/6vPSftwOuOvbcfqTj9zsfU191RhN4tWeMg1Qf3P0NyYpmegyPo38b/IH84AAAIABJREFUcP2VSeH66o4w/XaKwBSBbzwCE3D9xkM8HWCKwBSBrxOBVwJXvIBZ1Xb3jNOEQn0ZNqHIKw7vyjl70YvUrV6cSAurxOo8neEz7dIph5XHHRfAigrdhBfzCJZFCjU9X087t9dIV+mNCsWMlWZ+nZi80bPN0mMx78yynNWfMVlhkR/YCWCSC8UIfueekLfs/5rq06BOmDi7F+ORZQInIV6wyeMUAaFYDatFtGg2ayphe9MOkhVNG6Qmx96mQ2pxmMwbkfTJZsCXw20fJkYDoHdPzOPG8VrgGn+Bsyo9/9jn14tYvRq4ugel78OhmhVeC+owp5eWRn6UDh5OJ6Twut+wQjn4Gh/oKXq97fDINmH2f+v+PCV+PKUJKmtyZlUX8zOek1kg6IqDTkZNnerKXIVlFi+ASBTEoTrKrs39kb2w29EChN5iA/RmmTEovlTlDY9ItHWABhTFAmTlHwOtXiRHoSgSmjUG8GzVFGdXVhuadPDrYM+9FCMgqH6hvXQqux7sCKiaNfiapgSurnJ1BTmOicURTSd2H97je6W+r6FPujLwqPGOoWtkUmCVu8MaxdH3Brh1cxuJN+eiiynVVeH6+1LlCpS15UT+2W6XYEWNOMbZogCvlfvhSsEIGOuCyHC90bKaKuR8iHSjEcZ5KJ7lGQGqoNRFB6qsQ5s0f1ZfVFO3TG2vuI8A47RfwXda6eqWhangf0121DWyW19JjTT7tiE07ZJWitOllPNzmZ+8J9m99wneDlfPpVutZbfdSHNopTw7l8X5Of0ou91eaoDbeksYWp3fl2p5R/ZXF/LZ3/+FPPvsJ3J2/z35zg/+Bzl99LHs1ivZvfiS4Ky696FUdz6QrFoyc6HeXEm3W7Hnlss7kp/el352QlgHj8w0B3BF4SkA1410V0+kX30p++c/l2azIpDNqhN8WfJyTrsD+IFjbCvnleR5Lk1TS7OvJctKyWGJsDiXpFjqswterlZ4zEa04IkcxpkD0voVhsMIIAA4tA8sOJTwatXFQG0bVhALXq3wcCVwhfepHqHDs41eAqlk0K3a+hetAthIOinajmCbXr7W31mwCtsWGe0FpAVk76UhhM2l6DspANnlIDXGzwYK1wupdmtJZCdt3kpd3ZGufEhYm9VXknXIHoHdhAFX2C3kC8GZpVhkgS9uAugKqFuaGHzH7xBWCopM2dhvDZzK/2xuCtdCs1ZITbVHqM2K9SlaKqifKe2P2j29dWGfwoVWWqWocj4sTvh7iS8s+eI033c8i8GXMmNLASxWKWjVZzgguS4cenZDvDCYuJ+1jd+8TsBVKFoL2AicyDZdSJ2iUBYGUKw/dQTPyBBQmwV4a9vTyV8xIp92bWO3ZpVfewfU51b88ZsBVy48cy3nTbGuHsN58CteRnW7owXn123/y/p7WpLYxY2X1d/+in91Aq5vH7TpG1MEpgi80whMwPWdhnPa2RSBKQLvOgLXgWvkDTcCrjiyq+j0bwcDt5/TAFyDAtKgq6pvzP/PXq6VI2rasReQUcDolE/f4Id3ZvuFb0MuZa+Ro8JZOtEfRF46KdVzuF7Zm5CMRxq8EoftDDRDEcQCPhDRYNIFaRDmRuozqSoR3UeslvWX/mPFnIIuA3QG2hyYXIeUCuDiYGgN+GGyp+JUB6062VGIbffOZ8/YBgqbW4DrSNkWvaAPOf7D9emvx3DQwby3kbcCrgFYaor3cA+sYJXtNJ6aDYIcIochTJxIR3+8HcYqHN7umyd6vA7+XoErrxRwwoCrKpLiWzKciSqTonT8I/VOJD4czte28favimGrhB3U4YMVhvdNgtlQHG04J563WQd4URVVjEd3mP1Pga0W27F2Q/iAgnAoiOWgFUWxeqmhbCVsVQRAf1YoVU3NSuVUqsWxAEcJDcJkWtW68AENEM/gnoPeod0MhbF03+ZdiGNm8IPN1A+UCx9ubWhWBvR/LYJS1xW2AxmJgbmNMdcGNQCEEUHQ3hZAJHtY6AFDYxi0a0PfG7ZlO4qsTwBcfdFEFa6wFIBiz/ZOH0lkUvvClMU0DFeqbORY4OOiFS3TQSC6MAfFYaiygltsXyEp2kDbMLrQX9jS1nVD82U1oOpjbRjjHQLDv1VUhcy21NRsVwD30qjiFUpFafayW11JvQfQgp9rLX0qhKmndx7J/OS+tPlMmkPDNP/m4lKaei/5opT56amUxYzHaFoAzB2hWTZbSHV6R/K8lM2zL+Wzf/jP8uLZF3Ln0Xfkk9/8fVmc35ft+oXsr54ReM7vfiTVnUeSYF9Qym43tAqgqnN5V4qzByLzU+nhyZqicFZFmIl4dPVG+tVTQtc9/qxfcswoqhPJFqeSVdh+Lv0hoX1BUWRSzRfsQ82uZkp/OptLuoCtAIpn5brQARuGUGxyeD75qIu/CasMcLNl8D7aolthi4T0hcazy8alHJBSF4EIXO3h1JmPM8AfVOLwTsXvqOckK+4lxWJjg3Nr2LBy9H+z9pCyoLUAFbAN7jw2SOlpCyjbwfIBnzaXVLjmu40kyZ6p7m2+lKa4z8WsvF1LRuC8lwNUq1gcKeCdO1PASUU12lavwDWttKFT4QoTCn1pQLz12W7vDViEyeYsGkYFPP/bF3IdutrzDcpj9k2zz2h3cqi32j5ZaNAWC0bPSHua2HtJWOPTh0eQoNsT2YpLGgRHn6R/ri9S6fgf3glCtoUvxGEpBqpWqMALOaQF+wgKZMG3tU4KqTNcJ54PYOiArbrwop7aCpPDEOHtJh4HXeJ4bWwcPvD3pvFT9DoO1VgMW4U3Gi8g+IpjDM8E97CPzvvoe+MR+9sArsfvD1GGyhtc0zexSfzOFZ/d8XvT2yHu4Uwn4PpN3LVpn1MEpgi8TQQm4Po20Zq2nSIwReBbj8B14AqwYdCBAEZBZQwmeZKm+Lj5hKMX6VBcyFMgVXnjKaixV6KyLpuIRLV+dX5kCkU7oAo9o+Owku5YOeiKqxh6jsCpQTy/BodPqkoMvHX4x0ByNI2PrAEgqlVQh0kpUjYdVDm4GEFOhYDXX24jhZ1DGFOoxUAmjrcnsw/VUzROwwTOYkbwqlMaD5lCJ+ztFoXrkVdafFwFTz778tTiaAu/X5DS8IBRcqHBJb/+EQS/qTGFDVSlPALY0fbD/tzn15WUJkuKPDqp/zJ1nldbv63jjQCx+VGGnH6NaFQletjLyKohFJ9yABJBW+tLgZ8HaKcI3aSzAaYPxY0Gpa2eo0+8Ne1+JBAiwFffwJD2jb3H5nwEdNbuTTmqKcvqr6yQDBYCrdRQ/LWArQf1aoXyld7FAKsZ1az4g0k8/BJR7ChjhW1t+KoWHwA6q5lbX1QAoPYDMQyOFwqwTwUnpnhNsH94U2I/HerlsL3799EfMwBXqvjQPvRvHeaGcSU+3jUF+kjobbDT7o9F/1oT0n47LBCN2jy7j/kwxl7TJiPDrx24zkqkqtsYDBUogasJv6n+9mUObUwDNDP8wYUtX7gaqArHD4tBaIY2ZmnxNXdh9LFC24iyHuxTLQH03mjRNPwbAN19LDUourglWJhyv2EA/KaRxlTJqAAPH06pd0zdh6p1v99LjbTtvpWsnMns/KGc33tP8momddPAtVO6vpHd5aV0dS2z5VwWC/Nu7TtpoabFcZDmPltIuTiTQhJZP/5UPvvHv5Kr9Uu5++GvyQe/8jsyW8xlu3kszW4teXEq8/P3pTy9J0leSN/20u9R2Gsl/aGWYnlPirP3RGYLqiOTZCYJrAVYQR6Mbyv95QtpN8+k2T+X/eqFdLudFOVCytOl5EUlUp1Iny6kabaSHhqZLc4kzStpa/i1NvQURZGtYn5XshxwFnYduGLzZ8WwZmNYXDUeY5uqA4fteAtodZNJCj/gNJfDQX2dCSxh48FCcVYAysYgerCynwBGAtLGo74t7nGxpJVDs2cbyOHham20r0o5lPBTTURqjD+dprKT7KGoVs77k9Yvpdw8lWS/ttT8hAWx9umSnqwZnHsBONstgStVuvmcf6OdKQTV1toh5R42AYhDC3jd8PfwBtYxUcfrHh0IYwKUyQCRtjjJMcLsgPQ5Yant9HDtImuDLYu8dVD39i2B77BU4z3dnsTWZahet3HW+4UDSvWnxz0BLDXPbe5Qsxa4aOcqW4et+C2uNy0JmZt0QVDdwZM2SaVJMmmyXJo0k5b3EtYR6tmqalxcoT4n0Q7cEoHvJzYOjFdoXv16qiPGTVR2jD25nb1f6Hfil7pjRHr7MY8Xsm97fRitMX1NhWsAw7eeVpRlxWvTonNvpu99dXzf9rce5xDet93BG24/Adc3DNS02RSBKQLfWAQm4PqNhXba8RSBKQLvIgL/5//xv6sKBhOnSMEa/MpYGMehiyo5qJCjoNP0Fwbv4smJThTMy4+wBj50tSTdThIoVVr1QNO0UiuowpRl+KM1WkQLEw9UVy7mkhYl0zB1v61Iq6oqYin6Ohb0c2PaIQuyYCJUsxCJV28GLKIiBZMjXAf2gZRA7IMquZxKOcIZL0JBpQllrCJtrxPPquIkFZWj24sX0mxQ7COTfAEF04l+H5NT7LttCJPoHYfiJFTS6MSL0ykqbDHpgT0BUvswMdJJLDwNqcQlTFZlSvyjbgydKnywO6ZOW/o0iqTgDyalBgIclPIcLL3SUxbtZDgphochoXiA5XZUT3F0Pzm2g6jysqly9BpzSQ9QHeK7Bvq4b6VDQRBqiiznQXoe4f9MlattTpVElooZ6JUrbBWkQYlFT88oFphYMxZQMlmr9TYRAG5kOREmwbg35gvKeLC6OlLqa42TFSfSMs/ql6pkA+eQa5tM4R0Imz9tk/TgZIuDatRBoxZ6gk0FUyrpLYxCNDk9HHnumHBD5cZCLQ3hlfYdJrMqJDAPQvJdKgj3BFEd/sY5G2yg/y9UsHlOH2L1OzWfQIAqFsCCd+ZO2s1K9tu1rDZbuXi5lsfPLuTLi408W7ey2h/oOUl8kieyqHK5My/k/ulc7t85k/PTpcxnuUCgyfZJ5naQ3a6Wy9VGVqud7JEy3ovs2dRTKfJM5mUmiyKREv6OvUJdnF9RFlLluZSED720ace+Uua5nACoHTLZ7mrZY/sc/pgi2eEgeZ7J2f0HMlsupSgryfJSMqjAWChHlbyeTqxrCXoPmdbLPmYlbcIijMUPPqEE+aqQRROxdQ3ec1+XcHgbL7KoOtaK4bjNQryQcRD58NF9ee/+uWSs8qOKMFRup3LUnTaCnYH6BoRiSZH/MiGdQVmnZkSpBh+iJGjte1SwGjqxjqnbRH+otEU71vYM3eOQgu3+i55VoM8CAtdex3aB72bXSY1U8xZQrJMc+9ivpV1dUdXaNI3s4O2K1PXZUhb3P5LFnXs8Xr3fMyUd11ZvAL9qKWczmVUlU+KR5M2CWm3NBYJktpD5yR2pDolcfPZP8tlP/lqarpYHH/+WPPjOD6SoUtltntAqo6zuSHX6QNLZCWEcFKeAwyyGddhKsbwv5flHIhX8P9G4K0mSipXuyaObWpKrF9Jvn0nTXsl+fSHN1Yqws1wsJIXSdH4uyeyMCtyk3sisOpV8sZQWXq67vQKpcqbFs8oTjmd4NlJdbIuSdDuOUoNp8AAFalDvW/x98Qwqcz4T1M/UsyqwGOILiNpQdBwjQrQxnT6wvpBm6seE22Ecq2n9AHUy4GbeAYKKHKpcWi4WJJKgk7ctMwKgSD8kJaEnrilrLqTcPZXDbsX7SbV6Usg+qaTL8NwXFs+S5krkUOuzBcpU9r1OMnY8PVcAV8lmqvbsDLjiGHymscyfxohgFsAVg4TCcj5BDLjSB1aNGXSxgrAVBetUhX3oDLjifYKfOXC9/lbGfh+ony3w2GAQxgmuv+B6AEutgJdBcyhz+Z5D4AqlrVpRdElKMN1lC+mzuXS5FshCMTb07RbQNU2lpTWELVpzoQaKVvjy6kkwvvGCnUHT0aLdG7xsDjlEr984TmmPtx4tSr1+N6/dwkes4w3fvbXAGLKPrynOPXrtKb+zDfhuaXuLnz3v7AC2owm4vuuITvubIjBF4G0jMAHXt43YtP0UgSkC32oEAFXUE9KB65CuzZRppAPSpwzpnwa8bEKu4CxO03NlhCqeCMfwHaT5ogJzu5W03UjSrDmx7ust9wsfP4JJqEWahgVCqIYp55LMzySdn0oG8MTJD7z+MOGBWgpViTVNsoDqBROQdi8tAFOz4yQekAoefCjMAmAHpR9UNfShhI8c/sakI88lx4Q4L6Ug3MWES3MyARWwPYAbYE0xX1BBgsrVu6dfEkqlVSXl+V2mjNJSADI7HrNWkI3JHYAawC7hlr4C6+RYFT+YNOJ3h0SLEOG86ccH1aAXNTHoAwsDFCcCvMgwAadkBdAWk8hKMlTpLgCGsd9cVZgqaxHBNrw+m0Q7/QTkY2EWKHasyI2iI00Hx7m5lxyrWSuA5B9Wg0blY4OtCaDzAFyh0HJQEKtEQruLpC6qXDbsScik1Z0VWo4ntjphxbQYsDU34AxpJWAlPAsrQvsEoMFUWogdrxNw31OnHfKGYjS2jd33BHCTxX70nqrCj5QbtDT8AXxL05lkSDHOoVZS2Nq1O5G21jZpwAJeiASWqbY9QFdXoPJ+GSjmteC8mr0uUgC4si8CmsF/EcdXBSkgFuDHAaAKKdlQC9Zr2CjKoVxKWkBhl0tWFjymq7F1EaWRbr9lKneNv1dr2Tx/KRcXL+TL55fy5dMr+ezpRj6/2MnTVS27BqA1k5NZKXdOK7l7Usr9k1Qe3TuV9z54T85OTwni2t1Wmt1O+hbtK5XtvpGXlyt5frmSzb6WXXeQHerNJaks5pWcz0o5nSUyN+9SeMSi7VWzShZlIQWhYCdN2qHkkpR5JqfVXKCFq3ed7ABIqxR1giTveymKQs4e3Jfz+/dlvlhSIZlB2YYNsoILJG6hwPHMCnMxDRl9wu1CwuQV2+RcBMK95+KFduZh7A7Fx4y8Gtx0wKLAFeo0S+82IKJ8UyfKXmBMu7yrjYdjBC2ZeTia4FfZTvActv0dkwzWxRmrycJuPN05ehK5eo8qaHZPWzggaHJf2bFFi9pwYPRTNSzHbBu7uUjUaZE1gE8slGGU6ncreqzClxPq1z0Vrr3MTs7k9P3vSj5fcnyH3ynHlEMnLfxfUXALiwdQcHLRBQtwidS7lay3K0mquZzdfSTl4SCP/+nv5Oc//TsuNrz/vd+WOx/8KoZOafYXBGzV/J7kyzvSo30keK5gPG+l3a1l322lOnkoi3sfE7h2HA9x5goHKRxt95JfPRHZPpe238lut5H91VoLE5VY+MklW6Dw1ql0dSf9eiV5Xkh1csoCVu1+z9gAjvblkmpYtFe0AiyGqBLV/HPDSpWiJS7AENDpNkFdjHtpC5NZoVBPgasrHn01T0dn7idYTmABy6TaVgSPAJa7xz3H4g8WU7H000sO1SqGkzyVrrBFRlqwAoN3ajMAmwQ26ZaWAfnuhRy2F7oolebSJ4U0gLIArgDFgKftis9/SUpaOOhyr0Je9gXCYSw4zvks1IWpWlI+o7CdLc7hOYVnExZwMeai6Bn+HfygAXz1WYe/+RqAZS0uMuAZhHeUjSpc+W7UESR7v9NFvLjzDDJ3BX1etNHHBj2CLtwB/OrvHRbqoqzed7rKMHUA8ZlJA2uKfKFWAmmO0TAAV3jwtklG31ZdfzE1K+0D1Nn2mu8sN4ttX978dXRcMvDV33OP1mMQ+K6Bq0V24N2j2/LmatrXR2GsbI2351G82OWNZ/L6vX+VLb4J4EpVsb8vWv//tfkvQr/7VSIyfWeKwBSBX9YITMD1l/XOTtc1ReCXJAJ9jVRA/dEUraEoCyEPC5wANAF0QsViRVVs9XxUfMXglfr7AcZByQTgiokPgNNW0mYlh92V9DsA1430HapTN6wi3SGVEuogTKIALWenki7uSFItFE5Q/bqjApbqM6gH8xnBVoEKyX0j9W4ru92Wk6IC74Ftwwkv4Cr95TL45nVS11D/Nfw3YBWqRedFyXTPsqw4yQ6QA4VdALESkaKcy2y+JFxZv3gq66dfSFvvpFgupbp7T7LZUlM94UmIawIghpoEXn9UzmYKUhhvT3O01DNL6QSRg5KJ50ZWm1ORp3BbrRSg6ELxGUwEKYCzwigESOWCwDVB6iqUUSh4YipIAliCWcAEq9wOYGkVmakwHsFWnYC5CjKomA3QsQp03ygk4j3RyTT98CydznRF3srCVFInkqZ+ZQPUCTxhNK7JipYgR5z7wGSXbWvwZvWJKkGnKQ45SUa8cD9zQGdUEjcoZspmtiXCZT0tVdyoYo7tnqAN19ZKBgVXD3V0yxRmqop9Ouxxh3oZsUcKbLbQ6tcpUp630nVbKrqp8MKcmcowqI7wJzEwrP56BMqEsEj/BCQHzAH4Q2G2hn2QnpQUTeM6oXJibXQCjX6HlOyN9LutsG/3AP6dHNAWlvf/f/be7NmNK832WzlnYsY5h4OoGrqrq++99oN9/eAX//9PjrCvw9FhX0d1VZdKM8kzYcg5E461vr0BkCIlUqK6+gGngiWJB0gAO3fuxP5961sLUbFCxnFJCRojQSsmxFOtPXQlxmqDjn+aEs1mj833D3h1e4/v7rd4vSFoHXFXjnigkrQbUWQJbhYTvHiyxLOrCa6XMZbLAtP5TG3WdVlhc7fB48MGbdtrfDj/mrbHdl/hsaqxazrU/SjbgVlRYD3NsC5iTDKDOnwdwukkjVGkCVLVQQ7oggEdQQqAaZohYxBRf0DDdYcMOgaoryMULmZTXD97gvlyhTSnytDWjYjXugAQvZctBE9BXE5VKuAqVeGbW2heR/KF9SpZKwcd57i3gvCydAOtruDhEuJ1rTglrU3/k+WH26M7YOaa+wVdzoCrb3emavB8I+8e84ZnrFPJHd/iGQDWa1ltycR8x/8wWGs/1tIswOaCDqVuPb4nU+Kf7iNevW/FEhZnPHDldc3CgNmx0APYim70lBzrEtXDra1xhwNattjjgMlqjeVv/qAW86bmfYNqcRYDmRTvrgmuO4TnXMvjXOrmaneP7e5B3Qfrm8+AtsHX//ov+O7LvyDLp/js9/8Fy89+J+A6diUQpsim1wjyGQYBR3Y+JIjGAW29Rd3VyOfPML/5HQ5ZgUHQl2AuxxBPHHAtkTx+h8P+NYawR02f47IRtFX9K0iAbIJgMlUBot/vde9KpjOERaF7TdgN8pIdeO/LZogTAtdAr0cAbafoZBWhuUXFKMfkeK5tXT9a72he27pIz1ZrKKfthzPj8T46fpI4e5rRBThJRa8bl6ifmxVWCBgPvMeb2pRFDq5jMoBhkBil5pw7HQt5B4CesVyP+d6GDhHXxmYDVPcI5dGaYAgSGhQoAIvnNKJ6dthrPbO2ewJXFv0a6/DQPeGAkd8b4qnOowpTg/N9Vdu/K/WJfxLMErJS7RrrePKpPSpcvQe44i+ditsKyLQ1OHRUuFZmN+FUxw55u8Ki94p1V5cHnnqfPCJf3xTR7upySnmnmJea1Qcn8qx2dg8U3+f5K9CHM3TxFH0yRR/FpnjlHHGFR1lCsBzrGi/8bfNYd6V1i4qVb2jcfxZwdWj/rXXy3f/pQaCN6t/nx8PsX650PasU/+Au4c/syTbBSmn+1d98wqeEzX7t98d8G2z/nFE/nrczv3r+3T/nF+D6c8bz8pzLCFxG4NONwAW4frqxvBzpMgKXEfgVRsCAq9NQeWXTkUK5tnu1MRM6GYwjNHLWYkcfOLcXd95fpgSxdndulBoE9F/rShzqDcbyAX21QU+Vq1R7ToFKSMltVhKphTQq5ggytlOm6AmcqH4dW1PREHZwE5pNEUcporFCX21RbbeyDYgosTn0Uta11V6bO7bRxS5cp207NFQB8u+TBHFRIE0LJEku6Kp0d6feYQt5z019GAjWFNkUQT9gf/c9trcvMTAde75Atr42ZSk3lnUteDwEgxKydUxuPJ2bl7WoO7itlByql7iZs/Zf/mgfpw0k274Njuq7LgNHBMC5iTTPTvtDSV+KMCFwzW1jTYULd2lqc6fHrFO3OuWWnsetK1WYavnlefMBRQZyFWDkXl+/c+3s9MezNns3IVwrv6lnrcXdPorbZhw9EZyXp/eJ5DGsOfUIB8QPnILXxsk8Ik3NeubPqk0yVVTO+07tqLHSsKlcpDIsDBJTU2nuWgHAlLzWZ+19fbX5Yz+yU9VyI01VU3QwVWnbWUsv34OlWVOJ5Yw1IqpUU4H7KJzggETqtr57xNjvlTKu62a0zTahi3kRRjjEkVphZT0xjIgJ0AQFDMgTNnpRud5iwHnM8BkDLP3QoG9LDCwsVHv0BK4tIXiAkGA1z015PbtSUnoacWysHZjXSsck93qnFPaxekC3f0RdblE97LG72+PxcYf7XYVN3WLfhdj3EXYd1Ye9rATWiwl+8/QKz58usZibhQCnd9sMsg24u93i5e09NvtK4zOZzpCEMfq2w+O+xF3dohJwjTHPU1xPM9zMM0wLqtQOKJseXc/rlMA1RqHzfUA79KjaWtcMLQVmWaFzyb+jUUgSBfYnDJEUGa6eXOPq6hrpZIooyZEoOZ4KOlO0sSjC1xBwldLc5owVAUx3qiWSnrG8JqWAJBg3YHsErpr0ruffmbjqr46+tG7DLdjq/BrdJtx7Gwq/mjTKtW3bNeAulGOSuq8YuAytUwHBXXk/1szqAa9m8BGWOvDrwguPwYhnsNXGhNfPCbiee9X6/mn5uWp9sMIFgdwxKLGzrgf+vqM6kpYCbAkv99g9vBZEGwIC117jNrt+gsXn/4BuCFBXTLMf2ROAsanQDLWUyDGo3M4R8vxGGYKuQ7V5jbLaKDBrdfUZunKDr/70f+Hl118hzeZ49rv/hNWLzxEngXVhxBNksxsEUq8SJLKmEWsdoL9r1bXIZwZcg7yQpYWt6RmGZIKB6sNmh/j2K4xOIy1gAAAgAElEQVS7bzEkgdLh0dh9MOI1jRg916mUhaAJDk2LodkizlLE04XZCbBAyNZ/3gPzGUJ5xHI9PcundyF4NvamiqQq9bRWmMeF+fESpHMtJ3C1bgv5gsoL1sG9Y6CdPV5FTQI8FdIcYHXBd34d8vPxQEdd3ncPIyIVKXgvoZqV9+nUrh8pXGnfw9dmlWhAQLjMe1m3B+o7RF2j+yShodbsMNN9npYA4bCzbgqBUq7ptKlwwFU1OAOuSGdAmFuBuKd9ES0aWKxT2cD5KtPCxa5x9ogcgkwQmWpa5YmpO8Pa/51bgYrILC6ySAyut32jsEzdl5xvsVen69rSc52n+BG4+iBLG39TnXq/agdj/fpxXHXkVqxQMClyowKHcIEhnKOLJ+iSAl0UoPWeu7z/6v5kx/f3YIPSLNA66xFaCxydwn++2vOjYKsm4gn//b2Aq19ZFb74i37e/Qnet+7aWPH/fwgp/ZE+Bb781MD1qJa125GtD27cLgrXXzSBLk++jMBlBD7BCFyA6ycYxMshLiNwGYFfbwTOFa7WCmfendr0MRBHKiQmBDvvPYlgz1RW5zttB7VkEcDHMwiFm7CxFnAl0BlKAp1bdOWjVK7msUoVrfP1Y9tlMVHLZZxPpPJhwAd9+HoH5hL6OGYGt6hUUwtc9SjFaV2Vpps49GiqCg3/u6d6ihtRg2lsz+d3fgIjJgFnRY50MkOWTxBzw872/yPoIAxupWykMifJJsiiHGha7O9eodreYogOSBcrZKsrA6tNC5Q7+RAODKlIqZplsAq3N9xoGkHTJpC745Cb6EGKVbbGHgEPYataKp0a1fm5Wtv5qb1esIebWKpz+Pi4EHgAW56DSEpK/pMqWWvn5IbVtXp6c01ukNUu74Cr7aiPoPXoQylwYq2aams/IiHXNnf0tLQNpwLYvIpHHqc+5MepSI9+kQeDF2q5PxUApIxz4EZqrePm1FSwXk1rbf1UT9Kbk63ihNTOw1abZ6dUlOKJoNipw5xSW78XYHPA1bWfEtAGVGHTw9G3ljtQJvXpGXBl6zrnJIEK4anZZjDQZ2+AV7JLQhbC1gQxrQS06acqk/YCtnE3Awj+ePWvomHcOaN/IYGgebr2BE57qlKpGi9NfcX5QaCeTBBP5kincyQM5SkmArzi+wLnZiHQVXsDtfUW3e4RFf/st6h3DbqyRcO2/7ZRUFZ/CKU8axDKf5PvPc9TLBdTLOY50iyQ/UZXdmirAXU94G5b4evbO7zebARTFvMFFgXDjUbsqgYPTYdKLJE2AhGuZymeLnNM8xhtP2Bb9bRsVst4fgZcq77FZs/PPGA1mWO9WEhTvav38gWlsjWTNy6QZQmWV2us1lfIWFwppihmMyR5YT6xtO6IU6S0G+D8cepr2XzI49ZAgcK9EJoFROLCdjQfmCB+vnm3+W8KVwdWRNGdV648mdmqbVDGfs5DtNju66KnnNJbACt8UyOlooDfALvjuGi547X5hvr1/FbifV3NElI/Xq8lHZYHMx62+mvIB7C5QojBYfsM5+pzXbfscDgDrq7CYbCVhTYWsnjNEwQdRvlh7+5ea35ySnQj2/ATzG+eo1h/ZjYDTYkwGJDw+E2DqtmjHTpkUYZ8tkI0W5jSb79HvXkthXmxuMF08RTl5jW++vP/jduX3yNJZnjy+R+wfvEcaRqpshGkC6T0b83oMWq2NSo20du4LdH0B+Szp5iuPpcvLNcsfXL6hsYz9CyglBsEL/8Nw+ZLHPIEQzpDMEQI250CoGj5QosPKhLjdKV1oS3vBJGTYqb7zMji4xgiKmYqPHJues9fjrW8SM/U1wqiEpB1vsMeatESx7Xc23rO9cOpTj0QtLYFzV8d23m+6pzyvhlaW7p5Fb+Z+GjKWi0oAo9U8RKey0O953wNEfKeyrnuCnPCfHwdAVEWovgdo0bQPCCWyjgx1SmD9Wh/kxayzQn7LQ5oXbdCat9TXCHYwPGIkffBbIWBVjJcu+n9yse4zh1do65wKSap7gCuuGe2Ow5Ou/5910HNq8qAK2hhweJxT5slK0KbgbMrRDurFxsvd30f4aoV6uxcev9nB4GPhW8bY7N0dpZGfG3ZJVDdOsMhmBtwTXJ0cYImHNDyXs9ilMLETs/31ZTTKsPis602b2pbP/x75knX+WHA8g2FpVfgn9jdh7/wL3ykf7deZ/rLgOv5KLx/JBUB4L4oHYGr3sAJrXrY+m7t68d96PMuiE+pcJUNxDtO90Xh+nHn5/LoywhcRuDTj8AFuH76Mb0c8TIClxH4hCPwPuDKnaZCpVzYlff11Deu87bWNxQCpmiSuoVQy4VkhdxEtTv5Sfb7OzTb12pbpvrENXpbm6pChYAxnwGTNZI0RULoIBg1YOBrRRmyPEfK36ndmi9ToXr4Hs1uo/fLPwStTcnW007gguqqmu3WwyBPx5ibOmoNkwT5bIJ8OkM2pfLNlC4eJMp/U36BVKpSxZghOUTo9yWqzR26ZocgjZAQuC5WBojpV7nbSAEzUGlJSJtmBlyVv2GfVdDUKWOoYJE/n6CbAxjyljSfSA9NjH1Yyya33dqYKVyJwJWb6VSKIHqWqpVeaiJusAlvzdvQNnyWTH3cMLv3o7ZfB9QFkbxKRi9skE4WAvpjnnK+Re4IH6Xusa0DbQWMJTmPOtNUOa9SbtLN55EfhH6cavsU1HLKQmcj4DdIx+M5yGOBYFT28k8iha/ZJpiSV+9fylLnT0s1HCG/oJG9tfNQI6kY9R6chy0hdMeEbOIf55NLFaTzxjX4QQZgLen8Z08VFDf6bQlUlcKnOKYjFdkE74L6PKdA5K6VVuFtbPH0wWreO9CNolcxOyBCCwAqUTnn+7JUiysDZKSGznIE2VSWHHGxkJJPvqXq7B2kfmWQFppKvpS8LseSwLVEvd85W44GXdui71zRhedBHfEWNHVInKKYxQvORCkeqdAeMHQEZz26hoFIATZNi2/u7vHdw4OCeJbTKVYMsIpCdMOIkkFawwFdR5/FXsFbz1ZTzIoMddtjU7VSofG6TaNQNgE8R2XX4n6/Fcy+ma/wZL1GEgG7coeaIUoCrrR4GAVcF+slFssV4jSVynZ5fYViMkM/HND0tDFJkbPIQ+Dl1hGCIvO6PQV4cW7HaabjGFBx4OTt3aiuHReoplA1p3rl1azf+aA1PwdPG3DOKhWS+D+Cbc4PXn86nAMyIqRnCka3bigN/cyH8W0ga77FBu082DGVqwFei3Rzfo/OvsEsZJ3K1hWutA4dEa27KfkLVcuFD0P0Slh3fWtBH2RlQa9qqsrpb8o1hf6t+4c7K/SFTKuPkU1nmF8/dSFTDNOqBb8UR9c02Fdb1G2LST7BfH2DYLaQGr3dbtFu73AYaxRLhqatsX14iW/++v/g8fYeaTrHzYvfYfXZU8RUfA9AUtwgXTzVms42bgmaeQ5VFKzRBwny4gmy6Q0OGX0znat1XOCQzNDRBqB8BL7/VwwPXwB5ikOxAMYEqB8RHloV7WS3wu6KyQ0O6QRtdYdD06jDIsjY0TGga0et5YSwshSQBYV1K1jNzqkrj+a9WlGOGrrTuXE4R8I6B+ScKttjdsFWH67lldVuHqk1Xd0Kvjhg6vjztdM6BahCpW0KrXQIOztwleN6JLsXgSfOIU/3/XcEvj8+fouw5TrmCnX8/sH7VTLRuhD2GxwOtfllw4Ip5R17LDocMMQJ+vwKBxZFWeylGtUFWsk2RulRNvtD10lgZ5DH9NDMAuVUIHMhl/oS4jzLpZilDYIK0Q62uoBJV5uwa9utDV5tamp25/nrf/9GwcWpPz0lExE1Qx7aOkjZG5q6dQxnaKMJ+ig1dWvYmWradcP4W67/enY0OHAWnGZr9NOwVG/lTNWoJef47ejDv4ge0eRZkNOHP/vTPfKXA9d3f/ofG0kFyAniv/k5bGztL12zzQeckZ8ei7eB6xuw+6ef/t5HvC8U7Z/pdnL5uYzAZQQuI/B3HIELcP07Dv7lpS8jcBmBnx6BE3B1tXcHmwicqLJRUBHhqYKU3Eb87LAG7KxNylSEBIkMlWjV7oeuRNBslEDc1zu0uzu0m9dKfKYihWFXVJRpM8TX4dYrW2AsrgRYstD8/8goaS1AYBUXE6SEIFS9VnuUm1s0m1sLkApDNE2Der9VQjuVrXxfhK3Vnn6aVGWy1Zg+lqngbbGYopjPlWIexplArO0zTPkj6My/danuYDv141ZwAEGPuMiQLpZIZ0sEzNomWN49oufGLEllj8B0dIPVLkFeSlLiJwuBUpgXfUXdtk/2AfKUZNu6S5FXm70DgsqmZ8trYIoWBUR5f77MlEGEr+53VBaaLYEBIqlP/W7sfNN45hNpalJTpJrVgJ1bbWDdc0zAZ8pVJTp7lY9rkbbXM4UmAYptpl0bv9KdXRiQC9WyNn8HcnjSfYu/8z7z78d8XqnYMlWrD8nyoNk8al10vPryzQpBnsEKgDPHVrNpcIFTbq6YbYIVG/qeaiYqpAy8qUVWtgxO1ehcLu0zWlhNP7Clf4ugboCKvsSjKbayAigmCDLCdzL3HgdC2bY2gE7bhzgDYqafm+8s5zPnML322E7bd7WgaPV4j3p7z6QfOfRSvUx1NtXhIb0gJ1OEmbXOx0EhRdMBFibHEKuhKXGoqDjfoitZDCnRdywu8HNTWTgIgErBJS54asXlOMR5jiSjmhfy2dzv96iqEl3do28OshNoW6bQE4wOuN/ucb/dSbFK+MlwrCw1qwzO5GYAyqpWWNc0CfF0NcNskqNuqXClnUeMhPYIHGXCOhxQjz0e9nsMPYHrEs+vuGYcUNalEu65RmRSdgNpFmG5XmK+XMj6oZjOsLpao5jONTepnCRwzXiO6CLd11asiSIVfrhGETBS5cz3m+QZEnkk2/Xkiw7GqpxOyc17U5P7+W8WAl79dlSf6TkOsktJdNKaUino27FHnyjvUsu1YLBocbYmK+DIQWlebL5YcyosuLnqVdxeyaogLXdt+nIJOY/3NPbQyQX42Mb+ze28+V7r1a145NYJU1k6f2gFu1Ex2soXOQiZTM/7TYPq4R7VfqO1kesZi1XFco18sRR0ryvadLQIowNirs11he3uUev6fL7C7IogdIq6G9DtCVxv5U+czdZIpwvsHr7Dd1/+GbvNHkW+xM3nv8Xi6bVTZQLZ/DnSxTMEEceodW3fiakw6R+aTZDknGczFVCo/BSUZ6hVMkVLAMbOjZd/xnj7FwRZDEyWGMYYw+4eh34n25k0TBBzXkyuMDI8a6h4ASALYsTTXJ6cbWf+sAqM5LpAGxIWlqg4JXKmAlS+34TzVgyxtZ0+rq512VlieF20gK0sOcxixi/Ygm/eG9Ypsu0ftCmwYplKTmfz1E85/3d8L6E6L1ig7BC0HeIDi5oWIEhoSw9aTgnzliWc5eO5DtPXt0ZA4OrvAVRAe592FvjaB2AsTTnOoCtNM/teYr7YAYYkQV88wUhPVvrDHjpzEie8JzPV7cW6dqjVp8WDD3c84VZhdvseoOubx3ae9Lz/8Z7Q08rA2+8YdNWtz9WjrSOBNj8OsnIR0j3Jh1WeFMNv1qzPryd6eVMJ7fzq5Qs+xxjOMUQFmiiVorqVunVQhwsLqnZPcy7jzjZa1iCuUG5zxS72tyHg+TfGI2x1f3kCeR+qw7Tqy3ElO/OWPqn6f/o76qd+hOfHWnHfGPyfeiX3SfTV40NwtR1PCtcfIbKC+5+Kivp1/4elsJ/6cD/6e/vk7/4QF+D6i4b28uTLCFxG4BOMwAW4foJBvBziMgKXEfj1RuAEXM/USv2IgWCBQEibImcnYFo+8w11ZM2roqQgVKu7azenZytVIGynrh8xNjsMzQ7d5hHN5k7Ald91E/lsEnJyA0mweQAm14jmT5DGIZstbbPLbRPVowk9SnNBqKHcoH402Dq2lVqOmfTetC26urLwKsLWqsZms9M/CTVbeqyyfbkoMJlOMFtOMVvNkRNSRZkBTrZCnqlPBFyNjKKvalQPbOPeI0pDpPMpstkKaTGTgqbdb9CWD6b4YXp6RtWc2RQIShMY0S+QG1R6vIoHOgDo/BT1hV4bYtcmKsWZVxYZdDUHz1CqTtvUMmCEvq2mdjV7AYJX8wv1LaHW6mybJrb8GzchRuLG95Q17LjJUbVsoWlmg2DAk0ogvyH1yRy2czDFxqmtWvNFlgK23dGm17XQ20bOpZl7X1eXxH3U07jAE+9756S9Cmai6lkhRvyc9LCl96FTB8r2gJDd+9MO5lXL+a0xJEhU0rxLkvb+rYT5basUainREms313hKZeb8+ZxSiGCS4I8J6n27xcj216bFoWWYWyzwyZb+oCjU9sl25Y5hVU2FsG+Rel/idKpkcqlhw1iBNmp2HWp05QPKh1fY3t+ioYpuaJEmObJijjSfy5+VAXPhZIKwyCxshiJkWSp36Lo9umaPTqCVkHUnKwG2ZTNATmxMoW60oWC4nBVcFCoVU9FKWBOrSKE/Sazf08Zjt9ui3u/R7kzZWnU9SvokdzyvbB8O0Mg3uUVHBTCtQ5IQaWzWCnRr2FUdyqpCGhywmuUoshRl12Nf0/ojRpoyOI5B5Z3gTxsA27oRKF4WUzxZzpGlIXoB9R60HhFwDQNkWYzZYo7V6go5CySTDHlRIMsLuzYJ93j9MLCHUEihTKPsGxJ58xK4ms8yg2hSAueUwNmUf4T2HrZKgerAlFRyBLJcsBycFaD1880t7W+CLFN3++IDYauKM/zsUvfx+j15Bxp48gfy/2FBa4ZxTxtlrdfa4L+VRK637K5dVzwzfbopHy0si4p810J9jLs5HVsWAroHOLsOrpkeButaHyx0zgPXrpP1QyjgynV1L3UrFeEMLWP4VTpZYLJcIyoyzZ9qx6CiHklKa4wRzX6H3e5Rnrqr9TWy2QJ9lIGscmgruz/s9kiKObJJge3j93j19Zeoqx6z+RpPPv8NJuuVwre4LhfrFwKu5mrSmHI+zK31HT2iGTsvlgDT4GMCL8L4CCnl4xG9NGN0VO3efoHx5X+HjGknS/RjjG73gLa+03yZxDlyAvtshm661CmNmhrJMCKZTYBixleztnwV1Tg3/XrONPpAFiSnseb0IkR1thQeuMiiRVpmW3tlYcJ7m90PrKjm5o47VwpPUx3NOiAI8Gl/YKpnB+pkP+D63l3BQYhSXSpW2Aq6FjGtQPje0wwdvao5N+hTrtey+4g1SfAmaJ6rAS0AVLBloSXDSOBMVXNzK2CtWR2kzluV6ugIEYO0ghBDkqHPrzFGudS2MQM4dbvjmkslPm9fVhCmVUwkOwt3zQhAWsHPxsAV4vStxPvSm1cti18KfvPKVld8MLW/MJtTJFuxRbBVlkIuwFLU01mVnH29M0Tp7s3WviJIS4sEeQTHBK4T9GFiUD46oI+Azql1ZVgiP+lAS46e7oY3PNr7ODX7TwHXtxWZ7h78zr7yd35F9euJg66fkir+zK/E/iPZOP8M4Hput/GB7+Gngasj9W82j33g0X/4MPve5sf+7ZLYxx/Wg3fZQ73j5wJcP35ML8+4jMBlBD7tCFyA66cdz8vRLiNwGYFPPAIGXF3lngCN5GOgqpNKN7/JcOFITmV4LotwkUGWVOzULdw0UdnKNudDu8PIoKyG/6SlwAbt/lGgSVsaKscEXKg3OQjs5IsnSBdXCrXwnnCEoIRBBImCbm2rdlF59DX0xjsIuPJHXqj8HOMo9d393QMeHh7R1FTesHWZn+eALMsxm0+wuFpguZoJwFBJJGWVAo0YLuRCddhSylbJrkVX1qg2W/RdhaRIkFEdS8/ZmAnTB9T0qW02ggZpsRBsM1hqX4TVHuyStbkX86FNR7WRC0Hxp/ooJJOyh1s6aVvNM1IdijligraYykmOp40T4asgJL1bueHzuwxvEyDg6jfSpoDxeNd73kkRpPFk4j2DmEyVKngseGM+lKbeZaLzyUFSnIabdlio0BEReRW1b0Pnb45J8PxSb7YKXlFjnNt55Gmz7SAv2/pjeuPaOfPehNrgqhWbLe5UIxHA2SaZ4Irzw9nPmvcm5Z/OmpAAQ0EohFwCXSSWkXx4E/l7Enw4D0WNg4EDqsEJeNq2krr10FBlSUxPhSW9TSdIGNCUxAJ6nINdb0CXM7+IqeA0K4AxmWB0ITkhgUBXy/u4vP8eu7tXaGjHEQTIigmKyQLZdCnrAKQTZ6nAtmGCskEt14e2EWhtqy3aPQsPLliLHsZU73I8FAZmPrGmOiU8Y8DNwbx/qWaNMrPUyFIkSSxIxvHtqhplWaLc7tHszIagHQbsmwb9eECaZijyXEoyqs+35c79jgFhQCrwEKPsApT0P6YfZ2zKQQLXshk0z3KqSqmS63t5rnZhhH3bY+xGFEmMeZEiz/j+zW8xCSMUYSrwGqcRikmO9WqFxWqBrKA61fw5CU51bmP6dlKFRxEgVfBMqKfCkMpjNyb8JZ+T0Sc5tYKI1E4WmnWErc5OQHYeroBDsM/nmo/rucLMNrJ6vlO22iViliMysNX8D8yfWITIrqaA16/3EX3r3mDA9hTPYhzIQTQt+WdaL5eOpSM7VaQe7i8MQVReP+496b2eeXoew+d4HziFY2k9UT3Fnq+imvOq7nkNDL3UrVQa1ruNgCuLI2mWICmmiPMFkvkcQRyipif3vtQ4ZVRM0gN4x4C3PbI8xWy9RlxMpe6nFcHY1ijv7lDvSjvWJMb2/jvcffs9hi7EbLnE1YsXmCxXCt9iQam4/hzx/JmzFWkVMIVoggNtRdAhWz1Fli5VWOuiBB3nQZQiGQ2KsqWdaPbw8C0O3/yLOiCCYi7fY4bTVbvXKsoUSY7phH6tBbp0ijAtgI4+pnvEDF6cXeFAH24XOsZCAL1fdX9iUU3AlRY+zlbA3TN8kfC0khtw1a1HhOnkHaoigZ8P7jx5QG5qNoK50IK4XGiiLySYZI9rI1+Yc5w1AJ5oFqgIIxuEDP7q6UUcY8wIDGkCwTVjQEC/XBX3fCcJ36F5r4ddhVC+1z3GuFAbfcBOgPolxm6jtSkIMlNxslCobg7r6uiSDGO2smIjVdK8X+lSY9nKgz/6xbd6HYJ0rrH6rPRSd4VPCbUdjNa9SKpYFhv5+ZxS2/eB87kqOJuS0YqCZv0gWxsXsHi0F/HBXe6fuhSPMNJBbSmV6WXLQhfnlc2TIcxkHaD5HQXoo0A+8V5LKo5rJSAbHw/UncLVA3PNh3e0uZ8vISp+H1vezyWYdtZ+/MfrWrme+OCuN5+hnICPUph+3Jff4/cHr/Z96+kf89q+2O7X6Y97Jx/26NOInYog72LUms8/oog9HucT2Df4jgXrXroA1w87k5dHXUbgMgL/3iNwAa7/3iN+eb3LCFxG4KNGgJvSI3CVOokbC4OW1n/HDbYpmyxQi3v/c8WUw4THYBSqVEqg2yt5mFYCY7nBwFCfprQgIbYzU8VCxRgCdNy8EljEKaazBYrllSCltolKLTEvRPuCbOozKvO67S16hm/xWIInsQCZ/P+4Ge0GbDZbfPfdd7i7u0PfHdQGbF6qFhxBFd3qeomrmxWKIpVSilBJoDXOEFMBl6TaJPaCyA36ukW926FrS6STFPl8jrRYIgoK9C0Vf3xPOyR5ijRfSI1z1I5JPUf4x1ZIN3aCi66f90xpdtImWOqCOo2N6hztANjyTNBmwJUqH8I2a3un8pVKJm38jm3PNj30pV2wiBs71+YsRbC1qOp8EzJ7kK40aLZh+k0SYas9VzBcymdT3aoFWcf3Xq4OuGoDYGo5A6y0d7D08uMOQptor9Cw1k592ZdKy1laKPjFPuchJiQ35akPF7M5yoJBqzAWsxFgeArV1ywmWOCM9HtKDzGAqqArgseBrbFOhcWB0liaXQPBrqCFzpmFw4Bp1fSjJGxlkaGipUCHjmpJqtjSXPYY9Bdlyy0Vmj0VtAcmTweaZxnDrahSJWSRN/FBXrNjtVNbdHX/PartnXwv4ySWojpfXCsMK86m8oXle9Q8I9DoCFr3SmWvy43CiIaSLf+Ewq2sA3SJs13dh9l4n1/vY0voyPedFwq+kZKaqlm1JLONl8UZaw2vygr7fYm6YmiXnV8CNT6EoXT5hIF0KcYxQFnW2O5oQUAFfKP5RoBQI0XZjujaytRtB6Cmx2tLS4ZA4VwMwSJwZcgYQ2KaYcTQUckGFHGAnIrzlAD3gDgMME8myAmyI8JjYLGY49lnzzBfzDDQNqFn63qMvJjqmmcBgp+RwI/PV0s+1e4MQ1LAjqWsE9DGAl9OwSarDGdzcSwIOMDKeabAG2sr1rw7KqrPFUhn6nIXjCdlq8bTjs22Ye+lee7TqiLF28B1dOpBtzk/LjEe+Oracs3mDn55+GNrgFPbHQsk5t+sNnaBHAsBNIGgtwYhqCfAp+2Ibf0NWBG0OnUrA7E0bzo9ltcF7zHl9gHb+1eIxwOmsymSKYsIM1lxyNO03AqUKbCMwW1tJ/9WdTekMdL5AmnBtZBzNUZXVShf36OvemRzWmwc8PD6Gzx+f4txiFEsllg+f47Zaq2iBjs50qvniKbP7JqgAlK+yzPZcBzGBvn6KfJioXndUUlbzBGFCZKBYDFCn9JmIML4+Brt3/5P4FAizCcIoolU5O32Far9HdK0wGJJr1ECtQnCbCm7kLa61Zqdzp8imi7MrYXrAE9eRKV1IeUv56CKIuxE8cUqdUVwOXM+oTq/J+Cq+aN7h9lgeDh7zO7xAPENiwpaCpj3qy8W2Ol29wEt1mZVE+p8s2zaA4SmDK7reD8IMKQZhpzwNFCIpUDygdeFFiz5mnMG04c6bvdImp3mTp9McAhzdcoE1UscunsHglMVG0xIzpDECcY4R087loSdKolC2KxAYJ6s3mZGcHLsEdFbntCV32+kmbd5qctYoXauIKHQRrNWkgWC+8akK87nCOmg3gOZ0NWueQOuTuVu/vHRLr0AACAASURBVDuusHKmLHYBfVZYtU4WPkeQNZ5i5NxJ+O8pOhU47Zyo0KkCq1Pi6v5KxS8F9TY2Ho3a/diExO9rDX/7i6NfG374hfKngOsJHdpXuHcD14/6ovoLHvz2u/0Y0Opf1gPXn8LMv+BtHufVua/rzznekcVy3v6cA7jnHM+/m9vvg+wXhesvGOTLUy8jcBmBTzICF+D6SYbxcpDLCFxG4NcaASp3tIEgqJQyydShZEnm+WVBKVStGIDl5vns3ehLPYGA+aJRMRcItpYCPmNN0POIodqZXyU3OPRG1EEIWmEJ7UGCbDLDfLWWwmdg+x8BmDY+LllZrdWt/CcJkhp64lGZRAhALcuBG6ZeAIhQrW8H3L2+xRdffIXHzUYgdTabS3HHlnJCL/pIPnuyxvWTFbKCyeNUJFIRyvZ0trQSFPHxvV6XcO3Q9mirCh1buie5Ql1ibgzHGH1Dhd8eCHu1sKbZTBDHlDP0XCWos3ZlbX7kw+c3Q1ScKuHJtYZ6JZttrD0Yt5Ae58OXpAjy6XETrlZRJlqrTZqhPpaIbD9noFwt/gaApIjlf7u2X/MrNDWoAXiCytr88iTeMdWOYKvCX7zKjxDOlEvmIei9Zy0E5egPyZZSzS3zBjb46rcJHk3bNkkqKLEcP05UkhGKUd2a4ZDOzGKC50vBLg5CcFMv2EobiVoBZmwZprLK9XwKfKkFV/5+9Oc0UCRcEdA71fwOqVrzc9DGk4ewTTjn+1DvMAjGmx8rbQTk2ZoWGHP6sVL9SJDbyKNQqlNCK6qwGKA1WcjLMaKaj4ozhW6V8gGu719iz0A4Jp8DyLMCxXyNdHGDkK3IVDUTuqvV3OAMw7B43fU7+rzeoeL1V/N1GVQ0KqiKXqoEzAaZjRpQUU6YKs4QBEiyWJYbbLsn7LEZzJZVZ8XAc9qPAmd106CsG6l2OX8ZbMWxZjuleb5mCFJ6CidSkbZNj7asMVSlzg2dFqsxxK7usS9L9BwjzpBDiLo/6NqO9f4CtD0tC0bUh0CfheeOwDULDkjjAzKG2CUh8iTFMisUnNXQwmHssVwu8I//+DtcXa8EXCsBYkjtzvWBSuY8nyKnetWthVKFRqb0E/dKqEamFQHHxNtL2NzjtSavZFfksGKGqcANurIw4aGXsI5Dnkf93XE91nXnwKe1XRtooWrarsNTyBbX6LdhgAFPr5s/V7R5b2ZHi9wTDS85uxIVX1zR5Bh+5SxFLG5LwOyoevK2A3q+U6wflYEGvuyPFWRYFOtaHm9EkjCQrMX2/iV2d7eIoxjTxUJhUWOS4RDnaPsW3d66BpI8x8j5U9fo6Reqgg07+lPkLNjNV/SqQUX7mrtHBGOoQMQhrHH/6jvs7rfAIUFa5Jhe32C2vgYjFKmGTJdPEM2eWIgjQx3pnZpO0VIVPrTICFync4RjgDGeoC+WUnDGBHFqaSdwTTBu79F89d8wVLcCwEm+FpCt97fY330tKDpd3yCi6j0gJF4rbK+q7rQ+xfkV0hnvhSwi8p5GK4sQAYuBDJGiJzjXLe+v64MGVbDj/JARifltuwKYQX6bezxvb1gKOL9Wkz06VbIH9d4ig36qR5Wbg5GqGvJ1QvmoBuEJuLLoE3cM0gLGNEUv8BzLW5Xrpm517FjhfKJVh+vYiPsSSb2TbQbHGGEmIH5oXgPdg6la+fmUIKcLUp0O9G0deE9gEQ6xlKsK8nPA1byULSySuDri95W2lPVRcLB5JMWwA5PeaoDPlxUC7VUUtqU7tI3jWfQUH0+rFN7rVFTRfdICKhl6Zd7KVlA0jbsrPhIMC47xlalM5Xqeoc2WaJOlQDLDw/owRM+ij17Hrn9vH3C8t0dmfaRz6+7652Y/Spr/SXXqsQR/dl8+oscffJd487vpm7BVy8T7FK6/1pfat457Dlw/DLa+JR/1Nf9/p/frz9CpSP9+demPvSWbUz/v54ew/f2Q/QJcf94YX551GYHLCHy6EbgA1083lpcjXUbgMgK/wgiMhKBSahC8MJzFrATsq5oPHTLlq7zNRNLcZkG7eUui0Gaa/msEuASuhK3tHj3haLOVnYBgK5UvAzcu1uY30E6AYJAqQKdOMjWm3MiclxyhBrvpR7V2DvUWzf5BoVVUy1rbaoCma1GWO7RVo7T3vj/gm6+/x7/97Ru1X87nCyznM/lGlmWFqq4xnRX4h98/w3rNYCtTPAokjgxCyZRmzpCdrm/QChgTKvfyEVQ78nSGbDLVxq8lbG1qBYBQAZfkEz2XP+YZahsrQUQXgOUVSvITpUKG4yyVigVbGbg0SCH1qWvzJAAjWJUSmG2tXn0oAJdZC6UP/HAA7dhix/N3VMcYEDK1jvPgO6rROmd9YD6+Jsk1H0+CXamlvO/fsbneB3F4HY33RvWhLDxbBmRMvXcWPMLWaMFaDwVcW6RLYrf3zzAxtninCrBBNhcYV6iU1MNUbzYYeZ7o5TmwjZkAk+o6p9pzah9jWG4uE9p4pS0BqRSztGZI1QpL+KrNraPjBPBdQ7VoiaEuMXBuUy3OY7Dtl8o3F6pEsEeoOCggiwWCXmrZNFsoOT2cLqSEFW/oGhUoaJVRPdyi2W8F26l8zacLTKZL5JM5kOVqqR80LwiSqSprpIjtNg9oN3e6PlgkoG+mBHtthLYN0Ayt4I5nJ4LJ9EEEQXYophxmCYpJgekkV0u+9Mi0D1DQG+S7SodlBvcQBnXdoAAkWm4QclAdylAgjZsDwlRnKniORQKCFgmp2X5Mi41B4VqP2z02j3vUdWNzP4jR9EBD4MSiBw7Ydwfsmx6NwrNYN6BaL1BqfYQeeRxhMc1wNZ+jiEI07YA9g27CADdXV/jDP/wGNzdX6MceO4Zu0euRfqGEs9MZptM5EqnlDdbIwzYM0bEohQPSLDMITbCmXbHZHwhG0YLAWXjo+vBqVgFXg7PW5G+hOrJV1DHs2rYuAmsTl9cp4YwcL+y6YvDQG2BVliCcx65t/AyHOEtWaw73nn5uLRAIOc5/B1i8d4lbZ9iWrEtV9jJWHCFst0YD187ucbGHEqpnWEGF67WU3LT0cB7RejInY2eFMQUtsS7Uldh99yX2DyXS6RLJaqFzysdH+VRArt496F4RpAUO5R5Bu5HitztYAS1JRkznC0yuXmDMpijvX6N5eG0K1CxD25XYPN6jKunfaWr8bLHE/Oa51NNRGCGdXyGark3ZTzWt5lYmhWt3OEgBm0xmrKchjGcArTx4z5DykWp4+pEzOHGH/vZPqB6+pIsv8ukVomyOptlg/+oLXavpfIko5/pFu5GZ7j1cI6g+P0QMh5whzjJZZKiQ2I+6HqJ0qjHhGsJ7lWpIruVd4y6FpAOubl0UYNVMsDnnW+al3nYWLDZ13Ozy0NVxdSrMDR7a3LV5b/cyo+9cPXhv4CmjzUeJkGr8zoVCUn3PQDquBVyruA72BKqpCn5Bz86YziwvaEnQl3Z/CFNESOw+MWxx6HZSOUvdKuDPTgd6llMpHGGMUtkQcDWwsaD/M/GRqbH1CWl7TpsYXl58H90Wh2FvSmLez5zvLS9M9VVofAlMeS3yPsA57jGmDdkR5B3ppntv58D1yKgJp923G9dNIn2tCwNTGFs8R5vM0UeF6yKBKaf54rws3XsxCwG3BuitmM2DzrU757YOsAj4Dn76nu+UJ2zq4eNPqVr9gd4NXP299mSdYI/3QPDXthfwM/unw67s/Z9HYv3aqtYfnoIfQnF7Vx93Ln4ucH23svkCXH+F7dflkJcRuIzAJxqBC3D9RAN5OcxlBC4j8OuMANvi9VWKOygpW03l5/UWLlHJJU67VnCpqZweyrWbKsFZnmgGVenhylbPvi3RtXuDTYSxCsVgOz3VWpECMYKkUOu+qXZMMUlPRHonWtusebtx00WA1Ow3qDe3qPdbRGxb5AZkGFGVe2wfH7WR5ya76Q748puX+P61qVvn8xkWRY44PMhqYF93uHmyxn/+428wm8ZKVhZzcArXJMmR57kAaN1UCngReGDQyyFQC3g+XyHMcgx9rSAjwr44yeXdqs8kQGIt7KZuteRhwlXiG7Z0e/sG7weqTRM3tQRq2gAabA4Datv4rMi8OlMqnSY4SPWUIE4IXulpKv2ObS5dSA43xrbvsi/z8l907YhCDxK7GXBV27tgpQuNkrKHXnhsaaanIX1M6QlL7zpKoZ3VBI/j4e2p2fgMKnEz7cJ6nIpWaloqiLQltmMxjdz73XmfPiqojfdG5tdK6JLOZKegv+P743smkG+pkGS4DqGrUw/5UDcHlRiOIvAgCwE+d1BLrHxg2T7P9nd6evKzRgyvCmQzoFbYoUFfVWjLPRrCVsJUwbFRyttoMkXCNn8ON+0D2lreroSREhanGdLZHNn0WvOEc552FT09VncPaDYPaHYbAUy2t7O1OpstpfgjeCW4o7qWMEvAkqpSXhebB3lg7h8fUO5KVPsaddk6C1B6PvISD8Q88hjIEiCNIlOgxqn8UeM0RJgGCHJ6m+ZICY+lYLNCjAXb+WKMKaM5oxRGQ29iqssZSkfgykAshQ5ZMJtmYBzJ+5T2AvSz1bg6/0iGXxGAbjYErgTlhHohun5EWdWCsA1tQtoRj1WHlmp6glYeT6F0psZO40gBWk9WC4XibPYlyn4Q6H1+c4PffP4ci0Wuc1ZVldSzfE8MRWMA2WQ2t4IQ5wQDkeg/GzGMi1AtlP1ATJUlX1HKcxYBWKwhnKPSmopoK5iYD6RTtx0Tz98GruYDLNUzoa48XQhdTYEqn2Gnrj2p1U+acLX267FvBWk5pZ6VbE6FMintfKFBLcznoTZWuDimrvO68aFdCg401bKAMKEkVYQOF3OeqJzC9V2erQOGrpM61TyYCd85l0Yc2ho9A89o7RINODT32P3tKwx9jPz6MwSTDJ1r96ZHMe9P5e4ebZQDyQzYPyJq7hCkMdqA9hBAEXVYLBconv4ThnyGzatvUd9+L7uBOEvRNTX2+0pWBF1V6g/Vqlef/xbTxRJc73k9hsUMA0MZ+8Yp3SNZedA/N7l6jiCbqQM9jSaIJoRi7K7gOkbwnuAwRlJNHnbfYP/6L0DdmMf3bI22r1DdfYmh3CLMpoK7tIMhpKd9BxclKn9ZIKR1gAIXUyrkewUt9kOAgIBWIXlTHOIEvRi22XtwPVXIloP7jrWd1nzD7M7yxdllHMMMHUT1redG5C1Iiuu6C32z8BzOGfWfuLZ1VzygdzQGjF2DqG0QsjDJ65uhc2luhUAWe2gtRHV6nJtVAh/LghUPHfHIvP/0CAd+EyDk5HxqAAZxypLH1KC+00MKUsHhGGNSAPR4JXskVZXHKQP+7EqgHUrMa5R3U65XzQOC7lGdN9bdY0pu88q01U7Fz6MfulvPXPHNK4WPHkEcRmcjYMVjglJvsxMi4Brs4jDdm1LhiMrogT6ttLCI5+jCAoOUyuaFTsiq6osC+MySwFrdnSqZa6njYr4sw9VVYFP3f1sDPuTnTWzqxtbh+J8+wpvPfl/Y0jlwPeLaT+Tres6WPWT90PdtWXA//egPGcef+xjVMd56C++CrucI9u3X+jnA9ejZqtf+MMh+Ubj+3LN8ed5lBC4j8KlG4AJcP9VIXo5zGYHLCPwqIyDg6ttBXZgF8Zda67wzv/Pn03cwF+LhU7Sl2nSAjurWkMDV/aGfJeEXVbQMyTJPR1O86Autwp0s1IlqQEJDedNxZ6HNOcEFN/BmVUCfzJrqv90jWnq3tjUSHuYANHWN/WaDas+N3IB2AHa7GnebUu3HBDIM3ZkkMZjxvOXGux/x+W+f449/+A3SaEBZ7tEpATvDZEb14Uwbu325QVVRceOUpuMg1d9ksUI+W2kzVpUMI9pIicpNPL01lX6us2awU2zanUVrQDYrBsE6p65UKJXzV5U3qmArlToEroa3CFPZZhuynT6jNyE9TOk7y7EktHatlm98Y/e6Ba+esFZ6799qHNKSxAnET+pQqvwYamPKKXojMpzkGAKmDb41Q5pmzLR6UlmZ4ax3iTSVngP0AkwMRVGYlVMJnUwTHCy2AJDj8TkWBICErPItZbspIQWP1SIg5KDHLkF/w7nXvDHfuPFTirpCT0xJrAIDw6Po20olXD5FXMxxyHMMDCgKE0GXkLCxbwRGx2YrD+FhTwU37QpMqRVSoZ2nSCIqO2lVSMVzo4CsgcrxMEJMVet8jWI+l0Ktp7VFs8ewe1SgXEOf1YZzIFTQFluh0ynPc6ZNO6Ef1db0Qo6aBqFS3ztst4949fIVbm8fsNm3qLoAu/2Au4c9tnuOM687OiUPmKcJns4LXE9zTOl5yvb7LEGWJ8gLQleqxrhJZ6O+U/faNBbYY3ut5qw6gqlYZasxAZVrfRaYtNR0/p6wQHCOkCQMzCdZkJRKaUKqCBEBPmOJ2hZN20oxK49Z5n7VnfxhGcxVNx22dY9t2aLm+Q1gfqppYrYfXYcsibFezqXO5QF4PCa6Z1mGp9dXuFovkCRUsRssTLPUlIQExEkh0KzP2LV6r7RVIHQVWI1jKWF5rVnquUlQaTOg60+WE+abbGnqDo7oWvPKM4Mw5vlobcXnwFUqd2cHoG0vIZaHog4E+I22fq+ilAEo+7FVhuuiwMMxr8/UetZa7h7qDmTrk6lX9RyOpQuN89eg2XuweOQUuB64sijklJIErTwHuq4J6TvzKx6c9yXhvpxFmxqNbFlGxOGAbvMKt19/g2RyhfXz38iaot7fCcpn05WuH4YRhjkLFWu0W6q4v8NAfpvMdb1ME2C5vsLsxR8xxBO8/vYLlK+/1bnLi1yqd4a2lXWLzd0ttvd3KGZzvPjH/4Srm6d6HG09kE2lHB9HtppTx01VJpXrMdLrpzhw3ekDpHEhhWofR+jc9RCG5gMsMFjforn9G/r9oywoaB3C4w7lS/TbjcKQCGFZmGPhgNCV10FLr9eOEloWASZICnpHH8CCBIP42G7OYl+cs9iWYnDnX+JKF/pn91dTPpovqAtjspXV2uxF50y1ec6X9Fh3w7IAKJOFHr26XSu9D1bUdaEWFBfiqIIBQ6lahAx800LB4qpZcKhbgj7vvP4I0KMM0dAhaioB40NMuOh8U+mxzPuuguFYdO2sIKgMReuCkdWG6sX0gg7s3hAU1nnDbhHdDxlWyL/qtbaxA4a2C4S3Y3OPsHnEgQVVBdS1em9u9Ex7LvUsv5/w3udVwCcidrymOB9l2eCV7Gb/Y+Powq18p4pXUh4igdU+ytElE/TJVMpWBmRR1UqF7rFo4zzHdbUfQ8esQ4mP4X3H/5wHZMkOxX+f+4Bvkidkejrgj8G9Nw/5ccD17eN+CrXrxwNXe8/2jeXvC1v92q1V/OytvAu4utvyO9+xCvwfcK7PH+LMYtxfXYDrRw7f5eGXEbiMwN9pBC7A9e808JeXvYzAZQQ+bASoPtX3OilkJFMzVccZcDU7Ad+QZ3DQ2rMV22F+n2zzc+pWQlf6WVKNeuipdm20Ce8YfsMNP1VuBDVShFnghrwNnaeoBxamTKAKtEFX71BvCFs3at+mfUHE4ClusvpWQHS/pZ1AK9XZdt/gnko5yvqYIs3NchIhpTh0ZOhOr3b83/z2BZ49WytBe7/boWlatZ+u1zeYzRdo2hoP969Q70trA9TG9YAszzC/WiOdLNC1PXaPD+jrUvCmWKwQM4Hat6AfXRrtC7Q2Ps6WgQDj2PLO96S9GhWMLgaHFnXcprrXlSiTjpUMT2E7fTbTxluwR+Eh5hNplOXkmypQ4rCozQxuuk15Zwm0bG02nzpT+lDNS1CnnS0iB8bk9+oDuLQDsI2pV7lZ8MmbgToe8Wpz4OC95o4PY3OhL0FgCi+FrrB9mZBQO38LTRPopX9hwc89NZ9atnoSmvY1xo42FgyuqjF0/G8qXA0Y2yd2yfDOl1aew1TFUn3MpO1kovCzdLpCMGEIC9tSR8SEKV2Dptmhqx7RVxvB0aHi67TmqcngstlKc4fXwYHexYTpMdtDJ1JxUxmXFzPkeYEkHFWIoAVGU+1UPBCoOoRIogJpPkOWT6S6k38oCK4aNO0eLUPZyg2iZq/5XzY9vnn1gL99/Rov7/YoW45ggqo74PZxi33VmOdfMiLoG6TDiKs8w5N5gWWRoUhCTLIY02mK+TRRS35GIZWznSAMMljtFF8BPVVNHZdJGZrqnDOAilBIfrtK/TaLDsECKTdN4c3rnrCV7dpS4lFBTNgkRbvJZQ34mIKU/rB7KnYFXFtUBLC7GiU9PMk7nUVBR6DWtvJfLWZTvQ4VmASHHMHZbIKn12tMilzgmmsXw5kWy5V8mglQvVcvLQzqppb6d041cpFrzSIAZPFGEEdyZcJWWnswZI8whlcr/SXN81XBOxwD77eq6WxhOtKUO/hi14MPrHNQ0+iojmG1kzfhx5sQzbwS7ccCtI6hfEfg6q78t6GttxsQ+HVFHdlDnIot3gbFgJ4ViVi4kOpXAYREbrwWexXWVCRznq0EWWY1YYUvvjeGt/G8EtLxOr//9kt8+fW3mD55juef/RbN/S3KzWtk6yXy1TVaKprrLearK0xXT1A+bnD3/d/QdDWSdII8yzCdJFg+fY75Z/8kgPXqqz9jf/cKk+kck0mh7oOqrrDbV7h/9RqPt69UHPv8j/8Z10+foZhMkc+uBHV7WpHI35zqSqoyB537ZHUDMEiLwslwouLMwDAjd7+MnNfx0NYIWUjZfINu/8rAYLrAgXO8fVTY4zCESCcrKasF42NapcRoe849jmuswDf6hAcsEOjWy7WKqvQCMVX+BP+C3S5UUvcTem8bWPe2DG+q1Wy9936sBu/cY8+/NjgFp8FCs3kRMD0qYm3O2srq/l4Tj2+0Q0Clu6woDLjKr1XJc/TtJlw9WMcE7XDGARF9pum1zfUuZsWH3QedWRDxXkHoerxG3Ku6oh7vU/zcA4Frwq4HD1wJrnlN0qWXb4U2BeaRbue1k7o6ZAGXftz0/tZ9yd0zZOfB7ydWHJZf7NGewUPsMyjt7rn8TqNvTAKvMmvR9xx1Vigs0nWMaL1IMYSFQGsXFeijBB2tlmQhcPIZl2+6g+QGeFkA9te5qVud+Ph0v/Ml34+ArR7iGaz7JfDRg9f3gzudE61zH2538GHfbL1d0Id8Ao8lzUrgl3ziD31vP/U4ntcPBa7vO5a+x7t7yE+9nv/9m8D15BH+Y8+/KFw/dHQvj7uMwGUEfq0RuADXX2tkL8e9jMBlBD7JCLQNgavZCahtW6pLAyP6o9ZvRkS4r+EumdySzbkxcQFLDJ6QlUClIIq+3sm/le3XChQZgH50bYkEF4SuhBXe/0xqTvMF5aZGvnL0UCP8a0u0+0d0+63zhKU9gVkJELa1VEuVe9RVqRCcsu7xuKuw2TboCG/YLp3EKLIYOfd9VNgQpKxWuHlyhek0UxskgQ7bOalgW66uUBQT1PUejw+v0OxLwT2pPMMA2WyCxc2VfFqbssbu7l4K3Nl0inx1haCYWPOm+hit+VJ+jV71Kbjpw8bonVsLYNgmmaDIg0ZuDAlc7XQLh4QpwmwhdRV9/iIq7rghpJ+jhzuWUGXtoC5wiuNp9gzCYW7+OOCq/2JLKtWe3BBTeWrt/tpg0seSik/hX6eGc6pYbfTEybSdFYQSAKAy7AcbPXs/wqpjKxBmoIn/ljgFLD0WadvAtk7JWnFIcinLgmzurBSs1V0hWNoo00pgL09fWlfwvwkoCeP5GGsTtBAvfr6OLf707+NrsO09pVJ4hVjAdaFkccERWmCUG4wl1aw7+Ug25RaEewSqyqUhQNOGOlNYSzfspI5LJkvkixeIpzcIaC8RR+yoR0gFFW026gpDzeOMGNSyaq3A9A4maOUm3UTQneYHfRHpX9zTp3W/QbnfYrNrcPtQ4dXdFrdUs5YduoFeqRnGYMSuYgt1o5beOEsUcMVW6mAYkSVsY+Z1SL/VA4o0xiwrsIhzLOIYqyJEno8I4wDDwTwk5akphWqsFmj6mTKELlJqOmHcKGhhGz2vnnOKOremKJRMkNXAI+csQROLIjHHiGo/tceawrttCVnpodzo+mzrDuWukQ9zQ/WwHhfqMTXtRGIGIlERzDXnINiXhsD1eomnT67FQJq60uuvr1ZYXF2BoExp2gIlAep+kGoxy3PMZlOpYwWajtcw53gsj2Z+/pAhW/JrNDsPgy0GSxVq5lqe7aJzYXKuVCFFlzbHVkAyj02vTuKRDLR4ZZ2/Jk/HOoFWHctf2Y5jyLvRr9+uIOKvYf61ece6tmRBNq5Hpoo2tZkZlMguQN6m5rvcyVeU7deDVPiHbtB1YWsHYS3XfWt1H1oWwqgoPkityjlIaM8ugkM74It//RO+vH2F1Wcv8OTmGTZffoly8wrLz5+huHmqkLVDU+P65ilmqyd4fXuPb776q6DobDLBYlJgtppg+fy3mD37vV7r5Zd/QbV5wHK1RpEXqPZb7PY7lFyvHx+we7zX+v30d/+Iq5snmC2WmF49N9Vq34LQ1M4VVav0XY4RMZCLXQQDLTOmshSg7Yhun85agqugbG2aBuP+Ffr9tyqqBQkD/iaMh9P12zU9kmSCTN6m7B5g4SbWnKXtwWEIkEYZkqIAUoI+ekjzbJkdDDtACCsVyueC2nQ2nQLZA3lTR1sbvM63t5lxqmv5cDsF7Bud1Me1254v4Me57YK5dFN3c0frn7s+dBdg4Y5qUQ9cpX6164JF1HBsVOBlAY/KYeHJukRAixa+Dq8p3m26RorYAyGuSex1jVhBwfCYCn5S0Hf23HhqQVs8PrsYBEgtFk3vWcCV91l203RSIof7eww856LaVkgWatV1R4VsYuOsrgcDqV5de1SzunH2SlazEzHgGrFIqvVlxCFkt8NgiuEgw4GwNSJsNWWrvLllIcB7PS0QDLoeW+N1XB7uQPcFC4x7S9nqlc1vArQP/8p4UlN+mMrx3Uf+ceB6oa01WQAAIABJREFU7t/q5+VxpfpIQOyf58MFz1WzPw5QXYeBK2j9R4CtGov3WQp4OO20uD92Rn+OpcBpvnz4eb8A1w+/ri6PvIzAZQR+nRG4ANdfZ1wvR72MwGUEPtEIELh670BTltmmxsQtLrjFBWbZF0GDsAbj2E7OzTVb/ksc6kpBWVQasq17bKhY6RHTupFgRcnyFuak1m7vnclNDUOQQkISJqjQTsD8Qan86yq2cG8RHaiibfB4dyfASlhElRyBa0f1W1VisyvxsK2wYctxw82NhWCxzbvIErVQx8Eoxdr66RWms4k8H7kJ7KTOC+TbOp0xtCVEWW6w29zJs5Np16ZUipEtZpit10iiBPV2h93Dg8JA5ssl8vUaY0qPR+eNS+ApEcxJiUSYoSAn+m9KhWkeoPY92loPLfHcoLTf2GqzzY3+dC1vz4itqvRzdYo73+J8YixmDeH/+MRqr/swQONaHaVIo+2D+eVy467jsI3SecPaO3Ft+fy9kRpnJcDfmlpZSctUjSqLi5D3mA5kFgFSR7uecXlD0mM0hiSLVEuPlbV1EiQkBQ6TOYJ8jkMyFfAw39bR4LkDrmz3R1MrkMW8gwleGcrEDTaZBgFmIBjSNiV6KtgI9/IC0XSFaHKFeLKUb2JMqIIRQ/2I8fEl2t0j6rJCTRsBelQSoqn1njByxED1dtmgb3qMGb0eV1gsn2M2uUKazSHiF9Cqg+Cp0bwmcCCgpX8qYcTA1+M5gCkLpZBtGfjVSGErD2QGdZU73N9t8M33j3j5+kG+lC2h7XiwYB2EssXgtcF5RvhEpakpMyFPzX3dY9f2aOkhTDXjgepanu0ERZBhMvDfekzyEYtJjGmaIqdfanBAEgXIJwmySaHwqCSnIjdFRGXa0EnhKHAh4GrKO8cQXVsrFZG0XeD4EbhQ2Weq14TvUwpYK8jwIEN/QCf7CSv+UEXb7CvsdhXq2j4D/66sGlQMYuLrJqkUplQLEsrlSYybqzWu1lcaY1qQZGmC5XqFyXym9UfgPbTzSRU57SUms4nWA4Z/UUUn5b8UvGYvkGU5UsLxOHGKNM55C8yRKpBrmwMmJ8hpEMdgzKnAZX6ObIvm2mfIwOwAHGw1U0ln3Ohlq+4/XUKW7cdPjaS+jfgIIFz7+fGc6EXc67lgPim/Fd7nC27OBkaqP7MTIHRtpci2cCy0tfyMCWBVFtL6VqtNm/CW50eWE+MBXdNI1U3f3OnsSvD8z//2ZwWb3Xz+ArN8gu//7a/YPtzh+vOnWD2/UQAi14arq7VUpX/9+hW++eZb5MmI5+s5rtczLNYrTJ/9FpPr5+iaEi+/+Aua/R7rqydIixyb+9d4fNzIE5h2I+1+gyBMsLj5DMubGyyur7G4+Q3iYoJeBQ6qM3k/Ss0jmv41xRRBVOheECf0cJ2hZ+v3aB6mXGIY5dY3HWLaAlT36Hdfo2enRzJBki4UKkW/5rqqEB1CZG7+IIsR0Fg5CAWYu3bQ/SXOCvlKW7idgXxrWzfVJQP+DAJa+7pOqbtnq3Cpdc+Z2Hiw5H18NR9OINYLqb1Cmr8xZShf1kKbDPzb3D12DyhRynnHOqsc+mLbvcR3GBh8pMKUKtKDgCjftj03rvcIyi163rNp7cKSU0dbmAZB4Kx2VKjkfef0BYj3IHmJcw2jdQAVyAFVyHwQ5zHvPQSe7JLgcQgxDdaOhwaH6h7B/l5rl2LxdHyTXOq+KkU61a1cH8wuxBdOVcBz3zH07ypyuuKq00uaCy1huQVGErYOcYghtIAvqVvDCfooQxumaJ1frglkDVFbIdbu2tbtctIsew9s/93hODLO8oTPeVst+T6od/618tNA1/d/UfU41la4kyf1x1gfnD9Xd4sP9F51q6tZFn2EptW/tw99naPJ7tl8/aVf3U/j9hMo2fkPf8zrXYDrx4zW5bGXEbiMwH+UEbgA1/8oZ+LyPi4jcBmBd44A2zSlplL7nmvldQpGgR+q66RAdE/n5sYFa1HJxKAi+tWZTytbo11b4NC4BHLpfqQ6o88hN1YEJxYkVFsCuzaVE7XI05tUWiFCKSoVGX7UlgiHSn6VbbnF/WsqTvdI01TKs65tUG02avvflg1eP+7wsGcbdWR+i9wgHUZM8gSzSYo0DlFMMqxumPieSyXCZOiewTpRghnTzScT9G2D3eYB1f4Rh47+l6YqCooUyXyGbDJRTk293Qi60utzvlojXS7Q09eSX+UZfuIDgwKzUOAP21uV0k0FppScHqa4jYc2WKGgk5RFUsCFGJj8ni2QzK8QT+eIIm7EuSk80hkfe27qNGcl4IGrARtr17bNgz/n3GgSoPOcn+CvEubZtkrIKYUVpwuhrClgjczbsbSp02bUlIvW9uhfx6n2OJeOSluDOgJEfL74q/OQJcgnwGCoWr5EMF0DhK3eP5aqa/q2Dg0wmpL10NLbtERX0wd1L89VAn+FgflX6umFSChIK4BR/rcC19MV4tlSrfxKJqdSs67Q7+/QPb5Gvduioi0GrxMCwdQgdzd06JoOY0tfQlpCRMjWT5DdPJdKNYsjJGw5jwlU2e5rIJWjFdIfUiA7AvoWXc0Qrj16JnSDMIvK3dZau9teFgbt9hEPt/f46tstvnq5wa4sTYGYsN2dYIWFjBFJHGGamzIzZShWECALIyRZjD444NW2xMtHJqKPmGaEvgF2fYfHskFXjRibFpt9jYeqQRoGeDLNcT3Jsc5jLJMQ0yySBUExzZBPJyhmhQogXBtYuLDP6FK9neL5qIx26lWOlULKCFwFWkNBW6m5CGSd5YjgjpLXzaKAn7GtaynSm6pH23Ty5mwqKlwbhY0p9ftwQC0Y32GST7BaLVHQy3PsBaGp0J3MGHCWISY4LXKzRhgGxMUUy6snKIpCf2ewlQCJ89TU5wo0S3luCbxijAxMYss8wZgPyBIlcbYAImHW+q//eaWaAvV88eIUfHWEJE5s5OOJbCU+tXuaGuqHgVm65v2qf9Zaeq6CFWwVNPVKVwsek8exrskeI6GpwrGsC2JoXWAb9Y48h4dRAJFFMB47jqkib1Hxmtnv0TW+VdvmA6EsQwh5XaT5Ct+9fMRX33+r9fjF55+pS+Hf/vQFHh8e8fTZFX77D09R5KmgaxqneCw7/MtfvsXtwyM+v5nhn3/7BE+vFpiu1shvPke2vEaze8Drv/0FTVNjffMMWZrh/vYVNtutqUHHwbzAuxGT1Y0sBdZPnmN6/TmCLMbYmwo8CGYCrAgZBDfgQL/ssEAY8H42RVhMMVAdPbA7g2rmET3V4N2IiOtBs0W3+Qp9s0WQ5EjSJcKIwVh7he7xuk441xkqlZtSmsUC+kJTAUvQz6C8A4OgIptXXJOlUhUU5HWfqmXfzF3Mj1WQU+pkd83oHuILeU556dXaruPBQ3ityd52wk0g+4draRfY9ar1E0wVxDyaAFv3hg9Ps2Ku3Q/MXcPU8PpuwVArKk7rEuH+0e4jDC8LEoT0wqX9AP1KneexihEqBrrX5tx2RUKqRvuEqtEcoUL3LLSLxzLYaxDW7jl8Gv2+H4Dq0e57upg8xnPqVq079G81f3TCbrvHnawWDKwdL9QzCxDq00PX+k8YG6KPIsHVnrA1pro1wxDQRiBCG7Bwo+qgWx+oy3VrRUh9sZVHZdHrrm0rSxl8O7qK2C31+KO19y0+p7b1dzC7Y2HoB7/zf/HpdKDnSlQPEt8HXF156g1f0vN39H4Iek47z9+7t1D5+M9zDvzPx/3HQOzHguT3bVkuwPWymbuMwGUELiPw5ghcgOtlRlxG4DIC/6FHoKs2ro2bKhFJY7TpkAJRdgGmKuPvTGhpQEfwQb6tDQIGCSkZfqfW5/DANlPnt6ZnsdWWIIVgl5vRWgpEtm1K45dSJTcHsgUOTIUn0Gvox7pVW2fEds6etgIbbO9fo9rvpJai+ofQhABte/8o9WHVDXh5v8fDZocwzgVPkyTU607TBPPFRB6PWRFjdT0TgBm6A2qqE7tewSmL1UIBW1RsMVil3m8RjQekDNShGnI2QTgptPkdCHp2Owx1gyTJtOmP59yE0xaA3YuBNlvWimybYUJFqrwYEETAKd/Wt77zS0FH4OosApSIPhJOZUgIB+drhUexLdJaHs93VL7V03ZdR9h6tv0SiHV/tIFz6jX581KdJnUPA5FSBEkq/1RtQ3XeHYSRGtPakU3ZY6DM1K0nFZDNJw6CqYf434SE+jv/hyCHcNRZLWjzTthKr9ZijSBdGHy1AZRVBa0mDgOtHhh20mMgaK2cJ2pPuwLOLm66B4XwEASOVMqNlpbOpPl4wrbghf7E+RRRGssb+EALAQbzbBnQVqLnOQsPGCIm0lOdGWDsRrRlI+BHMJ5PCkxXtBG4kiKq5zUQU23KpHFL6FbrsXZMHhgcNMf77b3ZZrR7BYABhF4GtthCX28bbO932Nzd4+71Pb652+HVvnMp71bQsAR4Qt1edhuzSSHIOJsVyKIIWRApUKocGnx5+6BAufVkhj8+e4qrRYa7ssRXd48KqOJ5fqgHfHG7x3evHtjXjwW9jWcZVkWMRR5hlUdYTmMsJxnW8ymm06kUeAoGkoLZ2ts1j2lJoZZim+gCRwwRo5cz1axunksNqn+3eeQ9VVkIEZzl72jvKBUhlcot+rqXEpjrANXudVWjZ1FnYBAe4XWA+XIl+Gytx1ROU6GYIM0zs0XIC2SyAWGr/IB8vsD6+rnen9SZLvTJUIy1dfP9KBhP3tMsTKQA4bqCdVyLtS5LA64n9mlmi/qfrkGnHHUowfOeIybwXrDOFkPL8Bk9MdX6CSpoKXijJfcsLItXobM5sXdgHQ2EpnqeFLymujcwzdZ2WoxYQcbGuNEaJkUyi2gEqJy/tKqQyuwg9eZus9H5INzm4wmrOTacF2W9N8V5MMXfvr/Dpq7wxz/+Hp89vcbXX3+Pf/nTF3h43OPF0xX+6//4Gzx9skLdDNjtWnzx7Sv8H3/6Bru6wf/wuyf4n//5BZ7drDCZrZDfvEA8X6B8eI1XX/5Vr71+8gxZkmJDX1iqSqNEBRr+N20oZusnePric6yevEC+fIaRoU39DglbtWMWeujH3dqfJEcUTRBGKcK0APIpDuzMGK3dn9W7jur04YBoGBB1ewyPX6Mt79UpwPsc1dzD0KKrKnVO0MOWfxdSSU2gy/WW+n2q1Ql9I84rQl8WJuh/bnOLNhqaZ5qDCcZAkYvCkLR40IzT3GOhT94nmot8nIf9R7DqVdQ2uc70hg7k+duLPEcN2J7PMX+ccxsDzhlepwxhtGKuzVEPZemdzfuy/CoIENsK4f7BlLMssoW5FXQPnFcW2ih7DXbWOP92AVsW1FT8620MFCSWCphTtSo7DBbqwDWIo2NdD5C6f4+u3eLAjoOza8Y+h13XWrd0jacCr95vXipjAW4fhueu8aM/Lq9vd53zOqNFkrxZqWalfcAUfZyiDyP0YaA/3ruV65yNtFO4atE0q5XI3TO1pLgvDkeVpm4BBo1PH8dW4reB67va1nX6/frxXg7p4fKn/2p7DmBPJaQPex1TuJ7WvveJXe1juQL3TxzaL6unnLSPg7NmyXJWdPaWHj/TMuF4fvxn+JH3/7GWAnbVn5+BD/usF0uBD5ufl0ddRuAyAr/eCFyA6683tpcjX0bgMgKfYAQIefRDBYpTpQm6yrTfWgKt5dTsBPg7qvSocCRsZchFQEWe88QkCJOnnzZIprChA6CCiaTWq6Uq0fMJ6OivSiCVTXGIC6lSCW3Vyt3QmsCS5xlWtL9/jf32Xu9VUM+13VKZ2mz3UrntmwGv7nZ4fNxq4zqjEjWlCmuQIm+5pHImRFrEWF/NkWcp2rpHVTYaBirepvNC6rqmrLAjcN1ttdGZTBeYLNdSt9JTj8o5+srSzoDvJc2myBmYNZ3Ij5PenNzfHRUqEv1YO7PS7bkZVKu3CxZyKjRTu1p7pgATLRio0AmpxJsimS7lM8h2UrUXSk1nylkph+Sv6yDnO77YW4u/bWdMvexUPwQ3CsOxtsgwyWRZoER2Hl+wvcdBrcIMmzJPRstY147QWsjlZXnSnpjK1rdjcyKZypXjIhWd1IP0eyRoHA1kKWRqjkOxlPch1UXa2BJO0IaBqmqqWDvC91Zq5K7ao62psqbvn9kIcBw4P6qaLc+txolgLS8mSKdz/YnYJkxVlCDCgENTYtg9CLjyOfQeJnSOUo6zAU0midOLEh2DgFJk0wWyxRxJliCUQHjASMhIhTUhS5abCpIiKiq/qO5u92jKDZodYesdho6gkwEx1mZOZeBuW+H+boe7+x22m1K2Bruqxnf7Gq/bEQOD3LxfqMafdg709BuRZzFWywkWiwJZmCA7UJUJ3Nc7/PXVK+zKEf/47DP8r3/4PV4scnz/eI+/3t5LSXg1zZEVU7wsO/z5b1/jy69fYc9AutHUs5M4wjwJsc6B60mEz1Yz3FytULAQEbtwMgXDWLgWCwOmzPNqVVN7c/5H8UnJrccc570pygVbnYcwrwf+O88t50zfUpE9yraEY9Y0lWAf5wOVweV+J1AyWa0FPTu2wbOAFNh1l08myKlydYp02UWEISaLNSaLK81qFkcUDkdwpWAva+mWituDYP57zOAsJspbgekETE/9v74VWZe6Jca4AtcJRkl15hXvfoftaMJRyXZGTwSg3rWRP7MXEFqV17Jdb6YQdJ6Yx+IYFa3sPqBinN0HpnSX/SavU1o5UPXdNfL9pbqXaymVrVYI28tvl48pWbBgAYvWFlwrOws/43wlCN/sN+pzztMZ7ssGhyTGP//T77CYTPD//n9/wn/71y+x2bX4w7Nr/G//y+/x+9/dYF/2ePV6g//+xXf43//1G4UV/k9/eIL/+sfP8ezJNaarK0yevEAynWH3+nu8/OoLrWNPnr1AXmQoGbpYc50P9J4fbl+hbjssb57j2W9+i9XNZ4gma7Qs+PVbpEGMNH+KIJ1jBIuDtc53HM/M8zfJMGa0GMhtveY5i2KpqyWW7DtE/Q7Yf49qe6tTnWSFLAIEr1loUfBeoznA4DYGIHKtUQu7OiHMKkTzjOFSCZWWJ89WgUS2yytQScYHx6Acra8epDrLAQvAcsjp6J+usoi7f5zA/bF9+nhnEbk0tbl5XZyg63mYE+eda9mXhyr9uFlMY/cCn8SuCYFbTkNTThMVoyulCI41UAsM8VTdFOGhcsUzvq6epHWSFgL8fiK4rGuAvqiElgEGjh+BNc+BlNgyKLBAL53fUfOZvt+ye6CiW8FvXlnqr1lXTKF6ncVgWiO5AospXWUydFSs2x341KVCGwMnOZZqlZ0ifTjDEM7QxxOp4nt6TQejOg8YkjXKw968af2ZMeGwhWeaGv1d7fOndcagqyJH9VivQ/6Yr4xvADj3mn45Oil6P+aIP/7Y8yXvfY8816qeHuO6ZN7zpGMx4N1PfuezfOAgf2nrve8E+jAI6Wrsx2MfrV3OIPkb189HDqMV5dx78aLst45ht8QP+9DHIt/x8R8O1S/A9SNP3uXhlxG4jMAnH4ELcP3kQ3o54GUELiPwKUeg21JR4pSrFkNuSbrOK818WpUIcgSuagV07dxSuDLwiR6uDMyih5/zIzUFBhVvoSUIu8dQ1ckNntK9CfToQ8oNLDczPDYDhZqNvFvpy9oKpG1Rbe/R7HcCdVTBcTPK9l5CErZAt+2AXd3i7mGPx10pBdWkyGQhEIUj5vOJgCu/nmdsjV5NkcSJWpG7blBK9XwxR5xGgqm0KNjd36Pe7RTyM79aY3F9oxZ0brZa+mnuHmR7QKCUThbIZv8/e2/6JEd2XXke391jzz0TO1CsYpGiVBQpNjU2Pd0fej7IbJb/dmZMbWPdYzTT0mpqpURJRRZZG4BELrH6vo6de59HJkAUgeIyKo0iyTSgEpGxPH/+3N+55/7OFA6ddBYRcnSGmQRo3hwz4CtLkccJqqqQ1lLP5wZeBcrtTbps4uiqUSigBHW4IRyPqdgjOOFQmKriqqPrZ+uwMU7TPhird7Bun7tv/+/TpXtmrznGFFSlvZmbYlccXHR90kElIiydbhRb+d1QcDXJ84bbqi5mFZsUPUDB/Ub47Z18Kvb2N/SGCSnJ1ZVsNBkCZtPhFE7ReSN0dCvJrpFuqQJWmcGqKKgxyGqtY0oRu8zFTeUYZzaTxulq5bHlN5/EHwwQTaYIwxH8iALp0PA+LUlWL/IYFRPEk7UgCqrOQ03xl+3PjgVfCgcVCjr/bEvckcFwDJucWTqh2P4vzFgLXjSEG4xg+ZGIJC3PC3ICyxh1skS1miNfL5VRXKeajk1JrAaKtMFikeH5ixXOr5dYpjkyfpamlj+v8xYrGhHpeJL50klLfhh4Ej4luI+uQeA5iAY+hq6HAV14aHGdL/HxcomkcvD45C6+++gMJ0MLz6+v8MlyAwcBHh/u48HZAZzIwzxO8dmzOT57scaLxQYxsQNVA7tt4VsNhh5wMBrg/uEMd46HmAyVxarBVxq2RBGTRQyGa20FVYMPkPA80ypNJ6wG5mnYFNmo/B3hFJMJLCnkvXhrKZ+2JVeWrmOaLStBjDAoi5zOgoKW5YhjlXOOgiC5rpznPO/G0zGi0VCEZJlDdM4HPkbTAwl0olOR6A8WDSh2ieDVC67iuPVk/oirdVts0Pbym/PZbI6lMHJjIOz5xyKlyLprnPCm/Vu7m016ilS81HV34yzUdXrbxtq7GvtfUavazeXCCAdaVGHRheITx0/xAVznKUJVRSYioAphEBwFHbD8eZ4lIsRyjnF9ZYgZnawJ0StpijTLkWWZiKtcZ8kSZsGm4Noc5yjqEnndYpOlIhydzCbwiWgZDnF4eCRr7t/9+Kf4p8/OUbbAe3eP8D99+zEe3t1DkhV4cbHCjz+7wl98dCHH+NsP9vHNd05xfLiPvYMTzE7vIRgOsLp+gReffy7+wOM7d4TVrcGKmQi16WaD9WKOuukwOTzG6YOH2Du6CzsYIacrtVzCt1lIuQsrnKFpM7QU/hjI5oxEEG0YTMf1g4JrH0bmuWg7hjGROVuK4Grl18jX1/J+iSLxyHQmAoCMaWFNZyI8SlieMLmJCQgE5UI0AQuJPA50aItT3mFbu6eudhFmjUXUUdHVSOnb1ngpVNH9zjNxK7iqWNOfa3qWvixc8RG3XawynQxXWQO8+pcQhdWI+Mb9KnPVSHbsNqjoKmWRlRdEg98Qtqxxp/La0mRw6g08zk93jNrndbaF0+WwWWQ1BTreY7CrQfjxxPGI2GqKxJaAkKTIKw5XhnlKAdhwVEVwLeW+oSVvm8GKxOgYpm0fTiWDY9ABYqkXbIgJxhOXqym69MXRXpCUooYWNzSkSztQGAzYeg4aJ0RjD9FY5LYy2NATZjO5riq46jVfr+kqg6s7WYMzzZF+5Rbwlgho1hBTszNGzrcT3X6ZyCnzwGDYe3Hu5hr+m7wj7Z/rtsvaiMtbYbH/vF/sgTWlhpf8ml/mXfaC65YUIffIMil+ydPcUqVvf4xXfk0KarcLZlwrbj1t74p90/s1uag9YPkXHt6P4NuiDHYO1zeN+O7fdyOwG4Gv6gjsBNev6pHZva/dCOxGQEagWC2MmKU35eJIkbv1Pj2+/7MPzKLIxjZTbqAKONzQ1AU6CkbcOEq6tcERiMvScONEbMrUnchWQjrCPIqHI3H88IaTDliGbVkUWxNNkaZripsppkTTwcikaTqoLLbqi82tE7dhnpXsEETZAItNoq2jtoNQ+JUtfM/CcBQioqPRY9iNirEUE8qqEbFkMp1gPKXA1yGnS2u9QbLke8kRBD4mx/sYHR6JiEYXoCAP6NSqSth+AH8804R7uuUk9IgOHCO40q1E1uxmJQgCOpxcvo+QLaTaDto3K4trxoSdcGPNVmWHQU5sfffpqCKjTh2CvZOoF3LEcWqCfbSv0Dg0zFZBNRjjKtqG5Rhmqwm/km2eG8AOh7DZ0k93DzfBFXm6mTiRLGl7byRoiYIW2zUFb9DzZHmMpd2T74FzSt20vddGJ5ve4osLg45UbigpaIUTIJgC/ggdna1EM4gwRLE3kTA2up7rIkG5mSNn0EqlOALPiI8UtNNMBaC6sxD4IQaTCcLpVI4R08EddyAinsz5moItuYobFNlG3KWy0faHaIKQxE5uneERgSEOXBd2SNyCMv0o2IkgLcnbZDEOEAbkmtIFaKFriKwgemKFKrlGtrxGttqgyhg4p+gAflMgTtIKi1WOF/MEzxcxLjYplkWJjK3ZfLcdkJcW8lpb1V2+TZef0UHIIC+6vPhceSnnMsXAgRdgYrlwrBKrKsWztEJa+ziZTPHNkxFmUYnnqwWernJ4CPBkNsa7Z2McHo8QDofICwtX8xjPLlY4n68FR7BJKmRFgVLsfC4OxxHeOx7gwUGEMbmugY+ARQVGUBFL6NFValqi+QNBCTAcS8OAxO1qAqZ0/mvbvmIHtE1fXNR0VlJUFswGXbR0yWrbtKJQCGWm+7VCw2A6i53+kfycDteSTFJybn0yaImR8OTnWZbK2kV+MxEEjj+Qtm46mvlaPF8puKnrXB2tLEawcCSsYyORMKRPBaweJaK7aU0t13R1/TJrrnQTGG6mGAfVm9hrpSKn9/9xC01wcy6Z9nE1y948b//XWwFcIuBKcUMRAcKzNH/vanUjtuQb0znYCyyNirBZFgs7l0KWy+JC2yKOY8SbGGVVoihLYegqw5eFsA55WSMraiRZpUI9C29wkNTMnKPDOsLd0z2Ewymq2sFHn17gw58/xXyzQRD6eHLvAP/uvbu4fzxGXlW4XuX40SfX+LOfnIug+Z37M7z78ACHh/s4Pr6Lgzv3BO2xWV7jxdPPwTrLwdkZppOxiJvJJkG8SRHT7ZrEqNoO0XQfDx4/wdn9dwRhEqdLlPklfCdENHoEKzxA0yVosYHjBvCdMTpGyjkuOn8E1x+oS5kjz8JmIY7cAAAgAElEQVQhPFkP6Nh3mxgOz/nNQhjNDI30WExyPNRtJi3tFF7bkhgQD54Typy3w4EgBqq2EaQJGeJ0CzPgTwqTPGdcX0Rark0i8hn2p7hdTUt57ygXQfG249XMQG2dN9FB266EW/3or/Rl99cpwRmIJqmuSnFSim7E/6kLViYQhVARXIkfyjUo0eI5FArvWM4JXrj5b00Cu03hs2hrRyjDKVqe/20Jx2CNlAtbSeGK1yAL2lHTX07IQhbEMt8LO2roXuXjuz7IkYGELIpBQtgYYijXTgnEUhFZChvCOKBAzaKKCScj2sEgfGSsBSmgJ6qiA/R3eT1gRwhdttqZQrazj8ZlUZmMViIPXLluUpSV4oyIrrzQqWtWVgEjuipWQFcFFmnls926f31JTjX/0Jvn9e39eoLrq8/xsu7Yv5NfJkT+Kjfbvyim8vO/LAq+/Lyv8lNf5ay+zbuQOWxupl4SW/tf7tfuX+XJb636sr7f+ta5oz9428N140rtf/nlT9iP4Nse/53g+jYzZPeY3QjsRuCrOAI7wfWreFR272k3ArsR2I5AsZqr0Gd2aMQIiCAqztb+lrB3uKqQKkIi+a0UGhkuwmALfpPNSsHVOKj6Gz5pK+4qOEwbFncZW/5CIJzCGbA9PpRNVM2N7uZSQorS+Vw2+Lz5DXxKXZ204SebDeZzuoVqDIcD+I6LJE6wWG8kWZy8u01WIs9LEVtD14HvkL/K8CIHTsiQnxHCQH+uLh1uZBigEyEaR+L0oeBK51axTmBVHQaDAUZH+wj2ZuK4rPIKVRqjzem4beBHA3jjGTwKutxUNcp97N0KdJHVWYJkRUdjIrgFBrl4wQCWz41Zn5fLFmzdWEn7It2ddJoO2Po+AZxAA0BMAJdswIwLTphdPXv3VjK0ho30N/P8dL2jtXe4GsSAQQlIQAiTnsMRWn8kMiM3r22xkWA0IiTEYWS18r7pJuImWhib/SZUQlIMnsD8aUxEIi4p1kDdr9JCL+EwASyKF8EYrTeU9kv5edfA4cZY0BWxiPLkSJYMvaFzrMgURcD2etFuG2ktT7IUFYW1IMJ0uofR3gz2aAI7HMNx2dbrinuRwm1XbNARYcHQrZrOVgetG8ILRvA4P+XNM9xmAD8cwPXoymY4UI2SLGJyiy0GtNBNRkTBSNEIFAjqzDi25yjiK2SrOTbLFQoKfGUjwT1xRtdfjlWSYbmJsdhkmKcl5kmJZVIhLltSXWG7Nnw628h45HkqG3MNKmLYl7g8m0ZapTPyTenyYpCXEyBybHhWhaKtsKkoVg6wH0V4Mgb2ohzzLMWLvIbb+bgfeHg0tXBy4OHwYB9hOBR36IpBWpscV6sUF8sUL5YprtMGa3bltsDhwMH9gwinRzMczcaYRj4iCsIORBD2AwduwPnlyDdFegquEg5kGIXq5FTxgYIsRWuKrhRlKbq6DBoTYYtyIQVuCrOK1uAxEfGT7bRmLRKfGVVpmg55vOi2syxp4aZISxGQ6xbnItECAbmuIZPOXTS14jCUN2vQBsQbGHyAtEebFm/6zyiS8M+eVWt6f1+64tzmXfYc5a0jtt/l32a03hK9tvt9+dmNI1GE9ZcMrUbMFU4mCx+cvzxfjSAtLGYKUSqUSTgWx4Xz1YRjUZSVgKs0lvBAwbtQlKW7WYIWG6Rxgk2SIC1LKW4UVSVrKYtonNfz5QZXyzWSoiZ9Q4L/ysZG2tgI/Abv3XHwe48OEUT7+Pl5hr/98HNczNdwXAvjcYjj/RBfP53h0dEEYRRhU3X4q4+u8YMffwqvKfG9R/t4dHeK2d4Mpyd3cXhyCm8Yiph6dX4ugu/08BjT2USKNJv1Gov5Us6/Mk+QlRUsb4B33/8G3vvm7wrLebW+Rhafw7dDRJN34AyO0CJBa8UyB3yXXRIeCgpm/gieP4Jts/jE8fXRdL7wVbsug9Ns4JYbIN4gT1cyV51wInzqpiW2IVF8A0MZGxYH6Zb24TCQcRCJ67Gm4Jpm6rgMA3R+AJAh6wRwnUDOH0FYCNJACxW9uVn4o4Ypum1+79forehqHOU9lkauHUak0152cYTLJUSuJZxNBmEjqitFxtuCq0GHiAuUXQklbGJe2AFD+z6dos5QeMfi5qQqToxLF8PqEvhVAcsKkIf7wmN12wpuj+cxXQIMShTBtWPhj/cUShgi7ojFFgnr4jWY1wwRevuAKy3eMi3KJsvb4vtxZTxVLt5+cg3IMsgQYbEQ32DE7ptxuLl32p6RdPA6nrhZW/mm0BqKo5WBWC3rxGTpcnx6cVoEc655PV+X10W1w/MQUGxkx0B/6LYlG+OY7xEC/HceKbn3uqWzvq3o9qZb45da47cP7sX8N/32l/n31wuuW93T4JdeXlhfEWB/BZ1ZXcVmFrxGQ1Yx9g1G1+3Y3wot/IKPvg1GvC2Mvwrb/SXDpvNajQ2vfu0crl9mvu0euxuB3Qj8ax6BneD6r/no7d77bgT+DYyACq4mnFfEOhNsZBritPWUbX/K++NmhUEUbMVj6z8Ds+wmE5artGCzFVUYiRrWoYlQVDoKWEUGi2nubIOki3G4BzuaqLsjW6NcPkexOEdC91+SingxjCJ4Ltv3U2RxhjxOsVxeieg7Hk1k47dabJCkKVpJanYQp7lsfiejIaZ02nkOiJUUdqPnYTgZI4zoPGSroWnTtWgkpdjCFs1OBD2Gc1VpQe+mhG9F+zPYgwGaxkKV58JubatM3HXBYAh/PIUXjUQYkhAn8k77Nt+mQLlZI17NpYWULbkU7vxwBDChWtoQhcapmDzTrkynKbmtTjQSYYACLAUNTUKnw9Xsq8xxE3YoHTwilqurp98kCCrCOJdlSy6PURG9t1VoCIuKvOLudAa6EaVTqIjFJWY1uWHodSoUiwuIriW6Do3qw7E2bkM6WCniUBhUa45xtSpUUjl4rmva7ym00gFk0poZXMNgsbaATUG/YCjWBmlMdm6MjnNKQtroUiUXkWiJEiUDsjoLXjjAcDLDaDaVtmVL0r4D2eiSwVrmBZqUnyuWggHdf+L/pXvNjeAHA/iDCB4ZrC7bfPn7TLNX0ZOOq5pzuythubXwS107RGsF6Ch4pku0+Qpltka6mSNeLpFu2Nqco8wzZAWF1QoX6xZX6xzrdYw1hfm6RkbHdkVmLCcvhW1qgJa4a11uzCWArhGXnkpqjgRWsd2/INdYEATKJqRoGdFtajFMjG5gB5Ed4tj3cH/QYBLkyFAj6RisNcBJ6OPYbzEOgdFkiAEDsUQgoMMdyKsOy3Umgut8U2CxqTHf1MjzWpyL+1MPB9MRJmGI0HcRBS5GAx+jYYBoEMAJOL6KDXBlLitWQ3mhhtNIqd9z1dlHR6tLfqsD19GUeH6xPbOjyiyakQnbotDNdYeaizBI6QIm4kADveho53wjzoNOV6IEiCagmMawPL5GL4D2FEV12hKBovOcgi+FXbpZe7ebno88IZXqqAKVkXFMmIv+VEUsjaziOanMZMWKqNNVfIKSIt47EF/e5N9wCbe2Vg3gYqGjD2kxxQdpR5YTTcVjGV6uTeL807VdgvAqBhQpf5v/TjdrttkgWa/E4UpBnCdskRcixJLJ2eQl4jTDfJNitWa4XC1iK78psp5fLaTjoKZA57io2xbrpMa66CRw7TvvjPDB40M0XYi/++gcf/+zc1SdjdlsBC/gHC/xYBLg9x4d4+6dI5RdgD/5p3P813/4GQao8b2H+zg9GmM0neHO2T1huYaDQLi7i+s50qJANJ5gPCFSokUWx7i6vMLqei5ImHWSIm+Ar3/9G/jgD/4HhHuHWG3myJbP4Vo2BvtP4A5PeEUAukSRAO5IBNfcctH6QyO4qmO46XgOEivAeUBnZqLXxzhFnc7RciTIfXUD1F2FpjF4Fo5n3cJtOc8COIMRrChC6zpoyxINrzUsZHKN9YixCMQlSsetK2xRrsO2tK73bEc1a6oTU5davdZti2IyFXuRUfnPqq6qY1T/2czRrXiloVs6e/V55aJlrnPi9JTCCIVfOUMVFUMxn6xaFuo4F8hrD/gZXNhlIwGINVi1yRGUBZzOQemT4+ppaKax8zEwypZQNz4Xg64UYcT52gizVQPfKFby1oWidlcneu8ixcH+gyi2R+klei2Vzu4tJ4GnsaIE9NpGcVgdrnK+b5G3+jr6tP0xIG4iRE3khENHMoVWT69pHF6GhzoGO2DO794dK8ZaI7BqEVwPpzJd1SF/+6tvK+8dzbL8/BYFV728G/zJzSx5CwXybW6meyWzlwpvfkdF0F/+9Tqd8m2NqDquei6oy/n1am2/fr/53fQO1jervooY4P/N53/zr9waCHN+vmZ8tOjyZtG3f7Kdw/VNM2z377sR2I3AV3UEdoLrV/XI7N7XbgR2IyAjUCyu5E9lBeotlzBb6Zbs/y7imQZosbUcDJ4R194GVhXrhrJha3Qh7FPljRkhk6xVeirJ9EtTaQ2UNPjJHqzBGLVlIV8tkFx8jmZzJZiCiuzNjrlUAUK2+2YZFtdXSFapJAt3ZLq5dJ25iFc14k0tRjNuZJbxBnGew/UcHOzPcLS3h4Hvc+elydqBi2g4gBdqazCTytnGLK3JFHikrbCV4BiKcWzNpruOrccMxLKCUFifdZ6hoVjX1tJSzDb1YDiCS/YeW53rSl1j4uBs0eUx0uULJKuFiD5BOERgEAHSIi10BGVdSjAQBSjbhxcOhdsqG1QRWm9tALlZ7VN52R7MEDNx1WoLtAjbYonRjYS4X/k55fhocrkKrsb1RsFLmJQhbJctnyFqi3gEBlVlsBpt5ddNrcEEiKvViFBGkBH8gOFCyivQ/WScI9zQ8nPKTxgoIi5GCllEK9C5xTZTFRflMYbtCgoTdJ8mZPkuUWaxjK98Os7NRoPISvJ46wa25cv4RtMDCbNyIm7udTdKkY1ia0NRnO3PMp8ZplTpeSAJ9i5cYdgO4AzIYqXIF6Cl81W4fOQnKhOVAjfFlY4OV4ctrzwUJerVAvnyAtnqAuvlBeYithZoShtVbSMmizVL8GyV42JZYbUpkRY5crq9xTWmKdds3/allZX52pRsDE+vaTU1nkJzY0kgEY1ddLWSPSoCDZm2DLnyPYw8C2OnwdDtMPYcHIYezkYejicuBoE6RZnCPhzNMJtMBQnAgCwvDOBKsBidpY6cM5JOz/WjrJDmJbKyxppBXpcXWF3wMy/RCC5BXc58nuEw0BCvaQR/EAAshHCsKaaKm8wUCCRwnC5KohJcEYsdn+3bNmwKsBSZYILZJNPGtOXKsCgnlqI0j7e0FwsGgg5VDeuh05KOZRY9OPcpznEusIghSAsjqLANm6Iqixa27cP1KXBRdFFhRVqQxRVId9qN0NQLWtvQIRFAzSorfzHCiRHBbvV/y5iqadAoL5zh0kZsxK2XrlvqfjMWRBVOTT+qYmEMPoTdCob/KM3fIlA1EtqnrG6u6TxWpYbiEd9ChzidqYuVuC/9wBO2ddlUWKcJsozdClxzaiRJIY7nTULBzBIxsWiAq02Ca4YZMqHeVbGJCIrrVYp12uL0YIL/+TsP8PV7Z3gxj/Gjn/wznl4tEQz2MJmNkJQZlvMlnkwD/Mffu4+vP7mLvAnx//zDc/yXH/8MQ6fGd+/sYzaNEE2neHTvPu4dH4i4T2zEerUWp7dwmwdDEe0pFC8uL3F9cYEio+CaIMkLPH7yLj743v+I8cldCfxK589gdwXCowdwp/eE+cn1z/d9BF4oomrheGgZ+OgNxX3ItYqiXUWBk7zkloWNEi1y2GmOLl6i61JBknR+pIUdESG1G6KqctgMGnMjuNFYkC6WTz5sJ1xiFpPITxcnNzEbPB+5brIQJAULXg/U6S0lrq06p+5OZQ/f/F3noWEN99cJhgO9Msc0ZE4LeKoFaSu8Jmn2MW7i71b+dy+28gRmwYNFALKWGZ5FBjfnJYtqIdd7Fw5PSDKXxcNfwivJvu3QEs1DfIfgWbXDQNzqdLXyWtQUgr6Q4gGvfWUsLHmufZ09QMfrX8sunAQOOzQkfJKcW8M+N3/yfBUxU66RGuwla68UjPV6SwdsJ85cPf/Z3SFSl3xEiq4OWgrwToCWYjo/H13MRAnYjsEHmEKOFFSlNUHXDvPXftzF3E82t1kNZC0weVhy2bx1fH7BuSrH+EZo2x7LL9Gq/ja3xsr7fWWmfLEx9G2e8td+zG1Six5DRT3c/tKarwrG23X2137lX/0J+qKb3oltl/Iv9YTmrv21v3M7NOtNOu7LQrrOzbf52oVmvc0o7R6zG4HdCPw2R2AnuP42R3f33LsR2I3Arz0CxfJSN+ly18aNlbpV6IQUwVVEV/JXyadkui+Dk0pJWEetDldyNSnCSdKwCLMMqyAfjeIat5UUaulypUnNgzsIYQ8C2YAnyxXWz89RrFawHbqjHNi+I3xF3/VRpDkunn2O+YtLdHWHKAgRhRRCGmRFjusXOYqMaeMhOqvC9WKBrC4wGA2wN5tiNhoiEDWWbddMqA+lZdj2KN74soFm27IIbo1EbcCmGCE8TaayN7CIJZBUezJUuYmr0DHwhL/DzZEfibOVbkqKPdLaLwKeETIZsrS+wOb6HFWWiksqGO6pG5Yp9nQribvPhI/Iho4t10yKH0uIFOiSYRo1W6u5webGzzhKpT2fiAe6ftgmLJw8KlHKvVSNh8eD4pcKWT0KUsRW41qUlnlJwqY4yTZIH+J3o0OpyQULwcASuncl3IzbVOPEVVeTclsp2kiYkfFsqE2HLc+64e835SIek39JXiydRNL+qu4obbWmQEwXWIkmi1GnMaoklr/LBtuIxnxPpYTPpCKkUhyLoikG4z14IzqIVexRrqLyh0UUZvFARClpotZ0cfqeHE/DsHhsogEsjj8/Z0vBgeNK8dM1G2LKn5zzFGspnJTC9a3ml9hcPMPl+QtcL64QJxSp2J7doCwtpE2HZVnhsmQrf4lNQpGrQUWxX55JBVR+sQhAwZDHOWMKPAUGEQlsEb6JEGArrQgNrYq0FPndpkbYtRh5NvZCC4cDW0TWg0mEw9kQJwcTHB7PMDk6gD9iWFwI1x8jGk7hD8ZwwzGswBPhgkICg9rk+NiQ0LmAhQIvkDHjmSPt+slC5vnq6VOsPv4Yq08/xvzZU6yWVyiaAl7kCSt5Op5gNIgk5Ivt4xRWKIRQFJEXaHge8pywRDDmuuD6DK5y4LmRHGMJ4mI3sLj6OE/V8kqnHkVhOsdVkmf3sq8/g6sirE12rG4p1R1HPq4pOBh+LIVOsmMl6Mvhn3S1qjism2MKxD3LUYWsmwR4DcJ69evmR4bZakSVPhTnxkhoBHcRXg2i4DX73y230BRStoJrH4DINnfhVBp0R89r5c/l3+gML9CWFKz03K6qDHm6FndrFWfwbBtRxJC+DnGaYhkniLMCRcHzrsImybFJC05FOTeKDlgmOVZxhqzpRGwS7nCtzN9lmiHJGzw+3cP/9ofv43S6h5988hw/f/4pqqpDON6TYLTzqzmW12t842SMP/p3j/HuoxMkVYD/+0fP8Z//7ieIrBp/cGcPs7GPYDLCOw8f4OHZMYLAk/NkE2/k2EbRSDoQeF7T8byezzG/eC6Ca5oVSPMCd+7ex/sf/AEmdx7JeVQsz9GUC3h7Z3AP3mEknbj8Q84/xxfHbmH70t5PzAhFeXFR0vFOwbN1lOfMEolVwskLIF6hrddyLOhypYseRaYdIza7JlK0RQzfD+FFZAiToc21x9HQSTpdWRwS3jVDJwNZmyxTqNpiZnq3q0pKKlZu2b9mvoqhWosEt22Tr3IwtVef7lDOV85DfvUYmV6I1Z+Jq3T7eqabgagLYZxCQ7NEcKXr3kXNQigF16aDzeKkMMEbuHUNl2K+XKj0uekclvNNyl28F8nREFEg3TaVdCiQ/U5sAakCtTtAR0Y3peEyhssiIYOrWNATNEBfMNEinJT4eoOluU4JPkDOfbLJ+XsUtvm7Ko/J9U5oS1wPGH5FRytDsXwRXGsWGQQtoAK4FGkM21Y+Ti+iGmlLRF+zAHDd05XLiK3m3L+tH752fTHH+Rf+TZ739WvSr30TaZ5gO3y/qSf8ks9jPqIZNf2st5dM+futcLNX3cJf8uV+Iw/vz7ftuv0ad/KbXuiXCq7ymXVSvVFw3d6vmXm3E1zfNPS7f9+NwG4EviIjsBNcvyIHYvc2diOwG4HXj0A+vzA3qOpC1Duznr1pgo9kV0EHVMUYcFgVmXOZsjxrJi0naNhWLZuWRjaFbHUWVxCb/MnglM2dR3ooZSlUqCRdPl3EKNeZiI3OwIc79BEELgZ0mrXAxflzfPLznyLfJBgFQ2Gp+j43dhXSNMX8MkOWAJ4IAi2SlNxXYDQdYkTGK8VLCsm2hWgQYTAeqjuPvEgKrkEgTjdueukgoggnITKScEwRpoXNTXYQqjOXzjkJWVLxWYQvaaEd6QZYNtsUN9myS3GzRZ0nWF2eY7O4gGN1iIYUAGYq5nnqmqPLlm3i2nxPO5orrk9xuPpsS+SGTjd+Gtyjm1URJkUMp+uH7mIKrtxbGcHV9Bj27laKgzee11stZ8aRLIEt4uih01TFKTo4bXL4BCdBodJsTk2oEQUh/VK3nAiyhiFrJpdhVqi4KRtnCUKiWOCLM4vjphKt4XEa8UKD1FKUaSwM3DYn0qCCbcaXwUhlmaM0adN0KIbRCMPhFG5AlxOFQBUlKS7RxSqFBRNEoqYcbs7oUGJ7OEVgOqCHOvam7VVb81T8ostT0LkUDhoiNNTdXRcFiiRGdvUMm89+jmfn53i+XGOdFigYslZZIjRleYO0ahDXNTYU4+tGxKiSzEyKv5aNmqFDmm0kc7cP5mIqPHEJDCUS1xodWZyzPMfQgSTCyLYxtDtMXeAwcnAycHEy9nG6P8TR8SH2z+5ievc+Jqf3MTy+C//gBPZwKiE8PU9VQmY8BlvR/a2CNDfswo0l4kGcr8r5tchjtnwdHynW1BKu1iyvkH/6U8z/6Yf49Mf/HZ988hMs1ithJ069CPvDEaJhCDvknNaW/8510PgaOmO6hYVPS/Zr4FN85nlLp22kTnBBLPB4UJA2gitFWrrjxFWp2AI6ZTm3JdDKsGCF+0qR3YTMUVCiC5LCf49DkSA4OScMLqBnZbLYYHiLKooY29rtpJVtqrZpze4LW71D+RWWZt+lbM4k41LXtUBFMT7iZbahOqRUFFPmdn8qmk02i2WcnxRWZV3TTgWZ9TRldrWENjV5jk5CxkrkWYoy45peyhpHMYo6DgXK5WKNdZxik5PbWwkuYEO+qG0r99a2kZYNNjkDtBpp1y/bDkXVSOgV53om87fBe/dm+N+//z5GboC//+nnOF9vpEOAnQ2bLMMnz6+RxzV+/9Eh/uj7j/G1B/tY5S7++G+f4f/66w9FcP3+/T0cjj1EowEe3jvD3bMThJMx8hbCy2ZxcDgaIRyMxMFNYZ0/X15doCxyFAXDvmrsH5zg0XvvY3z2UMLSmnSBIr6EPdpDcPQebG8gKJXA6eDYIcrOQcbjQeevR9wGr1eNsEwpMHcNC3MUKlk+KeCWFbp0gzJfoO1KYUOzwEEmNq89XAPrLEWdrWCz2DPcg8uARLK0pVBgCfKBawzFV5lCnNPG5SoYGIPmkLlrChcqOd3CVRjhT/ECxpUtKIGbudMjKVSwMm3tnFtmHVJ5UpnAW9FKQrSMuMspqAwA+RIzp6ArdL0UZ7TloPYDKbQ41Fb5bxbvO1rYdQ1PBNdW6RxSEFOXOKVNMXw3FZqCHS/E+qSo8xioY9i8H+ks1O4QrTuUa79dsbOmkq4RhleJaMpzn4VYnoMm4FF1aVO8MUU1cdgyWFF46upop9Cq48JrgjpbKbKK2OpEqJwAle2i4XrDQhnvQUQE39oqt47VGzSInt23XZcCFrllNHyT2Cq3bv+CgutX8R77JZHVvMFtV8Db8gZe+WBv4/t8k7jZP+VWcJXr+fYuSq9lb/NC5sx91ZfeP7+KscZE8YYDtHO4fhVn8O497UZgNwJvMwI7wfVtRmn3mN0I7EbgX2wECiO4SuhQf2PGltMeCiZiK5WfSlpOGY7lNAzJoisqE6YnxVeGaFHQ4oad331Qi2c5IpJwi5ZnGywXL7COY2nPc8jTlPAKhtW4cKMQduDCc0jIayVl/fmzp7g4/0yQAEOKmmwTFA9ghbIosV7miGMy0SgOqUA8DAOMxpHyGJlazPcNYDAaYjSdCKOR7ZY+A3IouHoquJY5U40p5qnDVxPQ6Y5jCAydTIG63Rg+QwHP8DEdhigFQ2WrmkRxjgUVI7upkG9WWFydI92s4Hs+BqOpirdsU6erMAikbbx3tIgThq4++beBtOhywyeIANksGlFUnG+mLZUoBzp/xLHKjRoffxNiRWGFbi+RzuRGvr+b7wNT1FmqYpNxmdJZJAhfhpCY55ZNJpEEJqmdm0puxKWFWVvY+W1iukzLqvG6chMhm09H3MUUlCnCK2OQIqPKSRTfbc7BmiK4bqYZjCUoA2EEcx7S8VWhYugVXbd2B8t34Q8HIq54FCo6BzVT5sWRS+GJ8rlhxm43zerklo0zXZNM/Q5HwlCkc418RIp5wp3lyLp0UHJMKgnYIuZAAuPollutsbw4x/Xnn2B+cYFFkmCRVViXFFjpTu0QFw2yxkJZd6jqDk1J3mqFrC2RdS1K4XbaouW25GqwldyWIysoCkE5kNta1qhbFjIAekwjq8XQsbAX2DgeezibBrhzPMWDsyPcOz2SMKHRvQcYnNxHtH8X3uQE9mgflj9StzTHg1gQKaIUEuTTdURmSOOzOq8khIpOcA2dkuMXjGC5QwkCsoMROmGrGumAgg7do5tLJM8/xPVP/gbP/uGvcP7hh0gvr+G0gD8I4Q0CaVkPKJySkRqo05Up9xwH4hQYnOezvZ8iJ8OryLGk+5RhYZ4J1BJRRoUkOlPJX4sp2fEAACAASURBVOTzcD4TS9BzLsUJKM9FwVrHVdqKWeQQYZbnAM81nkPqYuVjDXJYhRMjYqlo1bMyNbzIWMoNk/Vm19yHECpHskcQmMZcE47TYz40iI5tzXT/ariY7slvC65SDTGts/r32y3EAorpajmuUmygi9AIroKNYeGILlemuecZ6pxIjhxlkkuxqbNZAKhRVBnSJMZ6vsZ6ESPLOJ+BRVrhchUjL0v4oY9wwMBBS4RWFg+IFUgMboLsVrKGy6aVgoFnt/jga0f4o++/jwg2/vLDp/hkkcKxHXjocB0n+PgFAwZbfPfRMf6X7z/G+4/2sMo6/J9/9Tn+899+hIkH/OGTI9yZBhgMQ5we7+PgYIZo/xD2YIwsXgufeRgNhZct5T+ea/ES6/kVijyT91JVLSbTfRzffSgFiHB6KI7+bPUc8COEJ9+AE87gtHT7NnCcCCUCZCxMOmQBD2Ex4E+qI+RaO2iYjCSOXxYitUW+y1Lk2RxVlSBk+F4wEEd8TZQAT3UibBje59kIhzN44Rit60vhQBAzRKAUys+VECvOXxbfWOgjBoYudMP2liKYFN1uFLtesFOi7y3BVURGIxH1oUCi0fRt81yPtc2+X6ul5V5+R+eyPB/Xqq2odYMbEC653FsIawUO12MWwigk02nOwiz/TToWajgMEGNBTWyxisZQvAzDExu5/nFo2WVjFwt02QplqQVguyVmwELjMXhxJO/PZggXi4Y8pxl2J45Vg14QZ7yBsEowohb/uI5pQJY5DxUSred6X0iho5dFZJdu1kBCsmonRGUHqPn5eH0211J9PR2z/ohokJ0OoayY8vyGI/oase2tBNdbttmXXK637J+/qQCtf7Gb1i944dtr36vDtxVZ+zsfQTO8WRbdCqK9GP6WOui2ttYjn77oPW952yb8SiFPsATsqgzwN339Modrf4a+zTHf8l6394dv8eIAdkiBNx2h3b/vRmA3Ar/tEdgJrr/tEd49/24EdiPwa41AMT/fOqckUkKMGybylxZTEaq0lZwuPrLTHIoxFZ2tbOszKcDk0HHjTnGzIUOT6EEm65LB1iHdLPHs049w/vnHIhxMj04xOzxFEA0lrIbp4BQ7KH9VRYIqiyUkK96sUWRML6YIaqMpKXbWgEX+YIMi6xAnjYQM8XdD38dsEmEwCBEG2vYt76tpRRAYzSayYeN78BmSJa3GjggRRcHPpU3IdHGyRZp8yCCk05Rt78rIE76ttHHThePAE8YnN92+ipYcR2nVLSVYLF2xNfZauLB+FCEYEU0whONH8t90zwqLVdRN8iDpXHLhchPtm/Z+I6DSeUoEggiwsgnVoBCGy4jTrfduCtOPTfy6o5P3Q/FFNrYmzGfbDm2cPoI10PZT2aCI2KooAuHkiRhKwVFdnv2mXvw+ohBSmFeshEmBMFuaWwIVxSw3VKcwW3KNM5BCWWOwB3Rs0q1LMZ9ia1uksBi2QpG7LmSO0dlKfikxEGwVdckZZbhVNBAxlyoljznRFha5h8KxVA6gJEOLsqUtrLIpEVyDD4fCOgPKQrbyUmz14HW+BgmZZv+2LQRfkCdLVPEabZahSTbYXF9hefECy8USm6zEqiyxyAqs0gJp0SKrIN9pCxQUXfMWTV5L+3PS1WCWdj/GPPW0951+6halOHo7hLBBqiPd2AxlC11gP7JxPPRxdzbAw7MDPH50F3cePcbho3exd/cBhvsH8CYHsCfHsAPOf0paZBVTzCAeIwHyNepkiTq9Rp0vpb2ZDsCKbFMKeZJYT/5soeFKop0Tb8GiwBijwxMMT85EdBX5gGI/xzGYSciYfOUrFJ//My7/7s/w6d/8N5z//CMkm1jEcj/yMBxFUiwJeJ5RsBB0KRmqLlzyKfmeJWCNpk8VZyVATERSLRKIQ03CcDjPGHrD9+gpJ9YI+/05xMf2YddSBBDXtacObzm/1O2meEvOAE2DlmKUaE8qkCivmiKNePleWY/5vvof6fZXRVV1Her7vS2i6oNZ/uJmW4KMRADW851rnjgPRfS5SZPX4CstEPVsRQ08ZLGB3OVebFWHK0Vzros8V7km8JgWWYJ8naCKGR6niOW0YSDaEovFAutljDwlLoTYABervMX1JkNeFvA8W/AsXFfJ86WTtWRrPv/O81bOMRtl1SIvCoxCB9//5l38xw+eYOA4+NN/foq//OhCxN9JAMyLBp9eJajKFt+6u4f/9Q8e4A++doS0bPF//MXH+C8/+hkOhx7+wzfu4cHJDCMiZCYMsLLhTWYYHp1qu3myEccsi1eCuGkqFOka6/k1Cjp565q1G4zGM8wOjxDMjjE8vAffsZAtPkfjOBicfhPu6EgEPb8rYPtj1M4AhawddFMPYHOOG9FS+MsMzhKkQEaIBVxeUoscWTpHUcbgihIFA7R0YVNwZeGmKlERn4IGARE1oxkaQbtoYBsLgXLNJfrBIH9UdGXIIVmyoaypMleMw5UucOW09gJO/3cjkhqRbxu0JQ8jHsB0t/TCK+eXiIe6hvLxRhPSZ+Z1a6u2KsKmd2tqN4HxvwpWgNdvWxygfYHCllOAT1DBrks4gsZRvriabFm8MeGIDKPiZywTOOkF2vRKBFe0hThZKXY3FFvDqa4DJUXvWouQUrwkTkTPv+35quBUHTtxtCpLXBjNck3XC2KPyWFHBMg3F3RAgNoLUTkhSidAKeFYthZ7zPpgsyDIZdEItn1+5FZ81arNS5iB193Y3eaU3ixeN4+UEMHXoEz0QnwjoL2NAPdr3Vj+Jn65J0q89Fy9wP+LBlAVR2+cottf6z+7KWptg+C+4D3exmq8JOLe0h9fN8SvPt3bCOQvfzQtU/cM3rcdwi8SXL+M2Nq/1u1Qube12O4E17c9UrvH7UZgNwK/rRHYCa6/rZHdPe9uBHYj8BsZgVwEV9PKJnueWyFKbIkXoUcDVcj5k8TfkptDpv+Sx1ZKyyo37xQUGbBC151L8awuUTEEKNngxbNn+PijT5DEOfaPD3HvyQP50w8jaWW2GILTdMjyVNLcy3gjDlYyAhlSRTGvLluUuQoHbA1vJBzKQVYAiyRVIXc4xGTEZHQHYeDAM2IqnXrhcIDJbKoMxrYTgdcTMYOt0nQ68XVI67NFvKgpNlFwHZClGqr4ISEZFJ/YFtuKWyYYkndJpyCZqXT6UMgi6zZHna6wmV9hvV7JIFNsDciCDVRwJSfUCxi0RWGYYmWnDpxtErW2QHITKCKWiFHqGZIbagkjKdExtEmexYixJo1aNg/Sns/jeiO4qqXGCERmUykbTvXeqUxr2vr5GiIuC+NSHYDSni0OW3UI9YKrpqGrYN8Hayi/TttcyfwUZqvwOg2b0mwE5WbfOKnpaG3zjThbhU0r7Fi2PCtbl631cgw9Hx5F7EGkrFtXxUQJ5mKbNcVCcgS3rg0TKCMBKSpZCSaAgr8fwPPJ9/VFqOPmldxWJodTgGg6YgMSFPkaebLS8K5kIwniJcN31gsk6zU2WYt1CVxmKa42MTZpiYpTtbVR1sCmqoXfGucUf2pUdcsMdDQMcoIFn8WKrpVvoUAyxKit4aLD1HFxEPgI6YKLXBzPBnh0coAn9+/h8ZN3cPr4fUzvvgPv8C6cyQEQDdF45Pg6UnxwxOFYAGxlZntzMke9vkS5vsRmSVFtjnW8QpJlyLMSZUpBX+czBV4J7yFaRIoDynUMgiEOj05wdu8uRuMRHDq7/Q6Dw31Ep4/h7D2EPT6FFYx1Tm1eIPn47/H5X/8ZPv6b/47Lpx+jRo0gijD2Q4yJ+qD7TYKyyE50pdjCYyGMZaeF4+r5Sy4rzwkiOViIIBJB2n5FQKWT2oVFzibFHYOzIB+Ua44wcE1rNMVjYggozvJ8U/FUV0auDyIwyZzRTb2KrQbOsXW49k3B/VbVnE1bfqY+4+0wLX2OG6eVbpL1efTt9k5y8zM5J007swmjE7FVzkHlSgpLUwpUWmTh+i0uVh43KYxwbeNczkWUpKOca2qWJEjXKzSpOi4pJ8YMLFyusVyvEaclytqSIL0CHjZlhxV5rFkur00RnMOZF6VgBsqS7lviIfSzcAwpuBZlif1hgO+9ewff/dodDEIPf/KPz/DHf/UR7DbHw5Mx1o2Nj+c56rLBk4MI/+lbJ/j33zgVDut//dtP8ef/8DGOhj7+/e8+xuP7p9K5EPi2iMZd4GPv7J50E3R5rl0JdDuLUN2iSunWvUKWJlJQoIw2Gk8xmu7BHc4wOnoIP/CRzj8Vt9nw7JtwxmdSmHDbBG44RRvMUBl8i+ONxF3Kz063NKEtDc9WQX0UKriS9FwWyPM1yiKFWxeCubCiPTkGVnwhonhFdyxZxwymG8/QesTJuMI+F2m+qpUPbq4/Mq5ck4UFPlTEAM8XKXpoAGPPad0KM9s+9V50VKdlLxCp89tcNzQVSgX+XhS8df3ZWjQpqd4Oa7rVrq2uTmWSsnOBhTNBy/Rt9trzrEXVroLTFCq4ytzVcEbhUkuXRSNj0nC8eTzip2iSS8HKWFx3WsYK2mj8MRDuyZpgE4PE55FgPg0YU0epufMxblcNw2KRpUeP9AW6W1dF+StL01wnQjQuhVYfleur2Op4qLfYESMycz03Nc1+heD5JaLr1tFq1LxbXNfbN3iv6KVmIflFu+X/XwTXXpD+Mje5t/ELv/B7vYH71j98kXu0Rzn0+mpflOt/9dX//qL3KKfOSyLtGxy1prCwdaK/jar7S5ACO8H1y8ye3WN3I7AbgX/NI7ATXP81H73de9+NwL+BEcgXKriqeqcEUW0P1w27OguJD8jNd4KG4RR1CfpR2WLJNsGqzFGxLbUg37UQh1yeblCkG2TJBldXC1wvEoSDGe49eoyz+3cwnAzFnUheZUXxKaFrcCNMNm6Q8rTCcrlGUSYMNIfLoI2Sic21bLBqbs4cBwXbW+NCHHf70zEi3xIsQeD3yeSdODIptk739kQ0oWhE0YQuXLYuSigJN2YUvNhG2LSoqkra5YPhQNAD0i0sjk9tU6fgyrbqcDiBH6ngKhKepCZTcM3QxEusFlfYJAlcP8BwuodgNJWgLTqT6Fyi+0qgC9K+zf2zuvKkTVW4on2LszpLbwctKHOWTrVWhA3lzVH4NYlAfSov2yYpuBoHiLDexAHbp3coY874oEziuTJ5RbAVt5YmN9MJyE1rL0qpY06fW55W5pN6JcTnxDEW9ixDlujAUoyACDHbPYiKrTKXpL05FmGfvGA6mxgYU/K7YoiWbsJFbB2OpF3Y9elMVB6sCmMmlKR3vfQJ7hRZTTq8ulop2AXiJPbocOX48igSRcFwrcrweoXxm6Gg0BovUaYbM9cpZNXI0gzrzRLrVYzrTYvLtMNlEmORbMTlRyyBa3momhbLPMdVmmCVkR/J5nEbvqct86FlSdCVa7VweG6Ra8igGNvGbBDg7v4UD89OcXbvDAd3z3B65z5Ozp5gdvoQwd4p7MEeOmEJM2FbOYsNnXhlDjtbw+L7ThfI1xeSxB5fPcXixQtcX1zich7japVgkRTY5DVWWY1NzJZnvh+28nOOduIuluIAxbqOGEsXs+kER3tTTAcuIqvCOHRwerSPs/t3cfjkHUy/9i1E996HPTkFiHuocuSXn+HqH/4cT3/4Azz72U+QbBKw9DIMfClwuFEgPEuda+quFt+phPuxMEGGq4qrDM5i+ju/6YiVwgSFWAnl4rzz1IUnYUMMatNzRKefIjI4NyUUS/jFKh5uBdeerSyuVyOEivOtxwnoXBb/lbjYeld3z3p9+WLSczJvu6l6Tm6PG9CNt4pmKgbRSa7OQ7Ng6+vTyS3nt1KQt6GHIpSxaEY3OIsUGvQn5yvdyoVxS5qAwJQiaZ4YRrKuf0lcYLPOEWcVNkWFmGiMxkLWAWldIy1yxGmOrOLx0ONAwTWOExRkClDw4nph3nEhTtsOx+MIH9w7xDfuH2IYhfiLn57jj3/4U4xC4HeeHCKubfzsKhNkyJ2Ri+8+mOL73zjD/v4MP3m6wj/+9CmmnoUP3ruHu/fvSBGLInKyvoblO9g/vSOFAJ6b4lIUNq9K7FWaYD2/REZOrSkkDcdjDMdTOOEYg8MHwidOF5+LGDo8eQ/W5K44UZ06hj+YAuE+6q6UueAFxNSEaDtbPPAUdlm2U2ZuBodt8nR0GkQKnwfFRoPthicyr5vVpyLIsi2dr+mQFTsYAgzXomuVfGFRRblOKtKG713Y3Dw3ibth1wRFVxad5LqmnFIJ9BIRUOfzdk2Wo9LP037i8jwzbfSm1Z6u6q1DUtZyg5wxsep6TTGFAyO0yh+92GT+QyIHZZ7qHJXrQo8wkIsF/62Cw3sLsl4Z0ighnDyfGL5F12snbfs1x6TKYMfPUW8uUNUUXM31isIq8SbBniAqiCfg/YRwocXh6ilXti8EGOYtr8Ha5q/OdX6p05xhjhqWqNcyslkHaOxI3kflOKgcV7itlYi6Zl2QIVD+sanNyCtouZTBhjdrws06cDtM7+bW7JY59Zfelb6t4HojHr5BBPwN3AO/Tjz9Za96S6N86V7nFwLdXnlvgqC49aVr88tBYbef+xc/2s2/bqful3S1vvqcW6HcvDXpTpD7jy/4EoKGKYDsBNffwOzbPcVuBHYj8G9hBHaC67+Fo7z7jLsR+Fc8AvnihWlzVZFVv+hCUdeiCK51JrxWYbayxZvstI4cvg4uN/N5LM6iKkul/Z8uqWS9RJnF0v5Ip2paVOJW40b4zv13MJkdSWASWyjTZI14tUCZrOG2LSLfFUHn+bNrnJ+/QNvmGI9CDKIRusaWNPeM/L22gOtquNA6beC5AfamQzhWIw5b3+fGUcWzaDjE6dkpRpOpiHZ5louzi+nv3G8xVIkCgwiukgjfiSjbOZY478Rxxw2YEVuJG+C2yQ0HiEZTBNFYNrp0ylLMoOhMwbDaLLBcLkR0C4cjjGb78IfKzWTMETdxdFUKm1aYjcpvFacenXamPZsiEN+oult79ykFFQq8uhHlRpibQXJR1aVhnG6yEeUm1wgy3ERIy6lhvPZsPtMwqRtXdTapu8lsuPu2aWlZ7QNHTNuyeay4o/rWZ75R6aOkiBUoY9CEiGi7dk8eUP6rCNR5ImI9cQIdecHEMlQUW3PkRQWyIPkanh/CH4xgC0LAE5GAQptEtJjN8o0zkXgIFhLoONPWUXlPFOKYeO9HItbSdSscWor5dNjy/dClzOMoYmsijlbiNCiWkHNZNQ2SvJIgoavFFV5cL/HiusDlpsQ6L5ASfdABHlEQroeyqbFi0jvdhDkdXBYGroP9yMFe6GJkWwjRwPc6cbBGAx+j0RCH+we4e+cB7j1+D2ePv4a9+w8RHp7BGe/DDsYA8QzGPSkM3aYQtyD4XaVMEEIzf4b8+gXml5c4P3+Op58/w/PzK5y/WOPFIhYm5zKvsS4rZHWHuKzls5GlSs4xhUtKSWVJfAiFEDr3gIFnYUokQODCZ0hNy3MvxN4wwp1ZiK8/PMS3v/tNvPvd72Dyzu/AOXgIDI7EJdbEl8h/9iOc//DP8cnf/TXml8/QtiU8YYIOEYQDeD7ZuqwPUJym8KJOc9GfhLFqSeAcxT4KLBRNXZcClAeHqAnDfO3xFQxmolNSWzeVGSzilM35QAe5CbsR7cWoJdKWrVIJ55oUHsy5uG3HFvHrlrtV/qNnIt9y1BltS52uFK8UJaHPr18qBitbVkN3ehFIsQba80/Ug7pbhRnN9bpvexaHN9dvBt6pU5BdCCUdyiyecW6Tf5wXyMkfzjIUZSFrv0ORvqyQrFNsVjmStMG6bDHPCsyzHDEFd55pyl7BOq8xz4m9IAeXRJlGeNgVxU5peec6Y8l/p0UhzuJ3jkb4/ft7eHQ8xSAc4J+frfHf/ukzzEYuvvXoUBixihQose91eHIY4f3HRzi9e4KkAM6fz+FWKe6d7OH4zl3Y0RhxtkG8uoTnOzg4OYXrD8RRK2FHPospnhQOCuI/lpco80zWc44959pwNEYwmCLcvw87CJGtnqFrcgwPHsOaPEDdVnDIX43GsKIZKrrxHQteOBWuK0efDlc9Piz8sPCWyvrssBBGdyb55p1xmNcVnGBf1v568xRVvha2uUhyVg3LcwTRYbmRHFUR6aTNnSgMFoQMl5efgIUGMqf9kbhct/3rW4aoWa8NXVsFWdO/LBNOHayKxNH5pmu/UMK39wZ9cKAIj4YpIBgaUbdMic10dffFB2Ufq9DomDkr1xaZ7kZ9Eg1W8UVOlcNtcthtqQGVxr1NXylft+K6wffIzpvkGlV8jYYceRYXJNfQB0KK1RMVqokG4tjLeU1Eg84DYbWawqNCDzTgq9eK9fJkyeMlFEsCt1jQ9NE4I9RuJG7W0gIqBrJZyp6WWidRAhLwpQFbWz6rKQTqVbIvcJpzXq/iW5FRrvNmiN50i6lCnmIeehbnS+KieaL+cf3z/X+BFpCRNe/vTZ/jl/672qy3xSadQLfCpswH7u9ie2G7H8dfEFtfQx943esbitT2n14dwzd+pv4t33rgTev+a35bOO6m9P0Wouu2sP3KU/UOV71ffDthfYcUeOPR3D1gNwK7EfgKjsBOcP0KHpTdW9qNwG4EbkZAHa7mjlDazrlvYviRiq3k/9lVgtYIUF3FFm91HTJchwIZQ6GyeIUijaVNs0gTcQNyc1nlBQoKS66PydkRjh8+wGT/Dhx7IO2ieZYgjudI11fyetPBAJ7r4eLiAh/+08dYrdaYTEJMp0NxIFJbZD4UW/o7lGD3Nx1FScr2fh+jASNY2H7dCpuVm+Sma7F/eIj79+8i8ENs4gRJnMBzbUR00lHgbRtxUFJoFdfrluHqqNtOHHIUYWsJLeFml8KOPxgjFMF1JM5Uusco0rXkj2YJstUcaZxIm/JgNsFgPBGhmZy5uqUDyYcXRvDoSpRwHMNrpEtGWkMNK5WuVRFJbwVUaSy7pj/zplo2e3Tu9exWdS3zZpuis/GbGgePhgnp7rBvV9bHK1PSuJAooPVbUJNSrYE+Zsto3oMmNlMW6DcKkocmvFwKdbDp1u0/j9iLlH0pm2y2OJfo8hh1uhHBmrgK8goFZUEHXllI4A4VHTJ1yf5lWFnn0wGpTl2n0xRpnc/ajs/U8FpwAOrQpUimolzvuA3E0aj9wJrYXokLdC0txE1dqNibpzK3UVYiyPt08uUVFnGKi1WMi8UGF4sFLuYLXK8SLNNchCE6/5rWk/AttilT3CurTERlpoQFcDAJXBwOLRyPHByFAfaiENP9EfbvnODg/gMc3n+M2Z0nGB4+gj87hT2awgoidBSyxFHN1nCebxyvQsaMHEQK/m22QROvUM4vsXz6CT757DN8+MlzfPT5JT6/ijFPGsRZK8nyRd0hI8u4bUBJjcFHzO3inKNISVGCafNsCZe2dhYs7A5D38Es8hBQvCjJYO6Qi5vUwsBq8WDi4g/fPcZ/+O57+NZ3voXD9z+A//B3gOl9wB2K27V58TGu/uZP8bMf/gBPP/4QRZnLuTrk+RWSE+sIRoBCkM3jLHIG5xjnJ53qnQRqyZyyHfhuIFxfL/DhBgzZUrc4XdYiwBKJ0SuuIhSxMEAHOecFCwR9qjgDszivxJ+3DZaTxxrBdctJNq5udWLptxY+DLxRTlLz8622atZeOW1MMaV3ZhmcgQphxlUrxQw9pxVdYgL8KK52LBiph1E408KRVte4sCe7DkWRyjotIXRcy4oCWZIiThLkdPhLNlGHzSrB5eUKc4quVYNl2eI6zbFIU1RNjYHn43AQYhy4iMsOz+Iaq5zIAjqzjatd6i2KeuB6wiLXKskQei5+/51DfPvBDHsMQ4sCLJIGP/30EsPQxjtn+1J/uVqxY6JEhBqzgYOTO3s4vnsM1wmwvFyhiOeYTiLsndyDO5wiSWMRXIkW2D8+FcRIVpIf60jgIYV7ru25FPiuBXfTi1Oc34PRCMPxHsKD++LCzpMrWFWMcHIGb/8xas6fOkHgRbDDESoW86T4MxHBlWUvvprVch330Vp0FsdyTorgyoPTVHAlELBATYe4HUmhqC5WKNMrGtrhOAE6i6iDCo7PgtJI1i7hxQrDm3NXRXa6ZoVDLcziSFyuLsMo6dTeCvV9P7teP8i3Vpf/jQtVxLrbQVpmHZd507tSDWNa3d9mjktInSIDNFlL52XfKi8Xpi1D1sAy+rnbi2W9MsTXabh2ZXDrFK7gimopwEjxQF6X12pe85UVzvuMJmNXTCJBhrK+s2MhHKHzR3KOM7hS0EjiXvfRWIogkQIbHalybutZzIKOvC1ZEjhO7DAxoVh0xzrkx/qoebwpvFIAJn6DtToRw1V85h9ck6TJQERUXQ1uQ0f61nW55PbiX790fAmx9fb9rF69XyOufYFyu11LbkDTv9Hb4y1iyQjNt2ErbycB9kL+LSX8C97h6xABKqO//usVQ+xv9HNvn6x/+dd82NcfJ3P/ZC4VbyuUSgHllde4Lbi+reh6855eZZF/8fDsGK6/namze9bdCOxG4O1HYCe4vv1Y7R65G4HdCPwLjEA+Nw5X2Wioo0WS0MlLIzuVqeUFBVduHDPjeFWWZZUyBXqDMo3F0bqYz5HEsWy6yEZlmzmDSZqyw3D/ECfvvYfZ3Qey6SnWMcr1GnUWo6xSNE0pDrUoDJBlKT7+6GN8/skLaZE/Pt7DcOiiyHOkMTexNlzXQRjZGAx1I5umbJV1JM2cicQOnWuuLSnbtufg5PQUpycnggpYLdeIk42IqNPpFGEUoGlrFEWhHERuWogMaBq4Pp12AxOsRTGpEMGJX2SvspXV53cwlJZaqsF0RDYFuZ4rJKslqqqRtvfhbAI3pFuJgjHFQEdwAl40hkfEAAUccc71go9QN42QeuNGZTupJGJLK3TPc9RQGv5u3yott+5EIBgWqIkeMbgB42LqBdfeOWLCUvqWZcVMUB9VN5AmXPfCr7Z3i+jbdy/4GAAAIABJREFUG5XE1aebd/5JcYAiFwNG1J+ozlaKY3TS0dHEEKyqTNASI0AhSNqOK0FYsBWaokIjoS0O3ECDxohyIA5AkAAUQqThlgKkul7Irmy7WsR2iToxm3XHMYKbjLPyOSnGaot1Kg7ukqnX6VrCuij0ZiwaFNz0s7XeFjwAnbaX12s8vZjj6fUSl+sM8zjDfJ1gkSbY1JxPQFGQj+li4AXYG4bYHzgYOQ0GqDCyG4w8G+NhgL1ZhOPDKc5O7kha+t79xxjffwfR6QM4syMgpIuV4VMmWMOEslkUGooluky/KT7UaYoiyZCsGA60xOZygavLJT56/gL//Pkz/Pz8ClebDJko4r7wUclpVZJIh5ruOatBQyMpW3LpbnUcmbN0KKZlTa1YzjvXJQLAwyTySDVEQ+G2YBBYLe5fzpapb+PJLMLvnk3wnSen+OA738LD73wPk6/9Hpyjd2AN9iUsp119isWPf4hP/uJP8OzDf0Qar+F5PqJogDBkuJ2GWvF4y+wXR6kGRYmbSVr5VeRjccanuzWgg9wXwU3CsijECtZCA7N6DVS7nm8JrhSzpeihLdl8TXHISou/Olz7QoU6yYl+0CdUwbUP2lGHrOpThgFt1vne9WZ8bVtndv8c2vptOI/mTxFfDR5DWa4U3hiMRQGKrevyiczPG3Gx8jxiYYNFJRYOBNtSMmCoFWQGUQKrzUZ4rXTib5IKV1csIGywygskLGi1kGDCvCyFLTz1fZyNhtiLAnGPz4mhyJSBTTe0Ij5MyBlb5htiN1J5/oP9CT54/w6Oxw6KTSyOVMsO8OLFHI7d4uxwBs/ieq8hjFbNz9VhdDDC0b0TKU6tLhaIN9eIRj5mB3cQDGYoygxJfA3fdTA7OpXug5wIkpbBVqHMJc6RPNsgjZfCHFe2NQ+NAz8MpQNhcHAfdjhBXW0k6M0PZ/APv4bOHwBVDI8M0GCAmogNi9ciFtuG4nSshVHqwHN8dG6LKl+hK3INquN6Qz6pFMh4bZKWCVlbySMvKfAWKTw3lLlUs9gpyJmBtrVzjaMrn0UBWdop3PLzNYoQoEufoqvHUEINzxIcRT9vhZmq/92LMb1IRfFPlgOZqHrc+hZuKeiZ68IWRyAFN+Uci/gv/fHGp30r7EjKCcIw7s8JIx0b0VXLYPolnNW6EEe+W8VwpLDLglsh84diJzE7vDbw3oS/yS6RpipEGCermCIp3e12METtDoSIYzc5XOIJjDu1NdiRPpCuF1zFKGzKJMJIJ2ecAq18R6hdX/+baCNyW6WsqzFaLU9tM2Zbwy8FV17St+WXm1XhZp0wa1C/GBmsz5ucrbc50LdvG38VwfW3ddvZh1jpktRL2m/zardF0tfbUF9FBZiF96Unv6Vdb3++1STf0t36Nu/2rR7zti7X3on8KwuuN6pr73y97ch9k4C7E1zf6mjuHrQbgd0IfMVGYCe4fsUOyO7t7EZgNwIvj0B+fW7CjcyNGnln0qpYSUu3xQTzYoM2XytblRufKhM2a5WsJdio2KywuL7CfM7W+Uo2xBQ12JLPNPVBNMTJo3ew/+RdYdIl8QbF4gptspa2QDXdaPo3RdXlYo7L8yus5ikCf4DD4xn8oJXW/MVVgrqwpc1673CI6R6Fyg5ZWglqQOryfI9sIedmJ3Axmo5xducM48EQZZZivVwjSRMRkmazPUTDSNxGbF+VsGJ5Cgp2LXwRVQciBrOFvMhyab2l6EJMwWA8hRdN4Lhs42R6fCYoBRGSkw3yLJXNdTAYSmgXQ3woULBNm85P/twnjsDj5zC8VuHF6d+1RV6FH0EOcKMtgriKWRQNhRRnWp/7gJR+k6OCgklBl8dwI22ey7SnmmgPs2FWZ6g6Vo2AJK+gm3X5pptKHtIqT3MruAqxzrhy1UGrjl0HbR9EYsJVpPWzq8SVWeYpqqJnthYiHongzaAfcTIrg1eEhHAAS8RWTbIXUYHPyYPNzyUGJbINaw0MEgGMjyMHURPoJaTNuGsZJsRjVhUb1HSDFhsU2Rp5mqBMUxGjiDLgZ6DzmiORlSUulmt89vwazy4XuFiXWCQVrtcFrpMc66ZGyXnUWQgaIAJwEDq4OwvwaD/E3bGLk5GH2STEcDbEaP8A0+N7mN15B5P7T+CfPoQ9PYMd7omAIlt6igw8V9oCLZnKdJxnMbpkjTpeoIrnyJfX2MyvMb+a43K+xvOrNZ5fr3G5pOO2wtUmxzkDkJKNiKp0egYMC2tsOef5fqmi0lvXUUBxDRfVs0VIo6s8qxuk/K7oHKZx20Xk+4g8CjCtBICRsUwxizbFwHMwCgLMfA8zBzgKHLx77wDf/fa7+Ma3fxen3/x9RA9/B/bsCB1fJ9sg+/mHePaXf4pPf/RXWF+z6AIEgbqavYDhdQy9U0GdrjrXUecyg80oYHFuugEdxYEEOZHzSsGVjFaPglTgixClgiVF997jr8UOioXETTBoSQLs+pAgI1bJ3Ond4aY7QM8WmW1aALglMqngZVivprCh89JIAlum3w02QASFHo1xS3+Qnwseo1eLiX4xDGVxl6qbTlLsyT4uCtR5JgUtOvMrQWQQD1OB8OsqqxAnKVabNZabWBzb16sC8w0d2iVyM5cp+Hm+J2Km17UILWAU+BgFrgi3FHZZrCOiRYKKxA2v4m/btIKVqeoCo+EIjx4/xOnJHjbra7x4fgE/8jEZDBEv11L4Gu1NENquBDDSTduUdD62CIcuDh8cww2GmJ/Psd5cYTAJMNs/ge8NUbHIVcZSxBrNThANB2i7CmUjE1W7CBhCRzxIGitagWxP6QDgkutiONvH6PAB/PEBgFJC5RwrgH/0HjCcoS3JXm3gUXwNKMQx0GoAxx2htG0URPC0NgI3gOW1qNMlal4DeH1wLHRlKiFOcCMNcGLrPNcr25EiJuIr4TVzLauJ7eAVgEIxOyyInbEpOmrBgGoi1wWKkcKNNegWx9OClBTfzHVDqxIaXKgFgD4Erm9wIZtU559cQ27YGKaoRqfr1qa4LbzJfBQHp0p9fMNyXepdogZV0BfrFFig4WUisG69paazhiieKoFVrKWzxqrp2s+VWesNYJFRW2eQQhNRDN5UC8XlRsMAWSAi+sQj5zWU66RTq+DKtb8Vh6peV3lNkTQrcw4baIOMfcvHEiXgBPJd809BC7hoDD6guQGzSqVHzmmD1JHipnCnVWh06LTd4kb6c//le7E3iaz9o2+LZq9yTb+s4PpF98NvEuZe93vbjv/eoW94pa8TPn+1+3BdX1/72tv19Bf/VbTOW+7PL36WX+1dvdVvveJ0FWfxF5lv2R3yawmu+mF7V/zt9/em4/oyUqD/zS92CfMRO4frW82A3YN2I7Abgd/iCOwE19/i4O6eejcCuxH49UegnD9XqaB3nAgLkGJrKZvDrtigy/m9RleRq0nHVCbt8uVmgWRxieXVBTbrNZqGbfxs46UjxxYnKDeHx6f3cPr4MZxBhBVT3BdLdEUGz6IbimIr26xLpOsE8XyFLGXraYH1KhOW6eHBEMzOWSyXuLzYoC5tHOxNcXLGEKwhHJdc1wppzFZtClLkqNLZ2Eob/9ndMxwcHsitehZvkK7XyJle7fsYTyYIwkCS7+mmZLs5N7wSjoUOXhgIUoCCDkVACsJED9D5Sh5sNN6DEw6Vt9o2KNI1srXyaBmCIoxIx5EQFjpqufHU9nYbXhAhGozgBmS6hmbD3LvnjOAq7joVlIySImJTnxwtzlNpezQtYL1Iw6lhHHASYNULsn3giQifuvFWGVftgfKpDcO1F0x0k6PBIbKBpxgsOwK2MVOoMw5XSW9WsYCPU4aq/jd5ncLblJZwvrnasFJjFHkqc4oBWWx/bisNhOF48qXpkuWxYosw/FDwFNwoa2O5igMd22R7t5Gw/ozzkS2mbCElBLRzpQW4pQ2Q1qdKkRiKECASYyMJ4hTJmdjOEKeC84nBOOSIOg6yosKL+VKcrc+vN3ixzPBiXeE6rkR03Ri+pWfb2At83KXQOgDujjs8OPLw6GyCO8cHwjIenj2Af0IW62NEew/gTY5gj0Zog1DGi8FLFLOI7ujKGF2pmAO6zavNCsViiXi+wHo+x4Ii6+U1zi/nOF9scJkWWOSlOBRzusRaoKhtrGO6dVM5NoHrgnndVsUALLrCVXApRbG0EPo+BmzDJbyD5wddx7alfNeiFmwARUwWLjieZV2LuEUeMp1pA3TYH4TYH43h2+pQZyDaxLfw5HiI333nBB/83jfw7ne+h4OvfxveyRNgcKit7+c/x8Vf/wCf/fAHmH/+c3E4u4OxcHs9BmVJenkr08vzNKxJPiQFFjJzPU9EV3Gj8nPScel68P1I1ijLpWNQN5I37c9kkDrqgKVAJozfXnC9Ybn27dQidnD6SdCJfuk5xXmuvjYtgBhRp2/b7bXSbduwKq5aD7l5T70n7KUwGCl09LgPiRDSjgQJf6JbkkUQDkWDlu5xCq5FjoqoCa7rbENvShRxgs31CslygyQtxN26ShLMNynmWYm0NkgOEfVaRI6H/eEIe4NI+Nh1xfOig+3TW97CLhtwzvs8TyxLxPnKoFdYyOLaGkUeHty/j8ePHwl24NOPP8bTZy8QjoY43p+ilblawx5E8FmAqyiWtsLobssGvlvj8O4h/PEE1y/WWC6vEI19HB6dwLM9ZCwAthU8YiiGBxiMBvC8FiULOGCAor43KeQQHcLQMF7P2NTBwpRlIxzNMDq8h+jgDK5vo91coStb+IfvwJoeS0EGVSnCvzsYoOEcsUI47hi17aBg2BMFVz+A5duo0znqzVqckeTfcI3rygxwInHJShs8ma4OueU1uvgSdpOJuNq0/FkpGqkXDVS0tdTlSeukon+M4ErXM+eaFJRC4bgSsaOFAXVX65qsqAH+TC4PPRZTBP5+zspM3gZh9eu70VO3olfvllVnq143RGgVQZW4GEMwMKxlPl6uZV0HWxAYvI4Z+UsqiXRc5+IqtvKVCq9NIaI0i52NN4LljeHUGZxqo4JouCdj5dRECpT/L3vv+SxJel53nvSu7PXtxxOYAYkhgSBoRIgKUYZLmVXEUhHab/vX7ceN2FiuJG5siBIJUUuzQpAUMRzXPW2uLV/preI8b2bd6p5uTA/QQ4ykakShp7vrZmW9+aZ5f895ztncozjepcZ7cgmzzpTrq6iMHVDhKh0YbUeJugPyHsZxUVCWkLU2+buyDmAYFudQKT6p9HXtlOud3Uc3Zu333lwP1DktIV2bv9uuoKi/7IbhZZ/oXuQjqvpetuhit8GXpbnt+78IzD1vPzffamNPoPbj5ZvTn93q9vfoJKLX18fWFENddzfK5Ke3IVt4znC87Di/0vdtQ9dNR9DzjtWXA66dkrWdSZsv/JMAV1U2fHqs2zvbC4diB1xf6SzZbWw3ArsR+AlGYAdcf4JB2/3IbgR2I/C3NwLF7HTjCShJ1wIyiha2ssV7DRD2ELyWTLVOUSURMiayX51heXmBJAxlIWf7PhyX6hr6JVK3wzViH+ODWwj6PSTpEsvFBFmcqmR225YFe9XkiMIVwqsF0kWEMAWuwgyrdQjP0HC8H8BzdMyWES5nkbQynuz1cXLYh99nqI4jjo7Rao35KlT+rlR7acDB8QHuvPaa7BsX/vSbpSKXKlMuYunbR1aTUQVWlqJiZOupoEeNgSg2XNcTVR1T62k7wPc5joNguA+7x1R4toCqdlGGZEWzSxWuVDcCeXRpaTYF5rQ6IAE5tuOL96vOllFdpScLIJJWXKUKFQUnVTJtGAaVQQJEpS21VS1JolCrXm3bkK9X0+pxXAFXpczroFDbiP2MaKSDrgrCtz3a0q6vglhalZR0LatQLVEstYt6Ub+2ierKu4/fmT/bqq24sGWrf0F/xlCAJ31SacWgtZ6tBHaE0gIcTbaE08PTFWBBCMaFtnjAdv6yDSG2gr38nuKlZ2iifCTYER83sYolnmKUTQVQOUXvP9piUIkcrrFeh4iSBHleII2pgotlrA3aVFgWQsLWyQKnl1PMlykmYYXTZY7TdYJFlMk+OwbQtzXsOwbuDVy8PXbwxp6FW0c2jm7tY+/uXfRvvgP3xjdgHb4Fg0pWb08U0tznWiMoywUG63yVTDQPUdHmQFSsE0SzGWZXU1xeLHAxWeFqHmGyjDBfR1hnOZKqRtbQ4Zj2ACVMnfNaR1kZiKIcRZYr31Nq67ISRUoPWIYlcfxqVHoDT+wPfPiNhiQrsc4y5BqhVI2saORFaxDNsZGiwjpJJRiPwJXKcAslxpaB24MBDnsD8V28WodYhCF0ejU7Om4MPbxze4zvfOsN/OJ3fgm3f/67cO98C83ojgCoYvoZpj/893j8J/8Ok4f3kXIf6XdMX1aq8ejNSZDWCdVEbQ3YBH9UsBKKWPRw9WE5rVq3haiEUU1rDSBBb63aVJSyPGd5PESl2M77FkApj8Z25dz+d5e0Li3FEjjUFjIEcl3nkqu1/5b6qKUB3RJXKW2vFehK4Spy1dZIQlk+qNNSBRmJ8llgawVNp9pVebqyE0EcO6oCpfiF5hLkxxZ9XuuWkzmm55eIV6EEEGV1g1WcSPgbFcwcG9pFCEytGvQsC/u+j6HjCOhLs1TUnI14aLN1nl0FSiVKwEwbFRbcaAfC5HnP0sQy4969O9jb20O8TvHw04c4n07h9AY4PBjBJrQnQDQNse4oqZZmNzuLXwn9aUvs3ezDH/cwnySYXy0kVO7oxpGomMPFQlS2DCU0A/qx9uDYBnL6nEJTCleCM7biV2rei62A/JnFHR22P4I3OoJ/dAfOcIwqnKJcL2GPb8Ic31SANktgWi7coI/aslBpBPN9ue6U7AqhhQGLcK6LJl8in56JFY0R7Mu9kb7KtH+gPQqvweJHyrnIYxrNUCVTUbLWmoMijaA1GaygJ+F4msZ7EQsGPFcL2Z+mUEFdYisgNikM0PLEPoMe2nIdlrmq7kHSSdF6wLRu3Rsou4Er7fVcbGu22q+vlYIK8LJw01lbbMDXxlLgWkuoxPPcPymRwWw94qUYKO37SrGrp2to4RVqFpdE0V+IH7Uotg12N/QE1oJBnrzW2yy4MnRSec3yOiPjyJkrSl3O7lKKBCyK8roiwFWudV3IIu9r4ishfq01A9BMD5XuirK1pIWA+EXzpZ4LxBxA2jQYonftGSDnL2Fz+wjXWZ0oL9GnA7HkevDjxYMvfBB8EUPc9gXt3tMKzV+oDn3eh/ykwLWzEdje5kt9xWvx9DU3fOYHN7OpK0p9XUDqSzyubxh0B9fbQt3zxlmdy+0wvETY1dPAtSPM/Ntr6xDZmhT6f/yv9mmxfdM2IX4xNt8B15eYALu37EZgNwJf6QjsgOtXOry7je9GYDcCP+0IdMBVtaAqkFezbTlbQ8tCGEWo2vcKtvLHyNYrxLMJwvkFotUUZV7C0m1Rteo2k8FNGFScUYVGZaFFINqXRXkSz5EmSgnLoBBZDBoENAXSKEQyWyGchTidpXg8i5EXGW6OPNw5HFBwh/NZiKt1BtuxcO+wj6OBJ9ugyi7wLAEJl7MlCgEUNVxLx80bxzi+dVuCMugNm4VLsULg4srtD+EHgfjGZRF9ZGvxZTUdhpaoBaLtuHA9pthzMU3bgVQeXJme7vUPoLlDlFzIUf9ShqjWUyQzQuVEeZgSBtuWKOqUt6pSvXGsuG3T9tDQToAvevCxxbEN6KFy5zqYh3BFpS13ijfV4q/g7DYIkqVdJ1+SCdKaXG485hQIUn6s3Wqx465cvKuW5U3XcreIby0FNsBJgtLVarzz/OM4de2qSjFFYEzfTbb+s724QF0yIV0pNfnfVA4zTEaj3yRbiNniyzEyTGVPYXvQaSMg6iwFwJSXIHPBW+9Rga1KhasCjdjWzC5etiNXqEVll6EggKJqigWEaIma9hZhiPl8hemKwJXvqwVkEeHSj5IhZ3FR4cl0jgenV7haxogzDcsEmKxzLGlPoTU4HJi4u+fgTh848QwBijcPxzg6UeFX/XvvwLn5c9D37sHoH0N3hkqtxgV6TWUcwSdbaCOAivJ4iSpeIFkqFevVxSUuzs5xcT7FxdUCF8sYk6TCugRyAmWCG4IFgn3xbiR0rtGzAI9qu5pexzmSOEdT1igJTpMCWaKAhgomzwW0He4NcUJgVTdYxDkmaY6YCu6Kvpo1TFjwvR40x8Q8T3EWhghTAiAejwqmXuHAc3FnMMbI9RGmGS7DNVYp1WolbHpyOhYOBg7ePPLxnbdv4rvvfwtvvP9d9L7xPWiHb6mAm/kTLP/6B3j8p3+I80//BnEaQ5NrjA1Dd2ERuDaVeH9KPYCel7z+8DpWlnKeeb0h7MAS5bpookloxd+ShRClYlXQtX1x7hBWUaXIgKLWUkBZejwDXNt/E+9gaclulejbFh9dHrnYXahFb6ciUoE6bdhQe37KHOYxbD1fCTjp2yp+re2CXRfYWkoolkbFu1QUVJgfbVy0smgT7YGqqcRKgDYZaRwiDkOsZ3Np4W8qFoVsCZZbxynCOJH7gG1b4octwKghxNYkFM2UMK5SYKr4ldLHFA2SpBClbM7jT0BVacgyBVtHvoWT/T4O9wL0Rz0JflrOE5yeTjGlh6vv4XA8gG/zO5YgWhXU26ryDPrPRrRDaNA/cTA88pAxpOsqFfg+PtmHZunSHWGUtRQLNN+G2+/BdVzxEua1XIIPRbGt7FA4TvRopmc0lZDsFmCB0PYHcA9uw7/xuijLi/k5LH8Ae/+2qByLJJJihd8bA66HgqF7Vh8a76EMqmt0aP4IcH2gSpBffop8fg57dFvAbZWuUWdzWKKeZtK9IW3qVGEayQpZdCnFNno2U1FL9b/u+TD9oYRNGpoNzdJQG5XY9jQ5YSPPec4mKvs1KRiYlq8AOFX9nQVGe23svFg31bYtewtlMdPBQKV6V10J1yxs0zWhRlPgf6eLk+C69g8qwK21FSaw5P2B8JsWJrQtIuyW/WPqVAkznEFfn6EqQin86CycSjAYGxToTau6Z8S3VvwLlF0IVes8NlXJYgPPCRXgyAIRr4k6bUd4fxAbAVOeBxqwsMquBwMNHzBoY6HbaDQXlUFLAqpk1bGpRJHIghM/U53ncj/vvG7lssAi4bZnq3IU53g879dPClu5LVHUP2ezzwK8DaT8kgrXFz1XPg8QXj9BtLv0UoT1ejJ1b3/WHuHZfZDvsr3tL6KHP+3D8Sv8+U1zQ3s68Ni9CGq/GuB6PUG6YeoCAr/oa12bSW2/cwdcv2jcdv++G4HdCPzsRmAHXH92Y7/75N0I7EbgJUYgm522GStUjbBFsWzTzkNp0+OL4JUBUMlyhtXFE6yuTpEXEQzHhOsGsM1AFnzktWAgvS1R16CRpW54MN1A0puzdI2ySJQahwsdEZXUMLjYqXLE8yXOHp3jo4dTnC1TBL4ridU3RgHyNMFjpmYnFXp9H68dDjH2TKR5gbLRMBoGomhcrBMU9DfVG7iOgZOjIwzHe8jpOym+nBGqNJbwHW84gus48n0JSMkOHbbM8u9aFQsBrOu5sujk4pzgggnHLoOugj00dl+CO+ivqedLNNEMWbhCkZWyMKRCsxHAwxWZgqOSNE2wSxjLRGqHqmAVdqLCfKh0VMBaWkEFKrLtmwCDYEkpbLhQ3cDWNmG6W/8qWNoGwigzuY2FgFLDtn6sm2a8rr+0Wx0rkClKqM2+Eyq1HoDtOrvzrVTesK2XJr1sBXkrT0xDt6X1n36pRR6jEC/gRMJMCLuZRM7wF7a186dk8U34bDFd3lXwyyB8Vo2ZG4Vu15YnK/oOdLURJdLnTSCVqdAV2mAw0TqNURJ48PcsQRJGmE0XmM6WWEcMDarEh5RwzveVsjYtgcv5Cg/OLnA6XWGV18hhIi+ovEvRQ4E3D318+50beOvOCGO3hGtp8AaHCG68Cf/mz8G/8Q2Y+/eg9fbQsLW49eOV1loqfMXDNhQIXSZLFMsposklZudnODu9xMPzKR6ez3E6C0VNmxYZ8qZARs9VUUZbSukpSi2lQqaXpu+YGHsWeq5qQWYQURRliCLCtVJAGcOwCFwJ6zjHXMfC0f4IN4IAXlNjnee4SjKs0gJhmgpcCVwPfSr8DF3S68+oEOa5SJBblQJ6DwIfx70hHM3AOk4wS2JRqbKtneDONXQM+w72+zaOAgfvHA/x3W+9jvd+7Vdx8Iu/CfP4XYFO9foCq4/+fzz+83+Psw/+AuF6Ie3bhEq2ZsLh1YSt9KYuSuTaZit2DYP+0aaBYNiH3VehdipNnQpoBoFZAmskYEhU5dfAlZCdL2lD7oLlZO616rVO6dqGZyngeq1s7RTlHX7Z1gpde72K+3KryCN4VfYDUjjYhB3x2lgKeKJaT9VRON8ZMKSOl0Gv4jYci4UC8c6m8lE8nk2hM1Tmx7Q7iWnhwXOBgURU/1GhyGsbgWmCNEnlWmNTWc7zltf1qpFCBedcSs/lupTjLGFUugXTNFHmBRarCKs4B0sVZa1J8cR3dNw5HuNkbwgNuYTY8TxerzOcT2PM4wKGreF4SOsJbqtBKUF/qohkmQ1o7ZuHLNiV6O/bOL7dg6PpSNYVGsuCdzAUopdOlzDLCp5jo3FNWP0Anh8ImaLyk2C9O0YyggzUIrAUz+9SeU7TJ9qwYQ8P0bv3ntjVlLMnMnfsvVtyvWfRDmmKYLAPc7SPygmU+pLFOKrRNRuVP4bu0H+5QDa5j+zsY7iDE7gn7yirhfBCIpcIEEvTFaBnMvQsj5HHcyn+8R7FdnpepyrNguH2BaLSZke3DfFY5nlbprx+qlBBxftrsagx6FdMGCxqb9rOKAW2dClICJdSaSof1m1YphDaNXRVkYTbwJXz9jq4qbXVkCBHBcUEurbK2O59TylcBaRyjjKcT0fF/WM4Gj1s12eoq0RC+1ho0PhcwnuL3AtovUMY32IkFuZYMLE4hqYKClPMAAAgAElEQVRsQ2fYmAR9dapa3h5U54X44FLhSrAK+rnSq9VAzYundJVY8uJ4c58IXBmIxZecSNIlcu11+5QtiQDXLmRyY9QjitetuuZT4/gSj2jPh7UbO5KtjvkvUkO+Iugqt37xZ1VzojvO8h9f9teWevpZ4LoNKbvNPu/vvuxH/m2/f7PPz7gbfHXA9fnfsAOu7ROeOnYvGIzPQ9cdcP3bnje7z9uNwG4EXn4EdsD15cdq987dCOxG4GcwAunsTCXIclFPpU+eiaIGVQyjoa9miHJF0HqGxeljrCaPUZch7J4LywtUynljQatNWXizdbfSuLiPUOVsTR7CG4wlMIShJvTyowJIEpfpl2rRWoDLwArhdIJPPryPjx+cY5014tN693iMvq1jPpvj9GqJpNIxGPZxe3+Anm1gFYZYJRnGwz4GAx913Yj6hQtP13MwHu/B9WzxbKX1AdupqXgkSPV6PZhcUGc58jSVRTWDrZhWrZKLdfHutB1bFlu5eP4VopRygiFMqphMTyAIlU2ErXWyRF2UEiikPOuUUkiWYVwom7aoNulJKh57BhOVGeSjFMKimhFPyM4jjn+mgkmlkG/Sfluo1gWgdIuVzSL4WlikIFGnvmsVegoibfn2tcnmKnRIPZLXbZuqWqgqxd3G93VrFaG+GxVEfKntltLSqWwETFEvMTGdAVlrsRMwmlSBInqD0ve0DceiQlZaupkqTwsBtn4zXVo+Wy2K+RlUJCq7Ai4EVAiLjBqBDhOsixRVFqPOYoG8EpCTxajWS6ThEnGaY52WWKxiLJchkiQRH1+CuopWBoYF2/NQwMDlIsH5xQyT+RxxUaIRmwMTvl5gVKd4Y2DhF999A9/67i9hfPs2GpPngAVzdAvm/uswhrcBn6FQtJ7QobNVlsEvdQhUDKWLRGlbrBZYz2aYXpxjcnqO0yfneHR6gUeXc5yvEszTGmnFZG4CALbY1qqlVQK9GNRjiI2GOgcg83QY+DgY+Bi5OlxdheGtowyTeYjJPEaYlKhrTc6ZoiikVT/wCVM97JsWBgY/r8KiyDELM6wj+hxrGPY9eJ4nMHoWpgJTIybRl7V4uZJtjXseBq6HpqgQRgmSokIp7KGGWVfwdWDc99Ef+LLwc+oKrw1t/Mp7d/G9v/+buPFrvwPzxnvid1knc4T3f4izP/8DPPmL/4zZ5AppXcM0TDiGKTYC9HLVrAYF1ejU4NYN+k2NfuDAHg4AWnuI3QRhNAsBSinL+UYI0wVhKfDGkK2uJbv1L+a86xK2eK0mYG0tNsRKQCS21ypXZQlA0L3BBRtTgQ2sEHDFI6oCdwSWd+c2/yyclQpXnv8ErnxvI6n2PKf497xuE/w3mTqnCDXpJZqJmpwewJp4YIq1QJEpGEsFN7dV0w6AFhop4jiW6yTb+nlO14WOMteksBAXBaIiRVRlSOsKaVkjzfmtXQQMKNNqREmK6TpFmNO4A+h7Jm7s9XC8NxBoO5nNRVM/6FHxnOPhNBZbjhoFbg91vHUwgOlYWFGKzS3TEcIqJbwsCRtEqxj7owDffPMQh31LPIVznou9HvQSKBcruY9xG7pjwfZddY2XAodSIxJkK39dcuxKrjvKRofqcB47UzxGTa+H/hvfhtvfQ706R8VC2+gG9N4R8nCBajWD29uDc3QLjb8vljBasgKyFQrDR90CV3rqpvPHyB7+lQRAure+icruoVxPoGVrsUup3Z5cc3hd4Iueu7yfWBpLVo1YIuQFISq7L6jypOUFCwVU/WviO82CJLsJLAaWmfQYpX8rC3i85yhVpyqWqTnZQVe5L9AvVyR31wFa0qUgBuQKvlLRe/1LTWgVxtjIdZ9vFdVpC9CMFrhuIzix+OA5Q4to2oNUuXQpdMCV900tnMIML0XtT69t+QwWFnjd5znJjoBtZSn3i8UJw1aqYHo41wl0CUzk6IkpBmoqW6VDgmpkBmA5Uh2mjY8AV7H7UbY0fClVq66sB9j+rXImN1RaqVY7//PW0adzFmgbStR4XdsLbNOtnwBNqjF/5hlxWyXbAbUfKzD9aWS1L3g+Fcj8ZVStW9vpRnFD/7ov2DLqpxjy8/7uZ/DM/KU/slV7P8u7/zaB66bosTWHNkWW53yhHXD90kd59wO7EdiNwM9wBHbA9Wc4+LuP3o3AbgS+eASi+RNpvzPKCgaTxZl+TnhYxUDF5PYFksk55p89xPLsMcoygjdw4A/6KAqG8BSiCOkFQ4wHARy7QRTNsVivpAWwf3ADwXBP5T3lXOzTQVMpTWymhlv0VmTbd4b55SU++ZtPcHoxRV3rGPZ87PUdGFWByWSGy0UkC8l+L8DxqCdt0oslPSxD+IErqjzf4+K6EtWL2+sj4GIclXh0MgiJQI0LL6pWHY9+hFTeMlSmEP9WWgwQtHGBKgpVi56uXMiVYifAMBomVNvBCKY/UECQqrJwgWx5iSaLlaqI3n6SW9W254sSR7U+EgAwSVkCTqhEcglbXWiEjFQWCWBVUiFlQ1BvgrLUEq5rZ+wUddv6ufaYd0/3wm231Z+tX2ULWzcKHVnNidGpCi+RlbNSsyrfVgWCrtU93ed0atlOQasWrkpRxbZNKp3U8aWSuCJcLBJRuMpnUfHIgDN+Z8sSVZcABYbMMCm6U+Ju7BMUGGObtyYrYb5ohVEoX1YGu4nncCgqVr6yJJRAHc6BbLVGFCaYRwoghlvt9JLbLWJZKqBMJEWNyTrDxTTEahVKuE3gmhj3XOx7Bo69Gsd+gzu3DnHvF7+HvV/4O9AP35JwF46X7g2gOX1RmxFeE+7oDGbLI5Wqnc9QpTNkqxmWlxNcnV7h4ZNzPHh0jse0DVhGmMWZ+LJmBMEthOe2K4avCfBjAjZVgI20fRO4Uh1H9SHbqQ+HAxwOA+x7OgamaredR5kUL04nKywThhtpknTOLx94Lnq+L2DMKUsMLA2WrSMFrQVKRFEJ2zLQ53lpUrlaYhHmCMscSVMirWpRCDPYqtdzYZoG0iRDEmcyBhL2ozUw6xJ9TcNRv4fewENSU4Gewapy3PN1/MZ7d/H9f/o7uPOb/xzWTUJXF026RPLkRzj/0z/Cgz/7Y5ydfoa0KkQp7jk+PIe+o6r1nunxnLteWaJnm3AHfegu1YtUmFPdqtTnPA9FxSrt3YqqiAqd6vMt4CoKa0KfdszV6UlYpdr/1TmplG+EVJ0dwEbatiEHbfFjc5qqQoECDt25pJThgmpYfKHyWGwDStWCzf+JzQD9VXn+0I6DHQq5fHe+p+CxKHLkCQPpqIJtQAjGBCpex/IkQcYwrZS+1DmSNEMUx4jTVIoKaVEjzkrEKcPQauki4PWsaBrxeOWcZFGM1/G+a2Fg6xJwdblKsYxT2LaB14/7uHtI/94aHz9Z4ny2wlHfx+3DHmZxhI/PI0yiEllZ4LWRjl++tc90KDxKSlAT3+d9ASVKw8RynWM+D3Ey7OHX37mDt45dGHaB3DJhWj3YhYYqDpFrBTTPgm3acGwbbuDCpge3Rt/O1nOTx5pDUZSbed/5G1KNqFcMxXIQ3H0P/tE9CXHKwzlAD9bxbdRphHp5BdMJYB3cAgYnCm6mHXD10HhjmK4HVh6y5QXSz34II09h33gH+t5d8UHH+lxZ7wRD6figR7gU1Xi80zX0IoTF4kGtI2V4HwsMriM+xroRwDR96JaJrIyRxCseHDi8X9n0ISWAtBSoJIQldOY1mSC9s7ugCr4tGEjRsMODUiVUnqX8xe6Ez7fFq/uUmhXbCtdW4fksXWwtepRvSQdcCwGuhJ0s0FFtrEVTmNEUepODkn0BP+KvS5DM72C1th6dOpcgnfuuAhF5rzGQy35xTDWqjUWxqq7pDFysTVsBV4ZqUdEq9xPOj9YvmDCe2+y8bnX6v15TVNEJC/xTzqxdOFjHY69D+J4mi8LdWluRLySUW3DxKWjdbbLl4xvfny9+1FPveMXAddtOQNHgLcnqF+zTBll33+UZxWW3uZf9al/X98mQP0M3PwdbRQWtquQSdtWeey/jpavK4z+eeG9vZ1vh+qIx2wHXr+ts2u3XbgR2I/C8EdgB19282I3AbgS+1iOwnj2U9ju9YDtjAkOAa4gyX6EgDAqnSK7OEZ6dIlssxUbAH41gOC6imC3GFexgiIODAwx9U8K1lvMraSE2ghGCw1uwgoG04Rv0IKwbFKKcZNiNAUuvRdVT5TFmF5e4/8l9zPg5DeCZGgKbisAK80WIWajSmwPPw7jvwbVNzBcrnF/NZVF5crSHw7EP22HYlQenPxDASaWjpLoniYBczfbgMODLoi9rJsCV7dQM8WILquP50pos/nAEgFTa0B8xz2WRyRAes7cnfn/0yGvyGMnsDMnsXOArg7AMz0dF1Q9VZtLlbcG06WfLtki2x1NVZ8GQQChfJVjrllqzbHmjqtZOKofYbt89tbcqOLER6JLNn2kUk7d2AKjzbG0VdwRCsjWlWmr1SqKWEyVdq1QS2Cqed/w8FYajbAO2H+5bKNsC0Y0KlgtjzRQlHkErgWvDBO+Cnq0MX6NXJJOquWzlYtpE00JnzhXVXq28WkVtLGCACiWltBV4R94j0qpCQGudrlAlC2nJrxNC1wQFlZfLBRazGVaErVGGdVxhleSI2P7M1nPTgOuYAomoFiVsT4oGk2WIi1ko7fcEmsdDHTfHFm4PXZz06TvZx/joGL3XvwHvze9Cv/EtVP2bAjtolaG8OZWHLPJMWo6pakM8R7m8RDS9wOryAhdnl3h4eonPLqc4nS9xuQ6xymgXoKPki5ugd2YbmCaYg2MrakiGtRXihyhp4gL5yfxMDHwPN8dDnIx9jF0DfapiswyXyxAPr1Y4X0RYJAXSnHYCNRzLwN6wD9/1kPJciSMEFpXiFipDR5IDFIg7tgXPNwWkLdapQNcMFXIJPVLQminttm8jb2qEIRV4hYwtAZFGOFw3GOsmTnoBAt/Cui6wYDBXVsDNc9xxdXz//bfwd//ZP8Ybf++fwL39LmAPgDxFdvYpLv7kD/DhH/8+Hj/8BJmmwQ2G6AUefBZwxH+YbfClFGtcy1RKR9cRFT5fnG+maaniR6typa2AcE/ZTwZmKSsLgee0uBBf4K7Y0fVOt8nvnW+lEKo2pIjXuc1p2UrON+dPZ03QnYFdaoy6Nio1d0si6EcrQJyqPYIknjcAfVwZNkcQJy3fjfL0ZBeBFG2qGmUWoUiXAmWZ/FMkCSKGqy1DOS5JVii1alEIdGXwWVw0SMj8ylxsBEqCXVoHsHAAHQmtJZJEPH0N20LfN+FbBuJSF+BK+4KbYxfv3dlDzzFw/3KFv3y0RphVeOOwh9tjEw8XS3x0HiPOTVFQ3x7o+LVbe9AtHw+iHGYF9FlL0UoJ9LpchTibR+hZHn799Vv43ht97O8Djcu2fR9G0qCk36pTKf9WzYJFT1bPguv5AtblWiLwkSBO2wKuZB2topN2FwSutgHr6DX0bn0Tpt4gX15J678xviu6SYRTBQGHRzBGN6HRw5WFpHSBgkUgdwAz6ENzAmTRCtnjv0QzewRrdALz9i9IoahZPpZALN0fAkYgXrM1bQU4tZI1mnQq1ibsIuE9qswj6LYJMxhCM/swdXpb2yhQIo2XAoKp9nbcALXpoZSyCb2weR9Tthly7ZRrv6aU3m2rvVxThPKwIKDAXBexQ1X30+3e6r4hym0qVMVLqG0z79DPU1LM9g9tIYKKSHos6ywi8PooBSRdgCtDw/R4BsZU8R4s9kO0KuB50wayKS9limXVfqmOEPW9aDZLVbHqLOG5SwsCR9k86BYKU9kF0Eqg8/xWYJUFVuVfTk9iNRScL1v32C1nAGH3rXpVXFy69vpnfUY71rZ1y5Rrwvaf2yfEp26r7d9tQs22niK31Yo/kbD0FVoLtMPU+vR+Cdi6JYndfIdnv0xbh/paP0C/xM49y7ifhajiNSxzYgdcX2I4d2/ZjcBuBHYj8LkR2AHX3aTYjcBuBL7WIxBOH4hHIIGQnscwilRCsqqc4VIErjOk8wmS+URgjePRImAfDds82SYOC73eAD3PAYoIyWqCMFwgrzQ4vQO4o2MJD6GijEnBhIn096NaT1qLkUNniFISYnJxgfv3H2K5WgucdZoSPhe+loU4KQTuEPJ4joNhj/50SuF6OVkI3KTC9fbxAL2BI+pWK+ijrBrx3Kuilfgccn81N4Dr+zB1ttMmkrjNBZNNmwHPh02Fn7QvtkozJiAz5ZtKMupa3B4MfyRtp1wQU926Pv8M8fxSwrXc3vAauBJgEinaVFoFAlwJIunRCtMWcC3AVYK3lP+AatVsyassQrj0pfel8nlUXqayLFcQtn3P9US71p3I+9lyKSnQSkHXpVaLKmIjv1CBaZ3qVCk9CVwZ+MXFaOt/2C50r03prlV5agHb+cqy9V9DXTMdPUFTpkCZiV9pzeAlUTpzV0wYVBSatBBwBHZK23ZnfSDerOo7CAzlwryhzyPX+gU0BmAVMcpkhSJaoIjmKOMV8niNPIolhX05W2AxX2EVpYhSpdrLigoVg4ckvZxexAQzPOZU6lXyvlWUiG+vazAQy8KtQw8nYw/7oz6GByfo33oL3q1vwjh8C03/BLWzJwnXQraaDE2dAnksAV0MwUK0RDabCGS9fHKG08cXuDif42y+xlUUYVWwDbwUSFmK6kp9X4mAqzWUVK7SroK+jaI4JFAhcFZzkwBbpg49hi0bB4MAd/Z6OBl5GNo6zKrGehXh8dUcjyYrzJISUdEgzQn0G/Q9G+NeIBYQtFjIkwiOCQmpo9JYCgeaKecJlatURi7DBFHOoCMeE6WMtnRDoG1Ny488xTqiypLQzoRmEug08DQDh7aHGwELH8CySLGkIpMnMn04mwq3fRvfe/cWvv/bv4l3vv+PENx9H5p/IHO2mHyGsz/+PfzoD34Pp6ePUdkOgt4QgePBZhs1fTKzCEAKw3XgewEs8WTVYVrKv5W/O44rakaBrrQV6BTdFn1xCalUYYR+wlTGUu0nkKdTjXeFgK12Ymmd7hKiO+C61RvbWXyo8/WaTMlnd17Em3AuFY5FqKoUroRJKhBIpzKcVhxt6zevEWWeIU9S8b00a10KEWk6QxKtES1jTKcLTKYLLMMUSU5rACAtGhQlwxIbZBWwLoC0of82P6sU71/aL1AtmJeahKzRloBODF5gw3cNAQazFFjFFfpmg/dOAtzbDzANM/zF4xU+neVi+fD6gYOBU+GT6RqfTQmPXRh6ibHb4NuHA+z1e5gXNbKiht0w+JDFhhIX6xD3r6j21vDO4QC/9XND/MKbQ7iDIeLMRLyMBLhavg438GCxB7ypoTvKJobXXbaXiwVH6+VKVTc7LrrWcAWpS5hNIX7gCPbQv/Me/P5IrisZA8YGJ7BdB3oWi4eu5vZgjm5A8/dVsSNdyvVHY3jb4EhUsXleoJh8gvr0r8SOw7z7S9CDfdTLcyBbiJ0MrDEKgaEMlNOgpWsU8VQwokFgWBQCzivaDLC7wh7CNBi26EjrfZ6vUYZzmHUN2x0ATtACV56zqnDIuSzAteuNb+1IxBKgvXZvAhZlal4TsM6GQc1ZdX9R7uIErur6wV/tlVsB/614uI3ET4oJZEss7pWi0uYxEV9WzuVoBi2eS9gh78FSFGRhTm4DChSrPegsbBQYJizu/MZpo8DiHEFrQ+Bq0KvVQWlYKOjLKnY3ahzk2toCV0WQuTXeXLhbHWFt/Vg7qCp/LQ64G4WrUgB3EZRqHzuu2Vm4dvfnF9kCPMsbu/c9+37Zdps4/xMB16cuOz/xFtRx2ILQL6PGVD/z9Gd2f/rc93/eF/9aP00/f+d+nFpVFQzEf2oHXP8bPLa7Xd6NwG4Evh4jsAOuX4/jsNuL3QjsRuAFI5BcPWyDshIBV3oVwywTgCny8UL86tL1XBQ0XOy7/gHcwTF010GpE9I1sKoGWpYiDWeI4jmSKodmBQj6J3B6e6i5wG0q6A2DkeiRqZSLbPU36xR6EUnQ1PnpGe4/PEUYp7A0wEEF3zHgOJ60uC6W9OLMEHiOvBiuMl+GWCzXAmIPRgPcu32A/aMhgtEQMF2EYYR4OYWe0jOzRq3Z0L0eHM8VZW3GEBl6V1qWQFhbrAZ8mFSiEoKKVIatp/R+LQUa6V4fOoGr40lCejq7wOLJZ8iipSzGnd4QmuMKUOSawSTccekNG7RKKwJMAldHwrMIY9neKG2cEo4jjZ9MDGlZqlLcqPUHlUnXUFI9rPNfVEOowNRuUdq2R6t2SAWBRDUqHobtopAQTRSBnZ0APQ1bpQXVTy1wFQ/AFoSqtmnVRq2W2F0KNr+XShgXbz/ZJkNpEvFUbQoGWOXqO3IbovS1Zbv8n7IuYHp8u2AmtGoBsbBf9UkCa8tSqVq1jIB1Ib6sfJVRiCKOEIdrrBZrLBcRVstIEtQTwtaM7dIEokrJSOhmuxYcej66VOUCea4sJmxDx7hn4nig43DoYzg+hDM+gX18F+6tt+DefAfmkEE6Q2nhF0/NpoDO1u6cnpprVPEU5fIU8ewRJo8e4dFnZ3j4eI5Hl6H4sq6TAoyOUVlkPLZdqBPDWlRroSjSGEJEQFzw+9eihitatSOPHf9OWr/FMcPA0HNxY9zD7ZGHg74BV9OQxiXOLpd4cD4RdWtI30uN/q3M3zEEuHo2w2tq+f70e5XsJkmMb0To7Lo2bNtFVWkI4wwRValVgUxCt6SJFz2XQXM+4qbGNA4RJxkzntrUcJElo29buBkMcBz4YgGyiEOs0xyljIEK/wrQ4MQ28P5rJ/j13/gVvPubfx+Db3wH+uiuFCjKy0/w5Af/Jz74D/8WFxdnqC0XjjuEZ3uwCWlo26Cl0AnTaQNCqKrrrcKVvrc89iyEtFYf0rKsFM4sMtA7lLCVhRGq0glcxbWx9WpV0LXzd1Vng/I7Vtc3BUY2vb/XbaWtQk9Sz9vwGWVH0CrXW6WTUrSrMDOq/AS2tlcBfgJBlAKuvKbyGlWgznMUcYwmZSGrRpFEWK7mWCyXmM5WOJvMcT5fYc1wOM1EUkKKWQT1DrsBYGBCu4CqhGdp6JkabEMF5OS1hjirJGDLMTSMfRcD34KuVwizAqtck228PnLx1tgWu4NPrhJ8cJVhltXwXeCkz6CtCo+WGS4jatsdWFoGWytwd+TjzcMhbNvEIqNyt8FhYMO1G0zCHB+c5fjwKoHvNPgHb/fxj799GwfHR5jFNc6upiiiJUY9G+P+ALoowwtotg4n8ODStoXdCKLoVAFKJc8hAa6cb+qaJdYNnaeu4aB38y0MbrwhqvwszUS5avl9MOcRRabC1/r7MHrHqJ0eKgZDzh5CY+jV6CbQvyHKyjq6QvXwzyQAzrr18zAP3kCdrFBHlypgyj1AQU9W1OD/s1CTJ3MpUvH+QfV6lq6QsVvApu3NCJbVk7CoxmJgZYJiNUeTJjBsH4Y/UC30opyjytVU9zOCTQGsqlAm6lXpYGgLee3cVnN324G0LeJJ0UVJNBU3U8GMqtijCoXyfVqo1nkOtzuyFfKouikIXpWnrKnCy5KFWDiI+YGMh5jtQhdJdwsaa9WbIX7MbeCXGBvwHicFEg+N7on9UE0rErEQsCQAi1CbPtKt47eMA+GrssxRIFVCx7ipjWqV53n7nbcUrMJj23qnQq+iG96IV1vB8Kak0gHFpzjis+307T+qy0b3zhbKvcqn2E5w/wWt6F/4ka3Tgnz7Lwrteg5s/RIOBF+4K1/XN3TAfRP0trWjbcm8fbhTc6yz8lDn4BdTZ1Um+PHg/MtaCshnb83A6wL750f57fY0/bqO/26/diOwG4H//kdgB1z/+z/Gu2+4G4H/pkcgO3uiEq/rDChjoAwFgCIhcF2iSEIJ5aioUOTi29+HGexBs3T5GQa1NFEioT9ZskSSR8h1wOyNEQxvwXL6CgQQjlHdmHct9gxTYnhOCiRrrGdTPHx0igdnE+SVDt910KOCyuaC0MYqyjCfr2DUJUYDH45jS2vrXGBaIiuf/WEfr71+Azdvn0gyeVFpmF1NEc0n0lpscmFFcEJlqm1Jy3kShQJrqYLyggCW58L2ArEiEPjCVm4qzAiR2bpL5as/hO73xWsUaYzo8glW56fSMu/6AUy/h4qqUC4KDeWpZ1qe8mo1nFZNxOATWgoor0hZcHL5SvrFhajS3ijA0goglPee8uQT6CM/0D2QsxVSLa7lty2fvu6/VSCPCo/pns9lUc2FsqhbSwnnUg/nyp9SKfxM9dryEFXAtQNEHRglfGqXnEz9ZjiUQPYMDVXMkp6uFuXi0yqhL5a0g5L4yPflmJsOGnrjSmK0WshKlAlDZQgy81hsIsQ+YH2BbD1DHNKnNUIRxcjiBOs1QWuM5YrelDmyvEZWVkjyUhSs3CoTyB2qmn0bjkMltc7gb9gaQb+Gg56Do6GF8dCGN74B4/CbwNE3YJ68CZvejcFIQleoPK7zCEa+gtlE0JMSzTpFsbzA+vI+Jo8/woP79/Hh/VN8fL7EeVhiXTaiZCUssw0TruWIhzDVdwJAqLoiyGh70lXrpoLrbBWnvQDnLYGGtM83QMaW8YbQy8B+z8GNkYejno2BTdeFEuezFA/OFjibLDBliBVzmARAGghcB4Froylz5Fkmn03LD6q4xD60BlwbCHq2pLhHSY01x7XKUDb04ST8ow2IId7LhutikWaYhSFy+otKizL3t5TvMfBc3BmNse97UsxYrkPZXqk1MBwNtqvBM3UEtYn9WsfbhwP86t/5Fn7hH/0Wxj//GzD23pBAoPzqE5z9x/8bH/6H/wdnZ+eoDBue14dHcMuk86YQSxCXQXfib0m4St9PXn9MmI6tzk8GatkODEIpU1lcELhSqchzVv3etVarcCyh5FIUaJWTcs60/sL8XahJB2o6VHrdTixKOuX/oNS//Jnu/CWIlZA8qliVL6sIWTlz5cd4rhaqUELbDvJ938gAACAASURBVAZiMWyJoVdhhGS5RLoOMZ2HOJ2tsYxSKWTNGXAWp1jzXAAk4Io+xtx2QM9R3cJFmmGeJLC1Bj3ThGcpKwX6t9IXlnMysG2MPQ++YSDJEsRlKkFrbxwd4t7Ih1VkOLta4bNZgqu0QQoNtlmj71QwjUYC4NYp7R8Y9FYKhD0KHLwx8sWiYE2Ap5u4PQyw17MwC3P854cxfvh4iQoZfv2uj//5/dfw5r1bWFUaHl1eIVpOMQ6o7B7CbExRi7JyZ3u2FADo9XtteUJISb9harNptcoQNd7TVIs8izo8FP7+LYzvvQvL8eS8YJu+4fbFska1xFcwLB9a/wjN4FjC+arLjyQITx/chDa8BTh9KTrlD/4cxeUHsPZfg33jXbl+V+GF8t51RqhpUaNrsHgtLGmvEaJKQ7kmWbom246SUMKcbG8I1x1Btz3AJiwuUYQhsvVK5iXvQSzkyRxsgSbvG8qWpbNqaYtjPM+lg4BAtgvWaoHfU/3QHB8VksWiyQb+E3rSvkI8cSvlj8wAO1HmUzndFhakRNeeOzKJCVzb4hstaPjebCnBYxLAaLhyfrCLoYOg3f2J54EuAYoKINNzld+BRdbKCFDrvlwLBLoKbNUVbOXdRLLo2iKmwFZludO6Z7b+rKrIcK3lVQiqu3EKbG0Z1zZklXvvNSfdKpR+/jHxuoiq/q37uWtl6xfDti98+OxktvLGZ7f3U6hbr5MAldr4JeHg59Str+ArfuEY/Kzf0EL1F8LTZzwHvi7AlcPG86SdnU/7YGyN6Q64/qwn2O7zdyOwG4EdcN3Ngd0I7Ebgaz0C+ZNT8TxjC3RdMmhoLW2RTczf6eWayqJeNzQYrg3N5mLGlAW+BBMxSIrepjnT5mOUVDJSOdYbw+4dotFtlBlBbiwelnmcIKN9gaHBsU2IA916gcn5BT769AnuXyxQGw7GowH2Axs9z5Y21/MrtoXPMHAtnByMYDk2QkLYVYQ8TQWWHR6M8dqb93By+6aEYsVRjOnZBeLlQuwMqGgjYDE9TwBCRvVrGArw6A8H8PtqIc2wE4JVWaIQatEjVFQ2urT/68EAuhcIICzWc6zPnyBdzGEaVFP1xFePC0CuyEzLFZ9IBmZptg+Nv4uKk3BN+UdSQUd1mygVuDjlZwk+VWBQPfhyuaT8Irk4lIWLSuBol1Jd8E4XkNXaB7Sek8oTVWlElaWAWoCJaq4Frvxcpe5q1UzSAm636p/Wu7JVoRKG0NdVVHlKnrlR2Mp+lRn0MgOaXMAQla38bmz95L5IiyvBKu0V5PPYIE+fT0qL2Carwk7k39h6SijBQkC8QC0erUtpoc0WVxKGFTNlnbA1jCVxnZA1SgpESYVELARqCXSiX2UhSiwqNhu4joWe7yLwDYH7gWtgf+DheORij96UgQ/z4Db0k3eh33gX+t5rMPuHsu9V3SqfywRasoCZzKFnc+SzFZZnE1yePsCjhw9w/9FjPDhf4nSeYp5WSAlSKZGjz6tewaKdhe7A1DlPWrjN+SC7qaC7WOmKyJhzguphhpHpaCq209YCWqlAJPAOHAsHfRtHfQt9eiBXJebrCJ9eRKKsXYQxlhn9Ofn5moDWYd+X8zGLI0RRLMeFnsbE7OR+jmYg8Ax4niX+ucuQ/s25wFYGNJUlFewa+q6Nft+X1t1ZnCCMUhVUpxkbFaau19jr+bg1HqNn2+L5GUYJoiRHxmNtNwJ294IAPc2GFuXQ0gh39m18/+9+G7/yT/45Dr/zD6CPXpe5X0we4OyP/jU++MPfx/TyXNTqFn0KOKsIbIoKll6K5zMtQxzXhWXTVoAKZxXSxnOU0FWCeVqfT/FaNhhwR+BKNXarXG3DstSfW0janmdihyGy4Pa9Alw3zcebHlx12hKWkqJSgdiqa9vQPKrDNeIhAsCitRLgMaf2r6J9QyYwmQeH5414ucYJksUK04tLUfxOpnM8mqV4tMwRZRXqgorOBmnVIKobrEqqUjNE4k1dSxGL16V1VknwVVVybuoSgMZrp7R0c780wKJXKAFdDaRZBttp8HO3hnj35oEUEE4vV3h4scAiSsSHmB7AhPs9B/BZp6oK5GkDi8pt05RgtmPbwAHvMxT70yvc9XEzCDAKTEzCBD98ssCHk0Suu98c2/iH797E++/cQ206OJ9OMV9O4DgNhn4Aj+cTwZ+twbRNOJ4H23E3wVG85hMcV61ftQBX6cRokNMiI09haA2c/hiD299A7/CmwMaUJsaWK77lBLT0jyZuarwhML6t/KZpHxAt0PiHMAa3xAKg1hqkj/8K+elfwvT6cE++AcMbit90Fa/Q8B7hDZRXMPVq4hmeoWAYVp1LEYVQM4kjFOIx68MJxtCdQHxdeZks0xzpeoWyymBSuc17lahcOWLKj5sBcdJyL/eU63uE2GnwJUpfde+SOfqMHFMKdG0RrL1AyXnELokyL8VDmPOE5xfvsXLNpxJbrrmcvZ0CnMCVe8D5xHsLz9cKTbEG8rUyLNAdaFUFncVekcgrH2seI4GtOs8ZAlUVIigetaaL0vAlFEvuH5olFgJU8ouaX/iz0u4pm4L2Xsqfl38iaL126elg6lNBWBunAXV3fhZbbv7cgbZnnwBf9Pebe/kropBPwdZX+Rh67dUq49L+8YvUmM/CVhm7V/RVX+W3e9Xb6lybrhXL7Se84PhIeFvb+fBFY9qdol+FwlVdI3bA9VXPh932diOwG4FXPwI74Prqx3S3xd0I7EbgFY5AfvZQta8zzCilb+scFe0D6LvJZHlCOA0CX7hg5cNjmtACYCG2A8LDqBwRwUohYRi2KDd9aevLJfCngEllGxOwl3OsucA0GvhsT0aFZDbD6aNL/Oj+JT6+WEoL4PFeXxR6o76PpAAeX0wQrhY4Gfdw5+QAtqNUr4tViDLLEXgWTm4c4s7bb2Lv+EQWc+vZBPPzC1E9cjFNCON4toT5UDkTL0KsV2voloHR/h56DNmiTQCBLAM7qFxkmyPVmgzLosrN7UH3B9AdqgFTxLNzRFfnaFJCBw+W57M/m43ALVh0FWQ1HID+raajlK0WfTBVq7KoWwWGtsCVrbAEbQJdujazVklHyNmpcVo7AS5kWkOBtjVUJTiLkqnzVVWaTtmnzRqnC3UidGCwk6Rk07dRKWnF868NDVJhWSpcRFpV+W+tImqT7k641X4H8WvlHCJs7ZK3220IqJXvrLxBpeVOq0TpptpVlceeBEVR8VtkANVehBPhFGWo2odzqiejSABr0gJX/jcDmnJ6k5YNMgYC5RWSrEJSMNgJAoAkZkWv4Foahr6DPQLWgYO9oY+9vYEA/6A/hLF3D7j5bWiHr8Ma7Is3osDxIkOTrtAUIfRsjSaco5peYf3kMR4/+BT3H36Gz86neDwPcZXkiPMGZaGLXTKhKC0mayZ065XAGK1WimFCHKV2VKvyVqisRMaGJupAYdIw5X+cx2yNLiVV3IBtGei7Jg58AyOf7wKSOMPDqwU+PF9JqBFVvlFRCnyj6rsf2Bj26KWpIY4irBMq+bgvFohBWAoYuDYGviup6Qm9WyOVZi+Wq1Rh0m7ENDDu++KFuypKzKMUhbSrK7BDOFvWuQjyDgc9HA770hacJpmksGc5IXAux74fBDgZ9iV0qShSRCvaM8R4fS/Ab//DX8X3/+X/iv33fwuafyhztrj8FKc/+Nf47D/9v1gvr1BRxUboUpqoihxmncCxGgR+Dy6Bq2Opa0Kb6q4UrlTvErIa0CxTebrSi1OKJPS/VEBbKb8VUBKFa2stIGE+nVqute1QHaGqWKEgkprvG+DK/5KfUUUXUbOLwp2hQgqoUm1Zc6AFUCjVYEVlZkPYRyhboiFAX6zw2YNH+NFHn+LR1QSTdYLzuMRFXCLPqRTkiy2rBoiw6JkbFTkK/jy9QulvaxioKwMZLQdK8YFonUp4/rep9nKON6o4VDcCA4/HPl47DDBwTczjAo/mCRbrRIIGxbJEILaDsU8PVw15wUJZCaO2kFF97AL3bANuUSPiXAocnAwCHDkeHLPBZRzik/kKi0IH7xqHVoNffvMQv/zea3AsU7xpV9ECMAspHPhGAI/3LJtqS12sIwhdaR3AkpLqBmhb1MVeRFlN8Piq4LFU5hVVsf7RPezdfVfuabz38dpoEbhanlyn6Z9cWi700U3Yno9mdY5sOUNp9GEOjuH2D0Bf33hyH/nFj6R45O7fgT2+LR7jxXoqBU+LRTyrL/Nf1P48NjGLniFMUxOva4GwWSL7a7DLwmWnBUGyKQA5T9YoslDmKFW5nLv8oiw8cLss/BG6KnOWtglefG1bKw2Bn12Y4ucVkNvAVVkI0A6lbe2nyjVXwW4snHE+sQDBa3hniyEhXZxj3LSENNbKs1uKdzR4j9CUkTpXNFe8mPUilLkuoVYyH7ldgmNPFK3shihoF8HttoU6hgpynpcSv6WjImwlaG2tCXj45VrbqlilDqlY7AaitjVJpehtHQvUP24F3nWi1y1rAHUjf/5DmhRVt4dVaqbqzdf62Z/iAe/ZhKafYlMv/lFFWDdBYS8BXJ8HW9X17CvZwa/NRl8IWzdz5PPnGJ2tu/HaAdevzaHc7chuBHYj8DUegR1w/RofnN2u7UZgNwJAevaR8q1LQ9ThAkU4EyVho3GBw2AhFdZkGw4cqh2LFOH8EuHqEk1NpQ1VijaKWrVBO0x7N0wBBAUhExvOGFLDBQm9NRcTrKIlarOR9yJJMTu9wtnFCp+cx/h0Eot1wc2xgxsDG4PAQ1ZpuJitUOUp7h6PcOdoT5LlGfyyWHOBlmPMFuo7N3HyxpsIRvtI4zUWZ0+wvrpEnVcwGY7DRbdvwvV0CTwJ5yFWy1BajPcOD9AbDjfAlWog+tLRI1GFxlAt5UNz+tBpDWAaKLMVoskTZIs5jFqHRbWRQ3sArkAY9EHoSVhDhRyBqy3qTYIHi/tjtynoom6lT2cb2EHQwoUolTztJBVV8Sa9vJu5hLJ8OFfqWFkItgFTAmUFrnZtym1r6VOBFUrhKnYCTDGnupDbE7UQF7D8LsrHVgFXwiVLFrXS8i8wluoq9e+dUpZAiMBVXgzNav0nqUqislVUV6JspY1CuwjWqNpUveuEv+L1WiSk+9AI9qUYwDbpKeLVHGkUCrAp8hJZmiOJUgGv/HNVUgmlSZt9LqrWEmlWIi8YNqUAmUBLs4FnQXxaT/YCnBz2MBqPYO8dwzm6B/voLRhH7wB7d6HZPcatifKspoqbKqxsDj2ZopqfY/74CR59+BCffPIQD05Pcb5YYM4090ZDSXUkVb0Vg45U+yWVI6VWgzFuJdVhDMFiezlVXxxraalVbbJ8EVQwoE1Ue5qCLxxPHi9RkNECwLIQuBbGro6xAwS22ubVPMVHZ3N8MllKmz8hdFby2GtwTFOAM72SGSIUM8WeoUUNFbYazAZwzBoHAxfDIEBdNFismTifIK+JVngcFbjoeRYOhp6o16+iVCwCmoyQT0HmgtcTFBKER+BKgEuoF0cMUSPwL0XNWdc6XNvDsO8hCDgOBIY5knWOJirw9lEP/+x3vo/v/6v/DcP3fgWaM5K5W5x/gqv/9Hv47E//HRbTS+S1LS/updGksI0Knu3Asi2xFGGIFi0lXNeD5argLGXnoJLdRekqKnRXIFXrrCzwldcMAbJtUUNZdSig2vm4iiOkqiYITOcckLbutsggqj1irzaJXpLr2+AmWnEYVLC2cFXZR/DdSgHPsTKbmqUJCTOcX03x1x98hD/964/w0dkMl1GFZV4jLHMkLHY1GoyaPpmazLW4rhVsZes+rxLsANB1FTjGuQVdYKXjmjIvwjRVcwaWtNyzfZzXDs/RJZjt5qAnHsIX61gsC6KC85rFElojqMqBa9s46AXoOYT2EdKUNgkBIt4LrBxv+w48TceUkNZs8PowwL1hDxSeXiWx2GAw9NAoLXio8d7r+/jOe7fg6jWml3NkaQo/0MXf29QcWIYB29bEOoRAnb7d9OElu+6gxnYBqgvlI+xkSCL9Xekj6w0PsffG+3BHR3IPauoSukPYOZBjXRUp8kaHMTiAPxiiSdcI5wzZMuH0D9AbHaExdKTRBPnkE1SLMzjBCPbx2wJl89UURj6DzXupu4+ShTg0MKscZZogS6j4ZOiYCYPAPUtR8Poo3RoDmGZf7jGsrjCoryJ0peKcxQLOXQZFiQ0Jx8IRH3EeDynn8dDIPFc+qkrxqboVXqSaU2BQuU/yWt+p8QhOqcJlMaDmvUTTlDKaZQFajlS0jmAxw0ItF0HaxKgAOIbxyblAv++aKmbOQQd6wTDPlXRK8Gek4CG+4rSj8dGYvnTE5ASt9KflfbsNrGPPhFK30mO8BZ0sbsmL19D2ftn6sra1hQ0E7O69HWyV792Cxg6TdbxQiijtX8qYboHbzXMmz+1Nd4n62y786kXPol+66f9nAFzl0UN9mc+B5k0o1PP8W/9HAK6tF2p3fK8dflu3ma0DL8VqngVtIehl1ycC8b8CD9cNE97UD54/G3eWAi97pHbv243AbgS+qhHYAdevamR3292NwG4EXskIRI//QlQkXCTW6wXqdAWD7n56gapmMjIT0Kk+NCVYp4ojrGZnWC0mslB3qdrkIpxefK4Hu+fJ4q0sqPyh+sWCRpDBYJ8kRBYukWQxJKO+rhHOVpicXmERpjhb1ThdEOIauLnnYD8wRDWXFA2m6wy2oeHtW3u4sdeXBeUVA7PWESytxvG4jxt3b2H/9j2YfoBwOcPk0UOsqT6tGvj9Ifz+ALZvwrZqVFmBcBEhCmOxGSBwpaUAFU30ciRwJVig2owwggt18epzAvHGoxgtj+YIJ+cyJvSDlHZkAkVDJbErkKKCoaiUk3EwXPEuJfw12OIqaiO18N3Az9a7kU/eIv7hv7cqWMF13cJO6bRa9ZxSEYraVIJ7CHbUErLLTlYb23pobmGrAjgK7giW5aKYai/6zW6AKhfiVEG1sJV2ACZVf8rbVbZKcC8LcJqJMihJ2Qnwe6nFqhojXRSuVPRe+3qKCpYQp6hQ5YmEp/BF0CrhU+kaWRiK0pEqTIJV+sEWVK0yuCmjT2uFoiAEUN62DFVLStoJFChFqU14Z8ixtE0DnmuhHxjYC3QcjT2MDg9hHb4G48Z7sG5+E8b+HcAfC1wmGDCLVNLDqWxFukC9OEN0/gBPPvoQP/roAT54eIUni0S1bxOUEUiYGnTCOUI8URh2IWV0XaQVANuayaUaURrmhI4iV9aVFyJTzXUdjmnAMdQ5qPxQCY7VEq2DG75rYeQ72HcN9C0GWEHawx9OQnx8tsDjZYQwy1v4QosNC4HviQ0A53maJ4gzhnhpksjO8aXzQc8zcTDw4Fku0rjAgn659G7VqF4nydDhWjb2hz5GgY28yHC1ThDGksrF7DeBEUxY14xawrn2+r60qtNGIKRlQF2DSNOoAJPwit+Vvrou4Ls6bIKUUkMUFeIX/dZhD//L7/5P+PXf/Vfovfk+NG9PricM0jr/w/8LD/7w9zGZzpCLLYYl6mlpLpbTw4BuW/AcF72eB0+AK89Lznel1qNCT+P4E1BRQcjzVM4dXW2P57nFc1sVmtS5rmCqFCY6S4HW07iz9BAotdWzLPBHlOO0aqAsV9lUaE0uQUkMXxKAxeun+PbSnqOE0TTw2CVelpieT/Af/+wv8W//7K/wweUSywKIKk3sM3he2Rav0xYs2rtUuii9w6JAVvG8UO3eBHlUhAa0VjA0+J6JmwdDnOwPUBQZHl5c4XQeYc08OLYtlCUCR8eNPQ939wYgInw8iXF/skZUFGo8DA2KoyvrBM7jAb2CHUuUzEXJ61ofYZPBRIzX+76osy/pi53muBM4eP/OAY6HHpZFhctlLEUTvajhocHbdw/x7jsnErg1v5iiKUqcHA2xvzdQPre8b5m05CVopG2B6ijgsSG83uRDtcpk8c9lUYPnatMgK3hNofK0h+Hdb6J/8joMCXcqUOmeeHlTFUv/5pSfFYzgDfekAJgsZ3LvdII9ePu3UFsBSvqbTx8gO/1AVLfujXdQ+UcowiXM6EJsGurgCJXtiZ2BJWF4BfJ4jSpfS7HFsj3oVY08XSHnfPZ4z9qDpnOO1jA0diuwQEH1edOGZTH0TgW4sdhlilVG10WgAhDFn7gLz5Juiy2TUoUG2/9XPRcE8tJXwTkp0J63TKr0Oe6FhO7xus9rjKiKCwJX2g3oAlxpuyHFvdaDXEFe/plFOlrR6NBqHUaeQC8InEvUPK9Y5OBFwQzQ0DrA8FAaNnLdUsC1BZqSYcgiloREUtWtrpXq9qd8aMWHdfM/XlGVV4D8/gzCkh9rz1u1p9deAgp4bf35uuP+GkC24UfP+ra+ioe4p3KVthSj6k7fYbwXim5fuAsvUqWq1ov2rr/1OCGFle3Pb581tlWa/6N4uG64NyF7O8JPffduqJ5R+HZBVV9G+PtVAtducrRPms+dKzvg+irO4t02diOwG4GfZgR2wPWnGb3dz+5GYDcCX/kIJB//iYR20E6AsFWrYxg1W0FD5Os1yjBRCkhTF4DE9Pc5A0rWoQI2XiAtgdRqGZ4Du+dDF2BJJWMbQkONWcFtJqJcZIssIVm0jESZtF6ukVcZFkmB6aqE7zg42e+h55uy+GGoy/kiFYXUL7zOBbiPZZjgyWSBZRih5xq4fXKI41s3MTg8hOHYWC8XuHjwGWanp7Ic2js8xN7RIRyPVgEl0jBBvI6Q5wVs38XoYF8Cr6Tdn23+bNOXp8xGkuMJ6nTTFZWreLJqNZL1EuFiKopHLpBlsaZTxUmw2toEiGqI/oDcLtWtrgSdEE7zv6Vtnw/lfEmLZQH6NxJRCszabsOXVlP1q/Ng3QDXLS9VsSfo4GoLXTsVaks+lbyiC8pqPWqVN55St9K7kkBVgdsujZ197Qoe03dWlK5sOO/CgdoAH4b9aIRGonRSYT/yFsJbgmvxomVCOUNTGKRFG4AIdZKgiVPU0Qp1PEOVTpGnC2TpGnmSIo9yFBHbfdXjP9fqBQFimaCsS1FCpyUVZzWavEJelIiobKUakNCJ4M5hm7ENz3Uw7rs4GFgYejqC0QjmrW9Bu/3LsG68C2t4iIap7YTIVFkxLbxYAvEU9fwc8ekTnH7wIT7+8GP8zWen+HS6xBUT3AWKmrDEMpGAgxxOomJkzNWavc2fp0JUPA415GwHrgvkPDdE6cy5L6YBsHVCSh0935bCB3kWvyv1wMS6hGrsCGbb/37gYN+34eq6qHrPlgk+vZrj4TTE1boUOwGG09h6g17gYTDoixKQytZ1GikVI/2Nqa4rC9iWjv3hACO/hyavETFwKcuQUpmr0d+4gtloGHo+jscDOKaOdRxitkoQJrWoVZVnMJW7FWxHx4gqR8+VggxV6oRrnPsMaXJ0XYKYCJdlqarVcC2qFm04riMqytVsjTqM8f6bh/iXv/vb+M4//RfwXv9FwD+SSVGcfoLH/+Z/x4c/+DdYJiEanm/QlBZXCiH0mLQRBC4GfQ++Y8u5WLXhdYTMVOTzmsdzWdqwxcOULxV2J/6uAq5UyJlStaoQOaWabJPgRb3X+kR2PsfKrVnhEAnM4s87ci4RStVlhLrJVBmDFgACtKgozZVfdlmKFQQLTevLCX7w//0Q/8cf/Rf86ZM15vTx1SWeTM5vm/7UjinKZ6oNGSQY0dO4rKTFOi0LhAlD7Rr0PRd7fQ+0lQ48E2/dOMKbJ/tyzf7w4Sk+eDLF1bpAVTQYOCZu77s43vNkXAjX03WCMi3EIzarDYHdUV1hlcQScEi1KMOfCH+LkqYrhOEe8iqVQLwbvQC+q2GaxFiGJQamjvfv7uN7b+7zYODjSYTJOoSeR3AbHTePjvCNN2/iyNdQrmZoihwHR2McHY2YlYUyLxRcIw9vr6Oqs4DXXR4nXnelLCJzXmL7Kh57pR5noFaWxaj1Bu7BCfZu/xz6o5todAc5AaffE3sMLQ+l8AN3CLN3IMW2anUhftO6OwAO3kTlHYC+O/X0PuKHP5QQLe/G69BHt1AkMbA8lzmqD47QuIFcNzgPqTJncGUVTUU2Sf9XAkx6WOcZvV89GMEhDNMT+wneh3jtZtGGqnBeX6R1XkIP1bRT9zLVnSAa6bYbgsBUFKQtcO38TeXe1Eo2O6bGK5r0T4jCnseyu/+RdCpQzOPNZwPahvBmSgAuljESSNcGP5LZ8mwRb28VFKeU3Q2aspCx1YtY4GjDIp/FkDDC1p7A1oKBWAYDsRRAJlgt6TW8KTYq2/LuxnkdcKWsWeSfxBtZzRF1P20hZdc2v61Wbf1bO8DancnbgEz+u6Wgn9MEvgRJexbefuFD4I/ZZmeR0D0zvMTHP/Vxz4eumxLuMwXcl9v6s+DxS6t4XzAgT9WSX25XvnBov9QbtmvZ3XPaFg3ffO9239Q8uf6EDky/DJS//jE5e64n+At2eFtJ/ZMMTZsQ8NzP2QHXLzVLdm/ejcBuBL6CEdgB169gUHeb3I3AbgRe3QikP/qBgNAqnkGr1tCRoUpXWF6eIbqcwCrZ7qmjtjREdYbpbIHp+QxlVmI8GGFvPJLFTEpFo6XDGwzgDcaw3J5q+2ObbJmKr1xVpko9Bg1pGOPqyQTTy6WothqjQJwyPIeAxcGwz7Z7W77oOk7w6GoNx7LxnbdPcNx3Rd365GqBKEux13dx9+YJ9o+PEYyH0B0L0WKJswePMHlyBkOvcXTjBEe3TqRtM00TUUqmUSy+d/6gjyGBK71bCVDaFn1RQXF/2W4pgSMM0HGVQohZ2QwYWq9QFTFAGwC2LlNBRAWObreAkYpKA6ah2js1LvaplLV96CQbolhUsFXUtOLfSl/PVj0oXqqqzbcLyto8MLcP+BuV3Qa6SszSls+aavnf/JIFpvpMKltF4SpR9K1almo+QlWV0tR6zFKVpAAsQRNEKdY5fLatqW3QF4O3NLbdFBaH8QAAIABJREFUEhTRO1AUrgrkUUekIoSIFHNJkmfLbBotUEYzYL1EtWAg1gpFvEQUL5CkMYqcgSo0DG0X0wZVakzu5v4T/xXIGwNpaaLMahT0daU3aNWgMQ0EDMDy6XFqwnYcBP0Ah2MPh0MdQa8P6+Q9GK/9GrSj96D39gRKVCWLBCvoKSFPCC2cILv8DBcf/ggf/uWH+C8fPcZnV2tMswqpeCQ20C16Qar2f+XH2gmjWlWV2Bkov14qCwkl6ONI0WBeVwJdC+5zY+K/svdmMZql93nfc/bl22uv6r1nHw7JIUUJkihRIrRQlgTJEiTHgREgAXIRI0bg29wFyEWA3Ni+SWIZRhDBTmAJjgUJsoVIoiSK4nBMDmeGM5ylZ3p671q/+tazb8Hzf8+pqu7pnqkZ9tCm/dWw2N1V55zvnPe8Z3l/7/N/Hr0yYUkifIVVKr6X2jB1C2GYI4gzRDkhM5Vs9E3W0fMsLLUcdHjdFBqG0xjXDka4fjDCzpTJ86WogI0il7LuJXqkdtrisTiZzzGPGcREYKchlcCzDJ2Wi7WlJXi6h3AeCXANixwJ1bl1qJOn61hpt7Hc6Yh38SgIMJklAvYKAnmhzVSKF/A9C/1OR67xJM7ECzZIMwE0VOd5loGe66JNNbjYkigfU9czRY1qWCaSKEc0naOFFD/57Bn86q//Ep7++b8N57EfhWZ3JWgnuvoS3v2j/wvvvfICgkQpLlmSTeho6VS5m3B9E+0O7RQ4QeQgk4kSHTZLoQngTIKpxsuVynVe/ypYS4VrKaWg2ASIdLaenBD/SaUs5/cxcOV1IlLDGiYr4MrrV9c4ieOIOrwo5ijKsJ6loPqYlCeDVtJiI4RGlSc9WMcj/PUL38Yff+NVvLYdYC82Ma8InkqYegmXUN3URcHsupwA4n26RJpUAu5pyxJQjTydI4wzgdqr/RY8j7/TMGj5ONtvwUWJ7f0x3tud4jDI4VsmLi572Fz2kWnATsDS+xIXfRsXfEf2d5pUmBfArEyxH8xxMI8RZwSalXzmJGS/rSdyGMqoAcu+J8F184S/Vwn2Z/ouvvLcBra6Ht7ZC3BzOEIQBAgjHe3uEp5/4ix+9Hwbm0aEKg5QWQbagxa6viNF6RKMxfsP/Vip3PVpU9GG5foCx9MsQ5zGyKhapTIzpSpbKTjFibsIkBYhNNfH0pknsHr2ORidLaS0E/A8OFoJIw3FoqayO0B7HRUnHMM9YLaHyrJQLF1G4a0LeNQndxHefBXp/BDuyhactfOiJE8PdqHlMZzeEvTOQPn6ih2FKRM+RXCAPEsBTvhRqZsFyMKx2AJo/gCm2xH4KZUEtK+hfyl9mrNUJgPY7+WrtndQ0NWWezhL73nNi6WCSpI6CpOSOzUZqqzaYBeVS2+Iz7gqi2cbC+Q/Ki9nm6snlTjs1J6/ErTFCpCj52wd/iggs4LBviDPjwIV70HZXDxvJejL9gGrjcqistVHrttIOdlLuH4UYEfgqmxjJFdSdqgpuFZWLcrxvH62y/4p4HqsYpWr9gjSNs/NoyfoUYWJ2v77YGvTzg94TWsCpppfyfonVaLN9h6igPyob35s+3sA7kfdwMOsABrMd+K94jR+o027n9yNR+Xjeo9bUv0B96h/P8axn3aVo752f3+4H7g2dhP1NXU/cL2/Pzzs8xtv2ON+9MHYugGuHwe2qu5c+ycfmVwd79kCuJ62lyyWW7TAogU+qRZYANdPqmUX2120wKIFHkkLRG9/DXkUIJ/sQk/HQDbDeH8bd6/fQDqL0Gv58H0XuVlimgTY2z3EaH8q0GJrYx3LS30ZtE7nM8C2MFhdl2/TaylfSqp6shg5lUJFKiXSVI/NR1PcuraN2TiEabGcMUecsUzclOAWqoTEA7ACgijC9uFcSl6fv7SOJd/A/jjA3mQuA8X15R42Vgbo9vvw+l0YNoHrFLu37mCyP4Rl6VjZWMXqxpooTYP5DNPxGGkYC2Dt9HvorSzBa/kqzIlDMlEZqjAVggmlZLNgGPRkJSRl6XuCNAqQJoEoeKnQMQlHRflJQGlL6TIhkWnQqoDqVoZqqbAPUR0dBbdIDSx0gk9RuAq+lf1hGagE9NSSiKOX38aDrilrboCrlJrXadPHBf/HA8jmpb9SgWACXms7AQGqktDE/TdrSwF1LI3Hn5SDimJKKfqO/CulRyq1rqg5axUtA08I71iKSxEsf0fXWVFSJ3MFXMMRymAX+XgXyf4EyThEPCNYCZBmTFFXISc8F3znZygS/fnEKaCIpW8lpY4st5ElDI+JkNBvkYE8rTY8zxW1H20pGJzWGbTRX3bRX2pLYrhz8Ysw158C7J6CC0WCKp1AS4bQ52Pkh7s4fO8qrn/vNbz+xtt4+/YQdwn+6ItpWDAJLBjRwpLeWiUmamf+nCCW3JpqLx5DE5DGUDCWwRO2FkBaFchZMs7wMVp0gJYaGla6Ds6fGWBjbSDq2WCWYDoLMI9DRBlVbBVs00Tbd0TJSBg3DzLcHU5xfX+Eu6MZhmGKKcFwSu/PAh3fxqDbhes4iOIE43kgvxNv3To4iGFFa/0OBp0umSfm8xBhlCApG+9ZptgDLZf2H234toUwTzGJYszDFFHt4aw0OIUEfrVbLtqtlsAwAvFZxOAmBngRKObwbRP9lo+u58MogYTK5iQWANhqEZT74jtL6wktCbFm5fjRZy7iZ375V/HYV34bzubTqq9mAWavfwPv/OG/xPU3vo0wj2B6PnyvA0+zxb6AtpfttgOfalvLQU6PTKprNXrlmoD4tKq+Tu9i5YmpoKsKwlPWGM23QNc65UyBqjoFXmxAGkpTXx9U/ApsVQF1nKAx6PUsWUK8n8xFbSk7KeacKYwihJ7MYTD0bB7ir154Cb/3tW/h6jhEopkIowKzxEBMEaGhoW1V6NqGKHgNW0daZYhS+iNr8HQbjm6In+8wjDBJaCRRig+v59gCsahO9w2gBdoxF5gzeMuysTFwcaZPC4QKNw5T7IYFNpcc/MzFVTy/1odTVZglOeZ5jrCgIjrGPKVthieWH9dGQ7x69wCHs1TUsgoI6Wi5Nlq2Kf15HlcyiUeP5R+7MMAXzvdxGCS4tjvCzihCmBnoDfp49uIafuJCF0+3K+hJIMukhobBoI2ldluC33hdFcjFQpvHJzY4moOM9gpU5MYBcrZ3Hks5PA/eNix4NvtDjqyKUZoOOqvnsXL+03BXLqHw+ygdBxYhahKLOl+zHBiDs0B7WewDism2nDqtswF4y0oZHU+R3H4T8fAOjFYH7vp5wO4jGo1QTvZgeybslU1Utq/UtmBFQCkVKLxPckKE6mxTq1DQoiCJRflptwcwLU/OiVTpyzNKVxUGvNfWVhnqFl0q6wsquo0auBKhEmqyr4qdBicBjpVz7A/q3l6/dnAiUu5TCk5yUk2gK31ZxZamtiRgmYj4tPL5RYsepTrmpKZYaRyBTTU9QRsN+Zb1+GzixA99jjnJ5wlsLQ1XbARyzRTgKg4yKmZMBUXKNas+X3qXiG/r6oKajJ30YqWdhrIQqCWvH/Jm1cC1I3VrnSivWuhY3fqgzcgnNW0oLxgPKfWvAZdA9w/8qjdSQ7H3lezfBwA/7kvjg5SujTPKkWnBKejm+7Zz0n7h4+7ccZd84BZOsVvf5yc3O/D+c/k+CF0ruRsbqeaDm+UkTO4UX+8PXvtkgSt3ifeWxqbq5C4ugOspTthikUULLFrgE22BBXD9RJt3sfFFCyxa4PttgeTdv0IRTpHu30E+uovZ/k3s3rmF2WgqqsxOuw3TtVHaFcIswXB/gtlhKN6Pmxsr8JlIzhCdMIbf7WPtzHn0l1dFASk+faJAZAASfQkLVukKeNu7u4sbV7dF5eZ59EIsxe/PMFzxdwvTWEpdURTI0gSTKEPb8/DUZh+uUeBgNMM0zuB329haX8ag5cJj+ni3LcA1nM4w3NlDNAngujb6qwP0VwYCOeeTKWajEYo0E7VQq9dFZ9CD22rL7zlglQAjQj6WFVsKtrCcWFRtHMgVuQzOyyxBxpCSNFZQrR5EElxJ2I7jSFI0E62VjQCBK4+RtgVsDBWUxdJWFVqlSoFVSTIhLwPH6jJlURipoCsJ6KkT05W6jttTg9haqnP89n/kQ3A8IJSBMstp+c2RvbxL14E/otijmrX2aBX4SrWxAsTCWBslFBVY4u0qBbEyWKfyVAajkvJDkMYArQBVym/6dbJstIROK4CEKdwJ8nSKbHYbwc5tzHbGiMaxpNdTkSlhLxKAw6AjBqAUSKocmUBlQxRQDNhKMw1JYoiCjz6YOsN4Wh5sry32Fix9b9s6ul0b3pIDd7kP7+xz8C7/BOz1pyQIh4FbRRFBy6YwogNo0x1Ed25g++238Marb+GNK9dwYzjDtNSQGAwQ4/mhGk2VzIsrrUAPldDN/m7RC1TsBVR5rSplrUfaFYGrhpSlwwTgtGMQGwETrmGi69vYWu3g4rlVrCz1xNcwmIWYz2cIxQIgk5AYy3JFoc3+Sg/V4WiGW3uHuHUwxcEkxDTOMU84qZEIrOn4PlotX/r6dB5iEoS00AXD2ViOzAFgz7Ox0W/DNm1EcYowCBEnmQr5kj5bwrEt9DptdF1PyuEVXEsRS8o9MavaFk1HHNtAq+UJ5GUZcshgrThDWBRImUZeUOFqotvy5VqnqQJ9MJMkkmvEtk20Oh6Wui10HAt2mcLNI6y6Jj7zzJP46d/8LZz92V+H0dpUaupwgvE3/hRv/vHv4vat18QywHV7cKkm5b3IUgCY7VbZNjTHloR7S2xB6BVJVWutXBU1KwO0bLmeeT9gv1dKuvq6UzcAZS9QW3oIfD/hhykBQ025sSj9pJgZoLczIS6XFfuVQPmr8h7A0vsyg1WEsFi+HgR48Tvfw7/8/17A6/tzwPdENch+MQsKmQTgfnsG1agKZFKUnlQZkoy+sBrjiMR3lRM6sWZhSl/XMJBQKE5MaKaOjKCsKGAVlUDobqeNzY0B1gYOqjzEjZ0Z3t5NEZUaPn2+jV959hx+ZHNVFLFRniGucvA/lrWjosWMD7qB3JlN8J27d/Hu3RHG0xTDuMBM/L41eLX9RpTREiOTfrPVdfHjl1bR8gzc3J9ibzzHUtvGk7wm+h24KNDTMvRtTRSq4zQXT94zS30stX1oZolCy2CatDRQ8Hg6STAZx6IadawSLbeA52iwXA+O10Wr1Yff6sLwHZSWCbgtuN0VtJfOwuksozQt5BLEZCGLcmSHe7CRobV6FvryBSS8nmd7ggH11hIsry9VDXxe5HvXkGy/rSDw6llYy5eQJSWSnevQ0jGclXUYvXXZNo1XxDM0C5CGExRJVPvROgJTxd+V1h/tPqzOkjw3RAlLhS7tX2hvUVvWNHrMRslJb3Hx4ZYJOvZj5ScuVgLGcR/mescg6ATYUcawav8axX6hfMDpPy2fzcBEnn9R7LKigvYhYlKtqi6a55hcJwoG814qongBvko3SzuaUndQmK5Y2eSaIf6sueiQaw904cOclOP+n6h+rgFng48FvnJ/6snIZi5E1LqnBF71k/gjvX49zGv1I23kAQufDKb6frd1mvVPQtN7oOspyeY9639cyeUD2+H9PzzlLp3msD90mePQtA85KGHkx6S9gfSnVbfKjpwA9eoYPxy4HtsCfOihPHABBVz5q5NxcsACuH689lystWiBRQs8uhZYANdH15aLLS1aYNECn0ALZFf+FNlsjOjuNUxvvo3d629hOh7Bdlrw/C4qqmT0CnaXak0T03GEyXAO1zHRG9C/tRLlW6kZWF4/h5WNs3D9NrKyQJRGyFgWyEFYIYWLsIwSSTjH9au3cfParpQzs6zXNFnCacA0beQVcDAPMZqxVD8Xr0KCB3o/bvUclGmE/fFMBl3Lq8vYXO2jTRWppUP3WLJvimXB7HCCPE7hug46Sz10llSq9Hw8RThh8nEF23Ul6Mttt+BSVUdv0joxnu/Eok61qGylwlNBSAlYJkTO6aeYinq3IFBWehqlUDRNmAw4oaqV3q+OD8NtQ3d8aIYjalER3xCycVDKMkr55gBVBW7Ri5UAWFLDxVNWaXmUwlUBvEaNygGpKl2mauikrEWVRoriTpSnQtMU2JVSf/VvVfpMdauyEGgUreK7Wh93HdFcixxUqbRS59VelhL+Qx+9ulxeEnNS6EUAjSFTwQhVNAdoLZHn0HImUicSCFSmIcLhbYzv3MF4f4Q4SJCVGkpumwou04JtEGBqUkJP70lqpeSYSyb5MDirxDwsEael9IVOx4XDEmf6+1G1pptY6XhYWbZgDTwYZz4N64mfh7n1NHTHg0aIzrCXnPu7D2P/BsZX3sC7r76Kt9+5hms7I+xMEgQ5y801ZbJYS5YIx3JpTQKOWkQGumxoAlwZeEO1JM8jWYCowAgZWI4LTY6V22DZvWcbaLuulNYP2g7Wl9vYWO3JJEeeFQjmVO+qdlNBYBZs8aZ0pO3DJMLBZIqdgxF2D2eYTEPx2IzoZ5sRPGmi+JXJhyTB4XSOacTEerGZFCjGQKullo8lz0FeFpiF9OFMxatSeRvzo0sp0e73unAsA2EYYhpGiKhU57kT8C5GlDD0SkLKuDxtNwjT5mEkEDhi6n1ZwChLOceeTRWiLSFCjJQnQKKXLn0kXcfGaq+FzYGHJd+Cx0CkPMfANfH5zz2LL/zm30P/M78A3e7I1Vge7GDvz34Pb/zZ/42D8aGoAaUk29DgGjpa9PR1HGi2DddXan5aQpCUi6JdLAXYB1UgnkEVo6jTLfGMVN7ITWjWCeBK6HoEWk8YP9Z2AmpyowauYtthQxLCCLDSlFQQhQDLSpSOep7DSUOY2RSvvf0OfueP/grfuT6SUnJ60RZagcMZvXMTpEW9ba2EZ2kSVEWlaKXlUnFAWw6jYt80YHouctvHJC0xHk+QzWdwCLctok5aS3ACqELfc/D0uTU8c24Zrlni9t4hXrlxiLf2IzmOz1/o4ZefvYTPbq7J+hE9gKnutnU4FgO7DGiFjjQvME4j3B1NsHM4w+E8we1ZhluzFJMwln4dso/nBIdyI4Fv6/j0Vg9PbXRwSOX2aIL1jo7nH1uHa7fx9s0RhpMZLq16uLzkSin9JCzRa7k4v0y1dAldUwreJMkxHIXY2wkQBTm6XQ/nL23gzIUN9DbW4K1uwRlswmstw/ZoG9ASGxjKYzkZSFsY3aRvNduSVgQVwjBBcnALbjxGu9eHvnQRue4hnY/Uc8HpwG31Yfp9ZJqJ/PAWkhvfRjLfg7m0Bf/sc9CsDqLd24gPrssEp7d+HlZ7hWdCTcAVCYpogjKcyL3DEEsEU/m7xnOpnjD7q9KPeQ8TxskJAgll1CXYqmA5gARG8batqhPEv7Uu7xf7gsYCo5k0EBW2shSor/qjP5tKBvaPBrxVYiNDr+TGVqMOr+elwucbqxxyTixxnfoZJs+t2utZHqA1EK2tAYoarhZU39OfVjMFtvL6U1Ncyj6glrLK5JaEVsqxNMFYCg6Lh63YJzTA9fil6qTw9P5XrSNhb/1oVerW09NCVdJ9Aord+5C+dycaL9lTvu81APO0Jf2n3OwHLvYg6Hos3f3gT/hBeLhKbzj96fm+m+TUsFV27LgfNKX+amrhQ7npPft53AePlegPOxB+zqMDrvfC3SfcU85SfN+tvNjAogUWLbBogQe3wAK4LnrGogUWLfAfdQvEr/xrxKMhRu+9if2r38Vo55YMSLpLazDtNsIgETVbb6WDdq+F2STG3s4IRZ7CbxMqqsRnr9XH8voFtHsrUs5ID8iEZZUFSwKZzq6Jx5yhp5hPDnHt3W3cujGUwVmv7wg0IFSjymQSJrg9nGM4jwW29n0TrVYLg3YLPSptgzlGsxi642J1dQnrLAuvywgNl96jhpQix9MAZV7CcW1Rwvq9jjCQYDpHOg8kYdrxCENt+XaoqrPd2lKgsRNQXoe6QMfat5HefjlVmVRuEromqlye5eE5FZmVQB2LEI/J5xz4Om0YTLV2WxKQI2X4Alfpf0jvViob1SsxQ6gICaVUuS7tlBdyUb9S3crDUKnSAn7oz6fVtgMCuJTi52iIfDItuAatck5ODBhlMCjqvMZKQEFUga9EhHWCtWxTPoIDZPW5MmAXMKwGweLYSiVTlqBi4Al9UOcHSKf7KGZjsRHIWYJbJGITy2AkWjMEhyPMhgcIJlMUpEwMJ2Pgke0qZagAXCa1V0hzZTlB6Kcz/TrLkSQFZlGGFJXYQ1CdTX7MlHV6GbQ8BS8Hyy04m5ehP/EV4NwXUHkdUeAa2Uy2VSYzJHvvYf/Vl3Hl26/gzSvv4e4kxJyqNdAugnCbyitCTzqZlhJGRDZVlIaU/RK6S8gN/UAJWSUp3RA7DcIugfkCHFTpeSGuDoUo8HotB6v9NgZtwiILHfZ/j2o1IGYJdJoJ9KFS1HE8OI4LxyEINJFVBcIsFrsBKlfntGVgQNw8RxjRH7SEZdOHV0eS56JsHc0JPjPEiQoao4KVavG+58EFEKUxJnGEJKPlAfsgfQ+pFjQEoLY7vgwXZ/MAU5Z0F2ybGsirInlYhLziJeoKiCW8pR9skObis8s1DN4fao7NEmiLwFNKo0tkOa+TXIFg38HZJQ9nVjvo0DeW7ZmGWG2ZeO5HvoCnf/m/QfvxL6hQKyrkb7yB67//z/D2i3+BcTkHWjZsz4Wv2aLy1E0NtuOj2+6gLaF/ulhWsO8TWFmWA9NyJAyQZdhUriv1dx1qVyvDqXZV1xDPqQrOUkS+HpDWcF5dQyqITylcmaJuouA2yxJWlsMUwFwi02izkkNLM3hRhP2dW/hnf/IX+IOX3kNaeVjrdNB3TAHW+0GEu7MIIYGthM8b8CwLXctCy6SHKUu15XIT2G/ZJsAKhUqXUnyGXrlFji7bXtMQlyVCtrlt4OJ6D587t4JLXR9llODmcIbv7kzw5nBKTw98/uwKvvzUZTyxtgxTlLQZKlOH7TvwfE9AekXfYYazJSmCKENCgF+UmGYVdqYpbuyN8N7wENemEcYJryGq9gHLKnFp2cbz612x2ri6P8W8SHFhcwXLfg/v3RlhZzzFU5sevnihg76WYziJ5JZF64MlnxYB6mwESYlxSPuONjrLZ3Hu6Wdw7lPPoX/uAtylFejtAXSnJbCSE128NpsAJpZ3CygUFSj7dynhZhkteeYHMKOxlO6XzjJK3UY5O0Q0n0mlgtvuwR6so/S6yGcHiN55AcHuOzC6A7TPPw+7t4WMPsq7V5EF+/CWVtHaeAKw+gJK+RzV0gCIxtB4P6O1jeXJhB/DLmXCrt2H2epIfyoKPgDYfzm5YMpkXZblKItcguN4r5CgMOm7yhpDWcTUAW9ig1HbC7BqoenCEvzGj6i9x8V/vLYR4HOJXtZy/Usnk2eCtKHMLlIxncsErKhc5ZFDn+sGuPKZyIkadR3xPaIyCFclXlEga6FT2aoCspQdgfKYVd6sjW3AsYMH75niIXuiykOWPQrIUodzJBJsPE9PvLUJA66vZmJa5Uj+8C/17K1L/evPVTD0PjD1gB81q0kTP2id933svRs5rUL36N3gY0LJ91sX3IOTP/Sd95OArvd7uP7AgWv9gR962uqTJE7etar6o6irm8b9Dwdc7z29T7j3Kl4/9OQvFli0wKIFFi3wiFtgAVwfcYMuNrdogUULPNoWmH/tn2N2sIPb33sZe++9ARSxeJp63SVkhYEoTAVMLq/14LccjA4D3Lm9jygJ0O5a6HR9AYtua4De8hm4ra5Kj6f6J4tQliwh56DHgEZYWMwxHh0IbL17ayzKm8GAaemupFcTKO6N5nh3Z4qDeQrfAjb7HlaX+uiy/FcjOIowjTJRm60sd7HS98VLUvwxXVdgUhqniAOWyBawPRtetwOv05KBHgN3siiRcmiq2jTHgmYZsFlOSuUQXfNEgcNgkTqBXNSmyreRg9uCvrRpiDJNpEReUpgLwhF6eDJzyq7TsAkwHegey1P7sNyOKOdkSCbrqFAgUf/wBVwGkkJ76mCROmJK3sjr8kwZZxICm2LdwPJW6iaPU3DVwO7+1F4FC9TwURSuSu+k1EVS584Bt/IkFdAqkFlZBQgr4mBTymgZSlLDWI1WC9yXOvVbSuopkwyhxTMgnqCiP+t0D/FkD9l0hGw+VSCiZBgSS7NLxHUwVskApTSRXTEcwlZ65pqicsxY8syS9lwT/0VCTYNOrlSAZfR8pNUA08JteH5HfBjLhGA8EGjTpypytYPW+ll4j/08jMtfQtZZlTRsPTqEWUyg5XOEd2/i+kvfxpsvvYr3bmxjexoiIEQg1KaHJ8t8aWlQxOKLmTO0hcrWvEKZsxQbyCSUTKnJCFbFu5jWAvw3z5bABvUzUZvxoskLOLqG5Z6HjZWeJMY7YllLsKNgKGErB2keYWy3iza9U9lvaVDJsCvuV5WKCpgQrkhzFFGKOCwRJlSWseSW0KBAxPL/IEaYZIiSDIlAMMJpwPVctFhmXxQI4khsAmheIMA1L2GUGhzDFOhrOgZS2glEkQRlpQWhiWImKrCmFJUvrT0syxbrkDBOESUpkjSvAW3tc3ukwq49b6VtCNlpf0GFvIGOY2KtYws87/R6MlnCvmTkCQa+h8c++0U8/gt/F60Lz6qdSCME//6v8Oa/+qe4fue7SNqAT19fuKjoo6CVaPkddNssI/cBm3CHw2FaQZgStEdlo2k7MBzaCbhgObby1lATM/xW4Vnq73KNCJxqwrMa3lKXTtcqO/FmJkxiABwDBpkqn2cwSeD1AoVOtWIGI8ugj2b4469/C//bn76IG+MCtu1ipeWiz0mLosIwznBrHmFECwYd4nVLr1ZXN+DqJTyzgi0BXZp4vFquKX6n+0GM4TSClpdYcWwMeN1VOiJOPhglVpc8PLnVw5Zvw4wyZAxtyypsRzGuTcfQtRKfO3cWP/bYBWwMfKCkZ3cCTTMrklg+AAAgAElEQVRh+h6stisTDlWcIJqFCAXsa2LpQssRXsXTuMC7O0O8cnsbrw8D7EY68lKFJupWipWWhsd7PnqGjTvjCNdnCfxOGxcGbdi8D2cBzi65eH7Dx6bD6zCF4xhYGdA6oyUep1ZnBVp7BVp3Hc7qRXTWL6GzdhbuYAmG48p1RfuaLInEoqSM54gnE5kM4jOQquusKBAnJTSH/s/LaPfb4msrM4U51ZslssqUyRMtOEQ0Hoo/seX7sJfWgc4qjYkRvvcyptdflkqIztlPwV19QjxK48NbCHfehG5U8Deehj24iELXkWcxkEfQeU+NCFg1wG4pWEn7iXSOwnRgdfoyQUVoyTkrngP2Yd6j+axNOUlIr2laZvBZVlvDqL6sqiTkpiVhd1TgixRfvpU3dT2BIJUUitbJfY5r1BXHBK68Xhki2Fwb9YLqHUAsJtSElFK5queHPJ0qwlVV3cFrVyxOuO+0+SFcFfhLUFx7xMqDThw1ZB9k79TDSlnu3Jd9JbC84Z73/FmTR5Jl5fRTPx9VNYkcpzw/H+K5qh6m91WX1O9qdS5Y7ZnwocpL1cYPIL+nePV7GD99kAerNN0jAq7qNJweuj5sf5pD/Lj7dYomejSLHBe33BtKdj/lvY+AN57CzU58VFVr3c2O+qbazg9G4fqwrvL4QuH6aPrUYiuLFli0wMdugQVw/dhNt1hx0QKLFvhBtMD0T/4xDu7exJWXvonh3evo99tYP3tG1DOTWSTAteP5WF3tS5n2wcEE29tDUbD2ljz0B90aRHTQ7q/CpQ0BfeSovGG5uHh4UgFjQi8qJPGhANed7Rm270xFvdXrueh0LAnMoSJwbxTijdsT7MwStGwdl1Z9bK0OxM/S0gidckwiKsA0rA7aWOm3RB3Hl3jb92QgmSQxojkHohkc30WLgVptH0VeIBpPkcaxQCq35QuwYUCO7flwvZaCjrI9pVZTfowq1VlK9ktVTipWAmkkih3CUFH2cDDJEnLaEFChSfWQ6dXAdSC2AgzuklIyKRVN68Aq5WtXCvRUBnQCVQXA8kt5ZooytS73FDUqzRkbP1i1Vj1YawbHR8NiNdA7AV3Vi3qjyiNA5SBbwdZKgrjqATjhmYz/6OWniW8pl2ugK2GvhEOJPQKViBn0ZAY9OBAbgXR6gHS8g3i8hyyYCTgN53PpJ37LA4vqkyyR9ve8ltoWVcUWw8U8GXumIW0g9hHPpkhiqrXoo1vBkqAxDYV4oJbQGDrTbUuATJEUyIMAWhHBbwO9FQ/++hq8C1+E9+QvQVu5iIxtEM1gRSMY2QTpwXu49sIL+M43XsXVO9sYZfTEJBBToLkpleU5T9kPUCi/UJ6hnArnOgCr9nJVvxF32xqy8k+CV6VuFY9gAgf6FhYVXF2T/ryx2kW/7QiIT5MUMScQskwUgSx573Rb6Pc6EkDl006A4B0VRG+rVTAs9kFG7mjQC7YXkIgUlGCcDDOVa4MQl76XSZoijRhilAlsYwiXzcmGkiA7U2X/DOoR2wWW/+viMcuAO7ZCUmRquRyi9hXoLtBSXRumzm0qT1SWYfMaTmWCgt7NhQAahs6xvdS1UTMZdv1CQRpaMpiWCc8x0HYstBmy5Fpw2z4Mz5f1yiiAr5u49Lkv4fIv/1dwVs+owelkjN1/9//gza/+LsbZELbtw6ossASalxv9OludgShwOZfANuTeSPCZZUlYFlWupqMsQqgsr82Mj0CUKM5lgqb2NBZoVIOkWomngE/9Leo+5c/M+wZViVJ4zEmbOEappYCRwtAKWGmK/et38b/83lfxp6/dBnQXlmuh5WhomRWMokQQl7gTpjhg+JlewkEFu+I9xIRjaXDpUWqoPuFaVEgb0of3pyGmAb1bdSx5LtqOL6FhtBVY6Tm4sOKj6wCTyQx7B/QNhvj6Upec5DGW2y6+8NhFPHV+A17LQF5EqOIUemVBc31UbVqoFKiiEPk8kb6YVvRbzVAw9KnSECTAld0h3ri9i+uTBLeiCqOQ4FRS8WAZFZZcCyu2Kx7Dc9ocdCw8MdBx3g7QN1KxPVhptbHS9TEYdNDb3ED7zCVYK5dgLl2AOdiE2VmC7vdhsNLAoNVIjpyTPZMh0vE+0vEQKUPykhnKOMB8OMR8NhGf396gBxblDydzTOMYS6tbePozX8Dg/NMorBaynPdmfvNeCGh5jGQeIEnm4Iyg0e7BaK9IGFx09ypGV7+NKh6hvXoR/pnPwOhuIg+HiLdfQzrdhdk9A2/rOamMyOl3nSXQ0xCgNQt9Wi1fqf/LGEU8kYkLze/CavWkIqOkclzAI21x+OzSkGWxhBCqyR5VxaCUopx44/2e9/bmmaeeJqJulWcOb2W1Apb3PFVqIdCO36qKn9C0fhaK1zjbQ/VxkcbLhEr9fXQt8Dlb29Fweklgbl0toevKPkAqsZsgOkJX9cHK67V+ktXAt/F/bYKx1A1AvR80fOqk1lQxsYawHtd9yOPyHoXqw9/IGgXrEZSq/3JCWPuRLAg+iXe/+71em8P+MPh5cl8aK4iT2zpSC0tfOz3B/aDP/Qib+SSa6gO3WXf7o2UajfHJIz+yd7gfuJ4Asif712kP4ljVenKN0wFXte6j/3psAVwffaMutrhogUULfKQWWADXj9Rci4UXLbBogR90Cxz8/v+E7VvX8dbL30I4OcTWuS1sXjiPvNKwt3sgQSxMDF9l4JSpYzSeYXQ4Q4ES3b6Pdq8twNV0fLidPkzbV7CEqk+JzKH6s4BOyVVeIJgNMR6PcDiMsLMzFy/HdttCp22i66oS2NE8x3dvjXF9PxCg8NRWG+dXe+j5BEsVwjjDwSyWUvz15S6We+3ajxRSKkzYmUQJgtlcgK7faaG3ugy35SGLE4SjCdIwgmlb8CQUjOXCFiyvJQpXpWJtwIgqs5TSR4PefRQy0b81RpERuMaoKNkra0jEZQkLbSpiCSItCcrS/J4oXGktIEq4uo0EuNZhWKo8kmqkWuFaK+RkNHsUfKIGvaocuSn/b1xBlapHpTIfq3LUILNWI4l/a93L6tAS5dlaK1YJW5t9kFAvpQiS1GgCLZa/E1TUUJbqNClGFWCYiL0CYbQejSRwKp0OEY4PEI/2kMzGKFMVVBMzFV03BbiyNJfAzesvobuyBstxAFoxOH3A7hF7oYhGiIa3MNu5ienwEAHPf5zBEBUpIYEJwzXh9XxY7ZaoKONpiCqK4dkVOgML7moH5vlPw3vib8HZ+ixAz9M0hBFNYNIL8eAWbr30Nbz69Rfx1rU9DNMYqYiR2Q4EDEq1yJ5NpSfhpkLjqp2oKE0JHNlH6Etbh5Epzl2HJdVKrAa4CkQk/KgVYr6hi7J1fZmKSwbjUNGdSJp6RukshW2OgU7LQdd3xZ+YqlH2z0LCrMgBWS5uye9swsK69F3Sx/nNDiIBbQpEcBKCwJXel7QK4PJkLvyTcJinnjE8hJAyqUCv2YrBXlRW0+czRybwuRLvVgJVAYj0uRQIz3PE41QqbEJWKgUFalK5lhM25qLiVbijhh4s4SZpqSc06LtK2Gw5hlzjDNVyyhKuZ8Hu9SjLRRrGiA8P0fJ8PPFTX8HWl/42jPaqWEpkd67i9h//U9z8zl8ijiMFUwkg6ePa7sD226JmpRpXXXpKrapChBiCZ4svM21HBLgKaD8Z2ENP1lpRWNtsyDUqkxec2Kiv3aOgoBpyiSd0rkqu2fBlhSSKUOQBTCODTVg5C/A333wZ//Pvv4ArOwH6ng/b5WROBdPkhFaJNC4EUgYlJ0Mq6FkkiksGI0mbiWBU6dVbpokuLQXKAkGiSvsdQ4fD9rBMtHwH55bbeHylh5apYfdghLfu7OPmNEJY6QL4O7qOM56DH724hp/41AWsr/dRWEBaZijTAgZcGO0+tC7DsgKko30U4wBapYu/a87JGVpZpCXujGJ899Ye7h5MEWYa7kYFbk5CBEEk146taVjxTay22xi0PJxf1vHsho6L7Qp9LUbP0tDq9GF1z8HfuIju5afgnn8GxtJ56P6S+KhSsU+AmwQzxJNtRKNbSEfbSKaHyKYTFPMARRyh4EQaS/jpQx5Esg+uS3X8MizPxmQ+x/UbNzGPMjz/07+ET3/pVwTiTmYTUdrSc7bTW4HeXUNe2UiTCAUrPUwTlusr9fB4F4fXX0a+/x78dg/+2c/DXHkMKEKkB+8g3r+GUnPgbDwLZ2lL4DbDsaoshsaKgSRU9zx6t9LaIA1EnUuVq0nrGpser7RlUBY1nOSjjYAo5RPeowvlDy52NEobejSJ0JT4s8/KPb8OSayrG5qwK94PxTZAPGZ4TyFcraFryckZpUpn35eJKqpk6+WOySfvIMeKcE44ErhSzcovWpPcq2ZVdFU41gn1qkDfRmXJySzZDaWClUfiCdJ0EpjJ9OT9lf61uPTDYOuxdUADsu7b0ImXuR+kv+pHeYds3gU+CnR92PZVLQ6/mnClD96TH1rgqm6jH/qlPI7vXbDxbJVWOsU27v8Q5d9//08XwPVDT8ZigUULLFrgP+kWWADX/6RP7+LgFi3ww98C137n72Pn9m3cfPddgT5nzp9Ff20FQRhhZ3sbSRCix0HuoCcSPZYgM7SHwIT+p91BD51uD16nI2WZAqOyXKlaxbutEJigscwwSxHOxphN5xiPE+zsBpiHCfyWheW+jeWOjZZlYTwv8PKNCb53e4i2o+H5iwNcXu+i33IlfOhgGmB/PBcPQvq39touqlqFSNUX1TxpmIhXKxU23eU+ljZWJCAroa/lcIQ0iiQsx+20YDHdnaCFEMNxa+CqSu2P/O2agVueidKIUJFlpzwmUWGxfJNDT6r4LIIQwheWJFPp2oLm9WVQznAmUbUdKVxZ5k1tYjNApBdrE0hFf9wTXqtShsmySqoiWRJq1+pKQuEatJ54GT8KyjoBXI96bA2UqWSlhYA6zlq1Wg/Am/JRETjVkkPxryMTYmmnjIgrSZc36dmaBijTuVgtYD5CNdlDNB0hmA7lzzwMxV5CoDXtFAwDjmdDMooMA62lNbTXNqH7bRRuD1V3E0ZnU6A1wkNk++9icv117F17B8O7u0jnsZS2M+jMpoq51xKvXvr+0R80nc/hVAV6fQ/ttQGMzYswH/9ZuBd+HJbfl9JnPZlKmW4+3Mf2K9/E61//Gq5cvY39OEPCAzfZ5gx70UCaRLUV43dSlvlrBUyqrEpVvsuwNwGOAlsVQBRWSGghwFzyvuXfKjSrLnsVbqGLutvTDfR9C6sDH702NYqVhF1R1SvhSSbzezRRg/sMdKOiUoLOarMI9lOGIZmW+LraEvZDQKaLj6bARKkQpp+y8lgkHE3zTFSpXJbnglujEtIiVBWVWZ1xLhML6tomrCSNyXLR+QpUoaKuUXoTQAtUk2PVlQJObIjlriAAUoBH7V/L9lIKqkYpx7Se2puxNtqQimcyIl5jJEFMt0chQUNmh+p6A8lshiKYotUf4LGf/jUsff4XVCBVliJ6+wXc+P3fwZ13X5fzZ3GChtc/w7wcC67liBUF20FZRNYKcMIpizYhDN2irYACqQq4NkYd3Hfl+0qQRcDWhG2Jgo91zwKzFYCiQlY0vWzTPIVRsdSbKnNDADjDAR0tg4MMezdv4Xf/8Kv4P//yCoZhgeW2D8c2RXVc6gU0XYHwNCEVc+XcFkUkIVUMFywNwvgcOc+bZqJlmOjQV5hqROiwLAu+ZcCi77BZYaXn4rG1Dvqug4NRgit3DnHtYIL9NENIKFbp6OsGPr++hF/77CX85Ke20B20EBs6WLTOkDrDaMNd2oC73EOejTG5eRXxzi4vJ8DRodu8kWg4OIzwwtVtfOPKDQRhjpbtIyiBnWmAGZW3mo7NtoOnV32cW3aw1qnw5LKGyxt99PrrMFsrcJfPwNl6DNrSRei9TRi9VWh+RyaPiihEfLCP2fZdTHbvYj68g3R8G9l8RwVREWSKtQpVuzqKklYHqfQBqo7TiOfFRn+ph8FST+611969jtdefwuDS8/gF//uf42txx/HdLyP0d13YaQzrJx5Ap3HfxKVv448oW0MI/5KVbwAHXE0xeTO28i2vwunzOGsfQrm+pPQTANZsIt0eB1FksBsrcFeOgfDa8szQiboqL6NpsqP1bTEHgAFleoxct6Pqd52W9JfJcRQiicMga5iLUClfEqnaxWexb7I5cTaRFde3EoJrwCpKF4J02gLIc9BFXApzq31JI6acFRUUx4fMlmiKj6UJWttzVP74ErFvLwf1JhUbGoMsU+QKoojotV46KpJQ1GHy4ec1I42oE/9uFnmfqAnoLXxzLwfstYQTdpYyYIVOpSwqwfzNUltPw15q706/8O8LT6M6tXn6sQhHLfix9vTZn11furtN5u6n3rXP3/UVgcfb88/4lr1s/D4XerB3eB+4Nr0pY8FWht99NFk+cl9Ph1wlf5cr/Yola4LhetH7D+LxRctsGiBR94CC+D6yJt0scFFCyxa4FG2wOv/6O9gfDDG7GCCltdCb6kv8GQ0PsTscAidwKrbR6vfRWkAEUHmLEQUJTKgW15dx9rWBlq9DiqD5dQZsjiVQYvoTKh044BWSpFjzGczAa7TWYK9/QiTWQbXN7G17mNzyYWnGTgYZ3jxvUO8dG0fHdfATz65imfO9iSxnaqZ23sjjMNUSqpXez4cCV5iaTMTlxUIopI1ms3FS3V5c02AK1Vx0WSG2f4hsiSB43vwOm1YTCYncHU88V2l0kc85IQIqeCqug4bJRWcBdWtVEJFarBeVNDKGtAy1ZzKMQJX04DJwCyrDc3rQSNwtby65JTSPgImBZmU0yVhCGGMGohSESQotlEF8U3dqMvtNUcUTjJQrmHr0djvaLx4QuXaDIAaD766jFSsA8Tjj16sBK61ncGxVkUZD9RqSAGGdCitVAALskRCXAwGpMX0xh0jYUnudIxsNkUazZFEgfxJf1aqUQl3JWFa4CB9OQGPnqFrW/BW16UstuisQl95HM7gEjTDAeZ7qPbeRHDtJey+/Rp2rt1AMAoE2Bi2Ca/jo9NvyzmkNWRIuJvN0XYqDNaW0Tr3FOzLX4R9+aektFjTMujpDEY8QzE7xP6bL+O7f/FVXHnrKvaZOs6QHyqVefAMrZEwGAXIeH3wmzC/UXdR1cnJBrINQgbCL6IsCcPiv6kkJYysS+YJsGXQI0CjUT4asKGhY9HH1Ua/5wn0YQl2liqwRxhmW6WUf9sSrKYpkMdSZgEShCHKpoAqRJbDK3U2PVd1uFTZcSKAqlphiqqvUR0r3cvkZyjLA/FEpuJRAnYUYBclWQ01DII8duM6VZxQRXVXMZ9AxhA5sRaoJxAksKlWWssYsVZbi9qbkLqeeBB/U+l1AmP5N9kXaTvV+pIUL/YEGvI0hV4WsFwXdqstywdiPRFgY+M8Ln/5t2Ff+Kzyq5yPMf7z/xdX/t2/wOFsF5Vjw/Rb4mfKy9a1HdimLxMabDNRqROcckLCqlWuLM8m5KpLpcVmpG5H/p3XkajhCcMJuWhFIgpyFUwnnpU13JJyaZaCZymsKhO1c24YUnJvVgU82nOEc3z7W9/G//4Hf46/eHMfMUzxsyZApzKV/5mG8sClyTKrCSQYSK+QVRpSQsM8QZRniNk6hgVHN2BTUcz2pMer7WDZs+W75xtY7pho2RpGsxTX9xPcncQYxxGiklFxplh4rNsWvnR5A7/6ufP49OVVtNqe7HvGuQn2QauH1vJZtNeWoaUTjN+7gvGt2wL8TM+A5ZmICw1vXjvEH774Fr7+3rYoWS+Lupv2MiV8TcN6y8OlZRdPrtrY6AHtjoHO8ib8M5+Fee6z0JcvQ+f9ot0HLE8mPtJghmi4jWDnBg5vX8P+zWuY7G0jnU+AJBb1r07VKScZeE5sD7rjS8AhVdnQUgkL48WZJWwnAz6V52tL6A/6GO6O8OKL38Gt/Ql+8pd+BT/3238Hhmdh+61vYXbnXfQ3L2P9+V+F5i4jnY6kDxmuI5NMVD2nVYF4eAvZnZeA0V3o/gaszU/D6K0gzwNksx2U87HYpejtNZj9DfEs592H1RV5MEIRTZU1gO0JKKVFSMn7MZXbVNI6vtzbORlZ0kOdfVmqNCoUVLSLT7DyUBWfUumXqu/WZFjuD5xsESuMOuCNQJb9XEr/G/BZV2kc8bvmmaRMMupyfhXEpSaeeIeogatMInJb3Kb6PDUBWVPQE7CuAXTs38q+oAZ79X6cBK5HrE/dZo+UsUe7XG9ewd/G6eD9KOoerFrXZcvyH+FF7NQKV5mB+ggbfuii6tmvoPmDFlIHcuz7fjp0/EF7dj88PfJ0bSB5fd4ftI33rftI2uBRtON926j5tXodurfv3f9pagJCKaybCddmmQ+CrrLd+ppTV0rj53sMz5UNSN0ZG2uoDzjck8rak+D1UbTQArg+ilZcbGPRAosW+H5aYAFcv5/WW6y7aIFFC3ziLfD6P/pNxEGELCjgmp4M4EeHIwTBFCYy+LaBdq8Dq9tBYegI5jEmwymCIJSQqfXNs9g4ewZel4PVClmRinqGYVWiZmOQEJU4HNgXMSajCQ4Pp5gGKUajFNN5Ace1cGbTx7k1Hw6AOzsB/uadIV65OUS/ZeFLz27g+csr6DgGptMZbu4eItdsrK+voOdRZZdCNx0BeCxvplIwZ/p5EEgo1vr5M+ivDGRQFU6mCIdK1US/V6/dguV7MB0CV/+4XJh639q3U4VJaaioZKX6CTzGUEAiQ3cIIxkKJp6nHFCTIErmlAmL/q12G7rfg+b2oBmuCgqRAaqQJjUAPiqmpuqwCfxQwFWUNAKwJRlMFJ0EpAKFj0om7ytfk0FxDfSUNupoAKaIGcuhm31WallNoy+lSl5XMPB47KdcDfh/GaoyBfIQFZWs8RxVEkg4VjafIJxRzTpGOpshjxNR/yoVMFVelQBoAgd6wKoS/ASWUaLdaaG7sQVneQWV10XVOQNr/Rm4y49J2nYx24Z2eAXF9vcwvf4WDm7dxPRwhjQpBEIT3tgW4YIhatA8jWDrc3Q7QH/rArpPfRn+s78Cc+tpkPBW2RRaNIE2HyG8+Q7e/Nqf4ZWXXsH2OELM8y0qZV2AB/swwSGL5gUJlqWAQ4ItKhqp1qVeTGnYRMIpIUZy7gTAcn0CVzV4UnlltVeplOwSdiq4Q79VutoOuiaWBgzDslDkugSFcQLDMktYOqcWOJlBNWRtJcr+JvMNBHWEk8oOQFwhalUyIaxjWnBtQleVVi/9qgai8ie7rmko/9ZGpS0BO42CWoFYJWNTgFnCpQh5RPGpzBwZrqYAM2kpwbW6nkQRLZMJ9dryM6Uqo8KWXdMg6D7yxVX9kMp2S0J82L6ZnPPCMpFVhniBUr1KCwSfIU2ejzArEcwmcIoQF5/5HJa/9F9Cb63LJEd+513c+b1/jLdf/Rrm1Om5bXi0ozAqCZqyHHoAu+KvS+UnJ2qoJCRkZRl2A1ub45JQIgGt/Kb8tg78qaEqfZYVcKWKkMBV3Se4PoErryuryGHT77qqkGgaYgHqGjp5hmx4gH/71a/hX/z5N/H6nTFSjfcqW0KKBNYCsHQqk3l74BnIBcTzWmPQm1yDOX14C8wLevlKpxB4LaFvVSl+vGe7Pi6v9bDac6FVOYbjGNvDBMOowIy2EaLr5pcOTzfxeN/Hzzy2hi88to615Q5shh5y04byNTbtPrzBJjrLy3DKBMHtGzi4vSsBbZpdorSA7WmCb76+gz97+Rquz0JstSz86PkuntpycHnZx4W+j6W2g1bbRrvXh0/Lka0noG18GtryExKCVVkMOoR4sU4PbmPn+vewc/UNjG7fwPxgH8F0ijCYospjuIYG32TbGUxhkmuE/sLsX8omwpSrXDNLCYMTxXTCgLxSAOzqWh+bZzbEFuGN772Fb/3Ny3A7K/gv/od/gKe/9HOY3n0He1e+A7O9hPVP/Sx0zcH89hUpy/dWN+H01sTPmzYPRTxGsfs9pLfeQJpUMFafgb15mZ1dPFnLyT6qcIzK7kDvn4XrtWGaDFcrEfPn0z3oZSL9tzJb0heqJCIihWY50GxfnosCMiVUUVnREFaWVKXnrK5QEy0yGSFWGqZSwmrsxyo0S+55jZJVlMBNwKLyXZVJI7bZ0XNDzcpIhUhtN3A0IdFc16L6VxNN3L+KE1zi4CynRX3eEXQ6tgRQYE49C4/B6fHfj/xEj8hWDRJrEeBJ0MVzUheNHIdkPZhOytZO+nLK8/Eh4tFTw9UHvd09RAn60V8ET5Mcf+K9oAac34+1wPvXVRNqDQS/pw0fcEAn1/+P1cP15Hm//zyf3P/71a2qr52OIt8PchWAvff97l7g2sTFPbyXSJXNiS57uj05Xa9bANfTtdNiqUULLFrgk2uBBXD95Np2seVFCyxa4BG0wNv/5LcQhRHCGUOgKkxGM0wncwlU6bQdeA7g+g7Mlo+ESdiHIQ4PpkjTHN1+G5tnz2B1fV1KuXVLl0FcHEXiocoQIRIhGT/phSQpD3eHGA5nmMeZwNZwXsK3bWydaWFz04WeZ3jv5hTfujLCzWGA9WUHP/HcCj51bhlmqWN3d4adyUxKyNdWB/AMDVqRw3JcCU2K0kS8IvmCmcYJvE4Lm2e34Ld9ATPhbI40DAUAmwRPrguT3o2troQ2WRaBaKPUq5U2MkisJGBHGdQSIsaioKNSSAUicYBKJaAauOo2A35saAw2cegP2YNmt0RBJYNFwqVavaAUP0oFITjjRFmkDIibjBEqsaRM2TkK7JGB7TFOrWU8ajQoARbNy3rTV8QntqZ0LNUXUKTsBFStNtVG9fp1ObcqiWdwUS7QQssCaPEEVTRGEU6QB1OBrUkwQTSfIg1CZAz9YbpNRX9WhR55Xhi2w8E8B9u0pSDwYRhbe9DBYGUZbruH0u4C3fMwV5+C2VuXzy7CAxjhLvTZLrLRDoLRHoJ5IMA1FzuDEHkUIZO1egUAACAASURBVJ0nyJnAk81hm3O0Bg56l5/H4HO/Be/pn4PWXUJRxrLvxnyEfPsGbn7rr/HKCy/i2p1dBASstFiQ8ts6ZZ4qSsFYBE6FStmWTCj2bVPAIvueqF4FuNaDK6pC+fNaBUrA3Ki7mgFPM7g6Kv3NclhUlbccDAYteA6DnZSNKc+0abCQlwCtQl7wPDIgS4NpU72mytUJWwUG132VXgQCTRieY9pwWDrO64Y/EpCvUIdMBIgAkspstT2CEHo3Sxm82AaQkXANBVebXOoG2kr5sanAYhPupsqJazWa2Cko9bb6Ou6/bAtR3ppKiSdsW9TjZJPK6kC5plKBCJT0pCRM4vFlpUxiuPR49X0UtosoClFOD9DvdnH2p38Drcd/StSmnCAI/ubf4K1/83/g9v4eCsuF73lwbWW7YLu+KKWp7KWfqcFvQjoBrwq6ynHKcdF+gDYgdTAQryEqzwXMqn6kritlTaAUrk1IUW3LIc4VJUxR+VbIGG7ESQS9gp8kmN29i69+40X86Stv4N2dCWaRJtBUzoGolEvxMjY1ziXwHPEk8mMdBdlo6VLlAv3nGTCJGYQGJBUQlQmyMpPJrEsrPZxb6Qlo35kE2N6LEIYq+Kg0GC5WSvt0bQubbRfPrHfw2Y0Btrod8cMmw6x0hhnSH1SH4/bQ7q2iO+jCKjMEe3vY3x5jPEsRVSlmWYT3hjO8e3uG0TxCt23hMxsefmTLw2OrvL8vY7C8CmtpHVg+g2rtCRiD8zD6m6gclvbrSKMZprt3cHjzKiY3r2Nv+yrubF/F3t62PNOqnH2KVhoaODfXsS20aAkBQ4L32FCiEhW1bz2pxdPD9rNVBUGSZUhSWmPk6HR9nLtwBksrK9je3sFLf/kibl4d4vmv/Dx+4x/8Q/Q7LQyvfxdxnqJ74Tk4Zhvj628imNyFt7aBwcXnYPW25LlAGwhOVCU71xHu76AyXFgrm7A6AwlOy6d7SMMDZISg3graTguOYyMzHSSstJjuAOEYmuGhcrvq2ZPx3pco5SqrNSxPLGNorSCmN3Vpf0VldK58ptW9QV3rEtRIZTyXk2u8Vn+K9zPXr4GrgFL1LSBNLmf+u1bB11YBDYRSdpZK4c0vukqobdN9mOupST65G4lTwXG4nGz/6G5xrH69pwS+UbieeCc6Ypfq8NQ2GmuU+4SkD4VhJ1SZ6vF84nn7EYGr0ju+/6u5h6rfnEBh0qhN6OXDX/aO7qRH1Sv3Lnuy7erWqxc4Bq5yZLKD9duEgNKH2RGc8sWzBvZSedFYJp0E1w/ZzBE0f5RU8JS7/GGLqRZ78I41FhxH26jtMz6OGvpkX3mwGrY5N82SH3yuFsD1w87s4veLFli0wA9zCyyA6w/z2Vvs+6IF/jNogTf/19/AdDbD8GCEyThAME9g6QY21lfR7fmi2zOMStR+szDC7t4co3EiA+y1jSWsn1nH0soyWu0OLMsR/9YgmCMJGTySC4hUyrccYTDGwfYBDkdzBFSghSXSoEDbsnHmTBvrmy7iNMKb7x7irWszCSC6eNbHc092cWa5i2SuYX8vxDyN0eo66HVdmHwbzTU4roO8Umnr3DdCkrwo0er4WF1fhWWYiAIeXyBQmGCCKj/aImhuB05vCV67J0BKOKUy31RDIBHxELTV6kQOUvNEeebliUporoGLUgqZsGwbuuWgNH3YflfUSZXJwS+dMTm4qbfdhGERatRkVcErNcCV0BLxlFPqI922AXq31oPco+VkIKmCnWoxTxM5UhtlNgNcVb4JsRBQqdSiPmSZvwSWEMgqZQrbVlBzmSPjAJ+gNZ1Bj6dAwKCZIZLZCPGMsDWQMCyWd9M6gGpg5R1YoqhlLhaT76n0KyukaYaMsM+x4PXaaA96aHc6oiyszC60zjkY/UuovDaKKkKVjWHkEQzaMNDOgSExUrKuiddhNh8hGR0iG41RzKbQkgkMPYQz6KP95E+g85lfh33206gsoEim0MIp9NEuhq//e7z2V3+BK+9cxzjOpA2oHiZME/UhG5MQFgUKgapKkSwlgo1/ZxNO0yhX60EZoRxPKUEsl2cJLy0x6sL5I0sBVTmriTUF1eCGVklAXL/bgcfzLV6wWa3qqiQITlR3eSHjY8cxRSVO39ZaYljDVKrKWTadK/iusVzYFgUrlXKSpK6kjgJnBeER4AlgVf2JfYQwhABEYGudTnMcKEOmTsKsksxl3VqhKqFUNWw9qX476t9S9t6oXRXMIBzj/sn1xHZkH6lqSwGCJ1le6SwVH6gBUD1hIVYIVKV6jjpfUSAC9dXzz+DMj/0GrPVLSoe89xZ2/vU/wVvf+GsEKWB3e7BdS7xuHdcWf2flj0s1KsErg6dcUbzSKkSCtERhroLrlKJP+edSLY4mXMsk7FLKPVlGzaYoVH3UX0q5H8hhsT9TvKwTp+bQozlGt2/jtTfexGvXbuLW3hz7owSjsEAOC5VF70sS+YzeDjD5H8+zyfuQgum0ITapOkaFWVJgOMsxTiC2BVmVwjQKrPV9bCz15Xzdmc1w63CGIGDgGS0mRHQp1+7AcXGm6+HSio+LKx42Wy7aovDVeBtGKldIAcs00PZa4u/NIMM0yXB4eIiDnTEm4whhlmGep4iyBI5T4fxaC8+c6eLp9R7W+n24g2UYaxehrT4JY+UxaP0NVF5PbFSyOEKwv4PJnfdw9/pbuHblDexcv4Z4MpVnTsiguSITZbqtG+g4NjquCd/Q0DIMuOJRrCNjWJt4WSuVJq9yehs35e7sy/ydhLylKZI0kTC6s+fP4syFLYRRhCvf+S6+99IVpK0efu2/++/x07/488iGt3AwvANn6SzaSxcwO9jD/ttfFxX+2qe+CHf9ceimmtyjpzdtANLxPpLJjlxDJkO+Ch1FsI8kGyGlrYfhwdMtWaf0WG1Cb9oJytEuZ66geS3oriPXSxHH0h9YaSG2AqaLkv20fkaJepyq+0z5TDd9U8nOCVzpQ8xr0FQTgbx/1c8jsV+oPV0FktbVEk3FhAqkOo5Pqu8wR7Cznk0UywnxAq+tdJpJR7lM6oAtsQ2olazH4LaRYjbos7kRnGCIYq1SP+9qxHnSRqCxD2he707C1nugaD1fyefhSVR6n9jwfW+JD4K3DUwWtn1ijXuRZ31Xa+SdTTLYKd9DxTq3vs+oG6QCnUf3HjmKRuf4oL1o3hyO9vYoBuuUu3DPYvL+Ih+jPMvVrtXVM81p+wDV5w/SZuDD2HKzm3WB//ub434qyv5X2+dI6Nz7XQEe2qT398fjDnM8tX5vL/pwMN70M9lC7Uv8cc7pg9ZZKFwfVUsutrNogUULfNwWWADXj9tyi/UWLbBogR9IC3zzf/xFTGcB9vYnmE1n8oK9vNzFmc11UdNwUJlJqEiBWRBg72AqwSadXhvnLm4JcG11O7AtFyYHdkVZK1wJNlOlmKMvW1lgNptif/sQIw7m0xRxqqHINHQdE+c2W1hb9TCcR3j57V3c3k2w3GnjiXMtnN100G65mE4rjIcRTKtEt2vDsnRIpXqufCcpJOOLsXguWoSuBrq9Nnrdrrz8hsFcrBAIU20dsCyqgGzxDHX7K/DaXRXQJJJElRou6i4OwqnSJHBl2aYA10yOj6W6gkbrNHMOLagQYnI8yzpZDmr7HTguYasjijy+QOuNekW8PJVmgh6WAm2Er6o/+aXAJbdrAxaBKw9UjQHV4FeBGinNPBoiqXQqZUrQ/JSJzwzQoaLVUaXNAqwIZwyUtbeqKocrYDIciSnzeYwsnqKIZ9AEtk6QzQ4RT4YIJyOE84mAVhmMc+RCE0UC6+a4xGOU3rrUldEBokASx2Kj4PY6WNlYQ3tpGfA7KDQXGi0YOpvQ22dkX8tkAi0bQ6Odgfj8ESoRDLjINQt5ESOPp8joExsn0JMUhng0JtA9H+b64zC2Pg9016FrEcz0EJhPEN28iit/8+d48zvfwf4okDAstoMCMIZAAcXA1PmXQCheCQJea/sAGcCo0X0DDdSf6pg58leV+7QVKETtK56udchM49cmAyL2MZYumxq6vithdZ7jCAyVEC7+R+V2kiIME1GZUwjack20PEdAI2cHSgLielssvyckVWXTJsy6nF1sGpty3xq4NgK0Ro0qaeH1AL4WZTZdrVaKKc8AHouEu9HOQPxhGw/ROp1cEeXmf/daGEgT1cNBCeJSHqf0h1U9W10EylOWIKj2OK6vR7XP9J5k2I5Sg3MV+vqy7F7uC2UB3+3g/Ge/jKUf+1uA7aJKpwhf+gO886/+OQ6294BWBwZBq23Cpp8r1yVclckJFThECMtvsReo1YCVVvs9y+mmJYNSoDO4yHR8UcPKftXtyL7VAB8FuXnKlL2EUk0riCVoPwuQj4cY393Bne1t3Dw4xME4wJi2LvMUsSg0lT8v789pXiLJ6JmtRvgVe3TJiSWqmm05R+Mowd48xphBTgC6roGVjotOi96nJvZnEW4ejnHAYERh6Mo7l9etZzhY8to422vh3JKLla4On57CWgmL3qCwkBWEeQSuJdoevWE9pKWJYZBhOJ1JaGIVh2jZlkyYbS7ZuLzl4cK5AdaW1+H3z8FYfxza1pOols6h8lahc6KqKpHODrB7/S1cfeVl3HrnbQwP9jCeTzCcjDGfTGFVGnyHFQWelPBXZSaq1h59aV0bvgG4VAHXqkzaBFCEL9d7fRtVVQG8TpXHqNIz8jmVIybI1DWsb65j6+I5pQR+7zreeOl7ePfWCM/+7Jfx9/7h38eSr2F4+xoqu4fW2WfFOuX2i3+CZLSDtWd/HJ3HnoftdZXHstOB4amJzSIai0q/yA2UCZX6B8iLmQB+TpTQWqXSHZheS0BqzufPaB+YHcJ0NOidFirdRR7mYqnCiQnT9aCZypuWCndle8H7G/2l+a28piUMSyCouv8ZFvsV11Geq0fVF821LTYE9T1O5NTsIbw31xUttT1AowVUtgW1dUFdZcH15T5awyi1bDO5oyZSTpajy93gOM+qVmTeJ1WVTdTWLXUqHz+3AX7sF81Xc7+WObXGj/PEW5d6DtbHeYq3sSPd4wMgotSz1LD1pDbxfq3kSdj2cRWmxxOu9ftDve9qclZ9nRbR1cj7FEf/wYtIV6k/+Z7wsuakPmT1k21wv0nCKSv037flD4OrR0+duq+d/Jz3AVd1Y1eA/76TeVS9Uk+Of5RGlE01YPR9J+v+M/zhW14A1w9vo8USixZYtMAPbwssgOsP77lb7PmiBf6zaIE/+m9/HLN5gvmM2dJAu2th0PfhezbyrBDFa1EaUrJMleNkOkEUZ+gNOrjw2AWsn92UYKqyYimwI4rWPE0QBvTXZKhRJuX7THuezjLs7YwxOjhEnCYomIBu2hi0LFxY9tBrWbi2N8dLV/cxiwpcWlvG5Q0f/Q7EW3UWUiUbou0bGHRc5CktBEpRKhE52LYhCjQpYTd08QXt93vwPE9AcBSHiKNYgCvxgIQDuQ7sXh+tpVU4XldKxAlbGfLFQb4kzQvwUr6cXJeKz7JQQWCiwKP6T/waVdgI4YyURLM9/L4AV7YNfUuLOv25KffnZyjbgFpVUqt6RIV0JKsghDEV6CFwFfXf8Vu4GkCowvDmi9ttijQV7qm98gQgMUjJhi4J9AQ+LKOnHx/LTg11THkCnYnYRYAimaAKDlHOp2IfkMzGSCeHiNgXGE4j57mC67iwCbBF1lkDag5mWb5eBzVxOaZ2JwxWo/ps0MPmmXW01zcRtzaQWF0YTgtGdwWVswTkOfTZHsxoCDqlxqaD3KSaugPbbCvPxSpFXv7/7L15rCXZfd/3rb1u3f1t/V6/XqZn6xnOcLiJGlGkSEmWlGihI2qFJceCAkGCYQVZDCkIgizIHzGM5J8kcOAscAAZMK3IWigrsiWRTLgM9yE5+0xPz/T0/votd7+39qrg+zun7ru992xSLN8WntjT795aTp06Vedzvr/vN1Qeq6KC9GBTqVVkMAmx3QBlrYuCZeH5FG7UQ9bbwflnvoXnnvoSLl+6gojXlvJOrUotGTJDj1QlcFU+u9IfFFysvHXlb1rdMoenhJ46KEY0hhpOELyJG4G+H6Ssl9BDPHwFewhcJXCtex6aAS0FXKU2lX0Wom6NohhTAa4EW0AzsNGoKasAgSY5m00BFbny9CKlLyuhqyilFRCtSiPnvrJVEEx1vgL+KhM+PUlfCLRRAWB6QUDDBDkCDVGV4lOr3SqgVfVcRVJUjhSlnloMRdirypZpi3Co6OHCAi0p+L8KFLNNVB+T7TDgisdb2V+UgOf7qNfrcBkYZgJHTpzGfT/6i3C2Hpa7J9s/iyu//z/jwte/gJAqda8mSnn65tK/kyFF4slM4GpR4Urg6ipbAVGy2hJApWCTOi76E4Pfc2rKD5qBY1rVNbddqJSBAjQr+RPvGV1cTBCVJUimA0yvXcZ4dw/D8Qy9WSzBVRET5pMUeUywViDLgTQDJlmBaZohYchbliHJZuIv7FgBPMsX9fs4TtAPZ0iLGN26iwePdLHRbGBvNMOL14a4OIwxmXIhKUNuAamwuRJWDnimjcDzBV6uBQ4Cj2rcVOxi6oT58FEUtpSpm1TOMpjOoADTQpIrS4qGl2KtluJ4t4FTR1dw4tgqVk5uwz/2AKyVh2A07wdWtiVgkPAvmY0wuvoGds++iIuvPIdzZ1/BpTcu4GA4QcpydNcVT1N6addME3XbRY2WAbyXyxSukaPhuWj4rvi3erwH9CKVLHrIwpVWWut+y4UPVkfwhzcv7TT4bwSuVKm3uh1snTiGequB4e41vPLMC3j5lcvwjxzFT/3a38GTH/sAst4+4tSEfexRoBbgyje+gN7L30GwfgLr7/0Yusfug8O0R70YaTgG3HoHKH1tjdITwEwVKxcMLNdB6jWQsWLCZh91ZYxJxwNgcAVWOYFRDwCvgzy1kMUhyjKVBUWTHreGrmiQfqt9ujnu8Dzl+aZCLpWqXQcziu+w9mXWY9xh9YVSovLZIapFWUhUtgV81lTPJxWqpWwC5Am3AFtlOVAvSGluJe0tW9DWBTcC12qlce7xqSR717+r6ccg30lkXKnWJLXn9I0vdjcqUuegrDqo29DJe/Xk5P54LDfC1du9YFafuzsUfWuvqLIwdNevXq+9XQSv82a51xNasBOodquKXhgYyYXlBbP4WxxXBV1v5Ur7VqDrrYCrXr+WvR+Cc3Uw6r/vYu1QvQMcvoDJ36SI4e6NfdNZq7DUG7/75kHr/HDeBWVrte2lwvWuN9PyA8sWWLbAu9wCS+D6LjfwcvPLFli2wNtrgd/5mccRpywrtARQ1hsOiy2RxjNEM/pwAn6tjXa3C9uxMJ2MMJ6M4Nd9HL//JDa2t8Q7LkkL8Sz1HQ9pzHCsA0wnAwnKYnkjVTvTmYn9/TH6e/tImKZcq8FpUCnl4ETbg5ObeOHCAC9dHUgozvHVDo40XQQ+4Pu+KATTLEKj7iBwA4SzHHGcCnAjfPE8X3wewziWMu7OWgcr3a4kcBP0sSSU6kA5KYI4sxS/x+baBhprRyQsh56RVK2KwrWg0ilHSu9SKflVyldRt4oCVsNWCcNRwJUQhnBGQJNTg1NfEUUSS7MZXELVYCVK5RRMvFF1wjNfsCvvusNgK12QJ+nR2lt0wTRgrq6Y/xtf1FXJ9aIfnJQ1s0RU/FpdWIYr6jsy2owgUCa4CrgaeQ4jDVEmQ+Qx07APYAz3UAwHmA76mI36EoqVhpH44qZsC8uUa0TIJYqhjH6lGk6KJ6JKvFeBLRlShqrBFO/f9bUOGpvbSFcfRtzchlXvwGx0kdsOzOkAXv8S7OmeXIfQbyMLNmE4LQVVJaylUCFNtoWMHp1UGLKd8wJWlsMxSqUC5P/GU5ijXQneevErT+HFZ19CfzpT6eHiMaF8V1lKbRU0paTKU0VDiUq1umbiQ1gFXx3egwIv9YxUR7toX0JdfltN3wR20EKgECiWauBKH1LyEIY31ai4pG+ohg/cLNXmYRRhOuM9VcJzTLTqNhq+A5+qNM4muTZA6CoqPXIQhmQZcEVtzlOkik3rR+eqUK0207FIhzBKT4z1Kc4B7HwSyvZamMCLWlaV9Or/p/d1ODtX+1Y/KuhLf17D2ioIrlIXCvM1Szk3ok3l86Bno3qxgsi6undkoYTl9bYDzyOcssSLemVlBQ9+37+Lte//FAx6XsZjTL/+Gbz2x/8YB70eCsuHS+jq0nLBhCXgjiFv/G8CV1dZhWgIKwFDXGCglYNAVXWPicKVifL8od+rDqKrQLcCVcqNVlkTKGpNZSixJNuHHtFhfw/9C69jetAT5WpYWphlGbI8hV+ksNIUsyjBwShCb5pinJRi08G2yYoMMZXpBW0nPJilI64DSZqKWrrbtPDw9goeProucPVbr13CV87t48oM8AwPHkpERYoJcqRUDOeQqgCqJq2yQMNypG8mJvdJ/1neEFRX6yC/ModlxKjZOdqehaNNH6dWazhxJMDWehOb3RV0to6h/uAjME8+AWP9ARjOKmDX5P4LR33svfIiXv3u13Dmxadx6eIF9AcjpHGmwCB9c2m34TEoL4eZxaiZQMBAL/E65phMEG/CcxzUHAseg9csZVtRwe/5OEkLB7HNUFgno4dqplTt8m9FKcBVbAV8D0eOHcPG1hHMevs4++zzeP3SHkLLw0NPPI6f+KWfxrEja4hpkrt2ErnfxOD1M9h5+stIpiE23/sD2Hzv98LrNpDnCQZXL2DS30H76P3oHn+PAN58NkY02kfU30M56cGyCxStdRS1dVF/O2LDbSJPQmT9ayinBzCpyK6voGBYWsagwljZ0NDLV1vIqL6rQu/YU7jYw4IEWbgggK4sOmThkHYa2lZF3/9y7869OVU7VhBVjG9F4aoXIBZ+p4oA9GdVaYa6ZwxVUCJ/qgUfrXKtYGs1uuhdzwfbwxHl1uSvAq6yaTUszmHaItS8FXBVv789KXszsJVbuhfgOudrbBdtB3Cnt7ubeNw9vgoK0L6rzPN64HrYGpVNwGHrXHcc9whh58pVDcRpb6MWz24+iTsB18VP3yt8vdOpVzB5vq17LL/nout80UDDzXu8HPIxtTR6pz9vD7ZWatm77eXNHHP12SVwfSuttvzOsgWWLfBOtsASuL6Trbnc1rIFli3wjrfAP/6Jh6SMNmjWUavXxFtzMhoijUNYZoGg5qPT7mD9yDYa9RYm4xEODnZEtbhx7CjWt45KiXucZRIyQ+VNGobo7e9iMuoLuKXHZplTIethOIowOBhIEIkZuPDbLlabJjYDF/G4wMsXBtidReJJGbgeaoaJdmBhpU31JMFaIkFXQB3hJBcwYVqxKGoclxNLAxPaBpjA2sY62u228g0tgZhenwk9LTXktAz4jTpWjmyjvrIB0/GRppl4kRK2Us3KkkuqmqQkjn53aSJBWYQCnLhbWr1JpSUDdCTUivCVMNBtwGmtSHiJlIPypZzqoUphIv6sKlBKCXWqEsoqOUsBWgnaoTqT6rmF9A8BNnO1in7hr+CtfoGX7QpspWUAQTBtBFyxTuBkmurNlMBVMIZF3CohO4iHyGd7SKa7KMa7MHq7iHr7GA0HiCYT5BGvqWK74u9nWeLVaHssa1e+s6IKpYKTKEqCkOjPaYt3qHyP6jHHRj1w0Vxdg7X9HmDjMZid4yjrHaSIYUwuI+hdgD06QFI4yNvHgJXjSEwXWTyDWdC2gvYCAQwvQO44KGwFEwiOrSyVECrb4BlmKKMRiv2LOHj+m3j+y1/Hq2+ooCyaVBqWso/gtSV8MAsbBoGrgAAqXLWyVUCm9noUvwdtIaA5YDV50lEhyjlvHgJTaWUIKpU6i0I6UZkpPa3YQNiGAcexZQGhUpWxk2R5hjBOEEVUWhvwPRuNgMpDAiWFOqqiXiJtgRnipVqCRcmEm8qzVykytQhMlfUKlFDnL4q3hdmZUsFqn+HrVGMKHEp7z+sq1WS9slbQlo+H5awVcNVzdwVKFQ1Rk2s18VZzb0VKqpJU8RTWfVyFmim/ZWVpoBcspBmVGpnboFrVr5to1xzc/+B7cfqnfxPu9qMq/O78M9j5/f8eb5x5DmHhSB+iZ6lPUOcFSrFqWmIvQHWr6/K/FbDiPW+7HmzaPjDAS0qYCVxdUbcTxNK2Q4LpKrWvhIlZskChAofkKqCkz67AUdopmNK3p/tXsXfuVUyHA7lXcviiZuXfHJM+yQn6owl29qbYGycYJ1S3KisPSaNnbyiV2pl+v1GcikdwJ3Dw0LFVnD62joZv4fJ+H8+c38XzVyboJxbqLsvvC0zSCHtJjnFGAGTCMXjDM4gqhVNwDPFFZRqVGRJ6nMZcoDLg2S4aNQ9rDQP3dUq8ZxV4fN3HyfUOuse20bjvYTROfBDW9qMw1o4Dta4AwTIMMbl4Bmee+Rpefu55nHvlNVy7uoNeOME4S2Rh0LMcdIM6GnUGmznidZumIZBGCEwDddOEn7Ov0y7GBujnbVpweIsrxxBlzyIWG1RM825hu6twLQagie1Dye0qf1NacbAzMwySFjtctdjY3sbxkyfEN/q1l17Cpf4Ys6wUz+XHP/whfPyTP4r26jryYB2Z3UE8G+Pas19B/7WX0Tn+OI6872NobB1FbgPXzj2Py89+BZ4d4NSHfgid+x6VA6W9QHSwg2TvHLLoAGZjHWb7uPQ7PovoN8wuFM2GSPoHMNICVr1BjxEYHJypghaRrgrCop0Ildnsv5XylD7VtAHgx+VZpBcRVaWGGifk89USyaJaWy2ZyD3I7bDvqkUFqmIroKrhrnyvgrPqmSQLDxqCLoIuGbIqRbyo4LUv+eE6zXXvQbeDn4vAVcYJZdU7/yN/vYHSyZihB8U7wam7AVd1XoogVwzxZoR5w7Fosbt6Gbjzq94i3Fvcx728IM6b8Y7Q9dZHO/dlvQXtXXxe3O44Fr1MK5AqQ+l8nfiwwQTmV/1RrBz6WgAAIABJREFUuZNf96daVq5Oo8oIvVsb3Ctwvds1XtxP9Qys/u06H9aFc7jdsd0E/W/J+t88dJ1fRd3Pl8D1br1j+ftlCyxb4N/EFlgC138Tr9rymJct8G9RC/zvnzyNWsNDvemLgnDYn2I2TVhYj2bTQbvto9kOsNLdQN1vS+hUr3cACpm6GxvobhyBXfNFpadeB0tRuM5GA4TjEaaTMabjGYyCE1wX0yhHrz/DNM5geSZqdQPtWomGbWM2zLCzN0PGkBbfwWyaw8gMbK4G2FqxUXMzgLlA9AUsA8TTQtLpbTsWOEVFGRWpVCKx/HdjfR1+EKjJi1a4ZnGiwIxlwPZc1JotdFaPwGt0xS80YdhTRhsEVd7NsCJCV0E/OUt4Z8gS+mLSN1Z5R8ok1qKNgAMwJIegwzBh+004zVXl5aosGheSnrVnpwBXVc6pC9DmSr2cilQBuAqUijqpKl3TtWrctxS7VbBrDlw1rBI1kVK2clsSloXDVPWcajod2CWhSYSUVLcyHXt8FfFwFykn/fvXMB32EYZTFGxD2b8uYec+WLbu07uSQSuq/I7HKv6eRFE8dq1yJQDh2RIG8HeE5F5QQ3DkFGrb74O39RjQWkdcTFGMzsEZXYUTZyidNVhUwnU2EJcp4rAvtg4GfJhmSxTFlOEZtjitCogjPBYDBpHdxsgne0ivvILBM1/FS089jdcvjxFSxUjJGE0JeM21dy+BK+uqyWMrCwEeLyGmeLrqK3fjcKH+/fo5c5VEXYWGVEoypYjljyKMKoxLeXsKAJKS8wrLsc1y8W6l/ySnoAwiI3SlH7FoqJlWr2ES21WMJVRovcBW/k7K8qtAMH3w6r+pcFPghQpRmfNpAMr/riwEhFPo2bXChdyHVg1W1aFCcHVPEECrCpbn4VICURRh0Lj2hmZUwFaFeun7Rr7B887ks3LfiTeiBkUa+nLyroCrWjAhvbH9Ep6RYGttCx/41K9j86M/I2r0cngZ4z/5R3j1S/8Kg7RETn9My0SN4Vm0BJH7hpYqSi3LcUYli+kQO8fVwJVWH9WiC2GrUr6qxRdeTXpikiwo0CSwSRZPNF0pqZjPFbDivRGHGO9cxt6FswgnUwXFMgZGsV1yGF6GuMhwcDCWIMPBNENU5oiyEHGawISHwG7ChYk8DSWciuN7zbdwfKODY6sd8V4dTse4NgqxPyvQGxcI4wI1z0DTZ0l9hmthLqrXEWWuBtXiiUDbODaRJg7i3EBUpijKVJTkHdfBVjvAifUGHli38MiqgdMrNk4cWUXtvkeAUx+Gc9/3wF59EKXXkH6RjAYYnnkFr371i3j66a/g5TdeQ49q1oS00Ebpe8h9BwnPO0nRsh2sBnUEgStK3mk0RZpHCBwHTddDUBhwqUxlMJyoviW7T/UlUXRz0cEU+xmq7i2jUD9iZ2GLJYwSHasKBrnmXLCLYoRRKLCyu7mBE6fuE5uV82dfx85gLEFgZsr283H6o0/ioz/946i3N1G6m0gtCwdnv4P+me/A9ttonngC7e2HYa+0MRxewsWvfx79F5/DxskHcf8nfgL1Y48IvM9nE4Q7r2G297osmFmtTRi1piih6UVreVQZZwgHA5iDiSxsgWGSDE3LCrGckAUvflYAs/JoZd9jQKCosglI9Zgm97a6u5Syd24boCOZ9L1c2djMPW5ljK3uC+5D9Xv2WwV4DxWtCvYq8D0HriJfVc8sBdkOhwMeh0KuivpqC975B24CYxoGVtBz0bd1/phcAK2L7FDG4rvUgN8JxMk+Kz/PBeX/3UBXlblUQcYKuN6Ku823dSs16B12dCt4eXuf2Nvj4cMwrMNrdC+wtfq0zl2U56papFMjZHWdZPxe2OCNx1hhx8rPV9mCqO7zZlSudwLg1YLhraYC8sxbPEa+5+hn25uBtDdue/4ed1uF7FsDrnMv2Ltz/Lc081kqXN9Ssy2/tGyBZQu8gy2wBK7vYGMuN7VsgWULvPMt8Olfej8s20BWZuiPRkgiwBGfOAs1H6jXLfgBy5trcOyalJBnaQq3XkN7dQ3N7grcIBAFX6rVn1ReIU0Qz2bo94bo9yYiaax5pvhO7vQiDGY5XNdEu24gsHMpf6ZilV/1AhuZBfQPYtiljRPbHay1iDEjmPSp9GtIjQDxLEcRzuDYKbwaS31dUVqxbLbRbGF1bVXKIgldWHZK9SphgWPZcHwXTq2GWqOJoNGB6XCblkAGAhwqDAmo6NWaszyeatckRhxOpQyUsHVeXixhJPTK80TtyzAoqtjcoAW7vkIDWg3V1ARD/WgoRHuDG2YJ8lot8NZDKYDHkTLS+Z9K2iFzVuUzqqCUkKbDialAPIZkKRCs/CZVkr34EvJ3OhiqKOl3msBOZzBnPeTDHUT9KwgPdjHb38NssI9oxiA0AkzCO9oDKA9CgglOqi3fge27ohKVc5TcLjUDlJAhbSlQlcgTLkpoC9XCjoVasIra+gMIjj8Cd/UoYGaIZ/uS4m0H63C798NubrKDIkeIIpuoVO7MR17UFPCyclgOFWvcOYmuSt6WlslmyEcXkV38LnrffgovPfUs3rg6RWTXpF8xIIztQABNVSs9XLmyQNzOBQWBoRoiqqCXQ1+3yoNXqVkVuKwuhPJ2XZgdzz08CSmv94yrfGD5C5Y4V/2lArM8DoGIskmlLlWhTEoixIUSz7JR82y4bHOBkAQuilYIvJB/1KXsWr172C8PfVDl2MTTVvmLSrCMhgnq/PTBCzfU6FUHiFVJOFV7VSpWAa+i8tblyNJ354heN4amBrLoUbWiVoYbhKu8w0jQlNer+tF9jTBNvqNV41Imre6LNBqK9cJ7Pv6TeN8v/n0Ea9so4xFmX/w0XvvDf4I92mQ0mnBqPgLbgkcFNqGu4whw5f1uu6rMWhZA+MMyboaV8b6iwt1i2BYXHujjyv+mYlJbOPC6a9hawSbxCBXaxWBCfU5ctAqnGO9cQu/qBaRRgqw0kMQ5opFS6ZcuEBklesMI+/sTxFEhFpoZEkxEicm7vA6HY1E+g2lkaDR9bG+u4Ei7gXgyw8Ure7g2niGmGtfxkcU50iiG7wKrTQdNx0AUF7g0yXAlItDlukqJJMtxbRxhb5IjTnldCrQbJh5Yq+NDxzp476aDkx0D6w0HXYYWbp6C/8iTMB76GNA5BcOpy30b7l3Gma9+Hl/5whfx3Auv4OLuAIMwRJbF8GwuwhlS5eC6vni1xigQhyHMNEPH99Gp1+XaT6MZEn7Hs9HiIprpwCmpWC1hWyo8UCfXKfW2KJ9pO8CFCkvOiestaiGCi2hUhKslMEJKl4t5pSHPvShNZCxprXSxffI4mNq4c+kqer0hZrNQ/MtpFeK1Onj/j38CT/7wj8DZeBi53cDgyqsYv/FtpNMp3OYxtI8/hvr2cVmsOnj1Obz+53+IcP8STj75Azj6kR9Dbf2UhBvm4x7Ca+cQjw+Q0+aitQLHasLm+EQbFc+UhUDjYB9lNAEvIIO4eC58drHKQN13GvZrz1V6irOCQhZLdEn3fNyS+1tZX3DAqKwW5K6vxqUFmaUs7OiFHFEQG+o5I9/XgFcqLZR5p7bgUMsnVcBgZVegbnmdQqiflWp5Ri8+3cLMcz7+yolo5bs62DnIu07deisyp1wV7uQkcOirfsOr2CG80+PlbaDtTTxUPxZuBepuD0MPdz6HqLeoxr/Lqdz0MlktsFVPqpsXwm5GlIvH+Gag6+LObzpPAbC3theYP1Wr5+nCx+YFFtWT95Yq0QVbCf0Mf9Nv1ZWf8YI6W0H2u2H1W+9JPSNv7He3OvjbnNBtTqA6njuD5Td99jd9YQlc334bLrewbIFlC7y9FlgC17fXfstvL1tg2QLvcgv8y1//iJSaHvTH6A8mUmreIHSgnyVSOFYBWuX5Pn0M1WTUqwVodVfR7KzArzeklJzAJY5CpHEsCM8uC8TTKXau9nBtbwLTyNGqqdCfy70Yu6NMVGSbLRueVWAYZzJ5b3i+TJyHYYTRYIbVegunTnThOinieCoA1akFysYgTJCEMVzbRL1Jn1QD0+lMgGur3RHPRn4+pZ9dQbSoJo5Uqgk4cR34QUNCraj8TAtDwK/JCTjVmIQ79GwlqE1SROEE4WwiCeIsLeZ2GDxF0mHZrlgHUDWUU9lC/8igDavWFtApL9VUTMmkVM/pJK1elQDPJxKiFlQloKBikzCHQFcVpqupKMN1FlRCc/GPgIRqWwq2UtlK4CplznKsOpFbq5HoKyuiWAZMZROY8QHK4VUkexcx3b2K6cEewsEI0SxEShNIqmBNE45Ou66UUZxwi8dlnUFD9HIsYFQhQFQBi4dq5Z2oroOyHMiVtyo1eUYNNv1bV7pwmi14jg8naMHcOAVsPQqjvqrLackAUhiEVAyHSk2kBS0TqFzOYRO6EhRS21oQJlgSpJYnYxSjN5Be/DYuffWLePFrz+HqboTUqsEiHEOmgqm0ry2/S4UrrxB9KsUmYf5/lRpVXT2Z+FZl9AIqFyfFh6XylXqKCxSi29TgUnSi7DfVLFmUqFW4lbY00KpaQSHaWiJMYoxmkVh6EHr7VPn5LpqeC982xEpBBTMpsFGVEsvRSVCOVkwSqohaWx24KHZ0oJr+B3VC2npAoIpWulaqLiUgrCLH9Znq1QAVpqVUbpq3KB9BDTnUaeswrKoPa0sA3VJa+S1modpWQKlcCTV53KLMZb/jedFeQVS16jNcKJhNhsjzECdPP4aP/cpv48gTHxNP5ujZv8Drn/6fcPn8G8gbTfidJgIGZ4kPrCULKQwt4lhiEb5p2xCqXxVstbX1B1XoLizXl8AteoxSLSnQVZLh5WAUdNXqPvGBppVAoVx8VQAXkE0mGF27hMHuZVnkipIck0mI6XiCPE3lvqa6dMDAwxktTrgOoa53FCfYmyTYH6WIkxQNHzi23saD20ew3qrLuHzxyjWcuzbEQWSgdAO4ng0jj5CloagkV+o+NnwTXllgEGW4FgNhYcOBhSTNcHE8wqVZCMNwsNWs4/HtNj7yYAuPHQWOBAmafh3e+sOw7v8IzAefhLlyShStRZpi//WzeO5Ln8fTT/2/eP7sS7i4v49BEqNwaigNR4B53Taw6jnoEKAy0M/kcluBSRzJ88o2bARuDS4XoiS8MIXnGgg8E75FCwHaa4h+UxYi5pUB2juZ4wGfBxImZxsSrEZls7o2KsyNfscubXJo7cG+ysA/Ws0YQK3RwPrWpvx91OsjHEwxm4wxmdHOhn2mBrvm4eOf+nE8/uOfQupvYtrfwezidzG7egEwA7SPP4LG9oPwO1uIZyHOffH/xvmn/hj1bhNHP/gxdE9/GPUjD8B1AxThEHH/EpJkitJrwbJbMOnTzPHK4fGWsMc9ZP2ryOjvy2eP15B7nlYoh2ONWqiRhboF4KpkmVpwrddRFKhRIVrKa1gBn/n/LgRpyZKGsFWt5ubYazjKq7iyLahkiHPgynFGecRW268C5uaDjVobUmOjHi8XFa5aH34T7DoEWPqpWS0U3QaKLVYZ3OmV61ZQrQJaVXji7b5/M1TTZ3ndMVVQrVppugGyyULt9WCvUokqhad6N6j29VYh6K2DtW6N7ubvInoh4628st4IXWUR6h744lwhqz16b9r3fMHuEGjOW+9tAlf9ONSK5rcOW2U7153rreLBFs/s7ii9grg3HtWiyvmtXKdbfWcJXN+pllxuZ9kCyxZ4qy2wBK5vteWW31u2wLIF/lJa4DO/9iQmkwQ7u2OMJ5G8rPu+Dde1BDpysul7FuoNC/WmAzfwUWu10GyvoFZrKTUX/QuLDGkai5JUJqd5jmHvAOfOXcPlnQlcu8SRDoFDgcsHKXZ6KTzTwDaBq1dikDBj3sNKoyWThqu9Poo4xkNbK9jabAvsm4aRAIygRjhWYDaLRDHLyW+r1ZKJyHA0QhTHaHbaEpjlespmgKpVTqhZRsoybJlfUqVaC+AHbQGuBKXiZWqK6Ej2UeapwFb60nJCTehLoKj8HD0VkEXIIsnkLnIQ0JlwPF9ALtVcBDJKsKMglrxbSzBTpS9VZYyiEixpT0CQ4wNuXVkKlIRbyoNU1IDzeY8206zKu+cqVzVRBsNT9PER0AjMmYNapf4RPpYVMLIEZjoEJleQHFzAdOciZteuIewPBWzTA1IgnNhP6uCZCpARdNFCgRC6oZLZGSpWUg3LQxTopGpBlRpRlZ8qhqEUaAR1VqGgVuHSA5a2Fg4aGw+h+f4fhfHgh5GxTXSBNmGK+BSmBYq0QEo4bhUSLiMV3yDkdhRwlRj3CGXcRzl+A8Oz38JLX/gyXn3+LIYTwitaEtDmQNkfUF3NMlx+l96VhPASLCPQvKjYhPJ0XQjVqKA6aQ0hsrrOlRBUDEa1Qlbf2kIaFAxV+eCEwwpKKlJ46NGrLnlVoq8+Q6VhbzjCXm+IMMukr7frdaw0amj5rixoEMAp/wf2HhWMJX0xV+dC8ETFqEBvXlcJf1P7lS6k4aDqNrqwd34dObmv1LW6fWSirBSEBKya9SpbBz3nVaxZlw3T17hQgKACsNI6c9iqpoxqe1V41rwlpB8JcKVaW3sGcxxQGXYKCjsES0WJ0XiEybSHrfUN/NAv/z2c/Bs/L30zPf9tnP+D/wWXvvM0uFzkt+uy6MN+ziA+169LOBb7sMAnUWvrRRZHLWTw6lEtSGW65biyYMJtc7xS0FWpXFVpdQW8FAUyslTGGVG48sApKJ5OMNq5iN7uZURxhMk4wWg0VWGDXAfILExmKSbTRPonVZisSuC4wgWng2mIK/QVTRNsrnbw2KnjONZuI56McHlnB1cHUwxTE2HhI83Z7xI4RgjDzFEYNnzLwaoHpXLNDeyGBSahAb9w0LCB1JwhchNRsD660cXjGz621m3UuwHM7lG4Rz8A99RHYW4+hNKro8gi7J19EV/713+CL3z+i3jhlTPYn45g0DvZo6LUglVzYfiO9E0nzdExbHQ9D02H/s+WeE1P0gyjOEXCUDvY8GDB491ulHDsHK5VwLOoWKXSmR1NayN15xMAyVJ7Vi2I/YYB1zFFDc7+r7yMlSKcJfu+S2sJS34c7fnKcdD2PXTW12RUnk2nQJhiOhhiTAWuR3BsYjaeYn1rFT/5934Tq0/8ANKyxOTyCxiefU4CB2trW6iv3Y9g40FYnQ30LpzB63/+zzA+9zwam5vonv4gVh74ENrHT8Or10WNnU65aECbEwdZlogamM8XPtfMZIS8dwHJdAg4dVj1rvRFAZ68z+b3prpn2NdKGpGUytNVgF21MKOHLgnEY39ln68WCvkhGWO16lRuUPVvMtzJfc9njbayqfZfDQaVR+o8aE7D3MpbtirJl+0eIqMKAs4rRBbekOYgdAEaq18rkiVA+Dal2tUa0b28cN0IXO8VtlbHUEHEeeXHfIm0QseL5O3WgPOOxykBg7cnlXcDsPOjmHvDL7ZidRZ3gIuak96LOnfxPG5Uyqp1yLtAzLuca7X96jl8PdRUv71XVercRqA6Lh2SVW3zXrezeM6H1kuswli8ZncCrlWb3P4a307ZOu9z1+3rXnr9nT+zBK5vvw2XW1i2wLIF3l4LLIHr22u/5beXLbBsgXe5BX73b38A43GE/f5MVFQEm4aRoRm46LQ6aDYaCHxHgnnanRr8TgtOsylp3lTDioqS4InfYziRQB4TcRhh58oVvHzmIs5fHqPuWTh5lOpVE7uDFNf2qagssNYEgoaBSNQvPupeHaNxKEEu3YaN95xcQ7fhSUjQLCngeDZqNfoZpqL4opVlu9NEo9mkSBP9/hBJHqPZaqPTaSOoBxL+Qd9NmRMSmpAHS/ku1bp1Acegz2pVXinAiOXomShcc4YUTcYIx0PxKnQ9X9sJEKQQsFAx60vZfqo98bhd12+gtDwFYrTST02GlKqQPpMGT0D4mVaksi6Y3pGEFASMDLfSfrJmSYWpUvHNJRE66VkzLD2pJhjihNpDabkKvOqAEjazlKprozlaLDDNGukUZkQrgSsIr12UcuZpjz6uE2QJW0v50sKielDlBpki4xTTT5nQ264Lt0m1qI0sS5GnGWyCFIdl1QouMrhFeVjqibAA5Ewdj1RUc/KdiDcvE4Kcxhaaj/8wGh/4ERjdTRT8voZvBDNIyPZTCVODTWUrj4ggwUVR2ir8iqq9aADMriHdPYuL3/4Gnv/qd7BzdRcxt8H2FmUdJz45UrMQwKrMWwVzKxAjid5aZSzKTAXKlb9rNXkTbDZXLVfKuqr6Xv1Gh26Jaku1BVXVAhIEESoQPi/d1alTlbsgP58UJQbTEFf3ezjoD+V4m8061jstrDYCAa6OgFNVmsvjywgkdShWRk/WlIFwPFfCPkGeSoUqwFgFcPFeFmRFIC2qZgVSpZ0rXqwnxgKc+XeCW4bu0Ce5UpqKj+xhjNghC1HWE0q9phW+QoSVFUKlHObvVIq8IRYoStmkwt5438rySAVcxbNSG3eWJlyq+YwSg8kE42Efa0EdP/gLv4rHfu7XYPkNZPuvYP+z/xSXvv41jHuEVRSXMxDLQS2ow6evKy0CNDSVY2d7UAXr+spKRNTkbB9aDiiYJWFZ9N2kKla+q+8XLnyIn7Kp7AQEuCainC8l7MpAMZlicOU8dq9exGQaYjKJxENUoCCASZhhPImRRFziMSRkkNcoyahqjRAlkYDYIPBxZHUVdTdAMovR6/exP+hjxkUIx0du1iTsqkwj1KwcnktqplTvvgPUXBthAVwdJuiPU9RNG/ev13D/pov1dRudto22byCoeWhunkLw8Efh3P99sNZOwfCbyMMI/TPP4Nuf+wz+7HOfxTdfOI8r4ykyp0Ct5mOl1kTTrUk1QWbngCuDNN1E0ExtdB0TdRdw+O+liTDPMYgThKKet+GZLnzamUhfzGEjg0u1Z6UY1+XvFeujspwl/1xAYrk929Ml0JXFJ1rbKMsBxzJksZFhdIHDHxuBzwU2S1Su9E7trK8IsCRYRRxjNhhjFMUwPFf8yll9kcVTPPDk+/FDv/GfoXb8EcTXzqH30rcQ9q6gdHy4jU0ERx5C7eR7xCN395ufwxuf/V2Ekz5apx7G2kMfwtoj34PO8QdkwRBRhCIrkeYJwoT2NhlscH82yiJEPrmGfHQgz0XDb8CmtYDlcv1Te9IqOCr9UexotA5Yj8eVOpL3VS6Kfh2GJc/Nyv9E2XtUKyjzMa7iRNU4RlsBbV1TebjOfVq16YdYlsh9wvtHDyhVyp62GpFxb8FeRbHzRfCk/j6HXtcBR/WcUdYFh9UIws0W3q0k+/C2DEsvcs4/Xy2Qzgn1Qo3K7V/Y5sBPvwtUS0n3JOW863vggs9QFT54B4Xo3VimtM8CmKsWy+58GKqFFzD8XY/6xg8s7lM5/N77n0Wlb/WtW5fr6wWCe7UAkAUCfSz6IlbOOfJ8qiD/vR+qen2T++tW/e5uCtc79LGFc1roEW/iyN78R5fA9c232fIbyxZYtsA72wJL4PrOtudya8sWWLbAO9wCv/u3P4TxZIbhZAoGKBFMEJKsdOpYX+ui5rmMuQYxQLvVQmtzHU6HKlQDeZpDKuKVZE48T6m0ImQLpzNcvHAJz730Os5d7KNZ83H/8RaCuo3BtER/P0ceZ2jUM3RWDLi+izJ1MR4nOL8zQphkeODUCh462YIHIJlQEWrCbThwPANhlGI2Jt7M0Ol4COotRHGG4XAsL7ONVkusEVqtBvygJjCE5fv06KSqkufpOC58v6lKNln2T4AsSh4FkMsiEfVnFkWYDQcIp0Npm1q9DpvKNoFKDizCZ89HTtURJzuWg6DegM3tUuWjVW1KxceJofIXpRpYJZMroCVRSQzbcRswPV+AKViWSc9KBkARTEo5tVYTyiyIeKaaDKjJjiLLDkrbR2nxh8egp0xM4ybWo0Ijy5BnIbJ4DCMdwwz7SHo7mF69hMnuFUTjPrJoJoozhtfIvgi7LKUXEuUTe0ahlGEsu3YbvpRZEwQQDIiqWCuX+HmlCFadWCbIsimlnpWzIFCj0I9mvrwGlgV79SSap78X9Qc/AGNlW5S/Uq7K/WZKDVvS37fM5VjKwkZheshELZjAivuwp1dR7L2O/ZeexZlvPI8Lr+9gFE2QWfS+JGx1YbNNjAyZwdJhCkO5bSDV5YplrtWtugxe+bhWMLZSoNLutPJ2Vd6RiyWXlVJVAVqtvjMLlASulQeizObUbFnKmwXeKSipwFKJcZzhYm+CK3sHmIYhfN/DSqeFjU4T3YCBSSpwiyCc+2IQmJTcE0rS7iNJdfhWLmFK7LcCL/WxSySXWgvQIJjAhaX7asGCCnAei/ixyo/q21QMUllKMGXz2jNwSjwx+XkVBkZYozxcCcpUmJbqnQrkKHCiQLHgRV0mK4FfUvpN+Kt6fc4+kJcCh+RHzpPq3VyplAkjxZ4hxzCJMegN4cHED//cv4+P/urfh9dqoTg4h9lTv4+9576DXm8fcTIVpbOUk/sBHD+ASRsSWThQIXW8p2kZ4Hg12F5N+lAVpEWFuvKrVFSayfdUbqugLJF8KyirgauRxzLeSCwZFyh4l48n2LvwGq5cPIfpLCGTVUnyRo5ZlGA4miFOqCzXZdyGwfUJhGGMIk3QqJk4sdnF9moXZW7gjZ0eXt8ZYBIyEDCDbxZybajGj6SJDXi2AY8XIjeRF2xrLkYA0yTF3ihElBXYXG/hex5exfuO1rDulzA9C0l3A/aJ96H18MfgH30Cht9GFs5w9aXv4Dt/9hl87QtfwPNnL+DKcIp+miGxAbfhYqXVwrrXRpdAsMgRsh3sHHX6tpoWnLyEXWbiqtK0Hfh08c4y7KchZoSelo3A9sSz1ZQbKpO+KVFqXGiRe0+rqVXvljGWlQxUhxO6suM5rrZxyDJkqUJzHkGv76Lh26i7Jpqeh3pQk23QL9b0bKxvbcG2ahj3h4jGA4xmYwkdY9VHPajDsRwf6nf1AAAgAElEQVT0ezuIoyk+/it/F+//+d9Emc0wfvVp9C+eQRxHKJ0AtbXjaJ96AvWNYwh3zuHcn/5TXHz6KRh+Hd2H3oP1J57E2iMfRL2zBtZ2GDzOPJHQNI5/VPnzmZIbGZDOUI6HSGcjuSGdoAHT8eXsxWtbPx+k9F/6Iu8Nxu3R6/TQM5pDvgo8VCphUb7rZ0jF8a5TMS4QufnCEQPn5B5QPrGiop1DPFWzobIfGeClArZkIW7BvkAWczXbFcir+VQFfA/B6+GL0fVKxus9XOcI7wbYdifgelsbAS0HvZuVgDzrboCfh9u8N5R599e+6sxuhpS3VJveW8X+/BlUtfsdGK4+xLeOkStwucDyrz9t3X3v3hbv8Cfk4qmdy5NJN8JbUbXO33v4/OL9eMsGffPA9XYWAu9wS9xyc0vg+pfRyst9LFtg2QJ3aoElcF32j2ULLFvg/9ct8Pu/8n2YRTNRyxiuBc/3JSCr3WygUfeQJiEmgwHyOMXK6gY27juJYK2LLC0RTSMJ5KCSjQo9IkOWXVLdFs8iXLu8g+deeQNnLvUQ+DU8sN1EEACTaY7JkMDPQLNVYn3DQt0PsHeQ4NkzV3F1b4jt1Rbe+9g21o/UgDRFPslgWw5qLYJIYDROMZtm8OwMK22qKANMZhkmk4mABCpevaCGZruFZqsl0CrNUvmhpI4lwoStBCoEpNSJSeiNTPgIbajQTMRzMJ3OMBn0kURT+L6Ler0uZcJUfVLd6vjKazUt1GSeEMZvtGG4vkA1EUVWZdoaJBH+lpTkEhwQsgikYUBPDaXHEKdAQdOS6lgSEQVK1MYWgStVgVoRKFMCZUkgqlbbQ2G54vdYWQlwykBVnUmFY5Ygpa9pPISRjmCEQ0R7O5hcvYxZbxfxbIw8jUTBavI4xFtWpK0C/VTpKCcHtJQopY3twIflqZAweriKmlarayuVZCnBRzoURWYwqpSf0JHXwcpZLEwQlwBUu9ourGANze0HERw/DXPtFMrGEYEVuUS6R7DSSBTTRk6lFGGri4wgs5gA06sw91/F5MwzOPft53H+1T2MxhlSI0Pu5CgIeUuXe9bqU4J5AwSs7N8EsJKgLGpcPekS1agOmNKgktdF4pwq2wfJRVOl82pyRYCrFLDChypiS6BrKnWoFO1T8bXgd0hoLe2o7RS4YLA3ifDG3hi90USEx+1mHUdWmlhpBGi4lggF+YVUjlEdE89FAEaRI8lzCZiL0wxxVoAh9GKdoG0GaDVACEEQrnxlF8EAfXzZ0wgT1Q8T4R16XhJgWaYomXkf8u8CXcWugBk/LN+mb6YtqjzajyifWV2KrOuSC9JFGiDQf1MYDLd56H2qLkcpfqKExwRlVPCSPzH4LqPvMnumbcOn6t4qME5SGVvyKMOP/ezfwr/3n/43aKysodh9DdEXfg/7Z1/AqIiQgzYiMcqEV9MUewDb8+B4nnj9EkyJAYTtwvYC2L7yAFZ9XSlb5wCJ46GlLAU4BijApO4l8bzkQhWrA3g/0rxUJ7KngyGuvPoKrl48j5Ql9rYjEHQ8C3HQH2E6jWTcIviLyhzTKMJ0xmMGVvwaTm2v4tR2GxzZ9g4GOLfTw6V+hDA1EJg2WhavVYGcqk6qF+lPKypJrq9xIUOoJfEiMraJUaK90sHDD27i0WNNbHkmXLsGrD8A87GPwzn1IVjBKvI4wtWXn8XTn/0jfP3zf4HnX3wdV4cxQrsm46RlE+LmUqLecH107RraLpW2BqZFCrMo0HVsNF0DmZlgxoWX0kLHqgmYTYsce3mISREL4G9YNlqmA1vsP5S6WimJOf7ISCkKegJ4pSunpyk9nyHAVVlpEDDnYsVAeM++XXNdtOouGrTTcS00fQVcSb3DJIRN4Lq5hUatLcB1v7eLIcO70kKAfrfbhd+oY9jbxbU3LqJ7/+P46f/iv0P3gfciufwqeudfxGhwIGGMtUYb9e0H0Tj5qKjI9779Obz8J/8c+xcuwj+yhY0PfA+2nvgoNo6fhu/Sj3gilQum2+aaFNLpGGk+1SsgNvLZBNlwF8hCOF4AQxb++HTWwLKynqn6q372qJR4BUUlZ0wWXxT8IZQVBarWL1bsq4J5ovlcUJYqj2IV0qWAqw7n0tBULVQtAFf5vfaYllA6BYTVvabudeUOqxiV2AtUzHjuhX19ibgCY7cArjfAVgWrbo8Sb2cjUEl87wbeFlWMN3/2nQKu1Wvm7XWN14FXzWVvdda3Kj1XfUJVDtwduqpjqWD4PX9+bkdwPaCef1/sLVQHuFub3+tLd3Ved/z8Ai2XQpx7VcbesNHrjrkKo7zlju8duC5us1Jw3+u5v1OfWwLXd6oll9tZtsCyBd5qCyyB61ttueX3li2wbIG/lBb4vb/zYSRUOuZMd6cSy5EJLj3Y6G2XcXI76okWZfv4UZx4+AEE3S5SJmaPY1HN2Y7JXCigSHWpPOd6CYZ7fZw5t4fnLo1geTZOb3loubQCSDEOLUmf3l6v4+hqgEkEfOHFPXzppYvomDF+8OFVnH5wE14zQJwkyKJUfPQajUBeeIfDmahc6zUHzZZSlw5HoSirWPoZNFRoSdChyrUFG6aEzzC0y7BN+M0W3OaaqJFIv1iCSdgh8Iggjv54LMuNQoTDEWbjiVyPWlBD4NPPkSpKBm9R4RbI5JAlqiw7dutt8c/jpLhSHkg4s2xBKfaU2lB5sio1oAvD9gQi0t5AwI0AV36L4DATBadS+6muIZNEFS+tQ2E4CaWNALdD6MpJsoK2ikWoEBmqapEnyBOmak+AZAQjGiKf9BAf7GC6dw2zfh9xOBVwJf63hK3aCkBNdtUEm8C1Kqunao/wiWnuPCeZoGmuKhWbbF8l8dXtopWgOiBDCt5LhVpVqj0hiTpngmvLcuHSAqLZhb+yAae7DjQ6gE3lmYPSqSMJ1lC4TQU5swmK6TVg/zVErz6Dy88+h9fOXkFvRDWhLf2AlrmigxSgrMrSBcxoIErwKFFaepJFoC5tL0pRXVqqQ9DVNVHnVNkNEGCRq4oNhFY3z9Vjosg89COlp6p8meW+DPCRTsO2N+CahJO8H0tM4hhXhzPsDGcCTRuEP50mNrpNNGue+FFWR6IAMAOlFGhVKj8qQ1nJngpkonIxpfdnWcj1TgpaDVABCMT8oFbpSstQPaoDwlSoF0OrTBgcA6hwLQsBqFS12rYjYFUWYcRLFai7DlqBizp9om2qnwlhVYiaSTsNaXflb8xrL7BVrAQ4JplyLGlGn9IEYZphmiSYRCyjJ0Su7Da0Byf377hSHs7Qvkmc4cLVPobDGJ/82Z/Ar/+3/xDdo6eQXXoOe3/0v+HC888i5nhypCsLKwSzeZRIH2afdmtcCKnsObiwoexEaDdA2xKl1iU0slHy+tFblmF69Lnm/WCwHynZJcuwBfaVXMxQ1iICsWxlMzDb28fFl1/B/s6OtA/3P0sS7PbGGAxnMkZbHhcWgGk4xf54iHAWoe23cer4fTh+dA1FOsLO1SvoD8bKM7e0ECZAkilYxWApgeRmKQ4HHLsYWiWWx2IzQJ/tGJ0VE1sn13H0+BbWAh+BYcJpbsB56Ek4p78f5uoJGYP6LzyDL/3LP8S//uLncPb1M4hHEZK0xMx0kHo1WchrMISMfgEGwbuNhmVhhQFvnoMJMkzjCIFpYi0IYDoGhkkk1iRt28eqVxPiNs4SzAjEy4LuDxKqpUKyKrsLrfLXo6SoP6mip+qZamiCvkKVzBPSs+XTLJN7gTc+AyMbDJ6rOai5JgIC16CGhgBXAulE4Gar28ZKo4ssynC1f4BhPEOaZMB0Js+JZreFIklwcGUX13oRPvKLv4yP/8Z/KOrb8YXXMdy/jHI6gmWbMJqrCLYfQWvrFGb7F/DKn/0LnP3S58Rbe+3Bh3Dk/R/H8UefhF+zMAmvwqzV0Og+ABsNpOEUaTpR/cuyEOcJyvEOzOkQhuGidBpiTyPPFBmQFNiWhRTLQmG70l+lYkH8WXmfVX62+mEj47aWsbP8X8O36kkkgG0BpsqQLs8LBVy5SirqcP0Z5adahXQpOCuLQbQG4fjFRToeGwPvVF6Zum9QQi11FnOlvFKWKxhbjc3yv7cCrreAZWpsv1fgKjGD15mjLEKvSgu5+PJ2Z0XkOw1c1VNI/chVWfj79TYB8uS7lbGpfr7Nr6dus+q/VbMeenLf+UW1qlTQR3MX/9DFyv15OJqyvr8Fhb1Zzbt4LHeCqTctGNzYLxbbRUtv5yrSeyXI1RXQ/fz2wPXeAet1/Uof818VaK2OZQlc73wHLH+7bIFlC7z7LbAEru9+Gy/3sGyBZQu8jRb43V9+v0w845S+cIYCF3Eqqd5MPPd8TrwiBIGDU/efwPYDJ+E260ijHPGE6iMImOWEPS9Z+kqvwQTJJEI0nOHcpRG+e2mE0rXwnm0Pq26K6STGNLXQaDfw0PYaNoIAz722h9/5ymt4bneIJ4/X8DcfX8eJo+tITEtAA+EQVUeNeoA8yTEcjpCmGRrNOvx6HZO0wHQ8hZPnaAUBnIYHmxPmdgN1Tt6zEllCOwGKSF34nVW4rXXxXS2Y8J7p0CCbNIqwNRSFZzQZYjYcI4szuH4NQSOQ85XJo+PD9OoqmIRAK88UmGmsofQ7yE3aDuSiUJXkdGqMJHiJJfRVGb0CiQS/llMTP1FRA1Uln6KS5ISDkrNKFarf+Ocv/nrybLgwLNojMMBLJX9xasrSe84+1bSWcEfD1nSGgiWo8QiY9ZGP9xEfXMOMZdWjsfjwElITClKFW5WTKz9NFc5BGFZwoi+x3g68Wg2+H4hajopKgsZDQEd4xqmynihpCC3qVmHHCliJyHFhLqUYbYk8SUSVS6WjT+uKms+4cFh+B05jHcaR+1AcexxF8yisIoM1OwCGF5BceAG73/4Wzj1/Bju9CWKWstssj1fen6Ja5XloVZeCfgrEVCX4FXCV48g1GJCi9cNSfOUzqFEngYX2diXcUapX1RYsexclKRWZAl2VxyB9DCTfiuDLNlCYBNAZKAr0qb42bIGjvVmMa5MZRmEscK5dc3Ck08Bqs47AU0pLsZ/lvrgfDTMUWiawJzCh8roQNShBJb1pCV3TvBAVOI8vjFNECRWj6oqJJQd7LoGryOGqECilYqaliASZESKK1yphqwqfopLVty10ay7WWz66dQe+Q/UrT5c+sUq/JsclntCEw7lYCAjoJ8QsDKRJjlmYYBTOMAhjjKIUoyRHnClILOORacD3qGx14ND2Q3t60obhjZ0+dicZfvonfwi/9T/8A6yffAzhS5/F8//rP8CLX38ahedi6+Fj2Dp5El7QUlYHotRWAJlKVgmf48KU+LIqUE+gyrA4Bhip+5fQVQdnOS5shkNVdiJzl1/lTSmLEkpOrO+xHKPda7j40qsYXtsTO4bCKjEOIwz6hGslbB6HbQl0Ho4nGE8n0p+3t45i+/i29LWLb1zA2QuXxad4s9PAsUZN+ss4TTHKMqSlCc+wEcCCb1NFS7sQW+BknmRi7bG+4uGB02s4dnINNZ+K/TrM7v1wH/4IrFNPwKw1MLp6Ds//+R/jK3/wx/jGd57Dy8MRQstE1w0QOC4Ss0BMQGdZqHNBSluLwKU3qokt10XHszA2UlyNxrAKC0fqXfieh3EyQxJHaNo2ukENLn2yRZ1NgKqMSKR/sXyeAJnOrtruQikmdbAd7zX2barWxXJC+Rrz72mhLDYYpCV2Aq6FRs1Bw3ckeM73TAGu9VogfZH3QUa/cs/BWnsFruViZzDAhP6qSYJpryfH1uq00Ayoch3j1dcuora5iV/4r/5LHP+eTyDZP8Ds2kWU4Vj8dmdJDm91C+sPvE8g/qVnvopXPv9HmJ5/BX4jwMajH8bxJ35QQit3d88gRYKt+9+Pla3T0m+S6UR8XQuLrDSFEQ5QjHpyv8CiJUZdlNqy6JPzpqZvNn1g+BzzULLReBeKL7cCdWp5TqU8Cn8StSn7iBo3byznX1RQiqBfhyOqtDvRwyv7AAJvPU7OwZ0aSGUhKOdnuA+BwSYyk4FpCrxynzRAcJDpODTafFD9ziBHPRrLIqACdDxuETpXFjY3vCuJzcIiBLwNe61gmYJbh5D0bkrLSt1658+909C1QnC8ljcrXm/0OpXn811A6HUgUyPce1O7Vi2mQLWym7iOAd/x7fU6T1e9MKt6p9rerf5UHrJqz2qft2x/3aeVzfnhtq4LyFrYgQBXbS90r8y1WmiX/r6wj0Oe+9Zg6439+a8Sui6B69uYgC2/umyBZQu8Iy2wBK7vSDMuN7JsgWULvFst8Hu/9AFESYbeOBGQQ7hJ2EoVyVqzhrVuHbQrZSDP9oljWNveglWj1UCONFJhR45DKEJ1HGHrFJPxFJP+FMk0xc7+FC9d6iM1gQe3W9is2xJCxVLn7koLJ4+uosxyfP4bZ/D7X7+EUVniR967jh99zya6rQamWYYwimXi0KwF8P0awjDEeDyWl+6A/qyWg/EsQRLHUvpJOwRCVbPuyu8920GZllK+SWUqgbG/sgY3aCPnRG6eWE0FZimJ2rPpEJNBD+FwgHQairqu1myi1qgpD0nCF5eKN1+VEGtFj+fXYQddFG5dyooFtsqP8rkV5R59JgnfRMhDhWAAmwokbot2AISklW+ofkknKNW1lTd0BaWCFF9Ik9+vCfikdLDykVTAVVsJiLo1Rh5PkKeh/JTxGPnsANngGpKDXUTDPuLpFEkUIUuVZ6wkzi+UjMpUnOW7LJPWIUv0bvVrAWoMaqGnZJYpZaf+o9StIlmc/9t8MiS/q3RGBCKqflQpH5Vik/1SALCANQKqXK4poZe7soHgwQ+hdvoH4K7cr/BdeIBifAGTs9/Gua98DRdePo9JnKCkGlOnwauJC8uMtUWAKEEPVaeq/J/AlO2glcmiWlXTPcLTarIzVwBVyioq60RRJ1dv7t0rqtm55yjhjfIflZB6qpFNQ/nGGlQX58wpg0NNV2limubohwkGYYI4y+CaJtqBj5VmgHbd12rOQ5Ut+5lyTtUIZR4iJE6Xch7yo3ifBAKJjUKRY5amAoISsRco5D4V3am2TCgI1KvSYwkAO4TKAtAJ5gXKl/BMQ4K81psBjnTqWG14qHtqoUb1gSpJvbJaUOpWS/xXCWGBNCkEtu6PQxyMIwxmEYZRgmlaINGhN6IGtk3UHUfahgrOGlXCVGDGCV7Zm2GYAb/0N/8d/PY//M+xsnUCu1/4F/jO//mPcPGVCzB5fEe72Dy6gXq7A9Ovy/1kG1RREprq/uspmwFx4SWAp/8z0+ldVykFdVgQ729WDXABQsqyBTjosm32Ex0UJIp3LvxI4FeO0f4eLrz0EvqXrgiIL8xCPKqjiODSgO3QSzTFZJYgivlvHtrdFlZWmsjLFAe7B7h85QA7gylCGOjWGjjeamA1IMdKMKMPasxr7cI2PDimBdugoUcOW7y4HXSPtHH8wS0c3WzDtwzktRbsUx+E/9DHYXaPI48mOPulP8Xn/69P45tfexr7vbFch9AAppYFzwvQICjPU4SsGLBKNB0XXcNFYdmILHqlGjjqelj1HczMAnvJVMbqrteC67kY06s0i9EwLLR9G54OG5PBU0skaW8i/sFUP5oE7to3Wu5Pdd/KvSqWGbQLUbBV2WwoEJskmYBm9jV6utYYFOk5qDmWBIkFroua58viAO8oqmHZx7urXdSbDfEGno4nshDB599oPEZQ89FutzGdxjh34Qr2xxM8+ckfxyf/499CzW0iP9iXxY3RdIRhb18WLVaPn0Zr8zTC8QAXvvs5XHz684gHe+hsncTW49+Hxupx7F46jwtnnsHGyRN47Ad/CsHaSSRRjDgKUZYp7CKGwWfxbIR4OhJ5qOvVYXsNWQzIywwZPSNyrRLViweykCALHmp4ln4swVqGWEooMMlBWYFTwa/zRTO1ALf4Z66xrKoj+JwkTJWlFIVrK7/OSnbP5yPHF8JVruoxlLIwHKSWg9i0kYmngLqfRZ2pt82sN19AuwZslc6Ti0/6oG6CbgSyld/2XQha9V1ly3BY5XC397J78/t8p4FrRTRVdczinxttBUT/+iaBa7W9NwVcb4Da9wosVT9UnxaeXllXiIvS7YCretpV56b6rQ4+u2HHajyedxD1F20bVLVi9YG7wfXb9gUN8W/d194+cP2rhK085yVwvdsosPz9sgWWLfBut8ASuL7bLbzc/rIFli3wtlrg0z/3OEbTBFeGIfapaKPKJ0/RdoGT620c3WjDtent6mFjaxvdIxuw674o56gw5csqS3Y5qY6jCcLxGL39AXr7I+SZgWlU4MJOD5M0weZaC9vtAAEnR56D7noTrU4NV/YG+IuvnsU3z/TQbNbwiSeO4kOn1kVJOokjxGkqYVzNoAHHccSnlcCVMMN1PZkwT2eRvGKvdFtotZriR2vVXEnC9hgKIgFfhniM+t0m/E4XNtWgTKHXky7xUmVgUjLDdNjH8GBP/reME/iuhwZBbuCL3yHhKL1aqWpTsMqU8Cy33oHlNcVOQE1IlcJVyuJ1qbTAVgGWVMbZMJ06TFeHZOmyfVFFLsBKmZ5WpX1zgciC6RmBj+nDtHxR36n0Z/1TKJ9Xg16snGgTtMYjga2Ey3k0QjreEzuBuL+PbDqSoDBO4nOmR1UJ8rqnySRZByaJP6uOrGdpNWErfYB57ASuhKPq81XKtU5A0coTCW3Rs26qzqpJjUyRtHenClhS7ZGmVKIVyr4hjYF4ihIZnJUjaL7nB9B67G/AW3lATcaTIYrReQxe/ArOfPmruHJuRwKibEeFUCnQeKh0q0r9eZ3mgFR0yYSBh2rdyqNV1KqEvlpJpdRMCjySS3DbotgixNClnZXKlbBSfsd20opXsQ+WUJ9SPFZTvR1BG3kp6vNhlGGYpIhT9ismydto1Wto1T34kraufEGrMBpl76smnARTyguWEJOWFRrEKjqqQZTybiWoSvJMlIlUjvJ45X+lPFsdtwCsnNdY+72KTYbouPXagPo8EUvNsbFW93G028RWt4nVpo+6R9W0AtGiOBTl4aHfLbuFUoYa4rc5o8JzNMOVYYzdcYRhmGAcpphlYj4gEJ12Cgw8qlk2PIGkBWqiRE5wKQzxcp+Q2sZ/9Ld+En/3t38DfmDj/Fe/jL0XXxSf1PrWSfi+g/zgAkZXz2M6m0nSe7vdRaOm7Ex4vQzXFnsLh/d5DmQsm/ZrMFzGGmkbBLHGUMDVMLWXMi0+aEUiAVraC1msGtiOGUojh2kUGO5ew/nnX8Tg4mWUaSbgOSk5VhEIUqmYYzqdCID2a010u2vwgwCzeIqD/X0MegOMJxGmtF2gVTQ8NL0a1lsGun4JF+repMo1LR1WmYtfs4VEwP32sU3c99BRrG52YNl1lK2jcB74IPxTH4TptzE+/wq+/Qe/gy/86Z/gpdcuYzBLxEKBFg5UKI6NAokF1C0H9ZhjaoLEN9D0fazAQVyU6BsZPAs46vpY8zwktoEBA/DSHIHhwbAtTEy1IOEbQGCWopgWpbEEpylvYyoeiQV5lzmGCU88e9V4o+5VPU7KAohaJKhsUNiHxc9YFpYM8fzls8Z1DNSpkqavufYi9hwPtktFJRDHsSht62ttNLtNhIMJ4oMxnwJI4hx7/b7cP0GzKffCwXCIy1evob6xgZ/7rd/GIx98EpilSOMMk3CK8XAXWTiGX++ge/IJ+CtHMbz6Ks58+TPYf+k74kO8+uCjWH/4exGHwDf/7DMYH5zD9//ML+L0Jz6F0u4giqmwncBJZzAIueMQ0fRAFtRcVh/4LcCpi1qUtiFUkdNaQCmEtaKULSnAiZYxbGPlvVoYVRk9Fa9UcqtnyiIuknArvdikyZWGk0oBLzYBUuGgxkMBZmKvoR9osoCWyr3AcUOeMUxtMz2klofYdhGblkBXeYaKUpaLpBY8i/c8F3Y4xik7A0LixUCrG1WMom6tYNg9AVc1ts3/LJR03+ol7N7UrQoO3snS4G294N0JuHKvWt35ZhSubxe4VrYBb+a8KlWuaJfvkdbeaj/VNZnvewEEV4D2umu8cJBvGbgubGNe3XPdnfNmWmKx+yngvASub639lt9atsCyBf76tMASuP71uZbLM1m2wF/LFvg/fuJhjKIMO5ME/bSUElWrzHCkaeP+zQ6OrjZkMstS2rUjR7GytSlJ9IRChF9U/nGCU6aJlDWy/H732j6u7PRQGC5s18dwEkrZq+ta2OrUcbQdYL0boNWtISxyPH/uGr710hXs9hNsrXbwgQfXcd9aQ0JzZlEs4TK0BWg0WijzDP1+H5PJVHmfOq6AX9ogeLaLlbUOgmYdOZmabSLwffgs06c6jwCmXkew1oFXb4kPYlFo9aGUBSvVThGHmI56AlzDQQ9mlkk5ba2h0spL2xO46vi+mtRnDFVy4DQ6cJsronol1FKK1lRbClRgSUEombAS8IqytQ7Y9NgjmOEkSJWdq/mcnpBqNcdhGaeesOpUZ8JWWD5M2xMFkgTdC7RUASji2ZdzQpugZAp7OESRTlHmEYpohGhwDbP9HSTDAYpohpxAIckE9EkZaeXZJkpebSfACTQ9GXUqPa0VGCxEIFIBV6WeqVQqCvxVvnJzjz9doKrsB9RttiiIqUr11TbZptpHNIthpRO5Ztb6SdQf/yE0Hv04nOamOtdojOzgHHaf/ixe+9o3cLA70kFKqny2Ap0yedf7Jl9WEFb9qD/K25WBOkR789AroZkKEi6qqJSQl0otQ0rzJQxNG9IZVCNX/rBURtJLlSBIAIMKIiNQlhR19kWtOmPJ83AWoh/GmLJMmN6V9DRmknrgiQKP9yGT2gVg6nJJaWtdYitFwlp9KW2v4QihhPxVRLaq7wlmpy+xgGnCGQ1eZdFAwWqqBel9SRia8x5gibbgVXVPSXhVlsh/0Wf2SKuOY6stbHXrWKn7CAivBDbmqp3Y3P0VSKYAACAASURBVCokXvUS8RZVx88S8tFkhv3hWMKfdseJ2AlMIwJXJrQzpMuEZ9moOYa0jQsTHoOzzAKzMsZrowleHxU4ETj4r3/1p/Dzv/ILyB0beztj1GpddE6cgLOyJknvs7PfxRtf+3/wxgvPwjEyHN8+gu5KVyBOSGsSUPlIexFf7jEBrmIL4ihVrijvbLWgYtPqg/pL7Wcp4KlS+FU+x1S3FjAt3qcpelcu4/wLL6J/9QqMlGo/BynHXFpliBeyI/cB/bMb7SYcx8ZgPMPe3hDjUaSVnJnYvMRJgWniIM55r+YIXANNLmB5bDNlGZFEDBpLUPOA7RPrOH36GLY3OrAaqyi33w/voe+Hs3pCQgR3nv4ivvbpf4Knn/o6rg4iTKmLJd0QH00q23P0igQzKlotF6ulA4eLJS4XCBzUcxOzPMfAyOSabdguuvTGdW2Mi1SsX2wqui1TtsHFIxeAy1Jy+sfSKkJ8r5V3q7incDGBv+dnHYayMaysAllVEbjqu1WpufIyZpsSuvIzDAIj0FXl6YStvufSuUHALvfrUtVM+E2AnCXwOg0019oowxjp3gRGRNsC4GA8xE6/B8OxUWvUpQ/39/tSTfLkL3wK3/fJn4VruEijBBGtDtJI7GsYTlnfvB/dk48hyyNcfOZLuPjUv0J87RyCjXWc+N4fQ+fII3juqc/jy5/5HawfO4Yf+w/+Exx//yeQm44EZhnxVK5BmqfI4h6y8TWYSQzXrcOS6osAMRd2aCuQZ7ByqpqhfL8JU3WFhQqAUzFVypWGV7eqnFCKQ1GnVyO6lrsq5Wm10KOHUB2eqAK0Dvu/fsJJkYYEm5H8Fww5U0FnhiTLOcgtF4lN8MowRFuF4/HacQRhKB8XheW+B3wJGeRYpI7M5ALRDWpIWRajzQ/HvMoy4Q5veEqdqK0K9OfuBuCWwPUQB877yb3z0puuhoLCi4YOd34lvwm4zj2Dq3cMvTA4R95VZcitie7drve9TBC0U/c7Ativt7m4l72/O59ZKlzfnXZdbnXZAssWuPcWWALXe2+r5SeXLbBsgb+CFvgff+QB8T/txTmGiQqk8W1gs+Niq1tDt2bDcwg861hZX8fq5ha8Zkt5PCYh0oxp0YQEGYowQjye4dqVfZy/tIswK+ERkhomptOZhHUc6QR4YKuLI2t1gUKXDgZ44Y19XN4PYRkujq02cWItQLfhCLRioBfDvFiaGQT/H3tvAmVJdpd3fvFif3tuVVlb19LVu9Td6hZqISSEQAsSaMGWZTCDfGzAPoPHA+M5Mx57ZjzHgwefMzM2M8fHHmRjFnOMYECMjTAYIUCCtkC0pFZr6VZvqq41Myvz7S/2bc73vzcys7uru5auljF+JWVXZeZ78SJu3LgR93e///c1EcwDbG9vI41TOB4Bo4k4SVGmOdpuC33C1I6HhCWseSFBJ9x3etMVnKR3OmivLEsJPxWvkkYvfqlKRckZOcOkkmCCkJYC45EElzRdBy5DUxwHldOE6bZhUWkmqinOCX043RXYzSWAgIX0qEhhULHFMv5aSSKemipNmyCGtgRUHVUNQloCEWU9UEM/VbanSxjFA1Z1EjWVpASQwSL0k2QwD8O2HK1s1V6iUoHZQEPUQwnKIlaercEERRqiKiKU4RTBcAPzwRaKYIaKylaW7hNS68CkWqFaK1tVgBZrOJnWrpLYeZ7Ey5JwSStC6y6t2N7zvdSUylInD8sEeL+32y7CVAer/VBl4kuIK38nMIpIwLV98E607n0Xmre/XkLMjDSSQJrowlO4+JnfxPnHPo+AUj9D7aNAQSkxVsrVur1rmKhKjrXSVe9b/dnyd50yrBWZu0o6OVfi3iregUXte1gDV2kHSdFSx0sls5K2KtWtDoXidShWAwZDcErMggjDWYghwU5ZClDs+w46TQ++5wq4AhWSeabcgWVyqiRnUt7O/ZWySgV1pUUFzPKcqN+Jf6OU4OoSTp5b7YEp9gHaj1deL4FDVLkSMNE/VdkkVIXyfSSopRVBljF0KkPPd8RH9PByBwe6Tfme/pg0NhC1rC7zlh3TimcB6RqaRVT3TkNcHk1xYcyQqEzsIQKW2RdUcpsC4ai2F99NfhmAK76ywDjL8bVpgEtBivsOtPHjP/g+vOP970XZW0NkraC5chx2y0UVXEA1OI9iOsbo4kWc+9rj4m98+NAy+ssd8e4M4xhZTOqsQ+NqGMXkeH7JwokKrWvYtoRmicq1Bt8a8EjZtL66WSJtNggMwcQqDC9ewtnHn8Bga0vaNa8MRAzxyxNYVQOtZhf9Xg/tLmFehuFggK2tISbzHHmlvGQZOgfQjoWhUC7GUYVRMEdaKD/sLn1KbSpEKzRK5Xt7cL2Nk6fXceRgC812D9bpt8C96x1odA4g3d7Cc5/8t/jcxz+Kp55+FqPIQFzayLh4IX7Dyi6Fys4gT5AStJsu2rDEV7WwDQHgTgJEVYm5WcGwDPQblihhSX+DkuX9qZTBE7gmPP+8vmlzwDA2KoZ5nrUvMO0DPPmeQyEVsIYovRl8RV9PhQh1lxIOqMdTDQp5jRHesaKA/7NMqmOl+QTc0s+V/Yp90jKt3UBAeoonaQSz7aG7tgLPMJEP50jHAfK0wDyLcWk4wGgewGu20PZbKOICUZLg8AP34qE//yH0l9dQxLFcL/RYpff5jAt8fhP9o6fh99YwvXwBZx/+LWx84fdRNhIcfeDNOPHab0Mwm+C3f+Fn8PlP/we8/j3vw3f99R/F2vHb5frPIoZ3USlK2XKIbMaFtB3GBMJt9iVoMLc85DzmLEMjjQVywrZh8DzQnkbGDDUe8I/YknCsFqytxxW9KFMvS0nI324J+H5opf6tVK71ApCCrkal7rvsN6pUJIehYauoXbkoJVCUnsi0oqBSnA6uhthXpPzbMmXhxKD1AxehuNjCgUV9qr5/6Pvm/gAoKWngopZexnwZ5aQCrsrDVo2dVy5nrz91v5Lyaq/9j6lwvQ7B6POeTq/NTqB+UtnrF/LMcpW2e+Fj8H4f1P1K3L2z8dIPziJu32fT+0KF656lwN6DlTrPL/5z9fP40vtR/0bXNl2rSPdlN7gArldv78UrFi2waIH/PFpgAVz/8zjPi6NctMB/si3w9996AkGaYR7loiJxHXorOui4gNvI0bRyrCy3cfDACnr9PrpLa5IST41XmFFJw+CeAiaBHtU68wRbGzs4c34ToyBBw/VhWZ5M+plxdGSthRPrS1JOvD2c4OnzA1zYDiSwa6ndxOHlFvq+Cd9toOGo0kUGUXW6XQGco8EQO5e3ZRLVarF0v4HZPEAeJ+i1e1g5uAy36WIezBBHEdqtFnq9PmzbR0llFMFtv48GXWqldHxf8A+BF8um4xB5NEUynyAYj1CmCXyXgVAeTK8Fw+ug4aoAFYGpnNb7HdidVZh+TwJ+ZNKYx+KXykmdKvvStgACKgkoVYJ5adLzlN6PnCXmAnEFXmgcU08yVL78vtxhvt60RXFbEbgati4BJTRTAU2iCOHEWuSHCco8QBWNUcxHyJNAvP6KcIz5zkUE4wHKkIpXqlsz8Q+VInfto8n9UAFG/JsGm2Qhys+WQSoKtqoScFWep5SYaj8UACSoq2sCOQGX7UkNqAYh2idVT4/1+7kRdex72yLsS1FWCRqWB//oA+i87rvhHL9TVHyIZqgmI8ye/iouPPwbuPzsV5AKmCPyUV6FUvKvbQWodJP+UHuS6s+qvV3VfisfuL3JmPYA1NvYPxEXOCk+rPyo/bpk3RKi5lTBNBI4JZ67BJRUjSo/WfKAKC8lHGs4m2MUxAhopdBoYNm3sdpy0fI9URRTHUt1GD1ta39ZFXJDm0NVwsuzIRM+geEqUEvNfdU54cKI+OWKF6M6h6YG3OJhu8vAleJXPG0leEgpdKUNSa8I4AwgllLtDGZVoNd0lJ1Av4Ml+reyVJsKb15D2heW+7drPaGdJzix5wIF/UZH4zm2hgSuIYZBjHmcIaa6XcyQCdgUeKPCzW0QthYSoGWUDkZRhSenM2znMb79jlX8rz/8F3H/274DWLsFZf8UbJZbBwNEX/x3mD32abG5sFaPovA6sJp9NNcOwWk1UeYR0vkY6XyCfD5BGdNzNBUluKA9UTNbUurM806AJX7PXIywLVQNUye3K+AkKkHxJ9S6YALiPMFkcxPnn3oKw40txGmJuMgRJomEqLUcF6vLfSwvLUsVwGAwwGAwQhikoPiZCzC0sZAy+TKD7RAWuqAV9nA6R5DMJOhO1LeV8qZdbno4cWwZd54+gEMH27DaHZi3PoTma94Fs3UI87PP4cn/7xfx+d/+GC4MNhE1LKQNT6oYuODE+0CRZ6p/CUTnDyvYDMITn2cWFBjgpWkmBdKqRGIbqKhGLQ3pCwSsMX9Of1QBrlRYW6IW5nm1zUqsAmi7waoLajEZwMWSfwawORZVqBB1K7+ohq2L12svYAFF2raFe1rbfsjZozqW/rjikduA43KxUQFeLg5JRQL/zT6Z0Qc1g+HaaK+uyqJewQqPrQGKMBJ1+uZ8hs2dkaiHnYo+4lxArLB8yyF88/f+Rdxy332o4jmqtITTPojC9jELx8jSAF57Cd21k2g0XAye+Qqe+6Pfws6lx9E5cACn7v9WrJ68C1/6wz/AL/7fP4V5WeEv/M0fwVs/8JfQ7C5pO5hIQhwJMPNwjHi8IZUMvJfarT4qr4eqoSo/qiRCwSAtWQS0YTHsjcSZcFUvuIjSVdpNmTfIPU/D2N0FqL1lwD3l675Fhd2FFFG4qkVO8YzdLa/WwJX3De1pzD5Fv1nJ99Kqcd4nWa1CH3gqdWPTRmzbyOjb7Fjo2gzMU1Y1u5USLwhGkvuoVtRfi8KVr6+tKK4GXF8E9a4KGP/jWQrcKHDdrXi56pOvum9Ke++7x1/1bS98gX5seJ71gfgh7DkMvBQv31W6yv1w7+4te/a8DqLuei+F0m8KcBUCfP2+rXtPTXsWArLovH+N+rob9ea8YaFwvTntuNjKogUWLXDjLbAArjfedot3Llpg0QLfgBb4sTccQUBFTFag2+tjqdNVwSRFgiyeC3S95ZY1nLr1CFrtJjy/r1QyTA9GrCZqRQYkGfIgwnwcitLqwtYAg3mCMCOUMdHvNXHy+DJOHlvCctvCfDrDs89u4ZlzYwQR0KICbtnHas+Dy5JOlge26AfqyiTR8T3xBB1s72A+mcLzPAGuVChtD0aI5yFWlpZx+Pgh2E0X0+EA4XSKVouq11W4TULSNtylZdjNpiorJQjVUGr3IbsoUERzZMEEyXyK+XiEPI2ltLTZasl2rGYPhuOrwA2WgluO2AmwXNNw2hIeQqVRlcXikSoJ5HyUF1hpSnlxg7CVXrAWFamuqHZUEEym4KKeqIqYaFcPsSfVYMiQlClT8SPAlQXUClCryCeRT6rkc/knAUiKKp+hiFhmOkQezpSf63yE2c4lCQgreR75JdCDafMqYIpfeypXfSws3WRZOI9DK17VJFfvsZSIKkon/xUr2xruKXhrSwgOt6e8EbnftZryed6vu8oYPWUiNGQqd5Wh4bTgn/gmdB58H+xDp4AqBcIxiuEWJl/5HC7+0W9jdOE58S4EFcCcVNH/T+b1GrpKeb9SlSpgqeEqXycl9FL8/qKgjtojcE/9qcM59LRNAX0FXtUknz+pVcs6vZvgmSqtKkeaJsgJ7wSaGZjFKS5P5tiZTGVhhAFx9CVebTpY8214VFlTKSz7ywOivYX6LNHn1rNQoyE+p8oqQXlZEoqpY1X7yBeLPYhWx/Lc0fd3DzBok0adBKP6v+qu0jb8RuwegKwCgixDnKZS7r3U9nC438WBbgtd3xHvWaoJa6WUUgMrKaLKpVLqRP6fyfLTMJZQps3RDBcnIYZzqlszUcBT/Ul4aDf4BYFmjoQo5VJy3qhcTMMGnpmPMUSG733L7fhf/uaHcfR1D6FaOwn4R5R37s55jD/5s9j8g19HnkbonjqNpdvvRevEvbAO343G8jFp/zJPUUrQ3AjVZAeYjoBwLtc7S6EJuhggmPF6o3KV4E98n7k44sj1IqntFa9YhlXxOAvI/xoE5ynCwRCXnnwaO+cuIprHYjFB8NxsNbG80kW348l+ELSOdgIZv8XepEHlX4koKRGGhaj8bbsBm365hoUipc1DiKyMMU8KTAOqiG3cst7Dg3eu4+4Ty2j1VlCdeiPse98Bs3MQ0ycfx2O//K/w2U/+JraCKSrPkYUeqgzFCIHnPM9g5KVAbwJ+ueDTAlWu+gV9NwuCV15nDKiib7HJ60KVadcLAinVuOx3dZ802EKqRJzqfyplBbxVykKApf6uqYArVd+erS0FWM3A0Dbd/9mfeB4YesXQMSV8VN7BMtwy6Z7qaMcQVavj0j7AEaUs7RokZE/02GoMow0Gr2XTctDqL8Prd5AmIWaXLqGYzWXxYZBl2J7OEQ5CpJMEQZgiSmK0W0288f3fjYe+70Mwqgzh9hCOvwR39bCogKNwJFUJre4xeJ01ZNEUO888igtPPIz5cAMrR27FiTe8HUlS4uMf+Qh+5zd+C3e+6fX4S//1f4M7Xv9WgcM5Fw1rv2sqo8MB0vkmqjSEafmwmivKa5zXHUMU80TagteRaTrSTlw4UOp35acthstiu8NFBRWmVe4Cq9q3Wd9J+br99wIBY1o7KP7i2teaIYF1u8on6ZBJqQDIBWzLM0aZq4VdAePq8/PKRGI0kBgWYstFQnsex4ZP710qnKUP6AXKPQv05z9VqSFrb5x8iWcuzWZ1Q1xZ4br7DPEC8nd1UPeNAa5X9Gm9wRL/bzhw3XdeXspvdr/hw/7FAKVwre0DXgBcr6I1vfq5u76HdLEpugHgWn9KDVhv9n5d31E8/9UL4PpKWm/x3kULLFrgZrTAArjejFZcbGPRAosWeNVa4EceXBfIwznocr+PluNLOXmeJMjzCL7XwK23HcXd95xAp0tVpw+TIU82ARx91jJRgCbzELPBBKPtCXaGU+zMQoyDFCPCgqzA0cMr+KYHbsOtp1ZhVgkunLuExx+/iOfOz4GKsLWJQ6semr4UGaNhGeh0e+j0urBdRyASU6AnwzFniBLOZDku4jjF5vY25rM5Dq4fwK2nT8pEebR9WYCrT4Xryhrcbg9+fwU+YYJl6Ul2PfFWSicJlmJ5dDBBPB0j4NdsLMotz/XQanfR6vRgtzpSLky/T8Ipy2vBai2h4bQFRHByz3LIIo1RcSIrJqq1n6NSvBlMhmbtqkHrBAUsZUpKuZg8lGvVp05+fr57GW0QqCa1BbTCclESWBLY1pIPQ5WAK+DKkuFC1HllpoBrOR2iCGfi55rMBphtbyKezVDSSoBAJKNxpE6a3wWuyvdT4IRlwXRtmAw1khJ9Ba8VcG0oSwWZNOtUcCEVQiu0mlIF1HBSzEk+tyEQRMKDWJ6sPptQtobOolSRIDCleDUIeViC6jbhnn4D2g98N+y1E6jyHCUVvJfPYvzlz2Dj83+A0eUt5HSCFHBCJatKKFeMkgpNqvS0+pNARZffK6CoQaUGBhIOo+dtu6FUAh0VzFRQRgFMBT61EkWnQdc2EcrLkIE0hgCaOImQpKn8zLIcAa4jWnSMJxjO56LG9tifW20seza6LoG19iJQnyqwX4C/VlTXUTeCLwmPqUjl8dKygOdGwxTCzj0lkDZFoJpWrRXsnoPaFkKwvjKK3R2bJORKL0JEWSGwOK7HlrYnYVmrnZb4zhK0y7nXNhPi+Uo1ne5zAsiouKsMCfIbTgJsDEbYGs+wOc8xiaj4TJGydJql4OLraUupufhtiksD08zV+ZsEBc6HARIP+NHv/Vb8rR/9L9E+eSfQPgo0uuJnmZx/Aju/8/MYPPowkiSAu7yM9sF1+CuH0Vw/gdax18BZPw20V1FSmc4jLzKYSQwjCnUIXSiqxSwYIpsNUEVTCXdjkJmcIW1fQg9YgivHsFVgUaNEyrJ8slgjF+B64YmvYfPpryOdh2JT0Ox2sXxwHZ2ejyicYufyFsajCdKUbcUgKaWaTfIcYZwjpi9rTk5WwbZKWBYVinRCBeIsER/sYB6j6dm4/dQKXnvrMg6ursA99UZ4D75ffJFHT30Fj/7Sv8Qjv/dJXAxi5L4LjxYi9Cemry9U6BvHLbs04BOQimqZzihUPHOtJxf/2VSX74tHMEE5PYBFpchIM/ZLlvfTJVmNf0oBbMIiUCeCNRk0yPPLfqPPL4OyxFaANhIGfJuhaVQ4mqDdgHKkUNuSgnhR1Wvlo3g3s6KA0LkhkK7tW2jzGH0Ptkc/VxO2o8ZuUVYyMU6uY/ohA07DRZPe3ctdBFmA0bmzSAdjUamP8wzTuEBJ8D3PJdhxwDCtMMbt996Fd//Yf4Wl47dg58wzqOYROkdPoXX8uPiU50EC0+rC7a7I/SKdbGNw5jGcf+oRUQAfvfctWD91H57+o4fxa//0n+HSzgbe+Ze/D+/4/h/GyuETMi5mcYKYn18QYkbIgg3E400B3q63DKe5JAt/hcFAvFTOCQdXkwuC+n6lvE5Yd6HIHH9eh2nRr3m/H6sM+crxWxaB6goG6fciDy1E7c6Bhm1JZasEaAl83YfL6nsHx3iqdItE7qO0JKISXOwOOG5ykQQNZAwqazB0rYXC9tDwLaVOlrAzdU/atYNRA8zumLV7S7qGJyy53vcn2GuFobo3vzS0vTocezWB6/MVpi86zBsErmzD/Xeel26+m6Rw3fcB+4Fr3bYyPuy3tBDxq+qLqtpGL9Tug+EvZR2wewOv7/H6PcqO56V0tC/fgfQapV5wvjGF6y4qro/lGvrsN+IlC+D6jWjlxWcsWmDRAi/XAgvguugfixZYtMCf6hb47958TGAjJ5yO6YiiJJ4HKLIUllVhdaWLe15zGnfffQqtjq8S11m6LqwyR5klyKIE8/EU25s7GO6MMZnFmEUp5kmOWazA3alb1vDg/bfh6LFVFHmEi2cv4PGvXsS583M0Gg6OHWpjfcWFadITMhdVa7fXQ2+5L/+OkwTT8QRJGMKxXbE+oEpvzDLhwQDzOMaxW47g9OmT4lVH78M4mKPV6aK/ehDW8hKaqwfRbPUptVLp6QIgCLuolqR3XIlGnkq58HxIJe0YcRRIeI/bbKHZ6cNv9+C6nlbYGAI8rWYHtt8VH9U6jIjqsyJLJKRKJif8HT1bbSrcCEmVhYCoCQV2qdJq5TqgJpX7Q6VUtabIjEQhUQqkpHcrFa62wC8JK5GXKcSn1FuErUCjYLk5VU9TFAGVeSOU8QxFMkM83sZ8ZwvJfC7nv8wJRIg9VOAVFUXsH/U+SRo8Q5r4JdBYhZIQYiohlFY36RRoNalVEy+ZkItvrvJEpAWBbFtDGoIvAld1HFotqyc56i+1H6K+ZGgWQ4T8Nry73oTm/d8Fc+koU4BQzkbINp/G+LFP49Kjn8VoMEZO2waBLSq4THxbCxWcI31A2wnserruh6466KoGviwFF6fWWuWpj0+dJiZ97yVk1/CToEa1Da8hthlDtQxRcAZRjHkYISkyUQjaliMew+MgxDbVrUkqlhq9bgdLrTZaBEsCoGogrYLMCIgYYrYLWmW2Sf2msjCgMpBgS465VvLqUkuBIpLsrVPACcyeB1trVqGmfjyPNQQXWwRREVI5myOMGPIVI+F+NwysdH2sL7Wx3PHh244C9txX7d/Ij6Zasg63UdBU9ekwzbA9nuPSYIztaYhhUmGWlLLYQrjI68VhOTGVeQRyGgaLQlbUnhlG8wg7aYrlAy38b3/nh/De7/8hmN1DgN1ToWJxhPlX/xCbv/tRzC4+IyXwlsu+SYBow2514a8dQufwKXjrp2H0D8ForqLhUznvi2p1Vy1PP2uqClkuHo5hBGMY8RRVOEURByhTVe4t14sARGVNUlSZtJ9ZZZhd3sL5rz2BrTNnpK+3eh10Vg7C73SRJDm2ti5jtDMUpSWBoMWFG60hJOyj4lUUzDxPZQkHHM8NpEYT22kDgzCGkYZYNnMcX/Fw+sQS1tZ7sI/ejfbrP4jmqTdgcu5pfO6XP4JHPvFb2CG8bXZkkcimspPeBbmCowJQRX2oFLuE3Eowrc4f1yCSgl67uahiRVEooU45Ip4fQnXtEaxC5koO0aIqp+y5USpwKlXtOqBPFmNUvBNMg+n0tCVQYWksJ/c1dLV5LXCM10psXnsErjLGVlRN5qKCdB2CVgfdloNOqwm/6cF2GXim1MkmFcpSAq/GOHoLi+a1MOH5LXhrfURVhq0zzyHYGEj/HyUJJmGCRm6iaXrij87Ax9F4iFariW/5nvfhdR94P4KdLQyfeRzeyioO3/sQWt1VsSEoSgNWqwfLaaJMQswvn8elM1/A9uVz6B44iVOvfTPMosLD//rn8Dsf+xi8k4fwnT/41/BNb3sPOn1aC+SIglQW3ngvL9MJwtFFZNMJLMOF2+zC9JvibS7jIT1Teb/gmdTAVcZ8PW6LOo8LfYSptM1osM+r8UzK8vVCExeQCGWlmkMvGCr1O/t2Lr7Qtd5VBfrx/VrxKtUH2rdF7h+ErgmQR8qih9YmYtfBMZanQ5yekcFG1mgit5soWrT+USpXl/d4XW2glMnqcex5dghXddRU+ytjYW0pU6v8BcK+GOa98KHvpaHrqwlbaw8YvVx7JVh4o8CVd+K6kuWqT7jqOULa/QY8XK+0+SuBT9WDdj9o1ze/XrCt7XPqQNGXlTXrPliD0qse4ku8oB7j61/vX4i9nm3+aVS21vu/AK7XcyYXr120wKIFXo0WWADXV6NVF9tctMCiBW5aC/zv7z4tE7ukAMIkl3CrOArRKHP0WjZOHj+MB+6/B7ecPArbsyXARUANvSLTBEUUIQ0jTCdTXN4aYDgOMJsnmEcZ4rxEw26g3/Fx9EAf6weW0VnqwPMNhKMJnnlyA8+eHYnC88h6C6tLlk5Zh5Tvd/s9NDttmbhH03BERQAAIABJREFUUYQwCFAVpQYrpgCX0WiC0XiM3DJw/NbjOHbkkHjoDTa3ZN+6y330Dh2CdeAA/OU1eFYbRsaYmAqGJK00FJigD2OewEhCJPT+HO4gnE3F05XH7XS6cFp9eF4LjpTXkwVYEnjVaPZheb4qu5f5F0u2qRJNJDiLE1SWvTecJgzbVYCUSqFdp0w1iRdFqi5vFE2XfI5SQ3DqJBFDUtbJMnwbpQBXhpyo2a4qjaUIR9VPSgqzthQwqGBigEo2Rj5jGfQYSCLk0QShBGZdRiqgnZJPpdBUPrKlmlhJKa4p4T+ErbZYIugJtQQtqUmnEpQpUCqBNTqMjGBQnA1U/bkAR3mdVpwJwqt9VHU4034/z91tcyJP6wTaFaSRqFzt3jLa970dzde+Q9SHEh41H6K89AQGn/t9nP/iFzCazqS9RN0mVgcMzFITcCmz57+1H6mamCsAW3vp7kIATrwFGmtFq4YMLwywUDioDqfSYVVsD5bqEgChQlxQ1VpgFsaYziMEVJUTwxIq0dMyB+ZxikmUiuel59lYajXR9zyBSwTrUr4tp5/lwCyLVl6T7AeElnVpviiG2fDS/FrOKpk4qheq8637jfZnlT5UK4oFbrEfCGFQaE+y3xRw4d+EUFQZpVmOSRBjMgvFw5VKs4N9H4eW21hqeaJAFIClrxfxLBbYamhLB4noEZUqgV0QZbg8CbE1mWMUJpimJcKUbZcoOC8+ngSuSllNCMlzZ7KEvqgwnAXYmswwqyq88b5b8BM/8T/jjm99L4AeDJuqZ6CcDzH7o3+Di7/7SwiDMaxWG5ZrwRSbj4YskhieB7vlw+/24baWYLdXYfYOwVxah9FdgeF1YbCsWc6xiaIGUgTtXNBJIlThRL6KZIokHaNIAyClJUuOKktgErinIYLLl7D17FOY7VwUexV3uYeGYyOcRRhtTTDYmSJMc3iOBdd35LoTcXxhohBvhkLE3FTUllTolwlcs4FB7uDRyxm+Poqw1jLwpqMtfNOxDg4dXULjltOw7383Ond9O+LRFI/8yk/j4V//VQxmIUy2h+Oqfs/FDtpeUDnJxQ3COlmBU4E4HKOpqlfl38rmgNdakjNcjVjdlOsrKQqEhK6VKd6mJe1neO5E7VsJkM0zin8bYg8gqlIqFmmloscawjtaVhDOe9q/129YAl6briXBVxxrEqpxZSFH6fLYT6iPtBsFfFZTNF30200sdXx0aJ3TcmE69Kdmn68VrgogUyVLZTlL3LM4k7GwtdpHaVnYPHcR289tYTQMMAwS7MzmMq5Rle7aNuIkxHg2RRqlOH7qFN7x4Q/j4MkjuPDEFxDEAQ7d/gAOnbgPle0hZhm9LGq5KOIU6XSE0fYZ7Gx9XWD30VP34sDJO3HpK1/Cv//pn8KjT3wJt3zLN+O7vv+HcPfr3yTvi2eBWAtINQE9oucjRCNlLUCVOb3HS7epVMBSkaDGZ3qcsx+rMZg/0h7OuoJBUsUa6j5GmwHxYuW5VkOMXkBT9wHV5uoGxTZT1gIaNKqVW+WlXjvu7tIldf2LCjkLUOWRgvuKvIv6XcYOqUCwkFPlareQtZswPFdsJlxb+f3KqMXjk3/tU9NqW6FreaCqrVrUoqgCe7uLiVcRPr68yvXVgK57ylJtqnBldeYNANda0XvtwJULyLVM9KruDddyKq54LArdv+C87ML0esTQ5+wahKpXVyZffVf3K5/3tndjCtfaN/1GVbZX39sbe8UCuN5Yuy3etWiBRQvcvBZYANeb15aLLS1aYNECr0ILfOR9tyNOgWGUY5IW4rtIdWbTrHBkpYN7bjuBW08fR6ffExUXy36l8Jdp6FGMLAwlpGMynYl362gaYRakCMJMgi2Wl9o4ut6WNOwoSlA5Ng4eWELHNnHx3DaeOTdCigaWlkx0ffLPCo7tSUBXu9+ViSLBSiKBMWoSX4mCK0dKD0KClJDlvx2cPH0SS50W5jtDjDY30chS9A+soXfsKNxDh2B3lmCXPsyCgSAGU1hQWoRNLLdPUCRzFLMJ4vEAs8EAcRiIqrDZacFu92C2+nAcj3FbYKo4g6rAsB2/B9PxlCclJ6YVw48UcGVpJz0SqcJseG3xW5XEZQ1SFb9SCc0EFVL6qhWfAlupEpJKRuX/yommwNoauLIcWcMyJcpQvp1S8s1/irqV4DVFUcyRpmNk0x1gNoWZJciDEebbFzAfUOEaibq19hjlBJUARES1VgO248LxfLiOgq2y6xrKqVJ2PUGvZ6Is4dUQUDwQ6SMqylJV0r8XYKEnQ7WyqS7V1KWgNVBke5hUXhFksUw5nqMoMrirR7D04Hvh3/lWFFSD5SGMaBvV+a9i+zOfxtkvfhHTaA5Qscb2lFwyLhwoFd0ucBXoqr/Ei1RN0FU5ooKmCk7qCbxWi6o2UBN59YctqIBrXcoq6laCSdNEZapAqVmcYDQNMJlFCKIcKfeJJ0zPaKngTrIKMbsHg6AcE33HQofgWxK/ya4IsrVvLIEUAbYWQ7PtCW4Fd/C4NGBVAF15IarXK2AvNhDsO3oXyEJUGa06KpamSyl3DXJ12T8XAWp/TLYfFamjWSTAtchKtFwbh5fbOLLcRr/NYD61mCDl9eJpoHoClXEsXS6rXPZFrtICCOIMg1mEnSDFLMnFezSi7Ql9hgn3mFKvlWy0k8gZtFOw7zHQqYGN8RznxhNkJvBDH3gTfuzv/A/o3PkGGGVHrkeWqheDC5h84mdw8TO/gYhDQ3dZlOziSaoRkagrHRuG48nCScP1YDo+LPl3E2aTPs4dNPh7ejw7HRkbjGYHps8FF0+sRXS9PUqGvtHmI0lRshIgS2FktCSYIGMw1dZ5YD6ECQaDpZhMtjE/fwbTjU0EswQxA6ikdNsQtX+eleLZykuW46hStJrIshJukcA3S1wKgT88n+DMtMRtB3y8+zWreNPtB7B2+jbYD7wL7j1vR1k08NXf/FV88hd+FmcvXoLRJID0BNgaEujG65jXEEvE9WKRhvhKWV9SNq78fKkmrxeNuG/0ouVih8F+XSDMK0QMsCsaMDIF8XkNxI0ScZ7JvhO6SZ+V61F5IGrjDjkzhLFcO2NQmt8geDXhmRZa9PJ0aHcC0OIizWgdouAWQa3dqNCygZ5nYbndxAoD3XotdDpN+C0HJoE7LTvE8kErJWn3wRAvqkKLDFEwVwrkfg+W38TO5ghnnjqPjfMDDGcp5lmKvMrR9C10PeVTPY1TjCdzdEwXb//Od+DN3/vnMElHOPv4l2EZLRy75y1oHzmB1CwlOEzK86n0ZUjcdAeDS08h3DiHbu8gDt33EOA4+NIn/h1++5c/inOTMd74PR/Ce7//r+HQsRNIaY8ThnLv4L3LpNJ4vIlkuoGKgYNuC6XLhQdbAKYof/WijFIDa1iqBwHx69X/NixfoC7Vpmwf2mTIAg3HGu3NuzceKjU8VcWyYFN7NYv9gFKP8r06m1Ap50W9SvU3PYJphxMruK/vhfJbvbDI85oZFlKniazZgeH7OkwNomDmhuWv3eUitWd6KL+mJ6srAVc1PO7dyV5qQ99Y4Loftqr7Ud3mL9q/GwCu9TauDlz39uMbBVz3/O6vfG51t7qm812/6JWA113gqhdo6+vherFzHYT5SmwNruugr+PFC+B6HY21eOmiBRYt8Kq0wAK4virNutjoogUWLXCzWuBnPnCXlP5fDjJMU3rocYJSYckzcXy9h9MnD2J1bRWO1wIk9EUp65jMXSYxzQBRZgXGkxkubexgOJlgHijfVs9rYn19FSv9JtKQpf9DUbEdWl/DgV4b4TzE5WGIhGqoRg67kUvKcLvdQW+ph1anI6okKlsZmMUya07E6OUaxyzXB5I4kwn60voqDh+/RcpZBxcvYXp5QxRvq8eOoX/iBLy1AwJHGqUDo+TEVylzCL8KbY1QRDPk0xHCwWWML28hiWJ4nTY6S0vwOj1YDMZyXPGhkzAh2xfgangdNGxXAVdOKAl8UgLOXJ6rBcp4HfEaZTgWwRIfxDWSU5NcwlYKsEQdR/WfTnEWWME2N1FKMJWCrYSupS7bFLWNqBJVefWewagqqW5QiVbQ4mCOLBkhnQ6A+Qx2ESMPBphsncdsZ1u8BStCD1Es6omzgOVK7ANc34fjurAtKkX3YKJgSFGr1p6rSjEpCkiW3krKt1JCsnSfJFhNfGvViQaGu5M/9XMJutAwU03QCfaUDQFBcErgWuZwDxzH8oPvh3vbm5Dzd3mARrCF4txXsf3wp3H+i49hGs1geHyvI2XKkoKuy5trdacoXFlGr+0G6olWrSxRyuFd/qhtCBSgVZWStW6rVnXVQTJqZi+A0ySSB4I0xc5UhWFNw0REjrmU1qrpu7I1oLcid9cU71nxqmT5tDAYFWBD0KEsAGq7BgUW2G0EgvKc1GE19F0WT0O+lW2hAtF4rlWptJL98L8SVST8WKfNcLFDixgJ+RT45nYUvLIIbg0DWVmJKndMxW4UC+HoN5s4ttLF0eUWltqO+CsSIGfEZQQhFKnyXJsGMlAxycLzSrw7Sfa4eLMzizCIMoR5gSjLUCSFwFaBMlRDVgWiOBMPXPHmrZSva1YCF0YErnMcXG7iH/6tD+OdP/BhNA7cARgtCQYyigzZc49h5+P/AptPfR6J78Dq9OHaTVGzEzSLstG0YDmeLLTkDL6yGdJFxTS9rGlR4sD2mrAdH6CSnUF4loeG10Kj3UWjvQS0lgB+77ZgO01pRxVvp+0VDCqvc/F/NuMADlX3eYZgPsFo6yyw+Syq0ZaMp/PZDMF8jiRMkSe8vmOkqQoybLDfsO2KhoBYv0hh2TkuJxm+tpUiTB2cPNTBfSfauP30Yaw/8O1ov/59QPcQzn329/Hwv/oIHv/iVxHRhqLpwHIsKd2XZOzKkj7MsUYBeCocFbCnClX+JyF0BTKGiLHv8zyJZ3KOhAtSqJBQ5ZqVSERFbMIslf8ujRBiFEgIXGmUrdWQtR80r0sqZnWht/Q9ngdeFy7oq2rAsyy0HOXlSjgc0iqHwLVUym/HMtB0DCw1Lax2XKz1Wlhe6qDb66LZ7Ugwne3Sb1uPwxooq6UUpaRmMNp8PkaWxHBcH5bbwngY4KknzuDcc9uYRblYv5Qm2ylHy2nI/S0uDEzGU1hxjHvvvgfv/uEfRO+BO/Hsn/whNr7wGA6cvA/HHvp22KsrKCRYDOLp7JQm8tkMo4vPYPTsl1EkCTqn7sLK7XcjmU3wmY/9Cj7+a78O5/AxfP+P/W089Na3090U2WwkCx8GqzFoVRKPkUzPIw+Hogxt2D1ZDOQimoQWis8KhxZD+QtLOb1S0nP8lmA49ndaeNg+DI6psoBCuM3xaH+Ylh7L67FFTLMZOKYWb8RygLCW4xhBul6AEa9W4aS0/6FymwvBvOdzUVINcHJnlGqJSsYSerlmlo+MzypcGLRNOHZD+gMV1+qmpGxLCHKvB7juB3XKPWYvz14751ylQl2vWl3xwe2FcstrkF++7APgzQeu9R7VR3FtoVkvBq67PuGv8AH2SipPpZze92e/vLRWOcup23vVrhf7yzT5KwWuUk1VPzfsfs61q1xr/9m67f+0QdcFcH2FnXnx9kULLFrgFbfAAri+4iZcbGDRAosWeDVb4J9/zz2YRjm256nADE6KfRhYadk4eqiJw8eWsLS8DNejl5wrZfhGgyX4MaokRSOrkKfAlCW/OwMMJwOE4Ux8G5f6S2h3+ojTAqPpBFkaSwlsr91Eu+nBEXBnIi9KROEcWZ7IRLfT7aDVb8NxPaRpijiIZFJvM4k4STAejRDHkQZEDfhNH6vrq1heXUUYJLh84Rzmw210O20cvvMe9G45BafV1mWInBTau0FNnGBSJUkv2jIKkM9HmG5tYGfjgvhPtpeW0Fs7iGa3B4fQxHY13GTNs4eG24bpMkSM/qANNEqWB4fi4ShQglDF64oPH60AagWQAohqQsIkbyp1BHiJTQBfpxSACoJROUTfViqJlMJTUqJlEqyAmwqpysTjri4FV7+jGjmHIedrhjwaI5mNUcUzuEWAbLqF8cZ5zEdjpITnuYIjdWFeRYjsWrB9D5ajvTfFBmDfhEFPJlSglg770pMagXkayCq1qAiaFGDbLTPUwFVNgXdha93vVVtRIasDuahwrQrkaSh2EO7KMfQf+C74t78Jpe2IwhWzLWTnvorBZz6Ni59/FJP5FPAIUBiYpkvoRdi5VwYr9gKEQgI7631SPpW7SlepYlVWBMq3VqWwq0m3UnEpMKWggz7DckyEazyWNC8xDiNcnswxDAIESY6M2TAwxLtSPk37yiopn/K4rct+qfQjpFAexFSAqXatwTABqIKqDUl1l1JLAd+E9QoUKLWtOo81cNU8Qs69/FxUy0qBLYnsBBcCaKkUttX3VFKyfJ29vSpZGY9ZlGEWRsiLTPxaD/S7OLHWx9F+C/22C8uzJKE+pkI4N2CWCsjDLNXiR8UoHKVqzNJKFPPbkwDDMFGwlWFpBUGnLe2elDGCgir4SlTvUVEilfNjYF5m2BjMMApSvPvB2/GT//jv4+BD34HKWlbtSoAYDBH88W9i43d/DbPxBoq2i0a7JeOTIwFCUhyvvFxlDGRInQlD0uvZF+l5zLAzA5bjw3abYkFQL4QokaKyJai46OK3YPpduM0lmE4TBRV7NhWyXLxpSh/O2M4MhFJ6TOlHDJRqEKZWGao0kbEqCabiCVvw+1wl03MM56JCQkA9myKbT2DGM2RGjFmVIo1KNOGhR6sCjNBaXcHSfe+Cf+s3YXzxLP74l38aX/jkv0cYpSgsT41H2kpCnIvZt7XcT4TWvC61KnrXakPbUkggnUA6+iUrmJcJcKV3sapUoC1Erd7nohVV8ASqGdWwPBaGqWnIumf9oWxB2JsFuBJKipsn7QUgoM0ncDNpsVAhTnP5PLYmIWzHt7HcdrDa9wTEry35aPc7sLtLcFpdeK4P27bV9aUXj4TzybVdIk8zJHGI+WSAJJirc2TYGI9DPPPsBVy6sIMkLWG6VFBzGwVs+su6tuxzFM6QB3OsLK3hTe//87jvL7wPgwuP48u//jGUqYU7vuMDOPr6b5b+QDuRhuXC4viRJIh2NjF47nEMLj2H0vFx6DWvw/qtt+P8V7+Cn/+//gm+8OWv4bt/4MP44F/961g7uIJytoN0xvPfQknfViOFEQ6QTXaQhgHMykaj1UXl+ShNnqdclMyiHBYPEY7VFjK2Bb/Enob3Go4rrHbwlC85/cTlvqS9yTUA4zhYWzkIbOX2i1Q84AW4iupfhUcquwcuECooy/dKFYJUgPD+JK7Byh6F9ymxrKAGXIVnZQ1HfFwrLgxqSwnHFBMaLXkk0JfLQ/7wyhYrn+ejuuc9ctXenxx/d61z9tsKSAdR1ggv9+f6wF29seuFr1dQlerb6stt6UoQr/7Z/vepa+CltvRC0LvXGnWp/816lv1GldXXFSo3+nmK+arnjZftG7tPPi/uRgvgerN6zWI7ixZYtMCf1RZYANc/q2d2cVyLFvgz0gL/6D13YhpmGMwTKWm2qwpeVWGp2cDh9SYO37KCpZVVeM0eLJup9AQxnEAnUgpbRDmSoEAYZgiiEPNohiwPBax2Wx0kqYFzG0OM5yF63SZW+23xkqNKhl55K/2+TNgn07GktHtND51+B26zKdArDmPxFXVZpmtYmE4n8kVvVUIaWg606Wu5sgS31RKLgcHGJbEHoDL3yN33ob1+XCaDAkTF/82V5Gf+kwCAwJUAA2mMbD7G6NI5bF+6KDCvs7yC3oF1NHs9OH5LgqpExcPJr+XBpLKJ+0ZQSukN6XMWArQo4M8IVbyOlDeL86Wk2KsJmqjBlIkoGMIkfphUINE2gJNPAXac7CrQWomnq1I7KrsBpX6VsCNOZCUSnCpXZUGg1I+ELxmMLEIVT5GFEykzRRrASsaIB+cx2byIaEZYQ/hLZlsolRMhhuvCbfsCXAnbdv1ZWVYuilsNXnVZeO0DqoCd+p0AFz3jULYASvVaJ94rWKhfw3bQ1gQ1qK3VrdJm4m1L39oKRRoqj93+IXTvfxf8O96MyvVRMtV6vo38/OMY/vHv49IXPo/JZIrKccSPUamB93mw6lJWKWunMk9/yRxpt9y9DshS1gLS5KKS1QFUAj11krf2klMK2prW6LCsgpadBUazENvzEJMkRcQAIQJXAQxq+3LaVIqXCqdi0A9L7gU81aFiKvRNyWvlpUotLcCUSnUDtkXVoIKv9KNU9gGqpFedH1Vuuis21sdcnz8F0KnQUwnx6tNoY6FChJSCloFzKYqqQFxYCJJC1OGWUWCl08Txg0s4dXAJ672WpMCbTgNZA0gqIKOCEqYs0AgKqRTIISLh77it0STCYDzHJKASWJXes31SOAiklD5Cu1FhxSfktLAxi3ApzHA5KbAZBrg8jdE1Dfy9v/J+/PCP/wSsleNAru0ishDpuS9j51O/jsHjjyLLYimhN1uuqDqp5lagXFl6ELjK4grhteXIvwmFxEtWVK5UwWrgyrZkYBGDsETNRyWfjZLvozWJ5Uq7FrzoLBOW24XZWgGafeSeizSPYGY5bMOC6bbRcF1Axi0qZxm+x+tAWXXIH+k7+nzWfYJjGwP88gxJmaCoEtgl4CQZ8svPId56GlZvBc3b34zKbOKZ3/s3+IP/92dx/sJF2UfT9kRlyH7HvkkYqlcXdLfRimrx/dynSlcyQFmYUH2ZVgK8xlWOPTXMVEMXYoGQq1UYbY8gix0FF8JoPaJ8RSXoTSseeX3UENeoVN+hTphYmstpAl5NOsYoqwuxD6H1BCp4toVe08Nqn57hbaysdLC00kan14TdJgjvCDB36FHNcXg3xInhg7xuuCiZoUgzgabz0Q6iyVTCBmljMZ7GOHdhC4PtEYrSlHumqgZQ3rO2KC7ZLimyNBO7mZOveR0e/MB70V1r45n/8Amcf+zLWD71Wtz9zg9g6cgJZLpcnhUmLhdKohCz4SY2Lj6N+XCAlfUjOHrvg7Ls8av/4p/jF3/+l3DX/ffhB//b/x73PPgAGsEOop0NpGii6h0USxgnC5HMJwinIxjRWCoY0OyidJoKDsn9hFvkOKIqKzLxa+U1RviZyCKDBDXKtcB7IOEyFb1c2GG/VPcthmtxCUUU0QJbE/2VSrUMFxkJXMVuQ/u9SgWJVu0rWxOOy6qvUCWtB3B1TZk2CsNGbpjIDRup6aKk9y2BKz2OTYJjvWVZi1Ae2jKW1d7VV6OletFN3731+/Sy5DUCV3UYVyFvL3qu1OP7NT9vKrONFwHCV2AdUH/01VWtLwaush834bOvdPg3CkGvtSmv/1y9eMuq+Oh6obnazv7nj+vtNdd6jDfjdQuF681oxcU2Fi2waIFX0gIL4PpKWm/x3kULLFrgVW+BH//24xgHOYZBLmCPyedumaHnGThyuIPjJw5jaW0Nls1QKHIBBvNwap0jT0JE0wDzUSRqKE7KOfensqTpezBKA1ubY3z93JYEpqwfXMHKUkvShrM0Qq/bwqH1AxImMuXkLwrg+a6EZRkNRzxfkygSn0LX9ZGmGXZ2dpAmCRyH4U0sIKWFnY3usvKhY6lmOB7Ctw0cOLSOgyfvgLNyCLmo8hoqrIdlvqatgGeRiecjoQRVoAwmuXz2DMY7W+Lf2lleRXdlFX6nB5PqVk4eBX462iqgKZNm8RVkuWOeoyxSCf+ij2PDXxbVGyfvAuhUzaRmJPvCrURBR5iqJqh8gZTgax9X8REUSKlCkVTsr0rNFtPG+kvApVZWatUNA9AqekNGYwGueRzASAPks8sIN85ivr2JJEpkEyKQJQQpC1FFEny77aYE9uxXr4qP5z4wun+SV6tC6t/zuNUsXtsO1CCkVotq31TZhiZ/9XtrwFuHO/H4BZYT5iT0nM1h91bRufftcO/4NpTNjkAlhAPg4pMYPfIpXHz0cxLqRuAqEEXKnWlrUEPUvfAT4d+icFVKVqUuqe0VVLjWroerLmtWEFRZAPAoCc/5h2W4dam/AtGqrDpJM0yDBOMowSxLJVxOFJkCcZW/rfQS2c/dIk6B6PS+JHCVABjh9kr1K5vX8EACs6j6I3Si964OvyFw2vOi3Qs3EyisZnd6vFHnVkWQKBUrwaAosqk2ZMWxBNXsefZyPOD+x5WFmAeTxehaFY6tdnDbsTWcPLSM5S4ho+oDBGyEbqJVU9/CpLWIBsx5aYhSloFNO5MQg2mIWUAVay4Bd1RJTmAgyCusoMJ9PRe3rbYQooEnL4d4ahLh6UmIp0czzLIS33ZiDf/4//gf8dr3/Rcoqezb2hA/zzzcweypL2D8tUdF8SeqcrcF0/NgubaoHC0CTrmWVGK9+F1y/CAwlQA8WbmBwX0nNHQYjOco6i2hTsr9Qam0qVx3AEMtALEQuqSXplGIgrZhqnC90sgxG5zDfPMcjDSH7y3BbffErxP0jm0vw+wsiZ0JYSz9NGWfdKib9FoJMVOg12Dpt9eGQRjMsupwjHjjaRSzbXirx2AduBWDp5/A5z76z/DVR/4I88wQJa9JoFxpj1h6XWvwJIFF4nmsFkoUFno+WKjHAdVXdd+r1e7i56xsD6j+1DFsejGjthjRavOikOuL/r4yQtSlwsJ3BP+LspW+2gJdDVrUKFWxCo1TnrYs6e+3PKz1u1hbXRLbmma/B7fbgdVqil2MeHQ7qvKC15aMEbzOJSiM3sKpwMY8iRFHcwTDAcLBSMZPHs88yLG1NcZ4OpXrx+K9Qe8zt0lfXarO6a8sizV5jk6/j9ve8BBufeM3I54P8dTDv4vpaIZjD7wZp173RrjdPhLDRuH48F0fLhpIsxij4QbGl56FGUdYO34KnWOn8fDvfQof+Uf/BEUe48M/+mN42/v+HPxihtnFp5GVFqz+LWi2luAYBZKMXuszlNOzMNIpGk4Hprcq1gOiti8TWViV/eXr5aEUAAAgAElEQVQ1INcB+y4XrThgMbSOzw2qb8tCgKz0cEHAFThbmh4K0xV/VVl8oLK1JHBNBbpygVCNB3yvvj70opAaZ+saAT2+8h7L8U/sRPh/AlfeMx1ZBBXg2rCR2xYMLpgQuFoNuOI7rby2awsA0frXAYEvC1z1fUBXRNQPZWq8Vb1+v/XN1R7arg/kXavSVY3dLyc+vTHsp47m6rC1vn88Hw3K+14lWvhqAtfrO0dXPuP7tMZX6xLP+/0LsfXN2Jfr2oHrfPECuF5ngy1evmiBRQvc9BZYANeb3qSLDS5aYNECN7MF/qe3HMU0LDGNKlFQErg6VSwK15O3rOD4iaPo9JdkAkqXScJWZQXAssoIwWiGweURxpNAFHjtbkt88BzLxZxKs0s72BlNJd1+ud+F7zWQpYFMWvu9DtbXD6Lle4jSCEkWwfNc+L4vvoNBEMtExvN8mWSPhmMMBwM5/G63C8/zkGc5GSX6yz2BlVQy5kmCfqeJtfV1dA8dg9ldRUGYQZUf1Temq49HA1faCeQJGlmMcLSDjeeeRTCdotVuo7O8jPbSMnzaCXACyeLphgrOoZUAbRZYVlyrskSFw0mcScVaCzb9XQlfpDKbalqGahHM6PRnDbs4YZUwKIJZrfTiz0TdqsOyZDIr50EDVx1cI6pAUf0oCKdUi1QXqSmW2Bxkc+ThSIArsgRI5gh3LmK28RyS0QBZSBWconbybqrGXFvAkwQF6ZJ2TuhUGbr2wKvVujVM3S19V+W+L5oUyXG/UAn34h69q6Stoa5M6rUiUxKqK6VKLnLY3T78u98G9653ouz0ULBgOR7D3HoW0y/+IS4+9ghm44lSYhH0iHpOp6vXUFVgeP2lbQK0rUDFtKl9vqo1nxTPXQmWYtn0HsQV4K0tBmhBKUFhkt7OrwIpw+mSFPOEnqQ5YpZW0/mB+6VLsHeDvPYsVAU9sBRW1IZSnl1Lh2qllWpHwlYq0QlcWW7NcylYQIcO7aqJa0WiKAdVSJi8Tqs5pSeUqp/SaFXMFWT/qDA0RNEngFnsCQinlGKVZeJ+leNQy8LtR5Zw2/GDOLy+hGaLCjitkRUfWJUgn+v2adDHszJFNRfHMQajMTaHI2xNAlymh+ssEfuFNC8Q0iu2pGdnA/e1Xbz1UBsrbRNnggRf2U7w9XmGs5M5zoy4YGPg7/7Ad+Jv/Pg/hNPpYvrZ38Twsc+LtQNtD/LpAEY0FaVu6VsoXE/KpJ2GI0pHlnKLWlzCxkwJD+Q1zTJvgUui8lVK4lrFKiXS+hpXFg8KjNOKgYtJ/D1DBelby0uaAU6mQH5DADnKCNvnn8SlrzyKcGcblumIJ3ZDFgQMWQAx2x7cJhWZLH/3BQYzLV7BSZZaE/7T+9pG68AxtE4/CPfoawTYZtNLyCYbaPgduAdOiYfw1z7xq3jkV34ag50hKrsl0JgIk1CUXtpincAzroPWCFK4MLMH7Hf10qojaqX2rg9wbTkiCmyt0q+Vg6KCVTCNix31+Ei1OaGehIHpxQ/VR5VyjtcZxwKGdxFh0n9cADdVjbYFy7bEy7PlmRLYttJtYrnfQbevfLkbTQabtQHXF7jsUKHMKg56QXOf5DPFa0QsWwz6iGYhsjhAEs0QD0eYD4aIwkjOXZICo/Ec8yCUcyH+p3qxiYt9zBqkYpT3IW47zxKYZoUDx07g1je9De2jR7D1tUdw4bHPw/KXceL134r12+6E0eqjcDvitWryfkJbg2CM2cbXMd84g3azjZXbX4szm0P8wk99BE889lm884MfxAf+8t8Qj9rZ2a8gpm935zBaS4eVXU/DFOhazc+inJwV/27HW4XVXENhuUgrevAy0jKTNrWgrERgKpsJrs4JcBVfVqVclqubkJnhkLTesHzkpofMUIujZpHB5P2KbcmFSVZfsJfJfUPd38Q+R8ZQMXzRi3A13Oep0AGTPC1cbBIVrVJ+F4aFxDCR8hqi7zCD00wTHqsq9EJnrVJVIHwvDPGln6t0VYMMs/WSoFYuapioqhuubitQf8b1Q7QrgVe1AKH+vISydfcDr+p4oC9ZVf2w/8+1w1a56Hff+p+quvX6z83ze07dAnse9deOul8Kttb2DnULX/sWb+Zs4crbWgDXV7+NF5+waIFFC7x8CyyA66KHLFpg0QJ/qlvg7775CGYhg24IEpn0XKBlpTi82sRtp9axduCAhLuoQKRUAkeo2uHEkZByNpri8sYOJuO5KEKXVpfhNX3MZzG2t6eYzSNYloler4Om7yBLQ8TRDA2jRMv30Wl30Gq34LfofWjLRJnlr3EUI89LgaoEsEEQYuPiJsaTCVzHRb/fkwCnLElBzrC8uiTgYzKZyWR0eXkZS6ur8JcPotHqS9khJ7n8EoApiISQjP6ttC2IUcUBpttb2Dz3nHj09fp9NJf68Ht9NNtdOe6CxaumCzhNWHqSLh6YBAUCzBjiQyDrw3QZoOOqcmTxMMwl5EnmZnUVsCoAVwCCE0aWSIp6lN9bAmVqtaskZRPSqLgQpaiUiSvDiZj+zEkgyz+116uE2ZD4xSiTGQoC12gKkx588RyzrXPylU8myMIEWarK0R3bFKWx5TooqMQSuwNOWMUQVAO4Gn4qZZu0gVgM1JBVTQl2Far1RFVDYAUw1UT2+SpWrRbatSCgIlLZE8g8UNS7aqLcyDI0qgJm24dz25vhveZ97AggbrKSGczBOYRf+yw2v/QnmGzvKMVmgwCJUEdDV61M3YWtBSGCVuRpYCR+lRoAiJ2AVpeqUkFxclU8prYa2C3vZwgdFalKucrEHiqz6E3J1HRaCcT0G+XPCF3zQsAWASTfJ6dOp3ArdwFVVi3l1TUofoF6SMr8WZ5OFbH4a9YiMaW+FYYqoWDsOwquSol2benA12jILc6HkkjPvpshLzMFhDVMVvls7KvqS6b9klyfY9Vt4NaDHdx9/CBOHDuA3kofVpOBU8ppk7BVSpXpxcvQKmlTMRcQNSEXPC5vbWNre4BLozkuTiJszBIMkwyTosA8q2AWBk75Nt6y1sJdq01MixyPDyM8Nc6xESfYERVxhrvWOvjIz/wkXvvODyF8/DN47uM/h8GTXxTbDov2AY4NX0LJgMJtIHMJlRy4Bj1caaOivTwlGI7erTYs+jczGEt8lVXpuroG2Ka8ZmtLEPrfSo22uo45DjHZnX6uBLaiqPQk9R5pLuOQbXFZJ8Xw/Nfx3OcfwejCeUl3p72HkRXI40y2R7Wk63Is5rWhzqFAe8JR9pMiRzoPYObAwZOnccvbPoTeQ+9Do7+CfLYp4XLW8jqM1houP/U4HvnF/wdPfvZTyMuGLCZRiZtJ36QdQJ3FrtWsGsqIElx8XZWCW130+pa3q3xVP2MbUe4mfVTUp2q/Cdh2g7Zk39VrRK0r/ri03OC4ubfAYFRK1S0LRPT8pccwg9Zoo8GyfdtCy3fQarpoNR3xDO90fLQ7TbTaTfitlhwj3Kb4oFY2FwOoZjZhigp7D7iqQ2KJPZPtIlRJiDyeIQlnSKdTRKMxwjBCWXBMBoIgRRjGagFHh/BxXBTgqmE14b3YLHChrMjl/rJ+z/1Ye+39SOMxdr78xwi2LqN7yz04+sBD6B85BaO5gtRtobQYMFaiQeg72kRw+TysqkT38EnMrTZ+/1O/i0c+9Ru49e478J7v+xEcXT+K4OzjCLbPomG34a0chdVbFvsAgk0zGaIYn0Ey2RG7ELe5ikZzGbnZRMKzUXKcTeW6Fg215YvncGnQXoe/Z5k/Vfe6REIk9raEaVWWh8LyUTRcgaPiz0qIqn1a5f4l1gWFXpRQAV1U2ArC1SBdDGAExO5VHoi3K9/J/kMQzPsnl03o/cxtOMpn2bUteOSvPI9izaL6rLpfqnvJ1XBkDeG0dfGujYvaxj7MeB0k7MbA3u7FtXt/rbfzkorPlynpf+E+1NvYv62XNzV4ISLUQ8AVgqlejQfhm6lyvbHzUY919b31hY197eFYcv/c10ivaH9ejcZ+iW0ugOs3sLEXH7VogUULXLEFFsB10TEWLbBogT/VLfD3vvUoZiEwDZTSzLYyLDUr3HHyAG49eRh+s42yZDgMJ7KSKw6jsgQQlEWM8XCMwc5YfFbb7TZa3Q7mcYwLFy5jMAgEHC4tNXFgbQm+R5uAOdI4kEdL8enLgXa7gyPHjmFlbQV5nmA6YYBTKP6snU4XtuOIuvXipS2EQYgmQW2npRLf8xwuLQV6bZlEzWYzKfNlgFZ3eQVubxkNr4OqoSbU4kNae1dyMk/4mCYoswAp/Vs3NzHc2hKVYGd5CV63J0qoZrstqed0CCxNX4Brg6W9hLh81tZls6VhobKbMJhEbjsKMhAK7Kq3VKgVwUxdJk+wReWc+LQappqYEuwInFLKOqWeIdiU+A+d3Kz2H0Woi7MJNKji5PZUeTH97qosQJlMUEQT5MlMgncqAa4XML98HtmEVgOJeLjyfHm+I19MrU51WA1BgRypzPf0BFWUWirwSARn4jmrFTICVSRp53mKmRqu1sC1vjjqidNeGfLzYawKcFLhQXUYUYPQgVo+uwH7+INoPvghNA4eU8A1CmDONpA+90XsfOlPMLxwAXme75JuAkfCTQUeFYBUX8rvUVRUuwo9DVx5dDLh53v2VKECnDRwFXik1a5SMq0VoWJPoN9DJV/KdHYJdypF3VrQViBneFYulgEUG4vCTmCtUncRfGYajtahXqot9ia5DOgRhSvLyUVVrXwzlTpQHX5tm6CsJwiJCHKpYFQTvj0tlVJXE/5yv2T/tKJRVNCVoYN1lCKaiyhuo0TPNXBkpYU7b1nHbScO4cD6qihLCbdUOI6pFh34H/phEubSa5SYhQA2STEbzbC1OcLG1hjntmc4N5xjK0iwneQYMjgrzXGL08Drl12cWvKllPjcvMSlMMdGkGArDDGOcykl/uH3PIS//S9/AZ7Xw/bHfw5P/97HEIwvwW558Dp9mM0mPMuBRXhIxS3LkW0LToNqR459hEfar1gDV1GU0mKEgUgibKPSTqEJXkMqWIxetzx3bFt6Iqtya4NewgR8NlXyTdhUy/IKjlMBro7D81dgtnkBZx/9HIbnzqKqMnlfnhbIokTCfnzHFeDKz0+rDGmVy3hISws6RudpitmQCfUFDt16J+787r+K5bd8EEa/jzydS9tbfgdpHOHJT/xbfPajP4PR9hZXXNCgdyu1jVQB1/7MculrU1Z1pWvf4H12ATVx1eF4Ui0ubUIFMNW86t9KMa/0gvV4LJvmwpEaTLQqW3l38tpV/te6brru9wJcGTqogCstNBhM1fRcCWjrdVz4TQ+u78NuNeE0m3B8TxSePEbDdpRKWYNzAkcZe7WlhtJXckxT/qPVLnCdI4vnKKIQ2TxEFIbSVryW0iRHEuXqutL2H8oDmAJO9n1lUaC8UCsUWSmLJP2jR7By932wl1cRX3wS0ZnHUZod9E7fi7XTd8FdPYKs2Qe4MMmxL0nU54djGFkCu9lB2T2AS4MBnvriw/A9E/e/6V1YWTuGdOMMws2nkXOBqncAjf5BNPweTNODVeYo6PM6PIdkvi3Q2W+twfAPoqC9gKjZI6Ccw0IK06TVRBuF1ZFqD7FbYJAbfYwrdZ5UMQLvYQzT4nWiguZUeyqVqPJN4b2RmJTKV4an6X6lAwcFzMp5VyB29/0CW9X3DMyS+y79kWWBqBSf1swmcDXFFoQKV1cvQKnrVC8gXA9w1RYT0gf3+XLWtqy7xSXX8cT3SqDaNcHGq8DWK23jZsJWuVxfJUuBFz5bXEezv+ilr+Q87N+Y8mzffaq5KsivX7mnit3z+b0qSH8lB3wT37sArjexMRebWrTAogVuqAUWwPWGmm3xpkULLFrgG9UC/+A7jmMeVhhNC6RFCtfKsL7i4r67TuDo0YN0v5OkcE44bVt7hRYs1TSRZRHGwxHiKEXTbwlw5QRz4/I2Ll4aIghLgaW9jo2V5SZaTV+gqLjXVSWCWYBgHqLV6eLEyVNYPbCKJIkwGQ8ldZvq1nanIzBjMBjh8uUd5FkhtgOuRz9O5YUn37uWgJsoikR5urx2AJ2VNbidvpQH5w2+XkFEldROUWqBMktQMeU7mSMYX8ZwcwvxPBAbg/ZSH3arA7fdFUUUPRJlYsfkbkJVBqtIaruCR1LybrqonDYqqoL5O11uqYCs+pIJSA1cRclFT1gq4ghctQKXwEyHtqiU5z2/zhqkEdJRZczyY0nPJrgVH0gmq1OdSKaSihqrikco0xmqLIKRxyjDCYKdDQQ7mwJcU1FkMWTJgeNR1UclEAGfonQ2lV/C9mqlmyoBJVwibJMEZwmI0F5y4lfI/VAKj/0q1vo1L5xQ1LBV4KAOE9uduujPED2tfK5SKFcywc/grt+BzkPfB+vY3VLibyaRhMXkW09g/KU/wfZTTyIMaXuhgKQoAKV8Was9tQmqUqUpcFIrWWV+rXdEwRL1ndpP5QNLeFBrfWpwW6tma/VoPTGncisvKqQFREEo6kEqXAsNXPkzlbckwJUl4nxNDqoNa/uCvVJYadu6ffaHlBD0iSeshscCLBSwFuWghrqinNXfi4JXt4UcN31OKxVwRUBMJaoE1jGsDBX8hoG2Tfhno+2ZWG67WF/p4ujhVRy/5RAOrq/A73bRcNuobE+UaArUVeKdXEpamArLMit68s4RzmcYDOe4tDXD2UsznNmc4vzOHNtRjFlWoMgyHHaBb1n3cfuSg+2kwtdGwOWA+B2YpQEuTKYYxgXuWV/GT/7k38eDH/wh5M88hmc/+k9x/skvoGrk8HstuJ2OADcujJgs1ScwJ2S1GZhlCmzlwoEAV/nbVAspVLhSpVoruSSIR8m/1TVhwSRw0osQEjbFa552LBK85alKAVHPss+lKGLuvQmXNh5WgdnOeZx97BEBrry4GAiXxBmSMBIY3CU8dGxRzadlJh6ncq6LChYXDNIUQTBG1Shx8I77cdt3/hX0X/8eoN2S802QxSWR6ZnH8Sf/+iN47JO/Jwp9gxCXynZRWCtAJt1K+obqT7VdgCyyaIWfQvpa9SztoLOwODJpFbSEt4m3bP1q7TGrDEi0wUC9rqPAGFWi4tsplhja9oL7KVBWlqRUWbpRwXNMsajptppYarvotB3Ynis2Cobro8G2dT3YtiuBVnI+9VjMY+HdSdm7sGUU5FMrFcrDlaGIvF+UKasiIvH+LtMUURAhTlK5NrK0EDAu+y1jn7Lr4MUs+k7xYqARMhd3GlLJQcuOVr+N3onb0Tx2G5DNkJz7KrJZiEb7IPz1w/DXDsFdPwp/7YAEriFVAXy5BMlFUuJv0ufX9RFNdwRk9lePCHDMhhtIR1x0ClFQ2ds5CKe1CsdpgcYcOX2R55uIR2dQhttwLQdu5xAa/jqKRgsJ+2c5g1Eoiw5WvVR2H4Xp7/ZxpXRmcCOvZw3mpS0duY7odVzoBcWCCmVZquSiRCk2Aw1+SXAe20Nzd23rotG8gq7chj7rVLcSuNKjnYuhyqQ1R85FCKuBitexbcO3TLi0yeHp3KdCvTZLATX4K5167SFQ6z613/D+YvrrULmqMfb6ieTLqVn3Pzte5648f3H0irjwhfv6/O+vCHCv//Cu+fH3mqDzNWztRs7BCzer7v/1wV5d2bq/WfY/X9TbXQDXazhxi5csWmDRAosWUHPMK97ujOpmjO6LJl60wKIFFi3wClvg//zOU5iFJYaTFGmRoNcycPr4Ku6+/Tj6/Q6yvEI4p79nCsvg1EaKWUW2kDA0Kwjh2B46rY5AsFkwx/bOADujCHGqJq++W6HlE4w6osjq0D7AMjGfz0UZ1Ol2cGB9Hc2OjzSJxT6A6lfXddFsNmX+trMzxGAwFLDFlGXLoXKlgWbLh+d6ooyiFQFBjtduo7t2EJ2VA7DdlihFqcSBAFcV9MNJnYC1JEH1/7P3pkGSZfd133n7y3yZlVXVVb3PvmEGO0EQIEgQ4AYQBEgRBGFxMUVKVIibJdphMmyFwvYHh/2FXyhKFiNMSqQUDtGiZIs2KZmkuGMllhlgZtCzdc/0VlVde+759uc4//99mdk9PdPL9IAUmDVR091VmS9f3nfvfXl/9/zPSYaiEurtbaO/vy+QKoraaC514DZb8KMW/EZTfOuYhkx/OqrTJKVcvAi15N7maxAqeU2AUFYW1kxwN8os4xcnSzUDyUTtJ+ocKlNNcIgJxZIwJAGZs/uI5BbxQz3LUSXhOwXKVBaoVNVRUUTYSjsCKo7yZIJ80gWSHpCP9LHpCNngAPHhDuLDA6SDPtI4FWsDAiCqIwnABN7YasMg5d9T2KoKV8JLKQs2CtdyClc1RIVl4xJcM7UE0Pch6q65flvfJxVwmiArA1xlQWzcARUq6mtSWUwCLFE6WYxg5RQ67/ovEDz4LvW9JYRIuij2X8Tw6c9h56kvostry6JZSXdXqDuDoUqNNCDHePbVYT8mLftqz78pgTWqV11qCXs1SlktJ65DWjRwSkEtoRVVY/RtNWBXLA5UdSsBXEY9KLCVYIbglZ6KJr1d28X44RrYqv1a7QZY2s8xNB+SpVsdEtmmillR4Gl767+NLcIURGt4Gkd9ChcJ1Xt8fJ7ByTOELGP2bKy3QxxfW8KJ9VWcOHYU68eOosNQoiNLCJcYAhUCVJjbvqiv+UV7AgJXqi9pTOuyLLwcIYu7GPT3sbt/iMs7fVy80sfFnSE2DtTHtcwr3N108f7TS/iGuyIM4hSfuDTAV/ZLxLkF3wHifICLOwMcJBV+7GMfxj/8p78iFhl7v/freOb3/63xZ47QWm7DDUO1SCgIe2zYhHAuLQOo4nelDFzGOPuxeLe68hjaAnBzo77mnAREnT4NhlPoKpsmUkqv/q88Hj04XX7XnsJVgozKyZQbSE3xZbXtHIODS7j0lc/hcOOitJvtR0iGMSa9vthFcB71XUeqAngNeT4MGxtNUgzGCSaTGFYyQLvt4O63fj3u+cDfkXA5O2pOQSVtVC598nfxZ//il3Hx3GW4jRU4gYeCalnpGwoepd9CfY9NWpG+p/nANgOdNBNNbUYUujLISn1b5XfG21a9TbXMu54jarKlFgWqlud4lDlPwCUVrQpbxTtYXktVro5doRG4WGo10GlFaFPB3GC4oYeK4V8e52fftD+tGMzmmwnWUoWignWqk+VVZe6trVlyWNwcKGgtkKHk3E5v46KQtp6MY2RUX2eFhPlRuSrPJoyvGKZoNnIIb6koLyzkmSNWIqSnYdNDtH4K0cn74bRbSLtbyHa2NE0vDGAHAVqn7sPqG96G1upJlJWPuHRk3FZpjDzuA1aORtRCo7kE149kLor728i6m6jiAUoqoTmnB6totNfhNzuonBZY1F/lY2T9DaSHL8JKe/CCEG7zGOAfleAr6RM5la6JKIktbwmWG4l9AK01COllvpH5T9uFX7QJkQ0y2uUQusr8o5uLusEo+m7xGqevK/+0bT5KlaRUrcp8Z4A4Iat4txr4mlsOMoumBC65uGzgMN4tcW0UNXD1XDRYpeMYde3c/WdWyfDqH6bUzXceuBof82uA6WtRul5vzXiz4I2PY0u+0pfetWuPGTOqXyFl6/o2AvWW4tWvcCPo+ddB4VpvOqnfuanCeZXudL2WrOe8a5PPZM57xTS017gAuANPXyhc70AjLg6xaIFFC7ymFlgA19fUfIsnL1pg0QKvdwv80488hP4oxV43QWXlOH28jTc9fB9On1znOgqTJMFwGCONEzhlLotHKdujiqTMJMG7HXXg2S4mkxH6wwEGLOcdJBiMWHptoxnYCFivixJh4GJluYUoCsW/jp8jW+0IzRahTCkQJk0JmVRtSf9WAqcr2zvY29kTetUIWSJKb1cP7aVIPF0FthY5giBEtLyMxpFjaCytirKGpY0lASRLg1lvq+Z/mrLNBfK4j2ywj8O9Kxj3CTMcNKMlBNES3GYEP4rgMriLJf5cIDKdXMqJ6zRrVUQR7DKQS7wZCfWEUrBM2pC4Wn0ooIL2mAotWQopVgBzSc2y9q9Vo0buIynoBrYqcM3FX0/UUwI11cdOzoOgIsuQx0OUcQ9VOoCdx5IszYV52r2CpHuAfDhAkSSislLhpmg/YREmCH9gYJArZcqi7xE1r1msGTBM+jP1cDXBIRoQpMCVCkG1HTB+ebWKcr5zq0GrAkNJojZlt9IQ+nq1BYMoCLnAd6lqKlClYwRRB52v+x4Eb/x28ReUgKp0hKK/geSFJ7D3+Kexv3FR4Ib6+PJcaiCpYWN1yb+UgRuFq7SICc6pAdFsfT3DxgpqjQpwCmz5M13gi6rKACNFVoRZ9CtWpbX0RapYCVhFo6sBSrQfYP+X39GjU9SudTiaKa+eayMBvsajtVbY1eowUWgJVzaQlYDXAFcJwzKwmMcnHMqp3mMwju0iq1zxm42zXIBrYGDr8U4T9508ggfvPYGTp06hc+Qo/IgbFSHsKIAd+tonxQHYUR9gvj8C1yJDSXUfq8jFpiGRMKLx6AD9w13s7+3isNvD4SDG5t4I57d6sPMK77n3CL7j0eMSlvSZs/v4zKUeduJCbFMJrnrjITZ3EyxHK/if//Ev470/8HHEZ/4Mz/ybX8LlF8/C9ZvoLK+iFVFJyvweQrIEJeVvfgDPDmTjgdBVAKuxzqDqVWErx7lRpItSr74AxhOXQFHUsMbaQ0IGdeOCc4uoaWUzghstVBCrspkm2lQOBs0mbCvHsLuFK88/heHOJuyA9gY+0t0e+ju7KCoCOhc+ARJtBMSf2Eec2dg6nOClvQF2+0M08yEePNHCW977ftz74Z9E+Mg3waY/M6FfVWKycR5P/tb/jk/8P/8nBuMMYWtNvGJ57dk36KurAm6jqBYP1pltiI5pVbnWOnC1c669ffleDXAV9WgNhHRTwEwyZo7QRPOZ6nCWji6hY0Y/pspWqhU1EM62GUpWCkyLAldAdONFgG0AACAASURBVIs+rc2GhBqyqoHSRgJBmSdFdWlsW6Z2LZw/zXmLJ676fE8nH7l9aUG7/NSAZ/XOpdI0RTyaIE1SFCn7Uyb+4gSAbAuOI6mo4H/iY8rjOShyCylVs0gRBD7C1jKClXVRslaug3jzAqr+HhxH/bqd9ipWHn0XVh54O5xoBTnvN1R3ZhmS4Z580/qlvXIK4cpJZHmM4c5ziPdfArJU+iU30Ry3hUZ0BF57BRYVr26TDriwsxHy/iWk/UvI0kPZWPQax+A1jgJWKNYO3BywrFjurS43FhmuJn8GxhaH85ZuJMn2DsePufZ6d+E8RGCqY4j3Fy05yWHlBK4pHFoMyPYF+5/xbjUuBIVVaTUF37f4nLvILE+gq4T80ZalKpBwM8JnNY6PJlWujgWf6V/ma7pZUv/7VZSmMndOaxhMf2c/NP15XkMjf9cb1uv98e1lx78R3Hw1cDd/ti8/89uDrTIz/hVVuN4p3ZN+Pqjtlm7+ktd+rVOgPtcvb+Yo82C/bmNt6jq+bnaU+hK8Uo+8agP8Bi9+7eV8MPzq9/ObaZ/FYxYtsGiBvz4tsACuf32u9eKdLlrgP8sW+NXvfwy9/hi7h0N4gYVHHjiFRx+4H+2lJrJygnEyxnicI4up7lG1pqgCUQncbLc7CL0mknGMfu8A48kQkzTB4TDBYS+FbflYaTfhOaUEZnmehaV2A82m+g82mk1EUUOUOQW9RS0tYy0KlqT7aDBNOSuwubmNzY0tUXUud5bQWVlCFAWysPbpbcgy56pCq9VAc2UVzvIxuI0l9VAl9DLAVUKOqKQxi3ZCWqY9J91tDA52kYzHooAMm2340RKcRkuDdViSSngroERVcFwoEpISrEgJP7/5GIG8JkCq5hAiL+FC3kAHOS0u303AjlG41qpWARnmc6z+aUmJqHw4p5egBJWYhGghHJrSLCCI5EBgXoJy0gfiPqyMJr2xWCikg30kBxvIBl2UcazlwfTCKytkTK0mSOfyWxSrDI9R5aTk0BsuKgs3gcwKVcVOoVZ3mLJ/KcUWldtM5VoDzPrPGq7wJRSqGM9S8VDVJe5VnnKinFPvWPED5TKYwNXz0H7smxG87SOwlk6oMipPUIz3kV86g/4Tn8TeC89ImjjbXX0jufDXNhVYWsNVCYkyylOzgNHznAedVw/3mf9rDfM13EXSts1ijBYNtUpKoodEqEw7AaO2NoFYkgUvyi5N5Kaqky0hqeYE7fWGgRxblbmzBVWttFWArq9tyrXrEDATbiVQ2cDX+hg8Zw0V42uZIDbbBavdx5MY43giIGQ5CnBytYMH7jqO++85iRMn1tHsdOCELVV3ey4qnyCG8F9DpUQrKSxCr61YOlAJSP/WGiIT9iYjGY/x/gbKyQB5nGB7t48Xzu9JWfbXP3ICJ48u4wsvHuLPnzvAlUGCyi3hhSWG2QQX9mIMBxZ+6Lu+Hb/wv/0aomaJK//ul/D8J34fceEi7BxBY6WD0LfhVinsNEaWp1KCbLkhGnYDHsew78KirQDBntgM0NtUbURU/TgH5Wpl2bSO3hFfUNqOOH4Il4pYWgzIODYcz0BAWhGUhfq+eoGPoMnXyDHp7WP/pXOID3bhhERWJcaXNtDd3JISb7/pIPAc7lPpeC8dTJIK2/0E56gO3j1AVKV4x8On8J7v+ShOfejHYZ94DKUj0WSwshg7X/gUPvWrv4ynn36C7pyi5Cdo5rWXQCxRuM7GhgTJW/R6VvW9BtjVwUPmkcxMkpAo03ZSyq0QgGNX/YcJ9POptUo9V8j0UlcETMOzKGYnetMJxpgcTL2KXYdBjrQ2tQW4tpoBGlEIP2S4k68WMoadTn1j1VnWbHhxriYQt0Tdz3OX+czoAXXK059x3pBznQ//qyh41aDHjL6qCW1cUmQp51IxKTD9m2OTKmHeg2w4BImlJVY+FRLpXxKg1mwhOnE//CMnMTrcQrx9Hl4xhmsVAtX99fvRecM7Ed31IGyON7GPqZAlQ8S9XWS0nIiOorl2j/DM+OAFjLafRz4ZSAUEK1J8N4QbtOGyMqVJ4EprjZbYYNjZAHF/A+PuBeTZAJ4fIYyOwfNXUJSenG9RjiXITaohJByrAdttyvjhLsbUb1UuGe8Dxo+cc6jYnNRzEzsUITDHlN7b7DyFUyZwxaRDFcYKPFU5K9+cS8VTyJdwt9wORIUvG22EwlWJ2HVQ+D6cIEBUA1ex6rk66GrqwXqD0v56o2w68+sumo4P89waeF173/pqfTh8Nbj5SrBVx9OrfV2fmN6s6vJrGbgqbNXPdrf6dS1wvZXnz8PWWX98lSPM9rledq1fBp7N57Brj1b3gpltgj7iISbSLb4WLbBogUUL/CW2wAK4/iU2/uKlFy2waIEbt8Cvf+xN6PaGOBwOsbTcwKMP34vTx06KR2tSDDHJ6E1Hi7gSZZxISJHLFOjAQxQtocHQlUmBw70DjAeHKMsUSZnhoD9Bd1giDCOsH2nDszMkDDJyKkTNUHz2oqiJJtOiHUfsCbI8gecTbLBcVxVdgR8iTnJcvLCBCxcvCYA6dnQdx46voRn5aISBBKDocr4Q1au31IHdOSmwlIjD5gJ/GqrBUsdEF/8soywLpMN9xAdbiAdd5Fkir+2FtBJgsnoLTqMhwJVhIQJNatjIha4ErqiyVFa3shgnPFFfTVm41wowUVYRiBIAq7pVPOwIbowKsL5i07XcnEqGgJXKVlG1Eobxm5+CCWslnITfLGFWAMJSe8QDKSumjYCUnSYx4u4O0oPLAprLLFX1EX3+WH4aE8rG8Cn2I6Qm5hF1F5VKM1M3Db0x5be1etWoW2X9YVRkCmNVCTTv5zpbpBo1qZTNGZ5rVG6ikLrOh39Vz6liWcqNszE8u0Dj7rcg/Lrvg3PqUWl3Cduhb+3eWSRPfgr7Tz+B3v6BBFURSvP61KB0XrVae6/W1gK1wk9lsLKUnnm1TRWjplxYJaYK+QXiGihlAleIODVDXuGyKFuNTYBqwI0twRx4pgpUgYMG21GBOkWseij5MkeUvwvYNRdM1JVKso1a15qq7fQ6zJ7Nh6mCVjLC5brllYXROMFwNBTlYyv0cPrEGu6/6yTuuusEVlZX4LXoaVwrvqnaZricj8KooCkedWTlXZNthZUsy86rWMC52FkwXXw0RG/jonxjPIKVZxKi1euN0WgGOHpsBRujDL//9BU8vzMU8NYIINB1dxTj3G6KU8tr+KVf/B/wno99HP3P/y7O/vZvoL/Tgx+tIliK4FBRz6HL4KiUas4CuWweeAhsLfeHsRCgspXnRnWr2lGwjRSmS9uKJ7AxndQad70WHNce7U+otOSGjat9wowliz7JMl45R/Aa8bE+vIYP1ysRDw9xeP4c0m4Xts+5KsHwxRfR39oUv1avGYpNC+cabkpNJinyohRVYm+U4fzGJqwyxZvf/Cje+sGPYPWdHwRWH0RFMMYNlu4OXvid38Kn/o/fwNbBIXK5fhzWnC/Zh2T21J5V9zF5m6bU35TO6hZDrXLVTRmOUdd1JFxRQ9w0PEtF7BwrrPwuVDFv5gaZJwS4ain6VB1pSZTVtFy6dnvlYyXMz7PFu7UR0L/VRbPhiZUAS+Itl9hO1bm6YUI1LAPfVOkqDrCcT6hGJnAX9bxaFdTnQNirG21UODvi3av+2sbDmQF8VJhOOL+m8s0ANCrBp+FYZmDrhouqmRk6pxuMtG+gzJu3AUfuPe0jd6N1/D4kAdDdPId0ZwOhXaHJygq3Ae/UA+g8/FY0jxyXfskqA7ZLNplgMkkAQtLOOvwgQDnaw2j7BcQHl+BUvCe3BEKKjQ03AsIWqqADx+/ACSK5djnDLbubSAcbQDaSe7HXXBEbgcry5doVxRiVlUk/ryxWfTTFL51WO3I/FCsfXnj9t1huyLzIQWA2C2XqodUA1d4aKEa7BrtI4BTcAiin9w15DmEvN2gkmIubGoS9gSh908oTtwfOpxlKTDwHJYFr2EDT81XhyjlILFhmmwjXQtOXfWoyVi03D1xnc/KNP4Hd2Ue8Ety8rreqGWMyVd1JH9lr3tLXKnCdwVa+4VuDjnInvI02v+rz4W10nWvVtDrLzj5OmA8S10BZ3XKabupew98fbNzae7+N0148ZdECixZYtMCrtsACuC46yKIFFi3wV7oFfu17H8E4TpBbJU6cWsO9d51CxAUYA5PKsQDXNCevq5COJwicAq1WiCAM4HChk1noHQ5wsLsvoC4MPRRWib3uGOMYWFrqYG2FJbIxkmQE17HRpr9eq4VG2JBgpSwrJNAoTRW40oMuaDZEQet7AcaTBOdfvIiNy5uimjp58gSOHVtDELrwfVeAK2FGWeUCC5zWMvzVE3DCtiRXE7gSbDKwQ9LCy8x8rjTAdbAnwDUbD8TmgAtIh6W9rWV4rSVJMWdIDoEr4aSWDGqoFYGKBGXZVNoQxlLNqXBAvE0JY6bBMzWQpQcdIQbPjoDWeLdOoYUiDPUPrFf+DMPhQp2L+EwCUqh45WKVlgRcOMOhuoiLX6omM1jpRL4Vto5QxmOkowHi3o54+uWjntgJEA7a9Dl0bClvLZJYUrBdASCEQRocI3YM07Avc24mfVvOk6CCZEWWHyZAyKS719BVfleX8dZIw3jb1lBEPv/XpcX1YqBWdQqcUUAii3qyUy7OkcNbOYXg7R9B8PA3iuWDeLTSc3BwGeULn8fh45/F7qWLGMapqKMIg6WljQWALkYUlKoKr/aTnUWFTROCjNRXF10zH1YN0lI7AF1PmetPRbMJNVLgagCpKb0VgCfXXxc2ogAzvq6igjU/53MFiBpVkvQzo5qW/lbDVn0BVZcSFkmPNBYKEkSkUNWwXwWHBn4JcCaYEhWwjSRN0R+OZFMk9BwcX1/BPSePyRiMOi3YjRAlxwGhKhPjRQltUsONnEwhnZ4TASP9igkYeS0rN4ftaKl2Okmwu7GDF545i0vnNpCOYrhVjtDKcGq9hXtPH8OkdPDJF7bxyXM72E9iRA0foW1jkhS43J9gkFn4sb/xXfjvf/EfIYx3cfb//g1cee4MHLuNpaUj8BsAvAoF7S4qWxSnouJm+7mVKB3ZHo7lw6Oy1Sdoo/cn7QQY8kPvXfXAlVAtUehxE4WKbxNgJupQWgu4AlypciX8q0PLtA9ribturlD9GcB2GnC5uUM7l8EOuheeR94fSNAWQdPg4nlMdjbl6vuNSIIF2c8mkzFG8RBuFOHU6dNwqgqXzp3HKJ7g+AP34eSjb0R0/xvh3fU2uEceknPrvnQGT/yrX8GTf/SHGFLR7al3q8yRMpfRo0E3TGTMymma61iP3Rq21mNWVKnKtLiRRp9Uzvl8v/JVB7gZ+w2dLOrNGCOfrzcUhIvp71QbrGBAmkssXRWeBoGDZughogdqw0MjdCVE0Q99USircp8WODruqLKlJ7WGmnGO5g8lgVE3y4wvN0cs33utcOaGggRtSXUDlf/1GM1F2ZpN1HqnTBgGl4kam20poJdZULVSmMflvGX8WajcVFV5BnAzs9lBo7mG9vophHefRn94gN1nnoY16KLdZOCXh6K5hOaph7B878Pwl5ekf7gOvcxdcAut4rnS65wbfGmK5PAykp2zsNIR/GZTQsRYqcJ+XDH4qtGBF9IKZBnwWgJGrckI5WBTfF3zpC/3CEJXJ1iRMM2iSMTaQisDzKYhQxsJcfnNkEk3kI0X8Xm1ffFZlQ2HknYLmXEFV3sBWvbIHMj7Wp5JuKNTJPAs2sDwInFupWd3olUqIp7lfashwJW2J3mhnrYJgNi3kQc+3LCJ0PXRJHDl2cr1nldlX61SfdkHNtMtpftpsYfxxlZqqzBzBqSurwf96nwMvB7cnLc9qP+uU3Htj37jc7tZNev1jvS1CFy1z9feSnqfv5Wv6VxwG9B1PvStfs2X2yPMa5av7ZFzHfqmTvrVH79QuN5UIy4etGiBRQu8ji2wAK6vY+MuDr1ogUULvPYW+LWP3C9gr72yhLvvP43llWVRH1F5lmUTTGIqT0sUmSXedCxr9H1VdMVxjtFwgslwjCymp5sjFgFZVaHbGyHPLay021iKPFRVjKLM0GiGWFpqo9EINUyEXpFZIdA1TxnUZCGMmlhaXUa705KFca/Xx8blDQx6fURRhKNHj6LVbosayPEdSermmkfKYG0XQWcd4cpROAyvokJG/CFVsScBBFRY6dJbIGZO77vuNtLxSJR/RD+27wtwDZePwImWpEyay35Z9skHbVOGypJVppVTaVOXDJswGQE4BKKmLFL8UAkkTRhWXWpJhapAKFFicTFuFI31cQRIzsFWqti4ghdwaYvKtnJDXTgLJGGoywR2PISV0YczR5lNUIz6yHp7SPtX5D2noyHS4RhFkgkY9hoMA3Pl2hdpSqok3q2CjwUe60J1fvFFsFhDEwYLaaK7KZ02AUIaqlU/Tz39ptYKSmGmvo11cNa8j6NyGvV1rSFi7cGoQTyUiWVSPhw+8l403/4huJ11PTJ9a0e7qLaew/DLn8bWmSdxeNhDToRDxRrPi+1Dj0VCVknNVqie0ytQo9qnC+s6hIpdgLBHAKt4vqo3o5y/gW1apq8KZzYTHRz5WFoCzK/VppB1DvZq2BatBkzauZGhzLw0jWq4Vg8L6De2DjMhrrZ7rQ405ru1Mk/6GnunwGeCQxPSJsCVqe+E546onsdjDeQ5stzCiWPrWFtZEi9l1nKXVJKJyrMSUG+zb7paJsz3LqFxEnpjiy9lDbYYKkUo5jfo8Qr09/s4d/YSnnrmPJ57cRt7+1S3Ai23xF0rNt716DE8dN9JvLgb40+e3sAzu10MS85HHuyiwn5vgs1xhrc+/CD+l//1F/COb3wMO//pd3Dmz/8YSTJBs9VBi97MnqbC8/zoe0z9pIxFaYcKlaN91LU8gVsMXWLQFYEpYZ2GjikUl+eIik9Dg9SnVX1Ptb86cL0Ajq/qc/YDzj2iopSNltqKg2DPh2PTvqQBOCVG3cvoXXwBmIzheA1RoPeuXECyf0WKrBt+hMBrIE8K9AddpFWBtYcfxL2PPAirt4PNZ17A4eEYHj2yV5uITt+Nzts+gMbD3y5WFhuf/2N89td/GReffQEZ5yCXoVuEcLrppDYh1wOu89E7Ovy1J02nAtOvFFZqv6w3A0x6vfRRPY6G4Rl5uxxsbkNBnm82sMy4EXuTqhKozO5EX/Co6aPd9MWXV2CrTz9cVaQymC6ZAlcCXEJg46c7hcFmfpLpbM6TlgpaV31AHT8A1c4C+WRc81QLFGkiwJUK1yyJUaWZBkYZcKzzQ71FUvt/mD/FX4JqX471TPqY12jD9RoIW0tYvY8BWsvYfukcDi6cgVfEaEQd2EELVnMZS3fdh/bd98HtrMJ1GrDtEAhagEf1fyY+3gwQLOMBiuE2qmwkrwGP/rH0+J7oxoHfgEcLnmgZCFdQuS2xqrDiPorBFtLBjihaGYDnBsuwXdoAsZ2oNq2DBlWtKp7kcl9sqL0IFa+Erwze4sZkZYmynBUaOp8aL3MTgjWdT7MUbtqDX45he7x3spKFc3qGij6yDNji9ZLNTh7bE5VrWrlILQep5wlwtcKGWM4ErNrgZoDe+udUfPPAda5k4BU+XqlOX+fwq+sK6moBoxqcZ16v/aPa9Y9wzeleCzdfBkrnKkn0gDfGw7cFW+dZ5Ov13q+xG7qVl3k5oLz5Z9dNXlsC6DNv7WLPK1xvBX8K1jdzVH3GV7+XWzuPm3/Xr9xXFsD11lpx8ehFCyxa4M63wAK43vk2XRxx0QKLFriDLfCvPvYAgkYDR08ex/HTJ+GFAZIsRc7vZCILSU1XtlBw0ZrESOIEg3GK/igWn7oGvfN8BmhQxeJiEqcYUJlm25IU7UtQVS5q1PZyG82IC0OIh19KyFpWEpBlV7QWyAVMdNaP4Mj6KlCm2NvZRnf/QBbvK8vL4htLSMl0YpflowEhYy4+rlTnNI+cRNheloWfJEkzuMpAHwFidZm3nFaKcrwvoVn0b80ZCsT1GD3fWsuIWLLZPoLC8VVRJcEpZHIsMfVhi+qNKhv1ba2/RRlqQINSQgVNUgpvEpZl1UcIS/hnQpwkOIQLUf5bFIsm3EnsBFKxFJhKpcSKgMDVQeGFKO1IfCCdMpaUaSseyMK/IOTh++wfoOheQTbYRDo6RDIaI+mPxfOP9EhUxSwNd2xN204IXU3SNpWqtXpP1hemPFhWHbqK1YAs9b2sQZ8mmdfqOJW+Cbi+FtzWHngSCkX4efVyRq6bKMaMOpQekaKe8wQWUtFLsOwffxjtr/sI/HveonC7SAD62Ha3MHnhC9j6wp9j99IlxDkBsgdXyr8z2QwoJImFsJhqaAJXBahWTsCjKrgZcDVl1aKCJWytVa6zhbiCVLUUEC/X+nEC60wI0XTROFPbEoCIM4EJDlOYO11eTeF1rWidlWSrotWQgKkaUJZKU7H0bIFNTa3aM6h/KL9qswKeQw1c0zRGmo4Q+MDa2jKOrHbQJOSkiQf7lvRVVS8SkApadit6CMAqLThUy/H9i82Ag0I4biXzAa1FPNdDrzvGmWcv43NPvohnz+9gNEmx3AxwarmJ9dBCxwNOHesgWm3j+e0Rnrqwi/1xImq+VDZ/Mmz3xrDCAD//Uz+KH//ZH0J1/hk8/3v/EduXLsNiuXk7EtU8w5VkaAqkVrCovpxGoWqUwXz/9DMlLCU0FX9k4/tZey2riFl9KEUdSXAtj6OKWMcJIR2BLcczVYUyXFydPzQwSNXgHq0M6K3JgD4rx2DvEvqXz8HNYjhBE3GeonvlIrLeDlq+jXbQgFu60nZ7+wewOyu4//3fhrXjKxieeRy7Z8+htx8jobWIM8HyfXfj1Lf9KNrv+Biy0QjP/8d/jc/923+Jg71DlGKNwlJxIOM4E79hPf96s2RqDSLz2RyqkVAtMyfInowJ9zOKaQGYU4/DOcNhLRSo/2fgT63y1mMQTLOkX+dBDdLjSbK7MTDM9yw0QwLXAEuthgRmUfFKVS1tcaYKV86DQkocUSqLvyztDsTywNHxLXNrLpscElTH1+Uc4wUSJMY/JTBNHm8bBTphJsdHIupWAleta9fNMxl79ViuoUzt+0hsq4mKZpOTfcOGzWoKgn7a9iyvYPnkAyhdHzvnv4zB5otwLQZZUWkaoLFyBK17HoJ//DTA8/RaaLTWBaBmRYJ0MhAgzKwoikSpHhX7gpLnPUIx7sEivCS59JuwwiXY0REgXBbAKffOpI9idIgi7onKGlSn+/QZVn9cub2LN7p6XLOSRFSttBfwGlp9YdNegJ7OtOWxYUuYpPHENv1nel8WL2vanmRwJwdws56GfXmRbGxKYBltgbIxrDwxKn29BxdOgNgOkdoBcs9H7jVQBqHczz2HNjmAZyC39qqrNxDrzb9XA2im/uS6qFILMczmw51kX2bavvaQdbVNzfx0W+PqL4OTzW9eGbDeKlh9Vb/YOT53PUXm9T7Cymb4nIXSrZ7PjT4WvxbIOn9seT/TaezmL/K1r6/VDle/52vfg7bdbM5khYFu4M8rtOtnTW/yN2qK2/z99fvOQ4vQrNtsz8XTFi2waIE71QIL4HqnWnJxnEULLFrgdWmBf/8TX4dmO8KRo0cRLbUFBCVZIuEVUvDO8tm8wCiOMRqMMO6O0e+Osd+PMcpzNJo+Tqy2sdoMZCE8STIMJjHiLBWfV5b9E3Z6jo3OEmFrKKEkXKKzjDKlkhJAoxEJeBmORkiyEp31Yzh6/CiKbIydK5uIRyMsRS0sd5bheD7SvBA1a2MpQrPpi5qHi2QnXBFfOyeMwOxuAkeqQS2SBOiiW0sCaS9QigKyGu4jG/VEpcu0aZYkcsHb6qwgWjsBu7UmwFUW+lwo8iOwSSDn4l3CtKRk0ijlTDm9gBT+TAgLoYqmm9dhO1pabX4vvIpgmHYBVJgppFWlJ9VS9GsljNUPvRqGxLJ6R1SDPL/KaUqJs52PYcVdVElfIKVAsTQB6LHb30LW38Kkv49kNEE2nEgoESEDy2WDiH61ngLETOiLNhhDbyR8xqhdDXA1VEZLogW4UuFk7ASMstXIUnVxzp+xjNuAnPlFiPzdBIMJmJr7UuWoXjx9jpa8S8k3AZdRl1rRCppveC+ab/o22O1VadOKtgqjAxSbz2Lvi3+EzTNPYdCPBXTL+bJfCORVNapCtQoF6aEAHkOXTJBZbTWgpzcXUmWAg566quRMTvfUIkGVkcaqoPaEraG0/M6ApRrKCmytIa5JbZ/zvJRXkpLvWmRjFoBGETtdr03fwmzlrqnsJvCMAT5GaSfQRCpvmQ5uIyfUQCZga2U1QitqCKiur72InHksnowI+0qUNgORCKoJZKgMVW9heiuykNjybDSbIXzLQ/dggGfPXsKTL17Bue0x+sMYJ9su3vPIGt5+zwrcssT5K0O81KuwlznYG00wGA3FDZOq8UFWYGcYY5zm+OB73oZ/+I9+FqfXG7jwx3+AzaefEgsGP2rKhoIAVEmqV6SigW4a/CZKadO/61R1lxtJomwkXKIPpb5Zsc6w2WaqdlfVLlXCBHKqcCUwl5J0QjrXbLRISbMjEJZeoDJ+zQLaJXCVVPgQsDP09zYxuPQS3DwRD+kkjTHcPI9q0BUYzdL5yXiI7e0DHA5zrD70Vjz8Hd8JJxlg97OfQG97E+Mx/W8PECeHWH34YTz80Z/Fyju/H4PNy/jyb/4Kzvzx/4cJ52ABwj7KwpaNq9yiHtuke5nzU6sA09Hmu9l0nGqglaoHpea/9pC4SgFbV9Ga2DpVRcpQMhsUooZWywBCwhlwVSUowxtdq0JgfFsZksWNvU4rQkSFq8/rqaCboI5jjnYCDHISgOpyc5Dzhrn2sknBqSeVUEH6scpmBx/vOlqaz5J99gHO+5wfKNQlmE0S5NyQoKUAN6k4zwq4recpHc8ybdebSmZs8i3bpJUGqdbPOgAAIABJREFU3cnGjIBe+rhSScoS/Aph5yiO3PuQqDoPXjqD8fYuHXylT4ftJvwjR+GsH4fVbMILlxG1TyPorImck30mY2WKGyJoRNIfeY4MpqvGXWC0Dzvpi8I/sz0UrOSgvUBEoNsW2xaxOshiVMkYZT6W5/O8ZIOBYJgA1Vir8L5UyIaVh9Km3yztfjh2uNnCSgz6s3NTS4GrsiRz3etNPFGHa/s6aR9W2pVNLW6gcszQG5jergyBLJIJcmlzWoHwevnI/AiZ00Tmhki9CLkficUCA74Inl2L6n1VVtd2FbNbjbm/3kD4WZuzXAtma+BqMJke9uaZ3Ct/xnsFxWgN7IzYdupzXB9ohuCuvp9e+0K3AzdfFbjOtd/tANfbOZ8bfUC+E8C1bmczXd3yxZ0/h1e/IubTRX0DvwbvUxU++6r/fic62o1a8eW/fyi89ecsnrFogUULLFrgTrbAArjeydZcHGvRAosWuOMt8Nn/6Xvgh4HACIIdlg/Tx9R3bbQaIVzLxXAwxkG3i0F/iO7+CNtbPXSHCZzQw7H1FZw+uozI45psjBFDO/Ic1In6AVO3ufh10IpaaDebAixLJhHL+lMTh6kaCsJQFn3d7iGSwsbaibtx4sRxZOkI25sborTttJcQRS0BKEmeIWhG6BxZEaVclsaoCgthZw2NlaOSmpyL9ygVmrmUIRIq6gKIi2BNyy6zMcrhHopJH1mSImVqesmKyBDtlVVEq8dAiFcy+IPPL6g+rYOqNERHwQkXmKpW01Jc9WitgauqWjXkQ39WQ0f1puO5yLHFm46llho8Jf6iAnkJ/0SGpTBPYCsBgCppqSiqnFCDXbIJMOmiTPuqwmKbJxNguA8Md5AcXsGouyeevEVMSGDaRkKfPbgB35crHoMVA5sk3EZBSg3oFJheFf0tajH5kuCgGVSt073ngWu9IBV4XcMJrcU3At6rV7yzxxiQYR5HeO/R41H8Rqm4dOEcfxDR2z4E/+43oSTQInSPB7C7FzF65lO49IVPY//SFsq8ENVuTghBz9WCIVo1AGG/UVxal49Pz80A01mKmF4X9X0V+bN5T7UYeQZd1O91DriaET1TEc6eqxYF5phTP8s6Lf2aRdZVShiV4BjcJa8gUE+alL6UBtIa9WDtS8jXorKVGxeyPUH4w+tfFQg9G612gKV2AwFLtQ1FEKWn6QbifTpNZGefoX8lPRkVQvL95EWKXILNqRYMcXg4wbMvXMTz5y9jZ5Sil9hwqxLvuXsJ3/+ue/DQiTbOXeniPz27j89dSrA9onI0lxA+39bNj+4kxdYow0N3HcP/+N/8bXzzux/F3tOP4+wXv4ikf4BmK5LybAIz2fuQvmuyc6TvGEW28RbmmCI65M+5CeEFPFcdt6r35sYDS5w5IMwmBEEcYasU+8/UR6Lm44aAbLTo4zkf8lyojJf+KZeLr0eP0AbckH6vBUaH2+hfOgcrnsDyfVQE31cuIj8cYJI72EuH2D/cRDYaYmn9LjzwTR/A3W94DOMLL2D7yS8iHXYxSRL09vYwGXWx/uZ34NEf/nm0H/lm7HzlcXz+1/8JNs88oVCSJd/EWCU9T0vk3MCiwluAmG4emCgw3XC6BrjOCdOMyWo9wo2fsZm5ZqBCI7m0ONuAazMXyGMEuHJLxCjADMAmcLV5/R2gEbhoRwGWCFvbTbTbDGEM5H4gIJ1zGNud8wL7PgGh2AOY+c34bQsmLiup6sgSVjmkqrAXiwl9vAJXWtcYmM6NrJQVH6wCiQXSFjlDnTiH10p8HYH13DWDLfMhZGa+MeOb9jpUd/qNBvxmAyktb+Bg+dT9WDl5H/LBAQYvfgXxwYFs8hWBhYz2CZ1VNFbX4AQMejyKpeP3on30mADijAPUCcWqQkLCshRIuSl3CHu0D2t8iCxPxfc0oxrd9RHSeiPqAH5L4Kn43xY5rGIMUBmbxQpdWbXB/2Qe0AoPAa4V/VhpmUFfYn7TcsNHwdAvmas5dg22nFaGiMGzcnpeMFYXFLHYIBTZRPxbGb7nM8ROrG8q9c4dq0e5gwwer3fQRO61kLktpP4SUr4H+qxTcW8U2ALbXR2LvvEXns2aBna9CnR9WYDWfHG+Js5Nv24WOL7qh7sblejLtGTabg4DzhDcK+O924WbN/JmrX9/O+//Vs/pejD1Kuuj2/BKvfZ6zMPW2Tx2c5Cz3lCqjznbZnn1j/Sz15xtNM9NsPWnh1sGv3dyIbEArneyNRfHWrTAogVupwUWwPV2Wm3xnEULLFrgq9YCL/yzn5DPb4QhaZaJRQCJI5OfA8dFHmfodQcYE6QmGbaudHHx8i6yHDjS6eDk+jKOLIWwqwTjyQiTPJMwGqpQWOrfCFmaHyFstkTRkk8mcnxHwieIdSpREBF8TSZDdHs92GEbp+57GCeOH0cy7uPK5gbSOEYrigRUTAiFLWD96DpWjqwiy3NMRmMJ4lk+dhLh0hoKerppIaqWieYJilyBq5Tvc5FPf8xkjGK0jyLuI08JXFXZRDXQ0soagqVVVGFb1F9UyXLRJ4voWuHqMESFMEZDs1TVqgtPKckWBasmYVcWyx4JStULcvZRnWCLUJgBJKrIFc2PLNxE6qMLVCM4K0GAQ2Ut1UJcTJuUZyfQklkqOseHqIqRnG+RJSjGA2B8AAx2MTm4gkH3AHmcioKVr01YUArhsOR6+BK4QiUXAZc5n1qxOg3RobKSUFnfCUGWWCGIesh4PxoFpXquatCYutUaBeAccJX+IILB6y9iroKuApJ1FeraDgKCbwZTUXUWthG+4VvQfOO3wu6sa7kzVYLjXRQbX8H2Fz6BraefQtw91CArpmnDExGxhtew5xSi7uYilvibEIo/rwO29OKZUnJZfSlkmS8prdd4onYU1WitVtXlVv17tQRQtZUGVZnQrGmyOs9D209hobZxbS0hQtkagM0tLOeBa10DbvRbmhsjtg58bg2G9HXTokRaFEhiBqhl8FwHy50GVlYitJqhGbvGG5bQ0bw2y+QJK6l2U6kr4RHL6KkyJGSmejyT/lrZIfa7Gc6c3cJzF65gOB5xSwGTwhZF6zecXsEH33IazYaFz57fxqcvDXCpx3AiKtQcBB5bKcFoEmN/lMEPG/ip//J78eM/9hFUl17A2U99Bnu7u3ACW/ypm42WjDkBaQa6UvGmGwgzeK2erLVvKX1APXg+Q4BMyroBkGIhQOUqgRO/xUbDBKSZQCi1GFAbEVGyiterqmOpROcxS7aF2bxgSJfjhnDCELZbIu7viqVAMRygsCy4VYawu43+Vg9PXBrgcxcuoLe3gwdWfXzTt78fb/y2DyBkYOGzT6O3eVkUiVTA9vf3UOQlTr37O/HAD/23sJeO48Kf/C4e/81/juHOJrxmAwUtWrifZDai8rJAXhUC1eqqgNo+UMN22G90HM/3s7optX/W48FA23kopbOi9HUZHyaMSP5da35leNfH0I0A2tvQczlwKrRCH51WiJVOA52lCK12A41mAE/uJ2rvoG3PNlZlPiG3bCYJIDdBXCa4LstoCTAWxaQqB+eAq1HSy7xFix1uKqYZUsJWPj7XknqZI6b2KLMgpVmpum5a6Y1IRrr+3QA18YStaMtNb2N6+TqyCchS/5W7H0V7uYN8/wImm5cQD0bYG3bx0sEhEq+J0/fcK1UhfmsNnZOPYO2uh9FodeSek1O9ammAGOdIu0zhFhM4SQ/FuIsijZEXGQqqe6kgdqmgbcNprqL028ioWDUA1M3HonjlxqzMh3VZvmwemI0vCQvUYEN6Ewv4JnB1Q+lrAtotqlbVnoePk3uG/gCWlGVwvuRrxAC9Z/Mx3DIXpSrBOTcd87xEHo9QTXpw0gE81rXQXsePkHuErR35zp0QOTd96s0WjlcqZT1HrCm06qampNcr1776I9n1gOtVjzAeLrU/91Uq19nL3PznvFcArteCyau34eqRyb589d3g5l/4lR/5ugBXHlSsRnSM3Kjkvj67O6FevVGbKPzUFr5Vfis2VXMbSjejbjXTgt66TVXP3MQxd7q6CfiX9bUArn9ZLb943UULLFqgboEFcF30hUULLFrgr3QLvPhrPyWK0Vr9KUFAWY7JmNYBXYwl/IqqOEd8FS/t7GK3N0AYNHF8eQVrUYimwzT4MYZc4FOBFAaiZqXyaClqohE1ZKE3Gg4FavoMBuGCSRanLAu2kNGOYDKS4Kv26nGcuv9hHFldwfBwHztbW+BimBCQCqdxEsNvhDh56iSiqInhaIjxOEUjWsH66XvgNjrIRBtV+wcQKhK4MoF7ahwor12wTHK4j5wKV6qUSnroBRqw01mFE7ZQ0AeOC0LxnSMWssUvThb0xvtQlKvGQkAX9wQwCmBF9SbART1uqXabpn6LfFKBMD3rVJGr6h71ANSArCl4ECURQ0joKcmFLI+r9gI8R/lgn4xgTXqwyglQpcjjMfJhF9V4D0VvF+P9HYyHQ1RcyNOvMS8kQIVAkGCYpbiep6Wb4kXIcxFpkFGtTtcdJvzKeM3WIkoeo/YVlXLtOYglC0SB0PUiwgRiGQ9Ueb8CQnQBca1KRTwcTUhLzudYBCsuGp4Hn6ebp8hYxr52L1pv+QDC+94mHn6ipE4GsLqXMHz+S9j8/Cdx+NJZUagRmLP8NSsqZGwHKrCLCi59BKn6sqj8ypHzdwQrxndN35uGLdWqNiMiNSBqtmgU5aixB6gX9lNPzDoYSMraVfenmlm+VS27lXYQ4Do7Zu0DO1PLzCH8+RXh1P6h9scsp5nKuhA3qmRRpwFxmgvI5BxAVXe72cDR9WWsrrYQMVhN1Lzqy0llsa5B6XfJkm0tzXdof2GuDxV6BHhSmmxRwe2gOyxx5oVtPHX2CvYGE9hOCde1kBZAklZYDT3cs9qAZee42B9he0x1LOSasGyfNhJxEWOnN0JS2vjI+96Jn/uvfhjHlwq8+OefxNYzZ+X8/JUI0XILEW0BiNGpUqfClupe0+51X5TrahSvArZtR8cB1aVUgYrFgoJGCVwTaGrsAUTdrSXhGpZFmOtK6braiCh0rYEr+w3nBAJXwkG+HxsEhSGsgOCVjOkAw42zSLsHqrwvUuBwH5uX9vHJMxt46tx5BJMM3/im0/jQ3/qbOP22t6B/9svYfvZJlGkGKysw6vUw6HXRaHbwwAd+EGsf/rsYD/p47v/6dTz/h/8B6XgIvxWJOj/LuLFAlbduDsg3NxuM0lqhYK1Ar/XfdfiTKmCn637TiaebEGaTZV40WPfWGkqZ/Q0d9/w2wWPqkWwU17SNQY6GW2EpdLG81MDKcoSlpSaiVgMhPYEDBXxUHIu62IDAGo6LDUwN2mXeoWdrgTxPBTwWOb2y9f2ozyuPo1ULskFDn+80Q54yWNLcVyRpUjcuZ8BVww/nFgTTOU2BEtvSbALO7c4ozCbs9xE0QlFVp4WNxvJxLJ86DcevkPf2ke3t4uKFi/jDL53D09sD3P/ASbzv3Y/i4UffjOW73o7W+gMIokjeKyEuQ9e4kcK5iu3rWLSo4XueoMpi2OkERTrSe2Keiarbi5ZhRUdQsjRf9v4yeFUCp2IwYy6hXCZTUDG5wOQaNGuo4zQk0QlRuBFywls+Rjb4bPEPrrhZyHusxZ0UTuTG5kHugRnsYgwnH8HJY/Vj55xLCwy+JpXf8UBsdJxsLHd+eCFyv43cX0LmLaFwmsjpIyubk2oBwrBJhnF5niW+zrP+eOOPbDcDXOen4KnKU6WO5gVeDsmm53DNKbwaTpu/RxqUL4B1+lHnxm/n1h9xI8XtrR9Rn2HA8Oxq6I9fCajW7/31Bq7TcXybwLV+/nRuuMn2qRWuM+B6vZ6wAK432ZyLhy1aYNECX6MtsACuX6MXdvG2Fi3wtdICz//q3xOY45o0akK4Qa+H7a0r6B4cosi4NPIQJzl6gzG6k5EAqKgVYbXVworvomGlsMoEcZpgQlDViLC6uoojK0toNViKn6N7cIBery9wgbYATP/WD9ImpVnUQbksMjvrx7Fy4hQ8x0F/bxe9wwNZFHOhwpAtLrZW1tbQWV4SBeeIYVdwsLJ+Gmsn75bF2yRTNaFUt/M1GBJSEFpQQaThJALu0jHywR6ycQ9ZRrsAH37UQXt5FWGzLaqcnOWIkmZO1Wmh6gvxk5v5t86Aq1E90q/VlErKQtRiCrhRwUpIEZdGGgADBlrlDFuhT6tZdPD9mhAXXebr4lXBDb3xqLqjN57CXYUKWg5cxSO4LKEHbRZi5MMesuEBiuEe0sNtTLoHomSmgpOLV4ahibKJANyUPIvHZG0RYFZuCktNsnjtOzpvLaCR0VPrAV5fUfMJmNTzlzVV7XFrFp/04lQ3AQOZ66AeebBK36ZluQJcVWJC1R8tBAi+Qt8VpRJLelney+vRvP8daLz1A7DW7pbHcmHOEJZi5wL2vvRpbD/xaUz2tlWZ6PpIqlLU0gKi2UVKAjb6jlIITMCS6e8J5oQ/q4JRFv9qDGxCtbQmWkNgZgFYYu0wXYUb/0DxkTTq1SlQNRYEcwtNgbNTdbYuQLXcW9tGR5EJazGvYZ4xVSDK442aT4ONDCDjGBGg5Ii6lWF4h31abEwQhTbWVpdxdG0FK8stNEJfXoUAmbBDwqZqWaPpH4SVnlWJ96aUPTtEZKp6pV54NIjx/LldfOnZTWwcTJBQ0edUUiaeVxZGGTBJqHZO4dj0W1SrAnpFurzGto0kK9CbJOjHBd7x9kfxcz/9Q3j7g2vY+tLnce6pM4j7YzSbEYKVFvwoQINl/EbkVVtbiHGArF+lBypkE2akQWJa4u/BYuK7wGhtX4I8tRJR4Cq2HjUIFwsIo47k8w1wZTtQ2S5j1VgWSHk3lZj0leXmCTdS+O0RuFbIJ12MNs4hPdgVL87eeIIrFzZw7sWLuLK9hcgB7lk/gTe8/R147MMfhdNpYOMTv429Zx5HRFBcWegeHqI/HKFz/F489tGfRuMbPoz9c1/BV/71P8PWlx6XACWHnrGOR36GoqC9BlWtRIE6h4q6u7b7MH1O9olM6X+tcdVlfx2oVSvBZkruaf+8quTZ+DJLuxrVv/EHlpfkZpBRfUqYHO1erBKRX2Gp6WG5HWB5Se0EGlGIsNFQ4CpQVYPMVHWvlQdUIkuwn9i66JzDeY8+5bw/VPRxJVkside1z4ninhuRYgdSCHCtUq0KYPCjzE1y/5p/r2aMGrgmW0giBtc5ch641vdAsibdu1ALB45JBloytK0sONYCNNaOwl07AtsuUR7s48LzF/Dbn34Gf/DUi+gs2fjYB9+BD/2N78XpN34r3PZpnXeLVOZ3Bl6JKlXmcxMAWKv1yhQWbQbyoQDXdMwy/kyCuYL2KqzGknwOyMWbgaYBJRza34hVj6qgqVJWjmxC02pLFnO9eW8t3UgsCmQe4nlQ4S12OAFKN0TFe5utAZTiUy5fBZwyhZ1PYDMsixs3solpVMpVAYfQNR2jSoYALXXYkG4DhR+h9Fqo7Kbey10PuUvo6inopZ+vZ8m9w4iyr9rke6XPea8GXK/SktZ5R0YZ/1p0iPOY1uxxGTV4PfL0vjS/72Fw5Z1VQL4OsLXetHslGK3313qz/Kv76Vs9huuvW4Ob+lFFr0utajWa8Jt6E1cD1+s9pe5Rr6Vn3dSpvOKDFgrX19Z+i2cvWmDRAq+9BRbA9bW34eIIixZYtMDr2ALnf+NnDFywRX16sLuHzYuX0DvoSYgVy9a7gxhbO/sYThJYDA5xCf0qLEUBjrLUOAACFgTzM7HtwW8vYXn9CJaXIhZqY3x4iN3NLQxGY4StJlqdZVGOGTNJUZrJIph8xnURdVbgL7WRTGIMDw6QxmOzKM4FMi0fOYL1Y8dlsTwe9pDkKdzGMtZP34f26jqywsY4ZjxPKYBGwr8kpCsTFStDYUStyXbl4rK/g2TYQ5rlsIMWWqtH0V5eE98+lkNzgahAlQpDhSni1yjejBqYJWnjxlKAEM5i2T8Vb3XIjK0llQQsqvgxdgFFJuqiKuNC0mTEy6dz4+da5ortJHSIqrhA1K0ErjwnWjHUYIGLUCoxq8kILj3tqhhFNkRGNVR/D/lwD5ODbcSDvlwrjwqwskSWalAMF8Fa9l/7Us5BUlH8aZtNwYi8D7PCE9ngrBxb0IIoAWf+qjwuvXP1OfqnLHL5n/FOVe9E+a32egNcJTTLKFtrtYeCFAUohPOiGpSwrwRWkcJbPYnmmz8A96F3o2i0ZMHmpDGs4QEm57+Mnb/4I/Se/4qUpBaujdyxFALQxJfl1aWFnNCVQIG+lqbviM+rWURpeb9aRkyBaw0xqJCdBmRpmNT0i31eSpZNm9VLOrMRIMFTBqRqE1+dPy1Ioy7pJqi+BrbWFgICuWSxr4ng4h9bllJCK9Bfrqsq0/i2B3GCg24fB70+XDvH0dUIJ4+tYW1lWUq2CbYleIfWCwJqCa74bcrDjbVE4DrwRUHmofKpvlZTTgbTvfTiBr7wpRdxbmuIcaEl9RxXioCAuKowZqlwWchGUECAK4o8HrxCUuU4GCbYH+V4+J778fd/7kfx/m95BJMzT+DFz3wO+4c9uGEDUaspikfHpeq2EusJptML4J5qqNVSQa1HjJKKsNimCp8hViz7dyRwSdV6VLQSiBLqUbnKMT53fYy3MI9vc1NGrEfMN+FtXeJuSo4pZa2PR3Wf2I54hLkViqSH8eVzSPe2kWcTXDno48knn8NLL72AE2suvvm9X4+7H34bvKX7YR19CHHax5Uv/AdMzj6JDr1nUWL/YA/dUYzVB96ON//gz8O5763Y/MKf4sy/+RUcnr+gal1fbVEYGkcVMUvmBbhK/1PrDt3w0DGofZpDRMOtVIFtVKmiAmU7vhy4aiK8Qsfpn1MMYaxe6o0cKd2vDNQspEJCgtwsIHQqRIGDpchDp+VjqRUgihoIwxB+g5YCgQaVGbitanGCevXsVPVrrRTn+zM+1bwvCNStJGxQ3XgNspL3TCuBTDyh2UYSSMhBYzY9pG3qUMMpHVM6pcBVN1lkvIjPs9rFsI1lThPgTwW3uT9wHiQQDBtweY/hOTWaCI4eR9huIe32cObMi/h/P/M0PvWVc1htAB/98Hvx3T/yo7jrLe+DEx7Rzbx0jCLRgCkqVLW7qh8x/WK14oDvm/cg2iPEKMZDJLShqQqBvl7Ygu01ZWOzrh5xCUFZlVFUkLsUByjHsVFCC6KuPbkFyLpa5cHHslKg3mCUe2OA0glRclNS7pPqhy5gVfLXSli8F1Y5HNn01HuDsvBSN1X5HqhSToYCzsXSQ0K79Jubavn8N32LHV9u367Z0NJbzo3hlfapef3yTXxIk024WTn6jV7lKnA7x/umt9x5mF9D7VtFq9K2ZhxP77nm1jv/lqYDYU6gexNv+UYPmW3WmbacSUmnqla5x95qDf+NXvi6v3+58vhq2KqfW270dVWvMP2fz7nF3iIv8+rA9dbg743O+3Z/vwCut9tyi+ctWmDRAneqBRbA9U615OI4ixZYtMDr0gK7v/XzssCMkxjd3X1cOn8Rezs7cC0P7dayhGhc3jnA5St7iEuGWTeRZyUm8RBLTRf3nFjBsbYvJZ5RI0S0sorWyiqCZgAbOYrJCKP9LnoHXWRViWiphajVFhAjlqSywHRkQakLcQd+qykQIB6PEA8GyJMYaZqK0ipsNnHi9F1YXl1FksQYHh4IZAxXT+DIyXvgNyPQmjQhPLUATzwlqVhKkTEUhUpOo7zkwrBMhki624iHXfFv9Vor6Bw9LXYChKi0GGC5rSYtq1JTFa5UNhrIKrBYS4TlMcZKoF7o83cELbQhoDpPIIcIWVnOTx/ViSyMJSRE6AUX/Kq2oqJWPE+Z8iyWBFw4Ut1KSwET3MOyeuOdJwqsdAybpZXFCNmkh/RgG3l/D9lgBxOq5cZjgZO+F8g5EIKxbURhNQ27moVf1arW2ttSgauqXWdyGpZGz0FZoaYzj8y6fF6US8ajrYY0dceuVaxaVlirwXTZUYPCqU2EeRKhiPjvWQ4KA7mtKhP1le014N39NgRv/gCsE/erlQM9IAnw98+j/9SnsP/4pzDcvowMGUqPKdfsLwQCQJpDABTBipQLi4pNIQu/ZzYCVGnVIFnhpigAjeJNgA7DYAzko02h+ENK/595iNbvX8KrCHVqeCcNpY+X1hC2q+0/K1XUlbws6A1krZXBehz+RoPiCHoknVsUuoqVaM9AFft+f4C9wx4GkwRLTQf3nOrg9LF1rCx10Gi4BrgqbBPgIH3BNVluGqxGVWczCBEEoYSwUbpK2JUXObav7OELX3wGX37mErqTSvwcpR2MZLK0SmQ2lda6seFw7JQWbHHXKJGVGXpxiq1hhqi9gp/+Oz+Ov/kj3wF77ys4/8k/w/5LGzK+Gp0lNFtNeEzZyVkaz4A0V2CcO6/KnQKKGrhqkA/bxvM0KIklyPymktoVQEPgql7MvBbG4dhYGc8FTJn5QDyb2fcINkl3OFdIB1cv16lSnqXWVLBLqJMBrpfOId1lwFuMra09fP4vnsJubxff+F3vxrf84MfRWL0X+y/sYOPiLvL8ENXoPJz9LUTjAlYywR6Dt7Icx97+rXjsB38BaK/j4p/8Np759/8cg/1DHROm7F7CjoQB0mJGi921nF/RUg3P6rEoNQf1vsgc6OHPzJ7EDJRI11BAJgriWsUuUk5DbetRL/MKvUYr2QSjijRjeBtFi66NpmehFXpoNRma5aPV9NFoMCzL19A/15MKCg1q0o0JUafy9Q1wlbAzQzQUlNawVftZbV0iZ2JsVUQBKz7TOh/J+Jc9FN1Imc5RBqxxHqtBq2wmyuaKblBUtOSQttXeo5CXINGS8cNvniDb2A4acL1AKkDYV5ZW1tHqrOCw18efffFJ/M6nv4SDwwN8y1sewYd/4AfwyLd+N6L1e2DDlfsLN6B4D80mtApIxFqDdjESJiZ3HLVP6SEkAAAgAElEQVS+4caDeIhTQUprhZj33pHcgxhG5QZNVG6IjNYAnM+oipWQR1q78P7mCLyrtf06WWlVBjfGdPORm1mcWBncxY0xtifvb8ZyR3yNuYmp99MKrkBeAfgG7DuEupbeK/l60s6Erw6DuiCe5XzfLKt3qUZndQrvvS49ZH1kXiDgNbMJedn/CVzryotrP2a9HMLVj7ihrcDLDlVXINzeR7lajT/dBTCfn2pl9HUB7Y1eap4Az8Pm2h3kWipshKY3OuzN/P7lYPuV2/qrA1ynn0Tm7gq3rm6d3ZNniPV2YKuZnq7S117drgvgejP9bPGYRQssWuBrvwUWwPVr/xov3uGiBf6zboHDf/ffYTKZYH93D1sbGzjY2RPFShA0YFk++uMMWwcD7PSHGGVcBDtI40wWbyuRg3tPLOPYcoBWw8Hq+hqO3nUazc4S0skYo4MdjHtdxJNMFjxUnDWjhiw86wChedM/Loz8oAm3wRJ+AocERTxBPB5jNBqJymxlfQ3HTp1G2IyQxDEm/UNRYkXH7kJ77bgotRIV3cB3HHi2JQtOqnXieCyLZEmpZrBKBfFuTVhmP+xKqEi4vI7O0bsQRMsmPZt+bwQgBK61itWogqYhWapalSAd8W7V4BAuPaUwtVbDikpVFXGyMOVim6WQWSyKTJUi8qM5FVSZLhp5BAJcqn5YcmlRBRRKmbP6QApynCnMCAFyLjhHQDaQVOvs8Ary3g6y7jZGh3tI4kTeT8A0dNo0TCYCXKcltDO52nWgaR0IZoCrCcpSoKqqI10GqJ+ncKUarkxVgrqKq8vk6+co0Knb4OqV3hTGKp7QMUelZkXMSpzmIK2oNLbh2hVcgQc2rNY6gje8D8Ej74HFABku3Fk7PdpFfukMDp/4NA5eeBqT4T4qt4QjCeceqrxClpVSakzfVnlXsuhnmjk9H+kpSl9SY/dAmGJKxRVSEZqqRYLAGVNGPA0vMTYJWqNuFk7iU2mgrilRrtVx0kbmumg7qZJQoYa2Sd19lF0aRaIoWhVIiKrNgONZSBcTxSvEWYbeMMZur4vD/oTRM1hfCfHQyQ5OHV3DUruNZkBIzxJ6C6WjMEitOWy1YCBMY9heGCBqthGGTdj0CbDVD7Q/mOCpr5zDZz73DC7v9JGwPQkyORbkxAzE1ap7hXPy/vheLSS0O5gk2B1mSF0fH/uej+CnfuZv45hziIuf+QNsnXsWRVqgETbQaDUR0M6EPqS0zOD50VaApfbGk1Nht4L9md+zYhTxXyVYpfUJVbxUajsEsExc17AsjneeV6100/5cL4J1Y0bVzxq+JHMOA/ZEUcjrodYEqOEtARnD+Wgx4Fao4h5GF88i2dlAmcbYuryBL37+yyhaHXzHz/wsHvn270NVuth84gs497lPAtUBOqsWGv0hrEsHiA8P0R3uIWsEuPv934cHvu8fIEsLnPudf4nnf/+3MB4ncPh+OCfR41MU2ZYBjAYkG0WrLv6NXUDtR2yAaz1SjabVKFwNoJWhyrlOQ/VoMyHhVbLRpqnq6sagfViUwaaknhsVGuRYICOkA+D7DhqBI4FZrdBFM3TRaPgIA0+8p9UP1xGPcIHiLq+B3g/k6OZaqA2EUeVON3TqdDsdg7WKvVa9MsBJurwhIdJnZDNFz143ZPinDkt12Kg9rMm2dXOl5I6LCVajurWeywTyUs1dn7ulViElN9d8qjQtBLaNTmMJfqOFlw4O8Duf+Tw+98zzeOy+0/j4Rz+KN77/u+EfuVc2jAg0xeqAGDVjwNdEYKSNUioCpJzfzN9gFYdRulLVyk1Kq4iREbqO+6iyVPqvKyX6kTxPaLPFahETCClzgc7LopqUNuD4CdWjlfMjYW7BEKxYoK7Ne9y0wbixQUiu9g9q4+HJRpoAXXP/kCoTnp94m2sIHi176kqT2vuaOJl1JqwkkFBLwlzPR+75yJwABT1gZfNF1fPXV7bOo7Jr7klGgTiP5F71w+BckJZ2kLm0w7knvrLA9uW1/AKab5fmmX58XaVtvZ96nTf0imLT651HDW5fdpwb6XtngVlfXdhaVzmYW+tV531rgJP31dv9UlsaY0l03YPc2rnc7nnczPMWCtebaaXFYxYtsGiB17MFFsD19WzdxbEXLbBogdfcApf/xU9hOBzjypUrONjZhVVQqdqUhfdhb4Sd7giHcYH9SYnDUYo8LSVFPECJlaaDU0eaOL4SYHklwvqp41g9eVqUZIfbV3B46QImozHQWsbqiVNYX+3AqVLEowGyJDYLNnoGclFoIQwjREsdUbdycWtT/ZKmGA+GGAxGAhnXTp5AZ21dlFlpPEHG8nnXQXT8bvhLq7Iwow+hbWmZuUPF3GiEQXcf8WQI17FFJesySKng77pIDreQTAaw/QaaR06gsXoKdhDpwpjqWy40PXrLMVzJwJLaF3AKEetwEKqFtKRWF4ga3qJ2A0b7Iyog9ZUV4Gp86WSRSjWZlKymQJ6JSkee74WwXPrQNVDK4lW9Ubk4rYuxuQi1CddKhjuNUcY9lIN9FP1tZHyPu1sYHu4JXHN8+h02BWolkwlyLqhF1EolpQY06UJWVaqqbjXeg7Vvq0o0DWQ1f4okzKjHTHjWDLhqG2g1ry4YpspXo6CbLnNq77u6h1+1eDFqRPNeqWYlxM4s9cilgpFlubrid+AffwCNN30n7NOPisKJixkJ0DrcwPiFL+PgqS+iv/kSsnwiwJWQTTwG6U+Y5RLoJmpske4R4BXIqXLNDS5hu4hyTkv05RqKSnUOuM6/H1OSzaA6gSxGzSuKMyax1/YJdT1hDQNEOWh8JAVOGj4/7+VK0CvsclYCXqeIiwrbKG9rIMR/Uzk+SlLsD0fY6/XRnxRwwgZOH4nw8LEIJ1ZX0FkicPXgUwXsMegGKKj8ZE/OWdKrAM0PXIRRhEZrGX7YFG9WerFSoX5pYx+f/Itn8PhTFzGgB6aRZrEn2IQ8ovDmpoUnoFV+ZtFXuUQCC70kx/YwQ1za+Jb3fiN+9r/+STx2LMDeZ/8Mm888jUkygt9g0FATvu+CmW+cW9imwoYI+ViibewnxPrD9NHpol5KwkuBdlLOTRsAWgewT7kBXDdQlaIJYlJbB5bkqs/sNCBIhoECLVEBy/FoAUKfVmMrIuBWj69qWf7Og8X5xi2B+BCjiy9gtHkJ6WSIzcsX8Pxzz2Hp/jfinT/8D+AcexSD/gBVbwPF7vNwvQmilgOcv4jBk2cw2N/FpJwgPH4C933ob+HE+34Ek+0tPPtbv4Jzn/1jxEUFj+9HgFyBtKQnskLQGbQ3qunpxoBSptruolbVqTJ/VjIt1hxmU4E/FR9eA1n178ZSQ/ZvdCOjBk3GnUPmZwLXlMA1Z+BaJf2r2fARBR4aHhXXDoKAwUczL2ReA94TXJ/qYW5y8Xx1g0I2xKTd1Zu1xhZSBCGQ1WyQsC8KONRzEzZFVaXZ+FCDD6Ny5RaZjHkqg1Xpyq963lQ/YNqr6GRGi4bpbokKN5W9iee4UeHW8y/ZLGGhr2FgkesihItxBjyxcQW/9+UvwW428LHv/zje/b4PIOgcQ8xbyphAk37nfF0GoXHeSlHwfsOyfLHx4WaiejdL8B/hqKhz+T55H8hR0ON83EceD6VtqPBmqGQ9BkQaKvc3VqworBcFa70RxXP3mijdhmw2EJbK/S6bwMonYmFAlaso3CVkr1ZNy6zAkUg8LFUmosIVWxrdrCQYlinEWMuIIpbjS1TkvLbcrORR9Oe0KSjoKe3RV5rf3ODQag2bivo6nPCqT1XXQrPrQdebRK7T5CzpTeZzgr7YVUet/yEPMarYOtzwZecmjugzg5RrId+N7BGm9g/mRevQqlfhoa+IoF8BuL7qh9Sr2uT6j/zLAK7XP60bQ065m1/j2Xq7H9JfbmdQH+nqLa7bPf6det4CuN6pllwcZ9ECixa43RZYANfbbbnF8xYtsGiBr0oLPPmLH0c8iXG4f4h4NEZE78NmhMFgjAsbV7Bx0MdBbGE/sdCb5GAucMe30fYddJoOTq41cc+xDtbXOmitrsBvLmM8SbFz+RL6VzbghE2sPPQYjt//IFquhdH+FYwOtlElsahoqAaUQB3XQ4MqunaHCTqouCgkKIkTAa5JnCJotbFy7Bj8dhtZWYgyk4EgUbOJcO0krEaHrq1afm35olqxywzpcID+4S7SJEbAhXoUSVkwIUMyOEDS3UKejhC0OojW7oLTXkdOVU5li0rKZxmyz/LDwJRHmjJwo2RVqdQMHsqax3jjcaEnpf+amGI8AsU9D1WlKlZZgJpSVfrUlTm/U/HbkwUjVXFeUxauDAKRRaVRThHkFFQCcfFJ9a4of1iGO0E+7MIa7QPjPWR7GxhtXsSge4CY3pghE72bojgjuCZwpVKG5abqUWugqyl7J9wVpCRyICM/rBWtRqE5BatGuCM4Y7582JRSi/DVtN31VUVGK1erQGuvOqOgEqBZw0ZCEUIEqxQFExfdVKgSLpIaseyV189/4F1w3vSdwOoJZcQE2qNDFFdexPDM4zh47imMD/fFUgAENXYlfYdqWCpZaYchUIbwVQJ2WPLPtnI1OEmAgBmy4nVpSpFN+bEE8xjvR1XCKeCpJBjNwCoVzCnfkWOpYnIWvqXKu6m1gVG1Gh8BVdUKcJ2p7vRYCi+UgRk4YP5O64KkKDBKMuwPh9jvjzDKLQRRG3cfifDgiodjy0tY6SyjJWXbltTflr6Dkr63RYUsZchYCd910Wj68lw/WpZNDZehV1WM8XCIM89u4E8/8xyeP7+PRAJz9H3zP6dStMLSYyrrRRFZpYBdIEWFw7TA9iBGXFh49ze8HX/v7/8k3vnYUQy/8KfYfPxxTAZj2EEIL/LhhoSYRkUo6kqqwDjmapilQXMSeiabCcaeYeoRTOBqC3gntBMYKspJglDCJgIm490rXroGmkFLxqVcnsDfBDXpICbo47FUMSv+ouw7hH++J8cmcKXC1TbA1U4OMbp8Fr3zZ9Hv7mNvZwv9bg93veXdaL3xPfjMcxdx8fmzeNM9J/D1X/8oVu4+DmsyRv/zn8Lulz6JfndHznv5vjfgnu/+u1h68wfQP/sMnvnNf4JLzzyBhHMILRKo4k5zUOMuZd8yLxMi1lDfqBWnVhXaz+tpTnoqFeUG7tRKaw26kRx5mWfYzjp1UIVeh+mp8lWU3wKtZ4Jv9nOqydM0FwV+ZRXwOX83AoSeC/EJdmyBra6rdgVGWy9qUm6U2b4JzSJwFU9pY/siFiBzPtKySWE8anVw6vwxB+GEs5uAO+m1MoZ000VU7VPgqu0jFgIEy/KneriqElZabnp/r3GdbHVNN6n0taSfcSvM8eE3QzQCD1Va4dKVAf70+XN4brCH937wu/GR7/8JrB45jWT0/7P3psGSZPd136mqzKz97b1N9/RggMFgI7YBgQEJYiEAgiBISDBJkUHKpAkKBChKUDhC/ugPjnDI9hcpwhGKUIQjLEu2KZESaYoQYZE0F1hcMCCWGQADzN7Te/frt9eeu+Oc/71V1T3d0+sM4WA1o4me96qyMm/ee7Pu757/OT0MBgfIEnqdcoPBgqU0eclvNUGZpYLsgdTqgTmca2OAY89vDJrHLG0MKtkERcIQrYk8W6VI1+vrbiOQ/do2IglBZYcjiS0BaYQibCIPGkDQUn/juVRzwlZuuqZ6XhG4ltxscp1HoNuhRB+gZf3NqeCNkBv2dkpybSjROsBtavgNEI432fEQstImSFYTNRSC7r4KQ94RcxuAN1InvpRE2hbNnasZb/RFz1sFyCP6mj/+0/y9mL7kJXz45krS2SumD57p5sfsY2+s9L21L6qzY1/1er+p+DIHebWAq4XJvZzX6ssDVz+qfUjW3fYIjYWX3L6bQ99bux/37lUL4Hrv2nJxpEULLFrgzlpgAVzvrN0W71q0wKIFXqUWeOy//wTyJEEymCiUox42VQZ/9sIVPHPmMjZ7MXpxib58EAusRBVsNKvy0Ftf7+A1xzdw8ugaui0qQGtI0gp6gzEOdndRxGOsHD6Cww+/GStHjiAfDrF/+SLG/V35kxIoElwRUgSNhoAq/yqHh4nKSYphfyiVLEO2GJbVWl1HUK8jyZgaH0s51O2uIFpaNyWNSgtdYAphVjpGMurJ2oALtEa9hbDZ0CI0m4wRH+xhMtgVAG2tbqC1dgx51EEKg3b0cQzr5pmqskjCPOcZarYBtsi31f7MF1BAgmBGalQH4xyAoA9gJWcAiAFXtoMWxCrjzGSBIEuBgm1TlaIILOMMmSbetMAsKQGpUDIvPluo5gi4eC2pRB4hGx6gNtoHwc1k8yz2z53C8GAfzHgOm00pfQkEqDZmHyA0876ikqF6n0NqhASx3c+mwHXm4+oDYaz03kpsp/YCThFryeCuvH3Ou3Ta1QXfrATYVEyuvM8vZqdBPM4z0fkrsq9IzaSSYgMIKn8uSlTzRJYDwdIRhG/+MGqvfxS1DsF8iTwZA70ryM9+B3vf/ir2zpxGmmaCdSGrkZGiwn7ITQEGwzAt3ZX8s0aZsJW+nvLAFMIwqOeX3yaYo8LSktYzlrbTioBA3Slbp9c5Dd6Z0jtHXQ3Ue59JqcHngao6mgvGcuXfUtu51Z5f9Mmn1Z+/a1tBtbzAOM0UlrU/GOJgOEGMAPVWB/etNHFyKcD6Ugtry8tYbjdRb5jhYRkEyKsVpFmOJE7ljRtGAaJWHRGDfeodwUpW5BOq7O728Y1vncZffu0ULm4PkbGtAudxWdZU+ssCYoZrEZrbqDLQvR/nuDiIMc4KvPdtb8Zn/8Ev433f/xDG330M57/+GEY7u4K0YaONaqOGalhBSd/YwgEven9WqHYzWwW5ibrQMLNacBsMTmUtpWGtatYjoStlZohWyDAm83KehpZZPbwrhrfjyxtX44ewz8aotxvxvs8au5xLggDVMBKIIpzipgGV/ExNr2Z9TC6fws4z38LWpXMY9IZoNzt4/Xs+hP7qYfzbL/wunn7sMfzQOx7B3/r5n8f6m96M5Pw57H35D7D7/GMYDvdRCVvYeN07cN8nPoPg5CPYfvzLeObf/QtsnjsFjgxC31pKn88UKcEylY7ODoO+vt5HeApRdbE2Nr2PiQev07nQKbxsH8GpPaUi5F5aRUFoVBmHanfu38yDRo4rV07r+mdGhWuaqHw9pKq1HsnaIqSKlarZGi0gPJ4z2wIqlGv1CBUB16oAsuYjdy84l7nMOBtnc8FgBl45FxvvEERn+KIPuPOQTqDVqVxdm8lSQJttvC6D73yfSr/1PrP+8ApH+5d5uNq+iL9+F+7FDYjcbGmCZohao4bhIMYT372ALz37Ilbe+jr87Kf/Id7yfR9CJQXGe1voT/blyVwjvKeC2gFXWgRUkyGq6UTjjUCaqlPaLfAv+6gFilnMpBkocAOPat9E4Y5IRhbwyHmQ/VWBVPwMZ9Hgg8DYeHoueu9xeqjSf7xlG6LaIGQD05LAqaHtEehsCZz62BlXSzmrX3Kj0u6P7SCZR68/d4LVvEpLIvqq26YH5xMLvqMFjwvwMw8Baxs9k5zCeApg7ecv/XN9gHkVQnfHuhdf4W50Fv7YV6lb7+ADnaDV+p6/3Bsy2htA01v63Gve6//zBgrXVw2y+nP3D8w7BK66/3MBWbfUJHMvut71Xr9pbh7adbuffbevXwDXu23BxfsXLbBogbttgQVwvdsWXLx/0QKLFnhFW+Ar/+MnVdJXTQlNWF5e4uxmD998/gLO7owwzgNbfCJBq55jo1XBRivEcreNo8eO4P4TR7HSaUqRORwMMBiOkVGwGkVotVpotzsCe1wAp5MEk/EYSTZBnMVSnNLCoBFGiJpthN1lNJaWUWcZ8biPg14fu72x4Njq6grWNg6h1mwjIA0TPMoQRg20ltYRNJeUgMyIKXnAiXslForFQKzhSKqqep2BXVSvpsjH+5j0DqSeZdhW59AhhJ1lZCVtCcyzMaQPZZ0LRVOnUd1mKiAHU6ZKr5lZ2VToyBJNwlEtYM13jlCUJZ0CroTOaTaXVJ2jQiVXOoECWohVGbhDOwF65wneNgGGXcm/laDNlfk7ECJVYD5CnvSRD3qoxUNUJ/sYXjqFXfpBHgy0AA3bTYWTESxlMZOdE52T1V475Y9TH5qQ1akCvb/etXYBPmzLSTJsAWpAzQTAhF/ml+etBIyqzbWbfm9Z9V7cYTYLztd1WpZvwNV8XU2ZpDAzZ3sgiwX3FimAVFpaIly7XwFawYNvRx41BPMqyRC13bMYPvc1bD75OAZXdhEUJaKwRFBjwBo3BVglS+BKL1C3Ki2oyqur7Fwg2p+HW7AJ6BKOZrkBVkFXlhybHQEVr7P2MbjgfWotiGdugWo0wNkJmArPlMGmrnRWkuYfqT42q1E11Y5p6JKCvrROaeuCvGg/MIlTHIxG6A1HGMcpMtpxNFpY60Q42mUafAMr3Q6Wux20WvTGZKlvVcnxVB/SI5XtrI2FeoiQZd9hiEZURVgPlWp+7koPX/vmaTz59EUc9CdKZq9I4UpxMoErQRmBa4HceUvyfPvjFJcGCQZZgXe/9c341c/9l/jAu16L9PnHcfaJr6G3v0ddqUAo7QIIxqqBKfukIOXvXOX0NPBOStSZv7C64Rx05X/TbkDqQJ0Lj097Afq3hqaoc6p2779refamcDX1rIc9poAmeDIoZQF3KuEmvGWZdUhwT7uSSGXOFc6H9JstJkh2TmHn21/GlbNnMIlLrK4fwWvf8wFkR07gLx77Ms5/+3G84YEH8Y73fwjB8jIOnnsSoyf/EsmVUxhPJqg0Wth486M49mOfQb76IC7+xe/j2f/rX2J3cxNZhUGFVVS1wZMg42YFr8/BQ1oxsL+bgtN7BHuvVbe95Pu7yUtVKm8QyP0/69iubJvAlarUCiJ6LbuyfgJX3jfnvuCmBTcvuNA6jheJ67UZQvhtFhY+pd53esJWglzeu1o9pJG3Ap7ko2x0V9csJazArjtRDhCO7Qp7pvNvVffkc4DevzXZFEyVy95mwM1PtD/QXz8/OOjrQesMuE45oV2vUxTzGcsqhbKaO2E0IWZELIpKESBkwFq9griSajP0S197DpeqAT7+i7+Ij/7430W7uY50MMKkv484GyOX4JSl9QT5vKd87PRRHW8jmvRQ5yYnQ7DoacqqCm5OydvYNhTovcoNFVM8O89UhV1ZIBVks8LNEbO08VUe1po+9X6mYJfdBIOztLHAfuefo+557awCbL6ietjGk1m0mJKY1R/cpKRlzjSw0AVuceNC8LjKMKyG/Ng1xtSb+BlurnSbhjZ8nT2BD2mcq1KxR5OnkPME8npU0n5mc8AsSO5eQcN5VOldov2XwpvrV2/w9dFdhh+2L1VSvoJfO92z+frVLfa596rtbnYVU6jpNkGuh9hnx7ixulQbojf7sJf5/bUKabd1f01g1veeupWXtACud3HjF29dtMCiBe5JCyyA6z1pxsVBFi2waIFXqgWe/Gc/x1wR1MoUw94Ip89t45vPXsZzlwcYZDVEjQbaQYFOkGK9E+LoahvrK220GIzTbmF1ZVnJ5aPRADvbWxiPR1heW8XR+xls1UU8HCDpHyCnB5/SsENkWYrRaIh0wgAP8sMIQbONxtphdFZXEaZDjLYvYWe/D2pxuitL2Fhb0/EQRlI2Uf1GpV/Q6KCxtI5a2BZgIcZKCLZoSVAmKMZ9KWrzJEZQqyNqLKESNlBkYxQjqlv7yIsArZV1tNfXUDLBmHKfgqE5DYTNDhA1TXmmhegMuHrgpbW6rdAcP7QycHpRIogU9mXQmqWTNPljmaYBVy5crUSeSsgMlXQiX1cqIgl2AyooqWyN6N9KWwN6udal1DL/SIMCCs7iv4sYyPrIJ/soRj3UJhPKntC/9Dz2zr6IhKXXtQBRu4Wo25Kak0piBpQhpdLWSoMNXrqv/VRfESLJa9KFYTnvVgNLVi7sweO899gUaAhwsP1c+JPr0ITGHh5aia8tgv0i0weCeOhqCzG3wNVK3BbGdh7+V74M3+wR9KI81ufXH3gXord9BDh0UqWlVaqIx7tILz+D7Se/gt1nngP6A9SDApWQOkyCfUtMFyJ19f6EhIABeENPDqiLT1hIlPxDGbAl4GqqLMEs2QyYnYYBaUIgO7bZDDiyrHA1twB1K2sPWOfbyoJ6DI6ZD6QB7umiXMC1grQskVBhK+iamtdrAYzjDL3hEMPRyFLhBTAbaDdqWG1bEny308IyQ++ahIRV+dfGLEOPaX9hpb3q50ENtaiCNv82q2g0GkjKCKcu9PD1J8/ixfM7GPA9ThytavuSqkc2Q66SYYKeuAD2Jhk2+zHirMAjb349PvsrP48PPPpmFKceV1DU7t6+NlcYbuUVi4FgGyGZEK6BU6dMpE2E+osHom4zwH42U7mqPwuyEa5aHyJwpQ0JgSmvc2YhYuPQgBP7r20azIBrTSpW/ZXthI0Bo4dUuNKuhKDYgGumoKcQERWN9L7deQFbj/+/6F26jAQhGu0ulh94AK3jJzEapkj3++jQMqNbx2i4g965F1BcOo+iv4+EJeDtNjbe/kM49onPIWsexpk//R089R/+NXrb+7IwqHE+03yT6LOlEJ8Drhk3G1wZ/FTF5YC/lKicKuW7acp0NjH/2ji3y7TeV0olz7mbQLSue+LmDd0jNh+VqtaW01A3/tuNAc0NynoiVNVU5MaNjSueACEuQ9EUPNWkqrKq8atNDs3RDpY7wGIen/Mgw22EuDA1njNBq+wlArOhsKuxjR7NVfJ79spzO1nNSQpksrlJVgGyBzAwxxGjWVsw2mB2RuBaMzsLU2IHssihBymtE2rVEpd2d/HHX38Gj5+9gnf/yIfxdz7zX+PYa96GZDLBZDhAyUoFKcV532gRQcDZFBTN8z6qg4sIh9uog+PUgGtOLauqKTifRdpE0iYhVaHuWnVPdZXFE4UAACAASURBVGl8fpn3NGdEU/jqim3zx9d5TK1v2UemT0ibI/hcrHDT0DyL+TnaPNQH+Cea9ya3+2UblgSuGaoFz5e2BebNS9VqSSl9ECHjGKrUkTkLH+uDHra6jUP1V6eOVZibx2zsf842x02eL4WC80huurU6x+TmwgzvEBzOA1Z1M38ups2/J2x0qmy1G/bq/rkF31Y+B18OyN6LE1a7zl37zSHvywPX2TeT2z+7qz7bdrh1kNnP/Ym+2jfr5teyAK43b6PFKxYtsGiBV7YFFsD1lW3fxdEXLbBogbtsgRf/50/ru11/PMQLZy7iW8+exenLQwxTKl5CdJsB1po1HF1u4fjGGtbXlhGGNSQJ/ddypUOzTHQ8YrDVgRa7x0+ewJETJyQY2t/ZQdw/MDVPva4Fb0wlHcNektRARzNA0GmjQ+DaWULa38fe5kWMsxLdjSM4cuQwmg0uDFmTWrcFaWlBRmGzi7C9gkrYFEjkl97JJDa7gXyCfNRDPNxHWWSCSNVGV4FAZTZBPthDPBrpve3VNTQ6y+aHSvVitY6g3kSt3jKfOvnCcTFmATceaPkv2Vyme+WmL2UUcNXikosmqqaoIqUHKAPBCF+5gKTnHa+FwDURcC2yWAtZvl8wSf6tTHqmD15zGgpiqiF+N1eBqC3lixhlcoBsvOeA6xjlYBv9zVM4uHgOaX+MGoOkCFyXWqhGAbIkQT6eKKRLdgCOlOjeuPJhAQCCboES8/kztZcB06uAq6CtVwi5DqqFrSlcTcXqFsJugWv/7VSHfpHpSpNnVg0GFKeLEHmoGsjQolon71Svzj9TvydAYgBWXqDWXkf94fcgevhRVJcP2wKWbd7fwvDMk9j99lcxPn8GyCaoBFZTbL6oziZBimJCIAugsnJ+r5Sz4BzCctoICJ465ZsABT2J3SJK0NUBY4OoDrg6ywKvftXai5flfEatiWaQ2lscZJmDTspoIpyRG68Tnhn5suuwMC/ZHBC+FgXGSYbRZILReIIkSd2GRRX1sIZuo4Z2q45Ou4kO7QIiQqAScZJiRMV6nCJP+RMD7vTSjOo1tNohOm2GG9WRZVW8cG4HTzx7Dmd3BxikVM4x0M6UrUoSr5Uoq/Rzhsb9/jjDlVGs/370ra/Dp3/uJ/C+R96I5PwLuPjkExjs70nFSCU9r00LdPpSssyc/dQFvFENT3Bqfo5ObTmFKt6L2f1ubpHr/VsNjhLcMoCJAJbAzaw1DKR5f2ZbjHsQPlW+KrQoQC0yNTTfP/Wk5DkGEaJ6Q2p6eUwKHIVWdl+mGF95Hpe/+keY7B0A9bZsXQimOysdtNqHEFbaUqgng8uI+xeRjobIk8JU69kY9XYTG+/8YRz+xN9HVu3i1B/+Ozz1u/8HBnsHqNToRxsJoKUM2lOYWHUa+EYFs/qL6zdT9aYu33SiHgiZ4tfUrb6tBWQ1ri0MikpWBhkqzJB9VH21IvWoCYJtHuG8Ig9d+rMSjjs1MSEZ/8pJZWoxbWPOhJEErgxLCxBGIQL6ndYqUnVrI4EbEg7e2RscCJY3tdfl2s88qKMiV32IAJdAWpUN3haATedAKzdUvAGzmAjHoI07wXen5tV84ubMGvusJhY7r1yNZeF7U9ikoDduvFUwHIzxZ088j9/56jM49LqT+NznP493ffBTYITloH+AlFYBamfzlOW+YQna0PDZEaAoxkD/Iiq9TYRZjio37sLIWaHYBh83kNjXZVUjuxoZ19qGhtuAs3J+HwjodX0OEE2/j7CNbG60uc15BXCe1vPDPRs1fmhlwZ9Pia3NXaVBV9vOsYlQqFr+rfa8JcDNaRkQmHVBzk3XSmB+vfZ4mrWlnhPWdzljldopsP45NQdyGwXzJG6mdJ3/svVS1as9g2Z5aAbl5wHt7X9Zc1uLrgUMttoGwY3+3OzzZpBYatm/Tn53LfGcu6Sbw8/bb8tr3+Ftj/zPr/7M6zXMjRvLW6/c/Vk5wH4VCPZH/eu8WTe+sgVwvRd3fXGMRQssWuBuWmABXO+m9RbvXbTAogVe8RZ4/n/6GewPRnj67BV8+9QmLmwNMcnplVeCtqxrzQaOrXTx4PHDOLK+LCXdfm+ISTxBSLgitVssH1AunNcPHcKRY0fRaDUxniQYjoZSdYaEHpUa4kksWDLp97VArTUIWyM0Om10W12ERRXD4QD9yQRRdwWHjx3HytKSPE0TLhKjpiWHc2nDxXi9jUq9rTJ7wknqgghb0xHTlQdIeztI4xFqDFXh4rLeQtDsyNszHewjTRIFe7WWVxFELcFWwqCACeuErbQEUPCVWQOYQm2mUvOlZFrAOWio3yu4KTDVp9Q+LNdP5ddaUknKZGamsCvMhKXq/EuVKcHnBDkXQ0FT51CNWirFNHVrU4viWaYI6YdhKy348zHKZA/ZeB/laIDKaIC8t4nBldMYbl1CNhyDMrGoReDaRkDgmqbIJkyOztSuQle+vNK7Uyr0x4DrVP3qVbBTewECWqfKmLMKmFIZlVx71amBXVNy2ULietodr/YxNZ151QpPOFWhATELv/Glp1rnSszmwIX3V8yI70oEq8fQeNMPIXzgnai1lk2RF4+RHVzC8NQT2PvuVzHeuiRIr3JwQhIupEUwCIoC+USiSOXLqnJnlqyilKcpFa3y1ZhTwBG8KsVcZf8z8GPM1RSqCuJyINQEk87H0PkU6pKncNkljwue8u+sXeRf6dR1Xi2o++LtL5xnJD87zXONqzhNMUliTCYpxkmMJCkEjFq0B2g00GrV0agHun9xTkAbYzieSB2b8tqoJ61W0Ayr6LQbWOq2sdRuoRXWBbyeP3cJT7x4Fhd7Y4ycOjgEwSLhm+VLZZUSg7TA9jDB7jjWZ37oPW/Bz/4XH8Q7X3cYybkXcfGpp7G/3xdobXfamlcUriRfXEIj88ykwlUwz4EyC2aaD7Zja1wfuJr4lIpWKv54cgahpP7UZoGNgao2IMx91hGhqyVTbgzwNUp2p0JWfs6mklVAWC1UqFvVAVcq9RiiFVYD1Mocw8vP4eJjfyivaTQ62jiopmM0qOKNmsgqDWTxBLXRDmpJT3Asj5pIyaTiMaJ6HRuP/DA2Pv5ZpEWIF774b/Dsf/w3GPZ6UsxzI4lAlfYNpXxQTbEpOwEXnCXg6srlWUIuWOrK+f1GgVd+G0g1v9ZKxSC4h61Un/K6ZCXANqYvKiEsLRUcwCZs1L95fQSo1dDGGsvbZUFh+G06NojOHNTiveL9DmvcqApQjUKpb2l7wY0Bjs3p/OG0m16z5pXJBrTMkptjWseT5QP/GiyXRYd3OeG4o+JTVjEG2KTe1gaE62+kw1LtGqjPGB5G6wPZJeSmbBV8DoCSCmPnM1yjtUmBKKI3eo6vP3Me//ZL38QWgF/49M/hUz/3OSyvncBkNMRwOEJWsHvxuUPlunmAA+xzTVQI+8GgwE2U+5c13wnu0oaDymK2h86bFQxuE0H2GXbdCndzdgy6Pu+j6r2or4KAM/gqtT7nTsFu6w+qzJhCV223yJrA+UO4Z4EBcEJb9UqpUl1Fh1Mpy6Kg6kIj5c3Kf5uCmK91ze42BmcQffassAlRR3V9yCuzZ8DVP2uu/Sr2csDVnlp+c+1uMNm1ate7B65upnKk9W7O7V58OTXroKvPwm+qvpoK15dy8dtrmXsKXK/z0XZ+t3dO9+L+3MoxFsD1Vlpp8ZpFCyxa4JVsgQVwfSVbd3HsRQssWuCuW+BPP/8oLmwe4JvP7+Dsbo64DFCrZWiHGQ4tV/GaYxs4eewQuu22YOneLj1PY6VFRwyUof9blgiaLK8s4cjRo+iurmixESeJfDKrYQ11LlbjAqPdAxxs72CcMFU8QH25iXqngSgM0SwqqKUFUoacdJbQXjuEleU1hNUC8XiocmiW+NcbzsdVicR1ZLU6avJXrEotR8CbDgeY7O8oRISKUXpJMoymjBoIW13BjGzYR5ZnqLU7qLeWpGpV8jxLelsd1OptFISb1OHRe04p465k2CknVX47l1I8ha0ENFy88njS07AMMkFO4EolKYErgbPzpsv0u4lCvujhyoVupd6VgpfBN7lKL6lIapjKindeZIAKpBAVKS5zVLIxyngH+XgXxXCIcthDun8Zo90zmOxtIRvGKOlPy9CspY5UYAXVX7QeYP2wK3n1wNUKOh0Y5YJ7PgBmHrR6q4B51aZXsfrFrPe4lDLXoQ6V05sSzGNXnYP3SJyW1c8WseIvIiIz0OVL7VUjf83aRAtwQk6C0JzK1RDB8TcieviDCI68AUGjqXtRMol75wwOnvoK9p/5tpTZLOMlfyBkyDOq/8xXl8CJwW9pPBYk5fUUlRJxmqFMc1QZquWNEVTyz+AtsxaQelloy/4QSjDQKnOw1n7voJLVZE9LDO0/rWxVKjYCG5Uzu5R3qQNNqejVllq4SoXrPFPdfWH7idHz3IoCaZZhHCcYjUYYjxMxCELWelRHPaLKz9pxkuYYxhMMqHBNUllwENlwU6PZCOXpvNbuossgvCDAOMvx/KUr+Pbp89gejJGznBlUt1oJvlkIlOjFObbGKXpJhhNHVvG3P/JufPJH3oUH1yKMzryAyy+cwoDK+GqEequNZrOpa7UQMULBVO2hED6GUXmI58q7Z+1isHraVRzQc8JusxMgiCL8lCerBaPx51K4Oj9jbUD4EnXfe+ckY1P7CYJZerVGDN/jODboWla4CWXKSdoLMF29QjVlPRI0JDAaXDmFS1/5Qwy2Lkm5R5BfywoEJZV9BSYVXnuGVp6iThU//a1bTST05u0NBPGOvPuDOPKJzyJJKjj1hX+NU//p32M4GCKlEpAWLwzOk9DSPKbZ/wpuPPlxo7Y1pSuhmIC+VwIqyd42F1R+r9J3vsb1cIJVgVPrl7RK0O+oVOV8TU9Wwm3XZ62c3tSMBJYGXKkQlcsLKtVZkvy8Qk/hggLtDNNi+b955/KctYkwSWwzRDfdwJ9dobM/kG7QtIOm1ufUan6xdizzBzZPUa+0NzmjWYUYcOX7OQ9oCnLzkxSrmkMNJnMukUJYG0gFkoKhf7TVoF9rhLwwGB/VGU5pz7PvnrmCX//St/D4pS382Cc/jF/63D/CiYceQZFOMO4fYBwXyCvckGtpjmY1hbxWpcamBziV4Bkqo21UDjZRjIeaVtRuDOric0hKTwsWsyoN8x4WmGUgoXyRaVPgNJYEug4ye//SmcLbb4DN4LRpP22ulJ8u+7N8Zk1Fy0bXPG47S2aG6qoYeKfkz+68YD1s5VhSVYoCsYiNzQ1TQ1pt7h4TzhJ4apOjO+X9wWdK1KsVnzdTgM7Uona/vcL13gFX/wVvOoff0FLgZsrW2VdFDzK/F/DdPHB9NVSt9v3G/3/rFH6evl2gOX1+30VY1rVf4K/HVe/0/O56cXCLB1gA11tsqMXLFi2waIFXrAUWwPUVa9rFgRctsGiBe9EC/+KTJ7C7H+PclRi9JFCZYasBrLereM3xDl73wCG0mg1sbg1x5tw2JsMh1pYb2Fhb1sI8noyldG23muh221heXUGr09FaSSFBWlNVBaDyvRH6m7sGTcIKmitdNJfbWiAyeIdF0IQoje6yArTqnWWB2DIdYTLqIysqiDoraHZXEEWRFm0ZQhQ+PVxQLUW1zFBMRlKFxfRvZaoyAUEUoFpvIWy25Z1XxDEKgoBOR352VBepFDSqI2h1UImaKLgILk2JpkAZgmMfu+LLwKfWoVQx0asxtJRkLhYtrcT+5oSqMQoqJ3Nb9BO4gqAoi5FlYyAhcI3pv4CgvYqgvYyi1kRGqEpbA4IbLSxtVSmFqMKBmMpOw8URyskWivEuMKS69QDJwSbGe+cR728jHyco8gqqjQaiblv+uSVBRJw44GpqMl/Cbmovp0qdC6byZfwzL8v5GjhXfn9VB7WSc6qcBS0IBJ0ycN5vdF5Z5JdFph22P16lSLDiX+uVrbMFm1tSedmKg7tUE1fyWPeibK2gev8jiB58L8L1E4Lx9NjNxwcYX3gW/e98DYOzp1CN+wiqmZ0z+1rJhb+ziMgTs3+gcq6AQUuC1iJHTQDUOoZucZ5Jhcn/Nc9Dawf+UZCWC9eiHYFZFFh7eSWvV0u5TzYfWOf5ynFmC1dTXvpUdF9Wb8o1WlT4Em8DLVIAe/Qkz1nbJJlMxhgN6etJ2Gx+mKZYNHA8SWlDkGCUZIgzXo90jAgjsx9Ybjex1Gig6UKn+mmKFy/v4IVzVzAcZwZ5tNDNMS4K9LISe+McW6NM8O+dbziJn/nxH8CHHn0Yq5jg4NQpbJ+/IBBc8nzqLUQRYess+Ir9gcdjG/NqCfJMIWfXrOvgPXZtLmX61CrXJ6IboGFJOv2KCdloGSD/VgE3gqEZdJU1gPP0NZX1vP/jzPpCsJawNayb16RS3dnfTC1vsImBVRHAcKYwQp1WItUaxrtnceXrf4zdc6ek0kRcQVCYl3QWFijDQhsCoRST9P80T+yUvry7uwqMOvroB3HyU59HltXwwhf+Fc7+/m9i2B/JHzshcEVNClZ5kRKgOgW2xp/CYCx0ShYYmh4MHPpScb6GrR3QW1Xl76aC1R1w9gO8HyzPDwmYnf8qAaZUr/RHFXDlPOOUiBw4VMDSjkH+0bwxpjr1ylFZm7gAtKlPrz6f98zUqFmeC7aOxylSqtEFFnVFtrXkQZzfHNM+jnnwCgbrWD74zI1nN/bMUmTqfzI93lXoa85yRV7A3AxwpfBJNUNeyRUcWaONDZWtJX1T+QyK0G5GiKolzpzfxL//z9/Cnzx9Fu967zvwmc//I7zx+z+ssvkxqzSGY+QFLQBaKAhceb4Ml8oSu2dV9j32/RK1eA/V/hYQD2zzR/NMoUoLzUZsfxcox3aWClvAm5uOBmAFS+f1duovhKGE5G4cuO0mr/wzywfNdm7adkBX/d//NaAqj2SRMOmEpxtMrPoQdHVjkJUo/Def4eYN6wDa3H1VX+G8N+/VOz0X/5yYK/13j7HZ+b7ct6xXEbi6CpAbQ9JbA67fS7BVLesI47Ww1T8D78V3XH+M6aas+2B7MngN8e3hZ/88vrVWv7WruJGIdaa+vb1zvLVPvftXLYDr3bfh4giLFli0wN21wAK43l37Ld69aIFFC7zCLfDfve8Qkrw0hUwZoNVs4dDaEk4eW8bhjYYWbltb+zhzroe9XoylVoATR7tYWe5IsZckidRvLCNutppodzqIGnUXDlSAaTgqt45TjHcOMNg9EMhpLi+ju7yixdxoMpZvZHNtFd0jG2g1mlqYW7ljBUU6QjYZCQzUu2sCrlxUE3BlFQvcoiKN5frpeIwsGUspisTel46HCgli6I1gK1WiCncx8FhtdUxdVhAEMd26gUqjgSKoS2mqEnIpTOkN55SJ02/ac1+5BSIsGExejSpBZ5m+hX0w4Zk+rYRujic4S4EJsnSCLB6jkoxQZKlUrWH3EILOiktdpockw4EM0EglJdjqE6JrTqU5QDHhgnoXRb+H/GAfae8KxnsXMTnYRREnAmQVBu202wh4r7jwpp+ufDB1YFfe6bxZnWeoBVzNl2H7YByfjmMLAi4QCDbMc8+VDLJt6H/qUt8tKMq9z6d1X6dkTq0rT1i3MJrzi5W6kD+W16SFjxmUNRxgi7jZgooCtVqFqqwMKWFC5zAa978T0f3vQGXlKIowRJrHSAfbyE4/g/jpbyC+9CKlggIlVFEThkzYzwoqQBnMVqDMLByLSk9CAaWfU/GmUlp3flmGNKOvJkNnzBdUlyYYazYEhEP8txkOGPQhuPJgTzCMmxjUiQm2Ot/XaTnsnN3DNLTIB/eYwtVUnFbe7MGV4VjD2rQXyNIEWZwqrIr9mBClxjArqnA55tMCkyRHTFCsPmPhVJwHllp1tFsR6oGlnSdlib3hEBcub2HrSg9ZypsdIEGOQRZjZzLB5iDD3qTUnPLRH3o7PvXRR/CW+1cQ9Hexf+489q/sKaCLAVm1qIYwoo8zS69tcvSetew+tBUwcOf6gJOxygeTKj2ZjrhwMieFM6Wk9wMuLWRLwUEMCKPCkbDVoKuF1bHf+WA2+xypAAWOZiDSa6kEcKMGUKeXpm3cEORqLKv8mffN2Q0QKPIznUVK0ruMza/9EbZPP4vJYIJyQn0w56gARUQQyfYgFORmUyyPaKpIyyTDYHcHcZFg45Efwmt++h+j0ljHmf/06zj9hX+F4X4PI0SICVxpP6BQN6pYnfLPBTkRSgtMe89h9zxSG3s/VDNZEDyN2M5UiE77MKG9QVj5obKvEPzxOjWVVcwCQKpKlSdM+6nuA9Wvag+DrnyW0NVV/ddBVba7D5qykDRuEBgM54bAeBxjMk4cjHe2BISDUzA3y363+c9sKegFbJsNbt7iRpQLydJ4MTmmU2Faw0y9pLXT4j1cZz7XfJZEiJBWS0yqrGTIZaNTK6q00hUg5XU1mg3UwwAXLm3jd//sCfz+k6fx+rc8hM/92q/h7e//pJ4P/dEBhpMxkFM53FCfpZ8pQ++oVGYgIG8eN/9ki8NajeQAtfEOKslQY4WzVJWVEd4YQ97hNmdLEa95lBxYkl/zLJ7O29731lUaaFPGjmR9w5X3q41mb9Pb3ZNB1gLcnJyqx934cr/3n2Ww1QeBudd4awF61jqV+rwpqeY6Z98wA+uuA7uNF9rJCL1PN+fsvy3o63b+2Jyjx5G7WA/l7hSTqS9Nq0Nmnsl2Vrd3fteW59/pOd1Oi9z0tS48615aCExDJf099TfencwM7Lqxe9OTvPoF11O13g0cvhFkta89/ruLP4fvibv2khZbANfb7ESLly9aYNEC97wFFsD1njfp4oCLFli0wL1sgf/2vcdUKskwHHomHtpYwbEj6wqpGvX7uHhhExcv7mE0ydFeaqvU99BaS8FZBIf0HuWaqdmoY2l5Cd1uVwqZJE2QpExCzwWkuKrPshQpS/ijCM1mW8FD4/4YkyRBZ30NayeOI+i2BXeqlNv5hVqRSB1KKBp01hGx/J8ZyQRCQR2RgGsNlTxVUvNweCAf1JAKomSCCX1MM/rINhCxfJxljGVF4CZod4FGU+W6BIIhU5qjBsooQq6FaijYWqtYYjkDT67205qpBgUjnQUBwRxtA8oyZT60wHXJEK+UwJNekw540b+Pnq2Ew/FIkJghzPSljZaPSOWa1urIWYBNSOMAXKFyaaeQ8+XM/Lykh2K8hUq8j7xH2LqHtL+N0d5FxL09lAmBY0VhKWGTHrGE42SQDPJy6ia/ePUl2SrNdHDUBza5hcwUVGmRPxN8FSwddco3qfgI7ZwC0xRSPvjJK3XN19HKSJ06dE5t5LuCLcDnVLccDMpwoTLPtKdXlQbOLZwVykPgC5b3p1JH1ZePoHHynagcfzvy5cPIWKKejlHbu4Ts+W+i/9TXMN46L8VqFERS+yVIMCkSla9KY5eVKFJTiBqUNvBHmqpyd3liMiyNYJXt4pRb9MiUstVAqw+zmipcvT2ACwTzKkMe0xSuTnEnX0QP/ti2tiw06wVngSG14CxExoKNZvdADotSM5YG4IsMCa9LIWFUK9Jjlj9LkST0fS30l/eVnxEFIZr1AN2G+TpbYnioQK7tvT1c2dzGuD+REm+YV7A1jnF5OMaVcYJhUcFDrzmOn/rYe/DR9z6MI60Sk+3L2L94CcODkSwwBEB1ASxFt+tSO84pVnnNyifylgrqTtYWKuEm1JOqlPfHAKNXAc/aiyFFhJ70bubmCQHeHHAV5LPPNvcMp9bWeHYpPYJxFoYktS0BIDdxoghF4KxJnL8z38O5gh6u9MksSICk+mwgbDSRDnZw7i//b+yefhrx0AHXSgVRm7JW2qg0ECpYj97QQxRpDnrjcv6cDHcQJ320X/8IHvjJ/wat+96IC3/+RTz/m/8cvc1NTCoNJNW6PHhpC8Nuw9JsV2eL3NkFeJWiBQ3ZIBfklvmuC2ajiph+rAJctpOgTS0qRanalSereR9zfudb2c4ck/LxJVx1DESeot5/l+FXCq2yMCm/USAIyjlfSm2z0ND8GBhwZb+g8nsSJxhPYsQTAlczf7HpzTYgtOngN4UcMOULCIQtgI1zbk33ZBZuZ8DL9SyHKn0gk1xwbadFSn6bNxmCZhsBBO2RvEaLCts8tyoHFwLFk6lHtOsJcWlrH1/482/i9554AYcfOom//6ufxfs++lOIGisY9QfojUeIuTUTtdGg3zc3J6nyllrdlPZVAmKqQPXMI3DtIZjsopKN5vxsuUFks6b++qne/BJ0rbZ9xLbmhpKfSEztbe8ilJ6V1VcYeOX9VA3fumM7SbHzZ1Wlg8aZ2fUQDmtDQ3Oes3CQjYEZQdA+gONlGnPlPHMLP/Tc5gcvQvfYeek60a6bF2fgSsDVgdIZ5LJvWLdX4u6OqfN0oNod404xmQeu07a76ovfrQHXG/mg3uk53d13T/dsn9tYvb02vvmnXwVc3SNx/l13Dly97/rt9osbn/PNYev8e+8MEN+8xe7+FQvgevdtuDjCogUWLXB3LbAArnfXfot3L1pg0QKvcAv80489hEYUobvUxvpGB6trLS3AL5zfwcVzuxj0R1qkLnVDHD26ivuO0M+V4VIF4mSEhH6jZYFOp4ONQxtottv2u3giu4HJOEOa1hTw0uw2ENQrKLIMyXCkpOzJMEZndQUnH3otltdWkKYGZaUS5QIrz1ChNyEX6Q2qPjcUIkUFCgFUJWgoQEchHjnDn0YYDPZRJANUkCKltQADvYIQ9aiNWhA5YBCh0eoKuBKCUBVEdWsYNmUpUFBB5/1RqcCRb6pXAs5/+fULbefZ50J1uN426MYiSCpcE5TpWCXo8tNkqTJXqAzLooI3GaKMhwZkGczUXEK0dAS15jJSLdBdgrQLgpKPnlKzqTgyKSVDr8rkAPn4CjDeRdbfR94/QDbcwWjvkjxJy5TLVisRrTXq1nZcANHigItuqx13dgUuid2DBdaqZQAAIABJREFUufn/taXrFJyq7NR5mdli2alNr1qoO0M9pvPo7bbsI6hRuaojtsZIXd3nNCjFq2cdTHQ1n/LMFY3lMtcg2lWLuHl/NR6L91XgKJMCjDAnXD2O2v3vAu5/G8ruikHUeB/F5XPoPfN17D/3beQHe1CqOHPiqznSoKArr1TMAWmE4CSVYAY8ee8J1s0rlLCV4NUt1gjrnKqQEIihUvzf6WvZr334k4CpU4sxrMeHbhnt8xaK5unqEJC5Gcw8XQmMBMgCA0n8Y6BpBiz12dO2MiWsHdMBVzYxVbgK2LLUd+2JqJQ8MA/mqIp6lQrdAnnIEucQcZxiZ2sfm5u7OBiM0U8KXBllONeLcWmcodFp4QOPvhWf+tH34h2vPYT6eBe9ixfQ391DnCYiqASeIX1US3rOlirDtvAkU1vzZ7QS4DxESEa7ESkmBbumvgEKPDNv25kPp3qamsp+riAnBm2FVLcSAjlVt2BeJPWpiK9T75k1hKc9sz7qU8+t/J6hWSFAexQCVx3XAvVM5U2FX51eBihZ/kxIGTVRby8jHuzh1J/+DnZffBJxTOVxppC3ZjPQhkk1aKltaHtRKSYG+qjMZdl6vIt0so/g0AM49qO/htV3fhS7T38NT/2f/xQ7zz6DtFJHRuDKwDHamBBSOtU81e7cLFMYm0LbDDFaCJIp3xXMpvnC+oHCseRNyrnY+aNSlSw7AQJXBqRx46UwEb2mA/q01gRqLSzL5hyqYqWMlXew+fGq1F+WAg68qsR9Drhyc0wWAAYGuYExYrDbeKJ+6IHrTMBvylyBcr9Nw3GhzQnzgxW8dx4IBnP8hpufo9gX/MaXgWKNSraTsyFlvzLgWpVSlL652vRisJ7Af4JKJROE5jji5t6F7X188bEn8fuPP4/1B07gFz/7y/jhH/tZdNoriPv7GPYniIsQeb0ONOvakKjxuUHO61TzBUMYudlHn2SGKuaFLFJqyZ7CFdXxvfWDm4+nwNUeKt6k1uYuD2P9M0KbiwZfzc7Ez+mm+hVwno4Nr371qmB7ieYX+SNHZlcgOx6OA/P59n6vfJ2BUVoOzMaZ5nsCYadmtXO0cWWnY/3qOsUTtuEkhavNt7JfcH9uHwS+AsDVb6RevYXoz3B6rvP/uBFgvfbFfy3A1Sla77yNr3vJs3s2N91f737fDWy12Y99xD7ublSt0+ufTjpXX9eN+973JnRdANeX75eL3y5aYNECr3wLLIDrK9/Gi09YtMCiBe6iBX7vH/ww6lGERpMQoMTeQQ9nzm3h0sV9hrBjZamFtbUGNlYjHNroYnV5FUHQwJihOYMe4mSi4KW1tQ2sra4KUKQZPUlTZPSDzGrIo2W0Vw+j220gG+5h78I57F+6hPFoiHqni2Ovew3uO3kCjSBAMpwgIQAIQ4XrZCkDphIEVOF2lhF0DslbNZQfnuLE9SU4S2MFiCCPkTBga7Ajteto1NfCr7W0jGajQzykhXvYaKNBH8+oIdUM7QoIVOjlSuCq0kku/GgcKM84rxz0ZZauFFjQhwvt2U0QC3N+iLZEpHp0glLqVS6CqcKjXQJtEHJk8QDZpKffE1bTqzVorSDsbKBS78g2wadFU11kWSI1wMEfwucqQUuSoJgQuG6iHO4i7e2ipI/reA+jg8uYSPnL87FrqoQskzevSC48hS61yPWqU4NNAkMuIMtDUlvzGlEwceVsCSdVl/sjbaR3DlAbOgrhxKxaEEtBa9BKn+1XNf64foFvNZoONHq7AgNlKucUXCMUMnjoAfC0vNx5/fFDCE8JhggkUI9QW3sA0Wt/EMF9b0C10WTEO8phH+PLp7D/7NfRO/Usst1thNkEVXpn1ivImJLNEKOUxzKl1Kw81crWpWx16tZpmr04C1WxLN/PFeajQB+VdRs0tsAnH341W8xLPeeUrWovQTByXwIyi4zx2MCrOgWoBI+8ys6Uvvw/tRuVjVJj00KAtgtOrSZln1kKaMFJ64Q814ZMmpp6V325WlU4FqGasaYMCAoEUVUbKJcv7eHFczs4u9nHmYMJLowyjFHFAw8cw0/8yA/iY+9/O+5bDpHtXkHv0kUMdveQJikQBag0CLzoW1pBkNOmA8jotWu4W2o7QVjXdgxMolo/cJ6V7AvuhU7dejWs8Ytn62qunJ9+r1HdgoIIycxtWUCoFnLccvzY4tc8Lt0xXfm1jXnnNyy7BSrl2ZZUpToPV22WOKWzlPRUuBJgUkDLDaoW6p01JKMDvPAnv42t5x7HhOAwZdheFe2IwWGR7E/kC1qCDsOk3ygFKyuoUjU/2APqHay976dx9KO/hOH2RTz9W/8clx77kuwd8mokEEmYrg0uCRbdBoZXXXLMunpp9REHH1Q27gOgnEWF2tGFxLEdDMw6iFoxuwGFVbmwGs4voewGqCitmBqWbSylKq/DwrAEXBWoVTV4qbaa/TUwSnBngJfQlNdF2DoexQarGVZYoc+t84H1ymcBUwvh0z1xClt9Bj/bfe7MIMUDWvcMkKLW/UyDj5tXTnWu45nvrXyGqwy34vOhikrC+YPtmaAWJGgS9FYCnNkc4Hf+6jv4o++cwsnXPoBPf/qX8IMf+0l0lg8jHe1j1NtBkpQoa8sKVszrFSTsAEUV9aKOqGD1SYIs52YpYS7HJMcOgesQlbiHshhrrlBAnAOUnL/8OFBzaCPCtnE4jpxY3HK4pOx2Ctfp5s1M8czNDRsffvK3jRuFzvnQMW4gae73/Z+qclOyE0wbnzN/VnM8t/nVlUJMN9Zke8Fj2YNoqmqd2YQ45a0DqtcWavtn1Xy5+O1/pbr3wNVtx9zgVK6vcP2eBK7XSDk9ULwX0HK+cfQ9wz0e7UvJ7E5fDTFvB1z6h62zi3Dfd25NX/zyvega/jx98QK43v7oW7xj0QKLFvib3QIL4Po3+/4vrn7RAt/zLfDNf/J3EGcJdvbp07qNCxf3MZlk6LTqOLzewuGNDlaWm+h26ug0Gwhqkfzwdvd7GI6GqIU1rG6sY+PQITTqDcRJKuBK9sJk6rLeRW3lKOrtJeS9PeycegZbZ04hGfXRXOpi/eRJbNx/P9rdJS2u8jhFkaeWCk/hYGZedCFLUptdlM1V1AhLw0iLd66hqNDKXIBRje+NBxjuXMb+1pagLm0EumsbCFttQRP6ljY7KwjqywKwWsjRV5HervWm/BoVfgVLUGYohym8bNlnC2/nB+m+uxtjtPJxQR6nvFGQCKM+sjHKeCAFqynpCDoDwbh0TOBK9enIwqSiNsIWA7NWUYRtFO48VMIr+MiFbiAVrkJkWL7LsKAkQT6hpcBl5P0tZAd7wHgoCDvqbWIy7AtmUskrgEyQoETv0HwRHYCwtGjnPyhxkAFXlcu7Es0pxHShUAZqZ9YDU3sAr9KZLoad/+UUwvpjWhtr0T+3mrFFsykKr/fHr+W8MktgcJoiPn8gl4LN8y8qqOVO3VQpkNdyVBot1DceRv2170H18AMCYyyr5wbB5NLT2P/OExg8+xSqB1dQqSUomxakxkRxpGaBUQimmCmgEKWsGghTM4OuAhgVFFQNUtFKgJmV8m5NaSngPQKmZb1znqxTNaq/phnUprcrvVQFXL3y1/m/mqLTwKqBo5lCUP6wTq3jS+wN0jJJ3nlksoTeTHlNsat/UunjVaK0y5CBhvNtNK/UZp2gqtA88Z3nz+PxZy/jqc0RLtKaZKWD9//Am/Gpj78Xjzx8Eu0sRv/SJRxsbyEZ0pPSyrG5KZDVShQVReUgIChnaBlV4ToXV2zrwKWVuTtQRyVvSdWw83T1UMz5bnq/39ni1iuCWUZO0McyfVoJmGdzLtNkCxWsha7M3Ci/AVmnAJ2t8a30WupWAVcbuwrdq0XmByuiRQhH/1YHXGtUHQYIog6C7hqKyQAXH/siLn7rK+j1qPrlfBKhFUSImlSpk1ERuIYIK3XUoqoLfq+hGieac3nqS2/7II5+8tcEyU7/wa/j9O//Bib9AcDNnLImqweh1BpBtgthc/3VpIsG0426ucgpVcJb+BSVrWY9YfXZhv15ANeuDraav7HBEDlGyxaCWWEVhCGD16oI6pHCtwx4zkArwbsUsi7IShtF3JSQ3/fVYJb3jbB/PBrLwzWJU20WEKYaAPbzm1md8F5ZiJx5mJoE11TSOoepDYrBWW5KWCWA3VuvlpTXLSsb3B+NN916s97gxedlKnsRZAw6tNCqkDL5LMeL53fw2499F3/y/CYeesvD+NXP/Are++EfQ6O9jHRwgAlDENNYStBquAyEHWRhDYnGSQVhGSLIqwADs7IhAFO5yn4jA2opfcL7KPJYcxXnMCrUZRkyheC+bdxk7H8+9RM1j2k2FJ+NNhPNqiE0HmRF4seGg9kcB3z2aI7mOeXOOsAB16CJCq08QgbI2WdrrplGnM1LPd38YzOYbXR5ewt6s/OlvMdTP+cbPz/mHzm3r2y1a/d/bB6wP9bN7xzNvTxwNduO+Y1OncncxufNvny+airXOa9WX11ws3O7k99Pfd6vefOdw1Z/F+0e2ow2r3C/k7Oc6xtzN+DW+t3tgOI7P7fbfedC4Xq7LbZ4/aIFFi1wr1tgAVzvdYsujrdogUUL3NMW+JN//CFs7/Tw/KnLuLw1QFhv48R9GzhxXxdry1V0WiFarRbqUVPp9oPeAHu7O9jv9bTAWV1bx5GjR7G0uqJFL0O0WN7LBXOj3kTY7iIPW+jt7mPr1LMYbV2UYrW13MHq8RNYP34/WksbKFjeKuVfgWoeo8JQIouv0GKcICWrNZCFSwhaHTQJQwjE6A1L+EIoQz88Bv70d7B38TwOtjf1+2a7gxaVuZ2O1IuNpSXUW4StDVuIctEY0re1qZJfC7QJtZCXulWBHvy2zbAr862kD6wF8LhyRUkrCoE1lfU6EGHBUTmq6QiFFK6JQUuGmFSr8vBMx30U4wNUCGUJYprLiDprqDaWkNdaAjKCGdNa2BpyevKxNFXpywzkSlGhwjU+QDG8jHj/MoregcLDyriHcW8LsYArF8ZmQ8BFrRbcYWShUA5+aNHoSq+nX/H9Z3tPPK/qczZ/pmJ1Zb9e/Tddec7JfwUOnR+iVwHqvQYwlCc1Xw/oQK33dtX5+LJwBwKmSxivgHUnbeWmWoZOy6D1MfQEzQl+q8irJYoaS9RzVGsdhMfegvB170a5fkwl3vIOHlxEduYZHDz+Vxg+/yTyeA9FoyY4X6nUUWb0PWXieKbjVQtYaS8xRla4DYFMKkwpQKnGlG+mwWGWbacCiGakaGXmXiHJc/cq3nk04FSVLqBMfpsONKuvSJlnClnzy/Vrc1e67ZWrTlErew5tBBA4MqjIApnYDwhapRrm/6o5DQRLfUbDYdp+MHhH5dgBokZLNiWj0QTfef4MvvTEc/jquX3so4Y3vP4B/OQn3o+PvP/7cHy5gmJ7E/0LWxgdDOT5zOOrL1KNXEDBXWmRolrJEQTmu1kSWLth5r2Aec4hQajrE7aAdTBQqkdTq0rwem1pK5tS1+/bnrCZEM8S6uXdzFsnsEcVfCQoy+s3L1cDi+pt03wgF8Dn4CBVe/RdVhG7gDYDuNiUDNGqA9WGwT0JwNm3Oqi2llDLY4ye+yuc+8Z/xvalC4iTXGCVfsLVqEAtylVhENJaoNbSfWPn06bQOENBG5EiQ/Oht+DQT3wGzaOvx9bX/gQv/Pa/wODCGVRA64Q2skpDnsSVCi1iMhSib97KYmaF4VXTooiEYeq3djPUU315uWtmg2sGaVWQ4MajNh68nYMU/xXUGVJVJ2zmnOQ8WmvWL025av6s9MSVClYKcEu4N39m69tSvlZYaZFgOBwKuKaxzd02LtzrnEWKwLjz1FWwnPerdr4HNt941T/7poF0ew6QpjolnesL3EDRZ4n3mdrW4B83L7gPEAuIWv2EVWowhO7bpy7gN//s2/jKmV28821vwq/86q/i3R/5CTRaLVVsjPd3kIyo0m2gWm8B9SbyWgNFtel8UAlNM81FtJep5az4GMlHnIraag7U8gQ1ev0WMTL22SrnftoYWGm9thOd2ndaiu/7uJtNCWeJ1rX96KoZfACfgemZItXU4RbEqOcqFay67zmNR5x6nFYC7IcNVEJaa3BMUNlqdhba5JkropgxTGdb4Ee6k+VWtanoVK1s++t8Y3o5DPry8OuaHcHp88V9iPr17Oi3BtKu/5XupsB1fmdy+vG3jlFv/ZX34CvnnMr1btrk5c7EBz++/Nm6/nhdm4brvdMrXJ3C+s75+fTg1wh+3Xi4lQPPf4+6B/fkHh1iAVzvUUMuDrNogUUL3HELLIDrHTfd4o2LFli0wKvRAv/sR0+q5HI8zNFodnD4yDoOHeqi3amiWa+g3Wyg3WqpXHF/r48rm1voD3qoNWkjsIK15WV0221ErQbKeqQlFO0EKikBKNWnJfb2+9i6dBH5uIflpTaWDx1Ge+0QltbX0V09hFqjizinIok+hClq9JfjolRrVC5wTXWXhV0U0bKCnoKCStaxAIpUNixHRYZy1MPwygXsXjiH4WAgRS6BK71lw+4y6isbqC+vO3Ui1VwsI26iWm+jDJpSulYZnEVfRameHHSSctHUX/o5f68ls1+2OA9RnZAtuKc5zQUDbQYok7F+Z0CMSp+KEuGTSR/luIdalqJkKXN7DfXuKsqwi6xKn0ZTw06Vpy4YpGSQF49Sms9tlerZpIfk4BwGW+dQjkeoVXIUkz7igy2ko6Huo9kSUEnnS6gjC5rxqeO6JIMZpsKbSi7VJbm4dr4DfpnnclOcepKqYAlwvDLEjjzzDPXlok6RI589pwD0afFTf1K3ELGodAcD5sKS5qHrdG1k8Ez+f1qdO5WnFLpsL1NgERsQghG2Vqj4SnOguYrwgUcQvPYRVJbXLfSnmKDS30T6whPYffzPsXf6GYFGBiFR8Sinw5IKVUKdktX0gq4q9c8Z0EVFppXjC1yyhNv93pwP5HpqC3Wt563nWJt5haopLU2964VTfhE4864VNOV9k7+laycPrc0YYApwBc9UbmxQzAKOnGcmx53r/4SJDMzKilRqXJ4jQaSU0iJIDA/LDHYSqAR1DMYFnjt1CX/5xHN4/MI2wvVVfPBD78aPf+wDeOuD96GT7mOydRb7ly9jeEAARGGnKWsFZNheaYE0MeUuG5RWDhUCuKIin0rtabgNAJXVK8TJwtMEkDlCqYwnbGWZuQChta/fHJD/pC+Xl5+mtSVpqOAzLTcIS+UdaarmGi0oaA3ggaudho13V3Jvfc4AodSsKic3v1FaC3goaCXUDR3XBhc/OkAlaqGkXUCZobZ7GZe/+xg2Tz+LeDhADaHKwMtqjkqQyuOUG2W1WtMgv4eGSYFiOACyMWqHD2P5Qz+DjUd+HONLp3HmP/wv2Hr8z6WyrkRLKCiVVeMk6tuawtivpyCOTJlqeoOfgtcKbmN/cCX6HJ86ho/5cb14upHg2KQEpHaeDg0LsEf0U5alAD1v2U6mLpU61FsMsD15r9n/XB+1cDN3XgSznCvLEpPJGKNhH5M41saW+oo2IazfOyrnxpgFElqwlVNG6n65e+YsE0wx7qwM3P0q2Odk50zFbhUVhg/mHA8MB3NKUII4Z7nBebpWxoiqNLIp0etN8OWnLuI3/vIpPL3Tk6fx3/vlz+D73v8JhK0Okv42koMtZOMRiiJCpdYVkM/rITL2m2odgTYIGaYXIy8SVBlOmScAN/qoduUQ4r0rCtTKiWwMNONUGArJ5x23Bb0q2W1CGmXWWNDcqw5qdglmfOwrLmxzyai0zavedmJqQWM7SNpgkB86N7qmOmi+l9fBa4tkJ8SNR0JXzuH2GHHPAV8yrrnQHVMbdW7utBEwBeR6yXW+SF2Lt3x5+81h4PWBq3q699r+awSumopuQeX6asJWten1KOPLfMG9Hn682X20eXv+oNe+Y/ZUdVP2Tb9i+/OwPbmZXc9N33iDF9wZbPXX8WretVu/wgVwvfW2Wrxy0QKLFnhlWmABXF+Zdl0cddECixa4Ry3wT374fnm4rnW7WFvpykcvzcfyAFxaWkK329VibDwYYG9nH73eSJDp0NF1HDlCX1QuoJh6T1UWgSsQj8aIDw4w2tvH7u4+dg4GCKMQ9x8/jCPHj6OxtIFavYM6y7g7bZTNFhJyyjhGlI6k9CSkmmkLKqjUGwi6h1Ftr1tA1pgl+GOVxCJqCAxW0h4mO5ewc+EM+tvbyNJMELnV6aIhles6GuvHUGutmMKGUJcL7KgjL7yCwIKLTy4KpZoi/HGJzK4MkgtN2Q2ozN0gmOwDpMZxPpiEqj6lm8vYbII87gNpjEAQ2dRRVCWyPJTAtTIZImDpOa+lu4FWd13qVirPAlodcBE6/b5tUEBpzToBBukUgtCV8R7Gl19A78pZVCuZynTzcR/x3hbS4UjBQQZleB4EUqZwJYiwZa0tKnh9KrP1ZZruf/2ChotqW9w59aVfULvSW+FmnZwvIXbqN0n4XIK3gIVX7s5Uk75I1RY4zrPAaOO01wsEu8+Ul6mjQ6Zn4v0w8GOvccd2frF8feYUdkIEJWF1jCJhmW2Acvk+hK95K+on3oha95BsF6o0NB6ex+iFx7FLpeu5s6DJMVXdecgUb3bgilRkofwwCiS0ClCYkwPP7Lf0auXPBJCtXNYakvDDQokEVZVy7kNfrA/qEuVX6m0tZgpLlcgTfMpKwMKEvC2EbzWBXQds1fQu/MhUmT4IqaoSdcFGqri1OcD2JThOkRDilCVCBlmFdfVlAU7+LkswSnNsDRKcOr+Dbz13Eef3J7j/jQ/ix3/qR/GBDz6KQ1EVxbkz6J8/jeHBHpI0MeWvU3DzvhJM03qD41det57tEL4pzZ6q29KEhQ7vSA0mH0en0yP4plKWYI5erHPekfKXFPyx/i3QxvaVLYMpkeV0XCUADBUsRwsOljcTkFLhWossVX12/8xGQnOT2thDfttcYaiRQu4UCkTVrKtIdwpXAVmBUrY//WPrLoANqMcJDi48gysvfgeTg21UWBov+wiCe4I9hmxRJRvZtoYUoTV7zWSkuafSiLDyyEdw5MO/LEC3+eUv4vwf/AbivV1UadXCDSDOufrLigEbm1I4u1FHKw6BbmefkJU5MvW5GuqcQ6TWpq2KqTu9XYAU/YScZrRhrE6bC4S1FtzE/hYRprLvOR9a9gnbbDPVtUC0C0GyUCtn10A450r29XMqifPCAdcBkniifm/2JHNqcco65V/KvwZivRrVVxToGeCeBbIvkL0Kx5YPPDNVKZ9WemIRbGYVzQE8PKdV9qZcMJQMuYIozVErYhTFBFd2e/jjJ07jtx57ATtphk9+/L34xU9/Bg+94wPaaJv0dxH3d1DSi5w3pdYCgg7KsIk8CJEHtIapCaYKditkkv0jRSUf69lT0rvWbU7Y5M5QysQFYnHjhH3HQqn0QjfXT59zCoI0j2/2Nz7n9HzjM1ABcn6umY0Hm52dt/b0OeDgrTxaiZp98ru2RuQtzrGRBw66RrZR4WXjmtmn/q82t5udh/nu2mzgnzO3JmF0T5GrArNu9auVtdetQbCbg9yXfurNFK7eB3n2ULRnyo2A662d6a1e/a2/zt3+W36DHvU3AOX+IFOIe13AerMrnceoL39as++gru/d8lVc/4UvAa4e4l5tPuve7L6/3OVnvtJvXwDXV7qFF8dftMCiBW7WAgvgerMWWvx+0QKLFvhrbYHf/fxHVebJHGOqLQdMtS9THNpYxeHDh7SA2dvdxeCgJ+BQbyyh013G6nIHnU4dtUYVCJ0XX1ogHsY4ONhHb38Xg71dDMeJSmOPP3ACJ+8/itbSEhC0UMKULrVGHWWrjYIL6nSCMB4Ak7ESygmrCF+4GAzay2ivn0DYWUWeJCgnPVPDEjSELQVOxQcXsXXuDA52NpFR2ZXnaHWW0F7dQHNpDc2VDYRLa6hFDVkXqPSSpb31DhB15K1YqVris0ogPSDwIFJKDacg5CJ0mljtS4otaZ6LUQONtEfIUaRjZPEBKmls5ag8vsJ+WG4+RDru6ZoDwqWojeryBpqdVZS1JrJKEyBw9SE7Zo6qPkNFlRabJSN9CpUfo3cF/fNPYbR/WX6I9bCGbNTHZNcUrqYKtBRogQymYssL1iuUrDtaGS2BlAEK46vzCxkPMmehQV4taNpC53lGQD1VR3n1jf+tldlaObBXCzuvSDcqbGFl6mFHt6cLeVfD7AJ9qgIStrgjXPGFnU6FJa9HqhxtMZc6f0HeIwZoUQ1WoQ8ws8do47ByBM3jD6Jx9E0oVu5DTmhXToD+FWQvfAsHT34d44unkKdD5FIaBggqgWwZeKJpyr+J1JmmqLP7lKepQCIBpivCnkJlvVMWDTPFqvfFNfhv/q/quw42y16V9gQCuPZZpqqz7DEpM12bCOYaeREUk6rVlWtXWIru1J5UD7JknipK3XUXRMTPon1HmVvqOiEb+/E4z9AbjXB57wCnzm/h+TM72OuPsXL8MN7xkQ/iBz/+I3jDa46h0d/C6PRz2L90FoODPorESq5Vnc6CdpanU13Jcc/NB3eOpkZ1YNRBNzWUrDuc3aY1nAEj3XKzJRDQl6LUeUpygSv1pgslE6CzPqjW4TlwzpFylu0QmprVJJGy8ZC3a0g1HkunDQiz7QjTpP52UNE4u/NrJpDUcSyAzzYTWOIeAUHTBeBZojxDCVlanZKl0fikrCLZu4Tdc09hsn8FZRbr/mXxBHmSWti8FM3mLWtl3cpuF7hmmCCR2dIDb8ahD/08mg++Cwenv4Mzv/e/YvjCU6jRToXhg3mqUnc1JSGeQvl8aJj2BBSIZYrsAkmRIVX/rqFO+Cn/UkMUAqWaFmdWFT5YyuYHnjRhLX1EnS8rx6jzbfXtbaFb5qlLKGyqbAPTBrKpXuZmlAFueQ9TkJkXiMdjeXgncSKvWfUhB6Q1r6nU30rgLVjaA7kkAAAgAElEQVSOP3Ners4WxTacLBxLn+fa11g/r9F5/CrILbXAuIyKbx6HwJCQlIDSQGjIDZk0VaDj85cu4wtfew5f/OZFhK0W/u5PfQw//QufxomHHxE8pao1ZvhhQoudTN69enYGTZXgE7gWCpeSVl+fS6orIF8mFvyXp27zT/JzG/sE3dXU/pcVD4hcAJaf32cKUdoAWIBkVf2bx9P48BYi8sWwvueeeld9n5nCPzc+pX7l5odgt41De1owuNFCuHhdWRihjCKNA/PWnQUieasYewqaUtoIv3t2uc0Xjb5bUHvydbJzuY0/BgVvBvZmB7wT4Mr2vo5rgH8yXn222oDkM8BvhL703OZ/cuvI8dYb5brHnFZj3MZxrtusHo3bca7fnve+5N4DVx/AeetXcf1XXgtcb25fcet97G7P7U7fvwCud9pyi/ctWmDRAveqBRbA9V615OI4ixZYtMAr0gJP/A8/h8FwgO2dLfT6fcGe9bUl3H/sENr1Ovb29nB5awtJlqKztIrV9Q10u0tohCynZuo2Ay4KZOM+kit7GO8OMJ7EmBA2lRnq3SWsn3gQG0cPo9Wy1OeiEllqMhdGTBNvt1FrNFFl6eNgH0nvAOPxCGkyEbAiEGisHsHS4ROImktImLScxubtWqcPaxVx7wr2zj2PyxcvI54MUEvoX5eiTcuDoyfR3jiOcGlVKlwtwlQJywV7A9WoDdC/lcCVANYBGFffbaqaqcDSqaTmgiDMu9GXI89ChCS6oVovGSAb7WqxWiXQDRsWlkNvvaSPbLSPcjJRQnXZXEJteQONzqpATFrWURK4EgQIiPn1lvNAFCyQNgggvN2hevC7SAd7aDYihLUAKYHrHktSWbrNc7USXKWhSyVmikYPH/S7q4CDK/fXSsflGWmh7cJkpupXV6pt9dXOQtPAs3urK5W313HBKoCh0BlT61677lWpp9repc27RbTe79ZXgpJEKfyBA4+Cllqlm/rKwnWEQRROlfJ1Lj2c6uAagUZO2Fcg46KfoWztLhrHXofyvrchWTqMklYWyBCNd5G8+AR63/oKRudPI2fJNgFlaGpdeiOmPE6aTuETtXGEKFkaKwhOOFiQwPmKUv7GH0k+aNovnqdUr2o9X/pualOCyZly1gCTt3AQmFVpvQEwHlompFJDGoSw3xHw0TKRIU7O45TwXopCukvaMVVGLxU0W9nACOlKmuU4GI1xgaB1cxvPn9/Cpa0hOu1VvPv9j+KDn/okHnr3o+gSgJ1+Er1nv4GdrbMY0su44HFCU+ZxMOap1KWm/DWFr4075+FJ4OWClCyQzHxwDRpzw0EG0Po5wRl9QHkduQN+piq3tmNQkbWnC8hSoJUPAbN2UV+p0uLAlY978EgANbUJsHGknikVroPCLsxPXr1UNVIhzfaTstXg3dQvkwFaodmGgIFZBIH8d1BHSlZXCdAgSI17GG2fxmj3MkqGJuU5ktEYKdWb3luXal8XMEdPXdlcSGJZohpPEDXbaL/jw1j/oZ+Rz/b5P/8d7PzFf0QwyTQPKrQuJ8AlnDSQOVWP++0WlwpE4EqFPhWuYtwap6aOtPAyp1OXtYMBcNmGyNOaY9fmFIJZWkHIE1dQz+C3B67sajY/GfSWwtmp1gXS9T7Ofg64Oh9cjo9kPEY8HiIRlPb9yOY2++vU9VLAG6DXpozbsLBzcJs4VPzLjsCNE95wCXRN9cu+V9BLu0xRqebWNghQsM+G3JMs0MgyBMMYezs7+MazL+C3/uo5/MXZAzz44GH8vV/8GfzIJ38Ba/c9BCRjxPtXkAwOUOYj17l4nXXZTyjozFndeMsHb2rMMcFnDv3M+TNCVal1BeHNQ1bjrUi5xWqqbSnZ+XzhnM7ObOjUXAMYHGfqbMJvjUtZFGR2LwXADboa9r0WEM3ZmrjSchsDM1sZ+1BTGXMkZ7UAORXXEatX6E9Lm5+ZOtqexW5e1C3ycnF7NlrPm1nh3AxZTY91G9+wbhW43glo9adhDNmeB7PNzuuDYW9ncHUVyM2h683a5jaaxD3br3nHbQDXa6y1r/vR1p7+rO/l2V//Su+FjcD8kV+icPVf56754qP7Ob3WV/46b+c+X/vaBXC9m9ZbvHfRAosWuBctsACu96IVF8dYtMCiBV6xFvjjf/gR9MYDHIyGCFt1HDl6BEc31tCqAuO9fezv7WGS56i1W2gSXnZbaLWbqFMVVdaQJRni8QjDwQHGfQY/ZVxzyqcybNYVirV630n5HuYM8XABVQqdokKIfn2tppK/i8kQ4+1N9HZ2MJmMFMSjkuBGF+31+7B86BiiqK4SUapTGczFUtp0MkL/4gvYprq1P0RORVfK8vkEnbVDWHvNm9A6fFJKW5lrZoSx9Ahsoxa2UIuaQMQSXlOgTf0Vr0q89xXq7suvkz54xaSpEjPzaFWxvyvZpofnZA/pcMeUl2FLnyuwUjDQahfZcBdZnCAIWqh01hF0N1CnwjVoIgeBa32qPpwBV1MvcpFLSFHjicQHGG8+i/75J4HJAM1GG2EQyfdxsr+FfDKwMk76zzrAKvWYh57O+9MW377LGaxk2arQiYCtC4NxwNDxwOk56tp4rQJnTlU5t/AyxaJTkinFytSH5iHoYKyrQ/SLjvklh1d7GrwxGGkp6lSRWmm9h3Wm0DOIIphC2JibLyj5rNS9km4S+hksZ9q33cAKqs0lBIdfj/LwwyjW70PZaElNXBlvI33uG4if/g4mW+dRZBML3wotSEYLtbxQ1bQ0gpKbiswIxvD/pot2njdFlSaV9EswMQMCU28F4BfTPHZO6JETepii1TLbGNrmjs/XlPSNdZ6kBJNSHrpAKpY4y7agYipOAkkHMgjHCFyd5lO+iiqFdyyG1zUaxbi0e4Bnzl/BU2c3cX5niPpSB9///h/Ah//2T+PN3/+DWGZQ3e4lpE9/HQcvPom97fMYTgYGgB3ApIq1oF2DUqlo1+H6o2sHv0A1du4AGXsKleMEid6KU3DYLD0I5erNhq5Bx9fHmUfnNNCmtGOx/5svJ/1dra2ohtR5EDRL+W3FvQaJzIOVEIq/52dZcrWlvAsIOkWegKsUwjbepAR0sNA2NQgdA1SjhqCsXQw3IDgXRcicqrIRRAiLBNlwG0lvS/MdVf4pPT1ThgvmyBIGQ5mSUz1e11BFpc5qAqAcHSDPJqiceAM23v/zWDr5Vuy8+C2c/cP/DeXppxGhqY2gXDCendHa24CrU9q5m+EVx7wUAm3rd+ZfTJA5bVPrUNYGLpBNKlI/ZgkxWb3gQrLMQ9WrjWdhS7TtUDiWD3oT5DNIalYMvl0N9nL48nySyRDJeIg0pfLUWwq4wCy3yePnIbOV8HOEKcQF4QW83Hzl+or6gVOJS+mZc8OGylLOXUqmAnFmwueBAugiRpMhGI+xff4C/p+vPonf+MqzODPM8LH3vwmf/pX/Cm99799Cs3ME5WigwMPJaB9FniCUZy43UFhu74MSCcJN2UkLDfVb/bX5lvOZc3yWqJVtJN9uzd+ca7ixYWpc3WlnkcNtO92bigvH078JehkSx81IbhJy7FF9TmsRzpfSB5vM3EFX2zNyYNBXSBi6tnmK85rGEs/f2cHqmeEUrqz+4FhlYJ02Q23DUbYfTrvtt9+sS/Le2hyo/3QPL7nXXFOXcb0vUrevbrXzeAlbvubgdwNb7TrsgBoxU856LXB1cPkG3xCvp/B9VfCd9g9d61+fEV91xjduz9kdnDHJV+UKdH6vFnD1z975/vvS/mMbQN9rfxbA9XvtjizOZ9ECf/NaYAFc/+bd88UVL1rg/1ct8L9/6o0ogirq3Q4OnziOQxsbCKsFkv4B4v0DQY1Wp41oZRnVRgfVeg1RRFUSAd8E8U4Pw4MxEno6rq8gataR9g8w2d9Ho1HH+n33o71yCHlRQcwwjzBEVO9Y2axCaKhyrQqSjveuYHjlIob9ob6qN+oMg6mj2lhGa/0+dFfW5YtHuwEuMumxWK2W8rjbO/0s+jtbSJMUKT1TEypGSywfux+HX/9W1FaPA/RFpLdd4rxMoxUFdqk8OKjLP86Uly4Aw/vFeaWBVz5pxWh/BRWn/q1UDnGxWqr8kudK1WQ62EE23DGYUF9GUetYGXDWR3V8BZPBNrKYIUzLCFaPIlw5hLC5hJLJ4TWWG0fO4sB3LVvBSAzI4lWCAkLGeB/jy09hdPG7qCRDNJh0XokQDwaY9HdU/m5raLablcca5GAprXkVqqTXAQwTD/myfx/aZCtNqfmm5bbuvPTfTk2lcm9bFnuQZaJOLuBN8SbfPncMwh3DPFZmOv2XU/mYN6X91PxrbaFpZ8UFKVfX3vN1LrzIBbko4MX70ar0kiCTKlhCWvtMsy9wpcX6oZX+I+giWj+O4PjDyA89gKK+InAXEKKfeQrjZ76F4fY5xNlA4UwGnKRp1caDPFtz+lqaQo/nkSvYicDULahph+DAiZXYeg2k9TNBLf3efkMlIv/aJTkLB4LcnMpYp26dwi6DIlIzq6SdDGnWyvZxLtikAvmzCsLSn1Y4z8LvhqMUvf4Q2zsHOHtxE8+d28alvRGi1SW85d3fj/d9/Cfw9vd/FOuHjyNgOfPFp5E8/XUMzr+A/YNt9AcDJJMETBHn2KDOl+6XulL3+YSYhDsqDXcWB7xugj1512osWngd+eT/x957gEt21Ve+q8I5FW/ueztJagUUUUQiCmNAMmDsIWMb47EfNhhnv+c8zzaMwxjP5/k8DjjN2Jg3DiQbGzAITM4ClBASkpBaUudw8618Ur1vrf/eVdWt7taVWhLGrqvvqrvvrTp1zj777HP2b6//WvJp1dljGBlBUCof0FK1glJYEnTmO6gUZZ9PTdpuMF0+xR7iuvAy2TUQHPJaYEDTEMIJtKn9DPRJueqS5/Uup7aTmnAgsjOwSlWrYBG9XVlCHxLWEqJZEJcPbFLZPFWMxZKU1vSMDdkeBIZpE1lnQ0r1nrxZW8hnDF5K0e100G42ZQvDYCRaexblier8OdM24riNpDyF2pOvU3hW0k+w/6b3Ye1T70Gp2UUhnEZKpavAmIWj+V4i6OquS1tncb6ddsG68CyhbYP6Am0evImwm3LaB27pfc4uIHBhaYLVFvbmLnTAvV79lpDblfQPzpuCleg1K/MG+1wX3NjrttDrNKQ0t5T7YViaH/sM4vuAQGef4scaN555v1/tF4+b16Aba6Qg7Scoss1pJ5MWkLJvF+jomqHEQLMsQNTs4b77duP9X7gZ/3Tbg8iqJbz++74Dr/6h12PbudcgX6gga6wiWV9Cr0c43jYLAgQo5EJTfHJRREpt7ytuYwIhu4VacbHARgODoBbUxW95GLMRYu4jx6NIV59UrG4xIAcGt6n1BpYsDIqjRDfg/Zq2PxrPafUTIZf1tC1rV6dy1cKD6yvuT1Nfmne3oKvrV1qK89eJzpupZAX9da0VkYUVZAFVrqxGMTsOr4Qc+o27+5RbsOLP/TW4mar/Rw5cH95O4HRhq93n7F7LL2dRO/JsOUox7TVSpp/ggJ9w6OroqfmvbwZ5uwzOEz45jwLXUdi4ue2e7sP4Yw1cB09wD8NNT9x/xsD1dM/n+P3jFhi3wL/PFhgD13+f53V8VOMW+HfTAv/0+meiOlHH/MICKrUKuj363jGgI0U5KKFSrqJcrSAo0UOvINUVUUmu30O/10TUbCNqZ0A4ieqWBYSTFfTiFrqdDZSLRdQrk8jnKpooIQyRr1QQhHUERQZUsTyTIKWDzvoSmkf2IFpZpBspSrUJVKsMjAqA6izKMwsoUa2VxiqHTXypeRqjR3/DvfcjaW0okZlltr0kRqlSw9bzLsLsrguRMombE0OWzCYs+wxQqM4gX6qqnLef98DVNDRWSmqTGitHdWnVCtdJkSmIJB0qiQaBWZz0ENiY/yLDmKKNJaSdNZVl56ozAq5Uv+WjNeSbh9BpLKGXZCiWtyCcPwPh9DzyQRU5eolyIk74xYAeQkAP5QQzTL2p/6im6q6it3g3OgfvQr/XRhhUkc8F6HW6Cl9Jo5b8DTlxVrm0K4+V6tiV0trk26RBEnm50l9n4uoUeq4kdwCnbWLolaSDaYHaxIiMD4Py7WheiCxxddYAvoTO2QOYTYD3EjQV4TGTUE3iDXgPganthTtrw795ywH3W54f5Wj7MnaeKaqpqCLrW+m5cdFMHpgEpmzL6pYzkN96LpLZc5HWZ1QOnYs2kO69HY17bkXn6CH0oxjFgqlGi0xal3g2QZKyLQzkyS9Upe1Oo+yOfQBVnRepgsG472LX5nFK6ChAIDU1lWpOwer6qf3OtYGgovM/1Ln2yjhCFudQzLJzKd7oPWwJ76FUz0wJz6GTpGg0G1heW8Xhoyt44MAidh9Yxv7ljq7Rpz/rGbj+la/GRU9/DupzC6Yq3VhE977b0PrGTeiu7EU36iCKEkTtCFGHPqEJCnkqjKkm9uIt9TbXL53q1IE3HnMcJ4hitiO9LDMUA7ax+cyqn1B1x+PopwjCEBWOM2WGXRlk4/Gw75nitS/VoPVFU/YOSzgdLPWLBwKr1lfZPjpjboGC6nvpl32QlPqMHZBfrBAAVPiUeenqepV3MlWvVCzaNkygTSBP+wHzbc4InOgLzOtVVxhtLzpIui2pXJNeG0WCr36KuNtBq9lA3O1KpR3IjsDZVBDYlmmv0EOc5FCYORtTV74Q1XOuwOqhu7H/429HeuetKPbLyJUnSGoNukmN66878xB2B+bg8TCkR6rSwa8N+LFd5LfqFrBkz6AFHeczyfOrvua8QdwCnBaApPYlnKbFi/mnSg2sxQzXrwXOLdiLEFLglJ/nFOC9ThPddhMx1eA6x4TnVsHgPX5te95GwI5Rp9D1G1Nu2udIVeoZEhfWuEgkpXKGIOkJfiMz2wi+ha6mlSyP1lIDt3z16/ibT9+IT+5bwQVP3oGf/pEfwPO/+wdQ23K2xnT5ta4voR/1VJmRQxd5hS9SdVpGn/coZ/shH2ANq+ZhrGteHc7Zp7i2YJvwfp244DMG9iFOkOf9T9YRiS0W6vjZw6j2ZxvIrFfAmFUsvP8Ug4qUumxDLVrwWoubyCUM3+LHu0oCr0J14Ym2gOna1elT/Sht4NSCs2QJQyishQkCVyDlZxV43IS9XBS1EC22r3MFMS9gd8fWfsjXnH3ALdC5vucf2Px1PhSM+vvFwz/S2Xsc3HTA7ETY77GArX5MGuy3D5p7iMJxdA9OLiU9GXR9XLClvO03IWv15+2k8PFksPXhz9Vj9YrHC7iqz54Cuo6B62N1BsfbGbfAuAX+I7TAGLj+RzjL42Mct8C3cAvc/WdvRKVSQjnIobG+hGWqRNM+JqfnUZ+c02Rfqcf0G9VUyzztqFKjB6mCU+IU6GQI+iEKE5PAbB25agHlQoagl6LfpWyuguLkJPLVOvKFkpKRlTaOBHFnDZ21g+geehDR2grC2hSq81tRKrGUvoh8fQ7h5BYrO4978nok+CBYYJl8e3EfNo4cQtpuIota6PU6mqxNLpyFMy+6EpWZbegxDCmODYJywk3VDP1SSyznJWwNQXw6+BLQNfmN5rOcNDqFK8u5GVzDCbaHCfLwI4iVisdeKl/VbhvdxhH5uAalGgrVWSSFqtR4+e4KsHEAndYyorSAQn0rSvNnIZycUxshXzULAp4D52HH7SvB3k/9qMiUkV8ERKvoLd+D6Mg3kLY7KOTLyOdDA9CtNWRx23w4pcwzj0srG3YwxU+8PWRhC/A1amvvxTeELo5UmUrTQVtNpvV+h0gFiZ0vqUCgKa8sBZwlql7KM6LeEOAYaHsGylQ7N07P6T9jYFUw/Ax7mYcQ/IcZPPBL0Fol/om8CJXqrZMVyFs4FVQzNZ5UmPJ1jaQgrhSrCOrzwJZdiLeeh/7MAvLFHPLxOuIDd6Hz9TvQPXRQyu9CMYdSxaArEV+cpYi4UKAqflPiCaKJ4JjfLPeNgTR+HuaFYhIKCbQbcDVEkQnI0DLAQp4UA2VKXTeZs0m2nQsTfxk4pHI1ZPCTmiy164lAODNVLj8rjVO0uwmObmxgz/4DuH/PXuw/vAiurdAm5PJnX4dnvPClOOeyq1GpT5q/Y6+BeM/d2Pj6zWgcfACdzgripKHQnywi7LHgJXpHMindCrYN1Bjk9j7CI+FgUrZmWmShZyzVdTxdYVBEWCyqHeVVydJ6qluLBYSlEsq0FKBfs9R9pqSkDNKrrQlAzafY+1uaEtVgnKlQbQHBVN+Cer60nkDNqzE9hNPPbMQwsur8LQcJ96b+Nj9hDxADKVxtgLH0L1oJcDwSdGVaO9tH16mpYIsch9Mu4m4LKW1XYqoMe2pjKjqzHpWHmRZg2G/7XMgJSihO0FogRdrqIMkyVM67AtNPfwXS8hQO3/FZHPn436N49DBKYRW5MESqy8XaQpYV/tvInqC1LCnUn21skMrXg5bB5TdcnJGvqxtPpPTWNj2csfOkduV55e/VFnbcfpzS+OXHGo0TTu3Jfi2Ya+pcKn277ZaAa8IwMIFUb1nglf0GgL1aVuDRKe69/7NBeXfuPNx06ng7X7YwkU9jFOmd6sY93jPRiXF0z2H8y6e/hPd85U40wj5e9vKn4XU/9KM469LvQBBMo0+f8o1D6LIKIoql8qSCO9/vyoc1o4d3nn2BsNEWxnTMDlVqwUpjrrN9cfYVXEigT3rSN5U6bSK00EgFdNxTmKNpzM1aRYuf9PamAls/twUijeLFEMWQnu0luwfLsiFCrtdGPiEgNgWzBRs6P24P0QXpzT/WA1Ybl2wcs7uEgX37uQOuTlmf5niNMDyLfq70sKW/sfeadQtyfpRz+2vA1d0h9fFu0WDkOc2A9bGw9mSPcX483Uw592ZB42YfGUdBqS7JAcg8Ga07Neh8vNWuViXyMPJNd/D+FJ2qLexwN7e9zbbpZl+n8+4XLzf7pkfwuocc2nAVwC2o+IZy4NmNTY/gI56Ql44tBZ6QZh5/yLgFxi1wihYYA9dx9xi3wLgF/k23wP6/+wWkGZPT24h6LL/sSc1Xq8+iENYEU2OGtGRdU/JwMlwso5gPpDZrN9bQWl1C2k1Qq29Bde5MFOpT6Od7QLKOQtJDkV6ptVkUpqbkKUj/VprLEb7QCy7qrKK3uhdtpr43GqjObEV16w6V+nOyFUzMIqhOCajQq5DP81Kd9TN5Gq4dfACNpRXE3SYyQp+oi7A6ja3nPRlbdl2IXFBBRM/DKFGZbZFQoVxDn0FdhBHySCVwdQBQExsq/gyaaLLulIks46b9QT/pqpSXv1fpuCbjrrRTFcs5Adm0vYZuY0k+lWG5hmKFCteKksPpA5quHwCVWEm+gsLEVpRYul6bAghLi3XklFhOD82Rkmf5xA6wnFKpweTyaAXpygPoLd6PpN1CgQFdBMlxhLi9gTRuW2W9AK4rz7UUJaeyM8DkFVoGUgxISZ3pVGJDKOF9ER0sceDW4+DRyZ1NsQ0LmrbSe+0NVXSD8mWrs3cgx5f52qTDh2t5sZ1+Nggw8xMkA1hqM1kGcP+tTFWlqir9jQySqHycsNPgBNXVPmDLB0yZsJigi+1eQL46g9zcWUjPOB+52e0CUsW0g+zQHrTvvh3N/fch6VHRnEepFKAYmtqKQV1czCCLIVwM1EesLDjhfhGoOBuG4fl1sFTQ1bcgFzwYGmWgVME3LFN3wMhPFK2NDGil8jc1VWhYZImwheCYSo5BURm6VLNubGBxcQlHjxzFkcUNHDi6huXVdbJSLOw6D0++9nm44roXY9cll6M8MWGp9d01RGv70Nt3H7r33oXW/n1oRi3083xXV+XvXYLAPr1hKwK/vO4LXCQg3CXd6xcEr81ugeFiifnsOnDHLp7KtzUzmF0icGXoVh8ZS8YJkvJAEAaoVKsolUvIl6ggNVhXdCXVAq6+/N+BNMUweTsNwVCCOEtnN9CnZRrjCAIKzhfTBdlpnuyuI7W3Ux1rbHDnRNcRx6xBeJepawfbFPhi2XigZHZaAcg7l6pc7gMXqfhzKg+THtKIlgJt5Ai8kp6OP447SHtcHGCHjZH2ukjSvkCZvLBpudDZQByvozC3BVNP+S5UL7wOjeYG9t/4L+h96UMIO23kaMWgMYdA2xSoClVTeb+Dfd5b2FlBqDx8xIJldKyQNYTa1ZS+shZxHrZ+LLGwLQulou2M1MOytfAg1S30ue3IW9b5P2shwYFytU+WIIkidGm90GkL1htsdUp+eeOyv3kfaQf8HBz3ixY+WMv20dSt3lPZhkxes0r1QqEf0G0bpTw9XbvYWF3HLV+9B3/7kS/gU/fsxYWX78CP/Mj34oXf9f2YnL/Q1NKNVaRrh5F215D1Y2RUoPcDXRM5eqxywSfPMDVrB7MDYT8cKkFlSOLK7wnr+VpZD/AaQx5JxnuT8xcnnI87yPNakV+1UKwBV/Y7WQoQmlMp7kP5crLboc+53Y8tiE6WAlEbRT4b0MtVdgCEuDa+m8+ttZspmt19xd9vvP3LALj69QzrH/Kp5p9SlDO0q2TBloSu7BtORSxFs9Fnf2kiy7vFUhfwOLCoGCw/2XW8GQ2mwVavox0+yp0IAT7WsHX0wdFDanOTHuGuD3m6fPijOh66PpY4c7PA9eE4qrXlyAL4N+Ep+vEErlY1NfQC9v7D/jDNjsH+NQjPGgPXb0IvGH/kuAXGLfCt0AJj4PqtcJbG+zhugf/ALbDv7T+NKEkFg4JKBZVqWWHZSa+LqG2T1XwYohBy0lUSyKA6Lul10DhyBKv796LbaqO+sBWzZz0JQWkSSTtC0mmin7URVAqo0pN0egGo1i3hm4wnoQqJUCXShLNx+H6sH3gAhbSP+vwOlGcXkIUlFMt1VFi+HZQFeBmuQ5AVlkLkkwjNxb04/MA9aKysSeWVI8gp5jC1cCbmdl2A8uQWpP2CoCMfYFkaGVQmgHINaVASjKClgCmCDJcRI8oAACAASURBVMw5R0/ni+cmjQ5OMSE8IUxKegKu9GoVFBkUN/pwnxxycRcR7QLaa5o7hJU6iqVJ9BEgizpIm0eR8JtesMEEihMLCKa3IFeaAKgADiaQ5yRTAUaudNwi54czLv2zhz5DwrprSNb2I1reh4zqN5XjhiojTQXTmXjNuS9VYxYiZOotPzk2eCDQKoWp+8/5nw4B7DBhWj9TqbwpZa0EzyZKAlcuzIoAdMQ11F1xx071pA12E2mbqDuQJejmwLfV+5oiUKjbAYdj1Chm62CTOu8faMdICEGQx5LaAJkQA6f15EZUbvlyY5VDq8TdVHHse116A1NhSfVduQ7M7EJu60UobjkDQVhEgR6qq4fRvucrWHrgDnSa6yjkU1QqBdTKhCaBFK5pYpMpqVwFXPtSZMvP04NmDxEyB1y9pYIzb6CCTopqpcAz2d6p9dQODnm7cCG3KZ2VgAFE/Kw01bXNhYheL0K728PS6jr2HTyI3fc/gAMHDqMV9VGfmceFV1yJa573nTj/Gc/F5I4zUSyVTSHcXkV88BvoHrgX8coR9Jmq3lhHu7WORtyTx2whiZFFXbR7HUQ8OF5vuRB5quKjSO0aU13rwtJ4mNLXCS6z4tyl2/MsEVbzSmMwU7GAgJCN7cfPYAJ8IY9quYT6RF3ez/3Qys0NAZmSVJPXEZ9mNbjr86O+nqYqJ3C1Yn4rVXarBiPhThZ8NVw0cLX2ThVv3VzgVR6Utk3r2L4/cpuxKYSdrQk/m68dBJlRQRlUkGeAEEEaS+Q5fkQtjXfUMLI/JxHtBnoCdtxr+lX3OJazv/VSFKNYvtFZfwNZKY/SWVdg6oqXIr/tAqweuBdLn3kn4ntuNpsPwl366To4KWWqU8TLLkCAy9TrCgxz4xOBtle8WrK8O35nq+AE1zY+OBhtimJWHZjqnv7eVLlyAUJQ1P2nK957Tvvt8Ug9cJXCOBN8ZrBi1G4horraeXuaOtb5tbpwM1F67aezmJCy2Q9PQ89X22+uzJg206v6FfrIknsuDKZ95DpNLB3ahw9/5Rb87w9/Gfs2mnj1f3oWfvSNP45zr7wORVrbEISvHUW2fhj9XguZLkyDqArZywgsi0gLBUSEh7k8ilT7FopIef49cJVi3ZXiO1hP6Mo+r7L7fs6y6DhGcHEj7iCXdgTe89xX+b8mrgCA94LAziV9zrnA5EAqF/wK6n+hPMPpTkvlfz7uoOBC23TPdIsRGsO1YuZ8flXJYl67UoFrAWMoXPQqQq92tX7lwgL5J69XeguXashKZa6qaAyQwNkVXPhTJn9dtqc7ibYGOLzP+Et4s8BVI+nI+0/2qPh4wlb/mbIQPk7t6S17hg368MDVX5ODbn6yg3oUP98McPWK4WPu/k7EOTiPx1gSOBX0o9if03nLyYCrh6Wns+3NvNdfF86lxg9K3zTF78n2eaxw3czZHL9m3ALjFng8W2AMXB/P1h1ve9wC4xY47RY4+Lc/a8FLwTSC2pQgU3NtEeurBxF1V1GpBJic2Yr6xHYUShNKPe40F3Fk9904ct/9DHbHll3nYNt55yEsB2gtL6K3uopisYTy1AJKM1sQTk0jqE8gVypZuStL/p36iCXCcW8di/vuw/qRI6iV65ia34ri5BTy1UmV15cqE5oTs7SYk58wIPQtAL0GlvfchQO7v4GN1RVBgEqtismZOUxt24Ea4WWxZKrCLIcgKAm2FsqT6NMjkQqyEeCqZ3wPZdSyNnmRQodPvfSti+idSODaQaFP4Or9H/OaCAscKFU7JwhK/9ao05BXoYBrWBcvlQ9jcxFJexUZA8fqWxBOLKBQmUImJVEZhbCOHCGLS1c3awcSO6pvnfKGP4ub6Mcb6HOba0eQrR8CwTDPK8tdQb++qGM/E7UwRZg/LvNAdNDIKcEsaX1Y6qkwGwWj+Cnf0CtVCjY5aw5L8OR56VLIB5MoB7oGKkHzE3Dej8PP96o3gRt3FgaqHFfW7VVnphLx6dW+gJ7bZV9xHqgEFM5XTkrXjB6Qfcg9U0CTAUF984ZkyAzn+/TYJaZzAUiEtFGf2eMxUqrYWOpamESxvBPB3LkoLOwApmqmbG4fRXP3bdh71+1orxxCtRBjqlZBjaBSYN/UeR65sTKbVgayz3AggcftKtNHwL9RCkv6Jlkwj1wpOKlglP+uc0UUjDBVn5SxEsEyyC0vBXiz0cD68hpW19ZwaHEJDx44jPv2H8LSegOV6gR2XXARLr/2Wjz5Wc/HjnMvQm16QZCeEA8bR5EcvgfxgfvQW9yHeGMdWaSzjz466CYttDtd9NoR+p0EuYjBYUxtj5EwAZ2Ansq7JC8FPSE2AQrVt/Jo5BqCwudo20l1ZcHCsZwXZZxlSp7nwRMIFqXSzfT7erWK2kQNYZlBQ2RkplBVxb7zdaTKkv3AOJsHds5SQGr2nKlKWcrsUtZ1eQj0u1A1pwQflEKLHgxLlwdA0o0fpqhkWThLt83iwkV9od+PzGuXViPsH1Qry9LCPEkzUjguDpWmkQ/LUjYn3bbGInppF5Wo00cWxQKu9BzO5zMtBjEYq9vtIW6lCJIEQa6DfL+JmG1en0ftgmejdsnzkIYhlu76PI5+9r3IFg/JS1bBaQq3s7ZhYJOV3dN6gr7RtnAgMKDgQG+/QgsHr0y3dpGylV+CYfZ3C0XLy8+WYNXsAxj0ReAcItN7nMczNZRqI1o8OIsBtqHGMguDs0p1VkF0EXXoLd5GHEUChwK1eq9bVPLWES7QzJ9HvwB1jArQ5Lq2wKMhxfqIFgMKRVnf0C93Y2UFt9z2Nfz9hz6PD99+L87fNYOffv2r8fxX/iimtl8se4e0tYponQttK8iSrt6fK9WRFYrI0p4WEfOgypf3J44VZhCcy1PZGSCllzevQ7/fOhOBhWnx9bxXqM/bPY9q+lxiwLWfEtC3kef9QzY0hLLEpwZ1rSQglbe1AC3HRY6JRdrumI8qfXR5Zdrip+2v7kmCs/7L23Q4hapTCNt9h1683j5geL+wruQMnf3A53zRuRCXFcrISjXEJapcQ+fjy9A8w/Fm5DPsi7Yn7nO80nWE8G0WkMordhMl7afa3nEs8VE/s2nhxoFIr470FQyb3+gQyOoO5NrksVK52jPUqfdmk44Dx/nAOm/hJ1j16g9ns/1l8Kwzcp42f25O/ErbB/8s6vv55vrl6X72Zt4/Bq6baaXxa8YtMG6Bx7MFxsD18Wzd8bbHLTBugdNugSP//Ksq9S2kRaRRho3VNSWK9/pdVKeqmJmdxczMHCpBHXEnxvKRvdi3+y4cOnAYKE1h+5MuxJnnnoNKALSX9mFj6YAmo1Nbz8bEtvMRTCwgF1aBsCgVHlUxLKPsLh1Cr9XURJ2lsOtLR9HrxKjVp1Gt0+u0gtLMNpRmtsoGQIo68ZFA5bbFfIpo5TAO3Xs7Du25F+21VZTDGqZ37MLU9jMwMTWp0Bw+psdU7eSplp1AsTqtQKosH7o0cAvjQI6hOhZmpImm8yNU+bHzGcxFEdBrIYma6CdtFPoEG3wAZvkmlWucTOZRIECgiCdqIdtYRi/qICuGCAhcOXGlTUNzA93GUcRRE4VKHZXp7ShNsq0qYO44CmWphRFUERNmMo1c3nSEreadSMRFP9l8tGLQlcBlfRn9xqLKjKkUjDWBjlDgxDhlua35HpqvnQOVVB05lZ8pS60UWt9+sqyAHwuBMhWLpreD/ud98gTT6OOnBjjWDsBbFQxQ7TGTEucT6cpPnQmfx63Dz/FqNwfBrWzV/Fv98UjdKhLpLQ8MlshXk4opM5600DE30fcWvQJHzpvSI1EVyvaljQVTyQmxmaSdS/Io9EsoBVPIT+5Asv0MdGfnEJSqCKMGWnvuwpE7v4zOwQdVflsJSyjX6ghrdQRl+usKk5lPrGb2pi629nWl6+58eP9gU3/RC1UYQuovAckwQFEw6VhVYZrE6PXo8Rmh143QaLSwvHgURw4dxuHDR7C6soKV9RbWoz4qs1ux6/JrcOm1345Lrn46tp25C8VSxcgv/W6bK0iOPoho/11oL+5B0l2Vz2Q/zUm1G/VidHsNRHELSS9C3E2QdKhkVay7gr5YOp3m2DN5zsxXVWeHACu00mnzsrX0dUuRz8sCoaiFB6Dd7aLZakmpXGZAFn/H5YVcHpVyBdWpCsJyST6kBrYNAOmTKFL0M36JG72NhlPSqv+5IB+3aKBzonmulUf7EC2zJna2IwPrADchdgo9vYsQkWXQsinw9hsMxCLcT5HPxQpzQr4iS4FUZdK0QaAuN0WSI+QPkCtNI6hOCsRy0SftMtywK5sBXqfy3k0ItwnUnJ9o2kWv10WXHrpMvc8RklERnCHlfs0uoHrRtaid81R0ug0c/MoH0fjKx1BoN7RARfAnGw/fTlK5FpSarpaVh6j7z12DWrhw/dBgLC+gEeWo/mmLGzwWBYjx3kDlvVMCE06rZN8FitmC0NB7dbAA5GwODLjyhHABryP/1l67hbRHpWZmnxUYcLXX+jAz7wHr1Kwa+5wFgrNSsfgoKncNNvO8BFwgkIK/KPh//5778aHPfh7v/sRXsW+9ie+89jL8zBt+EJd/2wuRn94KdBIkK+sCrUm0rsoOepFy8S/PEEXZFXSQ5SILB+OCm0KsbOyi3UBWKCClylUqVqUfulA814cFW711io0TSPLIJ5m8VvvZBvpZxwUvMiCQY7QtVtip4zWamjd5n96sZl2jsD3ZFdATmX9aJUOWduUJa2MV+5stBA5KpT0IdYpc9X+NUa6tnXWABSq6sCujpsjJT4D7lWpBLitWkIQ1RFyAJHB1Q50WuJxv+NB1XRFphlydX+zw775Ee3OPTrSgOdXXZkDcYwVcuR9OGzw4tmOEoJs7pONe5a2CThO5+ucC27MT7slmQevom4ft65den1ibgVF+7PfF78mjau5H+SZT1ft2tYUta+fTPG+Pcn9G3zYGro9BI443MW6BcQucVguMgetpNd/4zeMWGLfA490Cu//h1xA319E9chCdpSUBvEJtGpM7z8TUzp2oT9alYukuL2Np74M4eO+9WFraQG5qC7ZecDF2nnMW6mEO8foRdNcW5eJWmtuKye1nozqzQyWUBAlMS6Y6sN9ZQefAfVjfdz/iTlf+qbmgj0zhG3mUwknkS6EUsbX5MxDUZm0i54JPWDJJpQ0DoFYevBOH7rkd64uHgKiDyaktmD3vyZjYdgbKlRIKoFInNdVPUEO+MoN8ZcomkM4jlWWsVJ3JG89DRIIeegFqIkqo5QBer4t+t6FSXqmTcs5SQCW2Vuqpcn2VxgK5qIGsuap09SxkanrNgl06tBpYRbexjF6aoDQ5g/rcdgSVaalu0xzVTGUESgwvIyG0oCrJCjMNk8rjjmFCbaCzqNJOxDGitSWgvYIcwYNTAjJkhyE6FnTmk7odGBIRcuFYAzUfYYj3DDQVoCWqm8etKtYFVoel676fetsBbyvgZobDCXDBAI0pib2w1spMrdTUKa20e6OvG042Boo7Jb8bNDYw4bbtz5eUW/ypgRITqlFhSd9TzucJJwwCELIQqrBM35SnzkuQUIxQM81QpDqbEC8oIuF20xTFJEWRSeKE+LUpdGYW0FvYhXp9HmEWIz50P5Zv/xwOff0WdFaXUC5VMT0/j/rcLIIKVWMGfGRNMbBH8MDVB/14RZ8zu5Bak/vI4+CCgLNvcJ5wUsXx3EcxmhsbWF1eweEjR3DgEL8P4+jBJayuEtYB01vmcMEVV+OyZzwXu655JmbPPheVyWmDt0xd77SRrS8jXT6AdHkPeqsH0Gk3EBHgU/RIBXU/Rq/VQHNlFRurG0i7MQKq8hhqF/fQYwl8RjUaS68JHa2teTTyB2UglFMuWuo8d9+dCxemIwVvPo8kTdFoNvXN19RoIVApIyCYpeI1LKEyUUZYLguME0wZavWLB8Z+NV11SkWpHgX2rO8ZpDHA5xWuhG6mmHMKS6cIHDhB+lJ3B8y5b7pGeHyF0ErkB9YcI36cCtnjwg0bsyy/SoFcwhWqcBl01U+Q8BoNJxBWZ1Eql5HGHfQ6G/JxLeYMrg6uNZ5+Boyxb6ZdKRE7fdrGpCgSxMZmz0Dv7jQXoTi/HRMXfwdKZ1yK9SP34dAn34Hu129FmCsiLFe1gJQV87bIIKWxC5qin7GU2bZwoOvKgQG1m1uX0QKHoJiHJX0DoFTxcntU/spP1ZSuVLdK5eqoGtvQj34+rMyg6YjNAfsV8SGvuV4bnWYDUacp+wWdNwUlWv8ztasDrirRN2sV7wzhvVsFOp1fJvuWFOKun1lj57G8so7Pfek2vOejn8OXdx/Ezm2T+P6XPQ8vf/mrsPPci5Gj/Q5taBodZG2Cbho4J8iKTrVMsJpRSQ2khVSqbNoG9Psh8v0iilJl52UvQHUrgTwX7+j3KwDtPFJ94BfHKoVamdhX6laOUfmY/aCJtM/KB54YKt+14iNvdAu84qjNwC6GdzHUzlV86Nrg+E/gynNFIxZenwxlM+Cqe5OE9NYPvX2M9sMteijYS17A0mVanxjx/XUdeLCAxnue7r98XaGEOKwiofKXlgJuzLaKAB/M5Z2v7b5k1/jpPEFZ9cXJvjYDW0ff+zDCT9vfE3zYKLB1RRsjHu6nc3zuHjv6ucc12EkP3x3M0Gv0YcD0yQ7uFLt/4vZ9YoHrsIVGqnceXsR7zFE9VhYEA8bqglyHH/LNBa9j4Hq61+D4/eMWGLfA6bbAGLiebguO3z9ugXELPK4t8JnfeAnay0toLx5CKZfD3JnnYP78izG1YwfKpUDJ482lRRw9cBhHjiyi1egiCCqYmJvB1NwUKiVOuntSWUnBOTWP3OQCgsk5pZeHxRqQBYjSHnq9ZfRW9mPjgW9g48BeKeNKE1MoVRnqEgsS5vN1ldZXtuxAODWLAssYFSJC1Q0BGqFmiF5zBXtv+SQO3XcX4iTDxGQNs9t2YMtZF6A8sxWFfB/92NQ8uTBAn+W41Vn0g6qUQbliFflw2sp8ZQvKlPZhAIdNCKk8tMmoyvlpJdDdQEqvRP6cjIQxS1JEsgw5AKgIC0MpcHPdDcSddSRZHrnSJIKwolJNBmlFzXX0Oh0khTIq0/OoTE5JBZfm6S1r3q0qHyYMopUCP19V8k6BVUiQpjF6nVVkrRWUSJGiHrqrh5BF64IXtHugnyGSDpBjgBFJlgNQI/MWUxEeFyDjYJOCnATJrBTa2y44E8cR2wUDKgQAUqap9N8FQzjbBZsAO2w8ULcSSnGibADFkLJXJrlJs5eZePtWB+EszMSrPYZ2AlKgOKBrpcIuFElQ03wLEyoo2Z4EMPJz9OFSBg8GyigFG+Ws7Qm9XbiVKfYy5LMUBba9kuwLyGhhQaXyPMHlgkBbsnoUR++8Eftv+xQ29t6FEAmmpudQnduJytQWlOp1lLnIwP1wPplSGfsyZo/TjBg7X9wMaT9GnMQC+jF9K6MInU4PjfV1rCwt4+jBw1g8cBSrR5ewsd5AN00Q1iqYP/NsnP3kK3HWFddg+5Muw9zOMzExt0WhODqvURdor0uJ3l8+gKixjLi1ioR9Oeka5FZpfEHqaS7YdNYW0VxeRHO1hSzuoxSEKBZz6qNxGum80mYkDMoCbdIM9hlmxNJsKwn3Zfhsb1M3OrveEbU11YSEre1WW9dtpRSiWgrUdvx3MQikbg0Js0PzTC0QDArmu+JM8T8zf9R5FkWXN4MpUJ2akzBe5dziObZ99msDcgZjncOFlZhLAc5SblPo8gis7NwtVji/WJ1j9R+eUCvF1vYLocrIBZ1FMU1xT5BJmsUQvKA0hWK1hn6xj16ngbjTknq9wPGR7ypaMBUXVjJKfNMY+Yze1hxfqV4Ekn5BAWlpxLFsTbYNpZ1Xon7x9SjMbceR+27Fno/9A5IH7sNUmEe1xrYsIHY+zGY1wOoBB/y08OFCswSIzZPXO5XIxmNEEe/V83beqf4lxPN2AW7BSvYCHEvYzwx+c0HLg3mq2M2yhGM5x3CeKwpcewoh7LTWEfcI5SO7/gm9GRRID3E/1jnAThBo59Q8QQX8FbBn1g8cMelrXmL/YlBj1MOR1RXccd8D+NfP3oov3nY/+sUCvv1Zl+PlL7keT7nqalRntmgRLolTRHEXicLNeE0TEnNDvI85YE2lKa+lAscPWgZQ18zj8R7Y3Ce/oOeC1dSnrK+YmalZwMimIsdzbFA9lyRajMtzYS7tCq7adWDe2/w373HyHpCKn2pgWtc4pb0bXy00kj6zTqXKrcjrldsz+xLdm9Vuo9Y8pnoVuNK92xYevGWDBXqZIYDGc+/36tEtrzcpfItIi7QJ4bdtx1TRdj9RhYULdvTuFXa/OfXj04nVp8M3mbHJI/8aqCHdDjy6rfh7mrsPnmA3jj+84z1eH/qW4Z4o7PNhju/kwNX5qA8p4FDtf9yHjrzkETXkvxXgOrrTo4rXhzuYRwrkH257uob8M9WotNk9F/jfP7S3HN/7HltAOwaumzlz49eMW2DcAo9nC4yB6+PZuuNtj1tg3AKn3QJ/9+IzEPdjlKs17DjvXOx88qWYXljQ5JzejNHaMlpr69ho9dDN6PVaQiUsokiAF7c16QprNdQXdqI2fxby9Tlk5ToKpSqCsKzyS6aIEwx21/aje/hBrO99UNsMqnVUZ+ZQDAvI+vQj7KNc34r6wpNQnplXOI+UUw62mm6Gyqk+Gofux+6vfALLhw+hVJ/Glh079D0xvUWfLaDGYA96EVbqyJcn0A8mpA5SUFapjlwwhb6sBBKBD04+pSCRV6NT/hAWEQwxjCtqS+EaRV3wHVKGcmpMqJFSaVhCVq5Zmng/BroriLstJAzACqdUFt1PO0jay0iZFp7k0A+nUZ7aIvsDHl9anECuPId8uWLwhZNgfj6PJ+EEkqndVIclSOIWus0V9DsNwfJ+t4nu8h6kScsCdvolZD16tzKYhW8mOihKiSSZqoCTwUaf8i3q4GKGrG5z6HlojWJTMAWk+LR3/cB73Trf0IGZm/NhdX6sClPxk2uXQG/vNX9YTZ5dEIr3cj2mbHKgErTPHEyABkDHwluURe88N30QlvAsVXguqEqKLgdftC0HaRUKJKWeA2F9BwOdctbDAu9LaZN2ggVCC0iV3K9OITd7JoozZwCVCSkSm/vuwuLtn8LSXTeis3gEuVwZ5fo8ylMzqNQrqFTKKFcqKJXK8s804GqblCJXMI/9OhNo7fTaaLWbaDdaaDVaaGw0sLHWwOryGlZW1tDuRigWAtQmpjC9dRsWzjsPZzz5Upx7yVOw5ewLEdQm7Pxy8SCh3+o6sLGE/toiso0lJO01ZFRpU6FHNSThDK9B55kpFW2jgebiYbSWjqCzvoZet6vWCBmyR4AkoGLXLVWLAX9eJHC1EnidIhdURI/LPq8jwmYqHvk6dw4ETPu0H4nQalHd2dE1S2VrWKStgvnYhgGtO8ooVuiBTLhG9WBRXsteVW0Q1UC8LQ64QDp1PCt1pwqewNVsMFj67n0nCYXsNZKxOx9EY8SUFvZV0s/zxH97n09ZWCg0zHxKDd7a55rXrgE3bbMYCE55JS5fo6UIAccQ+WodKAWCeAwnzPW6KEQ9qRMzels7AMnUeYJD9vli3EaQULlYQJTLoZfESHoN9NsrBtircwjOeSpqFz1Dffe+r30JD/zrO1E7fD8WaiVUq1z8ySPhCZEqlSFOBYWwUW3ImC7aSsgeg2Of833VQoY8eW1hRZ7IgrEGonnuZdFABbNXuVLdqmA/wkkDrmoP1+/MopR2EwSuoZSr8uKlpULUQa/dEHBliFgf9G+lgp9w12/XWTtI0urGHWezIjsSp5jk9V0s5EC0HMR95OIYG2sb+PoDu/GRm76Kj910NzZaMa6+ZCde8p3X4dnPeQ7md55lXsOsNqB1TOJBtEFRs7AwawqXViXAqr7BfkGQKluJgnydVWrvxktbEGCbhVK68vXsMwOPcSlbbdzTeEHqmnSQS9rI6U8CUoJqW1QyH+hEAXpm9mp1CWaTYyOPBfDZdcJrWNDUVxIQ4NvqmFl/6BzxWHySlSntvfc4+x6VuYLHTgXLffGgyIoUbBsO/bqKB/MPIOwVjGZ/YyeQTYeD5bLUsCUMcXp3BOZDfixw8rYtdmQaGAwwu/uYf6jSuPsogKvOl4O/gwe0hyO/J3mSe6QCXfN5Pflj4aAp3CkaaoFH37MJPCwQvrmvzQNXu5OeHFQ+8erWzR2hvcq3JcccszcZAZvHeT+cqoUfjSL2eLuG4cedCLb6ZYbNnsFTt8IYuD6SXjJ+7bgFxi3weLTAGLg+Hq063ua4BcYt8Ji1wNuftw2l2Vlsu/hinHnZRZjeMom0s4720ip6620kXao8qXrJISzRR7GPLGYgTkvKuqBWx9SOs1Bd2IVcbQEo1VEsVxAUQwNfMUOm1tBdOYDo4D6kR4+iub6CTi5DdX4LqlMzSKIYrWYL/WINUwvnoDK7gFKthlqFU91M5csEYJww80E2a69h6Z4v4eD996EXJZiam8eWM8/GxPQ0AqoXGdDDyV1QRRJOICjVpIKSkIdpz+UJAdhCWEOxGCKk2shqKy1gyAFJglYq+BQU1I9QiDvIOg30evTa4ySe8DdD0u3IK1A+d2Wqz0LkqGjqrst6IKNFQFCVOivIRQjTNvrcBqVU5SkUajNSt2q6W5lCoTKjMC9NKlW6T59MfrMVmOLNMuwU7fY61pcPqVyUwJU+odnaPmRpE2FlGoViFWmvi7S7pvJhTtQLOSsH1SR7NPxlBAIkWR8RS1EJr6QSdJN6TzjdJFWdUIzKwUmnijWnOWfD4NWiOai/dGOyooK+Vbjvyq5N8TcCXF1Zt/fPtOmd+1Zcs/1dwt6Iat9EQWpMqh+dMNtbXGk48b18AR9qheDn2lJZjkyOrTTalIz25SaErnzf/Ag9PLNzJH9V7gch//RWFKZ3oDgx8n+H8wAAIABJREFUr1LppLOB5sHdOHrHV3D467diZf8+NBrriNJYPqy1+iSq1ToCp/r0YWaEnQw/araaaDQaaHfa6HY76LW6iFsx0tj8FukfW5vdgrmzzsKOiy7Ejgsvwvyus1HbshPhxBxK1QlTlLKvx13157S5imRjEf32GnICcG0BI0r9WM6exbQuiAbBYlKhEfz2IvQ21tBcOorG4iH0Gg1btBCQs9JtDzcJz/gzwjUQ0rEp2agEJj4oK04ULKRFhbBoKkAHOvl6njuqC6NuD90Ow6F6Qj+EYgzcCoIiKuWygGuhXEKB6eqEbAO4ZefPuOqoys5NSgddjGArNPgjgMPrzb/e4JOgLPdb23Fd0/kYEoinqU266T8twOxDiRw0lDJWqkIHXAWRCNAI3ai6Zsm4pbzLg9QtTnCBCGEZ+UrJyrppc0LoGnVVBp4Vcs7ShMdNH9tAGlp6eOYjhuZlsn2JWQ4edZFvN9BnwBQB3cQsKuddhfr5T0UvKONrt34Cez/6TswvHcLOagWVKheBAkSyfeCxAUFAVXaIfj+QYjxLeL+gcpntZgpUD6VJvbmYoXPgzjv7hCkVedwGHQlzNea415gKmdDN2sSAoXnjqkJBYU55ZITI3Tai5hq6rQ0k6sPOH1hWBUOg6a9br54V6HbjHOG6ArqkaI1RTHroNJq4f88RfPymO3DDTV/H7sUNnHfGBF7+4mtx/XOvw5lnnYNyhdUcHOdiQXeV4cunl8A5A49ffuRe3ezGPJ53k9dSsWrAlWpeWZ44D1zvg2t+qiXQWod9RaFhg+2Z+7Dew88jYGWVh7xWu0BsAVcMYrNBy4CovtkrZHHsFxbcgprz5ZU/Ob8E0NknbQFD4FZqfFs0EAT2anA2voe58h436Exo6+01vARVlQpiVBaExsUOQnz92y+M6H0GXRksp2MXcB15HNL51rKdDf3cz9FqDvfSh2CoEwBXwetTPGn5350IW2nxzt8gN6G0PdnHPFIk5uofTr7XAu7O0MFViDz0xZsDrv6e+XAPo5v3bh1Wqzx0m4+tKvPh9vnR/H4Ar1kOw2e70a9HAFwfzWcf08Z6hN3EORw8Uz2aTxy+ZwxcT6/9xu8et8C4BU6/BcbA9fTbcLyFcQuMW+BxbIFP/uwLUN+6HfPnXYDa/DRy0Qa6qwfQXVtHHHNSQ9/RIirFGMV+D1nUVghLlGYohFVU57ZhYuEMhNPb0C/NoF8sa/LMCWuWpkg6q+ht7EXn4G4kBw/LEzLOA8nkFKoL2xGUKlg8tIpP3PwNfGn3Eaz1+gjLFVx6/ll4+XOvwcW7FuSdR7VPzpU8x0fuxerum7DW6iFXnsTs/FZMzG8XbMsai1J1ErR2K/P4o/d+Hl+7d+8w7IlTsWKAIChj164zcN21z8Qzr7oCU1OTUo5KdSf/RdJZKlsZNhKpJJc+sUl7Q8dPaCSolKV43ye+jH/+1M1odAhd3eSZclSqhxTAZUnpnBk+7ZJdeN2LrsZ8LdAENFeuA5VJAZ5coYw8lZGVCSm8/KTWyj5ZQp5JIUTYs7G2gs9+/gv4xw9+HOvrG5isVXD1+dvwHRdvwdYqUJucRbE6JSjFcnBOtvOFkvnV8j8pmkzBaSW+LuQKOXzp7v1412fvxHOuOA/f+fRLEIYEIG7CY3IrVwZtHVMqRIXNWKK5Tc6dD6lprvTzv/rQF/GBG+/Ay599JX7wBU83sC0LSLdtQSlTUA0ViOYRadaQVj5rE3qzHthodfCBz96MW+6+H9//gmtx9cXnuFgtF46iSeWxii1ZRDjwdnzoiH/tMIBlpPR8BMQOAzS8h6XB3DSjVy7hAhV9hIsV5AjRJ7agOL0dufo0UCwh6TXROPwAVh68C8v3fR0rD96H9aUltJodtDsd2QMQstJNIpX9QSYbC/7J6yGsTaI6uQWV2gQq9QlMzkxjYss2zGw9E9M7z8LU9p2ob9mCoFoz6CWZYSqQmjFgrb2CrL0i2JopXIgquC6ylH3dQCYVkmmWV+o9stiYlPNXjTkGMAWe8HdtGZ2VRcRtlvlTneoUhG7cMvDGPmY/FywXdzPloUrC+Yk6WFNCchsM5/En32BrBH1uRKCVCLDRa5mbI6AmcC1VyggrJeSkpC0Z4FKp/xBd+D7vh9WH+DQK8jrVpHbTPI29/YD5G5tNxcDv1SmcTI1s50tGGbKJcMftxgCVj+saTDTW2LYMnhGi8doXiJRy1JTA9BC1Sy8ACCQFlAu6rtM2A/PaxKiChlSKBsWSjoHgSuXpsiSJkcniwRYo8nGKgBAu6im4MMoiZJNTKJ//NNTPuRrdfAFfvfmj2PORv8fW5cM4Y4J9rY4ssGCvfj6z0nuw4sH5o1JBzsAjAdGCFnjUdgLUBiEEJtgfFC6YdyCUINJgs9Susugwn1ezmHDqUI0BHpibn6gCtuhdmkSyaqE3Nv1bkzTRede+Fai4Nr9ugs+syP0n7LaALzvfBkNLhTxCtnavi+baKvYdPIAv3HUvPnzrPbjzwBq2zlbxwmuvwAuufz4uvuAS1GemzcIhZtVBon6aZDndY4JSWeM+25wglJ/nFfcCioKLbtwTcDX7FkJGsVCddwtutLDDQH6mDH0UoHfjthuWncI1lec5FwgJXLX4l9DDlQDarheFrMk2wKwErCrZK2+dT/gxXpU29lJ56iGyzoNfBpNtg+vHulZsEUrBVwn7nnnE8pxq/OainDPN9WhoYCmg4/IKcwsC84txZvVganBtR4GPx6otCZQ9cPXXuB+6baHnmOFg5CY2fNB6OHXrw+IsF8boNn5MSx7/OOcrJk70mPdIgas5lZ/iawDQH+6hchQnn+hoN7FnXkj5cB/lfn/qEvx/2+pWf4jWUnzmOXZ/jz+248/56doPDG5v7lQNgkkfKvA+7mxsBmSf+kSOgesmO/j4ZeMWGLfA49YCY+D6uDXteMPjFhi3wGPRAvve/WsoVycQVupIeh10VglO1qzss1RDvlhREEm+t6IwJiaep/kQQW0Ktek5eVAW6nMoVBlINaNyfQM7PaS9DqL2MlrLu9E5vAfp2ropmKa2oLywE+XJadxz/3685f/7MD53+wNKq6ZKkYqgdifCRLWEX/vhl+Bl3361oBInmvKR3Hcz2quHERUqCOuzmJidR1ifRhq1Ea8flponmNqOqLYT//k3/gof+/yt2Do3ZVMRXy7a70txSeuBZ11zJX7zl34WT77wfFPsyDOV4IwlmD2AidIplaJNhQMlaYRCGJqKN0vxR++4AX/4zo8iSjJUSlSe2azOHqK9es4ewL/jaRfj//3+67Fjqqp/5xnuU55ArlBBsTRhqkj6t3Ly7dSYfCcVcyzUTQpF7Nl/CL/9P96K93/kU6hXS/KvpCq114tw3kINv/yyq3H9NZeiOjsvP8WksWIKOKr2CLJG0tUHqelKFbeJ6/tvvAdvec/n8H3PuwJv/O5nyl9UcMlPIvwhDWax3ueSYMsUpTYV95MPU3g996d/H7fsPoBvv/xJ+Je3/BQKBfNEHb7WoPQguEgTc4ZWWaq5/dynipv6d2WjiT9590fwoS/ehje//pV40TOuGNmeOw9uXwR+HcCwUlaW7I6cI0m8fJGpwQ7rMl715cNg7NwKEjqvVb8dnicjSk6F5xSM9AzOVaaRq88hNzEL1CpAQICRyqYiXl5E68gRLC8t6Xt9dRXtdhu9boSYoTf5HCq1KianpjA9N4/pLWdicu4MVKZmUJqsIajXUAhLpgTUx1v6OIPUBFk7baC5hqy9IeBK/84cldZaWKClgC00EMhBNhqEMFyAgMFNetXmLTSMoJPXQY/BRM0moo11+bjSeoABUQJbrizZzptBkYHiUTXhsj2WWk2Akf3LhcOp1V3wjz+D/HwudHS7XSni2c+oti9qu9bXGPTFxYGgTEV5KOAaMBTP+Q/78dJPdr1Pr9TqXtnsyqGZPq++pm7iSqYdcRawJXRVQvoQIprnp+2Ln0CzMkCQWT6hTq3nvYcluXd+wYJppnA14BoINGm/BgF19IlmoF6AXFCUDQlBVsJgs6iJnIArIS/PgSl0nRmBuy65IBDLliGN6T2dQ5ntSAAbtZDEG4jQQzw5j/DsazBxxmXoFgPcdtMncO8Nf4OZxX04a3ISU9OTCKtllXZ3YqrhU41BtJqh46kE5LRh4FjPY5EvrfPltUHY4OuonYD3ifb+nAMvY77Xw0DXvXle2FaCdgZnVfmQROg1VtGhHUa3JY9gsy8oo5ivqj/IuiHfR0ozW709hyDPpQXzthZ8TBJ0GxvYt+8gvnznA/jUnffijqPLKNZCfNs15+Elz38urrrsGZic2U7TWNkYsE3N9oOLg+w0FgjGRULCc/5cfuBSYDqoyn3R+GbqVgVhOVWsFpZ4PXq7C7af2pH9ooysQPVy0cFau80Q8/D18pWO28hHTV3L+cSuad3HXMUBVbzeGsBf68NxbghYvFLTB1+pTzloOlDEOgseD4ulOtX1q9Ui9FMq12nXYxYiXs3rg77sGue3qV9TKXcJlnmsBNLOm1bKWl4DFoZnSnPvdT18GpItgnc18CrXkX8PCjWOeYAaAkS/AHMqCHYq4GpBUn4R0bWyB50PAaJ25GZz4ITHI4H0D4c1j0dhx9sJnArmPrLnx9Ejfri9emRbHh0vT/zOzUDBR/6Zj987nA3HyAcc319Opor2bzmx1cPJ91jdzVs0nRTvn0z3evzenAywn/i8j4Hr49eTxlset8C4BTbXAmPgurl2Gr9q3ALjFvgmtcDKx/5QJZqFtId4YwOtDXqLpiiWqyo/5sSh215BvH4AYEATPfPqC6jNLgh0Fie2ICtNol9kmnVVk9dc3EbWXEPMyW9jCc3GEQEaKXwqdVRmt2FyegFLyxv41T99Dz7ypTvw4muvxE98z3fg0vPPQLMd432fvg1//I4bsN5o4i9/9YfxjKdcpklp6+CdyBYfEHSgfUFYn0K1PinVl1RNjWUExRwqc2ehV9mG1/6XP8YtX78XX3rn/0RIVWqJCq06unEfd9yzG3/73g/gY5/9Iq592tX4k7e8GVtmp6U8AxVgWaTvXNpB33kD9rpNTSapXAo4QU4T/OE7bsA7P/pl/OT3vRjf9dxnSimU8T29pqU4cwLJ4K4+/QCBGktipc7rI1cuIwlqKAQTCCqT8oBl8BIn/wU+dVOZRizH0vlcHvuWV/Hjv/Am3Hb713Ht5RfjP7/oWXjSWQs4sLKBd3z4M/jXL9yGM2dqeMsPXofnPOMKJbUnG6vI93oO6BB0OE2pJvquVNoHAiGHDwi4fgbf97wr8cbvfhbKZQuwkcJ01JfM+bIKoWhbfNI3qwApqFx6OScCDxxYwlVv+B1BsW4U4xt/82bsnJ9F36mRnNx2GFykjbqSaq8kFPj0vpk2CVtdb+Kt77kBN3zhNrz5Da/Gi5555bFXklcGup8aI7aJh+YomSnITJJlwTmjNeLDSbdBVym8/Lb0p8Fmr8K1wKBhuW2RfV7irpwgCRXguVIVqNSQZ7BTqWQelARNLuGeQTsMh4pjKhEJacxrthiGCMPA/F3zZeT0zfc5b1oqUQlX5NXYkyK7T7sL+p0mHRTTHvopk9IjpPx7n2XvNuEX2JFPMNWstF2AYJ5U6lTnpQlyBR49w+giRK0NWQhEgq7rSNoN2RQUgzKKQcl5OrpAqhGVqNLnqdxkWwoS8TVOAUplKMOcpMBkWb4BGjkToI9YoWAdpElsKl8u0PiwIGcTQcDKxRD6KFP5yH2xxPvhAgCtPI6xdXQQUH1CYNAp8JjizhdKlWuBTWpvQU1FcQ3WUwSFBtYb1kEytS+3OXyf+RTz2jD4n6ddhZcKOvjM/iAlo/MMZo8iSGHZtvoQrVWKBYSlkqwOkl4bSdS2YKyCt15hSbapEh2C9x1efYoLTfzsIgL5QyNpI0saSNMmIo43pVlUtl+Oyq5L0SmVcPNNn8bt7387agfuxpPmprFz+w6U6lOIU1OW5vKZBV8JLNPag6CRftlmA2NrF1QvW8CR7BikiKQntYWmmafrMBBJAJDqXLWZ8x7l5Uf1v+weDGTrvbx80x66GyvorC2ZYjtnPq+ElPLtDsq2kOWgus5hoYBiLkWR122vi8ZaAwcOHcGt9zyAT3/tPtxxcBnViRDPuOp8PPdZz8AVlz8FW+Z3IChWBESTmAsiPanRrSZ/dGGI+zn0tjbfVvONVQAVbRB82bzOt7cVIGgncOW1by6iVLjae0J5hacErvIYdnYnLgCLlRlUtxbjFvIKjeT9S+mJWjiVNY/6BD1XHY0UBTb4O+jQNoTpyxZA3GKYoK9dC2a94sLddJymJtf59YtxGceOWNBV8NUuMmcRYYtrps4zj2Mpsnm/5DlmUBa/HXD1framkLa2Nu9Y3m+Gwz6vXn1Mjq079GR3o7Uthvg3cPx3FRrDRVILTTvV1ymBq18xOq1nOu+1+9D98J/tGNsxCJdK+OECpt2DT6wNfXwB6iM59M2pO781FK7D6+eRQ2n/3KB7x3EN+Gh8XU92DtwTzyM5Rcf6chz3zjFwfYRNOX75uAXGLfCYt8AYuD7mTTre4LgFxi3wWLbA4of+B/ppF4haAjUxmQ3VOUwZ54NftynFUNRaVcl+OL0V4ewOlCfnUJ6YUQl8GlRUVspZToHegK01xOtHEG8sIe62EXMSUCyhUK+iWKuY0qib4q/f+0n88T9+Gs+8dDt+/odehksuerIUK4Q8fOJ82/s+gd992/vx4msvx6+8/hWYCBKs3P0VFHN9lKa3oVAqy36gVCqhn/UQd7tWcl2uIZzZihgT+P5f+X3cetdu7L7hfyEgCCIcDusGLfo5HDxyGL/9h3+Oj3/hy/j1n/sJvOalLxaUsnTvGAWC04Reti302k1NsJXqHZYsECyJ8Ifv+Aje/cmb8QuvewVefv23WbBX1kU/InDtabKcUeXEp+gopeko8oQUPNZSGWlQQzGcQqk6jaxcQUIAlfURqOrfgnXSHNDsJfitP/kr/OXfvgevfckL8Xs/+VoESVMTUsK7ldUj+JO3/yP+9H034tpLz8af/T/fg5npOrLmOvLdrgFDAQ0X+jNQi7oJr5no4QNfuhu/++5P4TXPuwpv/E/PQrnkgKtTnNrk2IHGkc6o1HpN7wwC2rSBpdN9/MG7P4E3/fUH8Nrrr8H/+dev4M/+7+/FD34n22pY8G9KSANaXvlqXn822Tc/V4PE/mt1o4m3vusG3ECF6xtejRc+6ypTVDploFeemlfjiFJVZq1UdQ79zsxmwIFjB3mGXnzWRkYfRrxFxRy8j6uFidGywMn8XMK6dNP2WUp6Z3k0wSNtJKhWLKFfZhI8k9SdlyQXFPxxEgo4tbMpaxVBfgwRyZJMys8s6gnmF6jukwcxw67o3RgLLBHcseSbijM7P9wagX4ikJnS9zIh4KNEjUFytDIgrKFa0ILBpF7vNBFT5dpYR3djHWm3o+uBFiH0/vVgzR+DFK60GiEQdSFHPAVcSPB+jtwn+m4yEIw+zPJBFZsxP03uG6Erx4dCMYciS84lpTNgzK+itk/QF6rcnHCaEJZl9oJX6pKjSh/DFh6MHRNo5HwdzQbBgp0EBPW5XBKhDYIBa8IzLqzIVsPBZINwZi0hP1sXmORpvwFF711sxynlrM49gSmQcCxUMjWZPK9dlpObrzIVzTzeLO0JulLFyPYgXCbI5q7Jh1SXi3kR+1JvKasVymTjEr2q8xkBnQFtcvtCWEd5+4UIzrwE3XINN9/6eXzpn/8SxT134sLZGZy9bSdm63UEpRyifA49nku2TVBCMSwLuFo5uH1x39hHzODVqVMFzZxvLRcSPHR17SjV6WDxxgl1nRKUylD2HfaDfC5DFrdUodFaXZLa2trSvGFzgQU+8ppjn+f5K1Mdi5yU0yvLy3jwwX24/e7duPXePdi9sgbUy7jskrNx3TOuwdOufBoWtp6NAgPxaBvAdkqjQQCfQLNT2kr1LghM/1wLDCMslHJZCyuuPN9BY1lJ0IZF6lH+3oZPLYgoqM5dI/64C6G8eVVa73EbLSzSGDkFPMYo0N+Yqlb+WypZLqg4SwHnS+wXn/y4avblTtWvMzY8dzpf3Meis7vQvtDj2RaT7OU2fupad+OiFm+kcCV0pSVK6kAt28DBbwepBVwLBK7u+ARcLSDL2+tYW/jP8nYQ/FwuYNhu+MU+Wx471m5ggME8UHVjwShf9SY4xz9nnQqyjr520B6n+aCm1j+O2/l/Hq9sHYA+vWV4zCdWuG5Gb3maO7/Jt28Ottr4dXpfJ1Ntnt5WH8t3253E7k+j1TWP5WfY5o9Tum6KDY+sKh/XKcfA9bE+Q+PtjVtg3AKPtAXGwPWRttj49eMWGLfAE9oCh97zJgvMYAk9/6aJXA65tKdwqpiBOr0I+aCKMkuY589GaWoLilTmqbS1pLJGec0R7vTaiJsb8g3Nui0DBUEFhXIVQYWTtBi9xhpW9uzHr7/to/jUHXvx2294AV75XS9EddpKNKlUIuhZWlnHq37xj9Dpxfg/v/1jmO+voLH3HpQnF1DftktQJWAQCUMKEpb6p+iHE0BtDsXyBFh5/FoC13sexN4P/wXyYRX90pTUuPJCzOWQJAk+9tnP442//F/xuu99Od78cz9uQVkEECrHbKncNu60kBBmsWRT4UwB8qkFiP3Ruz+Kd3/6NvziD78SL7/u2fKnk8IwbqAfd4g2pNqhkAxRIt/FAtu7WDDAGtQQlhhoNI2sVNIknerCImezUmACSQ74+gP7cd33vQHnn7MLN/z1H2AqXUfUWJUKKF8uIRet4d7bb8Mv/fm/YPdyD7/2gy/Ay597JfrNDeSijk1EBYYc2HQw0/uzcqJICP3+G+/CW971CbzmeU/BG1/yLJTD44Crg57DKYyBO0EHlYWaUspKVZlcnuKVv/bn+MKdD+LGP/8lPPUNv4vnXnU+3vtbP6G+PlDseCiq0mtTinkbASraPDS1yb/NElY3GnjrOz+EG75wK978xu8x4OomnFKvSqrpRas2FRVicz6bfnJsPoD2n5/Q+/0a0cM69ZAlcpsS0hxq/ZcXjfnJP0G5lcC6YBpfRt4nSgpAjaHUXEXzNrR2dODN2QMQ3BEycjHB+WIgz/R1l4Ys70PZJfbNP5N9VIpAKkSJ1ghfWdJLGJMCDPShwlHtY9yWaswkJeikz6fZDBS4eKGgMechTHUsoU7Mvt1B3N5Ad30NvXX28wghQ9bKFSshZ0M4kGJGj+bLSvUmQZzgks+nM48LpASuCcEvrT541bhwM9EbXmtUy1HxbeovlX8LRNuZUriVtk9gSdUwfV2pci1qF6yk287VsbYCHuQ5datgqvkRmxqV1wxhp0E1s0Yw+K4gO6sT13jIz+b5kx2tPs+op2DqQE1uFgte1WfKR++nbApP9nGWpqs8nZvnlUVwKIhp/rKCmiFD8BLZwTAELTBvBJWXq6Ce4682Tj/V0JSgSKgX1riU9fk5tAEgTO8hL4uJPhCnUu/TmqG4ZReC7Rchrs3gq9+4HZ9579sQ33kjLpkIcekZW7F12zbkqtNS4Cf8fLa/U217N1C1qPbBeW4OSuidytWpYQWs6aWt69vBWX8B69is7JwBhVaCT4UqFwgixJ0NtFaOorO+Ii9inY+QiusCikFeHr/cfpr0ASq54xgbG23ct+8wvvC1+3Dj13bjwOo66tNVXHH5OXj+tz0N11z1VMzvOA9hUEW/GyNtt5EkHNNjJAXC0Dy4GlaQ/6sbBdz1y8UUWQZoQYBdxJTsgu9cShMwHrEVcIpVN0CZj7iuA55SH0hl3qYstbdxJ6fFOV3fssCJbWzQgGDAX0Jsd3/Wfd57yQ5216lLVbJvXqt2jWi5wCxVpK6lfzAXNAiuaWdAmwRTww+/XN/2ClL+bmArwPEjUd+0UgKz2RBQd0A3LQTQNxcceK6cpYCutZFKfX8Nm8LV7iKWBeYWv1yw2gA+ylLAXfsje2uAa6gn1Fg6qH8YvvCksPW4cKyHENLH+mnuoQx2pOkHyM7awbWH2uqY/fhWA64e9j2axhy2yanffTqf4Z9iNkUuT7kbo8rWzcPoR9MuJ3/PQ/v6cBnmRMLvJ5VO/7gf2yMYb23cAuMW+I/WAmPg+h/tjI+Pd9wC32ItcPBdv+LKQHMW0iOlHEuR14HuulSexeoMivPnIVh4EsrT2xGGVQdGnepNaqkEadxDHNFjsSe4QUgQsvSVwCmO0W6uYG3lIDaOHMDSoSP4vQ/djf2NFG/5qVfh+uc8C8WgKqCTElZyKpvL4w2/9Vf4zC134+/e/H9hW3oQaa+Hya3noL5whpUvxj3k4oa+iYyT6gIwuQ3FoKLE6h/4lf+JW7+xF/tu+HNBAdkf0MsUBBWm4fnKV7+G1//ir+P5z346fv9NP+fKss23FVETcZfQtWshWqr6NBiTdRNkURdv/adP4B8+czt+8UdehVdc/2zk+gVKg9GP1pH2WkoJZ6q0JqiEtt0uCpz0Up1WqSEL6Yk4h3JlCmmRAIRBI/RYtDATTibjtI/fe9u78Ht//nb89zf9It7wihegv7IfSXvNfB25rc4qGvvuwXs/eRPe/N7b8Jrrn4rfeeNL0O80BFzlCOAmuEI4OafI896S3sP1i3fid97xcbzm+U/Bj7/k2QKuxjwIR7wPpQu30t7xCLmnDiYQJHAianJC7D+6jCte91t40dMuwd++6Y146S//EW68637c/ff/DVsmJpx/n4NrzjbA9tMBV5ds7UOz/M/ZMgZcP4gbPn8r3vxj34cXXnuVU4kYazBF6IDPDqCI9o+wQL8z9ayUXg7++bJj412jEwqfyG0p2ZrOSYHoAJwwkemqVKbvQsP6eVde7ko+qS5kubTALaGMoIqDww4wsf/zy4Jz3PE4GwcL5mK7W7mxywt38MNAd8G1P6ErmUxCdapTb1MFm6cK1jJzBCJHIAUWAAAgAElEQVTZ7wRXueBAeBNT6z40FGSpfxJ1tYjAMJ6k1UBnfRVRq4VCHyiXKy4kyAEedQlnRSFVI0vJTcU4SK93ah4BZVoaeMDkPJAFxvkaJQg5gCSfZVPjUjUn0CrYyoR7817t96mMKyAIQxSdupX7PwDaCmFy0NMTI1daLIW6fF/t/AqsK6THEuEFBdnmBNUuDIi/JwDlIpBXBvJ3hG06nT70yX0mP1saY/YDKQJdEJwP45LtgrFPVQ5on9jnQqnU2Y5UuAq45vryEaWFRMFZkJjXpS/X5kEUUSDgV1dOkKLnPE5NaSgQrf7kwJUUkZG2y98VpneieMal6E9vw717duPGD/4N2rd/EueWgUvOfhK2bT8bQXVCCwdcHIr6BP0OH9jAo8WckIA04AKDlYsbjOa4Yb6m/Dt30krlbfHBrhVvwsmfc5EiHMBLqrnZJ3utFfVH2lsglyiUqxAQSpcQ8vxwf5IYnWYDi4uL2L3nIG66Zy9u3n0IB1fbmJmZwBVXXoCnXXMVLr/sSuw841zZ6mic6HXRZxhj1FEwXlYgJDSlbp7WEyPjgI0pZpUhqOgsBMz+wyt8TYUs31JBZBtPPBoTbFGglVsU4RjhoKSUrRobbGFLi4CDBZUEDI3yY6QtVNkCk137iaomFNumBTG3yCB7Axei5RZiBnBF/d/8Y7nASgU5j4X9k0F+trhkNFR/dWOpfW5fQJh2JbTXof0Elbt2fk3dbTYEDDNzsFXAtYDEKX7VNQfA1cNgH6zol0Xcg9fQxcSN7fZ7+zp2YczttVT//sv8W0+qHz3m6c7fW4b3hycIPI16dfp7j8PEWlTVgpQdBf89+uVuMSPLnMe2yzfj8fXUYPGxAKEnxeUjh3v85xwPao///alcVk9PjXsi6GpLjt+8Lz0vDaw3jt2PMXD95p2X8SePW2DcAu7ufhLD8lz/m7V0NT4z4xYYt8C4BUZaYPl9vymPxh59GbsteTImrXWEaYJKpYra7DYU5s9Ef8tO5CfmUAnrmrpbIjM94WIUYGWMadRDEnflwWiQoSAlZ66zjs7yURzetxcHHnwQncY6CuUy/teNB/G1I1385k+8Gi99/jNRDkKpYaQMY4J0MY+Pf/ku3H7PXrzgggnU4qMI6zOY2n4OqlNz8ppMOg2gs4Y+laj5EuKJnShMbUcpCJE01/ED/+UPcMs39mPPB/8MqM+jX5kwtVDmk+77+NyXb8KP/Pyv4RUvfj5+91d+UqAJKZOdOwqjoXoso5UAp6Sszy1wppki6zB8Jsafvu/TeM9nb8cv/cir8MrrniNvRHq4Jt1VJN2mVFBU13LSmnHC3mlKaaiy59o0UJlFWJ1BUK5K9cSAKYIkJd27CVUvyfDSN/4Sbr/7Pnzxg+/AmTMlYO0Asl5bxy0/wMYy0qXduOnOe/FTb/8iLjv/HPzvX3qt2SIwNGsA9GyiqzJpp9gbhY7v//zX8N/+7qN4zfOvxo+/1ICrV5xayTXBgYcDNjHx4JLgyCagBsk4/fubD38BP/MH78Tv/8z34nXf/W3403/8OH75z/4Rb//VH8arn/c0N5UwsCB19cCz1QCXytIdFB34/zlwsbLewFvf8QHc8Plb8KYfew1edO3VrvTftuf+N/QU9DYHbj5l81GDOYI7nh24SasRWlNjmoern+h7SOv91twkS2ExzqeTQMNBLIERB9V80vdoKriXe0rxpV1y0yub5RjEcPtpx8USYnuN/AZlVeDUWoIvqcJz6N/ITak83YHLHG0/2L8zlhibr6L32GRZP0uAqURj39Y25LVpgUJcVCHc6vdaiFsb6KyvIel0ERQKKFdqUpNKy6vSYXYxg/DaZZ1bBik56wS2t/OJlVetPDecQk0wkiFP5jfK39G3VSp8Wp/EXYV3UcVcLBT1uQSrAqNUl3I7eapbQ8FYUwnHrtSbHpTOu9iNhR6M2vl2am1nuWE2F97WgupjgnIDGwbV+waSB56lDsDp99YPpW4dKJhdX3KewLyeWOI+UAQrIIl+lqbydHukBRJT/QUI+VlhSTYH9GmmLQyBIH07lQjPtqVSlPvdd3COf6qrUzVJ8BW7bXMByanGVX4uLxMtMGm8YltzUWfqTITbLkAwux1HVg7jq5//ABbv/CLm0wznzC5g69ZtqE9NCnwTxCmci/3UQVOCxYCq41IZCHXXsOUJD+VdGwl0u4Udj8s4ruR5/CzD1+8JZ51/Z0aLixZ6rVX0WmtWQaAKeLN5oK902o3QWt/A8tJRPHhwH26770HcsvsIDrdSzM/P4amXXYBnP+1qPPmyKzC3fSfCcl19K2IQY6cl9TAXyTQGsD/perCFN54hKsQHCy/ec1SN7WCyfJcZ9GVA0pSUfnhyANUv+HhLAV0PpvOWR7CzHeC5tb5hy1zm28lRl8pWW+hkOKKCpxT8pjoD56Nq1zQtGBSzpYHbean6pQKvGneLBebZWkTfqVtp1cHrONNCjlOYD4WxbqzyEllTofNeLXWrwsV4zVgbDIIQC1T/BrIUSAqBbHWGgVl2kXro45rQQhw1Ltq44fS4A6Y9AN8jqNX8hI9FV7rH+ruQvx+MPCOdDHQZcD3GFOeJebZ0HedE88vhz3jDGmp1R497oH49AYh+pAdwOlNZv68Pv40nCro+0qMfvv6h58L7Vj/6bXrwOto+viWO75NPFIw90ec8qfwELTQ8+qYcv3PcAuMW+HfeAmOF67/zEzw+vHELfKu3wOo//wa63TY23GQ17bZQ7hcwMbkVk1vPQ2n+bKRTM0iq9OUroMSy85hhISz/5SSTEzwCykhqTqqLsl7LlKpJJCDKIKvW6gr27z+KA3sOopgDzj5/F/71gRbe9qlv4MqLz8ePvur5uOr8szA3WUdeCcw5le5TvdNZOoy1vXegn0Wozu1EaXJecEWf2V5Dv9ewySvtAiZ2oFifRZCnOHUdP/Crb8Wt9x7A7g/+BVBfQK5cs0keVajIY73RwF+/6x/w1r/+O/z8G16LH3vtS1VqirSjsul+3LbgK6njmGxNGJJDP0nQb9PvMsVb3/dpvPszt+PnXvcyvOK656DYLyKJ2+i1l5B21g38lGdQCItA0kXMfU66KJaYLr9VFgj98oSVaqo83GAlH7Q5OeZXJ0pwwfXfi4W5Wdz04X9Ev7OMXOOA2oAwhEq5dOMosuX7cfToUXz0niVUJxfwkmdfjUqR8Iz+tgZxqZZTejmTwqW8MyhmHqbA+whc//ajeM11VLh+GypllrHapJyKzKFXq4X/eDgo9OCCYfg58olMM7zmzX+Bj998F25625tw9o4F3H/gKJ7yw/8VL3vOU/DXv/r6YSmunuYtvdwrZk0p5pWuXr7kAqZyOdDD9Y/f8S+44XM3480//lq86NprBpNvH4jlFU4OAxsg1mTZgI0x1mN9zTw8MVWtC+oahLF4L1gDWJquj4BSQtnMAVOqpyyXyreNBQAZRHXl6I6vajLly85HBxb9wk21RkLAHGdxEM1K7M1bwFkIONDBdjDOLEmm1Oi8PpniTjCbgWW+LEm24CxCV4ZnKUCLtfFc/BBgolItAqhS40LE/8/ee8dLWpd3/5/p7fTtjaULCggmoAZEEymWRGJ7FI0lRmM0JvkljyX5mUdN7NFHjWgSTExsUYklFBUNChYQERWwEPrCssvu2dPPzJl63zPP63OV+75n9iwsuGv+meNrXfbMzF2ub7nn+/5+rs/VqKFVXRZFO6FnvlBSMCOq1VCaUoCrQA7GhJ6L9LGkylXhkyhbOZbEk1bBJO+VAJQFyFR1q0tPSUdntnurhU6rLvfB9iHsFWWreJdq+raoJdN55MxPln3fy4BLm4sETL0fBVrLf7uKSEGgwE7bYBCVovRFLfIkae8GVNW2OLYCUIWspUqLRNVVf+xvfLPeD2Eo4aGoZkU5a+pHUU9awTi3QDDVLVWhqUwe+YwWW+vlqORlDw+QateRbq4gTc9M92v2Ql5ddbQU9mrQVQrydamONMAs56ctBT17E2pi9pGwi4DWA4Vx5NcfieL67agFHdx+24+x88ffQXbf/Vg/OoJNGzZiamwchUJeXRcNIobdFK2BxT4jW6B3sdl3JDYwpGq9+Dd7QSaLl3svU9kq1evVSiDjwJX2N00Wb6Paekk2/nj9QS9As91CdaGG6d3TuHvHLvz8/gdw1/wyVtJpbN62AWeceiKeeNrpOO7YkzE+uV48VqWoHDfbWAyLG4idpvQd9idaOvRUK2sgWceU/wjYiuwirECW+Luq1QTniRi2upLSlNZJJX3CG1WUzoliXDGQji1S3GZD/+YcmlPbAbH7Mak0Nz/Fq5e5IAZc5dLdzkTQsW58sM0N+Mo8KfZBCvlp56DznfpVq3WL0+NVlHhmbyBerh3tW67u9fYW+wUqW7MGXGHXL51IbTV0a0PHkz6rEopV+28downNaRKgergHvrQlcdFqQOnhAlefU+TK3d/2EH9R7Cv69yDHTqXtWRfFyuPnGzmDHz5AkFY5x0OD0kN1078q4Br3Ld+EPeg7WKWTJHD3QR9mtdawERDNDoP9VYferwq57n8rxwyB6yNu3+EHhxEYRuDQRGAIXA9NHIdHGUZgGIHDFIH7P/YHUg29E7ZkoZYvllGZWIfymm3ITW5EtziBbq4kBX1yhKBBS1RPLF7TpsKs00EqaKPbqqG9PIPW0iy6rSpShD5Uq/J9jToWq1Xc98A0ZqZnMDlaxGNOOQHB+DZ89MpbccX3b8Xa8YoUx3rK6Y/B9s2bsXHTJoyOjqK7Mo/artvQWZlDcWwKubE1CFMZBK2m+KumA6pFO0jlKkhX1iE7uh4pVpAO2qhX5/HSt/wzbrprN2697GPoViaRyhYFHLY7IZaW67jhJ7fgvf9wMdaMj+Ldb3otTjvhKFEzEYyC6dNhS70yxY8xRJeCIcKCoItUgwvYLi667Dv45FU/wjOfcgbOPO0kUQCHQQvtxrzA51SmgGxhFKMjFZx85BoUeyty3Hx5AoXRLeiW1qCd14rzWau4rL5/hEQKXGcWl3Hs2c/Hb5/zFFzyDx9Ap7YPWNkt19bNlgUg9xb3oDu/A63mEoJsBdmRjSiURrl0RRg2RRXIqmj0UqRKSSpTC+BwsKQL+MuuJXD9Bi58qipcSyxK5tDTffdEoaTFsbTiuuutzCNVrrqHmYVlPP6Vf4tt66fwrYvepArIsIvHv+pvMbdYw02ffgfGR0sKWEVGqko/B66RXMlS0kVBa/CXoGBheQUXfe4KfO3aH+Ftr30Jnnbm6dFI0bRcVX/p4pd/O0jyZbtro3RhGi9bYu9CUfSa0tTXz7L0F8WgQjgBczwkF7gOKiLfWSo540rtupjTvFAxNSDwEuhqLoMGWCOgkFhhOddw/0a9Nyppmbqr3qtaUMsK5bh1gkARKaWkSlUqX6Uolnqlsr/R45XFsQicRGHNdH0pmkX44j6QLYH86U5dNiTEO1TS+gk96RGaEVWnVIgXZay2K71lRelN4EZlNxVsYqXZEaUqN1Z491SjalV6ByzanFrwisW+AgGuTO1GKhRAlrEq9ZLCL8ApgzSVrRnaCVCN50o4UxXaCtb7h4JWL8rGcadg1+0HdBPB1IxUt0ohJlMpCptVRarALVPHZqyokJxKKqFbf9KbUUW4eN26H7F79zJ9W4GrgHtpF4P1hLrin1lAVuAf0/KZat5DOtNDul0HaB9CUC5Z/KoUjXq6/JuQ10AdhawCXHuRwpYbBbLZYxs+3JSRNH9Tu7JoYCpfQX7D0citPwqdfAnTu+/EfT/6L8zc9QtkO11smpzCtg0bMDVB1X5J2iPopUCjmFDsEDhDQhSjogB2oCpw26wTzDtX7CJss6GXykf+sKIylnHHTtRAr76EztIcVuZnUF1awNLyEmbm57B77zR27Z7Gruk5zDcDpMensPWY43HyySfhpEefiCO3b8fo+KQWKWNBtuaKWNF02i2xzaEXqjoHEKjTk5XJ+FnzmFXALynzDgIFjKrqUYtoWRFBpuPb3Bb5hLqHsU1RkYI9gVbUE5uq2ng+Ergf2RNEBN1U+gqCxSYi6kMKXHvyTG5LQT21IOAcYfOSeNDa5pPMH5wLdK4QJWk2j0w+L9BV7BzYTrrNabYH8eaRA6IIAtkcxO8EUjyL84ltwOi1KiAWSCzANY9A/GzZX21GFp9pPZ88byKQyj7jViwJO4PICWUAINpjxq8x+bXK5/7V9HqrgljbTFO/4fgnCVzFXuQwsLCDBa4y9mV+85glr5OPK7/2wYt8aNXirw7yPVLg6vc0cG8Hami7Zf3L/vGgnrkaXM4BYtE+8CP9NeqnDx3P/Y/w0L+Jvt1YJzsMXe0hL2IIXB8yRMM3DCMwjMBhjsAQuB7mAA8PP4zAMAK/XARu//BLUSiWUB6bRGFsCvmRKWRHxoBCUasFs9BKtox0tiTecKJsqy8ioJq1penxAdWxy7NoLS8IrGQmJ1VnXEAG7QDVpRqmZxewZ34BzU4dWzZP4cSTTsb67Y/B/UspfPaqH+KbN/wUu/bOSkXnU44/Es94ym/gjFMeja2VLvL1vShmUyiMjCFIpdBoNdFmiicC5DI9ATjp3DiypQnk6ImKjCyYa8tVvOxtF+OGX+zAe/73H6KXK0qKKb+bzi0u4ae33oFrb/wJNqydxB++6Nl42e+ei7BVkzR9SMVnwg6r/EylHdGUqGdCpNptoE7rhDQ+cvm1+Psvfhv1doACVWfSJK58cjVjGsdsWouP/Nmzcfz6EnqZDPLjVONuEKAtfoZpr7itIEK9O7VQzO7ZeTz6qS/EhRc8Ax9/79sQLO9Fd3kXiQlShXEp2oLaPoQL96FdX0I7XUC6skagLv0LaZFAywh6yBJiiNckf+9pve4dmUrh0mt/ind+5uu48Km/jtdccDbKeSqaHLAaZBSVoHpZRj8GqdwCj2/5wtU/wB++55P43xeej7982e9IsTECqL/+2BfwkS9chS+8809x/hNP0Ygx3l5oST0poqItEZRxdaKkk2awWG3gos9djq9970a87bUvFeAqKj7PypeUbo0j21MUoFG6vpkhGOwTMaItkCIFlfhrqhpa0ntFrWnJq1xsSRjo1eiFmLTdlQFkrER87PGoKbxa9EkWS5FyVdPlXYUZ2wj0j+9YzeJQ0PqaqFt1k8OBq/o/9jSdXtKHmcStEKUbmOJTQIypoOwY9HCl8jTDTQWqTJkeHrKoVQdBewUhU9fbdWR7HH9eJIcARiuZx6JkTbgN6c0a8AqsUnsuJ/61omIV+wKrni4KWLesUEWstxWVt5KSzIJa7ZZsaAhoZvtYAStR78o5aDGQRzajXpOimBa4adYGBp9jEMKoSmkpG7lWcEYbVb19BYar3YXAPknX1z+idiXINEiofq06nkVVHYF8I2zS7nzZ1OImQBYfVymupX63ApyEZ6n9h6iFxSeWxdboCa1+qfRNzWUJXFvoUVFPWwGqfZnCbj7A7I28bl4/swd4P4QEhIWELpFFQpTqbt6hroBnn6WStF3XgmbFUeTWbEZuaot4YzdW5nH3z67DHT/5Adoze7ChUsS2DRuxZs06VEYnxN8V+RK69JrmaApCAcNiP2EbLe6PK4BR1N60nyCE17lGQB/7jmwWWcG6ThMdZlDM7sXMA/djL//sfQDT+6axZ24eM9UW2qkyRjdswtEnnohTTn4sTjj2BKxbtxH5QgHoamZGp1lDp62qVlF5C0RVha32JT2ntIen/oseVPuK+9VGhf0EqKtPs0B18QT2ImBeDk63S3za0QR1S1FXubsWISQo5/PU2kKeYew7MmPEfrdqi6LPG31NlcKSMSGWHRzztBSgst3U8DoJmeLeJk4r0ifzhVlC0L+VmxjIqdeqFkiMIZ6PJZ9rI4sSV//KPMPMES0EpmPFkK349/J5ROCaQ0DrHVPnxlYpblzDZ4Resscrhq86fet+lW1e+bM4MY16ITdVzPqGmz0zojlg/+9V+8GsiHbp9ch04Ztp0cfd2/uhUNggkBsAxQOX4/NK8i5X+yYo70u8IBsUiR/bJozeldAMr3a46Dl9wBcPywuPBLgmGmcwdhbavrhE7a69yoHroJrUDxX93j1zB5muNlDfBu7+ofnlIewgcLVvA32nWq1nxb3il7+GIXA9LJ1+eNBhBIYReBgRGALXhxGs4VuHERhG4FcfgdlvfwKFUgHFSiVS8Aik6DEFVBedWaqqcgV0wjY6tXmEy7PoNqrotZYR1OZRX9iHem1JVFH5fAmFQlGgS6fTQW1pGTN7ZjGzbxn1dojKZBFHn3gUjnr0qRhde6QoZjpBC7ffcx++d+OtuPbmO3HnrjncNz2HE47chhed++t4xunHYfNUWRaKTQJepjVTcVMoIlssIZ0rI40KMll6GupX0HbQQ63ewsvf8lF88we3YOP6tb4i0jTkbBaVchlHb9+GC3/36bjgnDORblX1/lhgil+6ZcFMgNXWVGxZMFNY10KvtoRuswXkiviHr9yAf/3a9TjthKPxqGOOUOUnbQiaS1qAiOrbfAVrR/J49uO2Yk0xjd7IGmTWHIl0ecKW7QpgPDVdFH0G5HrIYdfMIh7z1OfhhRc8HZ94z18jWNqNYOF+gbLp8hppn1RjDr3FB8S7luWOUBlHpjKJXLYoKmTaOzBVljBH4QtBoS4uBMLKwjctwPUdn1bg+toLzhaFa1SoSkCQFbNJKGO95yogIsDhb7p41bs/ji9efSOu/uibcOqjjhIfRr7nBz+7Hef+6XvwkvPPwj/91St1Icf/M0WeLGAFOPB8CTBpUELBRgYLtQYu+uwVuPLaHypwPesMS/O3JZMVzhKllgNsXwYpvVQQ4X53BivEd1IWTaYATlyHqEsN/KovqfvWWhQMuAoSMtXeqsvtaF3ni54+iY0v3wcmBZfFxUsrVWry/jwV2OwBRMFqPqMCmgMtlCTFnGg9wNuOFWqCj0TNyhTyEGkqJUVZGiIQaNNGs15Fe3lJNloK7GKVEvKFoqi+mTZOyENIptnphD1aCIvQVWBolorUnPqKWttQyS1qblOniqKY1h3uk8r7EEUuzVkJXVuiihVgIgDB+nBKq8UTTIrC1PqnACJakNAfmeApoiyWFp1Ym8s1W3EQgZDqPGBCYr5RbTV4DvGLFW9LPTbVjwrXTNnLIDgMFqjKucSgTAIUi9ODdn4FyHbvWmTJgB3vIaOFwTh20cuDFr4BlY/5LHKcqzoNhPV5oF01pXBBimVREShXTmArVgheHM7cDaLOaYGRwav9X9qM90sYbj6gonjmeQkiqWAd24z0xBbp6zN77sadP7kGO2+9Ab3lBawfm8CWDVuxbsMWjE5uQK4yIgphKiwdSFDtKIWxCOsZ04R1RzqrVg8KXAn7FJoHnRbaK8uoz01j3657cc89d+LuHfdg98wMau0AmVIFE5u2YOvRJ+DYEx6Lo487Ces2bkWlWESa4LhVQ9isoltfBm10qOoWiw02kHQA9YslKE0T3NMGQ9TIJhm0LiEKUZkm/KrNYkSmMgXl6GVVmetp8K7Wtg0btrz6RzuQNYsSV7HKfVOpTejKa2ChNLddMMMUHU66ASdnYpsZkHX/VCpcE7BVFe+2leTzWZT+r2NNp0ArIkcImjN4TEW7jDcCXt2skAjIBo/5AHvhRNv4IWjlOBa1rXHeUCwY2LfVqkDGkxSo07HDcRHbCEQ0NZoTXV0qI1n6qL4nLltkc6oYKZva3jArr0HdX7UgUIReXU2btCzwvRKbsw+k7ozAs13hajjrwOjV323vkGJxq/9oW/fRenlj8kkSTXN+LR4K3v/go8Y3DO2l6EoOhzw3br3EFfsv4ztWZulS5YcGg6LklcCsDlsHhMhRFsOv4lu39+H92/6XK7AVfws48F3EkdO4SL+3dtUNnmTPefjRGALXhx+z4SeGERhG4NBGYAhcD208h0cbRmAYgUMcgfrNXxH/w0wugzYVZ+LXVlTFJGFTGCAjRpQB2s1lNJfn0K0xbbWFVHsZreU5rCzNotGoy8KMwDWbLYjlQK26hIXZWcxOz6O23JbXNh65EcecehI2H3syiuPrZZEbtJZENddth2g0A9x87ywuvfYWXPX9W1Ct1fHmlz8dz3vSY1DsUWHXQC6XRYGgsjSCXo7p7lTM0f+Ui0HJk5WUxWozxMvf/Pf4/s234W/+4tW6WE2nxENypDKCbVu34JRHn4DxShFpevbVZtGuzgnQ0bRNqpK4+iJwZeq1LvZT7RX0lufEKzBVHsM/fvVGfOmam/HG378AzzrvTEmHRLMKLO5CyPeObEJ+dD2ynTrC+V1ih4CJrcDUNiBfRLbbBnWxBKC0S9BFhi800qI0np6r4VFPvgDPeca5+Pf3/x90F3cJcKXFJsrrtIBOaw5Y2ovW4hKml+pAZQybtm5DlpYQ9M6jepfetJLFaSmutjwXdZmo67IJ4Ho6/viCJ6NI4OrwyBfgkh5rKbOmVEquDvk1fqnawBNe8RY0Wi1c/n//AiPlsiq20EOj3sFvve7t2LR2Ej/4+DtQLhHqmqrRmYYALyMJrmiKikcpcJ2v1vGRz16OK8VSgMD1dIOhNlAEqCpUlIW1LzR0NWfAVdPvlaMm0s9tEU4IJ0CN1yB2B1q0RtS4BqeU8pqXoVd6N2gc665UedVXBMNjJ3w5uajsX2D2LYD9umW1ZYtLU6wRGEkqMAEnC/kI6OR10YNYVW7uiSqKYjuWx0etM9RyAPRWZQow1aXi1dhB0KijubSEdn0Z2VQPoyNllEZGkMrlRJ1Oya/AOQONPJcobC01WT1drZBPxI61XfgegVLiv8q/9XeikGXBKwHZoaUlq1KZKfAKFgh61V5AU6MtDZ8wXIpcUYFq1gQytKxolvnFygaHERh+3v1UXS0ti9KoH9Hz2AsJZdGlF7LAuKwqC5nKLV1G6Yz3eT+HjjXzjBUgzvs39CV9it2KkFDzNcoAACAASURBVIuFuJhqrcCNfU+mMILdnipcwyztE3LIEgB36gjqM0Br0dLwaZ/Cwkm2pJZNFSXIER6MPDLsPXLeeBNB9F5uQSB/i2unKDqluBZjmh1BZmwTshPrkC6PoNFewc67f4o7b/k+Zu/6BbC8iLFCARvXbsD6jdswvm4tKqOjyBeLYkOhGz+EibzHuHiXwH7O5WZN02o20aivoLq8gPmZGcxM78b03gewZ3ovZpYWEWbzmNh4BLYc9xhsO+bR2HbU8di8dTvGxydUWU+o2lxGUJ9H2OQzh4r/JnodFpuyoezswf1ieW2iKGXRK/W6tqFuY8/Gs6dt+7TD56gBV4JktQAgmFRrD7X8MJW0FdNTOxXbvBHlNKEqP0sQred3tawCV5vComvmkGCRMv7C7Bmk33IMmZLcbAK0YJYB1yhrwNTYTP0PdfNFN7wUAIt3rFhn6GYDlceEruqD7bBVLVXUAoT9Q4vhyTQT0gNaC4EpcNUCZD1Rt9IuQj1yRTEu863NpxFFTFBC67cKHhN2HRYLxUirQ7oIfsm8HgNX7d06HvWn//ORUt3aWsdGzD0188Hn5P2/qK0GWgd/597hcnbZ/Hlo0Jg8kydvOIvVLSVTUduzR2OmBeDi7QE9ikfNZ64H80NI4uGkn+4jtxroh4+SBRKR5Yf+4vtgwHW1MLptzEMf+dC9o7+9Je9m1b526M44eKQYRns76Txi4NWKgz6c8w+B68OJ1vC9wwgMI3A4IjAErocjqsNjDiMwjMAhi0Dths+Lr2Iml0OQygjcS+VHkc2XxOuTFclTzQX06nNiJdBs1CUdmcrPsLGMxvIcOqKc7Fg1cc3aps9idXEBC/PzqK40EIZpTIyP48jjjsS2R5+Cwtqj0OxR6dRENliR9FLxxssWkC6NyrV89oqr8b5/uxSTlQI+9sbn4si148gijQKhbr6CLv1A+U2aak2qOEXVZr6d6TRW2gFe+qYP4qbb78OO6y6VYjOy8BUvPk3X5E+a9gGdGoLqrCzGCadUzcrFriq7BPSY0i6sLyOozgsIyI5O4Z+++kN86eqb8Mbffxaede6ZCLlYbCwjXHxA4G12bBPylTUAgcjitCiA0hObgZF1AvKy6EghMd4/y5mIuFYgDsENi+IUUGt1cfQTnobHnXQCvvXpixAu7kZ3abcuSMprtZhLax69xb3YufMB/Os3f4rRyQn8yQufhmKxjBTBWauObtg04BqrWwWoCGjRFOfLrlOF64vOOQOv/d2nKHBNKDoVipmSz9NkveCQLUD5nquuvwUvfstHUSzk8aRTHyVALJIX9nq45ie3ot5s4bL3vQFPftxjNMVUrsXXIKbGs0VAnw+mgMq0AtfPXY4rzVLgfAGunt5vClZfCRucjAASl9cOB1yN5Sq0CH4aCDPgKsDUrzNSMCYSM52T+6Ldi4jZwuqAi1HzaIwH9irANbKYILBxT9qEdYVAFP6bKjL34TQ/V4OtkReqV/aW95sqTtJ/FZQQuEpF8XYbYYebDfqHBZmClTpaK0tIsYhdqYjy2BhypbIsHrttU85aai2XlFL4yhRUAlwJ3UVFZiDGIYWpmWJPYQWkYRDI/KJFntQywQG590vZSBEvVy125QWvJDWfoJFwSxaWuogXawD32yTsddVvT7SBOvakfSP6rxMbZw3zVOUxCKAEGknhK7MtiMaCqnQFuCZW2jreDLhKcTldeLvCkWCVXrZSaImwjfYfWQWubHjOGCnk5Hf0vGRFer4/E9QRrOxDrzkv3qOplAJX+ZQSFKNDibR186ZVvJTwkRXFJa/Nq8nr9XoNI/YGgeQ8tlQpSyFDRf3ERqRH1wDZAlYaK9h99y9wx4++h923/Rit5X0olfJYs24KG9dswtTEOlRGRrXYWk7tD8SWgp07DNHptNBqNtCo11FfWMD89F5M79uLB2ZnMLdcRTPoIlMYwcja9Vi/9UgcdfzJOPbEx2LTkcegMjaGLJW07CstgugqAs7bjWWAzxvQS5Q+pQS6WkRRwaGOheg5YbBbN98MBhuooi+zmh/0wyoFgDqfKj3XfuETm24umF+1w1g+w8xCRU1jdUNLrAOo2pZj8PdqC0HoaaXXYkim9aIMG3rf4/DmJgshKseQw17bXTD/3tjK0wrrqWmzQjjZPFBltxRok+vQePExpW8y719u8Ih9ATc93baAc0rCWsM2zwS4ik8rgXJBFNMZFrkTwG3FBZUNmspZLVxk7hMrhwSAjSwEzIZHaJp56frcm0Co3mo+JGKbGYWucktC1uMZWXNO9BUdT8k52iw4DFrGGDZ2sPFxnjyoAjf//8GvdYl79DOvwl8jPJzwGx18GzemBChLv9NG1SyRVcxHfapYjRAnLjGyM1jtmg5KGTsIxQeBa9QFD+r7bgxotY38J4bBid9Fb3l4QPugLuRhvCnuU9FAGvj04bi+QexrUP4h2vtAtzUErg+jwYdvHUZgGIHDEoEhcD0sYR0edBiBYQQOVQSqN/y7FrLJl6TYVJhlap96ncr6vlVFe2E32nO7gWZN1RJcdHUDNGrLaK4sSSEOftklGOm0Ogg7AbqtNhrVKpaqVdQ7IbKlIjZtXIcjjj4GU9tPxI4F4Fs//AWmKsAZx6zHmpEK0oURpIqjyJbGkM0VUW8s46Vvej+u/uFPcdnfvQKnHbcNhQzVtzmxgmtDi8NkikVk82Pi7adMrScpzo12iJe86QO4+b934J7rrhAFlarFfHHPhTaVPB2kqHxankbYXLTK7QQpWk1d1r5MNw07CNt1tJbn0VhekEV0YXwdPvbVG/HFa36CN73iAlxw7lmyfApXFhAs7ZXFbm50PXKlCfRYbKy+LKAkPbYeyFckxTNHX710WqqAs7gMM4oJwJHLIySEzpTQDjP4jWe9ENXlGm664t9QDBaRqk6r9UF5UjxZe80ldBb34Qc3344/uOhyPO7RR+FTb30l8lkqeFkhuoEwaCpGMVWVLrpcoafKPaqL3/npK/Gicx+P1z77NwWYyuLVoKsDMVF9mgWArYit6rsuxV73d/+Gz3ztuzjxyK3IZl15GKs6giDEz+/aide94Hy8509ebmm5cbV4AVBGiSKbwciTUqHY/HINH/ncZerh+scvhQBX+xE4yv/WvFRdhAkQNlWWp7oKbDMVpqxvCJT1b00Vd/9FLZAUpZ9KDO39Iq8xC1aKckVR66qR1RdNrmbSNrDj+FLRoI6rrORlAa5xMSy9L4MadnJVrRk0kfR5dypUq4BYYWbaGhkvBpn4flHIMm0/RK/TlqJ4BK4B/RcRQjBPu4P2SlWqtxPGV1iVfnREVIphu4sevV95vUp/FCgKoDDVn9yKFdIyCO4tra2kcVfFUlfmEwJXFsxiETkp9qPumVpgjdTHvHZ1E8UK8XixLGtzBTDmn5q4FvG0dWAk409VfLLpYlDdYYXchtyW9X15r12vg1q5OlfeWVp3ok96cSTpZwn45CBfLQksjZvK1RwV5qzizoJkKaS6HKeEUzn0ciwyRBiWQi5soreyD93GjHpQE8qm6PeasEaQ6zAQlSg+p7BR20f+WwoumZNCVHTMVuRCy+PxQV9Qqp8FxhVHxOIkW1kj8zgzEOorNczsuhs77/kJdtxzE2an70Wq2kS5W0CxUEQmz2wKLYgmIJ2KzKCDZquJ+soK6s0m2o02Gs0OmmEP6VIBk5s3YPvxJ+KoR52KzdtPwuS6bRgbnUShSEhNH9Y6usyaaDYQtproNJhBUZfMDFrTpKH+pBxCIWE8wbPEQ+9RNp+kkJOqSwkFZcMnMQ/K+2QzR4tPSdi8L5hqV/s9bRKc9mkf1A0IblqpXYFkVNhmgXxGNtwUropXtrcV20JsF2JIorNLvIUoe4425cg4k3EfaNGsgfnCNY0OpeT2zfLA/C8UuFrfEA/rxIaBTq8GWWnzwfNw7uCGjZzL5jW2r4xV3aiTDQbZUOTfClxpi8PCXFR1s3Cch0yBq86RalsQ4zSFrrYT4BtSonz3XQYDo2Z147GKbEJkDCa8aMXuIMKwcRxt/nWQ6u3p0FGzCJKiWE/V1sYwDBzBXL+3JDP2R5TPU6sJdFdlYtEH2Up6rviJE9s3WDdJsGCDvfbs0c3AJJSM28ARtD+PoqfVgXhgwgpi1e+qEqtEwA6grBTl/0ExR2vDgfMmlbd6HYnn3sEdeNXLP1S/1IiLcYuP6IFDx31Rr/7w/ehX5/gMB3uuIXA9fG0yPPIwAsMIHFwEhsD14OI0fNcwAsMI/A9FoHbTF5BOF5DLV5DJVdBjUZOwi057BV16tLIg1uI+dGpVr8+MXq8j6qNmYwVhp4V0qivphWEQot1qI2i1ETZaqC9XUV1ZQSeXxfi6KRyxfSs2bDkahTXb8cM7pvFXH/o0RnIh3vCCJ+Oko7bLAj1VGkOuOIYc4W/Ywmve/kFc8o3r8MV3/T6ecNLRKBI+sOJ1q4N20CGHQL5cQb7IStNFUdPJgiwDBa5vfD9u+e8duPvar0RKMV3E6uJZfC9ZKKW+iLBKddiiwANaKyDDBWBBC/mwsjMVqo1lrCzMol5dEhBSnlgvwPVL374Jb/qDZ+HZ5z0JCFMIanPoVGdlYZ0rTyJbKCMMqBYMkC6OIFWZom5W0oALXPxnsmj10lJIKEeFW6EoRWaCVAHdTElQ15/81d/i0q9dhS98+K144vEbkKrPMJEa6eI4UvTRbFdRnZnGf179I7zpk1fh5c94At7xmueLn2Wa6ZwsMENbA6ZnU0smhViscI946ekCn8D1XZ/6Gl50HoHrb5nC1ZaI5lmqpNFgEyGAK2ZsHVWrN3DOH/8tFpZWcPGbX42xkZIVFHGlIcRj98Vv/gCO2LgW3/zYO1EqFqRiui+LFJjagsNsU8X708Av/15YruGiz14aA9cnnW6Kr9ibTNZ1YpKpecMxXDBCKvBPkqRtQWbplnIe99HU88rpEx6T8SLO/GZ9Ja1ayCh9/0DD29WOg6/7Aj1a2EarZU1JdjDlAEULX6kqTSCQAGQCV1vSmVctlWcK+Vid3s5q6l61E+iJRzLBCdsiy3RujmsWOOpSiU0w1kFnpYag1UI+n0dlfBz5kRFNB1fnAiPPClq1uQxUyxo/VpT6Ai8CrrbAVojJ22DBrQ66HQU5otBLqd9rpCTMavq1pMKLBl6rurtilBDMThuBLyphVQ1r8DehttW0cQWuBJ86VzirYny1Dyh8j5WLnqovoFKGRwxbHV24ZUUkgPZNDEmt1uPJOQ24IptBjwrXdM4KCeXR6+WQZUEpztW5jBQS5OYYgSvnhLC2F+g0kSJsdYWr90tX5ZnXrKa5a9+VjRSBja7iVuWubsgoGBA4IH7BqtzVuZTjSPsH57Reiv7aFeQqE0hXJoFCBalsAe2whZmFPdiz6w7M33s3anv3YKW6hFqthtryEuq1KsJ2U8eMpT9ThUyP4Mr4FMpTG1CZWIupDeuxZdtR2LL9WIxPbRTvbp6/12mh12TRw2V0O+bLKhBQi8SlQ/b5rtjkoKsKVy9fJfOMxN3S/8W7lf+tKmPxczXY6PYiCt993LmVhlpBeFylf9nGD1WGSo80rlLITfxLDbiK3YrFU8AqVa3c7NHPKNHVfuIwXMe7NoGUyVKGllBzq18zgavPFb5hEasdFRTLXCRToinl7WoFXronrRcJMmUmn1eyWUW7Bj7fbGNEMwd4v7oBIuONm24semaWAaqnZywIXPPyrGWfFp9i61dJF9PYbzLeP4sGtFyjbvDQioAbE4mp2Ma5FRrUAeyOMgpcDb4JnnTLDYfW2og+WdqGRUJOao8WZ7+G7KP3e1r8atBSB1wCbcmxBjdI4qeDv7OPQRpw9d6VfE0hWgIE2wFsJGthUAOuGkGj2RbPfqsA61vCsC1iEq74qqz72dNK+6a1zH54U6F3rLyNz6XP/YT9dd/j0TXISYGxb3DqIb1Qaf9TNRnmAz2Pf9W/T3zbOahTu43IQVLogzrmam+KvhoMQNjV3jsEro84zMMPDiMwjMAhisAQuB6iQA4PM4zAMAKHJwLNW78mKpt0uiTFQeSLXLuGVnUaKwv3o1mdFT/IXH5UCx61agga8wi4kJVU5K6k5gpwDbtoNZpoVOuoL1VRXVhEo9NBac0kth13JLZsPwrliU1AfhLTCzW84f9+Arfcdife9vKn47wzTkGmNIpuNi+eo5lsCbWVGn7vr96Hm267G194zytx8lGbpNhVNp1GJ+ihw0V0Jo18aQTZwrgs9KUAjxTTSaPeDvCSN/4dbvnve3H3dV/VhXlWlUoCUbhIFWVVE936HLrVaaCxiCBoiZcqi3FlCmVN9aSvqxcJW1pAq9VEtlxBeWIDLr78B/jiNT/GG1/xLDznvLMEOIW1BXQaS7pwIMymAlVUPnmkS+PoFSoIOm2k2osoEiBlcmj3MgjDnhTAyRXLohYLUiV0qThOZ/GfX/kGXv2Gv8YLn/FkvOvVv4uR3oosZDPFCQGu3U4dd99zL97+8Stw450P4C2veCaef+4TNdWaqZ6dNtoBVa4dqU5O4MoCNlL0yQrEMFX0su/dhHd+8qt40flPwGue81SUROHaDzojpZeoQWN9oi9zr73pVjz/Lz+IC558Oj7wFy9HuaR9i7EUGwgoNH/ZWz6Ea278Ob760bfi9Mccn1gdKhCPTPJ89ey+drbaWqjW8JF/p8L1h3jb616K8590RkKhZFcTrTqt+JZ5Ucb+pQoqxUuTyklZhJq6USCLqc+839giJLlA1OWnnS9a8aYeFLgeGLbawndgyOtiVq0CFJ4krAMMuMo9mS1ABGZdfRVBEF4qUYf7zlr6sB2XwJWWAln0wFbj+Vrtjox5KgPZjzr1FQStDnIErhMTyLPonqQ9ZzR930GUcawYV5jiLmHlIE1r4EhVxaZK47nFv5X+kwFA5awo0MyXVlggwZXCK4JSbi6I+pSwNoKl5lsqOzHm25iwjNC0eCpnTQFtim+Fn6ZqNGgvYLtrKcAO/o0oqPLO0p4NmmoTRrhVwXOkfHblnqp0tcCaFUaStHItFMU5UQoJSfGmClhETwpZ5TIIszqeOAJzYQvp+gy61d3otpk2z8JGeQMXeg2qHlYFZ+wran63fp1utZBQ8fIEynW0fwlwleJhbHO+wH5JFSVV0nwtK17ZKc5dhbJuClXG0S0UuR+FoF1He2URK0tzWFxYwNLCPGq1JXToi80WzGTFEqBULGF0fBSjk2tQGp9CvjQmXuB59rWgIwWvwnYV3W5dFPw9+mN32Ld5e1YUTYrA2UYEN1aYqcDCi8xsSHEetAaUeBd1jo7mQ7USEE9RaUoF0LEyUa0VFFhrPDT9X4taeZcT0bnbeEjfMPUs/UtpCyGbVlSuOlhln7CCabJDovOLQHlrC+NsOnZMUK7lq0z9Kmp1tQiRP+ZjrcX1XPke99CMtT8xtCjlZR6Mi8hFY9PPIYX0uCGjdgU6Tjs2L5niUwp9aUwkNmKBofO6CPRFvasqYmaoEMpKQUcpWGlTQYRD/b7ie3TJXwRMJTbeJrYxEs2jRllVOm9KY1UG+08MmkwN77DSgu0jWcDXwKd8bHm7RFAsqlafOE8fMY0neufG0fHtfUmQ6e3rn4o+M/hC1BNir1qFyb55Ym1v95jAvokXErHuO35kKGAbnK6VjqFs5B19IGXmfidMPvDiTJf97neV2Kky2/BltKmUiOvAuQbjmTxzPGPHv00y69XC/FDHGzz+I/13BMpX6bP9V/tgZzhA51vlI9pXErFd5T1D4PpIW3P4uWEEhhE4VBEYAtdDFcnhcYYRGEbgsESgdcfV6gnXy6LbYbpwE93mAjrVPajN7USrUUW5MobS6AYEQQ/1xb3o1GaQIrCxwkssAEPgyhTxleUaFucWsDi7IP+dL5ew9fijccSJj8LEhq3oZcbR6qTQWqniHy75Gv75su/igrMfi9c8/3xs27wBvQwXeRkEYQr/9f1b8Fcf/hwee+xmvOM1F2DrulFk01wgc4mUk/ek0gXxc03nSlJEpkcgRNiSyqDeCvB7b3yvKFzvue5ryOZZTd2L52jiHgvxgAWzWN17ZQbdlXm0GIN0BrnSKLKFinyPbzdqWmylNi+wiQvG4vgEimNr8dEvXYtLvnkjXv/yZ+K5556JVDeNsLEo0EPgItNGqbzLFpChurU0hg4LZDVXkGoRuAYCVtrdjNhvEoTmSxWgNI4gUxbgyt/Nzczid176ajywdxrvfs3z8IxfOwpjI2VkC1o8bHpuDpdceS0+8Plv4tTjtuHv//xCbN28TuBIWtI8A1EvUmlLpWDWFsBanMUWvuk0Lv3eTXjHJ67Ahec/Ea997jkCXD2lVaFD/IXdFXvx0lgT5N528SX48OevxD//9R/hgqecIZYCWsjFVFqpFMJOF5/8yrfwv9//cbzx95+PN7/yhdHiLbYosIVcVIE4mdIPUbh+5LOXiofrW1/3Upx31hmanhfBMLvWxILLFxCGMDTBV35JOGGqHLtOVbUaUI6UkrGiRxdniZrYidgodOxf6fWlOEa+gwNLpehe46WdK3cEE4iPqaUIG2gVCCv3YYXAmC4tRWtsyRStnMzugKougTimlpXbZzo3lbFM4Ve/1Kwp3ri5EXLTgWCl00Kn3kDYDpAvFjA6MYnCyIhsGkjhGymKZWCVvcEUmIK/LP1YQZBaAwj8cOAqK1sDBLaIVljE66E6UQtp6eaFvjdFhasVsdKiWZa2LBsJVnxG3hwn2yq/0mJV0kY8v3mRKmTyPmSKZgOtUmFdYh6jGWk984aVTHuHrZynDJZ5yrlDK+cDCuqMSgtgU3WtFq7KoJuhT6tWb6flC21IaHEh9gzZrAJXbnghhTwLGVLhurRTrFEIvrMCDxVwadE/Gw+8No+VqVxjoObQm56datcQjXnzCFV7CIu1x9LjS29TLzBmfrmZfAkojcomEgsFgpkKnBNkoyNEJwzUikZxbaRwy2SyyOXyUhgsxTakirKxhE51Bp3lGQTNZfES1rRw0XjS80Y2BznfEsKLRYYAVoLHts6BYaDzfzqDrLWT+IkSEIuq1NS7vEfmdkgavKOYhKpZSY/Mn3JOtpN4t/IzrrK3/uF+r4w3x4pA1wJSVDG7P6x4DZva1ICrK2QV6Jm+T5pRqZ+C0Z4W/kpMNxwnonKX+9Y5TuIk48fV7zr3SKE76xthlFpuB0tsgOhoULzEDVbCVplnxF+ZvT+0qdfGnlkz0LZIwLXMzSbJlc06LZYmgDoqwqjWLb7ZkbQbcWWvAy4d0QmAZCDUIaQMzQS0FAWvKzltek36hotlh/lje9x1So/T9H3DRPuqtkMM3NwB1vlf/Pzxq4zsHmzaTz4hovcYbPb7i+7X7i/6jI9Ht7qIvL39E33RiZTqfQpJJ8QOkaM0fgeYA189E90iGhIujLXX/HGjVzH4gf4b14KB+qPd2g8S2wnIMZIFJu2YDkKlV5odbTK+yXjq8f35Hp2t/+aSAt+B2x7852C7RU8Ev+z+R/+Bj9ZvFaxxSNiC+JUe6HCr//7BTq5RieezB7/RuK9Zfxh4+9HFgwe4DxHS4cvDCAwjMIzAI4rAELg+orANPzSMwDACv6oI1G/7piy2ekEP3UYDwcoSAnqBNufRrrPadReVyghyuTJWanXUFvdJ6nqGVbapziFusmIuzUYD8zNzmNk3i3qtgWK+iE1bt2Lrscdg8ohtyI2vR9AtCYhtLu3BHffcg7//0nX46Y4ZPPNJj8PZv34i1kyURUl3z+5Z/Ntl12J2oYq3veo5eMaZJ6GUp6KGqbJMXGVV9DzSmTHkCyOyeKe2iunGsjhOZ9BoBnjx69+Nm2/bgXuvvxKZbBG9bAaBqwFZvIpqn7AhytZUfRYBgWtzBb1MDoXyOLKFEtqdQLxq+VqvvoReu41soYDixCTy5Ql8+Avfxaev/D5e+IzfwFPPOFVAB/0Ce92meMmxuAp6WfHJrUyswZHHHI1sLitFx6hwzQkkzqLNdWsvJenCueIoUpVJBLR5yBSRZYw7TVzyn5fhLR+4WGwHXv70J+Cxx27F6MgoFhpt3PCzu/D5q65HIZfD6194Hl789Ceq3x8rQ3c0pbTLqt/0wgzDSOHqykT1jUzjsu/+BG//xBV40XlPxGued66k+ivMSPjSJXR74s1nVbG5MGq2Onja696BXfvmcPXFf4NtG9YlFuGehqyrjLvu34OzXvp6nHzcUbjyo29HLq9FfvqUra56tNWVLuZ0VbO4XMVF/34pvvRf1+LVL/wdPPG0k3To8F5cI2UKo3KhiM3r12KkUlLA52BP0igdTPoyxCwERFwWq20j8GlvT6pc5aoMhAyCVlfBKTOJFyi+YJSz2u9VgJV4JQFRCSwFcIQdUZVpkSy+N0oyjlL2Yz2YUwZbMDl4EWBj8DKyI1AYwzRsemoK5CQc7xKIdVgND0G7gaDeQNDpSLr32OQkiiOjSLG4Wk7V2KIWNkWt9I6kqpjjj8eXYj5UpLOwl9s7RLI2XXcbUBLvVioruwQ9hMKqc5WYCTxMqypSrAUIzOh9nABjpnplp5Frcw5iQFnP0+8V6atSeatBVrknCTU/6EpjL5gTe9Vq0SUFp9q9dIxoWroZRqiRp/VDVZy6pYACVwJVQuyCFhXi/FVgcTIr+pfNoJvXAkN0as12WkjVptFZ3CFZCIRvWfpQO8xTaasGmH8LaDSPUJ5bl/o6fmRs6Dwq86mA6xjTeBElLfSkkNCr2UtspO3FYMB8YR0qiuk2evkSevk8MlQ15lilnvdhdKxvsyShvm23ESzNoD53L1pL9wOdJWTBjSMC2TJSubIqVB2Wi48qsxPa6HGO77VE1SpKTBle6oWbzphHroNymc/YdqpmVcW02ZtIH/HCbMY8yVdtw8qBa6RUjR7kDul5APZNtSpg20oRR4+3eXCw/anW1sKJbiHgFiuO/Bz32eZhpBKPVZ5J4BrPOtxYkqKaLgAAIABJREFUYQy4IaNzW+TdK/sujst0jOl8ZcUMo2JLPQQdtRsh2BXfcdk30GOJbNg2DajUFQhNmCwWvbY5JO/XjT6xFpA/ioLo4Sp9LO6R0Zwfpb0bNNJMiFhxmsDciU9btzaPT4dIgq/d7kT8YePdrug9ZqdhR0i0qP6n2mzYrx2I2jNHYaIpoG1sxUj2QUCV9E97p4872UhOKmtj7Bw9m7vx5p/bIyRT75NDXK/df0y1b2+Ifp+8xMSc6Z+SWPt7uqrojn9sPlzFzzV6xuuDL/khA66mkLZXJBwOXN2GwNrFemfMaVdhjRF0tywGneJiGJ5s28Fnd/Likle6GtL029nfvsCf59Zn/PuHXIg6kvedx9/u1yiZHfuHqj9wD+9fPsoH+/XDOwpwZOHhfmL4/mEEhhEYRuDQRmAIXA9tPIdHG0ZgGIFDHIHaz67QtPpWE2F9BZ1GFZ1OA+1OQ1L3K8UccqmeKFLpW0qPPapkZIHjEAEpNJt1zM5MY88De1FfaWJsnJ6tR2Hjlq2oTEwiOzaO9MgkuiigsTiP+sL9SIV13HDHLP796l/gB7/YgYmRMjasGUOr3cbOvXOYGh/DC855Il7220/B+qkRdMM6Ou1lBFSk9mgNUBLv1lJxXGBFCMIbM7LLpNFoELi+Bzffdg/uu/7rSHORTzsCqnFYdYt/C8RpSdEs1GfRqc2h1axL4Y5iZVx8X2kfwKrs3WZVCocRXmaLBeTHxpEpjOKi//gOPvrlb2Pt5Bg2rptS5aCk1nJBGytdqAjeumUT3vhHL8amdRPoNZeRbteQQSCesR2q96iFpT8j/WzLU+jmCZPzglgyYRMr89P4x09fgku+/n3ctWsfjtgwhYnRMmYWa9gzt4QTtm/E85/y63jZ08/E6BjhDNfWIXptTZ/tMZ1TfqlFhzQlWKEKF/m0KLj0uz/BO//tMlx43pkKXEsErrqs0QVV/1d1LXDE17XQ0Y9vuwfP/ov34ZwnnIIPvf4PMFIuWVV2TZOWSuQGVejjesGfvBX/veN+XHXxu3DScUeafYGtLsz3cHCx4f9epIfrZ/4TF33mUhx/1Dasm5qw9YMre7xwFXD01s142bOfjlNOODYaRc6fEg0VjzBd5RkITXrW2VskDHEhLv+gw9y+hZstoAaLeDjIiu/PF9F+DgV7qkjrCmwkLIEVwZEK8Yn2UCDswDZRgVou02BhUutpoFUVst62loYswLWnnp4EvUEHaLUQtBpoc67gxkMuh8romPi4ZkplSR9nSrZbCrh/oeBvtQJVNkxPYUJXqmlp/CokxqCrQWu5L7ks9w016wcWVTLPVTmgKDBpJ5BBhj6RSeDqnr0CFjU2CtvsbpkWLQTV0JP0YwXU6omrClkHwlJd3gC9xMxUwVFb2/WIYlGKedH/WT2OFXSqQttuK7G5YLYVYiugVgk9FsrKsXp7QexQerkiutkizQMEUIm/a0EL++WYwt9uore0B+2FOxHW5wWWZwgjJR4G5wSQxl6xojo0pWoENCQYOlYVAvNPnFbqsERSxKnkZPV6U8+mRWJJTGeeyAIxOeZT0ubc4KLvNO0RQgNx6r/L+dzTvHVe0nZk8aqsKr4aNTTmd6M2ey+6jVkU0m0p6JfOVtCl1UKW6tmCFEyU4m+8FPYzKvrDBtJoI8WxI12NnVFhNgEwlcQEb1Z/LQLTAlfNxsSL+KnXrfn/cmyIpYW4Ypv/rvli70et9BfaNwhbVeFK72wvmBVtuhA2mte44kmbfyPIqNDVwY7uedoJTTGuqfVuKZBEOmb/ILYB2taSNWIWCEng6gV94v5j4JXNGajKleOBGS7MwpA/VC6LT6tZ97jymPcgsbdr8mJB7JPcpLTni3wsoxu5idyBeMzGD9U+ApVUsopifZWNLZ/h+sigjcn40RZvyNjDpK/YVf9XMHcUjWdPvTyNnF4T+30CqK1G6g7wvW7wrf1WBhYS2UAypX7k/ZE4oHQdB8m2c2KE2r3CbXaKniTRFBlddizbVOuUJODW61BY7RGLlcR992B7ZHp6t3jYD7nqOOH0G50/4bPLC/CNLHu9D1f6xUVAtj/2kYB3IOaRLYUVXxvQBsfvjp5P2rZRvxk8nrSJ+lEnyPZ+Lc3hET1+Bxhw4vb7+/8B+svD/bW3f9xq+iQ88E8/OOb7hsD14UZ9+P5hBIYRONQRGALXQx3R4fGGERhG4JBGoP6j/5AFadhYQcAU+IAplyGCXg/FQgmlfA5BYwm1+Wl0W3VNvyS0DLuicBH1T6+L5YV57Nx5r6hbK2MTOOZRJ+KIY45DeXRCKzxnckgXK5Jq2aotoLm8R9SzxZH1uG1vHd+44Re47d7dqK40UcjnsGFqHGeddiJ+83EnYXKkgpQU6lpBu11FGDZFJYRsGcWRNSiWxgXSEUaJg6CBjnbQw/v+5QvYsXsGn/jgO5HJlRDS+oCLRBYFkmrVXHR2BH6GNRYHm0On3UA2V0ChPCIwst2sI2jW0aVKqtkQeJku5JAZGUEmU8ZXrv05/vPaW7DcYGqr+e6Jwo9VtxkjLhy06viWDRvwl69+EbauHxc/3FRQFwhBX0PJzBTvwTzSVLiWp9ArjIDpmBkW7WrXpBhXbX4G37nxFnznJ7djz9wyGq0OisUCtqyfxNmnnYAnn3oCygQR5mEYtjtyzbLQyKtnq9AIUdeZhkhAj6rwrv85lbI/wFN+7dGiPM4znTcCrgpUBhedsjgRcJPCN66/GZ/66nfwv849E+ef+Wso8JymEBOIYEo/npvq4U9c+l+4+sZb8KrnPgO/9fhTLa263yMuVt75mXWhU11p4IprrsclV16TsDpILpUUuLINjty6CS9/zjNx2onHx8tFX1vsJwNygKGprdFPcr1hYNNVrdGqyhak+pm+f/RBAHk1KY2y9yvTc3sAha2aDk1FKP0SXREaF7cZXNFFFad9tWv+jb461MIiSh9FcSZFd/zNhFWqcJV+QmgpVgAB0G6j226g06ij3eTGB1CslDEyMYXiKIu3VQS4qjpLoYPALSmwlIAovAVRjaqFgYJLt3bwyJkqMFkMTGAN3TC9IBeBHhvYCvOYx6Yo6kThaiBJ4J3ejkLTRJO6utZUfIbFpA0EOFNWZmBbep35REawVSB4fO28XbUSUWApIC6CdlYQx06vXcsUp6Zy1KHG688rcM0XpYI7/7uXZoEowsk0ury/IosMFZBngaxWA535+9GZvxNoLGiqufln6maIpt0rCPJ0bivgZGnwRoD1muT6zd/ZgZ6n3IqVg6oTBRaKNYNCfUJXFogKBRpnFS6yd9HGpNtDVtokK5tMjrpFEWngK+yx6bKqfmXqPYFu0EKwsg+Nud1oLu+TebOYS6NQKMtzIEiXVAmco1KWKnDaCLDPErp2kKK/LedQmY/ZYfg+2jXk0MtqQTIBj2J/oXOi20FoKrMXYeM9u92E+TxbnJSnW9EzKTFpkDsCGDZ58HkoUJLK3rw+H30TKtrjIXDV8/AWHLgK3ou8WHVe8z+ma7X9ANtIEPiq80U0JwiM1t+pKwevWTccBBRGlhl6vW4JolBYNwPkXD31YRU7AtoKEcDTF1ziEaeD+0adZxwojLRxLB1AY+uFrrTrqU2RnNEJmc3RIgz3uWp//tOnNvVdFn+bPocYm8QEYMeNwZnZssilaRuucpo+6BirVuOZWI5nwFWKStqmTlzFyixOklQtIoy2qS0n77vYBIS01HO7FVEjRxs7g0Q0Cf30aqNHg92dX4a+Gj0YE/gtmRkQ27PEtxk/Jx1DRx7GMjj0pPF5fGPQ+l7irD4HR7cuH3eobF7sSbrrYy0Zq6Tq2W5W/0pegfeDAcgodjP2moXDR/P+h7B4rtZJrPPE3xHie47OzOkz2iw5cH/z9/c9vQYAbd+D7SD/0bcx7CB8VeiaINmJYx9ZeDBAe5AXMXzbMALDCAwj8EtEYAhcf4ngDT86jMAwAoc/Aivf/Vfxt+u06+h2WwZ6tKhKjovBXoBGdQGNlSVRYuaoRqKnaSdAq9lG0A5E+daoLmF2Zh+a7TbWbNyC7cefgKlNW5EulKUQlH6pS0s6e5uFqdpLyOYLKI1sQqowhlYYYLG6jFo9QLlYxMRYBcVCQVS2VKOGraaobnvdjlgkUnlKxVe2NI58sSKLaBaDoo8sFU4CA5DD/dPzaIUpnHj8o5DOlhCmUgKTU2EHmW5HlsVUDNJztb28R4Ar45HLF5ErlGSBELSaCqW7BNMEri2k8hmkyxVkUkUsLrcw36gjYGyy+juu9EOplN3QhUKmiFS2jHyhgu1bNiCfDoGgrv6DkULFls5MNy2opUAqT+CaEWCA+iI61TkEK8tyXBYsWaw1Ua23Ua6UMTkxjmKxJH6OsjxJW5pgR6u8y1IjT1WV64YMKvjC0pRby7UG9i0uY2K0gjUToxGUVQXUasCVB7C07nQG0/NLmF+uYcuGNaiUyurFl4QYkn7La9TiSvRh3Ts7j6nJcWxYM5VQlSYWPLL0Ti41dJHDzYG5xSpml5YtNdvgni8cEiC1mM9h45opjJTL0bHcG07g88AZovXcajD2AJIVXbT3Az1VR+q99Hu4xqtPVQepn6qASgI8UbHSe5dwRP/w3+q7mlzkDJzPFFa6qo5fk2I5Bmx0HWjANRRtWQxurMAPU697pF8SGFXWZghhO00Zj63GCpqtNjL5PEanpjAyuQ6Zwpj5U+q6liAlJBz0SuXsyxZrKum8oA+9lNX3M57zelRLesV0SeXnv8V3Q9+kOcySik5IpjE02G4p8wIuTQGr96yWAkk0oEKrhHlfpHLlNalvrKpvteyRHE+6o3resn1UMa8r7pCLdbkU3WRJUUnpMMtT06UzcJ41xWACuvLaugSV/EOLhlwJqTw9Twvqd2kwL+T9F/LIFIrIpwtIEYLP3Idg4U5kmosKpUTZa56kZmchykOhWpaub6nz+t6E5YAXjksuvq2CukzC0pamyOXZzGpB7RCYCm/Fpghc6UcrntkEaaoGlecB/2dqYC02ZRAvnRaPacaPh203ltGevwftxb1ScCvVC5HL5sTypUf/bt4/Ia20S8fGjqruRB3OAlld9W3VwmQsQJaTjUAqVGVPQDX/otpV0Gap6lHBLAPo1qek3FLkY6twVD8Wq4j9qNJfzbKCfryEvOLjSuiaYv5CDCg1xV/nTPYoGfEGnPSqtACY/HfUb125qFBExpZsTujfuoHjGzzm22yp2erx60OPynO3WNFhpkpT9/K1v8WbV4Gz2gg4iLY+4VatBhxji5TEecQeRc0qtZ0MbJp/K+H3/pArYRjgt2xjyY+8WjX6yELGVLSMp//0zaRmBbAakrMZ3KYoR4KJ+xn8upaAYX5N8l0get8AcB2cxmXedZTrLx4Ybumzx173OUyfOskHqXZFn2pNbb/6UR1P7v+q2xVYt47PYufXZ6k4dOv55BCJ49hzyaPYH5f4fTGwHQxugm4OQNw+Vph8qGuATLFuxztAOPX+Bs4p57EPxNJri+eDpPz7pcrxVovlgPls31vsIvqe9/3XFV1mor8doCvqtQ6+mPh3/yXqAffzKx/4/JGFgWA8yPGHLw0jMIzAMAKHIwJD4Ho4ojo85jACwwgcsggsff1DUtyj2+uga6m9uVQGWYKBdgcNQpV2Q7w/UyxoRbgQUN0aoLHSQGOlLl6SpmGS4iYjU2swtnELCpPr1XeQirROG2G7rWrRdhWpVAfF8hhypbXopouSgEqvwSyLlshiPRClFO0Oup0QQZtpoaGoXlgZnYVkwlRBCrBkqMDkopTnoL8jC4hQaZPKy8I2naVCrKTXggykKEgvQJYASYBOB52VBTQXd6NTo/dhiFyBhapyUlyFsDXFoi7dDtrNFnodKlzTSPM9KCAn6t0sunku4keQTTOVv4uwvYxup64eipkSepmywQ/CtBZSPf7xL9S2uJKq63mkimNIlQhcK6pUJbytzqFdnUNYXxIvQi5yqQST2yHYyRWQzual+In75EkxFfHjtOrhlu4p0MgQQ5RibAqm6Fu5r91E5ZT8Ui3umQM/MXBVBStVblxeaCq3KuwUIAjwSIKnaO1kEMjhky0OPC1d1k5RQQ09fQxMDXhEvouWvp0oqaJrf4cJCdjpQNXVTA5HbXHsMHJwmeMp2L4+0mWTpvnqNce6J4GJ7oOogY+86mRtZ8rN6G+BnQSumn4r2EXkegpUhBBJm+xfmCv6nb01Xr+ZatauU61fDe5SzUnAIZ+x1G4vbMWb6bL6eIBsGIoyvNduoNlYQaPeFDuKytgYxqbWIT8yhR7T3gkDRbFI0GbepFLF3dKu5dTqR8s5heM8AiWuaFN5W3yNoiIVaawGWMCnVm4nEFIbA4Wu4uMpNhmEffy3w2ZXK1oTWNpz1J+TgNogK9uA7aeetNZ2ogjUAmZUsqcIrQ0ES2sZcBXVnygYU7LxJCPH7k9EsKYEVN/RWDnpaecSS4Gu9HFV+wDJKuDxqArN55AplJAjQGysoDWzA8H8Xci1a6ofpV+owE0rQiRF4LwDOnD1ImEOUFX1Gl1PEhJIXK3IV6K4mDeVAG/zglZPTlXJSmFGV7lb6r0ojk29KbYComZlO6qyMJtV718+a5rLs2jP3o5wZcG8e9PI5PKi/pUCXITKPTE4QLrLPqpFobQsm/6/4h/2S7YJMwBot0AvVbVMUNsEg/ZWKEwAvYxV9yXl/ccWADq/OWy0uMoh4lkj1jbqBperakX5m8qrnYLMmTpjRJ7H5lkpAmvjsbadJP3fYWuE07wYlVsKmHo9Bq5erMogrG0AxXO7zSXW7/35oFYz2o4SB7PpoAKX2SSiCLYNNAf2evcKoF2V2z8jxqBShgT9P5MTrJyTnx0kW4N+rckP9T+VVoemBpFiq9Zos0kfD/1ALDGDRyeKYG0EQ+1ZlJw7omeK3afNq/7McJeSQRaaPLtO34M00S5D+moCOvqz2tP9DbjGafLWDtFdxPHe/1nuoNUAeN+DzwlmTPf6Pj9wMJl19/Od1QPKRrMdO2KS/gvz/JY2iWBt8uB+0P7fOTDUx+/gnSUyXwZ5ar8AOLqqpPDUPb59mnAmG7k16I6K3lPUkAmynbimZAk2h9fRba4CgZMbFv49pu9ebcckmsISbZb03rYnap9Kuv97zeC/VKucVHAPvmMIXB88gsNXhxEYRuDwR2AIXA9/jIdnGEZgGIFfIgLVr75PUlNDFoC2Aid5qpZaTTSXFtBp1qUKeLqYR8B0/FbD0oqpcG2Jvym/xhaLRfH6LJSKKI2OITu2Hr3yGikGhaApgKbTbKDVWkG325Q09WJpDJlsGaEs5ljwpiQKrm6GCq8AqV6AVMCK6brLTmxAEJzOZdHNlhAwdVlSZtUPkopPvlmUnUzFJPXIUQE2Iv6tKfr1scyKgSa6vqZpQtBtImgsokH11MoiMiGVvAQbKbQ7LYRMSWWhLqb+B4REtFFMi+9dBmnkBbgW0C0QFpeRJgjmMr9TR4+Vw5liyQrjVmRM1FZMb/WkUwLp0CqxZ7NAvoxMcQLpwqR4YgqYaC0hXJxGUJ1Fu7aArKh4zZ/RfBTpO9sMgZ3T81g3UcFEuYAMgausCHQhQL/GqAK0fTvvhyu2SEmsVSRNURbbKuzTdYNCV10bGEg1xZyoVVxVmFiIR/YFAj3iBZ8uNIRq7OdlqIs1WbrbKm2ws9tVROdJ+AbuB1B9EWY3F6la/RjJlVK0BNTU8ui08XW4JlTv3tQ8AkLELTX6BBcr7Lux+kjf7+BQC2FpWr1sToi3hIFWg7EKXC3mpnaTGPrr0eLbFW1OfU07NLD21PW/Q0RTwBmAj1Rz2tKiIhYfTPZZgaMswtZE0GmJjyvhPsdzaWQchcl1SJfoO8yUbRmxOgdIFXf16nSQx00csdyQ4nXWr6JIu+Gr3UdkOeDwWQGqFjZiJ1FrEwUm/J1CXum3kvGuHrhauEpVk6L4dVsNW+26b2sEeg1eidI1SrW2c2sFIPVDNsWhQD7OPXJJ6sMp18g+wbY11aGMGknrdxWl+yirilKgnlWxF6CYY2q+FlqSFmXbc47K5cX+hBte3eYS2iwotbAT2WYD3IbSyvBmq+Fp3rLZ4uPNlJRuxSBtpEpXVV36mLT/9njb72WU+PFEXazA1ceyp8oLhLVrUWjHP9roMr7Ns5b3TdjMY2bTjC03w2piJdBZuFueJVpELC/3zjkwRbWoGCHS/kE36Xj1TJtnQTbNsraiXoS9tF9gHBk/Uf86QNWrkZ/o/syLlNcnhaAM4lsf0/t0ZbB9PiIniXnN1LO8LwJX/tHzWoG3CLbHp/cJROGttphaAHBjxMZFH4/zf6hNiG4Q6N+CtuUg3hsSc6DDQenr8aaU3oZagYiS18C5WAyYAlcU+/ZHQZBaZmjvWh159qes+8BPvtcP4LYOcbNo28QbWvGMrZ+PeF3iMTGI3QafIPG/7RgH/ID112TGQwIa7ne3ifeporT/wEn3AL+GJGuzp4S9dICL6rth3TDzzYPVlL5Rn4qOun/EfFSuFqfB52D/e/cnha6kXe3q5etHX9MmC2Wx7eNvGKu3WfIZ23/u5HHlPNFt6vsUQtrxtePG/t4DPTfZbpqdEd917Czrz68DKEitXfyUMQv2o3tmRrIXDwDvVbJa/Lb2i+8qMD4aIBaqVXh0FObk8bSdFBxHv4/CncL2oaXAgaeU4SvDCAwj8CuJwBC4/krCPDzJMALDCDzSCFSvfK+kdLJoCP/W9PUO2osK9uizWiBIzBXQ7hG4rqDbJkgM0Wh2cN/MMmaXW9i2YRzbNk1hdIIFdNYgN7IWQWZUfF57rSp6LLRDQBM0gFSAXK6IXK4s52MeaCY3gn3zTWTyBUysGUUml0KqTbjbQthVdRQVW9TLcYEdZEvoZUtaKIdldwJ69oXIEsxmWCglRDsIpeAUbQdSBJcErlwcEwwIcSGAIdxqotteQqs6j3BlEal2S6Ar7Q9anQ7CXoh0No2s2BRQIetfhEOpkp3LZpEultHNldHNFDX9UjwwWUk+FA9DObekXUoVK0lvdVUYVbRU5/JLbbPbw5e/81OUR6bwO+eeh8rEWvQyXXQb86jP3IfvXXsDfnbHfXj2WSfhiM0b5Lgp4hapZJ3Cz+7diw9+/kocv20jnvnEk/C4Y7dJCi/hk1Zj9oJVbk9nXo3JxaGDVPl2rViRBb1WGi2BdJVyEfmsoVfzfdVVjKbkKhlQ6KVAy4CEQxw5rC6qmd5913278bM7d8h7n37W41Epl6OCK+6h56hXLzPpD+iLJl3iywLI1IWNRgs/+tmtqDdbOO0xj8K6yYm+lP44vT9eXujvVOnlyz1VIeu/NB3bF1eqwNOViCrOXI2bVPVoGrP6JQr3sBRfT6dnvxVvVlebCly1Y0aLHVOZ2P3rYtSgqShQXVnLz6m6zyIVLfTVA88unv3FgIxaFOg9ukiOt+TcTFTjHSrMO+LrSkWn+GIKaOQmhPrKZnN5FKc2IDdOZbalbBMapgiXuDVh/saiFlQor2fV2EokDSIbJVPYzcWxg00O3BR3YLhRws8pEFJ+rUci5ORxxCjB7QukWo++Jt6YorCl6lt/dCFtS2mvMG6LcOlZ0r4KpsWbmVA8UMsBFaHpOBG05XDPi2ZJh9Tq7BJnftYaQtO5CU9ZSMpBKzeRcrJBk2JRpRyLZ9lrompmCnxaN1wIXNM5sUcJWfRv8T40Fx9AqtlGvpdFRsZ9nO4qBdBkTHo/dmBmSk0BazFAVOjqykYDpcnNDQOuyYJSERqMIKIeI1JS8pqs/fUqtAiVFAmj6pMwNZtCttdGt76E5uIMmrP3I6zvQzrdVdV/tiSFDQW8CtC2FHqDKboBwmwHVbWqqp5x1b89HZ5AWOdPtUZwpCBqfAHECR9bUeE6jLa/JZ7m+aoDMgI5CsYVWjqAFoVjjp6xOiYk1qaSFQsK6TvWK5OkyIoNuR2HXqo+iPogndljcNMmth+J+5tG26xm5NoMOyUU5jrtq9+vevhqQSyOGy/AJteRBI+JcfRIv4tEn7PrioDtfmTI51+/TouA28g8SPr1wVxbn6elPwsHmG8y6v548EfTflDKVadJ5NoHbeN+p5N64v4O5oL73pN4Ng5Ss+QmYIJlxtercfQ5uR9h2kkGjrkf6DvA9bpCc/X3xyQvGTvVVlrWxX7x749Z0pLDZvQ+WhmD30jzq5sX/pCM9hksSyKheE18O+ibI+JbTUSK0zs3NRJ90L899F1x9OBJBMyh7EAMV+POfXFMwvz92jxu0wOg4Og7QYKhDm4N2C5Hf7/0WzxiCFwf9igdfmAYgWEEDm0EhsD10MZzeLRhBIYROMQRmLvq/bLgzKZyUvSCi7RmbRHNlXmkUyEKhQwyLHASZtAJU+gGdUlvJ2TZt9jAl6+/C9f8YjfOPmkzXnL+47Bx23aUJtYhWxiR7N9OvY5gZQnddlsqiwf015MizUVNkc1mkaVXa34UF3/hW7hj5x5s3LgW27esw9apCjaPljA+OoKRCtWaVNb0ROEUZstAviKespkegSvhZoCcFIahjR+Ba4B91SY2bj5CgCgX55L+KV+1CUvUDxO9NnrtmijEmK7frVetiBhhrwJevca8LEIVQLUEmmZZnTlfkGJBQbaILuGSnIHej1LGQpRUolbjglV851S5RfBC2BYy3T/syJJivtnGb/7R3+H4I7fjsx94J0YnCVxDBI05VB+4B2/+0KfwH9fcjJec8zj8+QvOxaaN6zXdEynMVev42OXfwYc+/w2ce8aj8foLn4bTjt1mi3gHJwoKYnAZpwdHC5Wo3It/we7h/r3z+PLVN2Dv3CJecN5v4JRjtyFLSBQV3tLFu8BmA54xcHX4KtWGIr9CXgMLmH3z+h/j9e/7GMZHK7j0ondg3dSEQKuoOI2r8UwVqBfvybeuXkusnCyd944dO/G+iz+Je+5/AH/+By/G+U96gigy/7sNAAAgAElEQVQxD/STBLAOXB1CymeSkCp5OoE8XuTK1XG28I1gLT9AKwm2Pe0pQgH6Cl1NhWYerhHAjSQlyZQ+r3ydWBqTQbriTcledIuaZr/a6s49Y4VmaiEpgZu6wBXmId3K7CkIXOlj3O4gCGmx0bG+TKePQOxC+IHC6BoUJ9YgVy4jXaDvqHpU6pgz305RfKti0NWvwt8T8XX2JX/L/RnYlAtTFbDaZiQ+x3uwNH3esZXWUtVXkJbiVzwFN5H4KkvsCZiy1GWtPm9wlBDarimyWhBv3cAKl1F9LyXXDbZrzNy3UItSWfq1AV4F6upbGwFXU4LTR1SKYEmKu6a6y5yRJXDNR+pK7XYpdAn/8kVVuCKLdKeJbnUfgsWdaFenZaMqK/p7t/Rw5ufKYVuIG9zStHgFgJEK2eGLqBwNwnpauYFY5cVm0xBBVW/rxFhwem/jqCddweLthjRSREo9plPpEBkWSVzch/rsLnSWZ5DuNcVeJcWNOrGIYZx07tOh4rpy24wwL12qn9VLV6Ghqm1NJSz9Uq9XIaJRGNkkymn/FPWtAu8kcHWY6pswuuGieEXUywZadfPFimmxvZnFYF68OhfruIgzDfxeYv2cQhc7bizx1P4/AM9EZW0F9iIbEvd8tW0pt5SJMgi4GWEbRxI9V/hKETEWxcpKRod7tSZha7y5E4PPh/qa4p8fhJv+DFqF5T7IvK2jwme5QVuAh7qW+PWYVslUEl2EAeqkws9lvD4ND56kj4LrsyreXEo+S/YniftDyYPFmomHUvwEkP9KdJF+mBZ5XmtHiuDgaqe0eDiQ359rr4pooy21A4VKL3DghH3x6w9u3M4JFJokpzoq+j7Ud18JJj2QZ2Ne3rrpEW2a+o1GQbTdj8QZ/Hk1CEJtaor7pqtno009v1abs/brrH1+DAfsyq6T7W/n1doj0cctSgdgvwPnio+VVPxy/G4rDj1cD36OGb5zGIFhBA5HBIbA9XBEdXjMYQSGEThkEZj73j8j3e0hJ0WkAnTqNaysLInnYb5InzvCVnqoasXnVMiiUTW0mk3csWsOH/36L/Dd26dx4ZNPxBteci6mth6NTHlCCzc1a+gsz6NZWxDIQEUSF65cKGfzRfREyVRArliRoid/+q6P4T++/l35rrx53RpsXjuBTZMjmBgtY7RcwMapMSmmdcS2LXjcqacgXx4RhWuayruwbQpYLZISdDr46R334V8u/w7OOO0UnPdbZ2PTxo30AjB8xxRu2haoEoiWB2hXgeai+Lg2VxbRaakdQC5fQrZQQTpfUDerdgNzc7NYXF7BCItVrVmLwtiE3I8WB0ohK2CHS1jzL7SK3PydQOOwg1BSsjsC3rS6dxqzjQ5OvfCv8aRfeyy+8OF3SUEcVt0OG/Oi8vrqt67Duz9zFR6Yr+I1F5yNN770t1EqFARc/uT2+/AnH/wMSoUc3v6Hz8FZJx8XLWTkS7WlwwpYke/5pupLp9HqBNg3v4Rd++axdmIMR25ehzzTwu1/t+3YjT97/ydw5849+Kf//w9x7uNPlgW4Kkp9oZ38b/M6NO9W8To031gqD0W9YkW4brt7J878vf8PoyNlXHnxe/Do445SKGuQpt8DMZal6JrXPdOSCwJV7V357e/jbz78MSnM8pY/fRWefvYTkSXsiG00+8eRxcMXhkkY4EcXkJZYePmCjZFIpqNH7zeQKSBOADsL+hjoExuJhDqW4BWsom7Lwwii6hUlSz1pmrEulYQRmcolmWrcD1v1VvvgiK6cDU06POSxFLKkqEJ09WuHGwRUuHakOJ1YDAiAVIAo4JJ4L1NCrjiG4ugo8iMjSBVppaEp3+wDVNGHVKCyHaQoUg6pHhPiCSgNCsregHmFqh+AKDqjN3Ajw9PzPYVd+gKBlN5PigYpPf7hxgerq9GnhC/RwqAtr4XgH77oldcVyoqvLX9vHrGyieA4lWnqonClDYIV05LjitunKaNV6SwWChwjDjXl0qyQEa+Rv7dU+y5TzUXhynR3Qlf1bCWA7FLhKspMGwm0dhHrkYL4UmfYXo06ugt70F3ahbAxh16oVi8ErrFyiRtWMXCN+pPBNVXgW5Ettw4Q1bErW93HUy7cqtsrofRCXGonoGpZ7Z12vkTjEmboPy0dH7w/VfQKbJWsgzp6K3Nozu1Cc3EPeu06MtmMeFSnMvTt5oYdLWVYrMthRRLAGFC1QoAClBOwVeFSrE7VjbiEHYlZOrB/0h+b8VfoqvemilUt9iSbMvJXvDEisSeojQZoougU284UtxoI+xOBax+XOmZlfhXG02euYgPaxr/NBzJz9HqyCcK5RpXwivt4GHVxcB9fY9VSsKqHjNtiSLtYloK0M+/FgKvZPTzSLyCrqWKjOcnV7QM8ctVzGWB7UKQUBf/BrzZSFPdJSw2+JwhaNF1aRA82BtpDDqQvXP0oeumrUc8HP+ugstIhakxZ7blhsfH9heio0YPLrjcR4Ah06oNkFR/QAThon31wB9ADQ9pBaJocFX32DA5r9zuU/kKfjQN00ebz/hjHvrD+flfG+sdXu6ZoIFoQo/aW7wnyzcAHcl/BxuSx41Z19blvIsVnjr649N1LAtQ+CJv1zBtXxPf3LD9GfwD9PvrvbzC7CNicP1AbHuwIGb5vGIFhBIYR+OUiMASuv1z8hp8eRmAYgcMcgeUffh6poAW0lhE2lhHUl2WxlslqASamktMKgICBak4ufBtLc6guLODnO/biH665BzPNNN7wgrNx4QVPRWp0LXpMhQ1a6Nbm0F6eQadVRTqTQjbHtP4yMjkCTC6YCRN5niK66TS+/aOf44af3Y4dOx/Afbv3Yu/MHO6fnhcYyJ81YxWMjZTwu+f8Bv7iVRdifGJCUnq7LVatpu+q4gUuNOuNBt73icvx3k9dgW2bNuDcJz0Bz/vt83DWGacjK6ooAld6qarva7fVEOuDVHsJ7ZVZNFcWEHTayKTzyOepqCpLoS6hNu0avnbdLbj8+7dJGvXY2CjWr1uDDWsnBVZu2ziFbRvWYmp8DNlMXr5ui6Kx2xUIK0Wwum2p9N5utUTlSrbDIjCzjRCnvuBNOPv0x+I/PvgOZHKEngHuuus2rMxPo1NdwJe/czM+evn1eNT2jfjHN74clVIBy7U6vnjNj/G5q36AF55zOl7ytDNF/csv6eVCHhumxpEvaCVvVZa5gke/LE8vVHHJVdfhq9fdjBc/7Sy88PwzkWOBLUur3rlnBq9978ex44F9+Jf/80c487EnyOdkTRHJwoxD8PcCkrSiulZiN6WdFMXxFGc998JSDc/5s7fi1rt34t1//kq84nnPNF9Hhzaeum8LqAjw6sojXlc7qkyJavjDn7wE7/2nT+J/PfMc/OVrfh9bN65zPNk3qiJ+GilpkyrSPu0U5heXsbhcxZrJCYyP0K/XvVIVuCrfUBWrVLU31ar4d1IdSVWk/S72keOvzG9RfEbVEzReVA6kXLrSSFK2zUlWSYvel3mNJoEx/1uik1xpia+vAkp6xPJaVU1Kv1WF5+x7hKlpKr0JFMW6g/fR0ZR8SamnPE5BdDckOM2hWB5BgV7OpRGkaEkilhoEZDkBrqH0Q/V1zVCBKOBKZHYK4gjupPCWgtauAS9Ryor3rEdHX5c+xo+KYriDFKgYp5I00NR/mlTLvVNl3EG32xHcqrBMF8VSnV3sWRmEhG8vr0+uw5SHsvOkifAUy0ZWEFLUzNXCqvaWfp8UALlvrq18qX7nWNE/BlwJWglcxcOVFe0zMj9GClwWFcznxJ+aQJZF8VLLy+jO7wZqM+h1FtHrtRTSyVX6j6ouBcI53HN/ZFHkquJYr9nvOeHjKsUMTalpIE49PB0sWlsQtkY+rjqGpXUMmgvqFP7IcUbP1gJ6nCsE+LLIX10U/e2FXWgvPSCZB/zhHMxnBUFrhnMx4yQ2Ga4s9aJY1ndlznFbE20L9cw1BZtMHwrTo+JeEh/zdxWgy+tSX1m2gapQDbhGkdW+MqjWFODqqfdWSEuArUBlh65enMyKhTlM8bnV/HHNLEXP6PxG3pt0SrXRLJ7g7ON8bqqfOeepyPggKuyjB+oKcO0qcHXYamPQ+xyBq1gKiNVCUv158F9QVoOtD/bp1VS08n6b/w4V5hnEmsnj7oc87RfJ3+/3/lUOIMz8YVgdPHzUapGUjR8DvPqQt+f0AGLzLAYfm4mG0GtNQuL4CZn0nd0fYsYHSXDb+HmfaDsFthGR7e8GUfxWj0L0W7+3A1hOxLOe/ZcFRiJk2RD7Y/B+zeuB2t+HqaNKf59/r9L42TybtApIpP/HbrCJQZ1oD3mka4fXG0jcZ9zK9lLiwT7YLq6uTs4b/fdldj7R14N4Y0dVvtb+B+iUm1iyYPgzjMAwAsMI/A9GYAhc/weDPzz1MALDCDx0BKrXfwYI2wiaVYTtGlJBWwotcVUVhD20Wh1J1ycwzeXSaFSXMLvrPizP7MNtu+bxj9/fi8rUerz3dc/D4894HLqZggKZVk0KUIWNFaRSXWRyGYG4mUxF1Vs5+ppqlWZBFxlKwiA+oQ9Mz2Hn7j2Y3vMA7rv/ASwtN6QYVLXTxexyExeccxae9zvnYKRSQq/VRNjUc+Tp6cd0yqCNZquFb954K771o9txxXduxMz8Eh5/2sl47jPPw/OfeR7WjFcUxkiV9A66zRUBrixO1WmwWNiywKQM/REJTVnMS9RnQNis4VNfvwEXf+VG7J6rYaXZxki5iDUTI5garWDDmglsWDuBzeumsH3TRgGwR29Zi3WTYyhkeQx+iw3QZSGxlsJsetlm8kXMtoBTn/vnClw/8DeikOt2W3jT330UO3buRirooN5s43s/34GxSglPOOlYUZo2mi38/J4HUK038dhjt2JqbMQz7/GYo7fgj579m1g/NWnpwtovdL2iX+bnllfwN//yJVz85W/i/7F3HnB2VGX//9175/a7Pdn0zaZ3ktAChBBBuiC980oJvSmKIlKkCAr6B0RfaSIgIi2idOlI6BBCCSSk193N9t3b75T7/zzPc87c2U1oioK8d33zhuydO3PmmTNn5nzP7/k9l596BM49+lsIkm+kgqObOrpx6lW3Yvn6ZgGuMyaW5ioMLUqTBgZ1DE/IgsEDbPiYBG1KM1KaQ9C1uvbOB3D17+/HgbvPwZ0//7GCLzL5yRVMBp0F08KYEcNKqf2q/aV0OnUs+LB6fRMuveFWPPPS6zj/1OOw/zfnoKm1HT3JFKZPmoARQwajo7sbpmWhprLStRpQTquuGlc7ewqaLOKhJ1/A/CefRV11FS4683gMrK5SAFWBV4KQVOWN1KAEWBVg6+xNYemqddhm0jgY1NcplVOlMOvCNqXiNqKC3Gwy6J2g8rkLBGSA5gGu7ne9EzQFgvvPTXkOxeCUSuYRLCTgSqiQ1J70b/q9rerc06YWK97JAkPaKxCSi+gwqxT9coD6eTiKQCjO0NWIVcIfrgCCtMgSZCW4TrNmEMSQWBSp0kbxoqX7U9L4FbYjIBak1QnlS0yKVIYHPlYOW+T5zHYfDhfPI7Dqs22E2cs5DkQlPZ/gskMglZAkcVYCyeQ3zSpjuu8FetO+aTtRSGp1jwA2rTxkTs2WB17gKnEUaFQC43Ry3CcIqjNUFtWkTlnntHVSuDJ0pXFH7BfEYoO9WCS9n4po8bYA8jkUuzvh9LTCl++Gz06jCLOknnYdJhRwZaouoFSdifRFBRa132pJEao8bxX41kWxGOYqD1MNBtziWFy0rKRSl32KXzRfSf6IrqEAV0rfp2D7nTyQ60KuewOyXaTW7YQfJj87fMEEe9pSbNimhdL9FegsqSQVhFRgVHxRFfhWYJ5tMvTQp64Pe1urDABRGIu6mOJNx6G+Sipk3k7kn56HqyCNLQFXufbSb9x4KFWzW2zLtVvQ42Jpexk+lc2HF7S6C11q5PX4DouSnlTcthpjxNDDRe8eqKrvN1o80dvwdSIorGC1FHcj2EpjulZIKyuJT4Fd3jeQzwNcP8+2n/6W869tUeJMJfAoI5Tq9Z7nGXcrD5iSUVwAlgau/TZXffhfa6P77ZKbjGuD7d0zX64+KfWffFwXHOoXBvFacKGu53B9duRlzkqA7n7OS2sfl2Xivav69S0lJvcsFqsCYfrdw7OeqEGoPL+94FmDS42lde5Cn9vZI2T1ouO+sdLnwb/tT/89BNYFlurrUrCx1Hf4c9V2nc0jvUbf8Fq66laLcxXTLlzt13zdJPctQsemT5E93RdK4Nvb1+W3PtAjVt4DVTv6netgeoUv/5QjUI5AOQJfYgTKwPVLDH750OUIlCPw6RHofeFG8WAkqOoTDELqPFKyWQVKe6eJO8EBKo5TQFfbJrSuXwcz3YNlbXn86rkNmDB+LH534TxO2SeY4OTTMAngmjlWkwZJicWTvAAD1yKCnMrrN6gYh7ytFZ0c4KMUSAKMRZjZDPLpJMx0GqbpwDHCyPoj6MgBw4YNx+BBA2FQBepcSvxUyUuVJsoOeaKaMAkK+QPoyhbx/NvLcP8TL+CF195Gw7AhuPi7p+DwfXeX1GMCJVT5Op+ETR6uBIpzGdhWnmNBBafo5ddi8VsABk2W7QKWb9yEjzZ2oyvjoDOVR3t3L9Y1d6CpvZtVue3dKYSCBgbWVmFQXRV2mDoGpx26BytfBdSYKJo58b4k1kx+hJEoOvJ+TDvgDOyy7Va47/9dwkDFtjPY+Zgf4IMV67HrjHE8cdaT95xp4+2lq/n8d5g8RiU7CnhM5/JYtq4FU0cPx03nH4+GwfUqlVW9hquUfHqpNh0H1979GK656xGcctDuOO/Y/VFbGXeTIbuTWcy74mYsWbMBt110OrafNo6Vx3S9Y5GwilNp3lEkKMLFktTbuUp5pUk8wyN+h/chnc3AchwseOs9HHbuFRg1fCiu/N48WE6RVbubOjrR1NrBoLRx2BBcdMYJiEaUpILASdHBynUb8e7SFdyPaF+0SLBkxWo8/OyLaO/sxozJE1iRuqm9g31nf3z6iZi7w7a468FH8crCdzB25AjMnbUtpk0ciyilwDNPEaAiaEUXxCri0l/fjF/eehdmTByLh266GnWVFWIlwL6cdE4aRsp9QxCGrBqu+9PDWLp6PeYdsDv2nbONLhElvnmq4I+oK1Xxnz6esAoo9pv7yWRLp77KNRXoqadNnlkWZ7PrYymIw9dGWQIQ7CTAyp7GBHioeJ4qDsVqTy5rxPYBtioa5VorUFuVJQDHSxEHq0hgy0AgGEOkogaRyjoEopVcgI9Vg9AewKIqlTRoBawtEz4Cifk0irk0q9hRyEmcDSpEp6pKFwiUEuB24BRMFLJZFLI5OHTDFoso0AJS0Yd4RQUidXXw1dTCV1UNo6IKoVgV/ATwin4pBlaQGDBA9tlSEIyVtOJrSv6dov4SOwAdf7lUpNgSb1Zl4+kpnOK9cARcVc04GksYuCrVJENWAa4M+jidnaCsKCX5M/JzZT9SUgUXEbDzKGZ7YSfb4aR74LOyrrqXwBvFhWB2iQloAEEXiuAno2O1MCLKVPEeVaCS1Piq+BVBRwHDns+VAlNbCmhFsoBJEriLXYSco1YsC/Fhn1pWtqpt7AKQ74Hd04QMqVtT7XDsPAJUQIuKHgbi8LPPq9hRkDer9kzVSk5voSqChNQOKZil1bfaakDO27U1YOBqAFyIixbFVPxVwT+xH9Cg1QtcBYy4ayEuI9FUS/tkKO5OClHlB8swVllFKH+J0gNbK1v9olHun12+Gd9Rinh+/tJ9S17pRbUQohbE3O+oRTBWGNPCg1LXq54gPrncLuV3y11FxVCRpf5AdMterH3fPz4rRP2s2336280Xu4WHocm9r1SSJY3xlo+nMa2Hw262ofuZBmIuW+t/pft9tV/HcNPn3c1KcPSfjUafdmsVtPtmoMa7/tBZ3urk/7OC2gN6qY+q7T/p7D4O5tI+3SXeEoN0EXj/OHO/VgO2XDdvJPquYsgzTVqlkaf29ebfbKHBW1pzcHGuUoh6+4hXMaqfI6Xf9e0tkmVSarP7ZO8DdPteWW8/LX2iLFQ8p1sKgwapfYwaPD1Iurp+bvXvR4PKlgL/7K1V/l45AuUIfEERKAPXLyiQ5d2UI1COwL8nAl1PXcvQijMdSU1pO7BM8jkUcEOFoQKw0NHdifufXYimTe3IplI8kW/LOnhmSQdGDK3Hwd/cHuFQSMCHXcDUxgH4xsxxCNHvCIQRQCEfuGAFir4Q7KLNqldO16fiSWYGjp2Tk7RIcZviiaPhN2DQBDgUhRlKwAmTUi4Gg96M8yn4CmQnQAVuVJVth8CNpEfTxDkUr4ZlxPDm4hX4yxPP4d0ly3D590/DjtvMENDAKcdpoNADO0cK1yxsU6qPy7yUAFOelZAEVoJ+H0NXLqQSoKJAEeQsoDeVQltHN7qSGbQlTWzoymFtSydWrlmLFWs2YOroYbjqrKMwtmGwqPWoaBZZORC83dCGtW0p2IEwUiZw+qU3YMq4UbjgxCPYdG9gTRhn/+xmLF/XgsevOkV5QwZRNILY1JPCeTfcAyPgx+8vOF7Usuy5F8DaTV343788i0g4iJvPn4cRgwcon0L1Bq+JmVIt3fvkK7jitr9iu8lj8JMTDsK4kYMlvboIrGvpwJlX385wd/85WyMeiyCTJxUVUFURw4SGoZi7zRSMHl6PIKdJKwUeK3uAl95ejPnPvqLUfUpVUvQhV6B9FNHZm8SjL7zGStPxjSPYgiGTzXP6fjKTRWU8jr13mYVf/fhsDKqrVSo5Aq5FPPTMi7jqxjthWVSMykHBspFMpdHV08t9mmDrgJpqVFckMKZhOE4++lCMaxyBK//3Ntwx/2H2dZ0ybjRmbzMDe8/diQFtOCr9lkIUYCWneJyefuk1uP3Bx3DCgXvj+vPPFB9bUmGSulEV7uEFCwVbaR9NbZ0495e/x9OvvoM5MyfjijOPwdQxIyS2qtCPVkGJ0lP9EYKrNTrSHj0Z7FMMq2R7wPNBVtXqa8wUV0169X7FX1L2RSpQgi6kWCUfVg0M/fCzRQKpbel+KopnqRihcht1oTBRQZEKjvZL8E7aTb7CNoXFZ8AIRRGKVyEcr4RB3stsbxGSokRqPintoJR/Cz6zAB9B1kwvnFQX7HQ3nGwvK9pJXUvKW8ckZXrG/V2xUGDYWsjmYdFtbTvIm2LjEY5H4QtHYYaj8FdWIVY/FFUjGhEfNBzBeLXANh7zaPJJjS4oZS21n7xDxQJBslEFbjOA4xmzmqBzMS6lXqaTUupbnQoqutaSnQZfA656T+nqqlgVD8QK9vHf4gPLE2+6r8hHmlLeLQeGmYeR70Ux08WqfEuNhSygpyMRvCafahrLlD+nDLBaXa1Abh8QKsphSSXXhZ4ECLNvsB5nNYxjqCn7dJcnWMWuCmIpcFd0U/kVeGU7CSp6RQpSCnlBihb2tiDftRFmqgOWmeN9+8NB7j/+QJQX1UQVTLBVYRfXp1Tp0bXtgSqMJQpXOg7BTq2C176pFF8d+xCPqRxzhtqkvpVjeJG1ABntsSj9QDxSqU16/6pbaGDCaziiMHbYE1ZBc215oFWzLgfW10j5KavHv6syU/92UT75tvL9o/2UxRecFwx1BoJHVUfnwP2EC2ypfqvGFxkblOctP0ukWJZeTvtXYKt3/Or/RvNVBa3/jjcvL/Nz4Vz/a/pPHLj/vvSdqfvwZtD3E2wO5FHT7xseIKlVmVvYyu2t+uv9Gae35pg+TVnA0l8tpfZvKQxu25QPfJ996OdRvy/2dT3/J4Krnn5eNau7uNYnTv0LW1IYZWFUIWileZY26Gdu/0UbDocLstVzWUNfHSx1wZX+1FW+ekdkPeaXNLMes1eP3cFmfUNdC72Iy9Yj3mukQjiwDFz/uc5U/lY5AuUIfGERKAPXLyyU5R2VI1COwL8jAh1//yVPBA1DlDQmpwzTJIvSKknNacFvZbF0xUqccu1fsaYtJcDB5yNrRKTzFis5KaXeXfwvFvGdfWfh0pP240lfLpuCWcjypNmIVKPop7RiH0LhKEKhKMMZu5BjBS2lBOfTXSjme2D5KJk0jGTGBAIhVNYORNWg4QhFo/ATrMz2IGCRutUPG4ZbkID8W0l1SSpLI1IJfySGnOXHpvZOrNnQhJ232Yq9VRlTOQU4hW7+g0KG/R7hBJQ6rQi7WIBlZ2HRcSwLhs8v/oEGpSaHpdgL/TiUdl2Uz6JVSPtiaO/NoLmpCa0tTaiKGNhu8mjEoxGBt9R+M8det3944nXc98J7yJoOyEbyg+VrkYhHMHrYYJ6A7LL1ePzjzcVYvm4Tnv3lGQxcWf0WDKKluxffu/ZuGEYAf7z4RJXSXWSQsaalCzc88DRCoSBu/vE8UdeyqovzxlV3Umotnw8L3lmKy26dz3zoslMOxfQJjfhg5Tq8/v4KvLNsLV5Y+CE2dfUiEQmxfykVuUqls+jsTaOuugLTxzXipIO+iV23nYpIhK4xqdAESL206H3sdcZP+dz1BEBPP2hCT0XSaHKxvqWVr92OM6dgwqgG1FZXoa66mv1wRw4bjOkTxyIRi6ldCNx46a13cPtfHmUoEI9FsbG5Fa+9sxjxeBSH7L0btp02GRWxGGKxCKorKjB86CAEDQOLP1qB1xa9j2dffRMvvfUuw4lpE8Zitx23xYF7zsW4USMQVPcAA1W7iEO/ewkeX/Aarj3vVJx08D7CMlSaOE+emD6KN6g+T4LKz7z2Ds6//nZ09KRwxJ6z2bYhEQuJOpZ/5O6RSuc6hU/+21XoeLYkAEqLG/IjAFCUqWpaxZxcwVFlESIqTNqeAIoiOwpyOqyIUyCRb28CrsT7SdlOIJvSk7XhAqWkSwEoWqCR4UDSjgVeEbCRLkaf27QNTYyNIAIhKpIXQTAcgRGMiMqRDQtUYSaCXbwQUmR7ExBQzXTD5j9JFAt5OI5AfCrgRWp6WnTh8eLycgEAACAASURBVMDMwSzkUMjRAonDt7JFnrJ8Hjby2RwymRxoCcmIkeK1HpUNjagYOQbxwcNgJKp5AYXjRLDPzCtVj0r9ZziqQYAokfhcS3orzxWSfs+TVW4sGzaosVNNpNnIVDxTdUEm9lElIBcIsvUBpc5Tv6brRf+2DCrM50MgX0Awl0Yg2w3kOmGaSZhUkI1aQ+MDHZKVyORTTWNaX+iq1YsMV1luKuOAQFUBvAIqRZHJbVSfUZv97HOqQLDSVjMM5G5FKnYpniX7kBR18U7V+yclLwFX8sHNw8p2I9/djEJ3M6x0B19LUsERZPaFwjyuBqhYFivntW8stbekLi2BZO0hKysmom4VeC0erBpCElCm+NK5kHI2pAqXibewFP6S+0QrOMV/VqWHq5uTrTFoK/o9PwXUj/Ij9haFYtWt8oV1rRuoPQoea49ZEQQr72rXp1WcXF3LDT1q8LUmNbb4hJM9APkXk9Jczt3TDxnilDyPafyxbdpO4sjHZOCsrRhK/eCzAlFeHPDI/vT3Pg3Uftb9/zveg76MfWot43/y2F6o5v6315hVN6a0btC3ef1T0vnx83FwtJQqv9k5SqpAn1+rp5jW3Hs8zDdrgojT+YGpMWrfdPuSFNWj4+xzSK1i3XL0tyBkde/rzcCkegZ7F2VKCyH66S5XW9Twfe8P/QTv/x314FePeIVqudifel9Q16J/FPu3Q3vJ8nH4Q1osdfNhPAEQUCwMV2tuJWgy7njfGUtfqy0D1//kLVw+VjkC5QhsIQJl4FruFuUIlCPwlY5A19PX8HSRK3HbpJIhOhFAIEiplT6Y+QwyXa1YtWw55j+7CFnbh4qaWvjjNXh3TStefX8ltpsyCjtMbqQa5FxUg9RHW08Yid22HQeTAGomydqASLwC/lACNimbjBDCkShvbxYKDFy7e5JYsnItPli2Cqs2tqAtmUPeAjJ5UcfGYjHMnDYZh+47FyMGxBEg0EKTS6rkzemlDnqTGVz0v/dg+vhGHLD7Thg8eCgX7LHoDH0+VoKKskeqnztWHma2A1auEz47D8NnIOALI5010ZvOoKqCwKwJx8ox1GEcFIgAoRiKBFfpDZVUpSiyUtIfiqAYrYQTquSK7DCzCBSSDK0N3rTIqjvLzAMFUtbmMH/Bu3hi4WoUin5Yjg/PvPo2BlTGsfXksdzWWdNG4S/PvIHFKzdiztRRri8kpf/mTBPvLV/Hk+htJzWyalImIn5kcnms2NiGrcY24OYLBLjKq7rnFV2BFQIh61ra8dOb78cLC5dg9+2nIhwKYsnqDVi1oZULaE0YOQxbjR+JUcPqUV9bhXg0ily+gNVNmzD/mdfw3rK1mDlxFG7+ySkYO3I4fFx0i+A1kMpmcddjz3H/EkAlCq54PM7QpbqyAulMFr+5+69YtmYDTjh4X5zznUOQiMcQj8XYlqKUHKngpFIYkt0A2QUEDIOvwX2PPYNrb/sz9pgzCz89+ySMGTlcqU816CpNOuiYy9esx+vvvI+Hn3kRL7/9PqKRCGZMGodrfnw6xjcMg58VrAKtZh15Dj5YuQaP//ZyzNl6qrAbnZqsJlSiKNVaFgJ+DrpSSfzhr0/hqlsfwOAB1bh43qE4fI8dXSWsVk2KWE9PqrQlgNfvVU9idY6fnqaKErlUMMsDXL0jkFZlKnBDnqykYOVCXfozDXjoWtm2eLaCttFTQ9V/2PtV1LPS5Qi4CtgiVSnVvGIoTNv5irBJQa/U4VKAJ6C8YgXy+OkaE4Q1wqxs5zGJvm/lUCxkYecycCzbTUEnNR/dsz47h4BFCydpmPksQ1eGxAyv/QhQ+5MZpHt6kMmkWPlJHiE2EdlgFKEBg1E1dhwqxo2HMXgoW3v4Chb8bDEg6a9cMswTH5nwq+tCbacRQMl/SjYaJXWk68+r4Lj0GQKABPZUmjmrCgMCW0lpSYDXMBBgNaj4uHIZJCpqWMgjQP7YVFDKSrLtiD5ff5GAK8F2Aa5Cp5VaWildue3sSSpmEWITIDDULfSkrykrPXU7xUNW7BX0+XnS7YU8CkRnsCeQms+FYSsNmRQtAck8tua6kO1qQqazGSbBVisDjigVyAoSeA5JdgQVy2IPWwGmUtBFWWpoNRifB7VXiD//xW0Rr1z5u1T8ilSsfoK4VNCNFMRKcSzfUYDTvX9kwUKAiYIXCv56IbCrY3O9LoWMyKKEAHUB7XocLHn9CuhWalhPcUPdt/oAM5GWKxsLUbaSypXGErbE4GN6FbqexRuPUp4gLZ0pjcMMW+n6sBJYt0ugq/75JDD6eT7bEpT9Sr8sfQ0bt2V4WDpRL3jUXFav1X7adxkx6keFhoSfEEPpytR3XfTYb+u+TyB5z9H3oaw5avy6pbaVzsW7gOI5hIeAq+VI9WFfOPtx5+39vbxj9QXRAjL7/myxnR6uqWPiRsQVp2qbEQVGXcuEzffI++hPkD1+t5t/pOGuMkLQ15AHoc3Poiro9bP+Gt4k5VMqR6Acga98BMrA9St/icoNLEfg/3YEUs9eI6m/NJN3CILQxJaAK73I5tHTuQnNa1ejq7kVhWwB1QPrUd8wGtlQJW557A089I+FOPXQb+KoPbZBqGhR7WVW2QTIUzXo532T0C4cjnHl8mKQ1KikEiWlp4NX31mCd5aswJqNraDCTC3t3djU2YOOnjRDjsF11YhHw8jlTaxpbuMCRzttMwkXn3wgxgyplUm7ERWNWdHGzQ88hQt+/ScuXLXj9Ik4Yr9vYrfZsxAMSsErVf5F+WL5RBWX6UQ+08kp/kEq9hOI4I0P1uHhBYuwx/aTsNP0MYCdh58sDyhW/hCydgBZq4hY0EA8ZHDKMfkM+iNxFMNxFAOk8PSzSs9PwNWkgmQmq4kKjqRbF/MpFLMptPWk0e1E4I/XI2U6OOD0CzFzQiOuOuto5hQ1FREcdcGv8cHKJuwza6pMXejF2+/ntP7XF69kIDN35gSlcJTX4mQ2jw/WNGHyqOG46YJ5aBgswFXVFBf1loJIuYKFd5atwdV3PISnX38P8YgUvCK4+o1tpmD7yWPQOHQQhg2qRW1lBYJUtEcBhXQ2h4VLVuFH19+FD1dvwNVnH4PvfHs3VpS66j+fH3myD+C2q+/6DITCyt8XfmTzBcz/+/P43tW/Y+B542U/wPjGBhfOyp3qga06EHriBWBt0yb84sY78ehzC/DDU/8Hpx51sFhdqLmCnqRJQSTll+o4yGQyWLpiFZ577W3c8/jzSEQj+N3FZ2PcyGEu0CBoNuHbp7BFwMI/X49JjSMYWmk1GCvy1HDCKklXgUYLGRZWrN2In/z6djz/5vv4xrZTcd33j8eIQTUqpV8pEHkHnsJR6py1j5w0WyuUFWTlX7KRqPi36gI6bLWhQJu6zgKgyCdZVXdXfo9a0SigRU0wqY+Sr6pDajk6N2qX/OGQK7sDAq48DeNiaQQP/bwwQVYMtDuukG74UQxKijY7augmqzRo2o4KbZGSkf2MqVidnwAb3bcEXsmbklKmCQyRD6q0gzybWclH6j4CrYUMLLIFKVAxugLbIARI7ZrKIZtMomDnYJBXtWki151EtiuFQt5hX9dQ40jEJ41DYuRIRGO1CCOiLBdI6U6p1yU7ANc7l6LJQJSUjTpNXRSjOh1d+/TSOUi5JjXbZeCq4aEAWAZ/hqjXacGCVa70ewKAdI5WVpTx5FtL52iTvUsOPrZAoG5AWQnUr0ntarn9omTCpxWhqpwMkwXtrartBKQPSJ/wgGEFCznd3rWkEOgpnq3K91h5wMr5KA9a1S9EUVuEQR7BRQtWvgfZ3iZkuptQSHUwNOfFKz+pWiOsiGbFL0NAsSBgZa2/VHzPVVBqqxd+ColUS7qygGwed1Q7NHyl33ERLvbL1X66JXWulMPSyt0SRNHKV46T8qeVhYdSOrEqleSq2mhbgucE1Nm2QGn5NNjkxUp1KG354abg8/Ot7/jCN6FrQULAlaxMZLGHCsbJreyFRRrw6ncebV8ixbXo+FwYS40B8lUp1tYfpH4esKqP5raln7JRhvEtaQr/b7+bfRXPnhccPExPrTFJUz3qV9VdlZKy9Nzm36vvb0kXy0Ub9YLfZl2itLjnvgN5g9QH7vaPnh5zdVv0oqhK9XfbtDlT7HsPivqz9NMHSW/xkqmSevqx6i5Qftz1ZUse9z1i8yh5eGxfb1zPDnkbd9F3c+Aq+9jcfVi/t6jXrM2b6IHS+sMKXlkt/5QjUI5AOQJfXgTKwPXLi335yOUIlCPwGSKQeeZXyFkWCuRb6jcQMkIIBQPwOQWkuzZh4+rl6GhtQzgUQd2AAagd0oDEgCFY153FT299GO+v2ICfnHwQ9t5hMgxOAU7DzovayqFq4OzbGkc0Vo0QpZkHpDo3qZVyuQJ+dsv9uO/vL6GtK8lwoLG+ElMaB2PqxDFobGhAZUUFDJoMwsHyDa248YGnsL6lHcfuNwdXnHEY4okq+IwYApy/XMBr7y7BnQ+9gL89/wZ7gE4Z14hvfXM2Tj7i2xhUWykTUqrgzCnSNgKkCsomke3thEO2B4aBDR1p3PDAC3js1cU4/ls74bxj90HQX0SxkIFpZlFw/Hjlw43424L30ZPMYGhtJUYOHYiGhuEYP3YsRjaMQDyRgD8gqdHIJVFMd6KYz8CiuFBKKf2dS8EmWwTymq0aCqNmBLqzJsbvdTR2njEBf7r8HASDBJiAnU/4KZat34Tn/t+5io8EUDQCaOnqwfeu/TMXg/rzJSe7KeX0kr+aLAXmPw0jGMTNF5yEhsGUtq9es9X8o6WjB699sBwLFn3EwPWjtU1o705iwsghOHz3HbHL1pPZd7a+upJj45JLt9COpMhZdhGX3HgPbn7waRywy3b45bnfQW1VQgEl6oiidCUrCTavUFXEqTWkeqTfkkdY86Y2/Pi6W/HEgjdw7AF74tJz5rENgIa7Whnrzl50i5TS5eFnF+Di627GkPo6XPrdU7DD1tNKfEtpTmh68Mpb72LRh8sQj4Wx2/YzMbSumoE9+b6+s2Q5q763nTIGsWhEXFaLRVY8b3XoWWjt7MW6J36PgTXVch4MenT6sU7H0+oznvnw97P5HJ5Y8CbO/vlNiEVC+MGx++OkA3eVQk3UH1UxJi84FQmP7IMnbrpAk3ID5akOS1gE2ApsVX+rDxnAqDRGjjQBlCKtHdC9QCstlIKsayN5fEpVAR7eL3ccDXVle/rhZGoln3GYNyptDx3TljaRVYM/SD6opCIMsBqd/eBIlc4YV+wK6D4vTS9JSR5EIBhGgFSvBKlYuSg2B+zjSupXUtOyWpAsBiw4lgmYeRRzGfjMjFiiULp1zkQhn4PtmDB8Fhfhynb0INfZhXxPGtmCiVzAj2BNJWrGjUfttO0RHzKGITAZ0XLKNgFoOiZ7FMiElVLBJQVbbAG0ElTAniZ+HjCuUvsFmpPNqwKVDO5UajvFKUTQVaXx870TgM/KwZftgt/MwnFIDU9F63Lw+ywEqCI9QXSzyFYLrGxFQe4b7h+Sdk6QulQOTt3NfGzqLKrIlEqFdy0F9L2qij1RO0VhqvN6taJVgCPbEHiKbjFk9dN9LjGirYJ0rXI9SPc2I93bBDNDyta0ugcI/IURCBB0pQJrok7VKlRRYGr7A60cVeBTnUOpGJgAbQGJAjr5uii4SoX9yJ6FlbhaOdtvfJJiYUrFy31UFwHy/I5V0GLrwSXk9Hae+0SGCvL+pnuM+izrSjlm4u8q8RMP7hIQ13CE/ub6Z3rRRd/vXOhN+qj2hab7kJWCap9uMSCPelDgitiO0NEIBhMkl2O7a1ulomN93idE6bYlUPpx8HRLqdR8mDJs/Qxval/dTfpA1y01c7MNNldh6u7miig/lvh9fBy2wPE/fmNOzZdRQj9CPV1e2cFoneoWlKmbnULfX3j3qwuEeVyGtnAneVuhny3qEdP/I++3PazTPaYHPLsqctd6Qb7ct4hXSSmsn0vaNozvTR3YPpy5dOCEqo/41e2h5ZaVI1COwNc9AmXg+nW/wuXzK0fgvzwCuWevR46KyxAcCRhcYIkKUhW6WrFx+YdoWrcOwWglRowZjYFDBiGSqEMxXIn3Vjbhe//vLli2jWvOPRpTGgbASnWg0NvDE/xQJAZfMAyHoEm0AqFYBacM+4M+BNk/NYB8PoO7HnoKz72yCEMrohhXX4XGoZUY0TgMQ4ePQiRRA8ogpkJCkZCBvGUzSD3vuj/yO+Azv/8pxo8ey5W7CcJwdWbbxLqmTXjjvWW47cGn8fI7S1E/oAZH7rc7rvzBqfAVTTgmFcYiUFFEiACQmUO2pxt2NoNkOov7Xngb1z3wDwweUIGLjt8X++w0E4Gig0KGUpJ7UXB8uOeFxbj+gRexqTOFeCSIqkQUVRUVqK2p4iJNY0YOw5SxI9kHdczAKEKFHpi5PByCCASQSI2U64GVT8EIVyJY2wB/1SB09aYxYa9jsPP08bj7inMQIX+sQBE7HXcJlq3bhCeuPluACU3aAz60dFHRrHvZk/SOC4+Xmkbs1enDGiqa9eBziITDuOknJwtwVeUaVje145EFC9m3dfm6Zqxv7WAf3lFD67GhtRODaipx+elHYtdtp6gCOppsKpWXVr9p8Argpgf+jstvfQDbTh6F2y45CwNrqxhCyIRa+RRy1W2PkowAhQc2FEwbr773Ac68/NdIZbI485iDcdb/HIpoOKIYawlMSDqhgoEAe/Red/s9uH3+ozjlqINw3snHorIiXlK3siJTil/det9DuOW+hzGhcTgumHcEJjaOYKAo7JLS6KXgjCj8ZHLR0d2DGYedBdO0sPyx21ARj3KcOSGXoY6nLAdbTUj7ihpUFotY19SCS377Rzz8wuvYfftp+N/z56G2IsrqRYElmqhI0bqSmEap0bzAlQtXqdmYLoqk1a7MQZW6zVW8yvZS4V7axkWx6Li8rYAXPb8Tsa3HJ5aUpDz50jM6JXfRShrhjzKhY7UtKVBlG0lDp/RtVXyKoZYoDsm6hAxjCdP5yCKE4082BtT3xffVCEbhI/jJCkkHRUsKebmp5gSyuL1Fpf4UCxCC6NwWshgwC3LfmxmYmV7kk70wM2nY2RzyqQzS3T2wensQjsRROXMnVG0/B7EB9fAZYVYlEcylMcbnl4J6omgUH1BqJyskVcq6TlsXFq2QGRMzVYiM1cf0iUq9ZygZFG9oIwhfiP5WSlmKYcFhW4VAoQd+hwrNBWHRmFckD2syTCnCT127IMAVpManz7SKkg9GsfWqpzzAjOGwpNG76lVVfErUqwp6MqCksUfUmBoGEgzXanl3EYLueVZHKg9aKo7IlNmBL9sDs7cJ6eQm5DJdcMwU/OSuS/2BATopnCXVX/cdcNq/2h/TS+U5yN8Rla6oimXxQ4CxbjepciWVX2TXysdV+anKAlDJZ1b7z/L+eDFFL6woxSv7DGt1rwALLoimhXS8SKgRjraeENsN7dsrALKvmphhsjvkCNCWfdKClPQluQWVRFxZCKiKbzyGsK+tR4EseEUrfgWU8v90sSy+j5RvuxrXBdbql5vNFa76Ey8s/WfB6T/7vf/yV6+vVfP1qPKvaB3dkak/Bf0ckXKhq3TzLf+UHunu5157C7lrPYWlSiP452hJaVP2W/+EH3lvkB9XPat+4V2k2HwvuhCXeg67T2793N+yhYEs6+jjqb9drqqLc6kNVBxle89yqOdCx8rA9Z/qF+UvlSNQjsAXF4EycP3iYlneUzkC5Qj8GyKQe/56LiJj8oTZz7DVSnWibeUH2LD8Q+RsH+yq4XhjfRKRWAx+KiziC2F9Wxf++twbnO5/wNzpIKvTfLqXoYZhRDBjwhjsMnMiq1pD5NMZjrLilWCjEYiy11w+34PW5jXobm5G1HZQGY2gcmAlEnX18IUSyJkO2w4Y5PcaonTSAHu07nnapXh32VrcftX3ccBe34BB6e0qnZImooGihXyqB+9+uBwP/WMR5j+3EBedfQKOOWAvBhFOIQk7n+X9BSNhTk/Op1JId3bh2dfew5V/egI508Ip394Rx31rR9RUVMIpFJDpbWc/WiMcRUsGWNaSRGt3Ds3tvVjT3IlVTa1YtnYjkuk0KuJxDKipQn1tJYbWxjFjZA0O2nkmBg8biTBV3C5Q9fU2SdeuHQp/bSMQrURPZzsm7nUcdt5qHO654mzEohRvB7OOu5jVxFuPb1CvvTIhLlg2PlrbwhPmqaOGel6lwaq99Zs6MXPiaNx8wckYwZYC8tq+eNUG/OL2v+HRlxZi2MAa7DlrOnbdbhrqqhL43fwnsWDRElxzzv/gyL1mS8EeYkUWqZOlajWr1pRKT+gTcP3dj+DqO/+G3badgt+cfxLqqioEH/LnyhOQPXC1/yMjNv6IbAkINlDRq2Q2h/sefx4//e0dqIzHWZ18xtEHM3RlhqMhksebjCZMTy14jdWt/kAAF589D3vvshNDUI0QfQ6lWAuUv23+47j6tvuxzcTRuPS0YzB+1LBSUSBWsCmfRjrPADlKAp1dPZh+yMmorYzjlbt/g3g0RLoygcoEiXgrUTP6HfL0FKUpXT9JxS8in8/isRdex2lX/BYjBtXhspMPw36zZzDk1dto6MoKTg04VeqwUJfSRIvT6pV3nSjfSIXpVtqSVH9VXVnaU5ppeR0qRRXL2rzSZIxjoKGcshHQ00LVLnei6vYF0Q1xj9FKPO1vSr6uNAbw9VegiTw5STmtAJEUISMFq0BvVvwZIRgh8vOUMYq/q0Ijakfap6S5Fx0ffBbFgCCk7Vo+UEzIJ9rJJ+EnKw+yHiBf2EKW7207nYHZ1Y38plYUurrgr6pDYqvtUDVlJkJ1w9kixCIFf7EgFgbMvKj/Uoq4IZCUVLiq0BQDV2XeIUBb1apjqCxXhEE9q7tVujsXyiLoarDClVksbUugN5fnQl4gRSvPzA0BZnYB8FuAT/x0yYeb4DLDZjun7B/UdFkBek5ZZVsHPaunHUqavoam7EmriqBJ0awgiqCCVQRbddq59H0BlaRAFl9V3g0tCFFsilIUTLJOLY5hPtcDs7sJVqoNZj7NPt9wTPYdNfg6Spq/n6AuQVcC8yrtn+Gr8hkVsKugtFLoMjRW/qus5FZqUoac2jtVGigerRq8uj6vCkdwITMFodX2pW31PUKLSMrGW40DpQUgH+mxSzSDrRUkOGTbw0W5+DrqmNOpaEishnHFfDRwFXW7+K3KuCC+0tr/WS/YiKhV7Vc5Rugxgw/J96paENFchbzNlVewVtmWAI/2cu37AlICpSUf3U97RSnD1U+L0P/dz79QaOsJo+y3tDTkWUnYcrD7QEZ1m7pbfnak/EmcVdZOVJs+ReHdB7R6d+rahXgKaX2MjFat1fBZ8Bmo0/Du2/t60D8wn8TAo2Xg+n/3pi2feTkCX5EIlIHrV+RClJtRjkA5AluOQPcTV8JP6rFgnKFPoacTHWuXomn5YmRzKVQNHY0mswJn3/y0m/JIAM20bPSk0qxIqoqTVydN4Ag/iYLu0F23wQ+P3QtZs4jlTZ2or6/FxDEjEKRj+akSuAO70AM73YJ8ZxsKqRyMWCUq6ociWllFVqnK89OPUCgKgxRfXJjdxgkX3YC/Pfc6fnDi4Tjv5CMRiRjwkRckp1VSHZYcnGwP7IKJrqSFZc29mDF9GhKJGOBkUSwkGbLoQj0w/MhlsnjxlXdwxS3zsbq5HYfsMg3fPWIuhtTXIuALoJDJsO2Av2ghUVmNUKIGWX8IGYt8akPI2wZ68wW09PRg5boNePf9jxj4knq0YJrYYcIQ/OLUgzFp8jQEQyH40h1wkptY7RSobwTqRgLBCLpbmzF5nxMxZ9p43POzsxCNRmEVTexwwsX4cFUTDpozU5gIwTCtYlS+iOyqoEAXvVD3pnJ4b+U6TGwchpsvPAUjBg8UKAMglcnh6dffxfL1zdh28liMHzmU/XJp0v/LPz6MG+59HKcesgfOPvJbqKtO8PfuePh5NLd3Ye/ZW2PKmAaEg+S/KpOZ9p4kTr38d+z/eumph+HUQ/dEPEr9QntZSqotgRyqVfT64o/w+vvLsGp9Mza2dcK0LO5fkXAIgwbUspfus68txIp1TWgcNhinHHEATj/qYESj4S0C101tHfj1nffhlnv/hv85cB9ceOaJqK2pUdnfpLS0GE6Rr6dt53HnQ8/g6j88iK0njMKlpxyB8aOGwwmIF2WRAI9K9bXJP5L8eX0+dHd0Y6sDjseQATV44fZrEYsGpVARF5whKEsQTCnHlA+b6EbJe5T+iHpzyco1OOfqW7F09QYcu/ds/PyMI5QXo/ZHFW9Zx5ZCOF7/TfpvUcEJ1OT/aXWrgimiXNNp4kplq6sMEwD2WCvoUaHIlc1lElhCrlrRwoYPCjKq6au2LhBkXoI+7lxOyYi0QljN7Ai2siernhgyiJICUQy2DfJDJesEAofKf5YKRxHQJBCpFaRKSisWCT6G7HQNGJTbAqMkc5z2TzYGgE0QspCDz8rzfUxQln5H3q/IplFM9sDqaEOmtQn5ZBKBmoGonLod4qOnA7FaAZQKuDKQdMhHNABHe65ScScNhEltyVCTIifKZeZgHF8B4vwbVnNKijmpWzkWBhVvEgsHn2UxaKXxioy2iz5TKZQNtjrwOaao9n02bG0rYdnwWwX4rCyfo/QRuVUloV+p4D0LFpwCrxWiPJ6IopP8UlkVysBVQ0sCsHSLUF8SWwf4aCxQmk5alCEITfcSWS4UxRKmaGfYKzvd08qw1c4nYZNSmRadig7zSIbxqj/QNRWITcBVVK8l/1hRrzJkpwUhZp8l71VR1apCWXQPu7BV+89quwZtCyDKWVflqrxeRSErVgsCaYVWcLxkAJa6ifQ8Y5WYguuk43fvS7EwoGtK+6GRQiwHxE5AOoZYAMh1kDax/7LiMiJG5eUr6UsucKWFGr2Qovx5uY0CXIXJeJTMuiAf/EFxnAAAIABJREFULQKRGlwfl8YvlWng+m7zqfKFLuGmfnDo8wLUz7t9+b2tHIF/NQIl4OpZTPRAR7nJ1FHU8Oj1qfUev2RC8Omt+hRh6yfuwIt1N1e29v0qjwhqgBdWXMq08W7pnlOfzAT1OFAb6ucE/1OpXvmW/4RGhMvA9dM7Q3mLcgTKEfi3RqAMXP+t4S3vvByBcgT+1Qhs+MtPEGSgGYeVS6Nn3UdoW/4eUskeVA4ejiFjpqDHiWD+q6vgiyQEXlgmlqxYh8f+8RbGDU5g1uhaRKJxJCoqYQRJ9QdMHjcMu+4wA8++tQI3PfAsZkwahTOO2AujRwxB0QlIpXBKs+9pQpIm4MUA4nUNqKxtQCAUgmkVYDs2g5Ygqdv8AYZWpIw9+8rf4Z7HXsRpR++Pi88+DrGQIanRNgGUAqfpU+EcmthGItVAKM7WBuwVWSzAZ2ZRJLWaqkBeKAIvv/MRfn7LfHy4cj3mTh+NHxw+F+NHD0YwHGaLy3wmC6uQRzRsIJGo4GrqeRBsiSIcqUU4VgkEQ7D8FjLpHnRubELT2vVYunw53l6yEjWJMI7eZw6GNY7lAls+8nRNtXPBr1D9SARqRrDaqqO1CZP3OxU7E3C98hwGkBYsPPDUK0j2pjB3xngpCePzcd14m6mSIeIphnoqBdwHZLIWVmxsRTgaxS7bTkFFglLX5d2ZXr6TmSyD8+qKOAIEVtQE+5EXF+KKWx9gAHvpaUewCrSlowvnXPMHvPzuR6zMnDG+EZPHNKC6Mo7eVAYvv7sUz77+Hmor4rjn5+diq/GNDOP5aJx2L/tfvaENP//DX/DOspVo7exh8FsZiyAWjfK25Cva3ZtigEZFtshWgCCMQNcDRekaoRRvV7rFkOOpl17HhdfezBYXF595Ag7ZezdRG3Jau8kF0RwzD9vKwjKzuOuxf+CXdz2GmeMbcMm8Q9hagLwVueiTj9R1QQYidiAA2wjCIHV1Ry8D19rKBF6569eIRgkySRo+4xPyJqU+VbQYRGkPRZoMUV+mdHQCru1d3bhp/pP4f396BLtuPQk3//gkDKhMiJ+iSvGnxQsugkPXk6tMiaRTe0MKd1HFs7wQRBXNKU0gFZRVKdCax3uqmcimDFxlhuVCH/5AT95ESauLZrmKGT5/YUbCfUqqHYaPrEjUxZdEHa2VwIJ+CZiJapKgWsAgNaQqKKS8Yfn7yoqA/ma/TZ2wrZTTUmRIVWRXjZPUbKmUxwiWoTsV2PJxn2IHS8eEbebho8J26S44pGLvbEa2o5V9UiPDxiI+ehqMmmFsB8L6XVa4in8Ctd0hEKxgKZ+b8s2k667TzAVkK1imA8Zp+gJci5TazoWyKGVf0vVpnC0WTBRZqSoFsGicY+BHnq7s/VuADwRiqb9I/6GiWX6bxrkcF9mifsf2C1S0ScVWFgKU8FyDPgVZNVyU9HdtkyCwWyAntVtLdskyg/6tPXZFEU6+upyOT4twtNBhplDIdCGbbEcu1QUnn0bRzitbCynwFKD2EWRl6wgqhkgWFGIpoD1cpT8pqwBV4En8VfX1F0DIwFX1GV5Ace0E5JzEQkDBVmXrQOch0JUArvJ59dgqyDFKKESU1kIvHMoMUddXFKc+GDoLQNsRUOE4WixR/+PbVy9IsFC3dJ+4DEgtkIiUVv9WK1zlvpUFFnf4VgxXMgpkSC+p+3RRLbYd0Is3HtiqsxW0jYqcr8D4Lf18FoD6Wbb5V99jyt8vR+CrFgGtTP/87fIueqolFjfTZMv6XC8vlqdMf0Jags2l0UK1TA8tHtisHr3yrlgS47r/9p5TGbh+/itc/kY5AuUIfLERKAPXLzae5b2VI1COwBccgXX3/QiBEKVqB5HtbEP3mqXI9zQjVj0AA0ZMRNWgBvijlegFFXJJoGCbyPS04+GnXsEvbn8Y+08fhBO/ORE19Q2IJQZwZW0n4CCciCFRMxAL3l2Ln9/6ICzLwqWnHYo9d9wKRcuBk8vC7G1FtmcjCkULRtVgxGoaEYnWsbrHIgWanxhECAYpyLiAD3kWFrHfqRfhpbc/wDU/OhknHr4fQgHyVyzAz2qwLEwzxeDNCMYRiVQARgQmF7yhgjmidiTfVgKoPekMnlu0DL+592ksX9uMXbYaje8dMgdjh9UiHA0jFIky6zIL4i8YDodgsFKJGhdGIJSAP1gBBOPwBYOwfaSW60Kxqw29LS1oadqIVDqJqqpKDBregGDVQIYVvnwSxWwSvmAMkQGNCCYGstKrtb0Jkw88GztvNR73Xfk9BMMCintSSbS0tOPc6+7xOGmpdH23MIrQVP2yPKyuBkfvORuzt57M5+IzCIB43p69CeRKZUWxX9fchgtuuBsvvv0Brv3+8Th0jx1RKFh46tVFuPepl/Hcmx+gYFqoSsQQChr83509SQyvr8WF8w7FgbvO4qJQMtGWlGNSn7V39eD4S37DcHbUsIE4ap9dMXXcKNRVVTJooR8SJ6ZyeYaSS1atx4KF7+PtD5exp+cBu83BjZf/CBXxmOcu8LEv6nV33Is7HnwMR+y7Oy777ikYXF8rXraUjl3IcPV6KuZGML6Qz+DPT72OXz/wPLYeNwIXHr8/K3wZuHJaNIE/6nekjCNlGhXvCSKXzWP8t45DKp3BmifvQmUiVrI5dGz09KaRiIcFmpIilD0axYtVUv1FwWqZJh5/dRG+c/FvMW3sCFx95pHYYcoYBVX7FcBhiKYUiez/qf6p9skCOQ2BXPEiS52V6lQmX1LoR9kCeHMKtTqmxK+Vwk46kky2ZAqngZ78W9rlLXKli4uxWo9hu1afGgJaXa9eBWe5a4gCVfuCslJV2QQI5FGwh/oQK2DFB5bS8HVVeIFKnhRqt19raY4qUMUXg3AX7UOlwINAOKlBU/DnulDMdMJKtsNKdjPsDESrYQxqRKBuBIrRKtgE71ixKXEv0j3FKsygKiKl/DI5boxbPaDMQ8VY4UjwUPqYExTgyqpM+iHlZ74A2xIFK/kAi0acYk92HrKYQIUC2U6AIL9IahFwyM/VRJFga47sUzJsz0CwkqwX9LXhcYL6DgNILmUn9yoDTgU9XcAqlgOuClRZQIiNrSxSABIHVqay2pgsBDIwc90w0+3IU1yz1J4c23pQoScpGyX9hQAlXV8CrWQjUCTYStYChlgu8DVTVgViD6CL76kCXhps8rlIbKVIFkFU5T2rbRNYXax9WwW00pgu2yp1r+5TrvLXqzvT4n6xDiHgSksWJfDBV1f+pwAuq4XZXkWKBIp9h+xTL3KIulVBDlc5ro+rFa4alIgNiF5kc1mwOyZ4FK7uV5QXtLLFkHtN/JSZ/RJoFhLssRP5NEuBT34pKQPXL/ilrby7/5oIuOLzvkPHJ7Z/s037qW95vOizh77/0opeeT5u+eeTVLOuoFWp4eU9RpUY28IuQ1tei/mvuUblhpYjUI7Af38EysD1v/8als+gHIGvdQSa7/8x/KQoJWDU3IRUeytiFXEMHNaIiurBCMSrEUzUAtEoCrk8Ul2b0LZhLe5+7CXc9MgrOGb2SHz3wO1QOWAkisFKRjtGxI9QIgZ/qBJrWlK46tb5ePKlt3DZ6YfgxG/PBSwLVm8nUq2rUMh2IVw7GJFBE2HE6xmmEDigyq40cWdvRk4xFmC1cVM79pr3Y6zZuAl//8PPMXubqQyqrEIBhlWA4ZBqMwPLZ8CIViIUirHPom2SUsxi/0UuilTIYlNrG+564iXc9eQb6OxJY4/tJuEHR+6OxoEVrFIMhsKsDiV4QBYHfr/4ChZIKek4iMYTiMSq4PgicPxhVkWZhR7k29fCbN2I3k0tSPb2IhGPYmD9QASr6wFSwtLE1lKejKFKRKqHIRiugmPlsamjGZMPORdzpk/EfVd9F229aTzx6kIMq6/G6EF12OqYi1ARCWFwncSakZe3vglBS9tBdyqD2soK/HTewThsjx3Fy5Bggi5z7VVFelPMqLCNZeOa2/+K3973BI7b/xv43jH7YUhdDfustnT2YE1TG1Zt3IRlazaiO5VFOGRg4sih2GbSGEwd24BENOxCBPYKZHDnx9V3PsjK2Ykjh+Gmi8/GmBFDUZkgda0AH8Z4SvFlmg56szm0dnZj2er1WLRkBbaePB77f3MXGArOCpey8benX8RPrr0J0UgIPzn9eBy2z26smCOoY+Yy2LhhPRYvXY6W9nYYsFBfGcEbH63DXU8vxLbjR+LCY/fEmOGDGfba1NaAwaA/EgzCCEYEphsBmHYeWx16NlZsaMEHf7sJDYMGIcAqPh8s28RPf3cn6qrjOPOovREyDK6DRanGXMiJGkv9mv84ePujlTjpspvZkuCHx+yDY/ecDR8vKIgrrE4ZlgrzYlPg/mHIIiDPhSTuFExNt7R/qlLbMTBVPrIM3LjPeGdPHh9G8ayQ/fNx5Ltib0AnIuCv5O8qQ6Sw/JJC1gVJfoJlGuxIZ9Per6xYZbBNaeMCV2lhw0/f0fBLwzFOMRcYTkWaRPBXOgddJMxVAXOr1HnoXEmHUJyoZBmwcbwt+Jw8/FYaxXwSTj4Fn5kBCgUUbT8Qr4avZjCcxEDY/qhA22KRRZMEXMWCQkCpLqmksLjr06cnuLxQoxdICMlR6j2p74NK5UvnSv2ACl+ZVPyKrDaocmDpujKmo37KitcCg0vuN9qj1SboSgW+MrAzXbDT3XAsm+FlICgQUzqA9m1V/UE6E4NtsgiQomYKcHMxLYGUDCfVNeEY8h+BpP5AWKwJijbMQgr5bAfy5NVKFir5XvGhpYJobPugUun9nmtOcJWUqb5QCbgyJDZ4QUsUt4YU3mO7A6VUVecj50S5DaIeZlWqgtryXa1qpb4mSletjqU+qIGrAHy9oCXetH3vF/VawJYRotXmW1Wpqun6aLsL3pIWG/iPjBfSNUsg0wtc+d7icbMvFvH09JKGjcYFjXmVIt27CCNq7NKP3ieNQ1oBLuOvtEUU3F7YWla3fq1fAMsn918TAX1787D5ScRUL/z0+YJ6FvZDtZ/l5L3D0JYOS2uO5Z9yBMoRKEfgy4xAGbh+mdEvH7scgXIEPjUCHfPP40l2IZdFV2cnA4XaYaNQXTNQUt+pyFWsmidi6faNSG9ai43r1uOOpxbigddX4oTdJuC7h+yAYKIOtpHgit6RWBThaBwBI47edAFX3nI/fvPnR3HJKQfie0ftBZhZ5Ds3ItW+ltVLVYMnIzxgAorhCGxfntvj94cZuHrVfdSGX//xQVxz6/0YVFeNJ267CkMGVMIybf5DZgbhogBXkyb+pE4zIvDRBJ88EFVl8Gwuh7feW4KbHngSL7+/kgHlEXtsj1MO3AWjB9exd6Zlmdw2UrgaIfENJRhHoHXBoqW44+F/IFewMHH0SIwd2YBJ40ajcVgdDKsXWQLJrRtR6E3CtouIxiKoqq1FtGYgAvEqBgU+UngR0IrWIBAfiEAgxN6zbZ0tmHz4+Rg+sAY7bTUBCz9ai7buHhy2+yyctP8czDj2Iuyz/VRcctx+sGlirFKxJcNXoFxPKoP5z72FZ95agkvmHYQj9thJFboJCMjrl0ImEEJ3FcEKjy14C5ff8gCDw1+ccyxmz5wo6WRFHyzHRi5vIpXJw7JF+ZuIRFARI9iiK2tr30BR5NEx9j7jMjz31mL84dJzcMx+u7kqL0YCCrQSNGP4wOnMBG58yFsWkqksotEIErF4H/DxwYrV+Nnv7sDj/3gFR+23Jy475yQMrKviIjzNzS24++Gn8cjzrzK4zZsFViaGgwFk8iY6ejPYfkIDLjxmD8wYM9S1SiXIHw4EGbgGo3H4Iwk4BkHHPA764fV48rUP8Jdf/RDf2G4GfAix2nDJ6tXY68yLkYhFcMdlZ2L7qWNRJFW18kTVvqTs5Vp00NzRhSdfWYQB1RVcCG1YbTWDKPq8BFwVLKHv0GfK05WhiJtKr0sul6ZCGpjoolusXCRbA1KNCxVUdgcq115PwnRKswZHbGVAII9+QX3LFo9gT7qiV70m5gVKu6cAOvcZBqji3dpX7SZen2QlUKR7QikOabsAbW8EubiQVIpXqeAMXKmfBZSrrG5saahz06A1BCMVJUN/gb1+lScpzrQKcHPLbQacZDNAANZXyALZvNhhVFQzcC0GErSkRPpagPpEgNTbBH8JuAq0FuhaKm6kVU7ueShfTDo3gp/kEUznzwsOZElBSn22n7DgL9rKr1ciz3XEtPsn9y26pqaAfXVuZC1C44ttpWGn2mD1tkohrWBMio/RMVnVWlJzer1EeXGGU/kJcJLqVtkcCINU0JLUoAYcUo4ybJWCaHwNbQuFXBK5dDtyyQ5Y2W7OPPA5VPSLYktWGUwhFehT9gGswBV1LalbqQ2kaqXjM4RVHr7an1WAMKX/ix+rKKtF2coKWR7XxNdVlK5aEcuyXFfJytdNKWF5X8pjVZ2sUnsqTt4PXtIxZO1DdGFuf2cVckl9zn2SFhQYuKqbUJCsoifKloTvAb2gIXfa5vo1uQd1kb3SwodSzbqLaeLpuiWdm7aYoHFJYqaUuG6b5cj6XvK+SHwWxepn2eZTX07KG5QjUI5Anwjo97TPAlxLT2O1C69Qvs9eP0EJqxZ1P8mPVrtRlS9VOQLlCJQj8GVFoAxcv6zIl49bjkA5Ap8pAh1/PoO9LfPZNNKWH5H6kagdPBrBYJhTJEl9RnDHTHUj17EBZncrWlvbcffLH+GPL6/BSXtPx3cP3hFFKqAUjiEQqYARqUIwlIBhhJHs6cWVt9yLGx94CheefCDOOnxXOJkuZDrWw86nkKgajIqBk+CP1cNmgEFVt8kDMFZSthJoKjr4YMVazLvwWny4Yi1+fNIR+MGJByFiEACkyWEAYVgIWSnkzBzyRgy+WBVDgwAVyWFg5eCjNU247W/P4KmX30ZzezeGDqjCaQfPxT47TEN9XRWCBqMUhls0WyXYGgxHOM2ZlJ+ZgokbH3ga19zxMKfSxyLkPxpGIhZlZeeIAXGMGxDG1AFBjK+vQEU0wgAtFI6gesAgxKvr4Q+STQC9yYYAgtmRCnR2J/HqosV4ceF7uO3hF3mSHDKCmDauAXvvvDX222UmIn5gxtEX4JBdtsa1Zx0Bh2BDUArZCFSTAktdyTTueOwlPPj8W7jkxENw+J47AaQcI+CgeZlWtbKKSxVv8agkW9o6cd51d+CxF9/CVWcfg+P33018VpVSUISTuhAQdbWPl1xoUDvnpAvx+uLleOrGyzF3u61UtW0CTWpiz5XGlfegJ/VXqoWXPBp1URcCDavWN+Gme/6KD1esxslHHIj9d92JsBRSqR7cdv+juOHuhxhezZo4HFMaBrFH6OqWbrz64Rqs3dTJQLmhvgY7TByBQ2ZPwZSGekQI+pgOnIIJk9K2gwbiVRWoqK7EVfc8hav//Cz+Z9/ZuOZ7x8Hwh+DYPpz28xtx39ML+Ho9dO35YjfAFcUlXZr8KdkSg+A/YT7bRjqXQ5igPqXKs/pU+ijFclNnD55680M8/dYSJDM5TB81BPttPwlTRw5GgOGIApScuu9RjEqev6Q5E5AjZbbyVmUlZAmJqu08ky2PR6VcMwKVYnEgilqPd6QcVfahQKO0Q4Ac4yflJ0ugi6EOt1kp/Xgz5Q/KgE+KZlHaNae30xhghFjZ6K0oT32dgSurFwWyleaRpRRuGfzkE1YLsprRx4pdDURFkSj9VrxBKQmcQG6RfUd9+V7400nAKsAxwijGqgAjgUCR2l0E/VUM0ngh6fSskOQrLun/Pr4f1QIEK9F1ESdql/IY5fR5KilFQJuYu81+v2z/QLAVDnFd3p9Cwvw3XVM5DxqlxTOY/i9A0JX6LHlZF3pR6G2B1bGRIagRTsCIkPVJWHnieoqQCUkVmEvXwCAlbBjwhxiACgyX0+HxkdPvQyj6yV+bFKg+BPzko51jr9ZcbzsKqU7YubQodYsWOSKzmrjos5RCl/qxpP3T9ecCZwR3abFM2wmQlzLDVlUwi5WnZDtBAJXar9L/1QKNhq2s1GXvaFGyshUB/a0LVcmqA/fH0nVRqme9pKOUyCVkqS0iSj1OiqLJldB2rHxHqP7GUaVrpRcUXMW53odWlvMILrar2jfEA0sFeOgxVtkCaL9mZUmg28n3jxpKdSX0vnxFjs3YWXsqM4xWd43Xm6DfW8RnBamfdbvP9JJS3qgcgXIEthiBzRdk/vOBKt/r//mYl49YjkA5An0jUAau5R5RjkA5Al/pCLTccSLMfBqFXA7FSDUqBo1ComYQ/EaYCzr5Az4Uejch094Ehyp55zNI9Sbx0KK1+On8d3DYLlPwq1P3hY/ITigIf6wa/sgA+COkLjWwetUq/OzGP+Mfi5biopMPxJF7zkC+uwn5nnaEw1WoGjgaocQg2H4/bEqdDdJkn1LSg6JEIy9Cx8aaplac/6s/4KmXF2H86OG46+ofYuywAfw5TXpJCRUkZVqhF3krh3yoGohWMbAoJHvx1nvL8PiLb+OZ199Fc0cPF5L51k5TcfK3d8K4EUMRj5ItgA8BrohOkFmmpAx4gmHxPXRsFCwbHzW1462la/DRig1YunIte40SvKX0dlJPRkMBxEMGaqJBTBxahWlD45jRUItJo0ZiwJDhCEUTosoyInDCCVz2h4fw3Fsfor27lwtQDaiK4ZvbTMK+u2yHcaNGora6GpXxINZvbMbkw36I6kQMwwZUKz6iZ9alCTkpdjt7U6iIRXHJSYfisD13UkCJJvVa3lpKgRWYKQo9IVRUnMzGDXc/guvvfgTbTR6LS047EtPGNirIqlNPSWmpKdvHd3ONCU649Le45+8v4aBdZ+H2y8/l4lcCB0vVubUaltWtSoWmfSJFPUvQWIG0IsQ/trsHmVwedTVVqIxHUbTyePO9xfjZTXfjw+Wrccq+s7DfrImswPUHQ8hZPvzlxXdw6yMvobWrlwt1kS3CwMoYdpnSiKN2mozGihByXZ3Y1NqD1u4sjHAEjaNGoKcYwGHX38vg9n+//x0cstu2+MOjL+FHv72XC5DdeMHJ+Pbc7RiEaQ9H7knMw8XDVYCMVqmJ7yark5VCuamjG7c//greXLIau0wdg4poGG8uW4uCaeL4PbbDzpMaRePI0EsrilWFdL1v3q1cn5J4WRS3XOxJFePRKcTSRtmnVsgSrCHgStRW+0RyZXP3UhP4Uf9gEFf6B+2D7RMI/imAyv6syj5CRM2qCBPZCrC1ACkdJX2bgBpbeJBakdWHqjASKV9J+ciqyy0o8Ny+JOeoJ4OsIuVzUxeDzkkBYwJxXEyKjkde1azizqNopWHkUvDn02yn4ATI6zrEJY+43xIgDBEIDKPoC7G/q4A3pXDl+Cv1OINBSXN3fVIpF5MhMPFIC46tbB8okgQvVTV6si8IqD7PPqEUH20nQT6oVDCL4a4fAQLstsX+rWauB9nOdTBb1vLYZcQqEYpVwAjHeIwtcgEy+qM9UIX4MRwn0OlXwJUsCLjtqh/TtSXfWfrcF2EP24Cf1MEZ5NNtyPY0sQ9uMZ+Fz3TgL0qBMgb3fgeOj0AyQUFdhEsKbQlkJWUrZTd4QKsumKYUuTJWyfUShavyl2Woqr1nxSpA5Nw69mqM0x4sPJ6oa6KtCVzIqjx6N/NBVPeQ6vb07NEIX/q0Bq+lPFtZQOifd9v3c21YILYNpTG6jyhNeSmzPQh7OMsYovt4yfOYYltaAPNaE2jrFtfCQJaE3HtJxiXvM2WzSc2nvs98FQDM52lDf+uGTz3B8gblCHxFIuB5/H5pLfo899qX1sjygcsRKEfgax2BMnD9Wl/e8smVI/DfH4ENfzoLJilCCwUE/RHEEtWIVtUhVD0QRigOK5tCqm0N8tleUXZZedhmGq+tasP3f78Ag2qqcPl3dseOE4cChg++eB0CFUPhi1Vzuu6Djz2NK393D1d2v/DkAzBnxnDke5vgFGzEEg2IVg1nWZZppwR4RmrgM0hJSRN1Um1ZeHvxR/j57x/AC2+8j0Qshpuv+D6+sd0UBAnQWuRhSD8BFJ08kOthzdfGlA9vL29i1ejCd5diY2snunvTMC0Lc7aeiBP3n41txg9GVTSEgJ8UVUE4AZmcG8EQQpTKymo3SVklKEFOjTTBLfh9yAPIpnLo2dSKjrZN2NTeiqVrm/Dusg1YtKIZG9qTrLyNBAOIheTPzMZ6nLX/Dth60nhEE5VwgmGYPj9+cMM9eOyV97H9lFE4aOepmD56CGoqq1FbNxChaBy+UIQLfq1dtxFTDj8Pg2oqMLFhsFL4Kf9Fd35NsbSxsa2bwQkB1yP2mi3ei4KKWGGpC+aIIFEpv/RcWxVFeu29j3Dhb+/G4uVrcP2P5uHQPWYjyP6pkj4r8Pbjla367qCt6Zq8tOhD7H/OVRzLOdtMwbwD9sCus6ajqoJ8dkm1J/uW1F+5FgJdpWo4QwIFu9QJKKgmqE+abcMpZPH0S6/h8pvvQRAWfnTYXOw0qQEBrgIfYb/JP/79FVw//zmMH16PXbcahwWLl2PB4lXc5DEDK3HJntMwKFBAS1MvVm9IoqkrA9vwo3pgNR5e1Yz325IYXFeFkYNqsKq5HW3dKRy7xyz86twTEQkaKHI6uBKFsn+q9B2Jt6T6upXrleqSPVadIp5buAR3PfUq9tpmMvbebjIrWte2tOGmRxdgaE0CZ+43G/FIxK1wXtK9lSCdcHXt86oUbXLZSiCUCoSRCpdhpoJFShrH8WdLAVFaStGM/nDdA1wVCNTXXG/P0FMBMbYVcIGrqHTZq1UVQyLgyqpRhpaSFs5FnrT/sPLg1JDQC4h1RXZ9fC6apGwN+OypLzF4o3R1P3sFa3UrF8Ei6Ep3vEPXDigQkPVZCMFEwMzBMQtSlIr6PsMu8W/1U+E8gpe+ICwC2Rq48m2pbAy0clgVZSJFJfVnQu/sjWtZ8FkELKnQGjFA6u9y/Qis0X1GZcK48JkqUyZIjEYn8qWmgllZZx2CAAAgAElEQVSkLvUxmGXgWkgjn+lAum01cs1reN+hRDXCiSoEowm2itEp+6T+1OOBwEGCndpSgLxUtaWAX6lQxU6AFa7s9UoxyaKQbkO6uwmFZAt74ZLS1u9Qm4Jsx8JmGXyL03mKp2+AfbF9oqg1aGGLivsp2MpFr+TYrLCl/krjAEWDATm1gVL1lT2CayWgfFl5eypqRheDRm9J4Rdls0r3116+aszZPIVeCt+VfjwLJexbLNdclPml4lfu2KctUrye2fxhCWqKMtZzj27BL7YEBcVKoARcKTxa2V1aMKGW6YJ2MjYqJbfHNoSPyT6ysgixueXH5u83nwZXPu3z/9Qb0+dpRxm4/qeuSvk4X8cIfJ577et4/uVzKkegHIEvPwJl4PrlX4NyC8oRKEfgEyLQ+vBlKBRspDNpONlehA0/KgaOROWQkTALebSvWw4rl0Q0USWqV4u8+LJo7krj1397E/c+9wG2GTsMJ++zDeZuMwF1QxoQqqxHV87Bwy+8glvueRhLV67HvP3n4vvH7I3KBKVqJ2EEoghFqDJ8HKaThF1MIhCKIhgdCh/ZATh5rNuwAfc8+izmP/UyVq5rxoDaalxz3inYa+4sREIEf3Pw23lW0ZFK0c6nUTTTrBy9/Ym38Ks7HkI6k0Umm0cwaGCfXbbDoXvPxU5TR6E6SEWr0sjnLAQCYQQjUVHZ+n1spxAJhkAIhpN22UeSwAEL8OALkxLPh1xXF9rWrkU22Y1QhHBNEdlUCj3dvVi9sR0vfbgOr3zUjGWtKWRNB9XRIG46bU/suv1MVAwcyiCXCnA99+b7/Pm2k0dhQCyIMGfNRuELJ+CPxNiuoVgsYM3qdWwpcODs6fjFaQcr6CFFh1jJyOnfQFcqjbuffBmPvPgOLjn5MBy+184MHnRtbJqMi7pPJv0ML9xUWynYQpQhlcni/OvuwF2PvYBDdt8JP5l3CMaOGKpQgaAfLwgopXAL2CN/QA0Zid3lCyYrXH943Z3ImyZqqypRXRHDpFHDMWrYEFRXJFBVkeBY65d4gnTDhwzEPt+Y3U89pj0RSkl1BJId8sbNp/HyG2/j8lvuR3NbO847dBfsN2sy2zpQUZ+Nnb247I5H8Oiri3HG/rvghL13ghHw44nX38fNj76E6UOqMW/bkah0Ckh1ZdHRnsXK1l4saevC+lQBbbaDNQULWXLupD7jOPjGpOG484LjMGzYUBQdP6sViepQfRyqxc7/pFgT1CfgygWpXDzJ6IaAHqm573n6dfz9jfdx+XH7Y+SgWo4xVau/6dEXsaGlHSftPQsNgwZIITSKlZvqr1ONxQ7AK86TjHFJv6f2upXN1e/ZV5j/W/ARLzaQnywVbVKwRoCrwHovg5Ki5grvaJG0m+6sUtR1yreyhmDgRn8UUKX+KfBM+W6y+tGAQQsfDMol/V1UfBpsKQhHLWboJiBLuWFKH2JbB/k9+R0TSHQUqON48ynbfI4BKjZlCRzP+/2wggFZfOHCaFRYS+wgpPCZ9DutwpX0dfkpWSeohQPXS5S28ct1VrDVJjhK9iXksUqKYrpPAwHuNxJjAt50HAqNRyVpk10EFdQy2VKA/XXZUsCHgEX3QArZdAtSLauRbVnHID9cUYNoZS1C0Qr4wlGArBlYVUoqVykmpSG4zy+/J9hKSlhS5rI9C/u0ak9UGR8dK4dCugOZ7hbk0m2wzST8tilqWxpXimrhShWsEhcAKYTF1hFBA/5gBD4q6KUgKx9bFSOTxReJq+s9y0WzVFt4EUjaxN6tNG73sxpgj12t4lee1eKfKos5Wg275bR6KSLV/4eXN/rZDpTAqQaoyrpgi+tSsvzFwFRslpXyfXPltrbnkO28wFX6BoNylamglp+UBYFaFOH7WsZ7KZYld7m2c5H1LfERlkdDScfuPe9PgitfFfDyedtRBq7lV+RyBP75CHze++2fP1L5m+UIlCNQjsCWI1AGruWeUY5AOQJf6Qh0P/kr5NJZJLs6kE93oCIRR93ISQhW1KFp3TJsWr2UK8kPHNIIhMKwHQsBUryZJhYuXYPL/vgcFq1sQ1U8jKpEDIMG1DJE2dDaiWQ6g1Q6g923n4gff+dbmDl2JCv/HJ8DIxQF/GFOCTftNHyGD/5wNVq6gDfeW4Z/vPYGXnv3QzS1dSCZzmHOzMm44PSjsd1WkxElL1ECH2YePivLMMQyTVi5XlbgGrFarOtxsO+pF2FITQJ7bTsFe83dAcPHTkBVZQLhYhJ2bzNymRQcy4+gEYURicAKGLADPgTDIYQpbdmWok02Tf4JDJC2iibHwSJsM4Xu9avRvmY1T1urB9YhHI3CzKSR6e5Esqsbre3d6OzqRXc6jSUtSWQd4MhdZ2Ds5GmoGjIavlAITiYJM51iBVeQwBIX7LHgC0Tgi1TBF62AEwrCsQtYu3otph95Pr659Xicd/geDIfZx5BsD0ipxBXXi+jJZvHoS+/g5ff+P3vvASfJVZ57P50nz+aouMorCQWSsoQEAgQK2CZIyDYg8sU2OAEOfI7X1+YSbYMJJmdEMCKDQCIKgUAiKGftrjbPzM507ur+fs/7nlN1qrq6e2ZXo6tlT9uDdqa7q+o8J1Sd/3nO+94jwPX5BrgSqhDqiHNOtrbb2KjqBoziTRqQ2gnwia9ej3/5789has8c3vkGbpd/EvIm3l8vhythUQh3TcxXzWCfRbVWxy/vfgD//YVv4kvX34Tp2bJs52csVcZwJMC0Dlp2HELY37/0Qrzxlb+vTkkDCox30AF/LFMg4QTatTKmdm2XcAjv+5/rsHx8BE84+mActGop6s02fnrHA/jVfVuwanIM//uqS3D+qRulTLNzZdxx70MYadYw3qqhPVdGu1ZHUG1ix54KbtmyCzc9tBO/2V3B1qCNGiN+ZrI4bKKIP3zykbj4tOOwYcNBKE0uRac4IlutWTcErg2BdHRwGjAixM2WlOimZeJ2Ap/89k/w1R/djL+58iIctX6VkJhmq4l3fP672LpzCq+5+AwctGq5AFfBfuJCZcxQhTbiitSMPU7YCR2GmFRNgJ9AWuvKcwGLIUM2JAFhoHoCFXgJADQAM6PZ2cPgjwaEynnkHOpkZPxKG+AyDCMgcI9hAzSZFtuMJG+38VyNgzHPxFnsF7LFnT7PCAwbvKlxOWUbvAZxsC87EdSwCbwEJugqCniTEoluBKlNIGgiQ7gs+hBhZtCic3VoDLnSuMTqzYszPEAg5eYFU3sF3sqnNH6DTf4lENlARnHgE/rauLYmRivHLoY3oQVcEJhpHwa1Gu1N7FvGlOY1MM4vXbbtBluWJKJqMRFVq4MsQw4T4tb3oDyzBbNb70Vz13bpUwSuQ5PLUBqdQLY4ig5juZp4uDZGq+goMVsVuIr7VX74NwJXTWSm5mnGm22gWdmN2tTDqM1NodGoaOxZAmLWRrjl3upinJQSNoB9niFbisjRcWuguoxpHYaZMIDZwj+J76vgnTBW25YNLWCAqtStxnnV2LA6xomrOExsZtuIwtC2DDkGPiqaN2OQ3egfX2AwNa3tVV48APufdeYrLZfwALGYAKbFRlTXLEqxn1jHq7aliO9GTtikyzV0rRLSC3DVHQCyIBIueJj+bGMVE4FrZzCLF3qBhL66+Ka/y9CQgMT7A2zV4SgdFvd6EPPA9TH9iOov7jGuwEL722O8OP7yvAJegf1QAQ9c98NK85fsFTiQFNj1P/+A6p4plKd2yKRr9WFHYWTFGszs2oEH774NjblZrFixEsvWrAUKQ2hxIht00KmVZYJ995btuOamB/D1nz+EezbtME6gjCSf2njYOlx67uNx0bknYcNByzFeGEamzU3eGbQyLQRBFQGBaSaL/PAkWrkl+Lv/+CQ+943rsHtqRsIcHHPoOrz4ORfg4vNPx/q1ayWJFeMHipuzWQeaVWQZx7VVR6sxJxClMLIMGJrE16+7EcetmcDy0QImVqxBdulaAY2N2YfRnt2GoNVCPldCkfA3V0CQL0gSKsZwZR7yTKBbLtuy1bmocR7RQqOxB5Xdm1HedD8ae6YxOjGByVVrBX5O79yJma1bUNszhVajKYm2eH2ZTh25Uh5jK9dj/JDjMLpuA0rFEjKVPRIjkgClJS5VAu02soVhdIaXITM0Jg6zIKjh/gfuxwnPfT1KpTwmhofc4JyxJkugVq03sHb5Urzp5c/F8y88U7PAE1Dojl7dgmzgpWzZFaekmagyIZCA0g42b9uFP/4/78Ov774Pb3rF83HpeU/GmADv9JACul1X3VTmbHLOlkkEk2lnEXQ6mKlUJLnXHfdtwi/vuB/3btkmULdap2NPps3y/6uWLcGLnvN0nPOkU3VLsNqzQkCs0WQ1TILE2WzWENTm0KnN4cEHH8LHvvZDfPI7N2Hb9Jy4WGWLO4AnHH0IXvbsM3H6xg0YGSopqAsCNCsVNGfmUJ3ehfrMNG25yBCuVmt4aOc0bt+8C7/eNoO7y01sqgN7Wm0UEeDg0SKOXTmG845Zh6c94UgcdtQhyC9bJS5ltgsysibbkrjwmGRJY3cqIGQoAW5Zb8nff/DLu/Cfn/82TjnyILz8WWdhpFjA9391F/7ji9fhrOMOxSufdQaKJcbXNNv+CUUtcGWWexO7VFyLRi8bDkBcq+Kk5cmtwy6eeEvcr0okBSWpuoqVLIXR9mG2Z1vsZOpF60Ohj7Qr454UjGWTfQmOY30SuOpxFLjmkWEiOMI4OiAz6m7N5jWOqCYhi2CQxv/VZFsa71VBqMRY5fWJ01fs1hrHmGEKuPWfYxgha6eBLOO1SqIqTVhF/ZjkrJMtoVkaR3t4KQq5EcF1nVwb7VwHbZ6TsLXVFudrRgJOW/ZMZ7O6OmXLuQAu3e6tL1UoS9grCQH1u2zJYgQmpJR2qq1bYKHpv4xTnWtqXOuA7v5OA+12A61WA2hq0qx8i4tPuzG7+0FUdz4IzM4ily2iSIfrkuUSWiBbHJFEYLJ9XxZtTJ8SZ6h1vmblvBx/CFwZO1dCALAlBC00m2XUajNocCzdsx2Nek3CqIhLNsfEh9bhrm2AiynqwqQrvyQ7JhhGIsfFLSZdZFgXgk/GU2DbENul9ScrjLdJtiTIgtS7xpu1ia8kHIl1sxpXtRzTQFhZqAmBnHW3cpg3wNHWhd2Cb8MQxBiecY8z2Vn4OfGOhqBWxijT97Ry4/RS+oXj5Ne2o2Oufj4JDd3QBqb/Gi7M/hOFA9AxjgsDYYxXSdjmhLgwGrgxX5PXYqLGhPeV/QW2qo4euB5Iz7C+rIurgB25evWqhfa3xb1af3SvgFfgQFTAA9cDsdZ9mb0C+5ECWz7yGtRrFcmOvWz9ERhffxjKu3dg9z23ilOzMDSKkWXLUJoYl3iFkqy82UKnvEe25GO4hOboGjSKy1BpZFGp1FDIdDCS62A020GpVERhYhSloRJKhLVNJq1uoh7U0O7UUMhmUBwaA0pL0M6P4zf3bMI7PvhJ1Oo1POP0E3H6CRskVubo+ATAmLLc6kx+QhcVHV7cQk7Y0K6Jy7XTyUlimGyxgGq5jGy9Kg6yTLGA4siEQJd6ZUZi00pc1iIn/nSw0s2l2bsF6kh2d54oh7bAgLw44FqVGZSnHkZl52a0pnejWChgfPU6DC9Zisr0LHbcdy9mtm8SkMyYoQKBGJux3RBQOrT2YAwdehJGJ9agxPiLwRyyzEze7KBFgNyuaWb2oUlkR5YpiKDrLqjhvk1bcOLlb5T4rU994kZjNDQuVSFMCsRqjSZ+dfdD2D41ize9jDFczzJxDN2EUyZfvYAgB0JocMMQChG+3XrPAxKSYf3q5QL/1F1KKJeyzdY8lRv+ZNiBSRwkjjeb7ZxbjTtotVricm4FBKYKPWwMVwnjkMtieHgIxWJJYyWaeJguILAAUcIJtOqS2I1bqhuVPZiensaOqVnsmimj3GihUMxj+fgYlo2PYmKkJDFpNfeMpIhHp1ZHc24WtalpNObKspWfruyg0URluoKHd07hgR3TuHO6ijsrLWyqtDBXVwBGbLt0OCeJ0s49ZjXO3ngUjjzqCAyvWo5OqYg243xmWI6ihB0QACfZy7nPvyGJk3gp5WoNn7/uRrzri98RaDVcKmDnnjKeetJReOVFZ+CQ1cs0WZCw2rZAO3GTmhiwAlMl4ZvWqzHT6vZvAjwbm5W1YzK1Kw831jqCRAFn5D4SeTPaLm83utswBqGzTgc9mXyF5zQg0fwt7oS1UE0druLKIyyjk5JbzM029qzAOU2UJQCVPsVMx7j5dFu0QFt+PkNIG227J9hn5Ur55XQmjAH/xpip7SayGY3CSf2CThtN+XdGwgjwmO3CMNr5UYCxSk22qk6BZaQLMwMIcOXW/pBIG9DKRQ0b31PjJ2ssW2Jb+9JzqwNTFyoYg1jjV5v4vyb2LHUhWMsHHECrEqM1qM+h2ajIwhHLmu9kkc+0kWtWUZvdibldm9HcsxPZVgOF4iiGxlZgaHw5CiPjsnjGRGIyrkmMXN3WrlvzixrrlknMCgWAIU0IwDM55NtZGc/ahK3lXSjP7UC9MiUJsqRdiTPZgFWJeGFc1NwhQDerwFETI5bxb/l3gekK1E1tGIGiuKhC0CX0AfUjIDbwVa5ddyCoO1fbgbqeCWx5EQpcLWDUhqqnYCxf25dsOjjX2ek6psPRToYp/pZMhGUOzEUAC1sdh6v0RSeWqnS/WDItx5muQXWNDhHysBDVDr1R17JXau8Dxj7vUhJzzGjsjEIXdAHXxDPM3oQY2I8eg/ylegW8Aj0U8MDVNw2vgFfgsa6AB66P9Rry1+cVOMAVuOddlyNTHMH4msOw5JCNqNfq2HbnL9Dcdh+IhvITy5CZWIb88IhkPu4weUytgkyzhmypiPzkamTHVyFTHNNtqJJFvqNb/euzChFGlohjE80GgloZQVMdZZzhF0sjKA2PoZ0bRitbRJDLoVqtol2vIh9UUcoEKHDLaWkUKA1LYhoCBkKOHJoCXls8LiEEbYTZEkpDI8gz23mzgUptFuXyNIJmA6MjIxgZGiVXQ4Nmwjy3suaQKRjQkykIsCWwIryS6T/fLw4JDGzu2Y3a7s2o7t6G+sxugSMjS1dgnO7WTBY777sPU/fejUZlGkGRTKOAAkERnbLtDkbHhjF2+DEYWr8RpUwJBSaWydXEScddxW26XYOabPVtj6xAbnSSoWKRadTRCeqoB03c/eB2jBZzWD45LhAphE3hZmpNtLOnUheX68plSzE5Ma6Z3o3DVc1T0YReJtsGsYbJqMKttYz5SRCgCX1kwk99wvQ9UQdSd6v+7gJXclSFDcadSmBCkNchmFE3pWz7ltiLhBUEKupw03ihJsaiyUAv0DXMUK9bwxlrtE3w2KpLnOF2vYxmZQ/q1QqaTKwmhk4FcwK+JEmX2T7M7f50SbNt1+toV2r6U6uh3mqgQaDfCBDMNrBn9x48tH0n7tm9B/eX63i41sZUvY25Zge1VgvVIEAr08ZYKYfHLRvDJcceiguffAzWHnUQshNj6JTGEGSG0OlowqFOUTOtZwhbCQENJKw26rhvy8O468GHUWs0sG7FJI5evxLjw9rH6BQU96PZmi5xVtmn6NSkHhqdUbXl9nNuABewR5iqcFmSdnHbtt26bQBSpkMHueKnNlrMLZ+I1auJt/j9cCuz2leVZcXqzbQZJkbi+eVaTGxPA7sUOmkdi7NVMtSbeJ0MKSC/a9uQ8pK9iWNSoZvGFGWdWuBqXMNO6AS66kM4JWNGXba+5xn/WBYdcggyGUnuRjjHa8qba5Et7IzHS+epQGFzvWFSMZPsyjh5GUJC2rp1ahrCJ1qxH9pkfNbBKdev10zwTses1JuEWlAXp2y9J5znokJ1FkF5G9p7dqBVK3PZRqBogW599qv6LCq7t6G8eztajTKK+SxKQ+MojaxEcWSpjKV0DdO9CkJVKZPCTSauY+gAid1Kx3+xJHCW7lLp080AqLFv7UJtbjsq5SmJQy1tgaFNxJXMchqAK/2ZW/sL4lLO5OjMZjgBulqtK9kmtdL2Q/BtHdTUS9uUidlKt60kRFMXtIWtmtiQychYnwX9vDhcLQm3Dl4THkDzyYUOcF0ksHF4ravWupaNU9eQhyR8DEGqGVdlZLWu5li04/i42w1c3Riucde5+5ii4UBstBAzcpvhXEI4SFI+s2CiSy9hwjX32l0APQi42n6dfFzy7rb94wHSrScfQmH/qLP95Sr9GLC/1JS/Tq/Ab68CHrj+9tatL5lX4LdCgXvfdznGlh2MpYecglZxFLsfuhPlh25Hvj6DwlAJudElyI4vFRcoGg0E1TKajQZypRJGl61GcXRSYGSLm/CHJ2QyT+DXrs8i12RyrAw6xQkEyKFenRVAQBdWgaCD21PzJYnn2smVEDB2IN1tRDz1CoJ6XTTO0QnF7fcEAEyORVhEVxmDEzCjeKOKWq2MXKeFYr6IQmFcPs8tt7MzWzE3vU1crqMjSzAyNokcc9czuUpxSLb5Fxg7VGAQ3bM5tATq0LUWCOTgdtyg0cbcrq0o796E1tw0gmoV+dIQxlesQmlsDDM7d2Dbnbejtn2bfK89RFCbR5Fba8EYpUVMrlqF0cOPQ250JTK1JvKMd5hvo10oyRbnLMvQriMojiIYWSFONJYpW69IDFcCJ4GfoZmOiYAIFQgwdQOyJqoy3M4mxJLkSsbpFcYKjJqvnWyHE7GYu8puDZfIr+oE1f3iNt/3wH4gwNVm8xbm6rr8NMGThhAw0E2AqiaE4t8lgZCxEMq2XSUaBuLq9lq6UAldxSlK+F6voFGZQ53tiIBe3GQ26VIEBqmXTUrFsBRgCIggQI5trBmgUmbojFl0GOqg2kJl1xwe3rEbD03NYFOlhu3VFnZUW9hZb2G21Ua5A1TaHdRbAYrZDNaOFHH6mklc8rjD8eSTDsX4oauQGR8H8qPoZEfQyQ0L4NMyaNolC7ab3LYdaJIqAsY8r5Xt34QEUN0UrmQlticTJ2k8YzqTpZTWKUmUSCgmoIZJ5iSqrtm2bZLlCHEzsIx6yeXwfHptNjO6gl79kbiRNtmOiSEp/NJsr1b0qw1WJmYWWlkgHDoRTTMydS9xRE38UAXlkt5et5zLdnU6Js3fBYjaZFrGNSiJyVQfYdF0OLapn27Fp3NZQgcQEvI4dFkSMkpZ1H0sCZ0E5GlCKVlmMA5rlkP0kNAMGq9TJ55OgjRZ4OAClDGfi+tYnb1SDuPq1Xij2kPouqVjWV50bkocVQ2VQGMt3fytyi7Utz+A5p4dEoM2WxpGvjSKfL6EHFpozU6hsmsrKrNTyGRaGBoZRolxaIuTyJXGkGNoFwGqBkgKDFenMV2sfK+dpwO2qIm1ikxmlUOHoQqqc2iWd6Ixt1Mc5E3uIKC72oR0oF4SNsBCR4G5OWTyRRnrs4xNzTi6EiaC8NTEjjYhKji+SLgTu+1d+qwCZwltIGFdCNbZPvg3jTErLlbrejUQ3jrlTeNzlqQ4kkVjjlrMtY6ltZogqrYNS8RecbTqd+T/WFWuAdXUvdavtnV+Jx6LtXu7exq8Db9vobDpNBbsJmOr2gFYQxKYqwyjMUQLa7om4ibkisbBQdAk7f1B3xl4Y/AfWHQFknVkw7x46Lro0h8wJ/DjwAFT1b6gXoHHrAIeuD5mq8ZfmFfAK0AFpr78VxieXIf8+Hrs3rYFUw/8GrnKThSLDAWwFPnRcYERjHfYrtbQaASSEGh46WoMj46Z+KlNdDiRHl2KzNCEfDaoziDbriHPjNv0orYCNAi/GjVxXA0NjZhtwpo5vCPb9kuaRIcxFRmLUxJW0RGl22kJlbKckNvJcod8rYFGbQ6NVgXFfAYjTFTUzqPRzqBeL6O2Zxs6zTkUCY+HJpHPDiOfGwIIeUtDyBdzKEjcRJoDCUs4ce+gk+VZmEwnQLaVQaveQmVuGo3yFNCsCdzKF4sojY6Ie3b3pgcw9eB9CJgAq5CTeLAo5DFcyGIsX8DYkqUYO/gY5JavVSBWrki8xWyJbrKMQJYCj0lYy23Mw0uRKY0i22kCjYqJMRntD1W3nqT7NhBCt4NHsEu3RqvLi84vhT9RVu3ewFU+50QL0Ema2ZhukyHJ+xZC9O9LFpZqSAAeKw5ceWUKA2x5FIBYgKWuWV67bguWUxspZBuztIlAgavEsmRIgSqa1TIadcYJZlxYk4HdujjtlnsJCApJSiUxfTsdFJg4TdpWE9U9s6jt2YN2pYrObB3l3XswtWsOO8tlbK/WsbVcwbbZGrZUaphqdVDNF1FtZ1BtttE0CadKOeDgkSLOPGgpLjzxYBx/7DpMrl2J/OgEkB+W7eqESdzeLKCJMV8zRGeEfOrcy+VzktiLlI4LDgGdju1AsaaY3Aj/mrKwwLjBhIHqG1Y3KhOq5QKGsNCkT0R6TF4nIFo+apJuCWtUWsOlD3FkEuTymHQQEwATvspXOuqOLbDPKKjU61GIprVqHYUKk7Uu1X2r8TR1K720kRAwKZgUyCrbzA0I5uJHvihueDolZYs6neziKNXs7Rqv1aSoknAILDvdzASGzI3VQLvVEOBsXd0aWqSIXHHIbDvXtmb7DhNZcZs6wZ5tu2EsXBun1tSdXksiKZGENaDv1SQqIiC2W8k51th6llYeICcQl2XWZGHiDpV64lgwg/rUFsxuexCNuWnkC3kMTS5BaWRSnMCtehX1mV2oTm9HqzaHQrGIobEJ2UmQYWzW/BCyAj8ZG9e4my3UNC5RfqbDGNKS2KqosJOu4Oos6uXtqEoYgT1oN5iwy7icGfZBYuyaWNHGhU5oLDF4C0XkJYQA2zrHPE1+Rbe8OjZ1fJHFOskgxuNoGAIJscIY2zm6uwl0CaD1RxacCF35bwlnoIsq/JyGGTAw1dS28aza6Cuqs4HoGtbBLlhpu1GabhZCDG61w4+0Lpsoy/wxSuzXPSZaMJEMK+B+0n4mXJww41zookwyNzsAACAASURBVDWxkeV0woYd6mtJrI0PG7prnfi8Rgc7tlq4228E7wVUPGh57D9D9qsjF7rOty49qH3s1/mjfYXzbTuP9nX583kFvAIHjgIeuB44de1L6hXYLxVo//wjAkrKc3PYee9vMLf1fuQyAUYnV2B02XrkR8fQZnKW6h4EzH5dGkdpfC2GRyfQZsbuelUdTaVxZIcmdHLcqiFozCJg7MuA27UJhpikJkDQaoijjNv+mZ1aY/dx4lxEx4LVNmOyNhBkCggyJd2A3AkkoRQhDrf+SqxBgox6FY3ajCQcKo0MoZQfQlCtYc/unajOzSCXDTA2Poqh4VG0Ohm0AmbFHkNuZAJtblfOMiZkoPFaCVvNlkww6UjQQNCoo1UnjFMQwOtgUhq6IRvtAK12G825GVS2bkJ158No1WviDGsXhiT25FAxg8nhIpasPhSFgzYKNGjM7ATqZeQIjUojjBmAbDtAIZsXF6M4XoeXCRSmY1MAIuGdTThkzVkyWzYg0vi3YpN6cX1Zt6gDHhx3aNcE3wk1EDVoggWNLSmwLJkBO6XlO7zWJAsyICrbDVxl67sFyExEYxLmCFyV/efq6Y2SDzlXJtuP9YcxdiWGa4sxLpk8q4pGtSKAW8GCieFpaK2GL9BzN1stcYUyWVKRsK/TQbNaR61SRqsyi065htZ0BdXds6jPVVFtNDBVnsWOuSoe3lPBfTMVbG0EmO1kUW9n0Qg6aNBtmukwjzzqDIHRCXDY2AjOWL8K5x6+DhsPXYpVa8ZQXDaOzOi4xLakE1y2XedLCAj5BDbpNvtCvii1zIz0BKuCGo0bT52bWgZxn0oYgCieqmxTpz6dAO1sBoFJEiSGPokxzAROBH0G2nPLfp7wqih/Z3zZNsE1oSuBqwHvArwKObQZAkCAVLQVWnCV2fqsSakMSFRCrNuibfgB4y7UUAXW3KwhJcTVLVA0j3yRzkuC0SFdnBF3o1JnmyBLHIkSJkKTYBEoMwkeoXGrwSRTgYRH4WVIfrBMRmAg4zkrMNNkUeLqNO1OIJ8JR2ECUYQ4WX2RGpZA3OaSaElBvpbU9B/TxkMXLVu6iXcbcCs/g2rYreDGacqYpxkQuLaRaZXRLj+MuR0PYHbnVtkBUBodxuiSFSiNTQj8q8/tQWV6OxrlaWTbbZRGxmUXAncJiGuXbUm29mtsXNmWL/FhNd4025rErCaYzTJRIGPVQuLF1ss7UJvbinp5Ck2GOenQ/W8cwuwzsnjBLf0aF1a0lARoBeSKCnl5vE4mL/hZ1gRM+BZ1d1vHMBe8MrIQlyccFudxAW06YyVkgIY90DApGnJBQwuYOhBYrq5hAefSNqKIqBb56yhiknPJYkCUpEvuA46Ln+3UDZNiRyBBsWaBwSbKSnOtun+bN3BNjKsu7LLJ/8IYs7EQAj2ctGbBKjlc9wMmHrbul4914UX3qj/rdN2b0nnoujeq/fZ+xwPX39669SXzCuwvCnjgur/UlL9Or8ABqkD7lmvQqO7C1MO3Yfr+WzG3axrZ0igmVh8sE3lOqEHQ0qkjM1xEYYxxAJcLViGIbXEmmx9GjltW6WBqqyOzxcQtdJ82CYbaGJJEOFlx53GezTAC+cIIQPesxO407iRxYirca2fo+mM28LYJISAoRSbrPEiu3QLqe9BkTMNsFsXxSZRKJQRz09izfTOalVmMTizF8OQyccu2Gk2JM5tnHMPhCZmgB3QFdhoas5VJd7g1WcAwXaw1BK06mk1GscyhMDSE4WIemXoVlZndmCnPotGoAZU5NHdtQ3V6p2yHzQ+NIFMYMsnSWxgfHcHSQ45Dds3RaNdrCKY3k2AgVxhBlm6yoCbhEQqFUeQJWJgganiJxE7MtOpoNysSA1YTwqhLVFGBJqkhVBCgIHEUnUQuBsaqg8u49kwgS8Ns4xmdE6EEYsCVwE6QiMa3Vfja+xVutzUQLkryYhLZOF+NoK9CLgtcneAJBqaYWIRSfuNEE2LGNsX4lwSuDYDQtVkV4NrkT8MCV/1+GGvUuGjpipRt+gReBI3UiI7sSg11JgNqVjWcxnQVzZkK2tUqWo06yrN7MDNHh2sVD0xXce9MFdvrAcpBFrWgiUaniWamg3qWABao1wg2M5jIZXHkZAknrx7DqYcuw7GHrsCqtcvFLS3wSGKWamIhCaVRVNAExhjOZMGQwHR8M+u7pC+jK1DCCdgYsBoGQkI5yFZ33eLNGKSErdz+3Qpj+maRDZhEqiHtXmK3Et7Q1WkcpsJGxR3L61cnMeGpwFGabgm2srrlXo2qqiWhtQLXjvRh9g2VX93YGptXIpea6oxCFSiP7cg59HtZSdzGMYYOSbZ7ycwu8UFNMjZzHIHBQRtBsyUJ+mSIyjCMQoCWxPNtI5/LIk/wzKGFCzrGhSnb6rM55E3CO44bvEgBlRbCWjer6GrDOlgIqAtIAl+1w6hW4tqkruraVYM43aEaM1auwSwIsL447hG20+HJXQJZjlPVGbSmHsDczgdlMQlBB0Pj4xiZXCFjTqvVRHV6CrU9uySpVanARIFLkBsaN25ZloPhEww8lrAuRWlnut2fMVELaFFfxoSVsbeDoF5GvawxWxuVXQjouJd2Qk2KkvRK64I/DD/A3QoKdbMFddLKeQVGa5I6hm2hy1gWuoxLXUNAKPikK5YhZHKE62aXQ1vAqybGov9aoaqGLJD7hwGtBLqaDE4XadR1bEOgmEYShlaxoUzMgGRjTdvK06AHZrw1SeXs2CVrdDbASxSzNvxCYoxLA7HJETS2AOa8aSFXEnbFwguY1Q0eI9oLoQeR4y4QuHrYuv8/FPYDrmG7WGAxPXBdoGC/5R/3wPW3vIJ98bwC+4ECHrjuB5XkL9ErcCAr0PjZNaiVt2D6gRsxu+UezE7V0BlahsmDD8bI6BhyjUCyX2eHC8iNj6A4sRL5whjaDQJJhhIooF0YE0hbpJOpVQNaZbQaNVTpMGw2BWwMD5Vkoh8wwzVjJ9K9RHenZB9XQKEOJd3+qBuSTVbndqCJZAhnmNxGgEoHuaCKbGNGXIxBNo/C+BIMDZXQrsygsuMhSYI0tnQ1ciOTmKvWxZVFp+vQ2HJkSmNS7U3GTKWjlnxJsnDn0Gk00GLcVDol0UKT58sWURoZlYzxBKzT2zZj59R2SbZUIFjetRNVOldzGQyPL0GuMCSwudWoYnhkFMs2nIj8qg0IKmVkZreoY5fbfDs5gSNMSpUvTKBQLCBLZ+vIUjknWhVNBCWTZo1VyC2uDK2gQIGwVYGafEb+R2NQ8qUM1WyxNfAh1DjcjqofFEOkzXoV6xQ2OZNJK2OT2oRbVuM9iPUncVdtRm66kZ2XbPd1tsrqAzthi7ri1C2o9a/OVjYPjemqoR5ttm9N4KVbyTVxFmFrJmhI+wxqFbRqNTQbLQXFdkt37FrUhkjoJy42SfjDhGsErlUBrm0uNjQDZGbrCGbraDPxW7WCSnkWc3MV7BbgWsPdu+ewZbaO6RZQDhqoMN5mviMOPXS43TuLSjNAPWhgNNfEhvECnrhmBU47Yg2O2bAcy5aOo0jASteoJJAqoDjMxYxhgW8atViTB9F9yvjCfFngSsho4+FSTYYOoJ4CZulcZFujjlzkyBHymS3y7FstglRNupUXcNORLPZc9KC+WbrL2xlxYofxcqXZaIxZAVsEr2EgAw1VIC0zjDlrgKsJLSHX6DYMs7XchkEQUCnhC9SeWCgUZNxgCA7riCb0E4CZYco1k2it3Uar1ZZ6b9RZ9y1k8x1xQAtwZclzGQ13EhjnNYGruD2pbV7cxIxHqmEwNMyDbmWPIJ7NwqWxMwkVWXdDJokXj8u+adytxrYrdctFBWnzxKzUjv+rMWplwSSbQ0CgCF5LQcbPfLuOVnkK9Z33obZrs7RLttfh8QmMjC0VQFqv11Cd2S2hBhiWpVQqCnDNFLkbge3AAleNlU2gCQGuHJvpaGW7yInzn22Eca0zzToac1Ooze1Ao7wbrfoeiSet/I6a6bguISDE4UvnKV2pdGlz8YifUThO9ytlYH1y94PEGWbHs7GLTcxdQmZpo4xJyxiyUud0xhLkmnjUEr5AnbT6NwWKGjrFtAkTe1cHQtdzHy26RHGjzZhiQKx+XCGtmOyNb9mCcttstX2w7tjYbRiU7vFwEGx1308DGEnI1eVwlXFfXdtpL7mnOveF+Hic/qW06/BwZf96WpxPW1ponXrgun+1gcW+2oW2n8W+Hn98r4BX4MBTwAPXA6/OfYm9Al4Br4BXwCvgFfAKeAW8Al4Br4BXwCvgFfAKeAW8Al6BRVLAA9dFEtYf1ivgFfAKeAW8Al4Br4BXwCvgFfAKeAW8Al4Br4BXwCvgFTjwFPDA9cCrc19ir4BXwCvgFfAKeAW8Al4Br4BXwCvgFfAKeAW8Al4Br4BXYJEU8MB1kYT1h/UKeAW8Al4Br4BXwCvgFfAKeAW8Al4Br4BXwCvgFfAKeAUOPAU8cD3w6tyX2CvgFfAKeAW8Al4Br4BXwCvgFfAKeAW8Al4Br4BXwCvgFVgkBTxwXSRh/WG9Al4Br4BXwCvgFfAKeAW8Al4Br4BXwCvgFfAKeAW8Al6BA08BD1wPvDr3JfYKeAW8Al4Br4BXwCvgFfAKeAW8Al4Br4BXwCvgFfAKeAUWSQEPXBdJWH9Yr4BXwCvgFfAKeAW8Al4Br4BXwCvgFfAKeAW8Al4Br4BX4MBTwAPXA6/OfYm9Al4Br4BXwCvgFfAKeAW8Al4Br4BXwCvgFfAKeAW8Al6BRVLAA9dFEtYf1ivgFfAKeAW8Al4Br4BXwCvgFfAKeAW8Al4Br4BXwCvgFTjwFPDA9cCrc19ir4BXwCvgFfAKeAW8Al4Br4BXwCvgFfAKeAW8Al4Br4BXYJEU8MB1kYT1h/UKeAW8Al4Br4BXwCvgFfAKeAW8Al4Br4BXwCvgFfAKeAUOPAU8cD3w6tyX2CvgFfAKeAW8Al4Br4BXwCvgFfAKeAW8Al4Br4BXwCvgFVgkBTxwXSRh/WG9Al4Br4BXwCvgFfAKeAW8Al4Br4BXwCvgFfAKeAW8Al6BA08BD1wPvDr3JfYKeAW8Al4Br4BXwCvgFfAKeAW8Al4Br4BXwCvgFfAKeAUWSQEPXBdJWH9Yr4BXwCvgFfAKeAW8Al4Br4BXwCvgFfAKeAW8Al4Br4BX4MBTwAPXA6/OfYm9Al4Br4BXwCvgFfAKeAW8Al4Br4BXwCvgFfAKeAW8Al6BRVLAA9dFEtYf1ivgFfAKeAW8Al4Br4BXwCvgFfAKeAW8Al4Br4BXwCvgFTjwFPDA9cCrc19ir4BXwCvgFfAKeAW8Al4Br4BXwCvgFfAKeAW8Al4Br4BXYJEU8MB1kYT1h/UKeAW8Al4Br4BXwCvgFfAKeAW8Al4Br4BXwCvgFfAKeAUOPAU8cD3w6tyX2CvgFfAKeAW8Al4Br4BXwCvgFfAKeAW8Al4Br4BXwCvgFVgkBTxwXSRh/WG9Al4Br4BXwCvgFfAKeAW8Al4Br4BXwCvgFfAKeAW8Al6BA08BD1wPvDr3JfYK7FcKPOPZl8auN5PJxH7vdDpd5eEnMh2g67MA2uggm8nI+8kX30v5sx7LfJjvd+QX/it+LcnjZdoduYY238h0kE18o51y7e4xeJ3uS87d6Zjzx88WL3PGXF0n+nwnA/7V6pUsZ0fO1a88UgpASjH4Rc0inXi23t/LiA7uFWWg15P2Yh3F3+tfC93H0EMv9FvOcXpWvS2DHrsdBOgELbB47XYQaa/ChL+nljKtXadokmzj8WO1kcnkEodnm9R61P9GuuuxbD1p243rFK8ne26rJH93f0Rlc836dz0Xiy+/s41IOaNztloB6o0GMpksWq0WgoDtrrvt2fMMbom2jGz7/eo82QZ5bQtpI93fd68t00m0/4wpk9WnS6sM2u02eo0R2oQT/YCamuO49UCN+Xs2mw1/3HbT6fBa0kY+W4L0vpsce9PGYh6Xdcnz8f2AfULO54yopq1PTEzinLPOwYnHnygnzuVyKBQLKA4VMTQ0hEKhiFy+gFwuj3whj0KxiFwua/pXW8e6xI89L7W0L6sNP0tN4m000nQ+bUy11fbMY0lfDwLU6nU0m035e6GQl/fy+bz88PP5XBbFYhGZXB61egvlSgWVeh1BuxPWeSdrx3FVS86Rycr9i8fJZfl7NJawjLwet6yuHm75ZXzqMwaKbonmH947qLHcTfr0D94zwybVPWC2M9H4Z9vn/Ppy/0/1Hw/j33XrfT5t2f18v6sYdKyue69p//Z77QzbUfQpV3cdzbQ/Js/Tq+zxv/cfp7LIIOeM48lyst5k6DH1a9tfUhvb79ju3Vc2HMvnV4/9nvfS+qf7XNf13QHDebbrCc2U1bmHuVdt+1ZaXbj3PvudXv0pTYmusjnPoGmfZ4+MPUEl7w39hveUA1rtwjaWTTyLDnh2nU8/DO9RiWtzzz2vsYHjpNOHkte+fmnhkRha/DG8Al4Br8BeK+CB615L57/oFfAKPBoKDAKuyWuQBzTFSV2Xx+c6Aa5QMNE1mRjw0BpNcOykpT98FKAkT9462c8lzpo2YXL/1jVh6ANcw0mQmZjbB1WZFAjeiABHGhgh4Ow7gU6BXvOvf5Y/qVVyBjBfuDUYuA468nwmA/MvW/cn5fwEH4StApj4q8IQfetABK5dfDCEcC5wbTZbaAioInANBB51OoERWdvQfEBYvFa0vz7awDXWotOAqzMpdkGpLeM+AVfCVff4BqJYwNg1oR7Q4FPHjAGTblsOnlPKYoAg+wLrV45pYDDrZ1KA67k44fgTQnCazWaQy+dQKBXlp1goIZcrCHAsFAoo8u/FogBNvqJzKHi0UMRCSFsOW35XjxAA9AAsaRJlM/nYn3l8gtZGoyELBtm8QlGWQ45v2GMul0GxUESpNIx8sYhmEGCuXEW5WkXb3De6mgwyyOdyCm9zORRzCsd0TFGoHoNACajZDQLTIYrVJkLUWsQk+COwdc9nP6OfI4WOwGDXueV+0xsqsn3szcuF6fP5fq97QVp7t+3Z/W/aOR4N4Dro+tzrij9TdI/D7mftQk7YF/qIaJ+zdFlO25ILXtO0zaWtdKecoxfcTn693708uSg1aP1sX4Cr2z9scRb6nJG8Pvf7g2TbH4FreC/vAVzn039F9x6Pjrbde+A6XyX957wCXoHFUsAD18VS1h/XK+AVeEQUGARcs4mHtUEr4oPety5XO3lNFkKe7YwjszNgUqgPyeoFGjRJS5sgLRS4yjkSToioHDotUgTcbXdI/qW3+2lhTteejYAaxh6UHz3gupC62NtGLLCn1UJHoA8V31+AK0tswaYo5UgQbzvhpFgFlc+5jqcIjFpXLaGTC1KSCxeEVRFwpbtVgY4CVxeYLmwyu7fA1Trz5tM2u/tVP+DayZge1gPuUUeW/ZFwuIYTW+PCdLXrBW7SxqOF9gUXjNPZGjkv1fVqViLCJjY5sUQdrieow1WvjSNyIPAuk80hny8gXyjKf4vFgsDWYqkkblFxfebU0c3v2nO6sDcGMRwnn3X/JkHsoDJnuIxm6pDnIWyt1WoKQOlAzStYpoufLvd2K1CHaz4rjt1CoSTXny8UEHSAcqWKSq0qTlcBrmbItkCe5ctncwKbh3JZ5MShq1Javm7r1IJbWwYZi8wv/Ewa0nRBVxK4WoDNk9kFOgtcpa1awE2XLjKwTs0klOUliMPV1rHtZmZxUO/RAxYze+yA6LWQ0A9Qpo0lvaBpEsqntY9BwDX5nSTIDgY4XAMzJifP0wtSxoCrNKnedkd34SdVl8Qdgc8bsmMoAV176bSowFUbVChv1/MTXZp9hvJsJ30pfpCuyfqzF9B1/gG3kUHAtR90bWceWYdrsgwLcefO5/nKfQ5n6+klTa/n8Fgf6uG+tfVy0LLioGHcv+8V8Ap4BRZVAQ9cF1Vef3CvgFdgXxW46FnxkALcZum+ksC1//kIb7pDDcTgQui70ZmuzAVDNqjgKHzAHuAKzSUcPDHQMWBTexoYthPUfk4NBcLOvMJMhqJ5SG/o6uog7qVUMecHXAkY9DrnA6u6pqDmD+nf7T1d7F/74cSJMMNsA96r9mkBQcqX7QQhBK4WGnJCxPPKdyJXWq/zpwGCtAlwf/C4NyEFeEULBK4O/EgCV518ReEJFgJcbZt1gWs/QNj7vb0FruG0cx7NJAlck2FLEm3ZhhRQgbqPbx2LPdpYjLDZ3uICRPPvsAQJh6ur1Xyg66Bxtfv9KLyEhhHQ7f7aXp0OJJBNe8WSySU49+zzcOLxJ8jv0oeI7kSrjDg/df++hkYQ+EgAWyS4JIClY1RhLN/TLf6E1m20TT90r9OFQtlsDtmcQmD+3Tpfk1uizfCqh5HwAXrtraCFVrMlrlarJ4FrAOKxjCy8BM2mfIdhEIoFvXaGSOB/GTohmy8IaC1XKxKSIKAyVi5ZzFBnq7hbi0UBrvmEk9mtb4tXXQgZg2+JG0nsvZSQAq52NgoMxzQuCsh3rdbtDoJMBi3WmYWwLLgzcNvvSN3L/8fDQfS+/+hV9BsL+Z4bVkGqqocbexBMs2UO67TPdvtQHwPYk9+1v9tt+cn37TmCTK5vSIGFAtdYmxex+9xBDbjXviFKx7q2e+vjv/n8FRvzzfNV0klvD5Jzx70+g0pavVgY3HcsihXNlsF01wGPItkO9yB1f2hQG9lb4LoQIGtDOPQq+/4EXJPjTBpIdjUfdH9yn+Xcvu+Ba/+7tn/XK+AVePQU8MD10dPan8kr4BXYCwUIXN0JSn/AFD+BPKDvLZ2TQ3W71twzqBuWYEUtRkkY7ALXZNFdR1L3e/O5aPWUdH1XtlgZrCfg1X6mf1ks0Ijm4GlhAOKlj597YVtAB5VwIZg2yT+Tx7agx207rioLOVdSb9eBYY8fOuoYf9TGlCRsNVBCm0u6Arrdujt+aK92P6g/aNzUeN3EdIh1ELrlos93T7jjbSh+HFUx3eEa32rabxhgOAG6XC2YTU5mLbhLO8agiZmNBatO2W5Aaqbl4aG1ihKAsOfFd/evvu0qCVllkCO9SD9B2rGUP0ZxW+VqE3F0te3bv0cxXK2OopmzLd2W2L2KQX01fsUyIobXYftCr/qKACwwObkE5519rsRwja6P2NGG5dCgJwSZ8n9cfMvmABOblpBVIWwepWJJIGauwDip6kLldwn6CF/5i0KhXAhwxeXKz5njaYPWkAFuOxSIS7cqj9OqC9wLTMgEF25K328FJm5tBHKtE9fGdLXxXRkygf9mH6hUq6gzpIbEYM7KPZDXVszlUcpnUcpnUMhrbFgFxKp5FI83DpvSIGSyTlgOF3RkEquZsf7V4bnijdXWmRvKwW1n7vfpWQ+hqxN/0X63hTzaco7IHe/WgY0H3as7JodX99zSU5PrHxICIWr98TavC7UalsQw/5RFkhDKhtbk9Ktrk+s7bSo5hmc6EbTnMcn0dSjioh1hbPz+Eb+vsZ33Hu9tGcIrk2JHYnCJgD8cE9LHL7ZHXYwNyyB9Rj/N2wddrCFwlQUTbZvqPY8fdfD9K/H5fruFpFL7PIckt/8kqoe69QOuUSxx/aJ77Wn3pTj0Zx9NxlOPH6f/osCg57fEKGw6QDgeJSozea7kvXzwvTTZtrvHgqRGvfqqbR+9+3K8N3a1mZRxyD3WQcvjYV96ncf/3SvgFfAKLJYCHrgulrL+uF4Br8AjosBjGbjKFEwmQ5pgJCvJYKLXoMlEP4EsJOz/mcRDtvXkchIlSbLSwFLPx16NHRg+mA8Crv2rN7kVusvNYScE9jDJJA99Dp8GgAZBU/udNOi6tw21V/0KZJKEWfFEPtpe9Ep+G4CrO6EKQU0C+qV+psd2YH7WBa4xSOLo1lu7QWhQ+2cEUpM13z2pjTvD+/bGrlAdCwKuYQNNP0fqsRwoEgNlxqFp21mU1EnBI6GkQsMozIV71kEq9u0vDJXQUbCbPIddnOjuN3pGJs0614QUCEGdXGN3P7LtSr5pkkdlTTgBcZHmFb5mGWZAHK+EqVnoZ3SJhpAymysICJH36XIlwLS7KGQ8pLO2OxkX+zedu5mgFcrB62yLDVeU1/+1+/oN4M3JuXJyDguIQ1DMBGHFklw7+8FcrY5Gi2UXYi7XV8hmUSRspUs2b643dC8r2NJXvG7d9tGr/tx7jq2r3nWdDA+iY1oSTNs2mOzLVMdK5ULZMPFXNiegUQmnQkGjqAGONq5z+hUm4zUnx4wouIKpLZfQmtAGTsWGcFGOI/dWBzCFq3f2CqOhIG2sklALfcbADgxw7YDo07SmKJEWy+YetwvY9jm2rY9e9SpjhSS6c9tS9GldXI6Wq6S+nN0imnQrAq5Zs7thb4Fr8jqTyVDj0FNGhdhXYtoMAq7y8OPA50S4F7vTwu1L/e7nFrhqX2IXTgfhIRTt5zw2fbrv2Ou8aRcIegHX3vU/6Ekqpb+YgBJpx+xVtoW22X7lbicge7LPHbrcJ82ab7vxn/MKeAUWRwEPXBdHV39Ur4BX4BFS4LEOXG0xdQo/v9cAtjK/g6RAuxAXhcBVplfzPJ5u2d1b4Np1luTkITEJjE0YZZ6UdLL0vuy9Aa5yNBMXUyaT81RloRMTC5kIZCioCxOkNuwW6h7Vsj85XFVS42wygSTtRN2dsCdhT7+FCCYbarbocI221aaBV9XSzXbfG2JHdehCqPjkOuon3RXTG9C6raMb1i4IuPZoaD2PkWjD8wWu1nnG0/UCrslLGTSCyLJO6KiSViHtwj2+2y5iqtm96QSu4xM488yzY0mzZIt/Argm3WRWIzkHgaltl2yThKqOY1XeF+3UAUrgytiwbgzXEDZKHNZ0eCZhCtptgbh2S7zt32qUNGOMhD+IQhTwLQGumYwm/jKxZ63bNVcgIM7L96uNJiq1OsQoD3XfSjiCLJNnZZC3oDnhcnX7ZfLf9vd+fdCFtm5dbJ/pjAAAIABJREFUxb8TB65pYLHX33QM1KRZUdgQE1rCuDej9yPHtN7NrN2zn+OvGwbHFwCj82r57O4Dbceyc8Vp9GG4g3A8t8F1I3VcByx3mFj3p22rbtiFjknw1uveQjcz2aC4sU0DFD3sThoD0y0gj0PFbodr/DxpZY8+ofFY02ErPyXdwS5AWJeycZ1L2+JiR5Y/xnltd9sYh2sv6Djf27HdkJHefpNjeuKoA4DroKRZrsPVjmeDF1Dd0TPdfZtWFvmWs9gwX326xm7bkBOnTobcCK9hr5+NojtVeO1mjO2+9rj7fm/LZr83CLgetsLHcN1Xjf33vQJegX1TwAPXfdPPf9sr4BVYZAUey8DVdQQtRAbx2YkjdiHfmt9ndTKrJ9BH4PmeJAlc+yFknTAv6JUCYPu5dIxEqafoVaJeVyQlcYDuAq+86xr6wQoFrpocJwwnIBNUC6VM/fw/BK6ibQhK4xPCeEgBvpeW5CqSJA5cI26eBGwugHXPnxR3YcCV/q9okp0GeOLHj4BrCNXCD4Q2tfQ2NyjFdUr4kccOcFWA4kJFF5oM6seDdI0DV7u1PXI7qsNWAUwaoLCjycTEBM468xxsPG6jukrbGpIDoRPX9iOTiM7EymS8aPtKwn06CSV5lYFc3e2SIQUUAOh3I9gk5coQ/keLCrExn661DrermvPbzznAtyPOWRuqIBO6bAmk1IWbl4RZGn+WYRCK8ne+mkGAcr2ORrMtSai4GkYgViC8yhLBslw2NILGhu0FtmPjXy/3YsLRl9y278azTVuEcM+R1mZi9W+39YdVF42L/Bfvjeps1poltJa+bp3uiUab7GtxCBndTaROe9wXdYxW72vMgeo4nAnaO5LxK35GFx7z/q7GZu0DsvDgLL6ZsL9doTzslbXMd9n8xW8qZWd/yOoxM+qAtW3R1ku4kOtssY7glwqW/N26h0M5jcsz2Y/s+7qLJ4rba8M9Sd3yQ222TQ1/IYs7iZAC+wpcnTtPV+jrQW1yUBiKQSEF6HDtGl8GulLtfb83DLbHdJtU8tlIf5/vs5y2G10DNYu+CXdtvzE9ea9Ouz90f787pEBy3HSP0+8ZKnm+5GeT5+5K/5eok8NXeofroHu8f98r4BVYXAU8cF1cff3RvQJegX1U4JkXX9b3CBkm7UjMtsSlMeDZ1Gwulklr96v74XZv4ap77OQl7Sv46yeMOmxcJ6c9e29cGXe49j66PPAO2LbY9e0Bjtd9aSah06fPQeIP7dYZmawBW++948ANmihoOIGWhBSwwFUmuuF2W5149ZvwqHPTmVqqZS7VQz3oetJiuMrR+gJXC57CKbw5d3e/CI+jBw17Uxpwdc+b/Lctbb3RQEsyuesWWtmu6sQsdHWLO1yjBYLe2ibzrqeFF+g9sXWbfXLLcnwybNpVLHld4twpjm5X7f6DngGAsTbigEInjqsLZSx0pctTMtYnt073HVB6Yar4l6y7NA6E1HEYTv67IIUemzFczz7rHBx77HEa9zQErt1b+m2fAmMe27KYCnJ7tV3cciFCFNPWIpYo5mwEXrWPMBlNL/ikbVjdqvH+6hzPOmod4G0TftHNStjKhF/5Qh7FUglDQ0MCX9mXWkGAWqOBWqOFJocT9R6CscGJt5jix4ItAa851VnL2l2ZEVC270UfcjWxsKZXf+015gwC82nNKw3A6/EFMafqGv7RuZUlAWu/cbEXNHPv8Wl3yfgYHt0j4u2aEYdlU34skZgFruKMTmxdj76vsFditkoyMr1vBBFnNhDXhkbRq7R1rVo6zz5aqSGkjnRLlM5pLIRXnQScc0E3gWtYZ8ZxbKIMyOEJo/NZ7TvzAa59x7nEQqkcPy1GqxPKIt4OrMvcxrnWIyRftjyDgKt1uPYaDwa1/+Q9I7ZAYd3b5uK6wPggoQa8L5hcD9rzk0lA2m/ci5dVQyZEr0EO1kQysx7XNejZxp4v2SaS9bDBA9d9bD3+614Br8C+KuCB674q6L/vFfAKLKoCiw1c3Umd/tvZ5mjyaDxSYDTtgXy+D5ULFZnPsIIV5WHWBa/d0EmPPT+HazgRWChwXWgB9uLz/eoprnME57pP0+89o1Sfsqu7tRUBLeNuDX1VA5JESwvcb4Crdf7ZfDOPAHCt19EKmGglilmomhjgl4B1aX1qYcDV1rdtPb2Bq9tW0tYPovNGPrqebXIBITS62qjjpJSe2+VMjBydqcDVOE0XA7japGl2y6rdPh/BKi1NvI4i4HrOOefiuGM3otVqqTOQbcEAlTC+pxt7VgBQFOM1nISHFRTVpwvULIClkzIClBEoDY9jklG5Orv/zpqkWm4dhLDJhjiw8MnEz5XYsozFStDKkAIGvJaGSigNDckPP9Nut1CrN1CtN1FrEsCZ/kZnL4A8j2cTEtHdKm5X162bbDlRf00LgNOtQ/T9OLAefEccBJ/c8TC65xpgKAInwFBYT3YxIwm5E/Exs73uc+4YrnF87f1Pu5H5PexTtr1GzwYWXKfdO8SQbaMemA+EixsmnIyaFWO02HHudiSEBOuaiw50egd0xzrhaGycYHdMjC1EhSWK+lpUf9HYFC+3+azA1vT4tPJMIcnh+IxkXOYa5CE0/DKRGmO4zhe4xqCjA06ttkkoaftAr8eDtMUP+1lWtY0E7PbhELgmQHj32Kptam+f2boX6aJSiLZOk+7uP+kLrr106PX3XvdRt0y9/t3zmNI1uhed5nttvcaKJDwfVKZwzE7cnI9Y5UMKzLcu/Oe8Al6BxVHAA9fF0dUf1SvgFXiEFFhM4Mpobe6Kv4b4ih5soymRyfT9CJUp+WC4tw/wgy6nCx2J47UXUEqL4Rp/yI9NgRfRsTqoXMn3B0//936SNN+Jncw5TDiBDoFrLNGOvGvCCgwu3f4FXAl4jNNKZ6OxGJoy0U/+3ZHAtn076aLDNXCAa3IyNuh3Ww/pKqdDGOsMiyCU29J7O4IG1+T8PxFb+DGwJwQBJumKHM3yIPfQruYGCITbjCXLexRD1MZwDdvnfC+xx1bu2GU4MMIFvfZcvI70Cb9qvGTJEpxzzlNw/MbjBbgKcGJiKrr9BPToj/YzC30YdiAduOq5TGzQMPanamiXBrTpRnXsgkW5KFpHnTZsq0A/Z9yksbiwGkdWwKcJJWBDOWhogazA1Hw+J+5WcbgWiyiYhFmlYXW5FgpF6VfNZhPlWhOVeoCWlFkXZLKdDvKMD0vHq4Qt4PnU0Ohu/Y83EwtczdJiYgxPghZ3TaAXcO31d62j3tBTzJcG1slOABfCi1OZ2+djBEqLEq6LJEb9rkUwp06NCPYc/Kbko7ehFUx7cH/XMBPdAF416r0oo+1e24W94NQ232dYsf2F7T+gjuEinToJA8fR7S5k2AWUmDfY1nGvMBJmbA7bSUJWu8BqY+cS/vL8QYc/GvYjPlrm4SbKSoYUGBTpPjm+x4Fsmu/ZXnk/V7dx3EoysO4BLxxntVV0fSC6hjhwXehz2yDgGjhKPuLA1Sws2OP2iuGaBlvTytl1H05sM1uINvMCrn3uU8nwVsnjHbXaA9f53ub957wCXoHFUcAD18XR1R/VK+AVeIQUGARcJTFR19xrcEgBOw13jTTJR20bDZXHHxkeRj6XQ50OvCYzU6fPmIaHh2VCzc9xstzv5T4YLuQBdaHS2umh+Icc6BovgU7mIi3tu5Eq7ucHQc6kOt3axkvRb6I1n/IOup7F0Dd+TN32LFuhAzpc3YzdOknXyfHg0vy/Aa6qIEHQ6OiYTDyrtYppwxa8x0EDt1MXi8zynpHPtWnNCg1icVhhwWtXPUT7YeX89XpDJvSEFjKVD7O+q27dwNVCHaed9hS5v+stPUxAsh8MrkALGwfXdPSJNH1cUMmOKWemeyx54ARwdRNjueBT3Y9RLFULaOZ1nQOAa4iXHKLB64iVwTlRvB61bzCkwHnnnY/jN56AVrOJFvuRcbi6wJWwVcErt2cHIYQNjxlb7LB1buI7mPiY4aWwrZlf3Hqz7TQjDlYLcyLlbUzRTNZmdI/itFJjhaAKWBW4qquVf5e4rQa4MkEWQwgQuhZLRXG3Dg1rWAF+hn2qUmugTJdrI0CrpeVma8iDbkJ7fOPUNdu508CSG8c2rS+5QNz0trDsEszAQBuBUk7MW21XOkaEO9gHDMiy6d6yy3AxSvuWwFobE9RWVML9mOyrkrzMuScHHcZ3dv5k4lnajzAcg/vSRQlTjgRsZX2G9W126ce/221YTbYZ1cUuTFmwl3JHtSC6wwVQbbthwi3RicplTYxjfYoJoauNG2ti3dq1hHR4l97rNUZs93sWrHI4JvhvtQPZicAdHXpXMBBfkrvp93VM037Hf2tkYheimyRozuncUydHWpa9O9CELp7Y9p5cJLCHltY5yOFKZ2/Xg4tdMLRXHoUY6R6G+zf6fsCV97p4Yrd48+0VUmheY7dWRii9C+mj7mXaZspuCVuX4bmSY6g0AKfssRAVpi3YMdbtz+7FpyzgyxHnsZPK9PToaIlFtGNWl+Ytk/+gV8Ar4BVYDAU8cF0MVf0xvQJegUdMgWc8+1J1aJkH4dAFIPRwb06jB7JZdDlpkOc62aYZP6BmG9YTnXH66Vi/di1+cfMv8MADDyGQOJPd8OWJT3wiDj7oINx622246667BMDN92UnRpwYj49PYOnSJZibK2NqagpBECVvWcjxQkSmT6+xr8aAL9+xmgp43Stx3Wfy2LlCqJG4+DR3wyA42gW0wgmA67Y0E0Dj8LPF43/ttufo2V8nUXsDypQ9KEjV5CgErpHjzp1k2bL2cnTINRKmyORcr1/bmAWekHiPK1YsF8A5NTUt7WvlypUCBGZnZ1Gr1RNQksfLRXUrR7WTRks81JXF19IlhF7noFgs4Uc//jE2b9osbjN92dak1zM6OoKjjz4KK5Yvw+133IlNmzY7E98opqjEVHbaU7/6JXA9fMPhGBkZxdat27Bz504EQVMndI5DUq9Gp/mq5yMNXONwOaqDqJMQno2MjICLLHwx4dfc3Jy4M0O44rhVWe6lS5cKTNuxY4e0lxDsOe5Q9v/ly5eLllPTM7J4k/YKS+wA16QrLwKuNmmWYg+BWs4ktx/oMF/oOeyELdRAMhmvTbndMmp71n4W9gW9GDn2xMQkzj33fJxw/AkICFxFRw0pIAsZNgGR81+CtYBoXuCPTbIVHZ+bGGQhyexm0PNGMTAl4ZYzjIf1kQAP9tqtCPZzyWRcNoSCQNZcDplcXkBrPq//DeO3iss1iuHKNlEcKmFoeFiAK8FroZCXZler11Gt1FGpcRGPmuj4zHsigasNUZC8NsJg9+U6X3n9aS632D3BfD2piQ5MHBZMJnonTm0IbdmgsumxqqWNuvGN7eiygLAhhO72umwbd+E+3Ze2nVsNYuOu4751y5ccpxTEWqgdOVdtP3M1j74b1737+PGxJVXfhCbJsqSVTcuvCeqsFl33Grk0uofdsAbO2Ok6wZ1rsMfh00wjCNBs6U+LrnNCYN5j5F7Vu+x65ui+nFYv/e4NHO/ToGTYF01MY9M8tX1qxw1xsKuHDScRjdW8z/W+jyQXLJIDYiYRCqh7wOxOLOV+JhV0hwtdGhe410uV734eTY4JqX2hx0Hde4n7qJtsUxpZOishEez92NaTbRFhvVs269wH0koVbwe9y6XNOAWUWz06wLFrvcO1Z8Pxb3gFvAKPigIeuD4qMvuTeAW8AnurAIGrPkDrQ7P7UNnvMYxAlZNWulIJqfhTooOIiUlKRYyOjgoguefe+zA9MxOGjIulmQqBK/BHr341zjn7LLz3fe/H937wAzTrzZQsuR28/OUvw9OffiGuvvpz+MIXvtgTlqTpYR9kCXDOOutMXHjhhfjlL3+Jz3/+CyiXy3sVO0wmXkZBeTi1jhMHVPV7kN/beus3MdjXY3YD1yiJ1+GHHYaJ8TFs274du3btQovZZhJP9GmTOnfSPgj49qo7Ba4MwKdwSLf/6qfdScq+ANfDDj0Ez33u72J6egZXf+4LAuNf+cqXYXx8HNd86Rrcfc99Ccg/GLiSLeXzBQEw69atwete+yeYnJzE297+Dtx++x0YGhqWSXy1WjHxZRW4rl69Cldc/nycdNJJ+NjHP45rr/1uHLjayW7Cgal/7p5mUSrCxbe85c046sij8J73vh/f+MY3Ua9Xw7iC3dpZuPbIA1eFF25tR1B++fKl2LDhcBx99NFYt3atfIgA/K677sQdd94tQJWLJG5b5b8vv/wFOOzQQ/H2d7wTtVotBlx5DE7qDznkEFx22aWoVqv4ny9dg4cffrirybmwVcdHG4s07izuBVwj19z8emO/Nuue327FJnDVPqBuZfuSCbjpGOHY5ABXhhQgcOXCBd2d7E8SF9n0KTeOK6GbAFfJHK+Z4OFkhNekdZqAiJA13LFgMq2LNgkHdS810hYMLIxzwUQMzhH45PICRC0UTQJX63DlfYlJs0rDdLgOC8QvlgqSCKvRaKFcrqFaq6MhuyYUvtClyfucdTR39alMf0d3Ggy35Zf2lQDRseNrg4udOxbKIFoj0vHP/I/2JzdwT3x8TLYzF6LG6yZaxLHfSQJXt+u6cFk+1yfcQazHO8DV1neokbNI5wJYMROmOAXt990dDPHv2UU2o1Fs0SK6KoXa7lVauByrvZ5xr0MonrpjgKt90bGT2gadDBptC1xbAl3Fby3OW5PhMIWgWVd0ErjaOrP3yGQbdn9PQkW3rYiO9jnRWeCL10MCdIfxe7W8GqCj930kra5ibWVfgGtc9lhT13GyP3AVU3OfoTypazc0Tfmyo6ObXNatM9ub+wJXhjkxNFlqwIwdYX+d3y2o56f0+TUdRvMcx63xwHUfJfZf9wp4BfZRAQ9c91FA/3WvgFdgcRWwwFUe7MTVo36qkZFhrF27Rpw+GhPPOInMBHdoqITly5aKU25sbFSAFB2jy5evwLKlSwS4Prx1Kz7z2atx3fe+j2aj2fXIps+I+hj7R69+FU4/7cl4y1vfgZtuvllcV2lOyVcY4Pqud/0Xvvf97w8MKxCbNpmyTUyM47nP/T08+1kX4cc/vgFvfdvb0WwxjEH00h1ivR0PyeOGrhezZTCfzWGoVJKELZw407FbrdYMJBrscFX4vfevffqu41qVKwjj1AF/9fq/xBNOPRUf/9Sn8M1vfRuzc+UQeiUhVfhdsw/WboHem1LxwV62PTPmJLc6G9bhTljD1tQnrsAgh+uzn30RXvSHv4877rgT73jnfwjY++hHPoiDDz4Yr3rVa3DHnXclnGv9gWsuR3C6Gkds2IC77r5LFiYIXAlZ//Gf/hnVShUnn/w4jI2N42c3/Rw7dmwPHbcWuB566CH48Ec+hptvvqULuMpEz8IHB7T2gt50uL71rW/Gxo0b8YY3/g1uueWXaLUaCwKu2iTSWtj8QwrQvUrXIZ2VXJhxJ3QHHbQeF130dDz1ggvE4To7OydgkWMMy3X99d/D/3zpS7j33vvC/m/L+2//+i94whOegEsv+x1xJIdAwGhDtzIXbU4//TRcc801+O///qCBbPFWadtyL7Bj//5IANdIyj4OKlu3ZpJugau6qaMEaNJPnJUI12lHh+t5556PE098nIwu7E8ax1XjudofwadmcYPhJ9jn7ORdFzzMNmtxvGpb6HS4N8Juv9bY3fx7wgSaCql6wVbWiAs7XQCrTtcsYBJkWeja9V+6XPN5WQiUhFnDQwJbh0dHwHtYLp8VqOU6XC1wZdIsDVmg8DGM22tdiokdGMmxiHq6sLirnAkY3QVtDOfQLd3xa0hCxyQc6zXGJgFfb9AfB648fxKquoAsCYmS7t7keZPXZ+s56RK2Y43bD6OyRwnM9FrokNUjxz9vQav5r34gqs/E/S7Z59O0df8Wf18Obtp/9Hxjy5scNpO6tDoZtIIOmkEbdXGha2IvcbnKLoT+Lkt3XLLauXXTF7jyPD2eOpLA1dU4+W9bVldHGQtCJ2x660wba2PPZAsErsmz9He42npLvzZdyOr95JJc3+zewZ/+LBl9L/m+ezI61h2Hq3P/lYW9AcC1f8l63cujsjLERqweErHCN671IQX25pnWf8cr4BV45BTwwPWR09IfySvgFVgEBZ5pHK728Y7AlZPWQw85BC992Utk6zMnq+IIKhZQKpbkwTmXZ8y8jDj3KpWKuM8ITrgVm4l56vWa/JuQ6LvXf08cpJF/VickFipyQkmH62mnPQlvedvb8fNf3CLAdXJyQrb+ytZP88D7nMsuxWmnPRlXf+7zuPkXN0scQvviFllCmF4vmXhkMlixdKlAlxMfd6K4W6+++vMmRFb8idp1HfSTXidN1CIv0HnFqpVYsWy5bE0nMOKkvVavYeeOndi1eze2bduG7Tt3OdceR7s8Gt1V7gQhNjGOxYLtPUEIRVtg+AJ7rnBy5swe/r+/+SucecbpePs7/x3fue574iI0+wpTL4TH4PGWLpnExuOOw/333y8gPgJsql33K/73MKGPA3y0TZiwFClO1z5TJ3WxJRyWbOdveP1fSPt6+9vfieuu/z7qjTo+9pEPgRDw+S+4Atu370wc1gWuUfuxTjMe89xzz8bLX/ZSfOjDH8Ett9wSA65M4PPyl12FySVL8J73vBe//vWtoR79gKtMomwsRP0ldGHa95Lljxyu/xfHbzwuDlwTIQUi9Y3vSRpj/K/dM9AIuPLaCFSHh4bUWVjU7dwcR6iJLtKMCdi+/fbbQ8jMPvPCF16OCy44H7t37cJNN/0CdwrkDnDYYYfg1FNPxYYNG/CjH/0YH/zQh7Fp0yYBhV3A9dLnYHZuLgZcx8bG8PznPw/Pe95z8cMf/lDqeGZmpiuOndsaBwFXGz5C41Ayk72OGgtxuGp4i7g7LFl3ocPWbC8P3zewKASijsNV+ocdOCVp1lKcf/7TcMrJp2h8VgJXSZ5FJ11LQgzYZFrqfG1LvF8LXwWiEbaapEIWvMr7RDUGiBC+2r5pHa4WTCehpC1HL+iaBJYWfIZam5ACrrPVQleOx+J8NbswJH7ryDCGR0YkXMfwyDAKxTyarTZq1TrqjRZaApdJMDIoMCasga16HRa6WHd9/H6RhGexkBYJt6ZWd/R9q49b73b8t2NoUgsLgvtBtH73QutmdoGcvQ7XNW2PbyGqe39wz+2WPw3O2mtJwtnonOmhUZJQ2NZFBFijHhu9F0HWfn042e5ciGz/7V5fmp7dwFXrNe26ta+712sXLLRNtUzSrmbQQaPRRKPZkgR2Nv3ooN0yacA11qb6LUb22DYf6meu22pswbIsTaesEMv37MI1u1SfJWy3jbv3NvfaFxpSoOv+12P9PGrP0Te6wPg+LoAn+2jX+J54Rou3HQLXXBRSwAWu5p5sOXzocLV3lL6Lz/Ndlo8D17AfGzi/cY0Hrr3GWf93r4BX4NFRwAPXR0dnfxavgFdgLxW46FkaUsAmQRVHUgYSC/HVr3oFJicmZBJKeEqg2mg2UC1XBSwcfPB6HHXkEbjlll/h29d+R+IrzpXL4iwjyKgTxjkvdUDphEPjMw5rtmh08OIX/yFOPeUUvOe978Ovfn2r/O3444/HU847V8CrfbhftWqVXNvWrVvlPJyM2NeePXvw9//wj5HDJIHy9KEeWLNmNf76r94ok+7/es/78LOf/UwyV9PxROch/06QzC3z27fTcaivtMmlnWwsW7YMRx11FE45+WSccMLxWLVqpcAlfofb0nleHnd6elr0+tENN+DXv/61wGqLscI5ixhZ4g+5UZLaeSSG6t6rndI6zAZgK58TCzOtKclcJZOBANfTTxP357XXXY+qs2271/dY5b9zybNx5RVX4Ec/vgHXfve7uPPOu1GtcSs7LyDpoNBYq6qtuvckxqTdzmzsrQpbeQgbM1J+cUBqP4eyBVzaHnmsjRuPxV/+xZ9LaIy/fdPfGXifwUc/+kGJG/y85xO47kgUk+e2sQfj0MzCIbaLf/6nf8DNN9+Mj3z0Y3jtn/yxwMd//Mf/jTWrV+LP/uxPcd999+HTn/4sVq5arcfvEJBN4KyzzsCKFStw/fe+jwfuf8C8pfEV77nnXtkOb2Gc20aTbdW2fcarpMP1+I0b8dd/8yb8/Oc3xxyuFI/bsA859BA89NBDaITxTQUjSn1IEiIJIVLScCJMTCSLMiVZoCkWCtKfJiYnsWzpUtBRPjExAfYRAlWGU6ADnvFwP/CBD8riCV+EZnSdX3HFC8TV+vGPfxI/ufGnsvXfOpNPOeUUvOTFL8Kxxx4j7tRrvvxls5ijstHhyjjPF19ymYxHqkMGxUJeQpG8+tWvEoD7lre8VWBtCIlsH0/p66bzd4UViMYFjetoIWASKMUXF7p7yXwcrlYfFwixriyokCZjk1nZUyQm20uXLsMFF1yIU04+VZNhias1crcStnKc5484X0PYatzlAlw1tADrQ0IJmHPyePI3E+bAOlw17KS6XZPXGl2mDkK94JdbZtcJyURZmXw+dJ+6oNXGdbXAlf9l4iwCV7a9kbFRGY9LQyUEQRvVal1chbyfyPCZzaGYjwNXNQ5HLt4ky7CQMQkmk5A5LGeKwzW22OVkPk8ugnHRU8MrMNlWIpZmn3jOaUCOxw7r2hRKtHW27dtyW0hr60vqxiT8su0ijC+ZSMSVdn9ItgH3Mz0hldwwbbKlOGw1t6lYqJJku4pde7itO3LL2p0Ytq0lP58sRzdYdUG6GcwdWKn3Czlq6AS3/ZchBagfFwEY3qLRYh819zm6jAcwMn43WceuxslrTZYlzeHar1/G23aUXCs6bgS+ddnceScRmiANUMc+n3C4drePdDAYlr/P40BYHeGH49eaXA4bdK392npyrOPvabFzXQ1d4GpblP2e63AVN7Q0q+6Is8lrjn6P11v0+KiCDco3sHG1DykwqL79+14Br8DiKuCB6+Lq64/uFfA0AWZqAAAgAElEQVQK7KMCFrjKc7whfnyA4wR13Zo1MkkldCEYLFcqZvsvBMRe/OyLcMklF+OrX/06PvShj5iHMz2O5vqNP+EqcNUT0Qn6pCc+UZyDfJ16yslYu3YtfvazmyQ+KF+1alVgE8GOvbYjjzwS69atxZ133SUwVOMH6ovb29/97neHBeGDZz6bxfp166U8fECnS5fneeUrXi5lIbChO5cQiFCIMHflyhUyibz2O9/Bt7717fD4cYilf+ZxDz74IJx7ztk4++yzUCgWsOmhzXJsJjyifl//+jckJihjUR58yEHYcPgGTE3txhe/+CV89/rrRVvX7cTrO+aYY2IhFWwpe8+39J1KuYLb7rgDM3tmB7QMx62YALTdkzKT8CwFuBLg9Xq5tf+SF/2BxOhds3o1Nm/Zgmuu+Qp+8tMbsXXr9lSDq7vVLsya3nK2NsfcYQpcCQLZNrj1fPOmLdi1e1cP9yw/HQeuzFj+oj/8A2nP1157LT7y0Y9Lu2Cd9weuapOdGBsXJ93MzJRci9tWCN/f+IY3COD5j/98l5yHYP9f//XNOO64Y3DVVS/BD3/0Y2nvz3nOZQIQufW/V4IUqzfh7bXXfqcHcLUdWj/Ndk0AuWd2Dm99y5tx/PEb8ba3vUMWShoN1qFOVtk/nvSkJ+JZz3omvvvd6/H97/8A5XJF3mO7GB4ewtlnnSmLFkw8x0UTwlW6VQn0+F/2V2aK5wIG64Tf4zEYnoELDowjS+fw7J45XH/99bjxpz+T47Ovv+qVL8fjH/94ca9+85vfFtgawjszkbzoWRcJdN29e0oWWDZv3hw2QQtcLyFwLUfhLs44/TT86Z++TjT493//T4HfMTDmhGVI1p+p0H0Aruk9RPuZ20v605SuWKIJh+QgmLJk6VI89YKn4yQ6XNsErW20Wk0Brxa4EbS60JWfEberkzTLOlwlvMAg4GrG5yR0dK/VhYkWzNo6sLDVhX82jquARuNwtTFc3Xiu4nA1oXDk74W8jMcjoyMYGx+Xtjo8MiRbuOu1hmzbVvCRkb6cz2WQsy5yZ0Eqgq4RgOX1pgFXt9xd4DVR3S6QzhC2mnMnv2d7NluOm0TM1cg01thYlAbO3GPbNqCtNXKbugDPfkaScjlgl9cRAX+FPZFOTpI10xWSC0KD2m68B8WT+HSBt4wmRrQvu+iS/Jy2LVsOC52iUAN8P5m0LW2zSLIsab3dicojSRLDWLuOa1oiVZjfmSyr2WwLcG3R4cqFDifZY/qIAjCZmVtfC9FV74j9xyC3jbnt1baZtJu5/U7eJH2K10t6vPG0MTjpcH2kgWvf5dnEm6prpJVtY7ZsCwWyNglder3S4ZoPHa5yLzYfTIYU6AtcTSgUZzlAQ8IkYrTaxXWtg+7QVsmyHe8drr26o/+7V8Ar8Cgp4IHroyS0P41XwCuwdwpY4Gq/bZ2UodsydEDGj0/gesmzLsKll16MrzjA1e4tI3BNPjTrXxS6rlmzBhc/+1k49phj5G+EjJwEb9myGeU5hh/I4Ctf/RpuuOEGA1306e8VL3spLrzwaXjXu9+D7ydiuCZdQHz45Jbml7/8pZicmJTJE12ndMwycQ4nMYQLhEJ0dxEEEX7yZ8vDW/Htb1+Ln/zkJ7GJmzsdYUIVAmBCupMed6Jslb/hxz/BjT/9KdavW4crr7xCMmC/+93vwd333CsJxjYcsQEXPOU8gbN0Dr/3ve+TzzPGrT32U596Af74Nf9L3IPzfclEqQM89NAmvO3t78Std9yR+Gp8cjA2OoZsLouZmT3h59yyUROrjwJ0qc0uh2sacE2buBDUnX/euQKmGVqAdfWta6/F1772Ddx97z2Ja407LrIZjSE8t4eOZnXRdU9yO1ixcgUYcoJt6rNXf07i86aHK7BTFoUrbI9HHrkBf/anr8Phhx+Of/u3N+OHP/qRbOmkc7EfcKVTm9998pOeJE6zL33pGoGK9sXrJMi//AUvwLnnnoPPf+HzOOP008XhynZBB/fjHvc4fO7zX8ChhxyMpzzlPNxww4247777JV7f2jVrcNRRR2LPnlncc+89mJudC0M4/OY3v8EDDzwYgkC6v4844gjZru+en/9me7/nnntkK/7f/8PfSR0QqNKpXC7Pycfp/Dv7rLNw5ZUvlEWHm35+k8DJzZu3hDpyoeSv//qNePypp0jfIUils3xubhaVSlVc5+xHvBYuOLDP0Yn7q1//GrfddruA8FbQxNxcWRzkrvuTCzBXXfUiKev73/8BiZerr2hyy7qnU/af/+kf5fhveMMbJWwJ+xJfFrheakIK8G/HHH00Xv/6P8fk5BK8733vl37dBYOMxUndwqF6+o9EjFwXAmpbHORwjTdv11k0yP0alT8ez5THiBJndQMtUc1QHttXCFwveOrTcfJJp6AtwDVAqxkHruxfNrSA/led5XsLXMWS54DhpPszeZ1J4KryxxOVRYmzchLDle8nQasNMSCxx01SLcJXQlcuEIyOj4nzmvCVULnRYPI/zS7PXRgcGws5xnC1TlJdkHDbjXXG2zEpCVzTnK72+1KuFODq9ttMzjrno7oM2w7bnaNN0o3pAlfr2EwCV/c7tmxRKIDImejWkX2f1+7C2lifMOAu2cfcsicG/B4xoXvElzS7ZNJAp7SfbFeUENON43empB62rbltLhlD2O2PyTKYwaL7nhPuxNDkTDaAUDcwlCYoQwITZXE9o9Fqo8UdHpI8K54oMu38si+kz26VJCyL/d4jMVT4mYQNVM5jF+ktLU4JDxQCVy7rOQnPknony9OlT1vHePuKJZGTP+6Lw3VAsIYBSbMGtee0una/wwjYvV8ZZNqFvQau1kwRjR0OWA+Ba/zsLljv774FTvDAtU/d+be8Al6BR0MBD1wfDZX9ObwCXoG9ViAJXK3DopDP4aCDDgKdf4lHMfmVUOecs86S+JQ/+OGP8OUvf0XtGeGcJorRyi31u3fvDg/DBz9OeumSY1xFPv79znOeI4l8Pv2Zz+CuO++W4zDWKV1snBDrqwMmzeoNXPUz7ouA9Y//+DVYt3advBe0O1ixfJlAsC1btuDBBx+Sre10htL9Nj0zg+mpaYFBBKjc2mxf7mo/i0mI9dzf+12ceuopuO2223DNl78q/6U78WlPvQDPf8HzcPttt+Njn/gUtjqZ0Al8L3/B8/HUp56P+x94AG9+y9uwfds2k+wG4no8/ynnC0QY9LKlHR0ZEQi2e2pKgevtEXDltlP+EKDwRRh89plnCgz+3g9+KN+xstnj8VirV63EXXfdg4c2bZLP8uWGFPjOdddLbNreUDMOr6jZkUccgUsuvginn3a6tC2C829da1zEKfYhbm09aP16nHj88bjhhp8IUObLTvClxo3bZPWaNfiD378CJ55wAj7wwQ/ju9+9rse1uQCPCeJG8PtXXgEmzCJgZWzPH/zwB8ZlmsHHPvohcTE/9/lXYIcTUmD9+nU48cQTBJo+/vGnSht/y1vfjhtvvDHcys7rY4iCM888E1e+8HIBudzOT4frBz74ITztaRcgl83hM5+5Gueffx4e/4TH48Mf+ih+fANhMQTAXvWSF4NwlY5Wttmky8g6Uph07gUveAEOOeTgGGyz26sZ3/gtb30bXvO/Xi0OaoLhv/jL10sfYKzk859yniST4/GpNd3ddJITjtq4F+xPz3jGhTjuuGPl+3QB02m+a+cuTE1PY252Fhs2HI7nPe/3cPjhG/CTG2/EN77xTdx6660CsFeuWCkOWrpgf3bTTQJzua2dLy7eXPnCK/Ctb12Lz3z2cwZc2xbp+HI6Hbzpb/8G55xzNv7rPe/FV7/6tXBRJnS4XvocuRYu5Lz2tX+Cxz3uRHzqU5/GJz7xyS4noo4axsWdcCfbtmYaXQxyReNClNCI0L0fWNJ1EXcVyw6Y/Sbc+l4SkKnh1yxjuW5X7RTRtmtzoQJcL3gGTj75FNGczlZ1uJo4kW1uX2YiLet+JXDl+xFwlVAfJjEXQSxjbQuQlXACyZACUTgB3eLKz2o4AttvJTGiI4cAMxXdhCCIA1fb7234Bpit7y5wjbldTRxXm/iR0JW7ELi4MDE5gdGxUbknNJsBsrm8XAp/Zz0W83S5EnqacBEmUKUNLWBBsrg+jQ4yskhMW/PfsFqjetIwOFF7c8d4F5IT+sacc8lVUCcGdTQemliz5qDyd4YdkD0nhPQRlEqCbGm3Xf3AQjVdnLKvqK5NcjQTW1hdjywd24LpWUYD7Rf271Gpk/3Fuj+7FkXMV6RpO4nEbFvS0/HNfn2pOzSQ7VfJhTzb95MuV3N2t9oiXbTIXa9kP+0F4CRERE7bG+krYyjT/dhqMp5yIDFetZ7k6rQfOWfTQDz6iteY+Vvi2lzgalqoc7ToSFKnBMFdzmHTx+WEcSppj231y3HnlInpGoPdift5qrCyQOEkZYyBW7sc3M+jOmhrPPtjpFgU8iFs8V2bEWL6mtA1oWJ2XA77YbxU8XAk2uti44Bbqx229pwAd+3HZglS19jDq5Z/m7bR3QSt69y2g6i2Q4erOZ7rvtZCx5NhJqH9iWuHelWZ/7tXwCvgFXhUFPDA9VGR2Z/EK+AV2FsFuoCrgQ+T4xN4xSteirFxAlHnCd48CBbyBYlTumr1aoFQmzZvSk2JwIczxp9U+BV3nrgPbq95zatx2pOfLEDoF7+4WeKgLl2yxH0Eln8/9YLzcfLJJynEue12cWnFpxcd2brMZDx8caJN1x9DBnAizC2lF198EQ495FBc/bnP4TvfuU5gDd16MmdIBOaL3CLyrilDBuNjY7j44mfjmc98Bu6++x589rNX4/Y77ghhzhWXX45nX/wsCbfAbOiSnMd5rVu3Dn/+Z6+TBEBv/r9vFUin2drNQ3T/uQOykrWYEyC9poPXrceb/vaNAgfe+vZ3SlgBvhhD85STTxLX4c9u+rnEXD3pxBPxkhf/Iehy/dRnPitJzSyM5XfoCnv5VS8WAPfpz16Nr339m5gtl+XR+01/81c447Qn44v/8yVc+93r8MCDDwhI05frTI0e+ZPxaJcsncClF1+MVStXSiKpnTt3hg3DJmKWb2cgYPyyiy/GBec/BZ/+zNWS4EzbUTyLNlUT4HrlFTjhhBPwwQ99xLQ5Czpc9e00RSe2jJP60qteLACddfBvb34LfvADAlctFx2uhxx8MJ77vCvkWhka4phjjsITn/REnHnGGeJwpHvzllt+iZtvuQW33npbuCWXrub1B63D2jVrJSncjp07JelYqTQk8G/t+rVo1Bu48467BMAfc+wx+PCHP2rcuQpcX/bSq/DTn94oZWI7igFXCwgzGUl0d8opJ2PJkiVhYXltXDg56aSTBNoyRvLrXvtaiYHKvsGt+7fc/Eucfc5ZeOYzno5Nmzbj+uu/hy9/5WviXLUvFwSNjY4KYBMQ67zo9j366KNx1UteJH2OTlK2E8ZKZf3QaUjg/oLnPQ8nnHi89HOe54477pA29Ad/cCWe99zfxfvfz9isX3H6dtgrwrO99KqrcNlll+DLX/4qPv6JT4izlu3zX00M10sufY64E1/ykhfjsssuxVe+8hX813+9V8N32D5mwJg9qNvl5uN+C7/nZJB3gaurWTLeZzRNTgLX3rAo5mI0J7eTbAv/uiCLAE09psZwfTpOOulU0VZ/CFSbYUgBSZRl3pNYriaplt1K7ro2JSmUxHI1P2F808hxayGb7myI4p/a35kc0H3JMZ02bV1rtj5cxyEXY9IcrpEDNqvO13xexjQLZblzYGR4WGIMc8GPZyTU4vtEC4ydqcA1L7sMeO5kOAcpi7n39HJyJuvc/Vys0M4voYM0sZ3djnm9vueOh9K+HXdzcoEm+b4LHNO+637fXkdbgGpUz8lz9Fp0cP/uQkj3vqtliRYu0vRNXlMSaCaP577vOkAtZHXrOA2OxoA2NBppGjTV76o2aa+kLsn7GH9nW80XtO2y+6rrXF2uVSa7MzF3bfb4dlqcg14NJREbPlnWXl/j39k37POGlD8EvobUma3pPcuYZTLQiFvakFMsM0N3JF9xfe09u/sKw7Ghz8UrTu33UBUdP9m2tKxJUm1OZmMJi7s2+UziLIglTq0LE/bZRBd4wpcbfzXsxzqMS/I0PvvZp1H+24Lw0Emd2vLCjQYKz/X5Ueq1Q2d/dD1u25Z+ASal7C2uDynQr9f497wCXoFHQwEPXB8Nlf05vAJegb1WoAu4GmfUkslJ/Onr/kjiNDpPguFjJ0ESwQ6399LZtnMHkwmlPZV18M1vfRtf+/o3UoCsBZgQ192THeDKxEJ00dmXnRjRmUR3ILcwExIyuVWzpUlebBIZJtr5wAc+ZLJKK4KwD7jM/P73f/cmgT//8n/+Ffdz63YKaHUFdR+O7cMooe+VL3yhxOUkOPvxDT+R6+F1/v/svQecHcWxvl2bVzmiTBBgsiRAZIyQQAQJECCSCSIbB5LhYpto32uw770m2WRjcvA10eQMQohog8hJgAJZZFDe+P3eqq6Zmp6eOedIu7L9/+bYYnfPzPR0V4eZfvrtKkyUUJ5tt92WLr3sMnriiekRTLXlgS/PXXaZyIAL4BG+O7Pyoq/7UeRq9wX/aCcaOnQo/doB13P/8Ed6862ZXBvYdn30j3/EKicAuxkvvcTuFXbdZQLtufskmvHiS3T9jX+hD40fTPj7POqIw2mLzTejiy/9Ez362NQoqAMUrvCH+Rmg9syZDBfffe89mjNnDuc/HNQj2S6qqI0aGxoZqH86b56UmQ0r4iTWVDg/wuuuvQ4df+zRHIzphhv/j+688y4+P95O6LZZUju7qTj4oAMZ1sOn8GNTpzpzJycTVhfyvbW+x0Bz/fXWoS5dunIZfv6LU+jtt9+KtiiqS4FTTzuD2/zIERvQpptuwoGi3nrzTXrp5Vfp73//B2/Zl48qbhD4qhcdceRh1K2rLFzAZyS2uKONvP76G5FyGMqzQYMGMBzKA66AoNoXtC2ySlD+iNWBcTZo8p570OTJk+nmW26lu+++h7fjw4crIDwUqp9//hmtuuqq9NJLr7CqFf2njbdvWkVbPOHkiWKK7MEHaz/a/wf7cnAquC5AHcBfLz5QE26w/vq8jRsqys0334zdcLz11ttcr4CuR/3wSNptt13owosuYf+tyU9ywr3X5D1pypSDuG9BKQy1rQWu++yzH+2ww3gGrlDTnnnmWfTYY1MTfjEV7mn762jgqn3ZAp6w/syHrl7RMR32ttVr9UbbPY2iKmtu3Lt3Hxo/fmcaMWJDhjgh4Iq6ZVcD7E6gxQFX+HgV/8lQ3En9O9jmYKtuq09BRad6FcCqIEpBXTtV+QOGe/7EFhAQYSGI9eFKNbVc76pqjWBrTY0LKlUdwVaFrvgpfod7sNKVVbIIqlVXx+C1GTsBqqqoDn5cnQ/YPOBqx3SUP3YtENCZGSjt1zL+tsDVwrg8oKr2sYDKB472Xvo8ywOxNs3g4gOkihkLlJrXLHDpg9Y09IvBlebbd9tgy5MHW20erU38dsrQz7mnCNVLbAMsYLh9/2YB1h+rLHT06yUEJG3e0ObqG0SJDbdF6BKtcC3Q0kqLoELXYHbuZQDANXuZxh9Gk9vuKwGuMgKbhVRD4bhMDmqGysftqVqWT3RBhX+6Z4z6Sg7ZPv4uqbRMgFH33pB1vbxfhMsu18TvosmFYzmaJZqO87B8wNUPTJWAsU6oII9dAcey0Ba/yWC8ihbfUm/iSVcUYgtVoiOdNHC1Y25NFWPezKrZoFC45jfb4mhhgcICnW6BArh2uomLGxQWKCywPBbYeZfdE5djiyhergC41lprTY44rh/7ygXQuMUWWzB8A2x66KGHHTEzybmthZ9+Oo8++eRTB4QsDoghChSu8IN53vl/YOXbLhMn0EorrcSgkqGC7COUezjYs/rw1TgPM16cQW+//U6kGIBfS/h+jScxsi0Sk2b4rvzNf/2a3nn3XY5E3+xUpTiGCTgm4rgOSji4GLBwi1/L29t5Yo7gRnvvNZkef3wagyy4IND7Id/HHnM0rbbaqlweKB/9D4qwxeab0tE/PZrmzfuUzvrtf6dUsPYaTZunHGoHvHq7L4YOHUy/OuNUp3D9I73xFhS+7bRSv/40ec/daccdxtMT05+ka667ngNqrbP2WqwGxXZ9qFgffPiRaGv3mmusSYcdcjADwMsuv4L+/o8XZNJRVUW/Ou0UrvN58z7jgElQmc2ePZtef+MNBogz332XvnVQUPMPNW6iLAhqouoYZYWucUVnVhHD/B/stx+rmhFY6aKLLiG0JZ3kwM8ogLJ+AEPHjt2WVlt1FQ4m9cqrr0ZTD4DUOXPmMmCUTxtBZXzAAfuzX1kAP6iNETTqpJ+HgSvqEXUK5R9g82uvvUHPP/88vfvuLGefqHKiPPbu1ZN+eNSRBFUopqRw/bDuuusy1IIqFq4adAI6cOBA9h25LMCVu4QPXNmdQQP9x3+cQCNGjKDf/u5/aMaMGXTO2b9n4Arfp3CJgD4Gn7fYyv/pp5/KRK4dgWfiCapMos2GVQ+4ov9sOGoknXzyLxh+XnLpZdyP5dNOq622Gk056EC2MRZgZs+aTZtuOpoAAe+86y565ZXX6Oif/pgmTNiJ/vDHC+mRRx7zukwSuO66y0Q64ojDaPr0p4LA9eKLL6EDDzyAla8A8a+88iqdddZvaf6C2EXIsgBXH3xpv4gUcqVcCvilSs1jQ7gUdZH0YypmdfjD274at8LkzWDr7bbbMQKuAl3hWqCZxy7+G/9aWhg64idAqwbVkqCH8T+4GoCjSXYp4EBsKeAqyCYHuDqQEJXPKNmlXOJfVcBqjcBSdbfA3zlVq4Nn6k5DXQoodMUYDnUr/tXU1VNNXR2P63jWcAAbALjqava7bW1v4bkqXLUNRJAEbhOwqd6DydY2FrDZWvKBq6Ztf9rzg+0iZwExqRpMqzRDoNYuOEaAqSbZHn14q35jpZnGPreTiw++T1xVBOqCVeyiKARV80BrqBzRM9S0VR4DrEI90M+SdYX3D38Bz+vUOuoFVK4+bFb76PfIiwJX+FHH7+Ca8LqC544CVzw/QgrXrHYV5dBTuOr9wyVI7/ixj/J0XQoQlMUVGfcTnwi4Sv1C4appALj6Q6HfVsPQL95VI++uGR+nmtajvp0EGOtGm6QPee576upEE4ietW5UQiA0XjGWNxv1qa8/rSuGxHihY3gCXsdliPIZb1RgG/NrHytdY/cSFnT7ttN8uMtYJctuUGT0lJ++GwTJKAlwzf6MGNyQe7w4WFigsEBhgc62QAFcO9vCRfqFBQoLLJcFdpo4Kd4uxExTXlr1xTmsnajiwFNQo+0+aRIHt4JCM9YrRK+1ya11/DLqA1c5F8AVwYSgYITPV8Cwl15+xflEFf+h/gc+L485+mi69rpreWsxfO+pytWfcOFvKBiR53332ZsefuRRuvLqa2jYkCE0fPhqNHDAAI7k3qVrVwYIiHD+wfsf0BtvvkkffvCBlMO9FPft24cOPOAA2nLLLei6626ghx5+ONr+jBfdjTbaiA49ZAqXA6rSuXPnBvO/5ppr0GmnnsK+Qk897TT2V5v3iSZrzJzltV6VF/Anesbpp7KPvvP+EANXQIkNR47gYGM4H2rC6U8/Q10bGzkSPVSuiFR/8623SfCkqireJn/QAfvTV19+SdfecCPNfOfdKFu/Ou1Ugq/Qu++5h32/fm/NNTlIVffuPWju+++z4vWll19iAIvgZ+w30AtmweCuOtmyqr25EsA3Aosddugh7Ef3yquupmnTpkfAB1UBleSPjjpS3VXy5LRX716sngVYXbQIUeqFuaIObrnldnrttde5LGi/kyfvQZN225W++OJL+tvf7qA999ydBg8e5IArXDJIW73h+qtp2LCh7OsUYB9b81959RWaM+d91y50c2Rce9FEsqaGfRVjuz2+g3/T448/jn2eXnLJpfQFB44S1wmA4iNGjqDp05+kb78RFxQImIV29v7777PydMmSJTzvnDN3Ds2c+Q67w+DgSVY5ZCZv66+/Lh199NG8eHDOuedxkK3zzzuXgSuUpPBBDH/Mv/jlKewaIw6ag7tbhWva96Jtq1iA2XmnHenIIw+nRx+dSn+84EJqbm6K+j9gOBZHsJACJexjUx/nhYivvvyK1dUo109/+mOaOGHnsoEr1KtPPhkGrnArgs+VV17F7WTs2LF02WWX0e233xFN7NHPZayTTzkKVwu4LCSxwFV9nJrW4H7N16HJfDcfuPIZNiiOgQw2dW+Jg/sBgOu4cTvSyJEb8njFkLUV6lWAVYGtGjSL3QngHABXp27FvVXpiWM4B/5f2+HjNfLf6kCw8wcK44qdHWTlASuG57jW/9ixO+L6NnCZA6sY2xi66mKDCXDFilcGs3ApAF+s4lIAfqNrauAqoJa6de3GwLWhSxeqrW/g8QOwFSACW3wBWwFdrc0TtnftJzRmC/yIj/iw1cIRHxza8mgKIdDv58tXUobyZdPLO+4/PxVMRtdwYKoYuuqOA18JrOenAxzJER/Qx7ZI5i4FkMx2bJwZClAWsp1fD7Zceo+0z1ablyoSN8buPcm4VbD1Ya9ItOeAwpn7oWtLyAPaKRSuWPxTlxYArlCcA7hiMUTOlyBv1qVARwLXUFqxm/7ke5w/soXadDv807bj0R8DV7UZgKs/EqSBa7I/+fYWa4Q/kpY3KpoOKvAxqaS3KbF+NSFzjWGxph3KbwT5A9lKjnOhgF8iYVXIzaNmpGoVQGq/k5NV9xAoq3tvlGsAXF0fdIFDs2yHQGexAjj9fBo5uD5vKCmOFRYoLFBYoNMtUADXTjdxcYPCAoUFlscCEyZOSlxut4zp+2loO1UKuF5zbSpIi06oQvnD5BYQBqATQAq+UOH3EUrR5uYWBkR33HEnvTBjBm99Dn22324sw6Rrr72W7rn3PhNcK9HO68oAACAASURBVD7bvgTjfif9x4k0fPXh7NNx4cLFBCAF1V2vnj1p4aJFtHjRYp54A4A1NS2lGTNeZKAKkKgvyPCVedBBB9DAgYPo+utvoH88/3wCLE+evCdv437wwYcZTPr+WzV3MXBdStiuDkCbNVHzbelPLYYNHUKnn34aT2bOO/8CevMtbImXDwDx7pN2o9123YXdA1x1zbW0ZPFihqVQOEKhymrLpqUMGvbde2/ae/KefO4tt93GQFJfswF1t9xiC7rgootZMQs/rHD9AHUjAhN179aDYSBgGrZ7z5o1y4N4WTqVuOSwPwKowc/soMGD2V8vwLb4DI1BBkD5mG2+HwV6gb/hkSNGsG9hqDdnzxF3Efh8+eVX9MLzL9BHH3/Cf/fr15eOO/ZoVsj+9aabWZ174ok/o5WHDaOf//wUmvmO+ADGJO36665iP6gAls8//yIHiWpvF9/B0r68yRLYvMxS3ERFFDMA/uPHj6Pjjj2GPvvsc7rhhhvp8WnTuH337duPsE1+m222Zj+qUGWirAjoBf/DAJJoRzoxh+3vvfc+DtTlA1fNFybrhx12CI0bN45uueUWuve+B+jbb76h8xxwPfnk02jkqBG8AAEfywhA9d138406yQJXlDd7SyYg6gH7/4C23npLuvHG/6O77r471WUB0eFjdu+99+b+AiXvK6+I+ht/w6XApEm7luVSAOrygw46kN1xwKXAd99+y3NNDZoFEA23InfddRetuuoqdOaZv+H7/Nd//YbeeeddmahmAVenII/V1rJMZAGTr/rjYw4EhoGrLJDkbc3EJDj8SSpcYStNzRkvamm64KTpxJP6durduy+NHbtDArhC4YoFEABU67+V3Qnwd4CuzhWAAZo4F8ro1uYmUbeqatBANM6L59dVoIXqsiSIls9JrOoQwZfiLb5O+chCMoGp+Kd1EbkacNAKbmOqGbDG/1ThCvUg1Obdu3ajLl27UW1DA8NkgBdEhcfv2N2BvmXVm7Z+oHD1oVQSukh+I+ji2puFgwrbQq4EbFq27dm6zYJSer4P++IxK9zSLFDmdubKnwCaDG5i1aoFlLYOQnnW+/v3sWUSm8RPOL+MoTL7Cmtr96wyW9DpW8Pv6wmY7cigvitxG44+WX1YTrD59Mus9kZ7rauvYeAKl0nsx7UVwFV8uMLHMNdHVY0smuQ42PTbZ7svtcwYcbLsZ9tEKm1X9FCb47Jjl5FZlleOx5AZi4ZeOdKQPSeznG7cJoP1Gbg86ptRwKhw/bmeHNdyzrgQam/5QBqwOb/dMFiPl1XdLhQVR+Q9VaJWpkuySZcE6qYgRx2sY7Y/DmvKowrgmt8wi6OFBQoLdLoFCuDa6SYublBYoLDA8ljAB67wG7bjjuOpX9++ZqLr7sDvd7KE3tDYwMAOwArKOAYnUQABOV9O15fCdpox46VIYThkyGAGQRusvx4DMmwfx2TtH//4B58D8IogRpgYQz2VVs8Sb+8ePXo03/udd9+LtjxDJWuDC+GlGmmvscbq7L8SfjLfnzuX+vXrT4uXLGYV7YcffMS+aAFq6mpraeCggbTxRhsyBH76mWfor3+9WdwiUDunA/+tiNh+w403MqzTiQgA2Y9+9EPaZPRoDtLzzDPPUEsU2CtZU4BrPzrqKPrkk094u3cIzGYpVvzvWeF6xmmsID7/DxfQWwa4ouwIJLXzzjsxCAXkA8ADkMMxgBNNb8CAAXTowVM4kvzV115HDz70MLW4gGLIfQRcL7yYpjpYCCix8srDGHaOHr0x++pE2gCUiHYfBzaT8ucpsaBAW2ONNdkXKLbBY1v6FVdexcpMje4tW951ChMDWKhTp7igWddccy2rKE0TTBgfk1rYH/UFlxgAMb/+1elcjpNOOtkAV6Lrr4PCdRjtt9+BAluN2qU0cI3LjDZ/4gnHM3TEogJUt/fcey+D6bq6egauCKw1deo0DvyGzzrrrENjxnyfofhTTz3N7RMfqEJnzZrNsFb4YAwF1cYjR46kH/7wSFbX/uEPf6S33p5JTUuXJoDrJ59+Sif/8iRedPjrX2+iv950CwewSk9284Er3CEcdtjBtO4669CfLr+cnn762RRcRJXBxQEWOeAbGtv8ZZFBJpsHTzmQ9tlnLwald99zXyKQmw8rAWd3330S+6S98S//Rwvmz08A15tuuoWuv+EGdg2C1LEI8pOf/JiDoZ177vnsqzdTDWbUlKpqX37gGo2ImcP18gLXeHSOb2GVZlC4jh07PuFSAOAG4ysioMNFAH6yb9cW+SnuAgQsalqwhQbuaWuByjU+bu8nv8f+XqO/GR3I/6o4AndEarwdEbyXNypMGkBKJHeo+rnNV1fx7wz9auKAWdHvRu1a31BPPbp1Z+Da0KUrB1NEXUPlGwFXz3+rr9Lkciu0N8AihnVx4CcZh9KqSB+4at8NKUJ98Gvhl00fv9vrfQAWApaaZzV2CqZZZaYHXDXPmq5VuervdtzPArF6b4zz1lb+MyPUgbR9hn7a820584CrXoPzbRmsnS00ju8hLgf8e0ZgTxcv7MKEaRt6PwBXPEPFN3FVBFyXUDstdc9rDZ60PMDV1nMWvPftnXUeA+iqDHcCRAi9FPlo5zQcqLbANeGygLfou7s7MJg9eOLUWCObgvToEwEwHdVLFFRLxxtzb650ljWnxiK/T9p2Y/Oa1t7GYwHnvC2kcHUpuKBY0RuPG1ZlFBXXAnl1FI+76v81xsdxAK50DqOyuHKL+dL+lUcNjt2OZdZPcaCwQGGBwgKdaIECuHaicYukCwsUFlh+C1jgihczqAT/+7dnEtSX/HqVoZ6IJt9lRsjFxB5uB2655VZOF0GeDj54CgdOQuAcKC0BzC686GJ67rm/s+IU25NXWXXV+CXXUwFgK3S/fv1Y5QdfjU53Q2ed9Tv2RYm8az6hrttt0m4ME/Ed4OZzf/87Pf/CDIa1CPqFybaWubGhgUZvvBGr/6BMBIya+vg0Pg7FHBSu8NUKhesLL8yI8rg+lJmHH8oQ88qrrqF3342341tbYhL3kx8fxdAZSlKko0Gz+B06oDiw5dEb6mkCXE+NgOubHPTJfdqJt8727dOHlZ58HzMvjF7X24kVowcesD8tWryY3SGoAlEldQpcL2Tg+gQtXbpEbtIugWuwZX7UyJG0yiors3JUfIImX+bTME+OA3piqzvUuBtuuCEHoQL0BagXbpMGFnJv8e87aOAgmjLlQBoxYn26+moFrkmVme0xjY0NrIqGmg/B1MoDrp+7SWDcVvIVrnJH+LvdYfz29MMfHsHlBCj9+ONPGPg++NBDDJbhfxZt7pprr6dnngGwJBo3biz98MjDeSECQai++VZcDajahAGCNNqod+A7tM1DDjmYg3vdeeeddM+993M/gV/OSOF6yukM4LfacnM69tijRc17w410//0PBoK85QNXgPpDDjmIlc5XXnm1CVhmmqFrBgAIMslMtovddp3I9QdQftNNt3qK76Q69Ne/OoO+//2teVHjvvvvZ8W2VbhOmXJwpGZGDnr26EGnnXYqjzNw5XDfffeXBVy5z5nJuoVFdgzk7zMVrrbVZf+eDVyh3IoVtgzaLM723ApEx+z37W3Uq5cA1w02GBUppRmwqv9WgFbnw1UVr6zidMA16KcVrgTY7UDs21XdB7B9+P9Sd7xV3/2uYMx5PoyMourWaMyAv2cF4OZZw99x3QhgxcdXuDKsqpXgWXANwD9r4U6gjro0NlL3rt2pW5cu1NC1K9XW1fN9sDjWAr+exqWADchlxy5VuFoYrb8zRKqRaPYWtunfCkuzAKGWyY55Fhba37O26/vPi1LP7KxxOZVXBmueawtvO7a/Ld+HliGQKcOYC+ZjAK8ta15P8m0ZUpOWC1ytrXz7qj3KAa4hm2Y+x1zh2PVFXRzsDU29va2aF0CWtLfTUqcqbzNBs7Ls4j97fYVrqWezphv1QX36BN772hh4xrBcHlMxDGx1bvj1SaVrKQpcWz1umLZd8oQELHbvAfaaxO88hqetlACu5n0x9d7r+3BN2SFZ7lSbybk3hsk2EtcomfXIHgTkeSmBEgUvR8+MAAxOpKXuBxiYOp+tUkG8/BUFXwxkQAMbqk38so0aLONc8SksUFigsMA/ywIFcP1nWb64b2GBwgJlWSClcK2r423B2H4fOcc0k3tZIydqaGxkODZigw3YzylUglmbolTpivOwnRcfTHrXW0+CB82ePYcOP+xQ9rV47nnnM3yCsnXNNdagQYMH8Zb1d2a+Q9988230Yoh7YTv0brvuSo888igDKZ5gEbFCFgpOXfivqa6htddZm44/5hiCyhC+OB946CF2BQDVqs23vMrKB9vO95o8mUHZ3+64g/7y15tYkYUt+gcdeABttvlmdN1113Nkd7wMYwsrtjrDLyiADtwcIKq8fqKX+PZ2GjVqFP34xz8iBH7637PPoRdffJFamlvkVBZXlBeYQ9MeOgQuBRA0SxSucCkg5Telc3xL9Q2+MGLwwIG0/377MciCX97b77iDvvn6GzdnkqtOP+1UDpp1wYUXccCwkLsHwGoolud99lnkK1In/6mJjJtkw38uXBWM2XYb+t6a36NZs2cRVIpPQyGrdomC9sRN28IObMOHSlKA63WRwrWcjpAArj8/mWbOtC4Frmbl6777HkCfOeWp+nOTybdsax48aCB98eVXEazUskK1C+UnfJTCFQe3zXZilxlbbbUlrbzyyvTE9OkMXwHssTABZTA+AlyPoL874GpV0Arholp2PpKxaAJoPXHiRJo9exZdffU1NGfuB+wiIwlcT6OXX36VFbA4/8AD96dFixZz273jzrvou2+hGo0ht5QnhqR2wovxYu+99qQ99tidXR1c/ucrqKW1JQ6OlmCryXS0fkaP3oiOPOJwWrx4CV+PhRiFG/a+cF9w1lln0hqrr06//OUprJTlrfHGpcDuu+/JAbK09SPvUPyij3z77Xd05plnsmo6+LFKfQP7fJWrlB/1L/55GSoB/jk/oMm0Q6NjEjjLnDl8HrKB9FOAJJqAB0oS7S4QhVav3n1o223H0/objOSt/Ox3FT9ZdQclazv3V9RbBFzZXYBTumLSngqOJdeGwKECV1Un899Mj8RuXLf8q7YxlEF+j2BhdVi1psAV9lKYB5AvrgbioFrV6JtQvjqfrnW1dVTf2ECNXbowbO3W2JUaujRSXX0D3xPK8+ZWANcqqoVK1gXhEoAaB9DiTLItJM+iuo/tgHxhYUU/1j58RWDxiNXGZtHPAtMEXDKqSx/CpluB7a/u8eI/F7yLfJDoA1euH7Z1vJgV91NJjFXHrilz33B/R+Vge6LfSN+J1XNuL4tbYEu4ODL55Od0zmKwtXfSL7VpW26Lvz3upxmCvX5d2DpOKADV9H6X1jbjmrsNsKRB4fDMQPuJQTVUrq20tJ2oidtoC29Dx9uYJB8HEzVPx6QfYR4rZOx1WQgNGvoCEh3T7GNZQ6Bl+E2PNesGDGo/1oTYC4LLq01B2kfAh6uXO+tzlIvrxssobJRCR/f+pG0K5wIxVnsLv34gKTP6uFxiLJdMuBErZa+4vSR9NuuiYlT2HHUtt1Xnj1dvGPVaV61x3pzfY5dDrUfr1iLVhrnGJEAWt5cIuOqboKQepaW+YE1p/fqyhthwSKFwDXSk4qvCAoUFVqAFCuC6Ao1d3KqwQGGByi3gA9esFOK5g2zvT/pwvY/Vd1kToFK5wgvnscccTVtssTmde94fGD7qZ/z47TkYD+DL7X+7g1V6OuHZfvtxEjTr2ut4azbUivbjpvHs5w/uBw495BBqaKinv91xJ7308su0ZLGoM/Vl0ocZ8J255x6706RJuzF8vP7Gv/C5dTW1tOeeezBcffKpp+jmm2+lefM+4wBHhxw8hUHtFVdeTTNefJEn0P7L6tprr0X7/+AH7PP0+edfYN+ZKJd++q/Uj1ZdZbWK7AkXEPvvvx8tXrKE/uBcCkj5dataEu5EL9iu/F27deWgTSgvgBQUt8/PmMFARrbiyUQNwBVBnC50wHVJhn/dzDpX6OJUgysNWInWX3992nijjRjAw+bwm3vf/Q8weF+ytEmCQ0STpXQwGp4utLez39ODDz6QRmzQwcD1+qvZt+u++x3Avle5zTh5jk76AGNOPPF4hql33nEXffDhR3weoAIg/xGHH8YLB48++hj/bGzsQr///TnsTuP722xNX3z+JQfmAnzFlnq0HXxi4Pp3uuaa67lu4o9RPnKmqqlHj+6044470C67TGTV5w03/oVenPESB2ZrbmlikKZBs04+RYBrS0szXwcfv/vv/wM+54knnmTw+uZb8F1se0ncx+I6qeIFFLSLn590Iit3L7/8z/T8Cy+YvGob0q9kCms/UKv/+EdH0aabbko33vgXuv+BB9iXczSPdpwWrgQOOWQK97kzzzwrcvWRAK57TGbVu0JS3AcAA+WD79cHH3yQLuDAXm6Rw2akihi0cRA+uxXVgQGFMFp+/VtBH75nNWekmPLLnraBtaUPNNDWMsdWjXId6nAB4Dpm2+1pfadwZdDE8irpX+rDFYpvhX/iw9UF2HKwVZWD0u/iY/jbD14E0GvhooWI3KoC28elfwkiID+anjum9lDbC2hNBnECbOWAffieA2bVElwJALZiQa+hvoG6dunCrmGwgAiI2NTUQs0trQyG61kda4GuwkEHGz2Fti0ntxsv4JaOU/rTV2Ba4GoVoX66cZnj8qarP14oUXvan1nQLHlOIEq9a1Mh1WeoCep3drFAtp7HdrXl4T7EUF6u9J/J/J3uZSkBXKNe5oE2TVehrA9k1Qblvs+EFkLy7q3HbPo2D6zEdn6H/XbQ1ErU1NJKzW0thOUsbmdufMYjyV9ETZQNLjPcNSG7JobAgG0ZWuZUMsPWnOMJ9yGubkNAOysJDWylwcLklQRlkk81tJqurlPjA6NGPTP16PFu6cZrNqZCySz0H86t33baXHA/v13Efdu1a7dbxwJXeeP2PsbQAkrDEDxqa1G/SStc3WNVO1y6Dv3+47WNArjmjXzFscIChQVWhAUK4LoirFzco7BAYYFltkBp4KpgRF8+BbgAjO222y60+6RJdO99ywZc7Ut/CLjiOPx4HjzlIBoydAg99ODDrDRFYB+8nm6/3Tg65pgc4GpevhGpevjw4VRf38DqT4AEPxiYKA3il1v4tTz44INo9eGr08233kp333svlx2WgLJ3yoEHsq9XKD0RHGrTTTahTTYZTY8+9hjdfsdd9MWXX0QTIqSLICwbbjiKI7VDbffhhx/y9msofwE5OO2qKt4Gvt+++yYUUvkV3M7AC8ARqlIA17fffpsvid6VUyqbeAIBdwNQrQIsw8XDnXfdTQ88+BDNd+pcmTyUD1z9yUasaiL2DYwAUYMGDmT3AwCMK6+yMv89b948mvr44/Tcc/+g996bJb4kW61qLBsAoKzdunWjUaNM0KzZc8vuF7kK11zgKoaF6vmG669lldvRxxxH77//IX8PkAn19pgx29Czzz5L9933AB1+xKHUpbELnXnW79i1Rd++vWnIkCF04AEHsA/NP/3pisgVRVnANVIJ96XxO2xPE3beie9922230xPTn3L+ShF0RSLPx8D1VAdc4cOXOFDchAk70X777kPdu/eg1157ld17TH38Ca4baQMh4CrTcLgEOeLwQ2nrrbei1157jVWyL7zwAitWU24XHDaxFQS4sPNOO9GBBx3AiyG33nYbPfnkU85diABT+EaGKxL4Uf7zn69g9weLFi4GuUsqXD3gqv0avmZPPfUUhtt//OMFHHTLftCGoLTv06c3PfLoY/Tdt9/FsDMBXOO+1RHAVfqqzqKTWCMLuLKqMI8dBIDrNttuH7kUkGBXcWCrEHAV2CrKS4WyVj0oqs6kwjVRFg+4qsJVIIEGzLKLKALjREgHqVpyEY2PuIA1Krjm8cbWjfPlKupJgaSRKwHA1oZ6VrzWVtcQXM1g/OvarRs3A1YPtojCtY79wMr1+FjfpPyd8UFp25CvgLRAUc9TW+JvhWKqKtZ7haAm17lVXZvgPck8iN20rtJ5yAY0dvzW630XB5ljvDfiWgAWwSWu22QQOqluB2GdajO0sMFlivV4meO7D6lDJ2YB11IQ0K9fH7ja+tF7+PcP3cPayrrHsPdrbquiZvgZbmtl4Ipj1Q62hYCrvZbtpgsZkasPk7MI2qniODm4sMrew3EJaOzqNatSqgIBu+z1pQB3GweqlByocxL8oapdDitlAr1pPtjW3OSSY0kin2w87nnR1wkXLyVgcqp+vS/aqtIuAyxs1XYtP+N3M6mz4LqTuUPWgl4yE/p+i4VZeXKYCotVB6nqUxW/tac9qQialTkMFQcKCxQWWEEWKIDrCjJ0cZvCAoUFls0CEybu5l2YInM8oVboJuoUYh+r2DpfGXCN3ur4nmngCpcCf2CFo74MYmvdRhttxMpRqGqhTgVkWbx4UUng6t+j3TrxgnjKKznKhlfyupoaWnnYyjRxws40ZtsxDFPhV/PtKHI9sTJq7Lbb0uQ9duet4FDiYVs83BXAD+arr7/O/gCh02qsb6DV11idNtt0Uw7Etdpqq9Gs92YxUJrxItSHSxM5GTVqJG8Hh8qlnA+sCn+ka621Fn3x5Zf0R7gUePvtjI1/kqIKTQH6ttnm+zRmm23YjcQT059g4PrJx59Ety4XuOK8kHIGCrL99tuXevfuxXCje7fuXJf9+/fnIEoff/Ix+8FFvcPlBNwwxAo7iVidVCEJPktMJt1EC8o1QBL40BWIna/80EIuO3CVScuWW25Ovz3rNwwmDzv8h6woxadfvz7085P+g8HOxZdcygrYE044PgKuOB9tfOuttmI/qvCpesGFF7tFBShct3UuBcIKVzRp2B2LA+PHj2d3IAA3d911D02bNo0VsSxidNuV4aPz/PPOYXcgJ58C4PqKbMeX2EYMrbfaagtWOq+zztocvO6WW2/noHHSDixwjaZg/EtdXQ2ri6dMOYjWW289+uCDD3i7PxY40C/mzfuc6xb1IswoluloXfbv14/22Wdv2mmnnei7777l/M2eM4fTHzx4MI0aOYKD6QGUop+hncq1Mkn9/f/+Nytkdw8AV6RRW1NDm222GZ188i9ozpw57O8ZgdDwQX9DmU888QRup1OnTqW7776Xg9rxxwEhGUYACaVtZQHXuO1ltUG7mGVtkTx/eYAr24b7ZRv17tWHAFzhUiBSV1YKXH23Agw5FLi6WrBB7Vzd6Fic6rOuCSXGjQi4xkryeBw0qk5nJlcLUT3E/m6hlqyJYCtAK8YbgHtYGyrmxoZG6tGjhwDXKqKW5jZ2KYDfa6rlHFu/CXBpgKsPKbW8AhEFiMSKV2kz1u+tAlj1Yavtyv7UNO0zIQJ3XsBK60vTB4SuMdtkEr/bcdwCV/t9KThmgaeFxNH3WneeWk7hGFwQKICNRhkHl5ULWpjsF8aCztAzyaYZcjlgj/vX+/ZUW1jY50NXm55ff8H6VJW3DVaGwFPtNQTnKViYa3JDRp7C1c+7Ms+QTaSrxmOab1MNuZRVluSIHmhegWBieWml61SAKweLcupTHUGjZ4BZZLdtFKpp8R9dzkf8CNsxR+9TztWhcwC6g9+bFXHrRzVq42UBVx4lcvqzJBIDV/F9reNA5JIhSiaZFsZ3azq/748cXL+sZimuKyxQWKCwQIdYoACuHWLGIpHCAoUFOssCEybu6iUd2jRmIIt7KYPCddKuqnC937kUKCeXsSbLvvQfc8xPaUu4FDj3fIaQ9mW3vr6OlaOAro8/DiB4F0cf32677ejYY37KPi/vuedeD8ol8xJtQ+Sv5YUS8AWqPoAWTMS79+hB8A+5+vDhtM7aa9Pw4atxkKLbbv8bTZ/+ZBKMVhEDytEbbUSbbboJ9e7Tm7c2P/3UM/Ta62/QwsULWUXQr08f2nXiBFa2Qs0J+PHcs8/R1KmPs7IVYFA/OqEF7EE+8ia1yQlBO/Xu1Zt22WUCwyzAsTnvv596BddrMPFHUKWNN96QFYNrrfU9DpYDpS780QIwJcFIbMszTj+FttxyS3YpgCBigMV2wsnW9SYXABxnnflfDOFw7+bmZg6mBZA985132JfmBx98yHAPH9xb1V7Y9WwnxD6w0ZylJ5BWq2zbgs6k4kkFrh00aGAcNOvnJ0cKYdTXDdddTcOGDaODDjqEt8tLCvEUDOX72fHH0YQJO9P0J5+i//zPMyOfhHBhscH667HS7sWXXmL3AieecDxva/7Nb35Ln302jwYNGkwH7P8D2nzzTelvf7uTbrn1NhdQqj0KmgUfyYD+1oer2FpaM9rXoYceyorau+6+h56Y9gRDW/jp5J3jUVCjNjr//HPYfcPJLmiWAle1EvoD3B4gmNbo0aPpkksv48BlaeBqF1BkWzqCEcFFBFwaQCmKtL744gv66uuvacH8Bax2nTV7NsNgANnQB/6It99+e9phh/HsnkODyQGMLViwkK+Fqh4QN1KGu4T+NwBcrWISOUYAM9gKeYQfXShl0cbQNqES/8EP9mO3DGjb6Pe33347zZnzPhsaE3cBaKUVrlIzecA/CVyTrhvMCCgCzvTHKlj9owl1q7TYXr16J4Cr71JA+13kv5X7IdwLiNsAhYL6O/tzFfyRH9BO85JwDSL9nNtUYMtqPIa4/moMwFa1BnE+G3XsUVAHFSsHIILf1vo6qqurp7r6ulixSlU87qNddevenVWtAK4t6CvOq6L6zrXQNTI1YHWkto2BagwbZTOwtherkNUi65hvgasdQ0OLWCHwmQDBUQbFdik3D2y/WLmrY67/HIrq2VPVhsZ4e60et9DVNk8GS4H2HAFUtloM1n3gHYx+5LV/H/jaMuqxCFa7a+33eWUM2Utvb9PwXUpYCKt1qHmw8NjWpezykP7Hz8422Rjf2t5G53pbVQAAIABJREFUzWh/cMHA1VzFO3bydpbjtDiyfWCLfIXANTh4536ZHg9Lgftkcii5C7vXXsUCcx+E+nUYt0u9slSuJY+iwBe7+ou7fgqCcpMwNxrb3FgVEPcmkuGymDE7Sg+LZXju8Cu4faeR3yM/tTnFip7S6n4Giz0AsHxNErCH6sN/t/LPGTGo8OFaqlUVxwsLFBboXAsUwLVz7VukXligsMByWiANXP2ZkALSdqpvaKBVV1mFt9FD1bnp6NE0asNR7OsRPlwlgEweYEhmNn45JnYNsMXmm9M5553HPifjF2VRG2DCjMBDUKPhHwDh+O2350BE1153fUngqpMkmz9AR2yfRnkQUbqhvp66detKvfv0YWUTgm898uij9PIrrzAssh99F8fW8H79+7EfwAXz59NXX37l1I0SpKBrl0aCz0lsKf/4o4/o7/94nl5//Q0pQ6vxKWYULfwaXMKO/ksw3BUMHTaUJ6off/IJKyn1I5OHdgbEgJ4ArLydf9gwBs6zZs2mRx+bSs8//3wEPZOFdS/6VUSnnQrgugVddNHFDFxxn3K2m06EG4URIxi2wZUC7PnV11/Rl19+lcgr7hupMXmi6ZQZBsqUD11DnSMJXDWtQYMGECLfr7zyUDopAq4y2bnumqu43QN6Ll68OKWTAVDZYP0NqEfPHnTppX+iO+64yylB3XbmGvGb1tLSSsOGDmFfr/DheuaZv6UFCxfQuLHb0oEHHkCff/4FPfHE9Ch99KQ111yDwSXg4j/+8TwtWRrX6+xZs+ntmTPZV2vPXr1ok9Eb05IlS+n1N96ItuFLUKR2VhNjAQEK4MMPP5TB7y9PPp1efvnlaEIftRdna7hJGDp0CL3xxhvU0qKLLlbhmgSuej3cW0A5vcH66zMIhmoUW/lxb3wen/YEQ060g6wPgq7BBcgaqw+nAQMGcBv76quvac7cOfT22zPZ57HtP5qTyZMn06qrrkKXXvYnblf8vW4pNVuxkb899pjEgfhuueXWqA0C0EFJu/POO9GkSZN4QvuU89M8d+7cBGDzwY0CNYYAbMNSwDX2OSh2CJ8vACagzqoQuKKNjHFBsyJ/oSx/FmCq0E8Bj5zTGgSukULWKFy17+pYK2VyyxPafz24mnLrkjX2eYHMEk8ZBa4u+BL7wKyuoWoEHaqVaO9okwiYVVdbK24YALCqqiPgCoVrdU01A9dW54OXN96are+pcdkDrj5Qg+30GgvRYtgm44MFm/5zKgu42n5j72vHYmHZcd3q77gWfs3tM8YHRKHr8mCMXz7fVjZ98cWZbM/WDkLR4uMpqK2rTMYIft4S6RnXCv5z0+YzBFx9MOrfx08vBKcs2MXv1tezD1y1SFqPClxV+RwpXAFcWbxelQCupWC0vziSHH/RM+IFdx0743OijfzhYTswRNkT423sbrSr4F2R6wlKS8NBWxlSujCuaFMlXj3Lu51LxKWt+ffT1vE9Bp75wLWEaZwr7fgscZAjzy7cu4bdbTtE6sYMf8Eg61kalUGfFzwuALrKOyqrf6Nnoz6HSqUWH99gUKFwLd9axZmFBQoLdIYFCuDaGVYt0iwsUFigwyyQBq42aQUAoiMAjBwzZgxHIgeQ7NG9BzW3NHMwq9tvv6Ni4Ap/oTvutCN9b801eMs9tnf+/uyz6cUXX06UTyY98qqN7fiT99yDtz4DmAIc/unyK+i+++7LVbj6BsPLK8AqAl/tMH57Vpoiqvln8z6jDz78kCEkIrxDtWpVnNHLa/Tq79RuTm3oTxZxGmAXtqzPn7+A5n02j5qWNgcVa3ZyXSlw1Qmtndgm8touttt3n71p9OiNqa6+nj54/wN69rnnODgVgN6iRQtLgl74B8X2dSh0oU5VhaHMDcIzHuQJiuiePXrQ1998w+4XEq3Mu059SQrUSQLXvAluaDKd7iilgOsw+vkvfslB2tRf3Ak/O5bhPtqcqtVsurhvU3Mzvfrqa3TOOedxMCdoiaqc3zbAMlUvDhs2hBWuAPTw4YpAUVBpoz4eeeQx9nG79fe3Ut0JB3nD4gbaJ2Av4Kl+HnnkEbr77nvYjQQ+SJOjzPOWffFbJ+4Y2lmxioBi/fuvxPAT/lxPOPEXNHv27BT4T9rRBizjFKP7xz7ufJ2RnAL1INo+yoj6R3/v2asnzZ49h+F1U1PSlUZoUEPZ8Q/lAUCFst1fqOC25y6GWw+A3c+/+CIOWOcBVz61qor69+vLV0JZbdNUBfjOO+9Me+21J9/74UcepWuuvobvbyGJtvsIClVXG1aURQA8CBkVPHx+RcDVLkxEA4Dcr1zgGrvzaGOFNFSssv1d/biKiw/easrqVpwnPikiUOcgV42JWh6EXR6JsOMXp+WApz++6FjDAZY8lSmOAZxD4Qq/ANjJIMC1lgMeAvKqopl3NsCHKxSuCCrUIsAV2YJLgZSa1rrCYR+6cZ35Pl7b2p1fbtfe8EODQnGPaRPQoTbzfw8FzgpBFh/oxc8RMa4NzqX2VYVrCFTGzSYJa+33ep3WaZyulClL3an1qEApBCj1GWp3Nljw6ePaqO95vm1xLwuZrZ39gGVaNpv3KK8IfGnamG9vOwbwApeCQQ8aR/Vv3FRkQTMtrwJX/MR3bVW1rHCFD9dyFK7pZ3JSjZ4cc5PA1e9zaT2pd3Up4Mr1U/6CvP88YG0vq1plW4fAVnGlzO3IBanTeg89T0p/p8DV5lOgpy2etHd58oRE+v4CRn44MY1dGN8hdikgbq5q3XuQrZOobt0ul7yyxetdCqblnZrF5ggq6C4OvcOVehddb2ABXEu3q+KMwgKFBTrTAgVw7UzrFmkXFigssNwWqEThikksoN0O48fzSxom2oBLCKyDrdaVKly7dGmkI444nP1X4oNAO/DLiC3mWZ+evXrQf/3616ygw8vu/Pnf0e/PPpfeeeedsm3BEy9MqGtrCT4joWjDBIyh1qJFDAQR4Rxb3+Ujr6OWC8ZzKfMa7l7Ao2siRUKctYRqJArUoOnHfklLveSG4EUudGX/nF3ZH+56665D73/wAW/pR/2hrDK5Ze1XNnRtb2doA0iBa6yK1k4E/IrwJ+X+cb+sVtWjUM+mYa+3dlgW4Iq0cF337t14i3nfPn04MJsEiQJxqaKhQwZzGwG0SSpanIoRW6/b2litC1AvnzBwHTJ4EP34x0cxRDz7nHNZfTdu7Fi25RPTpzOYxEKCTCuTXueiKaBriJ/Nm8fuHyK3FCbYkGtRolpsJ27ne06exEC3uaWF3nrzbXr00am0YOHClN/dsK3RPqB+Kh+4xn1EtlVjSzcAMvoV4HHpSWis6NF64rbCs8TAxN19b/uY/u6DM1b3uKBToYEDsG6l/v3YTcS2225LDz74EPuPblWYbfwV+zBGlFx5YEEAdSIoS87oVS5w5d7bgcAVabW2twp0RTviMULuocAK7SH+3WyLdfYFcNVrQmNESLir51uMr2OE/xPtSuGh+kpVNwAMYDjwVQ3D1gancEX7aWttk+/r6hi4iksBKFxbCco5VF8tgm9x+jEYjfKG8sHXq/n48KytXZ8f7omgQaEceKoi8dEdsl+qTRl1m4JYP6iW2ib+Pq1ujZ8RkicLdW39aCCoCKB7vkR94Kpm8PNt04yOiePplLI3Os5GTsJSa3d2k5KhgLU2UGjplwFlSywquHbtX+vXrfYtH6wrpLX302st5FVbWBvZuvSfg3otFtAUuLZSTQRcmxgEJ10K+ArXUsA1eXz5gKtz7585krUtB2yVRBEmDOO/AFBpE/yklbZUlXSH5b8P5PHg5DIs0lM3AfG7mS2YD1RT90q54cin0bLRIA1c+TmFsYiJb/w8jGGrvLOV83GaBReUS8olj8z4WVUA13IsWZxTWKCwwL+aBQrg+q9WI0V+CgsUFkhYYOcJu/Df2YAv+UIHf3gIfuRed3n7PAClfQEt18R4zxs6dCgHm8Lnm2++YQBo/ZqmX3Kxzfp7rObD2yKUhQCHuKYUpEykJUgs8osliMTf9Fa6JPZFOz154VfaSMVUSf5K31nqrDzIGKeG4E3dunalhYsWJd0OmAlCqXv7dR0qV16+ss7X8sT+W1XhqjBYJ1lhhWCltrDlxMQX7hVqa6vZT2occCsfnMVzFQvZFFrbiQz3MnZbMWzYUIb9c+fMZVAL2ItjCBIVgzpHfRKVoRMuSUv7oAU9CdiI9sGKWOSnmv2hcsCg9nb69rvvaNHCRQLT2BenTL7ScDy+j6rMk4sNdnzQerGZLgUepY905CcFXGWAS6gVVZGp901Y252LNgHXBnCr8OGHH7Ef2mj7pXJfHTsjBRwm/XlllvImwKgHj9l/ZQRPYz+hWt9aD1k202vVqnIvqMzVh+sornOezLNSVVTQAnhiuBqD1diHqw+vEPlbv4vyo74CLUBwvwNg6iRfQZVeB9uqXdD/GIqZurPPKQteLcCy9czKLadwra2ro3qncOV7tIlPTCweYfEj8uHaIgsUuLaWA2dV8++6GKV9RO1m7eE/q9rhjsEFnGQIijEWPjedwpEV9M4uifZg7Ba5qXDA0wI6+T2GJmIHDeImx7i1Gd+58f3kmFXpxfmPtxhr32xluBy3Wx+46hoIA0AHwUP1pd/p9dHCh3HdIP5bk659bVmsj2GFVLbHRQCU1eaeotNllJWRUduP2zDujToXEaVL1QxxPE4YCG/bcNbzPfRc0jZr4a0GyfSVzdoXuD9ysDWipjaS4G4uj+1u5aLaG3vy3znSzxi7CORfK25NkmN1aKQzzTcwFGaPjaWf36FnosuRVIzzvZp+nqBPi948+QnfM1gqd2Fy8SVKLQB7bfuRZ1L0n0A+4q8SY0F01+Ql0fjnkrRK+1QZozddB5EdTHZvE2zAZP/x8ul8lofbUhWtO6Dw4Zr1LC6+LyxQWGDFWKAArivGzsVdCgsUFlhGC+w0YZfgtsllSc4HgB0NGH3Qp3/rC2ql9zO7s7m47r2y4qLz/VOKO8zY3AQBv5qI1uXcIKR28a9bFuBazr0rPacjgWvSf6tsxZety6JeyQIT/rFKy6DnYwMfb1MuqVKUK2QSamEr58TB/8qUI+W1X93KGJfQAlfJk9w3QqVGncjHDM1Q4OEH1hE7J8uVtr2dAFvlq9xdXCmUho//isCV4ZhRJAKM89/q7y4AXEVZ6LeFUEtMg4sYEcRTZxnftJ1BDSnXlQKuvLXf3DYCrj0dcB0xKrHN3N9ybv/mgFkuaJb2MQWxXMvOrYAeU2Wk/m3BnD9+JxYKzJZtnJcAroEFQQtcE23ebv2GQtW6FKipFZgmmWM/r3A/AVch4sO1hlAchbwArjIWpP0n+jZDnq1bCra5g9e43m6xjyCdgTT+s0z7mq9i1bSs8jYLPtvxJAXFvWZZauzxwbL/7LF1Kz5KRb1bKl2bjeS56YBkEaRl38IxJLV5s3bT9mWhNo9zrg1oO7YKY+SnxtVLMO/cvWPVs5Yxr5x5z2lbdxams0sMB4wVMONerVCUt1YJcG3BgoS0z7YqGX9rAos95ddB/tjFC9JGkp6CfLztXgZGfjLkAMbgqJggtaEzSn2XfkfQK2Ad9vnqJxFYHHINN3izaDHPG2Or+P2k1LMuuz8kvfkn33NCGbF1yu08xzR4f+JHvgb3UjdNrn6qStndLTiFFmdw73VWKlwKlGqZxfHCAoUFOtcCBXDtXPsWqRcWKCywnBboTOBa6YSrnKJkqUX8yXw5aZU6p5TiIjGhTUSQlZSzXoLLnwDl57CzgGs5sFdzllUWa7tyymsnxVbBJD5cMblOK3r9+ilVX6XqG8f/HYGr9rMUhHIFTgAy9XlptEp6PAQukgAxGeQphrJiOfvRNYh/V+DqK+YiyGIgkuJmhl8OMCXtpWA1DeStrax6L6lwjs8Sf8AlgGuGOwGnO6ZeywBcBbaG4RbnDpP5gELZLoLlLZJwEi4CuwWw0ZZvYygfMtjnSxA6OuAKdwIcOMsAVyi/AV8tcIXqHPt3USJRuMZOPXyfnz7w03LYcYz1ZA7c+31TekxyQSZ0jg+stcwCNcPgLwK6gQHPppdsg1bVmgY+tlyaB/udBbqicpWAYKHnRPJcG7BHf1elvNPgqU9el2ZonNLvtF60LSmwTlzjgKlVuOqCE+fYbLMOPrs8hWuo3rTcec8k/xmp6UjdiisMfcZr/lrg4iMHuFYHNgtk1UPoeZircC3lM8AlWM7zXvtLOc/k8s4R1yJZ6Spwtcft+1M57w559Sw+DuL2npVelm1aGWoKEfYDyol7jaQVsp714XYni4XLClyje0nHTy7oVlXR2gMK4FpeGy3OKixQWKCzLFAA186ybJFuYYHCAh1igf8XgGtoUre8xuEthzlbnSH0ELGLU0DxDfWlOXYjYGac3rat0mqIUmXoDOCaNSEP5SUPttpj/uQjD+imFa6wk7gWKDVBKmfSVMqmKxK4yvwlXwWbzm9a4arppNIy25UtAMO2Zn8GZ7fYWkArE1TNYxK4yjH+byqbEv9YfOHlf9Jqz1J1VOp4pEKyU+BlcCmQGFdU1Ra5EJBiA3ox1Ikm+wGxuwvuEqenY4X7hgNT+WpgUbKqIPlfFbjqNF7boIVpdhEsNAZEkMtTDEq7wtb+FHoIAky/3StsAzRVhasPXFXhCh+uqnC1wBXXAXHrrgcL7NTHdGj8tRBSXJXGgCJhm6jvpFVvUf7NtTou2r6ubS8FX0zQKm1zVikbAkc2n2r/UD8LgXT9LlaKpkGyP+ZbVakPGuW+SVcAOAcAUrfd27z5ANa2NVWJ2udau/HJq/mwKlJ+tusugZDbngBwtefbsvoAWPOdBbBtOqpy1frANb7Clf0NG4Vr6pnsBhEdE7Oe2c7kifHajqMyYgmyS4yLpiJ4JFdXDKWGfffwCPDhzOE9BJPjk/OBK+7T6rly8esi2aakDfpljdtRMpsKe7Myb/tN+hwEQwMs1t0LgVRygGvovSf53fIBVx1zssaSArhmNtniQGGBwgIryAIFcF1Bhi5uU1igsMCyWWDCxN3chaqD8jRWGfFpsu6W+0K/bFnMvKoUyEu+QOcEg8q4g6fZk+3t0UQiVjTobwBMgk5kcoL/waeanXvopEQnDx1lrzyIWanZOypPldzXTtpTCteqdqqK/I653wPb4DoEuLIniLRLAL8sdmtlaZcC4fR8Oyf9wVoQadUz5QJXncBJgCO7OJAJyl0hIxgSiDrv27gcm0tVlZqBLx945TJpm/B9ohoXCwnwEtpKGTgX1FO3luvkUwFVQsnHcCaaokfjqr2N2Cs5InDJU24A5HLcB8GbtL1l2tsrS5QNrkPe+0+9evWhbcZsR+vnuBRQsBcBIaNwRX4s3JJajduWD5HUEvb7LABpIaO9RzIsVWwT24atG4MErKyuopraGqqtqWGFK35iuziDYGy/rpagWQCu8OGqLgUYyEFh6ICr32YYfLWKX9uotk2b0/zjGaDtQ+Gy/mRbumA/alc/LdzX+nBNQsoYCuYFcdI2ZH/6bRh/h4BsaPyOyuaV17YN9QecZZtgO3LpKWS0XVhtpspPW15bB5o33z2K31ZsNHurctU6tcAVaSbSk4E0sVAWsr+2QwvZfXv4x3CNBXMh4NpeXUVtrURN7VXUhABvzlWRuhRIP6eS4661hb2f61n2BYe/8tt4cBRPQNZS43ycQ35TKoO4ap5rjDsD7sPeOJ+3uMcLiokdAMl7+3nhtP0XN2tcodFx/89xv+MGcvkR6FQMg0sE/PJNlahHk2bo+RA9O8p0KWDboNpBzOFy7xVinQGNoaGi+K6wQGGBwgIrzAIFcF1hpi5uVFigsMCyWGDCxEnRVtVlub7UC35HpJmVRmcDV/++CkUEuloIxlMTeR11k3lM2kX8J4DMD2aReHdP+X+t3GqVQNJSkKyStCrPafYVaXWrqP7Ug6uCKdg5VIZS5Sonr22oK/Z5lu+TrfOAqwVyOhtdBuCqyN8FRrKgi1tvoM2l5r4GuHLdmAA00rTjK+R3GyU6BqgxZMybjFcGXLNSYuv5wFUKnFSke2WJ2kYAuGp6PmSNv3fjgQOuDJw83W9KCWzm+7yQEy3TuJywMk38SdbVlACuocUHN/bIyCT/FeA6jtbbYJQLlCU4M+mzNfaPyVeVBK7tCRWo3y5Cf4egtwWleg2DTa9sth3betFrFL4yBHPAFS4FAK/UpQC3x/Z2qq2pZeCKoFnw4VpXX0ftbTLeALjCh6suVCicsgAuAU+94Ew4ZhWuPqhmw5st0D5A0rL5QbOSY1gMnRRG+tfp+T7o9u3tt3F/jLB9yoJff8wV+2gANml5Nm1rM1+1qzYI+afVdCyE9vOsdeMDV5tHBsvONYEFjgmwysGo0osLmo4uuqZgpAOx1l9v6Jlj4XaUZqCdW8AcwWQEnWPgStTU1EotJYCrf38fuCaOc7dIjqyJ+g08M1J+Pc1DpNR7RDnPa5uGBa7htO3zx+spaJfmqxAIt1ekYW7y6Vhp2fLPh8I1x+4YhdpibbGvPGa3udFjI02wQ8BVnghuH4q/WOf+jseIZHA9/3GzzsACuIb6efFdYYHCAivOAgVwXXG2Lu5UWKCwwDJYoACulRkthq4+cJV0JJBvO7FKyr3U4ksoWi1oSEGhwAt3qZf6SiYIlZSykvtWkm6pczFRTqpbBeKlwd6/H3AVYJCcEKbbgEyD0p/ygKvcQyZuCqWjKN5eYI1y69ja3gbY8qEG5zwxWU8D1OQEWyeY+jMfuJarm/KBa3RdKeDqgVaFPxbq+FBL60m7LuoXijP8i6Cri50n44bkJlZT6d9a71U8buAMKGrRWmrgSzRP4ZoFW6VC4ok4tVGvnn1om223o/U3SAbNsjCwUoVrNdTnpsH6IMOCythertwGUurkXoGppuMD13K2xuM+FrgGFa7tJH5d6+qoS5cu1LV7d2poaKDqqhpqRz8F7HY7FTTfEfRyAZt8CGvhGQO8VomLbtuQbVfsdMOpGjVtH4hZBXWyzybVtb7PVKn+GMha4MqKd7Nl3taLhYUhCKtgMgSQbf6EacduAez9NW8WuOp3YsMY1MbQJ/ZX6+fLnoN0/LHJbuvn9iWVkngeJ56lLu+ap8RPN7ja8tt69+3qlxt/23EkZEdtMzg3VvyK+rW1qp3aWoia24mWNrdRi4PDqnAtKRhVPyXBRTfvncbzJyo1E7iDjq3ebp5Sz/tyjts2VcMLoUm/xck0coAre2cP6eXLyUUZ57Rn39u2n6yUeMzJPIi+FPunTfUl58ohBO/FfrLoH/Us5xM2Eg64BahEHzDjgy/29bO5dgFcy2ggxSmFBQoLdKYFCuDamdYt0i4sUFhguS2QB1zlVa38T7kQp/wU/TMrzVF8vZ18Ltv9YzCk8ETgiHw40qtzOaDQR/28spLAZR3TPZ1k+5Nrmy99eS7Xpv555ahHQnYo734+/qqklWRbPx+4qmoqHTxLU1zWMtscdbTCVfSqChDygSu3I7NtMs5XaeAq1yJQjSmN2w7LEzTjt9UHQOX0B9+2Pnzy1a/JOrFQ1fbJqPckVPbaP6Kjy6AAt2bg9FIb+ZNASu+lrgMsAPQnuH6+ouxVVROCoLe0ylZf9Xio8Ft7CdtfqI9AHxecSeKuxErcqvY2qmF3BnG7SLVxD7iiHrR+43PFrUCvXr3ZpcB6G4xMuAZYXuCqNsuDcCEoFQJyCvyiLfiBxumPUeW6FIDCFXnlZ4FzKYCgWQCu3Xv0oC5du1BtTb0oIBG4iMf02G+xhY0W6ulWdFtGhnxtreLOw3MNoO1JgSuKGAKu0qfNM8YGrGEPGtnjrj3mQ0C9X2LcgyLXBWvC91nb5NtgD6NgzYKqyJpVs4b6UKi9yHdxkDbNuw8pbR5xDY5rkCn/eWDrh/NRA5QuH5t//ZvdABngZBXgTvKcapU2Hfvs9p/jagfNq9+W7btBELgCHKpLgaYWaq4QuIbyE37OxPbR4xDTtnkKWDs0o2+VuzBWzjPHtn+2RbssYIQWFyS9POjpR57KWtjMypl/vldSNkT8XSXvIkhZfLjGn+T16Oyy8KzvsYl2g8Nm4UbbcdyGXV1Gi30yBmYBV3+8wKKaXQTxy7b2wK7lVmdxXmGBwgKFBTrFAgVw7RSzFokWFigs0FEWmDBxVy8p/6W1MlVAKWBXKUispJz6MlrJNZWcm3oJrpLtp+Y1mX+N85GefshruXh75XOdOsHPh1XEVpLHrHNL1UtH3GNZ01B7xcBVFIJqy4SFHWQITWgqmeRk5RXAFR8G4+43PTcCZjxBggLOfhOaagJ+iS9VfNIKV3FEEesc8/wMJ7frhxik1LGBm97WQAQf00mpbQ8hOJNly+xzBepZhSSXWlWWDgRGUKpEY/H7ch7iLwWXQrdKQTtnUB80ZfcnQbhxPYjtASRa27Et3ylaQ9twjTsS1H51FW9idxNgaQP2MoDXqFZ9yBYILBXqN6iHngHgamGS2jH5HXyVxgBM65TBroRFc4G93CTe+v3FOfnCL/DMaLy0ICWkoOZ+iYUDCyJdVCsfTFZXSaR3DppVXUO1dbVUV1PDwJUhKLVTTW011Tc0UGNjN+rarQd16dKVz6tBwCz4fsUChhukARoV3EVb6p27jpBSU4Crc8/gngl+wKfk1nJ9GkiL0/afeF6aVYOoH+W4+dC26y9g+OOpD3Is3PT7g3+u/q31FcN+uYtVl0b15hYno3YKmMaB56Ru1Hb2XqpYRr0q84shroyzETB2Qa2sjWx7Qj1o2viZAKoIhOepf206Clx9KIW/g2V1xk6k4dqvBfFaJ76C24JZjCjodxgtsJtgSXMrK1xlsQtMLv0MSt6XR5vEkBYCvtHzzneTEb21xElkLQiUGN5Th0PvJ4lxHQskVvksjUn6pxsvq6rlmW3XLMUizi4568KhZ0glZfCfl355/NiR/vltVBv58bYqYn2/9IdRuV6fE/Iz5bYmpwDWFDIaxuNp12+GAAAgAElEQVSOHV+5HCXW0wuXApW0lOLcwgKFBTrDAgVw7QyrFmkWFigs0GEW6GjgajOWeuk0sKAzAGBnA1ff6Op7MRyIPal44GvFLaOb0MXANVSZvkJveSu8M+y9vHmy1+sEuKWlRfy2QirowIOeZycp/x7AFeo2qKk6AriWVrnGwDWG1dzeHKSSfCQVc+k2rXmNA7j49RRsrzzLjaeFWp84l0GE5ys0kYaBhlE79cYKv75lah3PBEUc6qbX6j85mfFoG7Geq8AmBjelW7TcI6n4kaukflTVyq3XDAxJ7irOQRUGyFUCDuLqkfuImrB1hQJXC6Ha2pPA1e+TEmBOLOBDQB6PywSuFuxpmwm3s2TAInUg69ehwjcExmKXAg64slXbWjnPtXU1VF/fQPUNXamxSzdqaOjCEJYhLYArVJOen1UtJ5dVwbr7GedXFozaWkXhmoCmOU1MwajaX+2QBaMsNPTtr7fJegb7Cy6AydIEZcu7gj7fxYDtYxYO6v1V0StqexnHMabbj/SUeBzS57amZyGu7w6A67lG4Krm1ZaV8+dBeB+m+e1U7R6B87ZQQCY31sjgERXHB696IAnTk8TK1pu225Cd/T7B7QI34PJV09JmKFwFwpYHXNH4yweufpvCveOlHzfqZSiwS4+k8ZiRZUN/zFeXAtpO7U/+3QFX6y/fBkDLy1O5fTQrjY4Artbe8sSUJVKucu/G9l3X78u+Xfw8h56lbn07NVZxHyvhKmLNgQ3lVndxXmGBwgKFBTrFAgVw7RSzFokWFigs0FEW8IFriY1TFd829DJY6oWw4pu4C1Y8cI0nYTGC0dz7wFVQTF7wrGUpt9aXjaJuX9yj3ORsy/5XgLEKGcSHaxLeaBkK4BrpHJOuA0zD0boUIBRHSc9qW5XUfWqillBbJmGuvV9iDJDGyYctlA3Bo8RY5Af28LdbuxvaybuFcP73eW0qZJPkd3nAlUc33pLOLkfaRQWakF25hZdIoeXBY2s7hkAZClce7zLcvqQWJCpQuFrgyupWihWutt7Yvg64+nUZlSHoIiMuYVtrDPgtpPIVk/44FtVHlsLVbY+HcpKhK4BrbQ2Pv/CtisBMtbV1VFtXR3UNjVRf34Xq6uqZkcOtB1SuUMayD03n9sG3KVTw+syx5Y9s1BqrYv2xy//b9tuk/cOwzm7X98d7HzDiuLpdsGDJtmlZ6ErWhfYf+1xVkA3ft74S1ip9q6tronvaxTMZl2QMsOnrO4HmSdPygTVfAwWrq18f+nJZ4TKA6zEJdfUeoWuszbXJWjAb1Q8WR4zKWq+zYFhBsL2/HYvsvfxy27+ti4foGgeUq6trqam5lZoB9pcDuPrPBX/sS7RT9J2QYt9TBC/Le0zonTDV3+BLIbGAGN+J813l3HcYoC8q/HCQyLxnYmr8XNZCuevCi/Im0TbR7wrUlnBWiWdohso0qi8ncdXrKnHugDrlt1PvGatpY7dV3qcArsvZOIrLCwsUFlhuCxTAdblNWCRQWKCwQGdaIK1w7di7/XsD1yycEdtIJ6PykqyfJGwVMOFrQ9Jp5Fk+BMJ53upEcaVAbu47M6dRySt6x7YRpJYFXFUxpefonUMToo6YJHWsS4EVo3C1QMSCm6S6NbvOKoGuYfsrgLQBzvwliLTie1nu65ciqvOU/8AY6so1+bNGPzq3BbRpy7myaSA83s7ptnU6/4+i8HPuJHgYMaODB4JiO+g5AooU4rXyFnhXCpPOPxO4xiOdg77GlUASsOe7pFGXAr5fxkqAqw+2kDeFVVC3MnCtraG6ulrm3gpcazhoVj3VNXRh4FpTU0uwdRsUsNUIXCbarjhvsqgg1SduYZLegeNFB607CyGTW9fleaHnhYCsjon2qcJQRoN2Bbo0tyALTsy26wgKu8BJXC6XBm9Vl5Uu+UaDE3EJ475kgStgNMCrAkZfjcrnugBkOCcqKxSkZlu9LYYPnnEscjPgYK1CVwskJcsuoJJRwNr0tE35rh1SZvTc2fgAGyJRLpe7JxYJrZ9YH2pH+QrAysyx25UFgd2sDdgpDBYOqmtZ3QofrpUA13Z9wGU8DvLGZG7dAbcF8cJR9jOm1JHQfVPPc1cvas9YTe12A6A/OrtJ0MF4D4FsHogBfFZ+lvWZVOrdoyRwdRpW7vM6LsgwI+3MPL5s+4rGBte25FjSJU0p20ssgmzgWur6NVZqLHVKcbywQGGBwgKdaoECuHaqeYvECwsUFlheC6QUrl7QFd/vZClwsbz5CU2+OjLNFZGWnUStiPvxhMxFQ/enFHbCqRNEBbV5edOAX+51350q0rxyJi7xdchRHnTRF32Z8KtLAWyjlklAnEsfStj882TeTVCQ9+WrA90mHd4PHduvjWoif5yhyZwCVxsMKw3jpRzx1uzsetFr09u4fUCotmLfiAm/wqHUw+X1QUP6ytgnrNo7gjpm233Cr2xm4dKKcN8FQvLSErKb1CZM0wYdcFK7SL+IA+nI3zb9NCw2rdLBXHeOmfCrDLnySby7t4NgbbwNWIIJJT6qFM6waVR/7jz4cP3+NuNyg2apTRT2ibo1rXDVsYSDBTqlZ1z3JkOewtUfj3zgiuO+etMWT5Wa+hPbq0NwXLfFA7aiDwC21gFesU1bI4WrANdGqqtrpKqqWh5/WlqbWNWrwMbvB1F9svo3ritWNVsf021wxyB9W5scfuL+rQBl7DYl2Y6tH8bkeIesox4kPfYRHLlziJXv2X4ck+NT1oYHqfd034ogMytH4XIBvm5FxSrAVevBQS7jmsC6KODcI32jprX1p/DWB6Wy80Havx5TpaqvtEWbsDBWIZyF4CFIr+3M1rvC3iiPEsEuhrvOkBYK4z7qosFfSNC86L20jrU9+2OF2k7TVOCKTeYtbUQQiAO44hNSn/pDA0Sitp+WGpv84xpoKdR+SqUVGqZs3fvQMgu4ajrpvDnVNC9+meCDyi2x6G3UuHn5TaWdof706zHr8aYuArLyrs9ILTN3EXdyvIwTp16JrUud6y82Zj6iMw6sPqAArpXarDi/sEBhgY61QAFcO9aeRWqFBQoLdLAFshSuClBKvXiWnR2mYPGkD+mWUgWUelEs+97/PzgxpHqwxS5ly3y4FoO+SoC7D1fyqkEBjyiF0DaWDbjy5CRDTVh+M/jnAFeBrnkqnMqBq1Wx5ZVfgYp/Tl4fFShpobQXQs6bpJY7OS2nnvx8ldO+Q+eUuk7yUgFwVaWdA1HllCU1xmKBgvuAQLUExDMJ8hhdjkuBZQSu3CdzfLgy1CgBXLN8uMYwWMqpIAo/s9StFlZENgso7hS2MawywBUqV34MKXAFbOV/jVRTC+BaTc0tLdTa1hyVO9Rmo7w76IlztAyJdukiyOvxJECNgzVlXZ8FoPx0Qm2kvHYdNyZ7fgh4Z/UdC7C4pzg/xFjnUdgIMKuANqpfR6BtveN3hbi+ewkLPhXY6rX2Gv7OBUvTNPS4rUt9/7C20+O+317rEoHTrxHIbNuj7edWyZxVD6HnteYF16QgMpFAXC4bXCZUs8K1hYPzuR0iuc8OyaHblR/1sZB7hdzntCouc1wLlDPm+bYr532w3fSnqK3Z8dC4kWDcCpc6sCXntd25P4kXBCrtI5WUK9V3vce6f+8q51uX4Tln3dWruyncl9hPJXkvdW7GYzq6XamwuasP6FqJaYpzCwsUFigs0OEWKIBrh5u0SLCwQGGBjrRAnkuBUi9qWZP9UvmLX/DyVWql7l/qPv+s4yFFQkfnpRUv4IiobBIu116h87LAGp9bXe1UNFJfJdwyRjnSbaOqwMmyAbcjpwpS4Cqq2GVQuMa78JZD5frvA1zz2hVP3MuYhPuTX5tmqUURVS/bCXO57TCUtgURpe9duleVm5fSKeW13tRs2mxDl+uWZUwQACOKSB9IlLJN4vi/EHDV+oggspvNKzxjW+UsmKTq0/PhqsdTLgXqaqkWoIzFla2seq1l2NpAtbUArg0CXFubqbW1WfzWMlCVLfoKtezvcClgYbgFlT4ktzBNy+iDUlvHefWbAK7w4cmA3rUzoxyttE1bCBm6NguKodwK7uK8xWpUHyByXXt1bM+xcFZtlfCR6r02WDhpgau6DsBxpBmrcQWYanl8wMyOJMxxtUVUhw642jrNar++HfWarPag2+QVEuOnloOhs3MpgCe/AlercC05LrTFC904t7LxsZ3aq+IAfyloWGGD4zHRKE5L5V2hpK2P6HcAaXb1UEXwOarAld9X+DlIVG3Ka+urnGz7efPLXirvpVwKWFW1PTdyceS1+crqrVQJ8xYU8/cnIeXhK3UpdYPieGGBwgKFBTrVAgVw7VTzFokXFigssLwWmLjLbokk9MWxoaGBNt98c+rZs0fqFqU9YblL4p2OURrYsvn6G2/S++9/4LZRx6mltt/J23Lk3xN588/xM2eDbCyvbZb1evarWmrHs/EzaP38lXtPBq5Iw93HuhSQiSRPVWVS6Xy9ZqWNGrA+YOMtZu205Zab0+DBg+n111+n2XPn0tKmpvKy6GAw7q95DV2I+lx5yFD67LPPaPHixdTc3JxQuJqw7QkQk1KQOCgyaPBA2n7sWPY19+ijU+nTTz81CLa8rMfb+zvbpYBOeK1aKq/hlFa42hIqxHDUqKQdKp1Eyr0cMfOIouQ0OVLkTjr9YrtLcxcCyqhOhgrq1rLsgUv6TiQqKlN17Hqc6GFdUB8pFkCFjAlOa5XwyZqePMdQRMYz2QqbAG0lZEnLB1xjFwK4N4J2+XBQhua0wjVVloyBMARcFdqVo3Dl+7vt3QqO7L11K3bkw9UBV2KI2sbwNQauDVRdg0jbVdTU0hQDV/GWkICqFpjBz6tfJ4m/W5NA1kJJq5rkFuJgUF4dh+rA7wJ6faV92cI3e59y0g/nObn93x+XFLgq+LLgzQeoSD/RJjTonL5mMBytlmBa6tLD+HHFOwQD9tpaPg8B0fA3K0V5S35Sw4dnoX3P0HrjPLqgXeoCwPoRtWWw9k/XRbyt3w4tPsCNldo17J2E3xPQTpzCtaW1nZrQxpZB4ZrVTrLqW76X4H88rntByXQ8KGNIjk6xbc4f30LpqTo3dA/kqq0KPoPNfoTIn6kELqxxPl6jsauCxchKgatf575LAb8MCeDKGZTHD97r8BbiD6OVANdQ+7M7lar4wZz9cCwFi1ctgGslzb44t7BAYYFOsEABXDvBqEWShQUKC3ScBbKAa9++feg/f/0rWmXVVflmBgmZmwsAhQIDkwHxW5ZPNRYvXkRXXX0NPfTQw4lC9OzZk3bbbVcaPnx4vEnWTUI/+/wLuuWW2+jLr76kcWO3pZVXXjlSfWgiqrZ95pln6e23Z6ZgbjypFX9+eIG2gS6WZcKQKIDLKwKx2LSz0sVcYI89JtE6a69FM2e+S/c/8AADx6wX6VIv/KVaBO4HdUoc3j5ZoynM54IAHX/s0bTTjjvQJZdeRg8+/CgDiWiyrAFVGLzEOdC60Bd1me449MSTIFEYoUxduzbSr047jYavtirdfMutdNNNt4i21YEOy/GyYIRwEUl/1IgRdMThh9Lqqw+nq666hm7/253Sft39/Ildlr3zJjQxwM7z4Sq5Et+g1j+r86nKmYKfSJ5OSf4ZysU+KWVCqhaIrBptcU/6GU23AFH2JMP6yFlpvaWUV1TFvj+5Um0rPp69+VDgXPkppU5NXSztKP3RK6WMyiWjyOPJwUzaBqBLiaBa/u39SajYT2yNn9aHZPmldrVj4JtV9kXwOKECDe8zSI4XotSED9etx4yjddcfEQNUZiiwk4Bd6Unqt1V8horKNoa+CVgjTlijIubBuiBUMVWYVklyz4nSDkEsv59aFSPXQVUV1dbUUm0CuIrCta62nmrrG6i6roGqa+t5e3ZLcwsKK75eHXOXfqhjjABb/s4LrqTPGLVBtecLNYLMzl6tJFHX9brQT/94OedaO9t7WiBYKbz1nz9ZbTrrvNzx1FPlKjQNld3e10+Txzvns1p/t2lp26h3Pl5VOWrbM86BjjS2lbzfaFviNKy7ELQD97d1y6L3V9+2mg88DxDOqZT94uvl/vjwWEBQu4vv1vaqamppbqMWN6KjK/ouPFJtzixkWeApoxZyJvfKrsf0IG5tlbVAKuUttTk9aZU0tPR8JAeMaNu4Hmbb80gSK3r9vlDpGO2fX8mzLXSvUlBTn3XhfiQ1F/UXu1gomoV8oCphupbZBAVwXWbTFRcWFigs0EEWKIBrBxmySKawQGGBzrFAFnCtr6+nDTccQT179uYb46Xfj/SKCMXrrrcubb3VVvT6G2/QtGnT0qo2VV+4yMotLa00c+ZM+vjjjxMF6t+/P514ws9o1KiRDB4BQzG56dKlC3340Ud01lm/5Z+nnXIyK2/jyMDyQokI042NDXTBhRfT/fffz2mHXk779+tHPzzqSProo49p2rQnaO7cuR1m2GHDhtGWW2zO+X76mWfpo48+ygwAgwnN0T/9CY0fvz1Nnfo4XXXV1bRw0aLMvOgESLdH5k1g/UQQBAW+CZ0WJlKoSJoS0TaaMDBYiOHY8ccdw8D17HPOpamPP0GIaMv+xFIKOwN+kIZTjyBQTd8+falnjx70zqz3zDZ/gWHdunWjC84/m3p070Fnn3MePfXsM1Tl9tH5k75M4Ap1K/OuKtp14s501JFH0EsvvUxXXX0tzZmTrF+1mz/ZTE2gctQvlQNXG4TJAtd2pyzuGOCqZdKflQNXhZTLNvmqMkoxC8Gjya2XbC6EKalGTUNjW4eVACLPvXRZ40E6plYMWzsTuCJzql7Py2iirzifsP8s4JoLN5whYyCVDJqlwLUc2Ap7pIFrNUHlikU2KButwhXAtaaunqrhTqCmjpoRtK+pBU5eGdSCl0buUFw+IyiN3Rae+lXqJva7mwdcWb3mgKsPRfNgqA+0Q2OiHeNsnoKgJ0cpbUFkOf3Jh3v2fuU+r0JQ3r93CKrp8z4EYe0xHK/BIoMDs1Ee1Y+wF/iMz+d3n1g9a//WNqf38NW5+rd1EeC3ZQuH/bzqgjZ+cuCw9hbOCxBZG1VRa0t7BFwjGb0xfB5wTT3zDHDVY9b28khcHuDqJONljbDp9zcsT4YWEGxeKwGu9h2gVPsu1X47F7jGi6Cl8hEybaXXlLKFf48CuJbZoIvTCgsUFug0CxTAtdNMWyRcWKCwQEdYIAu42rQBPUeMGEHdu8E5fvzC3at3b9pyyy1p5WHD6Nlnn6VXX301kSVVe33zzbc0e/Zs+uabbzKzrMB1wICV6Nzzz6c333iLBg4cQGecfhoB7P7mzN8yJD3ttFNos003oQsuuJDeffddanGBFLbeeis65OApdPEll9J994WBK14811l7bTrnnN/TJ598Quf/4QLeKl8KvpVr50032YSmTDmI83355VfQE9On8xb5rIkulJgTJkygRx55lG648UZauDAfuGLStcoqq9D2229XQkecvCNA9ePTptOiJUvkOgaUogbSKPaaoEwsnc6xqoqO/gmg8Hb0xwsvoieffMpF/3VbKxXWEnHaTSirg24azmfbbcbQz44/lst22JFHchRwBb24C5TN1131Zz5+7M9+Rp/Om5cArlmTotQkvLqaoMo+4IAf0K4TJ9DNN9/Kqmjo9bCNFBAf966vr+Mo3KgXVe1VOklZFuDquyngvuG2C3aUwnX5gatYQmybDzTDjdoLmuUFAatkUppW/PgT/ZJENrPfsenNFv1lAa7JxDUvoiDHkoS6FCh37MgaI8J+QbmWcpNOgjhRLvfs1Yu22mYcrbfByBWqcM0CZFyAKgGUCp3i9ifFA/TMA2y+EXzgylvJVeEKmMaR7ttE4VpXT7V1DVRVWy/AtbWNmptaCAsHovc2/i4jdV6scFV3Lj70jKCoBzN9+AVfsiFIqdfbNpq+NqkqtnazgMWHt/6zLguuMNRjW4U/WdflpWdTKve8rPsrANW+rOW3YNSHc3oMGlP9WOW2puX3uYRLAXWl4QCspmPv66ts1Q+r9ceq18VuA0TJquno93CDkAg4xsA1Vri2NrdRs9viHwKueh+1RasLyBSyK2M9L7Cpf14SwIodKwV6yzomdhZwLQcw+mX0r7EumZapfIHgf8l03EJtxgJJXh10dv2s0r9xmYpcXFRYoLBAYYGOskABXDvKkkU6hQUKC3SKBcoBrkOGDKZf/+oMgoIT4MqfYGa9dAN0AXC99dZbdP0NN9Krr76WWYYYuA6gc887j958E8B1IJ1x+qkGuH7EwHXzzTajX/3qP+m111+nlhaZQO+00w507DHH0MWXXJapcIVqd8yYbehnxx9Hb7zxJv3ilydzflAeHOvevbvARt2XZyMpm5wvXrKEFi1alJqQ7jJxIu2zz970xRef0xVXXkVvvfV2ZKv0CzvR7pN2pQMO2J8em/o43WiAq8IHcdEgH+QRE7ItttycTjj++IomOS+/8gpddNEl9OVXX4sSFIrl6mpadZWVac011ojugfS7dGmkuvoGhrJdu3alzTffjFZbdVV6b9Ys+vLLL6lLYxf+HhNCqFPr6uv5mmuuuZYeeWwqLVq4UPzuOm+VawwfTr//n9/Rd/MX0I9+8hNW2uqkH+VcY/XV6YLzz6P333+ffnL0cQxtEY2Y1bjM/eJtgNEEmtoZoqC+0L4aGuqpZ89etPZa36Odd96JBg0aSO+88w4tWbKUhg9fjWbNmk3XXX8jBx/aYYfx9O2339IzzzxHn346j5YsWRIEC3mTlPKBq7SluLzJbfCoC5lGhRSusg28EpcC/mSY21FFLgUsbM3asp83DOVvGa0IuHq38fFqyS2YQV6MreAsv+att2qv0sA138ddnFXnsgP+i9VHpDto4Vm5A7nvjzoE59QrrJ9maIwuB7higQIgkDfQ89Z5UdTae0d24332aZcCfl5yJ/ymUSgsTQAvB8d8VaDew087U+FaX0c1gBrOhyvUrvWqcGWXAg0MXJuWNkkod/YJDZWrAuHYpUDkG7u1lQNr2bwo4GQb5QJX+CWV8d0HgxaS2uP6uw97Qu1C21vWubaOQsBJgWulYLUckJqVpyyw7p/vn2fhK85V4GmfnTzKul0LGhTLGV9UzJHvkdjztF8Per2O51ofFrbKPZ2nZvUn6/w5a9u0trfA1f6uoBXvJfCnj594PsOlAN+X/XvCpUArteApwouk2HsSHoMT44FkPGPJpnKI2tlAT+3lA1e/nu0Cqj9e+C4FbN35fSw0Pts2Fjp/eYFrKRvCfURePktdXwmQLQdAWxsVwLXcJ3pxXmGBwgKdZYECuHaWZYt0CwsUFugQC0yYuGs0EbETCZs4gib9+lenU7fu3dn36sIFC+LDKRISH4LicKONN6IF8xcwcH3ttdcTebYvdkngej69+eabDrhC4VrrFK4xcD0DwPW118SvWXs7A9fjjj2WLr74Err/gQeDtoFSd489dqd99t6Lpj0xnf74xwui89ZZZ2069pijeVIDoIgJDz5Q1+I6vNxrfh944AEGeN999110PY4deMD+nP5TTz1Nf73pZg7Y1NjQyGlUYzurm/TJRKGKxm8/jvbaazI98+xzdOcddzLMBqxsqK+j3r370Cuvvmom4+I6YdCgQbTZZpuWrXDFxOyzzz6nGTNm0JKmpsgnIrb67zFpV5py0EF8D0z+ofzEVE5tiu9Rdkz25i+YT0uXLI18wOJYq/N1iMnbX/56Mz351NO0ZMkiwkZ5+7n2ysupb99+dNDBh9B3CxZQ165dqLGhgdMeP24cQ2qolf/yfzexwvXrL7+mRYsX06JFC40aVlJkAELttNaaa9JRRx1Bozfe2Kn14FZC7gvQ2tS0lFpb26iltYVeeH4G+4fdbLNNaK/Je1Lfvn3pu+/m0+OPT6OHH3mEPvjgQwfQBZ746lO/MaWBK9ds5CeNp7xwcyE1rt5rOaBHwkeq+9OfrPm+WYUFiPI4Vp6KXzrbELT/6k/A1niiFRPIrH6+/ANKcrJfCWBd3nuXBLC+P82KBLLlAlcpBaNq59s6NNEtZ0JrwV0ClpQIlsX3zwB9AK5bj9ku4MMV12hgLCx1OF+u0fb4eKu8TZ/L5oCr3jNLCZY14de1LR+aRWXwnFL66fggRP+OtnKrwrVW/HDC/zQHzaqtodqaOnYpUJMBXFXhynlxSlx1KQA7+ApXCz65j7lGHQKiUr9p4Kr9INRGfADo3y+v7i3wt+NEqX7n30P/Zvhn2lmWGrbctq75yIKuefm0bSCrHSXTjX07h2xmFbDl2icEgXnUdpA3/hk9YSJFq55n3Qfgd4DWxsZGfh/B7wJcW6i6uoZ3qKB9Nje1UlMb/MjKQlIpR9mRiwyvbcblTA6MpUCeLaNvq3KuLWVfe7zVG+T9tpU19uhTt9q4L8nLdyV50nNLAdfltYUC16zxoZQ/96y6kXEh6Te+VPl9uxcuBUpZrDheWKCwQGdboACunW3hIv3CAoUFlssCULhmTZY1YQWugH3z5s1zwbHcUft+7u1yBWjs3bs3zZo1qyzgesIJx9PQIUPoyquuonffe4/69+tPRx/9U564ikuB5QOuUEQeeugh9P2tt6Jbb7udbr31tsh2G6y/Pv3iFyc5+BhH5Qa0k48oQpCXJ6Y/yYB0vgHPeHE96odH0i67TKSbbr6F7rrrHpo//zsau+0YGjlyBANUTJjqGxpYGQo4CL+msA+2uqv6RSfG+LnnnntRi1O5picX2YE3opdyIDkW27QJaOC/ZZss5mebbLwxjRs3lpYuXUrz58/n8ixdsoSWLAWwbKbm5ibadeJE2mijDemKK66kZ5/7u4hOq4jgixcuIthlglMCx2q75KTt9JN/zq4n/vt/zqaPP/mYtt5qC9pss81o2NChPJFEWaEY1snyhx9+RFMfn0ZTp06jL774wrghcKJXaqcB/VeinXfegTbfbFNa2tTMUBiBt5Cf6fsrYdkAACAASURBVNOfoudfeIG++uprht5ff/0Np9G/fz/adNNNaLtxY2n1NVannj160oIFCxi8PvTwI/Tee7MSLiCyJkl5wJVxsE6yoXR0ClPkvFLgGvvqFOCX9KGnf8fd37aRCDxFvmj/Hweuxk2AAiXtSxZ+RX3jXxy4Ip924SNroh0a/FckcJUAerHf0izooWq01DjmhjFcp4taCUBZJnC146amxX4zq8SHK4JmqcIV42EMXBE0S/y4+gpX9eHKoNMFUvJ9uNp6CYFVfnI4MJkEplBVyrMlfDxds3nA1U+nHMBaCQz182gXIEPp+Pf3S5N370rhVAjSZqWvgCnvpWl5gavNv18W2UEjINb+s75f1fUAno14V+CdJHV1LjhpM1UjSKlzeQGFazMP7VXcnPygWaVeDn1QnnLckvJlnh44kzA5744VDbqphDoauPo3qLTd2esL4FqqpRXHCwsUFigs0HkWKIBr59m2SLmwQGGBDrBAJcAV4PWrr75ieCWfNPSxWYJKtEePHqxeLEfhCuA6csQIhm8AZ5iE4PqPPv6YziwFXHfckY477phchSvg5kkn/Qettuoq9OcrruSgWfoBjF11lVV4iznujwkbVJZWxZpnbkyKfvLjH9HYsduyf9lHHp3KYHrKlANpzDbbsFIFk3WoSNvws7WNt8IjT9hG//lnn/G9okl1VTWddtrpSbgdZUC2LNpPeLIg6kpGrQa4ynWiwNKUYpycjGr7MwTN2kGCZj0W2auyidOkXSbSkUccxlv7hwwdwllfsHABffnFF7TmmmvyxPPuu++l6tpqWmXllbkeUB8AoFdefTW98fpb1NTU5HKt5YmaINVU19B2242jHx11JL319tt05ZVX0+zZcxIKLAsA4AJh9OiNaeeddiIom/v06U3vzZpNZ599Lr37bhzYSwKEpT/lAlco4Pi+LuflAVepMcmv9LGovjyz5yp6HMCKL/H32Af33C/niPLPU7hqxv3FoyzwUlIRm+xduVGefaN1hMIVaS4LcM2CrUivMxSuClx5RCnDv2AWcFXgpAAoOq8EQfK3aUcLDW4bt/pwramtoRqGUqxbZeAqQbMccK2ppybPpUArK/8FJsfKQVHIcs90qmnNq4VXtm/6x6OyOYWrbbsWbIb6t7VfCPDm1b9fR5UAV3stL2AYH8j6d2jwKAWhU33HtaE8+KV1nNXn9XubR/s7b8wwN/afZpUAV7FL/My0fDJZhnjBDOdY1xeJBQKnjMe7k6pboXAFcJVnSSsv1vJiALsUaGOFKx4Tba3tVF1T2bO5I4Er9wlz+3T7ys9bKeD57wxc/XaeAvE+6TYXiPuIUrbLSSDQMSU5gf6FwnU5X3uKywsLFBb4p1ugAK7/9CooMlBYoLBAngUqAa4NDY10yy23sg9MmXHydCMxdbGvhSuttBJtM2Ybam5qputvuKGkSwEA1/XWXZfmzp1LCxcuZP+g8PH5+RdfLANwTUPJfn370m9+85/UrVt3uuDCi3ibfUd9oP498ojDab311qULL7qYnn76WbYNgCLsgAkW/JsCJENBCqi77jpr0xFHHE5z33+f/vd/z6ZvTVAxsWqMRPV9O3OSHHwhd75BdVboFK5xnUkEZmzvVxcKIpaRuyPPPzryCBo3diz96fI/0zPP/V22ytfURsGzAJVRP1nBwaDw3HbM9+mE449jFersOXNo2rTp9Mxzz9LC+fPpT5ddyurao485jhYtWcy+Zddeax3aa/IeNGrUSPazesGFF9Mrrxj3Curf1Zlo0MCBHCwLytWbbrqV/vJ/f41AtdoL9+7TuzfVN9TTN19/QwsWLaSuXboQgq3ttNOO9N6779Gtt/2NPv/8cwdYJHJYSLlSrksBcRyRDVy5WlL3SGmMoj6WruLkgodtGzqJ//8LcGXXrAb4WcDCzcQz678LcBUgImNZKUAWOm6/s8A18g/LLBGTbqj64U6Ap/c8REDVqf5bo4UgN2AqZOPWbRScofE0pEDU89TnpEZxt35rOVmv0acVg7FSMMqTBgSEwhXBsWpqCcCV+wKAaxVRHVwK1CJoVj1VIXAWgmY1t8rCjnOVgu3XYFliE1Xxxu4WFLjK8JpU+YaAK8bKRLs0wNXa1180iGzl7mH/1ntbu4eAqF8vfn1mPQezAK7fv3x/tay4DCp7w3fywWwp+BYqr5+ybXc2/da25DJatRewyAeupfqd3pe9v+prB/8qf0c/uS2Lz2PkTds87g/Vqipb4Z+8rr6OujQ2UpeuXdlvOhYIuDtUt4kSHP6F4VIACtdW7KpAs4X/2rw3mjS088tmXQ4Ik7PXZEM/sXUp6FcKGuYfLw1c45pItQXZ35Pr+76SNuenX0rhmtU2s3McX+GWYHOsi3KVsn0yB1Hf0HdMrj9+iJasRb/NFC4F8vpccaywQGGBFWGBAriuCCsX9ygsUFhgmS3gB81KJ1RFgwcPYh+uQ4YMoe/mz49glrweZ78kY5IAP50zZ76TC1zx8tevXz868YSf0YABK9G5559Pb735Fg0YMIDOOON0gr/Rki4FdtyBjjvO+nBNTwDgJ/Z//+d3HMjo978/m9WQHfUZPnw4HX7YoTRw4AC69LLL6cUXX8xNGi+tI0ZsQL/4+UkMHE8/49f09ddfZ17DE2QEYGJ41Ga2qsslElfbfvICGCnIJerfrx9tvOEoDogWfVxSUNhsvNGGvPUfQa2++vpr3qIL9Sm26OJ3uBW44OJL6YMPPwzmHYG5Tjz+WFpjjTV4QnnSL05m/7xVNdU0dswYBrFPPf0M1wfm5/AlCzcO/fr3Z1XsNt/fml588SX63X//PqU2hk2Q5pZbbs7qVtjvyquuoZdffjWVl5VXHkb7/2BfzseNf/krPf30M5GrAgBxuFWAewEf2pVqH1mTNIWymLzrVAjwmSfcxt8rT28i6Bqfq/cVt3yx6lVCupRSMWECpioqcSmh4blKlWd5jqNd/qt8UqDIM1lofhpDWENN/E4RLKDUj/jrlRt1lA9XCQQDf5lJf59Zds4CZMhfj569aesx4zwfrlC/J4Fh1PbcVvrYv2s8qdd2r6A2Kz8hEBFfK6AIH4VPyL+q7lLQPLCoZAPnaLo2+FAMsRABXlTDULrW1lRTHfy31jZQVV09UXUdu1FpaWmWIHdtrQxaLYCyecPvWT5crf3wu62TBOj0gKt/nbVpdr3KWT6wzMrD/8feecBpVVx//zzP9k5vUqSJNBVFFKl2jQV7RxFLrDFRo6lGU/9GY2/YC9iNBQv2qCR2rNhBQEQUQam77O6z+37OmTn3npk7tzzLLpq890n4uLvPvXNnzpQ7853fnBMFD+18RvVlW91rAGYa5UwAFActXcA5qvz4na10DbOfbG/KVnHjp+971bYB9XTHBgPnhf6rb5I2kXmV7ZQ2xgqydEqDA2WhmhU3CPH9i//QtYDXzrM5yGbVhieewMCgoQjylb2z0KSDarnqDnOWzSjP4mG2iq4n5Q9B1pVrAySq3UQ925WWzA8GzQq7n9w0sPI8RA26IUDVaU/hnzeOd8a5eojOG4JQP4aAq78zcHW1ubi+Zz877t0ZBK4VSas8vS61QGqB1AJtYoEUuLaJWdNEUwukFmgtC+QDXFEhhQGhUJ2Z5FNTU02KVfShqVwKvO+cMDNwRYVr1y5dCLh++MFHBC9//zsMmlXUAuAazCGCtcsvuwTWrl0H51/wR/IJ21qfIUOGwDHHHE0KzZtuvoWgYtQnCFzPIzuFfUhp5ilotOJKcyFSUcYcOQtLF4HoQQceANtsPQJyjY1Ky4XQAyNwA5DLg4rycvKliqpj9N2KLhHUJ0M+fW+69Tb46qul3iMQwiDU7tC+HZxx+qnUBlCp2r9/P7jxppvhwUceocXluWefRUf7r7zyGnjhhRcIuOYQuDY2EYjZbEB/qn/8XH/DjfCvf71oLuObm6Fzp05w6GEHw0/23BMemTkTbrttugo+Jj5Ynk037QMnn3QiAdfLLruCAnzZn3wWj4zYEN64Pi0Fru60tN6Z1VIhwJVAkVYaEXDFxT8FU0mBq81YooEr10IydRd7Fm5t4Oof98XFdi5U4cr1Hg3l2g64SvVtoA85hFc2cCXopF0AhAFXF5BwQSysueTAtQQKyaVACUC2kHxB1zfUU3/JNjURxLKBK8OmJMAV8+KCcx6wcrgUkPfYY0EYVA17juvvLQWu9n3cf/jvsqf4JwBUCeKAD5czKfBNml64/eKBqzcCWOM76b9JdW6WzWiLzmBZfmAiT10o2j22WRdwRfBKQTdZuppFlwJFdG2moAByuWYPuOLGTFMTu3tyvUmwn7UucJVPyRdo2vUoN09cbUIC10B7pE1Lfk+66zff/Dlf7KLeZT3iHCyqVdnANb+8KOCqxlnPMvpnnomov28M4GrbpXen8ihTpd+lFkgtkFqgzS2QAtc2N3H6gNQCqQU2xAL5AFcElgsWLNDHx+MXLajOQMUqRoGPcikggSuqaa+55lpSxaIi9eyzziKfZfkrXINW6dylM1x+6SWwZs1a+P15f6CASvlNfMMtveUWW8DRR08mtertd9xB/krjJuxS4frb350HK6KAayYDlZXldPx/3bpaqK2tU8d+46uBsqH0d3qR6OnwMM0KGD5sGHTr1hXWrllLx4rRp2z9+noCq5P22Ru23nprmD59Brwx5y1SgaL7AE4Pg3qtXLmKgnv5WUEfiYVw1BGH0/0vv/wKzHz0cfjzn84nMPvLc38FNe3awdVXXAqr1qyBX559rqfubcw1UVq4qO3Qrh0cddQRsPNOO8LMRx+DG264GZroIUqVh0cvt98e1a3HUZ3efPOt8NobbwSWPrg467vppnDSSScAKpEvu/xKUriSSsg6hp50ASmBqqueWxO4evWXQeSeKlyTjHdxKp38gCsudH1gEnx+fgpXqs8Qf6feclooPZUiTwXyk58kafjXK+C6w7iJMGTYFr5KDSH9BihcFQTwgz/FAdeAmspSuGK/txWuEmzYto9UDmp/mKhyxcBZnsI1m4GiggJSuBYWlUJhaRlkCoph/fp6qFtfRyp7Aq7oa1vYXMLWpMDVrmsDmoaoluPAqqvePYjLY3yIm4fWAq52HmNVchHt3R6Hk/TvqH4QVkY/z+ZL03V9WJvDa3MCuLrySiO0UD/iNXY7xXR4owHbJ/5M7bSwkP6xyhV/5u/JlUAmR+0WVa+FxcWkdpUKV1bCh9kQN0KjbRdl/aDC1dUfk9ZfEJqGbF7qtuNyKSDtXKAH9ajxImne8rmO6tbaWAqMg5arh7znnWKiFzU+bCzgKmuqVwpc82ku6bWpBVILtIEFUuDaBkZNk0wtkFqg9SwQD1yBjvtPOeZo6Na9G5G7oqJCgqGofsQj5ahedPnv4skfBiKa9eRT8PnnJoT0J9wZiiCPLgUwevx//vMf+HbZt1BeUQE7TpxAkK81gGuXrl3gqisuh++/X+kBV14MbahFR47cBo468kjyATp9xp2wYOGCSM0Dln3YsGFw7jnKpcCvDZcCQXcIuNjacfx42GyzgfDqa6/BW2+962XZhq7x3rwY3PkHoRUY0D5Btd9CzMXPzzgd9th9N/j7RRfDs8+/QEcKfXDru6xTduQsZWCzAf3gvN/+ho7q/+GCP8GSr5aSW4rtth1J/nj7DxgAhx5yEDz2+BMw7YYbvAULuhNoIOCaI1+7++y1J0w+6kh4+uln4dLLr1RHJ3GxChno0b0bHHnk4bDLzjvB40/MIuC6avUaQ2nCC9tN+/TRwHVTuPzyq+A/L79suB3kRb+xEOJFs6NxtEThSscePVStjBXnUsBegkobGwtnw9EAL+a5PlOFa8sUrtSqtZntmjC3MBR41NcI/4xejxBKuThQqvqif7ReAlduz3xN1LjlP0f55aupaQejx070XAqoBoh+PHz/sLbKUPlx9WEvf+/3E1NhFQAwMQpXyCqQzapUhEcMD214EEhbR3qXYziDLalyVdAqq/wTNjdDIfp1JR+uRVBcUg4l5RWQLSyBuvX1UFurAjYCuhSwgau2l5c/K2iWqy5ccET9DccxZdcwkG7XhaxzVzsIf5afszjgGva9HVyJU5TtIQ502vdE2SsArBwnCYJtUaUY179slwJ22VzwWEJh6VYgUAbvlIEPXbmuJHSV4wIH0PLcX2jIyrBVBtgqKAIoKSkjV00IXFHtSpsU2qWAOs3gdzq7+8WD8UidpnHCJM7O+c6pwvLGz7GBq7Qh5hq7uD0WyDzElT2f/MZtLMl80M8WcLXVvHG25PCdYeNFkv4SVr587WJf37NTWT6mS69NLZBaILVAq1sgBa6tbtI0wdQCqQVa0wJxwBUneDg5rKqqIr9iuAjo23dT2HeffWDw4M3h/blz4cUXX1KLHItBIJhdtXoVRX7/9tvl5DNTfuQkE6HuWWf+HIYPHw4rVnwHDQ31pOzo0KEDfLV0qRE0a9S228J5f7iAXBRwkJXdPR+u18ITs2Z5Cy85OezatSvccP11BIhZ4cr5wXJhULC1a9foPwWhZ5Tdt912JAHXxYsXw5133wNfWj5NKyuroFPHDlBeUU7lQhVnr016wjFTjqZgWb9BhSsFzVJGlE9H9URBURGcc9YZsN2o7eDaadfDrKeeCc0OqrLiFBSWxofSKiosAoyIjPVMvtqamuD4qVNg4oQJcOHFF8NzCFz9VY76yXiW8smIuT9h6hTYe6+9YMaMO+GhmTMJYmy7zdbw21//GubPn0/+eVFt84fzLzBAPKqHCLg25qCishIm7bMXHHH4YfDUU8/AZVdcpdJvxkVnMUycOAF+esLx8O3y5XDLLbeRkpayBKh+LYDS0hJSCqEbBHRPcfzxx0K/vn0JuKLfWHtRZLRNHdAK/xYIoiK+Qz+OLluzwlV+rwJkcSdxA1fOfzOpWVVAI+Oj/y59sqpFtQ/R6WeCWClw9WyXxfasbMptyO5AbrW4S1HsK1oVQufAURqni6BNLRmreVzksY1hjw3gqN3pEOlh0E53UrqsukYpXAcPHe4fdUebCOgXAK4USCscuNrBWmwggH6eoxAOps6gCcvD7wi7PGFAwQYXDLX8gERZL32EUWhT9N9aTCrCYigprYCyympyK4AKVxz/19evh+aGBlK4SrhmA00ZNIvr2QVO7PsYuFLLcdheXu+CqPazGOi5n8PDtB4lIpSmnBcJc13PcrVpSp1VtQ4v0668uerUZb848J5/HzP9YbqAqw2SOQ/0dysgmP9K1P1R/4Hbouv9wH+T7RV/lu3WBq6kfC3JQllZBSlccU6g/DtTD6UNnwIreGBgXIg8EeOPde52pxSuUW09n7ogxa6lxJZ24XrxxsMQH65kQ3Qlgu9GS1ks60bWQxzgzKcceK09ysk+RPnbQIWrF3zTEdRK1UhkxTqLY7Rpyx1BVPll38DrUuCab2tJr08tkFqgtS2QAtfWtmiaXmqB1AKtaoEkwJWmc5kMqSoGDhwAu+66C0wYP54Wr6gIQlWiWm+pRR0voHFCPWfOHIoav2DBwgCYkpNedD3w85+fAT2694BZs2bBV199BdXV1XDggQeQSlIqXBG4/v6882Hu3LmRwFXmCX9G4HrtNVfB8uUrDOCKYG7QoEEUOOrNN96Eb5YtM/y0JTE4AdejjoTFX0jgqrApwr7tRo0if6UIGnHh1JhrhMaGRujVqxephK+Zdj189tl8WL58OQGODAZJEHNohNf/95cLoF/f/nDhxf+AV159PTRbvCjkiLOUjK0Q0gtHUoYUFJDCeLMBAwCVoNU11QRDc02NsNUWw6FP7z4Ekf/1wouw7Nvl5CNVLjxVMCj1UTixGS77x0UE5k8/40xY/OVirSwrgD9d8AfYaqutyL5PPfU0XHHV1f4iCdCHqwKuqHRD2D716KNh3Lgx8ODDj8Att95BTyjIZGHggP5w7LHHwPAthsPjjz0Bt9x6O/mYLSoupiBvfTftA926dYOKigqoq6uj4o8fPw46tG8PV111Lbw0+9+kog1bqDAwpfbsWMxQS9dUnBd8skLaAriqNBU0VAu8sEVWClwDC+pWB65+bSvgqhoEtf8NBK48bjFw9fqWQw0Zti1kll/5/vsxAlcc43A8ZHDKClc5dkuIEgAZYuyRgIvBFUMs/J0VpQXZjAdcS8sqobyqxgCudXW1kKuv94Jm2RDZAw5a4Wr0ewGQbKAhy0R+rjVwNf/ug9GksJXfz3GgNio9G+qHASkvDWvokddTHTmUzfY10m5xMIzrNsm7OO4ahpSyX9l1KKESP9sru7iY24YBV/UmpAu0cl3RtiTxS1/dbf/M8yhuy7gRWlJaCGXlFWpTlIClqghWuOKGXpSd8f0R/lFvFld79N/v+YM9vjcKsNsQz9UeXQpXOTZgyLAw4OrbPa51tOz7tgausblK6ltKJLShwJVtmgLX2NpJL0gtkFqgjS2QAtc2NnCafGqB1AIbZoE44Iqpo+pxk016wODNN4exY8fCwIEDCdKtXr0KPv74E/K/ydP4du1qYLOBA6F9h/bw9dffwPPPPQ9PP/MsBVeyJ9xyYdC7d2847bRTSFV53bQbSPWIcPK835tBsy44/zwCdmedfQ4pJXnB41K4yoUD/ozpYdAs6cMV/969Wzc49tgpsMUWwykoGB43X/rVUlizdi3U19crn6XNzbTIkYsiBHn4PX5GbjsSjj7qSPjqq69hxp13wsJFiwhylpeVwiEHHwy77boLrFixgvzZ4n3llRUElzft05ts+eWSJfDGG2/C2++8C/MXLIBly741Fk4IXC+56P+gV89ecOXV16jj/SEf1lAai+Yw4JrJQN8+veEne+wB24/alnwWfvf99wRE0QcvwuLKigpYvmIFfPjRx6Qqnvf5Alj85Zfw/XffEyCVSzCET7imu/WmG6CsvBRO/OmpsHL1SuXDrhng0IMPhilTjiaF77XXXgdPPPEkx4OgpR6m16h95GF7O/sXP6fjwFdfNw3+8/KrVOKSoiIYP24s/PTEE+Drb76GG2+6Bea89TapWocOHgwHHLg/bLXllhRxHCEsHh2uqqr04OszzzwLL7/yKm0CuJTX1G5CFK7mchUVvSpchiVg8e5vTYWrBK6seHEH62imgFmocFVQOHUpgEfXW0/h6uMHciWgqSfDj9YArgxbbXgiwUQcFPOHh40LXOWwFK1vJVkaqdAZsCBwtcdtXtjLdPldEqdwtYErpiGBa1l5FQHXTGEx1NWth7Xr1kBdbS001ddDDpWDjmP/GwJcuWyYBiryXAGY6J2G/4txWZCk/sPaj/3qkIArLF1ZLwE3NlKpiCJQ6wEuCBj1nLB3mwtihoHN8DSUKtTrxQ7fyGEAkO7R71IbxNPRf8t/a1R+GdJKlwE8dnC75WBa2EfwX1lFMZSXV9KcAd89+KqkvOL4hgpXC7hKG2CJm0D1L/eHtl+N/mfXkdrua9mnJcBVtrkwlwI8PtjAVebdBeztsuXbjqLGOdp0EGpbW+HaMgu6T9NQb4vi6GG1Ldqxa4zl22xGb9t1k86pS4GW1md6X2qB1AKtY4EUuLaOHdNUUgukFmgjC4QBV5zo4zF/VCn26dMHRmy1JfTr1w+Wfv01fLHoC1IPdujQHp57/nmYPfvf8PU3yyhi/JgxY2DihPGk4EQF4wsvvEgKTm/y5jySlgEMIHXC8cfBl19+CXdMnwFLliwhRervf/cbWmj88c9/gW+//RYu+vuFBEhPOvlUUoPyQtEHrtfAE7OehPKyMtikZ0+YN38+HVPFZQIC1ysuv5RA6vnn/5HgJwKr9h3awR677w4TJo6Hbl270nM++uhj+OabZeQ/dl3tOlrUoFoS7YL5wcBVb739NixYuJAWYKNGbkO+RletXAW33n4HfDrvMyry5psNgtNOORnKysvg1ltugzfefJMUu0V4JH78BJh67DG0eEK/sgg3MW8vv/wqvPLqq/DRx5/AqtWrKR1Ugf3u1+fAtiNHwptvvQVPPPEUrFmzGtbVYpAXP2oyLVD0mhABJEJiTB//i2B83vzPFaTWC0N0FXHApH3JV+qChYvghRdnk80QfNS0q4aD9t8PMCAYAlYsOypEsQ289fY78N5778On8+YRSFYqZ5Uufm689hqC7qeefgZ8s+wb+lufXr3hxBOOh6223IKA6yeffAKXXHo5QVOa8Dcr4Irn7/r06QX7TZoEO02cCK+++ipcctkV8N3KlXRdcVExDBzQD8bsMJqA6aOPPQ519fXQrWsXmHzE4bDzzjvBhx9+BK+88irVYWlZKfTv1w/GjNkBevToDk1NzfDNN1/DG2/OgTffnEObBgi4pcsLVrDif3EZzctMpSRSCx9UItO3Giab4FkdXXcDVx/PYhAwTEkqVr3AYJZLAQau9HydIwauDNmV9RVwzaBLAf17S44cxg855ioPj6b/WD5+S9Q5IhcZ0qUA15YALwZLkL+EK4n5Oaro+nCnPhpMAWpi+IT/tdl6bODqqeu0jXncc9k7CLJM4Lr5kGGqVZAbGKXOtdNn1a4KiCVUc2LsUP3ArnMZSVs6vgjmlPoNRmcvKqQ+RL4oc+yPUo9k5P/BYSXy34qcyTSw3BBTIEtFf0fIqsrYDAVZ7VKguATKKqqgvLIaMgWFCriuXUP/bWpsgBz5cVVQNDDGIjAVRXcDPBPq2ao9z6UA91HtO1tVMdtRp6G/86zIoupA/1b3Ga1bHPVnG9gx1VVbUCM4/RxQsOqRxUvL3dc9UOlSuMoyiTbHZTLbrbSdukL6r3bBu7C+EARpZuHwfWATKz8vajdF1R3nQ7sR0U3UeC41VzW+M3w1ni98oDMExD6gNsjUuwQ3GOm/2QLIFiiXGDjnwA3Q8ooyKCsvp4CRuDGJeads4eYabvxhWRzHzjmPTZngXMHPf7TCVVlJ7y4FCs19PXzAU/Vn9mVj/NSnbry6lv0L37YRKk5OVY/A1FZkHLnntwAAIABJREFUE5Qg3GtvogyhuQ75gp/DSQQvU64nVImVH6QNAbrecxwuE9gltKv9x/3Nfo84NwisvizfrVi2FLjGWTn9PrVAaoG2tkAKXNvawmn6qQVSC2yQBWzgygsNnOCPGDECTjh+Kh3tX7LkK5g37zN49bXXCUb2798f9t9vX4Kxn332GXz08ccwYMAAGDx4MHz55RJ4+ulnCJStW7cuIn/+NHXPPXaHQw89GJ559lmYOfMxWLkSAaQArn/6C3Ts0AF++cuzKNL9X/76N7pGL4FAAddT4aqrr4VZs56EQYM2g8lHHQV33n03vP/+XFqEINC8/LJLSWH6t/+7iIAffxCmbr31CNh++1HQc5OeBGHLy8ppse76LFr0BUy/8y54+dXX6OutR2wFx0w+ilSFN9x4M7w3931aWozebns4dsoxsHzFcrjuuhtgESpfUaVZWgx7/eQncOghBxMcfGn2bAqitcXwYdC9W3eCkFdfOw1ee+NNNWnPZmHC2B0I6iIURpXusmXfwHffr9Sg0AIP2QyUlqAaBn2yFkF5WQW88uprpBTl+TPe0b9/P5h85OGw2YCBMOPuu8k3LB/rRXXuz049BcaOHQMz7rybwOrQYUMIXvbcZBNY+f1KeHPOHEr3vblzobZWHd3Hz29/9SvYfrtt4bbb74A5b78NVZWV5NN17JgdSMWLSrLePXvDVddcAx/M/YDuwQVn+/btKaDWhPHjYPvtRpGK+Y4Zd5EiVc77sZ0WYUTnbAHUrl9PoAA3BU447liorKiEW2+7nWC/WkwD9OrVE04+6UQYMWIrmDfvcygrKyF3DtiG0FXCAw88SL597QWHAqJBBSumSfA1ROGqoKkLuFJt0ncKoKqfcImOT5FQlZ6s2Yf/d4VY1fLa//h1qpbFCrjG6gs3aOxAC8hP5GlVx5Pk+jnJvVHXx52oDEJIht5cBgYJ5tLdtLBjWW35rSTw7QFXVKEFxUcKTPutmcCLUaMK8LkgH7WWBGDbBoCY86qaGiNoVpjq0ICv+nh4qBqMKi4ctGcI2Pp55gW+EQhIR2nPNTdBrjEHTVIu3mxqx2X/JEhlNRwTuBZAQYGK8k5glnyyInDNQElRMWQJuFYC+tfO4jhSWwtr164jX664+YIuR2TAMOniAe3BwJWVjhJekMJNX2DbOaAatNSWYfUbV++y3myQYufBdQRa3h/Wn2wwz/0jqkxcZ2wnGgE1cCU7BTZhEfqa7cYYZwhoMkBX/S0MZlH6BLyihzq7XKHtXShYFRc3+7H6zd1mZT4N9aNwK5DNogI76wWRY3cCOA9Bl06VldX0X5yfNTQ2qg0Bq2xx7URawrw2Q6pZ1/dUd/jO01/L+7gs6HonysxxkFy2D2ojIXlx1yRuqAmY6wiyxve524p7HEsKSeN8tNJ4gZXbCp9AntiFuEg7ab7tsdll97gspy4F4iyUfp9aILVAW1sgBa5tbeE0/dQCqQU2yAJhwBUnh6hi3XefvWHVqtXwwQcfwCeffkoAFSf/qBYdOXIbmLTvPnQdLkbxHlQcPvvsc/DSv2eTAhWPdOMiWn30jr8V2AGB7vHHHwdbjxgB1153Hbz66mu04EVA+vvfKZcCl11+Jfxkz91h9OjRBPFQPYtKUU4Xgevpp58K06ZdT5Hvf7LnHnDCCcfD3XffA3fdfQ9d1rlzJ/jHxRfRIgWVle+8845pu2wWaqqqoV+/vtCz5ybQrl07erbIuvc8VIuiQhJVobgSGTpkEIFVhKFXXX0dvPr6a1Tc/n37wkknngA9emwCTz75FLlKwDVal66dYddddgH0XXvjTTfDc/96EdBtwA6jt4fxY8fBppv2gX9ccim89e673uISA0WNHzsGhg0dSupjhKlFxUVa5RXEb7wWbMrlaHH25py3yBergkKqKBhEClWhmw/aDB56ZCY8+fQzpKotLSmFYUOHwBGHHapA9ZVXE1jFo/mbDxpEit7hw4aRnZ559jmCoiu++86DL2NGbw/HTT0WykpLYe4HH0LXLp1h0003JVXs7TNmQO26tTBos0Hw4kuzCVIP6D+AFKroS3erEVtB+3btCJTPevJpeHH2bFK+qsWzj3cUq1Q6U/wOYTUG+aqpqYF7770fXnpxNqmTEaiMG7sDHHTQgZDLNcLtt88gBTYqXrHNYbu+6aZbYOHCRUHgSuIh90JSHfxF6BP83gautBCnoFl+PZnAVUG3AHBlOKH9tyrffz6IlQ2YlSeYCoOnGM6wQWPHxgauUZlta+BqgyHOiwdq9OhmAlc65BocPhhQcuWwck77dWTIh5sFKi5WtF9G2y5h8Kv6BwCuCDllG5TAVUZnxzK0JnBVoMoHrjRuoM9m9BlLQbOKoACBa2UVVFQgcM0ScMWNLASuatNJKVztf2rYaQYOmmXDTK8+tJrQ9X3YPWFA09X2XWAtCnxyvmkoslVrVvCufIFrXBuUz2ZVtZEfEYhKb0VFbCyo7SYZVE4CpgD4dqigw/Ir+5qsC0+Nah3D5mv4ex3qMFBdErAyeJNpMlgtyKqNR+kHn90KIGjFtopKV5yX4DuRNmbEyRLDzglG97yAa8Yf8V1AGt9tUUgxCXBNkOXQSyRwDU9HB5J0XhDcOEoKLtsauMp2Rv3X2KSI3PPKy6SynSa9MQWuSS2VXpdaILVAW1kgBa5tZdk03dQCqQVaxQJhwBUTR6UFwiuM5lxeUQHV1VXQrqYa2rfvQIpBBGh4RBsVoxgpHlWiqGTE4/EYKAmPcyN0xWP5tetqYV1tLV2LSkkElghVUYE0YcI4OOywQ2HJl0so2vzSr5dCt25dKfjRcVOn0uLi9dffIKXlF4u/hEsuuQy+/nqpWJBlYLfddoEzfnY6Rap/9913Ybvtt4MhgwfD/134dwK4OGFt1749/Oz006hc9953P3zwwYdkQ6FR0YoVpXbw1B5EUSwdF/9Nnxzr13dTOOyQQ6B3r55wk3YdgLQEF/a77rIT+XDt3r27B4kRAqKrhTlvvQV33XMvBfJiYNa3b18YNmQIPP744wQhKLY9B+KAZigpLoYuXbtATXUNlJSWBoCrD97U0Ue08/r6elJzLl78paH2qa6qhr323B3223cfWL7iO3KTgC4VKioqYTiqWfv3J9h++/Q74bP588kIONdHVwRbDh8G248aBf95+RWY8/Y7FN1bGbMZikuKYfddd4WR22wN7WpqoL6+gfzaPvHkkzD/88+Vno/SykBlZSUcc/Rk2GGH0QTz58//HN6fOxdmz/4PfPjRR56OMgAYqJq0D00A6NSxIxyw3yTYc4/dSJGNtl21ahUF39p25Da0MfDEk0/B/ff/k9wioAuM7bYbBV8sWgQff/KprhupkgFAgSwtjGVv40jVOkSYPNbM1zFwVWgAlUPK7G7gqjRRLuDKcISVsAxcbWhCQIlkYyoVhNiBfLfKiCET2XgKV3spbIPkjQFc5UKX+2MUcKV+q8cNO7+yRamyaZUzHq1HhIK+GQm4uiPZR1VlGIj7QYAr+njWhWcQxpsBFMhKB+3D/zY25QA3h3KesdB4puUkaIhSuPoBh4rUUW0NXDEvhYUFUITK15JSKCfgWknHwHEzEYErjlVKYewrXF0gtBndqDh8gXpwxFK45gNZWwJTuU3IzQEb1lNLcwS1skHjhgJXu33aZWeFq32dqt9ohas+rO+B8Ch1a5Ihzwa0YdDbhFzmJoivXqXtLu+xLlDG1/KGA/7utdes8r1NbjAKcMOggH6mgFklJVBWVkH/xb/zJqRUuLrqO/lYEVS4yjZFClfhFsIrm1YQF3hK/fAn2mDcfK2GK+WT1KMWRcdemgSiusCjq0/ywzY2cDUK2cYK1zh7pcA1tsmlF6QWSC3QxhZIgWsbGzhNPrVAaoENs0AYcEU1xY47TiQohdAV/6HP1s6dO9ORNgRZeLQffa5+Nm8e+VxFpWqf3r2hR48edB1ejxAWP2oxuwa+++57ePa55+G1116ngFN4D/pu3XLL4TBjxl3w4ksvUZAjdC8wcOAAGNC/P4FJVHPiM2+99XY6xl7f0CAWu+gDdiic88uzCd7hBxfMn302j4Arwl38FJeUEITNNTbCgkWLSLmrQJWtEBB+CAPfKRWiv6ZScBbB5ZDBm0NlZQW89/5cgs30yWRI5bnF8OGw2cAB5BYBP2vXrYNFX3xBKtkV332vj1CqY5KmIEeTXY3jeElCCiW9rpPLFFM0F6Zv9L1wIfhBSDxx/DjKI9YbujtAX4qrV6+BzxcsID+9773/AdTW1VmNrRm6du4E369aRZBCmgXhH4Lt3j17QccOHaFufR2lhdCdj8kr82SgoLCQXA2MHDkSFi1cCO++/wGBVnweXst+U4PA1S85Kwv79+sLu+68EwwdMpjaFi5WETh/v3Il+Wp96uln4bN58wmmGNXIx/w96ZcEr5YdPWd+KgUDAmnfisbxd70gtYErtVOGURrGKjcFUX1aKyZlI/Fu0QdadfTr/yng6rCJVOltOHBlmytEbn9McOL1Qs8vqIQsCqAov6R8UNWFEmRf5brSuIlgqwqapDd/ZFCiiOYRBerCgKsNwwzgFONSgHy4BrqHKC33M3HsG0ET/2P4is9UwLXJdylAICHYD30YQkjbs4YEWUoliNCqUANXtGcT+TUuYuBaXALlVdVQXo7vqIwHXBsa0J2AG7jiwzx7aX+ZnIEA7LL9ZVoqUnmf/XMU3HHdZ+RLtI8wyEs7SdZ1st7zBa5J8us9TvuL5TwHIZwCruFpmn006tlJwLUErtKONrh22Yuv8YArKXWDwNUbXUQ/4LbPilb1X/Td6itccbMZAauCrWVQUlJG7zS8l/yd6/kL12ZbAFevXYi277IrnfSIOMpvD1s+pFbf5NWGXGOg1Whd6SXNnwu4hr0TaBZgSXvt52BeNsSlAI5HYbDa5cM1aTml3aNgeFR6KXCNmq+l36UWSC2wMSyQAteNYeX0GakFUgu02AJhwBUB6xk/Ow2GDBlCRy0RTiLwRPi57NtvYelXS0mxiMAVQSovWrIFBVBTXQ09unen4/KoLkTwhYrIisoKSuv55/9FR8vxyCwCygkTxpO/VPRjunTpUlK0HnHE4QRb8fP+++9D+w4dyOfqf/7zMqlk9Vlbr9x4zA6DJSH4xA9OUPF6VGyqT/AoGcEtY92pjohrr29e2jrEVISN3TiFcAutvVip1Qzl5WX0TASQGAHb9/cmCKpWTjJsUQ+O8/+l8sAgNr9ows1UPwjLN+neHcrKSmkxh3AcA2h9s2xZwJ+kylOw3PbEHEVeto85GWzGazfafys+q7FJBaphJRYDV7k4sH/2K6eZFLXoWxgDfKGf14aGBli+YgW5f1jl+f3lO0xaRCpR3V7InlELSFFlCgGotHjdJxfynA76uZMfwmnCxaD39FDo6v5C+ZlVcI4XshsbuEZ0EOdXUX5bySbcPSMBdLKnBhfftg9XmU6yvuaLG9W44bWojAImHDzHPvJr9p0gQKdNBgZO+kh+mOrOLr0bMOE4kwEXcHUBOQPaYCEtOCf7hQu4cp4obYJCfpt0wVbuy6jmR+Ca0w2D+r+Omi7L6bVvcvcRHIPkkeyCAla4NpN6FoMQFaPvZ1QOlpaRwhWBK76LWOHKwFVBPzUO2SCLAIr16HyBq6tO46BTVDuIgouB71oIXGXdtgRmeq8Nyw+xOc6GA1d1XXLgGv6e8F11uOBY1KhigGk+eeLJuNVZhaiPDba4T5CiVbsU4DbMwBU3nHHzGoErqVvR5YV+P+H71c4T/47pxLUp30ZK4crXB0C0BVxtu9mljoN+gfvzgLXOejWAqxm8T+15qhdttKdZ/fbPMy82cE32VrJdA+g5nOPZsXUYt+MYkaG4eoqbB/XqXJ60uOl1qQVSC6QWaBMLpMC1TcyaJppaILVAa1mAgaucZGPaqKIYOGAADBw4ENauW0vH0dFVALoDWPn99566gie+PGmTE0P+G076ccGAUA+VhZgOQVP9we/wvvr167108fg9q1URwmJ+EPqiD07z4+vEeIFgLxT0FNpSjqq/0iJZoEOGq/7CruXKCzVvxtSzRuRg/+/4fTK4E7eIy789OGCpTIQn/ZIDhwTHMRZaGACEi63TSwJc+dG4kGwkTtNS4Jp/fZltlpYXniWSLEb4YtcC0u5XDMSNI+VC5RoErvG00etnytsvZUdCqfzbRtI7TJcCgeYRk/UfL3B1q1zZKsHFb0uAK3eSYFszAV8Tgb22Bq42sPHGdRocwzdWooCrGmCVD1dujzJYFv+Nn9UawBXT9AFWUOGKx7VxE4YC7mngise0sfzob3zNmnW0QaPGn2gfruwGhNuFHeQMYhSu+QJXF/R19VTZPsPaTb4+XJPAVa5H+V/n+OloUxsCXG0bxMIpfQPbM58x3usXCCZRhW4prFHqyBstrrrhZ8n/cptVmzQ64KFuxwhc0Z0AwlacDyUBrrb9k9hDXRMNXO363VBg6rJ7PnURVy7XXJTfjYG6oSGuZe99ujNuGhfySpXltecK8pa4stquV5K+wcPmLvnc37uLOsWWflILpBZILfBDWSAFrj+U5dPnphZILZDIArbCNTgR1U47xSIlblKMk0O6Ri7URbAJ1yRTTnddelH1eHXg1v8ZfzKvVrDVLoVaTNjCAW8x6ogkbgPOQJryPLBDCals4OeDFzTiL1r5pfwYUkn0Qzz7SIFssGLEAsGnoi7wbd9qAl9+th9Iy7heyWg4h8425UXrxusoMJRZLW0FXKXNZMbIjgYo9gwcUsjwrhLX1uWdBJCcut+gUtavY7N/RXXasAWut3incqujhz84cI3nxIHAPUYd/qAKV8yJuYKOXvCawFUBvziFq7umedj04VqTspMVOCusnbjBWLTC1YZyEvgSLHUMyD4wMl0KyDZKP1suBaTfyrYErjJolvLhqlwKSIVrcVk5uRQoLVUbfgq4Kh+uKmiWr3DlsUZCT5fC1R+TmgMQRt5r/2y/AyLHtojj1xIiusArPydf4BqWn8CbNonrizYArmFwzWXXqL9Fjb/2WG8DW9X2ceDyx46oMVuO06xoZf/b+Cz231qCwd3Kywi4FheXRipcXfUUC+u89hQPXKNsl8+70mXnDQW4ScqJz3Xn05wE5lsWF3CNa5N2XtoKuMbZJUlZZRq2a4QUuCYdNdLrUgukFmgrC6TAta0sm6abWiC1QKtYYK+99/XSiZuYtcoDEyYiJ59+viQ09SGga2JLjEA7Z1XihWAEXc83qJEnG+hSQt4xRgKplJ63dI0tkV8W/0ZczKtsRUsj1GMY6Ph5Y9+F6i/+0dtkJ8ukpte59BF/lLDVjcI98GATbX2rfRdDHA8Ocxm1sjXMpYBRzyJRQ2ekKl60aROd2y4D4iovyWLEawl5AFf7uZ47AlsxJWtC29c3s0k1yRmGBh4e2PItEXvUNc4Wwe/Dt0bcaUVspTi+StaWQ57kUGWaV4ZtIvDfuecp2KlsrvXDMlASJ6qV8qxWQ9cqBnhRyM/aHuLAO6bvQwI5+ii+iuiue3lEmaLGbvVdM1TXtIPtx0yAwUOHB44gU68Rz/HS42fSHobKB7ZV6hfkK9hUVasxTdlObroZmwBiQ4Cig+ln5zRU1k4I9Ljmp+Ua57MW9cxmtH/YgiwUZAugUPvSZTtiv2CFazEe066qhrKycsjlmjyFK/oWR7/PUe4ERGvQ1aM2edhGKq6e2aglyFbNJuiqgG3htU6rzuPq2fXeDLuHh0rKs/5FDp8K/ifv465r3ferNq2SDkk/pM0z1DQ3M82e7Xqm3P81vzePnnvQVCRppxf2TvDzJo4s6L6ihg//XIO32YDzEvxXUKCU2cL/Np7qwX/oLglPAaEP18KiEkqH2qY2HwXmS1BP9jWB33WPk3uVsnbEiOgcdF22kxeq/Iox0NqQt/foAgA24I6HHbmE7+55bdvhSsBQJ3tp83iT59vQ5YIgaDzTnYGdbWl46/HBzfs88qcmwEYbSTqvcfclM+N9uqq4CekntUBqgdQCP5QFUuD6Q1k+fW5qgdQCiSwggSsv9uJuxMlakgl+XDpJv0+y8+8hUTEz5eAVtKRH5aU1AbYOROvFnwSurFc0gatOzlgqhk1gw/IeVaagXdjXK+c4CwUBdKPAbTJIJYCrc5KvlTqBjGi1nb0YcCl89TXsi1Pegn+Tvkw5C7iERB+OSYGrRGZ4L/2uq0/VXDMobZ/6O/0No75TZjhAWfhizdU+ky5U6AkhfuBakoYBsVRN6yWiVJIrkOFBP+P50l9w0p7XmteJNqeTjXIpkLwtB/PYsrGJ+7obuMr6ZHCgwEcQGBHsLij01NS8wUBgxMiuHGv8L3zg2qTdOJsR0Y2+pOs7HnY1Q3V1DWw/dgJsPmS4akEuwKr/Lr+z3wsGPGWv1wKyBtuq71KA7egBp6ac5/8b+z0+Vzsh0HlU33ubM8Le9HcbuOqAXMofZhYKSWms+0gzENRi4FqCx7Sra6C0tAwaG3Pki3zt2nWkcEW3AhKQumGV2ab5+rBewy4H/LT8wFAyffyZ+rBVF3HvXVlncdc2sSudEOU0bwO2rC8pC4Tfq3y02m3QsxuP1SF+Xu3x07ad0Vf5tE2MKtiss/zOh8vny74h0wzbcOC/20Hk8HeErehSAIEruhTA/0JhkeFPOK7Nudqiy17qlaj81xsfg/SprZCwj9o8joKfyV2jyDqkn8lHufmhctDYEO6X1RurdfnssdNVlrj3tuqf9p2uk1W2KcVGVKgV3V/Y+/J59Us9Kcxvzhnef237pMA1z8pML08tkFqg1S2QAtdWN2maYGqB1AKtaYGWANfWfH6StOKgpYFIxUy4iSeaiZmaXEBL6Og/IWyia05Cg9fnA9mCNokGrpRrnpFHqCT8dHU5EUDQvez5k69wSS/8UCVJzanyFTySjH9DTuJBAa382RDgqkqECk9L0ar/TmuzxEA6vFXmW49xi7fwxat7cSbBEx6UNutCgYz/FuAq1+6uNpVs88CxCE8yqASuiQeuDAFcwJXvxmvInUAWFa66DtkZitN1icoI1qSvjlRB4wDRIzVsN3CNW3Sb35vA1YYuYYDV/jvbwANIrQhcc1rhngS4que7o4N7QbMigGsxRn/XwLWkpBQwUJYCrrXgK1x9BarbPv77gsAXGidCaWj7eEUfseoWC8PrUxTOPpGnkjGsjcQCV1brJ1BXu7pbNPANBsUy8qldwtggM2oewM9jWC3H3bh+YuefN2rDhhE7X/Z1coOA61eCVbkh4Y3VeqOA264ErqhuxX8lJSXQlC3w/Ju72k6SoU+2ZcM2jg4VnNeEA1d/huDOhRrK1P351gn2BVQCy4+3De65chDfqs6o/6DvE7eHgWoOrBXWplXmHVw55mVlt8u4eYTZxoLPi7o/YNsUuCbpFuk1qQVSC/wXWyAFrv/FlZdmPbXA/w8WaClwjVPQJLXdhiyM+BlhC6CchaOkos49Pw4DrmZp7IUfT6bVVZyGArb5qgrcdgsCV4zOzeVRPlKz3u/kOjGyAlQe8X5cxOBvCnKEfdRRdVo08jJGXO5SKgbVfGbaptpYpdtS4OpZnTLn28VenNEiS+bbUENHLSTDLZMPUHVdG3+/XDSqn9U9qiZkrbE7AW9x/yNXuEqrhrWhpOMItQFazLNF8q3PZMDVyI+M6C2W9whc8Z8Crjpd3fZkrjzwImqR3A6wSwGtAnQB12hgoZ6ZBLhK8GBDWN+mJiAx1HoJgKu8XoIH+rveIMC/s7I9CrgabSZC4UrgCl0KoNpYKFxR+coK19KKSqisqSG/mKhoXb16tQdcEY5y4D6pTDVt5Cv+XPXhAqnyncXAld+lxjuVXddYHSAK9kmYJTdmXH0oh0HBHApavtZWuMYBMnsck2UJ3muC6sB73AFcZVt0lUcCV3+MDF4ZVw51Rz7+m8P9c0sbhPkutoErKbP1P1S4ImRFVwIIXPH3pkwWCJa3EFza9wWBqzkPCALXqBFZblI7bB8BXM05lPsZrhmKhNt2GwzMvcTLn8bZJjka65+F2wdjrBbvXd9jd9KtZ9M/vw3kXaW126mtcM0H2PKkJ9+5aFhfsZ+dKlzzmaWk16YWSC3QFhZIgWtbWDVNM7VAaoFWs4AdNMsGqRsKVvPaiU9QqnwmjQRcPcWjCdvCj76xAkNlJmwSb3/nLxhM4Bq2ULRBc/QEmoGrD9/Qh6tES6xw9f9mLxekcVUeOcq2xMzkzo8SkYsJhrMaJ1vrDBuWETy11CSBBTk+QatcOWe4kES4kcs1A0YsZz9/UvnHOQsEffGAlxu4es8I+NEMb3RhvlLD7lBlNI/uh/pbJQhkmjm8DfgXKrNK2bBvaPbh+uMCrn47ZCDsXGAmX7s6zW8uDr1tgZCq0kfMvWfKnmRmRAmlXJImlbSNdRVA0cDVejoiLi8l0c+ovkRjIP+MCMR0wCk5hkgwEQWPXJCrCl0KhPhwleCVs+0CsDzucVuljR/bb6v+3YYhfA9dr0EoAld+Nitc8b/s2xqhZBigyJLDS7kJocZrFTALgWsWCoTyn3xlouq1oABQ4VpWWUXAtaiomNwIrFq1CtatqyP/rRg0SwXOCsIt/pv00cp/SwJe/fpkP95qY86GYYz9wsaFsPoPqzf5d1a4cl4koMXrCvTAlRTsxeXRnEcEgavxvQaunLdkkDRcNZmkTrhfqVPq0S4FZHph5ZZ/5/Yb9l92J8DqVgSrtDGg3QkgbEV3Avh7Q1MzICx3jqGiDYXlS6qsA3Yh/7Fm2Y1ZQOxmZfyxegNxxqi17bmeN0pbbkXsMckev8gW9GC/AEnblLRzHOQMn0kE55F24Cn73mDd6EC04sLEc2vfDbgzixtSLkwwBa5RNZ9+l1ogtcDGsEAKXDeGldNnpBZILdBiCwSBKydlgYcERxl54ptkQSIhQj6Zzxu4arBHiq+AjM6mPPlPyOVC1Z+4hgMhTnXQAAAgAElEQVSasIVSMuDq3237cEXli/mRizJbeaIVrvoos4S0dBdBakvpoly8KVVUDBwj3CWDYzgKTWDKE5WoBPEeXEwycLUX+17de3Wq7mHbaa+Azqjq3iIsprFxILUkixD3NaruA4DZAVhbspijgEVUB1L5qlL68QFXufmAbCy56jSujcUuUCPrGfuKDS0Y0trwlYPquBu9DRAUPFHAVQbq4eyQr2F9E9/LZUUgiN9hm2aXAtwvZF8w4ZW7oC6gUFVVTT5cXUGzXGDN1f8kNMInJwGuHmgVvli9dDRwJUUpZNSGS2LgmgXI+NCS8iN8uKI9feDaDBxQi4FreVU1VFRXE3Ctra0jhWtd3Xry5yqBq3xXSTBqtyHzO1Uv4cDS2Oaia1lRyzVKG2LCN66rzbueKa8Lez4CV3Z5YQNaF3DN5x0dda16lhu4evYSwFXaMCzdOHiWFLh67whr8LHH8rjncTou6CrbKL0D9caDbLcIVtl/K6pb2X8r/r2uMee1E5m+q55d44QNXOX7k/tkZP3poF7uNhY9MYgb/W27BoCrOFEg5wJeMDIzspTqe55i1Z4DUcvKu1n7LgeC86OoxJzzgYgbzDm0z4qTpmP26RYV1ctd3FwoBa55N6P0htQCqQVa2QIpcG1lg6bJpRZILdC6FvhvA675lN52KRB90N6ckCddVNn5iZucuvIvFz3u8gUDHiUBrn66buCKz6JvGABp9wKBpYkGZR7YtNZVQbWpHY3dLxWl0aQhqU4HfZHywhqBa2OuGZo0iDEjf2s1WwRwVX5cNfTMp7HoaznAWtytrnqWC1z1vQ9ffRu7Uw6Ht+b1GDrkvwu4cv6jlceB5W/E2t3VX/Lrr20DXKk/eQrLAq/iAotfqwmwGpw3IHyI5gcWCgd37vYUBVw3HzLM6282bON+GPbf1gCusq2jUh/zwMAVf2bgquwQpXDND7giLEHlIALXkuJiUrgicC0sLAoAV+lSwAUk1d/ClYYu+3k9wdt4MO+3fbwmUbj+WIBrHJSUY6O0nd1OKZ0QlwJhY3Jc308CXM36smBahOuZsLTD3g/cf2SQLAav7LeVYWtxcTG5EmDgin9fj8BVK1njgKssk9327PHEB/sRbz7y8apsE6xPrLbWBa6ck7i2FVf/Kh0r7FbMprHTCnofnTY9VaQu/0NtNhzg2mVoTYWrq62lwDVuBpd+n1ogtcD/kgVS4Pq/VJtpWVIL/A9aIIlLAdfEPakp8gGQySbOSZ8MEASu9oRY/p4UuEarV/Mpr1wERd1Hx24tBWsccOUo0Lw4CroI8F0sSOCK10l3BUFrZ0hdaVjOClSV0yo+CpgVDOcLGQ1cGTQV2MAVj03mVEAZzBurTqWqxcuzpXDFGOfKPy1rQZO3F7yyiRIOLiq9xZ/lBiFqjcnQVS31VJqqzHa7c9tJPdO89r9H4SoVuFpRHSEooq8SLIJt1ZPsQ8lruu2BK4I9+VFrcVbLmmtz7k3kWMDwzRiMYp9kjAy7Rilcx8PmQ4Y7j7AzRLFhjPx9Q4GrDRqigCv1l6bGCJcC+QNXfD76cCXgWlUFFVXVUFBQCOvW1VLQrLq6ehp7JHCV7z8GnC7g6oJYtu1MQGoCV/kddgU7SJDdvs28uFt/GKjPV+HakveaK0cqPypolmtekRS4umBj0v4fV0+2D9eodMOAtzN/xOj8dwuDVu5T7LsVlawIW9F/KwLXyspK+hmBa32uKRFwDQPBrvbgwVYCqeGDNDoPwQCbfH1wnMgPuCYZy/z5i18L9n1hbdx7Z3u+tGX+VNC9pB//mTpYn5emSgHnaFEfu//k3Z8s1ylm2aJdX3mi8ogMRtVFHBxOFa5JW1F6XWqB1AJtZYEUuLaVZdN0UwukFmgVC0jgKlUL9oLB/i6fyTJem/cEMyaSbZI07aWDcZw3arZtHflNamiav3uT+Dxm884H2MDKTC/LE3zixKgKwsWQNw2PjAKs8inT99WYqghYX+Gl9o5Cs/LVutTXoeqs2fWvT7PydbwIxTrNNeFxXt+vIyfttTcNrnzfvGIhRkt5hWcJTOZxYpCBn/CyqRZSliEUj/VtF/YIhq3cIPi4uAlcfSPb10cu3iyHD6reaTns+cWlxfx/UdCsJH0sasxxqnwQ7HsuMMzFtsP7qqdIVnnxWrkWLvn3RzUr5YcR/+E2gupX7G1ZwRmVtvlfDVrZra92KyChngHj6GitziX1JTNH6hHBXLIP182HauBK1yl/sYF+FnEcngGR6h+6hcujuxos4XfoZ1UNUQrU8OLdgzZS4aqD2MjxA8GcB4REe/b/5rcc+QwOmpUt0FsdTbj9hgrXLBQUFkFxSQlUoMK1spLcP6xduw7Wrl0L69cjcFUBswhKar+7nv11HdI40dSoWop3AkCLM2m8MxV/su36P1v15sF2vz97pdPKT67bsDr26lG3AQ9GWW1CPtmVN9lb0A5ch2H9NDBOOi40y62Dw8W5GXF1NvvdhP2F+6twleC/Da0brGcGAZ6Zeb9+GTaKscCRf56bhEFh+XfZtpXCFd0JFEFRkQqYVVFRCVVVlVBaWkbAtbGp0d8s0dmQYwltlwpfrsF+rQzK2fbdnmhDR05bfIWrHsW8YVIF+6NWYo0lsgKVp2oeXXlstqtYDme8/6mO8uu8+4UyRmraag1pT3b75GmEGlL0GBXWuAPp2rBW++COmjTZ31l2NoKIWvmgcc0fCNRPhsDWVtta7VcdE0r8sW0YBov5uk27VSVOO70wtUBqgdQCbWGBFLi2hVXTNFMLpBZoNQvYClczYQUMJGyluZ4VUKO1MhOYFEcsxhRUy++DC0eEULSM1sfOZQpesCi9wEQ1R1KwrOwiU8s3d3ZZGIK4A3iwooIhq2m7+OAVPqQxF0kqFwo0+B9VFstFmlaSBuJR6Ntkuj40CdaY+XxXsBrKkWwLerXkAqoqMJFqHVGLGDsfVGIqph30yqxHTFOpYMkioQ1Q1YefFsEmupfta97r2za+3cjDkX6+lSsFA279DwHXuH4YD1yjA+G4K9LvB/K4bCxwLVSBmbya1GMONgcPOGgoIsGpan3CxyttqvhgSqqszPYXVEq6xnECrmMnwiDhUkAd3w4qabnPhS2+bQhqQyT+vQBFqBHAlSEJK0qjRnSX0sr1XDsIEY34BFwBCgoLIFtQBEUlpVBVVUXqQczhmjVrCbpi8CxWuOqYix7AYpDl2YSAqx/sivPu20zBL+MdIxTMrvedDSVd9wbGQ4fRbOgW1n+S/F0Cx7D6scvi6m0e/CUgnRC4RjUI8Z2ZdvQYGnCBEwtgVR2q9ud6XzreanqDwYaurs0Dvltt1ij/rbhhg8AVfbhiO8X/ovK1qRnPj0S0uWZl+UBbjbCjD+WbsZDelXFjbrC9u4Cr/2DaEuT2rxkhvg/9+Zi6Vvp257oiu9kbS6LeMI0my8er653g6k8MNPkUistUSUFu2Ny4GQP8hXzwG/vZBuS3NljjypWwy7T4MruMKXBtsSnTG1MLpBZoJQukwLWVDJkmk1ogtUDbWCAKuDJojQOu9vctzWk+wLUlz2DlCS9IgjJOXhDgcfvohZUbRMSDuOT5Dug+rFuD2McEojGLzoDC1ViKWMDV/07VNVlQB9eKCqLFNpSKWQXxRYoGuPyhgKsuETRTEB5/0RkACf9FwNVb3JOxg36Ak7fF1rjShvj5pRm3+P8xAdfCwgJSUkrgSqX1AEEG3Rgb7gNM8CpBrwlcTTtw/4oHrqgUra5pR0GzBmmXAipPSIF9gCPTdynlwkCrC3zSJkPG2gTQQIev3zjAtUkB14xSH2cLi6C0rEKDrHJStCJwra2t9YArld3XTXp+Zg2w54FqN1SlswKGiwjV5tmuzjZrANlguknu5Z5l16UxwnuqXPd7wpVvvD8MKOUHXNVGgiuf+Y0K/tX5AFfqfBGfMEhOYI5esvGbN3ytbRf5d2lL6isEXHHsUP+UW4FSqKys0MC12Hu0q25pfgMF1rhi2jmszXn2s8Bg3LjrHo/8dm7OKkzgiuOOC7ji1ISsjGOF/tkFXO0Zi3JCFK5ytavchJpB6JmkLcryy7Ex0IYigCs+J07hagPZjQldw57FZUyBa5KWkl6TWiC1QFtaIAWubWndNO3UAqkFNtgCBnAlp5sukGcqPcMWXRuamTjg2jpglxeYwXLyaUSCIaG8UkJVeVFQEcr2oMjjgfSiF32snsSgMWqha/qE9NLWqg5UN6JvVb9uohUVQZcC9vIlLH8O++lFkXRp4C+oeXHKKlfbf+aPQ+HKpW/6HwGuUg2oaiwFrvmPT/kpXD1oUpiFAow+7ndS72e1SFVtHn9Wx9Z9UOCCnFR7+tg/R7KXm0dhIMFPF8efZqiproHtxlgKVx1kLgoMyvTjgCt/70Vf14GlGDTZLgXaErgitFLQpol8LOLpBnQxUFhUAmV0VLsaiotLoKGhQQPXOvo515hTUFT7quY6sW1EvrUtxWqYHe06jmqLPggKtg28T4KisHTtd2UURHTlJQ64xvWlOIWrfcY5CPbi3o9mDqKAq512nKuZMMio+lyW/sXVnwusyr9x/+D65LGDoSuqXFnhin5cS0tLlcJVg+qw+gShcJVtQ7absPomiwswGDYWGTMFo/2zAthtHWOTiVxuKAdArHDlkZHvLsr6cx6yXcy5+CZ0q+SNp8HAnfYcrLWBK+Y7DE6yv3qXZcIUrnKsjVLfxvXFfOFs0utT4Bpn+fT71AKpBTaWBVLgurEsnT4ntUBqgRZZwPThmoVuXbvA8OEqirX9WbV6NcyZ8xbU19e36FlxQLVFieoFaNJJYvRCiZYlNGlmDY4CmXyXDTHjj38nLxOr1HwA6Vz4sdM1w6+XyreXS0yiifONvkylf1fXokAdR+ePr+7Vf9fH/sKPU8q8YzpqQerFn7JgcNAm/jFIBEqocrUXe54t1OqM6oSVMDI9XsCpv2mfpiFH/zFNdXSzmNp0YxMe16ScC1uadTx08ObkX++LxV/Ciu++DxQF08SgPHhNXV2d578TF0xULZScvbSU7hpYASyVwGYekrgUoAW9kbsfArja0ET8Lp0IJu8kia8M9p14VZpMXOVUqT8VvPKtGboVoVVqqHBl+7vc+tEpft0+lepVKV7piU2+/2IPmgswS5BCX2Pk18unK3eIKpqhuroathszATYfuoXfvyyXAtQ6HapMf2xRdpDjra3mM8ASqI0W/sf38u85ra4NcykQNq7L9Bg+S6jLEd/pfgSumA/tw7WouBTKK6sIuBYWFkNd3XoKmLV+/XpSuDZpH9JNGgdJexhgj1T+ZpuW1pegNur95AZ8Puz3xmWHb86wDmFD4riOk++7OW7z0+5tcjwPA5p+HlXZ5XVJ2qS0k2yvgefloXCV0Eulg23ZLF1YeRii2vA17neErfgP3QjgPwau2Kbp/RbRP23gareDqHomq2sQyn3KaO9iMHPVjbJL+JxIuhSgcmBwTPbLSopy/0MQEscNHaSS/EHHRLmKqlZMOwxWK5ibn8LVrnPbrvbvPLMI64eocJVtzb7OtUnguj6ub7nGoQ2dO6dBs+JG1/T71AKpBdraAilwbWsLp+mnFkgtsEEWkMAV4dOobUfCySef5Jw4L/piEVx66eXw7bffes/c0MnaBmU+4mZWq+aTPk/4Na9UEXk5mjKtIzYGcFXPCXNfS0s+VrXqBQihOQ1cSAWiF4aef9cY4KqCLQngqhV4Cju7P7Qws75qV9MOaqqr4KulS6G+ocHRRhzqWLrKBK52hHC8wlOj0C8+sLIXIphjBF74pPrGBoLNdq1JZcv++0+CrbbaEh577HGY8847BFzkx27fvz7nbBi8+SC47vob4ZXXXnf6+B3Yrx/84hdnwKeffgaXXnGlLmES4CpBrAKuA/r1g3btamDuBx9BbV0dpfXfAVyDwEjaldorFSbZpgXVmWhwGdfRV3vFbtRk2wNXfByOoQjcKViUKFrYQlj9XQe60cBVAVUVcMobdXRiEsjaECscgqm2VFlVTS4FJHCloFQWyEsCt1oLuDZqeMx9Pg5cyCplIC2Ba8B/KyvjmnPkJ7G4pBhKysrJpUB5eSWdHEBXAuvWrYO6WlS4NmqgjYAGEY2pYjXq0SI8wTpW4yfXU9i78r8RuBL8E8HW7LeEC7jKcTzqvYxt0gVc5bhtjyVRvweeFQNcsVx2++Y01LzCLF0YxArbZPDU37gpJjYjFKDNEGzFDTsMlFVejv8qSOGKNslZrkgCZbMUrrIv48/47FCQjfMKx5glxxkuqz1GqD4Yrf6NAq76tR4oDlqatw4LYo7ly8zTq8DYRFabnbIs6vWjCswbolHtMqqNxc2DoxSu9PwWAFfOP7ehSBCvMx+XT2mTMFvY41XqUiBpq0mvSy2QWqCtLJAC17aybJpuaoHUAq1iAQlcMdDL2LFj4YwzTocXXnwR3nj9De8ZOIHFKM4ffPAhKYH4k2QC1yoZTZAI4yrFZpT/wHw/eEeH9u2hX79+sOzbb2HhggUqCQu4KpyUDBYly4Pth9GdtgSusg7w6urqSthmxAjo1LEjzJ//Obz7/vvQ0IiBXcIVm0olKn2smhGMQyfdXpApH4ZOHDceJu27Dyz9+hu47vrrARXRppqT82GDXLXwZOgSB1wxz5QCQzuRSTwyvMfuu8GOEyfCv154AV544SVYTflQH14soF88PLI5ZofRcPDBB0Eu1wg33HQzvP7GHFgvFNx2+77ob3+BrbceAWeefQ68+/7cgHnw+mFDBsM/LroQnn3uebjw4kvommQKVx+4oqX69+sHhx58EPTt2xceffxxePKpZwi6/i8A12R9Qlxl70DYoNaGX4Hu88MB1yjVkSqWOgpLKqymJmhCdTotwPU/ukQVyAYo+LtL8Wrad+MCV2rvGiahJk9CJVUUX/HaFsAVoTc+w3cpgAGzmqGstIz8YRaVlEG2AAMTFZFyWQHXWnqvNRJwVfZvyqDSXuWfQU0+wJUDQ8l6c7X7/x+Aq9l2xcvDORA0AWR80G23e/uW6P7lmAPkoXC1Ia8LuMr8RLV1+R1vDPDfuL+gj2HcMET3AVLhiu8qGhtC/AL7Lzh/89J+5/HGhA1cvd8RSFrjahjEc9scx5nkClfsZDkNQTGvBCW1eyI1KqoP2Qg3s6yKD8w9LZ8BRjkzPnC12w+lL56b97vJ4TfWzltrA1euSznWthZwzbf8KXDN12Lp9akFUgu0tgVS4NraFk3TSy2QWqBVLWAA18ICGDd2LJx66ilw5513wSMzHzWUHuhvMNfY6PQh16qZSpiYXAzRgjirIsGrxTKFj0iYkroM0ygpLYVxY8bAkUceDou//BL++c8H4a233vYm/v4iRgFXT0VKCfi+Wpn1hvuCtbNmAVcRmIMm1/py54HhTAY6dmwPUyYfBcOGDoW1a9ZAQUEhvDh7Ntx3/wOQEwtMQ7nDx/5pUeO2leZB8ZZsBjjjZ6fBxPHj4b77/wkPPfwIrEM4iH4ODUWQVD76CzSGGhwh3IZIXl3rPNsKFrZm+w7tYfJRR8Cuu+wM06ffCQ/880FSrfn11kwuBI44/DDYYovh8PgTs6Bjhw4wadK+BFwuufxKeH/uXHJrwIs9WVMMXE//2S/gw08+CbQvPPY4ZPBguOSiC2HWk0/CJVdcRdckA670RGpIm/ToDgcfeCCV49vly+HBhx6C555/AVatXvNfAlx1h/Atn1dftC+2F/j2gjYKuqi0Ng5wxU0rVKexOtWVL1OJ6qvZGZ7myJMB+2NGxOIDV1luhoBS9crjmGm/jQ9cPZCUaVZHg72AQ0HgKl2I2PUataFnK1ylupV9YSpY0wxlJcXQrqYGyisqCFqtr2+AbLbQA6616+qUWxHy38r+JfEgsK9StW0bF+1ebwtFHwEPDfLzw7oUSLKRmo/CVY6/6qUZBeZw7DWBq3F/gpEkEj7FAFdZz+5xxR9LuA9ylmzgyiDVBVt5Q0C2W+SdNnBl/634jJYAV7vdhgFX3PLB1i77apgt7DR4jI1qN7bCFScVTVm1yYT3NeIGkwggJed3+PdCq94DY4U1xocBV/l3TmNDFa5x76e2AK48P8EySOWyhLGBMctxoiQu73Hv4r7dqxP0yPSS1AKpBVILtJ0FUuDadrZNU04tkFqgFSxguBQoLICx48bC6aecAtOnzyBoFvVBn4CDNhtISgya2NlBAxQVk95F6TqcPHfs2BFWr1lDMFO5KPADPuVbLFoS6/VbVLRXO11aXHjKOaWIQv+1J55wPGyySQ94/fU34LbbbocvFi9Wt2qVa/du3WDkyG2ge48eEVn1j0DjZHjFihWkeFy2fAUBAA+hBgJO+UmGKVJI7aYlcJgSQp5hQwfDGaeeBvc98E/4+OOPYYcdRsPWI0bAlVddAwu/WKgT5WPOvOBVeSTPa9b6lybh+ohhqPpDK0/wWqzP8/9wHnTu3Al++7vfw/zPF0ATwlavOCpYFh/go7biAWqtIkMFT66JAHGuScccFifJtcZP+aRlNwoSWGQyMGBAPzj2mKOhe4/ucPMtt8FLL81WqhlWCFKBs7DzjjvC5CMPJxgy/c47odcmPaFnz01g+p13w4KFC6GouAg6tO/guSdgxwRnn/0LGD5sGFzwxz/B/M8XGsczURn73XcrYOjmm8NFBFyfFi4FlCuAsIUXqRk1se/YqRNM2ndvUgvjUWeExk/MmgXrautIfZdU4SpakvYgm2/P2pjXR7sgoJEEIWRkQDs/v1TfdFSe+21LgCunp9OJMQerKovIh6vfoYwFrapoNViy6w/dxhVwxX/Kh7EEsy7lnDp2jWBKB+AS/l/ZXuq/aiOouroduRQYtDn66FY+FPl/agAXnU1RR0IwKpCc+shgP9wOGQizEg3HDf4bnzKQSj4aSnV/zDUrZTtDV/67D1OU+l3eo37WcIZUqLqS8UhzQRGN45ksRnovBKyL0pIs1FSWQXVlBWSzRVBbl4O6uhxkCgppjKpbvx7q1tdBQ32D8uOsXSw0W/YMVD8G1RL+NCXoUGlw3PTohmMDD0qH6oPt5Le/+I0FVY88Psp2IHPhB2N0g08ZdC8sDTO95Jub2Idlb1Qm1PMEw2d60G6u8geBkXkf9ilZBntzMdKmXrE4f/pkC3UV1V+orq0tSa/9Z7O+2puO3OPJGwXIeFOAf0ZXAhhsrzBbAIXFRbT5i7C1pLSEFK8ZdOOA/SXKh6tlMhs8h/3uja+RLl7U5pBKgw1jbwX77YDr1RtFM9nAxq2yHbdZ3c/5BpEXfvfbLcIYG3S/pdGHTgeIMdg6HeA9QjzL7Am2Sxi/yJ6fW/uUj/fOUXMnmR5u/7v6i8ojnW3w7xGuojidqMNatKEVddrKcsdj29D32a++UY+XtsONp/D+3a9bTfQAl36bWiC1QGqBNrZAClzb2MBp8qkFUgtsmAVshSu6FDjt1FNh+vTpscB10KDN4KSfngjdunXzZmqu5Zu/ZtE/ZTIECRsbG+Hue+6Fp556msBSElVNVGk9tpLQJKbSIUtHuKdOnQJDhgyGd999D2659TZYtOgLD4BwsgMHDoTDDz8MRmy1ZeiTbBUFAoXb75gBzzz3PKxds9pUfYZkXC7gWQUio5rzVB0XYyO3HgEnHjcVLrz4HzDv8wWw/bYj4cjDD4Orr5sGH3z4obdaUDY2A2khdFZuBfSyhiG0Bq7kQ80+0i2gCeZzzz32IFXwqlWr4LHHn4DVq9eQbSi4lZrGUx5GjRwJ/3zoYfhs/jwdzAv/7qvIFHBtokAhO06YAO3aVcPTzzxPfmE5SnEocAWAHUZvD8cddyx8uWQJ3HTLbbDg888N358sriorKYGdd9oRDjv0EMjlmuDGm2+GuR98SPlvzDXB4EGbwemnngxdunTRdawWYDU1NbT4/e6775XaW5WSzPPxJx/D+X/6KwwbPBguvuj/4IlZT4X4cA02G2X6ZkA/uHv/ZE846MADCAQ9/PAjMPOxx2HN2rXeIuh/A7jGA9bAwjAP4Bq08IYAV/8of9TQgv0HxzXyIewNhGJzgxet1Cc4orYfMEsBV3Qp4ANOexyRgEEFkVGDB44LHii0f9awoaamHWw3ZiIMGqyCIhJQ1Gd46Tke/GD4SriVjnfzR6rf6Gf0kSwW6JQnCUo0+FAqLD32CIDKZWZFOT/HB35+vcn3A4OKbCanwWQWAIEWwio6kl0MJegDs7QUKspLoKKsCAqzWahd3wBr1jVAQw7rCjVzzbC+HoHremhoaKCxhzaK0BYqrLrTT7Pqrab6lUY57RpFjd0mpAgDey7gykBejsmB8dnRGGVaNlyTlyPUV1X1AwBXoWLkPBngml8XIZ3NaS9xrV0m7hf+JeG+ybkO5aODkNJ8T9rp8/Vyk8HbMKFgUBq8WtAV3ysEW3EMKcb2W0Jub4pLS6C4uJg2EnCDIqpeXWMmtVUL0hr2drzb3aZX/ZfLG2w75pgeqCfL961d97bw2J2+n7PAeCD6qhynXG3MVc9R80/JmGkOQaeofC4ZB8Ez2reubVfvmWKMlXnj720hgdHGNG41ALOoU968CXt32cDVvq4JojeO+ndPgWvUvCD9LrVAaoG2t0AKXNvexukTUgukFtgAC2wIcO3fry8cddQR0LlzZ5WDSNqqLsApOSpi0U8q+s677rrrYfa//+0dK8unKHLSmc999gQcF/e9e/eGKVOOga223IKCHd18y63w8cefCPjhL56rqqpg2LCh0LNnT++xwaKrv4wbN5Z8cL7y6itw++3TYdHixbSgp2jC8qYQ6Dqgfz/o2LEDvPHGHGjMqVi3WO7ioiIYOmQwtGvXDv714kuwaZ/e8Ltfnwtff/0NweJtR24D69fXw8WXXAorV6+2Fv8afEh1qNbcIjAxFu0aDnFWcVJv2x3r83e//Q3ZBGERHs21A4/wPaWlJbBkyVI46bTT9DFvf5HmAadcE0oKAIIAACAASURBVPmhPeNnp0OXzp3gH5deAR989JEHfREAS4UrLygxb/vssxeccPxUmPnoY3DrbXcof8OCe7Rr3w72229f6NCuPcyaNQu2HLEVPevhR2bCoi9QyazkgN27d4dddt4RaqqrDW2HFH8gFEbfjwxcv/pqCTzy6KMwZPPB8I+L/w5PzHoSLrtcuRTwF0PNnp88xmXqe6AAKbvtvDMcPXky/f7YE7PIJcTKVb4PWtWLMp5CjOygV1QKnKtnmQo1pYr9cX3aGLh6/UmsivMwgK3nCYNlMkm0O0IRBH6+wNXQ8hkbHwQuRIA8G7i6nilBAkftliCO823DVwQC1dU1MHrcRBg0ZLjvK1ZHPQ9AKQ++qgBG/DGBq2qL3LZsGKvatdrIcX2n+q1SuMqySqhsjzXyO7ofVfPY7rNZKMgWQHFRIbkMQWUgBsUqKy2HkuIsZJpzBFbX1NZBXSNKLEugqKAQMk1NsL6hnsYsBK44xtL4TEA6HrgqsKrKwGXk8rQ2cLXfW3bbkxBNjtOudvS/BFyTdGvTBra/dLO3u8Cbb1sVNEv1Xb0xoTNg9yHZVr0+oFXLRj/GtkvjRiEBV3y3o8K1GGFrcTGUlpURfMXvm3SAPX7nJRmX+Nqw/5r5Dn9PqPJYm7KG8VsGXNlOuNlhfsy82DGzqI3LG2KAqyy/q80kBa508oe3WyxzhdVHc8jRljDgaoy3+jRQWDuntiRO8QSuYzV2aEeJ3oykTbcIheuAHu2SdMH0mtQCqQVSC7SZBVLg2mamTRNOLZBaoDUs4ANXDNaQoaBZSRWuuEjAhS0qNugjaZQjc6wGHLXtSDj4oANpkXvTTTfDu++9L3wWJi8V4UfvSLwCgVGTZjtldWo+A3369IITjj8Ohg0dBp/O+wxuvlnBVgyk5H98PIb3FBaqo6thH9SOIbw9ZvJk6NChPVxy6WUwZ87bIk0MJ2O6QvDhGS0N6P9nnnE67DBmB1i48As46+xfkm9aXHhtt+1IOOvnZ8DqNasp2NNrr79JittDDjoAaqpr4JNPP4WHH30UPps3j5Rspl3Uwqlrl87QvWtXWLL0K/hm2TIvcAS5WtDBwzCq98rvVxqB0uRiAK/cZ5+94eCDDyBlzrx58ynolAvw9ejRA3r16kkw9Jpp12uvCPIIolb45Zqhc6eOcPaZvyAXBX+/6B/w/ocfKSVsM8JGt0uBTp06wpFHHAYTJoyHp59+hnyxYh0tWLAIFi9eTL5c0VXEySedCNtuO5KO6f/zoUeo7PXr65UbAw3qEFjiYhcX10UFBfC73/2aFHJ33XUvfPTpJ6S+nXLM0XDdtOth9suvwJ677wbHHXsM1Dc00DOrq6rIZgrIqg+qZx9+5BF4eOajgYBrFRXlsNOOE2DK5KPpfoTB99x3vwdb/SN9CnDxEul/FbjaC1cGSEldCvj9Mj9lK9+3IcAVj7H7/c2EAkqUqoLUMXCVqjGlcFX9X0Vr9z88vgUApgH0xdLYUrXVtGsP43fZHYZtMYLgIqo6G3MYJAr/cbAupegkZyA4PlqB6eQ4Qvmg4IQ+dbCBaJZfDRZ0paGPQKXy4Wh/wsZxI33cWMDgV9kMuQ5A2FpWWkzAFftuSXEpFGSLoDnXAA0N68mn9PpcDnKZAnI9UJQthEyumfpsfQP6b230gCu1P30UNwyiKDBrKmA5fwGA7XxRBBWyVPN8BFi8z4xNsAhFogTUEsDaj/+hgavBqeTxfAfYke91HgeSgkZuZ6YtohWurrZoA1evnvTFtq1dGwzUNrQLIfk955GgK75vioqgqKQYihC2oluBslIoKy+n935zpiDgxiJ0EmKNHTLPnF/ue37+o4CrP2GRQF+MUAaYs+sozJ892yKXiwbf9gaG2ddU3mT7DxtD7E2cJPbznPXzBqelcI3qa5S+pXC185DJmu5JAuOo9UKy+4QXZVFvyJqb+cJVjKOwtsLVrjcErlEuBQb1aJ/IhOlFqQVSC6QWaCsLpMC1rSybpptaILVAq1ggSuGKqj9bxWE/NB/IqdICClB0yCEHwdz334cZd94FixYttvyC6cW4ta9uCkLjFXt20CxvUqzWPQQIBw8aBMcfNxX69+8Pn302D66/4Ub45JNPtWJJldabgGpFhb1YNBcc6reKigo4+aSfksL1gQcehJkzZ8L3K1ca5lPAhRWKNhhS/irvuP0WUgNPu+FGeGjmY96x3/bt28GZZ/wMRo3cBhYuWgR/+/vFsPCLxVBaUkwAHNUintIUmqG4uAgqyssJAmKk+x7du8MhBx9ER/wxOBqCRwQP5KFO+3wcPWqUOtpeX0cBqD765BPP/SQtb5oBNu3TB37xizPIHcONN91Matv6OlSVNkOTjByWAQKoo7ffDi7+x6Xw3Av/CgBytAce78dFYJfOXeDsM8+ALp07w4UIXD/40Hdr0AxQVV0F22w9AkZsuQVUVFZCTU01dOzQEbp06UzuCBCuIlTAT11dHTz40MPw8MMzYeXqVTBq1LZw/NRjoVevXjDtuuvhyaefIZcWVNfWEVus6z123QVOOumnsHz5crjgL3+FL774AibttReccspJBK5uue12WLz4S9h3771IqoqK5IEDBsCiRYvgyyVfkdq0XU01dO3aFW67/Q6Y+fgsw47lZWWw844TYeqxxxDgxWBbd99zDwXI8sOl6c5DuVQtkFw9OBSu0s+mbHDxPSbfIUWCizglaQBhOh+WD0gxO5NU2LcMssr06Li4FxHPVH2HWUltxBQqH6IGhDRDYHtlpOPBfmpKGanUkmFBg4z6DFGOGvWs/QrifR06doQ9954EW20zinym1jc20BiBSviGxnpobFDAEf2Y4n9xDMk0NRPcl/USgK5WQCxqobr87GLA+50JLBeEfNYGAyTZz+A0/WjuBVBYVAQFRUWkCCxG4Ip+L4vQd2sBQVi0Je6ZIWxtbKgntws5DM6DKsGCAihG4NrYRLAVxz4JXPXAr1Su+mNDVHYpwN9LAORqI8G2HR6Qi8dXo006QGtYfwnALss1QliQRLss+Y4I0lah/cRxGCYOWOUzLtjXBsFbMoVrGJhjn8mynUu7uUCfB9AYiFmbJF7gLMDNg0IoQIWrBq5lFeV0KkgCV9teUe1A5scGrPT+EG1Dlo2+E3VlQ+Jg/SqFq3ye3Wfse4w+kw3fwFa2jgaymHcujz1O2s+Na0+BNqTOjqj09d67dCnAJ274+XYbsF0KBJ6f8TfFXTA7LjaBa4NbtrmofoxzDOkSwX6+vT1h533znqnCtaXjZHpfaoHUAq1jgRS4to4d01RSC6QWaCMLxAFX1wS2pVnBiRouGqZOPRb23WdvOi794IMPwSo6Mq0m0zjZO3bKFNhxx4lQXlFubdT717jycOChR3jR5fF7O0QDh2zCZ5WXlcLYHXaAyZOPoij15PPzplvgjTfe8BRX9sJBBpHyFlicc2sxvN+kfeHAAw+AZcuWkduETz/7zGk2nrwGT5xlYcvhw+D//vpnKtMJJ50MX371tQfqMG89N9kELvjD76Fbl86kEv7LhX9X7gOs42UILfeftA9su8028MjMmXRUPZPNwE4TJ1KAqaVffwPTZ9wJb7/7nhdErDnTDHvvtRcccuCB8O5778E999wLi5d86QV2wJooKy2Fn//sdNh+1Hbw9jvvwLXTpsE3X3+jIDJVpl9kzNNtt9wEHTp0gMlTjoXvvv/eWxzJRZcErr888wxyV2EDV0yrfYd2cMD+k+CwQw+lPMlI6EuWfAXvvPMOKVfRB+uIEVuRgpXcV7z8ChQUZOGwQw6CAw84gEDr3y++GN57f67n8kJW1Ka9esL5558HvXv1gj/88c/w2quvE6jCRfGY0aPhV+eeTYDn/gcehNtuuwMKCgthzz12g+OmHgt3TJ8BDzz0MCmWRo3cGk475RS45bbb4LEnnvTqERfSO04YDycefxzVyaxZT8KMO+8mn602ovS1iz9G4Kp6XPiHWwU3imDpNmiskWQgMh/JRq9WBa7WI6VaWZY5X+DK42UYnJRjFA4KHTt1gUmTDoBttx+tVKwIWtBncq4ZGhoboaGxAerq66Gufj0dv0cAqUWcnm9ZFaQraEPpx1WqsxiShANX36WABDr8M94vo7hjX8L+Rv4u8Qh2USEpW/FnOmlB+UNgjPC4CXKNGIgvp8EpBq3LEHQl4IpK15zy4UrlFz5cqV4wqJiGwS6YGgdcLYGyw2hqQygMNtqBcpLCVVc/sp/xQwJXVw+UYM7euomDY3Z6GwpcvX4T4t82DrjaAcdkejLAkd/GfZcbBeQHutBzKYDvh5IyVLmW0QYxK1xdfp7j7GSCVcdGAm0A+T5apV1V+0fXHWr8dqtHw4GrCyLKdCjvts8Aq2LD7Opfplw9yPYvxyLXJkSwjOovAVCs7ULl0MAVRatsRQaiYXWAriAiPxZwlfVL/cH9ulRJooAgsFGsA4exf9eIh6OwmMd0zH9YXXESsoz48+BeqcI1unLTb1MLpBZoawukwLWtLZymn1ogtcAGWWBjA1f0ZzplytEwZPBguObaafD8888HJniTJ0+G8ePGkk9LObGvqqqkyNMrV650QtEjj5lqANegYXDxnoGe3btT0KuxY8bQwh0/8+bPhyuvuho++fhTQ1drQFdPTagmwBIdqZPCala85ZZbUhnxCP1VV10NL7/8Sky+VAAGc7KegdNOOgn23vsnFPTqrHN+5U+K9bMQMqAbgfN+8ytK/8mnn4Vrpk3zSCfnvaS4GHacMA5OPekkCgx1/U03wcJFC8l36eGHHgK777YbBWe68+57ldKTCtYMRx1xBCA4njnzUXho5kxYuWqVV+5sYQEcdeQRsOfuu9Oz/3rhhfDhRx9DrjHn9OW7xbBh8Oc/XgCfL1gAZ5x5lreosaF2IuCKi4hMBtC/Lapcv1n2DSz/dgWMHr0d7LHnnnD33ffAvfffT0AJfeJNnXIMHHjg/jDt+hvhwYcfIbcO7du1g7PO/DmM3n57gtBY9mXLvjUgZ8f27eG83/8Whg0dSiD0uhtvhHWr1wK6ssDnY0RpfP6f/ng+/fzQwzNh2g03wQH77wtTjp4M199wEzw081FA+48fuwOpZDEQGwNXVDCNHbMD/Oy0U8keTz75FNwxYwasXVer82FQRNEuU+Aa6Ns/AuDKUcdthatrgHYtzAmCasWnfVTdToMXxrziRpCIi372mUrrcC84lbqqU2cErvvD6B3GKDcA+ug6OqjABX5DUw7Wra+DNbXryN0A+5qWEEYG9XIBHAYF/rPdm2Te9+KorVRm+0pW5Y8YbYr/ZeBKgDWLGy1NVBZ8CgJW5aJAqXPpwH9zTgUAb0Y/rio8H9oKwRGODU2kcEXfrRsOXANAIuwMNV+IAb82MnDldqHcVYRTHDdQSz7ViIN/rvbM97Q2cA3mOlrhyjYKs0FABSoDFGn/2XLzQKaHbZWDZrmBa1YHzSoiyErAFYNmlZQYQbNsIBhlb1c/taEZ/a6Bq2zHxnMyQH2O6sdWqquWbChc5RilnhdUqHp1LvzDet0jALyjXEEgCFUK2TDgnk+bTAJcpcIVx155j912NgS4YpkiFa4O4GqM/+YBiwAsb8J6t+xmtA/raIyE2vjz0F4dkg8M6ZWpBVILpBZoAwukwLUNjJommVogtUDrWcAEroXah+spMH36dAokJCewcTvfSXK16667kCpx6dKlFETqo4/RN6f5wefg4tpeEl531ZUU3Oq440+Er775JnCfyxegN3kHgOqqCvjJnnsSRKyurqYj4q+88iopIPGo/RVXXg2ffIJKVF4YmLDA1ujZR7Rx8omKyhNPOJ6Ord97733kr3TlylUycLeRb0rTMaEtKymF2265GWpqquCiSy6HZ559zrgPYSLaCX1/HnTA/nDEoYdQwKzrbriRVJym+4Vm2LR3bzj6iMNh6222hocefhjumHEnRfUeN2YsHHv0UeRf9PbpM+Dtd94lf10ICU856aewy847wZVXXwNPP/scgQxWWuyz915w0EEHUlCpK6++Gmb/+z9Qi64EAI8gaxWIyPHpJ58Me+yxO9xw883w0MOPOJsK2i8JcCX3kijgEAuJTTftDUdPPgq69+hOUPOVV19X9dgMcOAB+xMcfvyJJ+Cee+9TiupMBnbdeSeYcsxkqKyshD/9+W/w5ltzgE8Qb9KjO/zyzDNh+PCh8NHHn9D3CHbVs5uhR7ducNopJ8Pd99wHGAjsjxf8AZ6Y9RT5pp1y1JGw//6T4NIrroRnn30eSkvLYPddd4EjjzgUpl1/Azz7rxcp77379IZTTjoRhg0dAs888xxMu/EmqKtD2KolNGQlsyaV4VLgGmhAPzBwVQts5VIAg2ZFfVwLf7yfYSYv3JMAAvSul4UCGivR36qEHlIlij936tQZ9tvvABgzZpwK8KRl6OQRuLkZGptVAKna+npScWPaCDBRAct5k8f/vYW3LqwCxubRWG/89eCvr+bDPKDPStulAMNW+r4w6ylc+b3ggdlmDJilAl1h0XNNzV4Ud7RKMxFovEYD1ya0MQatA8gWZAH/15RrImUvKlxR0UuglqWpqADOw6UAl9Wrtx8hcLVBeFg7TdL28m3j8no7ffl7FHBNMgeJz3sy4Ir5xbYWzKvpKzSsP0voynZH2Iqbc7Itc3umjQX9PfpwReCK7nGKS0toowG/z+GGguUeQgIwV524xpM44GpDNX7tYDfmvAefFQ5cqfzk4seHrrIuafyzVKA2tIxWZSvgatvC3tANbe96rhDow97Y5mc9icJ1YwJX1xySZgnsciZP4BpoTw5XD3LMHtordSkQ+cJPv0wtkFqgzS2QAtc2N3H6gNQCqQU2xAJRClcXGAtd8FAAlaC6wJvAQjO0b9eeAg3tvPNOpELE9NeuXRcInuRDJQWWcAGMkOv6a6+BPr17w5Spx8NXX38d8AQXOIKZASjIAPn4RCXmpH33ho4dO5JPTwSLN998CwGSX//qHPJlyMCVJ/am+kLliie3BDeso/tVVVVUPnSHgPfOuPNOeOrpZ2HN6tWxAb1QLcEqCXwOKjKnHnssrFq9GqZMPY78rvIkXuVLHVHDxVfXLl3gd78+FzYbMIB8nf7xL3+FlatWav9ryoZ4HHHC+HHws1NPpoBgN956GwXU6tq5Mxx4wH6k+EQXD5/Om092HdCvL/kURbcFV187DV59/Q3Ph9q4HXaAoydPhm7duhK4xeBTq9esMZoh5pHz27lTJ7jmyitIFTPluONhzRrlL9X8qCBBOJFH6Nq5U2c456yfQyd0KXDxP2Du3A9VO8HFpmaQWohLgHjCuHFwysk/hXfefZeg8/LlK8j/JH5223UXOProo+DNOW/BjLvuhq81rMfF7G/O/SWM2WE03Hff/XDP/Q/A8hXf0T0D+/WD3/z6XEr7jjumQyZbSHC+rnYdNGezcMShB5PbgFdefQ1+e9750LtnL1i0+AsoLSmBM04/FcaOHQN//uuF8Nrrr0NZWSnsueuucNhhh8CV11wLs//9MkGgAQP7U+Czzl06wz8ffAjuuudeqk/sSWw/9qdrL04xjyqgkYKzBKAJ1ZoR4ek6wxNfvqOFhBNxvlHz8OlK/SdcsSRZlbJBAMNYBbG3P/ItJ/UmBbuZCaByMiJAkf0ET+GqgYr3vYaNAXCjN1uwnXL98kJWqqVkX+I0XWMBfkeBBPURVC+YVUYh/A6dusDek/aH7UaPpdO7WVKNYnlVmDzsfwQdc0p5qSCJ3rego/rNBCgJ+FCQrSbI4SYJf6eDX8lxE8c0HL9xTMWxtrS0OODnFtNpbMR/GNwqB9ks+mBFX6yF0GSxa8oDPg/BKUFWBMIIXP3NMQZCBBx0UCsbOtHxZPR1ncspVwLou7ZRBQ/zgYPuW5R2sK2iDeidINqIWcfm9zaESdK2JPww7leStND2GZ+2WZ6W5C2qh0U+n7qy2bdM4NoMWavfxUHFfPJi11dY2e2/hz1DXqfcWojxW2w0cJ+SLjLwXlZvE3gtwN+VkrukpISAK/tvxWtzFsSX4wSNYI4+aLb94LF7WS7bzkb6MogeqcSVF3FvLNL16o0d9hs+j7HUlUZYfYS1NaOeSQWqMuS6PkNf+u+QwFit/e3L8de8xm/PfAKGnsU3iPFJmsUrkxVUy55ny/Et+D7ATSW/P0vQH1YX5t/xvR5ednw/5OglrNsOuX7QpyJyOdiid+pSoCWzjfSe1AKpBVrPAilwbT1bpimlFkgt0AYWSApceQIYBlxDQazOM36PoPWIww+D2tpaUiG+8cab/G3I8UaeBKvJ5LXXXh0JXO2JbLfOnWC//SaRShODWOHCesmSJXDvfQ/Aiy++REfL0cWBAq4NGrh+KtSowSOXErhKMIaLIgwEtucee9BCiVUrzz77HIHMJUu/IkgQhYUoMjiqVsvKYdq1VxMcvufee+G226cLFawZaAfzgyADg2f95txzoLZ2HTw881GYftc93uKCnpnJQJ/eveCoww8jf6R333svvPDSbFoQFGGQHwBoyDWCWngA2eywQw+hAFG3z7gT5n++QB8XVPB26622IpvOefttcjUgP3IhgnY49ZSTYPdddoUnn3oKrr5uGvmJC3400GkBcK2oqoBDDjoQ9t9vEgVhQ3CJCwgPuO62C6lfbeCKedh/0r5wxGGH0hHqv/7tQvjw448pa5jD/n37wnfffwfnnnsObL3VljB79mxyg7FmzVqYNu0aAt1Tpp6g4b8qEcLViy/8G4HqX5x9Dny+YCEtmPfcfVc47JCD4cqrr4XZ/1HAtbqmGvbZ6ydw9OQjYfWq1fDwzJlw3z//CbV19V4egnZSUk5aVHnAlZCrUhe7osH/GIErgbBw4GoAZidwte+Ng8FJBs9WAq4iaJZrcU+smXYPCAd6kWkIbtAYoUBaKGwTYyr+KPsTA1cuLSERAp4A7Tp0hN1+si9sM2p7OtZMR/LxiLAAEQxsvCP92azyjer4cB3ZMNOGAyp4nQKuZeVqbJT+GMmdQX1OQ08TUuJGFKlryV1AjmAvQVECo9gV/GPEnqLLO9atoKSykW9T/NkFXBG6RgFXlZR4J1j+Ivk5bCp74842YTwUDffvqs8AG6A5bAx2t/wfF3A13t04rlljQ1xfiCp7HJBzwTW/DoPvKgMOWwHjaMNLb4a6wBfDMgldpcuMLCm6FYTFeQS+YxG6SoWrnJXYwNU1boQBV7u9cpld0NX+jkFh2H+DUDDJ+GteYwNWF3CNaheBeo0AruqN33Lg6o3petPLg9A8VltjdqB9JQSuNDcJ+GtV7wyjDxlBG802LMdnlVZ02aOAa2NTEwxPFa75N+70jtQCqQVa1QIpcG1Vc6aJpRZILdDaFkgCXONgalSeeHI4aNAgOtY9bNhQuP+BB+Chhx6BNZYqMjwdteC/9torCbgeO/WE/8femYDbclT1fu3xDPeGm5ubkAmSEBTQAGEKgogMApkDBAQRZAg8URxAHJ6IPpTnEwR9+hQZhKcyBBDEh4IgICgkYVSMyBgGCYQpBhAC995z9vS+/xqqVlVXd+9zzzlh+HqHyzlnd3d19aqhq3616r/o81/6YqOHK+57k5NPpKc//Tc5KBaCV/3dG/6e3vKWt+h9BTScdtppzsP1uXTVVQCu4tnkJ9cBtLoABjap2LO+Tg984APovPPOZZiMYEmQLLjggvPpxBNOoA99+MMcLOmqj3+CwQGDsmzQLACGh9P0sB97KP+Dnurjf+oJ9NWvf82ZJsIPnkjpkWOO2U+Pe8yjOdo9AnQ989n/mz57zTWapIAdTOBuctJJHMH745/8pOQh3FaeGSAQ0BDeteecfT/eMg+AKx6syLfc0IbwVSSdluKZt7kt/cZTn8JbdX/2559I/3nddYXgShGyHImH6xm3PoMe/7hL+MYv+rM/pys/8IEMuN6XHvXIR9A//8v7Ew9XnA9P3ic/6Yl0q1vdkn77d55Bl13xLgbz/nP6aafRLzzp5/mcz3/u8/SvV15JF5x/HtenP/qT50Y9YerR3r1r9LKXvJjrwSMfdQlNZjOWLHjIgy6mc86+L8szXP5OkXyA7Q4cOIYuvv9FLHMBD7s3vunNnEfx/M6tG1wvtQxUTy9kVsqnMtH/NgWuTRqSeKQwMfxOAq6IMK76hmhzxuhQ3lzLVUdUni8CwfC87OkufU8bZAqTereAwd5VynCtkfJ0egHgegzd+5wL6Mw7/oDCVkb3iWqF3NNALLY48+b8CPld/cL9Dcz6SbxvO5wX7e9QNwcD0U9lz1rACdhjvuC6L/8EpJqWLfRW4dFqkgYe8DDa0l0GJfAj3XgKWi2fvFUcuq9TAb32rxm4Zu3xWwlcYTz14F8G3Fbfrd9C4KrQqC7f4qkfbd0ERI9kPOTTw+8lKaImm+bH8jppwNWgaqlu+mM4DsDK/wBcB6JZjPc1Fuu2ClyTvlM9iSN0lXaXQ9XcjrmN/DV5+vnzxfbetLzcXnIlwFq6yp4tD6r13QRcc/snfSxGVNn2rsR2uvvMrvF2KQHXio0zD1d53Yi3awdc2+txd0Zngc4Cu2+BDrjuvo27O3QW6CywDQuUgSs0XC+t0dqUybcNAP3AzibrAubkHMCHm9zkJvSQh/wob7P+l/e/n17+8lfSJz4BrdTmT/CgwuCuR/SC5ypwfax4FfZbNPLgNHD6qafSLW5xCw7OdXhjU7dem94h0emn34x+9b/Xe7ja5KEEXAEOjt5/ND3w/ven+933vqwD+7JLL6W3v+NyjvR9lzufRQ976I/RzW9+OmvWvuBFL6J/+8C/s3yBgYJ0ENyj0047lZ7xO79NkCf4ixe/hF71V69hTzj5VO1u01IAjDO+//voN3/919lz8A1//2b6sxe/hD3BhMKp8GmSEpdioi8Lm9/5TmfRI378YZyHF7zwhfQu1kPVc9Uzr9FVV88+4fjj6bee9j/opBNPpBe/dzhVKwAAIABJREFU+KX0mr/9G44Y3lOvtFj6Rw5cx8MRnXfeOfT4n3wcvenNb6Hn/+kL6eChQwKIVPYBXs4/8YgfJ3gbv+JVr6avfFVkA9iiiwX90i/+An3/992KXvzSS1kiAN6u+Wff3qPoZ37mp+he97wHIdgVyvrxP/2zdPVnPsNpcNCiXo/OOOP76Q9//9n0/n+9kn7lKU/lZAy43uc+96ZnPfv36N/+/UOJSit0cM8792x6+MN+jNvNW9/2jyzVAHmDODmK7S7kvRKB+FsJXNMFitxrptrS8/PLfQG3v+8YSYEB9eDdCuDKiyEGTqXthgUSC7ASeKuEiWaACI9TAEkGhbFdpP2seaWaFEEEG6Lpqv2EShbgvlim2bf/GLrX2RfRmXf6AZYUQLcgHq4pGPF/cxAuD+yNz/IkHvlE0CofoCvVtwQUjOnJ8xhwxW3hyw0JEcgJzKa2JTpGSvdrDn7hjxcV8H7piR6mfTx0Ed6qEgEqbeDPQ9rQbvWwtQxcRVehAuFagKvJENTB6GVAaS0Yc/qy9o4qt6C6b7+1wNVyFd6vrqBR33zA+hwQLWM3/9R159fZdqswMtEtdh6u5rma10/v0WqLYwCs8AA34CryG6vhnwX3bJMU4Le0q5dhDBUWHsrejiV75WWT28XXa7/Il3+/tXoZz14GuBps5UWlLJDXDQlcrX9H7rHoFWylj2PyLrV97RIerr7/S23KWg9xTOO8ruXNU1pU0/FP8G6th+Po472kAO8D0TEcgOutb7LvSIu4u66zQGeBzgI7YoEOuO6IGbtEOgt0FtgtCyTAdTCQoFk/2wRcs6FexQtPBm6YyANM3fKWt6AHP+hBdOaZt+UI9S+79OX0vvdCD7T8RH7ymMPc5z33OXTqqafSYy55LAfN8pqnYWKhMzXTRSzdhaea7EkmgNMkBf74Oc9hD1cDx+oAGpKwQE34YjAc8rbxBz/ogXS3u/0gff1rX6dXvPKV9E/vuIw2EDxKvatudctb8XZ2eGF+8xvfoD994YtY1/PQoQ3d6hslAo46ai899deewtDu6qs/Q7/4y79ChzaAJJBj8WwNkwh+eAM7Qm6OOXAMPerhP86eqQj09Kz//Qf0uc99vta/MWBc9ejFwPzAMfsZTt7rnvekN7/5LfTq1/w1XXvtdUlgL0AYX07VCT8C9BygJz/xiXTGGd9HV175Afpfz3gmbU6mjVq2iChuHq43Pu7G9MtPfiIdBw3XZ/8+a9MK9LDikF++5+bfQ4999KPolFNuypDyTW95i8AtgGY9Gd7CkLL4q9f8Nb36Na+hbx70GrILOuGEEzho2MGDALVIN91Cbd6oAKd/8OzfpdNPP51Bzgtf9Of0ur/7O9bXxQeT4sdd8hh6wEUX0J+/5GUcoAvX4rofffDFdJ9735ue8axn0wc/9EHedipATuAZPKLPO/ccethDH8KLFO+47HK69JV/SZ//AqQosCWbp5SaPyk5zLFkIqe6tgztJNBLabJ6ZP5GTZGhy33BMhPlUIpL6vrl+sx5u17UbHtfvt+UNharl275XzJ/UiAsjJppLYvOsrRdUYkNjq26YMTthxenINeBEFhapgoLc9Aoz2R1NPYNdc+Kbfm4x/5jjqV7nyPAFVBLPHEFCntgknpH4Zj3NuQniQtqCnPl8WMNi15vog8oHqrQZ7U6LGlOaEbTiXgZsnRBL9WYzM2f3IOtUIXF4d4OuBqYsf6TgzIuFiwlYxqwXj9XysvgMaCt6NzmkgJNcA79mf9YvtqAXt426oCheQ+XoGVTvZd8NAPXpgCUeVkn76UlGpyHZKWBQO7hukSS2r6kTuX9T27vvBya0i9BRt8e7VnMBiYpYGVi7coHgjPNVvz0xzng3ghergMeO3ngimNIE5rFsJmHvHVA2n8f638ZuHpI6suz8vzu8vy+3ME5J/CmhZy2Ml22jHbqXaO9YMhW5bnbMmwLaigjxzexs4frpNZL388mSRaAqz/u22NtGn5XyBKSAr6cy323juVrPFxxPZ7u+086qtU63QmdBToLdBbYTQt0wHU3rdul3Vmgs8C2LeCBKyYACCD0+Mf/JL3ilX9Jr3vd6yuT6NLkL36HrXFDWlkZ81bpu/3gD9L97ncfOvbYYxm2IjARAg9hG6eftOcP4ScrdgzfmYbrYxA069ovhUV9mwPwpGIJ4Bo3Zitwfcqv0ObGhAS4wvNWwZ4GWuD0TWqx3+PASLe7zW3o4gddTLe8xS3oms99jl71qlfTu979HtrYBGw1ICYXnXLKKXTJJY+mM297Jnty/dlf/AVdftkV9M1vfjMAVEyoHvfYS+icc85mD9in/db/pA9/9KMyhylAnwVH3/ZgELqEAzrztreh//HUX6Prv3E9ywG8/o1/X4RvZlcevOtk4EZH7aWLLjyfzj/3XPrKV/+L8/kv//J+CSSUzg70r1QaAdlEsJvjbnws/dzPPIFuc8YZdPVnPku/88xn0he/9J96TRkQAR7MKQJXC5pVD1yhPTtkrVkEy8I2/+f/6Yv4WSHx8OlPf5rtOAYEfdwldOEFF9Cf/Mnz6HVveIPzGK7UvCJwxVnra2sMQx/yow9iiH3MgQO070ZH0Ute+jJ69Wv+H8s/AMD/4R/8Hpf5E5/8i/S5z39BtFpvdBRD7Lve9S70zGf9XgJcJayPQAJ4up5/7jl8D0y2L7v8CnrJpZfy/SBFEYshB66q4cpbt78zgWtp4lwHmsqd3nY1XLcPXBHYaw5I5zLoGYS1IuwET88R/A6pj+EQwFU+4p2JgIHcW/J37P0nWL2xPXkbyQLTgo7eD+B6Ad3+TndR0IN6pxICokVRMW0lMrjKmARQRHMJ1laErfAyjwtFAonM61dABCQFBAZh8SDqsYrHGHoEB3v9gpNCjHyXg4cRXH8UWufAFe86wJCNjc0AXP05UvfEHgJbAYVTr2z/3inVyfl8mnxtEe+XBa7+3VdKfyeB69baWj3UXGZAYktHYtsqJDV7L5NWbiMbO5SurYOKlbeA97bVeu3LLF8ITspTGqu01UzfFd+VAmYZeDUP19F4xMDVAmbhd5zDwNUt0tiz1pVdCbjmi4lW580GOUy2MuK0XDzB3O5sk28BcPX5bqsvTXW8qoIadZ/ZBm2JK3DlPs2dbYtt1lfUwdIFVsXcp00eofi+lMLicpJRnX6ygLZ1/U9cJIu7HvBd7uFqkgJIvQOurRWjO6GzQGeBG8ACHXC9AYzc3aKzQGeBI7eAB64Y5N389NPp7j98d3rf+/6Z/v3f/701YQzeJBjKGkOpk046mc46605057POouOPvzFrWULD9LWv/Rv64Ac/FIKSlAaMuP++ffsY2CbCgpqL//n036STTz6ZfuW//ypdd92X00GwTpKwRfTLX/7yMjveGWLc7Gbq4bqBoFl/HICrwQdTLcDkFs954+OOo3ve8x509v3uxyDtYx+7ioNiXXnllbw1Ntw4OHLJUP34E46nxzzm0XTWHe/I+f6///fP6J/e/nY6ePgwQ7nTbnYa/fIvPpk9Ol/16lfTX7/2bzg9m/tligAE4AoP1zisFoqD+zzyEQ+nYw8cy2m8873vUd/IEkyR70bDIR137AE65373ZWkEgBEE63rLW99Ghw8dVkmCUsR2m1lKAa2trtFpp55K/+2Sx4iMwpe+xN6pn7766swztZCXLQJXpHDaqafQox/1SLrdmbelV77q1fRXf/3/OHjWPe5+d/bMfc9730en3PQm9KifeASddNJJ9LwX/ClDzNLkSeqjAZUI7/D9jY46ih508QPowRc/kL785a/Q037r6VwPn/TzP8uLCS97+Svpta99Lf3Ck55IZ93pjvTav309Pe/5z2dvPaSKOn3Jox9Jd7j97em3n/FM+tjHPiYerrxdOwI6hq77BLo++OKLWb/vne96F738lX9JV199NU01erxVMvGmcnq6Ghxptz1cS5BE5nplD7OmTqTpGr+QI2k0TXu/1cC1RwCu6ALUCiEsNso5ZD95BAN6siUUwHUED9e+eLDxhJaBKy6KgNV8YFs7Zz1BESftP+YA/cg5F9Dt7nQXTo2dglUOgD2lrQ148Fpj8jA5J5EUwMdP2EPe5nHyzsC1L3CVvT8hxWE9GPoy9dyTumSZT6Fl6nmJPBuejnkI9UZlGXKQivsAYKE91QFXTU3z6iUFokG4xyjICtizlzxccwi2TBnWgaLvZuDaFlDP2y0vg3xsUXe8CVTmddmnYTAsv57/5saWynTkixHWP+eBszC+6A96NF4R71YAV9NvNVAX+xftUlxwPW8TayfeU1TyW+0nS3bwzxt+z17b3BI8nG6hklvxRvX5ju2pfIMmj89SPSm3Oem/83sldmhsrLEv9+wUwJXBeMHzOslbC3Bts52NU31Z+jpsC/cC6a3YbMdQXDArLRIMWDJJdlRxX8qvClkA6IDrMj14d05ngc4Cu22BDrjutoW79DsLdBbYlgXOPe+CZLKMbZQ+unLqzSFzcl5E17EphsAnnXwSR1sHZL3xjW/MAzGA1i984Yv09ne8g97+9svoK1/5is2gaz0uDxw4QE9+8pPotre5zVLPZMNvPw/42FUfp1/6pV9e6nrobiIgEksKbGzSHz3nOfQxeLiq15cHPLjHzU49lR760IfQXe9yFzp8+DADPYDkT33qU3o/gXZhsoAI22orJAk499hLHkN3utMd6Qtf+AL9zjN+l77wpS8GT91TTrkJnXm729Eb3/gm2pxIpPqU4MbHqgJXmfxjW/v+/UfTwUMbdP31X3f6XZI3GXCL3ijORRTk7/2emzPku+1tb0PXX389a/e+5R/eSt/4Jrbe2/N44Bq9v5AjBPc4+uij6R53vxtddOGFtGd9jT75yU/RHz33uXTNNZ9TzzB9msyLjpURtADnTlIAHq6//ItPYgD9rIKkwHg8oh+55z3oCT/903TVVVfR81/4IvrP/7yOweiDLn4gl8+VV/4bra+v0a3POIPe/Z730Etf9nL69NWfqQGuYaoVtu/DswiAHdqq97rnD9OXvnQt/e6zf48+9vGPMxC7773vTT/3s0+gz372Grruy1+mu//Q3ejDH/4w/frTnk5f+/rXuVzxuCj3n3nCT9EpN70p/epTf4Ou/c9rFbSKHYOnnN4ZusDnn3MOXXzxA+iovXvpve99H136ilfQxz/5KfUOj7bke1jL+g4GrlzTs7oR5/JVQL9UA9/SSVIWYUqvnVyTV1SavGyE5iBQmJiGZxHfqR5vT09bdJjMY9raIxr2+zQcSCAqSGLwhJYfXa7n39RDFO0mfHLomD23nApJgQP0I2dfQLc76wdokAS/qgZaC60BQXca7IhgLXyGC8ySTPRNv0XhJMvbcj8kz2fPJUFYZIEpBqhf0HyRAte0PMTf13+Co50QBvWetZ96z54EJYKHK7zgISng5QQE0PpUvX5rPCCAraDtGi6tynE0Ado6M9fWQYZ7Lj9czC3UK7QzW1ySu8pl7ddaHuug5jJNzuCT2S9v++bZXZ9WqkkpZdCcfw8HSzCvci9mp2KP4PWp9xCN5vS4aDZLb95HnVSNY+4G3GAJ+sX8/lXZFw9dLWjWeGWF31uAratrazQcDDUf6FvgRa8tugD7m+CyvPvTBYqwm8cZoARbcZjlUApdsdme30UNVagNGqbt2C1G6YG6dlBc6MkKlIvB5Y1Ly/2NsaAHrlae4WfWOvLrpY7ITU02RtrVcm2qzcM1t00yLpc3hPRF+XObd6vmxecn/i564wxbCwtnqH38HjKJFV5h050LRHSrE/cu0+y7czoLdBboLLBrFuiA666Ztku4s0BngZ2wADxcbeAVJhZxVuVgTnngiAH4jY89ji666EK6173uwfql2AINnVJ4yV577bU12bQBKraZyuAanoAIroVAVjKHz0f3mgf7YTDC+Xl+5rPX0HOf+zweIPot99WUZKKMez2Fg2Zt0P8xSQHWd63e//jjj6cLL7yAbn3G97NWK4Ib/dfXvqbBmeLkjAfaDCriXRFYCbY67sABesiPPpguv+IK+shHPipgNQzW3fn8a+5VamWQPk3RGySzuo37h8MBb7k/et+N6LTTTqMfvvsP0e1ue1v23r36M1fT61//BvaqPLQhuqScC7jC6fxcJlwRTu3ds04/eJcfoPPPO5dudtppvLX+ve/7Z7r0Fa+ka6/7slxfqQEGInh4L4N99eZjrcfZnBi4PhnA9Vj63d/7ffrghz4i6bAde3TTm5xMP/HjD2Nv6r/529fTS152KQOUU256Mt3/oovoh+72g7xFH58vfPGL9NKXvpz+6bLLKhGpzePDnonzi7Lv9/m5HvHwH6fTbnYqfe6az9Mf/OEf0UeuuooBDRYljtp7FP3k4x5Lt7/dmXTiiSeyJ+/vPPNZDHXhMQzpCUgs3PKWt6THP/5x9IlPfJJ+7TeeRpPJxNm2DBOPPnofQ/CLH3B/1ne94op30kteeil96uqra5s9T4NQd03SQj1ow9bo7MqtYcwYxCnWC2jlqsfMdjsjqVJW44q1Zru3qLvebp33cMtOli1dAa5os+o6ygcEysXt6S6gigMmqE9om6Mhgm6JBjG3CYat1Zxz/4YJ8jzKqEjzUG8q7b9ij6HA9ZwL6EyWFBAP19wbOvfGa4NwyfmqKZzWq3roKNZJtak9+LT3Uakc2sqGYTVs44Co6MjOQ0R47CCYTCRoVhosSzRlczkF8xq0e6OtlQBqXd6q36e2yY9X3sdaDdrSF5C9tdaydYAa814CaW3lk+eu6XxfhqWn8naS/jytgfn1g0wmwNpN6H0i8df3Xwr/mmwF2AotYvMU9DCQF1LQZhW62jkMWgcDkRsYDWlldZV3NwC4YjHTJAfMRt7LO3+2vI7m9mreqi59VwLiHMwWP29ptXHRnUmc7mRPIX5bncqPD0rA30FEL0/in4vLX3hg8snTz+vJVloIPDyTJmX5MtC+GCRdZd4vzAdxLOfraDgvy0xSTu7hSnA5bzv+bz6ftbqjcazO2E/W+DaJlh7qL2QEbJ1A3kJ5vfHZ/d4TOw3XrdSl7tzOAp0Fdt4CHXDdeZt2KXYW6CywgxY4/4KLkkkpkvYAr27Slw94ASNvcYvvZY/Ga665hoORSFrxTA927dt08CmDeflYJO76h+UBtnr4+UFmlFHLvJ+ySSi8xU696Sn08z/3BPZ0wjb/T33qP4K3Vu5FgFnF/v372TP0uq982W3xVkjnsqrYI/kmyhNEFMuDXgAWzlsTAkuIVHFikdggM5t5oQDewRP1/hdewJAQzw3vY3iDvunN/0D/8en/UA+aZhzH9+r16M53uiM9/GEPZc9mwPXXvf7v6PJ3vou36no8nNYpXxA96g8GdPqpp9Ic/zFwFTs/6hEPpz1797BX6Yc+DD1b8abD/wNc3+PuP0THHnccB5j60EcikMU1t7n1remOd7wDTxTe/Z730r994AN0+PBGcTIudVTsK9INPd7S+bTfeCp93y1vwQHIXvDCF9HVV3+Wt3jLsyzogRddSP/tcY9lWP3xT3yC/vg5z6OPXXUVre9Zp6f8yi+xpzbOXV1doy9+6Yv0ile+it74pjcX9S6luGwiK7YHdL3g3HMYZl933Vfo5X/5l6wTXPfZeeC6BBD6LgWuWwVGXHoLAa6iBqCQRg5I6Tr45yfkAHuop4CtDFzhGa+SAnWt3m6RS41w3VTgZiBCcmPA9UIJmtWHl13Vs3W7wFWWUKJXYEUDNvP64iBA7rtlAWZb+QhcrQJXXGdwazZb0HQqwDWHEJK+/MvzFN5jhp+8l2mDxEDebnPJgfx4G3DNwUpSp25A4Mr1qwA569/c1SNN5ZlDxbp0S+OLvN3hbw4Vlyx2pDCqtwRwLUFmHbUED1eT6bD2wJ6xDriad6sHroPRiFbWRE4A0BVjDS9hgPs2Ade8jylBR2+/1O4YhxgY1EVVX58ZzMW+zL/TfRu29NvqRCVvNd6gsVyzwKF6o9qyyOrkdoCr+ICmn8R2ySJbta+f65p1tQ/QVCvOBemZBptLz9rUdgzqh7Gnvo5Cf0cL1py1cTjOHwC6Zg4HHXDdSm/WndtZoLPADW2BDrje0Bbv7tdZoLPAlixw4UUPqEw28wGzF/73UlM8kUhGoexWGuChQw6VPCUwMwy0PeSL0gZ2cT6wBKhMt1SHM9XjoU3XccH6nPDwxKT7gx/6EG+pl4lTOonkx8y3b+qJckyv0SzI9jQ3kfP4kYGIkgbeymb59t4llaF5EcjWTmpqvHhGoyHrjMJzElsVP/Kxj9IV73wXffKTnwyQXO5cD1wZQ6gtAHLu8gN35m3z8Gy97rrraAYIFytRoewhdBmD9CBY14ue/zybPvFP86T53Oc+R//nOX9CH/3oVZxm2Lhp24XdRIX9XByhsqrp53Ele+XAlXfnUY/udIc70M1OO5X+4a1vY09mS5p/9oge88hH0tln35c++tGP0Qte8EL64rUIDLYgbAl90AMuovvc50c4P5AXeMdll9Hr/u6NXM98+6pOoDymJjp6/z664+1vT9d//Xr65/e/P5FnyA3bAdctdX3hZF+udX1Ne8qyaDKdYRu8uAyFrtFv9YyuYVLPuXKKB9HKaMhBs+x7HIOHq1dq9vkw6MqyHOrhxRNsLzMRWlUErrc7K3q42oTc18n092ZylwDarA/kXqTgaun7cdjL27wED5b9zqcTPWUj/LDvDHDBwxUBHJuAq0kfeLvH/Jj3crOWa13d2Q5wbQOUu+3hioBgvu60wbW29tP2PG2A3QPUkhdnAqelgcX2xztMHEicxz5aIxDp+0ylDNSLlp85h3q8UCxt2OyDn+ZJ7n/3wBW/Y+GuNxywhyukfrx+K/cFc+kn2oBr7FdKu4TSksiBq99VUxlv6dt3q+2xrexDf5N1NW0LDqU+y9+rBJt9OS+bL7ZnYTiUpgWimo33XMDTOW/Dd/IjhfFZY36SAKnL59zXQauTAbbqGGoWxuwL8W6Fh3YDcM3t+j0ndJICy5dId2Zngc4Cu2GBDrjuhlW7NDsLdBbYMQtcdNFF6v8kkw4b2IfBmW1r5VFnOvBMgavhVRXVZxibQkfJtHgNpd5XZQ05GdgVPMX06S0YDStPMTUx4NZnL82qB4U3m+mRAVCk2mQ8jxJ/RyepYHkPw3z5RW9tgDDeofTscwHUCl2qg3gDrnV+bXpLNkm7B2oyf3GgZ2U8pn1H76PpZEJf+epX4wQx4szmsb+ConxC5HPkvY9L0c/9DVZXV+ghD7pYguiofcyf5Gtf+xq94/Ir6Nprr1PvVn1yhVgO17gk5VsJSKX1xwBxwRMrdy4xL1eZIpU/AEkr4zW6213vQpddfjlNFKRK0fRoz551hvnz2Yy++l9fU01eyYvVSzu3eocIXc3zpJwLaUuxRoo2705JCkhIDG/W1BpsXwvC0VhjljiYVPlS21kijSM8ZaeAK2rcbDrnOsyeYpafTBOUeWziFTljr8uV8ZCGA2gsoh+esfVxWh1wNchqwBVVneuWef3r/a0H3X/gWA6adfuz7iocCZIThUjqvo7WtwDX05mExREAVw4CVPAARupW97cCeDxM8B6u/vvcw7Wq32pgRDRf7Z/ZJeZX2kdalg7cZfWxCiU92KtW3hJwqrNVZQHTQfdlmsVWgem3FXB1CxqwTxtwjc0yllUoQ5XkSLu92E6sLuQgK++D/fEcsuYA1hYAOGiWSgoYcGUIq0DY2kMOXHPtzgQet3hOVtuWlzEySBg7En5+16+FX6UhJO/LrdYp7qfcK2Yp4MpjtfJYqLqYGUu11Kc0tRPOlruN3FOfl4edaR5ysIv3ge1gyesWjyEt8qD2JxUQngViy/Nf96xS13Q0yz9U69XrW+tAJ4w6bJdE2GUmCwahjmd1qgOuy/Sw3TmdBToL7KYFOuC6m9bt0u4s0Flg2xa48MILOQ3z1uCdrAy+qsFAeFuVelDJRVUYYANydmCseMDG7JYGiDyItMGcOMvyR2NE10BGwyWlQXezd1YOLeHNJE4rCsYwyHUWzqYTRa8H94SqOarOnGGLalpkKXQtb5krFXLTZELmPs3PHpGeDsLdTQQVlScxUkbR2bcuH/7+dk7bdww+NFiQhxyZxZK4MOlz+mdG/U2jRVs6JdtIHvPnRs0re0nH547nlG2RHrd7xzlL1c45PCmna7A1wkm0FwaummUGavxUNc/Q2ns0Swow2NPsO5nSmlRziAovb4fLM4/w1qzt4Am+1APUaGk/1duLIaT/FG/XOOlOt5hyUJUEXMxpNBrQmD1cEf3ZQJ+tzfTY0xWfHL76HQd+G2joq+E9i4BUkKg45li6z7kX0u0hKaCdcw6OqnWtrQ91PZ4Drmn7qFrLbMPewPrJ4WZdH+ahV+kcfCe6rCkstXPNs9A8XA245uCVFXQz4Jr0IVnTzfPit66Hd2zyrO3ANe+zcpBTagZch1uKre390d68qtq8/pqtwjZ/bW7H1ndZS1s1QGkAL89brnua2s611eSlKTnmEUIC4uJCLct2wFuQNVtVGxM6rS5glrU/QFfIBwzGI1pbX2fvVkBXAFf/Pm8r/8qz1Eg9eJvm72XrA/M64N/JpXM0fF7t2KOtHKvjhHT01VYnfbktU7/b8tN0v0odyk6WKhkbofVz0DyXI2kDFVmpuACQBr+DHZrHhlYeVp98f8O7DKyauuCG/n7WhPhdqE4E9kh9ioHW/HPb7x1wbauZ3fHOAp0FdtsCHXDdbQt36XcW6CywLQtccMEFMnEwTydEsXXANQdfqSNa1bfAQELUK42DZvMcTSYQybZ728ofH4nBRe76EA7HLfh+sL7MYLveaAKyJNpw+sknJjakZrhcmeDm2w0NkEma5flwesfmCYGUxE54cRhsjJMA79vrysKZo2iLLUOqFAznwDUvo3hPefaqfdqBa51Ndwq4VieiTcAV+a3C0J0ErmLDb0++PfGjAAAgAElEQVTgmraCG9ar1detnQCuUmaigcg7AeC5KR1dWLwK8E61eg2iAjxD6mM8HrKnK7xbcS7m5qg9A2oGrtbDehjLvQ1PsqvA9Q5n3SXxcE0n5/kCwA0DXNPJvwMPNX1wXTs2G9cBVxy3IEQiJyC60R6sxnde/D55ZxkYyZpVnqeBM121X6gGocuvz/sBn4fS+yu5fgkP1+29J5uB63YGJfmYoy2tNnDmbW/jk+zNzo1VpJPQeH3BmkRS/Jn0HW5hhXvaHtFA4ZmXEQhgFcA1C6qF81Anx+MxjVZXGLjWebjavRM4V3gv2/E68J17yRqM9n1BXX2z8qmkzTtKdHyzxFigWm4pVKzWzxbI79rbMnW7rd401bsqcM0Aavb8C4i4Ou/Viu3CwmW1v0VSEkKxfiHd1/HKIhqPZ+OOrxxsW4/Pd4Z+eDY+TYLPegkn/b0Drm09VHe8s0Bngd22QAdcd9vCXfqdBToLbMsCF1wAD1cZ5MlAzVazJUyABVEoTYJKg9owEZAUE40zgAXZrWSr/NAvLXj42ZZ7R0JkQJk/agm6pefUgVjOQ7baH5/Hhbzy49/MkyVMfsrqqmGbmQ6VU4+HbIAt966CsfKkIAaPqoeu3kO57K1q+Y+TLYPCAo+qHic6mdpijWua2NhEgQGTgg/emphPWJK/bfKbZ+TbA7imk9Y24FoFjZUJUXFbqC8rsQMkPHIPVzny7Qpcq+15i1XriE+vadZhG7vpVi9/A20vBlyDvKcAV/G2BMBTb1eFrpBFQekIcJUAOXPWkFweuOYBTpBn83ztq7QKeoyjjznAHq4Arrz45aqF1blqn777wDV/t9TBJH4uDSZWKhcPTXEeYCo+/nv8DbiFD4Ar/nng6u+B8vKLAj6fnEfQNde11gHXuj5c0l/u02STSi+4Cx6ubfBrO/CqlP/lrKLvo7bdHE5eKJSbu0Ferh4w2WltgNPOA9hCtbD3mm9X7FltGpm6wO11XAFcx2urtGfvXtq7dy8HbjQPV6vHeX7q2kMdcK3IEeQQzzZ61Inp8PZ5L1AdDYmxHI9MvKdmQ0F+pwHXdBSVBnXlXQtNzzqPzgEejobybACusmzWbldf5sGBIgqGSVeVAFP+Iuw08cA1idWgsFgu9w4U8nsHXLfSW3XndhboLLAbFuiA625YtUuzs0BngR2zAIBrHKghWR/wASMsGSgGGOYG6AEMudwkm8BsBBeOZ0DMeUQkY0EGrRKPPrnUDfbMN9DQrTxDM1isGK0WuMYz8+2F4Ug61y6Uh3q8Jepe8XnMA9jPFc1LLp9UVROPW0YNWFfhqAE5GVQvZ5sqhvKeLz4fjRgmAHW5wqdRNzFPoEgFuHrvIpkRlufYpVxV60QpD2K/vA7V16k48agDqlJ/5e76/y44S8pQ43Gcneev7K2TPyvqhGxhjZICuuYR5sf5lLGtG8klBbLzvaQAH8rzlNt+i+2zLXvbON4EXLnvWcJDK789B8sJwDVuRY7AVWNdK7SQ7lE86QFcR8MBIZL5QoGreDaJjID1hfmeArR/EQyItuWWr/2THcN3AK73PQ/A9a46+XYKLoWJtJRoO3C1O1tfyb1NSK8MFc2+ykRrdVBzGyfAKK+OToMc5/G5bAwrC925oDq5k4kA11m20MNPzJIPfuFHbRz6NtP9rrcPQHgSnKlSX13s80IyFdvrOWm/kr4jw1+Zh2tSfwoLh3VPEU41mZ2adzkWFNJPDAopXUN6fCs9QVsNzLdv5+865E0AlPatTi/T97dhHFSIkJS8p50NeAEl0dEWDp8DTwNg3D8jLyotYMAVYBXAdWVtlWErPFxXVlfC4oAwTqm/lmeuPboAYTYKx/kC10Fr98zv2VC/9UGCvImJP5davWw14rtnz2yPP1fgGo7LjYJ1KgJNSZ2Ii++1fW+LTkbfdzXZImWpvm2ljy++ydw98l6uYkElmLV1OQBXq1xurKha9FbPS6MULVT3JpAXgNaWMNIWXfu03/flwl2Wvj9CNXf0tQJcF0Q3P7ELmrWNoUh3aWeBzgI7YIEOuO6AEbskOgt0Ftg9C5x33vm66B2mzXyzsELuIWeDnp0M4urCF1j+Rdswgpn6qVQZ9PXYc8sG/TZ4XPRk62fFk09mWHEQ6gfhWVCtktfBdqweAagNxbcyxWy+cz7gtvIKQ/UwkbHh87LAdatPLDmpA4TB0yVmTCaLBajovWJsEmkTS7m8WlfSunRk9s0nxnWeQaEGFzTxciAa4S2XTDAq/6YwrwRR6zzGy8A1KysEi9Ftg7aVNXhZqRaluDTW26mApuFnKdew+Vts7CfEy5y/1eq2jfPboE2edGky3l43sDgVgw/yQhX/i5AkNIXYJXL/i2BZw2Ff+lCNki6BVqof7z0nv8eykRYv4ASg1lLAeUcfe4DuCw3Xs+7CMgWxn0/v4etbZfKdZUflAWMdr4COFEVYv24LLLlt7Pu6ok76CdX39v2ELQ6aPEnPdFxtFwevIcqi4mQ6p0nm4erL3eel+H4I7500t5YGvIvryi/t26JHpD+/CQhxj+68DYt3ctXHpxX7p7jNuO5e5b6tKqGT2I2J2zTsIDHA559tK711DlTb2vKCJQHcAoSWQ/T6K2tTLwPgkCqAaV099Z6F/p1hdvQerfjO5AQAXFdWVmhtbZXW19dobW2NAazJX+R58+0gr0vezqkHbBwH5PXc0jDLlN6LYsbCW0LHhUm/UdihUlp4tWvwc44dAA19fH60UjcbLs5FkpYpa19+bmkkyWHIQ2XBYRsvq8r4CONeLObFIF2V99USC2N1Oer38Daotpf8/Aps1XyeftJR23vY7urOAp0FOgts0wIdcN2mAbvLOwt0FthdC5x7LoBrqgWaDqzk/jxYdo4q+WS0LpdNsKg6CSxPPC1t2+abISzxROIvl9uSvxTA2qbZy8B4m4nWXB7hrp9x5LOPdKK0bLk05XiZSUs6EZfU6mAWf18D9ZUhyfU97+Fqz7mVKXx8qjaI1jTpsGepgxK5x6yvE3X2z78vgp66erCYq6SAgLsA5m4o4Mpw1j67BfmPrA21QZo81bo6an1hNRfSh2oVVt1WgZ8GTkNNdUFJDH4N4fE2kGlvT8GDXZfXbA9cfT7MqwrtQwKoydZ5+X5BRx8AcL2IJQWsp5S+P32a7zTgmkBY3Y0hwBUuwrYYF98tgFy4Zjqb879qsKzYT/m0K232CIBrEyhrA1a+lELr8t6GvpJ7wfSi13w8ueld5d8tHo4layvFHQnSF+zEe3CZ90xWg2uBq+Qp7Q3yMmnqYWD3gdafuvPy8RTO84GyDLryTyy04N9oRGurq7S6usLAFfAVEBZwl6WPsoVv/x6tg7+ld22+iJO0Hb8UXgCmdcA1z0t4A2ieS3A3f3cycM2gYQUyN/RTyeBUM5C/29sCyTWVe83aV6jjLLi9g5/k2dmO0PaWe1TGCCw/s/z9c7sKjG4fP9UD1xvt4JN3SXUW6CzQWWDrFuiA69Zt1l3RWaCzwA1oAQOu+SA5ApvoBSPn9DWMqWy3xECvbkLUBvW2Cj5NO6w4+ZCRaDZkl2FkGIpmA9bqxrn2QecyRZMC0O0Bwfx++QS2BOjkGvVMXGIgvcwz5ecsMwmuTJhcIpVJrgOtlbRd9HPzuIvnbM++uwtc6y1bB1+3BlzTZ4dGMrazfss8XFslBY6kpu3MNctPR+V+lbrrJrTlfksikXPL4wA8qU92vD9+i96lejMOtIPLBbjCrzh6M/lgWL6f9jBeN8Br0j3yuq5yxwXtO3CA7nfeRezhasdL8sDfScB1lulFmpRAAK7JAo5Yos9BjYhm80UxaJbZ2IOs4sLHFoFrCez5e9T35eU24L2XS+8J/121v45AtKmFpe+yCHtyeJWmXw0Itp1W3AQUy+mWNatj2ykDV2v3TeWAY4MMgJby4KErfjfI6n+H96oPmAWv1rU1eLmKdyuOybCmGhyzCdz7/OQar2ERx8FQn5ZfMstBqSgUxOBPed0o9Zu+LeX10bcpfh9mAiaVOlsjBSF9aOp7a3UmLBIshRRjDiv3rlnACOlv9QWzpQYh2rimEVBZgKtZxA62N3kJ/cI8zuPoYbvAdd+WnqY7ubNAZ4HOAjttgQ647rRFu/Q6C3QW2FELnHPOeYkXioc1Mtj3wDUO/G2gKcFg1Icq26a/XEbDtHG50/WsqJwpX/hth+aNIOqIcZSZ6yDOZU9m0DMs+YQ6P6At5S+C3u0BQX/THITU4mHVH5RrdwYi5w9f57XCZaF39T9dIcUicbDEJkgG8e0ky30Sgd1p5EWsdWTPmQPXNgBbNxn3k2Jvm2UWFeQcsVYbdEmP1wPXtN6Ih6N4gNfbqbBZNE6B+VZHZuMtNZxdOrk6H47gs6luh+6jFbj2qcdAAFtjNdigmqviUZRQTpwknslhTh90QsXnC9q8vj0AegissDKR8pXTJA+81R+e4G7Jaf+BY+m+511Ed7izAFc+O9Q9/7frNp03bqlockmBmKb1PstLCpSAZF3ZWH+B8GLc5xT0W8XbWN9PtjAIz18OdtWj+Uy0yUserk39W6gTlXjeMS/4LZcUyMGhf962dm/PmLRr9+zL9DM+De/l2XRtCapxX+caVBmIyglpPT2yxi3ji6wFVxq03S9CQd9202ds1hVuyyWAa17P82sMrNp7wXu1MrR1sNXkBNbX12l1dZwEywpArwa6ttXT9LjJusb+xNdBWNB7SlbTDn7VjSbK+7u6du2BK9eV7PVSgZ7ZXbdyfDmkWH2scI8MuMa6rXWhBbi2tc/WZ2FHh3qzLzvmyMtC/k47+bq8+u99v3D6SR1wbeszuuOdBToL7K4FOuC6u/btUu8s0FlgmxYAcE0mcbkGn07i7WvZ4eYnHDL5DxPewtam+sGmDeAVGGRQwwbkcTCpgS90m2wC4diDoeRHFp+O8QUDVsm/BJzyI+UMr+qfBjIsBNI2TX5kl+u4uDQBLicYAV7dYD487Ra2o8V7xQmuvz9/q8E6uPwK6qv8XQG2BvARJuoCIJNpnsTucJ/tAW3LR27X0uSiZOf8+lJbqkd7cnYKvZqhZj1wxTZyeLiKN1WaD7NRi+dXIgmAMvrOBax5WeXzYesr8jZd21bagCt3jAK0GfQ50+VpVvtD9V9C2cVGKZqGSFbT43bAIFWkAgBqmyfyaY94zDHH0n3Oz4FrKuPiFw7kDs1hs0rANdZpxs+V90v6vkg1b3H/Jvjg4R7r42rq+N76jwBRETOLVQVEVsD++UVFf40/p9SuK7AiA66VPkQDGiW9VeaRW6mnLbqvSbtueJO0AZx8W32eVF6vKn/bu7HleeqyuJWupdJ+cvaa5aGtDsnuj/pPfr+kP9V3WlLHMwBr4xarZwZfPXQ14ArYagGzxMNVZAVw3N8j/72p3vj853U2l11K3sMZcMU90uujF3/Tu3CZPrR0/WzRXC6NhVY4mEBIfph4UhsAtTNDf5N511bayw0BXGsNYAH+ZPOZPJtbpAsLf94I1s9GyRtLXkf3lbt5rXB/8GYndpICW62b3fmdBToL7KwFOuC6s/bsUuss0Flghy1w9tnnhoG9TRSSW1ggrBDxNN3iZhN0hgzO02iZbMriuoDS0iB96UGx899rum8JfPCAmmczAmLrEBN7f3xLPfwcDC5CCfWO9BGH2WPSJk3pk4WJ1Bb8Ftsm8WE476BB1RHJQfHM+0yiuYtXn8DankZ0XkZhbJkaVz0nmZRldi3Vv/y7ZYBrW85imm1oNtdvSxcLRLczBa489WJPR3yagauACJcmB5/57viUgWsuQVLWF+Z6vQRwXfRMO1dsVj8HTxcJLBcMZgrA1UpAcC4myuoNq227qZ+U5OT8/fsPfNcAV+u3DdF4T9X4O0u40gLg2knf9PsDtofJDuRA1p/ra38FXvWagy/1MuDqQWD+ri31rcv0t7Wts3URzTykl2vfeR3DYmedndpStPdt23l2vB24xtama31Je62+9xtaZtuCsQLX0oJc/p2NjQy42k/AVA9cR6MR4Z9JCqyurlaAq6Vdauu+XuawuQ24+r5NAvyVbSPpNHu4Vu+VlnBbfeadAQ29ZtvyXxPz5GtboGhdfeR8y4s0nNJWJ5et28uf1/z00O2WbV46Diydzs+v5agr4Vauy5im7j1zsxM6D9fly7E7s7NAZ4HdsEAHXHfDql2anQU6C+yYBXLgagnzwF3/ECfXCL28F1SUHFBtL71mmcmYTx+YLdeFWwa4MpxrnQpEcyUDZQYW7iHDuNoNrO15+GfcerUVD50jKywHWCtendUUvX+vjKU9vEtBXtvEp+14fnd/ftPAnc9T2QmrH/hpOsD2O+syalmErdaAUSXBySMzbu3EqZRcaXJt520NuJaBagpctZ7VPFe1TcQWIMBVNFxDOw6tGAZtlhSoeH7tfiXfZuktf3ldvcw9XevqfiznaFl/d/aWN+AaK0esZy0LG1auRQ/XKBQQy9VpMC4NXOHhet6FmaRAi4er6sn694J/7hvaw9XgKPLA/YYukuTerQxdubsRMOi1LAcD9UTGObNZukMjC7KVlHHFm3OebPPNgVMOXJFWDsea+pu8LlbBYeMe45bG0exNuIyHa/M7viFvuR6m7jxJ6lUD3Mr1OsWuodHJ288v+lUgYv2zl9p/YoslgCvSqIOtptlakhTwGq7Whyd9ecP7z7+HSs8evysvonFZEnSNm2zT/G7aNnBtIaJtQa8aA1txJVn+fZG/39vkDtrytvU7xyvaQLOBYKt3W7mXwOR+o2maxji4Vwdct2Lx7tzOAp0FdsMCHXDdDat2aXYW6CywYxY4O5MUcDMXuYdtl9Pfw+CPAZhmI9MXU59VHuBKlO4YVd5PXgwKBkDoBsRN3oWViahuu829O0pGsolFOFba8554htr2YPHu4IF1i67hsoXTNJC2yOI2kIf3HH9S57jCrdTVWCh5uMDPOZP5ZzjFEi5DweqN5Px8LhtS8R6B+Vwn8WwVDzSDrvhpwFWqnHjnseem17kseBtXJgYlW1UmXc1bpvPn9osN8vySoNW9EpyViZCl1Dx9ajvPt7+0Qsh2c5anRAAmv6XQKk1xwu4bQBbp6Vvq0b1sK1ruvCbgqiVYu5W9OuEstBHrAy2oTN44HCC1+lKtEU5TOgDFRfBLzv28Y13LvNfz6bMulu0/5gDd93wJmmX9WGjEmgR74VlfY3lo8jpzwWqSuh/eF7YgIP2RtRODdQJF6wFZXm4hSKN58tuCzRxQFX2HarLib5YTkABO+InOE21DtnpL0Cx8XycrEDpbk0axbRy2k0Nps3V1kPSI3C8NHCUedv54Ndp4rMlB9KalcjcQJN8xu8XSmGD79u0mkC+e1v6FpClbF9K0PTz3Fqw8ZaZl7e3Gshr14j6WJ3076Rgky2f20mqGs4ljY6gSfnt13VZre1dAMxhe1SIpkOq3mrfrysoKQcN1XWUFvKSAfyfkXXgJwpdAuJzX/O4RD9fCmz5pn/VpmFn9/ZcZk9kdQ5nV1foWYOqhqDkJhKTyoFrS8aV3qnl2ecGnHq55MLI24MoOBWb/ggnbnA2S4263GT/FkgvRdfWcx5Y+jcqgzg/MrRbFhzit83BdbhDSndVZoLPArlmgA667Ztou4c4CnQV2wgK/9b+eLdvXFNAxHNLJMiM+bMfEZuRej4bDEU9YZ7MZDfoDGg4H1MPklSM/y4SSwRg8iHjhHJG3ezyhnc7mPME1cChzVwd4dNsWD0p1e38+IPYRcuUGMujjgST/mY5kJefy8ZMAnnrjmrkfuervClPDlJcHn5Hc1U1CI5SxO0p6JY+ZMH7XLcK+HGUOu6C5ehib14IAg8qZ+oWXDlBpBze58p4nZgcBLkZZPBgPqDfeLAMJSS7MY1XznQIHi7SuabLXGcKDzyRC+GLOdWk6ndFkNqPJdMr/Ds0WNJnNaaJ5HA36tDbo02q/RyvDPo17fYGvWgVQY6WUwmzf5b11nsnnpgsBcnkyabP6Jdw9llz2u9RfC4CUzaxQHxh+yPEwAbaqx/oP8b7xFNWxLc51YzsY0oJgK57EY3Lv2gM7lRW2i6b1Gfuvt9GrFNLfSmq+rVi+6trPVtLlqhmWH8SIsW+QI7MCf7K2EluELnpYmatWHkO8AbQY0T8OOMgVJv88yQ5lVvUsC15wixkt5ugfZzSfuZxpnyj9sNbRsPAg9czVxGAS3l7qjyDwIRGtra/T6d97KzrhpJNqzVddUJCbB5ClSbuuI0ixWJ9pj8xl6Ops0sYsyJVbfMn7FS6nrE8PZaLe8tAMwHcCThc0ZdCK7wS2sj0XM/6ObcXwSzI1WxBNWXKgLniWbtOda+DISJT4mplQVNfXuF0auH9f78mQ0GRS7HTuDOrLoaWCS4+3nJdq+Z2lArfuPvauYTs1QpzQCVZyKe0VDz+tf4IMXrEV/QJdiyc+P3tDXxPHGOXOLIdbJUBZqot1D1Rnq+C13pc+2UA/PKwNtOIn5AQMuO5ZW+OgWfjew8rYLssyFnne6vrNpv4UvUQ7cK0vVmuSYYzRsMjUUr2XOlyBnlmdzculccOGvndz+4SxU9ZUK6C75b05c/1Eni9uDtn1ze2v2j4rz1qzqODrVKj38HBtaO/s/5q0z9QYp55w9FLl1Z3UWaCzQGeB3bJAB1x3y7Jdup0FOgvsiAXeesX7OWiDTZYBxNjLqd+nYb9Pi9mUgSm+w6QAE4HpdMrHx+MxTxYwgRAAJiqng6EC1x7RYAwM1GPgujmd0wwwInhOqYtk8JTRIEkKrASkxpGohzB8zA3obbLoB55+kJsAV9MKtRDX5qrLgMAB34L3lQXCyCdkEbiqtp2m4ycfiQeYUN+w9dDSs/Pnvb54Z6lnhAEDf57PQzKQZlChEg+5TirK0nl78P107h80VD1jVpDpAblNqoOHkw3WtRyl2MyzWSGrepIxVAJgBVydz2hjMqHNyYQ2NiZ0eDKhQxsb9PXJnA5OZ3R4tqAZ9WjU79Pe4YCOGg/53/pIvkOtHZKETsO/4D+mHtX2GMrF+CypTdXZUTphUZDloGg4rnXTdDHl+whYBTJFqGPXhbqrkewF+th94vWyfCGHfNoCQTJvK30WS3ulT7Q6HNBoOOLFEEBXmxr1e3Pq18w4Qx4XaBDeNvVAqNz5NMw6bYGlpteqTGBF2VmecCmQu1xeGfjrNnSD9Pg5nUm7zaGgaArjP4AOK2sLHqPekoMBDcdjWlldo8FgTLTAFBXtCvfyizVSsN5jDd8gmj361Ol0wj/z5+U6oR601v+U+iFvq1hf8a1sfQ+yI96eOaQolI8tAtlP7w0l7MwC22k9hsasQTut5lY6SQ1R71TzPs37QNwnR4pNwBWe8bNZlCjB7miRFpjpz4VAL/YAF+AqXq4GbdPgWmFrunoHCuiTXDKk9ZrHWqfY+9LOcYydvzNYveSb23s0V9sHgGm0Thv0q0KerJN3ecr7LK5ByVbzNuCKK+zluuTDJqelbbn6bC10K1nHrZ7rg23m/UveByzf/8QHSN7zrt1GD1d4uvZ53IV/GEMBssLDFcAV46w88KH0//KWa1oVa+srm4ErUo5BUPOSa087BrxrO7c0jmmDjFvNz1bTK5V1eA43FpDztrY4KYtvUq/9WFHeCNUibct7pT27fry0gCDZ13ecu52Mo1MP1+r7p3m8dMrxnYbrkfRy3TWdBToL7JwFOuC6c7bsUuos0FlgFyzw1ssFuNqA3gZy5oFBsykPCAEqAHCGo1GYfNlkAXCHtSNlNCnjN81rH54aALcadAoDevZuVG/HEMc+ABkHXYMcQcRkYeLuwQkAGyaEIcCXDmxtNKsA0CAWe5PBpS2wkB47uzLc1QkS7CABV+IER6CHbEe1J6xMhDkYSySawlXF8zf5BE9GnUhxHsUzCz9nvUECXPON79X7xsG85TgBJcETWEBogAIKXDEhYI8wzoNtF9Ucq4er3RP2y9O2ZzPwy4N+AxnmzcZ2hxefebMKZN0EfN3E75t0cGOTvj6d0cZ0IZ6usMecaDTo0epwSHtXRrRnSLSKSWq/Tyv9Ho0A+bnoAPxBjwH8BZExYxT6E8xfmq7bhEROMhAaniperpXb2kmusWdgzH56u2gjc/p+Pn2TTDDgqnnQiVKEsFk1CusOPVobEK0xcB3SEF5UvHVaJun93qIWuIa2z8DVf1rAxhb7o8bJfgZVrR5Jl7Jz+fBR7T26mM6xwKEeidlCDreJBuCKPm64skIrK/BMWxHgikBlAbga8JR6aNjE3G4Re2k6mdJkMlH450AaB44TcuejnOf1K7RNbWvxuIFBaQLbMWWpHAJsNW9bLDYgzzCu43IpyNZWhm39FqjHFtBsoaambnngyvlhDVakIzso5gCu6pErcgKAsDOa6vsG/TfsyItM6gErUDbtr2SXgQbxgYdr1iwihLfuRWGGq6pSZ+KHzeEXuxraTwnCePtDO73NHb0ETu2WuZqzvV/CNXlPsGQTFIATl7bqHrHu/bXFLqXx9Lp+owRcU9tm7+otZKrU79viCI4NBiZp0WPQijEUFq5Fv3WNJQXwfQm48Xd1osmaR7Q73xdsIeu6EJ4GQ8vz0dyH2xBqOfC63TrQ9l5og5Yl2+Rp5nDUrilBzSZb+7VOn2bIY+Za3Jb3LQNX907LwW/ZuzU2+KZgsnjmDrhupZV153YW6CywGxbogOtuWLVLs7NAZ4Eds8Db3/2B4E2BgT4+MjGQLXAGXOGRKDBVJv9DbIUbj8Ublifyc9nGzAnE4Eg4n6ErZmH8O+AutvDKJBheRqZtJzDAtqHGbdQ+UIofLNqQ0E/CNYUEsJUmDQxc9WOxcc2716CrODRlA0/bJhu+FrIQ76HbbxVuWN4M0gbup56+sSAFePJgHB5v2Obl4Ele4Pkxhgj59lydNwZP1LDjXn6Rgb+CSdZRledFmQhQtZ9qIf07AFfn8cDWyxYAACAASURBVGUUiVNU0Orzw56FgB/zGc0mkBGY0uYUsBUerlP+t7G5SYc2N+nrsxltThe0OSf+NzVd1x7ReDCgPcMerWOSOhzQ+mAgUgO9BQ0ApUTgQp6Nd+hHqQjRHXTkwEHYZIqdgfsExrJIqgHZVGswh6058EiPS03159Sdb2VfYfb6LJbu+oBofTig4UiAK0CdgH7RAS2HS4k1C1BW1h1SutI2sfV1eCsd0zLpLnNOvKeD6jVk0SMwmwTj1DlhgUM8HEO/ELa9C3CV8hGI7X/vw0ttZUzj8Sr1+2M+R0C/ebjiWkk1n+zylzPi9gDgKm1GvGmtz8g9XL2+IzdTzXMOAexe4okpDVq4ZrudlitHlU2x9QzWEBbYGmQzsudO0sXilMu7f5a6+/s+hfsZhaWs/TyDVivKUn5yuaIvnU35GL9rUHb9vizGzBa04GvQ98lPfhdpP2jA1RgXX+7rh3pxCleWdgY5ifhekQUM+yb8TLqgFO4FGJNc6d9UxlllCdN/aiGd60AM9g+2Q96bKscRANc2uNRWF4ttynY8FEBxk4dr272iKeM7wLfrHLh62GoerqLpGj1cAVzh4Qrgip8GXFEXvG34d17J8H1UmmMsPPrPVvpPrlEaZK4JNNa3TV/b0/dI2zslf1Zv01D7C4tyTf1EnkYcsrnV7tRYtcVfqUZH0H5kTJUunfP7WRd/2tpy6Xip7m+lzJep723tswOuy1ixO6ezQGeB3bRAB1x307pd2p0FOgts2wJX/POHw1ZaDPzxwYSeZQYwIZ5M2EOIPRMxMVUvMJwbJv58VQm4ArCKR5FMPOTvwQBpY7soJsOi7yqwD5s2bdu3gFzxyopRpnPgmgMSGdPK8Ni8D3kSFOapAjVlq7BCRY3EHQbVPIMur+vbhCof1ObfC0eOwWDyCQy8SH1e2YIO+MCvOIeqdZMWs69dL5MX44IFtzYHZjFlD7bQrXKQfRBxiKjdGNmqgGFzlRObRYDLtjVPXbOxC5zGdYm3T4teK2DIJjxaWVoA0HWDrp/OaTKFd+uCJoCuiwVtLogmc5G3gIbrymhIq6Mh7RkNaX3Yp9VBj1b6fRolwCfCDJnXiOcuTG8Qtc6XKXgxm55woCUpJLUGKFrGur26AGS53jr9TT8xz0GreUHmk3e/99AgerwWsgs9Wh8N2cOVZT5CfhgBqvhCfZcxULfntslxfQpLusFpAkd+n1IOyuDKzrQJfQm44pzZYlBZsLD2Zx6uoiFt5S/e7tz2ALnHKzQer1Cvh0Uo8XCVCiFgzAPXynPPFuzhanICHj5wHVBIavWhCbj65+XfWUvWy204Atgi81Au5zR0F3uKuiTZuzUEaYKNMq/hLFErNQ+Nm15qHrjyYhG/k+Qndk1gHY09XHnxCgt7eL+gn5FgfPDmgsanBNTCyXivRQ1X3yezl7I3lwXeCl6qM1kf1GovSz1qdH0n+r9y8Gpau9yG9WUUFsdCWqk1Qt3hE8vANbwjXd45H37FJg88la/m1BWCgaa6jlNfB/YWj88f3yflW/kEU6hYzYog7tD36q/Rds0LRm0Bjvz9mmCTtce8//Z/5xIgeHbumzNJAfNwhZyAjL1SoBvfM83PhqVt/9kKfPPAtb746/t4G9NU+qAssXxhqA7u5rYvjbna+gpf79kPQBp4kFgJeU2W1mt6vobXm48XUGlr2aLYsvWr6dny+pHbtOnarR6rKwf7vgOuW7Vod35ngc4CO22BDrjutEW79DoLdBbYUQtc/r4P8cTTPCRNVyxM6nlCKp5ftuXVBpQ24MIEG1vl5L+F/g7gOZAAWgo/WZKAtzsPJXDJAJ5GMikWfVeMhVW3r9cnACCepukkLw+SkI9/80m7RLWvzgwDcLWATw7AyjRWUrYgXcmgXdNsAq4hHza4V0kGDyn95CSHxmxrp4OaezFUnlOBdhh083Ol3jHZLIwhAWu2KrQwWyKNCFzLXiolkOy/A1RNwUiEzwLvpzRTHdfpfEab8GidTBjAbmxs0sEZHKtRHwBcFzShBR1eLOjwHJAWMIUjtNFwiCBaA1ofDtnbFfql8HYd9+bsgS26wgJBBrrVWRQ5I3yom1BXPIvUgKWJME+8HXD10hb+fPxudbIEXL3nbN7GuCrxl+qBl3hiznkR40ajAe0dHzlwFb+/WOZ5vWvveI4cuG4FDNRMh5OvWfO4kB1DVHg2v81z68AVdUgjj7OH6wqNRoCtJeAag2fxfW2lR3M8n85pqgtb1m6SeqP+k/ZdHXD1Zef7oJkjTAYQt2/vaO4EuKrsSvCm9gsVhU3wdl4Eib4Yy+DN9y3zuUoKeOAapFmgODDngHy8sMf9nQSImTJwRbAy6auCpID22bJgJstO4WOBtzRbA/Y29MA1qPzKddlx9mZzdRIK1aGvcAuC0gjLHukpcM1aQr44FDxvrfMyHV/VaXGXN4FF64t8H9/GZ/XRi021idXKBW3ANfPVzzy2c+Xfyrt6a91U/fb+wgKb77e5v1dZl+jpWgWugKwGXMcrtpAtgDqWi60SZqrGmTEHzXHUWuRZZKG1qW9o7jdSEO77svy60hgirywlHdv2d1D926EJtHONa6iYLUoO5OMFWA58m8rHbPk5W4XJpet9Gk3tuVSGze25HuLjPh1wPdJa2V3XWaCzwE5ZoAOuO2XJLp3OAp0FdsUC8HC1oFh2A/OwwPdDHWt5L1cM2AwY2TZMBnyYY/aIhkNsZUbQngENhgOehQK24m/RLVO5AgQvGQx5oIto0fiHoCdT1REd8Jwjekj5ibaAi6i5ytO0bGst7ln6lGCgbW0FqAHok2eJ1+feLJUBsocJucds8HaVyaRsWY06qbk98bcBVz+wZjCgHsZ+MmMTu/CdbGqujTQtZlUVQoMNLkARAlWxV5zTg7OJsHE+eX4LjJV68woEsWOCY1B/8GEvPt7iK7IBs8WMgQi8WyfTCW1sTmgDeprTmUgrzOc06REdXMwFuC76NJmNaDKb8NZh5HQEj9cB/g1obbCg9f6cVkZjGqG+9eD12id4/gC6soeb3+abzTSsyGuBq9ap/DhPNYNmqvOgdfIEJeBavE/wEExrL3SGGQx5D2XVxcWk/cDaCh21MjpiD9fvKuCaBPmR+glb7xRwRfXHghJLr6ikwHC0ghBvBQ/X0Ipjm3TAfA4PzEkaMMsDV5MUsFTaAmYl/SAH0JNOPHzvgz9t8a3CKXnAFVxUJSHxbhU4xD7fqoNaBwAMzFne8vNK8CzCmujhKt6ttmgHgCod8hR60ehbAF5Zl3XA0HXKOuLwmJcgZdy3ZpIsFiQrwUgK6+T9MAsyHWwGPSYLPegPUiCbA9dwPAOGwRZZ2Rin50CKTgvWn1ayc+m7BfSaXR3Mz6mDXbb4KkH/6j85cPXvOK2MycXp/ZuBq7ydy/fn+2Sev5V39Q4AV/9ezhfV7O+4s8eDVyxOpx6uFjAL0HU0HgXZJmlqqacrQ3r3qZQb62bET368BNvs7LDDqGG7fNP1iWhztnDnr7Pf/VimVJPagOtWoCL3Sk3P5YBrGFt6O9a0NzvFFnJL9YK/cxqtpb4u95Bdtls2GzSXS5pafq405fpGIYJE8ePnCx1wXbakuvM6C3QW2E0LdMB1N63bpd1ZoLPAti0AD1cMwCARgMETvFhNQwy/2+QFoEx0T2WSa5N+0cCbycRgEb03eEoED48BoESPIRAmnICt8HDlSQeODSWoFuAFBvzTKbyRxKsWOqYIhCJpy34wHuyxx+wQaqPBs9CAqQ2W8UwDB0x5SGnQhYFuHGDyhFtOkC2qXptULWzANU5OIngIaTl9LoGVsXg8BOHxt24xl3vHsMr2N7TULM++kDkdDvAS8xw0Z80zl72u0q28fiIgt4tyBwwabMANyIkgNDU1S+4f5Q48/Iu/42qcI16G0G2dm1YigxHxcp1gmy9v+YWEAIAT4MiENmY9DqyFJ+AAaz3ICqjH64Lo8KInIIW91+bsBcvac4M+jQFcB8Serwxg+/B67dNqr0cjwFKNyCvwU9hRImTBHnry8Cg+1Et5FilMaBAHfUqDLy7Qms1NrP5LCCF8NOBaXxcrDE6Z4xKf0uN4X6GsgqyDAiHW14W9xOP30BxAeka96ZyO2XMU3eSoVTp6ZUTj4YiGHLhOPLyxdZnl/wxT1Liz9LXOWDk2TWhLdTOpMuZtF76s6sP69CVgXNOkrx6yFNuJtufQXhHszk8rM14zm/dS4Ba6nNjOZH3HBfUDyOc+bEjDlTEN4eEKK2sdC0+TlXFiJw3qhHrPixGQfnBmYE1U1fmTnwpvNBHxxJQL5KcsKAhA1D5ERLaDZ62Bu9QgsWdr5FGVxQCBi1rDXXBAha499AX1kaIMBrtq4uo/6mzqslfqbyAJwEEYQzBGe12IZjQWcw6jb0F/0hvSZNGjCfqd+YQXdER+gLUI1LnSlmRUi1w1kA1KcN/KwB1LU4KZuGw4uFaPF3fE2NA8t50f0b5SjCazY72DvTByuRbrieJPz7i9154XwUm29BtwD1molnAFdCPQo1uw9HWMf28ArmyP7Bb+z/A+9yWdtccmnNvOS60gYz/u25zX2U3aYrBP7iYa3wkiuFmGmmGMwLsdYj/hg90N+gZcIdskC9AArXv27KHV1TXqj4eBJYeFFhcYUZdCo+XCYop81a/0oaklE1UJ7SPN415rbNY9JSUXm2nIkz/dNKtd5+QrqwazjIu2EiQ09tFaXvrlsosAdn2TB6ssFJXaVrx/uF8oYp85HT/qYlJeb/Kgpn53FJ+baPablrZ79mJFTO2RWDrT9224nA+VIHK0mwYFzPp2GxdDgsXXAv+eRj0/9YQbtd2+O95ZoLNAZ4FdtUAHXHfVvF3inQU6C2zXAgCuNiBjCKWTLPxkXbyZBXIR6MMQ1s7TbY+2xRXpGIiVa3VC2iMaaSAfDuaj3q4CK8RLDF61dm/cB9ceRJR6QF7dGh7gAnsPYTpigWzSbdA2uKwLjiEwYs5p+MGj10DlMbKDGRU7m7dkAjvcAFrFDXOwy+nahJVnP85j0W7KcXQagCvOU4+JHORyWfI/F+lcvYGbvF18OkAkOXD1nhTMG0zyQHVaDYQItAaAV+ij9cD0f3EeICEDfIatUtaQE4DMAKDrBns7yyY9iWIu+cF9p4CvPYlIDnkBBNU6PJvTodmctV7nNKN+f07jfp9W4PmqsHV10GfgOu4PaQjPRNRB6AkriLSAUeapbUqVACZmUdSnRV8DwClQZFjrJAWob/VVA+mox1/U/xSwCu82mZZzYapXYCDAoe7BBrAFg6M59G6ntDlb0ME5/mGb9JxWqU8n7zuGbr5vnfavjWllMKIRJyWTfg6ahEAt9iQ1wNUgfSjL7XYu7nqBUqlERZp8G3Bln+3aHJVgbfIdg/P6zxwyFr4tGnQPizEahd4BVwMpQ3jtA7gOR1K2DFwlcBZDWmuU3h7aJrmvgxf35ia3A/xtkcZZE5QXrXTxSj2oc68meU4DqrJ8IN6aCl/ds5Qs0Ay6nf5rrgPKDCNqupp+a3IPtAf/yYFQXhczmtaDJ2b28fUzaLjqYhyDV1sQ0sWdjemMDqFfgRY0DVgPehMyNjPRJ2cNVwWuakru/HGfqCiOjM3ZSy4sZjFwlTLiXkEX+XjNhMt9IeUXwKW0c178AHjrieKmLIaY36YaQIpUPkySZFEsLDuYJIZJBetpsYVEQ1o/kIP5xKzZAgnqoAeuXs6H7d8CXNu6jqYtzK1AlBNvwq65v2Gam55f1SpmtLov39oc/8wiylsSfIz/xcB6ZvvQV9h7B0FHRyNe6F5fX1fgukqLYYRbeEdxeduCBo+DmgOlNXlxclXKDO/bEv9eOB5NFBe9uG1UCnE5uwfAGxaBrJ6ni0eVRQAnEVW5dybBUe3TMhhcKPd0ATCtX2antkXIunoPr/rtfPLnsb/zPJfyl78vKufwQlG5biDP+aJYnpdTT9i3nUfrru0s0Fmgs8C2LdAB122bsEugs0Bngd20gHm4bm5u8gQA/zCgEogqnnEGWfH9xsYGw1EeiM1mDK/81jk/qGeAwPqv0Jjs0xCerDwf6bHGJsCEAVfcD/fmLbo6Qd0AUEMwGU5DNLbMOwsTPnhz+IEnwwq3rTu3m4eC7MNksgR6YgJc3TbcEoCyrek89XP5CPfkSX8ZMHGe1Wstv94GwwiaZcdKP20Stgxw9dc31SVLC4iDp3XR8TZAI/EGi04+uIa9i5Ot7lFSwECr/2mBbPjnVKKImwc1PFc3OIgNPFx7ouurfm4ADhxoTbfWiwyFQFcGrrMZHQKUXEw1QLxshgPWGGqdW6cBrfbgZS3/Rgxd5Timt1DAkGBTBmMdUIITHByQfFAgBa4hQJt6sLKdzTM7bAvtU089uZFB/lphCre1RZ96iwHbE0/PcgrzOW3MJgxa8WyH2VtYvJChbQu2t3cwolOOOUC32LeX9q+tfNsAVz8xQ7sHfPL1tTrBzSe5sbYKCPg2Ba7jEWu4euBq/QOgp3GYUttj4ApJDQWu7CUpKz0BmHOdDIEHq/2CKGejbcgHtV76JOkvMWEu9ROWnybgqt1AyHpdCdiEPfGyZPmOKrjwdrBAbTEvGVAqGM36W/spnq0WOEsWaMIxeINPp3QQ0HW+oA0i2iSijSl0wzfZU5696HlRwy0kWX8mnad2hgJdg/eq6mQzaCaiIbxW1ZMa5wx7AK59+R61t7+gwQILjihPopEGsuOo9UEmwEgrL1FogSr4Dd74RmnVO9ZBV3Mmlp5SPG75f2G3h4J5LhZXmpl3G2N79c4VE8Qgk0KT05qQ488mD1XrGuveRSKXUJ9CE6yV+pp6uOb3yYFrCqDU2zm7KAGuycP6wGoWqTL1brUFam7DgPN4F0GGZDQiyAnAuxXQFbIw2KUB6RjUnwBcZX8E5yj1NZRM+ry1AdfcFtsBrtXyK9vOzoPmtdSlelhe936w6wxgV8qUbZPVyeQ+2weu8TmadW5L9Xq3gWuTTZO6W8hcmz4t10f3ye/VabjW9WTd950FOgvcUBbogOsNZenuPp0FOgsckQXedsW/8oAdk372PGUJAMDQngLQnnq6zujQoUMMBuwcTAiglYlz7RrzfEBa7D2EgCXTCacBsIXJBuZ+EjwoAlekYQG7Qj76Iwl2Mpft4wxelV5gm/lAJ9k8EXHbHw2k5hpgDAc1AFju9YM0cg9X3uLtdFO9gTGlMxmDIszIgGvFK009EO2+NnGy88yvy6ed3KdGckDyKF5YHkbbhCUfLBc9XtgrMpUNsPyZflecy0QdxTh50y3wvM03/Wf2nMygnyjAFb8DuAKcsFQAvGBZ81WBK/KD5+WI69BhBNBFsDXxgIXe7SbA60KgymF4xM7gYS0yBAJUUGI9Gi8AOojgaT0awNsVYFUWAxjKoo5yJOkB1Dj5O0wTw3b8gXitsT0UtMiEWiUDnNc1VhdYKzEEaMJ1Aw3OIRN19j7tSVkBBPTnQ5YNmCzgsQv4jO3QE9qYTujQYk4bC6LhQtpbfzSgtfGQ9g1GdPK+fXTzo/bQ/tXvHODa1GHl9fTbG7iOabyaAVe0HwYnOlvN9rtaH4Xn5DoP4DqdUU+9jawf5X5YgastRuWQJC4cod0KZhONaAEbeV/C3pzJDLqhJDLPRy9/YlfJ4pW0iNg2BOflepuV/meBjf7xkx+39MK9Mp1VDvzHfYz036mHK75b0MHJhA5OZuwRDuCKNrSBBRrImOD9xPICM17c4L5CPZ3h9Wy6rrygBOs6+Grer+zFimfnvsTciQFgsQOjT2OGrsQe9qwljcXH3oJWaSoesAxqsYCI9RcJeCiUdCB/68Mzgg31yG9zT9Uzeec0tHOt6ilwtbILINbZveJNiB0gLkCklKV+bMGwodw8o6l41Gldqat1JW+7an2th3ZSBA3Hm6Ij6fszzZsumhi8Tg5aOfifXnYk6rfyOAnvk34/LG6bfiuAKy92D+LeFO/hajasA64BRGba1U19bD4m4H5lCx6uedosy9HoeSwLCHVw0AK3+rZe6htKYzfufRpIvJcNsjSbzq+8fzKZg7ZFqtw2NwRwtXdGfu+tANd8nFpqSfmz37TzcG1rZt3xzgKdBXbZAh1w3WUDd8l3FugssD0L/P0/vocniqbbCkgKTwsLnAX9VYYC8BI6eJB/4oPJ/8p4zHqRNgD2oFN+l7xNNxGBflMmGiwpYNtzZV5pXqke9uL+48GIdV7hzYqJsEyM1XcH3q6YEOsEIx+s477e27UuQIPlOQ9GxZOPbHLgIQlP9PV4BB66DRWAsGHuEQasKilgmqqi8ykTB6g5+slJkhfWcK16cwTAqhNzPzAu/V434ZBQVHFilG8nzQflBqr9BM5LCBS9XE2nF96aHEUcEgPyO+DpfCHRx9nOQUPMPPlmvJWZjxM8PUWTETqvm4sebS76DFrhATvhfwvaBNTloDqAKlPWbcT0j2GHbd1G/eStvqQgVrcLM1BB4LceQTnYdDVlO7Gmod5LYeO7gpFFz8EtBsaDAG24hnFQIZQ5yhQEts+atZAKQFgwQNdNhkHQoMT5Q1objGl1OKKVlRGtjgd0o/6Ajt+zTqeur9H+lRVagaaoan+irHJJgdoJJwhTw2erk0yflDCQlhDa7oJKfc105PJstuUNOnT5c8cFDMkamlRo9xWpD4XsLvK4LTQN0Q8CuI6A8hkXBUmBOuBqecH9ZtNpAK6ol/gwmmc5ASwEiLcrfg+LSKony/58DiCZf6R5eXJbNikHJ38iOwUilLLfDHaV7On7uWjMmF9+D2S+iWL32FfxjgfnOg/JAL6X078OZxeCx8Uy84s64tUqwDV6uLLn62xOh2dTOjiBhzjRIcBW7g+g/yx64fwT3uRocyrTISBXgC2nY7DVAmwRvFVtm78BOSs5sa0FLgRoHfV6tMK7QbCoI/3MWg/vxAEv+LB3fVjYUUytMhjigQZNctWHDRID0bJRnkRKRt8esZh0e3o81rw13TyslZpXYJbfIG1bxNP2brQ3fhu9VlsiEJV82T1MyzwkA2zUWwn4K3/43FwSwMO0bNdLKFHV9jZtVv7e5cmPgex3G3/4vzmoqEooYZxlwBU/MeZB32/NWQLQ6SYIXfgw4Orfwf7eVi6t/WFBCokXABu8T7kW1nBsgX2pzaN0gNQ6uzT0NdkFzR6q1fL0fUFeByrlo8tQeSp1Y6A64Jq/Q3w/Ll1q2UAL9e7Nz6+tqC0HKgtXNbJRSZssAGmkEyRQ3AJLel22S8FvfSKik48/+kgfo7uus0Bngc4CO2KBDrjuiBm7RDoLdBbYLQu86Z/eyzpiGOxz0BaVExCPVRkoA8KK1l30esFkYjwa8fZXXCcDXpmgxgmATgN5MjxjOMUerrzVGp59MmHlQZ/zrrXts4C5PGnRf9iHiQk8PLRwz0kBOlbsFDyOZBtkgJJuMs+QJf9XIxWA8ySwVlXjNRkEKxDMB/5+ktBUpvPMI062B+seYUCazEsnmXy0ANe2uiTerSbfoLYJGpEysfIAOAATB6kFdghM8cCVAZPWJzmmkcSh4apgH4ARvwv8Ej8y0RETPyugbtH5E78VyA5sEjxdAU4AWweSFrxfAfyx/V49XTcAMedTmrBerAbwYpkEmRBy6DbTZwXo52ojHt/YYjvWAHGsARv0WcW7leu3xpPh+FwMSBHJ3Lb1isejTUStzYTASOwdyysFPOlG9Z71tRxwAG2uhyBgI1odos32aWXYoz29Hh1YXaGT11bpaHi4ImjWDgDXtkl7Wz1Kjjs9zGWu8zCUy/wIJAX8fVg9M0g7CBlI4B2CZjmNWcaCFrmeoUc9cB2tjGm0sqrAVbZvB8kR9czOPb+SxZvJNEgKIAghw1X9x4tQPXhCImDbQHYGqDd/gAVhMi9thb08tb2KFIt5qwsIlD7Xfpc+XhZ7PBKLQba4D9M6XJF1YC/OKLMBOyUwjmUF0o/0teItGv5xEMAs0qArsxxUWNlFDVYBrtzvqKQAe9BD+3g6Y+B6GJICWJDBT90xIYs80ELGosaCF7pEMxnfiVwKg1wDrawooFI2qi9rKEnkVuJCGcqAUSr6BSIaYUdHH8H7IGfSpxFN1bO+TwjFBzBr7ZYXeAy4ab+EfkQ3ZWsxGOwWzM1yPdFQAXGJQ2lKw3In05wTmZa1XZeDqerW9Zi+eOLG9mJtLaZR3Xqe7EYpQKs6MGbvV3/cLxCKOax+q3Gy9KPDbuwj8j7K9x1cBk5WRiQbnIyAW5Qx6BoWlQHfETh0OGTYioBZ+Af4ijSmTNfFdmxD3vkQ4W4JuHobYKeGbyu53ULdLcDBduCK7GRUtUUiwMqe75tdWq1Ty7wZqn2J3SPf0eTPlNFCqmtvx0t1a6vvvrZxXcnDtbiAtQUT+Dw2tY+65wxjYbf+UUon9AUub75PP+nGnYbrFoqtO7WzQGeBXbBAB1x3wahdkp0FOgvsnAXeevn7U/DgJsEy+BIAgMGZH4xhcAtPDQsggWM20bEgWgLisIVOponY5h63+0Entk999aC1tA22sp6rTlwQKZ517rAFfDhkoIFJ8gZJtHobOOYTLYOCfrJUAq5mzYqnZg5lnG3Mw9VPKOx3ARfRs8sPrOsG5vkAnz08C8UcnlWn3j7vbqYVtp7WTRx8PnLdW/MSK9lFvqsGx7CJHG/BxVZ/JyWQQ1fITLCtWcZBgKvAfmJ5gQ3olC4Q/IZjtgv44i3aCi4xw+VJs02jAFsBS+ClBm9oQHkJggSAwoG3GPzA+1U8X+HRBs1XQBXWgYWHLec9whaA2s15T85ZoK5h2iReoICvAYg48DpmSQK0DfGU7UO/uK/eirzYIFpz5sHI3m8qazDoL2g4mHO7YtDm9JHhiYuZN8AMNGghh9AfigzCWm9B+8ZjOn5thfbtIHDN29MykzpfZZMJoeLx5p7LeUJmHlj5Vtc8nbYJ8ncCcJ1PpV0At9IZhQAAIABJREFUmjB0Vd3WUW9Tg2fJ98OBaGhbecwS4Cr9MIPXsADCPVMA/YCS9rfYTdqS7DyQc6Uv0xZmdM7kBRw48YHYvJwA5w//l4erZ0dnlRlhrWJt3yr1Ih6wEYbn0b7z/rMJuEKXdTrH7ooZHZqINvR00Wevd3i4og/gfoLbt+ye4ABm6HsAXHs4Lr8D4qKvQt8Y4JHurrB2gvt5mRlIF9izYCEGGq6AZ+xZr9rR6EPEA9aC+uHngL1jh4u5gnf0H6JFjTepeCFHSmKap96X2Jaj1H2+sNU79TI1u1u7wv18HavAMT2xDGjUE7ewzdvOb2qvRUkAD0kzr2m/UCC113R2QyZjdxHScW9XJa6StwxMZ+DY5CPka4PKKXBlKQDXfq0d86KyAleMbwy24if+xge7GkrA1cpCxlARZvs+mvsGB1yb+tqS/UvANT2v2cPVFm3svv5aLLCoCnDIVhtwXfZ9E/oEV3T5IgMWCHI5Bm/H5vdSs+5s3TvPf58vkLc9W14+TeDct9Om5yilwddmDuf5eVHGpJz6iR1wbas+3fHOAp0FdtkCHXDdZQN3yXcW6CywPQsAuJoHonm4JgPF2YQn/hgA2sTB9Fp5AsGadAMGZiY3ACiK73hLpkUi4Yn2jD1beVvlcECDocgLeM8ELy8ATxC+JwAW0sREFEFJeOIyoI0hNF4F1tkzJHnP9Fp5MubAsUxc0wmWgUObKPuBrwFZfBdhRvTS8ukbcK0d5GbFJnA6ekhNFiLdYJ/cG2LOG1Djx0sieG8OD5jziUGdh4REOZezgz0SAIZJYfoABlXlZwSuACL4JBIDU/GYxsSSgYdu7cUtUJYArtj6z8CVPZpV3sG2hbvI6Gw2eKIiyBR7tPYYurLWq5bTDOjV8jsb0nwOz1WFtID3mOgCqgDOslccoAu0Hnus9wjtRwTmmiCIW0+8wJG+qAXIVl+ul70ejVliQAAJ9GIxWRGoioUHSHFocC7WdewxaMFWY9ZDHsxprT8TbVloyPbxb8htjD0bWT92QaPFgLcl93jBok9jWtDe4YCOXRvTjVbHO+bhesMC12o7tPrHPwvbIfP63NQT3tDAFULVpuGqtbfYnrkuTaY02dgMuwggu8Ie09r3jfobEkBHIY71v0gQ301Y61PbKwLMaZBBeOxyu3N9Xt6e8z4mt6HvI0uQQII94d1gcgLi0WmT+MUglalgP9YAfLHYMYxe8JD70PeFaafWaUpa39UIXBdTms422cMVQbImHGwOi3USbA9gVTxXZSs1ciqaz6blOuV+hY+x17D0V5BwEBitHvwaUAq7OKT/k77nYE+fjTsppK5a0jiPPRgH1J9L/8EyA9B7hfcr9w1zGi6gqy4LO9CTtsUZAdtzoj7Aom47z6QchqoHa3Wk0jYsaJ8eyAGP+UnWQikuQ/PqrNYa2yUQ3xOaT100Szy+nZ65vnR4cda/+9J6mspUVNu9LSIUjqCuFt5d0U6plyvDXAc42Xs3gNYIPu08BrI6pilBV/Tr45EEzAJohXYrPF0tWGkbcMXL1bpCpG+7jqz8moCr5dEvWvg2nQNX6yuiFatA2o8RZHGk7AErixTQ4HepZX36oEVbt9T/+Gdp8qDFciuCrJb6uzb4WXqv1C0Y1H1fp+FatwCxDHBtet+Vjh05cE31sfJ0TjiukxTYall053cW6CywsxbogOvO2rNLrbNAZ4EdtsDl7/kgTRFU5NAhHrxjkj+ZiLYchqfwODRvjtFIQCr+GWDDNAowFH+zDic8TqGPCRikoAierDwwd55VAl2RnoIFlRQw+MqwAZNKeHzpFjxEAedJDCaoCDChExto8CGK++HJlMGMaRpiso3JFe476ANQpp6RuL40CbFJBEsQmMeVC0Zh20z9hCSfnHgPVw95rfhMn83+9jAX35mGqx0XXTrvARgneyG/wVfNPNhKPrKSoh/Q57/bxuLwTCZnoNcJOtCPgVgHZ4OEwEy8WuxvQFS+1wwaqgjUZpqqso0XdoUXKUMUeJx5SQG+pwQiihBGBO94+73qz8ETDQBVgA2QiBzjnwxKITkgzw+AIhsNBcDivhNGLAAvALcCTth7luEtYCwmuXFLrGn6WRuBlyoeET+l/iNauYBW2zYs238lMjnDlgBcF7Q6IAauY+j8AbiyRyM8WbHYAAXYOQ0WHEWJ5gOVOVjM6aj+kA6sjmkvtEQHWJwwDWNxVRTP2vRT9TBKtQ8NuNZNCitdUSaDkR6vhyBSIbPJutP0jFUtLkhUJo8tkgP+ycz7CW2bby3+nuqN6NuYahpq1uUWWUAcgPHxCo0hKTCWAIKWZu7R5e3hbTqbzGiyMaHFfMqgieUo2FNaFqOGKHP0VdpX8mKWNkCGLj1ZfPHwAX9LG8DiR4ZBHPQQjVeDdhoczo4DyrGPucpjaKsXkQDd6owbWZAn1c0WIAgoCSg4SLezexkBlj+IgQl5IUt3LIQ+IKu1Hhjz+Rbcz3nUs4e+ygugiPFuwD+WDOB7SN+y0ZuyV7wotaCv10UvDcC1yf2A9hUqIwPdCfZiZf3oCGuD1z/3GQIoDiO4H/o51ZWFnaezqD0LiBv6XvQZKlvCkewZsoqN0W/wP/aERb8AOROUi+TdMJj0RVJ3ALd6PfR2KvGg53FgLlzBLrexDw9pKMBFP2jvWtmvkUpFcBBC9/40dR8B70QDrnSxXoVt/VxfYoApzgHfPErVaEMUqJ0FbcPpMrJI33/VtuUlMVIIKG+F+Mm9qO2IB5sRLuvCgnQiUakheLRqEDQODioBGQXCincrBwYdjWh1ZYX2rENOYFU083VMxe83e7ZKB5v132o744ioS7hH/WfB7490HGHaq/IsyVhAOzJucxqML73WzldbS+VTyah4G/Oaj9K5sfx9IDf2qtZCRwnzuAljPLfAmj9bwwgneRZ+FK2PYiEXCI2PxfdTvrgtVba8MO+P+esq4NVrA1uBmSwFj1nTJ6ksgPj7u/GYdPw5CDc9KLWWPVumiR13M6QB+JqqnbeD/X7isTdqqand4c4CnQU6C+yuBTrgurv27VLvLNBZYJsWePPb38cDU4BP/PzmQQGvmCxjamEQFh4YPPkfDvmneZXiewOuBg0xWWYvLJ6VRt1X8/gwWMsTS8gS6ESdI8NDF1a/7y3gTShbOjGRwH1H43EIhsUBKKDzOsQ0osfAdQNaoPCgZKCGSSM8vmQwO2CoI4SFdQ1NT9bZsOSh4Cf5fHnQ86sG54jQQ4VOa8on9wMJHqp6fg5rcqBrWmr13hluMp/lIU/LH+b8K1Cw73OwzBDCwJLzfPV2CXVBy0+25apu41QkCfg7jTCOoFDsSWbA1aQAdOLF3nq2RVflAWzyZzqvyC9vDza4uuizLicAPANV/OvJ7/ycPDkcCKRnzVl4yM5Ey1MhrEEr85i1HdesLguPHi+1wRMnqe8sJ8CVZS5whGUF4LmmnooaIIcDcQGuskdrj8Z9bCmHZIAHrhLZGrUckKXHwHXA+q7YWryyWNBRgyEdWBnT+sqY0xIvK4WD6i2WQ/424JoDvNauZgeBa1M7RD6qwLUJNAh09x/zDrPvrL15jUL87hcdPHA1sMB9FgPXNQYpAAR8Ddc76XdKbdS+4zYA4LoJ4IoN9gJXRcMV4L5PA4awfe7nrA/1zyMBWaoTdgYWvGU/tU3uLMwysww7pD4xYLXvdKHDMJAIc4SeIRy1hSv7Gc9INVzxTgn9KSQ/0CdoP2AaqGwTlh0BUJXFPOt3vSc/vo3aqvKesHcL60Rb0DzAVvzj8+HpCs/XOW1CI9keHDYSfindHxZuOMCeLK6Yl70FI0PdsIBfckzzyC8XAa6QL0FCvNODve5F4xwWZEmcXtyZIWUlQQHteU2YBpDU5AQgNiB9AfofqQURuApMlToCOQLRAWVYCm1dlTPg+/Sxw0CPM2kL3JOvnwHYCpYSb9ygKQo26uq1BdrhpxIta65Dqm8bvEFVtoL1ThUQWXsy92xILsR3ju5GcfAxdC98oXhSR+hZ9ay0l31bP5ccz9qsHcvrt//e2rjtAGJICL1eLJCoxIzfHYQxDrxa9+5dp3XVb0VfjXqj4dJqu9q8X8wXw+rHA5IkJG4sv/Iuc9IUJe9UFzxQUqgHjww09f3G9dlBRmnzsVPJ843jtnWdba0W4DagGrZNC1i5wepALNccds6ualYL9NcFsxpv2Fg/08W/ZYCs9WH5ewh/ox/zH1/OnOcC8I3nu0hr+mVSTxS4lvJodaG2wmUHOuC6rKW68zoLdBa4IS3QAdcb0trdvToLdBbYsgX+4bJ/CVIAvLXbbc83XTEvKYAAWzwh08BHFnALA7zNzU2aTCaiMwhPDvZyjdv4DRZYeqbl6WUEDOgKtJLtcwJ9ZaIe9Fz7AxoPhuz1NcDP/oB6gwFvC9/cmNLGZIM2dHunDBLFC8OAmQ006wahpcFvDh7roJAMrGUSWzqnNPAOk2wdWNcB15gH9dNw2x3Twl8euPo85tvILa8GYtW3TTzCnARCCbayl5kGXcNxlglg0VYAKQGu8Pji7f3YZgsPNNVQ5e2N8AzT+gPvMAOugjMUM2RBeXCsGbhGrzWZP4qym3gtS9AStj1gmz6jtyuiSPOtVWLDwK2d09Mtnww3GboCuIrMgEycREYD8JWjjrPUgOhyQmJAvBmhASveUdBoFS9YAAZGNtRfaPA49qJa0OqCaN9gRPtXRrQ+HiXAlR/RPFwzD5c2ELGzwLWla+KG6VBeNgFN6uG3GXCFdyuA62A4DI8gdbQ87Td4w20CYHEy536TOCAbdHylbgTgijK3QDy2W0Aqr/maVjz+fH/SCGE4KA/8RAWyWlBDrv3sKYlFC8Fmwre05YWVhyp8C/fjNsIlx7mVPsIFneJFF/XEVekD21FgsgiAybEqmNei1CWxn3jsYaED/Qd+2rsJGs2HZ3PWcN2cTlg2BAH5AFwZwM7QOofqIS9PKJ7yWg9ZIgCLd+K/ineLgFPxfMeWfxzhxT10ThacTEtlPhuITIxBXJVWAUQCzD2Ed1rwzJWelfs86zchGaCLhSzRoFBWcuo88tTEFm9JcCTRsAcPelngEe1YhVdMPefo+gTOKigNerywQ18WXBkBs/dthPZIH4sAOCrpa9+mnrAsFWP1RGumstGknsqrS55DAB2TMPW0lPZjuwFC/ZOuWfBtzbuvVN9zgOV7IwtCZz1QT8tS8qxeumFxNnoRy32krtjYhhdLFLSaVysvFqtECHbrYMwEKYE9eyRgFoKPbge4+vdwG3A1qYbSuKfu2pi+6qjnXbntRgiLmKnmv9kebScvM/+OMeBuoN8AO18jQ7htfaR2qRe/D6JofXUGXJM6k69Saf9jZd8GXHP4bNdp5eGF56ZPvpyYjiurwDVNizuPUE/tWN3YtCkfHXDdVhXsLu4s0FlglyzQAdddMmyXbGeBzgI7Y4E3vu3dYYIK2Gk6rDxZgJcdIIKb3CRyAgpWcRzAgKEBJmMqOyBeMQJMzeOBQSq8XwFtFe7ib5MS8FAWWoa2so+0OdCIBuBizzKVJYDXK4ArhqymdTjv9+hrhzfo8OZmgJ66Y9SImcS4Nw+dDB4mA2KDfu45cNwPWHM4xZBAPeRKJZUPds0+dt864Bo9vDJtucqEoBm4erBaeg7/fBWwiul8iHweNWyDlIAFwFFPP4P4QVKAvbyg3SoebgAiDFxZKxGerjJh4y23gBQMRQV2GBwVm6YTQJMcCPIBBQ9XpChSBXq9whDb7sgesSw9gUeEd2Dc1soe34Ag+inVHYEXqIdyHaCHgAm2KAMslhdQzyfWdGUNRwVsOJcn6AZlIQ0g0BX4Gl7bgzns0RdJjQHRKi1o32BMBwBcV0rAVfLMbcNVxjbgurOSAi39VSbAV5oMNoEF2LXps5serh64Ws2yLda+Xfv82QScF7kmc5pz0LiZSFDo9mPW/CVsI1fNT9VxTU0Fj23x/s/7LPzNns4NpEJsKt6MDNzYO0+3nUsjoAXLu6iOcEC8CvyUJhrM4PTYsVvgp+1SsLLzP6VxAUqKZeTa2CcL7lPYq8+edHPcT2Q6om6bLjzu4MHKfQbLiqBPwcIgFuQ26fDGnDYnczq8iffEhKGsyA/MWBvcdGRltwS845EGK7cyBzWdWpFNMS9qU+xd0ALA1cQqFFAjGCKei+VJLGCYesKabQy4YvEH34lUtMFl9ZrNtxjry80gFVCyeaVGb0ErV/O+F1BoSQW/QuaxAvmDF6n2HOykqN6ISB/1U2Qv1LOWYS7e+15SQAV2sgUf6yu19BUix1aCZ5dzFHJaPbHNI66sE79LpbsGTFt6nopfp4BmfcM4qMv5YPCquyMM2qmMQ5ANUA910ZqXcRQvsOH30ZBWVsa0d88e/re6tkIjSCWhhvGgIULcZcYNdo71l23AFYs61k/kENDeZ/l9Q5sNC52pbfJ+2dLN0+fSzCB5Mm7iBXaxfPCMDh1LeadAU9km7xBdUQqLEvD4TjsTlbWQ+/tnKvWrdo63Zclu+bX5e82eF7rx+fsh+buwABmOZ5IClXdni4drW/uoy5flvZMU2IoFu3M7C3QW2A0LdMB1N6zapdlZoLPAjlngDf/4bhlgzhcEjVZzIgAIYK8MhapeWxUTQgag/T57a9jf+IlBGL5jYDblKWWArTgf6Rp0hXeP/R68XnXgyeBVd6D1FdDyAI91vWSSN0bQEQ6oNaDRyjgE75KAXAM63BvQ5mRKhw4dZl1agSC2xdU2SwoQtoGxn7iUoKifINRBIUlPdOZK5/NEJGhGOrcNhRWliaJNXuJEoAyYZBAMAJDr1MnENYenfuJQOuaPW6Uz8GnHDLQmwEA9t3hrNTxZAdcVpswmAlIxyQBU3dAtviFQjsFW1WgUv864NVnAjPubC091gvHsBlkW/aDdKl5qsqVYtu2K15rBVfOYFTkBBRFAFpiYha2yADiyqBAnOwJYbILO8IEn1xJICCAVH4A0mazLtkvZ7qvRxxX6c13WNofHMaVC1vRk8CyQawiQzNqbxB6wa70FHT0cs4YrPFxlki+etGwakxTQTNuiRmXyZx7IR9q71EgK1MGA9P5VCY5S+6rLmiDD+MnBw24D15XVde5zbCGizsM1718MuEJHG16H2CrO/RlDd6mHK4TgSeIlx/6c5tWtjyySAvq9l7jQrajow70tGeJp3wtQDb1i5RGyCKXerrIdfRaDzaAeMSTVbfNh6z8813XrfZAHkLYNT0jeKu0XtKTjCIseHsJYviQPsjXbnk16bwF6chwBFPXZw9+qsclbtHWxhGGtasnid+yG4O904UglStg7Hu+2GaRpJvSNw1O6/hsH6dDmBh08vEHf3DzM33OAvdmC5v0x9/Mc+I8XlwBSVZIg6Cai/5PFJNkybv09ZExEksQ77rGdvLawghYJAKjSBi7YFz+jLf4l+rjSx/p2EM4TR+X03h7oyO72Snvy8HfeF69oWSwSbVleJAKA7RFrT0s/o+Wh9ZK/4/tLxgMU1jI1venQuycLXlIDeD3MB9pSTcsSbCy9S32QTqRodc4e2Dws47ZztwjAkDf92xaQDVhGz1aRhUFfjIVikUwa0MrqmPYwcF2ntdUVWYCWFVoZn7gFiLr+LgGVWb+Xt6emflGHVOpl3Aw1cwiZ560OJtp55jludqo8g0pkWHv3rxPWdE27+NCnFMdLkkiSRdzPJDe4jDmopZ6TQcm2d08b2E7aXSat4DNl9ym9n5Jya5I4aAOu3EnEXibPu5Vr3Xs6L+f8+pOO23ekI4buus4CnQU6C+yIBTrguiNm7BLpLNBZYLcs8LZ3XcmAFHIAgGIYdEFKwLZl2lZCg5IWTRfnmyerATcMxCQQ1oCBLIArYA/SxPcmUeA9Xj3QtfvbgBsTVfxDeggsgY+lhZ8r/RFPUACkVldXCGAWvzO8xX8cZAtRqef0jYOH2KtJnEjEMzIMdp13QQ5ESgPv0mTHfycD2AiQShMVPuy0CZFnb5e6QW5Mq96jTyZR1S1qNlDO4YvZ1dI2j66Qh9y7QqN023VeO9Fgjv20oFlcn1TfdBMargpVAS+mqrkreq4GY1H2upUXW+gNqMHry7yt1CNItOOEznO5qwYrJAJC5HEFroCWAjXUE02hiz0r63YqceJNs+xBFwM6SXCNCOlzz0LbBj6EdyJ7KKouJk/UJZBKEhQJPnwWcEUBhExIvW6b4GXITDKUhYYr12G5xxqRAtchrSGw3RLAtQgndhW4er8xrjluq3i1d8vraNsENweuFRiQTb6Rnvfy3o6G68rKGo1XISnggKtr33m744m/9j8CXGe0uemA66DPgdOG8H7GwtJ8ymBdIGEM+RNAfy9qu1qbDPWZA1NJX5D3Ufwle48j3wYxZUmKt/ajvSLw4Az6snOaz6A5Kn0y5GDgjb7Aln7v0S43ErCoXp11Zcf13G3tNf9LD4wsAFfgIuYhZzBR5Q7sAbxnIkt2uHvYIo2BVuoBGs5ZikaCe2kAR3VPnw3XqDcYcYA69F0bkxkdnkzo8MZhBrDXfWOTDh46TAcPbdDmdJM2OUggGu6QPWQXwzlNJ1OBHYMBy6eARopkyYJGcy+XEEvMgnfJDgn5XnBcDLjF9pW1tXACly+D7wVNe3PWYbVruYxiJxfeT2gD4j8t9UMCgaH8YwtK7q1yChOVDMBZrC/rg0MRscxJLF/1WFSPVJbLYGip0gfmEaoA1763HPg6wuBNsbUHbb7O5BA77wsqepi2YOb6CAP+QVLAND8ZKkfgatqssiBikFl3+WDxrW/QVXYLrayOaHVtlfasr3PArFUsFOOFoMBVFmm1SBu8GuvGIAYzuWlnCy25HUrgsxk0pgrOeR/uZS78vaxsglRHIW9c97S+eq1xLytQBwrtWatvkfI3oa6YzAYnIAQ2t0lsMn5ZpJpuUx/nz87tG8agDZmXBYD0k95vOQ3X0J4KINqPUdvetR1wXbamded1FugscENZoAOuN5Slu/t0FugscEQW+Icr3s86YoCdgKimoWoQ1TTkDBKY5IAfvNkxPzgFSGDdSQ2OxBMzlQ4IwSUQtfn/s/cmSrIlx3WgZ+bNpare6xUEKHERpf+3sbGRTKJEiRI1HA0xJI0zRogjow0pkADY6Nfdb6s197Fz3E+E38ibVb29B4i6Cbyuqsybd/GI8Ag/cfx4yBAQSEjsVxwv5omK/6BAFoPJnevEXqwubArJg8PBVouFzRdVa5AVvQFEIB2767zq/H5n9w9rFtbKWn2PpdcPgqUNiyw/t44ncBd56vU9X7QzEIrAtbXjuYCnBW3I2Eqvtg0OByiZPrZI7wMwOFL3mXlYer9/sX5Q2DJcBbZSnzLan4F9AHrbqNTNwjUAcZBiSwAHgIVrOvJ3FNBySMSZP6rAnYBqgq+R6imWq98/dB09/ReYEIDXAhyU9OUKvmctPid/OYOUBYdSPINE3dyeLThEXWEwvJhO6rqEU6bgAtOJPgmQlRWsHXgAiMonBCu2BH1xb4X55AxZsqQMMh8hXTAxu5xM7KNubh8vZnYxn50HXCudqaSg53bF5kgeC085lJO+2jBce302mH/ngr72Wi04mIGEofv6VQOuywtnuHrfAXgwrN+s58qA65aA6yb0eb1o1gIbVF2ANPttSU1GH4BcSm/sE9ZXengFkrV54VzEuB/cWwZyUJArClf5ON77WNzu3M/ut2YAXAWwQrcUAC4Zm6U1/frppkrbh05oDtLVlvzZ6Dr2gLNEUmvfx6UcmEnaogkU8+NDoiB8RAUo3Z8g7d3lFkKvubAmHUA8cGck0qCDGTudYUMRY3xmR2R3AIjd7SlJcHO3tpdv39jLt2/t9ubWbnYHMmYx7qkrHXq48Ekwn4v1VBsC4K7zDVIDAlEtVckjQyFxYgvAXIBXb5c9iv8FlMpzsgNEk5HB6nIp3Fwj89bnW88AAEivwoL+HZdRqPIxu7gejz4EUOWdkC2ykPZs6G9Ki5XSFM4LjuJsLrcCRiwLTZERm/MXHIZ38DZ0aBO79bS/tNDUqbfIZd80bkr/VRZN05dKn2W/88wc9r/ItinAK7MW3E8z2wH+GpsnHM8AWxd2cbmyy4tLW60W1G91qRefnTAevgngmuft1rc+Bbjq2YfA2yEf65rm52eFxwBX3EsGXNsNNZw1A64CxbmuATAakinn5omnQELN/QXALdrCksAIL9BIHuh654DS1ua9Ea2N4PTmtwFc6euaB/++AdcyP5xv3uqpGsB2ZLh+DaONh4wWGC3wTi0wAq7v1LzjyUcLjBb4rhb4/f/8p84IRYppSARo8QUWE0IBBOBitCr1XwCfGK0IMPRi4AbwlAp8EcjtPcUd35M+rFJdxabF98SaxbFgCeWFpcBgfB/A72w2t+UCbNyddd2UAQxAXgSuOGY1X/AnwLslQOXQFbzbbMhQ2obQokCmdpe/BUpzYDIEAAloZKBD4ldlDukzBTnU53ODlNRPFYxByAjWUH61gGq7BM+Bp1+rAq7nAMKhxT+/e7bcj99RBpPxtwBXMV11PckI6H0UxMLvG2I2US08NFvRRh7sO6DJvwnAIlBDQI9CUX2bsNBVMJaZJhwgF1ioDrhOvdI42a0RDlbKTKSnBttZARj6CAtnefo2zyOZAl7P7yEHs+hjsv8cSbUsguUF4wiiHlE4SyCrM6G0iaAK5IHteDEbBvKydUCJQXNBcD6fQDHRrwnJgguDpMDcPlmC4XoecMV3la481H+/KeDaA2dTVXv123aT4CQn9BHnNbRJ8VhQ/SsFXFcX1koKOKhWx38OaGV79vP93gi4brcEO1HdnQAUARoANp1dhcwAN5EC4JFGLMdfYsS1QDXT3SfIBOhvsEjm47hd22x7S3+63W3JYgW4WpmszgZ3WYoAwgp7UVm7OcVa1eOj/zLlv45bJ6JLf9qBzba/aHzh5xRUcbFZ48Ds67zifU2FzmBPvIiwAAAgAElEQVQuBqAXb+p3TjEjVYjKWYwA0HwO4/O60qpL2ISEA4/h/OLFG0E0x3dZLA1MWICxkNOZLWy32dmb/dS+evnaXr15bV+8ubbrhwcW8SLRdQaot0rZqH1KvyfI6cWueA+RAl18Np8r6UlnK9fC83UTTaBqzDfwjQXYozZt0p5FEcMoblZAe2YGwI9C1sBsunV9Wn5vf6CedHkG6r8W3mxo3SbANOY9znOSVaH9pd0ZxQEFaqpwVfQj9ajWH+jvFpw72RgKGQr1O82t/D7aVnNKvn4BYCHjUvswfXDX9dY0ZPtyw20W49gBV2QSXVwu7erZhV1eXNhysfB5gs8X4yu3y9dguLb9ZmhjIrvZDHrm59d5ngIu87lau2JzMc/Q2a4ZcB0CeNnvafiQEokLcayJBd9sNLU+tZ1OTtY3MYa4jcFN0Jp1wbVquvmh+fHxZx8G+tv2GAHXtpXGv0cLjBYYLfDdLTACrt/dhuMZRguMFniHFvi3f/RnDLbJ2JhNbTF3LVQCb3uk83vwgGPwT8EFF5LMnvQK6zge6ZOQEcALzI4DiiIBNA3tVjJWCUIFcBDJ4WRCSlMwAlycJ4OvWgDjuMzCFeCbWbN8FoBgs6OtFiumcLP41+Fgi8WcATXu6+363u4foO96oO7n/uC6fgD2CJZJB5Vpt1EJOwBHD4drgCAArgJFznDNwUUGJLG6Pwd4wn5gOg4FED1A4Uy/cLZSBVh0XQUzGSwcuobHeX392XzcHiy3ADdViIyMUIGkx30Azg68o0cgKEcKMtim5PLx2GC1hqYki2RRt9U1D13XDvehitm0jB0n85xJm/heUdgmMjRxLbYHb9afIFrM7x9tIH1WD/V4LS9oE+wvaFwG+IrP990EmKjrRyoITyw9staKRICYX74BAHBhASg3ANoM1PJczlv19FwSa6P/hBTDpHP5jPkx9IFRYGkysSswXOdPM1yzNIL6Qm5XVKt/LKhUWaCv645OgI5HvvjUsZToeOTlfLnzL8TyGaTM44+nTpsjOovGsjP7/Pq5zbRxBHYrJAUeA3qyH8igBsbHGgUHAXZG/2fRNBUenE7tqpvYajazxWRviykYsMgWcO3Q6bSzw2FGXVGg9GR028SL0AHMBHC238TPve0262Cvbmy/2dlhuzbbr31zI1jlkiPJoHcGDvJzirkom8m3uH5wBUNbv1XP59+UXTUPtIBHtnuv7yYWWf6OT0+VQdsDkkpRML/2OeCOsjMnyby1j2XAM87khR3BbgRb8+KKoNtxNrHJrLPb7dq+ePXWvnj5hX358rW9vT8Y5FWs62yLtptObM1+6ht200MUi8IcSlkJ4+YNpgb05X1oOzuA5M7NbTAlq776T/d71LCOTUeH9+orbzri3UMBTH2DDUxY16v1DTncgPcPHB1gbZJqcQA3boo/nBXtRdz8OUqf8e2jYukpAFsB3XTdsXERLqDZdzsZ9Nj0qv4+tL1jDPO5Z+HnYCdqzsbYFucYUhNDDNdgok6ntbCds3UhAeKFsQDaT8FMJ7MV//DZ1FaLuV1cLO3q6tKunl3ZcrWkxJIXqPONC8kseFsGHTmD50XHO9paT543dp8qHhh+7DF/OwSIapwE55pXlvRO9pfZD+SxxTWZnkt9rwGUN+gbqVNmj49alVOvPFle+Rl4/oFU+XJvacPJ7e329WJlGjdpbGd5iTI3n3S1ei9Jduj8Uec/yc996pOYD/XIabFpnOY/aRr7iUpxv3Mn4IZytMUQ4D7Rjt7ACXD8P/3h82/zyON3RguMFhgt8L1ZYARcvzdTjicaLTBa4F1Y4F//4Y8Z7F5eXlInFYvY9XpdmKhgYCCABNh6f3/PoBxMDQCYLALUIfURaf4720IHdgudPzD6UMyqs2k392Obgk08fv3AwALnxzH4h+tD/xX/cB4wvfDKIBWO0fEZiGUAE2AuC1HMwEYBeOwAHmUHQuMSDKXDbGpvr6/t7fUd00K98rsDrjheWm24vuvqBUuSC9oo5ZQW5gIoeHxouGbQwt+PiCIAV7FAMijqoEMfcOVC2CODkl7ZCz6aziFZ2vb6bTu0fcrvr5/WmL9DUCY4sATlmQLpgFQLuIq1CqZv+exgtiWgEAxWaLhGKq1SVoFoSsdQaaSMHRjkucQA7ylunt9TAjGBi1mA3bS4kjUJUEmD1b+P87j+Jb7P9Frca1QhJ3iF85V0yAlBDu+P+G7n4GvSoRSDz/X8/A5L8beJ2TIA19ynPS5SQa1IVWWQ54V2yL6hOLEH5V2wW/EsACYuJ2Y/WF7YJ8uZXaBgHMdAZdGqaFYLuLZt75ze+joNyh8L+k6901Mg6uPX6p/v1w1wVXu5LuOFzR8BXFs7tIDrw2bTA1xLenL4stXEbNXNbDE72sUCFeHd/6F/QlES7G4CYYeJ7SjRAeAV48v98m7zYJv1mv8AuDqLdWdHaCljU+mw9Q22AHyHAMgMuPaAzQAr1FoEPlL6b/5e7uf6nZspqe+3Y0H+sQ+mCnnzzTt9p/1JMHiAAdteo+25umdn1Gd2bgv49DcodB61N3wLbYHngxwOWMvLpXWLBVmuD9uJffHVV/bLL76wL16/sZv1xnb0b2bb48R2oNAeD9TvJR/24Jt89AsJNM5ThTh7tShjwu48+5/+TYzW3G6aK3yucYZq+af5O9Qk5Adz3y5zDfcvpg74JkkUtmVsJvYyOGLXriQfYOOHmz/uu31eCIAvWIr07Amwy79rK5T342U7+Zg+J05sPxPc7NYEKM4XN7LiJZCt6LLGJggZuWDwYgPN/yGrxrVag9k6w9rHQdhl19lq3tlquaRu6/NnFwRdod3K9VEB8zRXBMNWz9eAXQen3wZYGLctsIw26m88tb5HDNdzoOpjdnWgUmsgaaXHPaA/npEHacfXuWujTwFYLT4jfXEWj306yzxe6GtojhHgWtZUpVDg6aZe9YWPb/j53Hr+1frUtl0eB1y5+3/25O4Rzt87mfyP3FsLuD51b+2pfutHHzz67OOHowVGC4wWeNcWGAHXd23h8fyjBUYLfCcL/Ms/+C8EPFerlbNA4wVd17u7O9uHXmopogWmFYHLOTULoRO33zlDFWArNFkBloLR2M3ntliueG58By+dB+Dt5uGewJsKaun6BGMDcNXnCuQlXSB2Wa4QjPPjPgAe84V0botCXmC5UlfNgxWwcmdzgMZTu3vY2JvbW1aj3kbhEwR5njEa4GMUWNBi1BepjwBQjRbbSZDRMFwzMHoOqDqnY4ZHbb/TB38reNsCsG1AIsC1Pae+R1AGKfcCaMB6IjsupAVYTXvvlbvxPhijO4doWbwHwGx8RwzXks4aATp6Fe8jVbZm0KBgL900wfGIJgpYHOEFmGLBHwqWqzNgUz0zB9eDUMRngs4igXVnChJWT4ArwGGvFO9saA+knFVGiHTqbFxPv1bKtYOu+LcIaQGyYBt2Hh6LwFIwXSWEIPkBAK6QJuigK0vGmssVgOH6w8tL+3TREXAlYIfrERQGw0Wpy7X415DTGAHXUxDH+71asw+Mw7ZMFQbgugST/nGwQzYfAlw3Oy9Mhetxc0lFeCAhgYyB6dSWs6NdzjtbAMyZd57OjmJ7BdjC716Ebv3wYPf3D/bwcG+bzZ37ZLBe8Q+bSweArjHO4sYqUKiU/9pLMnCq5yyARQJdh8DT3Nda4PYxwDXbKwOuGid08Q242zt/CAPk4+v9+RhuP8t/k3aYkIqnQJN2TEGXlEB2SJ8Q3IP0Dgc45h9IUaxsupjb9nC0t3cP9ovPP7fPX7ywV7e3tj52vvlDHySczVVn+eyUevDTkR3J391v7qD12yvMWBmpZMcWdmqcK+xY5qmJyyko0wEAsXcz31zbNfhSH/xkGgvvrwCulDQAUOlsVmVwVE3NVEidG3CuJYufbr+qH8uCgfF3nqd0D+upns83IRx8xvwT34uEBwdzlelQpTnmh/7Dce0BBitlAlT00MFVjMs5wNZgNfPv2YT6y5AEIbN1ubRnFyt7dnVlHz27sOcXK2q3YtOXUBnnggCjY53BbketXTExvZ10a6WfR2fw+bK3P8DjT9YFjQZ5+7mvd4JRnGzcWycICo+5j9rqYlknxvi58XJufYNnmwVoq3lQ1wUQ6/oa9ZX9VW/cxiF6Fgfe/SXQuLBc3Uphu0dAy8TAHrpWO/a/qa9oJaT638fA7j97vz3eL+Da2n0EXNvWH/8eLTBa4H1bYARc37fFx+uNFhgt8I0sAMAVr8xCBZiKf9TZ3KwLOxUBBt7HS4Ar0r/B8sAijAyqrRffQiQDxmy3WPbScLGQdN3CKMQCoCEt8HMwj/cFtOJ3gas4hn+zGvusvK9nkPQBA7PDjmAvpAQK8ASG2HTuQRJA19mMLMa79YO9vb1lJer9PhhfB4BaHiT6wtwBWPI8VfFeIElOafN8u/JsmT3G531CUqBtxALENNXVddwQ4MpQoknbGwJc2+A1t4fO0TsGATvBVI/wwAqVvVjwauLSAXpmgNgOPEij1dOXJSVB1pViHbCXFeilghkKwHBFgJ4l4AxQkcF5NJGfqgKhvMcAH/YAiwvI6sE4qNDSh90BEA4ZglASpPSAB/xgz8ZzBaAKWN7vxcFXVAfPYRv5uARWHXBFMa0MSmWASICGwFnCfBNsDug7RxZk6QJhBosRDNdns6n9cOWA6yoq24Ndy2IsjwCubd8AmNsL5Jq+8z+rpIB3c2l39tvPAdeVdZQuGQZc5ccUqKvNOSYOB2YUlA2m8HNi9DsY47qoYNYtseE1m9hi3lk3x+/YNHK0A+e4ub62+7t7+uL9FpthW9sfsHHmm2Ick5CQcTTHNx8SMy23fwuO5vuvgI/3mQoQxOjrFZ9R6nk9rkoOZP1X95ctaNvabfA+2hTghqF47jsZyD25bsNwbdu3BVVOfPERUj11kwMAN5VhD3uXGqBkABrWtV8nmKcuVmQs39yv7bOXb+wXv/zcXr55bQ+7o+0hzRMbQPRuMVxdOuBonvobwCQ3omKzMJIjHP/0L8EP5tGe+yQ+n5FZ7+xSbZAxiyG+D1mY3D8kSSAbgLHHYRPSBu6avSigQNeen4zUZ/++p1AXkDUV7EI/V2HFPCfleYpgM+UTYiMQvhuJOCExw7mJiTmYq3w9oo01XvtQN54zuFSzbACchxb3BIDrlDq+ZLlibMb4XHQoYriwZ5cr+/DZlT1/dmUfX6zs+QJyAj5uqbxRGIgTm0dRsdIvkw9Ge+9J9awK7u7fa7u2fbJtF8x1xQ8MFP8cmvt7c4I2Jxud97w+yWMttxFtLnmIgWvDFAJcaet0YQCu0L1vJihnj/sFT1icOEfOHIrtA19ThmawG++UAXris5tLZ78xtM56avPtBOg+UxRMK5l2bm7bpNXm7a0r+lY7/SsB6wKp2/P31wVEv8v4/90fjgzXp0w8fj5aYLTAu7XACLi+W/uOZx8tMFrgO1oAGq4CQfETAALYrQhCwLjabNYFjC3BlNgwCPKY9RiMCKSwSgqAOrDAsryghBalupbLDgAQrYWxBMTiM4Kq1CUMhiokAoIhC+YswFxIGOAlIFZAMc6D58BtVbDKKyMjUALQioAXi24ESmCvQGdvCi09MI1ur+3m+ta1XSM3nwtYj2eLOp1AvDbY4GI6ANccCObfEXjkIHcoeD/HBGnPmc+j78iGbfd4DFzN18uBV/s7NE4VDEtSwGUDIgU0CqsUjdZ9pLASYDLbgV2XGEtIfdYLvy1aoE8gTGjioq0CWqCZi+3A+AM4Fcirp1dWBizeR9DmYIOSc/tttQOwRm1XJ2chNdZ5Y36eDRiCwSQqgEbwWRlQor+L3UoGngrwePoz0oM9PqwSAvnZYQrdGUFaSQMEW5ZFZmIDALcGRQ8wXD9ZLO1jan1KQ7IyXMWJG5IUUDvgfr4r4PpYf+0HbBWky9cf6qv1vaD4nfF371LDVYDrEDiXGa5DwaraOgOJ2U4qSCjmPz7LG0sCHhwg9UJJi/nUZsejLedTbiQBdL+5vbG721vbrR/ssHMt7cMOmxob2x18A8xt7ezBCmZgANWCh7rfbObWN/XswKaULwv0KM5eg36eNYra+Zn9HH3QLl87AwZPvZ+P7f2exll7jqHxl0HuuMkesNC2f9sVT8CumZj6wVp3dDvmQpjNGf+EF9W9kabODc+ldctnBGLvtlv77MuX9tmLL+3Fy9e2QdtOITlQaYXkcMpvgi0ZG4N+SDgs/h6gqXRO4iHaeQF+hQUdg2XJDIa4fZwODNfsw2UL2ghzciR/uE2ciS9h1dLuQdyL7ao6B7BoYVxfTFeaS2I23nuHro/3PUMBPx1wdf1Z3oW/H8+yC1kbZD1wAzAkF7aUIaoSGxx3wW6VpI9nEaC4oQpkRZGs2cQu4JexGTKf29XF0j64urQPnl/ZB1fP7KPVhT0LnXz4W0xR8TTBVAYIG+BhtK/sQ/+Scs85M2ljQ0UfnxC4hW2yXm875w+tAfL8JLklzv9sj5iYiqRAbEhF++S1CftPGjQnoCY2CbWJ0GSAYM7jvJ3WDT0fETJFJ3OI+n8qTuqZJb4ni98xpxYpjrT53/rA7MPzWGefHwBkz9lyaK13ZlpzN4TxFONN/b53jpKB099g11j0h62vrztPD93T0L3/9m+MGq6Ptd/42WiB0QLv3gIj4PrubTxeYbTAaIHvYIE/+vFPXH91u+VZxBKljij/dgapAhCwVwEOkOE6h3YgUsZ3fI/MFWm3AjYC8zHujel3Uc0X5wCrC+wXj/s8CBDLSwAtFuj4DAzVHAwTrAVoSpZCDb7m3dx1ZfUdaM9ut7xXHLZbAzyekV1CINbATJnxOaYzpOgCrEIEdLTbu7W9fnNj99CzLTpyAhR9FcwU8lig54Uog4LQi2s/L+BlWgO7Zmt/Ubwv2qgK0Psr+hwgCwgo4BVX5fuzjDsAozn0yYCq4ifF7i3YCrAGgWoLuCKQ5/V55r1BGnK/3/FYnMtTWJHWCcB1G2miDkjU7wV7BwUygnWCdxyjVLRfU0D5PQZOntMIO6j4CgJDr06uiNYjLChckmWD+9V3GYj7psDeK2J58TQE4MBEgi3LfkDuVbDHIiW1xxYj4BqpvdIejluMTuOMxQS8luFb7ieYYcGKdTagU9qo4UrAlfoCAbiafdwt7KM50s5dQzNLCqQk5J6nEECoQHIEXM9LCqAftYCbZE0kKfAY4CrDt36Cm0ybrWuvYnAQZPdr6Sc2Ebz90TWPNoVcy8T/HfdbW9/d23YLliw2MvZ2xPkAyh1wTgh2uPAmi/ixj/ko9Xth9biTfpHfOAcQeEAf1dUb/9UDQxrg032M9+npxNmE7TWGvt/akDbSdZO2df5u/bjvq9WW+VjZu95Pf1OEx2ZGXdJtbPsGzrFTcabwLdqYFHjONGkBQmRcAvSrmxHdZG4TzE9gRK4ubbpY2ma3t88+f2E//ewz++rm2jbIFIktGrJfY5qYFtkRAZexX6hppNm/aAHX0iMI5jDvPrStI0E/zt+CngJ5KGcimQM+274ycgPo4rMHoFRwxLSh6WxW1y3XdTjvpDk/33fpH3p2zlN1XiXYSNkY3zQlwCrN7mDDclMtsk8ITGaGaeh+u/Z3MPyUvRDAKzbULjoUH+1suVjY84sL++DZFQHX51eX9nx1YasOcgLouzF1BUDu05xmm8rYJOBGyZo6nelTrIFKH+Y4apC/3sh2MBqvE+ZrArBLn2y+6/OfNiI9Y4V9o5jYO1Uey/o9g6s6bQu44tkz4OrToZ+cgKtAxyQREG7R12j9JVQvc0oOlHro2VfENXw1GOOxee4YpCfs+56faeSl2rkgr/HO+dNzPpeAe2rXDJjyOknDtQVTh671dY4ZMsGQn8Z7I+B6zlrj+6MFRgu8LwuMgOv7svR4ndECowW+lQX+05/8JYNzVlYOyQCxrQCAQosMizalf+MYSgaYsdIuJAW26w2/C0YHmKNMWdtDA67Wcdb5WZV7veYxhLli8avz47yFETuZ2BwMrpSGLfYXjmM6LQLbAIy1yBW4O5l2tgTYCmwKAZGvnPk7XmChoKo00FGAYHp+D6ynttmb3d3f29vbO3tAii4WvUhT42lcM294be6Aq1LE80K1LHbJjjkf/GTAVWB3f0EOQFDanDUg9SDGUw4LUDcQTA2xHGpwVNlILeBKrd7Q/2O6Ximw5SnXDMAAHoWGq4OsFTRGUe4tYE8VzYqCWTRppP2DscdAnHp2CYyRFiIkABJQUUEVT732v70NI+wvuq25ySgtwDccYGVgP/GNA8/TBstaFeo9xN3w3Aj6ncdKkCOKbMFqhZFI8LeylRAIk5+YQJsM0rBt2XB+HbFwqryAGwTMRkoKoL92E4NOJIpmfTjr7PnMbNl5PxbgyvFUVR9PuquCXoJX37Fo1lCfOjc+NCbKJsEAM6t/vgYhak78q2C4ys8AcIV0Shtk6xb7AGDdIMLnDrhuSsp/BgLl9zoOhOgb2ExC/9892Pbh1rZ3NzZBsazdhn4ZPyEZAICL+pfczAkogePK2eb+Ct1IqlWffw0BKGo/Aa7Zx+Xfc2pt298dnJMkh1//HNA6BMj2ANcG1K3nqQAmn3hAsmCoffxeXae5PKvYhOVnFMRK7/fvv9D1fAumME3FeI1WSOzPnr9VoZyQB5jOUIByYRfQKF8s7NX9vf3is1/aP/zyBSUItvRHGMVelND3lSSHEqz+E5kQ3UNlyPIe0nDj1ivBT/eX9M4JcKVdIxvFXa8D8SxaRkmVsHvpYkmTMuF10qMt7Nzor7i8ZAR4LUnCMKMiNhIyd1IbCFE0S0UZuV2F55gqsd0BV5jfAUhva6aua/NwKO1em38BGCMjwtcPE2YwrELn/nIFduuVfQSw9dmVXV5csHiWNrUru9LHos8rdRxy9mr66zzWTEq4lzyDvoXlzGOvp4pmZZ/b+nPOXwKtqWVeq9sLOM/XzuP92wCu0nDHOR1wrZlS+TrasK2tWvu0xm6sQMpGs8/N9SzcvD8RJUhXiY3h7J/z8xE8T4czQyuxZZ8CXHO7t+1HwL3HDe77sSHAtWfv/KBaN6WLiN17rt/kexsCcH/nByPD9fFRN346WmC0wLu2wAi4vmsLj+cfLTBa4DtZ4N//8V+QWUrGKgp6RIo+ggIUXlH6HyUGQidQAC3YoUgPB2BAsBIM07gbsrW42u2ztXAOfB8/HUMIAALAQKTtIQgiaNR5QRgey8/ATp2TWUG2LIqGAADd721DVteWAft8vvD7nqIKMJi1fo35zDW9oLWGcGGK9L+VAyXUg0UxmumMbBLGq9MFA72H3dau7+7s+uHO0zlxMgSKLmUVq/v4veiPRnAaAZMK20gDj8BaSitnwJp4pzVVv7JAT4KMxIZiuFbkD0h+7DFN8uLfdf5qSma9DzaYs+RSsNAGDl5ARYVMPH2T3wOjGe0Ymnh8n8BrTQXEd3fTquEKeQKBbs48rfV2ZVoFQn4cgm+HEAkhJKCuBECJ9RY1vWuSfwmMXNeVJgtbEcABhkLQU5GrNBj9Llh0K9g0Drqag66OADt4W9I7nZlE1pLTdQKodZDAr1cjZBXHIQwVbEYHlQL/CAkBAK4Eg8hwndilHe3D6cyuOvTxPsM1Wia66Wk0/n0Brt7Wj7Or/JDhY4YCdj/0DCWv8Xq/KsAV/ggarrP50gFzglWNnmD+u2HGZ8C1BQPVP7rJzqbwZSiyAwbe+sG29zd2WN/Zcbe24wY+dWNbSgls2N8Y4IOpR0CJ+b6+6RBpufJbxHJTRC1lzwoeRPptjPEMMsR2UbDylKYb/T82PXrHxwZHZp0CcGUfFeM1xkMFLr0Hl02UaHcHa6s0h5/Dj43/158Ng7YFfvP1y++RrSEH3z6H98y+D8/PwLbbhy8rGzi+G1TY95wj3ZM5MxEPIMY/NMJV1EytkaARSIesLm11+cygO/3i9Rv7+1++sC9evbGHNba0wscTrKygq+995TEV01fKNHDZnAMLNLmdp+Z+um4iip3bDMMqk8NmcL9XZoiCPwv+iplD78cmm/RcNPd7zkTof5LhCh2j85ICO7Fy+Z3Q8eRj+53sp9DWTRkTOBfGS1SkArjVBx5VCNHXMwC1JeHAVsP6IbTkkTmznHdcVwBwfX51QSmBZwRbFzZfLild5GPbZ5k61pzRi/UNrc4OraJaPv8s0iY1AVmsoTAfREN8XcBVffUEVD2TUo/TU2ud86/bx9muNUMltgoLWI3v+Oaly0456zk9bWwOa3yj4KSYzqV9xECFNERsvGvBlTe0cR+Ym8tLm7/N2Nd3fVMz9U3YOxf/y34kPWdes2W/4bIE9dXat12ntAzjFnDtHc/6r/0sKN8UkTV9XaF1nTYLtPkRjrJnmzwLPwo0x0a4vjwCrq3HG/8eLTBa4NfBAiPg+uvQCuM9jBYYLXDWAmC4Pjw8nBSkwheQEg69U7FP82IL7zGGwUIXAFvorubAVEULdKwABAELAE25kI/q3FgoQk+1MFSpC+ryAWIM5HsgKItCInEv+B1grgp+Ia1ezAJ8D9q05dqQSdhDK9aY+odF6WwKsBbAs6d8M0DAcZMpU+Pv1mt7e31jDw9rsl+3EaAx8MeKW8Ey0vmR/5YkB8TeJFinVPgGMOjZAiy2rCOXAgc+QwoCToJesHgbtqKO8QBL/yL8SCwaBlBEIdugs4KmrgNX/4ZtVYiDPxXk4lqJXSFwdb+LgC3avQCuZMzWlNH2uZzJAhaXhzYZhPF2dZ3UnmZZioLw1CyoEvdEWxQQIIBKlC3J6eMKbAo4XkFLBateZCsCoGDzFvCFDGoHcXGpbTBYRSHzQCkAbNiRQaXrDYuFg0cikykC9Nne+z1QWaQaXhwP9sF0Zs/QfwW44jp8zlRgLJ5V930aPMUmSTL80LFqr/b7LUN2qP3OOSLpLn57V/04tWsooM1gg0AEtUVvvHC4JHANbU47so4AACAASURBVOQUYvqLOQoDzpf+nhhxeSOgGW85GHfdame4kuEnWYzINwaHf4VsgnlHvev7+xvbr+9tv1vbYbem717vtiVF+ESfkcBUBOO+VXAW9PZn9jEoprgXDNTLGZ8BdfqbQN64oaAxmVKcCQgAXDrPEp0efR7J/r13LuUYO++7yCCUY8r4ZcuFpExsfOC6R33nlD0bOy0F0BUW2bv+ABjc9tEsRaBn0THn7OJdKkM09axlzA3sTWjsca7EV6BJPl/Y/PKZzZcre3vnrNeff/GVvX1Y2w46vtjkinRwZBjgtIAN3Wv5PMUiU2Qv+j11E4kB1TmigGuY8wOY69KGUc74mHhZeXfFfFjouKZnlJ6nWL8CrKiH6R96YUbfWMP1grRbMiF6Y7S3mVN9Ks6BF582wMHDESB/AN3R5wvYJlZxIvlq9FAHGT46mLL8amzWIlNmNuts2XV2uVzYxWpll6uVPb9c2bOLlV2sFrZczm06X0B0vldINPcnbI6o/bUZl0E+5y/HXEA978hmCXBTAHDpd4LXNdcF29hv/bT/eVMFIJ42x6qvrNk08pVlnRKbikM+nPPzI4WhvCtXHzJ8jqF36/32ANf0HHxObvb4+X3e9/k6j9NsMy/25qC3MqNy0ci8zuWYz5vnQwXBmnSoFnDtZQLIp3H55BrP+/CTLeDLdixbNenZeqbyNYj3Vzx2H2JtpRhyu6qfZD+W5028P0oKDPfL8d3RAqMF3p8FRsD1/dl6vNJogdEC38ICYLgKLGWhqahkDeCSwX+w/3RMBgFxDF4CNQWMCkDV4hAMWmnECiTNMgG6bV1DbNuOTFMHXHOwh+MF8krfVd/N0gXHQzxDpHcJ8KX8wWJBVusBFaMDzMIiHGCrF99CFWEENjMPFFgpHjIDe7u+ubU313d2/+BABwPXAEjEYMVinYmVEbSAtVJYpQ5n+vpXWnDxe2WM1JQ0LYAzUEMWw0ABCV9TI7jtB8yy8RDgqpW4SD+sXi6mrt+kp5RGoOLVrvsMo9wvJIfAoGIAcFVQ2QNa07PUlGe/s14AiIC3xxiMoCkCKAU+GWDLOq9kJ028AJuzlBwMUN9A8p6AnRyQDgU6DG4B4ArELrqxwXMNdg8BqmDfKbjxIlwOIgVc63BY2AvviqXMrsXNBU+tVNEsHDudHAi4PgfDdWo2Z5/19NYRcK0O8TsBrkztlWZjBKwJcF0sVyxydPYVzFJ9rv6Afi2Gq0uw1MB9HuxpaE5/MF+QuXp3e01wFnICm4d7228f6Fep0hrAUgu4OrjgfUwgUw6Y5YP6/kFakJVd7T3awTnv1sEkjf0NsalOf/YBzxy445ryU60fLPclVpxTxNM9+LjP2oZiA2ojxs9Zwd5i/0KxLbs2RQ6iB5BGanrZPGkAo3YzYghczfbNABq9f62YNAh+nRZlr0AYACHyUN0JmUGDfNbZYnVJyYH7w95+8fkX9g+ffW6vb25svdvbegc5GH/mKhoTmz1RbMpnM/iZ4c0X+WwAoGgByfMQUEvgt/wwra/3xWAl2Fx2fwKP9eKCZEO6S2ZmBDVX9S8VQMx9+BQg9L7Sm5N66e/Y6PXcB5oj9GXZX6Yq8FWBLJ//4qYoCyPpGvla14XHumE5X9jlYlkYriiaBWbroptRP346nz8BuNZEgTwmynoJ9xrzDCUJKIckYBD35nYUc3YIVJWPyGnvxXeFXu7JvFsPKGsDnDuvQdR3zvvBPsDb3luRKo81Ueun+hzSZm0QoHrL7gwIt4CryppoEy0Eyvr6yeWMisQF7Vszb3xjJvpOzOtaQ8ompzY4HU/5mAy4ir3N8RW91IusphnkBCvvv9G33bB+devz23s+59/a437nhx+cn/vGT0YLjBYYLfAeLDACru/ByOMlRguMFvj2FvjD//L/MFhHsFCCqb0v6vk3AMlguWqBLrCz3ekWoxVagtJDFaigY6XBqvNLqkDn1vcYYORU9MRixbkys1XnxE88B4Bj3MNhvw3wySu3s7BXU5AG94ECF1gwe6WrI78PQBbsHYGuYN5Ous5mAKWPB7u7f7A3b28IvkJmAAHonoEs4c6SXs5AVLwxgZiRYpeDcf0uuwxprZ0FXCNIqL2gD7hqKa5AoZdrG18SUEJg9eD6j/nVB7yrXEJ+vwbjznjl3ykOEMMVBbVaAD0Hza0WWy/44005YyU/l5NrnHXIj70uVtFu5fEshuJM0xrsiYLlrKEDQZaaH1iAJQXZkQKNc+B5pqzwLjqUB+KF2YXQl9IR9b0gb4XEgYf9Eb+5NiERCnzH9Y29Enb8jNuaHRzMR8VqBIKrw8GeTaZ2+QTgqoo6Q0G4t/X3y3A9DZjP+6nvynAVe0lXaJ/x+wJcFZhnhutisSLLUIDAEHHx5H5URC4YrhhzhN8hbUIP4vrVl/OlHdb3ttkAXF3bGrImD3e226xZGA9AbQu45s2SokGc0tPr/TnDO6ADjawYW6V8uoNTgwxWAKYq8qNhk4rmFNaXtwp7rVhsMcbEtWqB2GIvAUhTjDNxuTKLVkBEAMH04wEGu5vwa6f7L71QGq0JQO4dW0rw+Xn8HNWhtfNf27uHNmx6Pj+Y9O39Dd5rj8Ep8M8Z/w4uopVcVxqbMx0YlVcX3Aj87MVX9veffW5fvb6xe+j87g+2m3TB1pQv9orzGodDbPU+uBap9JklmIBVqQKXZwm8v/jsAFyHgFOlrRNoZeFNZ7p6GU+/7mOAK3xBnUejWGNiuB6PAbiqQFVK155OkR0iMNhbm3N4MM/J745NWMoQzQCk+noB/wCuQjd+uVzYajHn2mIxn9kca4fZlMU5kTXTsqLVd3LxST2rgFfaMu7VSyU5EMiCT7Ex4cfGSMHvkK7RHJ8A0l4/zB23AVwrQMlZs64LB9ivniUQ/iQzl1OhuaEZoALLbmetRU42hnpJ+36mDH5qQ5jfo1xVzXbhZqYjmYXs2b8X7moWsFXyOEUEQadKG8PFq02Ma8Wy2duiuTR2f249mQ9Cr9f9ZPKX8bvmr8G5O9ctOzPFZvB0aC4687XqKpP/bIHYEXB9ynrj56MFRgu8awuMgOu7tvB4/tECowW+kwX+6Mc/YdAgtioCAS++smMgAU0yvJC6ygVuYj4ul65/KlZsBmz53a4jyKlz4/ttoIHPxKbV+UthrMORgYrOLxaAJAdwPDVZQ5oA18I96TwMRhK7NV/fq9C7XtpyMedzYrl92DsrloESWEOhs9lBamAOtiuCJY/kcb2b+3t7c31r13f39rAF+OGhkEA7pegJfPRrIqjrB+4CkRV8tBquXIjHojeDk7J5fxF9tEkw3tQ5+t8FEKocs7TAV7DF3M3QlC2HefDrIU4FXHOf0L0gbbUw7VIKY9FrjbTJIiUxCCZE0KFnTr3cWaJ9+zEgDjmBGtQHMcnR2MIMYhB1hvkG0JzBTQma+jqNSq8mGKDgPwCpHCz6JR2wL6BtsKOC2+x2DLyXgELCc3gusVULC9oDRjBc2RIEZQ89wJWB3xmGa0TDg2w6N+93AVwd7smvbwa4VvD52zi0dwm4egs6U5NADlquJymwslm3DNZ0X+rCn0XjRk9WC/3sdgBNoWntcBI0eQF2obgO/NJ+vTHbbVho8O7uhmDr4bCL77hkisZR2eQ4AQXUnbNMiHqhA/t1Z0QQA+FfIKp2nAjq8sheoA52NahTylNlDdd4Ttor9EljHLumo3d0/JjRE/ZlCHi2qBSPPu62F1M2s2zBsHR/JDDIQanYdOFYjudMmQTypSqKdbJJ0mya1OOrz/EnfFzGogVcBdzVXtD3Lfk6FYSqoyGfr4AeFXsNoDnmtcmOZpgtFnb57EM7dHP7/KuX9nc/+6V99fqV3ayP1H6lTy6F/6II1ZkB2Ntci/bkRqWaewhwlZ9OkgLuu2JkhJ/NICruyCUEIIeA3x1wBSCmzTIBoZp/+j/d99KjRVYGNyWUKn+gSqtvavGevX9zDpkcrUt+LHqWb4SUwlgz12zl+sg3eQW4Yv0BwHU+BxA75ef4R7B1Cq1XZM6cB1z1jC2YX9YFLIIX0iWA2LkpjDFcwUL1Z46USIn3OcgB2wyYnYCaA2uMatvTzYa8FuEmoKSI1BfSRgU2CDVDtGOD99nTUI22S31xGGyMc0ZhtbI+DRmfvO5JCkKnsiroW5SzqCB7LHX8DvjoAdgWdmswnydmC7Rpmh9O5740t+o50zqGDNY0fuQnY+lSaOJ5nBTTpAfj82oDKdnOC93VTbG8Ya0xUsbx0I5hs/7M/mkEXM84zPHt0QKjBd6bBUbA9b2ZerzQaIHRAt/GAn/8Z/8vF+0CWQEi4h+ZG0zl94Aen2ORpeIQWFAK6CSIGIF/BtHaxaHA1nx8XrALpCvAxv7Ae8ipmAhucmCK70uzFb9LUsDlAfopbwI1cd9KWRR4MO9mtsD7YPdCCxPB1NRBVbBbF8GcBXuoAGEAtmZTW2939vLtW3v99sbu1hsPEoNtVADXFKvjPSkhqs3ys/vS3gPn/C+3rwKXHHiXuIAnaMCzhnXB8hzBBBFQWIIhMptDy1W1RbLuWcNuae9zt1dBrarhyjZXsY1QO8jpz71nS+dXcKkAwStUV2AvB3DqN+K+upSAg60K8L3AiAMdOagp7eBRagRZoVZZQKKKFPCZpZtHvMq/AwDC7akU9NTwPM711BzmAEvVASc8MgIfB6icbQO2bj4XgC+WgRFgzesf7HJi9uw4sRWVLxx4dnKPAC+/hzZF+dRfPJ72+DiAioDx8e+318vny5WWv40fewr8OlcFWvfwGKuaYF6coPSxkBmBL2HBrA4M18qCzDFrwOP+WKnIDH0mmPv7nQPpAbhersCO63zz53C0h5tru75+bRtove5Ri979LYoEPga2Vvuif6ltQkYjQGDcZ1b0IygYQKLjolT3DGaY2KTQbXUvNQm2dfSwvA/iY2Dm1xXwUQL1YOLNjigENgC4xntk7vFGAnCVtEOML4FLDrg6qMVE3ADnXFs52LUF/HFP6ecOyYG4Rx978iB9PeiezmKRK/AnzyCWnrcdLyfjJ2vbBuO39K8zNsljo9jUmyJ0Xvx38FXJWcWGI/xBt7DF1TObzDr77PMX9tPPvrJXb25sjWKTLEp1tC31t2NTNTHacHrN7+XZBKDHDbEIoNqZhdiKC+35HmYeMPPB/ZyAoPw7Np7E2q6SAtiQUi+r2Q2aQ3IbZF+g+TdruB4PMzpDsXAFuBIQnZjNw1FyrmB2AcDWCdcBYLUuO8+i0T/JCTjwis+wdnL2q9Y8DrjqPe/zQyxXz5Cpr9yv8B1JOThWh/86AOsa36re6P09ywpUiYeqW37Ozw4BsnWddvqtXr8Wg1SgpMYpNlAarWd1W50RElI9ALcB/gYB13I7/UKgzsqPjRel5SfD8te8jikb5cVN+4Z8Efw5ZVbn+0Fd1vx3uzWTM4boYwv7X3rD/bmTqwL5wGjn0/lTFuxn0ZTNL41Nf9jB5i7rq+GPe767+PGUXYT3RsD13Ega3x8tMFrgfVlgBFzfl6XH64wWGC3wrSwADVcwTBUM5AJYXKYdauEpsUepGxgp/jhGQb/YpALglOKvQBXXkYTAEJCozxC4SFIA585BaA5SxHQFu0QBoQIZ3l8qNCDjOPvP/wEY1Etpf3hegslgroR8AJlY8TfOj4CqBFMEtzwBE2Dr2+trFta62xxsSyZipO02gGu7INd9KOBgAeuyYO4XsKLNE3NUxxXgwtHkR/sDgD21gRbSJXAiC+Y8EyazQApglQB3abjyMzHVQl6A1wzAUKBlawuAUIW31gAPbaAk5qqeQTZgoI03vRRxMKOionMJdk5bgczFlNaYQRZeI+JVcqL09UpD6fVVsrB6gQ7zHJ3xWliqqQiXWIK8kDNuCMoqlROFaMCEDCFYBIPUcLWjPTtObfmOAdcMbpTgq/bSb8xw/ccAuJKNv1jZYSbAlZbJ9VgMepti/5IlHmAEA3oUG9xvWPwGrY2CO88u5jah/InZzdu3dvP6K254iX94PPqmmHz1EOhK390wXet4l99zH1E3f3CFUPcMeRUHW/cspHegP2Ud9cqUKwOtpl7nvlH2LvzNAspRk1hsrAZ8EoCEY2bYkCCg5Fra+AnQixIvBFTEfsVTAELz44OKWzSkW7CG58T/AvTM/qP4Q7ECoz2dEZvbV9dqwJaGJXjWETe7ACegdAGbtXnSB6bLM7Gd2eJRECh+L9xqAKpoaOiMLuzy6sq207n97Oe/tF+8eGEvr9/a3WZn2yicRXbpwE3n8SpgVgxXztOZoVh2wgLs7gE63pN1/wKg8uYHCxHGOOH9UCImHG5iIWp9kG/XQfQAwmN9kgHXCQHXKi9OHWAWv5rYHNktkRmDvsFChZOpdeh3wVRdLCAP4FIC7T9s3HYoXMhjwXqMTbO07uD6gxkMVd9Y948lyRD2JYjZ5x0HWt2P+CYINxoAGGPe1zhLqeYFlC17if5Lb37zXb/B7vp1ANcqy+vn6AOL2HzxonZ5vZH7FMRU+u14sjI4O5R4vVgT8bp5fvbhUIpm6STt/FNkbSTZG6zozAAt32nWEC7mUV/tnfuGQmy4ld5ZswXyfji9F/qGNnDbpxZTu7ne0MaVH5KcdJoXNP7YFwcyrnT6Id+Zb+mf/eZHj7bL+OFogdECowXetQVGwPVdW3g8/2iB0QLfyQK//5/+lEG/QEstkgXCEu5pAkjJBAggFRDjxabmBQhAMKIFfQZrMuiqmxdoUHb1I4VPjDAchwAGr3xOMW4z2Itz4D68NIgvavF8eCaBDrg3pL5jsSlt1yVYZS4w6kE9g32XBSVDJZgkZLEAFAYIEGAbgyvoxB4Odnt7Y19er+3mfmvr7SYKa6XiTwE0DDWc7i8XpvJ1ej8QGgJcy/nIMHqEshBBWmaT5GuQjZEZrSouFRcgeBSnzyxVteE5wLVUgkcRn8fuL4AotV0G3FtbVAAka0c2YYZAW8aklTlS7e/wroP1NSDMfU3HAqRhaKXYPwDaHG3lwKeNnl3aLgFyBfBxMId2YcDn1ymawOgDU2w+BOAKwJYEnp2tDkd7TqAgqle/I4brU4Dr/2wMV+hj0ictVraDhmvRaM7ha+icKkhWpXRpHNvRFvu9Az3zzj68urTZEX8f7ebta3vz6pXtd/e+oRSbFhlobTMLMhNxCHAlYMo+5gMYP6YH9DW8L67jzg4HsGfBvt3acY8NNvyD/8QxAbg6x9vZ2IXZ1koq9NlXYn5XqQ1nyxZgSuMzNibAevPNQPfHXTdnWrYXVpybTRfWzRbhqwFwdSE/gA0L/yc/ojFcgAZqYNYNjwx40s8UcMu/mTf7/Fhcq/qL9vstUNH6+5YQTlAmpdhzc+bM+YfAlZ4gAJxD6JUwSyU20MQY7laXdnn1gd1sNvbff/aZ/d3nL+z1/YNtJzPbYp50o/UYh5FsHcw/91Ut4CpbS6ua3Uy+Pk9JoVXdgxfjc232sf9GgS/MhwBe1WfzuiDbVWB7nl7wrR7gClY125NiFQZ5YLYmtG+nE1vNAL7id1+/UKsVf886ZrTMFxVs9Y3XugE7x+c4X/RbB1Z9c8ALH3qfy+uc3E9Q1OzczA177FN/1VimZHGQsTsyzgPIizZkUcgoyNfx3mq/yvOwWLG9PhjG/TqAa5DJ6zKkx+R0wNWHVIUj8xrkmwKu7fjK52rXrJHqkpdIPYYrwFauuWiz2NAWmaC3eeWeQZtq6m99XnL/Gd13pPVf2KX1B7FNVLJj1I78/qPruViOpA2t/pjQPdd1kXs3X8e4mFZaDQ1c68Q3peNHwLVtyfHv0QKjBd63BUbA9X1bfLzeaIHRAt/IAv/hj//Ctrstg9jtZsNgi8xRapRVpdEcvIPhSsZVLMxwvAfAnkIHQECgJ4OEvbNk9fJ0WAT1FRDFcTqH3hfAKRAY5wZDTIs/Bi8BimLxuIMUApiru50Xz0J+oADaZjFKcBT6g0il3O4Y0KPQxX4HDVcHdwknIMVw7pICboMDma8O6HrgBMarUlRnnb+3Oc7szc2DvXz1xu4e7m0LG3i46ByyEw1VD27JiiR4MXWApQAzlVDpAWRdRDuAoiJnzmbIGrEBCSh0qowHBj79VDyeK2uCBUuzH5hlNkfIDyRtX2gDOlnG2TZqTwGuzFKO9qCNPRqpgSYBggiulaaa0wsbOkgBcQL85lOVCEIFdBq9xCYtLoO6JYjqFcrR/STdRo/aI4BV706ALdqk0dIVsFtA22Dj8frBL/RuggBQ1cTjmhS5Q/BcCwPZcWeLw96uJlNbRHEtB1XEkgnNv68lKdCG+g3I37Cf+gGvw8MZLeh/O/9V+52+4D3qcU3Mxx1bn1N0Alq0lCONhuhL1TtVxKPo3jmE4f8VCEa94CkL4Nh8aftZ+IfEaXbACE2GNnPQgxxS+ESK9nrBm0vb22Jm9vHzZ7acTWw+Nbt9+8ZefvmFHXZb2x9c45UbGhxPYOEjs2Dv54K0AD/3saiNDy+YBUtUPWaBbw64+n2BDX84Qhd2bfv92nb7B/pQAKyUOwjWP5i10IuMrHvfIGDRuIAKko0L4EE8tY4J3yyrGw5g2osOXGU4KmAhhY8KUk05L827BTU0p1OkcDv4OpuCcYjsCLBgAY4tbDKd91jnvtnh6FTtcdG+YsY65OHpxInI3ksB94ePzZMAbkvxLYFeYsCG72hSpLFj4r5eviUBUUSvwnLxNu+qaEL3/ZlcQrgOs0MFXB3wdKCdPhl9kfaZ2fziyhZXl/bLl2/tr//u5/b567d2v157AUhKE/gIRd+CnDvvl9qqPoB0x705hnqaAdYG4CqXzeOUIpEGNN8X85v9FvfrFwjPws1M3A/coNYj+brafJPicPYXTAqI8Ufd4Nh8wzw5hdYqGa4O7F+gcNbM9Vm5oZsAV3zezf39suYJhrYYsbAT1wbhK0p/U+p/AK4Cc6sfnXBeP2EXl0JUIasQDEwYSHMsjIL5ozuGlmsCVUsBKKxVIq2/aCmnuZSAa6wjer69NzefeuGyNuD0FI3mC5mykcnzgeEqVFHXUrsnKZPqD+JahdkcWkTl7cbnpzWDzqF+Ejzr2mnTBKE9AQGu/DtsLHYrxXzUl3O/1YYIe2k9qaRKyqHlVnWM3oi/03jyZQw2+GOdRLv2e0VvU/eJFX+1eQVmy9hFvy8e3O/pZDM8fGC98/69/86PRobrE00wfjxaYLTAO7bACLi+YwOPpx8tMFrgu1ngD/7znxWAVOl5Spcrqfe7HYtmiT0lABWLvswwxd8C18AoJWgZgGsunsXAL4BEnUuFJ3RNPFUL1LagmIpr5d13nBtgMM6zmjtDJd8Xrqs0wOPWwWUV7RI7F9dGYDVBCrcBcF0UeYH9bs+AfzFfRIDmbJfCjKT0pqe+AkC622zt5dtre30DmYENi2oxWC2ARw1byYZhdAsO2cwB11RdWUFQqCr22Ec1sPBAp1eAIgLCygABCkLUk9fw9M0EcioC6XWtFEz0ApuIRBIYt5nEvcd5C8EpQNlZsDg9+FYxjz7getKrexWWIwWuFPBJLDUCFW1V9QqK0oYIZoLd4YG+ByIMQhOrDB+1kgJD1e4zEFOAiAh4fbNAT4PCIKcM28LYjmDbtWcj+InvuvW9PxzAXotUcNTbnh52Bg05AK5Ii8Uz4ghPFfwmgGvf6ieB1xOuBoBcD5gfYDJ5k9fArgAnqhj/Ld1Z2y4n9x7M5fb0FSzo6wfqOG1mEPzCuAKoDW1obIhgjIP11q3Ypwh+AiiiXiEYeQ4QgZmH8QiWEoCrrR0MTLZuP7HlcWrPZhv75IOlPVvNbTE52MPtjb388ktbc1PLgdXsM3XP8o/7wzrY+8j+j+J24UccuIIcAcB/37CCFjBrvx+3djys7bC7s93ugUza/W7NTSfulZC92hkogJmRR/DT0YDQmhbna6DxCAAJOJS+sVjeFejs+fY0NuWDMwBUj4VmsW/uafNN8xEBsenc5tNVbASinSBLAKDRCxdV4BiwmxdEtKP7bUp+THY94eM+yIF734ekQWXK1s0afL6IYeyj18d53WScTByk58huWW8Z5Aqzyga6hoPHpyzYPL5yP87X2oOdiw8Pe1uuFra8emb76dz+5me/sJ/9w+f25e2NbdBX0a/hz/cHFpRCv5mgPx68tFQBi4sxHWdjanwjaVF6R/Zvkf5NjxYbferrrp/pL21U+F+1yFtrN9gY0ghlihXbM2l2dxPvM+4nfQ0zJ0gPML+jL8Um6jxkA/AZNm+7KHbFYlhRMIv9TXqb0W8x/jOTW8xgrpccii2yRj0Qn1JBjYarnl/9JMBq3xdFH41xGPNEh02ReNa8LtIUhC7IjWzJ1IiFmvxyHsXVP8cmQshG5L5UZreQdm7ngDJesQGeMNI8pn3jYfhV+n3ZOBrewChFp84waMt9thsfsYQpfS2NRT3Lhrr8dazmfsfnS/INeY4r4w++Jb1a++UN8vb7XJtEu+qz1h8OjfPsG3Q99Y20KLEOuvCxlnpszs/XlM/Cz9/+0cdnWm58e7TAaIHRAu/HAiPg+n7sPF5ltMBogW9pgX/3R3/aY6oikBBAqVR7gaU5gJJcAI4lmxR6p4cDgVkAmBcXF+U9AbUZNHC2qhfjwvEAaAW2SsMVn6E6Nz7HC9fAcTgPWbhxrxlsxO8CUMlaiWIVYt1SMxGFL3Ae6iT6Qhif65kIBiOdFkzRYLnkz3gvpeqwM118ceuBGtIOHc+c2nQ+t+3R7O3tnb1888au7+5tA3ZvYpIAq2TKIcEVZ6UB1HDcsy7yyWItmnT9zzKDmAFV1tNL4B8X7HxiD3C8ArT08oIpC1bmIylsYFtkvb7CiI3v7CINtFREJhtMmrEI+Pqsjhws8OZCo9Tv0l+K0wgQp7TEAj7ouIHCHI4FCJxwzceeblkE/X5cpZo4oyzS7RwdLkBTuWfqqAqAcuncDB7pOL4nvUyxYpqfP7BO+AAAIABJREFUzqyprDaCZHrwkBtw7US/F4IFuHcArnZgOqxShn/dAFcFaBkE0HsevHq7fNvXrxRwRdGsAFy9f7oGJlmn8EcBJGH/hj6PYKdZdzC7sJl9sjT70Q8+tA4h/fbBvvz8M1tjgytYfq1Gq+ymLIHd3n2oF7rzzSxcwBmuAGsBuHodPfwNVvThsLbt7sG2W/wD0ArpE5dc8fHhjFEUWQK1MffxzEQFOOk83cpaz2044eZAMFo1BssBtXO3Uh5l3ET1pbxpEZeKTRJtaPi5KuDpBex8TASYRnAc4Bk0ODvqw2J+AMhGRmxJ/XbtTc8TkE6saIUOdPnFxPatmqF+fHxOgDX8Bn2LA67VP3gByOwj8t9DoFY9tl4nA7Gt78ngaw9wxb1w0xP3g2fprFtd2NWHH9mXr97aX/30p/bii6/sjqzSzgFUAq745WDHfZ5FxERVdkZIopTNvEaDPPlv9jexxyviFWzcWmixN75LNcRTb8EMmwRa0p2DXBksVYDq3dTXAGzd0FYFqOrSFTMWzsJ8D3kA/hTgGrIABFyjqCi/H2xNz1FIk1UCewvgFcfqunmDGV+lVFACJfWEpe3SnEjmL9mvdZ5oAdd8O76pGHucBSQuPbQHhmbfXPpcKadX7d4DV6VUkjYYOafqWmcA1/xspy1aN+gkEaV7a4/trUmGTtSAyvneMz91CHTECrRXeK2sj9y39ZPyk6RD3MfhZG6rY4L7z816K/sxmNPzrRqpCDFTG4mIDK62820GYWWiWQgXtYBq7nvZx2T741q/85ufnLH2+PZogdECowXejwVGwPX92Hm8ymiB0QLf0gK//x9/7IVbItgAwISUQRW4ygwMAZ0KErhbPp0SBMULACkAV7wAuCJ4wXsCOwXkavGG9wW4inUq1qpAWoEKYhTgOL0y6ItzShtW4KcRUI20zcRawOesLh7yB5nFCPCUwDC+CyghGLL5mX3ha4YCGWIDc2GLlD4wYyCvEEEkAbRubpOus/vNxl6D7frmjd1s9wReWU2ba2mvXk/wOBiKbWDhenbBDlbKZoCyWUtVUgzS6Aoows2WSCa4Fhl5waQtjNqK6g32Ki/jVLUacxEtPkME5mcBgwwi66YyuDxQsUV9Ruxef44+Y8YfL6crV7ZQBiIqKFnTXr3KczDQcmpwAkV5Dw07Bo/SGyOFtOsAb5B5awpzAOH5fjIoImDW6Xf9YFqBuNhNuOcZwLX9FnxoD6bfIcO1DUTbAO0xhmsO3nKn0mbJ/+iAK4AcbVz0ANdgtMKnTiCJCsD1CMD1YN3+YM9nC/u9H35kF/MppQS++vwf7O7mjcsFIHU7it/lzSrpcYKJys2w/Y6sVLAQWSyQG0YxrgG42kPxadBjPewfbLu5te3mjt/dMV015FkAsk4BtkY6PovxeKCvQj8l8C/p+cFiLTIWuYUTq7U3Xl3KxBNa6ekKEOnuIT4nG7f0ntN9oJBhkXPzMaoE4oPNgs2Iz1lpPljg/jsANsgQAIRVUSTPWMD7k+nCppMFU+8JxjpvPEBY9y3E8+gTAlwlgx2ZHQfXrAz/Viumh5eKgl8CozWX9sdGWGZg8yvgl55/bn3KELiiL+wAshQ7Y747mM0gxzC35x98ZPeTg/3Nf/97++k//NLePGxsi8wMzlU+z1EqJVLdZQf2UWVlaD4TKzBLq4Rf8zkkZqe6z+XgfVSIz8Wz2K70qQ5+tyAQZ1Fs5OZ9mzgO75PFCqA0slAItsfmm9YdDrhOAlCFHuvMFhwTrvHKdYA0Xnms931pgxOQTgz+Mm/F8wPId314/5efgesjJ6yWV50bYkxkwJWqJCybVUo2TY9YU3jfLv2h9EJPTc/9hNkwqWRSf+qNgp9F8iKyQRqt4TIvBMsz97ten2z207wtE2t0cLXRB1x7AG/LVA25qTyfylfp1O2c5V0NN+4bGO0cp7+5gRbHas7KWq4tPTevKb3l+q96juHsAK132acj7d+fpSy8JNTCOZ/ZOeX+wutEP5I/lS1aG0yPfYbr6bw+zCiWbUbA9UzHHd8eLTBa4L1ZYARc35upxwuNFhgt8G0s8L/92/+di0zpkSmwz7IBLbtTWq1if+K60HXFP4GykhTIUgIMKAoQ4Dv8qratIEGBiADEXGCrFygoiBB4GgW1cA8CkLGQxD2Kvapn03mgxSowWMBsKcwVrIV+0ApAVUwolx3AiwH7HECwmLdzQ8Il17tMU5wzaMdqGUyhu/t7++r2wV69db08T/Ptgijqae1T2CliL7FmFAzRNgx+6zJedo1Vd2Jm9uky9S//bgGJAsj1AC6xuHLlaxG3/CIeuNX6O069jDR2Z0JF8NmkCxIM8ugg6RSm4CsxXBVEKIDBN53vLPDYAYD6SnIDDEQTMyQAFwYoAsSDXVIqn59JrSz9oAR5ofWpc0ZqZ74vBXACUZ2p0tdePAl+svZe0rn11FHXlBTDjrw6BJn7rSnQliRCZriWQKuN+p5wGOeCz2L+XsDrsMsQOyhfZuicHlx+fYZrDkZ17vfGcEUFckgGgF2GMUvW5MKrokRgTT+D5OvQu4SEAMY46M+7w9E2KD512NvieLAfXj23f/6bP7Cp7Wx9e22vv/rcdpsHl1PBOfbOQMxZAkVKYL83SJzg3w46roe9F7aK89NPBOC6Q9Gr7YPttmvbA2jd3lO3lUDDDPIvc5vSTy1tNlvatACutdBNBXF88Dm4WautDwF81BvOCFI0WAXaG//UgDBgnJ/buOH1oYOagJDSH0I3F2x6vwMw0R0W5cZEFI2BJ+AGDEE4ZERMDDrczmCsVejhw1WcC2AsANijLX3DLPjmfm2BstiJQZaEX93Hefz0andFq1N2k4+rx54vLhik6cER3AO5kuxABriwKYA78j6CboLehnvHHLew7tK1XX/+2ef2V3/7U3vx5to2E3Cwp64fXgBXqsP25hGCpSjeVMBvyQv47Yan6DH+Of+HP3G+sLPEKSWg+UKAKyfCYSkFXrMtfBiyAQLV5zPPSlD2i6f4u2wGQXgyo539DJAWoKsXu3LJlgK4ghUbfRvzB+3LLAV1cj1v9OHYnNOxPVBUgFnDbvW33fdrbsFv2hP1flA/1xZj6UvahCyjMADXxJaMnunj7GSO8BlUVzgHeNInR+Oe73+DrqCO7yfmI243pzVPD9R0J1DXE8258jw7CCiq6lja+M2nUF/kI3JpE3rl0V5FNiW+1F6j3UN2/1e8lUtDCHzWRcq5zOa6TgMyn6yJ03l1aAVc62ZUdsmQusmKO97l0kox2bwFs/Ecv/tPPn2i5caPRwuMFhgt8G4tMAKu79a+49lHC4wW+I4W+Fd/8H/UVLrZrKfTmoENBWvSeRUj1WMvZ8QKbFXqPz7D+5IEwDnEnPU1ZdXazGBo1n6V5io+x/sAcgXcAlzFS3IGvk6sTFfqWi4WvD8tTAXkEpTVorJZxCroAnsFr8xEESDsLCgHkAHgLRauFystwTkAGNcKIBjrQK7ACTPonL6+ubXXb9/Yzd2D3W92XiQp0hYnAFxU0Rx2mnlgH7QiL+Bw7hUAZ2/hfMIq9S/T7idsor6OHFh5JaDSWjzYUTwJQL9grzFoRfJdXM+BtH4hBhQMKsWkUiCh4jpk7CS2jLPI/NFdfbIyx+IpkiVco7WEC6lYGvtAyvh1MMjDSchPoP0QlLfEGUWc7HdxJQFGDPqSZh40Wh10TkyUBCR4EaBT0FX2VTET18ismDUhCDKHI8CWfcic3BFwdfDrVMNVxmnTHp8CR9U/NK7a7nb6/QFqcvrS0PUq8PY44CpfUftVH5kYSsPN93vu83JPUcAoP3P+HQExgBi3b1RPB+AKSRKk3SeNPj5TAouYiopU/93Rtoc9/02Oe7uwo/3epz+wTz+4opbmqy8/s4e760jvdzkCymccnbmK8+52znzdbr1oITestgBcN2Tlo/AVpAEOe8gGwKeA/Qo2K7RZ722z3bAQFwAD+jmw8eeXNp+vrJsvbbG4dMAV4wAsTzZ+ZZ+2fUBarnyfw0lAQozRArj23x8CUdv54HRs91mNLn3QlfHn9+DAhRccRPY7kE3YjnoOTIcv3o1sVP9KmQqYbo6/UaV+a1MWUALrdU4/jk06/s6K9c8Jwnr1+QDsWCjPmea4kjPuA4wP/WaAxJyn0maQxlgfQOkzIPvjp/pojSG1TQa+BSIKKClAEEmiKpgY/pn56Q4kQee2W63sg08+tV988aX95f/3t/b3L17ZbtZR2xVzlVjIaOk9pSvSOUumgfvCssEW4yL795KSH36RKrpEAXNGRwLrEojf+lLYAEWwik6qfG/4djJdsWlC8FRAakjMBNsVreXFsiY2V/Es6rI62xB6rvqu0uW5YRdZLj7tnwJWWh+1QGs/QyKEUKMxtXbJ/cOnXPgHn+sw8EqRyVSMk7bw4etzjsZyAVuds332FXN8C9id9cGORPr2A/2kz/21jfxKAuJ9TzZWNSzk1r+b1kdkSYHWHrTtwMbO0JgYet4yr54xRt7U1VpYfVqA9GOmbAtCtnNh1ivOG9U6p4qd5ecpvweofuKbmz7YgsA6XptSj99/7dPtvY8M16csN34+WmC0wLu2wAi4vmsLj+cfLTBa4DtZ4F//h/+zpLdxIR/gpBiTGagU0IkgH0CmgE6xRPF9LMYyu1VAgW4yMzHz7woaxZ7NzFgxbKmnNp8XUBiAKyQJlA6IawisJUBrfi9anAugyLv0uncHUCvgjOAJ7BaBAG3g2s3nNl8EIBFarw7mQa4ARTjwmevUIvgAkCcWLYOQhbNe1/u9Xd/c25ev39jbu3vbhfar2yYCqwhSBOKIPJobPrM9KoiVgr5gCXGx3KSoIm5T8SwHXx3wVPzSY8+mixaWh3hcAjdLgmNapCeQlNWvQ6vWEyJrUMY0+gj6PVhzNpjaDN+rigct8Bo3p+CyYZN6P/CAVqwe798IpD1g9sIobrcKAPt1BJK4DR1EKJWEAyzoEPZllmpK18T71FxtAFed298PplAE77xyQYPEDnOhPz4DAVcwXFGODfG3X79luOI07xZw9cJr+dUGeN8VcJWdhhzeuwRc1Qa0abAh0Up7pI4H4HosoFr0lcSE2oMTiGJW+4ntAJZG4aGPF539ix/8hq0WM7u/v7M3r76IwlXkxPpmCMYi2KkAU5PUi/4m83W7s/X63gHWA4DXte33W9uyABYYrbe22UILG1qu6H+dzbqFzecXtlisbL7Ez0ubL5Y271AMEAWkAJr0mU6Ddo835XMySELfyQHt/gW/uERCTVXOfaZ+lzNJ+KC6s1S0Ywtogx7vTERthGku8Mvh2iiEFUBitInYwkFV80rv4VRp8fA33YSJ9D6eZuEnUDxJut6zlc3nS9f5nC9CG9aBVxRWnNhKkBftIK7tBPdEwHW46rr7AYxjl1toAVS3Tt+ND40ttZfmrjx+BJQfKJwTmQAEpHcEpqfHGVl33Wphzz76xF7eP9if/9Vf289efGXro9kWnycJAbK5tSVIWZnqPwlQ+eKgJWvyQWiv4qtd+gFyn458+5qknp1wnnvn5Efp38L3YSOU/YGgqns9XoM2heZ8tFHourosgB/jm7ABrk4ntuzmRdeV6wtJUmCeiOsXCZ/CUo35Q383cka5PdVvy/oo9QkBe7q33H7e/kTGi59wE0dRtjghJJA1DmlSdr2a4eHzXCXQDo5xrRdCxvgc4Krvas2U1yRu2/6GSb4Wz3my09kAsmW7sz8meJ6maFX7HENgY2/MsI82m3hprvZVhxsrbSHEUmqAGVyAZN+EQLG+k+dNbzw+fgmpl76p+yjjO60x8piv61w1sOSW+s/pW0P11d6LzpPXzflZRsB1aNSM740WGC3wPi0wAq7v09rjtUYLjBb4xhaApECrJ4YAEosusFHbgECMVVb2nUPzbVrAAIGdWWpAN9SCqwomxHgV+0PnkHYrvk8mFpmHnnYuliqXkbEozpIA+hwM17xIFPirYltZ81WAq4BeBGqLGQqBecBP9iMKYgmEBYi6QLGsCGDI6PCYwSsYz4Pf5AU7PCjzYJIBF9bfCPRmzpK7edjYl2/f2qvrG9tu97Y/+LP2CjUEU9QDqMcLDGWGpewkUMTjBmkQKk3dwV2wWbH8zkvwDKL40l0pkh5o8LmTNqnapBbKCtAkghWAysqg6zN4vLdINEABsIOISuXrZz2Wa5WeHwFzBG998BMH4eIOBCkgV+DsQXm/4rj6nK6TA/82uPFAVqye+lMsWrRY1wCuvT5MiQoP7AB2eBDqreWgszN8nQEc1a4JuG7IglTl6X/sgOtpmw8XmsnO8LswXB0qrBqgk6kDoXts6QCc7OalvQTGR0dmGx4JYh3tuJ/a7mi2m+wJkP/m1cr++Sef2mQ2sZevvrK72zd22EFOYAsSJEFK4JPHHQBXgKmeSZB1rSnjslnbentPWYH97sF2+3sviAVpgt3abPtAAJds+yUA1itbrT6w+fyZzRcrm3KzaW6ziTQpAToCaKwp8c0eTTGtNoH8OWP8lgJ5B5vAj5XUdTxP1f503NWZu/Ix8t016K+Aq4+V1KoBktDH00H4j8I65xj3jS4ydlminfzJsimBYjWFj8yNINfX5UbZPiQ7pgBMHPRANUKwXnHNbrIrRRUBuC5mC84JYMCykOTsQ4Km06kX6HJMCdf3bIf9xLNCsh+pTwfQsBbVOgFdAxikdwhfke2Y/YrmVh3L+YwPNLMDtIdDFsFsZ5PD1jdxdpFRgTlrubLVhx/a9eFgf/6X/81+9uJLuzu4ZrE0wCPLP6WH1/kpg118Dnfy9cWU5gAB+fNoM0woAbjywFqzTKUHvQ2TFqpsRMC1yAPAI2uOdmC+o/kdjIUuaynaVWCnOK8Z5QSc7RrqvZrHsYGqzIYmC0bAYQ/kS1kPLeCa1ygYD8xhKJt2Am9j1i7ImAp0+eZoT24oLMsWEDIfG6jFNlmSoT/Estt0N3YGcG0PVD/M/Szb4BzgWp7/5MrVn/jTn27oZds15N7e2VrA9WSsaIKNb2VQ2b+r4nz98Sb7DLFre+stZEH0unzj15rryobl2gfX5h32FXVzI3/eAqT+9SrFUY5tdCSeAlzbZvrtH318puXGt0cLjBYYLfB+LDACru/HzuNVRguMFviWFoCkAF5ih+T0NgW/WvxnHUFpnWrBiUWaCk7hd7FSBYTiu/qOFqLSb82FtfL5tOjM18K94Hu5yAULxURgoOs5iGbUN3TWZBQGASCKVNnIc3TwBs/vgTnuE+cjw3XmbNoc2IHd5Iw3s64wZULXMc6FYlrQwWNqJhk1c09lnUxsgd+58MV9obp9BV2Ranxzd2dv3l7b9cPeNlukBDvAxrT+SB0cApwENng3SIv5skivrEw/JMBrsZJwRwBbmaqY4zTxPtxgHtx5ym6YQYmzBRsUKuKAUUgWEG3wIBzXEfuFfSFu2TETHL8LxlFINAQzycONKBEywIbxZy/c1Zq62BsbDmIKZBXA6n3cg+o2IO4FZyjCVsm/5cz6DmQKynmUVklsPVhTuWhJKXwGEAeAkD9fLxQT4BoNzJCzsGsnNjnsodthLHwhPp1A/T45NixTjdEGVkMupGjg1kTsOGyI1XOe4VoYWc1F6j2cBoLD95OYcgGQsGf2STsnXx38PGkLM/U8gwvxewUbol+EZANBRPQW+BJsUEHXVaztYJFzrJCpjkJWntGONGDAtcvp0f7JB1f2Wx9/bLvDxr746oVt13eUE6Duauhdb6Gt2Wi0AnylJut+Z9vNxmx7RwYr5AI26zsyW7fbtR0jSAdru1t0tlgubbG6tMUSBQ1XodPqwBlHDkB8msFT7wHAtYT4cJvFvuqrLYBRNtiCUA/mnUhsGZhVAbAWaHW7699pn3WQVTIUA32nAJnyGuEVOTacYQo8r0PhJAJqAcxycyfAwh3YxWDlujwD2hEMeWrBsh9syXjEqxRbQnaDZAcWkCBY2YJyDSubTeY2nUD3FeALGKTwJfR4lWYYBQcdBPT7rBhbsNqDAat0ctqil54te0mPO9pXwDT9hAOuR4KaUycDT1BIa09Ue7ZFF9jbDvIX2GhcLu3y44/sYXe0v/jL/2p/9eI1szHA8oYuOfrQFCMC3+fsxh3FwB5jM1LMUfpZ1zn2ZpIMTIyxXDU9shwksaIn44ZZMFRVzIoSE/K1JePAz+mFqryNZwTQq15rzmUgf1aFtBKgS2arJA9K+0uKwAHSUnwqbfZpTirTVbSB5guttzR+CkNVx2lKC9u5pIk7vGh2n8vDMM7WjquqT8SGBu9RYLT6UBmMzaQ2MMnVeek8QuunG5ohA0Tm8wz3aWW7FMA6rWS45omnDAi6zu9xzZO70hul2Fp6grTJozbS+oTmlU8U8M152xujbHBoIg49aH+0Oo/oHLz3qDFQRmZ7s9pRrrOrr0N8VqIsitYo4SxqO0fTpcd1G8txlA8E3ifgdoDcXJ69DrbC+q6LvOqTf+dHH9U/xt9GC4wWGC3wK7DACLj+Cow+XnK0wGiBr2+Bf/OHf1IYoxloqgvDqrPaArBKxxcgmYHJDLQKqBVTFecGSwvsLKXG1oDDV4cZkJPMgHRjBbhqgYu/AdriJVkAAbM6VveTQSal2+l6Drh6kC+NNy53Qz9W9++MqQo9IJibzyKVnIWzIOsIUNcBQwC8OCtSX8F+YgXrYOaIzeKBlx+zXq/t5cPerq9vWWBrS1LY1PYRWHlGey085RBjhA1B9gLzqKyXG2YEv793Vpk/rSfMCSRxcMyfOwceOt9+UgFXBhOhSaj2ICRL9pNr/e3Alsb1EOAjOOHz10W/WMR8CH4n0niLpl/oohb2E4IfTzdtyBkRGCTQ9ASYDUmBEiD7sdIRLPF/k65a+k0ArjkWwXcQpDNGjkCNNc2V3t+TGOjrYQo8L4BtAxz2Azg1sjc4NQNRIGkHZtqRhdrEIhpiwwCUfez1JGh5juYomPuR08uuLcj7dUBf3jONW+++7ZdPnidXBWmAVY7xYJRn+2Sf5OzI0GBOoT+0LicomBdF7PSdvDkFfUtKYThBkuD4VTe13/jgmf3g4w9su721V6++tO36gaAenwVgFopssSgWmOcO+lGr9bjlz80WLNa1HTfX9Bnwp1kj27W0lzZbXnHTB//azQT8XcZ9tG8GPx0A6hdDy33rLPM1pdTKh+af+h0SC9nPtD6HnildhLZRWi9TwWvafdt22nypc5lAk96R1U8ChkTmBuQWFnNuuHEjhBq8B9ujMBk2wbjBd7Q92K6YB47IYjDXgZ4cyKD086ypjTubQb5hZfPZBWUcoPuK96bTK7LtOTYIfDr8Cq3mWoSn7xAkq+CgcAs492igfC738XUTp/i3oi8bEwY2DNLXp1vXvXWpmYNBQgfA64cffWQPm439+//6N/bZF69sfexsA6gVNjgCZoUMw9G2E5fy0UYg0vYL05SZHr6xdwiWMreLCiBcN9X4vGnjyl1BMGLBUIXWrrRX8VNyBiEhwI019JKUJYO2KufEuVTwivq+GOa+ISuWrIO0IU8QhbNYhC0020uhquDeZiztZE3lDrps4rYsRBZEbDRge748zITn1HybmZ2xKuhpo2Zf6RsF9foZFKzzd19zPb//6AQy5FcHHMTQ3OSbBgIVK6iZr6fn1PfzeXAc1iXlFXrCvPfC6uxDxtogKyCiNJbTRcu1om/Idu0GU2ujEz8Ww3hoPdUCqNGy6S6wZkqbJgnYbdtj6PytnXo2Hdi4Pje3Flv4w5bT/O6PPnyqW4yfjxYYLTBa4J1aYARc36l5x5OPFhgt8F0t8Pv/8ccEPfHKIKmAILyfQQQdl1P4xQzFZ15gBAGLM1GVou9aprUIiD7LQImYA7qGgABJFEjGQMBuBgYAuKqIVgZK8LvYtvlZyB0AAhKL17yQ5vmTrlsFw6KwUoeCKV7R2e//yNREsqUE7LDidZVCEFgrQFh/izWhQMhlCya2s4U9PKztzc21vb6+JmC5ZTDpKYSVeVaDCIA61AAN/U9/3ughBa8SGypYv0mHT4cKiM2sqdzP9tPKw0TQgki9ANVM2Q3eFplP5PLaLqpgs19RJ7Eu2NvgBUwrMU2VaiqQBc+HdNNajKs/AtiuWSO1p06GYx1w7affe1COawXRsbBJvE/Sks7ubQBR3Hvu14r5CAI0gKseuX32HJS3wVEfcI3NDzwf8WYUYvr6gCvtfp6c9DRL9BHAleOoOXcLgubxrVZ7EijVgb9ywJW0tmBVqXr8hOn40w6s9eoPHFz1tHSAVtj8IIsU4xP+yMyeL+b2yfNL++TD57ZZ39jrN1/ZbhvsVhxPsBUgX2xekGW5se1uQ8blenNn6/WDbaDdChkB9AMW8IMPmkWBpzk3fqYzT03PfSn3uSz3omMkt6JnGGrLOvKynmZpsMDPNH7C34TPlS/OgCuuke9FQMR5kP6UsdXvV9qKElihTA7fHEGqP9muIYdQfCp9pftu+GOAjfDt8BkAW/c7FCJD8TMvUIY2JiDHDQ//HUBsNwGoCj+ADTi0y9QWSxTd8uKPi+6CWrrT6TLYxgsk04fkABpMGq+VNeftU4sROeMu6UYHotrzG9JBDbCaG0TirIm1F0BgmS6wQZY24SBtM0Pxx66zjz/5xL5Y7+3Hf/4T+/zNrW1sbpuy++Us4P00fA3x8ShKCJuS6e/3zD4gXVB2UP+P33vuU30GMwtTkn0Km7tdxS6FD8I5uYEWDFtcKwOuXWitq69gnvbx4O/wm3F+/MR4Qio+9WBDUsBZzn2GK1umIf63vt3rffWzKHozWCoIpjGSx66KPrr1pDlbJX2cNVw3SPR7XcNU/VOt4fozqP/1+Hgf+kb/vfz9r3Mu3l+sC/JarHqTurl6DkBsNwzbtWX7Pfkbn91rn8tPUkFG993nrt3O6dkP8TNtZqigaQY6Y32R/Wlv2RI74PkaQ/fhpzm9x3Nv9aglAAAgAElEQVT3rH712BzcztlD5/pnvzkyXJ8eEeMRowVGC7xLC4yA67u07nju0QKjBb6zBVA0S4CrFlcnu/MRCEvTVXqnGcjEZ3kBl88h8KEu+msAmdlV+foCqzKLVgxXnUfHAGzF9fBTEgB5l166sAI5JRkAAEQMW7FoS4DEhSuCbg+yiJdEWheYYpQ5CHYY3keK5ILFUxxsxnqawHMqwIRCKnMwXCMoQuBdnyUzT1C8CdWvJ7Y9HuzN9Y29vbmz2/UDwUvXznNml4OikgBw8BcvMYSz3m0NpPppb2JAuXzBSU2tk+CLldPjuShDQLZs+l6Sl3V5goltUWU9gnJqBCr1Tg+RerITnTyYrEwvP8BLWwDkzIF5L0Ty7+jzNnUw2HHS3yvAq1IFCSZXcCqfGX2K3LYELHpg7g/MvhdfAOAq2QvJF/SxX16lpCn62PEn1Et2KO1GWUNn9jpTGDIZ3wxw/S4O4ylw9B8z4BqUN5cACWkPtj1YkB0Yri7Rkf/J7znT29sL7NbldGrPV0v74GJJwPXh4cbevn1lO+itHnfuk7hZ5QMbjG/4mP1+4yDrZm1399B6hr/bFbkStC0Y9PLPYs07+7qCVi0gk0FO+XRtiDnw6qBv9R8VtDkHjJXAXOn5Z9hvlEpJQGv/3vpM+/YeNObaPl2OCy1M+UTPOIi08mCyUrs2ChoWKQH6Hvj3kI+hk/UNNHyfdtgfbEPQ+862ay9OBq1esvfJmjTr7JlhmsBXug7I494g5TidHQ2yM9AIR9GtxRwM5CubTS9sNgX7dWkTaquygmLxCWA/CgyMhPwETCrDIjacsrOJoogxXRTfkR2ZdLLdCXlRPjQ5+i5+2YUUCvrUcrm0D37jN+znv/zK/q+f/LW9etjbetLZjhrT+PrBDlNoEjiwOw29afpE+kvApPJ9tdpRLRiIedHnRveLoWEtCZEo6EbF7CgQ6JaJ6U+bpZGGr/kQckB4+aaoS0oIQGXfEPAqhmm4Ymq9AnzH51GEC5XdxXDVJquD2KfzZ173CGBuQcUyH8LuoRvfm9VkC3RLbRJTV9rnHs0xnMObfzpPKQY5wHAdAiPb8f7U3PEY6NiCn+25aI8GcD05Jubds/PQI1kMmqPzObOd/P1ge6f536fkiYOt6cvtPeSMLPXZvAbVV5+aQ5+ysT4/1169MfM1TtYCqkNtPvQc5dTHo/3eP/3ka1xpPGS0wGiB0QLvzgIj4PrubDueebTAaIHvwQLQcM1SATngral2vogX4IpFWgtQ4nOBTzmdNv+ewSncuvRSWzaEzo1jyNwKlipYQTiHmKxi0gpw1UIXxwgArkxSB0Qyq2O/8RRc6cuKnSuz5mcUACGWrcA0HosAhwxes8ViHjpyleFIcJISphMCrvwbKeDU+kNQ76ADGTvQiCULDpWuu9DWm9rdZmO3D/d2fXdnDw8Ptj14ERhvLy8ngZDFwdfKcsiL5d5iX0GZ+KisiB7MlmDZNLJiJT2V4BHjPFwXcgGuz+hwaMTrhbXh7+0P0KUMBgbr90TaYNiPKdsFyYyUWrGMCDT4iynOWQc1AZ4VWOmDS45KK56qwITYs0odZZ+cua6i+pICkAri+G0WUNhLudOK7OsRFApwDXP48yJtt9FA6AVOjvQG0Svp3MWzK9B2WB0MMgdcoeEKsLMDCKBgfCBVECDBN3l94+CwYcDmq7H9nmDAPnpvTbb0uYDz3DkeL5oFkKP/zRbcY9No8yW0dx2kgYZrgHADYAf6xC60XQG2QvbharGwi66zy+XcPv3oI7JV37x9aYfd2vb7NTWMwXB1divAOmQL7Oz+4c4e7u/4kxqt9Bnew7KmtX53EMPBGPXjk/7c3HMPHOJnQzoRoclZmIh+DxnUlTWp7JnA2gosDTPxTgDXKLrl2zb98eNs9lOAqc4rB6bna1OKuq2h++qbaQ6i0g+TxdqR9Sophm7+jNXF5QePkE6J9Hacc7+7tYf7W7u9ubb727e2friz42Hrmr0Yi4dgtwKoxbW60KSO9PQF2LAd9GPntpgvrSP4uiL7ddatbDKDHIEX+XLnGSrN7IxFVCZsH5zVot9cGXu57+N3Zpto3ip+NaROAoyMI4pLZkHFfUi9TKd28eyZPfvkU/vJ3/69/cV/+1u7n8xtg3k3ShtNwHANvwvWZxdMVMrvoOCYNt8IXKqCvW+mgeUL+ZnSFz29oaaGRxaH92/v4/Vf/7fic6IwV9nII/iueagW5kR7RH25unkJ2QL2FS+URTmgBLiK7corD4CC6vME5TgHPPIKoFvjQEBe8XdFecGfG4BrAWDTpo/WdH0ZqLqR2J639afZX5y726HvlHHfbNAMneMUHKwblvnc5bjGto9eP/p3Zk23U6LvJUhaqbbKkB8bmr/ys+ZnyT5Ox3DdWb+g5Uj0a58c8/Sp9XRdh9QNvbw2+TZto7Ydes6v0+75uXGf/+K3Pv0my4rx2NECowVGC3zvFhgB1+/dpOMJRwuMFvg+LQDAtYByEWIgsBJLKrOfWjYq7sNZHlMvNBU6aXlBJsA13zOul8+V2QcCc/Ezyw4gCNVxrMydwNMsPaDrZNZu1n7VsQzKN1sezgAULBak35a0YddhZXXrKPSEeyJgCvCH6fsuI4DvuK6f2XK5YHDGQEdph4kBKXuhQA1YM2DERvImAzoAtrTPdudFyEKmAcKASE1ebzcsqvXmFtXIAfA5mBLqc1HwysEJvcScrO1cgwxntDrLqAYEkevZsNIUnKjiOY6nDp+qJCs9NApyeWDgjFwPKEJDMfLy830VIDwxSQoLNYJKPk9ovKr9M4gv0FpAE+2qFM+CkkbgEwXNXKvXU07xvSPaLoKwylz1+5dcAU7lDFsHULLkAPRq8ZKGK20QDUGgPdNkwr45QEO/cGAo2jXO50G1n8hBbTzYwY7odxh7BFy9GM25QNS74SPh/hN47DcGYBtH9RQD9jG/1gKm3y/g6hqurY/y7hZGId7lfYSsbfqfmQOulBepEh3YfNH3yEYPvWQUFFpMzD64WFl3PNpy3tkPPv3Udvs1JQUOe2dKQqOVLNedFxqcTPf2cP9AVuvDwz0/8+0R7xNgY8pvtUAK7zPurYALJwVjTi2fgdchcCaDYUxpL6ni/XM5918bObWD0cclWnzxLQSnk/24v+IcfAGuRZMxUJAMdsiPaN5hEUDKwMbGVPxO+G66s+kUEgCeKo+faFNtqi2WH9lieUlGJ4BXjOqqN42CdRu7vbu2r7783O5u3tp2e882NMoMwCneaevG7DizWYfNOJw/QF1cuwNgFrrfM2zYodAWAOAL6xYf2HKxZB+bouAW7g+s2+Lzi4ePMZ8KfiWNVncpAbpHAckKIHk70D44nYrCobAXmX1+Dc6bbkj3g8uZXX3wkU0vn9mf/N8/sZ9/+crWNrVdaHbzVLEJCF+Gwm0CLGcosFnJhC4zUNqSOxv8R58XALCTXH3TiuBzBmCbokXYI9D8R+AK/U9jUn6/aKj7GAL4jrafLzqen+MpWg+sXP88hAsImAc7NsBizuvBhGyVV3pgHIC3aAMfv+2EIMkgb5MMivFYgM0luyOYraEdq97Q37ToO3VdLo9pXePb+vdz881wdk0f9O19Nwqutd5I87lvKPeB0UfnjMZ+PX/efNGze+rc2T7Tub3KsqZKbGzZMz+/5nNfD6TnKGMzNrZSIcfcP9yLn0o9FA8wsMHa2kb3mm1Y1rvp4Az2PtYn1M9GwPWxXjh+NlpgtMD7sMAIuL4PK4/XGC0wWuBbW+Bf/rs/7qWgaaEpYDADlHnBJmBULFAddxIgxJ3hu0rfFwMJxzqbyAtsZDasFpsCXrW4IygWC+m8oBUAx0A+FWJR+n97fbFRdL58PT4DgiuyjxxQVYDHZfnh6DqJ0G4M0IBgIgKf0HoDsCUQdz4HWOwAsuyGolVgyYilCwAFxwCwBYCBAFF6r7i3jsCsyxSAlftmvbX7+3u7vX+wzXbHkNPBjQjgUlqiQMkaiAFg7RfCYUq0+JdglCY2ifRZteD3eDfYrdCrdGXU0ABF+3hevuvNeXtkoE8FP0qnJWPW2breLn5xB1ydweOopgfmXtlcmsBVF5jfIfAjkCwjlH41pr2GBoOYQQRdWakcwXANhnLQVX8P9byUlqnnwFUBuKJ/1AIxKaBmZO9HcyxlNnKpMu7HO2AgUIrfKHYogCsBEFQGBycMrDEvmqW+3DqFyYnh+0c8RYD9tgG5rvI/MuBawagKINJHQh+V5OzhVF76HYC5lBPY23JytA8vVzbZH2w+m9mnn/6AKeav33xpu+2D7XcP1GrlZtNuTwbm4bimlAAKY3nxLG1gBOAamp7CItw/1n6WU5TbNsyAQQuyPvZ3BZGggXp++oHQTCWuOzW8gquHkgpdfEuyY2GNJwDbwVgBD33wzTe4nIUoZhvGMwDO1cqLVUEXd7PZ2na7s/1hQzAbn8OfcwMFYJ9Y4rOlQXJgsVj59+dLQlteSMoLP6FdXn71wl6/emG7zT3bDqrVh/3WJge0Jfwf/gWjH+RXsGsBqpI1CTByYos5+hLmFU95xz1NuxU33cB+XSxQcGvFgl7UnZ1gtIczyfxOaaPm4kuUvgjAxp1LgLbBSlYqfWweksFJXWJopDrQCAkFgq3htw7c3ZnZ6uqZvXx7Y798+ZrsVvR1FImjfVX07bD3Ipm7ne2wQeQ7Fu7lovCU+7S+bmv1Y5VR7f3OaZ7s4vU/7lfxH7CiY/6jj9dmSDyDywkInNZc4jqtsDc2Qn1dE8UUhQEHoxbTG2ql+fggRu0bz9oHS0DqyRySGK4Z2CojKGm45jVPAcxRqK2wmN1mmmtojjI20jyThuf3Dbi2oHD2BC3Ah3VA9iknoGZsIpX5tNEjxbNl8Pq816mftNfIYHT+jPfKCSr3K/kubWDnTew++FvmuNSHe4Brc+8nwPGkbjLl59I9Vsb5sLM9B3qfa4/s91vQdQRcv07PGo8ZLTBa4NfJAiPg+uvUGuO9jBYYLXBigf/13/xR0dDDh4WBmdJQsQBDwJSBOzFgc2q9FtR58dkCEaqirUUdA5yuK7IGjJfSwlzXFhibWbRisTLQAugUGm2SHFCxLYGtAnwVp83BTgsmbU69c4DVIyldT3IDYj8tlyumoPK+kNZd0A4P4PA+AkwAp8uVp4kSdEGgh39MwweoGinuZK1UWQYW40HQB3vs9wzCEUQiGMT729nMoH94fXtnb29u7WGzsz2ZEyGg2jBBxPzy9nCIlOGF2lksOAZtVTlVALaCX7Zb6JwCeNhGGj0wpeDckc3lwbQzt7ydKhiIp8rBmPqVt7vZlOzgSaRL4pnArnIQCccqRXkoeBNTSvebAXpccwsJBKfcsZu6TqwXWZEub35WjQmdh/BvCbZVsCZ61MRsG+zeSQ74pZ+Jm+tOtT5LG/C+alBXgalg2KLdaG//R7B1YjaPSt0tw/UkCGNAeR4dawHRoWD1MRd6Lm2f1lE8m07wTQDcXzXDlfy/MwxXB1w9YM4BfW0/H5Oz486WdrTnqznbsZt29tFHn9iz5xf25u2Xtn64Ieh6OG5sv0O1d//ebn9HSQH4td3eNV7d5zmAAcBd4L2nz1emlrMX+31K/Tu3pYJujak6DzirT++ftv/54ka89wy4xvxS+3uwD2MzLhfqqpkVfSCisNYDsIOvaX1JuVc4qllHhurl5TPruoXZAYCpDwNnvwrA9ufooMkr/0/gcGt7bLB1c1uuLqm5SjASToAbSQfbbu7t9esv7PXLL2y9vvaNkv3aJjvX/Ubb7SE1ACAW0ipUgnZWNW4R8iOL+dzBPkgaQOaAmOouNoLAegXYurLF8oIA7Ky7tAm0Xgm2SzQ7FaMi4BrSKiFnwrksioABzMWGITe6gnEJs4jtWqmtdfMIoCv8Gj0mslqwJggJnPDwtAu24ARKQ4Z4z7/9PWRpbPcHu9/Cbjt72Gz5b41CZAS9oPNaN93UV/v90+cXbhBm9q42svZexBF9CMUs6bvBkkZWC7IBpA8b+shoHwLcMwuA29ckkPsB4OzzTpWRwVynTAIBruxzUTRLux15ftKYlIar1iwn40nzd/OBzoViZNiEBOs2r7O0eah5Z9hPV9/fMlwf8+vnPms3a1q/MuQP8zHt/PKY5A2fP01dJ/4ofGA1SkCnsTkse1f/3GcPcxO3kRLKbeRjrG9zXasFT3VvPcBVW6hnilod6Skrg7UPLGNz+3GGa26jc+Brvs8M5qsv5P6kdsrzWdsP9NnIcP02o2f8zmiB0QLfpwVGwPX7tOZ4rtECowW+dwv8L//qDz0YARiIIk6RGqo0UCzsuRQFa49goS86oXnHYL/JkRZAx/NFKr1uOksEaPEnUFQLPH1HACsAWumx4jsCeh0o9WreWCiXVFJoH4a8QbfoAkxG4RfXyCop7jjXxPX5cJ4cyHPBOp1Yt5jbarWyJSpKL5fOfAlGLoHPCHoAiAq8dDaNgwS73da2603RnGXqOgppIXhAsZtIhQT7SOmWehamVELCYB6AR9y77DPl+1OG7vebrb29e7Cb+wfbQveRLLKorsHvIWj2gNBBBodGcZxCCMUytBPBUQddVeCrt6D3yMAQTKPKuBiuPOsUwW4wb8DUisJitcIv7sWZJMy6Jfjbr0wNEAOFVhhWh3wDWFMuY+jBM9UMo395O+RK1v3UQAUgBMHx/PEwSlNVX/Q29Qrg8Yj86Yw5B0oJygZbJfdxXQOgt8Bc2hT2TOmvADiUvkhwDGOP7GJ/5VTYytRGmx0pHwB9SNr8sCfgCkBhNV+QLdlFWNYP1mrLPaEe2KodnPqajNXGM/U0aZ2U67Zrvu1FR07B3vxOPtepgq3bUa/0a7RVqtT2NbxkuW4A795W/kVuRQT7WOA+20bgjZjJLMDkxfM0TtiXlBZKtr2zIfEe2mdpB7tcdM5Kns7s8vLKPvnBJ/bwcG031y9tt7szsy0Zkt4/oOW6se0uwFZqWvvNFsAjMaY5XvR5A3b2xrA2Achmh1+PDQ3sNXHzxxmffG6e1M2DdlHaPVLcJzMVqOsbPc8DZTw0m0A8L6/j9yy/xHEKoBMZAQGA0i/RlimDIRyP+5BoQGxaBXOS89N0aovF0pZLMFQBlM4M+2Pw+dCVpq+ZAtCc+wYXi2Ihw0BZADjOtb5xZmQrrFbPeM5jsO9xT7vN2m7efmVfvviZrTc3KBNohy0kCNB+eJYNpSIwZgHy4toohsY0fVabn1k3mdkcjNc5siemNpsDfAXz3v9hgw+bhHgOsG7JeAUAPEOBRTwbijRCCmBqB3rP/5+9N22SbEmuwzz3rap6eT0zEAEMRIMEmEjqj4sSSAAiCUngYhBo+hkyyQTOzFu7ttwX2TnuJ67fyMyq7jf9Hvjh5rN61ZV58y4eER7hJ44fx3kgUzO2EX5GDiazbaKvg3HKewl7sIgZ7gnAsCQfNEYCqdYWlQP+8Icun1NAKTZrSKNQEiM2Llkk0r3/8YR7RFEuZAUcbXtwuZz1ZmPL7c6WW99ggM3RLkBDlVY9PDVFt3ze1dD1h4IUh89j/mLmQvQvtHs/gfSYo/keJQH6zCQZj3x9A2kHSs1w7DfMx1OvYWZrE9DlZmJjKeZVH0fu1X3SYEu351XNgcUhxZgLb5yBRQLH3MSEpAHsHl/SACpSR+4dZQOBsbwTbdJEIT0f4Jk5WkZSoqaHIUUX1lAvWSdp7tVGYzx3AV2T72/WFKG/G4z02qerrxaf/wLg2vqufFXcQzMtpY0pzbVlro9skuhP56Bl++7y5xnILP4ygafOfk7rggugq7arW4uPpOdOReRo77xh1dimPTlrrtRGQBkhyQeXBbGAZvn6al0I2ar8vJlYgXv6p13RrPbk1/3VWaCzwM9ugQ5w/dlN3l2ws0Bngc+xwP/yl3/rQRgjk1hYeVHmAAn6dkAmtPRZQz9MRY5U5V0AKQMeAkLSGGwYUDnVXwF5Dihy0SoxYRF06XuSLxBIiyAVBaQQmCOYRPEsMWF4fcScRccLQJcHSnhWpuumSsi6Bs4DRhTA1tFk7AVMqLXaBKsCR5W+zWulCvL8N2yJy++dJYX73O92zljCT7ANEeg6XuiVkAXiAZhFIDhAResRmFm+oHbtULMRtP8YgIGhNLDt0ex5tbHH52fb4pp4eLHAigyCF6bKbI7SVypGswJJBW65T5W00hNkDDxQQeBMGUwBrAF2eLAbRcUE4AB4QGquCqcxxTQCdIL6YLl6wizbC+fHlRCzEHBF0JwA14qBl4OD3L/QTgjuAajV77P7A7TMgWh66AbEVBqvfyjQ91LQBcYWnz1iNYew0f8E0HkYFHicYOhWyrXGCdl/2BgAgGNHMsXQDiMUsBmNbQxGFoD1VvBcBYkvsFv5LBc2T17yJex/FYiGv+v3FcJfA3x5jleKYjWWunJHwar+VN9Xt5f+Bhgg+C4D4wJdtFHA7irAtbRhW6aj8XcudjzsHW1sBwKuw9jQAHD3/qv3Nhya/fDD72y/f7ZB72C77dq2240dqFft/lQM0AbvaIJs+dsapLgGBpT+D71KPgyY6/7jCAx8kQrInQh6wQ8hLd/b1xvsYHsCh9wQCDC0JR8S6ePs47FpR5anGGnUxHbZFvdtDs7hWTebrdkAQKHLrOgz90net8How/n8+eGLkL7uYO2JgCr6I7Q5xzaZzmw8npPpSqCQoDXuRQUcoecKdiMkYDyDgGDkESxXnBOZDABwZ2TMDqZTGzC1v4edJ9vvlvb1b/9vu3/4nR2PGzvuocftGRD4IegKgBP6vLwufmNMA98EexRzAbIZMH8MrMdnH9p46Gnu1PwG+zWYqq45CtbrwkbjhQ2GM/6MpzMbTeaUQFARRs3JuDbnVN6Ps6Vb4HgARSjwll8ODGeH2EgvtN7WPEIA39tSL7GmnaE54AYvN3kJqDprFvZAlsDu1KdUzmqzJQMWm4rYTCSoSxZoSB3EBiH7V7g7ZkhIuzt8NOd8bNDiMyxogvnt6wvfjMV6grICQ5fz8c3dyEApLGKMkWCWS+89zT+S6fbxFVhrAiox1lx8IADRtIHgdmqAXWnW+twT8gVxTbVr7QuwGZcBOfljjXf21pT2zitGm/H9tG9V+w66herzFiDMpIv2uq/4VTfwWRaArl9vzuv9/H2q6iozpdrMz88h256DplUXTizhxndJKqKGf1/+bm6HbH/ZxxWJ/aU2aZ8xWj+tw/IzuSqN+/sa7PXskWaDoYwFZeL4RS9dLt5TsbK8QdAcLnbtpTbBex3g+oJpu486C3QW+Fks0AGuP4uZu4t0Fugs8GMt8Bd/9e+bNG0CrgG7sDhFBLQE+JxZU7TgYoEnWcgaTBWzQYu0evGroFqBoIDGnPoudqsCN/zOjFgESrutA7IARFXsC9d0CQQAUCwZQ1BQQJCzl1w/TkCF6/xNbT5HUD6OgNeBgHx9nJvvBRNCqanO/AoQAAFxpHF6bSPXY3x6eqIOo4PXTWEk2QYBoV8rqo6TGQHA1Vmx5LQWUAJsS9d1BTiCwir7o1HGAEHq43pj292WrCAGE8RRErsm0lpzv8lAWQ2ctUC0YGWJswgQk+Bi8HcAwspmhVGlQBBxF4AGga0MOIPpCiYFmMWwLxmBXr3aowwAlyc7BsiXdesE+ufAUc+VAzk80w5gTwIlFQCpXV8DXL0UTPPKwZX6Os+Z0nNbzExIDkjzlqBAZkciLgoAiEBMpOYCoHEj8QeAMX7QN3C/M2wSAJQBUBPFXK77g+uBVw4Ks10unUuB5CXA9fK1rzBcxZ6r4tvzYLldxfnsGlUq7mvB9iXAlT6LEpANWuPCG5KKFHPM2eEAvAC6+iaGH5cBgsYHUjgY3EobnQ62mIxsTKa0F966ubuxN3c39vT80babB7MjALGNrVZLOwGsC0AxS6LU7XMpGNcxtS3qcVLqZzNyd+SKxfh67vORKQAGKFLgwYgkQBUAKzRlCXCGzqpY/+of9L/R5bLNA9al/RzM9sJ1eDXg4NEMKfbKCmBxMGfE+m8vVOQvZ5/jFNzgoubtyva7DcFZAKxgggKghMQLJGHGI99Mcx8hGRX4y9gk7Ltf2pNhvOGcciDo5+DzYDKz6WTOufG0h57rs3333T/YDz/8xuy0sx6YlBirwSA97re234WOKRjO0Ou2HjfjMI+hrQ3j34UYHFSkxquzWyE7MAbrFcWzKC2D+Rhs15nd3r63t+9/YTe372wwnLCgIuYT2IJSFLh3gb2h/SwgX2Mp913c+UsgDXMmElCnc+i9Y6+t16n5pEgD4Psxt5IJSk302IwkwDwkg9i1yV0iYLs72Ga7tY/BgvU53TeEcRxhI6i2QKohOQhtsnKNgp+9pD961Jp1sE0ZMLC333vOpvH+LLDMGa+eDREM7wBd0ZW8CFgjRYB5i/MnfPYFwFV9vu1L3eu4vRoQUBsPGeiUn8FvbfJpLsqAK7XK09yc/YKeQ2uYaz4cz1K3dfnbJz33lwnMLH/HZJ7Xivk56mvW65EacL22mZSf/dI5L91fXq9e+vySPepnrM+h73CjoZp2r81Pl85J9ZIE1OZj2L6xY+u/AngtYH9bisGfrcxo3lZRcvXaPWEuoDcKoD73N3y/kxS4PFq6dzsLdBb4+SzQAa4/n627K3UW6CzwIywAwLUsFIcBMFKjzQPQIwJEpC6DXTMeM+UOL1/sNgUb8iIsg3WXFrLSWhWAIJaNgrH8vuQB9B0FyAySDl6IC//G+/i3NGWxqC/Kdim9zdOhnJ126J2YGjqfz206nSS9Vjxj5PCHTQUgNovOKCKSgk4xeLSo9aJPUeTreCLY+vj4aDsycZ1RmYES6eR6sAemlbNssNwmCEnGZ8gPEFxz2QGC1WDrssp2j6Dkcru15Xplq82OKehkoIKxRtDVw9Pm1QSbbNuiZtYASGpz3q+0GYJpRgAwAgrcD8+ctfVYOCiYvCXwcO8fN/MAACAASURBVFasB4hRBTtMDk1SBCjUz2O9skYiwFmuDnuWIL5iuGablgBfTFlqKPoNupatv9Su6mf1UCpAAuVlA1i/UmBLtsKzERQogaZAObexk/9gL0+BJaYa7L+8EaEAlVqdYLkGGxSnHRBwHdqUxV4coL4EhPjzvMRyOQ+S64C2tomADAEzeE4AF7x+6iNh7XNJgUjND2zpR3iv3IUvA+HXTlo/mzZe0C7gRRYYr2IWuQyG0u4BGjnTr/Z/jY/0NkYq7wDj+HiwxXhg0/G4pJOPp2N7/+6NDYc9W63u7bBb2eGwIVgIOQGkpAs4UzpnBscyMKF/Xwuesz38GCZ2Fyqe9xAAihPqhfYGQ45RbBiBESkmK92/k9aiuF2wU8HMjJRU2tJ3ehJwpE2s6CLB8BMYKB/u4xb2hU+Lgnpk3Qp4byA1B2AbkAsAMLId9vsN/exwOKHvQ82kHmRkIOES7OTRYOTzWtw3PItLJgBsdgkd8usPAJZ948znJ/iukCvA9/sD2x92tnz+nnquj08/kLHqI92Zf5AEwfd5HsjejMd2e/OG11qt1rZ8frL15tl2AImPe+udXAMcL/r94YDAN2UFxjObzW/t7duv7P1XAFrfWH8AoPVkux3Ytnvb71zOJvuSMh+LfZ+ooFnSI0rDNf6xZr8XwLXxzZJ1cW1VwJ+RZl+nx7N/iDnqawj4MYLznDO9eBjAfmjnYjMRNmJWTa9vm37fVsejrTYbe16uOddBlzvUZq2PmaPIYYRvZxugYBeYz9po7RGIlt6rSICyOditvG5hhPo4R4uUwlWcl8VmRao/AFfvj83maCN70MceghiumntC6gcAuc9FwXMtv5tzuV/R+SN7pADGnk1RWKYCtHORrePhTKc/zxfeBM381vafMeibSfNchiYBrjpPmY+j+Og1YPKSz8p+rgZc5bM1f9dz+aX5KwO8NXCZs7I+dTLKttI8fWntgPXMdbs237gIuHoduNZasWXbwnD19UaZ5bVbHftoeZ1Tt6tvB/hL/lvHcPPtArNW7finf/ThU83VHddZoLNAZ4GfxAId4PqTmLU7aWeBzgJfygKSFMD5jrHYZsXmgevYobgTAFcswphmB4EzQTfaXU83cwmM0sJMgZ9AAQFmGcwUq1WgK8HEfr8U1hKoSWDvcGJgnY/JduF1EeimAInHhkTAeA5GKwqheJEMacUKpMvAXb1YJViXtLgcJG3AATKumpLxBBBhzyVS/lFtnOBF6PcFo1XAMc6FoJxsnYEDriMcM3RNQASnAGMReJHxC9AH76va9gDarl6cBMEo0jE3CPQPYog6GF2RULxdCSi5rqj/3YB0akcwhwVJOauiKdYiTValiLPNGaR6sS7q5QZLrSlWHeBjsMwGRaPVAWuyhQG6xmWRPV4A19BGa4LiALgrIFz9kgWHApRU8aEmCJMe5fmzN4FQSDlUjMZLgVJhG6VUSgT3DsR6TxUYQ1kGbCAE4Eo7se82zE7ILLg+qOttyjZgt86gMwy7vBQw87HaGwl5vNRFsy75mNaYIBsyD/7rmK4Tbqq05C/lxPhYrwOudV/OQGUJ7CO45aMlOQj+O+6XKqEc203Boqz7qk0J7yLRfseTjXonMlwnA7PZeBKbMajrBC3Xmb1/f2eH/dq2m2c7HiApsLLjfmMbsjWdYVmA4UrKoTZlDSbIf9XHOXwEfVKAN/ArI5vOFjYaTtgft6guL4a1pGWYas3tEC8eFH4266sWZwKd15g76jGKYyCZwAr2lE5w8A7+GC/40/FkWtAqQnPc5PCnEMDhrD/PagCrdbvbxPkO9PVggE4mC8oJALwrIy+KA2oTT+dxFMnbG34W94MfcrSPAEwhowDmK45Dir/bA24YBbR2u5U9PNzbw/3vyKB0/iXmK+guA7z2592eejadzu39+w82GIz4/nq9svV2aZvVk22XD7ZarXwTI7RMB/0h56wPv/gD++Uv/9Bu794QlAbICgYo0vD3O/gOgLXOjK83A2Tn2r+3fEGInVwH7qOwZJHsaVPUAbjmPtdaFzinueiKs2BhSGzQB/Wh3evzPpm8ZCf3KT8AuYcBZC1QAA0blr2e7Q4newwN8y0YvQBcqckavOVya74eAOjeZA80jGrfTIDsQNrMo9RF4/Mz5Kj+LN/haxN0UQc1XX8XIGxsOGCskX3bLkKX28clMGi5ND83mwlFSkMazOGnil9gLbcA6YvkgYNoZIPHWi4Dj97uvrlZsnQugq4V4FozWROwV/sb2qikq7ycVn9t3smA6yXf3eq/yT4v+UZ9lkHgbJs8Z9Q+tfZnNZDcAlgje0l2uT6u2nfL65eCpOebouXo2EApmRZpStS8XjYGpHcf83cBW8t6Nvc97xvXfAXur2O4Xuqx3XudBToL/JwW6ADXn9Pa3bU6C3QW+GwLFA1XLOyGXlyCbB9olxkqoA+g0tcAKwEO4kIMBFPgX7MJtUhT0EdNPI9Sz7TdtIAWqEBgsbCO/LEy2ONgahMsIThHUCzAlkxFAI9Fp84oFTCfzWwynTAltI/0zCjkwbRPFvbx4h+qXp8DhzaY3NapxfFk5IQeLquMk3kVTB6G5n2CrZsVgnJnreHFAmTxfF4d2aUCFAAicIYEAVhU+M3gKTTpBPSC9eTyCQ7g4ABmoJvZ9ngq1aD3ZJt62noGvAvgFAwex/aCCxpMzib4UFCo7ibgCQxH0Mgc1HOQCmn8UaUaGqoAb1DYJbIPW4wM6TQeD0VCgc+H4JX2C+wFj9egXwX4LkHlBW3RAvIjoFW1eWopeptTYkKMrErbLQdWkhS4DEQ3GnP4PGu46ngW2AHoGkCIF1XyoljOmgsWFcGSzDXGM2O8AUBxLT1pt0G/dTGd2XwE5l5OP61AEIKt113Ea4BrDnLzvz/F6XhS4nWGLW380olCfuHqIdWp64BWf+d+XvpE3lS4ALhyLLY08Jy5J8C1VHlPIHwOvllTiHq7ZuPTwUa9IwFXpKLzFYDk3d3Cbm/ntl092n4PH7G0/W5l2w3AVzA2G83Na0DAJfvUz14fQ7C417cRtElnNyzsB+Bqu0WRJy/uhcwGgDFNWroXfjKAiNjIoQRGI61Q/DWLionw3Gg46h7IxpOOpXi2wWh14DWL+zpQl8dSgcHJknf9Vh9PwWTn5tTExuOFTae3fL7JFJIxQe6NjSBn4QIccyapSNoOIgPbg18G8AoJAvRmaLOCKRmMQvocjM0DGZr7w96Wz9/Z/cd7W6+XUeQOPckLZcEPbveu3QqA+82brzg8VuuV7Q5bL4e43dhqvaY29353sOl0Zh8+/MJ+9atf2eLmjkWydtsD24l9gz5E6fGuYZv7ew0q5X5wNl7iw08BhuhP0yZsUDRb3SyPbW7mqbBUZMmQARj6pSfSQD0zwH166HoHADs2zLPIuJnYAPq+kJzoD+3Y69t2v7OHzc6W2NTc7zn/Yi5jBgxBKfR26XDjb7Sh+1q0hfywt6XPN15IjT2an7MwotinZV3i84qrYkAr3nXvWcwwdHe993LAF9ZsGQfFvzQarHncNv9uFzA6/77Syn13stg91iJUigpgLcs30c6UdmjYjDUo6xkhmdEs9xVj8uXppT2Ur8kOpF5TbwxQ6SWtSfKz52P1/qf03XoeP39ml5+o39fccekal+4RWtPu6q+xh9teOd8XXaAypVJafwsAzlkWYquqrf0EmmrSs/io9f2l5jnzferfrfupJpBOw/XSrNu911mgs8DPaYEOcP05rd1dq7NAZ4HPtsC/+uv/EBqfRw9cyJxzNgnZk9BvchnUSKdrpxCKaaiFmQBGX8N5RWml/deLNgWAWsyKASuGhrT7CF4Fy6qlyQmAKgpmifmKY8EKYir+xAN2aKACYJ1MmkrNAFVRuKQOWAq4xsTadmCUF9nC5PRMuH7Wl0V66ZE6sqEFR43CoW3WK3t6evb00ngmHNMUAnM2jAeJQwaD3ia+IHa1QaXyAszw9wGI8JmOB7JiPUUWlBUvrIVgE8HoZruzNWUiHAXhoj1XpSXg2nMWZiqU0m67Nnim6tSuV+tgLItbRRC+PTojjIA7dFTJpnNAGawvyhzg+NAPZsGWiBQRMqIwFH8AWfPcXjSL9xRBntpN/SODC3UAIXTg4jHBRs39IgOuqGiuvq3fLXAtgW6QcuAYiIryKshEYDXGBW0QRc0O0MiM7xe9QQVDXjudTF+XbPBACaxXANK3s7ndToZkQssGdTDowFrCXGudvVe8RwFVog9eh0/PT+QbM9e/kTc4Lt2GijR9qoO7FmzXQKXarrwPNlGAKV5czl/UJRbTpzDQMBrdOTrTuykc1epbZFKebNzvEXAdnA42HQ5ZnA9gjuvxup96+/bOFtOhLZc/sNr9YbckwxWbM/AXmeWq/lc/a+1nBazkflv6N56pP7LpdMEUdfgcAKnQZnXNSciKotASWKPb8FkAqIK5GQYKkxSpGb9W2E+SuJKQSKxt3zxwKQr4LvVd/B1dPzV5sFuTvCjcmGQWwLzHfWvjhOcejGwxf2u3tx9sOJhy3A2GfRtPUOkeN6mCZGCdbvnsSCWfjEc2mYEVOwX/kmxfAS/DYd9GQM9txC7NTaNI68Y96H6OhxV1eJdP9/b4dG+73dpZ3rhP+v6e7Xcn2++PNpnMbL64scPpYPeP99yUGxn0WSc2m81tPr+1N+/e22x+w+/utnvbo5DUzlnP9NUBKNJ3hM+51OZ4j1XPBQByCmgzxOGDm42oC6OuHC8AMI1tzinXx3psa9IReUK++yQx8FySIPxbFIl0H+ys/iF0UGPO7FN6Z2iD0ZDyA5hHj9SaH5Dt+7hc2ZqyOhiqGGvJC/EWXV6A49VN6Gn5klzQHBnyMF4gUrZy9noG2MgQdWQQNUi5SYq5C6ArZQaSlEKRDkj3VGbNIsvhthfr1aeHBF+3NoLa957bvpkf/X4vZfHwGO6PnAPCzWCUVISg49gTuQK2ngGHF4BW9a5Lm2StzaLQjXZ7NDZ4CQy8Nl/Um1D1vFD84xUg8hIY/pIfBuCawdbXfHZ931xPpYyqazagP4yN7tL+weSvv1NAZG4uxPystWD+/cpE3wGun7oq6Y7rLNBZ4KeyQAe4/lSW7c7bWaCzwBexwF//u7/jYovp1QGyEvwIhivCUgGuDOwikPMgD0GFL3wFeGbAVQu+rCGXQTx9rsVuTn8Eu0kAp4CGvGBsAiTosKKqtFe2BiCBz1iV+u0dP8OPa7FFCjeDIU+vY5qnWAeKbMh6dGalAq8M6DagrwcuWggLXOXnDKpBYYpiLgwY+/b89GT39/d2IpXRQQmALijYpWfgcwPwpZSCn1/anNDlw98Cg934J5czoMyAB3tDc0Yai3u4qBwDSQAO28PJ1gcE+l7F2wM4ARwA9PqlSIPaRnbwe8MC3VnPHjgEN8lRpygQgqDeGW8bAK74L9Lpt6wob2SB4X4YdnsupvMtEAB4JYii7zftD2wCph3YVANU9I7UyXTNS30v9xkFOU0q8jmnkuBPApv1/GpzAK7ZJurD+dx4jxsNcR7aIaQV8B6T68F03QPGa4J2SPhBizCPizNAEHYMIIssqtgYWMym9nYytgl1B0NHswJUIQ2SAVfaPL3af527lxzw1cHf686ozYavj//SgGt9fvmS/L7ey+Ao2awBSvP96CItxeNAF8l848aN+0UvJuUSGk0Af7LesUfgcjzo2Rij67C1Ya9nUxRuGk+8D4SfmE6g57qwYf9gj0/f2X6/JMNVgKtS7+s++JL9Lz2njgczcDx9azeLOxZg8mAd4+9AZuZ2ubRjVLV3qJ8WKv5CXUwjqUhgCAgiYptZdxyRDg6SOewZAG4z+MIAwAq40vACfVz4lfz5Q/+4bAz5vbuOMPC1kS1u3tnbt7+0yfgWkDaLCqIAFgFXMFG30Dn1H7BLAW4DXoc/nUxv7O72nd3eviUgivvEccfjlgzZyeiGvtufOVLR3QW6zz7Bv+0oM7BcfrSHxx9su16yyj030k4Aco3AIJMdwDKejgkIP358tPXT3t6+fW+//vV/a+/ef+V+e73hzx5fgCwNpEdoi6NnmwgYTJqMl/oG2KAN4HruBweRel76Sb05E3q6Am0EMsvfnuoqQa2bCD8fUj/eoN4tfCbx52i0UX1Dgj2B/wObVIWrHBwEKxkgKzYeWQyNIOzY+sOJbQ5mq+3elqutrbkJKh8bfSkkBNRlfe7xOVEsV98g9LHNzcq4Z/qI6I++d9mwuOGbhygCiSJr4Zel617ArmQXtiMmNm2KJZsLcAX4r/GU54ny7wQWN+NEmTaNjJBLB4j12PyWhmveuCy3yDY5Z3vWPlV/10AoLfVCqv/ZnJAkEXiuK4DrNd/3GhCbQdNLgGueF9Sva6C3bkf9je/mta6GQwZdX58zmyMEuF6a17wrZskbbQFGZkYArtpAabUn1wAhVRTrudLXNM+9sFGKc3WA6+e0ZHdsZ4HOAj+FBTrA9aewanfOzgKdBb6YBf76f/97X2/FQrpUbSZzqKEvlcVapNkRUNohJbudAtfo4TWBcWau6t8emCClMlI/eSmvOiy2KKG949F2+9Cii4UfgmYsaIeDEYFhBMc4DoxCMDtvbm/JHhvPJ2cpXAUc9WikgIOu7dbcMwOjSF/VdzK4SnAvBYkANal9G1WLnXmK1MJgALHI19Gen59t9YTCKP4MfA5oFRIUdtAY+p3UfxN4hkVxAiQIuhy2bDcEmpBFwHcAFhKoRppmMJCk9wm7Igh1Bk7fdkcj+MACLsGabGCUYO4l5gPvFTaKJLRSPCeCZAQE/CwFoAfoHKJdAEbEv/H5geWDPBjYgk0HpJHVdxBF4zMHsfB8qOqMF1Izx6jIPejZrO/MZLZRgNboK9C2RUDH56Duoeu+ehDkIXsBi4MlU4OIB7RBBNY5MCEghOePlMvM7MaZnZUMILhhS+G5CYWEhIAH6w0A5Uw0f3lfaIJ6BWyFOclB6kEywZ0IstjWaPfx2N5NRraYjG0M6YlUPIsFN3peIdtfiZ2UPEnDNbviXoQ+lLvOQI34u61E1nKiwEle8FttitTlO2y+3gJQMbbOMaPP85Hh63SeYioBaKwrBRa2w47ckAKbThIdAQaUjYkEnAPaAi8amwVjSlTurXc4sNDZfDqzE8YvNTzQjiObz8b29u2NnQ4re3r+aJvNPYtnASiEPin6NlKh8UNtUDL1kfofqd0qBkdJiugpYpkWlq77X6Ta39z9QfgNjkoCrcvnB1tvV2bHPaUsGhAom7UpYCW2nksvNJQo/eWARvjbwk734wJii8C/AQt8qBRYsIyRsjnEgdMAXGxCjlNHrJCq/+4d0u/fWQ+6nyi4tHm21eoji5JBP3a7UWEpzzhgNgY2egji9W0ynRKMfv/2l3Zz+47ZA4c9CiCi8OHBxpMxfe2RwIVnJmh8nVD06gCAd2277ZLA68P9vW230PD2zAW0nW8UHm3H+RRp6BNqzk5HN/b+q6+o2brZbgm0QlqC7NjQeFYqsHyIgGxi2nlsl/ERc1xr3J8f6G7u8qCq2Xn6dgaTPmc8XjpffWWtP9wDYq72vtQUr3If7NqprqUOn4gfAO+YFzH/LVcru9/sbQ3td24m90PbHPCo92fMQBlfVhFI34jr2eEIwQdfm0gjHgxG3Qv7bEjVYOy7tMDQRkPo/XrJLM47ZaPTix2qDTEriKXtbwYYDf+TijZK9qB8T/q0Ree7WXv4AIbNomho6B5z9EVbCzAW8J2misJ6bTZomxtrQMf22K/bFesBHZvXWrp/STf4voFvROe+hQ0F3yxtM1z9XO3Cn2HNpmOzsFQAk5JU8IqcrVcNspYPW4PJ1xccIalYH/9u0PwCxPOGBXDH9Vq2KX4urpZRfp2zkklqrVuiocpaITT4xSSPPfH2g8ZfPi/7swh0LmMtrV3zl7mZpA3y49H+uz98f/Hc3ZudBToLdBb4uSzQAa4/l6W763QW6Czwoyzwl3/zd6WoiSq0l91+gle+bCugo8AlVl32iukEO0ObVTIAuJlLzNYMlEgzrYCg1BFzxhMXr2RBOtjK93oIdvxvHsfqxQ2brz8ckil6c3tD5tgRDCNUg05MvhbrQQvHVIBF1+cdJEZFzZ6M1XQjGRD3UZghPbBnXVKAgSAKYe329vT0ZKvnJfXldC8AW/Fv2R/fAeAqG+JvFXiifVlsZkNgcBLsXoCneJ+fU2fXgegMFjfP4AwjZ5hBUxSs1wO1RR0v8OT1HLIz0AkwwgvsJNZaMHLdZNJvbcBWX6A7EAqAfX9yVhgA1h10F/keQFlcemCHngPoPNfRdWFpk6EDrpPTlkH1mAVVPJDCHbMoCGwV4ChOiMCVhUtCHzYS+JuxkoJZ3j/6fOiqOujpwV8pqBLFYLwASQRdEQAy4I5jMTB2J9fKdW3FSF0uVElFcA3ID3sL7OW1ldbq4RDZfSro4qmtzoYiyDAa2u14aLfTqc2QZsuNC3/MI8B/sGGZK3vdTfSqwlOf7VCqQjmf9/32jbUAhwsnKr1TweLnXSwxUP2L0ti7BLgS1Dt6aRFq6SHIJmscfQ3jPNK5o+hOyaaOQHpwOtl8PPINAYxTaGvutgRhFyjaN5tyvGHjAQWCxiP4sZG9fbOww3Fj9x9/Q9Buf0Ba/8b7EpmN0BNFUScU/HPmO4JnMuvDf5ExVzZCovgPcUqMiwHByPnigxe0229ttXq05+dH2wPYhfwBGPIJJGj5z/DSLfC7agdpNJdgvgIOXJf5OlreYhYn5rDOhzEh8AqMbci2wE84ARaMx5lNZ7d2++Y9sxyen+7tefmD7TbPfF5uOIXONzVgWcwQKp3wJT7PDAfQ/n5jb99+sPfvfmGz2Q03zNbrR/o1zDV96M2iGBPv0f0Q7Hc87Gx/WNt+t6bPpnb3BuDp2ja7dWwshdzKHptyuN7UPnz4A3tz9xXberlc8nstDd/oa75PGYBJ/JuPfsZI/bQdiZfaguNEc/OVNtPnNeD6qef9lGGsQm2FTRjMVwc83e9p05ZyA2C+hoQHi59N5gRcn9cbe3heUvv1EFkdcKiDoCO6UnqRv4zNM/hgn2O0kQhZl97JC3/RT/uCiTMoxo40XLmJyo3cYMAnORzOJzHjKgNDtqjHXA1Wavz5PIm+f+7kfR0C+6iYWXSbpEVbA3O5rRtQ9byFtMYBCJ4By7rN2S+pCdRsquTzevFNH894FrRbfhb5Va1psk+Rj6vvufm+ZyDUr2v9ubZh83dTUMqXOto08tZrztdIzaQ9o6vdu34WPY/GXO1jW4Ar9+q8//jaJVjXEuqI+nbXLu7ZXm3QNY/1S/0pM6D/7I+++pRh2x3TWaCzQGeBn8wCHeD6k5m2O3Fngc4CX8IC/+rf/ieepjBbIzj3qssoNOGFrgiaSWNToCiCPqSpRyq/Ft5NMBxSBRmwDRYKF4cHr1qfU7wFCuZzlCCOTIGmEBUCamcK9Wxxc2O3d3cOOFIvDWxRD1JV9VoLedkth6AKFMSScfCsqfibF6C4nkAWBuTUvo3URgGlKHpCpTwPIMA9Q+AMwBVprIf9wVllKQUxg6pj6NCFXAF+5yrelAzoI711x3PIZgL1vCiYa/D6IrxdtZjPGMEkWHrQTkUlcqS2sr2Txh8B90DuwObx/iAA0hf3zvqkIJ/zj0LHUEApmo1SAALhkY6KI4fQizyyEjpAV/QFVp1m20VKPoFHTzkGuASca3TcURuPen49s1Ho5DngCquHpiGJs1ENO4DvEDooQ4fXTEUxSpAtXcb4XP3jNAwmSNK3BbCrAP+092rrDriqCEsAqWREuY3EIsH9CTQp14jUS0kbOG8oCragDVSEzFGlANgHNgvAdT6eEIwmWBZP2vAEG69xHki1RQVeA0la/idS0fVctW/6NLinCYhfu3YOQC8FhJ/rG+tzuAqm8GmM4QCrKdPRN1CIXS8vwE+vMueV6vAKJjPuc9Lr2Q1A1cPRdpsNoZ1TaDxDK3R+s3AfRcY/mPvObp9Nx/bm7s6Oxyf74eN3BEOxibTdrtjfJpMpv7daQXJgw8sCzNHml+9g+GYFn4+s9+hv+P54Yrd37204mhukSu7vP9pq+Rj6rADzAQD3HShOjPC2bRuQJL+vvqzgP4NEGWRhdfr0U7dbDbjq86a9GkkXAKrMbEAxpT42nsBAHthgOLHp/JZ/Qxt1u1nafr8mGIrCUmKZgnm62axstweL1Dfr/N4wlsY2nSzs7duv7MOHX9F20Gfl/IJrTqY8v9tarNuDg7oHgORb24PZGoWcAAo/PN67vEx0GaSLj0dze/Pmvc2mC1utdgRmJSeRfXnxFdr0SdkZl/r+a+OpzImvAKp5Hrx2Hc6PnzbgS7/6nPFKMYRU7LDlv9leDdtUoB02NUsmyWhi49mcDPXd8WT3z0sW2YLGOTZxseHX7Ew5iCudc7h9yL7gmtxs8SUJ53fHaT25O2ZEzleUBopNV8+6iPuPQo0lC0a+Om0saE7P468G5/IaIgOu2af5/IQNlzyiEqsx5s4aR9e5tba7tnnt46Q9t5z1uSjoeAmU9WNjQ6glyaLsj5CVSBe5BFJe6p86jhkoidKaQcvik6SdW4HW7j+beVskhOYemmfPz138XqVpfDZnpaJa2VfqeV6a77RJjmO5NoiNc26qq8Bmapu6XeiDL/S9l8ZkPsef//GHzxm+3bGdBToLdBb44hboANcvbtLuhJ0FOgt8SQv8xb/5j4XhyrToYOIJxEPqHEGrQpdrNLwISIKVF6mYdVDN8IP5t1rNxe/421NjHSDAb4G+DGYi2C2BoIuYOq4HIBjid9Yj6AAJAabko1BWv8fzeaDl7FYtplW8S/epRbMAyRp05rUD1AqabwRfKCTj6fXFLoFoofK4M0f3UanYWRrH/cEeHx8Jutrh6Om/oTurZxdw7awqsNf83gXm4XZwj0grRVET2SizirVAR3Dl0gMcHQAAIABJREFUgK2zkliwI1L0nLUW5yVg6wAoGK4APtcoysJ0eKT/O32IQTTYmmJ7AhAN8I/pqyrUQK3YAJkJiPozQHOWjGGcD9dj7qanUoNdh6ImlKk4Hm0lcBHPSAmCXtyHd6U+9Q8dXAKkPAXbFZXFhXWFbiRxywz2k4Us+NJTENknIrUf3Wt0aqQhaoAet763kNFIRVWk08uCLdR4RN/ouw2D8Ua2LkACPm/D8GkDrlHxPNIUyWIFwzvYrrRFvOepz01KI8Cm8Whgk9HIpii0g98oJBPDj2D3BeZT25e8puL6kufxdixj6wID7jUMJvOPlOZaxv8Vau6PBVsvfU+gNJPwQ7bBr0/BirA3xtWAfoZgK9qYaa6hpQm2W2i54nwYg2/go8ZjW69W1ABlNqYdmVqOYxaziTNdh850p54r9IoHfZtOJnZzi42Zk339zW9ss13a6bRzrUeOk4NBUQAAIW1P/x1AIQd/0pPlWAztzkHf5rOF3dzcMaUa4N/zE8BW326BvilO55tsvnGTg/6mJ7RbNQOBHD9y+QkQzOCNGK56L7cLbAN/oM9y72uOE7TV9BS0D+wO4HU+v2ExsMkUgOvQx9MeBQ19Mw7+zkHXo6HQ4WaDImXQXF3S1ti0oyasgSUJ0HVOwPXNm3d2wEYQ2M1mlB6AtAuzAwJwNYKtYNGu7Wh726zX9A0AWyFTAImI+4/3XkTxBIB9bjc3b6zXG9pqubbNBpIvPjdqjtJvPe2n9v/PBVwvjfSXxnaxvph21WB/7fovfZ6fkXO5qlvlNOgEFPMYH7YxP8dcB9Bx6FrgY2imQ2ZgMrHRbMZMi0dsiK5Wtg7JG9cTx5mwuRdsV0nEKAOB66M+5zkw2R2Y8z5BNivnWZ7BC6YJKJYkDkHGtgxLawzkeSZl4uTxmG1HmZGwfckM4tj1ol2FkZmq3etcnJpFZxfkHFI3njzixS3LqyKMSv+1uR9JjsQ3Yl7zZVXzZf+3b1LmNSQLCsqvci5vF/vKgGnur217nLNuL61TC+D60hR3gTleniM6nOYt+BTm1+j9bLe0CV4uJ5+dNG4zoFwDrvnZfX/3nOHKFWpIgOUidvWz0h6JJX/mUxIgy/tNbYfv/g8d4PpKr+k+7izQWeCntkAHuP7UFu7O31mgs8DvZYF/+Vd/SxBPqfkZdCVoGdqcAha9AK8HGQANAcABAERgmANpAnSsQt8wCHGjOWDMzMvMctUDeVo5dDNDZiAqsOJewOxCxeYxAqZginItmIBZsB8FAORrZxZrlj3Q+5eBhUZWgYtdAn5iZ/kde7GWYFme9lyYKlVwu9nY8tlTQ8kYK3pkTTCdwVUsnyWHkIHokmYXzGAGdgQSPSBSWhvBErJaGrBE/yYKDlmGaHf87rOomGvEbe1om8OezFNqrDIig96ds/rwBkJaarQCsCCw0jwHgSack7qVDn4AZKbuGVnKDZjs2qgeMBBoP51sZQ4mo64Yru0QkPTXXHMMx4KHhKB2xMIkzkhmO7CoV2ilev5iILXO+FQBMvW5HNgAcC1afBfS7HanvffJaD/aDOB7yEBAs9H7nN+39wuXwmCgE8fm/t4CGwRKl6JCATpLdkEFuHhcaGsyqPe0WaSXgx09HU1sPvIiWt5PpX93nlbZOJA24Kqg7lqA2g7MGj7oJYd0jfn6kvPK7aLGvQrMXEgXvXTu80A/fEQFEPmmidsKgfPeXMoDvgh6zQAe5FsIepYS5wG4hszAeDiy94sb6x88NRxFlPoscjew/X5n2/3WRta3m8WCWp3YaKFfjBRlymiM+zZfwM/17dvvviYoCKmBwxEyAgcODr8H+CWB/MG2DYar+6UGcIXDwGYVGKHLNQDGZ9fTJgvMa9g7QIMiPY2WYrap+yvvd9oIgn/L40oSI7ndcsAPbWb9LUY/3U0ACJQHSQx0tkcV8Dfzjm8vEFSOjSaMEQDKFgxVgMyL+cKmY6jpQo8VKg87AtaQZdgfd7TDdre15+fvbbl6InsYn8F+kBd49+4r+9Uv/4n1hnPXGN9tKe2CcQc/hn4C3XGD/AMA1+OGrNkttLdPZpPxzBaLBe8VDNb1ekf9VrwPvNslBHA/TVvWIEizbdS0CDeX4s+myNTlbY7W2HpF1iG3Rw1m5c/KnRCnbF/36rhNHapuZ32U5/CL12sO5PP71khb/kB9BL+nsdk5GA2tNxrZCLrX05mNZzPK63y9WttqhfGF7Ar0N4ydARnMlN7AeEu60cy0wBabJEWAu8fcBDNgjnImt7NhM8syeJ1+v5ENo8fJfrdex9TAu54XriNnvOj9ek2Tx6D+7WsIv3p97TzuayCwnDt0dXNb6z75XoCO+dwazz5f+8VrX6FjcsEuX19KHqEBamufL7vxt4BtPWOs36geUq3lZAjfTAu71JuIqfZB/UwvzT2Xni/7bbVHbefa95W/w7eX+UgM7ABcXbu3fUf5Gvnf2V76BtZy2rjOQK+e4591gOul5u7e6yzQWeBntEAHuP6Mxu4u1Vmgs8DnWwAM15wmlsE9ps5ScytE8hnlBesOrKA9mImHwkzNjAoBXuQlJHCxDvSaQKFJfc2LOjFovYo9ikQNbTaf2Xy+sMEg6ZXFgr4PpmMsxqGVqGfL1y3PGAt2LTIzozTfl+6nXowSoE2MBE/l8mAPacMqRgAwerVcUsOV94YiYKFNi2NhtzpVj8F7FNTKgAbAbfwt5qgWvQJiPQhx5ltm7OK4RvoAkgSeJilQ1oH2iNiHPTv2zbb7I1Mt1yys5WA29O4AGOMHACo1dUv6tT+97NgUIoPuhDMBaRuypRtmmjNvAfb6+baDSI0jgxqsWs/UFgBGtq4UDKKQl0tABEAW/U2Vz9FHAdyQOQymTzBPnHTaMABhIwTrja6k63YWzTmAqD2HUQX68o8A+9hPgJhEkH6Iqmp4bBYBY4TkGsQCpfJmBy0iDTZVGw/msAqBSaNNmxFeRyvkLKhf6T/QAZ2MxjbD74H3F4BzuQ/XIIgql8uL8Hkqgrq+cxbAu1GuOiCe5yWs9xXXxYAxFQKrAaiSyh/nqZ/tGtBagtYAAwQb006ScjBsLAFwcdY4n139gn3O0++9/ePn4KnDs8nU7gDkEFhbO0DaA+DqjLP1Zg1quYEZf3MD0HXqDFrSO8X679l0ikJKY5vNJ/bdd7+1+8dvec3dbh1FeELbOulDYicDWyECm5xxJV1K/fvEVGroTRO0ZfEff3L3b9jW8LR9+UT5Em18gV29AjMwGJwtcCj6cQ0yFL9VyQlkIAjXE+CqOST3Oz8W/iQ2deL5HAQGQxi/+9Ybjmx3MNtu9jadzFiobL9FFgSAz3cEnXktFLja7XyYmtl298giWyhc9rx8JOg6Gk7t7u69fXj/SxvP3lCGBXYbsXghshsO3FQBYHrYQnJga7sj2LS7oq04mcxsMb/ldTbrnW238I0AX13bVYUTZfP6N+/vZTlm93EVcHZpiOXx/NIQvHTcpbm8+I6K0ffK8G6xp18auy89g+4H2R/qqxrfuV+NuXGIomjeb7CBMhpPDFI8k9nMDBq9h709Pq/sabUxqKOzSF0UZDxAV1wzfbDABbjCv7NAoditBFxdVqC0h7RbA2TlvYWfdZ97GazW8+UNjdoPEhx+AbSsgVrZxf2a9/za/nk+0LWzLzgfk77pnOdNnjP1iXwNje183zpnPg6ZOXrp89LmSfs/32+Z7yIbJH+m6xUyQVrL6br6/iWbtPp/2P1sXooL+seaABv5BZ03kwOu2b/MVWkQ+FzUIOW0ZayV4DshUROKGK2hozmhPmf23S1b52vGv3WfHeD6mnfrPu8s0Fngp7ZAB7j+1Bbuzt9ZoLPA72UBFc3SQivrihKQQ1CilHIARQALkfqNlH4KmDWAagYNuZBzImUL5Gkv6DwNObMwc2ANgIPalTgmil6gKvSQBUpYnz3yBuMeApBREEHwLBbiAoNx/gKspmD/YvAYxaouAaJksETav547BzMEXKNIFEDS1XJlu+2WbGDwBXA9sYIphzAA480BWbQBAFmBcXgfwbx0XGHb6WhcQFpdF8cJQNVz5uf3VGMEVifrD0J3FOBpVHVuQFAJ06GAVd9W+4Ot9jvboTEHAxv12imWAEkZSgSzCeAeXkzfLSxjhKj+GkSf8IAHhUT8eJyerNmBa7ayrzjZz/UteYIARCM9kancAY3xfAA7o9AWWUhgy6IYDk5ONqwzb/3aHsAJAKUdwQaJ4IztWqV0OgPQWUulz4hRAhmMYLLaqW/7SKjODFfwXqlPG4xEBOLo22wnZqN6ETM+VylC4oyxwMGaVHaltQpwNS8Y1B966izOOQPLNUBXjof0zLXjgHRD/aoDyAy8nH/2MuDqkMO1V4Z2s7agd6xTpNBfC0ZV9Epnvxr4XtLmI2Tq914UDnmrLhsAuYsdRi38oaQ+EoDsICo6qreffsC6vl3c2Kjft+16FSnlsDIAVmiwjtnp16s9+/lo3LObm6kt5jMHXQ9ReRtCkNaz8WTEsXp3N7P15tF+9/U/MOW9F0xX+ikBrnyYRsOVdhPDFX2aBaYAIkML2oE+pMHKjmLIu35lo+GK8xQtTLJxT7bZQPvUi3nJf2eg45KURQZc1WYZFNPnAA00RlU0qs0O93YCaOr+eGiz2Swq1bMun03mM5vO52SRrldbFq06gT2KbbGTa3CD+Xr35i1Zv9wzCV8DX7laP9jD4w9RmKxv795+sLu7d7Y7wicDuA19TPSikCqAnz9uwVTd2B7FG09gvqP/DCkdMJ0u6O9XS8wJJ1uvdgRf3S94NkAjyHA+ZliAMMls1OMCqioZcL066lIq/guDs3yUr5NBqTO/UQGuL4FIuf0v3cMZqFgdRGZo2hgr10qbBJnihxJZsA42HV3n2udczEPUep15fxlMZ7baH+37xydb7/ecC/f0uUPjjBfujOAqpkzWMMT/Dr5mcs6qSwsJVKWvxryipAsd5/NRC5dLz6mxobk+r6Pyv/M6B1+vN3IP2L1MMjuXx56PqUtzQb6W35OPFbd5s1HDM9Qs59g0r9daDeDayD8JUNV56Hsr/Vk9h445W39WczcLHcaz6zlqsDX7oNfGQ34OT3BobHv23Vgn5+fJNhoGO1jfw7kuja/6Gn6/vhkgm+E2uFHNYp3uR3JT6Nx6Vt+I8/n3EuCax9+l8f/P//j9a6bqPu8s0Fmgs8BPaoEOcP1JzdudvLNAZ4Hf1wIAXMnyUGGkFKQACMJyrYB2SPPee1V5BOfkCg5c91WLN/yWVip217HAzwvTssgjCzFSWFPhKC1C+Z1g8SCYnsygkTd0yYB4gX3Fok5gq6AABoDZSBcEm3I8aJhZeQHL4xNbrZwv2aAAfsGWPFuYx5dwLoHULTsAhDkdKSMA9pcYeARNWRnbU8zxUuErgBbSn5XGqgp+ZTAXdlC+utsWPx7wOFPVATsBtrRbeg4UiQHqiWsA/HUQtmfDAbQiwV6NFDoU60J7otjMyWwLBhj0ZwmSRjuo6FOwAdl+gbuBWariKfgtmw5YHMgZwJ6yzDAIFFoesxs4CErgigGSR3UIajwtMwpY8EZRxMQL3zCyPSD49aRS6s1GERPqzQJsd1qry2IkVgyuB9vjPCx6En2KGquJMYscZH4Wz89+FYArngJXdrYxwnpnsiIFVe2NkmRksMWYwXc0/hD4nyil0Iwn6rgqdZKSnC4N4Fq6AbkEU3kUgKtBSxLkdDC3hkOb9kPblYW0pO3bSECo/9eA66XgLgeJ7UCsSUe96pPqvMbWgW3AlW2Ug/YTxot/IQfjOgX6VH6dgTRnmoF+dHnGOLcAV7Z5FKDaHU6263txOo0pB1TU1xuGKyuWg1V0PBHsvr25tcMOBZMAai7tsN8R5EHsP8Ym0nhk+x1AT/Q7sNfNbhZg8M9tNBiSoeRjKLSQ+0MHZm9nNhj07Le//X9tvfyBzNkacCWA329S8mvA1VOYXbaF/X/r6fQ+vEJSgIWgGsBV/RVt0ACs3pf0I7vShvFzqU/gczLt41X7aLxNCfC4VgZcyxwTOt1grhKU6fft9vYNgbOnxwfafDAe2nQ+o9b3YnbD8bpdb2y7W3McUXP1iB+078iGQ4C3Q+v3Zp4tcMKxzwRc8f77t7+0d+8+2N5G9LsuvYAxvrPjdkv5AOq1bp4JZmPjhID8EEWxMI9NCXhvlmA97229Oth2g+JrzoSHYjV7X7U5kMGOzwVcr51L5/wUQDSP/Wt+oLTl7wG41vda9x2fFZqX+k0DosV8EeNbm0zNvXnWAiVvMN/BZ5/MxqOxg7DYsJpMXd/19tZsMrPlfm8/PD4x6+PUG9m+5LIEcIpUfu4/g1Hom3LBPWwKN8Y8XWzO49uAq/7O831um/pZG5DNx3kGXPFvbWa7bdyPaDPB29DXSFpHyMdeBvbagFxh+xdw0NcieS2YQUNlKdUAXrOBEptayiJIciK++blv+QpqpqfilTXgmv0Qc4+qzYVLY6KsCYqOwCXP1Z472AaSAkqAbv5mDSDn9SRbJdUbaPqxNqIbbXR9lteaorAWW8demxScfFO6KZZWg6bclwsff+lp81q1A1yv94fuk84CnQX+8SzQAa7/eLbvrtxZoLPAJ1jgr/7m7wu4hLRHpWcyyCXwE+BXBLMKqrXw0wJMC9/M9mQF+FR9VQt8BKgM8Fn4x5ESsiETcMtF6BjgwtgLYhHEEpjVAGY8LoL2eqHfAmwSq0MAF9mVZEW53qwW4BlM0KJdC3F/Xi9sg1snu2kYgEQwnfhAu73t1lt7en6y3dYr1yNllWBZ6K+K3UiweOdpp2CdAegGQEMGWtgd30WwL6ABkgNonNweCq4QtAFsxj3rmfTM3k5HGwKsDKiWIHWSF2gFeNGHyvdPJ3sGJFDYwQjhXF4gko6jsBRs5KmyDLTIeAabCEm3TUq9gC3d5yFYyl7MKuo99/p2VCGuqhCWAkSx6KTF5uxWb1NW7iVg6wClAKZ6o4C2jE0FgkGhTUndPrBSqXG5J8vRgeA2owU2gp4sNXVhIwC4AUQhoAdQALtlcIp9lhIJrr/LYhsCWgTq6v5PyD73wmI8R1gc12UKtTmgiusjxRV9E4xk/AxGA5sPRgRgkWqNatW8Iul8HtBtD03KfCmMEVEbx3ulwZeDaR/blxmsfEYyvRpU1DH2jJIioG6+L8aaXNhrgNCpFyxr9df4LVuiIJzG8tm9Svs0CsPBMruTcXNhD0Y/Wg5jG2OTYxx2xhNhUwCgq4OvDGoDFEdht1sUQZrObb9BASRPuQfjEWN3CN3hwcDGYwB8I9tsdq77SW3sg93OpvZ2MbXR4GTb/pT9Dydn28YYmU2ntriZ2ePzg3399X+x4xEMyS2BW5R36zuV3AYnT5m/Bkj4psDR9jtomYYWbPiDtt9rJpQGpGlAGAE+mgv4t7SDW8XRM4DrUhfwSS5tjXnANRXZ9QZgdnuhL4xN2JkbFnvXQ4UOqxvd5WOY8n/zlb1588FWa6SEf7TV+hHQuU0mQ7u9vbU3b94SXNutN7bfbDzbAD45mHos1EMwvWHeC6w+2sAWixv74z/6tQ367zwD4wC7r+ywW9l282z77dLW62c7mDYsfY4ZjSbgUlrPprZ83lCrFT6f8gMsAtn4FPqrPJwuAEDs22JFimqYxmEN1OXlAEHIFzZALo23ery3zpeA80vLDgGFesZr59ccrv6Vv6fzXgLKsu0uXf+l99w/heY5iq2hVw0HNhqPrD8e2Wg2sdliZqPhyO6flvb9CttmPdv3Bigv58IA3AjEZqT/m/6u6IX7RhnZr+TTXi9OCJatAOL6OS89Q24Tar6HSxWImUFRrHHA1s8+NQO2/n7o5SfgsF7b+Xh1f5+LbPnGQ8r8SP0Lz5I3ONVedTuXzf0ks6Q+oQKAeZ2W15tn678AgrUx2Sr4lTbueA8++EtxtDxHcBWSGaf+9A5UMxsGm9zBTE+bubm9sl1q+6PvYT6ojy9/lz1119DnJmxV1LH4AW2/x4aCtuLPfEH4C66PYhWuY86ZwrFWTOudfL5/8euvPnfIdcd3Fugs0Fngi1qgA1y/qDm7k3UW6CzwpS3wF//rf/IgfjgsjCUHcKKIUoBjuu4lYFSVlLWILgvkqJGUQT8cI6YSF8CJ3arv4Rpgdk4WM4KPAkAFCuYFN84nMLYGXgsIl5gNOocf6ymEOn8OArTgVsDnhamaQg0OJiI1P4CtAM58HXuy02ZnTw+P9vDw4NqOiaWVgVAtXMlajZcCJwdpnQmrgCUzXmUvnU/BC4AcFpKKNs337WxaYGzOFskBrQBGMuWiMJlA3Bx07QaQGnBWmENpOQW8Z2tAqmTNnUpBKWepBgDcbwo48Z4D1Mf9QDuWZFc+u58DYAfL+ISeqYLKHBTlIIbnITPNfwobjoCrB0mZjac+xO/hmgE66ZyyL9siGIM1m0/9ahTFyjwIc8CLgFZh63gBIrWV2l/hFtqF/VtpmtGfBNQjI5S2IQjsmxQavwLxUKiMOrtiew9cGmTUG1FSAYW1hgMUAPIq2h5wwjbexwsDOIJ3MngBdAVgmvujnuVSW+RxSkAjpUDn77mdK4brZzu6FqLX9O2wNeBpvWogw/tgBLPQET71bAOAHUxsBeLBDAao4Cxh3zwgVEMZC7GvvfehYvmb2dwmw5Ftocu533mBpNWK7FGMQ7TBBH4OwM5gRD1Q6KmO0C52tPlkbG9v5nYcTaOgjrMec1Gg8Xhg88XChsOeffPtb+3+/ls79QD0b8i0I1P+2BSpa7dTbEgQWHbQrwZcL4EYue1qHWQBPfpN9nkUAWtAhwZwPbF6ugOt3p8PNh5Pgu1utkfRKWhfKwuDRRj1A1AW84MDrui6w8HEFvN39osP/429efvODqeDbbdLW62fbL1ZUmrjzd0baoD3TztbPT3Y09PSdhzz3PJwf0sgFY7JN0SGo7GNxlN7++4dz4v3D4c+75k6rfuVbVdL2+03djhs7XDEPS9sPPYidn7OPpms6+Xe7u+fyGav/ZD6Jn3UC5IB9bi7BnRlQC4PqQyYvORHL33nEhD42vnyPHMJRM3+W+fSnFOf+zXA9VOAykvuRT58CHCQGysuITKaoHDdyGaTic1u72wzmNgP94+23B7s1AfLUjr30i/3ZAuXYvJFkPsK8qFLcaxL9+nar03q+6e4QbW9AMB235BvhY862WHfbHJpbGsuynO8zqlx7H3EwWVpgbu9xPDOKe0Ny/Wl+y99vSqMp2uXuVGbuwmnzp/V82l+rtL/UwZO3af5jNyQUxHU841D+IDM/vV9yJg3IBUC+Z9Km72+zqV+q/urJY9boKen6/haWZlCnFCj0GhIueS7xrzk4P+FZ4nNNNwPiQ+avK5smjILKa3x9FzqL//jn3z4lG7aHdNZoLNAZ4GfzAId4PqTmbY7cWeBzgJfwgJ//b/95xZDVIsoAnOUC1Ct9ctarB5wOkiklFux15iqHul/WkDiWAX3vnHfpG/jeXAcQFBcHwBPzVJVcKigjQBEsF/PwIFkIAVT+u2pwV6Yqg5K9Rz4ugAIMTy18CQod8S1EUpFMSgW7PKL7lcb++Hb76jZqoVtBqrwbwCcOC8B1n6fdgHTlYAzKyI7WJivDbvgfdlczyOQXPcOMA0MSzDXctsQNLSjTZB2XgGu+DsXcVKb6fr6+9SHlEMwWSA5QADQizXg+XdgtXExL9ZwW9pBAK0CEDFRaW9g8NRrBfAJwDX+ffJCJTgn2CY1864O3gRYENCIgE7/JkYmmYBISVRbnIJ9nIPQVvATxZHUtcozRLAFoJvtHIERyEy4ZwKuZHy7jUufS/dXkLs4+Rkw6Pitg0HHI6ueq38QLO8Z+w1S1fGbYDlYrlEYBmAUgnkVBUOhH2iJAqDH+2UshG2cxxtp8z0wukKOIe7PWZ3OVBWTJvuk8h4CvAuAa+vYFp2vAfB1zKXAMX/f2WPNS+2ndwS4ZpsWUAHjiX3P+xwAV08ddpjYgRNn/1LzsRRtiwCdTGEHMgi0HE9kob6ZL2w6GtlmtbbtdkPAFfIiLLIE0BvFzQZ9m49HBm1q6HuuN1vbbNbUd8XVob+7uL0j4IP7QHsLcEWAD7ByMEQGQN/evrux9ebZfvu7/2Lr9ZP1+/BtkNHIki9tvUX0J2xs1ICr/Owlhmsea9J6zOMljy3KilCTNLdOYriGPSltQP3jgf3Jn/ypHXYn2253tt0t7enxkc8P2+8guwIwk6DYyI5I794D4Nyx4Njbt1/ZZLSwfn9i0zEKK44JtG62Kwd1sdF0AoNxSPYwAGs842a3tS1YxmSanmw+v7G3b945+BuvLf3pgeOOGzfIWCDb1pns+BxZG8h4mE6nNh7eUXdXPn6z2dr9x0f7+PHRTge0i2/KZGCx2BaZADE3aV5rdfCqr+fxcQmwugZSfvL4SuDNJaDwtfGp/nRpzrn23rV7q8d2Bth0rmu2uvR+Pp/3d5/H4P8gpYz3sDGCMcviWre3Nlvc2HJ3tI9PS9vuyIGPeboBXXlfvCA+df1sesLAPOvnkK/N65FLYHMGG/M6SO2Sv9Ne3/iGol5lPi/zo8+vdVtlm2ZwlxJG3HB2nf+sAXqpz57NZ1ljt2Kc1mAr74l1Pi/LSeB9jKO8BszPzmeosMdyPyrIWbRo3UK5HcC093VDsw4+QoqEj+3FNtmeWm9h7k0vnivmyUv9Ght0Z8fnN8oGbOjbR5aDAHF9uzwisq+qgoT5urkdpYL/6hjOtpdUzOlk/+JPfvk5w607trNAZ4HOAl/cAh3g+sVN2p2ws0BngS9pgX/zf/xfRfdTQJAAOlxnu9u0wC0FCRlozQt9AYB8L7Sh8sK3LBCVbpoKG0CrFWArXmQVBmiVF+9iX+bFuwBXLZK1cAQ7JS8yBR44gIhAu8380rMxEOk7kFgHG2J8QpgTi2umwqaCGHho2Gb99GyP9w8FcNV5BIhmlqsLvVQtAAAgAElEQVTew7MBlAH4gaJYzmp0wBXXFdiqZ9LzZNBPbQcACrYU+CHg2IMj169TMTTeSwQYTfDkbUAgMgBCsXCZ6h8gDhk+px417Rh2Ajhmoaoo/IJghlGAUof7BCX0os0rhiuKjwC8AFDaR9pmgLlqnzbg42fS8+m8WVKAwUXFalWAJsCDz03NX09dVh/U5zie/QzsXWmqJua02srZoA5AMvXfZWUZrAHY6kO7NoEXOr+nFDuAL2069IPc1iwuFsU5YEOA+bSlNFyp2Tqw6XBkYwCuQAvwTAS1+tbre9ElMDSBjnOsEvj3wl1ztHUqviHAlf0ccgbBMLpk/zq4rceNx6XtoDL7MfG/cr/In78WDI7Q30LzGddSG4nlTmGAMp7F7PYAGoDgrg+5hmBZIpU8NjzISIs03wK4cvwEswuH4i+yXGNz43TihsbbxS2lHQCyAqTbrJFy7jrN6JFIW0ZbzycopATfNyEDc7OBrucq5ErQJma3tze2mM8dBDh4v0A/9aZ0qQN8tLiZ2Gw2scenj/btt19TwqDfh+5wMHCxIcB2FOpjBP+00SPWdO53AmYUpOe2rQutZLCVfTt8QZaXUdqyj8tIwZYO6t5sMrmxD1/9yrabre33z2QI394ubLl8cu1byMyMJtRe/fj0TPaqs3P3fH80mlJaYDKZ22g8s5ubBXcNIOuAFH6NZaDABKy5+Ta0wTA0rKHjiswHpI3v9vTJm92O7HZnubswygBgMliqBHPgn8c2nsxZ1BHn69mkMOJx3Y8fP9o3X39LXXO8BnQMTZZBHlfaMMoAUh4PrbGTNg3xfm6n18ZNbudr59c5MwD10rE6vj7mU4FE75sNOnYJZMvzv2yU58HX7q/+PK9h2Do9yAP4mALWxqwBSIBAkmU2YHG1+d17648h6bG25XoTRel6RbecPpZzomRjovBhuvgZ6Ep5kqZftDb7kl+r536cR9kwsoc2cfOxeeNDa5A8r+6x0VQxTtVH5eMbMNSZwJQSgJNKYOQlwLQGXAWQZv8ivy0T1QDqpblHa85rgGuZr6NoVv089KVF49avnOdo+jRs/kN6ShvJymyQtEIU08z3Xc9fdZ9t/V11yPNxWxMDqgJXWovo3mOjND+HLlG3owDX2nfk46+Nabz/z/64Y7h+rr/pju8s0Fngy1qgA1y/rD27s3UW6CzwhS0gwFVBWk4hB5vHtamaxV5OOdXCNQdSCrh9MQmdQmdxahGfwSos0pU2CR1DsJh0H77IdX2sDI4peKgXzbqGjiU4Emn6uKbSrvNiGhWt6wVpASxxz2SyNalyBMWCqaBFPit7ExgMhsXpxIIpBFsDXCHA0vNK2gItyYhCgZXdrqVRq0U4C3AE0KrASbYVMJ7PJSDan9WZeAJRWgEX79UBV7wINApYjXYqz5YCL9y7A9V9svfAngADkJAzf7vOKqKuTQLRkfoOJIw6YdEnUD03B7gqAEWABiwWFFqjfivAWC/aQ7ZsYqbWgaqAyxJ0R9p9OS61o/pOzS7LfSsfk4MfMOnqQCr/jXOSxQ3mNyrcI/UfQBy1Xfs2Dl1IXUv34BsRqLzi7a70bvVX9gUCez1nQuMaGJ8BnOE5R32z6Xhk06EXf0FBGDJXqeaAVHgwIYfWc9oWbxvjSxq+c7Bdg8np4GK7oFGW/7gWnGVb1AH2eXJjc/R1KPayw2ObiDFEnVKAGSEXEX3NM339zHuDPnVThERjiQDj6WTrxDrD8b4J4Ug5rjXswY95miaBGPqGBrTug+3kiAPvY9Tv2910RuAbGp1PS+h6urTALljv1HJFIaWBUVZgNpsStBuOR2R3Pj4vfaMF1zqdbIbCTzc3ZMXilQFXf04vdDUY9myx8M2rh4ePdn//DfsMi4RTjwOgf2wLBPNaGwZZViD3vUtgazMvNMF/a0ONUhpeII7Fv2KjAkAp/g3/NZzeEBBF31+vkY6PtGdj6v2v//jXtls/2vPjRxa4ur//3va7Df0BNFjRRlsU2dtBs9Y3MrCJxsJXAzCGBzYcD2w2m9lifkP7UmYFhfFY1BAjCinhyBg4EnCdTBc2pq8b2Ha9teXqmfc/nc3IcKTVok8NgykLpm2vP7Q+QWDPTHDb+D3BpmC1fvvtN7Zer1z3En2W+ilpDKR5VhquL4GUL4Gpnwq06uqfenwG0l5aitTnuwSaqn+9dJ5Ln9V+pT7mtc9fO54bhCERArAVYx5scfhSyAwgOWQAKZDJ1GaLO5su7mx/7Nkz5ntsxIajYz8IJmIZSz5Mz9pdb2BsXGpz9ak8b9agIPtcAhXreYrHH5tid/p+Pnc977T9vJj+AiThT5o0fN1bvscaML5me92L/Id8cD0+XmrbDM7ie/JP/E5IPuV7zD7Ns3Gaq9V6tMjaYSm7Y2TyYG6IDSN8KwiwF8ez1lP02RWjvW4D2TvfG31FKmrV+F2xbV3fW2tV9R9JL702ttnf0+axEwnSq5pra+3nf94Brp/rwrrjOwt0FvjCFugA1y9s0O50nQU6C3xZC0jDVUCrwMGysEVgnlail0ApgRdaJGemLJUOIwU+L+b5FGDWIZ02WK1YGAoA1Dm1WMwL1XyMFtZaqGpRy78DsCwL0FRcy6tLn2sblmABQO/QP9c1arYjPwOzIVLJ8BvFrh4fH227cqaqMxcd2ESaKUAAACUCQ/EZmKv4wfGF9YGqyVEwLLPPJFGQn1f3p+cEiOMpuq7Fmp8Bz4cAEnqfNVMTADWBpvhezbRkGi4L/rjuIoOFAKZQddv/7tkWogURmCDgBDhI8KvohTaFNdhekSKPe2Ppo52zyBDTOLnSC+joOQW8FjA1BTIloAp2tIAkMR2zPcTmYwAjZliAbXiW1uaA7j0YruoLeTzwOwCXwbYD2GQn2x1cQgO3j4AIHFndQ83soTZljDekfu4PoeeqIc9g3flPzrRpWJ14BtRum46Qpj706tssMEYxQf5gg4GFn8DeJGgIMNbHAf49ouanA60O8Pp4lG+oCaqvARuvfZ492ecce+l7SOMn3I92l31UOI18RO9AGeBmH+WmEpjInjLqATDM1SjOOsMVwCfkFwBYuzYjBVMIyDgY7tIiJzvu9wRa3yxubGR9W293dn//YMvls7OkKcPiADBlBcYAcvo2G49tQVBwZMPR0Db7vT0BdAU4SZa5+4Q3Nwv6Emfy7s16LjPirHOOEqb64twEccdmz8+P9sPH78kCBWhEi5yQmg/NDvcVGg/aVKvBndINW8z/dtGsDGjwnPBDoefsEiFeOAjPfnd3Z7dvf2XzYO7Cz6GQ1GLx1vZbtAtA9K09PPxg33zz/9n9w3f0t5RvOGJeQco3GIQNI43gBpmJfesP8eMg0RAg7HDITS/IN4DVDVB2OIS9UZhxYj0Apz2Ap854xXUAluOc4+mkFMNzBuTJeoeo+E5Aos8xL61Z17tEsbSdPT4+UbP16RHtj37ibTVw6n/rVea7CqzLIIu+8F8z4HrtufK9Z//9EkD7mm947fMzI1dvyM+Xt+nr/S+f4iPLhH7hxM3MYX/IMTqeTm0yndn85s6G46ktNxtbbrEB4HMh5gMflAFMek56ulQzF7o9XgZcBcTlsam1AD+7sKuVgUhXhWk01DO4S89xPC9gmtumnCv2CuQvNTfndYm+V//OfqR+DvWJS/1dcgf6/ktgru6zrBm4HmyMk/sM7eEY+9lLx2GochNEWvLRrmxJaPn7cqUleaBWpi6vL5iK7AD7nFL+YXdqAfsd4Jp5zcZ+GNJb4d5b+qwu+xXrCmXPcOPvcs+vx1q2dQvoLV8/z/TKZ/7zDnB9zcV0n3cW6CzwE1ugA1x/YgN3p+8s0Fng97MAANe8cM0LcIIJBO/E2KnSmFSQJgXrOBdAAQS3CFhZ5TtSbfOinIvIMVhBDvJlUFSLPryfgS2CgREs5CBC7+k5lFqHZSLvIy1gm4AAYJJfW9fXc2pxTIZtSv/Ox3kwhvt2RhsW3cfdzlbLJX/AbvXU+0aHVYxU3V/WZ4XNBM7ShgDNqLPa89RxMtRc5zUDIlqk6950vypsIcAsB1k4dhLFwnLQm4HAGhRU4MH3CdZ4MS/8AMDj9fG717cD9HdD0xCV18luFRuWCGrDeGa8kgBXAF9Iu/c2gFl7Dl5GKj3vV4XJUuCamXXsP6wz4emR0nDNI4XgXLSN7Mn+VWm35b7psZUDMHrlYJ3nIxu3SV8XgM77Bvs4ZBdy0MnzqqBXsCbxnjYoBIaRqJMCN4HIxGEBuPY8lZ06riiOFe2hQFyFXBi+BTsHzFcyXgGCDb2/E9yLohtihuNvJEnncVp7nheBDz7/5/JYmytcOncLsIlDPSiGJqtLXECT0yUpfKPDpS4a3UydA8Swxqfkojf0GGQwelqxs9z4X2DZZB6TM44Gcl+AEng3k5mNen3b7g72/f1HapFq3O02a7YZ7Qs5AYA3fbPZGKCgs/2HwwnHwNPDE3VCcW28wDBfLBY2n814LMtoRa6w2wl+2tmVPH7UI/A6ngxttXomUxRMbfiu4x7bI77Ro36mjZ8MhtTghj7Lmoa5PTS2mIoL+0cBPB8bPW7c/OEf/qENxx8IDsN2uC4YudPJ3KbTGTcC1suNbbfPdv/0jf32N/+PrZfL2JRCdkLfRoO2j278tZfpdmIYisiNmPHgfs21OZlVMXHAtd+HzWc2md7YcOSZCAGTeRVybnTohF48iFtBjtN7X+CmhmsaY5Npvbq31Wpry+etPT9vS2E1bKRoQ6MeQ58DuLb8WaVt+RIYe2nF8KnHXzvute9f+zz3sWvP86JfCd/30irote9rTVBsjwyLYIw7gAlwrOlngx70st3fQgN7hE3j2dxm81sbLxa2P/VtvVlTQgYbW+iELp2BDAVMZBnaC2ZlsPNPp2YtlIGwemy1fF8AevLzec1SP5tAuLx53KyJ/NZcc9l9dW637B+l+CCpktrG9ffqc+Hv+hnye5fazDHKZu695JP0ue61zMWJxal70fV949IzdvK83Pg4Fazyjd+wTEvPlevAxBLFv/OGbb7X3K66HkRmtP47HwdedI0bSZJ+oi66z8f+jLEpEOsDtLP48y+1jWye7/3c9i/P2x3g+pL36T7rLNBZ4OewQAe4/hxW7q7RWaCzwI+2wF/+u/+zlcIGAEBMJ09PdcA1L2BLkSwGE1H9NqQHqCcZzEdWsI+Fe1lc93o2QiopKjcPkYbesM5q0LABD88ZGYUJmiQHtJAWs1OpTwI2zoMHBwq5wIz7ZgEEBOXDgbMeojDWJTYFwUaAL6w8g+rTS3t6eKBmIytrc3HsQIzuSYtZBTxZt1bv4RhouOI3zpWDJrzn4CbuWyAJUnZRiAeFzgbOAguwEdcnq6qkq7r2JFiqACDwrGU5rdQ7wG+J2ZjtivMMRw4uaLEOCNYLgoT8wmhsPTD5emab/cErgKPoUqTb93vDAkoSjFEKeFT9HXgJ4EAxvD+ikBFe/u8G0MxtStuG/B9ANhxHMDXpGrIfMnKDvGlTmMzfczZSi2lcA/LmjOUadC3MSYKXoUDIFM5IdVaqPiuqY1xUxbz4t6upKTWdQOrx6PIBLNgDsDmYxGTT+jnYDtAE7R1tDCY1UqMHXjhLQRmjL+q2hm6pJ2ETWfQqxH07DQFEBcM1isBI0gO3PZGeKWyC8RIayU0gLvVBd0etwK1N7DrzVw4YfjogK3/Cb4TGrxcnO7KfwZLsb9BlhUYrMsgT0Ko2JAAHkDn4TehlBKYlJxJMNQByDtSFfyDrNdI4vXJKaNTCoR1seOrZbUgKrHc7+/b7j/bwcE/AFSzZw25LtilBktHY5rOJTQZm497JpuOBTQmQTlkQCzISm9XKVuuVb3BEi2O83yzmNr+ZtzaNsKHhKbJs4WChQzO2Z9Mp0uYhWbCmzut2szQ7bhPz13VsxdKm30is79xw3k/bDFf2R21ykDnsQLuPj/h36N2+fffOvvrlnztbuA9wfGcff/jeptO5TcYzAqH4zvL53tbbB3t4+Ma++/a3tlkDvHS5DABfYK5JFgP3pNRaIeJoXclpwGaQXMD1UNwK89AIEhzjmWsco50HaOtBkcNxbBVWx46EF7wju7gHJn6knPdcfmezXdt2vSKQTeD72Lfvv3uwwwEjETB8kwZ8bU7BMZ8iKZDbogY0XwNA6wH4qcf/WMC1vl5eU9S+ogYMMzBX+94zP3NhJfQa4Jrvhc8XgCv9MSrBo99CWJwMemQOIEsAvQHSIdg06VFiYDCa2uzmxmZ3bwjmg9nO4nvhazkXgyGb/FwL1OMmIUdb6icNu7AGYC+1v0jTeXM4+2esU+hz8F/oeGebFr8a8wqP5dqBOUHh5zTB+R1QniTWF/l5cjte6zc6Xtepv5+fEXIjNahZ2yC3NcHIAI/pqypAlGuP2BytAVe6NhXCckp7w1Alao21Q2SaOM01bBF66Qlw1T3q3rWGy/eqjdqabe3f4UrAM4s4gbuGuGc90BNxzYd5K9u5kRSI+48bcTNcZvtmoLi5b7XzBfq0mf3ZH311YdR1b3UW6CzQWeDns0AHuP58tu6u1Fmgs8CPsMBf/c3ft6q7KoDJi0EtwvNiF8dpUY9FIoANX3EG5hUAHFal1ILF6hSBMXULhwQ0c6EZ3boW7qoar2AA10DKaQEclZ4VLLFmp98X5QI4xZLFe2QVAQgUMzKCZ88L9sWswDmCSQFuie2Zz0mgFQwxVg3v2XG7t4fvPxJwpcbmbsd7QIAPUFUBRWErqthWBAHZ3s5+6pPZmhfp+jefKUk96NyylS/IXcbgUtCDhTmAOdniLCBFkBnfz/bScVjIy55g5gq0FuioqvfUkxv0bYvCOaeTPa2XzjrsNaxpsN3I7AjWK1PjzAEfpNl50ASWcOi6pgJadfBFOwjUYTpzgLkAvEubOxCFnwISk5jo+p/73on6qyxwlVIQ9byqiKJrK2Ar2sbQ+qukLDSmqAUYAR6LaQVgCkgYzMvdAT/OiFY/13cbZrNYqNjY4Kde4CXCYfye9FGBHYCrg7O0AoAp9KrQgiPrMwK0Zhybj8sAxx2M7VEXkL9PPn4IbhGQdODfWc9GkJF2imIz7IeFNeRtUVdqbgXM8YdDrwE0RMB5ivRtger4nAwyMsbMVrZ3e4ZWKD7f6t+hq3qKCvW4xxGeCZWcQx5DwWn2axo7vvGUnj02FlwiIorclCDWq9dDzuHNfGHTwcieV0v79vvv7eH+gfaZz6FZavQRBLr7e7LkZpOpTcIPTUcjW8xnzBaANi82qTbbLSUG4Bco8xAyEXfTkc0XM5tO5WcABHo/Z5Zq6IrKP6C9IEkAvwSm63INuYOl7XZr6pvuD1s77AHComdi4yhaRO3LcdlkG4jl2hTN8YmAvjyYzRonDRMdbWc2ffPBPvziK7bDdre11XLLolfzGUCrMTcZdvu1LZePdtzv7OHhO/v+29/Zav3sermEHliqMNJqfdOgSJ6w/7jEAPVwhyho5UWtwE50EB1SKfBjrm/M47B5NZyZ9do6361NQYKn0OJe2i4KcrlfGdpsPLFD7419//33lJi55Iex0ZEBp3r6zuBJ8e1xUO2z62NfO1d9vvr4DO6dzS8X1hkvXf/SZ6+BoC+d77XvXnqW/N5rtqsB3rPzxYabxr8kjiAtMpkMbTob2fz21qbzG9scj7ZE8Teuf+BzBtSD9o0vB2MJf4b0hkNpl5mW9PYV5nVmpwBRc3/T/aPvUlM9bYbl73P9cyULocz9Sec9XyOzOa/16fpes53zfCcfcel49UX1T90Dz3XFNn6dWJym8VODs2UN6rBykAFigxJrvZyjH5kUDszG/nCAst5OnuniV+3b7uis9rxmafXJlLVT24/9IR5Om9qSEMD8C+DfNwwbaaTy77TRnm2na18bZxn45joy3WxNdvjTf/Lugkfo3uos0Fmgs8DPZ4EOcP35bN1dqbNAZ4EfYQEUzULgjx8EmfViXIsrLWy1iBTIxsVswCNcvKXiBEiDPewR/PdY9RmgglhxWc8qg1e6Xr6X1qI65A10XF6o4zilZeFzpfDnBaz0KJ0MGQARgggG6Y28ABmvSOsfgNUUulrB6uP9kFXgIPNxt7fnhydbPT27dmsAw2IH4j5yMRqCUgRsG3aYgjbZtRdaajx/FP3KNt+fXKoB7wmczov5DCCpTUsgA2bOQHqUEKlzkFrgqqrW1oxjptkSeHMgLduVzyT7iagYxZr2IU2BSt8AVdawHlO9PRxRheC9WHmnqMIeoA6ANcYuJShpa8Dm50bAiOOZOh6Aopiu3o+aVEZ+T0yeACwBuLLITyockf/t1emb4kuijDYgfqObS2A8FVRjj4uq5nif+q5gZELjloxcXFuMovZ1uKkR6fFMX+aGh/cj3A5ZmScUd+q7nAC1WJ3JxLAeOpTmhZ9o88T4ae7dAVRndjtL1CNGz5se9pwRDsa0t7f/rQIjggrY78kUdSCWcSrTaoNNfslPkfnb6LC6XxGDCGzVVCE65BfE4sSxRT4CIGvome7BQAoAwTO9UeDOAWtILyh4ZaV6PWoAyXxsgckAnsFiC5Yy7IogmixfpXYmOx22O+sfD3YzmdrNdGar9dq++e47Aq5oa6TLQzPUmdRAfV17FUW0puOJzSdj2m88HNlsOrbJ2Mc4QEGAoKvVmsx3gg4Y/0fXgZ7PpyEdAC3Shi2MTY0a3NCYmeD8M+8Xm82KWq9rgoeQLsHPxo4sFEdv6ZkAAcTrnA2Iik0Rb1xnv3o/9eMcYNV39Ht3GvNYMG+hrQogdDa5s+nsxvrQpu2NebbNemn7/db2u7Uddhv77ttv7PsfvrfTcWcHAOnBAsN1IMXCPhoyEUU/M+RP5GslfUM2K2UFhvT51DTmhhQ0txvZGdxzYbLDP8BHc6PRf3yTq892goTB47PZ11//rrD/5Dfc9p5i/hLgWg+Tl0DIlz7zrnmZnab3L4GYLb+aGI8Xh291/s95rh+xbPmsr9TP9imA7UvHlOktmM7c7CLjHdk7kBjo2WgysdnNnc1v77hxuNpsuKHmm7ixEVakmnzE+MCJHet4wrrdik+Oz2uW9AnXSN/N38e/c5FFHVfAVG2Sv2RdzZmcErxP1UDea30tXzcDe/X9vNSn5T9az582SM8fwXV5sx+sz9+0ecyRAFnhO+GjOXE0Z63vm9rhsaZkM6IwYKyN8TXM7UWzNclU1fep+8ssVM424cOzjbS+xMw66MUGcmRncH5WRw2ZGQ3Ra0Bz7jf+DBJPaN9lHRP89x3D9bP8UXdwZ4HOAl/eAh3g+uVt2p2xs0BngS9ogX/9b/+uSAgIUMuLLYIZiXGnBW4G/5iGrwJTnkfPwFTao0jbZOXnAGq4SA9QJgfgrUVenENgY2ZriiUqgFX3gmMAFOg8NTszF/Mi4QRgqiqSJ8BVQCMZT4kZ23zfmXUOup5ss1zZ08OjrZ+XXjkcqohRqT4HtPo3ATykFkK/EWn9kZotnVbaJzRLAbKJJajABvcHxoQAV7LgINEQIChB2GAyAkjPmoz+bEqbdiBH38sLbj033quBXTxfrmAvkBvfIcgtlkwAdQAvBHai3Z+RervZGABY8tKi0BGCErTLIJg/0LNT0Z0T6ZiRapuCjxpIQtwKVpyYPPiOAFSEDwSL4kF5T3ksRdEugrURDAtkaQWlAlzBsAw80tsIQZ0XyGK/CsY0+2MAuF4yx3VrtwCg9zsCqXw26LihEJBSB6XPRoDRz1EEBAi2OfjFwi4EdqFpObAJ+lXovfnYPZKlOrYBdUjZB1gpvV1ABcKWKmymMSTWkIOLzaaEzKb+W4LXCCYJtEpmIg4G4BqDM+zbdmQsSJIapBQGM7MtOIzS5E1guNqnH6nsrkHoxbD20U/YlyP1UgDpENIJKmQTFcg57gJQRIOQ/UrGacNMwnvULE4aegJePX8fGzA7O223BFzfLG5ts93Y7373tT08PHBjCwzL2WzGa3EzASxSpCij3QZDm08mNpmMaS2052wCRuqERXrA0MQHh93Bnp6e2IdQ7V6FWdAe88WUx8MvZBwsA4Y+HiO12A4EKXFP4wmK921tuXziz3a7scPeQU34Njim2FeLFN2Gec7zh/al+g9x3xhLau08tphKe/BNOd/0m9h4CDkFMHYX1h/e2XjsPgq7Lrvd1qB/C5+0Wj7Zd9//luxc3CdL2hTWtjKIQw6HQDp8vvdh2AbAN+xJwHU0sdFwSlkB+J0QY5A2iNsx+hFAYRYUPHiWB+QJegA8SGLEhsTQdtu9/cNvfrDn5+crgGsDVKnfvTatf0nAFW1wCVDN9/D7AK4CZT712V579pc+/xQAte3mm82Ia+fN5zwDbNP8gX+60rqPpxGK1WEDDJk844lNZgu7ub3lhvN2t7fNwQtIum19/LGTRVYJN60uVb66cqP1veH71wA1bgBGmnw9FjVfVTNiuWoBVePe6+vyeULS58cCrhfPmZ4799nMqC3rlwpwbd+H5ud2EdhLZmXvwGYdp0gArrFrWAGuLdBVmUq0L9rV9V7LZi3aN21anNmoOFVnPrsUlc/PvHPOZaEEwHlbGt0U7rJ+AK7Safdb9X7OTeK4v7wevTY2z46pjJQBV3z0Z13RrN/HfXXf7SzQWeALWKADXL+AEbtTdBboLPDTWeB/+td/S5BMxaW0CCOjjgwsZ+wVYCOlRQkoBNgKUFUv6iaGDiDeGyHwRwGoYGSR/ZbOqYV0vZDL1xR4KqBAIJ9+41iAjgjadQx+65wqVJVBWBTC4bG4l9BsdAZXw3QV8JirtdNGWFKfTiyO9QggZb2xIwpE7ZEe3xTL0nUbENfP7Uifg664b6WM4zNPsXfwUnbUPQlsJhswWKkCbjODCoCb2jCzax3M82s7OJB0bKNdeK9YpEeRHtlTTDZWZY/2y8B7AVwTm0MaorpXnHdF0KZn6+3Wntcr20bqP4NBpt07cIMUdk+9b7QiWS04ds0AACAASURBVFk+sS/URxScOCsy2BlBFkJwQnkBz69mN41E8GCrOvMVZqH+Z2jjKkDSc/OLsIlSFEN/2IFIabwdnL0bFcsZuAVQCJsJCGeq9G5LwJXxHCta+z2SWRngufSUC8oVQR/vKb6H50NxOo416LeOwMweEKACUMZiXQCZekipdrmBlnYvC0md7BiatnVgKEkBSknE+Gd8jerM2EThaHAQWfqZ1NeM9Hj/HNsT7gMcg2uLuhKES27Oyc/oBw6g7ihLkg/QeZyNTB1lpq97C3OcJAYWg8iQXmAbgNUaCemQsEUhHO8XjVSKxhz7OB4emwEx5sRoo38QcEtAzpm0h9Xahiezd7dIje/bb3/zO6aXOwBuZLgipR//3h92TOUHWxmAK7R3J+Mhi2Lh2qPB3tmvMwCEAPv61PODzbCptVk6G5Wge2wG4NwuGzC28cjHuYCJVn8uJg3N136PAOcE+rGDPvvo81KSAxvKDWBTgdsDAm0LoJo0EYNxqn6q8alNCG0e4G8U1PLPxcRF+4FxD3ERAKKuNw2t1el4ygJj6E94ZrMdN2/u7++Zug//73OCAEVsTDTgK7VbYb/RwObTBfViwW4djeY2my5sOHIZAXYQjumCuboNxfIlm3Easg07gtLwAaP+mGPx22+/s6+/+2jr9bqkEmcAE89bZwl87iyfQZuXwFjN6fn8eYxfu+7vC7jm6752f5/77Jee5VPPcQagSm4mTlAAvPj7GuCq64WyabD6vahdH+OUWvVjm86gs3xjs9nctqe9rfaQRnJvc+SX/QzcbGwJCpwzkwuAd+VhRWzPzE+tr/hckeGhr2vzQ3NiIwHTzgThd4vQi39b35UfyIDrp4Cu+dr5XNfaMT/7JfCyxqllg2vnbrdr7JaJK+9LDpd8oetX3k/z7LKB7jePF3g0uDVmYfAAL9aoMcHil+nFOTbEUbgxzIyQAIe9DiNfvjYT+zT8E0FZgavhtuib4z0W/Gu+fw2QvzSmOKdU7PXa73QM10/1PN1xnQU6C/xUFugA15/Kst15Owt0FvgiFvif/+o/tIJxLaZUGAsXoZ5dv99ijwqs4+KNKfJReT70MrlQQ4AajKKyQKY+qS8AyWhMMEsd2OgBWwFDKs4gQFXfI+so2IklCLgQGBDEIjgRQDMLoAQjL0CEwqiNAlICTAXIsAbRfkcGE2QEkMqngACgK+QUMrAh4FZprACTcN8C1GBvHCMphcPezye5AAGxahdoSqqtdAx+E2Td7QkMKSDIRaB80R5sryyhEAWpmKIcIKzOn9uFIFQEBBnYZkgR4DyLUSkAiLTybL8d2L0sSoZCWgd7WK/J1CODMQINBCr9nrcnwVIwVyUncSE1Wc+KEANgprigADsjymkKZESAnQt90S4AcSyKVxH8JDQYdoyAJWQJGrDJARkPjpyajMBKrNochBF4DJqKgGKCsREYRQzOdi2gL2UW8PzBcg3WDMFZhXIn6M7ubY+CKEyPjjakSHKAiNB2JQMLmyMAXAcOxEpWA88e+sbYOMibH9JtDfw9zNkwdvz+oKKZANfUj7xsHPwDgDK/p1wYLN4qRU2Uism2jKInDqhKAULn8DbBc+xh9wK4AmwDWOf3SMCUw8HTLp39i+I1IQlA/NUBSQXpZdMlJBNUwZqbDTE+dCxLjpV+4ZXId8ulnbY7u7u5scV0Yt9+85398MMPBEjRr3B/AESRfr4/7uwI8BCACwJvpqWPbDIc2nQyNpDGWbIJ7NXZxD8buQwAn23fI7AH4FE+SBshOHY2BYDqAK9kVs5A17Ih4UxOsqZ4H0OD7ADOt9m4lir0UyGb4n0yCvSxOJwDE35u+NimeF8ZnwLNSeoL1hnt4UVo2EqFJYt+5X7Rxw420MzAIQcrdTQYkbGNAkWuJd2z5XJljw+PlF0Qu1v3weJcANdZGG5AQAwgGJi0o8HExhMHXFk8a+AZA1lCwX2YJDSc+cznpKwA9LoHBnWD77+7t2+//sYel89FDiaD4TXwem0i/1RQtAYIcb7XAM7at9fHa879lHPlYy6d51PP8UUWNGkzLq8fXjr3S+uOS9+r+bF6ZodNYzOWGzO+vkD/nEAqZLGw2d3Cjv2eZ/9QdxTZBgM7coMNsjDOCJfNcjtpvVM2PlPRQo0v+Kf8yn2Dz1mxQOXneT2exPuO/EheRynD5KJdQ2rIieDtQno6PoPAut9LfUPPXIPLl9qp2Cfm4Lq9avvlzy8BrpxDOKdAVt5bk9If8nPRNnl8+HmajVyfK/zHszL8zxokzrZXIc1o+LKZJRt4TU/JuUiSwgsR6gK8IveJIH8Td4A5Im1u5v5Qg/JqizM7X9iQyHb881//4ksN3e48nQU6C3QW+FEW6ADXH2W27kudBToL/FwWAOCqxS8WYFoEKkDUewLM6kDMg1Kl8ToEBDCNTNJgVIj1xgUdWWIBzjKNWoBWAEsJMJUNdE+1REAOBhSE6D4BMuZ0+XwOnJdFrU4BcCK1VwBhMA+Uout6hdKsjCJCCLpPR9s8L5nWC8CHgPQOTDNIADgLQazVUlQD6d4BejBFN1jEYmWJaUxG6v5oE6QFA5AJSQewaZ3tBfgleBPBmsiSAmSPsehTozXaBq0dHMkL7swGKRW/BUwmNjJsDnadAjOxnPV9gb8MFELr1QOBKLyEf0MWl+W9Bww2oWO63mzsebmyHcCqYI5CRgDncUZrA7gSlE1avjmQAdC5DXt5/BjQLwuCNAp4ijsdymnAwwbYdIZczVAG8JeB5rPgMti7BCGRKh0MatwLgiO0q14OJEVLSgu55+w8PncF+OLZlFZ/kHRCbHDgMwCutJaC955XNgZjEgD8sH+yydCL1rEMRrBXBDyL4QrGIWwlwJ/tTX1K7//yF3p23qv06sjOdf1YgGHi1nhI6teM+LMEod7NAIoisHUAVYWzyLw9HZk2711eBVAEKrmttv1oW6Zz+iszXFuAK8ZQSCT4bwDFYDUG07nFcg/5BRUJi8/4bFEczDdhGpY0nnqLIlTLpYOmo5GtlksCgQBFwYBE22Ls3NzcMp1/D2mJPbRSwY5zqQ+x38fDPs8BjvBoCPbr2GYTsDLBWIYMAZNGPWV5s2U6O7RFWUAOtuufeD4AvPgBOJk3lFTYyq3b1jl0JV//PuQGwJgl8xXs9OWzLVdPBBzx4wAn4FBtOgB0dUkLynRIczrkT+AL1xsU6PKCbhrT3IzC+U57G/aDSRsABu4GvtoxDjz1KG1swZ+PyQweDvA+WOR72+231I5mfw+mr49/6TMOXMJgtmDBrn4f4C02jZD9IIkP7wdgILv/xYDGnXiFcGf8Duz5aUU288PHR9tFe2Y5nNbYb2NjZ1P+PybgWt/MpwK4rx33c6xrasDoGqCqe/kcwLWB1gKgrMBtbiJEej1BfWo/uz46dZZvFra4uyUYu9kfDLrl9HXYCQgeYt6Ezvakv41sBPbeJCGk43Jdp2zr8owV4HrWx6LoVrZJ8flpvdYCC+NeeviuniEBk7qPa4BrfpbyHEkj/lo7nbVzSvnP46yZrxqLVBhiAUh1LHHMAE65VuEGuW/q5Tm/nFsFAv1h/Lv8vq8FKU+QgHRls7jEkWe31GMnX6c5PjKkUuOKLc1Lc3LFfIZkHO97dDPVWq62aT2v52sLRK9tqr87SYGfw6t11+gs0FngJQt0gGvXPzoLdBb4r9oC//Iv/31hgfkO+jlIhwcQY0qLRu28kzEVgCu/D/aQdEGhWxXBh/b8sfx0sKJHoI0anZVmpq6nxayuKXAva4bmhaI+zwwQfO7glQOQWS8VKV8IgljxPIAGnY8sgQCYMsAmQBeFcTZPSy+QFednKlhcA+9tUZ1479VpcR0vfBOFycjS6hFMBZAK0BXPKeAUQCQACTI8mSLbLNgBmIARJ7YrvqfnImjBFGvvdjkoEWvPAT0AIefgIRftKYiU3QqbD8VkAlDOC/Bit3h+gQxsiyRVgO8Mh7quA64Ew0492+339rRa2Uek2gMQPzgIX8C6YL8JSCOoSWZdw6gBCxayAM33mnM4c87T9QR2OqtHIF7DJJUdCiEvJOpQkOr/Z+/Ng23Nr6uwfcZ775v6dbckYzA2UIBtMFMFM3go25g4jgEbMMSmsAlloCqESqqSIqmQFNMfIRQ4RSCVBDDBQ4KIhGws2ZaQbVkYRDDYIYFQTAmDJWQsdb/xzmdMrbX2+n37fPe8qfs9SYTvVr9+953zjfs37rXXXlvXyAJxdKryHqkdinYVqUSVvvxvsVZ3HS8UazLIBXAKifBuQz5D3kesWbEGCe9sESSQBMISjjtAerQr9D0zjRHsuymYrZATINsKoKn0RwkCoAgWNQgFpG7AkE6wlfcFKFgKfHSAq97XOnMabwmwu/2LjQ2aGvwuJMcuLZ1wYsoqJGPIdlE/m5LhWPt0HfsrWiOxL8sxFEkBFlADwxUMX7Lsc6ymQyrA1STbTlaE452SAgKPFYiBvqvsqLkBYzllKrIA1/ryMs4fHkMvIG5eO4rVYhEPHx6nrrXGtMb7QVy/fsS5Ybm8FEhHTWzoxwqkQTsdTKaUGYBGJJQYITEwn0/iaH4Q47mY8GBlBnSP15u4uLiMxWLJINA4i9Dh/dD+Zrsy+IN7NG3t1PUt8wb625qgqZjCel8BwgoeKdUYGqpnZ6exWJ7Hem3daLCuAf5q/tWasY1bt24RGGUfgiYtQIkRdE+XZOrifBXqWscM92Z/T9AWVwB9K2F79kH2i2QIJlNW8x7m8Hlh987JmpcsgAp6oR1gKyAUszneB0D2AQGxDY5wP8610WsB550t2iplSrYbsmrv3jmOe6/fi/NzvYMZxbbdzpz5SQRc63M8zQblSUBqBcr2jdGnucfzOuZ5A65XrmfQMrMHdkBRimiOtQaj/wH48nyLoMVcgY8bN1+K+dERQdcFsmGQzWFN1wIc1jWa604JDnpvU/vWowBXTW4O03aW9vX1dQbEDAzmOHEghMOsaJHW9uK46AGu+wDEeo40oa9qzj6pr/kabhf+rU3LzvrQ1k/OZ52cUL+f6X4I4ub5XEe2ZB2b4ZpCNZ518hLaNzColVNSC1hxS5PrA4OJnXas283BXI6XfP4dcLPsa1i8y/u1lgVguRNzq/VYzAZBFhGLBApw9VTjvVK1cQWC3dY7faoXVOiPhwFwfV4z13CdwQKDBd6oBQbA9Y1abjhvsMBggU+IBd71ng9qI06QRk41nHBWel8jnVN6ow1wzRRn8tUMLjI1DvqR0i2TzB0qe49jBYcZIE4W9QHYRcbcaBTLtYAig1/CWQoDLgFPRv/Lpg/p+tw4pvPBjWhqjnKjSOBmE1NWcRdziu+S37liNvx/gCdKz3bal8xOUIr+tp7VQIOKRY1ihTT40/OW+m1g0g45zoe0AAsi+XoAu6gDiOItYr3g2chKW6oSOIHKfE6cR8c+QXA6cHwopfwiLdGbcLy35Qns/BhgxL/NpBCAJMfK6fYEiQ0swVYph2CHhW1G1rLSmOlbZCob3kcM3izqQO8hZSYylZtAr5llPH8twIrMPMkPCDiRk3KyXsXx6RnTgwm80jLqh2S4kfmJ+wmE0S2TKQ27mwmZ/YCsIKbpZz9JwB/op87rmDnWW9VFG+mogTSAh1iwOLXU+s7hhhXT0/EpzmR7Pry9UFelCDanCrcTY26fzAbZrZTCMPtT70lmK5iz600sNqtYw7FL9h6Yd0gnBEgMgA5MR/I/U4vULGh8j/aJybQ9W9Mo9buwD2d6PvpISyFPwDlBXurUEpR3f5AAndMqq23Uj/VDsCHlJCgJ4XbNcbkB4Grxhl6gQOfLpiwen30BgBnnNFyX754ga8pi0BkFG5fgW7IW85moo2vJDYw/A+3J4JX0othL/JqOrQqYUQF0vY2H9++R6XqIsTMax8W50v7BckZwQRXux2yb69evE2RFEEWga2o0TyfUBQUoiucF6DonaA625igOZ/OYHSCdHQCsUuGRao/xAXYnU5cXYJGKfc+C2ymTwnNm07g2V1FDtJveW+n9ClqI42o5BwPtGhqYFxHIGpH9qmCSZAYWi4s4Pz+Ly+WC9yXwikKCLBK3ypT+ScyvXYv5/FocHlzjfZVRgePxzIvYnCMYJa1jPs8oAeCWGQGZCGtgGihXcTFqaEIagOA4gnyYvyBBMOfn0l2WHAb1FRu46gyNyY5ucAX4tZ4tI7Z6NwDbD+4/iDt3HsblOeZzSEQAUEe/zfXQvT0rvPeyv3fWe01hmtMeB0A96runBa0ed34FtPrsxP7mpAKuNRDm53/a53kem54XDrgWTcs++08jRvsHq1uLRa8/GGMAXWcHh3H95q04vH4dMRlmZXA+V+oI/zhw3PZTBHCdcaPuofGoSRK/W0poZ57tsEjtc7y4ZbCv4Ls5znfZlg1wxWzaY8jm9KxnxhAql+/gXX0q/LLL6uC67Ohby0vw63fZFLmaXhkH7bk8TnIvV9uf/a5JV7WbdWu0jJv26yxB7VUC1BlkYkAxz3cRxgRZtffLNrB1c0/sO2qvqi+ticr5PyWCsCfzPrh7OO/TJD1Rf+o7aivWZWc0PVc+H/pE3tMsWq9xDhrnVFP7kttO89xOD2lBUj/PoOH6PGat4RqDBQYLvBkLDIDrm7HecO5ggcECL9wC3/XeDwl0TECHm/YEx8zCMojYfximrSaIYQanjxGwByBooXRSbu61uaVjj6JOcDDgZSD1HCcazE2fY8PqE1KAJMCXm2cwIwDsMOqP84pj2hhp203MAVoASCL4YzAr2Q4sUGGNUGlfagNvp0DsFDooABPhtAeKHk1iu9rE4uIsFpdnOynnDaApxWRcsKqm2oOhCnvB5gBazW7dcUphmwSW7ewKjBCjk2zIIr9g8PaKE+Kq8QVAksk6xprBLbMfmArfKm4nEFXYu2A6GiisfcPPST1GV3lAWvtUQAqsSSYutEZL2jZNXIpIoJnX21Ecn57HvbOTuFit43ItxglbHAWC1CtU5IqAajJFk5WWmC+7ozQz9c5d6p4cVL97cwjTKdlbZA3PXHy2feNiy0I+CbDsA1z3VGzvxpXcdQFdej8GCzJln0U4elWoDbLjuGWsY7lV0TY5b52TD4AbnL0u4V6SF7Y9dZpLWjfOr5IcvGYzUmqrtqr03RsIWMiicx1enY2j56nyEnYcqYLJlNmdhFpeWAW3XNG7FB7htZKdm5q7lG1IdBdjOh86YiwGrkFu2sZM1WS8KlIEbFVzhttXup1i5beASumvZLFl+uYMTEkUJxuN4vz0mKDrdrWKOQIl621cnl8QnFsSKN/EEuBjTGM+O4gbN24QoFuuLsh25RilBrYYtSqYBQ1apMBrTKE/Hkw3BFsPD6XRinuRGZsahKv1loELBHYWS8iVZHEr6tlu42AsZj3kSwC8QjYAqfMMzBSQ2/OG/66AXAXczORnIcaxZDkWSzBuodV8zr8BqgJIXY5QpOsgZlPc94hBHQRhMIfgZwKggzIdWCvEGsW1EEBDkIFf5zirABX7+3Qcs7mYvxMAsJPDmE6hm3sQ4/EsGX/dgG5zZ2owY2liMTqsiSnxoPkk55z1aQa5RnF5sY67d+5TYqYVQES/KHrYV0DHxyGupZr8I0HRsiD3j3kSwPmk75+08egDsH2Qs3/+m73fk56nfu+Aiz+rQHntw097zf671fXyit1zL7OvPbTmbSkDgn5+cCjQ9dr1m5zvsQ+4YKFIzZEt84fBZf1MdpjmHRDWxl+y2et47L9nHbdeq7z3cdZCff6ddTIBV1/D86HPz1Xiimk5Rsn6xXiVJFB7xlzrojx7vb6fEZr7/b1Kfw7qv9vTtrGZrC0Lo1/EsadB0O9Tdc2v37U5JTMovN76Od3GGc/Telfu5fP37TX8bgpQdvs5f96dq/Wp3yfcBtjXCgZPYkRKSDlzp0qCef6rzzMwXJ++lw1HDhYYLPBiLDAAri/GrsNVBwsMFnhOFnjX9/5w24h5g7bPKXGKkR0tHEtt0dT3M6C4cy6AXCJdCXYlK06MJGy8RbeqjjLZp6kjNt2iqrkAUG5CAXyW4kzQ0BO4JGOQqcm0aKWqofgJJQ3IPlNhIQFZeQ9sLFmYR5itgWEWSknWgzwEsR3BTQV7bbtcxwpO/6pjmNrpt/Yi/m0QG39bWgBpuEdZfRzps2apVjkEABQAV5DeDedR1bEFLEjPNRUuzZJMdmtjIRcA2s/jdqvPRHtl4Q3bj+0HQDTTjw3kWtZAbNiOTVH1Cb2hnwDMMDCxXRHMwfmsWo9zG0tabVaBapw3nbBkD/vOBdiu55fx8AxsOVQg74qTwQosPJJMnc7p6TRezaex04jjXTik9nenGVOjFc5upnybkdyGW/ZNj4e+Mw7A1Y5M32mtQ3afUyWIVW1O+6XcBhnY/JPAY8/587WQVm+NVwOkZEWblQngKh+ChKTU+JSzCakPpO3nYCDDOwuz9YBj2i2dZGvesn/StE47z/uqUXIYVRBzlzUjdhfGTJErwBgi3IrgSk+QgLEb3EvjAn0FgLTZzByPjb2EPP8N+537CFlntksyXh08QpuLKe/pR4CrgOROSoJOZzK3ALpSLxcp+qNxzDH3rVZx/87rcXFyoqJXKOS1XKbUyDqWAB3Rz9Z6FgRibty4FrP5RGAkWO9JwMK90B7UgkwZAICx0G+dg70L4BKSJXMV1GJQB/quCdLiQhiDy8U6FvhDzdhVbDFXblbJVhXIDo3Y+cGc1yBrtkkJdG1WAQPP+fvADkgGsEgVWM9TXF/BLwTrLi/O43y9jEsw9dfjOALbdXaQYzxH7nIRq7UYv5r31orBsf8iawFggtjyaHsHr7hsQOOVwCsyL+YxJogMAHbedLk97iUr0kmssJ9M1O8YeCSLPHW3qbENtu45GdXQfT05voz7944pT2BAFm3TD8LtLNv/GgOuzwqgPuvxb2Z74/nJ13gS4Oq12+vBk8DknXWjz/5rqp26u+7dSdZg+sD6puKGs5gDdL1xM27evMV152y54ZrGPU++gAJOmnPHpdL9bpBSY3NMiYuUB9jDjm7hrMLW5AlZmFLPq/XdV1Hgz4x3PVUfcMVnzjyx3a+Asil1xHuY5Z0sS20SsW/TpIt1pfWZNARA6gpA9verjwJB+2t0fb52jrXc0879PlTfub92d/uObn3rr/WUJymBbs81/qw/FTjgu8/O9TPuE0oGSX/Poa7UFbPsvzvXMLBjM2NIWuRe+bKdE+Rn/8q9ZrX1UDTrzcxWw7mDBQYLPA8LDIDr87DicI3BAoMFXpgF3vmeDza2ITZRfb1Qp82K8eXHyM19gg8tZdIHmB1Ahpm0DrWJRpqlmGbyCsAs1a8EUrPyOjeUo4j5ekIGFzfy2AhOlX7OZ4SDvXJhH6R+OvUJoA1SZ7exmRym5pgKtkhKIEEngJe5uWZF840AWbMFwJIDAITUXYAlKFlzBHADdgCzCkxGfFcAS2+izWqiEwLnPP8QFJlLU1DagaqkjePJBkvnHiAsjoHWG1kvFxdNCxDHGPRsQHWCm9Up8DMYGLRT2WkpdnqzrVWTwVc1WhvLJu+L68Fh9HX47ylSdQUuiIHbFUuSxqEcT2uA4tvqtOA7n9/4jFl4YjSZxXY8jvPFIo7PzuLk7DzOAXhD9oCOaJ6RDipB8Z0qyepdtC2Ab1HixG4z25QdWL6eWaEVPOo7cnze5ijuDk1UqK+Ou4H36hzWdqrfJ6c1i0b5mZUGTvCVjG6lySvQIHkIclNctIpDLRnhyUplgINDtuv7bJMd1QTZzW3l/lL7DdnErEzfjVkAXXwf6L2SNZpFPVpBrgSdmnxAmUcIlAstX7FwnbV4zVY2qxXAaqeBR0Da2rJ4ZICbAGWLXrBSMGGMRCxZZ07SEeyLlj1Jx184vCqLKzBgnV8dj5R0z4FivKI4WH5HaYKIGcYC/yA4A4B1FGcnJ/Hg9ddju1xS2gGoMFL8kXK+Yur8KhZLj5EguxQBmYPDebJAwerUfEamK1KSASAmK3cyA+AqQBP3xjHTmSQkpPM6i4Op5imDxhgCGD+YZ8B8ZToz5AZckIcxqnFMZyr4RSAX7FfqUCdbPceYl4Q6T7gPiXkubVy1M8BStR2uA0A45rqelD3Edl0uAQovKckCvVoUGOTzQp5gBV3sJT9bb1D48EIZEoXBJTq70mxjK7kTyguA9UsAWGxlQuqKHDR5lQpYCORK/VlI7GThL4DFnNO3kHI4iFHM4+GDs7g4B2tX0g24TgVcbZOd2WIAXF/IvqYkIexcf19AwO3Sn58f92B9wO1RYHLLCPB+iHOidbE1ZscYV3PoOF+PWy/ditF0Hhfo+5SOEdMV85gVSKnP2QNLa+YBrr+3r+ULeT73+9UAet0H7Hv/PsDZXyucxVQB7CvP0pPJqKAx5jlJE3XBj7pWWr82l+vGbPcxbwTUb32iB7j6mpweegHOapv+dwQwCwjfvjdrNAkEzkLxPsTrmfK5UkpKxmtZTb52/559cJg9YM8z7wOkuY5hT5HB1zqPOpjpvYLfuw8WD4DrC5nGhosOFhgs8AwWGADXZzDWcOhggcECn3gL/KXv+as7qbLWIhXoKcDDQKDBvgZGJEO0v8H0v139nAAHU9EyZZosDbnq3H/mZhR8WTL0svL6mCV/qDTA1FtUem2V2kejWKzH0spzNflSTAAMpC1S0JhinZWu4ewkq42byDHeDRtkFW4Ce5KV3lkwASDQmCl8B6OIa5Mx/+B3sUw6x8YbYTvyuLblGGw72JXpvvM5/7acAL4n+2sieQMArHbYAbgCeAUwgu98jDbAAp4JPKbMgIHP/sbc16/P5WPcljW1fh/gWp2rxNnZfu4vO0yuTE2XjXEMHCmBZqyQTiZjJyvgfmVmBaBwpn8DoAKQgnOhK7yJOL24jDsn53GGKvBoKyrCdg4pi7LlMLLjxr6cLFH2rwRchfVZGVQn1b5sWo/1uAAAIABJREFUALk6GuiM/WN2GSedpmx1cKp9mzOXTlF9zva71VwJcqI4loBXa/XJPgI4mxNN3c8s+JF9VKnzAgdTqbgx+ew4uS9QWzl/BIIl0zYlDcCulsZtG8kJRuoZgKVR4zjBVSr01iJaHvWJ9FYHHoArxhuBYxcS88Mkk9UsRARDpLnc6J/qBylHYMkCRXOkeYiHE3CaQKkaodP+TfYOq9ADcIXAQgKcCnB0DCVex/quviYY4Uz9l/Yz+iA0pBHoOX79LgtojaErjb4KSYElxvSK89piKQ1evBXu7aDM0eERZ5nF4jy1oAW6so8DYKWuK94HhehQUAvziCpqzyYASVVo63AmfW2z3ZluT83kbSw321iskM4sRq3T4RVQgc1U8Rrnev6yJArnFb5/N276gM52KzBV4x2BALHY1Le2sYXkd0pDUFd1BCYsAGXpRbMgIbMeUNEdmQUqRKg/i1iuoPO8oEwDi8rRjimZYHkKstYFVo+nkxhRGxxdQsm0FZvYGbMMyXXSLR4vrWjjFGDZtbg4X8blxSY2azCTBcayPXCvAsBcAYSeAnB9HIhUOeL7jnvsuT1m5pvdeTwJ7HrS9097/wr2eB7tX9t7l/41nxZUfRzA5nvurAmPePi97wxdbU5dGbQh83sSB/ODuHbtWtx86aUYz2Zc21AMUdrWCgVuMPZTg1nz5C4jW6uD9zq7GQT9ta2CmrXPu7/2P+uvWdX2Ptbrk+eAasdmixxsdX3p1j/pQT+yr2SGgq/bv4bP8/29x9hdn/c3VlYJcGiIB1Wwde+7lH1Gte++/kgZhaYZr3211uROh1frk9Y0tq2vn3/3Afxm9z3PyqBkqnC1ZTTHfH2XXcA16ym0wGuR4EngF9eq2U749+d81tuedvgOxw0WGCwwWOCFWGAAXF+IWYeLDhYYLPC8LGCGq8FCb+K9WQXwWEFDajQmq7M6NnWz2zZ4LNqz5vFworOYdKaDIkUaTj9AFgCd0oNlhXk6zNu42AAQSEcbBai20jw0x+5sM6fGHgrQ4EcMNTOwADIo5ZhVyZF+C/bXWOAmNq8ARQA+cGtL4EpMV75v7lan0EiMiENokSKFFQVtsoDLjh0yBd8pVwZcqx4unzEZobCXbQwAA59bYoAOAzfiG7LdkG7IYyPi/OJcabNZjItpwVvopAIoku5hZY0QLEpGV2W31vaqx3vTX6sdm71mZ8zgef3c/Ya6n2HWmqq3AwgRSJUSAqml6ev5GeXEofq3iqKp0Bb+JKCTLMiz9TaOT07IeL24hB6m2MgA2OjMFiBTjkcHrAGsQ8XgmjbZpXxmIaTiq6If6kdp/SLo5QEJPFaHDqBZdVb1Th3nynbymOqDADpUoCPLFeU9CLgSQCoMoGzrVlQtJTrIVnHqqTqSUgHJ7k2Aq8dmxTOT4ZqMT4Jdevj2DJLcKLYEGMaCZ1kUJjVj8W8CrSUNn8GXZBfv2CfZX+vROFaUDugkRlzgRUWP5KRirliut6xU37RdwfxNZpTqqUmaoANes1oz5oakMpP1m4xFghcJXnIcsZCWwFkBm5NMq28zW/bJyoRFNfLUWwVICfAUTFfMKZeLePDanVien5Mhj4ANQFcAhmC4unggQNc2R0Dj8eCIARcodCCdXWAjxpKuC6CGhXhyjJPdSpkBjJmtnn06jvlkGwczFLUCSxXAbBY2Q9E6MFDHs5Y6j0AVAjwGXyGtgYAJ+2UyXz1ewYA9IFMV4K6YozuBF/YxycJoDHRyGR4Tq1CxQAYSUo8VNnAfMWCve6L4XhYNSjiCawcKjRWw2IAsAG1ovkoDWVIsDuYxZTnZrQZ/HQTsxp9zIDwFdHIjDBJi7dhM4+zskizXzVqFyjwfw9atx/SYb/z8sYCr5oHH/TwJcK3nPgnwfNL3T9pv7Dv/cUDXs97vUSDoPtCxFov0c3eg3m7AzH3tcSBr/7t9xz7q/PqePCYHktc+yNQzcJLB2MPr1+LmrZdiOp/HYrWOxRprG3oCJHagdd8VGmx9Cwuri4224HJJC8/MDRXL1NjCsygjQEUFtefo5GQsKSD78P+5DD6aQYvgde2xNcjo9+VTFf1WP0db+63LnYH4cmdJHe0BDesY29fe+77v92fuAVm0s/umvkt/nXa/sS3rv/2Z/8a5sHEtyOmaBC17H8HSzL5obXH1Idv6bGkIBoXJ0NfTuh/uPG+RBOpfkgFbC+DvgPVlnCQpwECr29Vt8bk/49OeND0M3w8WGCwwWOCFWmAAXF+oeYeLDxYYLPBmLWCGawVcm3NCjUxtcvcV0DJoyE17Mr50rp4KFazh+GOjvx1NYgmmKhxkAKlgZq5HsVkrlR9sDm/ErZt3gSr06YwLT0tg1NqS02sJnHWFeJruJMGoddNdBBRJEAXsMJLwRgEwlezYZPOCXZV13OmcI3kbaqQzAJoAhFeXsQUzbb1kCpYL6dheFbjkJhuajqzc3YFIdjAISpWCKjjG+oPUTSXjFq5WsJjOyy+/TFD1+Pg4jh8+pBZkBVDxnTfcFWStDFbbtzGU92zE+VxZcMnv1ZwlFwMjACPwzY6Gry0wW8CvQFM5AWa4EowoOp84zpIKclAAOoHpkvqhJV2YzhqOAdt1G3F2eRkPjk/jwSn0XcG+RDGxXZiic4TTIanFaHoVl6XnuFsNuLJk+B5m2cjYycjs7LBJCYU6LqszbufV/cCgtY9nGnTybMx+wd9MMU0QtTlTPWkDayLzfFROThajNJET1kq2lNrH41QMqgkQqEcUZWH75jvTRtk/AQLwWqn7Z/CVDC72pcIoLWB0H3BB8jiURCnpkdrFHJ6UTJjEFmz0BL2RgQ/NVhzP/kBtW2u8ZoXvnIfYp1DIKlmqAIFbG2QKPWDjNZmp0GBVuj4DMwVw7eQDxOBt/TvtiXlFxa2kFw0tRXQvMlBjRIbr8d27MVosY4bPMRcuLgQWsgAUQEOB6oJUINUBSYCDOLiGyuYosrem/qvmBevyAYi0FvKIYKrmQAA5AopZqCdlSw4A7EwhOSAGLN6TmrWci7LvUa8UgSwwXrexgq4kGKVNdiDHPto3NgJ5M+Dj4okGYAm6p9RBB2h2o8MBNoGcHWggcGrfGXpGrzeeg/3vKvGikodiyHL85B+OnyIV0AdT2tjMkdiNTQX1LGtz98HDOD2BDvcqppMjguFoRwLitPMAuHqc1PnwaX5/EoBb+0r/2D5MXYGvffeuoNm+7+v87TW2f1z/mPp9vb6OSw10qaEwEMzgDsblwSwOr12PG7dux+zwkKDrBaSTMMdxmt5lrnpt9v2wPtEee9Z27k9So9zv0eb1RP5qFkS/7aT0uZsFUu/PebhmDfTS2itY2v2u1a7aldfMBcrHce3n2OoYsLvr6q5MUbX/vra52r/EdGdYiHuQq7aufc622fdObW3ILBHuG4rMkc/ZzXrJjJ9cW/vvZvv070eWL7ci3fv73LZfKEzafbZw0SzuH/KndjPuJTLDw3v+2l4/72f+lKcZ0sMxgwUGCwwWeGEWGADXF2ba4cKDBQYLPA8LfOf3/bWWFt4A1IxoY/O8yKrrNapdgTsGx4uovhmXeDaAq/gDZ/dyvWFBiLPVOs7B3Ej9VQI8maILoA8gg9ioSP1UsRqlyqbuXqYsE6TLdPC6ea7O1RrXSMAOVcOVYAyuSAI5ZAQCTO5yrwy4giU5367FgkVqH1mlADugGwgwBdfLVGqDg9beyveBDQx+wn4Grauz4wJa1nnF8dR4hbxAMmnxTkg3vHXrFoGPhw8fxiVS6lFUx8BmSQGvTol/N4BpkPcKuNE22h1IVjfV7msEJ5AWnMxGAmzl3nLqBFoy5ZhFcjrAlV8kU6VKHdQN/XiqquyE0KBxS9DG6XZoMjQqQLhJXCw3BFwBvJ5eXMTlCjqtRZ+1DBKBgUQjm91sPx+WdZTbWdUponxCpilXkMa2xPVXyc7t267vKFWnqLuWgE8BQkrbJ/iT2sY7bbAnnZTM3dSixfkA28ikcRpnAqP1OnXsVP2/fh/COVPIL2dwAkAo2b8QQ001WACb+F0pswkbJngv8uwuO6pz6jQqAbpiLIp5xZZR+jk+H6eWbRZKIzjLBFpJH7ioDOHK1P9VerlYy2C7E5QD2O/CNgb4cM2p+hdB1tE4ZgkUEqjM/mebXLWNAjnSWLU+LMCUBEXxDNttnN69H6f37sV4tYoDjhNIgizIKAW7FZqlfH/WAgRwonlvegCZgRn1XWGzNXVClUIvVFI60HguMfg1JqXpqj+SHgDwLPAZ6e4H1HcFMJhsWZyL4wC+Jtt5s53EajMqafxO55eUSTD4pMCQ5zve2wDsVECSANjZFaBUs3HrkRlwcY/KImjt+930fzVfgiPJwN1ZCwpLThoCymJgv8vU5Z3je+nM1AHeQR46YOj09DQ+/JF/GaenZ5RB2G4msVwtMlgEzViA9wq2eY65AvL8G8xwLY2+99ergNjuYfvAr64X6bcGLiVrvz8n17Z5HGD6ZgHXR90Xn2OVY5CG3RO6yQjSzuPg2o24efvlmB0excUKsh8bAq794ECdkzj+CoO1/9w1IFzXI+/nFDvaE/go87kZsrVPt2tl0cPaUrWd+mtgf9/Wl93xPdq9mjRRBoYS3H3atuv3qfpvSwqYOep1t985+/avz9g/1nsuPl8JTnuPumsnyy5171b7p/vQvnHRySHs15u1AFZ/z9f2LSguyLkoKf+9YCwA1/4+r/bpgeH6pNls+H6wwGCBF22BAXB90RYerj9YYLDAm7LAX37fXycoA5YpN48ZKccGDEDpxWah1G7rKiYrjBswAGozsTHBwEBq7CUZW5u4WC7i+HIRJ6tVXC6WZLCKkQagbEpNzhm0DgEAQG9wjuIs+mNwbQygjr5xsuRaIZsE8zaZjprsAbPQmj7sZEa2HK43ZxVrwalNJyud9YRlOt2sTPs93K5Z2XyDIhYAN8nqXPN9CUxQ/zVT9JJVWMHoHSZcTwPSOq0VSPZGnAAm7gEmZym6BdAVxTUAup4en1DHFHtk6545fb6CrE41BNuN7UXAWoxb/9iJ8KbaaYve3JtJ6w267idWox0OFz/SPQBAbFk53PbBL2DC8XgyZAXCGpjprg29Vj0B79OYfPpdQC86BYoYUaMgNqMJK50/OD6J+6fn8fAcIJYKj4jEnFAfGXkJuJsoJNomn0tMkQ5ksV06R0UsaQGiKkzlFEnbcgXN4J3UPjOCZDOyZ3Is8dwEVfcBuHqerpicCU6WHRBTKl+kFc0C27trl9QF8MvtzBU7yans0/ra/acCyQTzWsZpx7Iiez2vKsBVo8/FxwS8orNIAKBKOewybFH4TiCuGecarQCcoaec7CMGcrax3AJwVRkwzj8AVzkWMz12JE1kA8RggVJ6QUYXGJnzCiUIAFKmJIIkBVKGhDqlkhjw+KDNE1C2/Tn3UFMXoGdaNnVKBX5OYos++vGPx+XxCYNFAD8BxK4Wl7FCSjyBVARmpJ+quQR1BxGIkv4z5kmAwBjr0ltdMRAk+QTNSwp0iLekAAvmaqSOqpAX2plFvjDvAnidjAiIzqYqisXzM4Uf8zQptDlA0OfXCGrw3gCMwYKV7jS1r10xO6UwrPdsFrvHPEAlBNMwJ6DNXKjMLNvGcKtJymTQpUZyG2O9VFoPruyJ1O9tI9wht+ykptBay7lUhtfUlnOM+3dKfaBP3r17N+7evUc7IEi4hLTJaiFWM0DymeZB/1SQPkfZFbbizuAsT33183aF/CrH4y75sWlAlofofu1ftBW1e9TdnvFzUuqzuN2eU/ss1Cqk6/FVT2uvltdtc7Im2yt3aHPSvsDUHubl04J2ul13v8edVx9q95yuR3p9sw4yxi3W6vn8MA6Prsf1W7difu0GC9tRwxj7M0yIOR9JQ71bBxRO2gVmO0BVa1CXgdTJ03DedhZRK2Yo+FHzd4rp+9WziGqbC7ku7soF1OfwcVznkjG5DzysXZh7lJSnwd/QwO6PIwKjzvzI9bRNGdaKbhlMXXCHr3GVCt3WJwY5yx6pgqQVuKzje0eaKNvH57ENMgCEtULt5rnJYf6OPew2q9evfaiu0SJNK/BY12yf20DkfGcdJ7miTkchdyNtvOQuuswLFTCv42AAXJ9xbhwOHywwWOC5W2AAXJ+7SYcLDhYYLPA8LfDO7/1AzKdzsqu0qYZEqZxp6iWOxTCk6D83kQAutVcFoLUcQR5gHZfrNavHn683cb5ex8VyGaf4PDfsAC3AGpvDyaejP41DgK3We5xKK5GgBpGYDhD0Rs+bzAp8VFCspsrDRgA0vLEFgOD0cCS9Z1IpTZkuSpemC9mBzTrmsAFSaxdK32c6XhofQIm3731gis+UjBU/s3VaDVTgMqiIboABgArOw/fciJPVekTg8PLykoVh0A43blyPa9cAum4oL3B5cdHpmpHxm0y9ki6/63Al4lQ8mwp2utCZ2qCTQpBDluzBHlujbr4NqPQ3/rCf5RXGmyXf1QxXFwPD9SmnQO4wsVQVu8niUIIn5RnWtjaLD/c4Xazi9eOLuP/gQZyco7AW2kLgHM4D54ykzHQwkU6uvuY0zF1JATp0yVDx++/IDOjlE9cUONg0L7MgT3PWCBpeBQdsP4D5ACWtx4a0ctwaBGxpTmawwH1QqFQ3HSRAJ7ZKSgjktwaJd+aO5jwnQJr23nXmusIsYE9ZcsBAdvYmXnaHQZUGbmN2hz3TAcJtbCf/XKnfkgxAqxB8JZsVqqj4A5mTbSwoNyKJCabaghVKtlgXAFI3TUB4qvdQv5QciIvMcSxmcTFcCuCk9VsNwqo/pmYrwM3WBu6fKaGRTNJE76UZS6b+KCabbRzfuRMnd++RNY/5aYq+Dp3R1ZJjHcArtEcFYEp7VMCfQFcCozNIDcy78bnCOTqe4x8sW+hXYx4jgJptmKxnvh/niUxpTpCQ1+U9VICL584ixpB5BSg6ngbyChoAAyAccxaKDSKgBj1tyCJAdzKLbqFPO2BT53GP3/lYbeG5AOsCwGMDxRMXO8u1gXOw+30BSPvAl/o7Blztobsrp0IBHUAFg/Acy2+0nAhdBj2Hpc222/j4xz8e9+8ftznx8vyCbUaGdBYYA1Be582rANMuQtp/h32A1O4beB67mk7dyzy/clr/2lfuVeZ4v0O9yBOBxj2p733AyNd70rX6z7avrffZ5VGfVRBs37v1z9v3fBV064Nj++77pGf2OxKsH49b8Pnw6DBu3L4ds2sHlPS43EzJgue8yv2NAnzVRvvAQT/TvnZ3YMr7qm490gLRgLYmd6LF02sZ9YwZU+v2Rw4G1vkWGRiYFzDBd8HxXcC8Aqq2mWRCtk2bvY6p1g45NvXsndxRZ3fO7FfHgXHXGhwooH4S55tEw+P6Qr14387eM9T36zKDVJiwttE+4LRmmdkGOi735QUkrnOtmau1z/ZnQoPlj3uH/r7A1xsA12eZfYZjBwsMFngRFhgA1xdh1eGagwUGCzw3C7z9e36QzCZlXCLNFVmiy7g4P+fmGOAqKjvD6wazbDOeEMS6XC7idAEGK5zsFRkYAIaoqUhnAMwosA/lGFgTkYDrVEDjjIwrARwE2xJYk95VB7jaAbAjUQHX/gaxbjSZlJ4R+6btCkZoMkDWKrWkKtsFrMQ1p5tNTFGgC3ICWVynFSJKeQKku9cNuO/Fz0qFczwTwAzY1wVd8Jkdc18DqcUGJg1eWYrAQC2uc/PWrTi6foNg8Bn0Sy8v+XtLlyZVpQP2DHh4k07wBwV3isZYdWJQTKiyHxtTsAe6Vgdt1wFQq9R2MsCKz6H7KDgk+8ZkyvToDqwVjNgKAKH4ULJB2BeSVdwAsALAbkbjWGwiTk5PAxqL909O4+xyQaAOKcKWlDBD0TSXBuIUABPP73ev7Vydp8auSYCCY8As1qIn24pvXfX5aCtenwwesXKdhSiGK/BE0UsTwukYxgk+qcntuHUATHOW8/w6Xkxw8btLc1mgejuvAC8EXBN4xPMaNPM1K+Bancc2JnuSAu4j+rtjHyoFUkAqAFcVC4PkgPSWtxhHsAmYrQmX0144C4EVBgrMzEogvReAEONSgSS+UxbJgjmle1rkBzjeO11h3MMseRatAkOULLPUT00abSo8sCAX2U2bTZzcBeB6P0bLFbVcAbhOmT4ASYFVLFGwagWdaM0tYI9Km1ggSwMmE3glQMkig5Igsb6r5nNLCyC40z1f936e91TUxRq0sAuCX2C/zub6m3qwABInqfvqbANFRWhDzjMAW/lHTF1kTpil73mIxWPAhmURuizklmxt9SkArmYUd7IslEZIRuzO2OcakyB4spxzBkoWaYdmVHCsg1uTwVcBXI6nrk8qiwPvQ051vPb6nXjw8CHBDrzXxdm5gkjPCXB9WrB137yrzx6/RXhWwPWZNxyPeIB9QNLTXLs+L8H0PazWp7lO/5g3Apa2+brHdn3c/Z8EuNb1F2NRhe2Q+TOPw2tHceOlW/x7sZnGYpkSHpn+35FOu0Kc/fnbz1afw/N8BfL2gWpt31UCFMySyTZwZkMXSyxAbSKWCiJnZg3mMhfO3MkG6WoB1H7NfQoD3l3RrH0AM1ZO72n66zJnuhLrrGtcbc/+uGh7urZG50V2MkuutrzW88KEzkP6923rZClYta9d6jPurOEFcPUxV9v4KvN1tz9mgLbH3G4M3F6AvT/+Pvsz3/pGht5wzmCBwQKDBZ6bBQbA9bmZcrjQYIHBAi/CAu/4vg8qxp+pQ3D0sbEFoxKMJZaNGk8C6nTHF5dxDJD1ckEGK4CtFVhPSJlNB52VsRtDCbmr+dS4BQBWV/xOoFPMKTnMZh6KgUaIgifXyHx1CKqTUoFWA30AXL3xNmBHBhhPBIgFCEclnqQG2VUBRiXxMcCO1BslTyp1WMUiFcDlzWcFNXn5iQpm9QtjVR1XPyeuUVkm+B1gLEDW6jhYhmA6m8X1Wy9R1xXvdXF2Fuen51koiZ5QoHiTz8XzGCQkUIHCOmTddRvt6gijGrB1ux69ie/YW7Ud7KBUp6GCI/geAFV1bMhqLYCSr8fqzfjD1OiOlspzEyAjQMMUbn+fTMbRiHquAFzv3H8QD8/PY4HK8GSyiP1H+ycDuwMmO31X26QCzuibAADxXGp7Wqj9jSAFxQ/yu1b92DIEO0BIFxDQdQDqabwopVE+G0HHWoykNxHQ1i4Kl45gbYfu8K6gnT5r/J3UXFUKp8FEOtqpp8rRaMA1gSnar6TX7wNc2/Xy/DpO3c58Et4gxzy6MBmuAho5ZgB5ZhXpNdn2OgYAN771sQJc8Z7JbpT2RQCIr3OHwLsu6EAGaeq7Mp0+NVz1jGBFJxjtStKZxovjALbOCXAqFZ+tke2Nf0GuAD+YUx7ceT1O792P7WIZExaQA8tVgC/7EdKGMfeC6ZpyIigsBfCy2qsCryiCxaJ5WchsvVkxS8HBBPQpvVOOJwYozBLX+3EcJYeTWrZZ6IpSBiiulUW3oIXLuX6Ged/6tp1WbDfhq08CGHfQiKxXArHSgSUom8Xg2hjLtOSc+BN6z/ki+xvbMUFvv4fnGNq5gMEqqpVSE+7xDio4fJF92BXKzWYdb7UymPHqeRTPSgb96SnHOTMQLhdscwQWLZPyrAzXN7q+GxCr538qAq5eKx8FOj3L+78ZwPVpQNb6LPvuVfckPvZxYPLTAK5tHbX2O/rSTFIih9Bwf+lWzI5uctwgqyjFshXoSOkl6SlbyBtrYS9jY4+R63NXoLb/jl4z2Y55HRdN1DKofWR917auN537BGMpN+7F0JFJM3e7IBiDMmCeM+1h3fYNfcBVq2fNYsgVbgdE7BbfLsh49bhdcL8LXnTrfW5Nix0cCO36wi5hQOv3LhN5x+6Z0eV772SL9AZzBch1DQXT+j9dOyiro/WvKwXVrgKuO2tzD3Ct+0o878/5jFefZegOxw4WGCwwWOC5W2AAXJ+7SYcLDhYYLPA8LfBd3/fD8m3h1EOz9fJCVZhRuXuzjfOYx/nlMo4vL+IBNFkBtCLtmSmekzgIVLxWKuoBquxCb5CVdwG2Tgh06AZgNaSj38AxOQZ08JnGm0VSzNSjs7xL1ekDrnUTWTeJ+B3P4U2nU+TJ5MrtJ0BJptYiFZl/UD1cbLMtHJpkmYn9JlSIwGVjxXZgQp8FCi1TOEs1bdlML79Tnz2Jz3G87qF0wQ7Ak26iWYljpBreuBG3b71E+52fnsUCTFcyclUt29c3GNEBn1dT23dYLiTo7nec9jFL+g6sgWQ1u5ygBoIQHBRb0E7FTkE0NaKAcAPDIgynxpwKqfnH/cHXQPI5GbQjsKvHAXDu9HIR909O4t6Dh3F8fhFL2rdBrY23Y9Czpv0ru9DAOu7qFM5OoqJqtzWNyebjOGig68A1brwXO4Otj2dUgkwgAa78OwFYO7VwPpszZW3RBBYtCZHe1Q4T1uCwbKf29egigJX6uBUQ2QEK4PTa1zSwVVJOm5PY04P09WxxP5s0evUEAE3NXKYeHUFdMd3NcMVxcPAtN4BWJBgNYC+rNeNqLhLCkU2wOmJjxmraSf1L84v4swKPCcQCOCXjU2A+A0KjXYkT92kcA5kKJPir2FQ3vxiMxjNzzthu4t7rr8Xx3XuxXS4JwKInM9CTDH++NTS1V4tYL6TRCk1sg5bui7Y1/sbcOz+YU0uUgP0oGrPUTFkHmgS++l1T2xX6tQ3MTE3o7KUoCEV7ZEEwJDuQ+TqD3us0DpPxKgBYmQstqMP5H3Cy3X0BKxgjneYrihYqS0KyCAo++c8akgpNU3JXe5qBOUYBuuCPsFMHdFQoC99bumV3vUgQvoKq2T80B/l7gbgAvnBtBCJPTo7jAmzk5TLOz89jebloRcuczQDAVcEQdYD+WrYjB/I8F/XnwXD1mv0k5Lb33F3g6uoLPQ4kvWqbpzfIs4KvfYDxSec/C+D6uPd4GtC1zcePEfVkAAAgAElEQVSei7iPkITItcOjuH4bgdYbcYmADLo+soiwHvBEMEGlxe95wsHMNueXDA5buA8U73vObo2vRR21j/B61pa8/EDXEQgrvewMLHnNKkE8H7uzv8h5g3sRZgh0xfn6+76McWXmjFepbv+nOUFv3K2D/UyOxhXuji3rne3a75l9+3GdykJTPhZZChXArkESzRGpTZ17grpfwnn94PjunkuByv667T6g9y6s43yoDlzfK4O8Z77SHFb7B/79s3/aK08/WIcjBwsMFhgs8AIsMACuL8CowyUHCwwWeH4WePd7fphbMRS8Ash6vlwQUjpbXsb55SLurCJOzy/iDBt8aIZNJ7GFth8KuIzHcX29pUQAUuCgx0pdQjLCkBI8jSX5W9Ls8kZXIIvTOPUuKjaiIjLpYROwVTGY6lB3m+TKCt1lJQhIAoDkjakZrgZEyDhwkZnthqAJCtmQH4fU3OWqKy5hBzartBNs4Sa5Awf6m2nqJCYrzGlu1mWsjo4ZrxVAkVcgdxzXVZpwARtY5EfVjG/fvh03rl/n92BZoZAW0pAji9rYMTGbT04DtCEFavQ3z3y3BJ+qI+FNv9/Fzkff2ajArZ0GabB1EgOWi7BmL7VVU7tR7ZUMlwS74FmCJEibJlBbHRo8sxl/aHMknxu0A9BGgA5V4s8v4u7JaTw4OY3z8wumBwfThvl02e0M1+WnhTGqd93Vh9txsK3R2qQEujTGrltTHKBWLuk0YHNYsM0JOiXgCpAqHSZlKnYAcAWY6JTaqZXBNdKSwde0ZhPg40izg8eCYt1PHXNpnZ1JB6epffWtn8O/d2CSQVo7vJ1j2LHYk8HrdPBMK69ytwBgOQZoY7mnuLL0bbexYlUsvE8C3Pn+OGgFZCKBtw4oFTCYJyXDNAM/YLcSywCIqFT7LaQezPBt7NBMw/fckcW2+ISWKKDESs5x223ce/3jcXzvfmwWCwIIAFf5FJw3k6mccxeCJ9CPRrEcFajCnJSM38J4tjSJgjsjFWwiEKPU/caqJ0VYIGXrNwCTpyPO18pUSKDZwGXO1QLjNY9jntZ4G8ccutypWQrWqzRju78pc5Lg0T7WFiBnvBMBVjP9EfxLGRe8u0FYzBtg93X9X2D8ztyYvVT9Wizp3Y5bgM8EQxvMwsGTvT0BGkktiNV77eiIl8IznJ2eEvSCjMMpfr+4pG2oT57yMeOp5pb+WCqjrP3aBzJ2H/rqvzqwpIVvdmRAnoST9oHBK/9+0gP05ooKAOFanQ51d2A9pg/qPQvg2j/3GR71DR1a1/banv3Pn+bi+8DMel7rrQYlc71DUPtwOo+D60dx6/btODg6pLRAKxzIB8NYk1SPx1Rdr3EIZpv+ml//3YF0nV577WtefxqzNVmePI/t3uVN7KxzGQDfDbwKgDUe2KBbbg2T8Z/jB/9CMNzPivnC16ptUtmXfN8egGlb132L3+8qc1RH89g9mvj1WvvadQcATUmDrlhV92zaH18NyHjP5fvstkM37ivDdd8xFXCt1+reuwuM7/TFMonUvl7ncRw/MFyfZuQPxwwWGCzwIi0wAK4v0rrDtQcLDBZ40xZ4x7veT6d0CdA1Ik5Xizg+X8T905M4WyzinIApJFxRDGQSo+bUT1kE62ArcBWAmP4kW4qsNUBfCeMkc4gbN+t3kZUmgJUbagBsjYmAtHg443rFR22uqxNnYE+bQzFWK6AkJoG4jTwC90tN0QOAJShatFoSCAHjVyIDuREm8TWd/cz1dnGG+mxO+weiAZ3UxqKr1XSLE4DrG/jcYUWgQEVqiFZQ1ptdcmAn4zg8PIybN2/RAcM9LxaXsby4jFhAEkJsl/YO1lnMYjzVuTIgy+vj+QqL0oBJfzPfd6D7wILB0cY+TeDFziCeq7Jb7aDYSRRoJV9HoIfADzM8u3ThZNVRloI0ackMIO0/i9wQfByP43K9iZNzFdW6//CEMgPS/JT2sFDX/SCGLEkupvpVplC6X9GeLsCVQI8LHTdWTebl953cbCSlyhuASsC1SQrkNd1u1WlkGxvUBmDdw5n8ve+jdt5lOjefsgfUtusmi6bvsLt/9R0xfO5nVZGVjn3oY5vTl1qe7DMjiEjoBRooajA6ZwsGTCrwimJZrbdLckAOf5bfy5cjkzfT0ZvuZ0qJWNtU7elCUSpgZ4BBY0EPo+rgZgYbZHU4yUGZwrgEwxWSAvfvx3qxIIOef7KIDDVUMW9QakAp/gBdWZ18pTR82BOsSo8hjUHpzaJYFp5virl6JvCVRcSITgPUVCFEIvkuQqPIVGPYilUuaQRJvWhcEBTO+VO26SQ5NC4134n9KsAVzwAGLKUHqBmdRRELYE39VwMsPe1uTUO7Osr1vQG2omo7+4LnZgckUuajBijM8nI3qcw8jwt1uxw8GRNEH8L7Hh4c8m/IIlxcXMT54oJtguKFYLiiXxlw5bxWimbVObh10zJI/00BXG2HPkA1AK65TpuLqEk3A8fjmE8mcTCZxeRoQnmBl15+JWbzw1ggKEOGqxZKzJyed3M1yz2QAhBb7qk6tqP3GBVQ6/dVr8sce1wrO16rpW4UwBbg6vWz7Rf0QHoXznGFOc65y0Ey6Tm3PUvqMvs6s3zuum/pP+vedbUEPRTs9U0q6zMB3pb2r+90LwXElO2Si0rRZ8fnBGsLBlrXOq2yWp/6a7fusdkLuO5rh7ae5ju15yuSAleDMS40mH2sp9OugJbWL7/zvvmqv99wO/3cn/6WrtGG3wYLDBYYLPBJsMAAuH4SjD7ccrDAYIGnt8C3vvN7YwHGznodDy8u48FiEafLTSzgwIJFGXOyD+fTMRmt2CyzjjxSU6G9SXBEQKvYqEkGaI5v7m+Tqdo29uLFlVSnLrV2NIYDjQ087qRNYHXI6sawfm7A1ceDaWvWwn5JAaT5AtzYxhFAmPUqYrkg0xU/63ROrMmoTfWWDrc27jrOwCLezWxUsFtdmArHVPkAA5gGFmsKrTe8YL6JoVZS0Ks+4QiFzJTyPD2Yx+H163F0/YjG34Cde3ZBUKC/wRdgkcBLOgAEMwmkpyNU2LU+vw+mVXbxDkDqa5RNPa6BY6qerW3VZ6xKi1Jgk4EvsnZSdoIamUkZrABvk27Ifkdm4gQOoDSJ2S9hG0gNbCMuV+t4eKLCWg/PzpW2LZx+L+AqTwQNINDLQBcDBgWgbYVEeJ1ECZNxxEtkanp1cIXxpNZoygeoHyDdWtIehHnzVjq3Mlx4AYFoyawsQ4uf+xHNbOyYT5V5msTzwiivY2+SrNY6u9Q2qGOxD6hgtKydri3fv1SqFlvcIJ4ARKWh4nde16bUiBPIxocDqA7JADBcBery+waKY17C97qp+iFYXlmMKccQTrTOKS2ZxfV0b8mjsPmbtnSxPw4p9GDJESi4w8eGlAqvuY77d+/E2fFxbC4vI7IoH/WSEzhFhgBm1BnBbQU+IPXi8WKmqyUGOHcAsy0MVNYrBNCJwjsY15QFEAJNwJWgK/qE5xeMETnlZMgCdKWsArRhFEmjpi3bBdfzuykVVu2uNUHAK94fzzCOI4Ct1HyVnrWKleHZ9Duu2wI6qYur3iwNEYku9H9yLMQoVmTIOrBWpT98TPedxpQGcsb92oU1XI2w+mNIO6zi8uIiYr2Jg4MDrn/QuIbdzy4v4uz8jIDrarHke1WGax9wrXNomTLa+tYfM3tevH10FVTp1kjNTY87+yqbrg94PuH0nYsbLG7XyEChD9oH5AyAq6xzxQ5egixBjb3VZhSzEUDXaYznwfX+2vWb8dIrr8R4Oo/zJXKTpBuPYE3d81SQj4DrWAH0+tN/hn1twzWPGQU57xVwjjrb3A+RB5+s810Aj3sAS6s4/R2yLkVaiHI9pePVoBw+RhbSvr0f+7uzNoquaptHvFaObBtnSXUZULRNK9RaNObNqk0AvK7bGmcdE/hRfZqfTyA60wGuZuh6P2aGawU1vW/qA53ef3RtuF/DtQvga79Qx2klCWhb27VXZfr2+8q+wNAAuD5+rh2+HSwwWODFW2AAXF+8jYc7DBYYLPAmLPDH3vkDce/hg7h3+jDOUCSKDKk5dVln4yk3uSwMA+edYJdSuwD0EbRhpfsET8yOrNF3RM59bOKrZp+1Kt6GSVoRHtRH2JCBqgS5ZLphc2tPmddSZXsAAeS7GQhIxxkpumQLpoNtBpnSasV8gyNzCH0+7EmRir9eQxZNJE9RADuWXm6+yQbw/Qo4ZbYIAQQwuqgRqfNV9KYDaWDT/gbcG2mCtlkkx8d4Y49/gyk2nkz1XlkwY354EDdv3Yqja0eNzQbAFQVdUP0cIAEwJ97Vac6SV0vmS+fMEJxJcAK/rcH4pc0E8BIObaDjbgEsPicMWNLMsYHvGLQqqobj8J4GXAFs0MFKexJY7Sglqd8KMEiFeuRIdun90K9EYECoEu6XqeB8PTFyFAzINHLou24jTi7O4+79h3H/+DjOUfxmk8WZkO5d0hnTTAJrsj8BDKQ0A9mZsgmLJBEkd2qn7GsuKZXaShqmEzDdDviaVdzT/uiHZLhmVXe5vV2gol07gSQDql1qf3d/AMB+D8s2aKg4zT9d1Ob0iuHoPshyUEULT2Bod46DGp6OKmMb8wQsSgfTBaUIduoa+CN2u5AG6anib0kF6N6dvIjIxRndgY04VyQrDPMB7yM2E98hWdLWKpUVdR/0zfV4K+ff/UMUJb07x4uARn/mrklnmBOUA0gZgGk6oryCqnKv13F8716cHx/H9vIytpD9QGE8Ap8CDfAH4w8MV9lzE+PCPtrEOlap7cqiepCC2WDaUukwAgcEQV0YD0W9KsO0w67FbALYivGtsaRncCBJ8gGYqhpb3QzhLMKVA1PvmMO34ePjiPkWduuK9JFBCwkCSxKYAYsiXC6omDq6JmobcNf87vGrfmcOvwFGFUtLQDXbK4dGG4Pun2rd8sa8SHZ+rg8bSo+cnJzEarlhNgH6CFjHAMNXa7FbHzx4wDYh4Mo/c74LJ9wCEl0BNXuo6OMA1/65T17y+wGZqyDr467RH8tPvp+O8HPukxR42mu8+OOeBCfv2q6CbHpH5cg0tmN54D6Q3n3VL1iobx4FuHIdyHAzer0KRyLLYyv95IPDuHbjZrx0++UYz+ZxiSArp04VOtTaJQCU4yFz/UdTzKSOKzpolW2nqUprewtOaIw4gNWl/XdSPPhOz6p7IUDowJe3awxW6aoK+CRAasYr9xYIjub6piCM20l/K4il91Lmi9pB+zF8nmtji6ZoTheYqns3huvOEpqh/1yXvB5q3tB6L/Pprfrt3gchM/FllzE6nu5me1g/vWmiZp/L+zQygiUX3Gq58EByRQ/jNc9re7dea2lOWm7ez/sHr/sKank1zH7RC/J7H+TxrSBz17MHwPXFz1jDHQYLDBZ4vAUGwHXoIYMFBgt8Slvgd/6pd8Tp+VksR6sYzydxMJ3GEf6MpzEnwAEAMqtvG9Askf2uuFJXlKB7YYEndJQTEOFmXju4bsOYO8cOULHDnI6ANVPh7Ce+wQ052YLdzs+MiMYIkIprK8hDBhtuDf0vbugjjmbzmG0ixkvoKRrAc4Ecs7d2GapyQZz0rGc0INEYGPUd8ZTYICcTjEBUYe4afPS5BE+KViGub3ASv8OxH020gZcDIAYpGFjXr18PyAtspgCbM/X17Cw2l8uYbkfUXMSxnSaoRR30HmQ3sGk6sKCCq3zPBKrczgaaG+ODqfxyvnmv1FvzszNd2gBlMl8NzvmdKgPDG338TcDGAH5h85g5hzdDcSKdz1zppr+Ge0pyQC1IBxUyA8tVHJ+ext17d+Pjx2exWG9jmwXTOhBfWIxKrFlLTjYm6ycdG1y/2qvq5OIw1o7P8bMPYKEfmE5XB7JmAID36ZgoVyeWXYDHdmvMFkN6DWSVHZp9jTU5iGCwsjAIOyDXRac0lql5WgCkK04oAPZ0uRv7NNsxWyMBVgECxDAT3CPMlvOI2lVn+Hfb1cCcmK5dMRc+X9ERJfiZ7cW+jP46S01X9BkUOOEtEiLI1HYDru7XlpSgQ95wuk6j1kESFgMDA3S5jhMArvcfxmahAneSCRBj0mm3aGOClHx/MNysdZhF1ajLComBZawoLzCKFYDXNZjrADwULMgOG9MQu9wscAc/2P9S09XPoL6bz0PW8SYmeB4+SwKw+D0L2o3G0xZQIyCSqbfsp2TnHWiuTG1UFB/r5sotgy/SyvWf7lkpRTDe5Pdg4CcbFlkV/B1AjyqXswfm321eRH8rwaNurXBj5dqR6bgNzM2Pl9tVnJ2fx8nJWSwWa2pmA+zabFDga0XbnZ2exP37BlxnClSyeBkA12792AeY9j+r80F//LxZwPVZz3+jgKvnpKtw79XZ6pP3ybMDrrvt0YFa+95h37xeP3sSsH4V4DXgiCwjjJlJjOfzmB8cxo1bt+Kl27dJsV8sl7HiMGB4Kh8tpWNSzxnZQ3yXUlC06ZMW2rd+zfcsgGsHO2qWJozZCg8WRr7Zrl5rOUJdGEr7NmlJZ3AJc4pBxJ6ElG28SS0ozo05n+cGKAOJuTZmwAXjUxkxkumxSbw+a4bMgna9/Zz3Ve3eFr96NKLe9mJ1v9LGww6w6rZJoLPVN8g9WGGbtv6Vewz3Q68XCTEzcNlWc4OsRR93Jwsn7dztVTtmf18D19es80cNpOLzAXD95M1kw50HCwwWkAUGwHXoCYMFBgt8SlvgN/+Rb1EK6ME0ZnOwWkdxOJrEIZxgYg4CJxsbDI5kbjoFDu0CQAYZBGioaJCBEO29M3W6bFzNJNhxCsumsUs1lv5XJw/QAa4N3DAISaagmG6EXlidW4AtADkAj4co+gLgEsxWAK5FJkCgTpeG5Q1425AWCogBhJ2NdgKufUfXhbP8ef2b6fQg2kJ7NYvd+H6WKuA9IAEwU4qa39ubYFQzvnHrZkwO53SqcB6YrqvzyxitNzEbAXAVUNjeqRVhkiQCiYOTlBfoAYg4x4BrA/JK5VrauxSYsJQAGYebjdKJK8hnAHkP26v2JdtJGpNON+/Awg4EA8gBkCbZismEcRsxs9oOGbtoanTGNs4vLuPu8WncuXc/Tk5PYwng1Sy5BN/QR8zecv93/xUIuOuMVykJHAcorA8u1wmiAmUAclkkKA9IeP3KfFL7kF25RwIsO8zL3RTNmsLpmzSnrDCa/V3V5iVA2to1nX6Ta/AGsB8YwU21OceXHUU6xwZRrd2rNtTsI/awAL3uuNxqMahCgD01cJPPJJeaQKACDexTreCXnH1+BiJtMuob1zSBOLCbwPzfcc4zeEIWGcaZ2VuF2U0mVgaaaB9Ut79zL87uP4h1Ms+lz5wSJVkAqgY7AEqAhc93TnYxCbskcq8IuK7XSn1XQalN03ql3ADm55yDq05zKzLHYlmyosHW+ndsESIQgIt5lM/AdtIfMFUNvnLMgVmOZ8UY5XxLcYTWbpBVUJu0+FNeM4H2orGL86e4D8BipFNT1kBasJBMEOMtAVw8B+2U+r8et9C11Uzp/xKY1RslUpNsNPU14dDbWKwXZL2fnUKeZUnI6OBgHgCt1utlbFZgwJ7FwwcPyVQGy16Aa4LDTb58P8D3rxPgeoWJ2Zuv+5PSpzLg2sfMrs6Vu09f9ziywxsHXB8Htno97wOudS6G/BFBRGR0EHRVZguYrmA9XiI7hvNEMsEzK8F9ertZXQFcGRDKQKTHuWyka2iXZbmO/FsbkdQ9T31uHMk5R/s8sWsd38S1xLylPWsRvtTChmSNpE12s2b8/pLVSXmhDLjlyM6gvvOhvCp0sWPuQ3NtrkHQtofaWb+6oKnvbZLAo9rvcW2mlS7ZzA7ONnvmHi6DSQaD9wZjnXFRAu1+vipX0h+LKRu/E6DfOUZ6Bk22pmZyVPva9q1OQV7ksz/zrVf2JMMHgwUGCwwW+ERaYABcP5HWHu41WGCwwDNb4Bv+u+8Q8wmFViZiQB4GtFuRxgbwLFlzTu03+y2j531Wzu5mWTBMS8XiHl6b6QYG5BPvALXWPE1AEQ4G7kPHuzkQCV/1nyfZpPh2M551aVyxjRm0CKGPuN3G0XQWN8Bss05qAh8SGgAgoM27QcW6ETYzjP76HueAnxHkqSnQqcmawFUtpoXrGQyBOVAUp26SbeOdjW5KElRAzKDiweEhqxlLY3dEfTVoDG4uUahHTg/SZRveUIppsYkIcujZ+9qzBH7Ke1fwsIG/RTsXn/ldzXRFirPuo3at39fP7QxVtqtSka+yCBvgznTqBNezj5IpB0CGICz5iC2JToWy0uGIEdMhz88v497Jcbx+70E8PD0jK3WVDiTSHsUuEaMTqZp8j2Tx2nk1wExny9XXcZ0EcypY3QatgwNm34owpJTzhgHsslgrWMBgQvbZHRHHxJY26VgRLkgHu0uThCOvdml9KgMOfgc7X2ISdn2fjCpKTZgxKHCyw2RUeAn6uf5poHU+E4vXOU009V2t7yn+otNku/7kZ2U/NdDqdFi3MIungRE5be/FIlUJ7AlwpRxyfp8yJgkQC7iF/qzHsstwpw1ynFO6BFrBBVxs8wcGM4CC9TpO79yP0wcPYn1xITkBSgG46Iqg3qYPLSSfcxYDF1NpaEvvFt+hH45iuxLIivmBAZ2V+qiDOyi65Tmkgc45LhXASJCU4LcyEAyMZIggC9UlXN76Kdh2WewwJQIk0ZDX5HWlDd3mt2S1dVW5LT/SgZJdACEzCRJAEugMZqu1fU1gVxDJgCwLozV2ewfg7AQm3DmtNc3+ik7QMcU2o20sV+u4OL+M87MFge35fBrTGXRj17FZruP09JSSAhj/WEfnM8kKkI2b89SjFuUBcH3m7cpzOeGNAK67N35zgGt/z1Sv7XWhzrn+HuchIM6+DXkBgPuzWRwcHcWtW7cIvKIopJjuLjSq8WJG6wZFQbNYqYLRDT/mbSg90OQSBKh6DsQcpnkus2I4dhTg0HwufWhh0rlGK2wtXXZrpJrxn8knXLuZxSDpgycBrri87uqAq14CQTPNj/7RGuR5mGIrrbje7jrarW1mCHfSCu1qjwky9AFX/7vOOVUbte4neUwGHh8HuHbrXeM8WFOgW9ua3FG3niXa29q1JZflcu09i6RtlIllm+memhP7gQe/48BwfS7T0nCRwQKDBd6EBQbA9U0Ybzh1sMBggRdvgd/xp9+ZlWOVoj8fTQLcSQCuAKckaJrMA+26djbE+zaW3hg2RcDUUXUad+7eqgyUABwz0IpQAJ3srFaLjWBXvxyPIg3QCjpW5wQFVQwaAgyaT1CMJiiZcDiZxKELU6W2F7UP8x0NRNkB8ka9OUSZfledgx1bCNVqm39+Z1IVC8sUAKjXzLxXT1KgHsJNeUnL90bYzwJwg+yXo8OYzmcBoI2Ps97E8vKSf7bQbkxpADIanDbu50yvpTJr/QxmuFouwPcnKA5nroBfPgeOoduiAq7uKwZffQ1/vpP+TH1LMVz9rj7P/YRMHLCAyC6E/EGwkA01Fak9nGBVpkEaZJHzmVp50yllBR6cnsXH79+L1+8/iLPFIlat0JCYfrxeSU9nQZ2sTG6QdRewj1gWdkrtL10fJhQupzbbRM7s1UIfFbDh++MoeU9Nuk12VCusUyNXTM3kMj0CyLX963hqAYYsCFX7MwGvPJjMQ+scarDHFmxzgmUdWEHYm+MbBZoAnimVnv2rpweNtHbcj98jGGBgOJmfaDsEZKRl2skJcE7B8Vkshv0m35kMynTQp9A2LEW3BCILQsZIsciI7dEcactb5Bf8PMd5sx01aIOarSd37sbZg4exOr+gBqgYrunMtgItmczL54QTrEYEkInChfgpShkBZhjYbZw3VgJcIIkhfddNLDeSLuiP5cb6znfQWOsYrJKKEBtN/0l/kQGL1Hzl99Qwto53Fs5ygMPANjStUyJBAGy2YwLhdR732GY/JQDT6UVqPGlupR1KgEGzXDKik+GK6JABHcVWOqayLiOmrhmBurfkHKYzFPAbxeJiHWdnl7Qh22CO8ABkRzZxenIaxw+PyTbGd2C44g/6qEGn/ljqTfcv6J+7LM3+Tfpgb//7Vjm+x6Z7FBjWP//xd3+2V34cCPnGbLufcdw91e7T94GmlpueJxgk27cPuWIXj/HyRR+Arf/un88cmOzb0InHmIWU0NHRUdy+fTsOrt+I5WrJwCHTzEndtyqz+qwlV6Q13gNcc63x+oNjTbw38Nr929dNGRwGnLRH5GpqTf7CLtejK2Nhp1AixjGnF820+/on5mGtJsm9LcXZdLzmCt03My5KZoDWoV390Q58LOzYBGmr7bUCOwtgN4jDAHYPxe+3YdWb97Pq+u6LksHxPOvL6fk0s9V+yMwFf5d/2zo6NwkDzrjJRtu3X/V62X/mrg26QKnPr4H2n/3TXnm2AT0cPVhgsMBggedsgQFwfc4GHS43WGCwwPO1wO8y4JqsKei2TmObqbbaDrYtoQsyGDTBJi6L0fSdDW3exGwQp7DblDZwbJ9WVb6ej8E/LSmATSbZXsmeQAV6Ouq1yFOmjEP/cgs+LDfl60Aq3uE44hoYIWMxeKcs1r2JDbRgwXyEw0CihopRWdtsHyuCjIweu3VXr3O3Sm9tNeopzgVAVseishtcCbsyJ+rx6do056QCljA9QCzcg0zX+YwAL8AqsOoWF+exWlw2wDARH6WE8+SUfWiatnKAGrBbdHTlX8mRMYOVxc56besUZnxeJQV8XYM/9Ty/L8HSvI81XG2XmtaO38nSIHCXBZEInojhymdESnN2aDpJycZBf8EXAP7IrERRsvE4FqhGvljE3fv34+OvvRZnCxQn0bWRPrnTrskk8md+l9Z/kuHqd+472ngY6G+ibeXwdqArxpFAEOvHdk7pDkBVgEiytz1+qaEqpuk+6QA8M50oO8fNE+3SSaUMsMsu5jtmiriAKzOr7KQJvLPTI/8AACAASURBVOB0sM30/QQNLS+gtlcxNo57JXan467mIsjOwkwCw9o7NzkLsSgBMLb5gKntCbwX9q4BV1zDDFfKGRCUZ+RHTZhpni68R9c3gWT9rtnRjm+bC/mkfm8FABicWC7j+PW7cfbwYSzPL2IJhivYp5RvzbmHF9a76xIb1c9LEIBauZQm7ljo0J5ubHWch0BSYboCcDX71azXOlcZ7GztwIBQx0oVQOKOlLCLC5+l9mxG5fTseazmSLw72k/gEH73WGcRoJmLakmagCxV3D8lIPRs2fezGFpyi/VAJcVb/SwHN5i/1KpsUElpKz2iAVeDrAbxOXdCHmCOfIpxLBeQDriMxWLJs8BwRX8EEn8Ojdfjh7FcXvKz+WweB3MBrpCx+OT9PH/A1WvVk8DaZtuylj8ORHycjfbvK3bPeJrn6Z3xhGZ5vO36DFmvf54T9gFXdR2vN78KzD3+3shiIOCYzHr0MwQzISV0/fpR3H7lrZSGWqCI1liySujPKgBaioAWDVcPGa+xBFk1pST7Xs+EaQgyNxxjOSHwkg6CZDFSsVxTiirXLI84jGXIhDTmaY5Ejj1KUD36/VVwkqR+TTFY03KP0gBXryFFs9vriYpqlQyOskfhfs/B00cAvrZPBdj7e7h+x/Kx1K/NNbUBt3kfsopRCNRrfm/PXcdA3Ts8rt9f3Vt0Nqs2ULvu7in6AQQSJXq2wTHec/6sT7/9yZvmhjsPFhgsMFhAc+neSOpo+0Z3H4NZBwsMFhgs8Bwt8B8AcAXIxA0VUkTB8lOGE536xJTsdDdAzKlntXhBPle3cUynNz83iMR5saSc7ZsnDbg2Jy83/131bvi7QiIMFBhJU9EXpN9Nlf4dqziYjOImikqBaZVgBDgQYtml7x4b2gFVwbEJVrJvam+Vv2WLXcC1D7bWzbnfxc1GHVPotTY90av3IROl2NPsNF4LwFCCD9481404q/bCK4EzdnQYB9eOYnoggBfvhbTCzWpB8JVMWtxrA1ZoAVaK3ll9Dr47TdYxz9wnmuOZcgQ+j9IG6Ujx/JLSXYHamu5cwazq1FhSwPaoDNgm01DYNZSuYB9Qe4E/2oAWO2cA1jKlmIw9xgm6wl9wKFfbDSuS/8T943jw8GFq3Wp9N7vFBeQMaPbtgvu6nNHe9EJWQ8YTWkMuWYVs5E7LtG4ffC95kk7PFidGz9UxepAW73HXB8TdXyuQWUF8t2UFXa6M25GKBBlQq31Tes6yF1mnybZtTPIk0ssn1jO3YA+A0QRk8S2vz3T1LtXRfjqxAEgIWGs0U90Nfbn/+tmahitY0RxX+EZSHLR5YeT6HNuu2r4FpZjOLjkR2xSp6Rhbq8UiHr5+J04BuF5cJhNtLSQjgVIZaBdw3aTdyERiRW6xtC2T4UJqBGM4jhU0YuAIhdqSSWuZgQq+SvdVxlbbAQwRsN0xYJORmmBot61NqQSOnQRlGgCS4MaWqsUJkCdQ5KyFccQB9MPBJmUaPtpVwRHOkSkfws8YMOp0eFVAK9P/zfan8YokwHZM7d02XvZhOW2Lnn0zwSbcez7VPZbLTSwuVwRcUagM7cAAAIqVLVdxenIcl5dnAZY02K0HByiahXeRpM0n5+fNAa41yFrXwP546M8Lba0oL+216Y3Y4c2c++j77fXLyuGfuoCrQUnYRZrXo5hOMT4mcQim662X4uWXX+bctcC4z/2RQFHtC7hXKaBlK6DpIETTXdUaouB1m1IaCCtpAQq+a+4g4Kq5APfSfqILDWNtU5HCDKxlZg1VYikn0LXLvnZ3fNM7IwR2JbejoEoDVBkz1j2abjU1wHezs8zSbP271BvgNNzvQNkt+gC714XH9W9kaNT1soKa3KPg6bJg4e719hWj1Z3E5rW8wG6fNcvV8w+1xL22toKTekMzax3U43MUNjAyU66YIgFXPPvAcH0jM9twzmCBwQLP0wID4Po8rTlca7DAYIHnboHf82f+Eh10pUbnppRohzbPM9Ak8qcxgLRLa8zVtmF1xN5piNTRc+GqAlwmkOn0L4XPrzLG2v3SQcdGEBV6G0MAG24w2nJzXYEQ/D7LHfNsOoobB/M4AjtutYwJWISbbaxGVKklE4QXXW8Itk6S7Vj2/7nBLRXowYasoEq/8quZX/lsrpJuwFSAjliFBt+8OebfCUratgZL5ERAc1cFtirQ62MJHm5GsQaINR3H7PAw5odzghnkCaLCNoADPyOKQ6FYVjoq1HurDL1SMMmAFc6t4JydBAKoBNW6wkY4rj4nAFcz3nY+t61cnd6MkFIkqTJczbKowJeKLMEuSqeGfiXT7xLMga6imCaEzFUNPoEbgjgMNGTaI+k7YB5uCZDjWe+uIl67eydee+11sROZcindS7ZxOm3VobKjheOg4ep2qoCsHR+xPmUvHScGip5XqZJ1vBmkxrWYcpmFo3QUR0pLo6waqvsA19qeLvjUMTh9X88Geia0B9uXjm/KVBSwrl0TrnbOJZYSoF0MaMJJb0CjgMI2ZshyT33ZnGOs09k5sanzDGAhJTTYByEnMZ3EjEq8btcEF7PaNa6xjjXHs5onAWGAd2TUAlzr2FHSWBXwa7e8A1ylsYg/eB+CggmMLM4u4v5rr8Xp8bEA1zUKXq05VnlN5+r2AFfMygI9FAwgIwpApoNWU0ktEOCACkymoDYd6LXmGP8xyxV/r6j5CBbtqskEsLiNr21pjiY7INu4aBZspXbSfNaBEQL7MddWQQaCue3ayKRQloL6ka7LDIAGuGLsiXE6GQOEBTA7JcBkgBY6kpQoyKJaur4kLDYMH+5PUeYcl0w992oMu4vzC84dB3gGMJM3AFZVUJAFCFHUcLSO0VpM5ovzs7i4OOEzzZFVMBd4HCPN0Y+6f/vyhfzyfAHX+oiez/uf1X/Xu78Z0NTn9uerCmRXIOvpTPmpA7j2n1dZF49uO8yhevdNMkWtmQx29TRm127G9Rs34+VXXo4Fslmy6CJkVRhsy01NZTU2hmvKBzD9XRuyzFxR8UjFhfQZ5w0/Zq45WHm1P5MkCtjtLGDJDIiOjS6cVXI8eA/KrfC9u70mMwJ6GSQO2BnCpbhJyhdJ6spBni5YpyCS5hfK0ng8OguhMTczyNfLOmqrHefcrohqv8/tC6z43lpRJIiwG7AAS3SivZGDrAySdaI4zjjhyVpyM6PkanZUezkDq63gaRaELHIWNaOIly59ro45fk7ZF7VNlRLwcQPg+nSzznDUYIHBAi/OAgPg+uJsO1x5sMBggedggf/kW75TG2PvReEgpwYkNs2TwpLDcUznTWF+gUHJDrUOYUkhE3ybDEBvFqs+Vqtyu/si3gyOtqqoS6YdN6sJtlqHb4yUXLBwVb0aDAmCHBOBVAdxGYfTWVw7OIgDvAtZX+vGdEByu0ECOjotPTY37PbLiv8DYIlAU6Y1G2CoG1b/zmc3GFykEbhRFZrcNrEEKouD4dIPFYxlOjfZCaS3dSloyULRhj51PGkLpd9B622MNNcZAAQAEPBScgeP4wGeopjWek3wHZCpC+0QsvOxJV2vOg/VoaY9CFyKuebj+H64BwCVZKWY+erzG3iYgJk4nclozN/JYnVV9cLuaI5MunuNTe3iZen0Uc/TzBqzhJIpwjHglPm0Jftegst4F7hNF6tV/KuPvRYfv3uH/J0RRDjojI1jOc7iTikHgI47LX1giSrSne8kJi0rO6vYiJytBPbTMdVnqcqWfZ/OJhhDKakhh1UNLgdaYGsDNDmA4HQL1yMLvIc3uThTSzG3Xqodt5KGqhFb9S9FgWrgdo7ZlqZObdYu+LLjsJJMKvCqA+BzjNFR96MnqJfBilqUbozU2QTslP4oWQ3bB9AX+jUZ8iWl1WChwMzO4TfEzbmQYKLmPrFq07FvHCjMdAnmNjCxk16gPm2M4vzsPO7ceT1OHp7E4vKSzFMCqeg76dDz9+wHsrBsKl1EvRcAV80xOamCvWWQu2UOWPdvE9N09tnv0NcAwKL9E4hlUIJ6r1l0CxkA2SfRmRjE8FzWGLyFPcZghrW2zRR1D6GYTJvgBYZ2/XNSWNGtUGHKDsDes/GmyBFIlsBgLJmwWZCLARxqWkqiQH1YoKcDdzWll6Ahu5ayMFjcEeMXuqyn57FcrMi+RQEsZkJQ73sbl5eLWEDPebVENIv94uLsPC4vTmI+m8RspsJZ0pmGcI0aTXNcTwl4fwbcc1jVn+YSu6Deo0DLBk2WZ82ZpXeTXRBTzLsapNDvHXD6ONBzP+BooL4PxD3N2z7LMfW5++ftA9b8Xp7Xd7iRaazG5O+9Wv96XcBCd977LAmoKV6lPQZBxekkrh0exHx+GLdffiWOrt+I8+WSsjgxmVLLegLAlhrMXgOse2rJAARkxYAVwKp+z30SwMGRgFAEafzDZ0RCDVmkCSom2xXBKsqDICDC/U1nAPaFXA3xKQJGrW2ZwSOLUrQGY2gtgNV2NmjMZ9yju4rjnAXB58h9rucDidTk/Jv7Ax6fAS/pyUpXPBdNBT4d9SydQyzRbo7WdboDsOuS7qrngp7Gai/ArUBpd77GjeZNj9X+nqfNqm0v3s2zyuDJDCcEkQuwXPewkgfq7uG9h4DfnNuzX6h5tvEzP+PVZxlew7GDBQYLDBZ47hYYANfnbtLhgoMFBgs8Twv859/23WUziV2hSxPI2Sc/KDd7TA8j+JFwBNLT0ueX/587xOZQZ0pa+ZwbPW+zWWDJjA29VQNbqeW4aqyCzPNOyT5s6+GVr2K7EZAD5Vls1qlzORJweG26jhtH12MCOdb1kuxDgpUuKJAAkB0bgz0NFOhpmPo4O401dbx+x21uSUXeST22BEPZtPtYOxv8O6v12uFRhnNnu439Ajq2klAwOE378hJgdqJ6r1JrJ9BLZLEuaFUm8AgzwpoEXVdi8m0hpmCnTCCNWHUCdqyp6n5IUNKs5ga4AhhVGpuYwGCIbeh4zRJY8/k+V2DqKJbUEg21V0oB8N4AugE0T9IJAjORDJ7UkCUbA47nfCd9zwCiUsabB9yAN4PihNuyXdwmPtfPCs4c0jRPF8v4px/+SJxeXEZsMuVuG3E5TTslcwbywBXGW/XYS1fa3qBrFpoj2EYPUcCNh5mqRafjxNRK2EeakxVoxXMTWGLbCRjWNTt2uEDYbRyAyZJjsPUlAy1kOBWGUI8J1Bw69/2i+UvAyaO+pa1noTa/Wp8hmc/YHFcqZKQeIdiwDuQYdNh0up92Jt1P+S5oh0k0hjyZlm2+oVu9twAf5xSAd9MENhpYb450Fmjpjc8KYI23Gz77+flFvP7663F8fBKXF5eqJp6F2ChjYib5DuAqtnb9qWON7dtjm1ddY83hSznYbY5OUCXvXdmvAGHFfFWRLbA5O4DXsgOdhm5LD855wf3G4wYMN1q3FDfcnRtLmm/qrQos11w9DzBg1bZiNUtShaArANksHGTGvD+X5ITmOgNTZms30IPrlJh/sBL6wGK9JuC6Wm0I0MzJtJUcC86HrIAAV9hH4BUA18XFacwgKTCfEnQFoXAyRvnJDoi/Aq49DnN8nov83ms9HeDqU68Cso9/+D7g6vWxe5RnA1zr/R8Fej4vk+0DOZ90zzYm1eBXHqVd8ykA18eN9f6l6zqFMXYwHcXhwVEcHV2Pl155NWaHR3G6XATkZLAHmCEgV+ZxrwUMdjGxJoN9GLW94pcAW8Fq5Xzg9PyiVw2BJuwftN/pGKOat8eBebCV78p1sO6NZhOs5ygiiFHV7SmI90JWBvtNZO0UrVP/js8rQ7b2WwO7uL+WeAGKCNjIFLmfbfrjWhucAcT5CM/TAl1Xexr2xP1+0wLIZpbynbuClmy7ltnlPWMXmKh3wTqhrAIB0V3gopN6qGCu95Kcj9uOe89zNxZs9/x1/9oft/UefobPGopmPa+pZ7jOYIHBAm/QAgPg+gYNN5w2WGCwwCfGAr/v29+T+llKn9ZGmdtv/k1OqTfHI6V/OXJPnVCDpw1UdRQcVxjFcrWmZuHp8QOmZd96+ZU4OLomwMdRc3sRuVk3o3WK+1lLlPv3jNInhPWxj/yLuDg7I3+LzE+m027icD6Pt736anz6294SB7MDpstvE0wEYEeuG+4Fjb8CVtTNpZhkABqh3fkwXn/tY6ry3ViIuyCCWwub+VdefUu8/PKrfMeqvWowgkBQKSxF5gHS9FZi9OJnvfTv+u7e3dfi7r278coruPYrMZpZV8vaYMkVoRYaoAOBl/hR6p2ACrBdUcyF8OVoHA/u34k7r/1kvOXVt8RbXnkL2a5IDWcRn/RF7LAYNKsMCwF5HaTIZ4djMhrHndc/HnfuvBZvfeunxVve+jaB9ay07lTFHuMrjUi2inHGkqIPBjL1a8ejePDwftx9/fV45a1vjduvvGL/jqAM0o/7YDie2YCu/U2CRdmDqYUHpzT7dwWRDWDRWSMYHbEeT+P1Bw/jx3/iJ+LyciW9RshUjKWJSzAvi/2YsUiQsDi7vF6C1ZW1RTYdtVwJe0urrY2DBJcLA0aAM7ob2HhyaRuolcAkHeQCepmpbQMYcCWwlWBss0HKJeA7O1nSiK1MGaTyW/O08pZkYPb9ZEom5M3WNttIfM0aNOiY8fgcz2JmI/sYGboJ1iVzy6BvBdjtBANwnQA0xTOybwlI5b9p5Q5w7YM7dHRTd1BjQuwkF2YTcIt3lKaendLGMt4gADRhOvprr70WJwBcLxdZyErF+hDweKOAawWD2vvmu0kOYSWQIedqV6DneySzv7KcLF9irdcV2K8Jvu4GpcyG6t7Ztu8CZw7S7LNvFs9p4L16QUoN045guMqeBeQt4C41x1mMSww/Aq9m1FFiAOn9LhTXu18GMXhDMv9GTJVeLACmbggQTScAUQ+afMR6tYnlcsU5br1GkbtlXJ5fxsXZSYxHGwKuBwfzf+0A1/5uow+wPg/AdRe8eXrA9RMJtu7uAbpnrEGOq7aockkvDnDVWrvfbt5bTKGLPJvHbH4Yt156KW698kqsx+M4QxEthheIWDYNbWugJhf5CuCaWwDtSbBHsexJCSS474yo11z2A943OlMl1xGvL17/bE8ArgowQ67AbFetZ/gMgOs2mfQOHLa/SSjttEY9n3H/kwFccXazsGNPg1/zYydjI8xY81GG47JaVwYrESwrwVO+Q0oBtHk2dcbxLGDv8krMHMiMshbMxPy5q/HabFoC925jvxPXT15XxIfaR3fWgUcArn2AuK0/tUBq3r8v/eR9H+bdnz4UzfrEOGvDXQYLDBZ4pAUGwHXoHIMFBgt8Slvg933rd+d2LBlWG2gDakPYtvauSE2NV20OyTzLvDNu1NoGXK+Lgkwf/mf/JP7Oh/5qfPwjP84UTIBGh0fX4zM/++fFL/gVXxwvf/pPyyQ0nWOgwn/DgWVGMbBfUTyb44tN63v+7J+Mj/6zf8JUWII6WyWJ4dlQtff27Zfj3/qlXxBf/GW/mpV85cxjI7+m8zDedGm/ffBLVcO1uf77f/fvxPe++13x4MG9bEvTVK46P3jML/nSr4gv+VVfETdu3mq6id4sN0ZKaqrZwTPLzEChQbr/42//zfjgD70/7t19PZbLZRzgvV55Nb7oS748Pv+XfyELBOnZ8V6qTi5QTCCEgSwBiWKI8pwsvPXXvv+98d7v/Ivxq3/tb4iv/HVfq3deL8l0FoCV/YDFejogrwOVctNf0kcFuI7i2//n/yn+3v/1Y/FLP/9XxG/5xt9J5hefIa1I9lwB2alnyRRuOYW2DdmtYEJT6yzifHEZf/Nv/HB86K//UHzVV//G+IIv+hLBmE0vt4DRBNRq/0pQjGzZTBHnM4D9KPYIU86z6BTONeAqFmmmW47JG4wPf/Sjcefe/diOZ6nF5oojIjpJBCPdtmSl1gmhsb3NOm2AvgBHOsQGhqi/m/pumZotZpLuSbZ4ApeEFO2EmUWT3zfAHIyilAFAX5kVUAsXwmcCZuWIzqyjukfnjqnZDXhPfeIEZFnIiu0u0N9gbQNvy/Xa2M9rGYhW2mxXNAnSIRjDfDaAbKn/1wF9AtkcUJkwwNBprwJM87Exgo13NfGqdAB+B5DRGJYZ4Gn9Cv+2FIX7oCU12DYqFnN6ekaG68nxaVxedgxXsmjfJODaB107hxuptJmWb0DYzw8ABFNc0wvu6HdN7xU6yJYYYCqxWK+NiZYVyT1/95msBKKpg9tJjNjuOraTfRAor9HCPorxM90NKHWAtsYxgAz1iw54rfq+0oXdBXu7dcbzmdJlFRCQ5AqZxwjSxZZrh5iyWvOg7yomMAqSLSgPcX7ykNI8jwNc+xuBfvDlE7tR6FEtezd/3oBrBYNqWvT+d97PvuU1RBJ8oT/7gKi2FpU1sD5Ee79ch/oP2K75BIbrvvNqMKQPuNZxz6ADWfxgWc/j6Nq1uHn7dly/dSvOyVpfx3g074A5BIShQ55GVYBtl+HayWEoqCe8NQN8nPdqYUHoZIvNz/7TCvf5pVOWpWjfCzAUuIngiTHIVYvFKnsD8w0AV0zE7puWDeI6yemi5JKYBZsArgKO2XWS7W9qAPeMRS5JOvGaX7T51H5Ku0ut65RZqIBrYd66DX19A7ZqO0mLJNm1NHe+sNmwaQhlbCkjoab0e08hti7W6Q5wxXdeN1lsMEkTXm/dlyvAapvWvsa1tUhneY6vYDbO+xmDpMALnY+Giw8WGCzwZAsMgOuTbTQcMVhgsMAn0QL/1bf+5Z309xE3mGAVOStMTC7+ZMVpgmRMVUrQNTWdeMwIYOsy/uHf+dH40PvfHQ/v3olbL78lXn7bp/Hz1/7VR+Pi7DR+5ud8Xvzyr/z18bbP+lmdYH/qkZmxhGfRvVHUxiw+pYBiw/v2P/YH4sf/0f8dn/FzPpusTWzYkQKK847v3Y+P/sS/jFu3XorP/fm/ML7xm343HRBX9ObmmXvYjhlqR1zR/ARcI+LH/vb/Hn/hO/4cP/u0T/upTIvXqxbPL4FJbKR/2a/4wvhlv/KL4+bNW1fYn40pYMZiFrMxm1DAgTbJ7/6ud8QPfv/3xv179+LW7dvxaW/79PjJn/xoHD98EK++5W3xBV/4pfE1v+nreTwAH4Mg8gMKOydTyhuYNZvGaDrjJv19735nvPNb/0x8zW/57fG13/hNBFyh5UrAFYxhUX31ubVrk6G6b8POzf424vT0JP6L3/t74mM/+RPx1rf9lPgT//2fi6Nr1wWwJgvGDLp+6p2fk9dPR6OyQ8/OzuID3//e+KEfeF983Tf89viyf/sr5ZSkI9UkArLAWE1vZceGripZcQmyZX9HwQ8WTipgL1kvCWrTAckK7uAKrUYRD05O4sc/8i9jiX5PJo0AJP6e/dkgge3lPlCZwQpaiK3i+wPsxHWU8t8xQO2k8riiXcd68DXd0O3UQIDUQtaL8PkAWlJXF++4Sv3Z1C0VM8hgFJRqs7p0ccJa26V0gYs7Nc/ZjKzUMTWQlj42x5EKHqXmZknv1KSjfqy5pgRlJqkPnXISYJBau7MB5AliEuwlWLbmPEHGI4ABa31OlE5bAz60Bxx9gKERZGVX0FABKc+NXTDCQYlOBy+DQONxnJycCnA9OY3F5YIBFEqBcNCITc82rSwyzq2uxL3rVFfHtw+4yr4Jv28R7Eq90wQ/JfOBIjqSjemwA2sHdgEPSZbs/4NAmrRoO4ZuXc7M3HJf7wPiENw2YIrnmRLZFlhOsNYVzRk46VJw21xW9Wv7wGrTI9xlHjOcwv4viQKDSmjz2XROJjVB1cVCUiq0lJ9LwZz1CqxfNNUyFheXcX56zLnh4ABFs2Z8j/EIQb7KeN5d6Fuxovy4tqHP2z2j+1f/2H3H1WOuAqi9Zyng0b57989/Mur5eED38edfBVyf5n0fZaun/bwPtD7Jpnu/z+Dao84tdZu6fU85eN977o5tAXNX20MXYabGGP14FtP5jDquL7/6SowP5nEOaYHNjKbXepNZBKn1zvUdOULJwiSIWTVHW1BCgKM0iYveJ3OWsrBpahb7fXGdKo3id6prIIa+f6qkgNjk65hh1uYw7EBhz3PrArhWe3WasCkXlJII1mbV9k9QbSuWmaQCB5y5/3FivvfC+aBd4FnSRrpaEylQwBTs3IkK6Pm7Bn5mwHlXtmUHy9Ve9Irmaicr0G8j26StZ5U8Uffq+Xtd92yvOhb8rA5gVuAW9xoA16edYYbjBgsMFnhRFhgA1xdl2eG6gwUGCzwXC/yBb393S30WTQ4J+smYI5ihIjP82aLgFHaNGd3PIj1NLyp1GP/FP/oH8YPf9fa4f+e1+MVf9KXxC375F8YhZAS223hw9078rQ+8P/7p3/+78Qu/6FfFL/3yr4obL73c0tyc/lkZZmQcZfEEk1xwz7/4zX8oPvKP/3787j/8zfHKyy/F7RtHcYDK1IvL2CxX8eEf/3B85zu+I1577WPxFV/1NfE1v/m3cvPKIjYQdCwe75XIPlPMtIH+0b/1N+J//fY/G5/zuZ8XX/0bvj4ODg8LWLfrlGCDfXgIDbVrjRlpB8ENRu1Ggjlmo2aqc2HH/fAHvj/e8Rf+PB2N3/R1vy0+7xf/kpjPDuPi7Dh+9Ed/JN77nu+Mg4PD+Mpf+xvjK37Nr2Mb1rQv1f9K2QMXHiKbJIsDUWRwEn/lPe+Kd3zbn42v/vp/P772G75JTERs0OkoqL3HTIkzwCTWL7VTi5xATYlHG/3Yj/1I/I9/6o8zjRo2+SN/9E/Gz/m5n5spg12FddikntsAq2S+kL1CpE1OCFpksVzGB3/gffED7/ue+Lpv/Kb40l/9lWIssxJxYeW6qFNh1Oh9LC+QbZcaxZAUMOBaAaIdLdBkyQAA3CiPPF67fzc+dudOnJ1fxAIgDFniYuraCRMDRyxsfG+npQP87QRnWmVjuooNgxR6tkBhFO1oBSYDHNd1qqOA2U6zVSRaa1YmqFHkClDclG9raAAAIABJREFUq+Eu6RlWZ4wKsQmGGfTl9wnYwR6+v4BVvXRycjWFWAYgGUQGvdTuyUbOaI+AsWQaWUPPAFbatnPcodfZMdb7zByAq5DKEOMR4w1Ao5mXYl5Z+sDPiXeFldBnxKRMgA7PVQBaBhCEBncMvAQ0PObxHpARuHv3bjx8cEyGKwBXYaIq5gfWJH+KVqD50TUI4Gs+LeAK1WHfB++hYMOEf0NyACxXFX3hm+8EaxgCMEusBCLYzhmYasW2kgErbVqxYbs212sqyOE2kOUYmGDhLWk/tn8TcN1lqO4Atln0zsdbx9Vjygza2i86hmwWy3LRIV5rEgcHBwRc8X7I0oC0y2qVWruRgRqsMWjfFdi/y1heLmJxcbYjKQA91xcJuNquj9oEPAm87eFGV8C/qwBtn1b6JJrp/z8B1yfZnd8nINjGftHJNAD5KAD5SYBrDtIreqG1H2Aum0+mlHCaHx7EtZs34qVXX4nVaBTnCwUGPdI5PwMMJaiIoJoCCpKzSR3T7CycO7IIpcc/t4OtM3nsah5kgKpod2OeqGn4Vc4J15umxA+v7QKLkDHI4n4oQbfNYLdBYa8zG+5JNZc4OFTtv09X13uNLAPbxQiTxcp3M4jK4oEK/l+ZIzmpZH9vmT5VZqkbCy7MaKCX2Q1Ye9ZgB8uWfWCzgtPdfiGLfZWB/Mgxn/r3dd2o19k3h1QQ18/Vb3PvkQYN10fNwsPngwUGC3yiLDAArp8oSw/3GSwwWOANWeCP/G/vz8i+HP/NZkXWkxgQ2vhqcyb+HZXuiE2IFgHgjczK3IpenJ/G3/rAX4m//r53xy/6gi+OL/l1XxvXb94Si46pT5v45//4H8YPfdc7WDjmy/+93xY/43M+L0P6nROnjWcHAKkirf7tFOW3//E/SMD1v/3Wd8VPefWVmGxXsVwsmTIPAG55toh//k//n/gT3/yH4ubNm/H7/+ifiuvXrlGbj6BG0W2sgKtBJGnaRvztH/kQAddf/Es+n6nxR4eHqZ21y4oDS8GaaJWR0N8k0yEohaPM6HUD/uS/+mj8N3/4v4yz05P43f/R743P/fm/II4OrwfSqMGWeHh8HD/6Ix+Kt/8vf46M2//wP/7P4tN/6mfsFpPItPyuYnfH5G0ycNNJvO97/nK84zu+Jb76639b/Mbf+jtaap3AwQ01cQG4TLPt2Sda9ptAl/qu/ve3feufjh/8/vfGl37ZV8QHP/D++Kpf++vjt37DN7W0uD6DwqxEgByUD4CjtZX0g9mYcCAn01lcXC7jA+97T7z/+747vu4bf2d82b/zawSAJAMV7EU7MjV9GfYlq7Fxk8XulGsEUJk8SmlHMo3YTLtkNBPQU/oh5AekrTpmqiYYNnfu3ouP3n8QJycnPHe5WtHpJaaWmnCstMxOnGwYg5LsO/L0KvuojUMyjM0CzcGWgCrfm06bQVRXXu/ATrF8u0JVdOqQkk1pCTGWzPaTOQQgNrAKLM8qOUCt3kzLb46oAGaCqnCMs6P5fRg4yf7SsVo7mQSmdBcHnlIByS4GdCf2rH54zZwu4OuOyfLeLXxlh5DPw5PQVwXgAhDzu4GZeDjp/o17YE5rqbFEINTPOVZtF4Kx1jzpGKHVQe2ec0Tg7sGDB/Hg/gPOfegfxFohiYIAhgdWLc6SwYA3B7gmwGI2bbYv3k+apxXwTFA82aQo5qXq4rs/ni+FMWseMMhqx7z+2yBsDa7wMVJbtmnkJnBhwHxHDiDZuWansvJ4tpuPa9kRPWkHg7wVfN2MJpTBcDrxbDKOowK4AgCHRIvWONsg5UYANmMsb5axAih7ecE8DDBbD1EpfoZ+8mwM12ddwB8F2nl81OtdBVCf7W798/9NZbjus+2VsfEJAFxbkLuHnHvcYK6GfNB0No35taO4dfuluH77dpxcTmKxWmQwTAE5LUeI0EpiROOyyuAISEXQFYBrY6XWNYyTXmcJHq/ZUfMs5lSLF+QzW7Me33OOdmYVAV+tudIzVzBogjkfmQ3WeTVYiWsnwxXX8lzTZQ0pyNh+8npitOoZGQAXxMz53YFbvxbzuTKIqPVkt/iYSAoufOjirKVn5DkVyNwJDLFIqRmyXboUns97AO5Hcq1le5n1mkG7Oh/wGf3OPcDV65PtXvu0z3H/cn9qa265rteAn/WZb322yWQ4erDAYIHBAs/ZAgPg+pwNOlxusMBggedrgT/+rg8k4ys3c2vpam62YCNsYrnuEucpOwrmI1PHxFRi1dpk1QFw/NhHPxwf/O53xMc+8uPxq379b47P+/xfyQfOAtTcJELz7r1v/7b4Pz/0V+Pf/YbfFb/oi758J/W+c+a1SSaTiqBQMqCSDfUXv/kPxr/4B38v/vzbvzduHcxis1zHCtqOSAnFMct13D9+EN/yP3xz/PP/9x/Hf/r7/+v4rM/8LGpJqkBSB0JWAFAeB8BNMbTEcP3/2HsPeE2r6lx8ff2cM30GBJEiRVRsSLAkdo01ViBKsZerN4k3UWOJN2qixhhT/sk1xV4QUZAgIE2lCRg7KqjRJCb/RBGDwDD1lK/d3/OstfZe7z7fOWeGmcGY+x5/eM585X33u3Zb69nPetb75YG/9GA59XkvlampqQrDBEE+0/PIXNXAJTq1TDG3wjP+uuv3ZUBQ2RNoxxkffo98/tIL5deeeqI87cTnkImmzAjX/xrJ5s2b5czT3yff++718oQnPk2e+sxnV1PtTCvTgT1nJqa+QHDRasklF31azvrYB+UZJ79AnnXqi3PgBXADARYZbqoxiaIYeDiXL3OnPgVMFgCgivfvvf5/ydYtt8sfvPVd8sY3/A6Lcv3Jn/8tAZ7ye2hTSgMHeI8gCww5FvsCc9WK4UAuotmWHTvn5bJLzpPPX3y+nHjai+WRv/rkBI6ijdD+TWBa0I704AmBoIJmqr3pgKumFSrrESw3/Kj2b07lBq7ZabWlA/kB4PajkbQ6belbMa3NQ5Gf3Xar3Hzzzap9aWn/ADdJgjTgJoLwbj/irWBe2/0GBmJpwSxnmZviHtrNytPKRmJgBCljPY1INvbAWYk5zjq1NGrcyNm/ltJOjdUAGDi4qOzNXFHe25/AdgsoeW9LbbVJ4JPBCsWZNEJKtdaCYAh7vU6JxpSawq/jRWTAtabK3lX2rK0tDoBb2x2o1UdU9remhupBTrujsLsWSxkJ6slnME4PlPDvDBAa6ICxaMA8A1521ijpoCYw3eyFsa5Ag1a437p1q2zbtp2SAqphDMB5wEJrSbeYbXXg04izgV3qO4Cvk3F8xr8TSAuN2lQpW/V4878VWIeNHKx0qQ08fxvsdgNc0zgN6eeOtft7MSU1Aq+RdeZALNdEO3zQcapFCSn7Yv2BFGc/+Fj0m2w77d9J//nnI3hbAVxRBI5SFNrXvXZbVk1P0Q48GDA2OkEfP4QkuGGsfGKwKMg4koX5WZHRQFqtBgHXXrf9/zTguhKD9hdVUqCca5O8sX3JcIVd4xxbDITrOoZsBIxFgq7TPZmenpJ1++0no+lNAkkef44KDxlSO+HAb8zMGJVV4VzCoaTtNdFfinuZ77F+0OtyVPg9oO+YfaOS4drCgbKtU4OhFvbiUmNAI4gAerRvNnC5A6wcnnRVWZuyPI+uKCwlmlir3BvsYAktI+Bqeu56Dqqa0g6watZVztKIY0GXe2f9j9Ma4naqgtRGYCCzWPXpQQLQM07dn5KUTpA4cva/3jfrq3JftoNOH49uW2uwQd95tMZxs5QfF/eXNF4CyO7PVEsKTFoF6tdqC9QWuDMtUAOud6a163vVFqgtsNsWePf5l1sFdNVkVXdUgQacohNic/YBQUWkPnkl2qwZ6c7Zjf/2L/LZT50h27fcLo896WQ54v7HKphi+ppGp5BrLr5Arrn4PHnYk58uD/nVp0hnasaC2gZBJOCWfWmplt4YVb7H0hhBx2so0622bFi7Rv72bW+U793wTTn9E5+RbqejAAYtoBp9zU5X5udm5cyPvk/+4Zqr5Ddf/UY55r73TywGppIV2oMJpAgABzRczzz9A/KABx4vzzntxQRcE9AULB6da00br3ZHZCBocS8F0XAtgEsAMmdnd8rvvurlMj83J+/8s7+RDRs2MvAA81P10vSaYMd99zvfkv/zF++UI+9xT3ntG99qjGAvaOGgmqfAZUCJjFHVhiDD9eyPf1ie8eznygmnvECB75EyKcnDBdjaQsEkgNQIyADsIc22r4GPMWQYJJAt0pDv/+N35U/f9Va5z30fIK/4jVfJu//yT+Sb131V/vhdfy2HHna4NJt9pk8rewOFpQxMtuJMgHn7o6H0MQhaTWl3u6HAUUO27dhBhuvlF58vJ532Qnn0459sdlQWqBZXy9rDsLUyVoyhasEUU7gbxmxNQKuCc85u7LY7FUZjG0XHTNuOQI4BoRhv7N8RIBi0cVZuvOVncuvWrTIPDUz0oQPXVkBKA7mg/wl2jsKOKfDkPPQIy+zrQF9FXsA56M5QcqaopYzqdzzFHxc01q5peYJ9yQDbBlgamyQYu+RFZnGSQYzXDQzneLc4EYA5tYhdrsBS1l0zNQbdcfwn6ZLE5NGxjvT3AWUVlFnEYNHZrbZWcRQ1sV6oXMPIPpOlBVzHU9NEAagzPVYjUhlD5xRF96xvccih/ZPpXniPabKpuJOm3OK/SsGWJMmiayf6HW0f9vuybes2Ah79hYXExAJgx/nga44F/gq6qpRE/ImAC+1TFExJaxjXbh3jCcy1seRjyvDDDNAbqO7p+R30b7h/PBxQHW+1kd4zMmF9JfaxrO+x2ExkxJo+re8fUYbA+cxxvNASBnT7uqms5awvnMFXO6iyNGjuCZizLsvhcwJAU7PJzAUAU86wZ5sItNoBnB9YKMbuSdcyHg6lPz8no/68dFoonAXAtcNDGYL9BlyxGGDlp9qvcX8oPjjxn8t/vth8yjuXiOii98u2lk3YveuXbY2HOosfrlrAbnftsiu2W/4zyz9bdT665nH1ilmiY/Hrce6ld0Ph0fiNSaDXpLYn38P3I1tDsV91uh3p9jqyZu1aWbNxP5kdjWXHfF+GLRTQ0pUL7FFkb9j04lrkYKQ+i0uOFCN4mXGUDkj8K0EPNvpZae5awVNdJ/SQyA+9AExCm1aXSD/Rhi637o/4D6CrF7NaBEQr3hpkU3zN0jUf1+Y65of71mYfp9WZmm3g7zsQnA47TRJBAVW0W/elCFRHoNPXcJW7UV8C6yvWpXjQOXkuuNa9ZbpUBpCuXQSLuW3Cpr6eKcAM2bAI8Mavl8Bs6R/j/ZrhuucrTn2F2gK1BfbMAjXgumf2q79dW6C2wD62wPsuuZrBPk/X6dAaf9WABQCeTHUly8kDd00lxndYkT45kmO56T/+TS49+wy5+cYfyeNPOlXu/9BfyV+jJ60sgJ/95Mfy0x//h2w84CDZdNeDWPiJede8LsDHscyPxjKAxAED+5F0m2NZO9WTjatXy3SnK+/8378j3/n2dfLRMy+QqelpaiJqwGDsNLDKBvPy4fe8W7759a/Ia974VjniqKNTpXdok9J9N2aCm7p0asFw/cTHPij3f+DxcvKpL5Jur1dhXfH7xmzVeyfPPl0/OtdsYwAa8G9Pf/v+974rf/Fnb5NjjrmfvPJVb6iwDaPzCyD81ltulnf84RtlenpaXvu/38oCYR6POGgwkQEDrTTqODblks+cK2d97EPyTAKuzydYiX7wuj0AXQlQWRr2dLdLIEG1DfvKfiELRe2I+5758Q/LRReeKy97+f+Shz380XLJRRfIGR/7gJx00mlywkkny1hQLMi0yzztEGPPKIsgFhM6bzel1emQQergJsbF9gJwfcwTnmL97ql+zmAFkK0gKx5IARoN2LTNyuABENgBe5Zom2pWep9QPqClepdqSwUT8azOysVnE6MSwBkYctKU+fFYbtu+TX5y889k+85ZZfjAXgB8rD1+TdxXx1Fmp+Y41RmJHDlpjPuY8rFD2A+BIwuI5YXDi59opOWsH0uztBpN/EzQuq2wWRnRotJ9FYRhfzuDmEzbwCw2DWQHPJUtlKUZ4rP5GHWw0wN1/wxs2we7yQZlJVBN7FWrLm8aoLA1g11jbmL5Yn+ByTQaUi/QATHl3A6SDJ+uN54Kq5IHHA+parPF7s4sMnKqV8120zvblWAr2jMYyo7t22V2dlYLZpnWqQOuSauD0iF5raUURPgpg96lAFcutxxvOdD39c5/R8C1vAfnC4N+ZZhHFmnqPwLCDlD51XSO0WaWhuv34/pohzRx7fU1OD4b95WGShWUzxzbGg+//G9fh1FdnAAtQdesgRwBWli302zLzNQUD9M4nxwYDo+EfvCxOuaEcc3dofQX5ikr0GkOFwGurju5eC2uAdfKwE7/+EUCXHP2Q/ksk8AxHU7Z7/DvRCCunIfxOkuBz5MAV93DUIiuLd1eW2ZmZmTN+g0yvXa9bN4xJ/PwqlxiB/rWXgyVh5XG/kxH2Ia5BtAw7j++1nCHCsBqnJvOiIxzPX7W9fsdxNRDaMt2Gar+ts8hrJ0EN62opmrYZz9qETDIw0QHlAPD34wNYJMH8Calk0pgOcPXPpfmf/AR8Jazd90m5VpB9n74cRZ96jeu8bl9yLpQDVzTfo/a6aEP9JJewEz/FffPtLcaKxb7OCUTzC9SwgEY/ZNt430W+zGux3j98EP2mzyN61drC9QWqC1wJ1mgBlzvJEPXt6ktUFvgjlngjMu/Qi06AhRwHKFXBwfOHXFzarVKvQfuma3kxAcHXXds2ypXXXCOXPbps+TeDzhenvzrz5NDjzxa0zBNF5byAHBk4TTTeTT5yUQsUa3WYUu1FMGiWr9qRjasmZGZdkca/QWm8P7hm14j37n+m/Khj50rMzOraICYuorUvp07dsrvv/Y3WGjpj/70b2TtunWpwi6cWQf+oiNdBjgAXM88/YPGcFXANaXqG6BDtzdpeGmQ4M6vBj45WCBQFViM+j3F/y48/1w5/7xPypOe/Ax5xgnPsdS0HPV7OwFIIuj4wQ++R3bVPe99XxbqMvdbGlZAwtsQQSpnIgKcI+B6xodYUOyEkwG4wvYKuAL/dt1YskTHY+m2Wsre6nRUu3EwJHiIByBwPxrKG17/2/KTG38kf/bnfyd3OeBAuemmn8jvvvrlcuihh8vb3/H/SattWp4GsmLsse+s/8EIaXbaBFzBVCTb1FPrxiI7t++Qyy4+X664BAzXF4kCrsYWJWvWANEmgFRLA0wHBgAFVcuVABwCjxEKdijgylIh45F0O10N7oYjBqwpzdhARQcbYQcfQ3it0wbLUgt4gemKMGsgDdmyZZvc9NP/lG1zeijAfrJ5ABuTfRJqb/hnYkCqMV4GaWIAq+AUnsmewz7G4NZYm1osxb/PMk+mkZdKNGu7kpZclnoAqOcMqAgOJEAVjQewF+7AQlQhAIzFx5QEqqA1r0cd1vz5mG7qrERdK3J6PAJw75fhGBIQCFO10BLsRna8zUOMdZcIYTvAlm+3BQoOWuQs1z1RBquBPjb1OBZMksBga7WVBfywvWs4e8o85qc+mq2bo5HM7pxlITkHXLkG4tCKh1oGxFQYrhhBi4Hu2E97G3D1dUzBUY3UI0Dp7FcFs3OarQIGEXRV5lxcB+O4xt+EwO36yU5exAvv0ewZcHUQO20Vdm6SrpthCwVaw5giCz0AwBlAb1AmZLo3Jb2OMtrJbCUGksE/BXxMWxLdYoDreDiQ0aDPbIrWuC/dblemp3oZ0KcWzySOXA24psWw8sd/Y8A1rMtxDu8q4Fraa9HhS8GGJ3uTLNc297RVq1bLuv32l0GrI1vm5mRg7EYSQE2fXLNDdI/UM0ns6364put1CZpy/w4+j4OmJfjq7XfQLu5hnuHgPk5Kw08H0gom4t7IZmImiu0f9J+CJr+vwbif7h+eLVAFhOO6YbsPnxn7iB+gOQjr62D0D33/Q0YOyQm+loE5bPsflan8cMZumA5JTa5hzKwiq5FgSj/aZjB725UdwO+Rx4L7PllCoXrwpDsWj7qQAYJiqMhAsRoJpDMYEaIElEvAHP8uAddaUmDyKla/WlugtsCdZ4EacL3zbF3fqbZAbYE7YIGzLvsqg8i+jGVh0JcBAs1mg2mQcDhbYxXtJ38spSLl9CiCW56KZY74D//xBrnwzI/Iv37vBlm/aT+5/0MeIQ959BPlgIMPJXBG3Umma+pvVsg1pqw61CZjMFqQqU5bVq+akVXdLvXD2oMRU9qhKfqWt/6efOc735IPnX6uTM8o2Bidwdm5Ofn4R98v11z1OXnAcQ+W337tmxQYJL6nrN0IhLozH82I66FoFiQFjjr6XvLkp54gvW4vBR2qrwlQQEEzgLFgmnYMsIsBRXL+GdA72KzQAYsWNRty9idOl8999kJ52ctfKQ96yMMJH6Bgi7P/UsBi6dBa9VeZnfFHaypUX3OGGtrMRLyxyKUXnUdJgaefdKo86znPMykBY0gqzU+BC3ycADkqdYv0ep1UhbjTaFP7DeDRP//g+/KOt/++HHLoofKa175Z1qxZTVu97jW/KT/84T/J373vDNn/LgdooTVqmIEdMqR+GvRZ22C0NgHmQtlA28nyZtSU1fS6nVu3yecvPk+uvOQCOfHUF8ijH/8UwzMs5RxcFdpHx60HhyzcZpqPqEjuKDc1fVFoDeB+ywNNS1HG8wJwNR3eVlv1eFGMBL8JPBuTEvY3yI/jGu95Ojzm2OzcvPz0tq1yy623CvVZOc/A3XZt0pG0bB7EccnrGju1ZLhmQBFV3tvKUDYw14Mj9rUBkJZXSKgLzz9kAKVjUAuPOLOpyqzh2GFRkwyGxICXIHZb1woGk7ynaacm0LWdmcKRnWSBaQpQPU3ftTnJ7tF0yAgwOJMH7R+MWnx+Zxo52OsHMLSFMbiYPNoYSQfMaR4yDbQQYAL882yivp6tSaqVp+1wHVTVbUYxlyoQ4fflesQMAj2UWJibp1wIAFfXdUYszn704lTGcNXl9ucDuPqY8zTbSVsLx0QLoLWyX1l/zRjk/nnVTAxZB6EAF8EEOxzxfo3au1wvW4sZ3942rhHGrI/ty+teKPBjbaC+pi2L2Iu8fRgvU90u2bzglSnIoscHGTSqMlydOQzAFf/Nz+6UxmihArjyeWrANc1b76dJe23uw/++gCsPNAPDtQRMyz3bwc2lXLvlAVdd0HAo0u4gS6MtM70ZWbVunazZtEm2zM/L7EBzWKgDzsKImMvK8PcDCd38fQ7nw5947+h3cf+ZcNDiQGHse3/N9zsHOd1X4pqbivvlglmlXVT33eSZrNBiBF1ZXK9pWufmF1WAQ0gb2esOsCaWK60Y9GDDwbq3G30KPy1m7uS9GRJJRfZVAGfp/w31cJOHy8iPMfkjgLiQdeGZbNAUj2C02jDLCajts9SFr7+akeMAOgqiWpIPt57Arg0a3yVgHv/t6/Bhd9u41PCsX68tUFugtsCdYoEacL1TzFzfpLZAbYE7aoFPf+GbCrYADBiNpD8a0AEHEEPH2cAApN8TaCDAmPlFziZMrAfoFQ4G8uN/+6Fccf45cv1XvsiCIt3elNztyKPluEf/qhx93INk1dr1SReMDqKBEgR8rGjRmlZD1vS6ZB9Jvy9NAK1gDhjL7c1vfYN89zvflt/6nTdIr4dUUE2pnpvdIf/yzz+Qb3/rm3Ljj/5N9r/LXeV3X/8WOfjQw5NuojqLytzytkcn3sEcvPbVL3+RwO3tt99qrIVJbCXtgXvd+75y4rOfK0ccdU9zbien82rVc/2OBx1w0D/w3nfLV758jbzmtW+Re9773osYjam9ltaedWKraYol4FphjVDXUwtEXXrhp+UsAK4nnkIdV/JEWm2+r+CVFq2iRIEBrs22BsRMxUdfNcAQ6zJY+OTHPyTnnXOmPOPE58hTn3WiTE3NcLR87IPvlQvOPVte8JJXyFOefqJprpFPqjISTIVvIupR8N2rJFP/UIMEslIbDdmxZZtcfsn5cuWlF8hJp75QHv2EpxjQp8A3gUDXeQzBrTPyEHw54Ir0cgBeAFyVtev1kY0ZM1IWJlhr6K7heKDArDGWPQjCb2W7IrDSolssuJWkA7RI26DRke07dsotm2+T27Zu4ZxDpXQcdLA2cwhUcQ8PCjXQMa3b8BkHOAnsAOC0qalyk8ZGIdg4IjjF1EvOZS1ChTDbg1xnwnI8WrsdpGd6YwG4Vpk2YAmbPqaNTV7ftQkJnhq8ZW3jHHNAvwiCnUWZgndjKMeALx5mDJAWiaDZgm2fJ8rM1YItiFq7TTBhRzIY9glA4LnwN9i1Wq/afrxgmUkhcP4kwFVBVw2UUfgJWQF64OA/DjjwYIEAsmo3DPp9mZ+fTxqutA+Z4cpwpU1dkcR0UV1SwK9ZrvVkmAeQowrCkIdeeT9+P3FSg7xKvI8CzEunTcfK47pmah9g/OPwAocxvl1EMCmtRz5gQ6Ni+1H4R9fq/DtdB2u3HXjFgwD/u/yOMvszgJret0MGpBXrONfPuA6nf84BHc6JBsabalwDLSHgOrdTGsN5abc7zAKY7vZUw5WHEe1FoGNeu/XhJ4FtZV/v6r8ddPHPl9de+TrVPW7x9yPHeOWr7d4nlt5f3U5LzYXdu89Sn17+2cp+K21ctq3y7yUA1yVbEublpM8sAmwrTXetfYw/lQaZbk/J1FqwXDfJuNuV23fMyoiFGnWmY710hiv+tpcN8MtZOt4PPi7QjphdtFxb47x0nwtrBtfKMA/82dJBcSgG6QzRCvDKypTZn/I9QNclPWTza8bxzDXXNGu5djgzlfUDVA6mevBi2VlxzjZFoIPuGuPUE3eftgEN8kFivPq+6fsFWbqj6iEDvAXVXXWdd93DU/txb/dB8LcddPo+pXu8yQSFwmfwc9SF96wFPLuxX+017ztvn9sxzj1/BvRDzXDdO6tOfZWe/BJlAAAgAElEQVTaArUF7rgFasD1jtuu/mZtgdoCd4IFzrv6W5ZaPCIoMWAW9Yhp0WQIgOdAZ9TJjlrVWx3WhoyGDihaWrzJBuDEfL7flx/9+w/lumuvlOu/dC11W/G9Aw89XB7+tBPkvg9+GPVHSU0goDIi8DUzPSOrVk3LFBzA/lBGgwGZf2C4anopxLoa8gdvfj0Zrq6xmM2VT+vBSn3RS18phxx2RMkBtYI0VSkAd+BjUPC1r6Bo1vsJJNzt0MMIHGl6s/6nBYYUiD74kMPkYY98jBx414OXBHPRTnAAEzsiaMi+/73/R778D1fL69/4NjnyqKMrIyCCCgAaYiDnbAoGHFboJYKCMUAiK5exCYpmnUvA9WknnExZAWAzAJ8abTDBFCRUDx3BGMAIpMhDP80uwZS3Zipo8cdvfq18/7vfkjf/8V/KUfe8l7Q7YAOP5F//+Z/kLb/7G3LMA46T1/3hn2iKXLOtQQNZnsqyQM+RPQh8CwxQv88Q1dI1iNi5PQOuJwJwZdEsOxBgPqAGRLgvbIYxBZBV7aEm9Qr1tCGLHikbDkygroEjTGs3wHWq11OgtY3qzy2mNPqP217BPq1oTt08FPsKmqu4OQq5NVptmR8M5NbNt8t/3nqrbNu+g9ID2i8KktI8FlDlflbQNYFVJrPg6fdA6sjxNft5oERAEM+CYMsC2+HImH6hEFCfYHMO/Lo46AhgW9vGbGIjWTqk2lOHCccOi39pdWvK8hpABZmLyCpSUFW1oOOhA/52zVC/Pwu4BY07zjsHyNAfyMxHXxlIrbIBzkg1EIGAcIPaw1hTlLksPCCCzqbWltK1A2PaJU8ATnPueZBqLFc+C1NJVfc6Bv9JVsD6ks8EuwyGlBRYWFggWMv7cQ0tAVdllUWGawmu+PgjMLKPAFe7cDhiq25KTNFP7C9WktK56EzyBvSXqxqwERCFlnUJ5kWgxFm/kz6DsTXCAY01KbHCvYCWrbP8btBvxd8AMwjE2ILAcW8gBYs8Kp+6AIvtOwXgCrAVoCsA13F/juPKAVdKXpBZrxIe8acGXAuDVHe7Jd+MANByV7jj7+07wNXZ1UvN5bLNK31uVwFXZm5ADqjdk3a3I2vWr5fVGzfI7GAoO+cH0mx1eGBlZxJ6uK7opx5M2yxT6aPFwKavP2V7SoAzHpI5kOr7XWS34nolazbaJh7I+b2xv0Qg1tcZ7o/QRG3lgym/t36XN6seiJjucwKSuU/m4nzeZtyDQDP+x0KSrvVu+wdNqIAr90nTYsX9PcNBV0yVAvIimnq4pxlYuq6pP14p8uqSL2H98wNH9wn43dSv6qOmgpj2N5m9tvf582apBstYKQ55o59cF8264ytN/c3aArUF9o4FasB179ixvkptgdoC+8gCn/nSt634VdY8BFCClGf+tkJaZLg6M80BV9KjAkPUUn5xYo7TeLABtcq2yML8vPzwuzfIFy6+QH5w/XV0bp904inymKc8U9av3yCoBt9ta/ouglfqKiKVXpE4dYgBbgDIYUDfkHe86Q0EXB/zuCdkBhEDhJasWb1GHnjcQ+Tuhx9NZgPADQB7KSi3QgOVtLLAdnUnHr+/9lXVcD32uOPllNNeIr2pqQSmxkDDQSOmM4egxJ1Y70I41ixaENLd/bsf+eB75NprLpdXveb35V7H3Df1egSA+SKQoqiLG1J1ETaBwTkJ0OVr6d4iF1+ogCsZriedSkYz2RIgTHbaMm62Vc+VGLelVzcBMAWdWoUr5ac/+ZH85dvfKDMza+TVb/5j2bD//oIYB8MEaduvesnJsvnWm+Xvzr6QWroyrtQ/N/1YHWckqwRguAnwzLRiK4DrKS+QRz3+ySkFj4zDvgY3sHFitcLmYJIYEOiAKwNA09CkjZFq3la5BPwQMAWoDMYeADOmoncIuDro552Ea3WaqumKe3U60HOFBqwCTgQKqJ/WlDEqF7daMrcwkNu3bJPbNm+WHQDicOBhQFwE2BVkgIky6BPHE/4m8FcwXBkQGlQJABvfx/UJrUJndqDgND43aBjQaQGY9moOsDs2/z3YzemTGqiDjJhAYzwH14CshanVkDO46n9rEJ6lRCJ7xgujENIMhwwV0I52tcrOVtW5DTsZTMCgv6mMHozrwUKffYr+ASsX91iADdx2DJxzKjvWM2u4E750QugDmGSFao26xqizvTj2+TqKy6nOMcBWrIeJvcxLmY4rQQ6bNLw2+gZAfgaD40ELXi8Zrj4u0udca3QCW24SwzVuNRFEnrQFYTw5YK4HHGaWBo9qFC8tWKU6JyeDsA7IpLFRHJOVY37RuhhBDa/KbdqtuvZl0CR+l8w+spnDmIfteT3/jmq4KjCCtcQA88RwnZXRwg4CzFO9rkx1usqat3VoMYy3PJNzkr3LvlnqM9r3+Y4lYL3StV26pLR3/t6+ZLhyVC/ZxF90wDWCkmW/lHO7nMvl+ysBrm4rMFwxLqEH2ul1ZXrVtKzbtFGmVq2W7Tv7Mhwj40EzXziP0yG7FZKcALiyl2yd9L993sYD4PheBGt9rjs4qMf6VTkCPF8GJrMufnouW0d4jwJw9fvqPbGm6z7nbYj+Edd+7p/UJdADZbKRFfgdZontRc/soKsfFHLNtP1ImbFNmR8tpENFB10rB3RjXePVH1EfAW1hVomtXxG8rqx79I9zdoU/o++jeDZKFVhfwS+yVdr2bZWMiiCyA9eUT2rrwWvZ395XddGslVfT+hO1BWoL7FsL1IDrvrVvffXaArUF9tAC53/peguYs8PljCU4m3PUYRwy5d9T8AE20PmzQgXZcVSWKz8vqAIO5qMxB5EO3mzKwvycXHbReXLB2WewWvjLX/k6+eWHPZqMstGwL8P+PFPXmfrsDL7+kKm4LErQapLVhMDgnW96rXzvhm/LB07/lKxavUaZCuEkfgTcDRqIlJPE9XMqOLVjrQJ2hR1q34/BAItmfUyLZp1y2otlano6A7fUoDX2QWLAeQobQJsRU8uiw4q/8byapZyZsmjH2Z/4qHzusxfJS14GDddftjTyXFyIzjTYEair3l+gdAIAnCOPuifZwimAM3AuBjDu0GsgkTVczzpTGa4AXfFyKpAERmSny8JVhCEMlOiPNfWPRZ9cB7fZlMsv+rRc+KmPyfoN+8v9Hni8dHpTBrgj6BD5xpeulhv/49/lf7zu9+Vhj30SAwll0ShzVslxCAaGCriGwAdpvgRvxyPZsX2rXHHJBSyadeIpL5RHPf5JZue+jKHxGxiSyubQMvIIOFmYybVKAZ4g+ADD0At+QOfNWJ6UETCGK79PPUbtyVSsycBKZ6K0pJMCkxGKYFiKNRmbRNg1lb3Z7BCIA/AK7dq5+QX5z9tuk1t2bJNBf8Ax5aCug7XacOPMemEnar7l8ImZ6w78GZsGRbmURayFtTTdsMWiaABcOf7BNLUg01kx7Ftnn4pI1woQOWDmgaMGeEJpCc4F/I/zy7SCKQsBJlAVRNGp5sCNasn6eCoZroTQA6PXP+eBIQ+ErN8JkINVacCx2gNl5sDAhYE0sKVFIFXRassCgtzA7sW12DqC/BZsmlYyw3DOeWUhkZfE58Ncx2FRBgYIGNAmWToAYOt8YLgS0F2G4VoCriWYUTJcfa3ZG4ArAeVlJAVSznH6jDFWLX13bJIC3hb2ly5Kmj5szPI0f5IerB4YNe3hIjA16W++FoudOeOane4Aih02FQAwxzElW7WvKUfCy2EtiABtBlw5eTxF2QBXSOcM5nbQ/CiaBcAVawjZ03jR0ei8G+zR7r0UOJfX/BpwVbOX685KYPHy7++JpIAqkk/WOC336jg4SmC1nOMJjKs0XQ+ZdEMCWxJzCnIfLelN9WT1unWyfsNGGUpb5vvQ7m9yrCrbXvdMstU5fdyGlkFhfovbdxII7q/pwaQy4ct2O9OTh0+QMgr+ENcHk3JRrXoHFdWnRLaAZlToOt0aVYs0VsFgMDvN/3NGvu13fAYiqzz2YjPp/9l+xqwV1irQQzg/KPO2+trltlAmqgO7+twL434CPF2SyPubB6nNTnrfWf96wE0F9uRrReaqA8Y8rqwUk0xusO5hll2ha62y7fV17FN6kO1ehB8i+74awdv4fPH1GnDdo2W8/nJtgdoCe8ECNeC6F4xYX6K2QG2BfWeBz1z7LXUizdFNIIpDIVbgylvggII7wgSi6Biq8ODNP71JfvhP35e73u1gOfoe9yRI5k6fO2kAXT/43nfLRRf8vbzwxS+Xpz79RA1MQ1oTvkNmmKV6TQJF3/aW11HD9SNnnJeKZsX2OTEN13IwxJ1UdYNzxdVFTJHAUP3qV1A064Ny7AMfJKc+/6UENp18WTrfk64TWR3utOK3g7qR6XDRhZ+Wcz91pjz28U+Wk055ngYpo7F0ugrkOXOu2W7J5ttukb/447cSmHvtm94q69dr8QIyG4It433Yv4GV9tmLz5dPffKj8rRnPlueCcCVzr1Zh0VxlBWsxT702sSxQyoxA5FGQ97/Z2+XG677irKTFzGUNJ0N6dy/9MuPkN9+0zs1fY7RkgZiiXliY09BFA36ABpq40R2btshV1x6gVx5yXly4nOeJ494zOO0+i4YIaxUrGzSCJrn4EiDDh+LnoLnQZAeEOT2kLXaycEQdGSdwUoWioFsHqjgs84IcYaJp+f5vfxZKywVC6q2L8zJLVtul1u3bJcFSCNAK9KlHYx1ZJ1cYQ4SBMUcDHqefn+/Hy1oID/bbvZHOxB69fvKZomBcmwrWZ++EDh7GMxfgr4NaY+0WBZtzQEe5hdlDjLLxvvD+2FgrF7KdVg/U2fXgtxhU7X0yu95cxrSoTRA24prYci2CRQMpQn8IATXfo3MOlZZCQazAUy3QUkwfjgMRU9w8EAatgL1fjjgwXhitzpoa8XhfK1EO+d27pTBwkAZlAbcpmerJJ/jmasFW8rdoARcY/9xDDQn60gnkCaw1CKIF9/3e5brm87O/FOCWwoXLP2j+pH5x+eRj4u2sXvZV22d1/zPGFtpPTfANRfE0nWuHSQ90nftGsBncOCCg4IW2WRIo9bf/J5Jnvg9fG3l0MZ8Q7/gvGaAom19GQzmpT+3XRrDvnTbIjNTa1RWJLBqK8+6DItzWaNNeHM58HXStTzzJE1nA2HKfk7zaxFYvFILqyBnHJMlOFeCOtURNek+u8cM3n3Adflni35F3Lu5VppfEcdKpc8nFHlb6rOTXl+xn00H2r9b7jHY21xffGZmRtZv3CAza9fIXH9B12fJMjKYu1yXnTUOP88OIPy5HQBknzLzqQpwR1ASGQ7uF1D72TVDff1xkLLZYFFB/HhRPM7/8Gyu+erPSX3ThsrYJB/WrkuQEbrqoPAGP8Pv7+Mvvqe+h/qIuobqgY4/T1zruR5gHQhrISBMX8sGBHLtkHqIvVYzYIhp2+CI+ujcj4NcD2UAsLHhGfG6++oGmub1xeWGgm0ty4Cgrh9uuY9ovqAKOlUPZ7wNXhDR/QZmXHDRp4gObX34wXdZaTGo368tUFugtsA+tUANuO5T89YXry1QW2BPLXDl1/8xOdR0mo2x6I4sQJwIGCZHE8DbcMDK5mSTkUE6ki9cdqn89Z+/Qx78K4+Ql//ma2RmejpVQKVSVQuV6Nty4fnnyJmnf0Ce8MSnytOecZKsXr2Gj+KAKR3bwETyNOsYhLz1Ta+lpAAAV6T5u8OM7zJN2hh5CbQ1WYEU8IXKrCU45/fBtRxwfcCxvyQnG8PVJQEYFAT9rxg8RsDL/3bmQAoU7Lv++j//0w/kz9/1BwLt2d9+ze9LswNmJPqlWuALHv6P//3f5S2/9yo5+NBD5U1v/1My9RiQKTJa0SSL4InqFyrL4dKLz5NPfeKj8vRnPYeAq4JlFlyQ7aGp+GR3WsDRT33jsgYit9z8U3n3O/43iwE99JG/KjOrVlsKPQIhBSYQjF50zsfJYP6rMy7g2MB7YPtq6p01nWxq+wJja4N1LACa275TLrv4PLnikvPkmSedJg9/1GM0ZRCBFZ8rp93HscvAKBR9KwMz/BtDBkCfj3MtxKbXYzGgJvRbhzIcDgimIHiNjEY8BxhE+A7eqwJUuEYOxEpgs9VpU8ZhfjiUrTt2ym1btsmWnbOygEDR2J3aJQpe+wGFj3sGswbysfiPFZDyz6axCVCx3ZKFfp+/FTiGFilS7k36wDRS/dm5LkhD+gjAXdPPbWP91x4rS9aZfL6eKNCrgKvbNa5bsLEGstrTZIRrlG9sSKpPaLq+/ZTAAxhIYIoicB0NB+zHDoqjtTAmGjIYZrZXAjYNlKc1x3h+TREnuz7q6FLPUO9NMBWCsVbFW1X3jMUaDogq67LZh68ZQ2phdl76JisAYQ1A1Wkc7SHgushGoVhMXD+XAlxLQCw+y0qAa7kfRXBq0l41CXCNAAiAErdLLJDlbFaOT5eKwd+mIZwYs1hXqLmqQC0lA+w7RElaGDOqD94ei0CnGEA916SGaUw7QBvWeV6fKdDYa9D/Axn2Fwi4ymCeUhXTvWnp9bRwVgRtU//8XAHXKlTu+99S86sELSf1ZfW1yYDrpOtH9q/ukytdfcUPrHSBPXp/OcCVS50tU+Xew7n3cwZcYVvK3bTbMjU1JWvWrZU1Gzcww2HAIk92qIE12Q+q3Zdghks17b/SnyxCmrXHfR1J89cAV/Qxixj6j3V409JHKHVjBQhZuNMlfSx7I/pV1b23WhQr7hHYD+Eb8IDM5nE8gOH5CgBlT70npmhtNL+jBGb9YI19jl2AMgCWmWJ24nPAP27r3kepgTQGsq4z9i3uKSH1Px7mtzvWNqxnbL/KIyzWmQ7saZPXoT+XMlVsDQySOfCd3N1ym/khMdZO6sYmfrIWL9V9UvV9D7/b/ns0n+ov1xaoLVBbYE8tUAOue2rB+vu1BWoL7FML/MN1PyDYovqQxmAkoDCmliWCUaTOqjOoOovqCI5Y+GduqIWuOgbIXX/d1+R9f/uXsmHDRnnx//gtOfTQu1ccSQ96zz3nk/LJMz8iT3/GSfLUp58g09MzdCBjWq675A7SlMG+M1w/9LFzpdebSsxD3NCB20nsJAY+hZ5hdKYdkMHn0J7IcD3leS/RIBqBS8Fw9ADLgTz/fgR4IpgRg1j/zNzsrLzuNb8hO2d3yDve9W7ZuD/YA1q0IoK5C/0FufLzn5XzzzlTHvqIR8lpz39ZiF+qjNH4PCnIsIDg0ovOk7M/8ZHEcOX7TPv1CvdW6MGAONqWqfjKkERaH/6++vJL5TOfPF3ue9yD5dnPf5ms27iJTj410QCAM527Ke951x/KN774BfmN33ubHP8rjyTgqgxJBdjIMPScfwdgLbjQYHYss1u3UVLg8kvOpwzCIx/zODr/ZMGwc9UUEVDNk0jTG932ZKolYFJ1HL1fGVRQ51TTxHFQAMAVoCQ1gUMBDLdrBFd8PCebmrarw4YKm+o4UhZxqjzFqvezCwty65ZtcuvWbQQ6WS05MHf9mVKQBBkPY6imlO3QRgSETI/UcutV8JONgbxB6AsC0GofMI4c2EKfgvkEZMHBeePPJLvjWRhUp4fVQkSuw4rDGbTD7Y/1hAEuC38BwFKyLtLxcS0t4qdgqJ4HVNlGCoDpgRHZN9TBI06tqeKiLOU091OVZgX2x+N+WhMWAY6UVtBn8fcUpM3FVlxWpFys2Tdsc7432gjZiIW5eQL3YFNqOnsuQMjxy4thFdQAN65b8T67IikQwYdJa198bRJQVI619PmC4bro+VfAxkrANa6htIFjHuhv6lZ76TSb35F1jfXDDtlsQUkgKxlqxq9z1j7nL0D5RlOmOx2ZbrekwwMgYzCrgvGilHRfWzyLQPUdIbszlP7CDhktzBFAn+p2CWq5PMYiUPPnCLiWLNISUC0PNHYXcFVt3zxm4/eXu1eee8sxo//rAK6L5qQddvoYKe348wZcsc5qEckWDwynyHJdL9Nr1qjEDY4cLONJ54yuwTzAxmFi094Psim+z2E/4IGmyQAoIOiHv3gZ+7Ou29jL/ADNGbSW4U66qNvNmbD0EYzh6vsu9+eUHs/FuLL8xKwovOHFoib5Q+57lOuXbWiEgr3Qno/RCPaS4Rr9V8tKoP7suCEATPMaauPXDr6ZLDEYqMSSHYTHQ/z0RYLlODzCowY9Wu+vuL8FJq/qTtt8tEKS7uNo/w7SnqogMjTr9SCWB+62bvpZqq6k7l815LADN0w0W/1ibYHaArUF7iwL1IDrnWXp+j61BWoL3CELfOlr39Fq2eZAwZl0NmkEK2OarKc7AWwZjPTzBJWkITfd+COBJuj1139TTj7tRfKkpzxN2u1OcuJxr21bt8iH3v838oWrLpNX/M/fkcf9KvQ8FWhxhxxp8mTTRU3WwDDC62//g9dTUuDDAFynwKRVZqQHdOW/3UDRmXXn239HhoEHU1/58rVy5sc+IMce+yA5+bkvZhBNpog5uNHxLgOsFJxT7zSz2GKwgM9oOrOyH8746Pvkyss/K4987BPkOae+UDqUW0DRBwXm8NmbbrxR/uav3ik7d+yUU57/UjnuQQ9RTa4ACpUBfraNIZlguAbA9VknnWom0qBJtT5NPsCYKwQnUemeVXnxMRTbGMlH/uYv5LovXysvfuXr5Njjf1na3S51dzGuHOCA7OEXL79UPvxXfyoPffTj5aWvfqM69BY0ZRA0ghwKRBnfhqnfc9u2yxWXXsj/nnHSKfKIRz9OmZqJIptTByMAqn2jLJyUTm7Am4P6Dmhq/yiIS8argfSQyHA7+riP93Bmqz8LPuP3UqBTAzcvGuTBqYK+ysIEW5NBLsDlfl9u3bpVtm7foQFdAmnBOM4HB7Qj9Sezjl1kafL61FI1EBxayM5cqbBddAigX113D8FXvz9QzNDmF+cL64y4HAnGSVvZO4ayekCta4NIAyxTvXhFa1nHqbOY8fwifYC6LHBmqoeQK2DhNh2bJeCKYJ/XJiiLj5iOKg+MsI549ehssxysg7WjAHBmY2kwnw4DwOZHXzJ4RbwLgFhZucog9kOpnBHg85rzyIrY+UEQfkN7GQW8wKxU4jUOsvR6XllaC1HtHuAa10ztjWoF7uUA13ITWQQYFcBvlScZxqNfKBVoWWJ7MsmA/PEM0nCoBMkBB1xtgKagP1EijUmvDFZj6QdszoGauEfwgKXRkFW9nqye6kkXzPSEphtIG4AM/y7XB4fEod9LRt5I+gvQcd0pjVFfep0O9wrIjPhYqljB5qq/Nmnv2NVNffe/WwU09xRwXQzI5gMR3wPRxmi/+NzxvRIMXmyDKuC6Utt31Ya7+rmStb0InDbTTuoTnS+LweSl+m+p+bdkW1eQFMBagP0MDG6My26vJzOrV8uG/TbKqIF9PWQhGMvVma5odgugaQHs+TrnB4KT5hmfg2CfHyNlGStfz8FwVUZoOAw0tiu+j0KI0U+L65weolat4ntN6Z9Fm8a1oJyHlbnuMjLmJ1fvzaM+Si25bxmLBS7gUBqgJtj6pD/rXuZsfLen388B7LQfMfPD9iNjleJ+2DUJnFp2iG+rsW3qEtlhvR/wWBEtZBphf6G0kGUGeCyQ9kYcElv2EezjmQLwRDCO4FccduD6XZ069edqC9QWqC2wTyxQA677xKz1RWsL1BbYWxb46je+l8BQRPtMl0Z68UAL97Smulrd3d5TBqpXaG9Jc6zvMWDiwftArrzic/KB9/61HHmPo+W5z3+pHH7kPciqgDM9OzsnV135OTn/3LPkLnc5kBqu97zXMdTeIuMtpB2T3WY/HpBFgPRtb36dfOeGb8mHTv97MjVSO0JAAMfRwbTo0JJlZoBuvCZu54wk/x6KZn0cgOsDH8SiWQhS4MYatKXgkVErtcledCUzNSYF1REQ9TbgczfddKP8yR+9STZvvk1e8OL/Kcc96KHSneoquNkfym233iJ//6mPyw3f/oYcc8z95RWvfLX0kJ7PKrsGPAWdrgxkeoVtqwgvYwKuKikADddTTVLAch81UlZgL8oLdNqJIYmP3HbbbfIXb3ujzM/Oyu+8+Z1y17sdwn7sDwCZWcEvBgwt2XL7bfK6l50iM6vWyDve+3HpTYMBprqhDszRsSfLLBeDYAVhVEEbjmRu61a5/HMXy1WXfVae+esnE3BFIwkQeupciL4UqHZN1wwROWgXA0gFGpUR4qnu2h5jwrJqb4dME473wPbwfwOU02IeCiRqwSzVuYUmHQMVA4hjv2soBiaoSjVgTkCyY+vcrNy6ZbPMDazIVihikgmkCmI6KB9BDgLWBmp7QTvcn5YAE5VsVa2mHMcKWb0t9LUyxl0ftt3t6DiDRutwaN9vygCIOmVkrbCIH+IAuESQl4LVvHrpoQjew7iFXAFkCQA481+0AZhXzUabduHn7Vl0HTIAnFICnmaplZ05ZJOOaiulRjINfIAAuMF1iWMUAK0Ftkz7d8ap9S+lCkzj1Q+FEm4S1imf0zFYZ8Ab1iEcJuFasPv8/Lw0B5Br0PVE50Bks5oAbbHgx7XOGa7+kZLZlYo7FWsp/jkRFFpGuqEyXi0tYjku4lKSAmnO+Sq6ZB55OEAjA8zW1CARkAB4G8+8NnObiZzmQzg7FEwgCz+ikiYocLW6NyW9NgBXLSTjipxu1wjO8B4A8jGnhzpWx8OBNEd96c/OyqA/L712gyxCZET4nlIBHAvAtdzTdwdE3Z3P+rIe77cINCz6Y9L7EehcfP/lWajLf3e5EaX768/1J0mgTG5nkhsP8yjt/7aP7srcm/SMcf5NtEEBuC76DCRzqMXakG67TV+mNzNNLdfeqtXSN2YmM1OMoZoOzvQ0jT/uV8XnwF6I9dr3vDhv2GuQfbEXXZvVD/14TewCVmDQQUccvDGlnfrKVuywwmo1zXqunbrXRgAT100H7Damfd93nzWxWyesQf5Z3jtIXPlzs11c2wFc2rEhDyOz9AL2sldO27oAACAASURBVPFwQSBDRT+Xh+/wAzrSx5pBzfmln83lFdLewnV3rAfVlJrCv1vG/jddHjvYpR0N5GcmjZ7SJmIDbcDLqI2j7XysQeM6Zw0pyOsH12jTkQdt+rlOx/rmtQVqC9QWqAHXegzUFqgt8F/aAl/+xvcNTB2QkUgGpQEmcMLgHEKL0h1ZpBYntivZZAomIc1aqzs35Ob/vEnOOevjcuGF58qmTfvLox71ODnyqKNlbm5Wbrjh2/L1r36Jzvxpp71IHv6ox0qn0zUHLqdd0aGdUKQgVgH/oz98AxmuH/zoOTI9s4p2BpjhPwik3Un19GUPDBE3ABAsgwJ3zp2lgX9/1Riuhx9xD3n8E5/GAlYsXgBnNzG4HAgQmZlZJfvtv790uwBmLSAIzr4HLNHxd6fawe2rr75czvnkx2TLli1yn/vdX+51zP0JTt72s5/JN772Fbn11pvloIMOltOe9xI56uh7KxPVAzw49PZg7kQ7c9cd6tFQQXIUzTrnrNPlac/8dXnGCadYLOsOtoEdBAst0qLkAOrJACRVMPtL11wlnzrjg3LM/R4oJzz3JbJ6zTpL04cOrwY8BLdQSUZE3vnGV8u/fv978ltveofc5wHHGzhpWosMvFSmgEASwfwRdV9Hgz5ZgHM7d8gVn79UPn/JBfKoxz5ejj3uwcqkRds0Z9Ofnr/XbdgoGzftR7YZQFRlPGYWbAz+FSQ1vUcDWQmeWiokvucSBD6m3Lbehz52/HPUzOt0FGQN8gUMQmOquXJGpS0taY1ND05GsnPQl9u2bpHtc3OABtOY9fv6mEUgDe1IU5RTNpFnL8a55MAewEYUGjFNUnJZyHAfhNR9B+kNDDRZEX6OIKTKLYCfPbTvO4uWvHlm1AMoU8DVnzmNQ2ele0EQL1jWbJmkgKbUA/8iQ5zFOngVY+gaawoMIoDUeBZjTXshQPQZ7OJ9zkMdk1bQoFu16Ixcmt7zuatIrFfttj4LwAa+7yztyCrO30c/qBSCr60YK4PRUOYXFqQ5PyDg6gcO2rqkWSANANnhpwRdTEgjfWJfAq7+TGkdDQW3Ko30GbgENrargKtrTeNyo90EXH1tdpAzggkOyuL6rYZQUmD1FADXNnVciWEoRW7RHuEvsFAfn18Z6TgMkmFfBvPzMuzPS6ehOs9Yd7CHxjWY9vsFB1zj3rm7gOuksZJf+68NuEZZAN/D4/PsC8A12nc5cH2MMVisFZUXeCam8i6QgWp3OvQrVq9dK2s3bJBhq0MfyhniXEN9n8IyaH5DXMfjWuDrW5KmCWu+Mlxt/bSMpgi4wtmk/xkKagFwVfa4Fhcs/Zi8jwxZONP33jjX05rs2RERGOXBms31ALhW1gr1CJLkS3lYoD4WCnzpWqH2sEKj47H0h9hZdV9KGRTcD5rMHNGlIEtGOdhM2JZ7FXwbBWU9m8KSTdKBUr5v9iliv7uvQvuETBh8ptlSLVi2zdqS1zjfX71IlmZ48Hvm79/j4BpwXX49q9+tLVBbYF9boAZc97WF6+vXFqgtsEcWuNYYrgQABgMCQmR/DpBCO5Jup01GHtPCzflzBxNuKFJ+FYxQL1adzbHc9JMb5TPnnyNXX3W5bN+21WQHhODqAQfcVZ78a8+QX3n4o6ndGkFBB3MZyHjKsjEcElPBGBZggf7j966Xd7/nDJkiwzMXHmA7CokBrQybiyZEBq0HEMnRNEAOAA8A4rM+/hHZvPmWxdmOGdMykKQhx9znvnLSs58rdz/8yOCAZ+DVAQAHTiJAktjEMpYvf/ELcvFnzpVtW7YINFvJTGg0WSDs4IMPk6c+/UQ56h5Hm80NhvICL4XOZTVAQpdpIHX55y6S88/9hDzpKc+SX3v6iQxYkDZI0CwkP3qQyffbqn3YYAp5Q84+44MEXU9+wcvkfsc9WNpdZXR5MOrV5Tm2ZCyXf+Y8+czZZ8gjHv8Uec6LXmEFwZRRqsxSlVdoYFyBbY10dv6tgc3s3Ha56vLPyafOPF3tu8wMwHWe+OSny1OfeZKsXbeeRZQ8YIjjzhk7Ll7A5wQztSh4Aw1XD24S0Bme1QHZGLABbMV/DEItdS+Ot3wIoGwVAK5NFNeArEBjLHPjgdy+c7ts2zErI6TWh4JonvLOoBjaa9YWzOey7Ua+1n6xwBC/lZUUUg9D4Ok2ygCZAugo8BV1SxVTbxt7x+aY9YvyDHWdiHaJc42Ao72vTFuVNSB4PBpLn0W9VJLBC1XFuYziSrSXFVzj9E/3pfiJjm0rJkY2bChEhpMB2pVAqh4QeEESgNJMBcXa4cxXrnsaqRPACOynCCZrX7G3U7EUXANZBNC4ZeGy+SE1Yp2Vq8RMOxAAlD0BcI1rBlJty+C68sKEolkR6C+nz66AOz4G/VBsqSm4EsOVwEQ4eFh0nSiRgfXBAY1dYLgSxPDDhQC2OJObRbhwSCEiU+12Alw7YIdNeKAItOgaMCDIgkI4HP8YO6O+jCAVMT8vrfEc5z0Yrs5yjWv/LxLgutQYqTxPddDtgV/y/y7gOslo5QHLcoCrZyGkPaVg2WIt0+NDkS6kBdpt6fR6Mr1qRtZt2k9aM6v00NrOXHXNNTDQGK6T2sPXUnp7ZkrGuc0Das9ywNwMBZn43CM74OWhqO4VXlyL48xqCeBe/r6PP+5eKdNIrejyM1jTmZGEoop2eKqLjhfGMicuDju+Z4dgdggYD+N9X/Tn48FjOFSPuDcYro3RArNi0BS2q9niIQ39bPi3oWAXTRF8V3WpdY9RwFUPHfU8SH1CB6LVRzRJKDtYVikrlTbif8b0V+awSmOlA6i0vuoWlMeRAq6ug6u3UBD6nofWRbP2YLGrv1pboLbAXrBADbjuBSPWl6gtUFtg31ngmq9/lyAFWG16Co60LvxbmQUdabIQD9O+GcDmavIA5AYyUvkBOx33lsIZQ4r5D/7xe9RzhW4rnL0DDzxIjj3ueP7OgYM6knAMHbCl02kFuuj0G7ihDrbe5dKLzpf//OlP5NmnvjDpxDI9Gew4S/8t2V4RaCgZtJ5+6n47U5fHY/mXf/6+XHv1FbJj+/YEVGXeU3Zwvcz63Q4+hGDyXQ44MHVcGQA5aO1OLRkS5uAz5dnssWPbVvn2t66Tm276Mfuj2+nJIYcdLve//7Fk0JKparqk7vx7QSv824OT9F5CG9WkP/j+d+WGb35D7n3fB8h97vcABT01L1xZsg7cOlMSL4AlAwC+Cf3WsVz1+Uvl1lt+Jk946rNk/cZNZDsqDKq/weRLY6shsvnmn8kVl5wv+9/lQHnsrz1TUw2Z8g+2tMkIEPFVZiuYKwTPqT3WkIXBvHznhm/Ll794tdk3slotkGKUooHlAx54vBz34IcS3PeaHtkeGehl/GCVjL31CEhhTw9WiLu5trCl2tFmrISuLMYIUpLd2u1q2iH4qW1l+Wb9UI3yGLAawN1ttKibhnk4GI9lfjyUrXM7ZfvsvFY5NsDVA0L0heKZZvmgM+sgdup2LxhmGrHOpkF7Bjb//GDCGYIKzisTKMpgQPeBdkKqJDVN8/MzddJYm854ZaBoa4g/b0pVZBJmDtSTtAJlSsYyasIWKNySg0CfgwRX8RkDZGnREZhSWgCEYw+jmcFp1n/1wJbsIefNhmJiGQgXGYIW5GArgVk7FADgCoDYR6Jfn+20gyiMC0oYUk2Vsi2DEQJtBV4bfaSiexCtmqIGUcu4MZLWKF8/jZVQOdoLrWgTFDT2H10bssasf39vAK56N32upX72FHB1DVeOUzOyz80EtgSbq4wAUR0ba1lzWRnfmUmmFdVQFEZkqtORVb0pmeq0RQFXfybnU+s1HQjXOQiGK5YmLhxqh8ECNDqkvzAvjcFOFp8Bw7XX7bLoXgJ7tZFL2k2BlWXeLt5aFoSbcJkye1rvlW9YgsvlJfx+S39uuWfbleda/hhtV66wrz6jNdur2QnxXiymphNtURN8jffDyF1p4+4Arl7IzfcgLVqZ74Lx6ocJHbC7m9ifOtKd7sma9RtlZsNGlTvBnssDKV+J8DiaOuMHQxwDriMOgnc4oLWjkbQH65LmhsF0UYkhW7Fs01apI2d74trwL3ysobhgWtf8QNwO4/EOCrwq8Bj2CGfg26LBg2A7TPOsFa4jIVMJ14oH//SneAinP27bOAeYhePXNUki+tAGpoLhqgUjtTsAvrIwJPYAFNYy0NQLcwEg9bWCADgA1/RsdvjM/Rf6sNkuuiaanIGWtDS5LmX/4vmZ+WVyR+hAlfPJzxbHpO6pnh0CwFUBXgKuZosacN2VWVx/prZAbYF9aYEacN2X1q2vXVugtsAeW+DKa64jyyE6kf53OjW34MJP+B3Ec4czM08NjHVAyE7wPZ3JnVX89hN8fwAHfjy4iPcqHd14HX8vfj6nWleZFl7kCN/RQDGAXc4os7QvtAMgs7e1dELpYNt3nEno7YqAWwQ2PMhSEFi/PxmI1TRVbYPpmhnjIT57DLLjPWOg4n3l4ERmhAQJgsgCmzCi4n34DATZUJjG0s2dbWaOfN9APQJhIVDxALQTdFaVWerpu3pzB//T2NAOo4PvAYPbdRJwFEHmaK+Yjuh9EX/Hv/17ztR1u3n6dvlZZYiA5IliVlZsiymbbRYZw/vUgbXgNwIVDmIq0wWMEwuKcfCBLOWxyM65ebl955wsGJg2Cehw5hJlGGJVZuvfZlsDx9JmeQwqC9Pnq5bSU/1WBlkmq+DPEvtAGckKbsZDjrSuQCvWdFBxTTJCjWEK8JL3Mvaqfh+DJD2RNMnS1KCX5cUscvXfg6bKDfihDfuLwSbkI0SgOOD9nwDrMOeXWoc4DghaemGvKphCW8A2uEcCBHNZHMc6fD4zK4AHXEPpA3jt47CqL43xUNrQ9TMtYrR+AJy22ZCOMcPMRNo/kX2UNA2tUBhBBuP3srjT5J/lQLpyXSqvkNZ+G2tLbUSu/RztW/ksDhDsUEfnUAYPAGFAWoOvO1CP3nDZCa+C7uuXCz9zvbA1I7DOyjWQzDDqWaqkwKqpnky12tLGgVIBIEXNyrgfJdDFx/5A5UoAkozntlEbeLrblekeAFcwzDoygmYj9Rer6d/xunbSVTFV2V/luhw/XH62XC8iWLRU38W1c2lgdblv37H3fG3d1Tbesbss/S2/vz//ItutgCUv10/LzblJLdrda026fpzLac022BHjGlkRvV5HVq9ZK+s37ifNTlfmBn0ZMb3fDvN4QIc1PKa+Z0wZB3s8WB2PBJqfdmyrbFou7WPpI62eP5bGXzDbcZzmzEltZ9VH65CLng9QKOFj649mN6m/58UefTnRczI9tI8HnbFfPZ/A14hJdo+fj/JB5XqQMkts7+BBetD99T3RckqoUT5ve4g+n+0n1l4Fbd2XtUMfe073nZiPETRY8bevWTAN8HMCvczyUAkd7ifUsLZ6ml6LwbOkUsZYZhz7s6bMmvFYjj5kv709Bevr1RaoLVBbYLcsUAOuu2Wu+sO1BWoL3NkWuPbLN6TUY+pnhSDQgauom+pBSAZZq8Cdvx+/i9fc0Y3AaAxs/LnxmssbeFsiQFSCRdFBxt+xXXDYI8hSsl3BIoigsr+fA72cvl0CEOrcZue/dLo9MIivVz/jwYeFIMG5VjBagVZ3mv05o/0dGCttgs94UQoHl2J7SrtH4MyvH8dhBVjjQwc9TAPNYvuGXi08pLop7mHsZEv7JojlVe6Zrm0gthfJKABd3IMp4Ra8xL73AGhS++PYiqBL7NMYrMTPxACP9zd919iXGuQpMDRuN6nbyPFO+YU2ZQTww2JZBTOqMv7IgFR2HfmwACIBWjeaBFy37pxnJeQSAPAx76ntk/qOqYYdKzoVdDf9WnoNDZqd1asarQoOQg5iNMgAkQeVyW64vjFgI6CZxp8BYLEv8DeZsNDn5ZcbZH/ma6qcgKbte0kSLfqi2r7KOsVvzCaHOZ2h5OAd21BgW5MCZl+nyvWuHAMREOIcNYCBYLMF/ZHZSeaTsfX1N8ALyAmACdmX/gg6fiPBQUQPAIizhziEGhmkN/SW9mGaqR0Y/VcGXAtwqhy7XKicde28eANJWWAupBmnCueGIKf5b4OKIGZiuGbANc7nytw2wBUHHGC4rgETFYArwA0ArsY693GxFPil/aHjEBqa+A3AdbBzC4F0sGYBuvZ6XWpfI52YzN1yUNpz6H2q4POkdS22p7Rr2dal3l/UH4UDkvfCPWWsLu/ZTGrfnXXv5Vu2+N2lWNuT9vqy38p+Wenek/oxsi/L70+6fum7cA4Y4Iq/Abh2Oi3q4K/bsEmmVq+WBR6CAcbLaxf2Ivdaom/m+x/3byt8ysyKsbL1MTdwJSRA8CcclmnmhK1jtq5HFnrcS1qNXFzTD+xjxoXuAn6LzELmXsU9xDJJ7HCkPIBzxnkci9F2XIvtABx7hO9TeF0zkpAhpntsPKiNbeLzWBaC2lDZtQPnmDqCalkUifEaaMqL54UBzQ5SG06d2k4NdJ2/6iNgz9JW0QcGSB6KfObimboOlWBu6YsedbeNKw3j+v3aArUFagvsUwvUgOs+NW998doCtQX21AJf+tr3ErDn1yI7J6TDOegSwTv/bAk+lGDLJNDUndV4vfg5AiheKKHIfYzgYgJmgpOd220OZgDtqmCssh7K1O6qPRXALb+XHfLMoI3PHR32SQGt2hOakvluETxUW2h0EtsXn9fvF7/nV6NGZBHMLxXoRee5tK1fr2SGKl9FfyYGysa2iIB3ftbMgjaiS9LeLVOFPZCLNiBL1DTeoj1iP0UA1NsYnxOvxbGH9yJ4HQOpOM7xNzRcXf4B30HKMAvvGIsVEhuo/NztdJVNivGHzxBwbaJgfNJD1jZZSrZSUpU9TMDd0gFFZGE4lh2z87JjfoGSBz7nvG3+LDnxPPF1MmMQ87lVZZbH/mbQCHmKoP3rDNeBzUWvxBbHgwe+BHSD5IDbMNvZgEnTBvTXfW7hXmDAAnBlXzIoN6YU2dQamMfUR09pZH8GSZN4SOH3AVgQA9WyvzU1VsEAsGK9XQ7yEYQ2YF0D1cwmpa6dSRd4IW9eyuaBMr31/pRJMeb3Qn8gc/MLMmcs4tZoLFOtpkw1G+RytaDn6xWoU2eH1NwEVKhV4npypzFcg8TDpL3IwSkfa4vWw8BwZT+GdQVM1iZrzWSGK/oJQOyi6zmdbXcBV6wnIiyWtRoM13aHDD28FgHXSet4BYzxvoiA6+w2GQ760m2OZQos16kepW+k1eYBRl5Fq5bLQEkV5FxqDZ9o9yKdfVL7fR2ctI7HtWW59yfde3dfW6ptsX27e819+fl9CbgutQfH55nkh5X9VX6+tKUDrs5whbZ5r4fiWetlzYb1Mmq1pM/DLj34xX84b+PBVmBCFiOXmTtaRLBFoFULWdp+ZAdDvo5ThsbT2TnH84G/7zG+DuOQivtBWOQi2GrnwBW/Fe1Me5V5VLGQoq/neR7rCqSYZ74Xrq3a4GgidN11XsZsCmZSmL/m/kT0PaDjSrsFuRd+B4XAIC9gdlBwWFn3bBf2PMr9eIYHQF8VPFFJId0PXP/cNwFfOShXgONbFLelRBauo0QD+iOwEbMg9GCT9uU+bnuKyWrhRd9XdW/Xg2/8HHHXDftyutXXri1QW6C2wIoWqAHXFU1Uf6C2QG2Bn6cFwHB18IGAgLELo4PuAGgMMMs2R8AxBoYxOHCQwsGxxMxzR3wJQ0wKNKPTX/7tl4FTGO8RGQ3qDBsIEp652gR1kvFTAp9qn0ybcwfdwTB/1vKRMnitDnwJeOZnzcVk3F75ubIO5VK2oZ7akoFRblUJRJZgXnz2aFfXCUuAWwCYNIUwaCe6DIEBKknbcwLwySDIwBNvG/6tmngaCDDgKMZqHLcRGPOgq2SSAqBzJooHEpOetQKsWcElZdhqgzz4QJsAukI+AIXhPK2RxYoRfFoaPVMsXUfSUibZhwHMQ0DkhFAAhfMEXOdkdqGfANc4Fso5G/s0gowqg2EFssbjVDkd13KQXzVGB6rPa88HFioDMRvuEezKgKumK8agLK4XGM0AstxuOn+UYQNT9pFyOh6qdjSYtWTX5qzrNmiIxoZKz2RGICjqc5iIddbaZFupBbiYiV9hONla4HPG+52fIfiZ5TO87TpeFLrg/W18s+KzMZlU31SfmzICZD8i9Ra/RzLfX5AdYxGAr9Arhn7v6l5HphsiXUF6LrQUO3xSn1NlYZzMzFKDqH0M8l1CUmA58K5cv5fan2irAJJO+lwEpyYCa8Zw1fXYdFBtrowmAq7Qcs1avGqYXPQl3Y9EfJMjKNaivBaY9vJ4LN1mU1ZNT8l0pysdAN6hANByz+/29vk9CpICw/k5GSzMSXM8kF6nLaume1o8r91RLecCFPX7pHlTaLwu12cTbR+u/18dcI3t29Xxt1S/7Onruqb7IUb2AVL/7IGkQJ6fk1u5EuC6km2W8gfK+0aGK/cuSJd0urJqzVpZt3GDtKamZAGAqOtbswghmJjq9xAALX9sf8G1wZr1QoL8GIDFkFmhJFfVtNa3xwQA47rr+1Le31Rixvc3P6A1fqymydtc99YRVAy63LHJvu/yes6u9+8nvw9sdB0DyMTAD9cPK/iFdvP6VlwMc5oa6CEDA5/tD4P2epH6r+2DZfXa1PAe58Nd1ZC1PcW+G30Q+kvUkNWHyPu/Ehf6PODzvVl9APpRVlSwGzNGwlrpezs09GEDFhENvpzasiFHHFQzXPd0zam/X1ugtsCeWaAGXPfMfvW3awvUFtjHFvjiV76TwCvcqt/vp1Qpd7gie9Cbs1QAVwJf/u8I2kZQz+8R2Qq4R5ki7t+ZBAi6Yx6BNn0tA8geRIGp5p93wGwSOKr3qRq/CrpWNVwj4OrtTyw5c/irIKGCWEsBrixQUaTAeTDh3/F+KfuCrwcAqQQgY1BWtmGl/tVGhaCnCB7MuIkNCMdei4F5INBkobVKYGlgkj4fAo4MlEQb6PsgiKkmagk0RnDcx0l8zdP9cJ043iJjs2RWOwDn39FiYXr/FHcbSNztdaXR7eqz2WsJ3LFq9UzdE7UJxp+CxwqSObinfaDoJqDX2X5fds73ZWGgzM8IBpTBpAZ6lqrIZmhxMwRKg8FCheXp9siM0BYDYD+AcYYr5y7RT21ZaVu+FkBJH0NxvCPwBeAa5wQPH0xcbgCgt6EBIplDAGBZVMqCaIDQpvFKVlQWTFUg0tivPmedleT95oF9HN9x7nlKqGoB2nOmVFRL6y/ma5qPYZlIDCqCCQpka0KtAa6jsSwMBrIw6Et/OJJ+fyA7x3htTE1XEHmn2i1Z32vLdAMyA0hPVXYtn8WBIKPkOuCvTTDwggB50C2M1NfASI1gfHiECkvM5198v/LZ3QBcJ12jMQb7KrwTgC6XFKCdrTBcZLimdc+fj7WrHHzNgGtc4yrrHYvcNcjw6rZasqoHrdUewVc9HFCQw20Q14wS+MKBAtekAQ4N7L9BX4b9BRn356XXbsh0t00WYbPTSanJ5b6X5o4dSJQ2213QNc7Fpfowzmn/e7nP7ov3yj3sjj5n3FfK59pb7S4ZruU8intGbEMEclecV4XzEe+RAPklAPt47dKO6d+mqwp7AXjDPgTfqDc9I+s2bJCZtet4OASWt2YaYJ5mwBX3cNBV55QO2HSgaAdVzhjls9sS5YXDqFluQjD4q81v2wGKzSefS3y52a4WbaysZb7mZaeNz4ZD0OBH5XdzFkgqBmsDJI7FeFDrvoHvlxXf1uQE4uGt9z1eG4DJz6KUeQ/Ph9JgnvZ59/Qatcp132bmS1EXlPqvZmOa3gpexj1NHwcHmdDetSKklCvCubDJILHYWN5XfO/3Mcy93orWuj3jmoXX7l4zXPfW0lJfp7ZAbYE7aIEacL2Dhqu/VlugtsCdY4FrvnR9AkHgZLEiqv1EhzI6/BHwcWfWHT0HWSJI65+f9FoZePhnS+ArMg2XC1aqAZenfmVWX2xLZKj6M+cApQoq4v0KI26C/l4JbBJQ8or2waZ6rdy/DmD5b7yj7L4qgzYGWpFJWAkonHUWQIzohJcBWBnoeqvcqY5tSi0OqX2TgkhnmjjbQhkVClLSkY+ajUyZM1arVk2S5jgbZ1FwybS+aqX5EgAs+8H7ztvv78fvLQWmxO+k66S0e30X7YGEQG+qJ30DcXiP+J8zaJhKrIwegqwJLEJIq+APX7LUewRKOxcGsnOhT/CxtHcc74lZaexf73eXOxjyMCWnwiPAro7PZtKb5VpgnyW7BiCepUXimXHtShE6K5rl78U5ahxPwMyLUj79/iOAVV4d2oAuAJIDA+vzXNWgXougGCoVirDlgF05Swpke6mzxSxXtxEOAcrDIh8nuF9HtRYqhySVvjAg3PvVgToC2CYlgLUVIDIA13kDXCHXgEJoC0ORObCR+qg6PZY1nZasn2rLdFukN7bAOwKupsOoYyiJI3I8ar+wBxQE+QUHXDnGkb5qxfXAfPVxxjmcJ2mlAJdrJ3sfl79VngO2hXRDQ2Y6HZnp9SgvgH9XxnA46Mgrt/7FPvD1PQCuo+FYhoN5GS3MSltGMtVpydRUT1rdrkoLFAc/8bo+tCfdq3xtV/69EoAZ1/ml9oRduc8d/Ux5z5Xau9R9qvt/Phy6o+2a9L3/ToCr7184CMTBTpeyAmtl7aaNMiYzEwdgGOTKsgTHM/oTcd+kXqsuwDYnq0VBk6wKD9KQ6m4MVzugbA1V4gnrGfrfwVLNdkD5LkuLt05ZDCZXdfHjfOcaXMmo0V1J13gt7KVa3Jkxz++HAUB/zPb0Rb5x2Buir8rn4TNBmkHB1gjIk7HLtU33RmXKK/Cs/5ktGyp1EL+bbW86uEFLPgLFKjGlDF0FVFULXxV6dZ+0FdUpsiZXQPVW6lLTFp7NYfICKhnVkMMOrCUF9ub6Ul+rtkBtgd23QA247r7N6m/UFqgtcCda4PIvfL3CoqR4yQAAIABJREFUeovFADyYdBBVwYsMhnmQFtPAIoswAhjltdSvVYc3MjXLgCl+Tx3ODJ5GM8Vr5XbmwByfLZ3kSYCrX9N1vPzfi4J1c5AnBYYRyItMgfgsACUrjnfBgnUNV79/ZE749yLgE/tIvfZqbfLIzp0YRBbpp/F5Yzs1nMoMVE+l88CEbWprkFABiJ21qv59heHKNDorLEVdskKrLdqNoFcomuPjKPdbloAox2r53DFwXMomEQhw4CcyXDRgbcr09LT0ej2Z8yCORTqsQrMV7FBNhBw0xrHDa8N2ZHRC+1VZLWAZzULrs4809JBWXgSd7H9LK/Sx4IBhAlOM+ejP6gGtH25Aw7XZ1vYBHATD0OcNZQUMcC3nmgeKlJII2nex/zHXHHBV3T4dI5QUIKMVz9uQ0RDFWlSDuA/ACgEqcfhcJAvdT6avoVIpfdNZ1BY+ggmNOY/nbBVFs8o5NLT5WK4pHJtIkUW4b4XQUpEX+7AHx66fl1muaKcVPhuNBOAqQOT50ZAMV6Ts9qGXPRwTdJ0disxCUgG27vdlw1RH1k23ZY21wVN0dXrnOaiKf5wl/P//ToBre2wpwcZuXo7hyqf3w5wgKRDHZGVOsLgf+ndMzVYwi1f3plhASwGJ/FOutb4mpf3BAffIcMWZwHAgw4Ud0hwuSKfVkpmprnQAuHZ7KQtg4tpTM1wnmWXF1+4I4Fru4SsBzktpuMbrlGt76QeU46d8sMVgYkiXD6zrpQyyFGCdDnGN4apTBsAZWI9t6XZ7Mr16tazbtFHakBWgnr8edgyp4WpyHs6utCwANAmrUFyJ8DW/Hw+fuZCr/qgDrn3oZZvWeQvFGcPhkIOVvn+1xnpoyz2J+0kAeAnKDkwbWYFCI92qiXgw49JEQW4pFNSKmspxffW+4rpsoKYfNrr/qpJAuhOgbQSNbZ/jd/wg1VYV7Z8M+vIvOzxT6YUIW7seuC4KlAYyP0P33jw2vN2VA+SwT9E3JpBsh7fsTwXTyzWO0ghgISMLhTa0/R0eoGXq4OXD7lpLCqy4MNUfqC1QW2CfWqAGXPepeeuL1xaoLbCnFvj8lV+dqPWZQBoDzhwUrQB3Ri0CaILPU+OJOlyaUkmHM7GvFICjq2eFadz5MzglvUffznQycSrvACqrew+9oJeeuGsVc2UCsM1kdVWtkgAiq/xKZ5dOrbEKCjZT/HZMUdbqrZZK5xWsTaORTrndOwV9lbaoc+1OtvEtUuGFHICBTegahSydQOdbNbv0b2fu5Xb6e8YghINv1XTJtCNBTEMh/XpOk9VYpMoY9WCtfN3biIIYHhhNDOxa1XIw8XoEK/35HJQ11ojbjYWlUrEz9fQTQAZ7BCSkyjrOjJoSIPfxXAKocZzHsV0eFqAVfN/YdbSBtREASqfX45gaebudO+KFLUxCAKw7Ft4wVg/ZrgjkLKIBqMla9+OhjBtgmY5lfjBi4SwKBRiDiM1IjBdjvjivKKVC6/zTMTvS1EFrn6cO4rYJcEVbwTY2wBUAqPe5zv98PX/dWTcYUxpo+ljSw5EMgAB9yizSFDib9iqBVSPqeNE3vAZWL4LzfB0nO2qhKmrxkkXqegdZLsIrSuN5yFAN88+D5wRSugaeTSo+h9mKKZjQwEtgsqebG1vY+86LqYTDC4xb9CEAawdcwRobjAG6jmSh3xcwIQG4Qqt3HrIug6EszEH7cyjr1szIwa22dDootKSHDQjM242WpeAqK1yboGsfD5Iiw7UCHVYPQvR7YUIZQ37RvuJrRvFGsdQu/lpELSdsVkxVjq8Hlhm6rAUolF3nh2cqG+DrVqXtzoT1NS2Br6azS7wH49PAas5BhashEdxtAnDtyXS3w6rdmRddXTfLdVRXKNMDdzkBguvokiEZruP+HO8x0+1IF8WzOmC5Lk6RdlMsx3CNwMgEk058aSkAzj8c18EIUC91/ZWut6vtiveP35m0j+/SNV2P08ZrfK5d+v4ufGg5wLX0m0oAuPKMuyAJkMbDhOdZrg8mvaeHcgbOmR/BvtZzCvoMGJe96SlZu2G9rFq7lhkGLKk0bug6Zmt6RZ/VmJh+AJaeMfgsuLcW4bJDdqS62zqIglB4vQOw0v09ywRxgFMPQLSAF8Hb0ZDSQ0ZJ5doMwNWzOfj8zKLXvRVruZ7UWr6FAZcuuUM4luumrRV8CF+ZHNg1v8z8Ebcd1nbdmzULQuen+qTOiG1btlL0Map+lvllvhanRdGLeGUtWlXOrv7oEpnXRR+Hfo/YX/ysa8xa2sCkcQo/RQ9Kq/UAcM2o53rYQZt2YdbUH6ktUFugtsC+s0ANuO4729ZXri1QW2AvWAAMV7qWyQHTi7p2lrMM3NH1YM/BUwfvmKbUVqdQdRgBjKqGpF8/NtfT7f216PD5PcC4Gw70dN0B3ZhmD4dQ76VAYwbpstPr13IH1IEWdcD1OeMz+bUSSBsKalXaaEUgyoAoAlrxvTIAShKUAfyMn4kFIEq7OVgWGbuLgUSrLgwwyp1/cicNkDZGVgyu/f5lW+NnYrpcdOrj/R2UjICt9w8BV09RC0U0/JkYMCXAuSrrwDHqz2BGKceNj5USNPDPReaHf9bHp7/nz1WyvfG6a4G2BcWxUPymI53pnjQ6HRkiaJ1QTITfS+yYDHB7kKQBEFrRlJGg4AYS3AcEERGkKtOzqYxTKwzCAlWmBZt1RxWF5bjwOR3YL62R2TO9Z7qTJn0hVozM7eJAbAa7F6Nn+T2RgTNhrG8q44gBsAKUcQ779wGsRr1MH/O+DoGJmNYokx+ghAKelRmZesCDgwUwWzneQqGrljMlA3ARx7L3TwpQY8ElAxRUykIBbNfMs6OLCmhZPh9aNgBzF//R1iMFLwA49IcyOxYFHyA5ALB1OJLZ4UB2DvoyajXliGZX1q1ZJd1uU9pNAOdj6UpL2mNoy7Zk2ERREwu4Oa9jQI4q1NV+i/3C+bQM8FNuMZOAnLi+l8DdShXdGw3VWIw/aS1BP1eqhVerlMfPcb6TFW7PGthYCoRYqjAL3uR5oGx9TfttN5oy0+vKqm5LegBcmdq7uGhSueb7v/1Q0scswSOM62Ffhgvz0hj1pddWWQGsHd0uiutV9arTtZdhuEagZpHxlnhhqX6bZPfYh0tffyWofQWkfak+t4PL5a5eGd67aoC9+TkDEle6ZGWe7cIcm/T5Xem3SZ9Z5G/Y/anJaoAbdxxPX7cDplYHLNeurF6zWtZvWA/BdJnHGG529GCLciVZLkcXdOstY2ZGP8KzQXTv1KJ4vubQB2yA+eqH5Oo74j9mJRjDErfg4QT2ANP39vXd5QYIyA41m4E+q/E+sTdS3xta8q5Hqif06bBe97ugnxr8El/beJaDw0jbC2g7+JAmwwVAGs8V/Qv3Qbi2mJxOqSmr96aqeyXrx+/rPk/TCieWY4TrR3FmFtdj9dOrBcuir0Y72jjwvoo+c1zrfP8tfajDD9lvpalQv19boLZAbYF9aoEacN2n5q0vXlugtsCeWuDKa67jJeBMRdABxbO8gBYcrEmOoju26lgqGJQdQi3cA186AoPeXnfuHHiN4FYC6gwgok9vRQmqQBoKAQ0SQy8Gr+ocKsBTsiDdyWUxglDtPgE6AYCOAKyDz2awJZm0pcMb7RoBKieeRdu7M+ygiTu38RoO6MS2+3Pq9RXoZuCs8mtaqCmwcp0RnBz+IGkQnWz/u3TSI9CZ7Gl2Q7pZZgZnVq+n3EU2RgzOGMhZ+nR5zdgmAsiFLqV/vgQjfLz4+I19M/EeFkzGeVUJcozhjKAfuq3Tq1ZLAwAfgkMCrlmndJLNqNfmqYYWbGmVYWOs4lcDgBzAVvyHNE6wAFtkvGqtaEkpzywwxbS/XJiM48I6II5fsDTd9j4OI7jsEgI+X0rA1dk7Gh97kGzsl6BLWx2X1hZn+BaFs7wdiwFXXVP8WuTZ2JxOmnSRdTnWg5kYqHvf83dYS6pzxapMByB2qbFFCCkw6BTIMykIT3W1/o9jBoDCfF/XKRaKQXqusV5R+HqebK+BDAZDAq6Qj5gbDWV20Jf54YB6ohump+SAqRnZ0GrKdEMreqPIGHQWVV/WCp+w2reDXQauFJtEZTyvALjuCuAT59SeAq55/VNQFIri5WuL1iTXT1wEuGbtW2IsBrYmLV7uUABglXEOgHW605bVKG7VaRGAdRXHlUAtH8e+nxF8RZE7HATgULC/IMPhnHSbDen1utLr9qTb1eJZPh4ra84KgOukMbqcL7Cr/bjr160B15V8rxIcm/T5OF+W+vxKfbcrY5NzNMx1gJBp7zcpGPfzOt2OzKyakXUbN0iz05NZHBy0OipT5EzNuE8aHZvXDweO5f6H7/v6F4tlOWOT67pJqhCkDBrj7msmKQHTIXV9cTI4LcmBz2EHGQq42sGiLYvRz0t+hbHU457h6xrti+KFJj/A5/IDayMnUMAgZEBk90RXEJSjjOxW939tS+H1o72qB/9w4HLxL29XIg+YjnzpA/nnHHD19+NBI/fMIgOiXM/L9dbHrI+7Iw7df6WpUL9fW6C2QG2BfWqBGnDdp+atL15boLbAnloADFeyD5zlZheEM+VsAwfCymBMiwIpg1UxI00ZTuhRqsa+mNXm18R9HDTF3xHIA2vAU7cjkJbb4VXPFcTw7ydQM0gGuCMdnW0vqpI/r6BzdLQjMOWAKx1OAFwTjF86zX69CDAnQMzJWGb/6uWsUEHQua3aRoGuSSxXjaW8WneDgKs+kwJlBN1C68vAqAz84vvubMe2RIc82dnAV0+15etW+CYykf273ndMb/QEe68UHoqHkZkSqg9HNqEHFNGOuK+zXtxeMaAovxPHYAnU8z0GcsqORsXx6ZlVMmo0WUyEuFdsqzXEbcaAi6QY1WqtJC+y08ZMO0ZRIABNSDFfQPE0BFsNhEXQuAtipM5KN4CVhT/AIPbc/IK5DkmBBCB5QSljJcGOzlCNc7MyFhKzU+UFNODzdGvHHmNxD22rMjuVSR5/4lxEnB4Zrt5XaZwZ843txPUqBUhwVSu4kqQoqsxEpKZHBnMJDPqYyLIoOv84vlKap0MDBjbbQRPHmK2Dk9i7BM8HYLAOKSsAMyCNlqmoQ5FBq8HXh4OBLAyGMj8csYAWQNf5fl82oyjbYCAHtqfk0NWrZF2rKZ02xsVIGm2R7qira7Ctw2A/K6hv9g56zhP7YJlNZCWwJ85fn0txrd5dhmsEVzl29ojhGgFXK/oCdmuFveyFs7QPp9pNWdXrsMBVt9muMFyXA7Z8LDvLVQFX7KF9glSjQV+GgzlpjobSYfGsaZnqdVMKdMl0XU5S4I7s+Sv1Y7m/lp9fDMTuS8DVDnSWeND/6gzXaMvoS0x6nF0BXMs1s7zOSuMy7ne+eyTA1XYErvmNhrSbkBVoy9T0lKzZsEE6q6ZlJ9Zb7D8AHF1/3bRAnWGpGq/qM/r+UbkvMxFU35RMUJN/Ij5r7FJqvJo0jbPO3b/BtXBvXYv1Sw6qEoS1jcjnIZ8Fhxms1JUBVwdLsddk+RuHf7Nl6dfarUxhXDW8EyPV1luX9bFDLs8sSeuYfR6HLip7oG116YNkIxYWZZqC+nVmR17HtKZ1P1LdnXTgifXRWKzl2sldkZIK5vMV0lHuq7kURDluva3RR/J1ytc5/LtmuN6RFbn+Tm2B2gJ70wI14Lo3rVlfq7ZAbYG9boHLrvpaAmnciYqBcwRFSiAOn3OgwcleGcfLDNeY9u8OZgZAnQGbgaQEgHoKtDEfIxiW/w76nmS0qpes2M7iwlQe4DAwgPB/0KnENcs08uhsept5ZQAxBnB5p3i787NFUNS1Ez3CyEpcdKSHTNgj3Kh6rbniLt3rkUi/P8/q1mWbFw8KZRabBSppuR7cZOaWfmrST+z7FGiEdLsq6GrVfoOOGfvIw6NUVCLr7To4WAbzCKzKe6cx6VYqireVTOQ4ziYBpyXAEJ8l9nNpawaCSHfsdmR6ekaa7a4Gkq4NNwFw9baT4esscNMzBjjm6enKohEZNJuyIA2mcvaRqgjgp9GW5nggjfGCaqkamBrHnj8zno2gddDK1cFQ7ecSHHRGazl+IzMn3iOC/eXcrICpBi66BIDPwTTPLc2UEGGo4hz7lN+19xS8VXkMgrRRTsQAZwTHDtridwv2C2BsBDriehfB+fQMQUrC7R2fAWtg28ZjaVN8HoVhALhSSgDFyALDFfqtYBbjmVRWYKgFtAC8jkcy21+Q20dtVrtvDfuysduRg9atlk29rkyPxzIFjKLZ4yzTAzBPe81zzw9cymdeajNZCZxb7nvlPLqjgCvvESQF4hpRAgscryYRU9F3ZQpwPnjigY9LCziQi/ls/+FIA1ICq3ptmeq2Cbj64c+kvS/OBX8/7iHDAQ4lBqozDHmI/ryMBwuc4yiwNzM9RRafj7lyHZygTlIx/e7000qfLcGWso/Lti21Z+Tv7bqkQHltOy9Ml1oE/q6E9S41QO31RffbhXT/eMmVxnRcC+MYmdSsck6W46y6x2b95Up7JrQ/jkdvA34vBlzzIRzXMQCV7bZ0prqyev166a1bKws4/DNdddcB18JLng7vQKkyVPHj+tm+HtK3tCFR2U9s7acv4Ou/aYm77+DruB/uG4LK+7iWfMwEclCyTRZslCwx3X5vtz0D2+b+UmHLBEqapICPaicbaIEr6MobmFwUn/K9hcxgew+2wT7gjOK4p/jfaFOyEw6eNG1Jl0X7kAPXWmyzWhUy7uHwK8j09UwA86fTPLAsmdiOSBAo50vc+/CdIw+7ywozrn67tkBtgdoC+9YCNeC6b+1bX722QG2BPbSAM1wj0BGDhEnAF15bWJiXbVu3yprVaxk8uqSAOnW8QkVSoGRiuhPXX+inQj1VtiLcb1RJ9aJRqp0YHdJYAIGAAwp2eaqcuaYRRHbn1x14ADbR+Y9sihI4UMao3t2BRGdOlABVDKLcfn7t2267VW677RZZv2GjbNy0iWxJD45u+dnNctNNP5F73fu+0ul4Wn4Glb70D1fLzh075cijjpbD7n64BhwG9JT9RE0xOukaZPF5TKiMoVJIA5wUPE8CGCIQ6bbkdYF5GZZx660/ky2bb5epqSk58K4HsUAUPlPRv3QbegBRyAM44Ip7IDC5ffNmWejPy4EHHsTquOl5PPAwoBz3WcQc8bT9gvlY9vWkZ/O+rshpABBvt6QzNSW9mRktxEHwL4+LLKegDUQQqs8PrkkuLIV+UDaigqFgOOL9QatFwHUOjCFAPi0w7ZrUgJRR3zTfAMJrlKjkWP2bxaMseASLlgciKfVeWbR+GOHFyLQvtZ0pmAtscx3P+l5kgMe5SHv6CxE0NUCU2qXh9Ri0cT4W6ajlvOE4ZmCc0ZYEzKC4kgXWuG5k5vhcB8079rHPmzSf7XuTChm5FIdLCmiQr5YiuwoHL2EMR7AD93TAFWCqarhq8RlNoVXpE1xHC4SNyHCd7fdlbgym60D68y2Zk5HsGM3K/GBONs1MySEza+SgVlfWN9uy0AH7TAiWAF4ASKhag/p/o4bKTVRD9byexfOWSev9YrAtr8Mr/bUSOOUariWImsZWYJXFe0XwIKXyGvs99XPQrk5yAlw0Iwir6bqYh5Dc6LUaMtNty0yvQ8AV82epPdDHTnzfx5sCr2JFgFRSgLIC/Xky1TvtNgFX6GVG0DU+Y5lDsRxouquA6lL9tRTgunTfL4965jVwZeB1bwOuK43XlWy1p2O6/H4cHyWAOumzk+7v1yh9i/J6k54trkdLMVx1WjQEO02r3ZZ2ryMza9bI6o0bZNzpyiz2Buyh9Me80r36Hy6JEw/MHLDzw3b+29wO3wtV48Czoho8AI/PmUBHl6UqpISiLeKhqguBRJCRPpsnJqSlUIFiruOeExBqGfA7Bk4yY4D7jO6nfpDDfztb1/bA1Ce2X/Ea1ql+vYUFwNi5NoGSdy0nwUFol6kpChlGf5PXo5xCljLy8ZPWVGO4xjke5wjZzgV5oPQr/bvoEwfTva+OuvsBK02Z+v3aArUFagvsUwvUgOs+NW998doCtQX21AKfv/KrFe2oEmirgqB6NzjR//av/yKXXHS+HHLwYfKQhz5MDjzoINWXNMAVIIJnNpfXdIcRGrH/8MVrZMuWzXKX/Q+QTfvtLxs3bpTVa9ZIy0Amv4bJZhG48h/AUXSWJ+hmKhDYTEW10ncCYOOAawR33AmOgcykIInMBgs+GKy4Zpg78IvapHyNb3zjK/KFqy6TBz/kV+TY4x4k3S7YaQrWnXfuWXL9t6+TRz/2CfKwhz1CWm2kCqsdt27dLH/yR3/AquannPYCOfaBx/N7JXCk/aXFfSLgqt69Q9QaaNz44x/JP33/uwR/jzr6XrJmzdpK2ncM1KJdIjgSHXe089qrL5Nvff1rcsQRR8kTnvx0Aq/e324jAFAezJTBMXs3FM0CqH/N1VfIj370/8tDf/nh8oBjjxcUIYr96SAHruVsMbept5uBYQFOO6PTPxN1Xj0w8nb6/ZqtjrS7XWlN9aTR7qhNqY2aU9g9EIxBSp6nylyhHpyz77Sx0h/0ZQF6j+229Jst6eOaVkUduefj0YAFkQhiIwgL8hdMxUygr6YZIpilfp0xhj3qK4PyFMCBZZ1kKjCXg82YmujBcWZa4VmcFZ6AXWOX62GJjl+m0NtcjaBtGmOAoQJLJwJXak8FJTPgqiC+F2hzCY1Jc5X3GFeDee/rsq8cKPDxwvdDuyaCQxaYO9Dr1/TnBNDcZ9EsLQgDSQTYQ/UHrZI9NV0ViE2A62ggC6OhNOYbMtcQ2SZD2T5ckNZYZK005K7daTlgZrVMTQlTgSFHAd1RgK5ga5LQSZZoZj95X/uYN52RyjYyad7f0X1mXwCu/gypLxJbVeVG0jOuALjykKgBqQnVcMVBT6fZkFXdtsoKtDpJMieCZuV+5u9Fu+HvwagpoyFY6UMZ9hdkPOxLf25WZDRgunMPWrE9LaCF/3x9zPtbFaycBKbFflnu/ZW+G68zae+r9v/KFNMScF00byYwCfNzT6rDnluwkqRAea9y7O6OLSaN+5XGdNknEeia5IfsSh+WY67c38o5O+maXFPtDZcU4KFxSJPHAQMONdvUcV0lazZtlM70KrLuff02VyJ9z/cxPyAo7ZvWe9MvdyY+FZQN4CQr1QDHxGzFnuOZLFgfrSgisx2s8KbuBybPY3PfpQacUcrrWUZS1V8JsjiU7ckZFvlwyoDQMaQShPM22YuSVwqljqwoFv72PcT7oNyTfL3g2mxMVi8O6PtePDiO/q3lR2Vwlms9Ms0WH2ykddIA13LseT85QB1tE9eiGAP4Hhf9olpS4I7ujvX3agvUFthbFqgB171lyfo6tQVqC+wTCzjD1R34CELRkUwMhFy8ZDDoyxev/YL86TvfKsce+0vym7/1GrnbIYcYOKhMAAIkJtDlDqY7ou7oge35nr/9K/nODdfLfvvtJ/vf5QCyPlevXiMbNmwiexZp2xs2bJTD7n6EMWmrgKs7o/Pz8/K5z14kd7vbIXLMfe6nQOZYizD5s5UBMQDXEhyJTidsMTu7k99HO/xkX8HczCqMAVX8vjuq3ga8d+WVn5OzPnm6nPjrp8qDH/JwPhOZucORXHH5pXL+p8+Wdqcjzz75NHnQgx+ebHn55y6RM8/8iDz2cU+UX3vqM2XN2nWV8eDPkV/U555fmJctW7dQ82vjpv2YDu8gy1e/fK2c+6kz5R5H31uedsKzZf/9D6iknU8CXkrAhvdVA/P3F79wufz92R+Xw+9+pLzit17NPnTapNuG9eQDeyQGaAxmnKHZaMhPb/qJfOB975ZbbvmZnHDSKfKIRz1OmTKBLckA0AKOGCjEwCYC4v66Bw/+Xnw2v6a3E+8RKG13pYU+63ZZsOj/svceYHaUV7boOrmzWllCKCByEkkkm2RyxmQwyTmMs689n9+dN07jNGOP7bHHYTDY2GDABJHBJAkFQIDIEiIjMkgodO4+8X1rh6r/lFoSAoH97j3NJ/r0OXWq/tr1p7322msLr7OqLJOkk1t3X5EzVzFWkCcrWz8SUI5p5DUBXMvpLCrC2mSV+SoyZK5SjsBFM2RckrWjKfVeSIptEOfL2EPE2iLZghRb66xYYyqFzF9LB6VdQi2+6D6YHh0EFNzm0s/Ncfex5r99fBJ0pC5tOKckHUkCjuF49PGjfcyZoDHYI9ePKoZ7+mhQBMuMpfNOzCQP+0vSGQ7HUdQvgtTVmOmuz9sL80Xae5a66fepwFu1DnB1SQGZQvhYUZbxz+MIxpaqNdFwHaiWUaLNK+wbwGAVoulLO5WGhpBLA20tTZhWSKG1qRk5Mq8zWWRFQkE1SVU2OS7IslYfr1Nzjnuwj5HQVu9kAdoQOPVOGK6bGnCNimYhhWwKaMmmheHakitEkjnDgarhupIExPh3pZZBjSK9HE/lIaSErTyIarkoYzaXTaG5uTkCXcN5SM6dUAl/O0Dhuo55O9/155sEpYZ77kl8JznX+aQ/HNg4/PnCdf3/HMA17CNvx67DPafke8l1OZxzh7NteHwScOVnoWa6gKGyzmUEcO0YNQrNbR0oI40SWfimiy8Meg9uSHBHZYxCKD5cO2UfacI7Dg5ynSd86XYpeyEq6VxxAVZZclwr3IKK1DjVLVj9euCM26goqNwf51lj+Vug3FWC5fsCRAeSBnXtsDVLJJ5qEthi62RPF2Y2SPvqaxAkgf9wvVyrL2QycYFIY5GGa6HfZWhTB2y5B8hZQDkJmtoiFcUlw/Xb53aRw7ELJMert8Gvm/w+7dAAXN/Jytj4TsMCDQtsSgs0ANdNac3GuRoWaFhgk1tg9txFFpEnc5WAirp6MRhihWNsM0nW29DgIGbPvg0X/v6/ccQRx+JTn/68sXOUbSDgQ5Xps8rgilKcLaWdmzYCDL19PXjg/nux9IkleOON1wRUW7ETSG9cAAAgAElEQVRiOYaGBoVtSeCVDinZnCeceBpGdo7UTb6BLKwAre0EHnl4EX7xsx9L2vnuM/fEvh/YH5MmTVGmrPlyDgxF7lyQLhoCDG7kt5a/iYULF0iaP9syYsQIjBjRiY6OERg1arSAwwRixWLC0AhS90WyS9O31THRsxJwveLyi3HWuR/HHnvsg1w+i641Xejv7xOZBrKG77l7HrbbYUecfc4nxJHp6+vDBef/WnQezzz7PIwZM05gEjKzxowdIyytegdYnRgyiJ995knMnzcHm0+egsOOPFbsoZvmGh5edD+uuuISbLPN9vjwyWegY0SnAXIOysXdTR0YZTzWbcoDFhm/9ebrr+Fn//E9kQL41+/+GOPGTtCTGEjKl9RyUx8qJWwaca88hd28K94P+8iTSxfj1//1E0yeOg2f+aevChs31Ol1wEscjUC6QHVvvT/qteik9fR0y/fpTFIPV9LxCDoKQ5WFPZw1rH+7UyJVzMluyTcjW1CwVVIomZ5s3iCbTsAmdAQjgIsV18lSZYV5XsOKgAgww8JYLJ6UAkq5nGju8rzCnOXxBF0F9IvHpWuXsomaah+nFNrdCFNYNPcM7C3XyuJcxo4a7zUMHijzOS4hYumWggqK0Kj26YC56vaRKstmL2Xaxsxzec0xH8gnKICq84CDxQ4GyPtBQTjHnaSP2HRS57B6KqcFV8IgC4/jc5PUcM5Hdm6XIJGeIbY2FpTp+rmDG7O/TJJAnrd1aANcZYxHc1LMJvVgFd+hhmuJ+q2mF+jnF20+CU4R5CbgWkG5BgE3hiplYf2WyZAsE3TlP0oUUOO1LHID/KwlXcWY5jZMbGtHZzaHAqhPzc7I3ykpqiXaptZ29o9MFcgKxbOGiskcyn34kNeJy/z1BMi9EauQa6r6V5IghIOK/n70WztW1GfCz+uODWVJZAqIC9tIgTqTgqkrlOWar7yGFLJLq6wNU6prQHM6jbZCAa35HDKcn+QRWX91+RAVzIl0GWUNSKQj1wi41qjhSrmQkjDUK6USysUhVKpl5FNVFPJ5yQJwaYEQTHagyft8ndkT4Fb82NZmn75dsDX5bJKP+e2CpxvRPTbJoRtq91r3kXhj/fBuuAb6uF+H8dkHhlFQWJ/9N/RZ0ubJPrau5x6tpwEoKd/VjhrfVDDRqVCKAq7ZbEb2Nh2dnWjjviCTQUlYpi6dYxkGNiNTX1XXMgu+GXuTV1QQNC1grU0o8QwarU+EYz1TiOfytVdfS8ZOIrMlmX0l4LGBhzEwaUU4vdiX7dWizy1jytcFWXs8aOZpVd5aWbcthV+KVcWBXuEO27MP90jJNupnej9hsE/Xxnh91+OMuCDXcVECvWa4xvHAjBT01CK23gVlLlEhoGgTngROZX207/i+YO1xrjsCOZftcWU+NN3waZuP3STjuHGShgUaFmhY4J1aoAG4vlPLNb7XsEDDAu+LBebMfTBiKoTFrXzT5cBJzF1Iobe3GzffeC1uuukanHbaWTjuuBN1Uy0bPiPXEUSQNNp6FkLypsiW7epag+XLl2PN6lUCuvLvnt5urFmzBn19vZix6+449LCj0N7eLl93pikBCk9ZJrB4699uwgMPLES5VMKuu+2O/Q84GDNn7qNOswGF8UacQIuCj+G/iFWHlMgmXDPrcjyx5DH09/cL+CtAcHsHRo4cic7OkRgzdizGjBmPMWPGYsLEiQLMyrUEVYwdG381d87tuPKKS3D2OR/HzL0IuOZx5+23YMnix0Bb9Pb04Kmnn0RzUzO2335HAR0GBgakDSNHjca0Labb9j8l7Tj9zHPQ3NwabdZD+xJwXXT/vfjjBb/F7jP3wic/80VkCbia4/LYIw/i6isvwxbTt8SJJxFwHaEPL+1VcNUF0x8FeIWNayB3DHzEV6UO6S9/8e9Y+sTj+NJXv4kZu+weOVxMmZdn29+HKVOnChAhrC6CVRXxvOps1tfbi9m334xbbrwWH9j/IBx82FHoWrNaWIFTp22J5pYW9PZ0y/OjY6hOjIJfzvpUxFv9je6uLiyYNxtvvvE6Prj/Qdhm2x2FyVOnYWkORcRGqVTwzDNPYsqUaQK218h0zuUUlGRRN34/dh+RcS1TT3PmmDDniQ5nhZIArEhcrUg6JRtXqVF7OK3arflcVFVYK0JrtXlxnRRdjSo9sw0cA3RyFYxUnTpnXwvGpuivjBMqxLreqDiVDjI6E7SmhT+Eq2MsdQU/lZuUFgBJnUKRK4h6onjxVNyNZET4jhZU1qCDNisea6GzyWPKVTJgtWc6MOCApTKHYi1acRJ9PPMiXpBF6oTV4kIpgjGmZb7IBVrJvBfazOeE0LmNn6UZJXq6erfu6IZ6qB5UEa3XSOZB9V3FMWXwg4BrxQBXkxPQ+6R91Vaq76qBKmGTGQhbqWlBLYKzQ5UUyqkUBstlDBQrGKLGMUpormYwOpvD5m1tGNNSQFOmgmymjAwB11qTMoENyJfiOARcpSghAdcEAOPsc2Ovh6DQRoNbAVAgs0iSCe72DYHT4D0H6TcEuPqzqTs/79n0WsPvx8xlqwCeSaHGKAhSyFWBplQG7flmtDalkc1o4S0NNqQlrZlTFc/LMRzaZi0wjKxqaFCwKkXTSvK6VCyiUi4iWykix4rwhYKArpQV8FRiZ5YNZzMfbXW4WSJF32fkTQW2yjXtGhvbB97rjczGticJir5dG/mziCRa1nFjG3P+5LXD5+79qS64ZM8g3p95cLQeaA+f1YaODW9DAnsEXDOUu2hCW0cHRowciXQ+h7IEGMMiVPUGCLOhvL94ynwIQjowGt6ftjGW5fFj3B78vmddeFAi2R8joDQR/JBWyjagPttJzmMatLLuMQOE8zALqkbBG2faEjTWexfJAp7SZA1kT8RgpgWV19UfvX3+ebyWQOaV4QBPXX9pG9XCrw/I6HfIcOXeQGwWgax6z/K3ZMYogB0+B396wjQOipD6Gh/vlQMyQTCHe1umTBz9Xg/xxvkbFmhYoGGB9VqgAbg2OkjDAg0L/ENb4M45D9TpabqkQOgIRMCHMcRWvrUcV/z1Yjyx5HF84hOfxT77flABIQG7CMhwk0hHU0Gp4Rwa36zpxtwdcQUsWFCgr78Pq7vWSEo/ga7RY8dGenq+Ua2UJTld7MvzrVi+HI899rBofj7+2KMCJH7q01/ANttuL2BwciNJPU53DLyNIeDa09WFF5Y9h9WrVgpQ2N21BitXvQUWhlq1ciVWr14p6f8jO0cJ8/Lww4/GbnvsKe8ZbmUAQ8xRon6rAq6fwMy99hbpgwt+/9+Yd9dsbLHFliiY5imNQimAZS88j/HjJ2Dc+PERLkgbvfrqK7JJ/s73f4KO9hEK3LjWpG/SazUsXboYF57/G0yZOg0f+8Rn0WYp/tyIU8ph1lWXYdLmk3HMcSeiqalZnI08q3Q3NyGdIjs4KvcQsTJ4DMFc3ZDrxp5gMVmt/Ln5xllYMH8Odtt9L8zYdQ8BGNasWS3gaG9vD4aKRXzpa9+UIhkpq7ZFkJzAJguHiSZotQZKTjzy4H0iKzB5ylQBVXu6ukXr9/gTT5diM/Pn3ome7i5sve322G77nUWWIiJSOsBn/eOlZc/j8kv+iNdfewVnnfdpzNxrXzkHAwORc2GFO7x/Lph7J+bfdQd23mV3HH38Sch1dAoIrmCdFhhRUTezEyMMIcjDSslZgtxaQIc/1HW0SIQxDzNIZXKoZLIoijOnvD91pOSbmhIp7zuTVcEiMiLJfHanUhisBrIKi9MBV4KyKeqk2rGOy1qFYt4/a7JHbFkmgBprRrhHcl4rEGZpmBHnRgBVtovRFcO3lbhpY1+ZMXpMLCcROpiEbwkoKttVGbXheA0nUXcs3bnkb2FW8RrCTmIhE2MCGZPIU2AZNODzIdtYGJTGZqpnImmnjkA6MkJZhM7YWsKGDoqP6VMxpQ5jj4vShAHhBOjKZKMa0OrAql9TbQIwpZb3L8/UpAh4LI/j98kwK1ZqKDPLoFrBULGCYqWKnmoZg8WiALpN2QzGt7ZiSksrJmRzaOFgyDlzzApGsY97YAFALmRQGTruzF7FKgKGayLNPbm4rQWo/gMCrqE0jIxj0wKmqaRwFjJozRXQUkghn0mrrIAQ92T0CSDOscTAyYYAV6RsHZTgY0mlI0pFlCtFpIuD0sfIbm1uKqDQVIhY98JKN+MOB+BEQ9yOWRdouDFgYvgsh71mA3A1gGv9QeRNCbj6/iQ5/yXfTz7ndwW4MiCTyUq/bGlrw4hRo5BvaRbmfdWKYPo8HrarTgImyFDw/VoYZPM9m8+Rekw8H3v7/bt+XP2+0dizrqNqawCDbLLO2vzr86sTbEPb8XxyjaiwYMxU989kTaxY0C/QS3WGq4DCKS2M6dcNbeFt9vc8aB0BrkGxv9CuDjbrmmxgqxrOCmdappDLJiQAV5E+4Pon5lDAddi9eCCNEILz/pqEBf/xMKTLJ7CN0yaNSS4Djb8bFmhYoGGB99UCDcD1fTV342INCzQssLEWuO2OhfIVZajGhWVCMOC1117BrKsuVzYpIOnvTz+1VNinO+04Q9idfJ9MnV122RV7zNwzqpYeaicmo/NhW+NrswqqMk/J6opdfU25DZkPvqH2zTuBFsoiPP30k5hz521YvvxNkTuYtPkUAeEcOI42w+ls3T07ACTnE0ahAiD8j2DiQF+fgKDd3V3o6V6DVavfwlsrVuC1114VsJfaqvvtf5DopDruwnOxONXrr7+KUrmIJ5Ysxn0L52P/Az6E6VtuLYymhx68H/ffdy8+/ZkvYuyE8bJJJnD05JNP4NJL/ogPHXw4DqB2qVlDpQeuxysvv4jvfv+nInHggGsIuhIbefnFF3H5pX+S9p/xkXMxbfqWsksna3bRAwtx6y03yGOYPGWaMEMJCJB1NXLUKGyz3Y6YPn1rYfZqers6FL29vZg/9w68+ebrlrKmIJHrqr3x2itgnykUmkWGgQA6gVZ+vbNzFEaMHIWv/vO/oLm5TZ4ngWO259qrL8WDDyxUoL5Ww+DgIIYG+9HU1IJRY8YI65es3ulbbYt99t1fnsOsK/+CZ55eKjaYvuU22HHnXbDDTjMwhsBryMoCpCDZ1X+9RECNM8/5BLbZdofo+UfOkDFW3dm487abcOWlf0KuUMDHP/0F7LzP/sqKobwAq5tbSrKkJTv6HKWVssqGsWHU22GWt7EaWUSKwE0amVwWyGRRTaVREj5dyFYl2Kr/JG1f0pgt3VpYpMpAdVarfqyMFy+aZV6g9GqmoNexSOX7CgplhcFqTBiOFxMXEFsYKKhusfYFAZBtgKqkARl/rsErdNOoABofhpbN0h93Jh1U5VXlnxXGIuAYAX3OQrdr8yKiNWjpr2L3qvajKPXRr2F2F/DYJE2MviTAqwOuetvGGHLurkmByP1axqgUcZHbUhBcgWSqsAZsdmMUez/mqRUYVxCb4KkEpSwgwKCDAM2ic8jghR5Hlquko1crqgMrWrAVFJES8JXH8b3+chk9ZLpWy+gvl9BUqWJ8pglTC5QZaENzaxn5dAZ5EDykjEcKVQbGWCcGaeRqWjTKE1B1/gvI7cFE7Wml8Vv1zLq1P4+ddX/u4byfBBVDoE/6WIL5GgIu+jzjHG5nrkbnTzBc/dwRw9W+LyxYA0uo0JhDGs3ZPFryKeSpi0tmvwwBB1w1eOEFf/x6IVgiARyWs0lp8EizPZThWi6WUKmWkBoakGfO9G2unc3NTciT5WqpwSJ3MAwrWHtqIjP8XTJck/uGdwu4ht9/p6Bvsk3r+nu4tq7vuxsDiA5nl/eT4arT1/Ds1STYXzeuAnA8BNGGO1/4PZWusayAXB7NrS2yXje1tQrDlWtUOHcngV0PXIaA43Ap9n4cr80Aq45J7e8hIBnNz0GqfwjcrjUfBNqyIeCqAbDhZD8MtBWGu9rZ2xsCpZVyLAOgQGY8X8q9iDQ+967KgvW9ZgTompGd8ZtcA/1a0oJI2yWWdJH10J5p3fwlF9P9Aj9WRqv+E115OSHbrg0YDij3Z+7tTgLjoV8Q9jm/t4aG69udqRrHNSzQsMB7ZYEG4PpeWbZx3oYFGhbYJBa4/c77Yv3MYLMaASHVKhY//jC+8fUvRhvSdV2YoNeJHz4VZ37k7JgXRWZY4DCEG2RPIePn1G2lhACByZ6eHtm8kl3BYlkjqN1qgEQI2vI1QTf+MJVf2iygVCqSJthmm+2GZSHFrAEpqVC30ZaNumxiZYuqMI9rkkUbXwIhJZEaWL16FbrWrMGEiZsJ+CxtlPQ1vfc7br8ZC+bfJVIMBKvZZt4TAUQeO3bcOCxZ/DhOPuUMjBw9OvKml73wAm6++VrsudcHsMfMvbQt1HcsleR8lF/43g9+irZ2vfc6doS1feVbb+Hmm64TNvKRRx+HaVtsieeefRovLnsBL730Al5/7VUBIEePHiMMV56DbN7+gX6MHTsO+x94sDBVW1vbo408n9Ulf7oAzzz9RFQ1ns4SgVluzqn9RjCeTNIxY8dhn30PELkCPqO21jZkmwoCjpJBI5v2TBqlYgmPPrwILzz/jKSEEzi/794FYt+DDj4C2+80Q8AItrG9oxOtra1gobSXX1qG5599CpRHeOnFF+QaW26zLXabuTd22nlXkYCQ/pcC7r9nAa658lJMnDQZJ516lsgEKHAasynTWf3bHUaymy+/5A+47575mLrFdHz6f/0Lxk+YxEpUyGbycZotdUIFNDW9U/GoqFdrmp+m+ZYX0EbBxQo7WC4LXpM0FGV5qnassFvdkeLRmp8vwKv0zwjPjNm56umZDpx4lxXthZZ2KPIgNkb0NQE7Y3rWqsjXMnJuLWoSMzxFYJbtNQ1VAe3YXgcdI9kBZQKphkBCG1b4rUzVjIH7EAhwMJIgJM/L4IoXtXNJCHdGeW0hJXrBFdHOVUkT/3FQWMYE225j3P9WoNTZmwRUY8kAd1rdKZY2ix5woNnnOgl27rIAzuHnWtRMJALMdnx2oslKrWxL8hRnPZAUUOAVyoaNNGdV25XarbyO/GYQyApt9VdqGKhW0VUqo7dURqlYRrVYQnM6i1EtTZjSDoxp7UBHRhmveWF1EexnRbUsaikFXJPVqkOWa2TXhCSA9pN1L0UKopj4hI0zd+hl3CW+urGAawjYJtcG6YIB2zzsexE4a1ILKk9IPUPVNMylMmjNp9GUyyHPsS0BuCAgIOzx+rUtCWyBjHBjuHJcEnAV9r5o9ZYAMl3LJbEfr0GWa1MhL8XPyMRO2dw0nHWtN0YfrQuUS343uRa/XTB0faCmz5/htYZ7b5NsWIKTrOsa9XuMYVh9UaG94WUS1mcT6cnJTmtt0nVG2fzhz3DPJrTnup7JcIDqcG17u8dJ09cB3up2wVLSqWWczkqmThNllDo70dLeJkUcHXD1c/meIwnShXOlLEuJ4qsh4OrnkD4f6EYTvHTQNMxACBmzw9kxAi+De9X1zrT2bU9Xt1/S6KwG9DM6H+qjVs1yBX4VbGZgL8yuEJtyPvVg5TCFWpPzmlwncVxok7oOxP2IAdNyfQN1raJqlA3j3/d52/VctV3aacN7joDbKCslBnWHa2/Yd0K27pZTx23qod04X8MCDQs0LLBRFmgArhtlrsbBDQs0LPB+W4CSAiFT1NkF3g5usgg6LVp0XxQ1f+WVlzBr1l8xceIknHDCyQJ0cINGAG3q1KnYYovpAdNMndJoMyhgVkWkAt5asRKvvvaqMEBfefUlrFq1SsA+sh25SSS4Nm7CROy7736YuefeoikmAF3Axr3sL38Shulee+8rxxA89M1skrHrm0jf/BPYGBwYEKYmWbAEDEPwTXboQRVdtjt2JLhLtWIOBEnoSAcb/HQ6a4WYgKVPPCYg51BxCMteeA6LFz+KGTN2w2aTNhd92VdfeQUPPng/Ojs7pf2+OR4cHJK0emrXElQ1D0Bs09XVhZaWVnzvBz8RmQDV+Qo2zHaWwYF+zJ87G7Ou5vPaTHRPWZiMbZ0yeSqmTN0C48ZPENmGXC4vm3cWM3vs8Ufw8IMPYERHJ049/Wxst8NOUdEstuP5559FN/VUzXmhE0B5BNq8UChIcao//eF3Ai597ev/KvIO1CjkT5Ep9QZe8XjqqNKpGRwYFDCZ90Hg/Zc/+5EwYr/wlX+WNsq15Da1T+nzpMZtn7B9n1q6BA8uuhevvvwSpm+1DT58ypnYcacZEeA6b/btuPbqyzFjlz1wzPEnYzSLj1l/ikAggnYB4Mp2Esj97X/9BK++8iKOOOE0nHjmOcjlm5DOZCMnht8RZrYinAb+pVQ2QcRUlRFDuUwClxWCTZkc0mS3ClCoaYPCYRWNVAVmVFIg1mYTEM+0I/mJgJOu4SqMFrLpyFjV6ugKjjp7R88tx4vzVRVgT1Pxa8iJpidJuWkt0kU5BD4fBxDsHhyQdPCX+pR8zsVKEZWK9kGmXftzckaZO6ThHOdjxnViNRCiNFklyNbPHdJvjHErYQ2TdyArUR1tOUIuwfbTXvLbHGgfJ1Ksyh1qviiHRWCsmFiInBjIIrY0ezkQrCz4GIcJ5xDOC5QK8OreCiwro1jfk2kkkiggXi0SBAZQ+P2LjIcArlQFpeatguUEpvuFNQsMFmvoK1XQU66gq1LCECrIoITRlRJGN7VgQms7Jra2YgTThVFDnmTdDFDOanaDggi0r96jA9oOPgwHulEf0H+GB+XWZmmGgKs+j/gn1DXkcRtiuMoMbc82CcSsC3CNADnXe3bZAxsrUiCPgaN0Gi35HJpyeXA2p4SABASs4nrKNI3DtVL6lN9TALjSTOVy0eRLFHSvllgMrSgFJik6UshnVVogR7CL84JmYMRrTv3uwEOCdde0Q9YFGvr7wwFk9Wev/2tjAdf1nWtTfLa+9q+vrTox1GuFJo9fLwht1OLhrqGAq87/w81x4XP6ewGuyb4SAnBimoDhSrmdAgOcnZ1o7WhHLcuCjnGxJ7/HEAwNz7f2vi8uKOjrt//m/Ma9D+3isla8fvi5XyeUBPGx4XOuXzPs5/pZrCnux7ot5FgLoPn3Qra8n9Pf8/mhrmiW7AW9QGq85w3P52xdnsf1aEO2qnzu60ggCyUzpOnGRv3ejB93N1snLedI7OIZIXJsPM+GtuHrLIHuYN4K+7/aXwt4BSuc7TX1va2mNQDXTTGnNc7RsEDDAu/cAg3A9Z3brvHNhgUaFngfLDBvwSNrpdo7eKiR9JjtJrBQrYqHHnwA3/+3f8EBBxyML33pG1rYx0EmAXGYRulsNk2x0o0bwKJKd9xxG+67fyFYFIkp+mSHEkSSwlMTNsOoUaPl2GUvPo9nn3kGo0aPwZkfOQd77rVvBOpxo0pd0O9953/juWefwWaTJmGXXXbHkUcdh0mTpnhec3RtNyVT6x2QLZWrUtzp5huvwT4fOEBS9yNnvFaT9rFwFossjR47DuPGjRe91KbmFsn2VE1KBa58M83r6MbZmV0pFIcGwYJR3PMuWDAH1117BU457SPYdbeZyOYyuPwvF+PuBXfh6KNPkAIVohGZAl556UXcecet2HXXPaQImP8QlFx47916/z/4qbBH4wJiCkrWymW8tXIFlix5HIsWLRSGKwHPCRMnYYcddsb0LbfC+PETpRBXSwvvR/ltIitQq2L58tdx/bVX4+GHFuGED5+KAw46TADwkJUROTsGSgtoQ70vOk2lMq684mKRLNjnA/vjvI99VgBt/oRsQwfPBVwhozMF9PX1Yfbtt+CGa67AQYceidPP+qjaROBIZQ97gTEyYZtbWqXoTH9fH15+eRkeefgBcRIO/NBhok/rDtNtt9yAG665EgcdfDgOO/I4tLS2SXvCNhAg9Wco95dOiSN4643X4bKLL0Cu0ISv/Mv3MHWLbcQJIhtGHUHVdRX5UKZkWlAgnacOrjrght8DZPASWM/kNZWZRS2qmmZek9LqKh8QA65V1WIjq9RZjwayKiOSgGesZyzSA8acpLSAs1xphzC4ol6UsQ/TKTTVoEV88mT15dBUIIypaYoCulnqtYwRS8EX2wpjr4z+oUHR5x0cKmKgOIQiK7ILwKgghDzDOtZRwLoRgNXYu5obqYz1gJUj19XJJHKQfbwKwzUAz/V91aSVwIs5nAJgmrxIBI4oBVb7gum/et9W+QAFf6P+HgAqcv8hYyqYsx2QJkgqc6LZ38FXr4xNpiRPwTGs0gSqZ0vbRaxkArcEXAmYW9GvYlULMhWF/VTDQBHoq9TQXSyjC2X0CxhfQmZgCFlmDKRTGFsoYGJbO8a2NqMjl0OORaHSXkncRpc9b5nThfkqdx5LZphet2oJOtTsYHdi0ao5EB6wjwOZgE3BcPU+EAK5Aqqsg+GaBFxV81f7llifQYZ0GvlaDS25HFoKBSm6pkXulJusc4pK8PiPv47eSwCuruHKflHmeKceb7GIarmEdI2AE9BMPddCDvlCQXSdfW4abivQAFzXoUm5Psq1DvLouTmgF9p3Q4Cr6kTHqdt1z30DgGvyOSavlQQD19m3wnlmfX1wmI6T7LNxf61nuFJ7nJrybcxO6RyBTL6AihUfDO3m66tOzXGmTciC9HU2mlcDjVVfbxmwDAFX3RPo/O329nOG+y3/zAPsdVICHpCRc8XGCNuvGU0my2Pt8iPD60b7BC+cZUUhdX2pyN4n2dYk4JoEO6XQLCVLgswPt6MTA8I5Mtx/RaC9AL12VMBW9SigA8FhX4rmQC3HVddLkm2klIqvXeEc6890i8mjhpueGu81LNCwQMMC75sFGoDr+2bqxoUaFmhY4J1Y4K55D8nXuKFyoNU3o+Hm0VMuhwYHcdec2/G73/0XTjzpdJx91keNkaBMMsJiWuhFASA/h26UFQy8+uorcNVVV6K5qUmAv6223BqbTZqMkSNHoaOjQ1LS+bNqzSrMmzsHt99+C6ZMmYqvfu2bwnT09pIJu2TJY+yKImgAACAASURBVLj37nm4e8FceX+rrbcVLdV99t0vuiduEr36MwFXvU/gzeVv4s9/PF/Yp8cceyJOPOWMYEdO/dNluP66K/HEE48Lm5Tp6q2tbVLEikDe5pMnY/yEzQSwdEfCGcLR7QbOENsxd85tuOKKv+AjZ38Me+61D/L5nBS1mjdvNv71Wz/ExM031yq4qYwAh7/42b/jhBNPwXHHnxxti6ltesklfxAd3e//8D9F19SdFkoWPP/ss1i65DE8//wzwmYla5j2Hzt2PA477GjsutseUn04Zk/xetF2XAHAWg2z77hNtGL32ueDOOLI46UwWD2zJwbs+FyFrSqAq7JQyRz+9S9/itffeBUfPvF0HHX08ZKmyJ7hTpE/G2etEFCk/ut//+zHKBYH8YWvfhNbTN/Kijkx/VodXWrC3n/vfDz6yIPYY899sf+Bh0TAWlfXapEkGDlytDx3dyBuvO4q3HTd1Tj2w6fhkMOOEvA+dD4FYCIj1bSMPYhA8KNr9Rr8xw//VVi0hx59Ak4799PI5vIxICianKI0IKnAWaYl8jkGacFV2jWbRTpXAHIFSeVWMiEdPgIwFQg8KsGJGlKSnq/jxmDRSN/WmY98AgTzpF8bW1XSojkWjdajvFmSZlWTWDGBtLD2yEbOZZRR15quIZfLCMOV78m9aLaknI/t93EkQQsCywZUsZVFFk6rVDBULqNvcABd/f3o6+9H/9CQti1RQC8EKrQIVTVigopcgQFg3su8i4oDabRZBWCtcnQAuLpz7I65O+riOFo1aenxBLzppMbysok+rmBxqKGn/SKueK3SIVqwKy4wpfAd+7OzUSPAlUCpgMvWZ+zp8lHLdQwoFrCa86mxhl3ntWjfZZEsAW/JDq/U0Fetoa+WwUC5goFSCSXqhlJzu8rs9UFUSoPIVYpoTQOd+TwmdnRgYnsrRmYph6F6xP5MQzaXM13DsR8F2EzpN+mI+2wihdYCFmro6AugsgkYruHc6683DnB1MNkkDgQESaNQAwqZDFpyeRSyWWRtXnSmV3U9/VkXqVhSQOQIZIwruMMxyyFRLg4J4IpKiTC7sFtbCkzlbkIm11QXDEqu7//IgOtwQOY72Z+s6zve39YLjtqX69estQFXB+p8X5G8Zt33RdYlkFsJDpa2bATgOlzb/x6Aa3jfrtHN+YCFs3JNBbS2dwjgmm1qFoZrCMj5vsPNEK7rDr66/ULWKI93JqvfswKsusb4efjaj/P3/Zo8v6fXJ4FNP2fUD9Mq2eOyAXp8HCSqsSiWFTqM14qYPa/ZTXo9lxRQiR9bE5m6EkhyhfOc2yYEhMM+xflA90563752+XohdvRA/jDArMRCPQ3FGNg6/+h+29uS3OvEc3SsgrHWWNG7kn9sW/gs/HlOndS5KYd241wNCzQs0LDARlugAbhutMkaX2hYoGGB99MCs+eSDWipyKYR6RXC2Y6B3j5J7/bKqAN9/Zi/YA5mz74NRx55LA484BAr2qPwCLVJCUjqBrVqjD/VpfQN34svvohXXnlZiiaNHDUGI0eOFEBTNnBCHVWggmdcvvwN/PuPvosXlz2Pb333R9hxx50j5pqfj8csfeIJXHfNlXjhhWdx7LEn4lOf/YKAfgL0WFqUbsKrAk5Rd/WGG2Zhzp23YsuttsHHPv5PAqLyx9kGK5a/ifsWLsBTTy3FypVvSVu6u9eItAHT/NvbR2BE5wgBi7fYYktstdU2GD1mrFS+F1aAaX/5RpztJVh91ZWX4KyzPyGMXQJeF/z+15h71x3Ye+990drWoalp6QzefOM1PLjofmy19TbYaqtttVsIS7iCJUsexdDgkDBc2zsUcGVxqiWLH8WsKy8TfVc+j+223wnTpk2XtPiXXnoRxx1/kjBOnZUcb7Vjh0HeS6Uxf+6duOH6Wdhjj71w5NHHCyDun+nGnCBZzICOQBqRmFB24SMPL8L5v/0vcSZOP+Mc7H/QoaqpSR1LA2ljhimLeQ1i9uxbcfXlF2P3PffGpz73lQg0ledtFdW71qzGzTfMwt0L5uCY40/BMcedFNkn8hEixo3e5fXXXoGbr5uFU848Fx865Ag9L4+xNHZ3TCIHhX0hk0aukJfr/u2ma/GXP5wvaZbf+emvMXL0OAMI2bcVLMwwQ59gq7F1RCM2LdWJlCFUaEI6SyaPAdOSwq0SAFK93uwpfVDEXg1wNTUF13JTZ1ahWPmesCEVWE2nasjSCROWqxbQ4vly1YoA4tTIJSAsKaM5akZq6nKOcC8r2LOAlgDVVelrdDBZ2EelEtThlusYQEeWrjtqztpkewjAMjjQ29eHNX29WNM/gOJQUUFqc+L4S/jBZI1ZwS8tFOU6pzoXiMSqsS0lpZM2tsJ28hBNukGenY0TAedtMlX41hhY9l4I2tQcPDOpCgd5nV1E5nGU7hkAiJZrGZ3br+FzOMcA78SfkdhHAFevKaasbT1BLC3ggLqArNbuUpmBopSwI8mGpWwDAe5iSotnDVEihf8qNQyVeAyVElJ4K8O5YQiVUhGVoUH+gUy5guZUGiOzWUzqaMXokSPR1tyMQrqGfKqGHOUkCDBynLOvpDKiaypptCJT7IWmbN7QiFwUuIlwp0DD1edBZ5PKOhMFeiykYGm5bj+5vqfq+jXstwDdCZDDQZRofAUarn79aJzLehMzFf2awlQXLVcgTy1XFtAywJXzZs3Y2LWqp9qqPUJQ3yejSEbDMiHIRifoqjrFJjNAWQFKqVTLYnPqxjY3U881h0yWLFfOIcrCrRcIVZsNDzomucNeZMvfH57V5ucLgb/hQJjhgZl3vnOpA6ASIPw7P6s9hWSKvw82G3OSZRATBNfWJA5M6RznYdsUxB/X1eYwyDTcMRsCXMPnHT73ZB8Y7jPf5wXZ5RE7XyefeCxzjdC1r4CWtna0j+xErrlFpHBcH9vLRuneTrsmd20OyoX35+CrM+X9PjkeJGeF64pIwLCAViaS3uAapVkdZBXHwVO5FwsISkCMmUuJuUCC/iarK3NFJK9jwTHPTBEpBdfp18CfxCo9rUFujAUiVZ89yl6x8ajbZyMXWFZMlDmikw5qtXKkDet7Dt2naPFJ0SXnmmvX5P2qfI2trTYHOghbPz5VCsL3txGYHNgjHNd1654ETnXPO9wxfJcBP//MWbcaeNX6B9OnjH23Q7Tx/YYFGhZoWOBdWaABuL4r8zW+3LBAwwLvtQVmz72/7hLOCODvcqmEJxY/hvPP/3V0DDfTq1evBlmElACg9qcDBdxkfvCDB+DMM8/B4OCAFMJqai5IcagwOh4xG6h5GaQzuSMcHSuR/RR++Yt/x4L5c/G5z38FBxz4IWEmCsBkqX1sHMFGSgvMnz8bBx10GLbZdjtlGBmTImbcpNDf34vbb7tFUvvZ/nPO+xR23nnXujRBtoXnpKwANUIdOFq96i28+urLUqzpxZeex8qVK1HIF9AxohNHH3089jvgIGHopsU5WNsZnjP7Nkm1P+vsT5pEQh4XEnCde4fYU3RUbfNLUJJtIPuQ76tPpA4BAWCm+AvgSoYrgdhKFS8uew7XX3uVsHFnzNhVtGlb29rw4AMLhVl7wIGH4ORTzkQ2mxaW6IsvLpPzTJu2hQBw/GHbKVtwzay/Yvadt+K4E07BIYceKWn7ApVRn5ZleXUbLhIABHTffPM19Pb0auo/i2g1tQhQRxbqg4vuE0mGk087C/vt/yFLUYsL7iiQR4D9dfziZz9CT3cXPvHZL2LX3fas0/9VZzEl2rY3XX8V7r93AY4/8TQcftTx1poEJuGtrNVw3ay/4qbrr8ZZ534SBx1yuBzojmDooEbsRcGaMkjnyDyp4a0Vy/Fv/8/XsfyN1/DJL/4v7LP/IahIURwNLMhv0UHNIEO9WqWeIMVCXJk08oUW1AotyGSdJaTVhbXCsAKLrD4vDCqC0X4rUWEl1f1UBrkxQI0VJM4hAV/5Hl9XBHQlcCa/s1m0ZNPIZ7PGoFaQQdnU6mxRo9IZwc4scsYN5SjcLnxP7GKyCfyu3HsIREYOoDrgvUODWNHdg1WrV6FvcNDS5cma1ecpAK4BjqG0gL8uU+PWjqS9RFtWUjGVZSvAnQMrEqypIWvJ8PKMraBW6KiGEx8B15CdVfeZpY+7nXyeqj+mXp/Q+5UDrsJ9ZbsitpLKFEjwwYJRSZDEzyHVwaXYFqFXahyqTfl9YRRnTGqgCgxVqijWqJNcRanM/gT0oIZSpYTBcglFFmqi1EOxhGqxjEyphGZU0ZrPY1RbK8Z3tmNsWyvashlkOY4zKenLmlKvoLMAz+zwBGVN5EPxD0dAdFyrRInPE2qtEFhT0MSB1hgADO2s+sYxS8ttLs9R2hEApq5BG4EU9d+N+rmnKItERr3kQX3QBciCgGsOrWT78Zat2BifGaouuVNfjGZdQJiDJZ5JUiajuVJCjdqupaLIwBB0zWczaMrn0dKUUwkdzstRUEODN/Go2RjANQRh6wHXMEU73AMkn1lo/7qNw3v4x7rG7Nu9ZBIcToKTGwsee/Dm7V4/OZfIqrkBUPntAKjvCHCNQERbvSMt9Fj2iZ9kWEiPgTZKXLS1oWPUSAFcRX09YE2KBIsirTYHq8SSkn1jBFoDkirP4tO0yzHR/rK2BIVJ2R9dwzXeu6WjfZ/05KDtbmM/NhkwWGvO5npL4WsJHsahNA9kxrqlOtLIj1UAN87yqBsbznQN5qMQ2PQUinBuc5BWJQ3iuTGcg+R+ZA6MWdUOLLsUgsTEkkEFLwBm85v3leHGAp+TSteH2vhxr/W10QPqsvaYPgPfaxTNeiczQeM7DQs0LLApLdAAXDelNRvnaligYYFNboE58x5YK0XML0LHnCnUl176J2Uw1GoYHBrCC88/J4yDrbfeDk1NrNQeOxAzZ+6FAw88FHfeeSseeWQRDjnkCBx4oANsMctV9sviNMeOXyg/oE4pQYw0/nDhb3D7rbfg3I9+CocedgSaCoQIWBworr7KzSI386tXrsSo0dSAFQE/2cgLWFEuy3sETu+4/WZcf91VcptnnvUx7LffQVGxKgdd+JkCTM7q03QqApFM2+/r60Fvb7eAcE8//SSef+5ZHHr4UfjABw+Q4kkGN8g1IsZBCpgz+1b89fKLcc65n8TMmfsIkDpv7h14YuliYZK2trUL4GlYUd3zdgCmVCriqScXo6+vF6ecdjaaCk0RU4UgN9tEgIzMYTKk+L2lSx7HJX++EGPHj8eZZ56HcePH46knl+KWm69DT0+PFLXaaktl6PIen3nmSdy/8B757plnnYfddt9T2JH6rJUBWyoWpUjVwnsXCPt3oL8fbJu79UxJpNNEfc/Vq1bJ86Ru7JHHnIAjjjxObRQUmmDbCfBefulF2GmnXfFPX/lnqZKcdKzo/rCQ243XX4X77pmP4088HYcfdZw6DOofBXbX1/zs2lmX46Zrr8LpZ30MBx16hAB2/pk7JHUOG4HKXA7VNFOySwJ+X/TbX+LuubOx+1774lNf/roANrw/Om0CDtYyApCwGJYAYlaNnqzXQnMLck1tyOeYzK8OqeKNykTl8SLEIUicgq7q3GpvIshTrpkWKFOTzaHVoVkDSmWkKyyUpRIA1OckeJMjU4mFkgSkjJl4AnISSFMriLSBjxfvt+5g8jm6A8zPHHBNdNC1ghY+jpgqP1AqC9t1VdcarOnulrlEAGYZqzq/yH8MHpieq4/HMh12Z2EJqGzF88zBdeBY+gCLjfH+LSggrJygn8lcYRq48rwFeK/Xl61nASnbSd/T4lrK7gl/4oJ1bju/hsxVBqQrc18DSa5P63IFHkzxuTYCXFNahEyPY1viwjJkiA2mCKiWpegaC2uVyOxndxCGPVAdKqHEwEilhAFU0V9S8HWoWJKiTew3qVIR+VoVrekMRuTzGNfahnGdnehobUYhm0bOi2qpqG/0L1tNqwaggJdmD9P0FiClatrQ6wBW9e160DV6zzVYjX2m41ufl4K19YDrWoC4FVFzYFe/p3IaEWs2YJFFQIcDvBwvSKE5zWBFBs2UXpAlQQuXpTgxDBO02RDgKv3RCstVqyWi5so+LpVQq5RB3n0+l0FLIS9segbcyH5zhnkMmmwsw3XdgGsMasVr+bpAGp8zN+VmZH0g6P9tgGtyLYr3EPXr2nsJuMq6wEwIAq6trcJwLbS0Slq+a3L7PCYhQ8lWcRK2jedEBwmx3voio1awMGS3y3rIPZfu8diWMqVVPDfCM0QiBqvK3/ic6TbzICH/plyOrw/yvmV0eSDEGa0KFtez1wWQDKjB/H54DxIgDYI3IWgqwWRQo12DchHAbHtMB1xD+SMHY6P9iDRX16AQPPY1IxIZDwKdfnwUQE6A3Y7RShaMn5ff1wIFEXDONnuRL3+k4XzRYLhuypmwca6GBRoWeCcWaACu78Rqje80LNCwwPtmgbvmLxr2Wr5xHezrk/R039y//vpr+OMffy+O6xe+8DVluLpcVK0qhZHI8LyJ6dd/+RMOPfQInHvOx9DW3i7HhUCHVGQPrh4y5nwTzI//8yc/wN13z8Pn/ukr+OB+B0SFs0KHMMkKkM2tAa5+L729vbj1bzfgxhuulg3kKSd/BAcfdpQwPDU9Pv7HTaenWfn96THylzkBKQHbent60NPTjRGdncIslfOokkHwo3IGznA997xPY/c99kYumwPbtaZrFe647WZhoClTzJwrZzN5yqMwLLLYdrvtsfW224pOqfMzQpAo4IvJid544zVhvj7/3DM4/sOniMbt8uVvYt5dd2LhwgXCdmXbydalo8N7Ith4BGUjDjpEpCLc8aUPxDS4m268Bgvmz0Zfbx922HFnbLXNdiI7wCJTZOcSEKddlBH8Ip59+kmUykVMmbIFvv1v/yH9RFLT6KjUanj9jdfwkx99V9ry8U9/HjP3+WAAx8emjADX667CvffME4brEcZwlRS8BJvR+8YN114pLNcPn3wmDj78KAGqHXwjIE9AsY6BAghDt5wi4FoU0P6BhQtw4a9+LqmWP/7v89Hc3CrpjA72lpBDOpsRQKZvaEjAWgKw+aYmkaIoZJrknFIsQ9KWHQTS/qKp5iaDYXcv/Vwq3Uu5Hi3SJpIMsUYb38tWqiDUT2A8RwyMDCXTcmV/oEyAj8EoJT9Ip2Ryvzt9Pv7cOaRt3KHkOWL5CGPIBmyj0IbRsTZsqEs6WCqhu68Xq7u70d3fh4GhIS365ZWZRW+PLE6yecnkpLtqaaU+pixX1F37vN0br82qy+wHhLW9z3pBtnCM6LhWPWH+EIhT5zROu9bPafvh2ZLhCA/nj9Dx11s3aQQCrqLNqnW69JkrABfaPDwX753zjKSmVkQKV1iu3ncHapUIcOXYJAuNzFaCtAQCMkUFXAdrVQzUauivVNFfU51X9lEWD0zx/KUS0sUi0uWyFIxqzmbR2ZTHuBHtGNU5Am3NTaCdCTqKRjADEpxj+R/HnIj+xtICkq5vgGsIfKwFjJoRYyAx0B10BnQitTY+Nmao6jiXJ2lzQEplVCMwIZAnCFiw4dqRfE1ZjkIqLZICzfkssrx3rmNC5nVgIl43vE95v0iCYv6M+VuKopE1V6mgUi6hSh1mkxbg3NCSz0pWQS6fl7lYi/L4PUb8942QFPjHBVzXt+F5vwHX9YG/8nzrycEbZKsm54hkH1nf58n5KvzupgZc43lPw28EOdn3mlpbRcO1pa1D5EXKLO5n65EEzS0QIsNfmJg2h9rcFknbysiJMxGcoemMTWqVyPojyKzKsPheiOcoR5IrWtxLgUydw6k7ngkejM+NztxWgNA0WEVaIN7fyZjk+sMgZjQP+/5N1xCZ34Ldaqw5r2tHxqJNfl29zXj94doqsggWsOO9MSDtmSS+9w2fqcv3uFRLchxEc6DpqYdzSxgUjBjHsieIM5M84C1xMrvvEAxOjgMe5kVnw/trAK7rm70anzUs0LDA+2GBBuD6fli5cY2GBRoWeMcWmLvgQfmub658k+dgjpd29c3ds88+jR/84Fvo6OjEd77zQykiFaGDBloSzLz//ntx0UW/x6TNNsdHP/pJTJ02PbpOtKkNSszwwxDQ4d/cLLPg03e/9U1hkX7v+z/F9jvsqM6nFa0Jnfcwki/XqCgjiq9XrXwLl132Zzxw/93S3pNOPgMHHHBIpH/qG8jQFgTSCITweuGPstSYNq+gR7iJdfaSSH4Z4uqsQX42Z85tuPKvl4iMwY47zsALzz8rzEnqv377W9+Q+7WkXXNO7MqBr0wn/MSTTxdGrbLhyEoIWGIBiOTPszg0hLlz78RVV1wqKf2nnXG22LCnuxsrVryJl195Ca++/JJo1NIZGTt+ArbddnvRt6VGrOusyXOpAUufWCyMWUpLnHzqWdhxpxkibUDGrt6vAmjlUhkDA/3o7+/HyrdWCEA6Zeo0AUhVPkEdExZjm3XVZbj5pmux866744tf+6YAlPI8qgrcvvLyS3hr+ZtoaW0TYHjhPfPw6MOLcJwxXNWZ8+Jd6lj4MyCoe8etN2LWX/8iIPuRx35YdIPZgOLQIK6fdQUmbjYJu8/cBy2trVqMQxQBMhgiG3BoSM61YsUb+NbXvihs3n/7r99hwmYThVlI54np0wNlVosvolQpIsuCVM3NArhm8wq0NkHBVtWBU+1kT9MWYwROZTRO7Hl6QSa9J6E6yj8Fbwl+VSX1W8aEp/hHunzKXKG0AN8iKOtanHRe9ZyxVID04yBt0IuThOPNWa7Re8OMYXV0FVgm+Mu/CTQSPB4slQVw7e7uQVdvD/qHBlEyLT5nUimjl2xQ1cj1NoWAJs+fp/3NyRXnl/hfTZ1yfk4t2hBM8/HsthStZ095lzROZ2ayrUJCrJe2SKTHe19bC2gNgjjqECvblfchNdHMFuqMO9E3iq7oGOK9CzinKboKyutr2rGEMiqUD2DxNFa+1wlBAFexP0FrgrBkv1YhkgNDlQoG+a9cFQCW2Qwcs+VyUVjqwlQvl5CtlpCvltGUyWBEayvGdozAmI52dBQKaMrmBGgQjV+OF9Ed1AJ8lCIQFpizUV0bW+xqU1tYACbS3jUGlz6MaNqNmfChBAAlKZzxFRf+0+dsGsl1kgMuc+DfCcBYYy+HjHvKJhCMyANoSmfRms8K21fqAgoLTjUlfY7xvlnft3Qd874VBhwlcELt5jJ1XSsCuBLQ4G9UynKtQlNe5joWVyTTleNWpnoBeMLCbfVyDdEc4cuHzQPRfLgWQ7t+CzEc2LK+TUYIlq/vuHfyWfLcG9O24cBanwe8LcnntqF7ebuSAsOBpcm+Ea5R67sv/2y4Y8L3ksetdbzRTNd9j9qfleFKSYECmlpaFHBtH4FaJquZFqIfrVkHqrPMMKjGXGTPYUx+XZJVZzzue4Hmt4Ccqo3KhYnrk6bzaxDK1yaZNzO6fvjz8gKO3G8yyEY5HWdi8v48I8OBXWqbC4BrequyRogkjY4j0dYWmSoNZmiRSf1b10NdQ3wt1O/ofcl5rECmr50h45XzKsc230uumzyPatW6bIH2Er+OnMckBWQ/a/O6TSparHEtaYiYCSv93ebdsK9He2gP8AbzsX8WZnyF4ybcG0ydRG3/xk/DAg0LNCzw97NAA3D9+9m+ceWGBRoWeBsWmH/Pw3JUuFGvAw0kpcuduRqeeeYpfO+7/6+knn/n2z8UcMpTq3wzyc3q4sWP4qKLzpeN63nnfRI777zLWteQMyeKpISbOr6+/dabcdEff4+WlhZ8839/R0CxMJ3Z2+qb2/A+qhWm3pbw4KIHcP31Vwq7c+So0TjjjPOwy667C1icBJLcFgT45s29E/Pnz5E0+M0nTcakyVMwffpWGDVyDLI5Jn7WOxGhuQkSeeqrtlFZbrPv/Bv+etmfBYAeHOgXLdKpU6fjjDPPw3e+/c9SHOv4D5+KDIsU2XORzbSx5F564XlccskfccppH8FRxxyvG21jdEXOVcK5dr0zygr85ZI/CpP1tDPOxbRpW0aMMIK+1N2l4y/MNWoItrQgw3TWAPgQh6eWEimCm26Yhb32/iBOOPE0jBo1eliHSo43piJfE+AtNGnRMQeDyYYlkP+TH39XwJvPfOFr2HOfDwjDsa+3Bwvvnoe77rwN3d1dwjQlCMrn1t/XKw7RwYceJaxVAr7CFGQKohWHUhtqP1u4YC6uuPQibLn1djj59LMwYeIkafPDi+7DpRdfKHb83Je+jmnTt5LzZ/M5uXcyMgeHBlU3E1Vcf8VlGD9pEmbue5CkXDLdnUAXJR6KBP9yBWRzeTS1NAvQSkC0KnqjNSlUJP1XnDoFTCPZAHM6pc0WjBB2JwvQuY4rnUAWFkmxjFNNUp7ZFyXLmxqfxtIRx1FAIWXSyqtMygBX1UD1NEgvGCIiql4MywIaIVjkzCV37pKyAs46CseiOO8Eevk8WHDI7otgFh11svyGhkroMcZrV3c3+oXxqsmj4tCryq38p9XdVb+U5yYDVs+vaqLK6jXWtEkz6DRjKegOQCc071TOwI6zcefgm0hDxBKtNi4dI1CbKUhQLyvA9zUAo/OE1u9TljLBUO2r+pN0mMOxz+fCsSCgA89pBbOkWAydbdEPZhtZeK0m/VHkKfgdsrNTVpCM15cuotcnYFKs1jBAIJZBhWoZg5Uyhsh+rRQxVBpCpTiEWrGIFIunVarIV4HmTBojm5oxtqNTma8tLdKvyH6l9IBKgJBRnRZA1J13YWhaXxQmumGqwwXN4jXHCsf4WhHKC1AaItRMtGe8NrAegg/6rOSaWmlmLQZs1EaRqU2B4bZCOoUWFrOinrawp/nddwe4CuuN7FbOK3xWBL7JcmXQgWA3Ayi5rICuTYW8gq6UNZBBmlEdXQ93JvqzrgV1KRZ1/XNtSYz6zcLGgJrxs3obG453cMh7AbjWr9X1dmoArlxbWMQpLetYoaUFrSM60NTRgQp19y3Wx7lbixla/IgAnwAAIABJREFUEMRmat3UxfMav8C5ywPTIRjrXVRsTpa9rT8heCl9kWOds58FqXgc1zAvFila3pH8U60O3NS5VKV2dFema5Jc24Ih0TiSgLJeRNup3+CczbHp7fPfEahu+2RfLwmgOguWxyiYy6KVqo3r62K4fw2DMWEf1EKXVqzSxnm41sjrYH1Se8Vrnu8PFbiNSQhROMsKc+peWHeafFa+jpfLJS3IGTB2w+s3NFzfwaTW+ErDAg0LbFILNADXTWrOxskaFmhYYFNbYN7dD9UBoTx/lDZEsCSR1L1s2fP48Y+/h9bWVnz72z8UkGs45sKjjz6EP/zhfOTzeZx33qew/fY71DHE+B3qDnLPG6ZyO9DA36+/9gp+8fP/wJLFj+Pscz6Go485wViJscC/AxXCpuKmkBiWMeGWLlmC22+7WcDf7p4u7LjjLjjjjHMwddqWwhpyNmTIRHFGzHPPPYOL//x7PPzQIrmHQqGAfEELgDGNf+rUaVKYa+tttsWo0WOQd2DN2QamAUZnenBgAC+/vEza8cD99+KFF54TEG7zzadi5xm7Ys89P4CxY8fhG1//PLbbfgeccto5kpbvQI07tNyQL3vuGVx4wa9x6uln4cijjjNtyXRUiEmeRQAq+b3xuytWLMcN18+SAlpHH3Mijjr6hDo9ML+O7ukdGouZUxGYjRSuv+5q/O2ma3HQIUfg2GNPEhZsuAmvZyurw8EfrzrMTTylEXgc2XSvvfoKrr/2CmGDfvJzXxZpioGBASy67x786cLfSjv3/eABmDZ9axQHh/D8c0/jiSWPYvmbb4pcxZSpW2DmXvtiz332w5hx48WxEBZnAES8uOx5OdfKFSvw8U9/ATN220PkC/5w/q8EjN13vw/h1DPPxbjxE7QgFMENMlxLRRSpr8jxkM2gv7sHmZZmpNI5DJUr6B4cQLFYQra5GU8/8iAemncnVr3xBsZMnIi9DzkKM/c/VKuhU0dOgCgCpCmk3IkRy5huK51KgnfOFjeATqoWV1PICGubTEKCrVUBXeVcwnxRMC5iB0EdNUn0pMZcRgtwEFdVJqKCseKs0tliQSBjyoQMF+8Xw2nMhfblfbmjHDLL1PkksMV70xlMODviuJPZybFbw2CxiK6eXqzq6sKa3j4MFkvCpBJ7ECn0KtiSkq9BDIKM4hZbIRcByqXCdkbxY9f1MGaX9FGxWb0Ga8rAZm+g92VxliV9NqnZGssRiG0JgNVriBhjSVlgLhmgEgLOcnWwVplb7oiHc7w68PpMNeySlvmZKb1sG0FVSemVojSm8SoSBMowJ4t2UOxDpqsCCa4fSkasyjaodnCRerAEXKsV/VcpS7ChWCpL/xfGf6nMBQKZcgXZag25VA2tTQWMaGvHmM5OjGhrQ3u+WaUHBJNkGq8Bg8YOU+kGS9U15qumtwZyIA6QG2M2+jzQ4hUQhoGtgJlVB7aavEH43TqAVUDXEHCtB2D5GfupaKoyxT+bQWs+h2b2MZlX6kH2DTFcw7VN+5cy6pjKLLIV7NcVsowrqFLegfICqRry+SyaDXQtkOVKXQP2N7YuZAkHHWddgGt8SCIvPrGxaACu695pvV2G6/r2aqF9o3U1MX+E31/fMes711rP8e0yXEUmJC0F8/JkuI7oQK6jHcV0NsLxo9wMW2OrmtYTgX2SdSPSJrr2KySq+tM+34X9lwE5BwQ9AKbn0zWKewaeTzI6RDaGGK2ey9cyBzSdZSrvO0PU1kqR8rGAo++Xwr2LrF2if+0BNAVcXeNVWOiSWaI24nclyGeZIr4GhvO54Mk+J1tQ1DO1NM5aX3Sx/rsqIyKBW2tTnJUiq7MlvKxNAAjX58gWQXEssZ3vPfw52r3FTNy19cl9LqMdGoDrpvbKGudrWKBhgY21QANw3ViLNY5vWKBhgffVAiyalXQEo78VHbC0eXXuXnvtVfzqV/8puq5f+tI3sMMOO0YMJo/Qc2M5f/5duPDC32LbbbbHeR/9NDbbbJJsDHUTp0VrJEXYNpr1rJIali9fjov+8D+4954F2HKrrfFPn/8qNp88Rdrqx/qGVxkE6gb19nTjoQfuxz33zpeiUGSqdnR04NjjTsF++x+Izs5RslmvSx0NGKHuADDF/bXXXsFLL72Il196AS+++DyWLXtBdE/5XVaPZmo/izpN3nwKdtp5F8zYZTdpI1PlXcN1oL8PF1zwGyx+/BEptkXNT6bf77nnvpg2bTraOtrR0twqKepf+uLHJXW9o2OEaYImNPcIUkvRrl6cIoDr8WIPprOH6ebizATMMrGX1FQqYv68Obj4z3/Azjvvio+c9TGMGzch0qV10Mh4dHXPPXT46LPdf989uOySiwTA+/gnP4ftd5ghYCp/wnQzBe7UYeD7PMaLj/nz4/tk2JIhyvdGjh2DTDorUgd/uej3WLL4URx7winY/6BDtEBYDejuWoPZt9+CG6+/WoBwOkEExidtPgX7HXiIgLOdI0fVAa68xiUXnY85t/8Nu+w2E4cddSwWP/YIZt9+swDcn/nCVzFj1z2kf7Cf5guUPEijd6BPUt3VqctIv+0ZHEJv/yBKBFCbm5HNNuH5pY/jit/8J/Y65HBM3mJrvP7SMjy6cAGOPvU87HnAIQKqZlLqqDHFXmQvJeXdbEZQ1RxM86Ei3Vb2bupl5kQTk8AZNeeo+1hS+QCyGOkMW6EoPgdWmtaxog6qFu6oaMEpB2oEfDWnVNLA1wZiQsfSx1/9eNUpS9NB9fvuBNOOMuaJvqUlwVz/ox8dAL9CNqrVUCxX0TdYRHdfH1Z396C7b0DAvmqN8h6mdWozJCX7yOZMAv2hpEAEwAUayGtPsCoRErbb5xT+JtuWGq5+Lp/nwnsNiFKRDdzp94JfCvYaUGtMcQk4EVS0eY3HaFqrgrA67gxwFbxUwUueU1NdVdPXwVX5HQRLBFCtpRWIF+DDJArSQBEKuGYkSKWMV95rsVJGSZiX1H1NoR8p9BeH0FscQrFmjMyiao+mi31Il4eQrtSQrQFNmSzaC00Y0dKOsSNHorO1IOxMd97DdFreo9y797/EnCWPzADRsN9FII2w3iyd2VncRpuNWPnDVA2P+oQU+orB4DqwlpYynWWOyXwaaEql0ZbPoTWbkaAJx5fGt7RzbQhwrQe/TIvZpDu4XgjgWlamq2i5lobkmTG4QtC1pSmPZgb+8hmkmIJMACtRRMf79nCAa/1n//cCrhvaYA03t4XfebuAq8+Bw13v/xeAqzFc883NwnDNdnRg0AJLXL+keKaoAWgRTQ1+acFCX8YIlPoeL02JFwsSeWaT91+mxVOHlceHc6DPyZzjmMUg7G+TfPE1TLReLTvE5xK3uT9LrplcAX0ekTXP5U6MDe5jWUHYWL5A95aaTeBzegi4SiCShRpt7fNgswctwz0rX3P/49IHeqzcZd3amTwH2x62j9fy7Cxvn68XYb8LX4f92t+X8yQKSoZ9U69TL+UQfpevp20+ekNDqvF5wwINCzQs8J5aoAG4vqfmbZy8YYGGBd6tBQi4hmnDvkmUzZtH+C1DjM5pd1cXrpl1Ba668jIcfMgRwl5tbW2PCv2wPQQqr7zyL1gw/y4cd/xJki5PPU6tZxLrdym4Y+CrpLKrE7h48SO44q+XYPHjj4oEwGc/92XssOOMiJXHtEpnxRL8e+utNzF/7my88MKzeOKJJSDISXCTrNODDzkShx12FMZPmCgp8r6Z5wZeWFbm0Ptm1QFCboAdCKT+KcG6oaFBrF69SnRXly5dIoAuWaNkcPH+yMrc/8APCfN03LjNNBWtWsH//O6XwuDcd9/95D46RnQKWEvQ1u1Nu375S59AW2s7dthpRp1OmJjNClCsWr0Sjz36ME4942xhqYZOdLShdo0ykzEQp8aohU89+QQuu/SPWLnyLZx08pn40IcON4cpYLIK+KXVgSX9NkhOdbCJNr7w97/Bg4vuE3mAGbvuLmDl9C22kmdWl25uKYU8EZ+bpDybk6SpfZoyLcxDgpFSVCqN1994HRf8+ud4i4zUz34RO+2ymwKUVeCN11/HNVddhkcfWYRDDz9Gnu9tt9yAZ595ElttvR1O+8h52H3mXjEbx8CrJ5Y8josvOh8vPPc0WtvaREaBjsxpZ35U2LqtHZ2izZtHCk1NBWlv9+AQ+ktlDKGKrhKB1j5pP+U0Crm8ALN0FP/88/8QcOmUj39OimT1dXdj7i034JnFj+FrP/y5ytSlNP1f0x/5z/QgrSowkXpxDqWoh3BT5dmL7ICgMp6CbEWm6ORKuqZpyAWMdAdbRffRggz+/HzsRY6pAPdxBWV3+CJwS4auA7hePC7QyBXHjM6jF0xRB1T1PZUJJPdjaY36YOKq8eK7C9PHmX5VDAwOoqe3F11dXVjVP4QBMjvJBrQCJHTvCeRKQSypKaUp6+ZWRw4125EzgmoSTHEHWhlGBha7xoODo1KR3oEFHUmKNZgdzEEXWxrLVA9SwJS6qWScioyAgaHCmDIANk9dX+rUBhhYCOoo0ExWswIZMfecfcKDTTEjSwBXO7dKUjgzygFrbYcy6CHMV2XxVlGqakEctpcpw6Uyma81DLHgVrmiv1n4rFxGsWLFuoz1ilIRqJaQIRBbKSNDkKSSQltzszBfO9vb0dnegfamZuSzpvtK7V3RSk7LXEydX1sW9DlmVK9b+7gCpDpnWKCgqkV7hE2nUTTt0vZai9K5Lqx+FoE8osNh0gbCs1bmtQM5JSHRpdFUTSErOs0ZtDTl0JHLojmdRTqrDFSJS/K8Ispr1c9pf9Ms9jGWBGT97wjEkT6icyOZe1pIqyTjnoBvIcfr59Gcz0lQD2kLcFh5eGF6RzYIcq+tAWHQzOeGcP0I9xL14PDG7zI2BFpu6IxJcGh9x3twQodfDFxt6Brr+nxDbefYd/uE196Y6/l+Y7i2J20fPrfkNZKf8Xw+x2+0LaKMAOPSE3DN5pFvaUZbRycyHZ0YzJqMhiXb6woVD7mo7TZPcR8g+sR8LuWqaZc7qKrrlox9mTDDSqMmEyP62zobCs/U1odMNq9BZmdr1oACZaQ9u8fuhWsnXzITJKeaAjo3OpHAsk00KypmykqYy/YkbFu5XJN2yFi1LCKZOzlnZRho1mKIav+YESpyABkGR6oa3MroXObsXwZypSCl1APQuUnlF2L2vGi+Zwlcx5q2Djpn0plIrkDlFkwWiGshr2WSU5rp4jIJZpQg28QZsw5Y14+BOKjn/Yvn8j3H5IlaOLfx07BAwwINC/y9LNAAXP9elm9ct2GBhgXelgUIuIYRawdawmi5v+YJuWlkwaSf/+xHWLFihTBY99xrX9FW5UZx+ZtvYNED92Lx4seEmXrW2R8XNmXk5Abp7p56xfMPDA6AYODcuXdIIaTlK5aLxuh5531aGKFMvwpB0ZB1x4JYX/3KZwSYKRYHsfnkaTjwgIOx9z4fxJix40SGwL9f54ykdYOddLDC92KAVjey3CyTcUfwlaDjq6+8LMDwQw8twiuvvIRTTj0Txx5/IlpbtdAUQaBly54VB3nUqDHSjiQDlNegtikZrjN22R3nfvQzwhY0NybCEMiKeOapJ/Czn/0Ip515Do499uQofdwdDQW2NCUufK7qjAJ9fT24+eZrMeuqy3HQQYfhI2d9FCM6R8qlIjtYKm743L0zhf1ixfLluPaay7HwngWilVsoNMv98bmSXUqt2MihrNXQ1NyCr379m1JIJwRcQydRNvIEXDMZrF65UopczZtzBz5wwEE45YyzxYZrVq7CnDv/hltuvFbS/8/56Gew7fY74s03Xsfd8+eIA8OiXAS2FdTUohds+1CxJGzja676C5Yufkyey1HHnYTDjjpOgGKCivRNaP0mFr0qFNBTHMKqvgF0Dw6iv1REJptDc3MTmgvNyOYIKqpT+f0vfxZHnX4O9tjvQHF8qE279KEHcflvfo7v//HKCIykeXPGnlOAVUEvYcCaI8tnSPBJUpcJgpVK8o8Mn/AnfEYRYyc4wJ/pWnqr5tD5oQKOkiVrLMMIwK1jCDrgasAoNWO9lxrjxvufF5Sjo0c/V56rg8JRkS7r4QaSepFp6cuG8tPJpLTEyt4BrFjTha6ebhTLJSkQlaJDKR1XfXXtxFpkLawaLYCrMUPdHv47mg+MIR/Z01j4igamhMFpNFTHioVJKudREmo0P4UgiDroZEeZjIABrSIrILAnBMwTYMBOxduQcIdpoSqwq6n5PqbV51fA1EE+ly1gQEPGu1yL3UflVqKxG9nWjGYgAgVepBiO/Dbgr1JFqVJDqVbFEJnoSGGI8g8VAq5kwpJ1X0FNtEeLqJSHUK2UhaFZq5SRqlSEQcvffC5pVFFIZ9DW3CIyJB2trehoaZMAVEtzQdpMYDFjYCVZ2x6U0r7loDqDEgxe2Dxpc5YEEgx0lL48DAM0WovsO/63JjzHRbuGcuzfKeRqJo+QBppzGYzKFzAyV0A+qwCIS3YoQKOAimp4eDE67ZrrY8CGzDnRdCXoSjsWixJkSdfKyGV4/TxaCnnRwc6w6CADGHbPAko54DpMenrYL5MarusC+eomm434Y0Og5Uac6n0/dENt/3sArj52k20bDowdbt1+W0asA1xNBz1rGq4dnch1jEQxywwPDUZHc1EAQNfrvWtxRu+KObJjndFtQeFwTHAkq8KoBvdkzSDjVaRbCVJqIIUgZZrZHB74IjuWwGm5qGuMBWW4HmrggtkpBFxjCQC2XdrqAZpg/xPaOl4nKF9A+RXVW2Z7JHtDMkeYcKJrIY/nNWO5KisA5tI/aYK3FdFiFiCXc2TKdMdtXXT2rO89PfgdZi0JSG1SC3phC7JZwMH7hR+j8b8wYyruEZptU8/0D5+vxsRjdnAYJOBZGgzXtzW6Ggc1LNCwwHtogQbg+h4at3HqhgUaFnj3Frhr/qIoTcodTwczfWPlDqBeLYVicUhA1T9c8D8CMpKpKRVhBZAtS2X6rbfeFqeedhZ23W0vAeHCAh4hEEiG6B2334K7F9yFlStXCPDKzd/Bhx6BY445EZMnT5F07zCy7s6rs1EJPFzw+19h5cqVOPLI4zB5yhZoJoO0UFDWGx1fq7YQOSgCYmjBnRB84bk9DdqvE4KM+trBC2WClsh+HBzA8uVvCCA4bvx4pETzUQFX2sT1v/z7bmu/dtea1fjylz6JltY2bLctZRriwhOR8GWthtWrV2LJksdx2hnn4OhjT1StMXFeFNWKNMyoAxhUmdf9sm6aH3zwPlz8p/OFeXHKqWdhn333rwOehfVrgFwSJFCnQlmFvBfq07700jI8cP/dUpTs2Weelv7hfShCzgDsvfd++No3/kUAnRAgrutn5ojRUeM1Xnj2KZz/GzKEXxbbKHhKXdxBAWxYYOzwo46TPkjQk0xktp+MY/8JQTbaoVguo6+nW+Qm2G87OkeKrAOLSskzs/rfuXwW2UIOb/X04K3uXpRZECvfilw2h1w+Z/qoOibYpt/98F/ROnoUTv/8VwVAY4GvuTfOwuML78H/+smvBAR0/y5jz0y1V7UKCV2wJgPMxVHiZ+UKSsUh1c90IM2cqtD5ljEVtd5GapCWHhbrkJ6QCHyIo2pOmwdCQi06vVY9QzDsG/Xno9OrQLc4v866McDVUyFDB9AL6IUMe3dg+btUraFnYBCrVq/GW6tWYk1vf1Qtm554lewmK6rCkUdNPRkP1uYQgPV+EYIVIaNIwC5jYYvzz3sxbFJAYWMSCcPWQECtfxZr6LmNeQ1qpArDS4BlBRScUSrPTcnkEcNV5oiQRUfw1549A15qI9cUJAM6rlavzNtY1kHAALJATY5B2Fl2fX2tY1EKeVETVyQJtLBWXOzLmK9kvJKxK8cBhP4pPUA5D5UgKAsgwb8ZlOJ7ohPLQIEAEjVUhkpatIZF36gFW+RZVFqA+qTMEmhqLqCjvV10wlsLTTLe8mSSU7KCsjTSp1gELo0K2eKS3m9gLPVibSxoNgUp5M5ytdFd97dKB/h8rKnOBmJC2yoyDvLsqmjJpDG+0IRxuSYUCjmTJHB7E1xXPWK2QdOuY5DDXyfHja8vDrq61qMU1KKcRqUkBYXStQry2QyaqCPL4BalGgjcCOhar1c9HGi4MYDrhnYW6wJv1vW9DYGYG7re+/n5htr6jwy4bixwnjxesims+JUUngwA10LHSJRFWz5m0HO8cO6IJHeMwcmzyJ7QwFnOWQwscZ3TSxBAJZgaz5lcJ5xl6kUIhXNu46gcyb5o8I5zIRdazg8iF1tmOMiCDox3+F6Oc4AENskwrS90N9weIexr3n7KJ4Qp/S4JEK2r0bys60BYYEva77JBFnj0vVq0t6yo3JLbrH7PyUBovL7w2uEeXXTLTSfb99bhWPd11PfQ3vYo0ORBw4AhHhIvVNImBlzDdZmvt5g85v0cno1rNSzQsEDDAmtZoAG4NjpFwwINC/xDW8ABV9+osbEhCOnsQHcS1YHXqtarV63EU0ufxFNPLsHqNatlU8iCUttsuz223no7tLePCApi1Qvv+2aPBZMuu/Qi3HTjtQKs7jFzLxx2+DHYcsttxPn2tOPkJi8Egbk5Z2o4iyqQzeopp5piqWQj3p+DOQ6GUBcyvFffVIbgVBJs1XbEtXgitpSkxassgmzqBYBRJkh0PWcxsqK6Of3uZPf29AjDtbu7y+QEhtPYUxvSTmd85Dwcc9xJgYagMi7EWbS0OwLfERPDPuP333zjNSy6f6EA0tSSHTFiZEj0UA0267VhO/0ZqJ00yU8dEgNdSiUMDg5KISrejxTyIdBiTLNxYydgs80no2IbeAEVDShwp0rsZal6fm4Wxnr0oUV45pkn0dfbK2DqlCnTsMvue2La9C2lkJnYWAosGWASmC90FlKSWm8pjS60m2A5E7ymA5MjoJLPoWtwEF19A6hIiryB+GTUkKFixZ94r08+8gB+/b1/xr5HHIdtdp2JF5cuxqI5t+HYcz+B/Q47VmxMFqn0RU9dtv5Bi9MhbaYupBQzKitQT2agMd6itOkgLTqcXLR4VnzjsbNY3/dDJzME/tNZ/a6yAhVkElaNVJfXkifeB3wshc/NWcvCahU9WJURCNO6vXpzEtQQJ14Kg8QspDqnT4pCQRjKXX39WLl6Ddb09IjeK9OwB9NMWyWDkkxd/kubTqymT4btjcejjk0fMz4IFBDV5+S6sQRco1R+FoKpVUWzUEFl5WaF7PlwvtL5RyUkPPAjoC7BBmOXuiqBsxTr2L7GjnSHOWm7OlDPWLJKVrPU0arqKEqQhP9ZkS0FTkwawQqSkeEqDHQrriXwLYNKlHKw0xFQFGkHvs/AAoFBvkcGeZngrBbdInurBA1wKGOzInIiZGrzvvl5rlQRXWoJGNEe5QrSZC8b8ztdY6X0HPLZnMh3kHUe/WsqINesYGwhmxOQPZvLCnhL5pmAkFKszcDISG3AAFYyi4WKpkw3Aq/KjtU+0VKpiaYyQd0SQW+CO+UyJmQKmNY2Aq0jCip/onnKQjQWwJXAMgttmQ5kOEZ9TPp7vj7wer6mxcCrjn9htbNSOAsNsg25rNqgiXquBF2zKrViacPJtdKv9X8q4BruXXw+ejebrncLuCYDYcO1xfcVYXuTYNlwzy15riSw9p4Cru0jUckyeG6ZBLYLkHsh6CpjXvdAruce9sWcaXcPd1+yr5FikXZ604j1NYXnrWbIDi3r2mn7Bgns2boByutYsIODmJ9FNQis6JRf28eaZ11wnZP5O9j/SuBDFwvTdDX9bWPpRkFla7vvlX0s+zPmKThG5RoeDLI5nceERcSUnBAHzvXyMeDqaxd/u230d5yh5P1P9lcBw3+dfcMY+WHGWd2aImuhZr/4ns3XU157+pSx72a4Nb7bsEDDAg0LvGsLNADXd23CxgkaFmhY4L20wLy7H6pj4SQdlpAR4BvIkMlVZZGVIiu4qwaiMBnIugmqgIff802bb8T5N5mpZHiSsUjAlE5kyI5wR8Q3uO681wFpCTaR28w3n8nNpiXc1kkdJB2tsK3h5jl0IkJQS1lcBlgzeZbgRZBq5m2qZw/oJp6aszdcdxUmTJggrGCyT5M/3PyvWrkcd989D7vstgd22HEXZa5Z4ZwQPHYbeXtC5gRT3sqlovgRIYvRn3WyKEgIVDsT0Df+zuQYDgRKArPuiBF0cUfHzxO2ncCBgg50oNSRIJgu2mYCpnkhJtV69Z+wP/gzWuvzhFOXfJZ00AgWZvOsBp5BtrmAoXJFdFwHShWUDciR1GFxOBW8JRhIJurShx7APbdci+5VK9E5Zhz2O+Io7LznB5DPqU5dRgBl1WglqCukWtGUq1DoE6kSUxYtbdEcHWUcGdJvgGTYr93xEqDaAETvr8l+HzJjfFxF53KxWNOX1f5P8FTTuAVaGiZFOwSRFIAkaKrjQIsL6RPya/uzjhxWT7d25m4Awjt8zJRQvU5NeIcDpTJ6+wewpqsHa7p70FXqlSCQFAdj6rrp8UXzWa2+orv2KSvAYsB/ZDNjtUofFNC1JueTviqSBWStVrQ4lYGWnP7cNmv3Q2W7J8ERn0e1AnZVGK5uEwFjjVU03Nzjz0yffcwCk/O4iq3pAaaqyupy3Vj/PHrPvmGqzcJu9ZAKI0c6Dg2cJfZgbaNJKDWgjNgqisKAZTGulDJl+Z5o7qq+IT8nUE1JCAIovMZQZUh1Sy2ooAEG06zmc2RxON5jxSRSOH48KCPBJQMCrKo6+xvlWJpyeWRyLCKXFoBSC7fZvJEYQwq0p1CpSShI2b68dlHn7yKBft5nqopsuYzJTW3Yb7sdMWPKWIxoa4nBffaplILK7KdZE+VNrkH+XMNgnM+DDrbWga4MnIldCFRXJKCQJ+jalBMpBpdx0QBHwEJ33cZh5QXqV5fkPLE+UD/85trr6vC7lQ2BmBuzxxkOpEx+P2nzEIQKGcbru25yPEfrTMBSeZLqAAAgAElEQVQ+H+77YfuS+6m11vRgjId7luSY98+SbR8OREvOM+E1N9QeZ7i6xn0uV0ChpQUt7Z3ItXWgZGuvCi2rJrfrDnNuFLDR1rjQ5gLU2dzB1y7x5GCjjM8oaCVnlgDPkMzpHjChVJIFcZnST21Tke3QNVVkBYw1GzG+uaYYCCsBT9c7di1WM45cIzBUuOcMn0s4PsPCVzB92nCv62ue2zzc91FWwLNd9JnGc7jvSTzTSu6PGTAWNGegi3uJqI8wW8AkBuJb0ACOsmFVMiDcP3vb5D5ND9tB6PDe9RnGmvtsa7h343e2mT5xY4Zv49iGBRoWaFhgk1ugAbhucpM2TtiwQMMCm9IC8+95ON64BTpWoUMfgorh5lNSa52KZR/4Zo1/hk5D6BgkN/1JcEg25+YsOigRvhcCPH4dP2fobPgGNXT2YjBEda+SnyWv56yFdYEffv3wt7SV1exZbZqOsjlV4YbbnTnfXPO6ZHpJei110owpEjuOzqxlulpFi8dYGlkIgMvxUoBIWVfCTgwcbwEwucE3ACN8npHNjdmXfGYhQBY6Frx+qBGadHbjjT/B+GwELA3nBMt5jOYi1xDmqm34XZsto7qOITuMx7p9Q6c0bIueb232rjs20ofIrqP7Q4CUwCuL02QyGCyWMVQsoxtk8RjbT8BbqlLaOGCQwXQX+S4145gGnc0q2ErQLmcFfoT1KY6gAmvlYgnVEjUv9V7FybL+6fCXymMoi9nv3x1AGXfGmk2OpxDM9tfDjYn6fhLrG/s4koJG/gyCoh4hQ0edMQWThc1qkgLhGPDrsA1e/C4JCqwFEqiVtRCdgN0pYWIydb2nuxcr+rqwumsNhoaKwgwWVivHh8sqSFp9fSXocI6Ki20psO0MVwcemcwudl0H4KqqEPrs3JmVF1JHyXQ+pbdYkSZj3UuwxIEKgnpeeCVZ/CfU0PNUXBd5cP1XO2ek7cruyOrZUHkFYe5Sn5WMyYAJ6zIDypAkG1YlD7QfKQSZnN/8PlmQi3IPCj7DQFcClgYi2xgWBqzowyqILSBNrYr+jOrFlihFUyHrlYxXBWYlWGXtcAa0gK/G+pJCWlJprSoayC6pwWPkJjT6ED13+dNspfMux7hUilPWr6f7WlCh0pRFjdkKafudqiBbA0Zk0th50hQcMWEcpowZgzxBXWOXE36WeyRLzQDX4UAxXj8JuPK9SE7AK6Ibw1VY7pSJkb7Niu7UmM5IcLJQUKarjDcrcujaw+H6GI6pdcg5rnNrsS5gdV3vJ0+0KQHXt7P/ebeA6/raG0oKDNeWdwu4+jmHs+27BVzr+0CiwJjS4uUQBrhERzxfQJMBrvmOTmG4yvgy/VMGMWT9kkwWBVz5t6e9ez/n+3mu2wGTW8DRgOEpLG0JEqUke6DG9VQAXd3viJwKi19xDTRNV0vK0L1OsM+R52dzh+61fP9k85LNs6rZbFkdFtyNmOI+SGRsxz++jtTtCUsVWes80O3AZHj/fB2DqPWaqzSpFBgzQDkKfhPg5HMw/e5wv+avNbNFC4gJPOr6ui5PxHZZcDDs1/6sOGd4US1vb7iHoFnDPV647+I5GgzXtzMjNY5pWKBhgffSAg3A9b20buPcDQs0LPCuLUDANQQKkhs63QBbdVbfpAZVn1ncIAR9dLO+diGqcHO6LofCN3nDAa4hWJkEAsPrrQvYTQKn8h0rmuUA7nDMl/B7oRMXOstJ50xsVgmqhgfMVwcmvc31gCA3tl593qsAqbVisMiYclbIQL9PNoOm7Yr9yfpYV7q+7KipG6mOVQh+eZs8jTrsXKEzw+v4MyJI7K/dgfLPI4dAnKU41dCLDfm9u5PBv8Uh8cI1gexC1DckdVaZam6TECR3fdAQ6PY+Id8R5kwMJnrbvS2SVUycjn1DaJop5LJ5Kc5Tq6axqjwoTEpWc5diSAJO0d7aLlZpJ1YqgKtUXQdydGgMPGWKtDAEhcVK5horkXt1ZtWJ8+T1tFVV1ndUf9KLW3ifCIFvT58Mx5E/U+/HyXEUfk6Qy52wJEBKpy4fMAR9zIRgrtvSGa7Sv9QD1H4ZFOSKjrVz+nVjhz8uaMLPyD3UkkQGq2klD9NIrqC/WEF3bw+6e3oEeB0YGlIn00E3A79Cu3mfjoC9oMNHLFCTqEgCrgIauradSFQoWOYsIb8f6dvWjmjMG6NIlEglAqIVqAVkcIc5HHwiIxIHGXychY6/BhPiuUL/tuJXZPc6KGvIAdtFoNPP4f0/Al1No1nYrtG5FcQ0YQJ17plCT8BVgFnTdvYgiQDUym4l41XukYEeAgBmr6E0x5AW9yqnmJbMglzUflXdWIagaCLahu0VoNYZhsI8jqUeFBDnvG4AiWpDqFEsEKWv9X8C3xtAKfctt6dpuEwBrkqsRQvaSF/JZqSgV3OtinHNLdi/tQ1bjp+ADhb8SmdFBoG64GxfheM9AFzDdSm5Foaf+VwWrknMSFDWO0FXlRlIo4x8piZAq4OulFwQll8oj2B9IrlGRbrgQZ8Ju1zy9YYA17XPv76zvfefhevq/8feeYBZVV1vf90yDANKR7CgqEhRUMBKsYEiKhoBO8XeW2IsSf5JLIlJjBprLIkFFQuKSFMsiBQpdmwg9oYNlaLAlFu+511ln33O3GEGFf/f9z37JiMz9557yrvLOfu3372W9T32b6n7vH9G/rVE991oiw0NXP3+O6nUzwVcS5anAlfppwS4ljUqp3LEUm7Wkso2ak45QEGdMOHY1hYTVaEm+meru/793a7Jd1n614Lfy8sqJAcAElOhDelkFNo9ElWWpzIchgTxz3kFChLy6f0a9xhMxXB3auFUtKnz/UMd9P7kqtwLJPEgh86ReC5uEj5+H5Vt7Zz9yXyGkWDQelxcIya1/DqI/jc5GWf9OLa1uNv2HVsZxSEGdAWM3WsNZrtnN8TL1cl3X3P33K5xw/3nPZkYlYk43IMsWSCu2b+nS/2TyS+7f/nPXvi9w6YtNnyDDkcICgQFggLrUCAA11A9ggJBgf+rFZj13Mu1gKsPA/FA5ceWiw+seHjqIE1y5lseaOOuMh+OreuzJBiqy31XanBk528P/ja4cFDHnLyald0erP2BcBJm2MOq78pIXktsYMe6iIPDfmwf9qDrv2/nDOAqfCr6npyLJUWR9y2pDxyP4kCIYoFJ7MIoiYrpYA/xnJWWY0rG3a+mMTve1K1i52Vl6WuEz5IuLdPHKn1yIM6DAG/ptD8Ywnckq71m4HWOFwF2DK/YXSPnbYMn/9z8QZI/cHADCc0q7INGHzJCf+asbHwTt3AaWcpTiCFZTpVlGAjmqRqxJ5G1mBMHwQMoehZTOjCBC42NQAVKY7BShB8TGYxJoAkvuwR4zfGAR3RNUYEJpQ56vMRpXAf4QqOlhMn2I+6/+IDRb8s4ppWxX1etrFCn7H0H4DxIiiAXFoPVNLc6ZBrK8RRnmTNIJxH8yQb7nivHmAs76jPcABSQjust6qaGllCdinCSUxmDu6p8Da1ctYq++34VrV6zmtZUVkrCknx8SX9SO6tfVr+BD/maFM5lzD3KCgnYM9eQuDkj55Tf5qF5dRGuR0miZPAOA3Audy/0gS1l535FoSKfj0JP6GfgNQYzOHxJBE8dtNPkdpTOunPlNuT1yZIvxWIUikvVwsHooQUGYDvLhK2hJ7jtskDSz+E8AQO5DklFokIKsXXzDE/MPYstEEGD20AuzUvwEZqgGl7asixVGmzNF6gagIeQoEv6vFwxz9ty+fFyYolPa0CXz1GTgvE5WRxDPR/rE0Q/jvir9ZXvZNL/pDPUqKyMmqZqqHEBsVglKVcqC6dZkcrTaSov5mmbbJq2bLMJtWvekjZCIj0GvgqEufzibdXamd+HWjuydlcKuFqIEfuX+/FCNWWomrKZLIdQgMu1olE5nzfeIwAYXfZtdT15717Xg4mdY13bJK8h2c9vyIcev+3693T/mD7sit2X6wg9lPxu8t7sf/7/OnBN3sPdtXnAlZPaISQMO1yb0kbNW1DZxi2oEvcwvgdrIkCd3OW7F1Zw6AoM/9kLZcHuTUtEqPc6S77pEqqmBABy/6CTNZjQTGfLOE50eQHhQTIcugerR5CmFROZWs2pYM9IcNLDxa+OUrR0Dh/jhbWxdodz43sRx5eVPtzql99X5AsIaaR9mxcSwa6zDCFNvOch/77Lz0ncL1p/EIWBsnBQhUIEQH2oa/d9TBXj5T8XM+hl4K1x4b345/asJ1/SGNVeAjO7F3M951UQ5EKT+H2QtB15PrFJW3xuuuHfkDRrQ/Z2Yd9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f89BX51yKFUTBGlKEVULLoTKZD8noreKnmS+K6/XSqlb/zvXdL/E0cuFosU0ypVILz3Y1/+vurfD0o7rYcq1lvItj87O3wXeyhSkQrFIhULef4d54Af2T4dvz492s9VP/z91LXPhh3L6qtcHf8Xb0GWEoXhl1t0naXKDd+2PRRKalFXWbu9sY56Mt7Grjzc57aNtlktB/lu/e0x2l/e1cFa9bMOLfy65n/H6oJ9LZVCffPPBedajNV5fD+fz1OhUJA+JZWidDpD6XSauyZ8XiwWqFiooXQan6EeoualKf3jm07JYijUL5uqKy1Be8E6+0j/9JL1slR7Rb/r10zrZ0sdoP72/mN7ldrfK3Xufm/y27NOox26dnblZ9vztaSlTGu/pLztFa9TedkXfgryu7clFQpWh1AP5Hf74SMVZd/uvZLHR98Vr57Wj/H5oj2hPNJy7n7ZJOuJ33bzhQLX5VwuR8UC+necP/pHIioUa5Uv+tV0uozrdTabpUxG6n4tzRInG902pL+QtlKAYJ4eogH0wLkUinkq4hyKRT7HQiEn93/XzqCm9AfyPVw3fpcyiN5XfQtEBcIxRfKoT8Hv0krxsbwvzxqxctZ9xmt9ioqpNO4s7r6S4mPI31wWKb3vcN2yPiNFqTS0JMpQmjK42+HvsrTTNJOBxin9myidwfbap3C/Y7r7ddP6cdFD9MKTEs5B7x+qqfVtuEa+R7IoOSLUA3ffhP54H2WRpyL3fXlKYZs83rNyQvkUKY+ffJ5yXOetDFCVtNbh3wJ/wKeHM3d3EE9vbMb9s/ZgRb1ncznhdyvfeLP02mfp20rU50v5WBlZOZum/mfQPPmSfh8Fmo7aHMoWZciHlu/gq9wmWXs5HmoLfniTtLZbrrB6J0V9sf7EypDLg6jg2oscwRWx9u+seUr0LqDcWXbUE7/doUrIOaE+Frj+Zgk1Eecv/TjOK4NKR+kUPuMCoVQmwz9pfCcl2/N9M52hVCpDlMry36lUlreR3zNUTKepAB3SKcqkpL5Hz2c5KubxU0OFfDVRoZrSVE0p/JurIcpXUT6/lgr5KioW8H4N12lu66hnuQLlCzVUk89RPpWiskaNKdWoBRUyzalx48aUSRO17jmsdpce3gkKBAWCAr+gAgG4/oJih0MFBYIC66+AAVcfMPFgah3QKT7kladXA7MNg1zrf57//35DQAE/vRu8/hHQ2h+81lUGtg0/jPNgoQ6qWIfYDitx5cDgTDZkCKZgQ44dpxcbok6U2mdD36uvLtkgtd7tfECO69a/4+chDWl9NDDoizblo7wk3DTwEYcUEdSqDTnrviIBKHGYkjxnG8TZXhx0qWO3ERSR+iDn475teFvrkIAfA6426LZ/GQYwHMozuDA4Igr9LwHXIsa4PhAvTWnRTn4KcK0P/v7fCFzjZe/VSb8KuLoQkZ3a1yLQEAAAP6akP+kgeCkOWwUSChDz62vpdlgHcFXob6XqrsnrNkuVjXStWp8VuKJuc/sqCgTyJzexOc4S7SOdznLdzmbLKJPB76UmrgSKWV/r+nK3W0Z6rk8GOGEwzRqBjMq/DPf0X57k8IErYCvz6gKlQKO0n3eTJPKh3LsU0AEI8isFWBNBV/68IO1XztV+90Chm6jzpxn0PiOkXp8z5NnEbpGAXdAL4M2AK37niZoUUTYlEApANZUBcBXomskAtiqIBcgD/2JIq+AOwI81lvubaI1/pQoavJYL0klLhZoCpu1HwSj0BFQFROUdoBwAtrScCnkqALgyaAV0BezOc38o/R5+iP/OW9X2jmNlkC5ickp0lRL0elzT34qJ4aqIaWVT0IcQqQoJMF7Hc0ntfj6Crf7xrS4zTNVXcpcGY3lbAEqpXa4dRJgY5QXI6KqcAFcDqgrio8bPtc6b8xMRpU/RewvlFV4zrRVNtC1bz+NgOX9m0F/rqe4L5SQTAYJ/C0CgAKsMofF+horEFY5SJO2d4TBDWQBUha2qAYPnVJkHXNOUZiCLssN+M5TXySyu6wzTuaVSsZCjggdcU8Vqwg8VqigNAJurpny+kgr5SioWqiiVz4kmuGDUVdS3PIBrngqpFGUVuBazzam8vJwy6RS17jk0Vs/CH0GBoEBQ4JdWIADXX1rxcLygQFBgvRRIAlf3kJnSR++ktSppeWVXhMfuYp/jgb00hCh1krVBV3zAkHTrrQ/Eksf2uGXDnBJ2LusPLhp+bcnr5YGcggIZU2DkUL/btM7C9QrB3FnrVRHq2dgHfyhTGVvIQFdgggCGJCBY3zJan3Oub9/+50m3DY5T3/frOxdXXzzYuq79NvR4MeDqTWaUAq4yHvRbTgR31we4yrVGjjhzma7rekoB11LgXwbR6tbxR8AeELD6Y4DBvmMOKAOu5hQT4JpRVPW/BFyd28oNvUtWmZ8CXLnHqqebWf9+q76aXffnyTrMMNTzy//2rFNph65dYg63WDuMAdeo3sqEjd/f62c6CeDgqTfJIXVUJ6yYDyRWCSSAa/Kq3NHVjWafl+o3Yu/VA1ytTdoEQo5BGtyK6twWI2gEj/Eb80TAQIGsmUwZu1wNQPnnLio5DCx7ijlGFagyTAX5FJUMqgL6MSxlKir/FvMeJFRvpEykwShrbtTILcyTQQydBFwxejUQGftdZhui9mvOQWkzBrSie5ZNzoidEFvBdWmk09yE/BbMf9wPyE/UZwCcAjylKZsWWCdO+RSDV0BX+w4cegxrY/sxyM3UyUFlV2bQQ6G1uEmhC+CpgVjBc2I2VVc+O4vF6Qx3MTtbub7qD8NYha6YVFLwms9bnyw8HFCbNdF2AF2tJvFvNtHgOVyje4TC4qjqKWwVuGr7dYZZb9VTBPjjrSjq29U1y/28v9LF3o/gpAFX7juUYNt3/Ik2B9mZR0qBy+a8poEd3OZ2Zte5Pnu6Kd9az6py4VZnBSxKvVXfsecQr90bWQ8lsF110AlmdqCa/DIdIkAUAJUdqQZcAYWxLVdecasCLHP9VcgMmIptAKa5bsKzKmAVP/i+e85KZcUFzv0q9o0fW4EEYAp3azXlczX8b9oDrqlcJVFNFeULAK5VVMxXETFw1brMzvc85fI14tJHv9SogtKNmrPDtbxxOWXTaWq102E//oYSvhkUCAoEBX4GBQJw/RlEDLsICgQFNpwC9QLXBhw6BuMasH1dm6zvfuAIiL3wAO6/5CnUvbBE0n+Vggc/4fR/9FfFJGOuEDcaX7/9ecC2LuBqYK6UUSWJtmM6eShEBnW6bFXH/AYW+JEfjiIsjfMO0lDQuH4XHAemcegkbid7rev4ddWBH3POMvitvQ5zfbVwZcG0I5oWKOVks2uUY5sPJ3K/2VLLhmkbX37dEOjqb8NVwwNidt02KI+fS3Su9j2rRzIQt4G7XEsEbDDYrWFnDQaisk5Zglz8XC9tjg3aHV8bUIVR8hLfqg1cuaVE/ZLvlGYxnHGLXWr11cX/TeCqMy8uQAmAa/euXSIQovNIfLG65Fsu3NqJOvIYoqgL0wMl4kDzXPTORSnvxUIKGECxyRQHAH3Aqa1LlwHLaZVYXaDtztc+rYDIiqsAd6U3oejDcZtAYGCRy1OuRp2NYgDlF6SR7wjYBEgR9yXCCUhIgZLA1eM9Ko60fF4GLBUIEBBgjyE0QzqDrwIR2S7J+ojrUr5rjj/ZV4EABgWW8o41lgLXt7wsrTZnJLtavfAD0l7Zt0vFYpqgFbdrPiwgqto0tdeKAo4YLtPmwXO2viOyqKBVYCv6iSz+zcjvvosSMCijzlX5DG5XMCsAK+VZ3I/I/uU9A75o175msvxfYJuFWVBtAag8h7UfxoKX+zOgRciGnIRyYMCtjlfU4SKWbRf5PQKYB3hF+ABMNmj4AAnDkOL+QG4Lcs7YLupK5B5g9ctamKuv/Evanb9NOEgoAQPh8X5J9yhtVxuxuUxtwtWfZPXBKVdtvRELZJUjRsBV6moUCiKCtVIg6lr2+8Bku+R2A2mkUZgDmQNRKJyNOVW9SQLrgK0OO4jtnncMQmsvwRrJs09Bn9cwGcBuU4aoKa7ncskSCoDSWUqlG/FkShGTKexAzerfOPesglcJN4CJAYO3/K/Way5vOGMZZit01eNymAN+FC4KcOWQBagcqEc1VMhVUwHAlUMGALpWUTFXRZSrpFRuLRUYuFYykEX4AVtNgL4BdTGfz1GNAtdsWQWlGjWnYraFc7gG4Friph/eCgoEBX5RBQJw/UXlDgcLCgQF1leBOHC1JX/uUZQHWTwIzGYpV1Pj4ivy412RqKysjB+8qqurqaa6ph47lgyonbNFn+2jR3xvKdS69pQMHMsno46HWgKkqCzbiBqVN6Lq6ko+TwOSNjjANeAH519VU63DisSOdBm9/65bVGaDSR2VlIKXSRzk3FUKL2tBlSQ8Tl5XAibzSHYdL3OTYHDF55Jwf/jnXB+6MlcS9sXxzDRWIQ8zeJC7buDqH3o9DNBSLiVAbuT2kYGRgUcf+Ik0ruZ5SiUG+PxJFEO0oe3JeJtdWwTBHFapBc7qB2l61logPnAVTKQgxC3rjZecSBWvjdExBXTFzyECrqxC0jFYwhXsO+vMbWWaOceRllnt8iCuK+XljRlCrFmzhmpqatx5RdBVHGz5vLn0/JACUUzNZNxpHA/vOUCQbNIG0LQz88Fo3WUTTQtlswLH4P7B0st47XKEolYZ1GVZtdigfM56mCZNm1K+WKDKysoYzG5ovfxx2yV7sNo9Aved6m71j4EYrt27dXFaMMBKfN3qZQzOG0jlZurXQ+0p1QmI/oaXbCdCCJS8TqGQ+pEAfjOj89LeZPxIq6daz/32Idcbv5RSoBshBqx/5OXf/IP6IUvCLd6mhKKwyYQIouE+i3qVVadr7VUd5izV/iy2fF2hp2pTAOBj2IcalXPA04ChwMPI6WoQVopCQg9wF8NnapqbS1IAlwBvkTjmsnWuVg+w8nlZf1viLmmx5BlH6bMA7q267D2VxpJ+daxynE9zuKIdioOe49/GYrHC1SquP7hZwcBw5Ix+n2mdFASl4YZ1blqsyQdQlSX9EibAHMHmkkRVFegqOmLPQKIGZiVWL7ta4W7lMkCZSLxWuIoNtvLEFe/L4rXG3doCwHEvEdAq6lmPY5O17qnC6yvSCtwBcCNnrHw3itcatR/RQ+q+HkM14X6UgZ9+29yU6i6WCTWTMx7H1X1PVzvYvcy2NweytQnuf71nmgjYRvXG2p+4W6WGiiQap3YFqGkAACAASURBVJUrssXQVdW8SQH/3qibikEYdU7DAciOsVMBohLvFjgX8BPHzVA6gzissg1lRDfUNyqWUQEO1wyga4Yy6mZNs1tVXK28SoNjtoo7ld2sLoyIuWA1HI9z+WYlMrFOSvL5Ioi5FgzrwZeeZ9BqwJUKNQxcEU6gmF9DcLjiB+7WQn6tOlxxH5PJhUIKdTTH97eamjxrUtaoCVF5c8pnmlFFeWPKZlLUcsfgcP1x99nwraBAUODnUiAA159LybCfoEBQYIMoUDdwFaclljVu1XFr2nHHHenFF1+kzz79RJ0xgK2NaOdddqHBBw6mObNn0+xZsxmY1PeKYIY8GQp0KacmTTfiAdOK5cv5Ia9Ro0bqONEBnYwEGJpiIBt7JQGkDhoAUvv170d77b03PTntCXr++efd1/BMXNG4gnbbbTfqv+eeNHfuXJr57LMuCYMfDqEuF1lFRWOBtbkavnZeEg2nED+YRwPqUq5SHZqUAF9xp2ApPUs5M+292iCtyEspG+MBuayMqqoqqbJybb3OOTuuvz9zi5jzSZaS6vBPlxImz60WvLJxkY0ZvQvEtqgLeFVVVcX2bZvF9yeDzthgXzcs5Q6rreXPA1x1OBdjS6JLbchbChqXKuNkOSaBq+3b4ufWBTytnvkDTKmfyVh7ceAah6nRQNcHp1b2PnRPglX/b/xuS6XRxrfaais66KCDuC5OnjyZPvjgA6qoqNDyr2bI0apVK9p0003p66+/oW++WUb5XLXCFk2hEgNrfpsTRxheWJTpv3De6GvKGjWSxEa6nNdNBiQabHxiQBy43Xv0oB2234FeeulFev/99z24VxsyJjor5/bygZoBPSt3xJw8/7cX0LfffksTJjxCq1evrq9rrfW5Qb+GfBFlUFaWpUbl5VSmy9nZzVUocJ+L9ojfS8FH278BV27aDBDiR463Bp3Y0PKLJuOSMV0VAKgL0y0L9iCf3we5I7p6IeDFB0KMAf1z85zkdu4x4NrAcNeSdCiKRywxiYsSUsDgpEtYZDFCDbhidUCWMtmM01/aaQT55RZoYNX4kvV/dgydemAIqC5Xg4CaVEkAH85UJgpciADnKEa8Wem+pM8XJ7k/uSW8VkMJ2H1AXfl273RL1d2kUAnQmuivGewxzVL7ot1X0pKcip2qGm9VJvjM2SpQld3v7P6TOsjhA7DyguNcCmhnw6U1dgWLsr05IyV+bVGX9FtIC56E0pUEohkHVtV4tvJ8wsBVE//h++JYhcMVMUIRNkAmaPAZJlMYpqoTVji3hiHwmo7pGKXo0zi+DMc05ILXZ0V1ROKwwpHJiaEkWrCuCEgCV2/q258kU1clt2c+J4WKXAbxGMP+PbfUfcCP34o9RaEgPEArtJCPJBMkMmkmNDfeN7h2L2jVTahwbjUG5FFvwbF41SEsbNauxuqwhUqSSQI4SqOwPAJF5TEzI/CbAb8kvhJALOEp2NgKiFrMUo26XNm9jm3hri4iDIAAWwauDF0VuHLyLNm3ZhlUB7bEMWbIipVdVr81lr5AYulduT1zu0Qdq6ECjBI5uFclfmsK4QNya8Xhqu5WAFdCTFc4XLlp+MC1hqprMFmQobLyJupw1RiumRBSoCH31rBNUCAosGEVCMB1w+ob9h4UCAr8RAUOPfRQGWzx061kEpa1WfLAi0yk/ffcm44//nhauHAh3fzvm2TgX0xRhw4daOSokdRx663p0Ucm0DPPPMOgtK6XPRxvvPHG1LRpUwdnO2zZgXrvvDPtuuuuvO/b/3s7Lf/uO+q/154MW+KvIkPRDz/8IA5dSwBXO/+zzj6LevXuTXfefgefo//aaKONaPCBB9KBBx1IDzzwAE1/6ml37RiW2ABXHv6jAYkNxg855BDe9wcfvE/vvPMOfb70c1qzdi3lczlC7D4MvCqr4CJIOlB14OncsSWzydStZcK5aINjHQ8lYGqR2rRpQ4MOOJB23LEHzZw5g6ZNm7ZeNccG/jL4Fs+gA7wGV1SfuuB07ICRGce9jf01adKE9tlnHx5kzZ8/n5YvX16vMzR5vFqAd51XWjdwTZb5egnmbVyXHg0Fr7aruoCrAWdZvuufpbn6IlcZzgXAs3nz5lRdnWNXaXR+pZMXMRBQgGB79wfW9rltUwp023uA6V27dmWouuitRdSufTsaOXIkffPNN9z+APYOP/xwhntPPPEEff3117TnnnvSqFGj6O23l9C9995LX335ubjRmJqkayUhgksQ0AoTIHZOyZADOOfyigrad999ub0uWfI2ffXFl5pkqXbSF4cAtAvYuNnGdNhhw2j//QfRE09MoxnPTOcVANEgXpXi7UtBJrEOrl2zhqoqKxmyWO8iMQaJtthqS/rb3/5BX331FY0dey+1bt3aLX+WvUc+t2TdxCfoiz/99FN679136626qBPYf/fuPWiXXXejjh07uj562bKv6M033qAXXnyRPvn4Yy4buUXUDndwwVmn0Q5wuNrg3+xwegYwYkVnLvBKFhvHw1lE/Y1GTtSkTzKLFXdTRhAweT6aGCfqYfQ32UcU81GceQ5rWj/vhXaoV8Boz+KEKxYpnyuK+1lXACSakNul3z9YSAGAb47tWBdsdWA0mmzizOkWWxTwicMKYKm6l0DLAT4JF6Dro+Nds4sHK4pEEzoWp1VdrgZcY05J/Q40ZIesQD1+OQermgY9iM3XaYCUM79rbFUHoqRs2dVqMVgRj5Xhq0QRdp/zsmxpiew2VCcsw1qJ3UCk8Fbgo04aWlvlezLMqjzb4EFmCQUgNcX7jBP5CeTm+yMAuzmyXVxWda9qLF92uXI8V9kXw2ttU/pOcm2C36GoExNt0E8j5cVhNSzs6ometTc5KmWrHNPu575D1TlaJeyCf7/ipesxZ2tpWJtMkCX3gSghmU18JEEtu4aRR8CAq+UK0JNmjaxP4F5XMbhYVF1sVueE115HDLCRu9c5fbnL9ZLRcQUUtynHYWXAmuHQFVS0GKyS5EpCCmiMWU50ZY7UNOUZ0iKUQIbjnTKgpqxgUdPPd7W6SWt9HuTtTS89hrqT+Vp0gqfWKgKm64D7gK01VKwBcK0S4FpA+ADEbwVklXAChYIBV/QLcYcr7qP8LAtfbVkFpcuaU7GsBY8NMNkRQgo09O4QtgsKBAU2lAIBuG4oZcN+gwJBgZ9FgSRwbZTNUqvWrSPjVZGoRcuWdOyxIxiwjh8/nl568SV+cAS8GzV6NL3+2uv04AMPUFV1tBwfD7qrf1hN33//fa3z7NqtK0MVLJdtVNaI2rRtwwMVbLts2TKGngBBp5x6Kn+G3zFobVLRhJpu1JRuuvFGmj17JsOZaNTqD06jt1u2akXXXX8dg7vLLrk0DmlTRE2bNKUBAwfSvgP2pfEPj6d5c+d6gEQGERg0Y0lvEjoBHh1x5JF0wAEHcMgCOHLxcApH2pdffMEQacXKlTRr5kz6fOnSGAwTwCDwCxmpS0OZ0kWMc6nvlYSOrVq2osOGDqN+/fvThEfG09SpU+rbhfvchjMYywCU5eEIrM6Ji9cboNkXzF3T4AN4MBtg+I9//CM1a9aM/vOf/9CCBQtiuykFU41JGCeBpjhPOI/dSN85TZPwqzRwBfhYtWqVV8dKbcejv8Rl2t8G0DFA911q0eZoQ6gzSSdQXbrBIScQUfYZuWcNjKhjx0GayCmEfdpAd8stt6RzzjmbFi9+mx55ZAJfp0wgxK/Fd8yKsxETMOU80ILG9sJngHBr166Nt0lTnwtGIGbHjlvRUUcdxUDv0QmP0tLPl/LfaPfjxo1jJ/3w4cNp0aJF9NBDD9Hnn3/Okz1oY//97+00Z84cqq5ak3C4ynDbTn+bTp1ou87b0Xvvv08fvPOOl2U8rmyzlq3ouutu4HAp/77xBnp+wTx1qZbKDK/AQqEMnLnHHDOStu3UiZYt+5rrazSY16Xr3uEiHOHXmCJNmTKF5s15jtZ47lULKTBw0CA66eRT6JHx41lv9DU1CN1iqwh4BYKGQ6kRh714nCS0B74z7fHHacyYO9fRFKUP6tKlKw0ffjjtuFNPdsCvXr2G+zxAlaZNNyJMTKFfm/joBHpuzmxa88PqWHxhO8AFZ59O3bt1FnjGSY/UrMVNRaGyJo9yUUwl4KAH9qQYBDzHXdduciGWJEqOXqoOR1XaB0KybFhrJfM3v3zWp9+qa1vgCQBXhMGwsALxyZDomwwbNd4sHHAoD/Q/cVilmdTNOeldv/S3AgbRN7MO7OYTd6tYGzWxFXTmpdo6uermVsX5iB+7z9lEisBviTPLpkG3chtwUWNa6pJmmUcT+OV3jWLCrK2yLAeX9w26CbCSHyz9z7Dr1EIJpAW4ZlKUyco2ErdSy5Bd1QCxgGBSr8S5ijYtOePlVeB94K+0OoGjOmd1DzFnhYSKOzkKMcD11YUTQH+ssNtCCGiZ5NndGsFWDiPgYuzGV4doE5G6oFKJkjaNo6DQL3u9dlgvseTb4upiBwxzY3269Q5R3YucowK4JZGTloUBV04AZe9xSemEq8TFtbKzvVrZJWGrhdGwRFfyvQi0SymKQ5jj5YqF2IFsdxwuC7k+u2NFExMatkKTYckEsdVKAbEibkqW+3MeAAOw8jxjrl1JXIU4qhICQCaZoQ/cqRlOIsUhBRCnVcMLIAmW/sGaMZtlBywmUCyhVRQOgOs+Q1qtwbIjm51wYR1U5dptyE1oJJ5DsMqKgWuO8gjTww5XcbRSEU5Wcbji32INoCtCCgDGSt/A7mDKsXEAq7dy3K8QZcuaRg7Xxo2pLAvgOvTn6DLDPoICQYGgwI9WIADXHy1d+GJQICjwSyiAkALuQTmdYoDwhz/8odaDHcAQIBYG9XCh4qEU4AXvA4habFTfCQkX5UMPjotdBh6AAVxHH3ccbb755uwKhdPt3XffpQ8/+ID3jX107tyZzj73HFq8aDE9/fTT9MP339Pe++xDvzrsV3TnHXfQrNkzGT7YcIRzeiQGdBhQ7bLLbnThRReyWxJusuQLS+y37NCBtujQgd59510GPMkXXF3mtow+k2XF7dq1o+222446d+lMW3XsyI5cQClLegI4ds3VV9Mbr78R10EHfttt15m23nobXkJa6mV+UjfsShVpxoxnGIas6xV3Vaa4nPYfNIhGjz6OHn/8Mbrn7jGxmJA8uM1kZNBeK1yDEAmU/4ABAxmuLVq0mL759hsHf8zxa+dk0NWNH+AjShAHKy/7Lv7eZptt6B//+AcvLQd4TYaoKA1c48629u3bs0u2S5cutQaDSc1qu09laNOqVUt6+OGHOYwGO/ocFK4LvJYuPaMO0aVHAyPUld69ezMYLnVd/h6x9BDt7J13lnAdlf0lAYbGGVT4VPuMBDr079+fTj31VJ7g+Pvf/06ff/4lLz+srY2AFrhY4Epv23YT2mmnHalTp05c71FfABNQFz/++GN644036K233qIVK1ZwzLeIuERJsDDo7Nu3Lx177LHsXoW+COmByQm08yFDhnAduP32O+ill17itnTBBRfQFltsQddedz0tXryInTtpwBMsvcRLVjvLUtlikY4eMZKOOPIoev/99+j3F18kA05doRxdY4qaN29Gl1/xD2reohlddeWV9Nabr1m6eFk+bZMJ3Piiv7GP3r13puNPOJFWrVrJDtSuXbryrp1LMiGmoQE4+1u0aMn93Pffr6JJEx+luQngKrCqSOf8+jcc6uSvf7mMgejRxxxLUyZP4r6S20w6zWB5xx470cKFr0ZO1hRR61atacTIUTTt8cdozJi76uwqAEHQ5x87YiT16LEj98fPPPM0vfLyyzxJBaclQsoM2n8Q9enbj1b/8APdc8/d9MKCBbws2gVt1CNcyMC1S7Rcn6GrhCEQV2xUzyzRm0Ta1WXr6qj0XasirMEpm1zQZRmJJsC66LLa+EVH8ScjN6XsiwFRA0MGrLPPZceZLs9HxM5cgfJ5AExzuSIeaBy9i7MxuiaLgS3ANYqFzfDTLZHW73ia2OeuP+NkWOKitMRLct0AKRbZ2JYeG4QUqBsBXDsOdiHLszmWZcxdK9ohdq1lTuOPle25Pj5WTjwl4GIrO8DHrkmd7ODl2pwziDLsRpXkRBxOQIGrrMQ22KphfCyOuAEsTpQpn6GeWd3gCU+G7uon1VitBopl0gPJwWwyANAVIQE0Ji5DVDhbUYCaCEvdrewo5qRXlrgMybBM12gywcFCSwplS/ZdUkpDhdaz1L6H5i1eKZM9x9alqMwd6rT3CsFLPhUD3i5JU9Re7D4jZnWBhtZukiEFrH2gb+KYpBbz1a7NWwXj7nkpLNAH0dX5Ls6sJpoy7Nb7meBYianq6ikv3bf7nk44movVa1v8NZWRGTQDUwGnXKfVVY3ZF1wfnzdXQLhYAVGR6MpAqCWwkgRXmCQRECshBpROS3vg2Rzdjuu2/PB7FvPWvc/TAw62itrad7oJ1tI9kN+tyIQL2rY4XPM1kjSL4HAt4AcO17VUZOBaycAVMV2RYCvFscgtJjFCXwhwrckVGAxL0qwWVMg0o8YIp5VJU+uew9bVLYbPggJBgaDABlcgANcNLnE4QFAgKPBTFPCBK/azxZYd6OSTT2aYCqiydu0a+uqrrxnYwRmHB2wMyuHuRFxFvI9lq4B02B5/f/HFF+zYmjt3Hj391FOx0/OB6zfLvqFxDz5IS5cuddsYsAUsO+fcczk+4qOPTqSVK1bQQQcfTCNGjqC77rqLHa7s6EJiHLjvSiS1wjmeedZZ1Hvn3nT/fffRkEMOiUul0KLpRuLgWrVihSyxTggKiPTohAn0JZYce5/6Lh5bktqyZQtqv+mm1LpVK3a9wfk6f948hkv+ywat++9/AB151JG00UYb1ypGHwbiWqAt3IhXXXUlLXz11fUu9r79+tO5557Hmt495i7WDfsEdMb+4YIF+Pr4448i6KrJTwDqerCj+Tjq1Gk7evXVV+nxxx+nJUuWuGXpPk+1Zajmdln3ycoIHXUOTsZjjjmGpk+fTrfffnvsa0lAW9c+4cQGuNtpp53cwLCubZPAFWARYBnazJs3j8aMGUPfffcdfx11BEvx64OjyWOhbcAdKI7syGWESYVzzz2XWrRoUec+cX6WmA6A9JFHHuGl9lVVtq9YrdLlqVENToJ31N/jjjuO46YCcGIZ/9q1gPfJWi+DXwA3tPtBgwZRv3792O2NHziRAVo/+eQTLjdogzqEvgHniDbjO9ChGdyYgJybbLIJl3O3bt14O8BUaAxoCxj73nvv8bmhH4GTFA5X/A53/ZdfYtl/XrKNpzMMgtasXkNwkpkT7OLf/4H3c9edd9DkiRPFiWYuOh3Voz5vvHFz+uMll1G7dpvQP6/8O7315hsRcLXRvxWXB1xRHoMGHUDDhg+nyZMm0aRJE2OJuepOBFekfv3607EjRtHc5+awy3zVypUaTzEqR8AeaHn1NddSRZMmdP5vzqP99tufAeo//3klPb9gPpcNNDhoyCF0wokn0q233kJPPfmkK8cttujA33/iicdpzF11A1f0OwcPOZiOOuoYeuON1+mB+++jt99+u1Zzad6iOY0YMYrP44lpj9OE8ePpu2+/FV09jnPR2WdQ966dxd2lsRcjH5q4Ce3FjkH8wW5MW6itS7UtLjMP/nXtszknFVDVnizRPbvwDFGdjvdD5uaOzv3nAK44OsAjzJ4Ac3CFFRS48kSWOh0NuspladKl6A7I91g/+aCDS5FwUcxqixlqSZscMZQET+xW5QOJwuJuNd1VV13PbvBX3KxReBLR2ZJj6bJ1Cz9k8NXNQ1lsUT1Zm7RgqIUmKvvi+JcM79S7p3FW7dplCTtRVqGrOVnFvQqHqzMSCoZjGhc5XqOJPgsXgHACEmZBVhwgCZA5qAFWEWNV/JUObmsiNwf0OP6qhAFwzmFzx2qyKwsTIKEdFHir21JczLri3StvF/tAn2GsObmWovrLeXODcSE4zJcsxBspu+BylZ2LtOZA9XyyDAEVKhqM9uOvc1nGk17J/jTOqB9qwNvOvy/6oFXPxoFvmWCVdy1us8RW9RA0JmYYuvJ0jbq2NU4p100OBKHlJWECXGtn16cluzL3qhyNr4vhKpJWZakAmMqwV0GrJVzDNvgMUFYhauQGBkyO3ucYrhwWQCYExG4drZIQd7CAWAH/2EbDXmB7ntyLEo7J+VgFsYkOf6JXnpfiUzcK2LW/5LAAhQLlOWmWxnDNVVG6gHAwlS6GKwPX3Foq4KeA+K6aNAvhSDT2cE1NNdXk8nzOSJqVKmtBhWwzngzNZtLUptfwuh6vwvtBgaBAUOAXUSAA119E5nCQoEBQ4Mcq4ANXHliwoyRFnbbbjn7zm/Np8eLF9J//3Mag6ayzzqaybBn97ne/o03bt6djR45gyHrbLbeym2PEiBHUtEkTuueee+jtxTJoT8IpH7iuWrmKJk58VEGmDNDhJsQPgCscri+9+CIvPV65cqUDrgAIs2Y9S2WNynlp8qeffkbfr1oRkwDHbd9+c7rq6qsY1vzh97+nli1bxmVCSIGKprTn3nvRXnvtRZMmTaLnE0vY8QWApR++/0GXWkbL9GrDLH2oL1EYpXTAZh222JL26LMHVTRuHC2PS3wfbqc+ffoSnJsvv/wy/ee2W+mrrwB/S7/gskAsVDwQIykQkpuVZbK0Q/fuDImw9Putt95kqLPJJu2odetWtPHGzbispk6dSo9OeITdd+Ik0WOkiuzehcN1z732YkgG+AvN4P4FUJSs9uKKNIBnoCMejzB53jKAAHg8//zzGfDdfffd9Nprr9nBk0a62A7MZYnrwgsAEEAQ8LShL5Qlth88eDBtv/329OGHH9Jtt93GkwkGPAYMGEAHH3ywS+rVkH3ju3AKYpIA+4xGUkWOmbnHHnvwdZdqK3gPcA8OavwAhBnMzGEAVMLh6pZcJ05OrgFO5zL6y18u5/3985//pFdeWUi5HCYupMSiQRzCHWQZWo8ePZonD3D+SDoHgAyHLPoGOGSxBBqhABBrFfFZER4AsVZfeeUV3tbqPurvgQceyK5e1E+bLEG7BMQVR2UZfwd9AMofjlDEdkY5IDGVQFxdDp5K0YoVy+mZZ6Zr6BKxSF17/Q08KfCnP/6B3li4kPuJjTfeiBUpa2Ru4jRf03EnnCj1bcyd9MF774lLKZNmoP3Vl19SpdYp3+G62Wab0ZFHHU0dO25N94+9l158EYn4omW/SeDqmC0RYdIDblIA18enTuV+LWHS5HLYqWdP+u2FF7FzFXGzDzzwIAau1113LS16601ulxirD9xvfw41cP3119Fbb77J14j216JlK47/Cji6LocrHPbHn3ACu5cfemgcTX86PkEm1Ug6gf32H0RHH3UM1wOAWcTR9hsmyvOis8ThCrBWCojCdaUnqfBP3at2FI45Kq7EOOiz8xALqU3MxdqNLs33q74sK4+gk11PMoxAtKC+Ia267m0E9AhIkuX9yKnkLStnp6qFSpd4n3yd5gi1c1XoGj+Swmde5q6uYAZS2t8amNa1/9ZvGeMU0CXOzgiu6rJtC1XAhlgXFEDhZHQWyKxu5SpA3broqBY7d6XXn1jyIVtCzsDVg3UcFoCfPZAES2CUJbriyRVzZGZsyTsMd6KduBFxVInULDDPOzfmvLLsXyAePoV+5lCFGxDLqS2jvQDV6DqxPyTHUqcyg2wtNxerVZNf6fuSBEuOJzFFXdAD+dNJ6i0h93sCjSlq9dXagjiMEbBCylyqjng/8Vuel8gbsAOqBOiTZfICGxWcuvirUfu2uOwcWiABXa0Pl3JScOiFgvDbYeSYdZVDf5GrlpAB8m/UvWgoDKlxeo15NmRbfZTnUwWr/JzBUYr1OQUhFbA3OTeZCMqo7oCzaj1XByvcmoVMGRVTZRouQEMJcHgAc6wCpEqyLD+BFTQFXBVoiokD/C7bMlw1lyyHW7AJBvyGchInsmisIRksfIprSv4dIXKfJ+/3frQIN6ei7lR2Z2MSICchBThpVk7crXC5CmiVkAKI4crQFSEF8rJ6hPuXIup7nmpqqsThmkpTtrwppRDDNdNcV3KlqW3vAFx/2l0jfDsoEBT4qQoE4PpTFQzfDwoEBTaoAkmHqyw2RGbw1nTueb+mrbfemm6//T/sXDvrrHMYiPzuootp003bMwAAcL39v/91yW+ee+45GnvvWIGTXpIMuwgfuALiAiIhXICNOZGYCyCnR48edNIpJ9OsmbNo6pQpDFTgcEWSrjvvvJPmzJ5JXbvtwMuN8ffsWc/GYqziPI866lgaNnwYJ/v6+9+u4AFw+/Zw4ZY7TZs0qaC+ffuzI+7xxx6jl196yQ2GMFDGkmHEYWVzhI0OdKme7QQQuqKiKTVpqpCzLMvXg1iIK1aspDVrVteK/5qEEfyM61wf8SKHy++KK/7OUOqKK66gd99dss46AV379ulHXbt1o7Zt2zIoBVwCYMVgFi9Z0vw9AywA5e9XraLlK5bTawtfo1dffYV++OEHHQyZRSnKFAy4Brdw9+7d2SE7duxYdqTiO+bAibtdiDp37sIuRjhoSzlEcV6AdZdeeilfJ5aTA7olt/VBi4kA0ArHLWC0DULqihmI76DOAnLifAEHcRzA1v3224+QBA0gGe7aJUve0SRwMlDce++9GcjimhvyAohE2Awssf/Xv/7FcUnxipzAOgD1rMHRYFUcRgg3cdRRR/Iye4Q4QNI3CfngO15c63IuIrhIDfaa0xQD1O2225Yuvvhi/uz3v/8Dg3IGMIoMFU3x0shddulNp512Gh8PxwWMx77QVs444wx+7+abb3Ex/wCQDzvsMNYRy94BrOGA5QFmKkVt2rTliY0ddtie34MrFm5k1FerkygP1BG41/Ev+gHUYZSVhboATMf+AGg/+eRjuvGG63hbaIJ6dPsdd1LLlq3ohONH0/LvlvOy+4MPHsLAAXBXQjikKVy06gAAIABJREFUqXmzZtR2k00Y0MPZDicPQoE0qajg877pxhvovXeWSHmpwxXgYudddqGTTz6Vt3/gvvto/tznqHFFBTVv3oLd4kmCCmiLfqS6pob69duT+03EQRXgiomiuFsJ5AmxW/cfdAA9M/1puvvuMXTQQej7RtO4Bx+gTdq1k0OkJHEh4PJrCxc6JzZWJbz73rt0+mln0LR6gCtCI5x55ln0yaef0l133UGffvJxHSCf+NyPOXYET/bcf99YDvuRfF109unUo1tXFzuSIYnukeGYAVd16bHLkFcOK4Lisb4XjoLBYsLLlSDUljZI2laEslSi2PVYFvpk2AE3r9SQhr3ObTSmqWaeZ4ceQB4DPHGcykp1XWKugM6AWrRsWR2Gdiy7ZsRmtO9aUixN9+OSXzJ0EXcg37dwcU5j6BkleOJQDQwaWT2p6zHgKu5B6XeVXyWvX5eCGxT1gau1fQN9Akd1+TX/HoUFYMCKRFgMVZGMCAmxdFU2OzEVVHF9wFJrKTUJeanuRb0Opd66PNoEENevxbtl4MqhA/JEBWRh10RMGj7B4uFKOAUAVwHnEidVAKFb9m4AVuugvW+WVi/wgVvubwDUoglbn84gUkX04bbr5dXVrBFotX8SuArXJpa/iy66Z4OtsdisOhlucJqfb7xEThZzN+FgZUjOiZy8KSazqxrQlaok7V5vU1G7VHeuc1VHEzNuVQxfnzotIbvFakUeNvPEusnglMQRlsrBEBRAmO//DDiRoMoSUAmDZfiM1RHpMiqkyqKEa+xqFZjKIBU6ArhikgFbWcxWft8cq1JXOfwAQLQXf1ju5QJcLeSNAVc5JW1XXH0l9Io/IRt9X7aNvRIhUMSZrcLz/tThrsA1X1NFhZzAVo7jqtA1BdBaI9C1wCEHJM6xQG8JKVBtwJVDCjSldHkLokxzKofDNRscrj/5lhF2EBQICvxkBQJw/ckShh0EBYICG1KBJHCVAXKeocROO/ai837za46bCMfh6aefwbFGf/c7ANdNacSIkTz4hwO1V+9e1KnTtjRWnW3xh0NzGIk7xmK4AuZKvMcaR6GmTXuCXn3lFYar/fr3o7vuuJNeeOEFqq6p5mXQI0aO5KXsr778Mu21zz40cOBAXmb78ssv8cDWFpZtvvkWdPlf/souQjjj/vD733HMqTPPPJshhRvHppAUpqmEFFi1ipcny2iFGEjOeOYZXsIt8d5kQF9e3piaYel5kyZU0aSC2rZuS1tu1ZG23mZr1gX7wguxHRELcf78efT550sV3unueQAbhwO+ZgbAKiqa0NnnnE27774HTXjkEQ6NICTb+64uVZQH9AJDJCTA6dmrF8e5RTIzQBhAJUAvnOPcuXNp9uxZDNywNNiWlbsxgsFfe4i3zL669A1AD3ANTmS4XBGLE+DWrskHh3AzXn755fTRRx/RrbfeWjtGLBEDz5NOOoldkoBuBtcMsOJflBPgHGAx6o0MKlNcToB/Tz31lAxcbBBpo70EsDnxxBMYCiJkAJapA9gCpsK9Cvh633330auvLvRCAEjJINRA06YVDQ4pAKj7pz/9ifdzzTXX8ESCyJnEO3E3oGiXYtfxwQcfRAceOJgWLHieJkyYQF9/vaye7qDIy/YRNgCAHY5U1H/URbhiAW8BlWfMmMHXiWsvBbUB+RFDF9D4wQcflDag7mEk2sM+8P7kyVNkskTrIwDzqFGjaIcddqDJkyfTQw89rC40aVQ4FqAowGf//v04tAC+g/NA/QSURt1EqAo4W5FACy5QlC+uHUs2EWIA5wUn9meffUbvvLOYHalQrWWr1vTvm2+l1at/oLPPOI0qq6tph+13oHPO+zUDBYsJjLh0eKE9YDLis6Wf0hdLP+dl4ABay775hqY9NpW+4HAnNulAhKX1Qw49jI444khCbOf777+PFsyfx67o/QYdQO3bbeqNjaWc3168mJ2jX3z+OfXtHweuCCng+gF2vsGZ357+dMklhLAA8+bNpRtvuJ4GDz6QQe3kyZOo+w7dpcwAkFu0oDZt29LSzz6jNezGLTKcfvGF52nU6OO5r4R7t67Xdp07M4z++KOP6KmnnuS2VeqFNjxs+OG87fPPL6CHHxpXMt71ReecRt27InayB1C9hGaWdUmwi4YSABxwy7dxdHW7eZ1RbZAqMMNgrkzuRU3L8EQirHcJ96O57iLc9VPut9K05egI/4nzRl/GbjyNE8rQDueqSZfMLSmQTqGLOjyjmT4X4FIT2kinz+iUHa+mhsJHXb9u0NU5aR0QNK0AXB0WEj0NvjohJByALKlOAm2ntN42hQT5E162vB8ATEIG2NJ/CwsgMEscrvhdEobhe+KCjcBq1FdJ3TGabLWBISRfkAAsSYglS885ERO7ThWYprAFXJSofxrrluOgRgmwZFm1B8vV+Wr7FH3jsIu7eO3nzQWcYocrkjQ5z6PP1jSOqAgeheAwt3QEMK0rcvVe74G8Y+jKLks4O0U3OH/Zkem5US0KiIZi9bo3L4wAx9O1JFF+PFepB3aPitqZ/aYPI+ZktTrkHNl6hTFoLW3GJmeUfGtd1KRZNt2tfSSivroWC20BO5nOA4RKvAm+bmiuIQbYeWrO8ZSEExDgqvVRk1dJ7GSFqOxw1XjDXEfV/WqxWk0LL1yAuFcjPaLwCSa1gO2SrzofCWVCwRlmvUguMq8S9WNS7zGrgxjSOcoBtiJOa66S0oVqSherGK7C3ZpCwiwA18JaKhZqJD66B2xzhRp+fsnlc6yDA65lzalxeWOeHAkO159yxwjfDQoEBX4OBQJw/TlUDPsICgQFNpgCAK72MI6BPi/D1gEOYhwOHTaUQciCBfN5WStAx803/5vatG5Dgw44gN2TgG1wPXISmEkTFd7JKf+wSlyEBjp84FpdVU1PP/0ULfMgEtyN3Xv0oIMOPohjOt5155301Vdf8L7699+Ll7/iBUCDY2Obv/3tr25JMYZZcCAed/yJDNCwv9dff50uv+xShq9/vuRSXm7+7rvvqCMuzdClTZvW9PnnX9Dy5RKvE0Codes2Ao3GPegAAp5jt+64De29z97UuUsXhpcAcTgfgD9oBWgB1+sm7Tbhc5w3dy6NG/cAx5/0geS6gCvOAWBqwMCB7CxetOgtuuKvf6UffvjeJRwpVSmwz8YVEmoBwA9Lrr/99jsFlEUadMBgGjlyJMeefPDBB2o7Um11qwOuNpiP4r7x8EgBKNyiX375BV+3//IhHhJYnXPOOQz9Lrzwwlrb4jqxdB1uZQDg+++/v1a2e7gQe/XqxUAWjmXAVXuhjKEt9l/bIVJ7YAPgCtAHGLVgwQJe4g5wj3IbN24cvfzyKwxeebDsRqVu5Njgtoj6ds01V3MdhMMV8Up9XXiQ5HNzD8CjDu+yy650xBGHsxbjxj1ECxdaiIV1nUKByx4xbOFABvzHcWfPns2A7Mwzz2TAicRkSHKFc2PXmUemUB7nnXcex2ydMmUKx7G1F/oHhBNA/NUbbriRncXm9MI+MFHTp08fOvvss7mcrr/+BvrhByTCkzqz0UZNOS4rEnehPNEvYJ9ox4hzvO222zIAhVMev8PhCmAMJy0ShqFOwwX97bff0O3/uVVjI8twE6uKO3XpSn/569+4ff/10j9TVU0NNWncmLbv3p0vAZMqOF9ASbhRDxs6jPbYoy+NufN27ovMTcmeJlc2MrrNZNO0Y89eNHr08ew8BhxG8rnFi9/ifcCBipAqy74RKI6+sl279rRkydt037330ocfvM8hBUaMGu0crgZcbZkx9MNE1oEHHcxhF5BUCw5y9GUWUuBtJA5TBDZgwH4cUuCG66/jiTFxVBY4MdcVf/s7PTFtGo1ZB3CtrzKjzFA+O++8C/3qsKHUtk0bGnvfvfTsjBkumZy/j4vOOZVjuHLbcZM1vqtbqCgnaVNnNQb5kZMPe4sAmzWJyO1VAlT4fMPrAWTLuie15FN8Lo5PbK+Lj+X86/l2cqIiar5yZF30TQVkphfO51yulvU+D3cpA1mFgM4BLK43EdFosiqtyYRcHTUHoCsIidXKbkCLN8qyww0oF4Vl2kJGpQ/ihcsxaWNIj8/bQTurfc7RaH5HXdrvVslLXEpxWhrUElerLE3naJqSvZ1BGAyFCvcUuEaROaNy5Ot2wAnvS7xPuQqFpz5kVVcru33hROXzRwIsuFVleXsKsVn5M3P8Iv6uOpLxL7uJzdUqIN2vWbUmGsUjGDUNQEGOOypgUZyadb+k6dhFqkPTppMt6ZJBVGhm1SRTFA0dFIVjURypeHHMXIkuoNWqdnIsS4SF8mY3qKsacj5yWPNie6DVQX4LcWEZ77WNqb7cNmJaApMjVIKBZXV/x1qgAlbE7AdA5YRXWam7Ylv1Yq7iAhEaAImu5GJZBQb5GcowkM1QIZUVmKrOabneFCfBMujKldL8vC4RmCa+YmianHDQOu9E01J2k0dSDrG+I16R1tkluzboOVyjiL7Sn/EEKLSGI5vjt1ZSPreWivkqyhRqOI4rgCvCCKQAW3NImFVJxUIuSiwHXQFskTALDlf0S4jDjhiujVoQAbg2bswTJJvsfER9t5HweVAgKBAU2KAKBOC6QeUNOw8KBAV+qgLmcAUcGDlqFDtV/RfgCxw6+BfuQjyAY/kutsdAHO+b2xDvweXov1595VUOCfD1sq+dA8kcrtjPuAfiSbN69upJRx9zDB/z/rH30ZJ33ubZdTzWAowOOeRQatGiOUOZlStW0hNPPsEghp0r+sIy2Ysu/h0vOcY5IhzC5ZdeSq3btKY//unPDFv++Mf/4a0BgOAeA4AbO/ZemjVzJj9D77XX3nTaaWcwmERsQ7fckoi269SZhg4bRh237kjLv/uOvvjyS45nCGiEBGCrVqzk2Km9evemww8/nOOd3nLzv9mtZsu7zbmJc7Dn7SRK6Lb99nTRRb/j87z6qivpTY3RKM/yNgiL1HYALxHj0C+P/v33pNPPOJPmPvcch4owEG7bIIZe4/JyKm9cQZVVleyMlbwrcbeL+sn47GPXYjH1dDAIuP0///M/7Cq+44471CkZRUzEdwFtsUS9U6dO7DiFk9N3tuLcAMCHDh3KwBUQENtEMKZ0K0gCEdvqxBNP5PIGLER9RvIqgF4cG+9VVlZ5O9SEHZ5jpaFtzgeu11zzLwZi/stcULH3EJszneIQAqg70GTSpMmcRKq6WlyZdb/MP0XcPnbeeWfafffdeR8AeXAYI3Yr/r3yyivdEnTsTwbWgpjgXr7xxhu5/SBeMxymXE+LRZ6suOyyyxjqAXwuW/aNc4BxvUyl2PUMsAsdEVYAwBT7RkK5Pn32oP3335/LE1ojQRYALfqC8eMf5gmKPfbowxMZAK4Y1AF+X3vtdRwyonPnThxbGo72CQ+Po5WrEI5E1k0DuO682+504UUXs0v21ptuoGoAZY1N7esGQIGJkiOOPoYOGHwQ3Tf2Hnps6hQFrrIvf7wP11K79pvSsMMP5xAkOKevv/qK7r77LgIAxTmPHHUcvfLKy+xChQ4og6OPOZYhx/1jZQl+3/79aMTIBHC1xaSpFO2440509jnn8rmh75oyeTKNHXsPO0sBXK/655Wc9K5pU8TATXMSq6OOPoauvfYa7h/QD2LiCw5/Tpr1E4Ar6gyAMdz1mPgBvOdQCI8/VtLdCn3hcN2hy3aRJY/Bq+e+4m5acZPFeVXImIRWBrUYa7jOsTZwdUZ2DwxFsLUe4Cp0QqoGQ4xolYS86QOlWA1yfZ+1jTixBERSuAfAhlXrfBgB4hxmQGEoEr5JEiY4K2UptbnWOEyAf4Pg34XeSqIvD9yxCc68nnk+Pi9/t/0x9JPYNZy4S4GeS6xlcZyd2FEiH1c2itrMwWqolZMO4R6h8T9tgoX5HkNUKUNJdmWwVaKuOterbWflrbDWXyptVC4KCWFhAnJcjqy6aak6ccxTBegoasF/ClPhaM+L9rJ0HWWlmuVlXxZGQAC2lKFOCbh6ye97IDKqKVp4gK38Y8e3QrW2Ucrx6DCpTvypiAwY4d7U8mbAqgAV/SBcrezKlDe5SPRwDrgqdLXniLgDNnK6RpBdpx8k35k4SDUGktQNc/ra5Ik4iuV9CWMRwW7V2czZnjZ8FI2N4U95yMSnOFeLcJ0iNBKHTgCAxbJ/0HqEU8hgZkzgKn8urmKJl2rv674Y2io8NeiqDlg4hRGaQC7W4t+aLoC75vrWroMdxfE7s/wd9X3RpFHtO3jCOF7nLb4WcOXJEglZ4MIKcOgWAFfEcK2mfK5SkmLlqykDh2uhmooArLlKKtasJcqtpmKhShyuGleXI73g+zXVvLqsBrHYM2kqa1RBqfKWVMzC4SohBdr2PnydTyXhw6BAUCAosKEVCMB1Qysc9h8UCAr8JAV+dcgh/P1MNssQapttt3VwkR/uZL2wHsN3vdhhbRDiD4qjU3rv3fdo/rx5HB9UXimO1Tn6uON4IDN71iz69hvEkZRnU0C+Pfr04ZiiSHaFpb82hHROgxSxS+6N19+gt5csVoeQHB/OQDjcADmRuOfII49kwOQDV7gx//KXy3i/WKaOxDMAF+PGPcjJbHCV/fv1p+NPOFGBKxyuNvBNUdMmTalL1y4MgxCrEkvysXQr7hCSqz366GM53umcObNo/MMPS8xMHSglXTL+8/pmm29GZ599HrsUZ82aSdf+65qSS/FNaXsQr881CyfpSSedwq5jOFwBn3EdCI2AJWKIQwvohRi+ixctotdeW8juXThEeBDnliYa8I1At2lkg20saT/66KMJS9CxRBwJluAC9hEzID5AKpaoAxjBCWqAz3TCv3BlnnDCCbzcGo6/+fMXuEpm1dPXoC7Yii8hdAHqOlyxmCSAsxJhEeAENSBuddVvXP7S+bobXdRWBLhe4xyuixYt9r6m7cbamLUOBtCbsB4IewB39tix9zHMl2vya0myPcasMrxHnAOAJlzGcL7iehFmABAXExU2QSKuJkm+su+++7LDFWEEbr31NlfmACeAoAgPgYRWf//7P5yDDktvrbyQhAohDXBsxFdeuPB1bptwhQ4bdhi3zXnz5tOcObMZxB977LEMI1EfUSb4/LTTTmfojBjP22yzLcevffbZGbTbbrvSiSeeRBMeeZienf40ra1EnF9JCIa+ap+BA+nMs86hiY8+Qg+Ne4Cqa/K8vNJcWeYMxb+o94f86jA6bNjhDFwfnzKFk31LOEgvi1ixyP3EPgMGMnBFWSAEBwDyvepw3X2PvjRq1HH03HNz6MEHHuBighv35FNOpYrGFZxc60MGrv3pWC+GKztcFUG2bNGKzv31rxmKo4zgAn76qaci4DpqFF115ZUctxbJ63CO23balnbaqRdrCYc3JkimPf44t+Fr/nUd//5jHK4AvogBvf/+gzg8BNokJmlmPvsstxdrc0mceeHZpyhwlb4ey90tA7m4OBUSepDTbJc8DeN26E3kqEPSr/tReXKv486ndu7uuoCrtb8IsAoYXjegjfcL69oWCYxkb3bdRYA8jb8qjleFeQCu6qZ0y90V/gmvMqAl1+oAlzcnYGzHdFF/qzuefEczontwkAGgpbUXJWvB7dogyQNyDoZrjEsXw1LKj12sLowAlrhL28IPkmHJ6mtL5hR1jxJGIPpx9zU5YfV6yu8SgkIcrhK70mKsWhxbSzCmBliL46owFXUUcEruxxJzl2O0arxdH2S5pE3m8XTPSKKdRjqP1yM+Zyzztyvy3a1x4GpA1/p6+VeTVLG2UYxRaMQA1Wyn2ngk8X3kQJUkV+o01tkLht9u37oLdVK79H9ewZfCwXa/Lw1ctZ17IRfY12uTL+oQxnkWeCLAJgGEb3JMVga6qDBCeTlEAEArwKrYoQWoesDV9BGHapkXaxW7iGIDYzum/zrRKOEyUhqNwJJmedp6SRG5TOw5SNu3/B2/H8ukseQy8J9lSj07rC9w5f0p/JdJFe25tO5jwhAO13y+mvI11exyBWDNFGs0pABAayURx29dS4QQA4hjzL2WPo7D4QrgWg3gmmMHcba8glKNmhNlW1B548aUzcDhGoBr3c+D4ZOgQFDgl1AgANdfQuVwjKBAUOBHK/CrQ4fEHJb2wA/n6uZbdKD27do515c3Ye+O54YO+sCJxEiIbRhzTlqCA32q7Nq1GwNXwBtLhmOPq1iqmskiYc+uDGMwWAOkw9JnewFkABw99thUzsBdjeXf+pC40UYb01lnn82Q8K47x9D1N1zPwPWySy+jNm1a0Z/+fAmDFri0cMxG5Y2oS5euDIERb/U9duMRnxucsnCYPfSQAFcbsIoVKj7Yrgt09unbl5cgI8s6ktIgjmNdL1nCnqK2m7RleLPnnnvxAAVgDNnp33j9Nb6uUg/vvjsM2uAaATwBoPFgDIBS3khCDQwYuB9/DpiF5awcPqFNG3Yw4ztwF1dWruUl98hyDtgiA3GLBafemZIayIAd9QdL0rH8HPu79tprGR5KshFRANsga/3o0aMZACNRFVyPPiy1wTliZJ5//vkMe2666SaO3Wkv351TX0PAMU8//XSGig899BC7s+GyBESzuLHxfdQ11KzrSLZ9gYFjHLi+XfJLVu6oV61ataRBgwbxDxyFn3zyKYdPQBKx774DrC8FXK31JHcvUKmsLMtxTwcMGMDtCHUB1wzXLPYLJ6vVKWh5xBFHMAS94YYbaObMWXrMAtcNgGp8DgA6adIU8YoxuMAeBL6j3aJM4Ya9884xWu5FqqhoTDvttCPXM7jOEVN24MAB7HhFyAOcDxLMIbYzkkR99dXX9NJLL9OwYUPp448/onEPP0QHDBpEBww6gP519ZX01ptvOFgk2eGLtP/gA+nU006je++5lx6fMomdOYJC8BKHHw+EqcATDIccNpSGDR9OY+8FcJ2sGal5eiHmbkT7OGjIIbRd5y4MfrfdthNts/U2dM/dd9GSxYtotz360IhRx/GEDQNXdWWfdMopDrgCKvfr15+OHeUnzULbkl4UoBqAFiFWXnn1ZY6ZPWvWLI6LjZACCFlw5ZX/4GWel1x6OU/eIMQILx9OpzhpVy5XQxdfdCFl01m6+tpradq0x2jMXXfV1yxinyMuX8+eveioo4+lzTbbjPsdxNBd9NabVLm2Ml4DvYzr6A5+a8CVXWopdloZJIxBM/5eNFkjiaD80xCImnS9ur7PmEcieUz8QuMA1W9n5lLEcaMW1VDgWrec0TEY/0lYAYWsDJVcAi3AmLzGcUWsRbhcZTm7gCkFgLIDPqCBLR+4yplEoMd6AlWdgbeBRLl/KZhRYKR80rug2v2dOfOsL479a8v7NYamOAMtwRV+t8RXAv1gHXfhBXiFuoUHsBPTSmDWXgfB1eqrsJSdrICs6qKEag62mn4ae9VAH4cKxnv4H1ytDFktTIAmN3OAUOqmOVL1jsfvcZUWm6c3Gcw1M0rw5rm6pfxUV/vdyRwHrrxPg9AKRLnn0rALrK9Ojgmo9srLB6RuYjQKGSCwmz2vzh1rx7IKEJu4VWgbx4gK/LVcVC4PpKqv24traxrKg6YlbJPzxgRXsQAXKq4EJwipMpQ3ZylcrQxg05RJZymVFojqJ6qyZFkAgvKMAperhBiQJFgCbSURlvSVPHns4rDK1bsJTS9RmH5SssHbRIHfbdXqr0qQ1ORksLivE4kT6+hiSn3Xf/a0+sz9KSZy4HCtgctVYraaw5Uhaw6gFcmyAGMRQgmrQSQ2sny/QDkGrpVUk8tziIZseROicg+4ZtPUbufh63V/CRsHBYICQYGfW4EAXH9uRcP+ggJBgZ9VgVrAVW1GTZo0pcOPOIIGDTqAY26uyzmJzwCyAGSw7BeOqpWa1EhGLfJwrRPyLmkWgNKit97iJbD2emfJEk7yhGXmyNINeDNjxjP01Zdf8DlstHEzhjGYdf/Xv67mhDQyiIpi3gH0wOGwatX3dPMttwhwveQSBkCXXHoptWvfnp10PP7TUAmAUABPFosUoQaQHAshBcYpcI3nqWqIE4pot913p+OOO4G+/vor+u9//0ufL41AoV+QMlAnartJO3Z8HnjgwfT666/xNSB5EOKLjh//kLiFly+vlejIygC6AZY0b9GCE3s1bboRNWvenKEqligjLiQgLMoLIBXQBsAaIHf1mtV8HMS5RPkB9H744YcSz7QBwJXLuFhkGN6zZ086+eST2WkH9yjgpkDzCKxgyTISLAFuI2YnHJU2uLcBKv7GOQOQAuJhu5tvvtkB+CScra9xIOP9Kaecws7h66+/np2Edt6lXbE+eKtv766W84atW7daL+CKMtp3370ZQKIc4FiENjivOXPm0MyZM3kpN+BM/FxLAVdFjOk0Q04AV7g0AfDgEoZrEQN3QE7ANABslB3egyv5qKOOYicrkocJBChy/Tn33HMZDP7jH1fSBx986BIcycBb4AUcmggRkc8XuM4vWYJ4yQhV0JbdtoD+7HDLZDjcAcoETnG0SXvhveeff4Hmzp1HJ5xwPG26aXu6a8wYGjZ0KIc8uObKv9Onn37C++H2z0tciX41bDiNGn0c3Xn77fTktMcIMTJ5SSvLIaihcQUSn8kAHBB16LDh6nCd7I7vBt/ac2Fw3mHLDhxWAPD30F8NrQVcR44+jp6b8xyNe+B+/laLli3ppJNPYcANh2tJ4LpqJS/7tlfvnXfmBFgoowsuvIhDnFgMVwOugKqXXHIZTxq9tvBV/mo2W0Z77b03de7chS6+6IKfBFwRCgFJwQ46eAjNnfscPTxuHJ9TqakHiz0ry9uJfnvWybQ9hxRw9k5p80r6+D4iNtdo0sriRtv7CnOS7ZH/1hUX4jJTP2Gc1HqNtDZwlYvwQa8/hfHTgWusT498mDGnKTghV0uct8avFeCqcUQ53EAEA4U9JqGrv7LA6o8F5zSIpwDXg2NSLAb/NK6r0y8qYd/VmgSt0h9ovEsNX2PjXJ74AAAgAElEQVQJm6JkV+IohNuSzYgKsRiMqitW4J85jC3Iras4agfVuKw2LWwQlUGrhgpQV5+FWnDA2kt4Bf2cc5VhkiQVioCrHNcmnJ3eXKByDzAkJsDV7gte32sOVj80tz30uIohK4bwPx+TO/DpwT7RXVaS+HFV7X2/j4omHaV8Re/Isew7i93VaHFL1xhv3Xz9emkx4MpuSnMRm2Nbn+88OC6TDFpvbd/mxGRNpORlPkEcpexi5bioiK+a4biucLVy3coIcEW4AIGq4nLlHt2cqhxmQQBrKoPPyyQsgAtzAV3wt7msNWSAu3apnT76LP1MIIXpf+ZAq9/7JGJL+32D1AF9adKrhkDXUsCVa67rH6wdaTgMc7ha0qwiQgpUUZGBayUVAVwRcgAO1yISZmnCLZ2UAHCtqhLgihAOZeUSw7XYqBk1blxB2Uya2u0SgGusbMMfQYGgwC+uQACuv7jk4YBBgaDA+ihQl8MVcObYESNpn332ZSCDrN+OmJY4AJK07LjTTvTpJ5/QrbfdwrFNaz8cyhfN4coxXB98gJbWASEBVg8/4kiaOPFRzvIN8CdJn0YxbHhk/MMucYs8cMbBU0VFE7r5llvV4fpnarZxMzrq6KOpRctWHK5g6WefMHDt06cfL1/G8t0PP3yflyd36LAFbb9Dd3puzhyaMWN6dMVxu0dMCRv2+kOXQw49lIYNO5xefPEFTr6Fa67rhTAJgw6QeLLvvfcu3XrrrexqPHz4EbTnXnuJM3fqVJr+zHT64ou4UxbXD4C56y670m9+ewHrAniMJcaIpVmpQHXN6jXUftP2XAbPL1hA06dPp9U//EArV61gtye+J69IT3GoxB2uERg1R5J8BfUGYQsQygFhAAAK77rrLg0lIOM6n4/gnHHdALscSzA29hMlsR/AW/yLpFaoj7Wdb0kcJE7G5AtxTeHexAAWMBCJj9b9KoWZ1vWNCH4IcI2SZi1aVNrhinOBG3afffamAQP2ZdiKZG04t912241DC+BzuFGffPJJBndwkJeCzdHEiECRrl270DHHHMMaA64CfgO4Y59Ysg5Aj3itKCcDuYgdi8RqV199NQNPBpVpYlCKuK2IyXrFFVdQLmfLeaWuAF6gPPv27csuYiTluummm7le4bw233wz2m+/gbTddp0ZtrZv347drmiL2AZgHY5K1EHA5meemcHHB2w/9NAhfP0oPzhb77v3bg7lwTWVB/JyvQCu6B/+fdONNGfmDIa+UqngvN2SwxNgUgODbiTtg7sdkPOR8Q/Ro+PHax20umNlb5hIwC6S6Q0//MiSDtfPPv2UYzXjhdAj+w4cSD98/32dwHXFqpUlJ7N69OhOF138ewWucLgOcQ5XANc/X3IZ3XTjDfTUk0/wsTDZhTLbe58BceD6+GO8CmB9XqgTiD2722670/33jaXHH3uMI0aX6t/MSWkQ53wGrp2EixqA0S/GnJnqgrRNuOdWmCoJkOJAQ5qyLXf3k/ckbIixebDawFUwl8Q85D3GHLI/DbjKpFnUXziwyZEVLBQAGKvAP4034GIgC3C12KIaf5UtqNojm/vShRXwHMBWyXVZOCckU+DF7UPDBvhX6EJs+lGD3H7kWux6orAAWtLqXBVQKKAsnfESY3ERqVtTmZfcnzX+rF6UJcVi9MaxPqU8WUWuHOJijeqOHy7AZSJzIQXYIQwNDVgjIRnCNXCiKtFSYKCFEdB7HS//jmq4RODV+57kbdc7ooQv8cuWdZSeSO9tdlXq8rbPLAeWwtoIkkrIADZiKmRlPd3Sdfk9iptrLliOmhtrK1Ye0n7kPzGY6/CxfMZ11mtrfM2mg5cYLP58pS5sjpUr9cG0smcwqe8K97UumKtcU2lJGAGZ9lY4L2FtsL4gzwmtMgxfAVsZ3iOZFQPXMnGxalgBwFfEcJW4tbKthB4wkBv1HRIWSf9WYGsL8lVJ11X6XYn/KGGa1Qra6nzMUadSJ7D1HoQEvms5lJzWinpv7C+qp16/4Dvp1e2Neg9nayFXxf/CxcoO16IC13wlQ1feplhFqWKefzJqSca9M1dTyRPy1bk8JykrK6+gNByuZS3YkADg2n7XEFJgfe6vYdugQFDg51cgANefX9Owx6BAUOBnVKA+4IqEKddcfZVk3q7l1ohOZPMttqChQ4cx2Lv11lvcMuVSpxoB128ZuALONmvejDNrt2zVkqEkwhIAxiCBDGbS/3PbLdSovJzOOOMsfgCEuxVuPxmXxUbZ7pBJ4IpBI8IRdOu2Pe23//40Z/ZszmY+/PAjaKutOtKNN1zPya+wv2bNmrPLDCESvtGs4+uSvdYZFMUReNrpZ3BCnXvvvYemT3+a1qxeHTtndvplM9SlcxcaMuRQdsTCWYoEXgBuGDwCtB544EF0wODBDItmzphBU6ZM4mXw/vXjwR3u3QMOGMyAfOWqlZxYDMAHrlXE0QXMw9LyU049naY//TQn/cnnELsr+ZJ3nEtFnSQWx1UGErrskuBqLaMtO3RgZ+vgwYN5OTzco/fffz+HC/BfPnS1AUkSVsiAMcUgCaEJkOgKy+DhbkVYgfj2MuiLv+T8/YES9jV8+HA+vwULFnCSLOwresWB/U9rZoCopYBrnNgDPG6xxeZcJgCgK1eu4KRgSPoE8AgICciIJeWIbYo4swj1gHAQ+DwJXa0tZDJZhq2HHXYYJwUDrEQYACzTxzaArkhg1atXL3rwwQe5LZm7C4nJLrjgApo6dSrdccedrG15eRkNGzaMhgwZwrGR4UZmasnLd0UpLHsF2AXgRYgOQONx4x5WGTEhkOX2h3aJpFhDhhzMwHfatGm0cOFCQtgI7B/XhomAzz5bSqtW/UAdttiCzjzrDNpqqy0ZlN/y75towbznqKqqWvZt4VaLRIcNH85g8rZbb6EZTz/lwkRs2bEjL5HHZADgbi6fJ4QfQRsty2bpzTffoGefeYbbPyaA0CZs59Y2eGCeIg6/MXy4AdcxGlJgDw4pAPctx8XlsIPizn5t4UK6z4vhiuRXnHxq6lRaweE6Eq2vWKQeO+6owPVZ7gtKAdeJj07g5GF4NSprRAMHDuRJot9ddAG7wTikwOOP0d3rEVIAZ4KVAEMOPYS6d+9BkydNpOdmz5a+wIc1XuMwWID68JszT4yAq0UWNMpXa3mt7NHeBrCPJnK8VilWSF0O7bVzv8nbvclJGZWadWSGhexa5OhJO2Lpe0mpvqCu3sLaJJCdxQPW9EGiCOLacmgB7FVgYgy2qhuTndsRzYtCE7gkWMokvWRZIpSdLeAjltHH476ysRZnYrnCSgBXg1Jo0wzt0kRZhl4Wp1RisIqLFZ/DHS+OTAGHfvmJyVA6CgGr8iMITja15FfmeFV1izl23lmyLPZKcwBcQFQNycBg0MIziDsYMXEZMnMiMoW02s6sj7QkZnwGDLIi17Ql2pNQJQoGDXwnW4IHJl11smLQ5GQcZ1pd9TiWOX4FiEY/op0A7EjDOHzlux2HGJBz4++7e10UQiCaoJBy4q7SJjWsV/ZDapjkbnLAoGmssUvICyHXDrhy8FO2jsIjyd5j9S5LoiurT5LITWPMsq56vexald8LqTLKp8oY8LGb1YArJ73KKnTVxFUcFgDJsgS4SlIw+RFdtO+wRmEAWnoe77kBS+njzxDR5AT6pahNxTpDd5eI13frKyVO7rpffNw6nmHX5bB1Z+Qc7JFDO4V6n89TDiEF8mslZEBOEmYBuHLMVsRwzVdSHiEFCtUMW9MMXaVtov+pqami6qpKqqrJUzGdoWyjCko3ak6pshYckgfPL5vuFoBrfWUcPg8KBAU2rAIBuG5YfcPegwJBgZ+oAICr/zL3B5yKAANIzvLCC89L7NDkWFRsKPz/jZs1Y7ADKAbYsXz5d7UeRREbcKOmG7ET9rChw6mmppqBQSadobabbMLxYrEMF8uen3pyGq1Yvpwdn3ClwiG62Wab02abbsZJZOAiqy9ruw9cL7/sErfcHctuR48+jqEgQNROPXsy6EIGcADJH4vdfPCLZfWIwWpZyq+//jpatOitxNJQySbfq3dvGjz4IOrUaVtORvTooxNcqARWWJfp7733PvSroUOpwxYdaP78uTRp4iRasqS0a7LUcjcrZ4QoOOnkU+n9997juLJx1228kHlMpe5hDH7E6RQtc2zRojm1a9+OOnbcmnr36sVL9RGqQBIzTeKQBb4uBlRsqWSp6mswFceBqxLuVjgfH330UYZ48Vcp2Kr10vPkYdyz4447srsVUOzuu++mefPmxWMN19OWEFsUy+VRtg15ISzH8OHDuE4hGZg4XCN9sdS8W7dutPfeezH4BPScNu0JWrBgvktmhWFhWVkj2mmnHgwjcXwsvwcMRZIxwL3koAyQD+UwZMghtPXWHemVV16h8eMfoaVLP3cuYqlXBWrbtg2Xv8SvFYCK5fwIt4DYyVdddTU7xLt06UznnHMOQ164W6XOmO9RQorAgQyYjQRdAMPQ+KOPMCkgLcqW72ICBQ5bxGbFC7AV9R7AFXUT4ScAXGtqAD1x/WV03nnn0p579ucJkH/87a/0/rvvekWgkwNEHB5g5Ojj6d57xtDUyZMcOD3717+hgQP3pyefeJxef+01LnfUgz369OP2n6vJ0Zq1a+jNN16nl196ieOVwkUeObs0ezZCRSSA69uLF9HuewC4juaY1OaaxkRJz5160pdffsHAlUMK9N+T+1UA18emTCE4XEu9uvfoQRezwxXAdWytGK5wuC5b9jWHHMELdQDhO6Dx7y66kPvUq/51LcdgvqcBwJXhgvbnKB+EssB1fvDee7R06VJ3inW1NtsAwLVb5076J4BjvD8p5dDyE2VFqxTiblGBUiXmVbSpC88zdB0lwpITEThkvkPrU2vrHiGW+tq3YZR14Vl3rQh7IaUkgEk6VZ3MEhQLKCqANYKv9rudr7k8I+eq7FOsj/KrJHiPzkpixgrs5KtT95pLBOUmLG2CyoCdxvlUeAXQysA1DaelQHKeLGRnYZEyLuGQuWIj4A3PovQAADmS3IrPgw2qojmnGHNOVlMf9Udcd1K24mg1EA3gihjkElLIB666jYLt6P5j56FlYW5XrViynNxQma7GYOe+hV6w+4qdXwLQ8SXr04PGSmUgivfEJOvgagRc1YXKqwhES4GtEXCNJjmx/6hcGLiqs19/E2Sop5WcjLPnGvxrYUzEran9s7Vac1Ir7PdbhbWzCBDi2xo3Fe5UBq5pTr3E5tcioKlYnCVytkRuhovVmqaEEwA4xWb4fhkVMmUMXhEuII1wAnC3AsBaXFaOGYzvYN/ihGUtmFibpvqv95zqlvJrW7HijpWkD9CtLfE+IyVqY9SozYmaUn7sQa6fuSZTAsS6n/qga+2wGDLRQJY0i0MHALIqcEVIgYIA12JuLTtgi3C4ouQKBQKsRfnmiz5wzbHjGEmz0mUAri2pcXk5lWGlyu5H1Nddhs+DAkGBoMAGVSAA1w0qb9h5UCAo8FMV8IGrwVbs04ArYri+//57mr3df3KMDzWRibv9ppuyU+y2W252wFUGAPK9lq1aUZ8+fWnX3XanTp0EXAFQrIITc+VKdrrCDfn6awsZBiJ2VMvWbei3v72QOm23HTs9Zzwzne6883a3RF2uv/QTbZOKCvr3Lbe5kAL2hN+oUTk73Q4bOoyXN+fzOXrpxRfZmQs45nG6euUt5a5t1KiM3WFHHnk0bdWxI02dOpkeg5vNi2uLh+httt2W4CAesO8AatK0KYM2OMo++eSTWmAWJ4JBB9yycOQC/gFUjRv3AMPZul9WTpFGAONwAcKVOvbeu71l9bWBA1w/BlyxlBpL2+EKBCiGI3mzzTZlKIqQDIDySIb04osv0vz587lsTR/711+mKlWj7tEIjoV4toBzSKaFjPeoH/HvlKIw8SEidIPzEoAPYBPnNmHCBAac9Q1mfF0PPfRQBraoh+vzApz0gSsmHnBtu+yyC+21117sXF28eDE9+eRTtHDha5z4yCqh8KoUZbNphrOHHHIoYbk5lvUDPiMRGTsqNc4fnKNwxMIxCwD38suvMPj+9NPPYrBVzj+RNZqJm7x32mmnMTxFHQOwhW6I+wqXLMC3vGR5ZtOmTdjRCodu7969WVfoC50xdjPIbgND1CNx3m7H4QQAPlGncL5of2PGjKH58xdwOABACOx71KiR1K1bV/584oRHaMb0p7nfSL4OPHgInXjSKTThkfH08LgHJNZvKkVjH3iIstkMnXrSCfK9IlHjJk04bAriJb/yysuEfqFLly7sfn3xxefZSf7m6685qMGQqoTDFcAVkyYIf4LJqYmqD0IK7LXPPuw+xQQRAGm//v1pxMjRAlynTmGHa6nXuoBrrgZJsy6jhQtfpY8/+oivD+Cra7ftuV4lHa7rC1zRL2O5KLSHfoDsLtxHnf2tIMXzzziBgau16gawBsH23u3Ed7kmnZJ1GNkFGWmWeR+sRuvxJRkMXrX77AgONqRdR9dkaFPeKeXSt/1JMzaXoS1rF/TkL/1Pgle7Jyf/leM5sqaIJ9JRc5U5CM1uTxU53ifbEuUIuFq8UIsDmsogXADcg+Je1eCgbCRk0KruY5mH80gWG8KtLzYHqySxE/CrYIi30c8tyZoo6mCrwNgISHNCIO+H9VFgLVq55RlaBF44Cu1d+Yr9uKu8JN26XothqlcQyedNmgkYFUSrdSBa5K8OSwkXIDFuZTsXhsGc2wblVEsxFSuQVEgr7uHofeyzlkvWmKCDhPHWZ8CVobWX1IpLyepGrI2IOI4juyctu+dKwaNeSExVJL9C/FUBruIc1rAACiw5CA27ibWuGPDVhJxpRBFNZamQyVKB4WqWcL/ED4ArIY4rHw+xWjWJpwsNIOclcWC9lsd/WtyHhJvUVv/zsptYa5U/bDYoqhhR32adE08+JIGrfN13uJrbtlQfUyK3lttsXc8oUb/g9yXqIAdwzdVIUiwDrgpdC4VKSnGyrLX8WbFQQ8RJszDxIZNC7HCtrqKq6koOKQCQXtaoglLscG3Jq48QUmDz3Y9sSLcZtgkKBAWCAhtMgQBcN5i0YcdBgaDAz6GAAdckGDPg2rdPX7r1tltdvER/sOkfH7B18OADaeWqVXTbLf+mFd+ZwzWCaq3btKUjjzmGevbszZBm2ddf0/PPL6D33n2Xl+1/s2xZBOmKRcL2PXv1piGHHEqtFPTBEQvXF6AslsnLkFfOKjm4h8PVgOvll/zJFhQySGi/6WY0dNgw2n//QbR2TSV9+dUXDAo/+uAD+vzzpZwpfPWaNbGdyoDaxq21vU14MMZyXCStGjBgP9pyq60Y5CB262effeotD0VszW502NChtPPOu9K3335Dzz03h5584gl2Dsoy0lKoAk7CLO2yy6501FFH0xYdOtDkyZM4w3rpV9KbIlsBygEGd+nalR544H6aM3tWtF44YWO2MTEGgHvssQfHkkWoBcAxLA/HC8vy4YIENASgs8RO+KwUcOWy8khKckCBv7FvAL+DDjqINcEydoC/5HedtSsmQHTd2A+AHcAmXJ8ffvQRQ0NAanF1NvwFByZCJsBx2ZAXnIKIyQqnqAFXXDaSRwHeIj4r6uILL7xAM2fOYlgdudh8UC5DZWyLc8B3d9hhe3r22Wdp4sSJrA8AWY8ePahv3z4MPQHJADynT5/BDku51mSdskzctuQ4rXUPCa424Zigdo74PsIwwG25fPkKLr/mzeFq78LgFLrAhYxrQJxZOJzhQI8colGZQBdAf+wDkxBw+AKqA7qiTQMiI8wAJh4wMXPIIYfQtttuQ2+9+SZPUkD/p598gvuBZV9/xe5Amdgh2mffgXTmOefS/Hlz6abrr3UO5ttuv4snfK695ir65JOPWUvs6/DDj6TGFU3oqiv/RjXVNdS3X3+eEGrRsgVNGP8wTZ448f+wd97xclVV+18zc0sS0gi9hBIgUUINXbrSEYKg1ASkiygWfO0dX0UB9S2K+r5KEZAqSrXRBAGVHkroJUjvLbn3Tvl9nmettfc+Z87cEpK8vz/O4DX3zpw5Ze1yzv7uZz8r8bLU3mbScu2WAsuvsIJMe+975dlnnmEMqACsIkHXGH5/wYL5LIOtt96GSlgA1yuuuJwTTUWvwYAr+s39DzhArr7yCtoV4JwASTfeeAavCTYCE8ZPkFN/9GP+PjLgKpw82WyzzWXsuHGM1R23306l+uAvLd/PfgyWAuuY4LK9j0z34ZNxKWxohws5m4FcFWafnDlMNplUgK852KgdXufzC3A2OeEsyPXJifY7YidAElX92eRMaR/py/9VZKaAsf3HbTwUMOlVRGsEbM/V9JlkWwmAzKiOE+DKBFeqtAQoUvCnAAvAlZDPoCqOCkuBAJSsEDQabhlgMQ5msapwDcvR+b6DIktulyz/VyiryX8IaS2pGEBry+wE6NVqHq1hUi9hprH4/BlBY2aL4i1yDlWzpe6J3rzfzK/69vqrGNX8VLl7X86uimCVOlpSqETlqurUeAfTxFYWc8JK7dQU1FruJ/NrcPfW4PPq+wkWFA6AsxHwupQqXNU2wQGpHtNhtN1w9Zr05msTB/BYNc9eWiDg7y4mu4J6ldMbULxWFcDSyQDlYnReubq1P7NFAGzFdcGPtV5T5WoFia+qSLBowNWCRMBLywG3DLAbQFCUxkkU1dRaYtUkMRpjm9JkC5XbH2T6Byboy9Wm5BnG5yHyfSTPzydGeIpxYsO3HQy2asjbnwU1dNby2Ufos4z2GZbUrN6QRgPAFXYCAKv9UmsOSLXRL83WfKnAUoDq135aCgC4or25zQomNQb6AFz7ZABtDKtNekaL0MN1aent6ZVaV1Umb14C1+E8D5bblBEoI7D4IlAC18UX23LPZQTKCCyCCKTANR34AbhCBbnNNtvKeeedK6+99qrOfEedkD6L61CI3qLIkg34kweufpq1ri5Zd93p8p5116XSdd68eXLh+ecxA3Z4+KxWCS3XWnsd2WDDjWTTzTYjhPnHrbfK0sssI1tssQVVbnffeafcd9+9tDAAqKX/Xy4eULD95PRfyJNPPC7f+sbXpau7S1ZcYUWZstbaMn399alyhafqHbffQe9TqFExCABwhfIOIBGgAT9Qp6lCNTtQh3pywoSJ9KKEUnHatPfKhhttzMzkWJp82e8vlSeeeEwalhDKY7be+hvI/gccSCiFTOC33nILk1zpK0LkoiKG5yRA9JZbbUVwA/Vn+6szUIDybuY+HyLIvviiC+XSSy7RAVc2g4w9wOvqNJT7jE03JYQDGENMsLwbmeUBxqC4RLyoKMy9soqywZfYeQIpADgA1/7+fkJFJHzKJ4qKh2kfkGCMAgiFBE4zZ84kZH7wwQflsssvZ71BwqSFe+XUM5mdZM8DS/t33313KkXgyfrCC1DnAnivSD/UlVZambAVYDR6ycbkOhGQaivDS6Hre6k4ffzxJwih33nnbfocQ8GLuEEF/Ne//lVuvvkWAr04OMvHSetILB+FL+4biTqN+KEvePPNt2j/ob7JCmVQ3w877FAqX3FMwHZAWXiwoh4Q/HBJs05UKHeocn/LLrscLQhgkbDBButzUIkkW7D5ACAHdH311Vep1gU0R4yuuvJymb7eerL33jNl4oSJctvtt8nfbvyr3DdnDn2d0QFssdX75MTPfZ5erF/78heDz+3eMz8kBxx8MPcJ72MoQjEhAqU2EvKdd86vuQ8ozTfYYCNZc8oU+dtNN8q8p9QSIah0A3CFynwt+fVZ6uHahu7YhJN42zJVWgrMVksBKN9ff/2NwraL/iFaCkQP16uvvkqe+de/OBn12quvCJLgRR9M7V3w96SlJ8l+H/nIsIErex073e2230EOP+JI9sNQ7MIOAasciieB/PQVdJ4I4DoVwNXq7CA0AUvNw1prhgv1JE3P5X2hHSO/L1seH/vM7PbqvBnrd7YfivU83HsyYMOXWqfF0z6BVWS9qEWfbWuZCaYE9abn5JYCrtB05Wv2/ejH6kvdw1XbyTBBlCkyw764kVo85M4snI0miodaGvjQlrc7VDPg6u0YcXWrAD0+rpqutea5ar6rbhngIAjaR0BV4huH4xHMqmrVQbPCVvVgjd6s+Bw+k3kgnb0ftN8TtIJHEEl71WC1kDGc0Lt80qgVnGn78lbG3807VJWr1k9kQKSpYLn0XX0FWDXMX9SRuX4c1cI8hm4Y6hLdHUy9SdDaMuDt0NG8bP05TctC64LhVOvvU/uNeE1oi/yOWRWENE4G1qnm5Y8qWVVlqnVF1a1Qpdbsc/VYBYBtALha0ja1ANDYKlBXpTb3AgU1b3IiA/AKrnZJFxWtAP6wFFDbAI27WRUEwBrLW3+zBGwsNIP89NuwKfoU9uZbhJVP+rTL+BVUKS+nwYFrGmMlz5n+YPB5qQ7ANflS2hbY31kbqzelAbjaWMAfqStwrTQBWOfTvxXQtUngOiDSxLNbI0yWYSJjoL+fK80GYN1hClcC1y5NmlUC14V7iiy/VUagjMCijUAJXBdtPMu9lREoI7CII8CkWYn6x38ncJ11qOy2++7MGN5ZDagPfvCZBBi568471FLgFVVEpQ+W+tzfkmnvXVcOPexwqlpT4LryKqsyWczUae9h9vCe3h4qEQE+7r7rThk1epRsvsWWstnmW8q6711XXn7lFXnkkYflkgsvlH8983TwC/RHUajLfvqzX1B1Bqiy0soryaqrTpbV11iTy8LnzLlb/nbjjfR0hGJznanTZPU115TVVluNgG7M6DHy5ltvyWOPPSLXXnON3H33XTYKiw+7Sy01Vrbbfkd539Zby2qTVyNofWrePLntn/+Qm2+6kXAElgUZkQPiUq1RkYj9A1gWgcrBihqgF8uHA6hLH9o5MOj8FI+Bzc677CpHHHEUs5zD7xIellwy7Qe1wUUYGElVxo2fwGXwGDGg7FadFDcAACAASURBVABdAbAAQrVohxg52FA1rMQr2B7JnKCqRJIs7A8JpK655hq1ekheHPwVfD+tbwCuAHZIAoXv33DDX+XhRx7mIGLhX7bUs1AhFwf0nfffJAiGghRL6x9++JHEr7UdgGYhl4IHqH0Ac+Fxqh6uOqCDMhEw9umnnyZcXrCgbwhIZgPTgjg69IhtOPUU1OsErISiFmAWqk6AVkB4n4bBdxvMyG4OlhWhGhZqY8BWtDEAWHjSAqgC2KK8YCOB60NbwgTOjTfeKNdDzfri8/SN23yzzWkDgIkbqLPPPvNX8tqrOhmy6uTVZIcd3y+vvPKy/PEPV9PDFXUC7XTHD3yAy+6xb8QRExwPP/Sg3Py3mzhp4y9MDAFgz3/nnaA2d/iBFrLMssvIfvt9RNaYMoXAFZYC2QQssfRRomjnALj0JJ4yRWbM2EQuv+z3ctVVV+asUfx7LSkGrrPltddeJ0Qe9EXP524ZN37ciICr9xrb7bC9Adfl5B9//7uce+6v6eVKdVrhK4LIEz92JJNmeUeSLrXNtN/AoxUcZZVqHfqRHHDNqltTZWvS/9lEXOwroro0P3kWl4XnoeTC9haJSrENwOo5pk0vglZXtRo6MmVnUK8FsWr8PlciGNzU31OoZf26LfFPkwNZ1xFFmFSxqtKQZRcSMimIo2Az3CUAPq3PIlDzMnCvVktwpVTNJkVTr1ZT4rG4LRFWsAkwz2eDrTp501QYS0W7Q9q2lHM26ZDcwPwiSVi1LP1XB6vco8sw3ebBqlGsmwZAHboyNipLdRuGoFBNEmGp4lUVwmEehvYF6muqKuIIXJ3s+Z0mgtcIXIM3sktkQ5VHlrRs/4MJL71DxEkg1hVOsioYpZmCebByST5+tzMkg/Vl+txG4WqAzfT0hZK1RkgKVSutBABfAV2DHQNl//FZCGXLc42J2JQxt6RBugzPeAWrCrPNO91ip0m60ruN909WJ7WkCRGzANawLTfLg1rjuQ67g9I4RfXJXdnBuU0o5nuKCOrjJ16fwukN4y6t3056qEwX6Unk3CedmfKYNCtaCihwrQK4tvpFAFzh3Wp2AwpcVTmuE2EIGTxcB7g6YwCWApWaWQqMF+l24FqRyZsfsLAdZPm9MgJlBMoILJIIlMB1kYSx3EkZgTICiysCgwPX2bL9DjvKX/7yZ2a6L37p8vcJEybI9Onry7x5T8mvfvk/8vqrr+ojYjLQ9KHRe96zrsw+7KOEKQG4VkTWnLKWfPTwI2Xi0pPk8cceZZKpOXffLS+88Jw06rpkyqHF9PXWl+nT12OyLSwTfnrevOhRZ8/Qo0aNkX//3skKBfv7qY574fnnqX4DIHrgvnsz6loMdHpHj6bycOWVVqLqdfnlV6Dn4403/lXmPflElmNWhLP8226/A4ErliQ//thj8sDc++Xhhx6St998y9QsHGYl6pgETnLFWSeQMXSpZyzGbHN9XG4jsJmdAc5tPGMTxgIxduDruhCcEdUswesNA7MaQU66nC09zlDA1etCXv3lyxxxgoCRa6+9NpfFQ9l8/fXXB9jaaamuX1imrhnJAFhfYYUV6S8b7RqGjmvnLQYDrqyhQ+w8D5NMcWV2FekywbTO6E4j2NJYp2phlhjjF2Hp8ACwn7CfGfdk6tQ8uA8qLm3drA+9vT3y9ttv6RnyOvyaNEO6nw/ehvXAHnvszu9BSQ5lNOAwlNKog/CehfoX+5kz516qtx+4/wF5883XqIrDOLyrWqNSftvtt5cH586Vv99yM8sX38H1w3YDyyCdZoV6UamwbQPkYtsF8+fLCy++EBJrFdXLWGdVnVYIXO9/oFiFZOP5fff9sOy8yy4EvZgoWdC3QM4841fy91tvNW/spMrY0tvpG2STZsFaY/bsQzn5gGX+g8yn8BxhKbDTLrvIn//0R/nNOefk6mRxHfQaNnm1yVxdMGbMaCqaYeWABIa8/sKuKtbLzxK4rhWOp8qv9i+FuGYUg4NP2CSL57UthM3j8b2dBHdVfhRBoPdR0Vu0qLlqW3r3L/NsDVDM4kAlb8He3U80JJOK0FTboyaPwkstBxzMqsKUvpxK0TL2qNYak2vyfgGaNV8lDnSo5xXgoa204LkSRvqycq0pVKk2FWapjNJXmZhVgKvlQ8Iry19vCla3C9BranIViAJVJMACjIvXh1Ph9blScpDyUYan2Ihg0tkrnQk8GurHrFdCgwSbbnQQqZ/5RIqD1AC9HAICuVZg95ImunJLAVvuTqCqNg3cJ8PvdgJRGav2AP6oQJRr56Bn4teRVp0ULYb5CKsX3p7jXnAsKFBd+43dQqWKcwMgVQsAVZlX6LXKs1DKrrHg97sVrBps5jYt/a5aJyh0xfMCvhufIfQywiQDlcpWBklz05U2dr30Z3VgDfBq2cf4tXivTZ89LD2cRc/sLaB4ZeAifDa261r8BGeqV64Wk5LU8FVvwv6el5FZb1iFimUVlNHtVNXSqQ2/m4Gi2baOXZ+2HU2C1xRabKC/gyKVPwOaFKsxXyqNfqnQp7Wf6lah1UCferw2+9mWdaWYdUTNJu/JClzrAbhWe8ZLs3sCJyVrtRK4Dr8Ayy3LCJQRWFwRKIHr4opsud8yAmUEFkkE9t5rz7CfFHx1d+vyf/h13nTTTQGo5BV3VXt6Hjt+vKwzdSqfpjFA5xLfIuDaqsikZSbJutPXk/kL5suDDzwgb731Jp+De0f1cjk+jgGogGX8DWYqb39BhbbKqpNl0rKTZM5ddwUgm4oWsBxt8y235JIonObyyy1LtS4sDKDOVG+4+AoCGBuj4Rjjxo/nBgDI+e31Alu0FACYxfJ37H/+/HcShRce2B24Fo/jdaXj8KBrNqN33F8RLBqsgtS6dDkgEvCEkWcyINGhSUwYgkd9LuvDEr+wBM9USx3UpunxO8FW16ekdQ/bApQSilHBGWNTDF3bbQqyyrEY3mGGuSB0DmHeLXAtLhUFlf6ZLxvOA9M8WMpEuK1yZQennWpDbAO6ND3GWtXNMbGW7yELXWM83IogLSMHQ55ZfPz4cVTEYt+wIcBkRqqmheoVNgMAqI8++hiX3Kt340AArkzU06pwsuX1119ju0vP3aFvfgJAVdFaF1IwzLpuGaWzdTvCY48ljjN6zCh6146fMFHuv/deeeXlV9qgYtoPTZmyFpPcQb2NF5S1c+bcQzVw5hwjG5IVVlxBdnz/TvLYo4/IHXfeLmusMYXWDYC0zz37bKYw8wAGLReK3q223lrmPfWUPDR3btrLFXRCsZ5FlbubLlpEHFSlirp45wj7TIEr4h1VerpxjHsWN7RDwfb6mln0TeLg2CFtF46gFBpof2nvBfDqPVtRm2iP5mD9aOfPNKahLVQVhPo9oxOEZptLgKvHDP/GpfYOXBOPV2IXABcHrqjr6lEZrBUcNhmMZA/fwiSGtnqAQ13urMnwYrxNMhuIn93TmGAHAEeBq9oEILYOXHnWAQTpOnKFOmoVYLYAaN/SYFZ0quEbtr+g0nWPUYu2N+IOwVfHV09m5d9JFL/JfU7bqSk2qXKFf07a7iMQzd/DXHlZqyhoDkrUTBIsrQcpkHVvXGeoCjLVK9d/x1nHNqH75rnmLCG8vTIktBiIk7nJU4cBXqhFkXgKMBpKUz+uKlIBXgXWEUh85bWG22h90KRvsA3oCSpWBZOsPVSk8ofeFFC3At5au7dz13qsbRLlz+dHn0SwZtyqGBwF/DN7A5yTK2+j0jPQafMw1f5AJx2ipQDrZ1i9o7+zTHyyIZkM98+87eq9zq8xdtB8P0wWOUA3oB6rHM853I+8TK1gRgpc2x2for0IQKu3NW1bULcqcGVSrDosBPql2oLCFWpW9W4FdG2YyrXCm7VagbDfbLWocKWlAJJvUeE6Rio946XVNUFGjQZwLT1cF+7+UH6rjEAZgUUZgRK4LspolvsqI1BGYJFHoBNwjQ+egwwp+YDvD7lxu07o0BNVhAfHnEogDqB9D77v7IOsD0IdkA53iJw+sGYHI6l20AfpDtiy19VZxZksD02+2gZCbXdtMRomCewU247nlbmMhOikxZoJRhwgccgdhGQArl1SxYAqAa4cyBQsSeeAMVyTH2Bw/9ahFLL5mugDXD1W9tN4SunFxYH08BuS79gD6f8mkpyws/y2RUfpVIK+rcOhGLPcleVqUNF5+Des3Qxatzp/XyF4hDrtwCGCOlUcGs1MTljH074cWBV6UNDRLzDsP78cXOuOHk8TeTXpL9dkVnQHRMMvw6G3jMCVtSkDJWM9VoVrUHvZdrF3imXrCLBowXNbPWaHpu/6HjC5ASUuJkQWDPRllp6D3Q31UsVTdnqsqJ2kvRvbX0H1THvfgDbDdin0FFHgunb0nfRr4vbpiUcY2TnpVfYqs8C1CLbqMTRJjh4OCkdXUMa9jQy4alzSqYh89P1cssGDmjCZeQvQJ6olk+iHSStrU7ZLhUfuuem/R3WrJ9lyGKfQ1WpSM/ZV6b1PJxwsQIBabhugDp5WEc3/1soMEEcXwHsszIMVClcCGtzdDXV6Miz6h6qnJEFwAKzu06rfBSzyCRmCo+CHgEs3X9Gk6mRvV+0V1pFaiC7D5vJhX1GidV2LFoDRlqv7En+bWABsY39D5wCzJHB1qv0bFt8HBWuiBDZYh+ckTkD4dx0kBuGqWjZo6Wf9ZNPeiBgxNEIPivaltDZIw2FA1e0CkNiqCu9TAFezDMCSf1wjoDOBK2Gsq2ARQX1Pd6WfNSrdItVuKlj5YwpUhayaHEyVsPF+D/iPEw/lbCrnCjmhJ05zWAz1sdlQONj08hAA3cxFqqLb654/j9gDACcB+HsIWtImg0utTY74rq0Nut1CxnPVe0NXMVtzSZWwXvFwCZbwjHXW60dG5hs3bp+E8eu087Si57sMp+J2vY/qvZU/VIgDtjbVnxUq1jxwhcIVXq7u79pQSwFdDaDAFWrygQHzcK0PEKArcDUP11GjpKu7KqtuVibNGup+XH5eRqCMwOKNQAlcF298y72XESgj8C4j0Bm4Dr1jDPw7efQVfTvNDOwDi8HxU/FANiyrHIpd5U4iD1zDx9HazRRB4Yk2s4fBgKB+lgCL4rW3cbl1AleKVZtDxz/dIgN2OgKZAqBSEGIfvOkgXmNBlQcGbAG4RnVFpzPNXpcOuIquNcbVAWHc41AQdij1a5HKcWSRLapkQxGvOFDKHisFlJ3OYjDgmj/u8BvAwtQxz3ycKlBZG1J/wkwlLAauCu6RMdmWO/I7qn1MfSnTXUUFkarOAFwrFVXjAboWksGRFWzb1qqAba+jaeycZdmCU9tHOxy3UhzWwvShACq5WfIaavt4DVmP0KHaqbeVoepKBrHmfFU/i6RZ09YJEE/jFGlyBHrxbIYLXFW3qC9XU2chruvYoNQyhWZIAqffjbAuXkWH+SIeR4+n3pN25EFqWb49phNMVt+D12O2njnMVCaDJdp6dAWFqe+sKzUduvqEiB6b8DJcWlILTQGpnqFKbgBB+a30XyopU2SpsdTs5VEnCGViBcmIOBFikDuBXOZ5YDAVgNVsAgBfDbyGbQjiEksETWFv14+jpsvI8+HPQqmI1fx9pap+Lwsw05PHM1amygx9mwPG6L2qCd1sn1aGLvbmGXqfaJUmdlEK5nAFnKp0eJfAyDhxGCdzPNredFS4rAVLeBluBb4qAbPfri7VVSiVmqlT4dBKaGqeqGYdoNYC+h0AV7UDACitMkGSTjKopUAKXJuwDCC4xf7ivnU/DitjH62J67QdNQwGugqTfU40HFZwzP8lk3AGM7Xkk7pg0FGV4xHSBoWmudJrorjcvZMPg67EjsnKuJLBbQtM3eplq43Fnlzd99aqo35kzy8GzdkeY5WJE3VJlxj7FGuLeZhs/U/oWbwrtTd80lInJGNyOSS8atYb0qr3S7O+QFp1BawV3EdbfVJx4EqlKywH6kyaFRPZocmrhys8w6FwRb1what0LS2jAVy7arLy5h8ZpE8sPyojUEagjMDij0AJXBd/jMsjlBEoI/AuItAGXGnJOhRQskffEQJXV105i/SFWsWnn55DHMjyAdOee4d3lnHveVCRBxl5P9ShYF/m89wTcRCLJYQhPo7HZX951eDQRWnIoC2BTO6bHOHkAYAOejJvO23IqSB94JoFrtHfLQ4U2s94MGCTgVeFpGMoFWxRhLJLQNMt3j1wHbpECiJgb+Vr6FD+rlY+QTUcB63pwCwyrPzng5/rUCAt/20Hrhw4mv1GCuWiCrVDC7Y6SGUUoWmagdyyd/tyz6QuhP2yEipwbWEZJLwSK1UBR+Arrd7eKSxMcfnu/g+Aa/sy0fYLWBjMPlTflR5lpPUi1tL2Luazxx0h0w24oqtR4JpMzAUf0KiMHx5wtR7JO9Zc3xHqpSvZwuduidFJ1dpZoZ8tiZx6sEDNTYiZ1CX/foyv+Yqy2Wqppqo32mIYkFOoZiDJYJX+FZMFBkUb24eCOH9PJWoOQp3OqOIXUEXvow5cUyWwl26yrJuqOYOwbjNK/00oVz0hkQNVO6b5r2qiq7r5z6qSlX2JL1s2KKbMzcGo13in0+mqCj0/vy95J5Cd+E07iJi4jBMRtlSeIsMAvlKwqpBR/VRtyb2fBv9NJg/s/RqsG4LqVdtEvJ3qZ7iCzFUEWuupqRx0Ry0my9OKQ7u35Pz57OVPFHrPVGgK9WmP2hN04U0FrQpc1asVILYBD1aqb9VOgIpXfB9qX1en0p/AgCvVt6qMBXCFTyv3y2xf9m+aECusjLE6hnJvNaUBJWajoWrKUBfMQsItnoyOWwuxa7NJD8TaJiKUt3pdMXWnqTNhOeNersDHbS/AVlpB6Geq0nUiripaxsztHtCThVUX0ec41L+wF0uCZv1e/hmzvU/wd2Iv71Ujf86Z211y3TqBUTfrDlO9ArgiEWq9X1oDC+jjSuBqlgLVJgAsQCvsBvB7nXYCGjU9F+wXyVT7+/sIXuHp2907RqrdULguLaNHj5KuWk1W2vzD7+KuW361jEAZgTIC7z4CJXB99zEs91BGoIzAYoxAO3DFYx0eRoc+6EgVrj6UCw+dQx8is8XCKlt9J1j8lj7eussX30sSErQ/Ats7g0ihUsDhD/qFIMNoc15NNzzoEX0V8wU0EsDiSrHwiN+hrDnENpClfnWWCMOXmRr8SBfbDqU4TQs0wIEEPHDwk4O/+WoSlsPmPij63lD7GmEVLNi8Ta5i2/j7aXCH0agMGEWgkImYC2xM5jYy4Dqc2GbLRxPVsXmEBD06sE1Vrp1irHUyS0XxXgPJPKhic7juyyLjfuOBK+b1COAqaimAD4vYdQa6jhxTLmmF63Bg68LUz6H6gqFUvEMdMyCOgup84nF5S4HcUnzjX95Hsk46VfKOOPybrzvqLIkuND8nGIAr65wDFrXEsBpsnVlewZwFrm0M3+o69pqtcl5/9RuqzDOfzQDc4t5cxchvpTvyZESF/V5UZ4ZeJqnjof+0thmgZbqEOnhZmpJVyWyyxD7aL2iswlSbAlkqEBWQ8hohAITalUAVy5jVY91V6Nqu4SFpajtOsgDMavIiVbmb+jjtW6IO2iCaL8t3+5FcXeB3tf9T1a7XWl/2r/CMvUWA2LoNE0cls6/uQap9WkyWxJiblYDuPx4n8FL2R/BotX37aXl5WvnqVVhvmGk33kemqCs8QRhcdlCP4+teeNRkpYHCwpq0ar2ErjUeUNWa+I+VjmBUE1kRqkKhSsiqytYm/4XHq77HOqteCmY/rPtRsNsVzgEQFjjZq2aExMGEN5lw0+XuhK7u2UvfXq+T7umq8XCTBah7eb3B5kjrbZgvDpMLSXO3sgBwDSEPLB91WQGjbha9enmNAMyesMtaPoG1GvBGG45QHtpyqPx2UJsoXDv1qaHehgkcpiIbwcuS6VkbgzKYE5RoZ/BwHYDCdT5VrtIYkIqoh2u1CZWrAdcGYKx5MVP1q20HSbcAWpEMlh6uAuA6Wmo9E0W6JsooA64rbrrfCM633LSMQBmBMgKLPgIlcF30MS33WEagjMAijEAeuOLJmn5rVFPkfTgxiEoGkQXcIw5whwZnI72MJQlcE42NJeDwgaiPSXNAJxlE+bK4oJiwC81GTgfphDzJdwlhOgJHB65JIoZBIHDn+Hbwck2/AG+9dDhi3m8BHPDyFcz7YCX9evYa2qFkEWxt/46PXvPwLP6dha8eyM6K15HWuaG3x/AoqRthaFcEXIfem24Ra187PIt+ku3geWigOxIAnW/LniXdy24w6Bphq8fB6roB10bDBroGMtyLLiQi8TZA8RPAToN+0bWQwGW4sbTtOlh85PcyLGgfIJkDby9/g2+5GtF2DCveoUtruNeo0GYo0BrrVvGRh1M3eKWDnPiJHz8yq3BNgGJ6/JZEmJ8mtmpX4Cd9QACC2bgo4FHQp36NdqT89snfXr2iMjahN8F4IHcXaLtuf0P/9brLpfpUHEZ04v2mdpjoN+07/Md/Lw5splwT4KpLr/W8sY0vy1eLAPfFjD6PJoP1rFwGiW1y1fbB75nFQMxYDoWrKld5zwq+zgbPyMigYHSVK1Ssfk74jiXKchWr337SlfFJkYYi9KXdLQWO2b4xjXhUsTKsyr4VitlyeEe8eA8q+eBFSxWnKbETBWMolUS5qs9DUdPof7vHq55ffoWGIUN7nvJtQpW177D2JvHgc1bwJVDoqUv7VU2q9gAGk6lexefd0qr2EIYSAhOq2uSEWQqE5FhmH+BQlr6uULsy8ZVNrvL4BlnDXUkhrFsH6CRV7PeSxhdU1OrdG8E7bCiomMb7TJCm9UoTvhnYZ5eWqn+1UHm81Dfe7DH0mSt9TnCQ7eVl9xvG1UPbsARpeMsBtsU61B3XJZvtAMtAwa/f/5yV+t1A64DFpMOzXJi0tLjGGp7eF91k2KMazJdja6Ejg3m2OmzFpAfUw/W6NOp90giWAgCtA1Jt9RO4ImEWFa5ISNmsiyqB46QCJkbr9Tp9XAdgTyAV6ekx4No9UXppKVCV5WfsO9wbVbldGYEyAmUEFksESuC6WMJa7rSMQBmBRRWBmXt9MDyn0jcLgxvL1MvhQ+aBMesJqI/j6SAxBU+L6gyTZ0t7oOYc/ELQikEVrm1aPFe9qgZC1bD2QG8DxsyV+yA7DICj16U+XCcPzT50NOCaLjtT1XCni1tywJVQLQBXKDssqUbQ6WTLOn/O2b+zUNIBQqq0a7/mOHzJ1qT2OpYFTUsaumbLSpfP5wHxu2sL+f2FwVwbgOoUs+zxhwPWis447+naSekaAVgWSLqClGCIP7acs+KLGBXs+PmRnUA1CEVUq042UDMp2RAi6PbTf5fANa8KjYrFWN/8oEP1gote2Yo4DqfepQCxPURePoPVj4x9ZEElAXBd7z1TDSOZGrlgu3bgio1cXWVewNaOUhVbVK+mzEFhoGfWDiWSs6sw/an3vmEHoZaaMjSWdXs7TvvxuJ0qIyO81TPAEtzQ6wd4VgxcjRMmfX8ERoX9SXo7ConpfFk1YmFqVUtKxXt6gFn+u/7LF5WwLakaTCUASuKnuawUnDLRFdsukvJEyNpIPvNJx6C447ELwJzXlJDAyqavuC3OIvVvTZJ6OeDmLhUAKgC1mAevVCgODYYHOwv3RVDyVm1Fu4i2uk/gqvfvKpbnJz7kCt4oa7T7ewpbIz3V+pXWJbcKcEU090pIbMiLilEFekSnCltruAdjKb8qUgGOqaYkE0UMesJyf3xWpV2AmffCc7SCpFk1kS7sR+EtrQQcxlqCLNuhTSCYepWXo89/+jwUzDO0CuVZZ6h/BtxRTwDl4fsLGwqDgi0oW81ugAnWDNRbpdS5iaBjzrZ5eHqHPtd9jtkJuFNv6u2gJ16hxYJK5CuVBsvOAanC7AhSdTv399XvBK/eHJz3R1KtPziGBcTBa2a1h6t19dr0DDo8T8VuQJuptVffvU5+Wow9KRkANmF2Alzh2dpw4KoKVwJXWA20Bnh/pXI92FZoGwd0HRjok/46vcaktxvAdYI0u5eW3lG90t1VlWU3/tC7e8Apv11GoIxAGYF3GYESuL7LAJZfLyNQRmDxRmDmXnuHhzgOgqkmiUkz8gOQdPDHWf4ELvmyu8V7xvHZfiRgKzMYsxOkoiJ5FTEZhyP6OOxgyFQjSpYyg2qek6kuUio8WByxfM1f/z8CV11KpwO9uOBtJMDVhxWp51q2lowEuLryMoLHbBnk9mx/FifsWnR1dWQLAUd6XK3rWfVL+p7ub3jAlVt28Csd7LwcuLrCNdMXpAPQIB/0c4reh/5dXaWsgzoM8tRPUQfcfn78pakJt5qtAalVKwSuI4atbKbDm6Epgo1FsVKlFSCJg5VYB4fC7YsWuHq9+P8NuOLeAJBVHI3OCldVtjlnyNQx7qrdjzGT5MkT8LDyWK+dLLEvQn58L8BdV3kNVV8iKtFl3qGbMaBDvW3m3hDaZ4HCdTDgqqcXFeJ6acEk0+w+IGpz+KLXTS1gUBcmXrbmyUqA6n0K92dLrAm5YBtgykNPamVZzBXw2FJmKBS5GqIpjdR6wMORQOw8dgz4P7QhA5HhdqH3G5/4U5RlPV2mv7EET2YHEJZ8GyTUVfE55akpRnEdUM27wjAqn00JmahazaAg9j8md2UpR5Gtn6H+GxaTpP2DGsgGNGirXHidVbyvsBRQlCpW+71S62aiKrcAiDY/DlyhcMXS/i7tJwlcwWpbhKoArvh+paagljARx8PvLXzP1Z0KJYm3IZG16LDM8V8oU71wFZc6uI82Aio1Nn9R1B3UI/PyporawaAlTCOwt/arnsHWt3ISTgtCj2L125uX+xVbk9AyzBgdWXvAuwDV5u9a1XuP1hf1uG0HrhYnrweuTGd8Y12MHQB2136Pyj43W31MO43cc2S6v8xmKdk2ZTnbo/syW9umpUBjQBoNV7j2mboVlgJ1qQC4l6Df6gAAIABJREFU0magX1rNfmv76mmLyHH6xVajQOHaX28wNr1do6WaAtdaVZbZeJ/C0y3fLCNQRqCMwJKKQAlcl1Sky+OUESgjsFARiMDVE2yoGpGKoQKy4Q+O/riZGU5zdjx5hwkO8q+hcMRCXca7/hLOKuPp6g/TYcDkSteo7LD1nNwyHbSHiw4ih4IopEtfFwK4ctjhageDZ9kg5KQRmQ8LLAVyvgYEY1aaqm7F0jp3onP0F5HC4ApXPXgnQF6sqOsED1NfRo98DtKFa03j3mmb4VQd309R3c2X7VCgZjjHa98mwtUIjmM8I/xZKOl3m5K9+BzTJFpeng5QWRJtqp9YhoSqSZ1XOOTJuFTGxIG7J04JbapCD0iRutRquhx4oYCrXxKLsHMZDQZcfRd+nQG4DlK3i7q/RYfm00mPTsA1X2cHv/ao2oxtNo3J0ArXo6hwdfdFxWUF9TljKZCdvHHgGqVzugdltwXA1VdkcDeJatOBK8FPvDdxTiwFHMnpaR2PfWe2rsWJo1iH0jpu52lfGglwTeuWRT5bT3ntnsE9AmJNmGPKw+Cz7OpWeGXaUv+w5FpBF8GX+bvCj5VqQSjcEF/8TVirfS3aaqOBZeAAsnGiJB7btrM45+883u7zNVGbosJH1yR6TXBfVVWvakRUUergNCaqokrV1J6qVlQlonuP+up8ZXZWhgblcG4AkqqjDQiY2Int1K2VNJWWqV11H7xOB3BpLU9uF/6r2vPY8nQCVqs39i/gKs/XQagAjqrvKv1Ua+qbSmjq1xqSVqnKFdDUt8fkVKXSxXNUz2tMmmrSLPUnjfdzMlWev1sF6N/NkLRLbabCUv6kjYWpeXbmvqw/p45GQieuUjAwSP9W317rl3v/qqOFKTStyidT7Dno6uXjGDbpJ1x9rDXGmhfqidYV7tqVyQWgVUE39m/+t8n9jaXv1gIdnvHSPhMTT6npdAbUmrI87SHbnqUy9y4NSoTc/jyk5ROS0pnCFUmzGvX5VLNW6OEKJWu/VJBAq7FAWgSuA1Jh20a7j1YvTHIGhWu9Lv11eDVXpLdnNJNmtbqXllGjenlPXmajErgW3OLKt8oIlBFYghEogesSDHZ5qDICZQRGHoGZe+9lXluqVsUjMQdbBcuiA9YZbMl7Zm2ZP2f6iKkzbI1CqDg811Mo+k7xforB3WAxyaIAXVTZDiq5lZ1LEZS1cdmIXQ4cbrilgCtoeDhTNKVnr+pZWzDnSlpunAOLNpgsDF3YYRrDPBJJUtpggALgiqQYybLYTFoPqGhyVz8YrE9BMWNXWJ8iyNBTtqG4lUMh+hwhiRuqvriyMeqq8rAnPUf/bKQ4rXObiGVvA0q79qjsZfRG0OgHaX+ZTD75EV4ETWm/4Eq3WJ6W0CWcUq5eGjAKpRk8HX0wrwk/vN5yv8y8jsmfBhWuXNI50svONKL2uq4UyZaZJirhweqHKsCyKsaigmANsbC39ywjKLpkU8+u7hm2tVp0qgeFLSXdG393VdiQ9cmuOygjbU9+lM8df7RMn6aWAngtNHAtuv+EBFjZ09e7luFNKqSzP6E387cNWHg9CpHjMQcDrn5cb/eOs8xbMtdnx/4y18eFbiN6PTrk7VjnTNGqZe39gQIWKg8TH1elMXVmglf/VE9IZDDaFIVMZCVNqXqiKyhcqTLUFsp986dB6wAFtAZ9ycsc9vrzQrx7tq/osAm3pJryKghcAf+0LemV2bLvcG8wkGZKRKgytR+I71drChQDAE26Zt5f3UXA7yWJML1aadK/Utup9nUhXZMDVd7jzFIgrQamwvRzcfSnCbviqyld0oTHqi9RB2ANy9lx3gpY2a8AiuJ+C7WqAViqW2uArerhinsy4CthLOJRw9FUEUx2G2wC9HlBBb1qTaD1sqaqVlPp6pnGM4bFNvmpA3Zfso++2IGr99/h3qywXmuB2VYQ3AO41nXlFGGq2lCorYCqXvl3UG3be5k+wBovkjmxiKz3Te75oc5x01A7Aqin2pd1y+LsHrg2UeiQFfthcixWmmhLEBSwVpnYnyfxCyXufr3wBk59nDs+yyZ9tFlKsf6ZcrdokUAw4XGbkErSFxC2NkRg49DQpFmwDqg0+g241qXaMksBqFtd4Wr+zJQeWNk2mg0ZaNRlgEp2kVHdo6XSM0FaXROlt7dXurqrMmnDmQt3Iyu/VUagjEAZgUUUgRK4LqJAlrspI1BGYPFEYObeHzSWiGVliXrQnvKM8cWlh67/6Qi32hVIwzpzg0mqULFvMLeILlnjEDAIBYqPMRRAaz+PFI6ZQiA38AjfsWV0rmzJ7ytYdg3rYrMb2eI5RT25uObhpH+zk1pUTz8SHpbfCEEkB9tWzjqw88QZPopNCojHy/nnFcQgC+r0/OLguBMs8vfjgGSw685cp3/Fvfw6qBCHgmqsd+HweXiVB4rY+t0C1yJAFgOavf6EKmgLGaL2dfpcl1S2v/LtLG6j5+FLiy3zuGe2th1lq112UKkDeT1nAiMDR34N/p5PdNSqLc3v4pilU5UZqv0FqJJsyIFtMXDNtr+kPhLY2LLbQY65aO0DrB8MaER7jnY26bFOGkE4xwLgnPhSuhdsgPpsqOkF6h8+4I8rHfSdzx1/jCbNsn5UE7GEXstrBhNHhdjmQKr2Pu0v9SXNvhQmGqi3LOEZRRwhj51vUt90L5YIJ5yeAshU4er7YjxIWHzjtL1k244rMaM3d5JEx+KZUcBloJHvP0smOQHnKDmoWrPAVdsQNoIdABLhmGUAY4TfcXkxMRF9WAnQPKmVZo4nNDOP5aA2NLiqIlaFX5rkKFm54M8MKIf8fSxp77E2eP9ltgEhAZNCRIbKgBYnI9kB+DJ7/cw9NanedEjmHNcOBCWjgl2FqiGOxtIUtroeOSafYzkm16GQ19etWw3C5xTo+7UYOAz3HYPx1W5pVHsIUdnX1qzu8foMuPp91jxamwSvVWkBJte6Vd0K6Ip7crAIcB9X8xH2/pGxUESsfZtN1JolbguyVoBu2gR5oOJEqwJX8wRm/2zlTChnz4lWD+IqB69b2o74PixjoHCld6snyLL2Cv/W4CuMA1olATzM9wl+LLOJ8EkVxt2aSvqsqHZXiR+rlQ+V0JbUCmXBZxdXq1qZoR7p/dBUx95rJfUtPKR6/UjOIU74aMy1d8iuCYvmVPjM2javMYJiHr5okintUYPyOJn8CMC1Lk0C1wUKXKFqhZ2AwMNVVa5NAld8hskWT7anZY2fRqMpA41+6W/g8yo9XKs946XZPUF6ekdJrVaVZTcqgWvhDat8s4xAGYElFoESuC6xUJcHKiNQRmBhIgDgyheTZaXK1rjMdyS8Lt02wqEwxMmN3osAUBHEslFqkL75Q6p6cRUZF3CLZFf8NQNb8EceMun56HCy08uXdea3iJAzj8HCoXO7dMAa4pQOvHMP1aliRs/PkkAwNAaMOpxyhhOEKysmVgowPHYY3HqSDt8+GVhmQE1nsDtsSJq75kIYavAkqk/jlzLb+wAopwD1c0kVxClcykel6DhpmNPPdZ+q1lpcr0FBu9XcdJuiGOb3odtEdVg8987AVUFpqnDzNqrf1qqc982NwFLPQfuFLHDV+qWDPV2KCnbQBTsBy73GNj+STqmoMPKqcB3dJuDEJ3u0XevxImxUlVj2mosOsziAqx7H++p8jR289yru89wfNLke90ss7iY0HknyQO+TInDNav7i+TpEy3qKZmPnKrm0Q+Ai51yIHfyZ9yNLyIGp98fWp4cJsziDkr20ZDl0lqzaMSPEVsijsD3Ww/b6wERO+XpigMfrPluA8UD1kmw7XPRYD8pWVZ4CIMZl/f67fWZJihSIOgDT+wYBdVCvInb1MNlK0AXLAUtexHbqClk/NQdjyZ0yPxHULrj2RFHpbdimTwj9jH6G9f+QI0b7EF0KbrDVlKCq2vSEVw4wFTiHlwNb64881iae58kAazJZULyFJy1bVa16fp7syM/XnyG8b0hVt56cSetAs9YlzVo3fVNZJwD1TG2JxFX0VqWnKlSolqiKy/71Pf+8WusSqHmRPMsBNMEwv2N9J84e+yccLZpI8wRmccJIn/0sNagpplkXTNmqcF77HbXt8L7fIb+rqLV+mUSS/bdvqxDWQWyEs8lcdoD52i7iMxZ/D0Df+j6zCWnZ+2yXIamiJhuL0FzLJlrSWMxySbJ0e4f34UZmk8oR4HqStnAPMKCttwiNhd1Vw8Nk9p7V+QlTe+Fs7+T3U6/XITb+vOZxdd9mKIrr+AFw7ZNWUz1cKy39AXCVVj8VsKpwherVrSC0/QRLgYEB2gqgfvZ0jxGBh2vPBOntHSXVrqosv0EJXIvu/eV7ZQTKCCy5CJTAdcnFujxSGYEyAgsRgTxw1QetJPGTLY/Cw/3SSy8tU9ZaS15+6SV57LHH2o4WHjDtk9FLjZFVVl1Vxo8fL6+88oo888wzMn/+/PA94ycd4ebKK68s66yzjjz77LPy+OOPM1sqHkU33WRTWWnllXkOc+feT5+p4b/So7YPRjKDLvpKtj8Yh23aPh8KdiTjQFM86IO1LanuADf4AB5sV6tS66rJtHXfK8stt5w8NHeuPPP002HHPT29ssGGG8r2O75fbr3lZrnppht14JWM5KO6Ih6Q2h1XtBC4qvKGdgKu9khLypWzevomBkmhg4MOG6QVFFAnaNYJGKaQNO7Oyyc5dhu4zg7cfP9tx/dloIkKSsc9PqAejnp7ZArXDAz3Ae0gMHEo4BoSiqXwIFH5sjRCnfbCc6AYoavG2s8uKeRMOUaVotadqA5j1JIs0kzQEgaRKdyKahrCI0IsbIsM6FDo1Omx2G0qJJ7/IO1k2P0A45PbUQFwTVus/+4ZxYdzrEUDXPP9CibHopc0Yx+8Joc6q6JJpixw5STCEHF2tJQvirylQHo2es5WMVk39LryS2a1frZ7v2J5vPZF+FwViQEIBmoTF6brpJTvPwdvHBYGjjo4ANF2A2uL9IpUHafVyOPqfQXKpH0SQzPMm/WGe6Wbbls9Je0ASZGHftnKnG0T6lUs88dyfygIHZY06+qJCYmi9+dc5m0wjaDeFK1YJmx2AaoSjm3R45rtL+w6A8RNyyiJr1sDJG1MgaU78FqMrF+K9xe3CzHYyjZv3q2JzyYUiK421c+1TIytRuDnvAzxZn+m96IIXbW/wmp8LT1LppSZw/T39EAKNqvSDD6sWp6edAkT1wr1PAEVdmb2ACFZFaX6mtTKrAPgvUqoSrhalQqW+xO+YsLTfVv1+BVOPuE9n7zwuqd+t1oSZoptSQjDZJEpVLUkojpe7SNc6WzPI2bvwgkxg6xRWWrw1JSvURur9gBuEeCqVhcGE/RrpUqeN+I9HN/zPpNKWl6LbevJSC15l8ludRu0HfVSUNDqE4jmd+t2DWop4KA/TnBQLc3Y62eunFWFdVQIe7nmnx1M+xzqYIpMiyZ3h+qltT4nz2dWd8P3DIp7+/Q+Qp8lUQZ1aQ0MSHOgX5qNPkLVKidW4NeK36F27ZMm/Vvxe0OqTKJnkzMEt+hHGjLQ36dJs6Qm3T1jpdU7UVq9ULj2SldXRZZfv/RwHU55ltuUESgjsPgiUALXxRfbcs9lBMoILIIIIGmWP6I7h3Hgql6u+rw5ceLSsu+++8lmm20mt9xys/z612e3wUg+yLaED2IbbbyR7LLLrrLKqpOlq6tLkOn0kYcfkauuulIeeOB+HbxyUNAZoOy2226yx54flHvvvVcuvOB8ee211zjQ3nPPvWSfffaVq6++Ui6//DJZaqmleI6vvvpqLiIjg19t4UyXcXaMtY2MWyJTp71HVl9jDS6zsnGCjQTtywkbZCKFzCsmsgJIfvjhhy2RhO0iLHkU6R01Svb7yP6y1fu2kTP+9xdy2+3/VGhREZkwYaLM/NC+svU228r5vzlPrrvmzwUK4OyCNj8Nx2qeLMOXLupwND3fJkH4DjvsIGPHjpXzzz9fnnvuuZDZOOQSLoDV+TAGdSm39fKKtCH7eZGKNg9cwyjbdCJZWDU4sLT9p+xlSLgXkWlWDZvCZ7/qDF4NVSRN1lJUzYpAs0OpTlpsDlwTUXcbXMagOHNtmhAmA0Uzg74UuqZf1D4C55Em8FFOrSp5HeBSR8bL0/+PsJbf5rJV/eHgGG6ajQFpNuv8pvu36pFcEvguO8AAhGywzp0rhAkD7aA2itc8FIxM21OR/95Iz7rFhEamicy0k7in4GE65M7TyYMihWZ+8se3z+44AIlc/r3Pffxomf6e6OGafisDXLkOWzt/w7uEOn4PcdCSMnpVr+J81LPVFXdYdhvbdZq40X0hbW+hP9I+gfc2rXzhNIsne/xs7J6VXBQATKGSFft3NWNS61n/A4jVNqj3Qa9zxsqCilQP5n6plmlOE1816tJooo2odQDjAIDKJcWelE7bpao+Pcu8Le924BqsB1yFmoXPoa9hh5GzFWEFx7Ez6TJtBYaDVW072m58Cb0BTFeO2/JvlQWaktDBaqJCxH50OT2qj8csTU/mHYxZSVh8c6039EJeB3Shub6CopV/6L2SC8Mt2RRAOq4Dy/1ZlgCpBH01KkoDVDdYx/tCtSpNU6q6LygnluDDyklN/Ov2AFHhyve9HrkCmn61qpSl0DxRsbImWFmgjqg62ZuK9W1BoWplYrBe64l5/gbfX4fwrmg1n1/2SeYdbJ6/2p4N9FPZGidE1Ns1Tvb5PYO9jU2K2G0ktOsqi9DUrLAgsUSLYYKax0AbUvUxvX0NiEd1a02qtRohNZWriaWA3xP1/uS+t1r3NOmattVM0jaH6Zk+wGanAvhPQKlNTKPHclMBn9Aa8tHC77/htuz9n7em7AQJoauvckGbHuiXxkCfqlgbClkBXAldG31ShcLVLAUAW2lfwHu2l6ElzeqPCtfunnHSGjVRmr3jpbdHLQWWXx9jiPJVRqCMQBmB/7sIlMD1/y725ZHLCJQRGEYEhgKu2AWA6UYbbSyf+eyJ0t3dLddfd62cfvpP2wapeJCsVauy+RZbyEEHH0JF7KOPPEqF6pprriGrrjqZStULLviNzJlzT9B4Ru4Rhtnc92c+c6JsudVW8t///Z/yj1tukb6BAQ4d9txzT5l96OFy0YUXyHXXXSvHf+KTMm7sOPmP//iR/OtfT9sgJAV4nQLRlKovYaxWZdy4cbL88stLT08Pv/DOO+/I8889x3/jI25+Xz6cqciBBx4kO++ym/T26veDILRNsahP0ERYKZS0B//LLvu9/PaSi6VRj8rddDntqFGj5OBZs2W7Hd4vp/7ge3L33Xerr1pFZJWVV5Hjjv+kjFlqrPzoh6fK00890Qa182IJEx8RiO34/g/IRhvPkH/8859y55132rVH4KpQsSnrr7+eHHnkkawbp5xyisybN08v2cY+WbBZAJdzCg7dPiDCjjW3SBXbjjEVumawYEbV2bk0/cCd1Lc6CovnisFtFjVYuacyaOxUCWQOXOO9qJrNYo42/eWgrTnGz6+toozFCrtINJstI5Sxnku8di2P9li0X4cuFfXlouqXyKWeXIZrOCNR9jnwSoGxA1dGF/WM8GhAqq0mVWju65iTGQ6jl+uwSeh4LGa83Kxvo8YjO+HAYW0oz86HXzTq1tiV+HCauXbaXsNRX3u5BQSj/VDOv3c4QDnAihxwPfHjR8l6bcDV+3W3QbHly0xW5K00sRGw68tYR/jy4dCOAQi03KLaV/8O7dFVr/YdVW16m3NrmCxwdQWfxiU5t9zkkcIu9IXpMuNsoXQGrllPVwc+8ds2IeZxSDyOeW2AKfUGLTfQPhy4akIiVbhKI0161ZQmkoFRVYg2ZfGn56sCttjuvQ/O+zVb557pVZGAySZcCuukKXxdlBzUgqbwTCwXqCm0pfYeeyaDMgFxnACJvrt0Hy2a0eB3vM6ld4GC+4tDf/bjuq0ey+4hSDKl5M28PnHuSTIraz+YnFSfTlcwq8KV11BFoickzTLbgNQ31GBraieg/rcAfXYs3stsfw6kfel8AlhZ+23iyhXPqk41hahuYB69NklhIVGFpFkFmBxVfVc9/1XTklv5Nm43EPsSx+o8tiXECsA0qFV9fiNU7tjBBTBsanJ6wPq5qx9sBiq65QFtak31zMk6rXeaRA3+t1E5XCN0RTmQsEaVcJgIcUV1BK4K0O2Zrc2nvB2bOgjXC0vgqz31+W1He+PBsWv23usCCK/HiUo4U8aqXIelQKPeR4UrwCogK7ydKy31b600BujfSg9XqauPcSU+cyLeWD3W398v9Qasfbqku3scFa6N3nG0FKjVoHAtLQUW/iGk/GYZgTICiyICJXBdFFEs91FGoIzAYotAHrjq47MmRvDBzLLLLicfP/4Tsummm8qCBQsIOX+WANf05FZffXU54MCDZK211parr75KbvrrDdLf1y9jllqKitcdP/ABufWWW+TS314sL73wIr8axmo+MK6ILLvccvL5L3xRerp75LTTAA6ftEWRFSorjzn2OLniisvlD1dfJccf/0mZsckmMu+pJ+Xkk79H64JBX64Wq4iMGztWttxyS9liy/fJqpMnE5a6eguKj7ffelsenDtXrr3uWipzqQJpe+nD+NSpUwXXX6vVguovhUObbba5bLDBhnLbbbfJAw/cxwfZ+FKVEwaYULg++sgjuiwvvOJxR40aLQfPmiXbbb+j/OD735N7752jo5hqRdZ973T58le/JnPuuUdO+cHJ0qzX4yDS9qWcIu7bH+pHjxkjh8w+THbdbXdC8csvv1wWLICNQztwnTZtqhx//PEErj/4wQ/kqaeesrJ0qJEGabjAdXjVXM837rNtaG08NNo1xP2qS2ccsORhosMHHRSZ8iWNG9/3N6IiN0KeuJQ+gGCGxNe+pqrrOFjNsD8/XSuiwYdkunEErklcMiAFWxUnHdI9ROCa1skMqM1A7FwZmILOoRYGa5bT3JZZGtgjfLVehtRSl/qiHNC2kKSDKlez62ghyUezSVuBAFx9oDqcwAxVpfLQNQPa/MtZKBnRoC8n97ZkwEaFcWF578KD11izbSGullQh3BoKuLbD1tiOsoEcFnDNuN3GIJ/48SMLgGtSoR2CmsI5AzUDJEvVvN7WIkilIi6AVQVF2d7A/W3tPsb2EX0l0yoR2ns4rwgf83hOAWsKJ7XdhGuwRE/hajsqXIugfrbdpn20QjRTqQKqoo3ATqA+QJWrgijUEFhwqMpVCGORDR4//nkENJqB3mG1TYpkGrslUyKk1qXnbfCHS+t9Mb7VeZu9Y9+XKDz17Yr6j3rfGpboO9+McdF7MP7WviIAfnZ29v4g8nHfPttU0j7LJk14MljCj+MpNOU7idrUrwNCUninUvUIt2Bbvq7bmt8qamYApLpEHZ+3kDDLrAHYuRmX5XelS6qwF+D7AIJau1mrrUx80or9YtpcLfmcLynnvwbUfcVBXHlgIJ9L/n1yTcuFdYHevZZozWw7WEs8gZqDek6ssSBUmR1NDMLDnHoMuzVBfCbwtTVuYaRf0HLROubQGIDXFLM2MaCWM1E1qyuxfFbRvVejb6tCVyhc1fdWldGaBJRQNLGp8QkU/zcA96Cu1hu/T77lnxtC/UwmaYoTUWrvkNbnFLqmfUy6nd/j822QqnUvF91In+ARq3pD6gMArgssMZYlzrKEWSlw5X22hQkwAFdH59rP9PUvkEa9LtVqj3R3j5VmN4DreBk1ugSuQz1elJ+XESgjsGQiUALXJRPn8ihlBMoILGQE2oCrPfCqKKUpo3pHybbbbidHH3usDAwMUOHqwDUApeTY22yzrRx9zLFy+223yVlnnSFvvPa6PWGKrLLKqjLr0ENlpZVWlrPOPEPuvP32rArRx9bSkh123FEOmTVbbrrpb/K7317M/TT5cF2VLbbYUk741KflL3/5s5x/7jkyZuxY+eQJJ8hGG80gdD3ppG/LCy+80DEiGKfhOt677nQ54KADZY3V1+CT/ptvvimTJk2St99+W+6//34+oE+ZMoVK3Zdeekn++Mer5Y9/+ENQvGYG4Fj23NVFv9ott3qfvPTiizJ37gPS1wdgqa+P7H+g7L77HoTN11xzjcyHcrYl3P+RRx8jT897Wq664jJaJxT50vpysdEErlC47iinfP+7VAvjBVXrbrvtLgcedAjP//bb/mmKrzw6EF7P3Aful1dfeSWc3worrSSzZh8mG8/YRH71y/+Vv1zzFwMKBlwNuGFwv/rqq8mnP/1p6e3tpcL1ySefzEG/CBP9ADFevnw9FlHnpf7tTr9x0OEjzwhQucc8kEoGqIZLfDzVXkcMRJgEhp+naim1A7QDcCmnLpsnRnR/vAIQoMvp8VPsodnRlzSnIOxUqRVCJRmnh9UfpEuxi4CrNV0D3OoTmg4PNdFeLFeDfraUFMug6f2Hga8tv2U8rTx80B4GuUBGdVsS7QNHU11VoYYMXzREMALg2gbWQZx8OXeistQCj7pL77zaVKBGBzRhSwpc1VaFNdIT2w+zDLNFFvcbXUl1CwDXeETvhYcCrnHvWl55JXPSFl3MOEgdMs1d2xZ54FoMQvVcve74TggNzXpSJ/xcLW6N2ixeUtDjy90d4qvi1aOTy6ieTDJlljFTpennpMcKddLCG8/VZ0EsaRiBjCXKGzFwTe6gzu6tH3G4FKGVgtbguYqkWI0GQUgDfo2EYKZupb/rAP/Gdxw2x35LHV0VlWUBctpOlKlZJfaVIKHc8FFVmvQhTeolYxDtArTJ2jJteo/G/i+T9Mn2kYm7d+bOHZW2GazyCWFvJ9kJIO1nUM9VTRuVy/hVQSg+Yp+GvwUgzvzKLRmXqiOxpN+sEAKErRGGKlSuGZxV4ApkxZ7YfV0J9WrSqnTTOkATgeHYrozG3zXLZe+w0GNrE3VmxuLgV9uO8U54XXM5uK48oacvwCnVztHmhd9xL18KULWCbCpVAAAgAElEQVRtpFVWwb7ZTRjMdBCr0D4uYfczSxXlwVaCG2rytXRCI0B47WSTNqftwPtYnn84nilqeV4KYKnYtVwDUOFqp1iVSlOhqtYhLX8C1y4A1xpXXxG42jZqGxAhv9dNngcFxTaBluzPJ5/jPcvuEMlkRdqGtA5COZq97wdLllTlmtwvdLI3va/k7g5h4sfKlRMucaKJdWGgIY3+fmk2AVwXSAVKVv6Ybyv+pfp1AfsKlBlWk3jb0aRZA8ydgPsyFK49AK49k6TeO06w0grJLJffoPRwHeRWWX5URqCMwBKIQAlcl0CQy0OUESgjsPARUOCqL9UPNO3hXcHIyiuvIl/88pdkzJgxcvPNN8uuu+5qwPX0NrI1dqml5IN77SU777KrXHLxxVS4+sBWn4mr8uH9D5A9P/hBOe+cc+RPf/yDPSTGOXWcAh6OP/3ZE2XjGTPktFNOkXvuvosz7Tr2a1El+oUvfolK0dN/+hPpWzBfJi49ie9hi++cdJK89dabPoQLA3v3Zhvd0ytbvO998tHDj5Cu7i75x9//Ln/8w9WyzLLLygknfJpK1v/6z/+U/v4+mTBhggAi77bbHjzJy37/e7nyyssDSM0rEjbbfHM54ICDpF4fkDN+9b/y4INzg2IANgt77bW3XHjBBfKnP/1R3nnnbZ7j+7beRo477njC4h+cfLK88frrkUrxipCwQAcp+HFLgR122FG+D4XrnHv4yYorrSSf/NRnZL311iccryNLbQaIWZwrFbn33nvkN+eeI48+/HAo/7WnTqXCdemlJxGI337HHQafKlSyTpw4kXYL+H3VVVeRWbNmsV5ceeWVBLiAr/gBuEZdcdgc1EYBeChJyQzuXd2cSfDl14x/I0XV76WKPb+EPGnt1C4cA+XOIdXNcvdY1p5V8Oig0Yab/ge30eW1AW2np9IJDObHU1Q2OcxNNbxDt+8UXiVcqQ0G5oZtqobhF9qBRbqtxlw9NotebcAcg3r8ZwNnDWdMPsJ9GPRTpRHgrXpVYnBHlZ6pq7AnBa7JkYfKnDWYear7XvCqO/s85wfOQ8Vo6FIydVoBgFWWlE1C5PW86cu27QBR4ZrCXv0wDzHz56T7bL9mlp+DpYQDFl2TQ3ctjmwlBnCdPm0dawcG8wLQ1oQsfp66b1crZv0I7Wp0C0uURdsUO0+AgVjngL/y+9VzU1/TdPlzWocU2jn4z8bOIZB7+npf5AklHcakCtcIH3l0quky+j+7nnaFa779EJgEZaupVF3ZCsAKkAoP1/oAJ+cUQilcpXcngGsAsabJZpvReOt/3uY1WV0oDzbM6EOu4NWUrNZHoQ4QLtr1EcAHgIXFFoBWtg/3Ua0KoVcKshx4haOzfnqZWBlap5rteTrYCdC/NG4JP+jM3/wIwFW9YtkDAHgCzBGMRosIJrHCcnRLgKVJ0FSaCk9W/129WLlDOnUy2aQtV1dPBMQC+7bkV5ZwS7vDqJokhEwuUpMQegzcq8fmISg8TpXP2ja4SqAJn86YBFPV0fpsRw5q/YTWaLyh/QjXJNjvDjfZvglqsxMZmVZPEJptV5osK64FSJXhLH9XTrP9aVtj07YJz4bbBwQ7DUDleI34Brex1RKEq4DmiDe9dnVKiEAc6lYA10qNq48CcHVbhlDmicVAYh2gXabVC38S43d85U+77U52Urj9eUf7NWtxdh9kCH0SMP8c5PDXyi7tL1h6VCxHxTqCycmY/j5p1ReItBS2InkWgGvVrAVajQUKXJtQuCJxVnz+QGxRl/Ac7MC1u3sptRTo8aRZVVlxww8V3SbK98oIlBEoI7DEIlAC1yUW6vJAZQTKCCxMBGbOnBkHrpZIRz3zW0xGtc++H5I99thDrrvuOi5zP+7jH+8IXFdccUX58Ec+Iquvtoace+6v5a677sqeUqslO+28qxxw4IG0Grj00kvljTffCGNrVzVtsNFGctTRx8qY0WPkR6edIg/cf78q5UyRs/oaa8pJJ31H5j74gPzql7+Urq6aTJq0jKy2+hrS093NR/AJE8bL3Llz5Zabbw7ngEfw3p4eARQ99rjjaI+AxFKAgwCUm2y6qXz+81+Uv/71BvmPH/8owAtAxO2234Eera+9+qr85jfnyT//+Y/M8lJ/AAaAPOroY6gKvvS3l8iVV14hrwOgSou+tgCuF1xwgfyZwFW9YU/83Odk6623JTy+4frrpDFQl2ZmdNmU7q4e+do3viFrrDGFA1ss54LdAtS4A/W6vPnmG/LAAw/I1ltvI/ffd59ccsmFKT4MMVh22WXlAzvtzEH6WWf8Up564onw2QYbbUzlLPZ57rnnyCOPPCYf/vCHZeedd5YxY5biYMaVHRi0APzib1gjYFDngwzYC3z3u98NSczawaqqKfMgNh1EZMFeqr5U9UoxcNXBqb+yACWg0ERtotumg8G4BwzaKKOxjOgAHFjG2+AAutYFtZIuA8XA2FdG+tF1nOxgxZZAJ0uSyTR0k/Bdhff5VlwMkQdjYm3wM+wyD9oSSFW4w7i9A1cdKHaCrrnmbom0woDfLRqCNYHVJwMfrqDCQBoTLAoINP7Q0iXiuPyBRkink/M3MJuaR/gkSjtwTevdwvS2JhgkWI1KYQ6YbWWB79VS8hTUB6+haRkkPsBtExbWvdr7eT/a9Cr8PIa6snZ1awS/Jx5/lKw3de3iXRAsKEj0s1fhpEEXXzJs39YoxWtzpIX6ncJWV9n55B6nLdiuYvKXmLAr2+YJKXzbtkmdpIEShLiXY7w8hzqERSDhAcIkIJZN3JWWBRMPGQCmsYE1QINqxWgTwCRZVLbivQZ/+Ld7J3tcoFYDQOHycFMmetUNlhkVXbJNloTfY80L/acia1tyHoGrWnvo0nlcF7sO5pQyz0yzCghAKah3lXFG0NgOnq22Jv241i1VcOqn+UlOe1PfD6jfz1GTXRGmhkkff69KCNeqdUmr1s0EVoBMep9TCKv3O/Tz6tuqrTb6ghK+msJZVYuWXMvgc+gvea+ApNYmEAJA04syJGf1OqmjeiMJLUInZWypvU1IqZ2E+fFS1VpX9bIrQt0H1X0+qYS1NuurMox28l3OfMVakL2fpPA1Xe0QJy6UgZqyM+io/RrUi5bXnEyy4m91OdAl8o1wruo77DA5Y49A+wTTatPDNSYdY+JFA99qJwCFaztw1UnAeB/S8nYvXlfJqo+DzvPauSfKWLceSnuFTnYC+XunWmag/FE/rK47kFb6qvWf7xmozvWu3h/qZJTbhpjlSH+/tBrm0wrP1gaAax99XAVJs+oLpNmYT9hakYZUrSNgHwTg2hiQPgOusL7o6VlKmr0TpNE7gavf4OG60kb7DnXLKD8vI1BGoIzAYo1ACVwXa3jLnZcRKCPwbiMA4MpHOssUS62LzbivvfZa8o1vfUtefPFF+f7J36NHKRJUqaVAu8J1jTXWIFQcPXq0nH3WmfLII49kTg/HmDFjEznkkNny6GMPy8UXXcR9+wvH7eruJtTdZtvtOCC86sorZFRvL5WUEycuLb2jRlFpucIKK/Cc3QcVgyQ8VOM9eqa1WnL99dfJf//Xf4b9Q10Di4Avf+VrHBOc8atfyq233iKNgQEZvdRSsvPOu8hH9j9ArrrqSjnv3HOSQb3IuPHj5UMf2lf23numXHH55XL++efJ/Pnz9WHZQJo/TG+88Qw57KOHy1JjxjCR15w5czoCV9gJnPz9Uwi3P3XCJ+SVl19WlUdGzteUWq1bDjvso1SxYuAwefJkKnIfeughwlZAYfjmvv3WW/Lzn58ud955e2HVWHXVVeWAAw4mLD3jl/8jz/zrX2G7rbfdjsD1oYcepofrs88+J3vssafsvvvuLFNcL+INBSv+XXfddbmfG264QZ5++ulgg4DPb0GSs76+UB5exyIZi6oQH9AVA9eESPqwtJD3RaAaj+VwMFE8BVirA5l021CWNgTSXBkY3tbpiVjv75N+JG5rVaS7q0u6untFurAcFINzoCEbVLYsn3oCCFSlaedhiiB+7MKlcIr5i2sHrv69Idu+Dbh1OwUF2VeyDD1JahK3yS2DLFCNZmF6/oyw/NNUrjbod2DPfwlq/BgRqKiyT1V9mghIFYzVquKfcDlWhAFcDxkQ2yCVkfmAV2XLmUmKYuDq2xRDZz1CBJBtEamA4et3Hd8UAVdGJSiP83tJ7QPi0lyvv0Vh8MmHxQ9cj8gBVwVfsa2pEisAV55suwLV5zA085v2FTVvXmH5P96P4MivO2A3rz8JaFLiVVxGnSd8fPscIEQdJohRFMzrSLKk63F8MsadMqMCT7lZvn3rUm8A1/oAEmIZXOUy67quWiBshX2AeW4G0Gogmr7HqlhLUpG5fC4o87IqOS+nWHtQT9niHCLbMmtfet0kdOqy5gglYbqUO/F2DZYAceKpsK6GauLtxwCUN1uzTfEmpsWoKwvc/zQqeE2J6hC4CmsAVeRywsC8VZFEqdlVk2alOyzt53J/LD9HWdqydJEuAlcH6u7x2hKA3MQ31L4T1kU4pDMw63YjCoetK2MdyK40CEkIXblo9ZwOLe6xD00qbCa4zN7KmqrmNJkSQCaAZVS8xgkL82DN3Ce034mLUSLsLbpfZvoa848NXVfQUEc9taqAFVxSsWob6zmp1zL7fztfBaxmk0CXgtz18b6iCRXRhXu5QNGK50FNvNYOXOnnSjWsTYywWXo5qvUAmm6wGSCtt/POQVdMjmd9tS3BWa4jboetsV9MAa1D2NCfpROcaX+RdB2Mn//Hcqirx/NAPyFrC5DVgWurX6qtPhEm1FKFK/sLrKRK1MrYH/obeLjW63h+QdKs0dICcB0F4NorXbWqrLjRfkW3nPK9MgJlBMoILLEIlMB1iYW6PFAZgTICCxOBmTP30vGLqY7woItn+3Hjxsqxxx0rG264MRWdf/7zn5hc6hOfOEGuv+5aOb0AuK699toya9ahhCxnnvGrkEjJzwvHmD59PXqzAiwC6gHU+QAKD/Tbbbe9HHzILFl5lVUI9h5++GFZa60pMnbsOB3YVSoEe3gQxsP4vHnz5KWXXuS2L7/8srzx+mvy5ltv0R8Vyaeee+65oMgbN26czJo9W7bddnu5+uor5TfnncskPXhB+bnffh+mfyneB6xNOAG3gXfs7EMPk+eee1bOPecc7l8VKzautodh+MMec+zH5P07vp9Q+cqrrpA33ni9UOEKz1XAWcT07LPPkr75WP7VagOuOH5XVw8HCXjQhU8roPQPTztVHn/8Udlll91k/wMOpB3C3/52kzzx+OP0kM2u9RNZc8paLKO+BQvkf//n5/Kae7hWKrLr7ntwv1D4XnTRRYxprdbFHw5OXDVjg8NvfvObhPBf/epXWU7pACHvQRtVSVHdqgN+HXTE31VbEQcn6vfqnxeJK30vaf3Pq1Z1IB7O0H7Jwg5VBBmXCAoWqH3q0hjoY/I3XJerYFAHsUSx1t0jlZonU0mSmtgSXtbbQSCcLqMsFCR3bNI+UO2kNvU2nd3BIMA12TDGoXj7omO2q5hjsyYYohIvemOm4FXPVQsnlIhnVKenqyr13MeV0DXK3UambuVBjHL774y9FkJ24JuC+hSwtsOpwfreDNhyrhs02nbdicJVQWyy1DZTNby2Z1WtadvLn0uqlidUKLBjUHWUeVUOdjE8l7wRQwTMJ378cFlv2jq5PXgF1yXNKYJV0ZaCw3gN7BGs1cS+IKivrD+I8xfqqMlF8hR5ReCk7c6ym7vi1ZVk1p/xe6n63K4xnI9NfhGE2j0oKON8mT4OYwAnZquPOmYtA70mrfvWKyQqP+wf5wuFH4DqwEC/JcXSNtCghUCTS4WZDMsnMxJ7Bb2PI96mEE+qurZRA31WJNHCJHpoYjvF3KrqDao/k6f637r83jLCU9yplgqcWKoSQ7bVJJ+zcUW3npH5VYbNY30K/XgoE79faPy8HMy0U/dkMBWeqgTgBtyoUrVkSfTzpIIVylUoXDVhFs6aClfCOgXpnMDFZ/Y+/ajdi9VtBDh5pP/n0wmhL/PrMtibmUfhpbpqFO3D+0FLdIbJpgTIclLPbG44xWf9JOqDilZ1X5pICf/irQYLUz1cvW1o+frZapxVSZydlEjKMCgovVhzkwUprMupV32SJdpY4DkTJgZ6Xjqxholmq/+J/6xOLGCCQa9Fr0v7P1VpW011wGpqVipcUc5QuNqqlK6ubk5YE9CalU28F6H/d09erZeqfo2J3qzWRR9hvuE9ovfJDvYDo227uauth9b8tD/wu6bfK4O6taBP9rbEGLo1Cq0crG8YQH/RZwrXfqk0MBHj8HW+CPxb+QPgCo9WANd4X0GI6wP9EbhWa9LdPUakd6LUR0+Q0b2jpVatyEoblwrXIW6Z5cdlBMoILOYIlMB1MQe43H0ZgTIC7y4C++y9F5Nf6EAN6oKKdNe6ZMYmM+TfPv95Kii/8Y1vEHqlwBUK1zBYs1MATD38iCPpQUrgOu/JtgfNadOmyazZh8rrr71OlSiAqb9WWmklAt2p06YxqRWWtp/z67Pl9ddf45J/JJOCIhYw9Vvf/g63O+rIw8OSfQ4qbECM0Yc+zscBw/LLLy+nnvZDeeONN+XrX/uyvPLKq+HYk1dbTY466mgZPXqM/Pxnp8ujj0Z1rg/61lxzihx8yCFMrHXOOefIHXfkkn4l6oNNNtlUDvvoRzlA/ulP/1sefvghOeigQ+hxe+GFF8hf/vRH6evvl++d/ANZa6215Itf+Lw88sjDcXk7Bk6BEGaRIlSlgNbbb78Dk2bhOrCfd+a/I9dde40ccODB0t/XJ/fed69c9rtL5Z6771YVkIisvfY6TIyFMvrfX/xM3nrrLR2MVSoyc58PyYEHHSwXX3yR/Pa3l2ZsAiJQi6qM73znO7L++uvLv/3bv8mDDz7I/fvgpV25JbLffvvRlgGX9e1vf1vuuQfKXyhvGgTqJ5xwgmy66SaE5IC5SHzm+0OM8PnKK68st956q5x66qntg/ngJ9juZVkMJn1wq/8SMyTAlfUbg5f6Aks+Aeiny0x94Iqlj9VWRapdAK/d6vkHpbVhKQ6IncgnZ5zDizbO8oMvXJsuinn7nkAFItDIf55C8CKvz+z2KRg3dGJgKQXoaTIXvK+gI/HLc7jGKpq1mmjUFT41odpDih4CE7d6GDpOLKs2FXHyvZCbSTfKWwv4ltn6MxRwNbWWsd2OZ2nHrnLwba+O3rTuWZpC8GyirBQaZs83LgdvPxc/cqyRegqKRvKpXtrpdrYufe64j8q609bWdpvWd4IhhQG+jwr6aGRZByAKNgFQiapyFOzJfZGpJIW/tzbUqA6sGJAKajnzq0wgVZiwCYrSdr/X2HYiFI2ww/oH648RH1W+cSlCxLMEjQB33hYUxDBCOfbI8rHrUdhtIIw+rbATACzBkl9XuNalzokftRIgdAJ8QjxDEfpSc8PMYSLHlaW6pF0naxxqR8geM7B76aOdikAFWqm5ak8hJOwTeLloM4kHpnVkbbC1qFrHSbFsrVTYlNS0cPuzOqo3+ZDQkWCUcQfoAmDTcqi0ajCNNWsAtX9pYJKMfq1qJ6DAtSbNLlMphwRJ2A42A/E4muhKE2wRuNpdg8v5E6uEVL/NOu9wzcspqBH9PpX6F5svKeljA0aloW6gVGjHYcrtFLjqEnz0i1UVhXOKSr09yUENwIZuxtoLGHpGZM0+KTWZDicd6lkWs/rzgKtl7e5i4NaT0Xm9QBIzXzHv94g2S4yKSJ11HHW9Rb/iBpWvWu/9hx6x3q6octX7isN0VbEacMXEaK2L/vO1KiaQUae17qP+cpLLE26xbHUmXfsxtQMxbXR8xrRgpn1deP5MPktrt/fL6V3Y209Y65FbMZXeg7TtZieIDLFrP0NADw9nnZhpAKgSuvZLpWXerVC8wkYA3q11KFzh79pg31ypwDLJSqvZlHr/AJ8lB+oNqVS7pLtntEjvBKn3ThQkb0UcV5lRAtehn0TKLcoIlBFYnBEogevijG657zICZQTedQT2mbmX+X3huR6IssJEUSeddJKMHz9efvTDH8ndd98tvT3dBK7Hf/KTct2118rPfvbTtmNPn76+HHHEkQSkClyfattm2rT3yKxZs+W111+TC87/TQCuONbRRx8jW71va7n22muYGAuK1G998+sZ9SR2iOVbRx1zjOy8627ynZO+JffdM4d+d0nKoWQwpMCl1tUlG224oXzpy1+RW28BsPt+BsZiefznv/AleeihB+XUU34QrApSiAUbgwMPPFimvWcaFa5QkuZfvj2SS33q05+hKvbUU74v//jHP5hMC8D1ogs1adZGG82Qjx13nNxzzz20AXjrTU/0ZSPiAoUQPhk1arQcMmtWAK4Pzn1I1pgyRZaetLTcfecdst76G8jue+xJ+wbYANz41xuoJn755VcISI848mh56MG58rPTf6JDRgOu++73YfnQvvtR0YxEWEFBlFGHxiv+yle+Iptssol88YtfJHD1gYOOCXLqFxE54IAD5OCDD+YOAFxvv11tD7AtgOtnPvMZ2WyzTeX555+Xr3/96/Lss8+GJX1QT3/2s58NwPXkk08O300HJP57VIjoOz7QaVdipt6ANlTmiFCXwjcxWKkr7GPdsyXwfn3uKacjP1Q0ZEVGspVuql99SS7CASGPQ7FwPnoVpi6yRDbtwrCCdh7Bd4x3/ov5MvAhXRbUpTtPQenQnUvMaJxu69emVcAVaZ5Ay5er2kDXloLqtnq+8fuArfiBwm9AvVwte/OwQuQnRYDXDr3COft5LiLg6su421tANqK+vFjfzU6qxC0dxjpM6wxci8pA3xscuHqZ60RCjFOCEgeF9OlxT/z4YbLe1LWs7/Bl5apgc3sIndwDTzKVmpjXqLKE4JOI/bo6F9sT/Fn98OWz6iJqyj5fGh1UWtqueH1mTZD2S67qyyv3UxWqq0K1Xlp9ptLTuMSIgGukQ6H98xQNInGJOLwXNTs4ftD3tPB3E0kQVWGv8EnBMuBbO7hEb5W638Y2FWqa2XQy3BnlqtMWSzjkGd3BnAAvcb0GiwGyoTrv1LcWT3IlNdvuEQ7g4oRB7AeM/Zvxq090WPw5+dLFH1eyErySj9WYRInAFWAVS/9h+8LkSV3sR/hT7ZI6VssQKOM7vjwdUA6rFlx/i+cInUwjcHbVo5s28NRcIRrvfygnJL3U+m8TMZhk4PtW4RM1KKCiW2zo8m6dqFBwafYqXp/5vOafa//RqmPy3MA0YSogpdZb9cN2aG29k3eMzlitD/RkVClljWi1uGdz738tYbcwSCc3tPy0ytsBGZZEgW6qVdR3VbbqBATvs0nirvZ2rDA8rDoxqK4Js6pSNdDKFTumXq4QzGvDpmurJThT1ak3eFNR83SjotvvbKE9pZ6uyZNlaANFS3OSCeoUtsYJFItk23e1X9Pq4yVl/4akeXh20UkbQFcky4Jna7VZlxpVrVC4KnAVJNOChytAPlSurJ+qjlbg2s88AWgPDlwHel3hWpVVNiktBbJ39vKvMgJlBJZ0BErguqQjXh6vjEAZgRFFIAtcRbp6upkka/bs2fK3v/1NfvzDH3F/Pb09svkWW8jxxx8vN1x/vfzsZ9HD1R9+p3C5+mxuf+aZ7ZYCeH89sxR46eWXMsB1u+2245L7vr5++elP/otL9+G3+s1vfIPKz0TGQ+C64wd2kqOPPZZJr664/DJpIJlR8qCb6DI4xuju6ZEdtt9BDj/iCC6XR0IrfbWkt3cUrQywtF/9W3+dgbEO71ZYYUUqNNeZOpUerw5ci0AjvvPedddlYq5/Pf209PcPyEEHHywf/KAqXGHRAOXA9OnTqdz917/+ZR6o/iDduRjzwPXeOfd6jm4lFhURAF8ojqF2xUABgPzxxx+XDTfaiFD8/nvvk//5xc+SpbsihxwyS/aeuY+ceeYZcvXVf0gAaoR76UDnC1/4gmyxxRbypS99KQBXlkFuea4PDPbee2/ZZ599+DD/4x//WO69994waBg7dqwcddRRsuGGG8rzz78gp512Gq0ifF9rrrmmHHPMMfTuveOOO+QnP/lJG9QdbICfhwJ+HT44VTWbgQkMZAE2Bvo5YCXUsc/yHDn87YlJCKzUG64KKwYuYdQlhg4f6TtotTU6+UU7g+E14ETaEwB3HkMWYcnOsNWPO3zo2q6wzJ67XrOOF5GAw5P8aEv1bNF5z7p4HqrMUr9KJIJB8ixLvDO8IOlWYUl4BCGujAp1xmSwi0LhmgeuxbDXlr9nJlXy0NWAoXubsLJlgWsnTJtXuKYQO99OgsJSG29Y4h1jEQf4Q4X9xOMOlfWmIWmW6/8MsdBXMCrUOPtgoAXqZaqg+RW7vmB2aUmZCFyhTEwUdYpTueRaq5jBx9AoI3AlsEqWyyrki+AoBf6pijf0CdbGqAK15IEaC01mw/PqqHD17PMpcI2RxP0M54dJQ9zHNCHWACFrawDAFUq1AanTUqCuybTotygClbCWnxNgh1pQCGfbf1ruCte196EKkIaV0aNWE0W5Ch2qQd3WFbt6uZoyC9+l97vbFYxgNsThm56+lS27QlcX4l/tm9UrVX8INwGDq+q9KoBnltwqJrwCfFXloqtfoWbVVQrm9wn7BChcYSlg5Ujfz2q3AVct49TP1m0W0gcO05PaSiGHml7f3Zc0WgegLqqHqYMynxjQlUacPGbZKlynLQDKnO3GZyY06powC9uraroFZa+VQbDqsKRjfj8Ndd+qjfNPvVrbZ+K17NLoaJfgvyV12ueEEhDo7Yx+3N5cgjWRz4OYCpfXiYlJnWAIwNWga7qiqn1CV20DCFyx2oRlbN6tXQCunjALFklqCYHJUZ9QwVWobZLaymBfPvcTt/Hl/wqT0ztw+gyY9pFFkxHp5z6BS8WrtVf6wdrOh5q0wL7ok+5PgAbjMUlDdTx8XAFYARbYJoMAACAASURBVFWbfQpckTCrMV9adfw4cDVlLPejz9KIf6pwDcC1Z7zURy1NayvA6xK4DnVXLD8vI1BGYHFHoASuizvC5f7LCJQReFcRyAPXcRPGE2YhCdPf//53Lu/GC2o9LOfebLPN5Mknn6Q68bVXX5Xbb79Nnn/ueW6z2uqrUcE4ZqmlmDQr9fX0k8RS+4MPPoQJtbB0/cUXX+DDK/a/5wf3Ct6jX/v6N2TKmmvJN7/5dQOu2IM/ibZk8mqry/e+93159JFH5Lvf/Q4TNPFh2cbQIemKPbsCQGIJ/qGHfZQerVdfeaUtR2vKcsutwKX066wzlYm07rzzDnvwtky/dvJTp06jpQBsB8477xy5+667wqB9l112FVxbsfZDzxsJqxBD+NZCxRl9TuN12ZhEnnv2OTnr7DPDsv50gFEEXNUcUYdq+tIzgXIUScZgHYDEV5MnryYfPfxw+fstt8rZZ5+RbFmhTQE8Zc8880y55pprkqWiuk8dHOigGOcDK4HNN9+cwBXWE/4qAq5pJc2rT3m2OZIZvTTbk2u1q1TNljOmVCpsE/yeAZug+vEllA5cMXipq3diSFrkSwtNJZmeq3uzRs9NDz1iZAO4ri6pIgt2TRO3aHzSU8yW2fAbtENcK3FT8cXvZz/31NN6/uqNm9021hvfZvBzGR5wZZ2uqO8eknDAX9C9H3Wgavg5B4hUZeMK14a06DGnbCXvLtvpPBlrD29MxR7qvWZcN1knzyP6buYBVee4ZuuvLmFvp07kJOFtW4Ib8KZBTfeE1h4oKMXch5RwKaQQT6OQhaLx3KM3p7ez9kG8gR87N6qIizuyIavmiR+bJetNnRL8kjWZDCiKZkYPijuHjA1Alrop9dxH13w42VwVcLpmkQpDry9uGkPI4MDVVde+TFv9DAlr0pXSATR5sh5fGq/NXvuoVBmq9YhLj33yhJQkSZjUEbhiwsXblkMbUy96RAFR6w1tH5g8ZLKsfmkAmFCl1i91QNg6lK/R71bPNXpB4qQBbrC0nvcCTxLl94UkGWNIDGW+q4RQjIv6nvKUg11ABOgKQ7HSROEgQ+tdq9VOhoaet7EdZOudQUk9iKWQM1Wh21FYkisFUW5DAlhmy7+pNlXfWAWrAKzax2rCpC5+jMRWyLCuoFaTa2podGKMiZOsjun1opzh5altR6uwA2c9X72NmF2JAU+9L8I2w1XLqtzWiQBVulKTSmVypJOEpYnKVdupJUQLCmacRVTJ6v3GVZgGXAn/YSmQAFdXfbvi1MG8JUnVIm6fAIwKcm2+Xn2D3j4ovK38bALDQWSYtAv+tA7kLcmV9QvaJ7jC1epMExYCWNWgCbLYeusKFtufLazPpmIZUNVsBEzFGiAsJz8Vuro/rz8PBHsbU7nqPSm3KiCxSMn3n51gq8dWW35U5/vkbtqZFu0z83lGApDthlkzvP5QBW0JJwcwgYOEnwuYHAvAtdYckCqAK+0EFLi6pYD6t6rJtvtDN/r7pa9vgSpcK93S3TNGWr0ArhNldO8o6e6qyUoblwrXIW+M5QZlBMoILNYIlMB1sYa33HkZgTIC7zYCnjSLCpBmSyZMHC+/+tUZ7QAMYxpmftVkVRj0PfXUU3LWWWfKPXffxdNYfvkV5CMf3l/WWHNNOeecX8tddym4TF8777Kr7L//AXLDDdfL7393KRMztb9actJJ35U1qXBNgWt2y1NO/aGsvvpk+eQnPiEvvPB8gFg+eEkfYgFcoaLFcvrf/e5SueiC83VnlYpMmzpVPvu5z8u8eU/JaaecIm+/83aStMk2q1blAx/YSQ477KMyZ84cOffcX1O56sc68sijZLfd9+hYHNiO/mG1mkGnwZWGjz76qHzly1/MDK596fmoUWNoKbDDDjvKaad8Xx64/wEum0O5QCGMQRGTOdW6ZJlllpFtt9uOicKgFP77rbfSW/ZvN93Ia3DwiKdsANeddtpJzjrrLLn++utDDHDeq6++usyYMUNWW201XgdA/KabbiqTJ09m0qy5c+fyXItg6uB11FRNmY2yS9+jOo8FFgCdMyECB13P2FZuutsI9HQBchakazVQv1YoQqQxwKWy+j1sr0qp1DMuC4jhLaqDbMMIWi8wPjZlVpOgFXYDXfR59WzXbmjXybpTk5h4jNopmCbotuvhv2qsoTHT7VUAly7xTCQ0YVtsmTrLWeS4C+wL8RgKc3YCsBYVt2nwzNJ2js5Z8wNXz6yNQSOX2lJtDFuBFIvaeSbJgTJVyfw+6cqXlydb+4/xMtiUq7BFg2Gtcxqbwv12qPRaH7JwtMpl6dmXtiMHMcVxd4CLgXKKd4sH77oPNa3I1iPC4cQvtSjZkdaj9vqnX41GkP/2sUNk+tQ1Q/0Ly/0BjgDPqTRNwAr6jIoqANm+HHmzkFtUqqH5se2kXopUXCqsSZfVex/Jc/Xl2IRcsRUpVHSYauAqd23xWh2wWpsxUBeT3ag3KFuPwTtbp2zL0dXTNSbNSicXtI3yqmkl0JD6AGwEANsAWQFb+/iDZcGAsTphoYn7IpB3n0moPhGXmqC/0T4Har1UuWo1heDRYbEmuqKfaUjiY/rm0I8kwDEo8RoCrItr0GRiBj/NOz1wcL3RRpVqKAAHnT6RZ4CY56WXB007rkdaBlwt2ZEmtuJC8ExCKyheCYsJ3GrSMqsA+rk6gK65X6dBNfp5xjaG2KZ1zeWGASbm+wf4Zhok9aRO9E5lHBS2BmsBtxcIUNYtVnyCwCx+Es9SbXsGwwjXrS0SEqfgHn2R3mea7sUR7CpSew6vAzanmIHieiznsnZbzfQZAfQaNI33YfvNC976Xk2KlfQdCVx22AybDG7XVE939PcNKt898Zfdy8LtKHuvR5nRm5c/Wp5q+6DvB9CKZ1h7jo2Tflqgfv9xtTr/tntE+N2n/ZPJQSZV84mlUDe0bGKbiJM38as2iZHMbvnzk/fh3q8rW7fzyfVVWpXsnoKJTfyOiayBujTRn1DhOp9gtdrsl2prQCqwE4CtAIBrAwAWk5mYyEEf4v1zQ+r9fbIAwHUASbW6pIfAdaI0Ro2XUb2jpburWgLXDvf68u0yAmUEllwESuC65GJdHqmMQBmBhYhAHrj2juqWPXbfMwwi/YEPHqiAbVtttZU89thjcusttzBZ1Zw5dzORFV5jRo+RPfb8IC0JLr30t3L55ZdlBul4MIWP6R577klQ+5c//6kTlhgWcN13333loINn8VgXXnCe1M1WAM+bY8aM4XJ+T9qAB3EkjPr3736Pnqnf/e5JnP1faqmxssuuu8o+++wrl/3+93LJJRe1nRPOe62116adAJbpX3TRhfLb317CBAUOIqAixb7iKw8nKozN+9//frnqqito14DzS0FJeuCB/gF5gXFN94OEQxUe5+BDZsmOO35A/vCHq2TChImChF5/uPpKueHaa2XM2LEyddp7ZJtttpUNNtyAg5CHHnxQLrvsd7LU2LEye/ah8sc/XC2/veRiPX9T0qnCdTcqXK+99lp+hmvfdtttZf/99xckHUPyMn8fKmgMZABb//SnP8mdd94pb7zxBqFAEfTWWNkRc2rGbNA7AdcYiwBh7Ys+CE2hXUaJmhyPQxPnJzZmdQsBDDowjq057KL6x8/HQZnSAOwfKi8ub3V46KdoBetjT1+SylhzwIeBH9RYpqg0ZqVqzzjM4vLODjCoXalY3JwicMXn0fPRt47wpgCojQi45r/vcYnXo8tEU1Vh+8DZyzAAV3q4AuZDdQzgChAXMycli5mLA2CwvPBDJW9Js41wKhuf7LfzkwDD7XoVkg4OXOmknRnALyzo1rOK5attb7BXvk45ABgOVMY2n//YIbLu1DXDcdGOyITch9GXDdukHWGUQceMqparxg1YGBzUZGtWPrYxgY0ruqw3C4l62G7S+m7XHvahjU4nR3xxt0anuP/yYxtcZds1wOP7tOXrChjVboAALKliQVnuQKrRlArtNgakTgsBtRSAZytha32B1JG4D5YCaAsG2FWxab6qDqMJqnG8Gj1HaReQXG8oX19SnwBWVb3HDjV7b0oVfxoraj+b8LfmHUHVolYGcSJCV124WpiKUQPBmiVe+1JOLBGUmmWDCkhZW3EtVLgyWVX00SRctoksWrgkClePjQLXrqjape+rHcsuVuFc1pJBVZ12c0g9QVids+pUqFVRV+nKykRmbgNg9Y/JSHXCiJNyBcCRdc4U+A7P3C7DUWN+osZadxJzhc8sC/dxtWOZxju5WzrsS0vZ7Sms7bV1FQ5UvX341E0CQ0PyuvhlnewwFTrvZ3ofwi+Ag35P0D4eUTc1cJigi8dL+67MRB3VqdYWCVzNUiD0HRHCezItrSMRZHrfonXBLS0cxEaLAZvBDHdprcOIu6pDvQnoJGeMb7hnmFI+TgQX31vC/Uc78bARf0ueCbyW6bOCJVkDcO03SwGqWOerpUCrXypNA651+LhiQgfqV5vMxDWgXaFcGnWpD/TLggV9MjAAD9caFa5C4DpBekeNlu5qVVaeUSpch3v/L7crI1BGYPFEoASuiyeu5V7LCJQRWEQRyANXN8yn4tUe7PAg1wsPVyTNOv54qh9/dvrpNvuvD+n+MLnVVlvLUUcfTah59llnyKuvvho+BxSET+iEiRPl7LPPCsrYoks56aR/H1LhCj/Pk7//A3qwfu7Ez8gzzzxDoNDd3SOf/sxn5Ndnny3PPfdsGGRMmrSMfOWrX5VJkybJL37+c1oHwHf2hE99ivD4v//rP7ncP4ULUHOuvMoqsvfeM2lJcNtt/5Tzzz9PnnziyXDaRTCiCFwceNAhstdee8mFF5xPD9d33nln2KWIQQJ8TgF2YV2w0067yMqrrMzkXvPnv0Obhycff0LGT5wgG6y/AROOvfnWm3L//fczQdf9991HWApVLHx2r7j893LZ739nWjv188P7M2fOJHC96qqrWKawQIB3KhSuF198sdxwww20bwB8P/bYY2WdddYhYO3u7qYP7e9+9zu57bbbCF659DV48+WXXXdCzWlIsuA1DEAKYG0KSNLYFwEjh6M6MDLPxPoABytYgqhKEmIC/r+q9DDoUVCW4jIfPIdNkqWHmcLlstv/x967B9uWXeV9Y++99t7n3tvdt9UgdUvdLTWS0KN5SzioKoRKFZYxL3XbkkCyExDi5SRAUqn8nQiSP1OEP+IARZJKhVTF2E7ZFHFZoDgQYlDFBoJ4pcCABAqRZSTTre577jn7mfq+b4w5x1x77XPOvX1v6591pNP33v1Ya64xH2vN3/zmN6Qg5WSGganbH7mt1QFK/l7btnoxCzg7pNyMeV8QXxTfJ1Lq1n147XCh1yL1Mbx3scL1EFApSkOwjzYBJWu2tm5HmYrKiKqhUOXi84BNAPlbwnB5ecZFFvfI4f5E8HUENN4lcK0nEjC66o9wegtc+8phAddc3qsBV03wh1XeF0H1ftmHQH4o0ULVW0Lv5QxF4n/yfe+3p7/4KVc0Tlz57cAVfQ3tnwBdnr5x3FCm6riCYgKuUjFyKziS0YUVhi+ICAy4+q9R+7mSl+shAVprVTFWAe3ZRzxRjEOgaPVNr0hbjUNFJz9QjRlUuLr3qV+FqyoBEWsTFJ+pR94jEzu3/54TcCDZDZLE4d+79Zlt1ue22ULlKv9WKhDZnwFTHUY6eJQtABZyACel8GOfcrhZFoZ8e32BSwUvRrlym0as8ngRrg7JdzSPXf5VHVsKVVkOVKiqsQ47B8K+IGC2J+ViL/E6ikzxlDq7KrZcj0AakmVhAYuKV8ZWY+ueMZA1RfHIDDCc7BKi77DeWH5PMuUrc1pPi+RmAei1MCKFNewDqqqa7RwLst7GqezWIFcWAUpEfXFFIkVJsQukZFES0GzUqOGL4Rpj3l9mxao4jh+jjdtUlxGoHcN0B8vtXR6zWQnuSvoCnYvc058VYzwuo4PsOcrtU94TMf7RexS7Stw2AWOCQuhJ9Pi+x5wHikWMxndFilYH7lCvCqhHv5Q3KxNnRR9BvTtkz5BV9/204BY7KcqChe7frI5iRRN1Jnhb7AIKsO/fs+u+mXp/bEfg/vg7NB4Xrhvwvt4M5elbFK4rKlgFXM9sut/YBAm0wk7ALQW4cMLnn3jukZXPegXgCoUrgOtUlgILKVyvnVzjbqfHR+B61dv/+LkxAmME7lMERuB6nwI7HnaMwBiBexOBA+DKB3xXBVUSQk/Xr/mad9h/8AM/aL/4i/+7/eRP/Lhv/5QUJTDU4088SVuBr3rbV9o/+Sf/m/3Cz/+83b59227evEmFJ1SXH/nIR+xnf/Yf0AP22M9VgCseWL/rg9/DRFQf+9jH7Md+7Efthc89b0990evtR3/0x+w3f/P/th/+0H9WYBGu4d/82n/Lvu/7vt9efPEFqnShBH3sscfsH/2j/5VJvOIHyk2oZOHbikRSX/qlX0qf0r/3d3/GfuM3fv2g2FdRgAG4fsu3fAuP8Qsf+QW7fSXgqikQ4vcj//l/QQ/W9Xplp6e37c/+7P+1j/7qr9DiAODzb/2tf58Px5/+V5+2f/7P/i/71V/9Vdo+xA+q851/+a/Ye7/92+3v/YwSd0mrJCUG/Hff+9730lLg537u5whD3v72tzOB2ic/+Un7mZ/5GUJV/CCW8G594xvfSHXr008/TSh748YNluenfuqneO6ISx8cXihwLSXOW9zr34tSpMCedlIzDIw0GWLz5kRKypo9QCu308U2ypqpHVu9CyDrmVr2kVls71XRY2s91GfYdlv2MPPdgEzuNimVFrNtY5LoE8amhen6ygTaLQL4SjItVk2WDbA6gmbx9PaLSWKtEx11KF5x+jsDrtxYXABqPW6UKvz6VKyyDdKvLGBhAKy8lRcTcwAngFdMCoHeqv+qm0jGcY7ZCwwMNqzf5GtZJvXps4fxGYbTF43IUXfiNqrPY3FXgpz8czXgetEx87mGFoPqGHEIj9s+3AfXHgtv4v/x93y7Pf0mAdfIBM9P0JcRAGXDv1MFGDDFrQSiLYZNRm5LBGq+hXyiLFNauECCHUItbYcNsC5ch+5Ry1fUbA5QAODESHwsCLVdgKboP+Fx6d9TdvtQ00VyHgE+bSEGXeX2AIU1+whHvXPxw3dIABhvdhzXsYUXlib73cp2AK34BYiFnyssBph1Xl6W8ikFhBSIBnyVPymAa8f+HurWAO6hNA3ILwgqNafqOZlzOnhUP8xJkrIZLi9QHpXu8a2vOTgtUNVVgxwfBIUBQxUj9uaiMqUHLQMnGKv4SbnJsYEmzvo8t/4jDtg1ACUrEmDxqwJsTlsrSPQ6l0enyiRbhLoIFX6/QQoZlZJwzRWqtAzw9sY2rcUELcgFZQT40uJCUa1mZWJaHCkAjedyp9QSB0WYX80evL2bKGKkYgasLr1aJSvnrmfj6xGTpmtrwaL/XKPxK6ev8nOUroeFsnp3jFNybGfbdzUwPy9QLYUr1L8T2wJSu2od97aAsWVBr3heC9yGD3EkyJp26oME7eyj3k7cPqOovd2agmYcjU9x8mhO8DV2nlRv+XaEbsfUNNqnrqLP6B6pn8N77yBcveBh6aBO3QqJOwpWUMtLJV8VrmvaCtC7Fb/rc7P9be4ewcKBrJTU35HAD8lezwlc1+yL3eLEbPEwfVyX167ZfD6zJ97+bRfd+sb3xgiMERgjcN8jMALX+x7i8QRjBMYIvJQICLg6EIHCgA9chz9QMH4NFa4/KIXrT0Dh2p98S0nyVW97m73//e+3xx9/wj772c9S5Yrt6ICGv/1bv8Ut+X/wB79/ABzyw/0QcB0CBVCrfuhDP2Kvfd3rCBh/+qf/B3vH17zDvuM7vss+/PP/2H7yJ/4bR1Wa/GI7/re+611MDoVrwoPkxz72m/bf/3f/rX3u+c8xFCcnJ0yg9XVf92/b17zj37DFYslt87Au+E1PqDUUo6ymHCorEnNJ4fp37SMf+flG4XoR9MK5AIB/8If+Q3v1Y6+2f/or/ycTdkHVGj9f+IVfaM8886z9xq//hv32b/+WreFFWn5UT9dOTuybvvlb7S+/86/Y3/k7/7P9H7/0iz5B1NbXd7/nPay3n/3Zn7W///f/F8LbN7/5TfaBD3yAIBXA9V/8wb9gFuCv/dqvtW/+5m+mIvjHf/wn7fnn/4L//vqv/3om5/rhH/5h+/jHPz6Y9AtlydfbV+X1gWq9DrXT6m15HFqVY3DyWyfzASA5ESbYwFY6d13MSqKAYpQbucroSCahwx6jcoILaa6UJ6B4USC3/HLBIra5VrUcFWppq2tRCvkhi+6J8yOHeBXLlomTwE7rUZgh2sXANfp4/f6QivJQMRtwO6OEgM0V6knhJMAY5ZDqSEAkXsNnNkggBOBqO2ZNb1RpAdbudDAs8fUvDmwBzSrtw8NXxH2np04I3RVih+NpJFtpj91O2vv9Kf9bEL6FqLVv6Kj53aGFo/xagSkB46KNe9Kc/+i732tPf/Hr5J04UXZ7/GDrsIChessOqk6AUlx5vhxvB5GcCtYRYkjqH4UHhlIcx6WFiSe5E8kv7SmuLYqblZ61bbm6tSjtqg1BgEoe0VWaTMTD5DwAOkiIJ7AjywP3CmWGrUiQpyDFMQgLhbMcLu2oJtueC7juA7jSTkDABApXJs3ieOWgKfxJaWvQuYIPyaGgKJWCNLKgq09VmEQFZWydbnSNoeEP8CoYGy2FwKwsIOGzOBd1xzaDorSoAuEH60DVFafsr7HjgVBMytTwvA1lsxSePib6MeV57ZYSVCyiTJ5l3uEaF604ttbYe0Nouo+UnjkWSHSl3RhsjmWRKivjq2KafYBexPGnIDhBYYy/9CT1X7xehkEoXwXaVAe1DzrurnftgNZ8RcpKHj/UwrEcKBKrreADwNV7g48xGoNj7CwW4Rpte8nyPAlYGUPijlNtbtJl+XAWlgHl7qQFeVf2ssm5tzLYqmwEAFwjcVYk2JO3M2JVWLe3PbVH2V+ExYT6X2eTTn/CTgPvaREkEq3JuiK+F/1TOnAfYkL5HS0+pPveBy5auBoc/3trE/X7dWcHazfVSfTZON5lz4b6ftw/3c6CClf4QeP33HZQuG5XNjV5uDJh1tqhKxJqwdcVFklp2QA7B6BwBXBdrddsM938utniIdsuH7aTa1C4Tuy1f+l9d37rG78xRmCMwBiBexiBEbjew2COhxojMEbg3kfgmXc9U2fcvSzeOptUdNg69La3vd2+4zs/YB/96K8yKVY7ja9lwwQUytBv/MZvsje96U38LuAdQOCH//GH7U/+5BODq/uhnMBxrwpccdanv+RL7Ad+4IeoVH3xxRet62a0FfivfvS/JIR1YlYKCHXmW97yFgLhv/iLf01FJr4XP08//SX2Pd/zvfboY4/Zc889Z7/2z/+ZffjDH7ZPfQqWBXf3g2t7KcAV33/gwQf5ZJ3LWkuj6Rof3DnBmxAow1ogHthhjfDsM8/aQzdv0tIB8JtTOJ/cQn0LX9yPfvSjtAYALMcx8No73/lOKn5hvQCgil8kPIMa9td+7deZyZZ18dan7Yknn7Bf/uVfprL52M+xSUQfxB5+vyooh8AfPs/JZPmiAEERiWByB6WkK1vBAvL2dE2mkeRGrVuTMUedvQYfAHRQf5iOUb4W4DYQRkmKpElq1pCFsovQNTJphyrLr01cySfzkSyrB9Aq1EuT5EiydVlTbpRMnnQpKbSGFhXikAGaM0QNFqZ60yQztpTW7wXA9PjTWkATf2au3kKJsyXIwyT72A+hRsTpICbpW1cBrr0FgvacdwtcexC+Oaj7AV5WP81lDEPVoUMc63sFwjfQPin/Ut3n4+bj/dB3PWtv+eLXuuJyKq9dQNN99R/leOMwSqpU38rr0ABfYf1StentjgmUkkWFq1uxYBK+pkqgVeudY0FpAw6quPUYIFgwVOq6CnyoRkzbmMVbHDkGtGRCwvgFcO1KAirAHv14IibnySqIShPb60u8AZ4BXFcr2wK4brAFGIpW+CuubEfYemYbtxSgApjQMRTxUHfi74Kt2lYP4CQAqYWL8GCNcnhZ0nsaTYKbufrT+weHrlD4+negItzv5UOtLds6ZvZWFWRWIi+Oy2TmvvW9AEVPtpX8VZ0lSn0pybNDNvdwDTUtXxa4lXKWmsW6UBVlCoWnjzvRfjm2sL61wyGeQaTIRKPDFutQrebt7ZFU0b1ss91AHegcFh4C17LI7RGvMFwl0z0swPwFA1hAWI9zPa4nanPKP7Qo6Hm7SleO+6TG56RwDQ/WZpGwRFB/CaKcFqwCDkuxmgCjg2r2O7R9V7+rLgCuHRo6hC2G675QoUv1hHB+f+R9kosg4eUbCeHcgoL9o/US1v0jbAR8QSUWfAporSPdVWFr/xmGHD/GtnK4ewtc64Kqj2Ww34E1CZ5zkDQLCbKYMAserlC4BnA9p9WAQeEKSwFXe8eYuELSrLPbSpoFD9f5NdstHrLd8qadXLtu825iT47A9Q7u1ONHxwiMEbgfERiB6/2I6njMMQJjBO5ZBJ591zP1Wbk3Wc0nwQP4gw89aK9+zeOElJ/+9KePAtf4HhJtPfKKR5ioCeDy+eef00T7yFbwuwWuON/rX/96+87v/C57/Ikn+ND92c98xj70of/Ubt26dWmsslIOH14sFvbWt76V0Bj2AaHUbA5UDdEOjn9MAfhSgeulFxJKCd9hjZi87/3vt5PlCaEd1MCvfOWr7Fd+5Z/a//TT/yOBKudKmk3bW97yVnvDG95A1eof/dEfldgBrr7jHe+wr/7qr6ZKGT+of/i5/v7v/76tVhufoLlCyNVnoQ7zGdlB8fvg5yKAF18ehkVV+xlgQa/EFntXa2GCxwnImheNyUXwNn6+StBKkhttOTycruZXLgOuacombuAKKk2plUE9J8WoeeSr8jWSwmjbrivn0uRN7DW0aBU3CyIMt5whNWP+ZPt+A6sHGQAAIABJREFUbBVtj3VV6BqKrloWQY7+ltEKDCrgURtFsiABWvjNEdmUJD38hAqWKGseZxT2gUB8XoBrha26tn65XGp3pMMPjS+XwYCLVVIpU3pfje3lO9ZW+sf9gQ+8y978BozBkXRG18Kt/0yU5e29QCkloAqVWVW2CtaqPwtYieXoL4T1sR2ZVhP4mGBNTt3U3sO0JbsAV/Q+tyQQ/FHZ+m0ybzkOsDObd4KuU/wplStiQZVdwMFZVbLnxln8TBlbV/FtoHA9t+3qzAyQFcB1BwWaK1x3UrhKEYjkiVDZuqLWrQSm07mrPsMfVdvsY+t8HkOVnAg/nmRpKtQipb38YUNhH/6nYfUxm0XiKmzfXwgM0hfTrxLqUzZpPzb7GBSvE9tTACxfXiV4EiCNTTbyoIUtQvQBLfiqvA5T+RlfRAvlMy0Neh6cLEJkJtPV0Ys24KhbSBRLpAJcVSfEcZEYk3cTtA/IMr2/EqL5VXgfLhpXh/aytIhEeRqmtKgXelbXnyb1cV0grgr/xDFrk+69WP8pkIgjI1mjVL/shT5AZhfpoUUrB65+n2Ls4/rSItyhsUCodvMxwx+53GDronABrkoEl60XYB8Tlgb1PA7SA7jSt9etPHxREv1RbSg8levOEQqfe769Woyoiyp1UWH4PneZ2nTwfV8YzVpx2QkMD/CXPRcdfqsu+mlxEgs4AK5QsgK6ylJgvzu32U5JsxqF6w7JWwFc9TwiQI7xGpYC51xMF3DtbL44sf3ipm0BXE8AXKf25F/69iN3qvHlMQJjBMYIvDwRGIHryxPn8SxjBMYI3GUEKnB1CJDTKTez1UiOlZ73L1KOXVCeY8rEPKnH9vknHn/C/vbf/q/tT/9UW+cvhjva0vklT3+J3bhx3T7xJ5+wT30qEmbdeXAuRh4XHy9vFYxP4tre/e732Dd8w1+1f/gP/4H90i/94oUK0P4ZLoNjAZx4bs7w9vbap56y9/+Nv8kEV3gd9gmf+PjH6d36u7/7O+kUrqbx5C9lb6VvkcyxyBC1Xic+oWQLPLXDL9Wze+UlkBMnHpqc9NUh/TgMfqfAtjrRjHIU1Q5h60awtUz1kfTE0anPfuSvqa2xoeoK1Uepy4r3+FIAngzuqeJzZZym1inBSVIQsV37gWNXvIBrxNJ3rsb2Xyba8oQ44VEY25O1F/fShZCh1jvUvvrAVc2qhYMKW6Wc+e1QuUbf5cQ/ebfKwy98XQP6tdYHUd/KZi/wCo9L+s2F5UJvnBrsnYPqfQfdDR8IQCJ73Dh/0y69f9W+cGTmfHSYaAF+UTpyoSTqMEPz9vjN+NlL0lbLWXtt22cC9NTWXPurxo3cf6POc71f1G//ve/4Jnvz65/sjddKkoYJ/JYJ0wRFOTJE4jjflk4UF3+fTAg12UZc4arWllTPUH3SJ1PwEu2isbop/Vrq2NhmLD9YtWeUa7Px7PKxtRnl9L6kZDt1WzKSd3XzOa1VMnSVn2QAV8BFJ5CKRmkNrAGCQPVVeUlX4LrbCrjut2e0PZGlABSuAq6CNUPAVd6tEySXgvqUCuG0zT6aOxXuZdQqFgT0VPXt6pGESMOOrAEiuzttYqeol7kZFK6IeLVbrfYJPIeUsgSu6P9FVdh8QWMtOZkn0mIdC2j6Xvqi+GT987Bh1ZCzzUec/U/AWhyb7br6roaKOSwuYtzSoi+Aq5AlFNO6o+FPT/IW4znAtytwmyGEg5wDxrIW6GV12NusD/kY6ukZZZnjd5ZAowLh9Sz1fhL++apc9VPdw/Bn+ITz1lAsCELJfGzcioVKv3a/huzpWgStBSZGG+8f07/s8eDYxYRiArGhcEU90NeZ9wRZDTCRXTqcHH1qcjVaedDOw9Ws4YPuidi06KNkaQFSh+BqvT/pZKzTgbE7jnFsWD8GW4ejPARcQ4V+fOwfPncGrp7AbbcxA2xdZ+B6Rv/WKYEr/FvdUiApXPU8pAUBKOoDuGJ8xILOfHGN/q3bk1fYyeLEum5qrx2B69E7/fjGGIExAi9PBEbg+vLEeTzLGIExAncZgcZSAMc4BiaudPyUxOdKnw/1XV/hZfaKV7yCVgRQxtKwfwC4BgzQe71JbSI/AcIuUydcpcgFjvRgc1xBTApU4Hpd+N6Xf/lX2Jvf/Fb7nd/5mP3hH/5hua7+eYcf3NtMQIfgq24Z5/EwGZzN7IEHH6AnLZ6hYesAS4C6cTQmcQFFa2ITHSO2TVb4qLLWB/xa9mHv34tienidUrNVVWYf7g1PXVpdp084iwUhJnfaiq7kWDo+J7IxMfZLChVm3forH1aaTKZTxxw6X1tWuep9xYiTNL8MQtzcLlkGjygnxEOuyKyIEMV66AMA6U+quHp2Awdxv0jqmj6cy3cIYVsf10gO1kLyBAX4V11gBe9xsurZR7UilXtt29IEV58XCPE/NyslIxsCrr1+Vy7tqsC1FLmqy1T+y6DqZe/XWBxbPInXhxaWAqPksSx/7lj5DmCrc9iAL9H+SqIfh0sVAqv+BoFrn92a2ff/u99kb/qix2NHuKCPbxHW1n/fXgwtJq0DBC2pOnUVY+fAFWUPP0NHZRroHVoR4NKLWUppp/k+brV1FpBaGc0BdeUBKW9ZAFeoZGsyLx7P6z3KQYwF8DiH0mvB+xN+sQBClav7uTLm+AWU9NHS08nVnlaynO/NtsgIvqGdABSuyCoOGwH9rt1S4LZ7GGtMVuZ1T5jlyaJkKeDAlaAJAFYWA7E4oLJFP3OPVX5uisoo6lMmoQoPTG7ZjyRdULJq+z7tBByd67g+drt9AUdZLiKEIj/GqlC1xv3H+46DsrKQwcVDXK/fW0pyToeLyWKCcc7PAMXTuW6Nl8JTdV6AH6Cel1PiV7U0wns1fEG/UP+pVZT7Aas5jw8OINneynjmx/XjsC/FuJ/uPaGArFvxk8KV458UvLldOhJVmQAqWQ2qx3qr8fIWBS/65MEdonkh7o9l/KVi18ewWNVlX4yxQeUqz0FpoQMvVnAMiC2lMMd0tH2M/f6agGtKluULtdVz1+8lvuAgpXcknVSirFC4arE1LAWSh7EeM6RIT+P6gXdqesYbWnjrR3BwIaqJc/uMVBNwxT0y3zuvcj+JEuTnsZ7C1YHrDmr57W0BV3q4KmEW/yRwxSIm/KG9j3A3wtbW6zM+N263GHMw7l0zW94UcF0urZuNCteLe9L47hiBMQIvRwRG4PpyRHk8xxiBMQJ3HYFnnnmm/e5lT+IXnukOgSsf1vUozv+WZ8zh2cAQiIjJx7FiHYMYdxuwC5WmOQMFr6cFrlc95+Vw58j26IMTuH0DFRt6KK/lr9sLK6zzzNI+0Qhfu6FyB/jRe9VzslHfpS/GNR1TyrXvxwSiRZv5nO0EyCd77mdXmAKUSgQygq1Mp1LoZ74qn8SWfa1pYtSDSm36KWllMRUWmHWUnSb+nJCXZuAegK7QYtuNubcry0p7jT5RprCumHJ/Ws15fbukgwoCE27PRT33FFE+2b+sDVaFVAvaFO9sKxAJVXTEWn950pj7cfWRTJFyheuewEvn1nbjnqCLX2EyGyqh1jbBllNX3bXX1MtSEm+WKu2NLbWxOC1oJ7pX6YuXxfRO3h/qP6G07I91lwHX+n6iOzWnVC1W8RKu40ofuGptoMbuWFy+99/5Rvvip15Tx5nik+pwFCo25bQn9JzPZoSWVIrutcARClegQiWYkn9rVCFBjYNS2RQA1kMR55ArVIShMHfyJIAPpWZsN0auJH0fCq7wEw7/woh3KDthYUEwPO+sW8zpE66yh62A4GsBhrEgQD/nXitogCvU91vbrM9tB9XZFh6L57bdwcMVif0APARcmcW9JM2KJF3ybiVcdS9XKF3307n/W7AJxg0EcWzz1XZAHtEzZGY0m8zpB6uEQrpevA5/TMaP2d1nRkkrfVnDN9WvL46d4JvGyFC6qk7Vz0VJ1d9j63eQUwVsykUyJFeT6rSqTfllH3PbdimgGW3eUb1v8WdS0GIbEfZGblPBIdZBYCzIsRDJx1ukrirfe4sxvNPmBH7+d5SfJfE2KiuZ2M4eqLXceN3o16/R70Fh3RDXHfcy2AbwI8UmAseF3UNtdMF+eUctfuFSx/abplSoNbqiqnXRq2JVr/PCj3vAsADacmfU+dwWA9CbNgJciEG9+IKMb2mPft6Me8WjF56tWqihtQYXUmQnUBLjRZsLe5PwDCZ/9iciv+9qcfRwpGabHwCvQ2P6xcBVzzLtZ+KE/devssCXS5BL6G0YO3mQZBKJs7bntkVirN2ZTbfu4Qr1/PrMJgCu2zPbM2mWLFm0wKuFqNXqzFbnZ7bZ7OhVPV9ct/3JTdshadbyZASud3JzHz87RmCMwH2LwAhc71toxwOPERgjcC8i8PkGrqGC0f7OrAo9hK5DD7THAF/E5hjgu9vYHQWuDWz1CcbnHbhmYJmmUL1t4aJbmmDnxE3Kbt9OBnK8KwC9OnBlZBIAiXqowC4m0sMeZ/3vBtwol1TER5EcC9nLodxQnQi61vl4pMVq2sOAZ6t/neCksRBwChRJtlj6BFGnTD5Sf1hOJtJRQVtwXT/neHzY5y3xBMCT2DZKEBIKH2wrZvtLk+AMb5sytWBU36ley3XCmxWu7mfYBq49X2r/h6roWr+o01AYlvrwYkssqGhImQY11ErJbMhuqq+fijIMXAVhApykQl8CXOu13+2IEe3Zy9Y7zFUWhIbbvA40OMlvyEEvHgfAVe83gDXB1azG0xhdsavO3Y7T3/s3K3DFOwSl7o8qSwEBMEDV2WRm89nUum5uHcDrXhAOv4CtBK6hlKsbwosCDoB0QzsBbEV24CrfCW8KXtYC3wRcZzMlzcKPgO2GwFXWBFDLauu4mqCUpCxvKHGhcF0uCVzngK/dnF6uU6pdoRZ1gMZTyJ02+ntpBdG+ET+o/ABcV4IgBK5MmiX/VgAR+Llutxm4olxQswp8ArBKzarkWQY/1+mCcBR9hMnH3Bogw1bIjGVRgrEDgBa/DlGZCGtqeyoIpSQUfJyazFjda5WerLqycg/x65O+1HdQ4GtlS3j4U4fvavi5xrqHty0HrhjDyYMKEFVsddbiPuuLiq52ZttJNgIB4l3BqmPV/ik+2C40RXcVD4776XH1u7vM9hY3BbB2sCTw+4O250cSpzwYCykLRvt/Yl996de+9dzHugCu+AL7jFvSKO51SA6bnP2u7qQohy5dRveMOFV4tzpxrf6zUb/NLaYFf/xIM5Z4PXHRDP1VCx60EqDCVfEhaE1e/+UUHg/AZPYqtE/6J7sym8AVCwJV0S2Qn9StPt6HbUAdP4eAq9ePh/Cyxbe7Ba7HQO/V7zh94CoP1wCuUMozcRaAKz1cXdm6PjfbntpuI4WrFqwCuGohCpYCBK5bWPg4cIXCdfmwXTuBpcDMnvzqb7t6UcdPjhEYIzBG4D5EYASu9yGo4yHHCIwRuHcRaIBr3mJdZhoHc+rMcGpBQs3QqARiMn44MfeZUgNoymS0vtlc6NCDaflAy5bSllZ94jIwe5WIFihxUGqcoLlwP1yFHUdB7cCJiz/bBYW66HgtUIyo+pS4TCjTwR1aFWVWUcIOqDJylZZD1PrtwyH58OmDfZVrJMRREqha+zHxHQbsCn4bbRHOSJpCv08k0sGkwz3jNNXXOQKkEDS5IimO5xvXCwwtPMkn5vuJvGrj8y66SmCoKlrZJD0fTDTpsi0zSlPAxGFlt9Moj2H6mDPEVMRQkSGe2hIcE05tR03dldYK0SZYO7Hi4R+6AnBlgo180FCnRX1H39Px2/psgWvArgAgua9Lmejbk1m3UP1tHbgCGHnZDw3/mqAKovXHol6/LW+3rx+fbNeWc5UxJMaioc9eNqHPfSi+X6Bn9DHfvFuuc2BYijZYSp7Vq0XJ5qo2V7f1AikPzcOOaN9H4Ppq20IhVZJlmWAmE2cJPAGYzKdT/XYLKV1doUeIDrUr6twViXTWTMmOBGlaK4Cy07l0NvX3vL5EpSdUqoQ0gPg6BvwKARVoJUB/STVs9nUCyQntD/BdqFsXy6Ut6GEoW4HZDJ6uAD5a6IjYqH7kORo9WGrP+HcA140UrlScrc3cVmALW4ENvFzdz9UVrlLpBmgFyUSspFqdELQubDJbCsFRdavFGKlYBVf5d8YCgNbtCJj5yqGVw6tiJwDA63HT4gV8WcPORLFGvcq/OlSbVUPJWIQ/ZuTV8vtCtFepGmtsBOagfq8WJFBFxtl0o4evrf/4oBifoB1B3PPCMcmhktpTC/VZxrSowDbgY2VySmjuAaGC5EJCeqc+Tgm4FvjbjMXlbhStdsBYRneCaJExWmuoUqwrOA7fUrzpXrex8yIe5dI4Wa1Ehkcv3ZZ9BbFYEgR4rnfT6Cve45rmrSPrXqEFHNUnFs0IVrlgAvqqPs5dDAWO6/S6BwSw1wLIBMnbPHGdFhPC29x3U/RgaxlffREv6q0qhnMMvF6Sn2tzT/LRoY7DR+KXnkuboZiVd1xVO3y0NGY0H9AYox/3IGbSrK1tsWCzWXE8AXCdbM/5a7tTtxQ4dYXrxqa0ZVF/UUJCANeVna+w+LOj8p2WAkiaBUsBAtfOnvzq91xc3PHdMQJjBMYI3OcIjMD1Pgd4PPwYgTECLy0CfYVrH+QVeOfssCSraB44A9zUB3M+gAdMchh74FDZh5SuiKsMBxNJh2l8eL4Tn9AegU3KSpWt53nqYTwGPS4EpkXdWpwGS6UcluIK9eXwMH/yMmDbXk+ctdoG9L8vpWV4uyUFSAJS+s7hpKAAmwECHt+pytgMuHI0Yot5JNaKyYIamppCTOxcyRT0Ns1c4nOypMCMDAloAFvDj+xwy2SxV0ht2Oc/B1ssi2demVlJKVlEdH55nBIPtKmrQLRypaW/1B6Qv88cMalRMNYJXJTj+NfDr1KAJTJ/N0fo+ab2F0j6rbd+l2okXntFuXmSfHjdggZtk3EskraIH1N8ht9dgBcAPJy7m+6sm9ZkMbW2czs6sh7CgKk+y4+rgr3lX6Gz3u1H2noYOko/hsf+XUDQ3RQlLbJllWujePXjqrbC11loiRP8oqSe2Pf/jW+013/Rq22z3/F37X6MAK1Uk1KpuKd/63w2seWss8V0bt10ZvJuxYJFKPhQNcnv0WEc24CrZpnsiio5XxxiGaPd9mGrLoTQtdOCBIHrdmPrDZJvCTbIy1MwLnyCY5s91K5QtgI2LNzHFcovJtEC/EGSr9ycXC2qGMWYG9Yfaq2ETm4psIav4g7KM6jSwsv1Ni0GqFqj+hbqbilvsY2ayahgW8CLg8p2YbPZwqbTE9tP5oZkWPiczea2xy++M1vQckCq3Lm2Y+P7rmClrQOAFhdtkJzIgSz9WwOiOnClJ6YPhCGjTFux/emgqJfrKo3b7gBQsx3KWzXgm2AgrnejDfnOwVFPGaLHfaLo1+PeoZtcbQ7s7tFmKSwmW4ciMrbfawdEg8bYFtja08uMT3qhLCqmxdh8z2V7Ks8vGguv9hPjZt+jPS3yOjPGtW2Lijmi7ktpRfR7eN4LF28DVsc4OQk9MXzNe9eRxpL6ABTO5NVOYUfg6gnICNSlgieALX08PHBjsVyLsnr+dG9WNs1ov2F7EX3LAWy0w+IHXutXbVvx8CiX8aHc7o+s8rMMR9xrmnqlr/FhzOP7/TZw1eeFOu7KSoI7lMozrnxx6Qu9hj2JgCvGFKhbJ7AX2J6abW7bfn3bdtvbhOCwekCH4II1Fse4CLW185XGRrT3Rbc0Wzxsm+uP2PLkxOYArm//61dryuOnxgiMERgjcJ8iMALX+xTY8bBjBMYI3JsIHFgKJDCZH/7yQ3lRVZVHVZ9LpllQ/W6d9CoRQyo3n0PzC36c8pGacEinOvxsE4X+/rg7CNHh9bVfvgx4Fnjp/lfx7bsCrkkNeuwSLi5PBQ4xsTsErj4JSJOBgAstbBkCrq61OQpcVeqaKCkgTZTLJzlUUw21h+yZxyM1NgR9PqbJEibq8ELcEEzgNUye+22mdWTTsUtdFdCbypSzYfHlaMOeecOb5FFQ36vAY9Ps4N88Q0sTcm9I0KJVbUfPiHzaVHO6vJbXjAQ+hCZ5aikfwZhuxokEjkM15glvDsokV8K8g/9y4BrtIuo/wJZ726ZkKYfxRDnS5xzOdJOtzcpCTQYAPeBaLq5XIY0iznOPRTXHhPpCaf0dDDJ38NGjsJXqybZR3hVwLSsGtVCXA9dYAMGfFbhq8q/Yf+/7v4HAdb3b2non4LrlBB6JoWLLPiwF9rQTAHBdTgErO5sDYsHDtVHgRUKdkmNeUABwBv6rtAQQOdMm9Sijs3S/zoinRG+CidiKDLiwJljAIo0v7hVVbHi+uq8wtjB3Mypy4V9YgOtsLlsBvD91VWGAHFfZlVuTj0yx7VvjibymAUcAXLEFGCo02QqcSfWKbb/wc2W/FMSR96oSXgVw3U9mNpsimc0JFa4ArlK2Argu+Kdg64J/Trs5gSuBsivyqR50r1ucA8C2fIZJiAC+3BKAY4uPhVz98QUMp2P8VLFnQP1oXCk7CXzsxlZmtj8ql0PNjPsGdNKCzICj4nJaeA1Vp0Kdny1qG+A1pccGJchSIixAVo27YaWDniWY3fz4olKjcHTgyk+GLW3cTZqi1EWl6CdDQHd4aFCMB+8ZvcXqUFRvJ50SZ/WhsWj8wWkue64JS4GykMq4Rf31x9IioW3eqNvUHaqjDYePawGvWkQJRTraQK63cj30Y9W1sI3S5gPtWn/X61hcRD903+FQUSfoKhW3VAGxUEo1e1K08iwXjP0chS+5/180NocRR77vXv0WoTs9i0elbGv3A+BKCxfYBiDpLL1bD4HrDsB1c9sMVgPu4apFD6n9MTauVlqUmsFzO4DrtVfY8uSaLeadPfG2v3b1Yo+fHCMwRmCMwH2IwAhc70NQx0OOERgjcO8iMARcX9rRs0oujpSwYx/c5H8fKFz7UwSpU47+cKX/EihbJmrpaTkfMKtWhk4U229D0RNzmFCLevkKvLgDLUuGs1eflKmQMWm4St1xkskw1QmYuED1w6zwbHjb27HzXKxwbb8V52smfbEdV1dV6psAUReqCIc41yfaABEEOlC2lqQf2QfWIXGDLHU8wY/8fi3noVNEb8UgKTwbKdWRALVgP7bdukbLq+MocA2IE2rzbAvQV7o2kMEBGbZc0o8xQLdvqS2xDhCKP0NNrtdqN639m1on/jO2zF7FuiOsBQSNMqTFkSJhkYBxBgS1HcZ3MCmfGSaCDjVaHJ2U0qk+22ZfAFEJV7Q/V3eXb74U6Nob80oEL1BPtUNSLI6Uza9eJ3tPEHOVXt/7zIAara9qjThHdH1PsA847suZxmN87nve9w321Osetc1uI+DKHfpQtmoCD89GwFd8G3YCi9nMFoCts04KVwDXYouAMwJGCi7g+NhDIErmyXZ4TIGcyKzeb48qsENKxBycklvy1f4AJgAUcJ465mjJplG4EurAczaAK2wEAFoBLTubddieH0pyQUm6XTgcLf0aXrXNuKNr2a7OBVy59XdF30XA120GrlChAQrStlKWAgEMNS5C8be0rrtmBoUr1avo91K4Erp2Aq74O4Erv9NpFPDYEGbxpoCkWQK7hLK8R0hpWFIr8Rq9VYfCNQZOrxcxUdShgLHXpHosq9QlmA5cESuoj/l5wli0G+0saIGrN8c0VFTfUW/zlXaXToDRjb+scikdtZRxRJGY7pYV3ldApxxorliO+1ZJYlUXinSuti8Oj/fhT1s/y/PGLo/ejQnnp5/3vrOdewdL6O3WIK7aHgKIFypcC0Oto4CudOjHd39Ef/PFwwxceS54qvsiA8YGAL5qGaFdORz/e7fauOkLjIavsFTeauNQXKPdOnBtQKvf28pr/gzhY7DgZTULCvX+MXVqXH2UcRCKe386Njpn4Hp1ZWs6mp9c507AFWOle1MDuO7XUrhO9w5dqXC9JXXrGpYCWNxZS+FaLAU0Tq83a1utNhzPYfWy6E6ocIWlgBSuM3v8baPC9S7uwONXxgiMEbiHERiB6z0M5nioMQJjBO59BJ599tmjirq7O1sfuF4ESGNCpD/Ltkt/uT7EarKt7L89yUop5ACMPWJZUPZ8HoGzGXw2MfDjOWPyaUeRwbUXc4FS8Vhcc+Tu6gE8HfiiSVQfuIZihKFNio+Ap3fKmqSalNepJJCCF6o7V0UWlcqhtQOv3YGEZna7YjGgKhAkVbmkDqOyVWmsXemmP+PTh+IeqMJisu1FuxjnX9Id+u1++OMNcE3qpdxU4zMXtYF+0z0Ew4WFqm/xPz6pBHSl2nVWnW0TYMxqwCiLbBNzSrUAsQ5PjqhyW8Cc6809+QoIULwCuAZUiSjWxYAKL3DsqW20Dd0BUAOGB9ZfBKWajtJYCiTHyUvqe+Dt6ChHYhHfuBPgqr5QarBRMul4w4Do0sL3gGteICIYi99yoOprGr1lqM198L3vtKde+ypbA7hud7YJ4EqfxqpenE0m1kExNQVw9eRZgCXsktSmex57nVdwTLsltNVcqlb2fSZWivJxdCuLAKqKeM3ZGr1Jw/tXbQ4+rnWxKNT5AqPMhO7gEb6pAK5LerjKt1XAVQrXWSfYw7actjPjGOqCurvkvk2oDL/F9drWSJpVLAUCuMpSwDawFNgQQpIpUcXXGZYdykgHeDo7sVl33Saza7aLzO0zgNeF2Xwpb1eoXwlcAVI1FoivKi6lv+FFer3ifdkLsAsRUKo+2DynsWVcUJR7FHitAcPxV+ByqVUD2Qm4OlB3qwjB1oBw8pVUe3RUS4/dth/XeLo9QfTxKItKXVoz7k7Kr+YXwFhGmzvsPYJx0pv2x2XZC9Q+2i6LOGiOMUFDYFOWdtGpfKCBmrpV5YGrRXzyO0bMZ7bnYOj3W/ejHX4e0P35omeFoXEk95P2/apbzsrYRuHqMJBgzxepBvOSAAAgAElEQVRI61jT+oaLhgskx6UHFBVw7WzSoY+6dzITv8m/PNpohuN6LSVaLPH03pOfLcrY2l7hsXsy86kN/BxTuPI6/Dt3/aznngZ5107c5xE7WgIAuG6gmF/bZL+yKVSuXMABcEXCrFNPQgkY6x6u3iawEAWrlfVqTeCKmC/n1cMVCtd5N7FXf+W7L73djB8YIzBGYIzA/YzACFzvZ3THY48RGCPwkiMA4MqH2ksgwd2fSJOuOj04cHL18x95YOVMw9V2xwDqwWREx2quKatfX4L1AGdLVNrEE3Y8NR8+cd9tTHtzyTJ5OFYHQ6jvcuDqio8eTW1AQGoT8TqVJwcENuBZjYGULA49sS2VibHkw1t8VymIqVv6muvTfj9BAJYjNjI6vPUJ8H63sR222sLTM4Bx2YjpqrcD+YkSu4jbHrx5R02dAqJLD3E1GHtHJ770w7VQpVZcvcLeCIDSufqtAFlG0I8c6mBXobrGUF6GggJiXBVw1T5Xj3EIXHX4sJuocNkn11Acbt3fr2l/aD/auiy1m0ABgSv+LCq12NIcsKeqiFm+fIkq8FUqUOOJR+ZodYcCrVc3/ZGhfH+g7eW+VWBBchC468l5v0xJQVYm6QnMVwjSs4EZaHc5ph94z9fbU088SuAK/7+1bw/H1n+mc2HSrD3VrJ1N6d0K6NrNJrIUCFWlen/1iQVfdRBADVxsQaedgCvm3McVA0xb/gpcWf2AiuSiQhUsE5N65YR68oIEYA0AKc/UmXXzhS0Xc3q5ImkM/E0FXWe0HFADD3mbaluJ3UKg2EI7gGjAp+1qbWvAkAa4nlHhakx+E8B148AV6taZ7RyucUwDhJpdI3CFwhUq1sjmPpkuBVy7E5vOllS6yps1EmspEVFYChCqUp0bIKsFruyDvhjGxdICWEMC66+VRFjVHiDpYz0uyavXkyjpHlLHF2fsB6r4WCSMpgmUWsSgsXuhWKcEfq/mE3UR7/gW8suBayK8+bbC4sf+CbULWaO0o0gA5Wj1+By9bMtoHGNmvwP6PdIVrvsd6gpj8zBwPXZ/z+fpGeQe9Pjjj4rt/b+M7X7/1jU61INfMnxGCfnUX9W/s11EHXE1vIfXfFh8aMcGFgzYIagu130it4kMXaU4rzt58sWVz5XF3N64cTBe1ye1Y36ug8CVX3NjmJ6FwcDwevylcl/oLeB4R8EidADX6W5F2wACVybie9H2q1Pbb27bDuONWwpkOA7fVlgKrNcrjuUY35bz62bzB23DpFnXrOum9thXjJYCd1Rv44fHCIwRuOcRGIHrPQ/peMAxAmME7mUE7j9w5TTTt3s6qDkgFi287E9GskKpeUD2f1wFQvBhPz7/UgMYSteGpByC17sFrgdTqpcIBTXRr6C0ZGdOoDrevwy45rLVY0opUyZteUZWEoCFajXBd5+vtOdUe9FPnUhwYu+ypvCrQwZrKls98Qa/UawGQtHZUzT6cbmp+VJQenFDIZC4bwsV7bnzjt07a74JvJbJrCb88GYkKIrM4xEbETj9K7b981/ZUbAqsQKC1nJFUrGqWDpsX/n7fmzPgt1XuWryHADeJ+c+SZ/sAVx3vvU7gKyX3y+99XDstYcrA1dpXx2bDY4kQwslpU+kSove0h+3hmAr6+AeAdcCQHIXE8Ju9ggXWOlt+7JM5uVwE7MPvPvr7aknH7M1ACKUo65s3TpsQd3i+PADhMIVwBV/pzrUFYYc7hyQ+bJQsfwgS+D7SrYTxp4CsK6GdFWlgB2S+/i26sJBa0IoHip5B8d55e0o+w0CV2ZDx29ns3nnsBXerQFc9Sf7UvwU647YtR59sQdIAJ22W9us17ZaI4ENkmZhEenMdvRwBWyFKq0CV6PCFaCpK1vtJZ6F6u/EpgSu12UbwHIBxFaF63R+zaYdlK5QruIaoXqHdQBAUPKy9CRM9IuVj4FH0RWoVKyq5Uvx6umnsK894u9+y9Iph6WA70RgSFrVOv15XfUaliX8lFf30Jjb9J3wtqw3pOJVLYSG/8KtVT9aMKjj5NDzxHHgKnUrRzNX/erv+eD1PHpdI0C9dcRiU3tDkgI3F83HzBjX/DhlMRSWAtL7y8G8AOvaJPsLpv1Ylru4j6/sBwc3nFg86C8l5fPUsV8LplHHsBBQciYCV18EFJSuSuZihxAjrQdUFh+++NZhQUQLBmj39BJOwDXuX+UaGt/dw76YH7PSXdPvgwdBOIxKL4mW2sOQJ7D8Y5Vr8IhH7yWn43pxKH+LnVVtc/RhDYXr+pyg1WgpAHuBM9uvb5nBTmBzyjFmAksBjqnho6vFMYDW1XrFsRxWDcvuuu0XD9rm2sN2srxm3Wxqj36FRBvjzxiBMQJjBD5fERiB6+cr8uN5xwiMEbhSBAK4cuLhE6f2i8cfqvW5FrYNn9ThjUuhhhWB+TzHjjlclqtws4J0fZZzle9cHECHSgdFUqImMSufSA0xv/7By3Zk+bS5iPBKdXiVDx0C16i7CtX6SqE6GbszH9falryF+LW1E9lax3WiowmlwuaWBF5RVPtwYiufPU7WoGzduZrJ491Mdoe2WwM0uhqyiVuebSXgGJ8ZmoS/XLCVNeXt7CI1bZ3j59l+mjo6cBWPim25Sh4E8EKFkKJbtgVXqFx6UGrNDgCSMknxqkrUiFF/oi+YnpM/aVIebafv5VoTsAXo8Y/v1jadOHANHBr1F2Ai9VEfgmrVXwm4xgEGKEpqREcT3PQ6aJQhYCLrt+yZjVFVFEeLCz5+voSFl9xWD+woekq6Mm4FdPHyl9FsYBiOa/rAe95pr3/yNUyaVS0E3L/VfVxRFmzRx2+3n9qMsE+KL/E3B6Sl6VZvRXyCoMyTupVtsAQ3OKeSbAXsC9hTdllw27zgopSrDgqZiMvHRPdypC8kE0ZN6M0awBXb8OXdupClAG0FBC2nXbkKB0ABVEKJWEFPNAvAEdtsbbNZ2QoQhArXtdkOlgJQuMJOANAVr8FSYGMAroSrDlwBR3Q7BnC9ZkYP1+s2nV2TfQjU7ASsC5vMFybgeuJAGVuyZbMg1a+X1RXGTD5EqujJpUTEbc9s87JyQdvnGO3KaQle9W/2fX5GANxxHZWebUYrX0yJ5Ems53qfUsKr4d04x4BrHX9Ksyr2C3nfjZK+1Z9jiyFUYPsV6F6TNnS7j3bcg+oR08hcvh/ANca8NCQ1y5e5VN62GuDq7/O1CW0sCnB1yEkzBEDsDJV9keUA+ka4fYFa/bHcBUthdF/oA+F45KmerOx3Ph6Lv9ckeLFoUhZKXAVf11t7A437CnPsAFzlAsHMpkwMp+RussYI8BrjZ4BNryuPlcbXVu3KNpnbge5IvRG89NyD1xula7brTc2L9SEradH0Hqg9crL2ZVfMl3aab1GMMxIKQuG6Mluv6Ak9MUBXjCVnhK22ukVLAduducJVdSOLDymssdukAtdOCtfFQ7Y5ediWyxMqXF/1Zc9cqcjjh8YIjBEYI3C/IjAC1/sV2fG4YwTGCNyTCDz7LLYD1QfKQ8HesYfN/BB+2Wf8FD0AcvFW7HzMY6CjfqbiuzRpSjYCTQnvkSpRh+mhW4LBgibKdsLKDvxv/ZCVyZADVx7aP4Q/eqd5KZWPSeg2JuiYcri/YKnRNDELCH+3rCeDtjqJraCOYDUqrwA4+JsFQFDrFAtxHz1kFF8Dtm5d0VprnyrYPLk5KLgmpKXtpcmX5lYOEzwY1WdtOOJXhq49JcuVv3cHFS3MWWbjzc5QnU8xDb85KRk9AQ6UbR1UcL49k5NpV+Lxu40erIWu4avZaMhTopiymJP65pFtnfEJAddQzwWQDNCjDsFrSsC1MQ840scPumwNSy/SQ2Pa0ChzWQXlsSvNwHsT8NJoo/pSpvGrKPgvLEWpn8OcgrkdlisuC0V1/EmbouupijDW4dHE7IPf9lft9a97DRVRVNJDaeUqV1pBeFIkgqr9hNwQAKVu59V3eL7om6F0b7aFS4k1oVJu4z6fG9vtN9qmDEUWM50D9EHlGipTsBktMBC8EtII8mIbtq5YYyITRxG46jcDV6pGp7AUmNts7gpRfA6LFxzeAH0ScvNkU+0YyAFHas71zrYArqvbticAwfgm4CqFK0BJAq4UMQZw5eXqxxWuEyjRZjdsOoOXa2eTOfr2CYHrNIDr/ETAitCK5pYlcZDAomIRti/FIdspHBLt7PYop/qjHB3cMqZ0tNgmrh0K/HUAR3uZ/u0z1K1N/9X9Ql9zsFtaoQ7QqBOZ+E4/ecEnACG9TlnnKdHQwA2urzgXXI2FkDrasHTptt7/nKKYxz79S5fozwq+yBDGORH7dHN0kFrHE3UPH/V9EVEjtSx8eGxfRI84lHKyrmJh2MvRr4tSvsjIGCNEXQAZGmbjXiMQDxehag1R1MvZXiDsQdxDVErpvd+j6zIW4+p+ylwsIXRFHxBwlU+IgCsXDkp91basGtci1pAfr+LjiwQXqk+P3DiY9O9whTQvoIuxSkkeeoVe6FNrGfhranAqr1t4qFXxv0xUuIMv9IpJs6YArvtzm3Ax5zb9W6FyReIs2+EX70N57BYPioJsYaBw3SJBIywFbthk8ZCtT25K4dpN7ZVf+q6Lyzu+O0ZgjMAYgfscgRG43ucAj4cfIzBG4KVF4NlnkWE0Zms99Yg/cOq5uwKwOn243N8vl+4qiX4uvpoWggy7wR4/wgFCufCFDEoCxNVjV3BTH5VDNSjo5xMpn/QdQJNEmzkpOZjwhRLopdVv/9s4D9RQ9FR0mwFMuIc+N3TmOnG7oylCOZSuM0+SHa4E3OMnBVb9//o4J5SeJIdZd8OztU4y8sQ3lJmHcQVszbTLJ9ClLUjxFj9XucrL4OnLpY51bpRm97222QDXmiwlMnZj0jqFxQDAKybynhVck7iIieBK/AypoDPk0NCRoEJqVK2iurYLfcczk3s7HWigmpQjezIQA7eLBkCJCX61Z21sBfqVWoe/dJoh4Ho3fTHFKlw1cgzUuNv+nz73kmFr7R51DM9LbEmFXzYr5Ne8rNVWoNb/gRWBmX33t3+zveGp1/g2fd+uX+oSyZCUOEtNakf4X5XO3k6KWlP7qev/qj+qxtrIdg5bEYBWAVdtWd6VJDAZuKKdwL4AfqwY98IyQECv2owIuLpqNUFX+EVS4Upgu7AO4LUDsHR468pZRgmqu5KIKfwnNb7lO0kAV/gtwsPVmDVcnosBXPEnFa7bjRkUrhTxaXGEzJmcBBCqo3p1AiXa7IYZFa5Qt8JWAP6tSJR1IoXrfElVewDvMjaH+s4hZ+BLaVQ1Xiqz/NoVrp4sSbRPi2WhzvbFGni8IsKqwXiWEHD1u4HeYX9PMNDvB3W8cWVluWdy1GuBax6v4hGleADrSPXuqv6nhJ35nl/hKmuMoM/ViAXE1QUU3XvSv3uwrh3dahvI/UoK3r7fq7dJjMUHq64+dvB5owL+HT/rcdbDhcBnf3TjMKkklr0w69uuJs63S1VtAq5DQ2JJuOf3DfZ3wddQn2uxTw2GikomTFMb0ULN1utEhcPiTAGu7JtopL4zw7CYgP7YGaTfWkjxMTWga7nErDg/HOPVB/K97thad/+76Zmh/NWjjraf24P3jaxOvcpzRhPqRuEau4IEkf2JiuMhxhRbY9yAncAZrQVgVYKkWbQUgNJ1AxsTAFf31436c4Xreru2zWZrs+nCFlS4PujAFQrX2Qhc7+axYPzOGIExAvc0AiNwvafhHA82RmCMwL2OQB+4FuVYTB4CtPokqlFi8cGy9+B5Aad46cA1X/2dA8l2wnL4iBsJG5pH7JxIpT9hOTiEK734nJ0h1VCt9adgFzzAM8x1a/FLaQMBIjdbqc2k3lIG6mbb8RFJ62WfuQqQLWo2nwjG9ZRw5gkg210k1traDoqNzYaTNLHbOqPWhLdWyhDkPrAT8HautpngWNG6tdEebt7HFx4uA2blUr0vqY1e0ImuWPm8Elevlj7tBFvap4JZi3pMicSgGprJ83GKDOh1saU/aa/JYCpAbxSTSf4UE+x++6jq6goeYyKOP8Na4OCyub1ZfoBQ5sww1fQkSEHqw+eO3y2K7oEcWfcVuKpdOfcoiiYpLgM1VaWd2rBDhiN98EpNIEvPct/OTSspX0U1vOn1X/cTZkVeahZNcT74vm+1N77u8bI+B3gSCc4I0zyJlmC5b/2vOj8VI3eKSIBDRVhSJCKiqHtA1u2acGHLP6G4lOIVizKei96hHJSrbg/g0BWerMUTMqAVlXQA+OgHKWkWywJwqeRY0ylsBfzf7nUqUOtqUW7Dr3CqXWCIsCWF6/pMSbO2gK24jgCu8nIVcF2bTbbO1yJplhbR0MThaTlbALg+YNY9YPvZNaoAAYkDuMLjdUaf14VNkOQL1+UqObbIGEYJ/6AoxasCZuGkrQURbEGGpUAgHlUkN743oEv3Quou032RCNGH3OgLdZyIccfhYZFmuk6Wt4Xar5pbsciet2eNdAhOxWj4e6iZvR5SUrNyP4r+icWcqNe0QKBY1bFP96N0/6lLi2p/aWE1Hp1Upnr/iKeGOHbxK6cVTmr/vmDLLssDUy8pGJ4gszrU0LNOUtjm+21EqYhSXWne3Jbi2aW3UFSbtNtMOFRlgdyfNWwDXMWuhVX/nCfUY2vCogn8fn1nBvWgHN+rh+veVa6yEEBfnbuvsX9WGbJCS1qGuFq/HnsueOW7Wwtch54ADiPau4n0bpYcElL9q1r8KEOWAkOPASE09quqgP8QxrMf0cN1ZXss4AC4bs9tuoV6HmMJ/FsBXfEL4OoerqUt6t4LS4H1Zm1IoDWbzOXhunzAVlS4Lq2bzeyVXzZ6uF7pnjx+aIzAGIH7FoERuN630I4HHiMwRuBeRECWAvmn6kb1OHgZOBwuhaBJPJY6QOiz2cOn1ju4pJcKXIdO1S9QBahDRT20RAjVhp6WW61k/3zZvxLvtdfTzIGuEJWLwF4fkuLfAVzxPUCDAK4ZiOVj9kHaMDy4uKD9MmrCXNuIIGGClz6BjbLtNivDL2Arp8s+KWnqpszgVZZ6zjhXNlZLE+YD9dBRtNrvLoNd5CqsbAhgUo0Us/Er1PtgK04TOCYYSirT6jGnBBmCkq47823V1A4jiRGADFVDfQYcsWG++NLPh5S++bVImBRljjZUlHUHyr/Ygt6bzDpgkCoKCimoXH2rONtEAhh+/Z8/hatfbYGranMBR3L8SltVR+i13ztsDE0MnMKwQ9S6PNwO7PV6ZP3gIpgeZf/g+56xN77uiapqdi9AAq+ALilJVdgO6C4j3+bcn7VFH/YDUhhyTHXlHT0gAVm32PK6ti22uNPXeS3gBiAbuzccwMEvVp6rSNQ1EzAt25AjMZRDVrccmMJflufG666m8+8B2AK+qi1LOVvGRk9CVW1JhgBVANctvVqRNEsLSiu3FDi3LSHsGS0FcG17E3CF2nafPFy5Y2HWWQf16uJB280esD28XGeuyJ0tzQhZlw5c5/JutlkVOfrCXty7iuLSAZygqysjw8e1/FuwnLEqoDyeAnQ/vCpw1WOHtpVjtG/GcbeWKPfIZkif+OJKStjn9xUh4xgPY19PKCF9GPeP1EVBKbAFkCNxX3iap34cZYiFFC7U5pacgGsZ43Of9nZdFO895W/xZ63WCrq/5XuYA1dS10C83t/rgMMXnIGmNcYEGf2Rr7kD1lUQL7Rvzm+OW0Z2tytwO4nYpUCg6qYJ7tMbdw/dG7SNXarbsAmJsd/rwPuhD462R+Isyr3VN7EIQjAdCle8C2Deu52HV2t+JtEQjfuvyjh4by02T/33B1ftEuuW9zzP5zf+Y8D14Fmu9APh4xjGqzzcfemb5rS3/Qaw9FyWJASusBa4TUsB2ylhlq1fNFtDVQ+P1/a6C3BdY+EHiQ4BXK/ZfvmgnZ88aEsCV3i4Ypfc+DNGYIzAGIHPXwRG4Pr5i/145jECYwSuEAEB13ZicIWvxbTl6EfbyXyj27j64S/8ZJ/eHl5GC+Iu0g0G+urHQRLBAzDGctVX0zSulLiBT8MHuPDq+mrgkoiLCjBH4cWrThPAPvDqA9OsItpsw1tP6p1QGobCKAPVfl0eg7KMitsUHF5cTE4VDP6XM5y0DZyqtUjL7BNUqFQAaDZSsNGbsSwC+Gf6sDRt7axyLa8xzVBr8XqKpMsaZ3+aVXBxE6S7STKmNlUn6YOumU3xDqaESYykD/pW37jiMqcOy4ti/BgzdS0TTCaGrPLYsonkQFS7li2tTl4OJuB5x3peLqjJYQTKfMtw4QSx1fpwSUNtUdBVfw/AEFenLapQuHK7svtkVuVt4PzwbGx442VVfYX3e4sDvOzedRQQ422+jAWpjWQVJA+RqChLcRibGoFeMeOjyaNZtdG2lqOwtQqa27ZWWGyFskNl+OD7nrU3vO6Jxh9S3p4OFqlKVn1K4CqvV0ctrrTUJWN8iMRWkdxm6iAZ1gTcdrxdU8G13a5sA/gawNWVzyUBmHtFz6Bw7QRau0h2BeAa2c8BVOlr6luWPWmWknxh+31nRsCKv8uSQPYCascCrgI+3PKM1xPE68MUbSkXHKGlAIDrdsNs4vJwBXAFhAUUgW3Cmso/iXFhKdBRgaoYQug4I3CdQN3aPWC7Dn8HiIICcGF72gosbcrfhbwvhYIGSTz7K3cROMTDEA1rF54u7utprCJwxRFDiYh/V5gXY7eAV6v6jAbH+0vAt7Kgk6mq252krlEwlAYZh4q5zYfSOsZF9UcuGXn/yyOuO3y6t63UoyVxH4sir94y/vvO/+Cf8XoZz+O+OAgovScVSFqBbiXhSojltdz0zbZN1fubksvle51/rYZIitgyPuSVlovuP1mR75WQxrVy72E1OPj2eqHeuNgJCMLjRzYjSQl7AFy1YErs7Upf7lbhgoz3R/Zd9Akk0ApLCHmlsgbLDSQsLyrAjBUwf7K6QGgQbb5/e0ivl/7efqZ5LKF3tddNfN4/fmzxvA1xbWESp/eeUxFKV7hiDKFqfnNuk+1t/toWVgJSudLHdbsmcK3QFap5KFw3tsGz12Zn3WRui+7E9suH7PzkAVsslzafTu1VX/7uK9wrx4+MERgjMEbg/kVgBK73L7bjkccIjBG4BxE4VLjezUEP0E99to1n/NiafxXp30ARhtRzR0vqYOawVMe+cdEnMzxK369zyGZOUz/h05jY2XhAUOOTwzDl0H6hqiPKZNfnyJrDHXnK711yTKuxRSwyW8d2yVCS5q8cAIKUubyqgHyaUihOHzjqrNSn8a+alVcvONdT+dbUouLgYXeEKraSsqvqpZB8peeNxjh4PMvEttoMMEIJuMZ2zbYmyhT6oLGkKj/Uw/YIVqhlmlhe1LXKwVNbPFaUtLWwHNLnezqvpmZ9j82qXde3fLOtz7hrO0S9cis/joAtyp6Rncwl1IWMZW+pphS9TA11nhKbmkgrXspKMk5/SzHcz3DAViBEQjw2qd2Wk9eZe+WJBfVmsar8GI0uHeR4BekyWvxQ8E4E8uDQuf4pGkxnVLur7ZT9YHAYyC/mMSp68fBlNNefrznN2GtzrV6+Q0fj51LAD8fhNjLf/b6/Zm946rU1Qz0l1gFbqzevkml5/85b0msemeot6mOFwInADBKqAQZg6z2hJFSuGwBXWI6spHBFAi2oYAlagoFC2TpVsitXfobNAGDlZDqXD2rygdTfZ0yaNYFfZCdFnbY5d9xWS5EdwB2Us1CMM2u6LsY3e1fla3Mb0SLTHlt3V+e2cbAqSwFZCWypegVwRZIqeLhm4AoP11DFwwphZrM5VK03bDe/bvvuhLYBtE6AwnUqlesMCbNmC8EplifalC9s+EKYxoi60wOhBHDVUFpBbe0RGpPD/oHwNT5PhV8sgmjAkq2A+2hH74wxhuON70woHUQJgkpvCIoVa0gOW2ObPsYw2SUI7Gsdwr1oezyy3ltIrlkaguNZhXdx/8h9VuWPCEDFqz5T0CfLJvsEJiAr9Z/6N4W5DrWLmjYtYvkxAwzmvlpHhjij/vRbwmG3Zny9XzYH0j01dkXUt4LQRlxi7Gr0lq16Pm5DpW9XmMq+6T8VuDqIhUUFvVxjkc0/6yy4xt1j7l7L6IfFx7X42dY60OOAx8cTZrV7jMKf1wte7qM1CrrqHNX+c6M/88Xih3eroaFdau94p9VCD94KmkXiGj3viMWXvqp0sUgN1TzU/7ARWNkEfq4BXOHbCnXr9lTjC5JPwlObC1Pq7wKua1uvMcburYOH6+ya7ZYP2mp5wxYnJzafzUaF66VPE+MHxgiMEbjfERiB6/2O8Hj8MQJjBF5SBD70oR9pv+/KkmMHzY+GMdWWujK+UZ6Mj27LursCp62k6QD14VSliWmPHrDbB+Kyyb//nBwP0hmaXQqGfZJbJnDNzCXBLmVljsf0gkqap+pDglYma6FTjCQkoYhK+EjX2ovqQPlDtYoH6dUaD9LK6I2tePO5AESBIyFkLMcNKCRvL4KXmFQWj1UvA3N4QJ0mCBFWjQQPU0w1kPRFSpUpAAa3tCKrrjYccgvgDDHZ2Or28za59aKdwL9wosngdorJqSaHRb0SE9KY5pZthZ5MhJNiBwQ+8erDvuF22WtD0cj6PM/bTnyaE0nGzrOWlwlmr7s1kDK6TCjI+iWqaCQm+OGeSKuA1H7ZzlICFr5XYIQcGemBym4iiKE25wpiZDk2M2w03KJ9XLtpy+s3bT+d0c+NbQCTRsIwz+pcKUgP0iSPR5yVEzklxWLT9foIpXVBPw5bt5uNrTeefd7n/M4LCKqg5EELWnaYFIZvoGNntLdSN1DGVffGoWGgwZr+j7JIkKujp05S1mt1xJjc82/uIyg4rT7ErcneZ9Qnj4+2eqeWqo5x/np+IcpbhmIHALGFuYztKSYxfhVVYZzNa6EcM6kcvb5ZAv8+vzUx+4av+1p79WOv8sUc0rlGbSg/V2z3RyTtMEQAACAASURBVDuIOwi2jsd9wwFcKA+pXlPspJyUd+uW3q0bLsYAuG4AXJFNew01F5Tw8Bb1X1dSclyBaptWAvOicJW9AFT+UMgh47kDV/88gSu+48CVqjq2eyXqgU1BbGGGUhaf4+CHMYx2CKqQvGuAi1sxllPhurP16kxJbuBBS+B6uwDXHbOJY5v1RpYCCKtnZd/vp14PuL6ZTQFaAUaw/Xe+pM3AjCAZCteFA1ck0wKAxXererxYARXP8Gh7seU9tUbGY5YWNyrgCpgk38oAbBgvtKdB5xGEjD4Q3SDKo9ahJIdqZv4J+pnGPS9e03CrMTD1l6SmZLLI0l79GHHvTB1fqlfZrNAmIu0Acem193QHq8UiRGNhLBxFEaNcAq4+QuRO7+cu/rh+Xl1GGhzKPa6+Xpc74nOyPSBw9fF/cJw79EOK1bSUQrUMJPXGHotFRZUf500rJWXIih0WKIF7hofy3gsl61zfyeBjeSTPwoODipnvh9FWM3AFbO1cUY7niZpALJWujLnRJ/umTqqZuG/nqMXOk9oX6rh8GN26Ayjdr5txXGMCxeV+v+ASgC9sDd8Oeu2gtkBeV/j7Rn/i4gJU81iAAnCFZcAGwBX2JKc2wXhC4HqLwBXKeQBX3EcFXLWotdms6QOLHKUErt0NebguH7DlEl7QM3v0y/q2ZMfuZ+PrYwTGCIwRuD8RGIHr/YnreNQxAmME7lEEfu/3/qA5ErcQNq+UaZA/4rWPg6EVyfPuNmHU0ON+/0H+ahcTW4zrw26ejgjqtNCjwScOPX27YhJtlLP3VIq1VAMPu0llExNETg2orNIEQ+Vx6OGT2nLMckiflg2Eqc7J5G0YP0W74pCM8S4KG3+ITxPSqBtOxqdT2+w2duv0tp3eOrUNYNVsbovFNZvPFwRoRcUYWxw9QQnm95j8QFmGLb0xXSgJRXyip63AmFBgUrS37QZJMAQDoBbaOXBddHObTxb0EMTD/Xq/5bZJAJH5dG+rW5+1Fz71cVvcet4e2m/AOWxlO1tP1Uan+4nNUvZiwS2mZikZjKl8UWG4/RbAUCqj6jNYPTX7Ux0po/JP2aQfEMXfrFBPMYp2qPlpqrseXVPdMIW2QIFXVlESpkUDCfU0oY/mEOCC88TyvhfOt+8LtuJS3BfPtcIFg+40ARQY2NqUnqjAOlM725ud7ae2Xdy0m4++3q4//Iitdzs7B6zf7w1btHlJBOA+faRoD3UuoEKwVqwE9gTrUM2skdADn8E2byppHWp5kid8h0k71ms7Ozuz9WrtqluTepCgam2783Ob7dZ2c7m1G3Mo2fBLROfiTNfpOWTAtnTViEeA5dcr1UlZ15PhzaWjVIGq3raKSrJuWSf0ozIyMmnrz6jT/ujqxeTbREl5jAqIXuBvu7U7/sUs9lEnrjgLLsVDeAIbNZPYOs6gFNhR1NLcvt7aPJTlpMnevvCRL6C3H61FCFcCxLgy1ZVT1Fdn30a/UCogYyzzbfwBs6GU5DEB7KFsBVTdrGyzgTJ0RVi5W0vtKji55bhiE6i2fCFnAnUrgCosBWQtEMAV42AAVyXNcoDJ7fhKLkhLAQxE4SWJLfwErD6mIKEWrC06gUIy9xgNHLJz3AyIiEa2dTiygqXAGUExgCvUaLvNbXm4UoUWwFXXgza0x9i5FzpC3QH2TufXbN9dt90Mfy4IoyYTv7ZuaZO5PFytW3IRqtgRxFhWRvYBmFRbhUPJTn0/wUD8dUbQrDakOnX4NMnpqipwbcCit+uwNyls0BeGeK1ljbLeGaNP1y3rPrb6QkMoXLVYGIrHNh+lWryDcowgTCiZPGRFtJq7sTxr6/GifovXeBjnEIzF/VmxYQ+J8Rl10buP+zJNUvTq+/FThgM/ru4QGk/yglt/7JLCNY1u/ftO8wUllYpFVjUPLF7lsvQWjvx4unuGYUUad/1eFS2XYz3GA5A9JteDrYbqabuPURll1mIvte6IJ2D4ROpWLkBgsSQvch48F/mdOcbqdJ0pqunVeIaL8bBEvuktOVxXA65arCy7H9z7OMbZ/pOIju91Vm7//ikHrq0NFJ7Ttr4Adc4EfBP433vCLCTLmqxv0VKAClf3cJ259Yp2IGx4j0bSLHq4OnC15UO2pqXANetmE3v0y0cP10ufDcYPjBEYI3BfIzAC1/sa3vHgYwTGCLzUCKzWWwdscaTs66iHvOzLednWfgKhmNT7IePhsUKkeCUliuqBqDIdKWBUE3EBYQdIAbb4cB9quYq7NFF3JRGf+/PfY1udTzsSXIlpQTsjiYdbXVRW9BZA6UBEHnSRgCCVt1HfOGQpCUBia2VAN6lEQ3Hqc/cCcFkaL7Mme1LvKYw1EUi9ZnkKAi7gYfr09qm9+OItKl3xXTxMd7M5oZe86qTEY/xCvUfGJWViqBPxuWpJoIkp1WJQk5KNbAl1URdIVoMtr5wuTTo7WcytcwUYVbc4/hwgZGqT2y/YrT/7fTv780/ayebMbkygXpzYer8mmAXgmDE3vWfZ9izhMjecydsNoCFtNdxPAFsxUXN/Qc883bdGKHMbbtXtAVdM/lgtFUbkLfOMW8BYqHt9nqT5uFS23oJq140ttDHxTu1Eipu6SBBtWn0sDpXBiJS/bBzuixd9cgdfSGQWJ+NB/aAusvJ1ZxMongFcHcRtqQqb2coWZg89Yjdf/VrrHnrEbm+ntqJdhrbQUgnGa59wcoZ6J9dwb2EtSoRKfWer1crOzwHKNoxL8dPs1QnaBT5zfo7Pn/HvGyid49KRQfn8zKarM/uCaxu7eYLzAuoKeoY6Cmpdx382c+DK8gRpDtDoiXE0ingcjwyyWbcbqjLxGIdzvhWdAM4TKlHVTUgdbTDK6cBGBMYn1wHOcwHqWTXORGuKMVEDg5qAPgv4DE9eAifCbx+jCU/jc4FNBd8LkCkquVoW2k3gl+NAhWrqN8KLrPtsIxP1j4k8y7KzHeAKyxfrDdGWqho0vFvlL7hl+4SNBIErFn4KcD3nlvztCtvwASxD4apzaBEIQFJKVizqCLjmX4AbAEolvqrAtavAdYpFG68zgB6OnQLoVIkTzCJ5VgKuGdj5OKAxRx1kD8U4tv8CuAKuQsUKb9qNLAWgbqWlAFSv6L9UuHIbgRaryvZ/jMUdLQUAW/E7gU8r1X9zJhQiZJ2f2BRWA24pUO/4anf8b0DFGGe0dsafuLNxbKXCtTLAolZ37Z7uWw6I+VpNzBPrDDqqezln+wIfO6VwdYV1WSqp8FKrSX7XLuDQFz4TSPSmrnGIkCogWsVbel5wKBe+viVpVlXWKhauWA/v6MJc/fu+/OeX0VO7p7tAoqb12UPPB3FvatF3i+NKeX0Hh66z9teCOVkXiqMWVry+42EiPWuVEadcZ7rflWe1thylrMO0MN3vKnjlfYZDl48n9GWGAh7ezFLFChzHB2udsR8SuHryN96I0CfVfyXSVrl9OSSG6dq+venKdqJeY3MJzf0+vCvKU217P49bRnlA8x1OlY26w8lOlgLxvKa9MHXszruzSrGiXfXMzHmt8pHOP1wYh6c1Va74PbfpDsn3kCzrlhn9W29xzMR79EKfKgElFoG2WARf4x69psIV48cCdiWLm7Y+uWknyyXHz8e+YlS4HnlEGF8eIzBG4GWKwAhcX6ZAj6cZIzBG4O4iAODKKXp5QA+QExl59V5W6dUVfN+aKqricCU8tw43uzUTgazTEDEseov62JhgkM+3CEgIk1yUFrOoAkf8odQPEtBH18j/lkfsohgoqi8B2lqSHFMdMLQaFXRU+FagkiiG61cSnHQQBkihB3wc0bNtxGN7TIp4nQJG+g04rfJzx32pF73GYxbgqgN61Sg5iG+nRTHOz87s9PSU4GujhN5MAtPNlWAFB+oiuzWhiCtQeA1tNltOzh2UAT7MF9rWt19LZbHerWzXba1bzKybLG2yX3KL66Kb2gzwYCtl62Y+sz3VcVs7/5efsNUnftu68xdtMd3bfIIJyt529DHk0z/hrU3mtoctASa9nHBBzSoVmoAr1GkADp3tuE1U2+9CtcRkYaE8y2qYgAs94Br1kZWlaSbJv9aMyKoPn7OWrfNObH3ipW9H3wgYFiRNU+O6wFDOlSaHlbx6nQfs50G9rgipzmXnsJ/abrugOk4/WBTA9k2oi7Y2ZcKhvc02G5tu9tZNOttMO3sBCqwbN+3G46+3yc3HbL2ZcELHa/ZM7thCjgRAsAwI0JXHlxg70O5u375N9apgmECVgD1gGOpUfS6yJUPlenZ+ZueYAAbMxXWdn9n+/NQeWaztkRsAbfgOviu47ZtZeZV4pUtgu6jnSBmJjxmfSOrjErTBwTV6ZhWceeIkXouSKtXrwt+VjCkSLNEHNCfMKiDjmKWE+nxWWddh21XEMY44bMe1I1YBXKlmDbWxN0xeM9up1O2xaBNemdF+1VCrpQhVzI7oqICjerdIcTX+xMhegLu8owlssYWYY4ugK8Z29B0B/IBNgUrwgY3NAGSgvNohkcvadlBgrQHiz20D4LrBL3wgpQaFypXlIJjRYlB4twZsRaIr+LByQaiDEhRKawDXqDMlx1JdYizBAbXYI99XB+jQ1tFuwMci7Rku7ToaUVaiMVxIYLjd2WZ1JuCKshOSKMP4jkpX+TAiUZgZbAVwvwXU1QKW2gH6USeFK36nDlU7QOKscD3hZwBcMRbKniVuyG4LEFvfHU7GnS8tkRLiEriWmq5th/Uethn0WPa2QKWkjqJbld7QjgO/u1bupWuLe7nffzOUDKVwySzv9/iJ21bEOK0/Y/eGnC54t/f7pUvhNRKT1NV7WkD/rIotSJXK6WobwyXKWAfx3f2xy6Wp9+gcPvgXoMwbdoQ07ulhAVKilsYjfFPPCQCN5SmhWCkEQHf/WC5YY7EtIHbKq1Xirgs45KZ1D1Hxoo0PFVW6b/UvA0kslEcD82P7P3mv5Nqg34O4mANQCIWr/Je1SBjJt+I5zBekOc6ibfuuFk9kV5JmIS6+8yKqujwmpSjWaw3bl6xirotX9XmsH53aaAuKzQvs8ffY8QLVvT9rsl1wN4hfm1ar2ntOHoRdSFD6HZOEhRJbryrZ5DYBVyUXnOyUNIvq1vWp7VcArrIumezXNpkiASVumnvbrpEwa81F+d0W1lNzm8P7efmwbU4eLsD11V85AtfBB4TxxTECYwRetgiMwPVlC/V4ojECYwTuJgJr0LajwDW2Q5fZWIGi9VwZTx5JwOKToIBK/XJmmFsmpSqV81HRVaEGnwkEi+XpQ1GaSpUeXpsH2fIRh3MBAhyRakpzONXw0pQtt8FtKyBzGFImOvHv0NYV+YgznPK4XbAEr46qjP42dtSDwEFArDKJS9fDuVra7lgmtFFYV9nhYfw2LAVOoXCFN6ZRwQAQsVgAxAkC0GpgDvAFYCOIFhPbYEPa3ieIFHBpvpgbUCqKjG2CK6grFhvrFp0tJic2tYXNrCNA1fbZrRRky7lturm9+MJzdutP/h+b/+s/tZP9BknBmcyB/oXI4I1pJbbTMjnNHAitZgYnePUEGlTUSvFCCIuj0ENWgETJcGKiVmaOBVJL9OJti13A9dJeP7nuo27wZ54rCYo4+OaHkmopQ9MCAxyQhmVD2ATEls6o7zwfSxNlFhNAo8D9UHphAgaFHAApVM6oZ8QELUqqOcLZnVSueHW23Vi3hepwZrvZzE4nU3sRgOWBL7AHn3yzzU8e4qQMbUOT2CltHuBHGV6d/W2OOB/VzAm4xsJBwFb4CQdwzYp6fAeLBKfwumQZUR87265Wtr19aq+Yn9srbyC5Gtqd1H/4IdZDG8YrAMmRERtlSesdAlcAaakSk2q8HbcK9qw90AGT+oEmwNzi7X+P9lZAFNXYZcN5M7aWLfwsiy8Chdo0Ju9uE+C0XpPsGA7d2gTXHECTW8cdbiQTTF/0cdWbL36VMTA6evQFv1cI/OonxqJia6JsWN4lQk0bvoACJwFcZf8QbsJSpBXg6vttoZpW71xRhYVtx7IQkL+gLAXkf7olHABcEJhEXxCchC+06kOWAuHlOrNpJ+DKNtdBCRr1pnGF9RcQHQp9AlYHrhxbYjxx6wGUFhcB64EjwBXniHYPxS76DIDxmpAVdgKwRYDCFf+WAk0qNcBW/EI1qjGQSbO8JgiTCVyvK0HWbGl7LDiFXUK3tOkCylf8zuXYHNnwnLrSjCOgTgKujfqSbR3jB7LCtz2jga1+P0MzqssfomzxuaIUjSaTFmNLS3ILhrzBW/YxCVLF4mTY+pR+InsTxUg7QVz3rKhJll7ba89uBj1U9hC+WJLHXldCq087VPb3i4LWbTL6wLU8OUVfKgsg3q96yuiwCjiMdrxSHLiLil0LjAnmhcK1WAoERK0XxVcGmJ/uFR6mNC6Eqpn3gLJo1D47xtIMoxx+4+EBH8AVfbUA13UDXLnoVqxgcAyvs6Rw1UKHFkH4HOSq7FhMKGw9BbCOYfXFoobNogC+3S40t/WQvx9NKX2eJ1IG1aJuT8dvUXoPtpaxNNpF/SLbBMYgX9yLY2vRccMFKarl8bs7J2ydbuHfest2+F3h1xX0trYJxkzWkYDreoNkfvBwxU4UWE+d2H75sG1PXkHgOu86e+wrnz0WivH1MQJjBMYIvCwRGIHryxLm8SRjBMYI3G0ENpA/JfDjbNQfrLOyNc+qjj0Qpm3OuUDOTavC1NWZnO2kB9X0sN5eT8xg0vE5SdGWbypjQsHCiWhWaqXLS+cSQnYHsZ6/alOMHswKlUyjjg3FXCSTSSrQUL2mqUqVlBC2VHVS/kxsoYvpUODmMs8JT7wIYUyg3IYgFDic1Pl1EwDNkPRoay+88ILduvWibaBEpFciYOsJ/RcxuUFCLcQn4ARUpXidSls/nqCJ4i1IIbUobAk6eCRax3a02m9s221sNp/bctLZcjexGSCv7W0Nj8/pzObdxJbd2lanz9lnP/kntvnsn9sJtsBhajyD7E3Z6AkBOUmWNQC2EMK7jdvHw8MVkAvgBGCFqlZNSOhXmBSthCauSNP23AiU/spq5eSw6rrkZRcZlNu+U+svt+nq/ydm6xYdUe+eEThsHNRecK1KoVJ8RBvgqilh9KfafUMuFAoylA+KQC9v8YDExBx1AyWyK4i4XRsemVWxze2/UB9DVYjYdlPbQIm8n1n3wGvswce+yCbXb9gZ1HmI025KSwHADc3ZKngL2MDt/tttsRRgBmTfoo7vALaiDaKdBpiL9rXZbLlIcOvs1NZQRzrX2mFieHpmD09v2aM3ztkGkUbL9hW47qZEVGxGHaByqIqLpQDKK09MweN20ePY+BoKuljckEo3LAVCIak2UPwguUAh2Cp1dVbf+2S99Os8uY5FnKgjz7ru7THsAqLdog1R2eqFjwUvAbYYfOGDqMUnqQx9ZwPfjoRzdQdEWTRL8MNru4DhAvwLSBJspacg6i2SoRUvWLV3gphQt8p4pPYBNnJYYsC3VepWAde1rWgrcEa/QsBKJtNipj4sIviCF+0EpJ4GlCzAFWOVA9dZp8SBULwKsgZwFcgRMPeEWAAc9Ip0Rasr67hwJJJoXClicpzkAepjgHYROIaC4heq8PXKVlC0wmuRgMQtBZj0RsnACJPTNVHh6u4hqDImA0PSLPq4XiNwNS48KWkWLAUmAK60G5jLYgWqdDZ63RVRfCYnS+0mjWhOFd26ZQ/gGrjX7zp1o0URhRK4sg6lWhR40vMFY+iQR/2yJhrDgoiPamlhsrZd/1pu4Z7hXuMPrygWJtjEHNDyG7qrHi74ur1B3CtcjxtgVstuvhYMrh5KXh6rXZOO+28w3boIWj8Y6uS6iJuUwuVhpHqz+pm9DBPtqPATbWnlE89LHhaneVFLWihUTRe9fJDQQlT1XT5XBalMyasKfA8QrQotzwYcR/KzXVn0rdYPjKeXlTXl9wEmQoTCm/crwXI8f/BRJZ5M8b0YaydzNPyygKqdL9W6RyA8WpaHqjegl6L69Wu3UH7mZUur1lWxLJ+eDyu0j/rIz8nRYlIb8WvX7gDvVuWef/kTfQzjfI5JXsPxjCGF64pjhsFmBSrW3ZlNtqe2W71Idetu/aLtsEMEEHaPZ74ArjsB17U81LFrAOPhnMD1pu0IXBc27+b22Khwvbyyxk+MERgjcF8jMALX+xre8eBjBMYIvNQIELjGZMdVJHw05TO5P6L7JFgT+WHYGo+mB++7YkogKX/fM5v3VBHt9ZSj1slfhsMsSmheyqwjTb563w8Jil9fgFltW/N5YO8hOyZQcV35+Tqra+q1xda3UDeE6jfKFxOtkD1qNiRIFck8Ik7hW0aaVeYvmiAmLzzSQYd5PheNs9UZYFWgQin43HPP2a1btxi9rlvYrFvYyck1u3ZyIgXiOVQN2rbK5A70UhNc1TxJCY22G21BA8ioXq6wI5jbEsedzgypjs67HRPJXDOz6+u9TVfy4jybL2x77TqYgJ3c/pf2wp/+tt361Gdsvpvaoutsu9/YerKx7QxJG/a23O1sDsiLaTVUYpxoAJxikuVbwqlwFTyhCiuUhNx65xnFqUJT9nHCL06w9Kfgg7d/T/4TDEXZ1KHEqeA1T+Gb6VyGCayXOoErk2zGVQBZMN/jTKAVQDcra4RD4qcC/bCYQDOCD6v+pHqVwBUJSTCZEngEWMTWUoBFTyllE4wFWZTjFg4bAB/b2XyOegUhn9hq84B1Nx+3608+ZZtr1+x8OzGIZ/cgryih+y5GYiS0oVD1BXClH6v/YlKHawFwPTk5YXvCe/h+KF8B96FwvXV+ait406kKec7V6bndtBftsRunrMbtHgpexWk7mdh2sqNtRQBXegdyMaLunZXFgsdWpP1qw2uMSe4T2gBX+oEKynHrMTBdgExXRlbGUdX7GpPb08ciTPiulo84uCz+rFQR6/tUkJaRPIbGpAyMNhoTdvewLWAIPsQRhxiO2C6FcQnY9Rf9m79QWOM3J+Ta2wbwngBf9iRQRpf2Swgeqkd1FailcRFcawH0n6xst4cn4YZK1g3U+esNgesKwJXb7/G+AK4WLnQOHg/WzjN4RAu40kqAwDUl0HJ/VynlZK9C5RwsM/An+g1BnCwjilI+oIf7xIa/JPvCAXCVtURUMOEwFK6Ex1KyTqBmdeCKpFlQu1LdmoGrLzpFUjSeC8B1cd0m3Q3bwW/Rk2bN4E07Xdh+5sCVMNaBK5NuZW9pKVxjwSQSywcM11CGNtRpl4EPa6FEjgRZGgfqsMdFDLc40bGqyjXgmxsaeENF20vLkGpo5b1W3RrxxKtqm1LZJ3sOtl9ZF1RTAymqNfbG844vPJTFuYiNe5v7OO57OyRmjvbfjBn+iVLkevy6cNsfYmq7yPekuO4Mh0Ooz7hjWPYedDhqSeWq8MWCn5qfr1PXthhc0Aeg+hwRY0ddiHRq7n/UnRuheK1/aqTK+LIwXB/kOEbRn3lvttnSUoMKzVjcJIxlrZbnSO1OQb+c+zOAL4zQq11n0+NnhZwan+KnPh9Wiye9l9tCraF6rwgFcHqaayrShy69Vk7oNRR14M+vfK6aVnuWakkUNZmfG6pPv3LISW3PsYj3E7VdLsIgflsAV8DWtdkGySXl4bpZA7i+SOBKS4HNbZvuoHD13TFYINsAuOoXC1wYE+eLaw5cYSlwYvNuao995bv7jXj89xiBMQJjBF7WCIzA9WUN93iyMQJjBO40AoBq+SdWx/OrenZ1rFTgQn0Azw/S/YdVF1OUCU0LZI+ryA5VJ+2DsM5TSlWUBxddP6+tKC3S8RLX1EN6PKz7lfk1h6KwQLm0vTauu3rG+VZuT/oQ5RJcw79cPSbqU0G2TxCqSsWPk4BrbG0vicJcERTXVzIh62JKSGLLP5IVPffcX9jp6W0CBcBWwIUFoOu1E16/HrI1ufE9gM2kCZMEJMOCMotXU7bc6qEfWeeX87nNZ3PbTs1WFJlObLHf28l6a5PV2jbY5n2ytP2NB2w62dnq//tde+Hjv2Wz850tZ0vrZlPb7jZ2vlsRuM7nU1vuJzbDOVFnmOmmbYQgbfRndeAKP0PaCbi6tSgKHYAAnAC4Um0WSVRcsSOkG+nd0/RcGYUcukKjm0AnC9Vuq5R6OE2YmgZakzqVNuWQSOpW1x/5FtmydTNNGeP8uV8Rp7lSdgdFIGaqnLBuac2gaV8xGBRI5wxN3m1h5MlEJts1ExRhezZ2SAsszGy9vW5re9C6Vz1mN5540mxx3TZn2BYtwEVvXOBeKhoF5OGfCQgCkIoJHCwqIikW/Fnxeihc8X3COT8WldlUuJ7aKX1cz9iXuRiwm9j6dG0P2efs0Wsvcuv4dg9vX2z7BrSZ2HYq4AoQOMdCQliUeH9TK4da0JVZhHSXAdeGTkgd6FYV8mt1WEefQakcCVwD8Bca5WPrIWEtrSWUaKgfdcn8pyfD8q38UpA6cNVSCY9TFWUCbIISrjAMBWds0+Zbel+LDFVdm5XLhJl+e9Cf3rKgwiRf09mpcHXfVi7UJOBKqE6qp0QyEXeAB4INghj4PAdw3RZ1K9XNm3NbYev9ekXvR8JZtmO0PfdwLcC1KlwBXMO+IhJoQenPxSMuxEQd4t8epxhLULf0cBW4pRrXLUqg9Gczoor1GHBFHUCyh/a7M1vjmja23gKsQpEG8OoK12IpADW4koFxbDoArlDwdgSuBuAK2wAmyILaH1BqYXsky5qf2KQ7IYzF2LhDYR3aabwPmK4brOwjfIt2UQ4qUQ/hM7W+uo9FG1DzUf/gWFbGQI0+BOmuUI9G7q3RoahIbV0scLBfuqS3zQTH6j1W52A/iPuXekDxKObrXDmsnsF94BoqdO6k4PW5+jvtUZf9go4hZbOU2uWa4nkpdp6UZ6l4niqlblGg971m54VfgxfGnxnkOY2Tumu2ilr8afVpvtd7UIudCPp8KnT+azxklTj6zoqA37GI4yyCcAAAIABJREFUHfYAUW63zqnPUoLPua5LoHz3RgBy9AVDwjgCV1e4hi++q+Olpg1bgTkXdllf2LHiXu06d6ipdebwjJWANZ7zHD7HykKtPv2N940A1qqmGJv6H20u8ICXhjjAPxXPESyjj9HoF0dEDflc/tjoqmKMU/I8j18ue9HnOhSuay7iTKmWP7VtANfVLVuvTunnOkGyTOx04cF3vN9iIRS/uDfjfgbgiqRZm2sP28kCwHVmr/6qv340DOMbYwTGCIwReDkiMALXlyPK4znGCIwRuOsIAHoEyBlSp1YNQHn2jKdF/7NCyaHnRE229dH2/aqgOXy+rcCTj8wBPAeuskySigIzqVAw5z6gwV6WEJg6MwmFajywHlPyNgqboqAJFU0oanRQbd2rSlfFQKpRgQ6fdGFLZ1LJ4Ym3QA2+Htv4MwCqk1keq2hUop76F+7b/mczbud+4YXnDZCLUGHS+Xa9qS1PTqj6wmQMMD4S2xS1n3uKUuG68y3CnvCh6+C96SrByd66TkrXUJlqSy44CNSWSJa0s8VyQpC6P33BPvPHv2fr5z9jS1oSyJ8T2wqpjOPxOpsBXEWmdcIMBxqEplBtQu0KhSvUaUqAo0mrtv/GNkTtXQZwlSpm738KvEoBKIUcttlDMRpwLRqzAGYAdk3MPCNxmTqnSSErvwXgoQdUu4jNklLlhbq1qFyrFKlMXEvfYlXXNiiGqLbHSSuSj/DXIRQn3wIWAir+fQLX2PKLia78daWekn0E2gXqcztd2vluZtvuxB567HF76NEnbGtLOzuHvYADV0A1eGkCuHZSQGPaCmsAtitP3oQJHdoi2iX6BCAY7Smo2FMWeRQUCsCzs9t2e3XGX0A7fm4/Jeh9YPcX9ujyebaTDRSue20Jx+Vtp3vb0kdyZx0VkLp8qYT0D/i31gWK3uS4GXuiLbQDkvpztQ9AsrawGIgkbXw/FI+UXWYJX2U1uffSe9XBARMsefsquwZ8rIkxBEpXEJYArfF5tVHUt/qC2kD1KC3qKN9Oq+YaYKiObWouYXfhkMm3U8e5piyD+o8W3dy3NZTx8GGNpFlsmw75qHp0RWoorqnQpgGJ7QwAAWpQebhusXCzQbKple3o3yoFLSFm+BL7daD7KzmWJ8BqgGvHtoSFooCo8Hat0FXq5GoFIbsSxIfAlQqzpGSGEtzruUIQRScU0KWGEKM1LAUw1p3bnh6u51S4bgGSAWGpfHUFL8YHDl9ozRN2a4baLQUIReYP2K67weRY0/mC4yGTXBG0Lt3DdWH7aadFhvITskfVG0GTQ8J6HWpI2F2wCysKh2kaiupiBZd2plnd6IusBPPS2BcGWcZNt9pxSFhtAMqGci0YlG5Y74txHw+9Z9i5sljNbpo4ltq4AK0XwFWCca+I+7WgdFICh/0Fu7HAq1S8Aw883qHJeNNtfHhhOZ4NQh7scDl2sZQL9wFsh76sJRneuyKZZuq7Bbj6ucvCejzD+Jb2UjS/J5TblgNZ1kWit+XZsazPODZv4J+OogUftx3wIIiJcnSgmhWNGYu4sBTQ4oL777qKX81L/t30Tgbq504WLXwAuHJBi41WFxULOOyrJUFc3zLAF0uj6nrPmuX5yuux12Ma9W6NWVbT+nOZj9XluvPzobcfAc/8rNcWhu/w8uI52ROEUuka1z2hsnVL3+fwhAZwxfgCwCpLge3qRducw1rg1Ca7DRe+K3Dd8J5MD1c+B4SH603bLB/mjigsij/+thG4DkxNxpfGCIwReBkjMALXlzHY46nGCIwRuPMIyJcznu/wsKaH2apqrSqBeGRsJmdZtRAJo0LNgmdznxRpItQv39UVrn3wG5OKAF56H2omN33DVXArfCpt+JwWr0C9VydpF8TPn3Lb4+nROr5f1a0BW2NGGN+K660PxVDa1TJUkUs4L+oKktI01GquEvIr8KqpUQo1SQEm3N4peAUIdnr6ItWCKvOUFl8AkMsT2At0tts6GNtguxuUU0oYosICmAqYAHoBwmGSg4Rb83nHyQ6UqTbdKiv4ZGHdfmnzSWe7+cTOJns7n2xtMdvYw9Nzm58/by988pP24r/6cyoBZwsQOijVsK1WYIeg1Wa2ncygwWAxpvuddQCxzPzuSbQ8kRaB6wwJcAKiCY5I5SoIy+txlSs84LDnWNuFPZs1rxXepjtuaw5lVqlnAFdK/7JLZm3nUuvlNphm3QVQONyNhQUeKzxcBTxyErW0u1vQA2VMdK4oDqnOBSTFxBXZy3yrrU/wNDmP9g/lqaC/kmchCRYmabj2rc1cMYQEeztQy8nUtt3Uzvdmq7XZcvmQvfI1T9nikdfY6X5pa+wDhtIL6lgoDgFWkMzHEwUBmGECF/2GmZBXK/5CScOJ8XTKhBxoU5hIox0gW/J6dW5n63M7Pb9NhTXKBuXedr21G7vP2Ku6z9p8ASuK67bZAvajPve2gcIV0/P93jpMHl3T1QBXWgrkPnRs0jsAXItPoNpPKFxDVa6Zv/u2OpRl+0sDW4DvOmj52FCcFiWEUj0J0sdPJLMjuHf65vrrqiwjY3B1KxX21W+WfcO3pBYHzwa2xlhXfAVqs2OjDJDml+Sq1QBw2vYuqBJerhtuj0f3AVjxhDKuzsYbU8BlJuqTzzBgqxna1NbW8HBdralqRbIsJNGCurUCV5RJCteq/IKHNXypAWfw23G8kqWAlK1oo8UmYK7XsMAgSO6LNiXZWVgTeLKe8HFFv4ccvGzxDTBSrUPk4Rr3Xm2jhsIVCcAEXAFKsKgAT1fAVmz7PbM9E98FcNU4Bm/LLZXPoXCFsvUB23cP2mR+XepWLkItbNLB0xUKV/yJpFpKJqiklF7HLo/O6mXUqpTZ6Y4z7eSJXdzQY9XPFyvcMoCfKGpX1bOGrQpi8VJs7ZdSVomq+NvDWY7m686Q3oNFWaxMisXoM3EPi36QDAs07vPGEqpvr2+WxncE+LORvF/jtgvYCpVv2Bmoj8hX3n98+3c5X8Dd3rV5S3HlIpSVirnGeV9Mjr7vtiguedfZXfXZf17iWltKfOcV4CrgoLC1uL5KUu8v5Vpa4KoFptQmCgRsLQZU/+4TXZqJ2zn4/ZMWI1iEwc4HeDHzHlGT7MUCHUNBZ5vYTq+FVC58ELiyNZWxvCjmXZlaQazHNtdTM+Q7hM1hSUN2erm9CTdvhLFNfbEkHo1F3RjzaKAuO6AClfO5fdGgNKmINZ9hdK+TD7eeLxk/JsxCAj4lzcJCzmQdwPXUgesLTJwF4FryIWCxFPdl+EpjcRPJM+HhCm/oEwHX5VLWP699+whc27Yw/muMwBiBlzsCI3B9uSM+nm+MwBiBO4qAPBbjKRNPk3lbdH2YjoMeQxAxseaxwvPVH6xdpOmqwQZZVuXDBaXOKpACJfzzgg54cNfWUSnVfCbiKoCSNCopeVhe99IqCtr04H2gPKmc4eDhmlsXSxyrEkzCOU3MBA107fx3s71OkDiranVZsV3XExuV0FWfOk3F4rhSbRBwxYyKf2p2BxWW1IJ7Jsz63Oc+x+1iVKDutY12sQTgAoBFJnlsSRM0XSznhBOMyw5ZwuHtpW3hKCcg7XK5ILjAdeD9/WRLUNFN57bcn9BeYN9N7fZsZ+fTvS26rb1if8u2n/64ffqP/9immx19X63b2366tu0eWcnNOkBYSmOntgHMJQCc2gxqxQlUjj5bj22+SKuFCUgAV9/2Ggo+TM4YIRwTylZO1AAkBFzRpjipZx3sbAoVuHtSCrBLtYyty9He6H3mYsWoa4LDpq5dVeNbyzVfkgKTyMpVqUyYFUmE6MeqT3hz8hqN7bE+AyxZvH2ij+/QRgDgBsC1OvxJMSl/VyYSo1ps6oLENUE5LATgGYlrR1IYKky3NcHOZma23u3tfIWGO7cHb77SHnnyjbZ94JW2grcjlMlrJDICcIWlgHsBUzldxxxZDKwJ0IpnHKCrmS0XC07qoDSUqlFbG+FzicRZALBQJE4nC04ur60/Y4/MPmPXFgvbTk5su3GF68QEXPewdwBwRfZ6h5aesET4R8BVm18xptSxqvbNHmxNsJt9DO2K9hru2eoWA+r3qd3hsz3g6vLTMhLG2ftq+/bfqLvqa8je7uMMFWO8mlD9SxUJSwi2/1TGosYMdSsAXFK9hZrWKfkAAgNIi23DkvGh3Qa005CM9oixEkpOjS2EsLALiA3R/z97b9pmSXZd5+2Y7pBTDV3daDRAzAApkYRNmRq++Sd4kizbP9bWB9myLenRRAAEiIEECDS6umvI6Q4x6llr7R3DzcyauqrID5H9ZFdV5r1xI06cc+Kcd6+9NlVuKrAE8IJ+K4gKz14VzUKQh3MPFK09cK0cuLpfMWHbFLjKtxXANRSu6chSwK0E2CYK4KDfoQhVFKWhPYirXOnRGoC195GUwpUBCgT78rCR0B3QewTRpPZ2dAhYCg9XQGQC19I9LPfWTNStUL3uD4ArgltQuao/CyIfWbI4ta44pZcrimMJRgGyCrp2GawFBFxxdgT1ovjqP6qe5yn4Q6qyvC7dE5TA1QFPKAeD3UEpp0WBQCT/4dYl/kz0X7tYLxxRcR5qNxUF8jBXb8UjdX7/qO4FudNxOX7eekkuTzCYzsHs7r2K15/LPSj3wFyArd6GZXiOa1wLEGueFjTjjNlDVT1L7sy2GXNZT80POw8pQjX/6nnkf48RiL7Tz0EC1Hp2qZhW/I7ANYJM3njxVAkYrYlndDKj9ZBfcb/cYBcZeY/HcqNfSR4oXMWB3Wvez11Bcx/rVMBjnEvVCtgHr2bNZ5o3eJ5uUaLmwDhVETsq0TGuuRjwooS0ytBnwCNVT1uMv574j1ad43XpiCDHmi2WA7Hu7Nefh0XXPEjGtvHP5qGDjntf8PESjuoTL/VQKYyicYhh3viKNsa1c55S3yB4pZ0GMkng34pMFQRetw5ct65w3Vi7v7K6vKSPawKPdypctXZomgiEYh7q2MYLAtf7Vq/u2RKWAlliX//v/vktJzf/aG6BuQXmFnh/LTAD1/fX1vMnzS0wt8AbtMCgcJ0uHG9PdXv9D/A9XL9c1cauRwkvPOBd5zCAy/EqdLxg7hljf3xHjnd+3niDFpsoLfanC/H45/DjFyhcR4v0UEfGCQzAdTizUVF3TzUOZ7UoNuIFLxwExhZKyDkyzOJf2pD0oI4CmczyLOfm/Orqwp49e2plWTHtnx5g8OgqYAuQc4NTlfLvwiZmvVpascDrVOBLhY+gLNOmCDAWikQCHfo1qoowlFyLAupWFYpB1fQqbaxbZLZKWjvaPbHnP/svdvX8C1tkiRWAnoQTrv9CQRIASP8PsMgMkA3AtLEu08aecJP/Ia2uMGPBG6TRhmp1VBXebQbgQajqvpklSB+GlQKVssSnLhxqLG3gfepZfK4+IWRnFXTXmQZgYP8OGwmpkkIBxKvgPwYQI3gwbNTpq9e7UEjd2itcHbwC1IXVqlLUdUz1VClu8R4VyxI4TXiuU7UQt+ZU+sLHUcpIALBQo3GjBoUz9/mhmlFfQ8Ez9pGqtarurMgXdu+jT+zkD75r7dGplWVj2w0gErpBIiGdqQiWWLKUoIBnSA9vcI5MJ1XBthp2AUtURV4ITuHcUMmdquratrut7cu9UlTRZ7rWsv1zO7MrOzkqCOk7ev0C3ucsnKXPHCt9x3hhpCTTtnVwF5jMGo4poiqKF1cb+ucITvUV7PXbHqK4Eik8hQMVeWKz4NxUtjzGIP3kpn4T/W0EoXzecvfU3ltzSAlX2xMquhWHPGY9CDXSHsZs4l2vt9AYZt44+7FXor9rmPzVMzlm0L+HYmnqDwCvgAKejg11LPsvqmyjMB+gPSqyVXwd+gB9gAlda6qwCG/hKQ2VHFXxfl4+FlW0Den/UrmyT6Jols938hiWCjteR5Vyr3D1uYK+rUinH1sxyDcSoEOF+gIERVZAqEN9ru8hvM/PhMuNNSVsEbZUpAF2NB3UrTuzquQ3oHODAArawq1U0K5EfMrGtjRdWL44sWx5arYAcF1L/YbMg8yLZuVLS13lSjuVUZaF0rsDuvJJSGjHgBchF2CO7n6boWhWwEBXdfocJA9pPMYEXP1IHpRS746iWfqdglMEk973NR7824HhIKcMKDZ4GU8f7hHg9LHHiVp2MZqPPfsA94pJPRrvbAv/ewQnYigS3I6WHL03LTzL9eZh/tVHHHxNnFI9lX76Qqmoh59p3tB8OTzZ4/cAkB4k9+eVMioC7Ed76tSGImIebAq8Gv6kB2FgnXy0rz9bxOT9e5qWP8xxgxUJn80ebNK6agQe+8vUATEXILOGQZgaakxZjfTzhiYR9+V1tbiryRFo4DM8PNM9qBk3gJ9LS5lRfzi8Pf5vre2iP/jzfbIO7I86BdTDbZngWYFpD7r3Xq1Df5GdBYKcfcOOzkw/G6B6UHx1LsxFzORh4CSAa0BfzIlQy2NulTUJvHGTemtWXctSYH9N4AqFK1SwAK7hUSLgKuiKOZcervmKRbOqFRSuC1tkmX39z//FHS05/3hugbkF5hZ4Py0wA9f3087zp8wtMLfAG7ZAANfDtyv9elzm4NU/4IYiS0tDLd8PlZy3LmSHBfttn/oiEPtlQPEhdB1/NjcyB7YI49fH329Tyw7HuUVFMVao+kKfG87JZs3VXpMTcioXhZXiDVHonOoKKUp6JQmrchdUkjx/fm5Pnz7hQrooHGpBTZrDp2vB96pCbUngtVotqQxTO0hpohTvkucK4MrK9O4fx8JVaWEZjlcUqnptUrC0eWLpcmkrq6359c9s+zc/tbbbWpZBVSiFU5curE0LbbCQEgeglqRWZAsr0gXRap02VsJ6IIUKNLG8Sy23zLJE3q34F2Bb68pVyWmiSBbALaoZC7hiw2IArllC1Za7qBJUZthsuD8r+3DvmenV0EPFJY2ZNk+iDdpphe+fq3IG/XEoknGcWvYF3HeBNoc1xnCfVWRHgJk/5d4Vr1MBn0EVLR9YKJEBaeTLqgrEVENSYaqEcyqhmN6cKJWTsMr7X1SGdjkTN75D4rHAO+0AtKlbnhzb2be/a8uvfsP25dKurlKraikHixywbCuIRlpUmNE7uLaqVAV23L+0Ta3aV7arS6tzIyiit2afKg/YD2+5vW23W/bfJMeVNWa7ja3a2u4fFbbKKsvgU4frTFfWekGsLu1Y+XxqNjJOzx9sP3pl2Z0bcwcsAXBGg1bTp4P1KPASENcVcSxYRLWp9tr6vF4jdvCpERALM4RhLh3PtwELDtOHQ+WnWz7A1Qi0hB+pFPKTiUZ9wyfv8fw2zLWD7+qNwjx+baJF8mpUyrCKXXWVjyEGBqDEBjBFH9FcAdsBpBcD0iZQXQPQI/2+dmiLOYj/HvkVu/doBLkYjkCXg8VjBrDnftbwiiZwFViVpYB8EEMNK2sIBHA8MIP5ovdndSsBytg1r1Blh6AQVflu08B5wIuxBQzzwMswnzTWIoBQbgib6k5wtan3llaV2R6gubK6K61NEcVQOjZAEsclghWEwSvLi1PLlidmixP3as0tKZBdsGTRrDRfWpYjHRjzfMb3Rr/TnBLq7+iTgtWOzjjXYr5pAWv9ujRleOCoJ3JK7B40/P73/tk2FFLyphqUoJ7dEcX95Kk9HRLqUq58vGt54tEuBSQ90OABpB4Q8pk5BMN8WuzHb5DOydrC7RLw2ugvvTq4D376SR0sHCa4k1YO6h+9CtTXS6Hy1VFi/XTQCBMMG/domEvCcxawFSCTp8K4xgBSeww8UhH3waF+3PtAxnFoFSULiymBHtp3vHIMMB2QnUeaLHEUiKHzDc8NgZadJZ6ZwaBM3F+uZ+LNen5K2crBLdsk2gINbRb3TZ9/25r2tjY97FDD4s/DJgzecb0TDPlgzcbCjOzHrmYf8emJTytvCrJN3EfYO3ovLBitEaeyaQUzGVDBems0t+BUZN8ie5IUgRoUIqu2ltQbfsO3tdleWlVesmgW5t0ArphnEeiS1Q8UrgKuC3hAF2e2X9+zJYLwsBT4x//yrtE3/3xugbkF5hZ4Ly0wA9f30szzh8wtMLfAm7bAbcB1vLF4U4A5gQCTDcOgGj0Es5NtfsgCDy/MN3ZYdI+VIG96/Xe97xCcRju8KnSdXFuIEu48SS8CIZ3qbdKYwSKRi3rVbhZPHW0EtFuOXV5IXl15A5UhgGtOWPH06VN79uwZNwTL5bKvnC6VF2wBWqb9on8ApgLCQhnGTyeIU1ovFuNY9EMZSyVi02oTANhaYFMPpSk2HgB8WtCny9yyxcLqzYVtf/wfLTv/1NKisQxGqUQyUJmuzFBVG/9h09ABeia2yBa2SBfcxEApW2YqqCXda2IFFK74WxJFbTIpsVDMixYC+BO/93ewkBY2a1CAqbo4fAnDJxboNWuhcPXK9iP4SHhJv1XslaTCDYUp7wzuDwt7qFp5BDGGdFHdbRY8IXBF+h+lY1Ilhm9sfCbbz29wQFcC3swSANqAC4StULXg/sG7TQrXhDRXKdvacMfWUagEh4bCqC/MRLGtK3EIzAVs4wvgHkCs2pfWlDv6560+/sTuffsHlq0/tMvN0vZ7wGCwbID5ndIcUZwqlaoaisWqQqp0Y4skt7xJrdzVdr3b2s4q6wp4uRa2oILHFU5NZfv9zrYbeMvVtKDAL9v91oqqtQcnmR1lpaX7cx6/S5Ygt7QUAHCVKu9wk32oZhegGZDQnTNF347CNjzJXkE3qEp9s98LXYWi2gRjbVQ46xDW9BB3lIEQUJTwxH1AHT6pQ8EmYrAwiZRuXDcVYH5MglcqNTUe4lzHztoBnSNQplabqtQEVIa+3PdD9h10YnhLCsixiDvsIxoAV0AA9Ecv6gbrAPdubOHVir5Bb1ZU2HaVthddQzAooGtF+Bq2LlKKyfs4EtIPgCvUramKZ+Xu4Qpgg/mLP6dCVcWwUFCQwRgoXakmx99lzYBxTTsSTsQDcE04/+C9umf0l8bc6UAm1PhqSfVFjotqb7bfsEBWAFfA16Sqzfay3GistCaDwtWPzcEMOI2xinNZW7E4s2wFS4EjMxbNQrEsAdcWoDVHYcQAriqyNH7eoTuiXlkPqvwagobmxKjKBpCHq3daL3jGYzmIQhEe2rL48BlneoRSNp5jHuP1jhTPQo3ByVcE/SL44+nmt61b6Gna9/dBtRiFFGPMDsDV1a4B50brkOlayPu8B1NYrGjUjv187wE6KbZHz+bergE/U1bFAFz7jtLPJv07bwSoR0W8OA71rIkv9FJNL+H7jOe3F6LyoF3v3uvHHuasIUiuaxOwJXDlw2IMPym3HAHNaHe3DfA+QqAXU8gIuiqIqwwYjHtYhRjHfXg4yyhpumYcjdO+UKYXzxqB6ACtvYDgxnUezu1DAKIftK5ejt9Ej4y+PnmaYOwwTWGokBbP+fgkzU1sFAYuNU/67DrpR1PleN8PoBzHHEU/ep+HxsAVcy4CV1g7taUl7gndlVC5ArpeE7I2u0ur9peEr1wneNE3BrYqPGf3DLrDrx9WKUsoXBdnVh45cE1T+8Y/+d/vejjOP59bYG6BuQXeSwvMwPW9NPP8IXMLzC3wpi3wIuD6prB1vK3wtXXPN2K/8DI16W3X82XP503a6IZad7SyHqt1xwrXm++5CXd0Lv2yXVvvSGnsT3TYaPY+dH3xkVicTyFYbGZkvhe5bPosAAaouAAqAFufP3/OlwumOnAAnGyN6doqYJQSyCJ9DOowXBvsAli4hqnglQocOXAlGIVSNkPxrSVhBYphIEUcwG65yGy9LizpKvvs17+06tc/tXWzsRyqV987EpN4ESylsLovHlNbF5ab/MratLUaH+ZVojOqW+HBGKmF2shC5RpFsVzm5ptDSChVXTysB3gPWGzNyRi8KP1+IOVdGywvlhVgzUthS3kTKi9P6Gb6uFdOjurXvhcL4QpANPxuqeyBVxo8DOP2ccDEJtWVPjy1kcch1bAO+8i44H0JNSCgK9StsH3wLbdXsWbaNbsFlEU6LpWz+Kha6dxKZRxtPnlsgSyea4vK6m4JUO2ZiVitj+3sG9+yD772A9s3Z7bZp+ojyd6BL+ASNsoqOIT2BLTFuSxQRb1Nbb/d2fnlhW2qLSi6rZZrW0KVx9ejvlBpOwDZHZQ3tWWFbBXq7c7yamf317kdLUpLq0v6f3ZQKELtjIPhegmeY2z5ttfTNntVUQ9qDmDPHZPIOFk4sOsYtrKpe4UTjimLCyisBX0E9MOrLzhPpHtrg46+PFiyaAYYn98wnyh9GL+HIjosDQRYNS14xXVCEo39UADenK2GzwhwM0zoOgOqLZ2REa72Sll8voPrpBVgZcE9FLtCASj9W/I2WQTgdxgT+BMwHqCxt9bw1GOp76FuBWyFkkt2GCwo5f6xOkf1c9kEuMKV9gIp7VUAXDEv0q+V/qvuvetFeKDqYrtQ6apADhWuUXAMwJU2KrJTwXEEtb2t2RaAk1JCapzJ/1X+jTpLqHkbAlf4LKIqONSsFdX9KbIIYLMB4JpU1qTws4WnogxWMGHjOd4A9KZrW4yBaw7gCt/WwtoC/tgomLWyIl9bli2HVGd2lh69Me4TX7JQyKhs9dmM48mQDdArd72IFCfQCELp3ABxWB0+umsEe8Y/43wbhagclCNAEr7H/mAbh0rGsGs8bvUaB34+T0YQQOp9jYcIQMR40HDyxOxela4hFkA2+v8QtPBx3bfe7UFTnatbZkS4JxZDobzt5xzBdAaV/ZyG3IKDeesgdDRWxarglsYA+5g3HuZwQr4I0vifY8Cuj9VcMYHxGJlYA3ghz6Fwn88n/pFDensEYwIvSpVNj9EIGPPBg/nK7Yo62IggGFPRQ5zqVz6YDopcjWxRVBjOvZljISEDdamsh8l3OmPeFdgfq0p9ERvq79uCdYePhTvFBKNCbuNycLL/Ub9XEF13LRTsw/GH53HM2eFVeCEzAAAgAElEQVQlHc+bPnCGY7rCNWHgdUuVq1HlemVdubF6e2XV7kJWJl0l72YU28Iar6wJXPdc5wG4JrbM1wNwXa4tT1P71j/7395kaT2/Z26BuQXmFnhrLTAD17fWlPOB5haYW+BdtMC7BK6+Tr3hVTaGrq96TX8XsHV8btyejNQlfepupDSO/oz3vUjBO73uQBzadMRm57BtxnsDL43h6qSRZ6ifp++fe5USfkzPQle4Arien5/z/QKuSP1WtW7AVHhkIp1MdgIrVYvnRiZSWAFcVTQLylcAVwG7xlKoFbOC6f94T43iSjoBO1rmdpLXtn/2O/vNz39k2fUTW6UdfWQJLlwVxo02i06piI3kQfi3Q4/YRhK2DlXCtQnxNvQK2lQ5eWENbMpgHRA5xlF9nKnU/np6ovZQChtfeRWqkJXsFCap315QixsmAk1/HZWr2tjrOgQQBhilEcJiQkntadR6Lza6mTrdYJqnnuGqS8mDuJH2fikg4sDVN1tMy6TaNrWa0BGejdrU8TKxeUbaNhBLtL+rDgWvdK2qOSI4y0IcYZsA2IVq8fB6q2vb5KkVDz+yr377T2x59g27KhPbwzIABdCgyoPi1wu/CDPqGtiHsoJsebvZ2rPzp3a9uSAkW6+PbYFCQB3gbWNVi+rJW24GAYZzeAsnmZWbjdn22s6OUjtb15bXG29dXDNMZAG+ZG2hL0EZqYPbKVwOYHOornvBhBXQdQxc4+WH85fUzoKd+hoKFPXpw942Ej75HIEiZ2Hb0VtVhJpsOLk+oMXAy1B4Z2xzIAjlgNDHDfvvaKK5M3gU9CwK3wwXOiJQQWEjwoD+1BC6UjVFqwCAfa+mXdfWwkrCldllBXXVjn2O/c8BnTxcG1qaSOUKb1+lJaPPEu6N1K2AFoqpuI8rwGqWWE4P19yLYzms8XEaitcArrQoAXxF8Kb35nU1HYGZq4T5GYCTKMbnWA5tSgF6eLkKwvb3HaMP11ztHLjCTqC2qkPBu9ISAlcoXCurrbKWNiqCcjSkAHBlyjjOb22L5Zll61Oz4si67MhSFMpaFNYVKJa1pM0ACmtlCHAQ7Em52D+3EJSIWxaqOfQTYWT+n7QX3s9e+E1F5nSPCDt7dZ98qKG5HmBpKGq9aJgzRCmFHftiPPKEvMCbj5H+HEdp14d9VGn0gwezphv/WV9AzuWV7OvypY30++j+g+J0UPs6puy17Hy09HYK0Yg+r/T+3AEtQ+IaqeMxDY0KY/VZLmjLCPUJBN8outXPYcPN07ziDRo+05q5Nde6mv7WgHcPgN0D1uc+wWKdK4rb1VSh4jl1YPMwts0Yqf2l6PYZN5TuDoD1zIQa073wG1e4onhWBWUmggmOjSfrL2UqyDcZAROMY/XnWAP0AHIcXrsTsN41sQ9tq352Mxw1eWe/lIsAZ9yLEG4P70cYagKzXRnulLuH5Zz9D5TN0TcjeCMv+rF/uMY1Fa4A1z1whX8rvq+kcN1eW7W9tAYKV8w3aWMJ1w6t1fuKsJXzLAKbltoqX1kLD1daCqxZsPTb/+z/eMFTcf7V3AJzC8wt8O5bYAau776N50+YW2BugS/RAi/ycH2bkFO+lyOl1IGX68su4W2ey8s+62W/12YFr9L1xOaFXmMHm4I41l3nP7zelSis0Ox+c6NNinOT3kM1KiEPGydPLR5tRMefGRuRAK5QtwZwBSwN2JrnqPjeUkEI4IovwFa9BpAgzlOFs5B+DogpuwEHHm1reZJZQT/ElOmpNQpqFSs7WmVWbJ/ZZ7/4Czt//GtbZztbUqklxSNblYqqAJXarEml5+n/UFf1qkBs9MNLUfBIRaSGQk8ESDg2AEikBwMw4d+EjPqsgKHRS+lbSCVazs1vFLcQAIv0xgGQ6na5xId2A+5150WSWOgr1De8UD9PqPnSWsrLSI8NlZ4XEHJtnPxte7/BAK5SMWJDxErZLMIT6hYvlpUUVicLazoVmFIRIW755KvbQTXngIyV4gXHkrS1BDeQnm5I+a5VPdrThPG7el9aC6+3urIN7BjWJ3b/k+/ZB1//Y6vTtW13G6trAFfcAvcP9b0rHe4AvqhOyghcy/3ezi+e28X1M8LR9eqIijxIougr12ATCGAHJaSxmBtSwbdXl1ZdndvpKrEHR2Yr27IvNB2sC9B3ARMFXGOjj5/BN5Y/D3WyeuHo+2Uzgn4/qFwHn8DDMXhjPghoSnA2pJ0Pn48rHOaZPj0/ICr7pav2RoAn5qV+lnI4EVBJlyd8JggbfrNT4Do+DueqAw9EtWNozxxMhYci+7ek2hy/9A9WISxZAuwtcQU2lFgocgZAUNWVVS1g654F1fAezgH+zCB05zEEXBH0AXDVXCj7jwgQaJhJDUroymJZKpwVASgqXFlIyxWuLJYVbSKQIS9XBGpUFGv4N34W1ezl70olLMeogCstBRBomACRAbgi2AGldot03/3OEnjXdqVV8F0kcN1bAg9X+N5aaW3WMBpzCFwxttPsyBbLU8tXAK7HZvmRJfnC0sXC2h64hsIVATEppmXjGpDI1ZARuOI9xzWNgGtvKaC0bgLXAFIOTnu7G2YJBKxyZNmrPUPVOipS1x8H5wSfWPciD6W/o9vbFK4CrdGXfVz2ENJLJo08tTW0DoFrPAGUtj0ewxMlrbcPrSMmIG5Y5wzjZ3z9UWgzQO4oYBLWHASjw2fz3dPD+lTiz8wIVHqkVec8hYW9/zYZ/XCNcX39tfmzST93qwQuLxTUoMMyIX342g/BoF5JfAtwVf/3YIirvYdzkg8xYmEIqOGZJEsBtRV+xW7QB7ZdtcrgiQNX2hcN2SQTtbKvIcYz+asHxHXtL4etU6sVwOnBkmCci6A5nSsFL2SptdOo4GZfePMQ+N60+lB/D+CKOS6UwAqOJsgwQVCVCteNGeBqCeB6bQ2ezdtraxCcbGH7U+ucEBSjf2vJ4qnIUpKlwNK6xX3br85stZ6B66utDOZXzS0wt8C7boEZuL7rFp6PP7fA3AJfqgXuAq7chozh0Jf6FF+q+nr0TRSu2gPcuuP4kmf26m8PSBNChHjnsAmIzeSgXHiVo2vhH+oX9wQcKV0mytb+H9oAoEV0DwcQetdnqhJ3RlDx7NlTu7i44HtRKAsgFt8qoKWCWUjZ1u+zvrAWP9NThlVVWEWcpBTVBkLpo9iia2PBjeJyZcXqxBZZZ5tf/8ge/+onrJK7XrRUuHYN3o+UWIANANdWPoW+zdfG11NM8ToornqfQAFXKlTpreh9xdV6BCSErQBa7nkGmArPVqrQPMWU4MD/w7H9ePDZDBgxTj/t71s7BWyByPAn0i9jqyUPyEG1RHWZ36zOpHCFepYQKpJiPRVVqlSptFRxRJthIhJXDQlKeco/VSo6Hm0AoIzMCqtpwAfgCg9LXLssKeB1quIk+DfgDywJBFyx+QIko9JVBMENXztrq4YbM3xDmVglGb+Lk0f20Tf/1I4//Lptq9K2pSwHoFbOqHKFJQH6DlK6F4TmaAycQQPgv93Y1dVTQlUU98mTJVsECuoK6ehQNkJpy4Jt8g/eXF7Y7vkTO1kmdv+4s5O8ZBpk0xWErgLrrihmCr+rDgmx5aU73VSPQMgrDORQkQ3elJqvpCLUnQ7oFlv4HtDfqaQde1UjhTuKmgXAO/AHDjjb21AMoE957VEwSwRHUNCLyTmYuuGZObr2SHeNHykQMryjV9h50EPVwWMMeME2qlIBS0u3vgAMqKyrGutgE4B0+hZQXcAV0AD6yihCE8A1qmerYFbMfyp350XJfS5Qaq4snAFkBF1hKUCblcKLZrm6NexVwjZACtmheBbakMW1WDQKqlIHrlTRO/ygjYjPJbBiOSyghvf5PWJxG1gKELhu6bdI/9oW116aQem3h/q3sgYKV1gKODwWV5OnNzxc0/TIikIersniyFIow/MlohJSuOZQuI6Bq/d9twEI9buyAthjR1AeIR3ZCuD/KJoVtF1XOnb/jYlNCtcILYUHNE+7h0p6bS/M9JlNU42KKMbwOAxQhqIWx+oBYa/KFThWdsIAYlXATPBPXwCuoUYWlI8QwvCa6QTAV3igLmZiPf/0LNC0P8wngzoy1ggxA0znmEFdrnleZ+X+qwfLn8NgzjiIpLMdgF9kQfB5ccttGl9dBHBkpaDDRJCZ/YzPC+ZEyIKmnwzcR9wLdw5zRKiAo4BaFM0KWxwdH/YvbYP5Gs8eBGBqS2qH0/6knN5/zWdc10DhegBc0dK4R/164JY5/G7oGn1j3OivAV1H1i/qx5qT1NFl6SDLhvG6zYNGnMvUnw/7zaix9Sxh4NQL+rHfa92C39HDFb6ssOyhxdCOqlarrq0rL60tr6zZb6zeX1tbbs06FCcVcMW6jsB1rwAY5ifYrSyzlXXLe1auoHDFPJLYN//prHC9pWvNP5pbYG6B99gCM3B9j409f9TcAnMLvH4LvFfg6nuMsLF6PYWBr1XfInS961AH2Vs3GnWSfumqq0PoGovsV7sjo42Zb2YBfxwdao0+WvdHkZqJmtaLNw3nNt3sjRWuZbm3J08+d+DaGVStgFYBXQFYATBQfR7puvJohbLLN5SetseF+Si9PmCSgGvbb7SRdoqU1uzo1LJqa9sf/Su7/vxvuVla5ABwARNXliVry/LEugzVuCtqquATlrvvYQOlJlEuaoEnqmzfZfQSrKmKVWMFFA7VGpWVvd2ANt/IJMf74ueCCeS8DuMAKc2a3KyhisnhVL/7V4cOtTPuB84JajbfV2mjSoFWoAoHXsEtCQM6S7F7pZoHfpUAiaha3CNVwUZUBqdr42AnoM+Wx608IdXu2AkTVjTuOyCxrtK3AVzJm5H6rCMDakG9WmOTVe1td3Vp+83WttsrK8uaqdfHpye2Pj62YrFgm+ETUUxjD0hWAZoJfMH7DUWxzj75rj367h9buzq1q11le0Db1iwnNIS/LMDv0vJszV4vYAvP1c6aqrT95XPb764JXFJbWYoiaklnVQdVo76xwcyQFp5mtrm8tM2zz+24aOzBcWLHRclWh7cllXLQ2QEgO1YlNGH7CYKzEMw4pfc17AS8J0x47W3KOKk9ox9FIGpkJQLuzHMKUBAVWKZKO/mt+jfOmRtvFOBy/0dKwkZzJkEQjUT7yYTHAGhylfdgPTBtBU+G5cEYAnFwwPkgMrO90juvjwDXJWm004hZEKAGxaEq+rc29d46qJTpNQywDxXnnrYCVVNbWe/YD+RrrGOgbaBopYcrwS28XKVY7lVo/ndhM5wg+rvUimPgSpUrgCtgDZRxSE9GIMK9IAWn8Q0VPaBsIc9ngFkq5AHxczeJxPzoP+f8GCpXZSvodxydvcVDqBAZZKDCdWvdfiMP1xFwTfaVWVlT/YuiWd3IUmBI45elQJp60azlmaWLE0LXpFiaLQBbFwSuabGyInMP15EajuAWc0a0ZD+Xqp9RFQ+fbJdaMlgVN5f3WciVEKn3qpwGAr0F/F66p2kEkG4ozNXfeiWl/AYU7/HCaIfKQ8FCD0yNLEsEp5Qd0GdSuJ1CPw48IKImCeVoKEUDlBLjqSBa+MD6ULu5nhAGH3+N+ykV2zwHBZsObQP6Pu8BztvWEtMgtPpqjBONW3mfxlqBd+NlC5xxYIgBP7+d/NMDVpjrmR0xOC2F73n06zg3svueNg7affwthLZaSyDwClCIAMSOwRgAVxZyjNvgKtdoCwUOc0vwTWW6rEG0ZtLEExky8R6BzLgvdwXxbwu+vV4gPT6vD7aN1oq9qtj7B/zhmd3Sh/w8iN7fq/Gzya+La5oIJKg4pfp5BPnc/gfAFfNss7eu2ZihYNYeHq4ArldW7TfWVFtLoXAlcFX2Uq9wZRYBgGtiy+zIuuWp7df3mHmSZwCuc9Gs28bm/LO5BeYWeH8tMAPX99fW8yfNLTC3wBu0wHsFrlysu4+Yn+urLP7Hl/U2Va4vYrd37Ul0vrFIjzSwYTNGReGw0uZm5fZUwOGqdB6xmPfNYp+66+m4I5Uc97i9jEbHCQXLtFLydNPAQjF5bgFczy/OmYq7KJYHhbOQdm7ujYjq9gAVQ/XjSNuLzWOvWnIQKzVaTaUmNzdQeC0KaxYra67Orf3R/2n1xWOzrGDBI1iqGoph5ceWJUeENW26txaV5lOzIgFwxVGhniysAeSw3LIutRy+hW1qTZJYSYAa/o2UaBMS5DAscGCg9FfBK8BW1s8OpQiAC1P5tU/la7LOyrwjeFWzT6tAa3Pr6eAO8CJ9eOgreqdAG1S6umcS/gG2JpaCsdbYTWLDUxqrOXtBMCmc8D6lxkdRe40l3n1Pk6/5JxVl9I9Fij6+BZ2STJXekb5N5QtUNjX+DWVhbe1+b5vNlT17/tSePn5iT58+saurC9vtdlQIH5+c2KOPP7JHH39sZ/cf2vLoyGyRWdU0TD1k+nfZWAe/yTa1xf2P7eH3/8ROvvoNu64Su96qOn3W1ZahcjLuYopq6UfWtSlBapVAwYdzKq28PLf95prpr2mytjRZskpQYzVTHAHe0Peo1M1y211f2e7pF3ZU1Hb/OLGjfM8GaqluRZ/B2FKiZw8jAxRy8z+Ra43G+atPrOP57DBVVzdd/xtmEFc/Ber1cT7AipugVbpmqboFl1S1Su9xD2O3/u0BqPe/sLTo1YAsYBbwdlDDjsRYms9G9ff8ErwTOxj2zijhNYIOnvLringp3aG2hiWFgGtdCbgiCIA+CxAL6FpXO6tqWFS4wpVBHZ/0YCsBGFDV7uEa/UBV1Hvi7R6uRNv0O5WPKwtj0U5Ac1oUEkQb8HdezI3QhvMCACumErcUoFerwCoUdaoQLg9XebuqDeUj6Wm+hN1qZ0Jqh97BkAbgurNuf82q4vRwRWo1YAm8tEtAD4BYWAogoDFKd3eLG8xlAK754syK5ZklC6lck8XCgevSjMB1aUUGD9elzr2fwwK4RkEjBzg8d10LCxM6NMa8Pob0vbrZgavmJk2mPXTinRz+rbnTH2f+HByiFm71AgV6fywfL3Q/kX8tjxFqTJ/PY4Cz5/iDXuNlau2ga4+8hkGBfvs6I0aFnskxkplVMFpMDH9XnxysRqaws58DqOL1INqY/42WGnete4afxzNGGShSng4HO1xn9euFO6Y2KkNHkmN5rMpyQl7JAqQogNi3Cv3Ko71HbUQYr7UIz9LnXLxWwFXHxD8AVzG3M72d9jX4+zRDSqesxlGhOvi3HihcAz6O/uzDSJ7ZEEWpRisxHvOGinqYuEfrtJc8EyZ9elC49uA7skTQzrRVceuGAyAuZWxkCUw/s/eq9cJ+nP19LcO2RfErZIHQUgDBTgHXDv6tBK6XVjtwRdGstMHzUsAV+wI802kpgOBYC0sBKFzX1i3PrFzfs9X6yIossW/8k7lo1quvEOZXzi0wt8C7aIEZuL6LVp2PObfA3AJvrQXeJ3DtNx69Wmm8uH39S/qy8PVVxLKH4PVw48I9X881Y1PiWwJ/sxQVPYa940JHUCG2cgfKlvFGbuwZ129m/XPinoaSI1Rv4VvYK1wvYSlgE+Aax6JSESDONyexKadi1FUkw/l4hV1XdkEJYVCtAazleH1uXZ7Yvu1s88XvLP3lvzPbPrMkLSwtErcsWFlR3CMwQIXuqruyNq2Zfg7gCrgKuNGkhbXZkgoyKlxb+e/VllgFv05X0sRWUwpXFa0SaI2KxakhbRbfAiT4UzYF8kHV66CCrQGA414Q/A5fjtrNGvmhRprpeBM3FHEJUj75LcEnvXCZtY//VZC7DunnVFOhn+UCxEy9nySM0rsStgSsCo4dKuuMQS0EtTKAPGBsaQaIU5a22+9sv9tbvd1ZtdtS2VqXtV1ePrfHnz+2p589se31pdWAs6FySmSRcHJ2Yt/6znftO9//gT386JHli5w+b7vNloU2kL6IjTiUrWdf+5Y9+s4fWbu4Z1fbloWurNlbatjAAbguLU/XtBYACi2tFHjd76y8vrByt7G2wz2E7cCCYBFgVOoqbPrhZykAhqJZ5fMndpR3dv+ktXW2Z1vULIpV9MCVw3UEveN+9raG/QZ7fKdffX560VjvQeah0iwCKJ7WPyDZqbWL1HhKJQ17jEg/7WXwAWEd4kTfDyCo143U2pEafQBZeopFShh030EHz1Mz+vhonCc8HV3sNcAL/gVyIqVmXe6tIXCtqEFm+itUWJXsKapmz8AQCkVJJShlN1OO3QMWxVyQ+gqV9Z0K1/CPDYUrlcBuKUDv1pF/q3tOj30gXwRcAfn5ewajlNbLdHRXfVKDrwmH5y61rQdyMOew8Xj1nGuZ1lsiwKCACKwzYLWQVJWllTxcAVybrDJLWwJiWnFg5GCMw1IgW1tenFmxumcpbAWKY0sLB66wFciXlvE18F/E391SwKWKKvKnuQVqcp2+gDznScsZvOL8IsIzhY0BsxyQ6tkTXpUBST1FnaN4bEcxeh27nMwq4tFJ4DeCm3wGTp6r0Rv96TgqFsf2J1weCjPy+ehgMkY6FYLjcXDLsA8VKV8XgbPR68brEgYBGPzy1Y8XDAxbFhox9MGRwxjP+HkxmTl8qI98b/n5tylcp2uROM04n1v5brTBwbUjDZ7F2QhfoVbX8wBdR2uNcLtRKGFoS/e49eJZY+cWzGPsBVRV4jnldgUoIMcfIEjjqmu3GFeDqe/RUuAAuI7vn+agIVtA7FKBgpvAFRcc/W0arJ42RWS1vOCZcABc+cpe9e33JNTP3gGGrjysFSMg0dv4BN52RTmvzYErrqkH5Sh8x7bD8xgKV2QRALhuCVyTEjYCV1bvL63aXbNoFqxMECjXc7Vl9gCe1wKuLYHrIl9bsjyz6giWAgKuf/CP/+WrPxznV84tMLfA3ALvoAVm4PoOGnU+5NwCcwu8vRZ4n8CVm/FB/yn1J9UdL4ORL7/eN4GvLwOu2gxOK/EebvoCuI6VC6FA1A7ENyEHvmbTKwqt07A5ol8pwIC/MNRD/cYwFD9MQfZCSf7a+Lfau5dBuqIrte12Y0++eGyb7ZYYAL6t4YOpjY8AAP4MwMr9ghu2BZAIJZfaJF6bc0PDQkxWWV7A/xUgwmy3vbSLX/+lLX//c0sAWrBRKnIrFjmr0OfZsdV1xjT27f6cSkYUU1oAZEShmmJp6RLpsPD1TCwnwwCEy6zJYBPgCNSrOvN9UKR5cSBu75lJDbAQVbY93RQniQ09lJ/jNNGoJYXWompNG7PYtFFVTFqnuxP3n/eM4HaAvSIVo/JKniIrUZiK/gCcQuEqCMwtIOFMi42nizCJFgDeyFaZ3C/fNyiqoCJEWib8VStVGybg2iGFcGflvrRreKReX1m521PBCj9UbKi3u52dX13bfrvjfVkdH9lqtbLVYsXre/bs3H73u9/a1fW1ffVrn9gP/5sf2te//nVbLpfqM7X8OJkWmuW2uPfQPvjWH9n6w+/adb3k8Ztyw+IcuLdFtrTcAFNz3ruyq2zfQtlYWXW9tf12y3ZJWVFdcMhzJ9nnsBGs0feyTPD4/Jkts9YeHjd2VEg92TBld6RwZReQAUPcZ/bvCV+9CcdfPgsN4/dVXqs5Y1DVRr/Cj1mgyb9Cbal/jiqww0PUlZ8STXpptZEHpZpLoEkKS1fAhhIwAG8A6PAJiL4c7e2TiSBFVJPXGTlfdaWhUrojrVWK19CnIjBTWVsLtjZ7AICKNhr0DYairRFwZVG0SoWz9JlQ3SN4kMlfcF+xSBv7XBQr5DyIgEV8XgBDpTRzPPVFs6RCRb9h0SyHl5wrRoV3CDM8DR2vhZJVCleAVtgJeMFAKO1x3YB6vYeC1KOHXugCQAqcCG66pQcgU7mxFt6t9F+EorWyFF6WlRTA8HBt0tIVrnEvMeZxHFgjHFHdiqJZyerMUgLXlSXLwrp8RVuBJFv5fLtSmn3fD5WxobRxB1pKFGD7syclueazUHi6Q0X8m/MUfzetwC646f7SXqTLywr2asXo7/JjHbFUzHPh/+6KSD1zhiyBQRWrw6FdpQAMewF0S92jgMA6Z3X8GPov863XcIlXx+gbTvZwHTJe21A5GC+lAtvnixvzjp/RSOF6OJ8M7e+BDH9BgM+xupVD92CNxX/3Kt2bs5WgpQ96X0LEWgfjjVCOzyTNo/qMeCyOgKsHXfAc1qM3PG6nqmCuOzqp13nseqc1hBfNYosMUlqpWz1QBODKb/dwlTJ95JXePzL8vPxEFXS7ufZ8lfXoi15z21p0vD6MT01pIRAF1HQerjcfLCBuBBSGoEIEszgXYRxHUMTnWxTOxLMYinkUzYJViRSu13cCV83HA3AdFK4CrkW+shQK16N7tlodW5Gn9gd//r/e7EDzT+YWmFtgboH32AIzcH2PjT1/1NwCcwu8fgu8T+A6ga2+6gzgOkWOr38d7wK4js9irLI5/Pl4TcxNVWDlvmjtkDY52Vv1B5KPp2DSSJ3je15cGxWWSGgPDzuuuykt8V2bNrhja4E4vDaYrkzNzK4uL+3x40+tqlCQqCBwReGsUIaEukHANaMNAc+BYCOKOWjjyUr3rjyiZQE2PUmqIjAGhSuyWVGIq7WLJ7+381/8Rzu7/MyWIARQSCwKKmwB1DbbxJ4+ubAnX3xhV9dPzdLK1g77pOZKLCuObLk+JQRcLFMqLMhBoDbLC7MiNzaSAxRCJoBdL7RFZSgNTFXIpsX5Q+WF1wHMOVhOUNAJykrrLPcKzboDozRa37ALcGvzDjDB4lduLwDbAvqkjm68Nl++0Xd4K/dV+eN18DFNoHD1VGj6FULdR6oSyM0NLQGIKypZDGpP+lvuCUw31xu7vLy26+u9VZuNdZsL63Zb25d72213tt3vlZbNe5pRTZwtFrZcH9v66IierbARIHT1e7TflfbFk8/tZz/9mf3il78gqP/DH/yh/eAHf2iPPvzAimXK1Oc9lIo438XKTj/5pt379p9Zt/zIrq+2Vu4vLc1aVUasIrYAACAASURBVIlPF5bZAjfFWqutTEoraXvQWLOrbQfVKhR+TOke0uepPu46q1sA1Y73r77eWn3x3BZZQ+B6vECbAGdl9HBVvms7AasBXNmHB7PRfuv7+jNRDMeXB5H4mRjDAfe9CJrG4QBcAx5M4BEpp3xpcYBJCvAY+JGrAAIiaIFxMCj4oJamGjVgq19sJFj3Gq++7/o1uYpRwSiBE3ykfhuFXKJ/j1KLcV+h0IT1RLW3Ft+wEEAxFwYKUDgLsBWewAKuKK5FpMPCdbk1DfpXa3UJ4Io0e8D9gHsK/IT6H2dAr02HgoKuYSngha+gjs4EaEIxSnDaw2nBRVqqEMQWDNSwPzpgpXKyE4iV8jhUrQP0GfqR5grMLaEglRdybd1+Z0kF4IprVsAK8yjSgdMKCuDaalgKALhmXsiLimdAKrQ/isdhTj21/OjUDLYCxYnlixU9tLsCwHVpab60IkeAa6Xr4XSEtGbcAxVDmvSL3iJBNgkIOuG+q211rVTveuGpKD4XzwVeu/tX8jnnD0wK+yaeoz1Rc+DqAcse6HkwjcfzvzPlmj3RfWBc+e8WMr3FBh+tXuQr+vkBcBwrI+8a94evGbxkxyB2+m62w8jN9cVA79UCPVrvxNiaql8D203XKdP5aPyvoZhTLCfCA30AtbFOQ7NHgEOWAgoUCrqOIarPBj43KHgY/WR43RhEIiuixjMDx6u37tM99U2N+VrOtBprY+AaftRxn8brLc1rMat5UEBT1p1fL7pXrwVdR0FWrReGPqzujLXVECjSzw48Y0e3me3AAFJERAb/aF47IzmwYxBohcq1a3bWNlsWzaKSvryyandpJYtmSeHKDBgGexR0h7oVczH+niU5Fa62PLby6IGt18dWZKl9/c//xZs+Juf3zS0wt8DcAm+lBWbg+laacT7I3AJzC7yrFnhfwNX3XIPClQtO3xrH5ulLXuTrQteXKVwPT+c26Bqqj3jtBLgeKEvGarq7zrX/DN+oEBp4gSKqQ+hR6nDjcKPgwFUL+ineFnBVhfiLi0v77LPfcjEtdeuyh6oBUPE7FcyCQrUgcKAKxdN3Y7MRrw8okUNtgY1TBzVWa2me2AIem83Wnvz6Z3b9u5/baXVpR7AKWJ/Ycr1ioZrr69J+9def2i9++Rt79vSJVdXGikViR8drO1qvqa5AX0Vaeb48pn/Y8fHK1uvCFsvcckDjBdSvC0sKVR9nETAoaHF92dKSFIo0ecpCrUZPP0A8pibCG1VqZo4JqLFQ4MnRm1JDh8rRvH+RWhuVgxzYqq+Hgilolu+WfJMq1Zw2tkIFXuMbfpYE6Q7jqFrV5oyV2OUWwPOj7QOKB+2hSMX31nbbrV1vrm1zdWXby2u7ut5YuasIc2y3sbqEPyZsAoxWDsvFytZHx7ZYLi0vCjs6PbUHDz+0e/eRlrywLC8sRWEheFu6PglpnxcXF/bTv/xL+3//zb+xZ0+f2R/90T+wP/tHf2Zf+eQRi55BoQogVnVm2b0P7IPv/rkdffg922z3BK7AOrS4gK1Ei6pkZnXXWJ3WtHFIMTfUre2ut3Z9fU2wSs9NVyVK9WlWt61VgK6GWiBbqy7ObZHV9vCosZMl0tVVTIjA1aFAACHutRXl4PCd2h7eBstuTlDjcXyoZotXx2tuU5kN+rDh2AFc+2P3asJQ63nhLQJXgdmAisM/ZD2AL7UV1I9IgXcgqBdOaUPvGz1MLKPm6aWD8duJyq63DhDgDYVc/xpKswUAmrqUgo3QFRv8Uh7EgKcArrC3oJdrydfKugDXKeCKeUnFsqRwVSDI082VFNyPP2qi3b8VbZTTfgLzoAegcgcVgIaAdFH4aqSOJChigSgVZzP/kwCPFgWYmeHhGj6trvjz+3aYwMHpmXJqqZtZ8R2q9P3O0npnnQkyA7hC5Zfiu/aiYgSutdwkGFTSbMMpq80tyY5sCYXr+ozAFYWzssWSPq5tgcJZS8vytRX52oGr5nXZNui5wQAGu0ZAc/lPCzILNCtkNASSBHncasBHE59Tfl96wBcf4+Elt67kOwYvcJ9BozhXjNxRQ+q4GjMaVwNC1FiI4oRji4BRkTlenl+f//1V1g9T4BqmBwrF3fX16sD11WBrP6b7DxwD19vP4mVwMAIn4zXREMt1FSaeUT7WFOQAfPWeww4xbgPdEwVjMEY8QOsZHodtzXVT11mFfo5jt7ITUb8eZQFMMoU09saWAgoCu8re72tcm1POQSkbveaOW/diMH5TNTxu+Rt96WA9hmscBw2iH6sHRKBhCCoc3lUNTwFXBot97sL8zqAaFxVQqsJmaE+YivnW6p1ZdUXoSkuBCXDdq4AhLUpgKeDe7AhstSialdkiW5stTm0PhSvWDekMXO8c+PMv5haYW+C9tcAMXN9bU88fNLfA3AJv0gJ3AddXUXu8yedNtBgjCzYxpakK43WPP4aAr/LeNwGusXgfoOaB5UAUlbjlBAKcvWhjN8AZgJLDgjnTNLxhszl8WJyXtqzarOBnvbIrTWyz2djnj3/PP7N8wXRwwCxtVgQ2lUqG1PaUvwd0xRdAR2yix+mXYT0A4IrfU7HVQZGaW2F7q578tV385qdWXz633Co7WhS2Xh7bYrG0zeXGfvqzX9qPfvwze3ZxzvcDjCyKhUDgAtXXQ82GzcXCFllhq2VmR+vC1quFrdcADStuvtgGKJZVwKpgweI2aV7ws46O1rY6WltBwLhgsY0M14b3ASoTBAiAEm4SPihFWrV7oNKJtOHBk5GKMAYQxhv/Ebiit2ow26j07goWiW36whnaqKK1ofbBjhP+a1Kgscp321Hht99sbH99bZvLKzt/9tzOnz61q6tLqgLpNEtbgb1V+63t9qVtqs72DdhyZkcnx/bow0f20Vc+tkcffYWgNYU3blEQvEY7oi9IyOsAue0I7fM0IeD9yY9/bP/3v/7X9tnvP7PvfPs79sd/9if24cePmGqIAl34fChMT7/+p/bwe//UqnxhV/tr20HlCPUw6p63sM5QmwK2kttgbqg72273dnl5YWW15XlAiV3kfk+hpO5aKmLLpiZwba6ubJFWdv+otZNFKSsGgvABVpKkx30KT8XRLbgBIu+YTG6DBre99MUqKZ3L9FhDyjaPR1VqWAl40IVACWrqqMjtStYASYSAbiXA/isFJgndCKQNHg1+5iPfS9/uHwAtt2GIOEL/er8GDgk/f09L1pnjaICjAK6wFNgSrqISORTR9Cql3UAl4FqqsBYUrBo4GYufNW1idd1aCfUrYGuNdHz3yKTaNpR1DuFc8Zql6reyC1DgiV7UudJxNddKRU/lKtVjakO1G8aNlPIBXOlt6gXH9PNxqv2gpevBIO40IQiAUszQAo01xjj6eL2jpy2UzwCxULqmKDQHEAVvZEBYVNhDITAHxwFcmxbXsrbl6p7lqzNL4OO6PLUUCtcClgJLs2JpWQHYGsAV86UyFzh34U9Ofa6e83sZ64GwZmGKuANatdkY5A/PcmJlh67h2Kp4YIxBh9O96M/9PvsR6h3tBmwdQ9bDdYNwsM55AK/hQxtjdDzm+NrbntkHi4TpOHX1dB+4uRt2Eij2lzJZBd0MfLzC4uXw3F/hLZOXDBBy+PHYm/bwePHMDxsBXk/rwDUC5p7xoSnLxyFtKLSW4TxwUBQwPodrBgQeGoDX1qxGsCXU60N/cscgtZkHOBBYZdEsL+wWFixToK7xpvXRIGqdBpSmVz2et+O8X9bOt7Xr+Br799OGaApU+/XrAXC96zM15Dzw6wX5OJehzTk8bgOu8HC9JnCFwjWAa1NuLW3heY4sBNhJIaglhSvWfG3nCtcUgZtTq45RNHNtyyyzT/7R//KyZpl/P7fA3AJzC7zTFpiB6ztt3vngcwvMLfBlW+A24DpRLn3ZD3jB+7XA9GIL/rq3AV1f5sM2bLhefHFM8TrYhU1UNQ6MBdt88YzN6mEqmH/MWOF69yJ6pI5C5vtoGzje0x4u7KPdDoErtxl+blGhe7/f0sP1/OKCqbpIzw8PV9x7VJLf76E0Q/EmAFdBWf1OirIJkPciPirKlRP0VVikwx82X1lWndv+r/8/q774LQu/4DqOjla2ype2vSztL3/0V/Yf/9N/sbqt7MGHH9j9s3t2tDqiTyu39Uyx94R7VCkvO9tf72y/Pbe62hiw06KANUEhSwYHzACsgKpQgHRpZotc1wroClUnIO0x/jw6tmK9tnQFKJHRlqDNcFSl/+L9ypkOuIXjOeCKDsJ0d3x2lFQOUKaNXl8wg4fwzT03XV5l2/mBC9akPSQIgSpQBchQ0CKF12VZ2vX5hZ1/8YWdP3tml88vbPP8ijYCgFToiwAgOSqZd/j33tqksLI4sW55z47PzuyDjz6wjz7+ij14+IipgbASQAVzKH0rfG7dqmhPzQRjpuJDhWh1i2xmy1N8J4S+v/r5L+zf/f//1j5/8oV98u1v2jd/8G17cP/YlhAAVjvrqsbyh9+zB3/039v6o6/aZbW1i+01wVratla0iRUZwDcUeoLbaPe6gu9vZVfXl7bbP2fb0v4iW1qWAroSTdkewBVwbru1brexvKvs/qKxk9VeBcmojjwErqGaGpSguDPyn7xbrTYet28HuA6AMBAFkWUAIM4trralEHuwGyACd0jI9zpw4PsBDHnNUF6iTQHjAoqNVH/OfphsG32Zlz+t1s35hj9mIq/Pd65gg2rc50qCSofAkWqu2AEQHu4WQCqsArYskgXgSmUrKmm7vyuLZjGVFR6O0f8yazp8J7SqgG1GVcMzuKPVhqa4UJXjT9eMdx0dRgBcBw/XUJfLwxXq1b7id6/Ic1sBhFd8/AdwVbV7hAjU/phbaNcAawHOP0P/YXE3733UYSN2wmI2akNVagdoqgRcvaCcqsGjvRrLULCmVuClTSrr0sY6XE+o+XqFK3xlA7jes2R5zzKqXJfWMagE4LqytIDCdWUZxxGAq0Awg02e10wVuBf7ij6GaQCZBjBa6YGrB2Koeh0Pmz6IpBBUKBgZyCLzGilU/b7F68bPthvrgVDM8oYPysfp8xS/C5V1/OmAjn04+uu06NThqD8c3zf/PRqxUSTplgd7DysnwPXV55nb1gq3Alctp17pa9LGgXxHKvXDg8Q1KANEVgK9wpV9R3ODL+mkuO/tRlzhysBSeOhOT5Qp7AjoMg0elgIoqAfQ51MN/kJHmOEi2QawMQJszQpXoStogrks2ojWF4fry9uKWh1c9MD4Nc992bVp9Ht+zC3AtV+XxloyDNtvu6NhKdAD1yFjhtYJnFgAxfX8x7yCYpUdFPQOW9s9PN2vmCHTVgCuKJoF4DrYCTDTgMFzrOZSW6RLa4szq08eKnCdZfbV//Z/eqU+N79oboG5BeYWeFctMAPXd9Wy83HnFphb4K20wPtWuI5POjbJ9Ac7XBB/iat7kYJ0fNjXVbhKIRGKnNgwamcZep3YmBye/iFs5QLeX3S4R2JBJ4dmtBGIPcYLNkRaw4+UXtGePXCVuivPEsKKL754bM+ePuVWF+CRcNJVIoCqqE4L6IqThAfrYrHofVyjz4QiNu4jVa4OfZQmCxVZbu35Y9v96v+x5PqplCgZQGxh3a6xn/34r+w//Pv/TBXpN7/zLfv6N//AHj36wI7WJ4QBgL9Ii0sKebUhFbfeN3Z9cWVPnzy2Z08+tYvnT2232VoFVRwreaPAQ8LPgH9rQ7VWZgUsBvwbgHmxXNnR+tjO7p3Z6YMHdnz/zNanJ7Y8PrZstZD9AKt2DynSrJbOjZ42e1Ie6otdg84DSLkdEdS4fw6tCL680JjgC+wLBsVYvBzer4CtbQfg2gq21nu7vriwz3/3qf3+b39rz588sevLa2v2NdWiOVKkqe4yK1Kw487Wi9RWJ2e2eviJrR58xe4/eGD37p1SoYKNKq6Pqr1M7QWlEUAX/PQEkNFXGwIgXh+LcuHzjCrBare33/z61/aTn/zELvdbe/iVh/bRowd2drSwwuCjalavPrGTb/65ffTdP7SqSO359RWtAroSx0lobwBFMr4J7bvU6qojcN1svIhaC8/h3IoUFhEFFYhN0lkJRTb6yW5nhrTsqrTTYmdnq4o+k9DRikTI75R+lb3CdSiqg3v4voDri9nIUOFb4FOp2mRgUGT2Exd+qCJu9HKNfurpuwK1AK0Bsr1kDWHuVD0fikB+3kAnohf3AaUofiO4eVMVKOAaQFfjQsEDHEIerrATgMpVwBVWAigOBTheU9kGj2EqqyoUxEKgAUfIrEkyA/8HaAUEEJBVNW7abfRnq+JMSnkHcIW61d1DPOWWgDXsABy44lz7InvuGRy+rFS7onAbbRm8GBbbPlNKb5rTpiAQXMCawc9bijYFrFzFR7ipObuCwrfaWYaK4la70h79tLEM0LgB6aqtceAq1iv1YDyXYJ2RZrAHORNoBXCF0nUB0BrAdWnp4miwFHA/1uG5JYUrrS56QO/zHzzEgV3Qz7wDu6uK32h1nCEV3SdGpp0rZRwgTLcqnn4jn9B4Vo0jnQep2KGqHc53OM74ua9D6Lxpe3OHbcBYBTldG9xOLuO5Hfplvh/P6jtI5zgQOihcb6wOXmu18zIQ/FoHO3ACGK+JgplP1xbK9KBvq9vaEKZHuEOTkQKynqkRlgLKDpmsAHtCjGOwXCSAK8YIrEYwpzvg7ftbDHPvaBiLAq74ls93D1s9aMVu7COToHm88PILfhWY+iqveVnbx+dzfYDnvocN2J/9zXju92uKA7uMwz7K9Qeuk4E4//aQF8F1gwiPgGtH4LqRunV/ZV15aRVUrvuNtdXO0qa0FHchilHS1qW2ioW0MI9mViQL65YOXFdrBl0/noHry277/Pu5BeYWeMctMAPXd9zA8+HnFphb4Mu1wN8tcNXCUuvLAUDGAv/LXNmrQNfXB67DPnHYSOksR0nKk2IH0rF4qrmrKrDximq9t16jp+IGztBmQymkL/qKc6IC1V84gGx5OULAiZRzKFyfPPnCUKgCCkcoWAVc895SANAVxyKcHANXbP6xmQpgwT2nduBQkcEOIHe/VHiMXv/uF1b/zb+1otnY4uSMqfu7cme/+eVv7cf/4Sf0Bfze979H2Hp6/54dnZ7YanlMFSN8YFF+K8k7h225pagNVdW2K/d2fnVuX3zxhX3x2ef2/PMv7PL5cwK6stzxNaxo7r6zUGPgGplabFBVZrZeLu34+ISfe/bBQ3v46AO795UP7Qgepij25Vo5bqkdtGqTM/KAdU9DtjXbAdvKA/UV0+S93XqwIPgCddm4A8V9JB7EBrQGhME9ra3cXdnnn31mv/7Vr+z3v/2tXZ2j6EVlSZPYIsttuZTSF+BytVzY8fHC7p+d2PE9ANeHtjy9b0erY1vC7zbPef/xDeiKAjqASlQ6Il3UsbFsJgZlc9g74FqhakY/uLq+tt/+7d/a7z79FKWY7OHZiZ2tc1tlsqXYZfetePh9+/gHP7TVow/sfL+35xcXVm930mHmAuLoZzmUeF1myDjf7krb7Ta2K6Vmxhd+X0D9DOBqiVX0ca0tQYGlcs/CYOtsa/eXJYuq4V6hwn14uFoCn7r4UrX43sd1BNBfNNZum1/u2pC/zkadY93Hef8ZklMLXKK9+4nLi16hWJHDMQGmUM/p2nFfo5J12BMoFfVgkggcInmaBwU8wOSANVSkg9p+KJw1zowYAhFeyZ1tDKWUvAQbeAnSsxUgf29th8IuNUGLCmZVtAxoangaCyjX+G4QMPKUV9oRNBzjeo6Fd2tUjxf8E3BFAUA0rYpkhadkXyCL9gEDcEU7S/Uqz1IVzML8WPTKT4Y2EGACBAfYdpWnUubHIFFwClXDEQzCOaPwEAaZwCGCU1C/7i1rESRQ0TwAaox7KMqhcpXCFepWVM6TYncKXAGdAFyhbD21ZHVGawFYCrCYIBWuawHXTBkECJANClfNT21EB3nrHeLg8/Bfh2sdiirxFaMHqf6qZ8EkG8StBfqSZr2KbygMdFfQdTx++r/7XBr/HiDvqEgbgevoSXvDoifGyaCAPLye8RwQ1+lXp2fgC4Dr4XkLuE4tiN5kjfM2gGt/5QEjA6DzhBycRwjDn+/qq/Bx7bxwlhI3AhYqOOkxLQeujEv6nNR3kz7aNA07YQxgXCDYhwJxN/yZ/QB0hPFzA2jlM53QVer/KJwVV4KgW3zdBVz16B5ed9t9ednvX+VejoFrWAqMTm44xGh89MHBww8IFW9viTIqTOaWQizA1+xUEIvAdWtdiaJZV9aWl1ZD4coCWjtLY+4hTIeHa01bAajvcV8wV6DIZbe8b83xfVvBaipL7aMfzgrXV7n382vmFphb4N21wAxc313bzkeeW2BugbfQAn8fgOuwGI7N/csXv69y6S+Drm8DuMbCH0t1t+S6uXC/odJ5MXA9tETQPu2mf+tdbTC+p8MmQYtxAFeoRp89e2JPnzyxuulsuVzbYqHCWKzGbUb1GIAr/sSGBiAMvwuFFl7DDT+Lz+jYVJl1reVZ1kM/+Hw+/6v/bMlv/r2tssbys4e2sc5+/env7Gd/8XNLq9z+4R/+A/vmN//AFkfwVE0tX64sL45Y3AUbuCarrUkFkZdJRkUkVG9tmlrZtbbZ7e3q/MI2zy7s+vmFXZyf2+XFM7u+vLDry0v6mu52KNIDBZ3SlFOkp8MuAV6yq6WdnJ7avQf37dFXvmIffuNrdu+rH9rq+IibDEICnAh9HZWaCvhiVNQgZTujMlLCrQgiTDdvoQSDTQAgSvgmBoihylXSsl4lx70rYHFdUXliVtn19TmVrb/5m7+xp58/tj2uq4VnW2FFCsha0DLh+PjITk7xvbTjo6UV66UlR8dmy5UVSWE5FEEArIREhSW4FqJSqEFxibnUnrxeL+IRHrSGjTFQuBfX6CrbN7VtNtd2/uS51dfXtk7M1mljy7TiMfbpqXVHn9jDb/5De/Ct79k2y+z84tKq7TXbg5A+LwiCYRnQtZnB0WK3q2xfbq2sLmy/v2SRFsD8BaqtU+GaUOEKOJe2DaFrvb2ypW3s/qq0JTo8TCfGFbESWGL0eqIRcE1c4fry2eVtAdeJ2sorb4cSzl0Pp0CrB65uYeGAeJwST0jmKkyp/PxeM+V9SLGeKhEDwQRvGe55zHHBZ50b9UrGaVuEb2YoaDVuxW/l1dpR3bq3Dj6+UG0CuELhCfuABv7RsBxw70BaCkBknVrFKubycKWSHYDGLU7Cq1o+xwJoIdDEn7nf817ZSujq1+zggnPZoYcrLRvkz0oFXQLbEimO5RWJn8MfFyAyVSkonwPQ50KJSQUfgCuh0nDeUqc6MK5Ly7qSwJUqbJIlt/CgCr61NqmtzaA+BXAVzGJ8hKpDQKcTKlzz5Zkl6zPLVqeWFQCusEtZELhmC1QXP7YsK6TKnRS2cuDKCT4Uq56OD/DrdhcCsa5knMQBp7naY+iq+XEIRcXn9s//O6DXNLgZPpzj+XUse9TRerUfqouFFttNtNVfRyfN1PfhfbeN/tvGez+H3KJwPYRzvO4euL4Y7L1o9rn9PF4ciL3teHj+jduJY8wtAMavj5aVBYSyeqTQBnSdrnkQuJMHULQ/dfdT4Br+qb3UVeculbq+OVbqmwXx+n7ihSMxypHxIOAqa5C+YJ/PfxynvXbUrzGan93g9ra7Da6+a+BKv/gIVxzA3wm8j4aITAWfy8YKVwb5kaHSokAmgCsKZpVm9bb3b4WlQF1eELpK4dowMBXzEYsTVrIUQMYS1kIIgrfLe2ZHD2y1XjGg+ehP/seXPzDnV8wtMLfA3ALvsAVm4PoOG3c+9NwCcwt8+Rb4+wNcfaU+8nR9GwvcF0HXLwNcmRLuzU/YGn8fKZtedHeG4g/TVykVj2Zl7kPnhZZGm6HxeR+KMgZl1VTVAWAo9SnAaG3n58/s6ZOnBFgoNiXIiw2MlF2AA/Bwhc8mvkIBq80R1FfaVCGFXcpYbdyhSAMEWEJlmSd2fXFuj3/y7+302c9tXXRWL47s8eWF/dWvfmnbi9J+8K0f2He+9X1br5dUssJwMUVqeb62hCrGhLC1gbKr7QhJ4eyK/6DEglYRlerhOdpVrXWwFYAHZLmz3ebaLi7OCZafPwOAvRSYvYZnWck0XahdAZtXR0d27/49+/Djr9iH3/yaPfzkYzs6PaYyEECT5FdyHS+yI2uEJIPiLaePI3pEgOdhXLn3HItZQJiG4lkqiAPwwpR9cpWQxaF9Xe2NPoaUwAberXjt3jbXF/bk8ef2xePP7er8OcEU1HVQniyyha0WhR0fr+0IFYRXuRULcGHI/DLrlkgrXhAa0c83RXEsfC+sowoUp+HAjGpXACTpBllsyGG8oBFgGUAnlMY7qkxxLbAXqDYbqkzTemu57bkJrrNTqxcPbf3oG/bh9//Y8oeP7Hqzsd31JZV8ULguiiWLnGVJYQ2VjIntq4b3sqwubY8UyBpFhFLCZbQ/vHYJXKHAge0CNofbK0vbK7u3Lm1N4AorisEOhKDESWeo6z0BdvAxfcHgvWtOedl8Nf49x/BwGr7vl+KLiNKLT+H8ODbDT9qBK1PZO/fNdMV2gCSpVxUM0Z8F7znuH+xKpJa9aQcgkXqkpY5h4eEcpTlJ89BNawKBTH1pPpOHKwIGLJAF0ArFVS3gCiDQwGsQPqUs1lLyPsPvGUBVPTCzGmrmGnOMMc2VRbMcuI7BJnptpHgnSUtbCahce6UdvIVD7egXgvPEmGDBGabousI1Co8xuCK18Bi4ymoAQQq8Mzc5UbpnKS0E5OnM8Q5lK65vBFxVPEpzKhSuOZS+zGaAihUK144K14Ki1lb+rdmBwpUKxMQaANcUhQhhJXBq6RHA66mlAK55AW8Y64qVZQWAqytcHR4DoMV5q45cmPIO91FaUbcsoRJ7GgQM0fTwZDwoKOnPTE51B3A1VJJxDofDb3jOEqdrBAAAIABJREFUaZ7k+U4efgNFY/uFGpKKx1Fvnzz0vZ/yUu8OaN4OOXmmOs1XAa5RiNGve6rtfPV13FRN/PqglWOS9rw6dw3hW44TTYO+xS6s14eNgB5XUrfTKiIeYd4s6gs+5sYKV3qPep+iRfrgjRrAlUEUqCvp5+q+wt5E7Ce07RE0R8BzClw178UcKEX+CHCz3/QX/kLP25vQ/M1BedzhXuGK0z8omjXp++GZ3evFddoxTvl8kPT/hge1ni2IwqD9UHhM/q1IGUkAXGsUzdrQUqDey1agZdEs5BDIN56euvTKhsoVczTWSljrLa1ZnJmtH9APHz/76If/w6t34PmVcwvMLTC3wDtogRm4voNGnQ85t8DcAm+vBf4ugevdm6v34+n6JsDV91f9RisUCV42wlNJnaZwfR7Smeli/YXAVXnFnrJ4W8rmzft/mL4ZapUBRHh17gwbKADX5/b06VNyEMBUAVP53gFG4O/wUYTKFcdQqjeUXAC2UF+FRUFGywGoXyMNDae/zBMrksa++PQ39tlP/4M9tHM7WeZ2WTb2t48/tc8ef2EPzj60737vH9q9ex9Aysk0WoAOFFAiIKBHIsAqgKvABXxKC2zgsG9iKnEzwCgCSqUkIv0Wx8RmYbvdELJur6/t8uLcLs/PbXN5aeUWXpJKL8+hDD07sQ8efWgffO0r9uCjR7Y6XlG5ZjXaxivFQ83r4CWBShTnCR9Uwlg07rAJ9U7Sd4HQwOG8mDoJgOLKNRTFws9V6EIpmyhYhYJCKJaFYhao4F7tN7a7vLbN1bWVuy0VsIAgeYZiUgu3jcC/cW6pgQ9lqHCFe8rCSfL0BHyDOghwmyA1QUGiVHtA5mEL0KkAHGCrCqLhfmAjJuiujdmeRY7gtQvPOAHventtdbnRRg+bw3xtbX5s+dED+/Db/8AefOP7tq1bu7y+tBJ+sMXC1lDfZrATIGOmX2ddd7SHKEsU2dpYiU1jg4JdOqc2S23f4bWt5VBXA2rtry1vruxkvbMV7gk0TpSXyW+RwLUfgEPRLOixQgj7IpTxpsC1n+840DQ3QH01/izOJ65CjTGcwJuT/rJhKRDqVvcTpoprVBwIh2a6uawvBNhzS3IUeBp8/gJD9YEjD+qMlW63KfUCtqIdxC4curI4zaAe7KEXrpGABsAVdgJIc91bAuAKWwEoXzsosBA4aQhTCVzdLoDBFcxHgIrwcK47ebiyijmga6geVTwLbarZU0pm3FXEHKTI9+IyIX91L1QBV+FE/kfVfng0+5inKjxzj0gBWXlGCuoDvsqnNpSA4Mf6dw9bHSQhMMXf8T+Np6zdM60XBb4IM9OGKta8SwRc0doZgKv/HudMQA7ohTbCOQi4wkogOTolcE2KpSUIqixWlqBoVr62PDsmPEGA7fA5jH4GcCwFpyBr2NlkCNx5caSAlLc9R+N55Bn3/WeIk1Lj30M8Z3RSWA4Y09/To6oesPaw1m0FxjBLXd8zEfiLKH42fY7q4D7yJFi+8+uF6lZ/wo+y1icZLho/KuI0HmdfZgX3JtBVmRU+tzCNYgyldfUKRB2c2cH96hWuVLl6wdMeuA7qbh3Px1sAVz/0YX+J24geQf/wCsEWpbHfBK5DB4n5bQxcA7bSx9UfZWPgOrlPo+XZbffjnQBX922V9UJkEUyD4zgXPFejcGKsMQ/PMcZWzEMMdLninesQKoZLSwhcS+sqzLFbS3rgCv/WCyvh5wr/aGQZ0EgIa6iWwfMArgx5obBltrR2cWq2vm/L1YqZKR/+6axw/TLjeX7v3AJzC3z5FpiB65dvw/kIcwvMLfAOW+DvGrhy33MjfertbU6i6d6m0rU/3VEKWGwfQ/XR37JBeDO5iy8GrrHrUarj4bnfCopvUQ1F2w6bXyhYExZSePbsGT1cscOCUgGbFt0HgRv8HbASClf8PewGdC4AGTiWLAgCuMKqgIouMzvKOkurK/ubv/oLu/r9L+3horVFltrTq2v7/eePCec+/vgb9uDDT6xYHsmrMJUnKFQrsK1U8QtXdvjGFlWyYSmQYeMCNS2+qZSByrGxEhu1qqKyg9WJARrRxxxsQlm3321sc3Fl11dXtBrAdcLis1gv7OTszE4+eGDH905ls4AiWV1u1gpuMc07QzVwFCKSDyoKTeHflhTS0/B8XBXkcA12AbgWwB/AU6bku3crgCpUfh03Ry0hKr3TUDgEcArwGK+v9tZBcQzgWbfW4t4gjb5F2jPgqGBo10CRmllWZJYtM8sXULMKPGiT6t6fULBCUZyrIFBHf0pXteI1gMnctgq09n6XxFlCI1Qhlp56WLk6EUWQ6p1V5dYabPKgAGNBroLA5+FXv2sffvuH1uQre769sk1XW1Ys7Gh5Yot8wWsDVCM3h9K62lsJW4FyyyAArr8AHMtTa9OsB66s5g4QXG4tby/tZLmzBftrQFWdM3tEDDG0RxTCo2ra4cMdc+6L5pGXKVzjkPE6tqkXdxp/HBAhs3P7c8kELF15GapSgr4AqOxfI7UpwaK8RdN0IajulhgEISyyNdCVu879rp/389L4M0dmGPI5dqggMaTUrC2AqxSuLaArFFiAsO2OFchxv2kX4GpQbPoB/AFcERqB8hmqfABZKq8ABgAuR0Wz0KasS0cALIVrTpX2SP3GYeCeh+wiUramCC4w6KTAU3jeygvX/SGjbQFkOa4wRwjERoCrVwJSKaaxjvNF/6XK1f0RcY5Erl1lWQOFay0rhBznizkRdgiJLQg6AVw7B64OtBROoCq67eDVe2TFEsD1lJYCA3AtHLiuCVyLHJYCdwNXgGNZ+qI3qu/gS0EjQdpB5XxzsNwGXPU8clsBFlq6qRgcK13j9Tr6oCYdnms9wpxg2lApC3IKFgu+HdDESIEf2RkfXslL1a2vBFwFOt8GcL25FngRKh6uBsCVBe9GX4r56LmkqOXN+xjBDtjHjAMJtMKhvYDepD7sKfEHMFfZFKNzmXyOvx/HGxXNqktYjdymcB1utYBupiwNKNB732UB7i8DXF93PrzjcXHjx71vq/viKhB1E7j2z4ghZD9xhe+DcT7/4vpd9Nurf2lb5N6t8HCFhYuhaBaAa4lCWVfW7C6tLK/487RF0SwV9BuAa8VnPFZ1BK750tri1Lr1Pa0bCVxnD9dXvf/z6+YWmFvg3bTADFzfTbvOR51bYG6Bt9QCfx+Aa2yg4pKkYPGF+AGMfZPLfhEk8T3Hax32duAaaZK+PXzJeR8C19tVK1Pg2u9T7tpjjQpYjC8oVDb4GTY+AKNPnz6xx48/58uOj48JTSNNj4ocB64ABCzC1acFCsjCSoCbHHq4uhJVuX4EFquusu3T39pvf/4XZvtzOytaa8q9PXl+bpvd1o7PTu3Ro6/Ra1AbJnnBhq0iwFdflEuup9wIgLykLap2t5bVAGxe6Rfp7G1le3g/ImW5rljhO3YhLMxESAy3hsYaWA9ASQP4AVUmthSZWbYsrFivLVstqaKEUhSp90kH+OipioRXUIYWVLimaDuqf/EaWAuEX984lVFKNOJMejYKFslOAOmTG1Zvx8YYsmNscqo94PHeWgLM0uodFCqNFdhkIp0c6fP0vVSaJf/qwLvIC6p2kyXOFdeeWpEDkEvJXENFi3YFPEKaegH/XHi5Ii1amAUeuVGdnYW0mN6ee5ug4BbS/VHoCIokKWLKcs8iG/DkrCsAUqSLA7g6wEoLO37wB/bht35oy3uP7KIu7RLVkfPCjpdIdS6srVDoDJs+AN2ORZTKSsCVCte2tYVbHNBSwBWuAK6odJ/sd1bYtR0tt7bwuYQA0Cu6RIVxdn73eBQ0cOBKeHkTBr1sHnlV4DrKab0VuPZA3AcxoKm+lOoe4xQQh56sLMjmCuxI42dardLdCbsdFgqSeaV5Kt6k+u2Thg8u+7ZrEqAJwDsiAiOoRYuGEchiczK9tbSG3q2omo3gASpgl9Y0OwUVCNoFJAUqAV1UHA1dG9/wna4QkHA/Zr4uYK8DbJ2iA1eosyDaJigVXFVxb1dvhrcn5jJaCgzQNaqAo63hYajxMBTnUYEeL5iFMYl5isqyAFICrWPgijmVwLWpFQwCdO1Ky1rYnEjVmmatpTmAKzIFZKOCa7CsZfwnUop5OQSugNIOXBdnlq8PgSsUrktLUDTrJcBV59TyvDgqPNOAzw+CX6KsNwSuahfCuqHX9Y+rVwGu0SeHvjnttHRtdRocavEYu8MrAzTGyLq5BLhrvPeAsh+VvUMJf3IToL09heubqFtxTgz0jYhqAOg+HnybutX1zQFTle2AZ8xwDyf38sCrPgJA9EUOGwFfuwTj5fzjAVF8Dm12PJW9aWspXBFM8fcdiJodArr/PHxc3UZFumIPCkwsBSJUOLp5t6z+XjSXv/o8f/PA/XvZ8DcVrvGOCNxopPma8kD9HXO51maY74d5Af8QcIVVixfNQqCrhpUAgCtsla6tcUsBBCnlH+2ZN3z2QuFaKiCNPpTj2b+iwhXAdYk1UpbZh7OH6y09aP7R3AJzC7zPFpiB6/ts7fmz5haYW+C1W+D9ANc7ZJ6js51sUrgWnRYheu0LG73hZaCEe/NXE4qMNoaS60S6l9c7IviK5fGLmCuA6+3qGcrC+s85VLjefZ5K542qweP2CuCqhTlUZDXVrb///WfcQAG4hq2AYKuAa4APpY8DuoLvAEJm7tsK0KDURKaZuvKrKJaWb8/t2S//k108/hsqOrOktarc2NXlhWVdYx/cv2+n9x5ZlR+ZpQsroJZ1tzXiVaTUZvKUBXDCdQkuwtMUueaNJU1rqQMWpCLu29oqQsiaMJIKGd8kpkjRg1LXAQVVUADFrNLd8bWszg3i68Ww8PsC6lACZWm7CGsIXAFbl6yODFhJ4Iq0bVMhKqZ/D3fR/+YFswBjqOzDn0ijRrX2DdP60IGgLoOPZbnfWQXgCtgKQLyvSCkWWW4FFK1QA/J6pT4i5MG9yAtbLJaWLRfWFVLe5UluuQOjsDIQEHPwQAglcB5AUNYJUhxLSUkSRCiLn2MDDiUuFKkAvVTw7XfWAcB2tW2r0nYEagBereVWEyDl6w/t0df+xB587Tu2XeR2jutPMlsXa8tT+LcKuNEegqpAWBbI3gJAF4pgVEdGsSIoXJkICWsF+mBWrLi8TLZ2soSHrOYSFaDSF/rX8A8hK/Z7YAlePq519JpXnEveZCMuznHwWew/6j36PwCg96a4D1SohkpVUKwPLvBXsBKIglmyjSAsJITFsQLcCrVyJgufWJ/UBgw7wVQ6r75gUm/mqh96WjhV8v5CWeYC0kCxDYUrimTtCWAJXDkWdm4RImV9KFyVUpxY3cKjNIIKHce5FK6wFPAE9d73UEEYzU0dvU9lKaBTpHI1lMGu8JvAIVdzE7960IHjim0XVdClKhcddesBKnExDmFzoqJCcR0xVnHOKkaoQJYUrrjGSnYCsBZAQSxkCGQtA0TyrXaVYE5fFQeunj7vczaLZkHhujizbH1q6UTh+urAlWYM6P/9kMH1CWEh0PMqwDWegXqeCH7TC9QfinzGMFdiCkv73w+PUX/FoHDtoezBAzbmW4Jph67yLO4dfeMX48fjaJyNpoU7HrTDj8djYgCu4miH1+RepX74N5kn4nrGJ37b+iFA4+EFKgw4tEv/95hkbgkwjW6BW8sMwFUFMhVUITj3AMMAcH3+ou3FyDP50ELFozICt144i8AVlgKCr2yvsec2bUOYZzMUzcIz24Er2gX9SgEVzez9V9R0GybXG31Bt/BmwG38wpf9/taDjo4bza3ntgLa43sSfVwZEJGXofWmx7v6wBvXX164dOgnuGoHrrRvEXiFkrWrrq3bX0rhur+ih6vxuSrgqvd11sC/1YNDrCiAAmXZ2trlCYHrAgpXeLjOlgJ33e7553MLzC3wnlpgBq7vqaHnj5lbYG6BN2uB9wdce83BnSc6LGIDtg6blxcvf19+7W8bukppMQWubo022ULetTBXAZLp1/QcDxbhferfwXtG/1Ql4aEIxXSDoH9RadJB4frMPv30UxaeOT4ScA3PQjlLSm1SV1KZEQqRRQK2SlGiL/2OMA5q0GJNiwD7/Nd2/hf/ykos7PPcKhwLfp7lzo7bxu6jwu3JPSuLE2vTJVP3MwhSWdyrszarWTRGhWwK6xr4cLa+cYAiDsoL5JzLmw4K1X3SWBPFT3pFTGcJUuyRvg84UwJu1l5dPHNlqkOoUGEy/VlABYW900XDquBMHaaVAJSgKDYFb0QoXFGZasGq36xozm9HZaHgiQ0l2kv02D0qO+uqyhKoTqotla91CyCztX25tboUcMUGiF6qXUZ4ij8DcnJj6iA4XcBGYGEZ1GzLpaFqFqwPUIiKac8kiu5tiWJC2CgTcJXGOj1dYymUhkhBZSpoqgrQvHaVI2J6LFNkoQhNqWCFhyq8WxvYHFSVVU1jl01tV/T6a2zZ7W1tG1sCFmX37fThH9pH3/2hdQ/v23nTWNkkVqSF5WlOBRVUx+E719CqAErXynYAulACAqTROzezBkXeMB5hJ7HfW1tubJXu7WwNpSt7fV/VTgXpUNgoRh+NUQ0eFkrlj0rb6O/TWedlc8ibbMJvsxToFa5RcCrgETbfkmg6MFQFdmLzoIkc4+E/CugKCCdAThWU/44pt14oT/PG1EuWzTaxKRkVFfICVD0S7m0FBsjib9fZOcClV2u9sw7QtS3NOihca3oLCrrCagOBnlC3uocjhm6XUpWNIa/+1tBWoC+axQ/kwHV/ylC4yUJCRbOcj5K6usJ1BI4xhxEOBXB15aqgaqhhMf4BX6VqZfEy94UlOqethywENOWEnQDmv5oQAyrtqnSgRLAvhSuU7llXk6cSttJWACGclNYYyE6A1YBe4J60hNyY8wF7cZ8x/57RUiBdnbF4VrJQ0Sx4uZorXOXhijlL8/i47xKCTnyOFa7g9crR1aHPVCX6oqewgNrg8Snt8e1g6zD4OrCv8Oodj0vvu7SRiP7nliehcsXc7WpNPqf8664w8O2B0LtXIH0fj1DpJEVcH4bxNsRiX3818/pWAqPx7FNaYOe4fgUlpsHmWKUNwRa9moGE2xSuDs31O/f/ib7iYwtWGBpTsFDxmSGm31EmE/pdeB4D9NHH3IMX/T2bxKZkKQA7JPrLu/qfHvS64TH7s8eyX42cE8LC1+/Qje77Iub68rn+dvRNayPv9wxKjceEz8HRj4fgxEF/8RqeEUS8C7jioYdMExQnhF+2gOu1dfWVdSyU5cB1j7UH/KNRsE9F/zCvIgMIayVkE+De4DkCG5JmdWItPVyXVqSpfeVP/+cXDf35d3MLzC0wt8A7b4EZuL7zJp4/YG6BuQW+TAv8fQKu440fl6WH/lZf4kJfBktw6NdRucYGUpsp16T2gGJ6ooeLcy6Q79hzxXkepjRLgTUc9xDWxm/GCtc+jTI2Q4QxAhDn5xf26ae/o0frGvATYI4baqkasS/FhqcqSxVw4AYf0AaerTk3UPh9OKxy45YhjX1tebG27V//2K5+9H9ZnifWLRa2Q5GbZm+LtrWTrrUTFPBZQS1xj16eaZtZVkONpnTfNi3Nkso3aQvrmoRFpFBpF9W8oQCtO8BeVRdP8szaBXLnHSx50RsKVjsos4zKy3Kzs3KLVPfGkCiHK6Bqt8itWC6soJct9ihIaYcta2NZXlvCQjX4nMKyAgWlFpYVKxajgdKVKfkArvQ7hSJUCsJ+80Q3BCmFQWLg0xpFgbAhSsuNJdXeqmZn+2pj+/21A9eSNgOwNkBRrAx+nGyLzurK05UBThe5FauF5eul5auVpcuFpcsVQXCSrQhcCWUabZwJVulDAA9WQN2KqfpQ2CWsAF9zMwgrABbgAtTEBo6kCpApo+UALBQAO+Gfi02y8Rteuo1dto1dUQVb2aK9tuNsb6scitsTWxx93T76zp/a8mtfs4sktW0JBXJG+wamG8NzroFnLQqbYeOYEOru4blbbVV5HupkFPZKcypTW4BeANn9ta3Tvd1bVVbQPDSKZoUIdLxrV3o42iZAsgxTtfGMr1eZP16+CR8fUROAFK5TtRzBb/iHHsx5hP5RpMr/ToYMFbKDWSnZOTJoc8F+GeM3CAvVyoNfM+ex+KwxaeCcNpwf/k5eGQCln5RGhMPPIwyYBVwFFeHt29U7Fcoi5G+sC09X+JzGuABs6cElQzq0EiBwhfqqRXEt93BlATr35vUc51C2QamMvxO4Yu4LS4UbwDXGK+CQWy70wFX2JmpPgZ0xcIVsntyTSusolAWv7JZzJAEyAiy1vJkx50K1jfEvKCSFK74zQFf27ZYq195SoAeuHs+BuBZzHJ+TKJCDYAiUzEe2WJ5atpwCV8xb1gPXI8uzIwJXKp/H99jVgYxQ8CE1KYOmgmKeu+y2rrc+Nw8fb3cCVz30J738TuDKPnRTea5ggUM9jYJeAhxeyHqeDqrucX9/ceAz1gWvBlwna5iAi140q68w/4brmNezExjaSUpP94vuobROIqBrP/T9Z3cBV3kThxevZgaB8+F7PA/pGYiAR3g6jzM/BihJpafbcei5iDEjxavmDm9//5z4DAZFc3iLDsCV10voOgLtfoEBXW/61d6O3++a019vrh/dcC3QXhiUH8+kYyA7vkfy3h0CXPKbHqw0BHNlXZTUULjCjsiBa7MxI3C9tHp3ZRWB687SzotmhYdrBR95ZQ1xjMFOKF9aszy1pgeuZh//8J+/YY+e3za3wNwCcwu8nRaYgevbacf5KHMLzC3wjlrg/QHXuIC7UOFwgX3KIDeTSmMbb5DetCleBE1eB7ZqU3Xb+boP5AukEbFQv03hGkcMv7Pxdd4ErndtAGUr0H/1hSz0k9gAbTZb+/1nj22zubQVfEvp4SqAFsAG51pCidXU3JjThzNJrMgSy/8re2/+ZMl1X3ee3N9SSzcWYiMAggItyoIsiVoctmMcE/OLf3Y4xuP5l0czsjgOWSJFUgIhLL3V/pbcJ8753puZb6mtuxoENFmIimpUvZcv82bem3k/93zPoQqVAC9IUDc8mhZxBExYgl+XePEPP8fVb/87ZlmGKJ2iIHAtC9AhNAup2CLMjNFOZgiyKTEvwqoFBV/yajXXRoPuhAnyEyOcYQhTJY9Bqs6iiHYEKeI0RTihwpZwKUYrOZiBIU72pGti6fu6QMmS3qJAXuXIi0JwkYYBWZqqFJ/bpYcolR1AiRCEvw64EkAmqb6jJHPfU5cETq9MuobGUoMalGHLeCUL7RB4gAzB8iXRBJQFomKFplxjXfCbwJUqV8JuqnwDZEmGhIBE3q2ErYQ3BE1U4EZIZxNk06mV+WUTRKkpbmVM6yRxtGlgf+f5VPk9J7ZUt1L9QqsGXdgWVGJKW052zR+OP6WkVTOYFYN84uQdSQUiATJtAFqDwVStNqUsBQoqeOsSWRzYdRZmSJJDvPnexzj8+CdYTg9xldMDlgpq/t38aVGvUXvg2kY6XloKVFRE0qbCAdc6iJStrEmlwPUKk7DAQcJSchLNXuEqX0+pCocKV++EaapdD8G2+99t487mJPwmFdtw8Bgq3b2KdDM0S1hCsqhNsGqWAgSn3DMrdfeA31SuTuEaZQYMfUiUD8xy/78BADpItAvCbAx2oFhQw1tQDEfnHgRov43cyFIAoCp9JcU2LQUUbEc1NQO0aAVBgMrr0wVNGXhxZcwOZhK6Utkt9b3grKngeiDTExn1PAJXLrpoLOg9sa19eoWf2S+Yh7T929SrBm+c7yu1prLXcOFzCmSilYhdS7JjlkKX+2MBdlLt8rhc/9gArpUV1JudA8e7SnYZst8Iqar3oVmhlGQc0pTNR9AqNwO/HwSuih1ERH/W9BChgOuhKVyTqRaKkEyAdIYoniGJpxo7Fabmb2gdbLWj8ZYjdnj9efX3rmEI0/b9c/vqVwl6p2j1Lsr86a6oDVXoFoD17/Ogag+g9cJ0U7Dzk2z834aUd1k42VWTbu7P8AlG1e5bA0P3vLLZzW8tU79tfLkduG7c+Lv7fb/A2wNOO19mQzQ8d/4VdwKu3kqgU/baFu1qsUGr71O+csAvTrjnEQ9rXXmQLVJYqKRXh3MMsWcCp7p3h2nPKSESVp2wCkPWP9aPO7eVPZVE18PSvn2G52Lf618WuPpwPylub/Bw7a4ppyzeuTb2Alc/plm7C7jSJ5sLuly8rPi9BEoCVlO4VuuFAdd6JUuTkLVCspNqBFsZ3KlKAlpKRQmSeCJLgWbyCGmW6Vnw3T8egettfXf8+9gCYwu83hYYgevrbd9x62MLjC3wii3w7QDX++1kt6rvPAG9D9xNCOM+n7Bv0vUqwLUDFpwYOO/C2x7Ir1O4unlKNwnanGT1R7nhS9a1k5uTOH+8IUjx+2PgNhBIffHiFBcXJ4jjBmnqQGVjoUoGfQMpshhOI4Cp8v4AWdggY6hLlKEKD7CqU5Xyzgi5wiXqs2/w9Nd/g/zqK0xjgsIpqtLKzukNKC9R+Y6FCKYsgWcwVWRl/w62UMUZknfyV/JrJPgloCilvAqTEGEyEWCIQv6MBfOo2mqDGFUUoHalpPJr5RScuVgs6XNKqaLKscyXWC+XaPMSSQspXKmSrUL6RlIBSli4Nv9JKmU5wUsTJKlBXqp5Q36nE0HXxjwIEIRJH6ZDkCHZpoHHgOXUUpHmaBgCledAvpQ6c1VQ4UoFr6k6eSGwvRiCRXDMCZt8IQlFeVxJjHg+QTqfI82mLpHe2jNGjIjtKPVmiyasUMF8NFtJBS2UxDxvaSNA70Z+W8m1/p8AVfJRnppGgWUCWAoX8hM7sw0QKGsjClytFLReCyIXVMm0oYBPRFAdRUjDAEeHR3j00e+jeetHOC9D5EUpf1ymIVN9y3avaatAO4E2QlGRTecKXbJANBIoThEjnauwWiOpLxFVK0zRYko45cKb+lpSK2b2npQhOwbXAAAgAElEQVSWZO49Xl2wlku4H44pdwE1fZ93lPFOg9IgvtvjCgcNureLJplnoqwdnIJPtgCeLHBRwa3UeBBhQSqE/6neZ//vVJH7FPNDta3g1vUjrqC4hxueBncOgz2CkiJWMjgCE69wZV+mjysVroSs5rusBQCF2DlLAcFUp6GXpQDULwzEGnDld0vg6htroIaTh6uUj2bN7Ow8nY9rr+4zIOtKngWgnEpeSlfrC6YGprLfKen0S0JuXmRWwm5l12YhIJW820/2hbrhMVtYFu0E5MksBa95ZruYOgGPiFYqUYUwqHWdyveYCz1aYDJfa/5OSluXMmjbCWUfQuAq0JodCLqG8UxKfPY//i5O5xqTFZLnV/dECR0E8sjMXXa2SDEISZPWdxvWbUPSTQzZKVwd5jMbi80Osn3P7EqqBdoGKsdrrAh6xZ/du/w+X9ePb+vTHkr693fKw53FVlNT2pfTVt+g2r3TsOBV4te8eP++b6pau70Zepl2SXZGii1sb/dDHB7XH9R9HfiTG478Wm0R0YN0d4oGC1m9ZYep7XtT8x047xZ5eG8jcGV/0Rjgwue4oqdrwfkA2zOS7bQBV1oDeeDq+2+/QHBTe9/2nDZ873XX5/CpbOi/v+9zTY3tFuylJxhKg7f7zHCRYnNrw2vb/u3CE92ikT6Di1nyyaZdAKtYrLqAi5K0FGB4VkngWizl7RrRR5p1LE7hSgsfLkyzckWXDa0bkina5BBtciwbKoanvvun/+Wul/T4urEFxhYYW+C1tMAIXF9Ls44bHVtgbIGHaoHvKnD1x7fp37aBGV+6CV4FuDqhmSaLHecclIh5bzqbgPQzs6FyhNu4EbjaTMhNpgeP84Pn8a4l3GTK5ix+muSCSrr/t20MoStBxuXFAidnz1DXC6RJhDjK6HYoqOcf6AU2CF210zbRn1DJSvVVlKKKHmHRTATuCFsP61Ocf/FLvPjy7xG2F0hDgsKMfNHUa2KI5gkaxQEYIx8mFvpAyKZk3apBWAYIqkBgUEDGQ5WokY9hkEQq6Y+iGcIwQxhSfUHQmMhXNCeaFaRywAUBi/2R0qdRoIRwvEbVEn7kqJc5miUBYYU6BCruG4GGSuzXFlxVm9qU6tYs4+TDbAUIMKJshjaZoJGfa2Y+ry5oiwBTIR4Crrl+CriWKyk4g3yNerlAvqZva4FcSj/CXQMiBJQK6OHEU+q5VsFeVPNGtBCYTRBNJoK8ciwgi2SpJWKkDVPOGXQFVASuLUv1C5XfBy5wqCbMZkAGwTYntYTZgjmxgJe+aytJNWDtQoicZYKF/pg9Q0XgyoAjWhRUK5Ux8vopgwyNU9pRbcgArUkS4PiDT5F++MdYBjMs6b8q/0qeI36WTRLLqkVRRyjKVv6XUkNSESi2EaGkwrVpEVZLJNUZkmqNDAEmtJeQ32wfuuIKv/sCeoZ/Cc4YyPT9Ush02N/uuCJzP+g6LB71/dz8kIdek56IdBNr7YvtdwcfXJiTtkhVt9ReVHpRkbkFXAfqKPtU01t1/orejHpoM9DHtXSyUAvh2ncMvgw7MEgvqMAewDL6XB6/Aq51gYB9m4sZAvQNWiq3GwOTBi5t+/JwZSYaxyKBSit3pZWFQZ9dpaQpXJ2HqxStflyzMcErXDsYq0UEr5DzCmHn36o3ELiyL7m2lZeArlSDleoDZm/A8bALzBJA4rGbVYdga8H+ZsBVLJp9SVsqEUc1QgJXqvyd/yXBBoFrzOoCb5viPXkJex24lXqclgKTAyA7QEToGs8RxBmQ0mrkEFF6gCTONoCrQJC7xjudn+8AnS+2lYeb4NeuGf9liroeOm6jeq039fpoV4K+C/Svha5bwHX7/ur7QX9v9z6zBuWGx3cbaO2PSZ9iPUR5ioOFhMG9VZe3dSP3Zf/YuP/fUPVy3YPMTfu5ea6G7TjwWjYTBdfD3fXue4oLTPQq1+198Fv0iy4bHq7y5fZ2ydvn0D17dPYmw8Cs622bBFtdv2FQlgFXv3jB/uThoxuxugUSWICnA67dotLOGLe/lV8FuO5egzLIdx90izxgQ7XrL6DN5zS/fZ3rLRuCbeCqxTa3iOZD46iapzc7vdDDlousazQFgesKbXmFloFZuVO4VisBV1YVaeyinZS8plmVUNjyChe0kykQH6KJj83DlcD1ZyNwva4Pj78fW2BsgW+nBUbg+u208/gpYwuMLfCSLfBdBK7XT1Zs4nTLo+ydWuJloes+4LoJVn255M1Jt98KcLWGtMnfFnDlM3y+rvD8xTNcXDyVcmoymSEKM6cOsrf6Er+K7c4AlyjENDKVKxVfVXSIHDNBj6NohcnqCb7+1c9xefoFkihX4EvQRKhLB0VU4k+vTqqxIqt2J7cwjZgCpRhyFVSUiFniN5Ua0pDRly3iN4EjwVyKOKTClT6qzk4gihVQUtAPUp6pXg1DoMH4LQbj0MCAQJvc0pSaLPvNl0usFgtZDVT0UCSE5u4x0Key0joeRUyFZhohSaeIUwKOubxr23giFVmTZPLNFOxyamOdhQFwbQlfiqUmQPV6iWJ5JeBKf0eFgYHedFSQEPJQeRk5q4jWQkLSDDHDsWihkBgEIgqhApB2A0q2pzdtEJo6lvYNBMmcUJF+02u1sgCxcr1CtaavbYkSrOu3SSzVwuwn5ttnAMOrhX16O6FfTcqr+Z6FagmMFZaKHBCa0nIgTNHEhMIMqKJ6tUActJj/4EMc/vhPgflbWBQ18opqRXr+sd0NylmIVoS8tEmgFLkNfeVMUd4EsQwowmqBaH2CtMkxCYCMYMx523UwRGCJ7eNGEXrRdsC1Xwh5WeDqB5/ea/Km0ep+wJXblp2DC/5pBYn5ZfJN83d1NhpdeS1L3glcnQLW2QhsKuddmE0HhZxJY9dK1neH3pia3Au4DhW6PQwZtgO9gQ24ErRaqJoC9PjNvtWaypX9nQFulbfb2ACu9HCl4t4sMQRc+VpBS6cS84qxrlWcpYAHhG4Ry8CrgakN9esOcDVbAYXwuGM1hasrXfZ+xjY6WT/xiw9daXRjth0M+WOf534TuOp3puA1FS/3haYAtBQwhWtAWwH5zzobF8FWg+lUueoc8gDk4Wqp7WE0RUpLAQLXialZAylcqW6lpcAB4oTfrApw9h3uvO/cE3t+6s41/bB7oEf46r/uAlz9ooysSLb82bfv+f31M1i0vAG67lzPDo5uq1zvB1v9nfNm4GrGELt9+XUB141jdaYU2zJVv/Ci0UH3QAeO3UKSx7B7xK3d84Idvb2vV7gOYaupXa/78uX9psL2Y8P+VxOommKW/uaNW0ixxZWu4kmqzX6M0bml2lqLj6Zw7cIB771Adu1hdH+4WeG6ff79mHnNdge+yTzmYT7jfSCwv749aFaYnltA2wCuDRdareKECldZChC4OkuBtlohbgsBV7Mdoj98KQsf3nM13tOjP5kBUrgeCbhSef/en42WArdfPeMrxhYYW+B1tsAIXF9n647bHltgbIFXboHvKnDdnoDZQ6ibqL3yUfcP7cNN3eUZfQhch+/tyx8HacTXlT7u8X3rJyR+crKrcNXkyf35TgpXv9HOx9VNulyoDmEqges333yhqdV8foAsI3R1wUVOpaUHcL4iCpEEASZhi5T1+UGEKpijCqcCLwSuOP0cX/7q/8V6/RxJXCPiBInq1toFXAlyEHqGUqV0c3oFiVnJOpVuBK7yGdWUz3wYCXgahnlRhakgjgRxMEHMUKA0sqAoedGa3yhVGjbJJ6jnN8ESP8eStuOA4DgUXGyiFkWbY53TP/UKebXSJwtYSoVGT1dLTiagpcosmUyQpkwFnyGeZAg5GYmnBhblJUsARlhqE1ZCQnqpUXEiH8tiqZL5fH2F1eoKRbFCvWYyMNsqtm0zSdz0nlLuBmmCNJ3IP42wVZNvngonszIvVVo3mHElIatsBxL6eKZWHlrXCGltUORo6RW7vEK5vESRr1T6TN9L2hgwLIsTdUEkAVzn3So/yESK57INUHDy6Mqc5fVatagLqhetRJFfNZXH8rdlW7J8nAq+FunRGzj8+DNM3/kEBRIscsKoWvCJamCFZ6n9IxR1KyhMpWDrzgW5fEP7Bu5beYlo/QzTtsJEiwNWailo0PUb9iEf9iY5rQOuBg55bWjseUmF6+bQ5BYZrlW37QOuBFqb4T5DmCKls7dy6IArTzLf51WtVKJ7H9JE/VkKKH07ULpVsuyvHzNN9rDA4ZYNGjCwMRgA1+tAlpSFShrnYgWvTS5eEJqzvLXYAK5UtlPhWrdmKSDY4mw16nYIXAlhaDNi6nup4t0+bza1AddOkTlUtboArV7d6v2tvVUGS3RteUEKSalJTWku71p+Gw6FB98eGNkChSuLpsUAj4XXq2Cy/duu40bKPYWkOShGS4E4cApXLmo5/Syv5SThWEXFu7M8kKrNLlSVeXNfoymyAXClmpXAlYFZgbMUiOI5EmfvIWuI64BrB8mcjy1HpQFw7SCeV8beonD1i6Uamx4IuO57FPAQahu22v3zOsTYb6l/yQAobylc/fOJHyfs0AcKWHtBt9H7QLTdZ4HNoxweg3OdVmXA0ExWV64JIw0FG3W1ka1bhLz+QarXabpgLN2/DLZq9NSajEFSU6H7UbPb+w0bCr/Pe5vfXwu89bsFFN4jvI/rBrgeZKZ54KpQRwFX6xcdfLzjc+Jdz83NwNWfgGFb3CwN8M/eGiMHL91Qm9+ijNaikY7Z2TY4b2pb0aBVi9kYmaXASqGFVLgqNCu/QpUvUORXQEmFK4GrjaVcEPLAlT85tig0K2ElzyGQHSKbTJCEEd7781HhesdLbXzZ2AJjC7ymFhiB62tq2HGzYwuMLfAwLfBdBq5+UuOP1JjSbrneXVti+CC7b/J1h7nYYAK1+ak9cDWlUb/Puw/dlky++7U5GbwfcOXWLKnbHvy7MscB9LXJkc27THXS4uz0BF9+9VuVjc1mB5hS5RqZytW8El2JLF9PJUnbImlLpMrrIXCdoA7niOMEB8EC62/+Hs/++Reo6kvEcW1K1bWpVDQJVIl/KGWETfatoJmQSYW5lHuVFQJCVwXJkCc4/zZz7kQVMNCFMDRFGk0VmhUkIYIJ1Z6m5uOMkNc2USH1sU0TWi6UFDlU2QZI2gBpawCjySiJ5HZrVMUCy/U5VusVKIZMkQhqGHC1kjtO7hQakU2RTGYuqGomqAEpXWlz4NSIDrhy8hMSIKqkv0CdL/RZeb7AimnBBUv+aFTKtiJwnSCJMoQtfSJjtEmMKJsgySZIk9RUrQQtkpSyvahCdlQ+Zil9gCps0cZmg8ByY4JLeg5wP0KGT61zVKtLVFcErgtUjalcFGKma6eSr6tK7llSTZCcTRBMMrRhJODKkv5Gqj+lZ6EpGG5WIVSwlUgFGpb9t7Em5/S51D7w7KQzZO/8GI8+/inC2SNc5RXynAFKZr8gUKf3REqAp8rYLBByhZoJuDIcjJPu/Bzh6hnmYYMZS7BdcrxJvPyEuC8zV1eRpYADnNxVS6B6IODabemGwJxeIdp7Rt4VuJqy0tLXXaibvPwMuEoZjQFwZZ/zysiu5NeVgvtJvyb4Hkh74DoYq+T56MO6XPn9DQOncVCGtHngSh9X9gGD6QyPo8+gPFwJXGkhIj9gD1ydCcQAuBJm+vA3bz1gJbfbvqD8cMJ7g6hmI2DWAqEHrpaH5ewF/Ou8/6dTsorKGnCQwtXBVw9czVbAWW+4fSMAlY2Ag8cWCtYo8dtgq6lzrVTaXwPs9zXigCGFtBMwZT/V3olU5wSuXAhxfrxevd2pazmuTpClR/JwbaYzhISvkQFXpPSanltoVjKVn7Ifg9XK+86jV4o6tktbFn/v8pYMu/e6Xesffz8yW4FNy5ub7pX7INd1gGwDRA78jId32tuAa98H/dKqvXtoKTB8jtBCmgOb7pU2fmyBsrtCvdv2dXv/OeartXUyeoMAf0X547E/23m5SdW6i07NKsYWDJ261QFX/W4Qatrvuy0kWV/r+5b/+/AyU1vajmtbPXDlGGALLxvAdSAcFWx0ClcuKr4scN13vvY9U95+TrcX0AZ0eM8GN569Bw9s28B1+7m1b8fep5jjvY5Da2oukotjLqtZGJrV5Ki1yLVGK+B6iYYerivaClyhJXBlaJ+3FKgZUlromwtF9K/n+BelM7TxgZTy2ZTPJxHe//P/fV9zjb8bW2BsgbEFvrUWGIHrt9bU4weNLTC2wMu0wPcJuPL4+OB30wTtPm2wM3m5XfyysXk/p9qYEAhXXA+FNb2+E3BtuhCc7WMalnJ2/o4bkzz7/GG1X69GMdULgStzsK6uzvHNky+xXNLHdYIsm6qUXY6CfkLFbTnAKhVqVSCJWgG/BhkQHSDNUsT5KS5++3MsT75CGOYIQ8LDCk1e9aoa+oCyrJ8from3eSWqLJAgh8CFIQ30GKUSslMnGlBRCbtTuzLRXmX9VFwSJKUJojRVYBStCTyEqRX0QVGllSwqIokqVYVoOS/eLEQ4Zal+LE/J5foSl1eXqPMcaWMujZaeznJ2maSqJDcmdKXSYzJHwgTwdIJWPmcErrE7h1SgEUJagAUnQXWRW0lfsUTBoCyW9RdUvtLLkoeTIIqd9ybDr6h0nZhXK0v9FaDl9qktObEyNZzULokF+xBuyDuWno8ME6Nzamsl/QKuhEB5IUuDar3UvrDUm5MuthHPQ1XloMhQILIluE2QTufaD0QJ6jBCTRuHMBbaVvl0YXDJWzZImUzla0vwbeo/pbK3DSq20dE7eOPjf43ZWz/EogqwWK5RlWvECvGwcy7g2lDhWinEg0odKRx5blkaHcVoFqcIFk9wmAY4TBPZQRDMS4El6MprjufOfCg1QZXHqwMEQl9Wlv8wCtdupDKl9l610j2Bq1dWyhfYgw3VkfYKV696Yjl8QHUr28eF3u0AV3+w7qg18Rdisf7ZtYYnNSritbAlF9i1zen8uOrHD51rD1ypbi0ZmJVL8S1LAYGVwgW52fWxAVx57TDATx6uBmWUwE0VqUrznRLerW317WzwWEjaLTIZXOWijw/TciDWhQT6sUGKMSmGnTeis0Bhe0rd6q0UGErGa8iFCVmgkEEiKsNK9nWB1V61y4WbLgRQnsjWV3VdtgSutBSoZSnA658LB3HE9S4DrvSqlorPLa74U0YFvAeuIZPEp3PwZxzNtQjUZhMDrslMoVkeuOrMS7nKfzkoNzipusqkoOM4aMBV4M7DNPf/vaKzB3udUtLZVHrg+jIKV7+f+/rR9r18GCA3vH/eBFyvXzewo9B9e6Dm9TYKWp4Y8Nl93fyhgKvU7cM+adrDztCAtj/+lmnDmqtqGWDWuzzmDJeJdR9xYNVbQXgXDx8Qt/mMsglch5YCbtTdhfsadnzfdgpxZxuyCVwtPFBXqmsL83CNzWbjJRSud32evBm4bsNWPYHd+Di6/ew9VLredr1YV70BuHqFK6sI6JWtBS4+e1hAZ1teoCmuUKwsOEuWArBFUoZmKdxP91laHBG48vMMuMpSICZwpYdrhA/+4r/e57F7fO3YAmMLjC3w4C0wAtcHb9Jxg2MLjC3wkC3w/2fg6h/afXveR+Fqk7/BmfBl+68AXDf351WAaz9x3obCXpHCSRCZCUHf8xff4Pz8TIAhS2eIWRLvylwNFFnYlYIpOMmuCkRUQRLiBASDc2TZBPn5l3jxm78GlmeYJEzXJjwtFG7jJwhehauyaZXKm8ckgWvMz6R3WJ4rTKqtCGU8IHWT/sCpGamopHdplmi/BBUTltmnxJOIyGBIWgdBNuYPZ2FL3VyUCl6iwiRCO0mlIKVibd3UWK0YpnWKdHWKmCo9KckM9HBSQuAcEeylGbLJAbIJw7PokzhFG2WIPHANQlPGyr+yAKgsLdeoWdJXrFHmJYo1w3TMBkETKfqnRrG1exgjm0yRzegVmzkbAdsPwZzaPDKJ4OhjxwmoYGxF0N1oUkTgWgUpiDANuDLUqgZhbcX9YXAYvWudwpUwNF8tdX3wGqBtblu32tZ0dohkeoAgSoE4QZNMpHYlOKvqtRSomjyyxJN2D7JWsERrKxW3UkeqXCtaPUyO8OiH/0rfeTjD2YLKmyUSWhsIHBPW0r+TwNVSkwnoVKpNnSztDYIQ5eVztFff4FEa4WjC68AMKaQB60JUrJ3syzwwCV3d/zmFq/NhHpCJfaBm+3fXT5L7At3dsXvbA9U0aBvbHgxMUk1zvwVc3Xtpz+HsE6R2Zd8WdGV/JbR3qkwHJPryXvc5XUmrC7cScN1ArV1zSVPmFa78KRC3v1Sb7WELHASuBtl5bTSE+Jz8MzxO6lbn7erUbKZeHShcKZzugKuVHWtMYrCOf50b6DbPgVP/Sb2pNRnn2epCs7y6VSzagInglQPW+n9eu96vVqB128PVirr1rcUECwckdJVnq651C/7zcNjCswgzaCngLAGcUpGqVgOutC6hOpfA1aod6DfNvp0wMNCDc+eHqs9lyX80wSQ9QkCFq8ajAyla6eHK0Cykc8Qa4wlcuSjklHGu9tyhLAdUB2BLY2YPXH2H8WOprpZhCf0AzPo/Gf7uNZYe3vnf7Os/HbR3HecusHXbSmB4vV/37HTzvd8qR3wAlR2PKYJ1jXe95YaF1ltKw/ft101jDsdnD8j5XmPvvbK4O54t4HoX2Or3xY9aHrY6NwLn5+p8XXWtb+/9fuB62/OVBT6aep0qdyrAeQ+7C3CNCF2/ZeDqrwM7+l0v6/sCV23GKV39MftrbKeFva0MK4Y8ZHbgX89oAuSsUPLA1Txc+UxFD9e2uEBdXKEkcM0XQE0PVwvq47MNFzZ1r61M4cpHKT7rKTQrYWjWISbTKZIkGIHrQ07Ixm2NLTC2wEu1wAhcX6rZxjeNLTC2wLfVAt914Lr5UPuwCldBlqGS5z6zkW4C2P/DV7s9lMJ1e+Lor4nrFK7bbaX98Z6Um3S4C4yh2urs7DlOT0/kl0gP14RqqE6xZZOfGo2ClwjcqFbTtx72YyTpHFk6wfnTX+PFP/13pOUKM4a7hKbqlKLRecjJt1A7SrCRoFWJboaYcFLhL/T/zFHnVHzSc4yfA/MUpRcplaNRJhjZpkBLb4MkhCZcVH7GCULaBJQMUXJqPef56oznXAmm86BTuE2DIgpQpfQmJTxMUYUZKqrVrp4hOv8CcZ2rlJftYmWPdhz0jo3TVMFZ0+kBkskUYIAWgStL8J13JtWZ8iMtc3mn0r+V/ml1vkaRVyhWDNNxJdwpPWkztBEtG1qlic9mc0znc8FlhVTJ7sHS2rlTBhEbqXtZXiiFypqhRDXSmKEiU9TRBJVCq1qENW0bCMQNfqr00AUYSQVaV1ivrrBeLQx6l61eG4chpvT6nbJUmYq5KYJsZvYCCgaiD2xhUJvQWOcrlJqVZeMVAa8LEWr5//RnjWY4+MEP8cYnn6GZv4WLqxXy5ZVAE4+FR8cJX8WSbKe68Un18udNYh39+vwZsCBwjXHMQDGpzkwhq9WFLrV+MLruAFdDK7cpXPfBkNtUSU43O/jwfaqoPfByC7h6ICvvTzW08/Bz/+a+mYdrr3D1MMJCxIYgzeqh5eEqotL7oW7fg0zV6CwFBCJvthQw4Eols6mZqfLktUYP11YhLvxJNXuha4bXGSf7PZinMtQYhKxEFJplQNPUraYeNcDpAPEgWMlgoMF1/ttUrbQTsVA2U2i2Bqh9mBiRewfnDbjqXMv7lp7GQw9Xtr/kn4K17Iq27wZc6Yfs94/gogOu+r2FZvHAdIzaS16pDM1qBFyjsLF9lfNFi8hZCiS0FhkoldXzBVxDxOEE02wAXGkpEE8RJBlaerimVOIfaFHNFK48PlcC38E5D/L768QcaNhuHsm6y8gtXnXA1dFTVyjeeXR3lgLO02Z4Oxqeu51rbisoa7uP7euHHiL7bV13Hx1+1u3AlTC+/xoC115HbX+/Dhzf95lutwKnx+GdJavbaA+Vd3utX+xUP7jHTvTqZLPq8OewZr/W84H1u9uAq/Uzsxe48Uu3NVOHezsB82j2T1aubfcoXA24WkjifT1c/T7dNn5f93f7/f2B6/ZiwtAH6rZ9GV7TfoHIA3e/BEQ7IC7uUOEacnylnYAsBRxwVWjWUuGdUGiWea5zMYt2PWYpkJvClYPMwMOVwHU65cJNiB/+5RiadY9uNb50bIGxBV5DC4zA9TU06rjJsQXGFni4Fvg+ANfhJEZaE1eeeNcH5Ztbq58I3DohuGZDNh8wWGbfvdJkpwztGkuB3YmjL/HcBTAdcB1Mfoe71k+UBqIjDyT8BM1BCIKBy6sznJy8UBr8JJsjYqK8UyPSw5VBLw0hQEIFLEFig4YK1JpgIMKE5fRRgpOvfoHzL/8WWVNiSnUjg49EE5g8b4ocwk2VlauhHLSRwpWg1LisVJfFCoXK3As1Ksto5ZmaTBEy/CmM0CYBmtTqbcOIMJaAM1aJblBRieuUSU7BJpSmcnJrWyvFbcCgqTKAwUiVx/NnJphVXL5Adf6V2SiwVN8HSnBi6Mr1kzRFnM2kcCVwJYCkpYAUrlIBsqS+VXke1a0oqG5dolxfoVqvUa5LQdeqJPwJETH9l9thmBeVbWmG+ewAE5bxMxBMqlZTtlI5a1ebKXVlpxCEKPIC+WotmpMyXTjjfk3Ma5XKPb6Pie+0cGBptxSykgWrTQjD8tWlgCutBWqGWa1zKQRThoVN5pZ0Ts/fKYFrLI/biqEchEYKMsnQylohRMjJH/9OmwL5wjkfy4aIKUZ6+Cbe/OQzpG//CMu8xnp5JX9P7qssIdjugtaEdtyWUzfyyCNC6BbF1XOEy+d4nMU4pPJ56OvpVLYCbF5lp4B3A5YeRlDFZv3HwbQtoOH72csD1+1BZJNC7C153la46i0uLsepTQUMBZXtp0FDen0m6lu8JqwM3al9peR0qrgOuBrdHM3C0yUAACAASURBVAIOjwJtr41SSp3O/qdQqS017uDwPHClDQnHgKYpdK0RsBpwpbrVAuT4b9kEDICrLShYP1X2Xh2iokewW2joFaMWzKb7xEBxp3MtiGj9XSpXWomwnzjW3dvROmWr8/PVeXBKV4EMHTP7cw9cnU5erzOFK4GRV3Iz9IcgmQsNFham/ZW1gAUC8fe0M2aQny2MScercXMXuNLDlQrXSApXO5dmrGqLY17hytCsI4RUuHIszw4QKjQrFXANCVuTAwvNkoqeY7BT1t0AXMWc5b/tFc39jaS7gt09UOfhGoWrP5fbvWAHPvnzuUe5PFT/7fSmDpa7K3br/697Frjp3u//xvvTvmcOU7j2/fh1A1cflOXxqb+2XQ/YwKqdv+s9Yaudw/7L+qE94wi4KqTNFhh2j9crXHvQ6seabhyx3tq1mnopt1Xb9qQAVwUH70Xm2a539Oy1sxSQHREtBXh/HvTZ6871Tb+/CXTe/Ld9NPlmS4EHBa5cgPEO/nrG8RUwBlwjhWbxm6FZm8C15v874CoPV7V/jbLIZXfkFa5BSIUrQ7OOFJxFhSsrUEbg+jJX2viesQXGFnjIFhiB60O25ritsQXGFnjwFvi+AFd72Db5jOObG21xmyJg80F/XzNaieDLQNdOHGZ56BvAtd/vzc8cTt52lCx+quOe4Xf/7iYrkh3tqlaGwHU4a/ITJqlzVC7Ldze4Wpzj+YtnKnElcGUZMv+tMniW7krN2UhhyqCEOAxQ5WuBkiSKMU0zhE2Jk6/+Dovn/yjP04ygR56iBECaplmBt5usVSqxtQmJyp4JTc3IQOE5TLnnwz6BK4+fUHPCgCqGvwT0WQ0NtCWxgCsVfUorDllITrUZS45tQmeQhS6kpm6Tn6P+YpMSg42O9pKzkEEwpQa0O1vg8upCah4qRRkAxH2iAkQQmQLbhLYCUyTZDPF0ijAzD1dCx0hJ8tTZNWBwDmiTkNNGYImCgRWrBYp1ibIgfDLbhng6QTabyS9VPrFJhjRNBaTbsgGNSxkuZKX1BMZuEsyzKmAcoqhq5EWt9mC7Tef0mU0QxKbmkycrc4oqAiHC8MCVpauuU/YC3L/14gLr5RLFkuEaCysrjmPEkxRpNkE8myKcTnUuOFkmxGXpdsLy5SRDxUAztntrx06f2jJ3aj8luTfgIVGF9+jDn+Loo89QRhOs2DZFoeNrqIIlsJZKkt8u6d2nvtOygX9fniApzwRc5wxRkxKLYS88p3YeLK17oJjyHp3828BbWTYDG+r3O4DRa9Rt9xm07wRc5Ulr/rOdytQFOak/Sd3qvJHDRLYOQ+AqRazbqa4MWcpWVxztJZeDdnKunQZbeU2zn10TTOSP14CCXU8Kx2pN0coQF/5UeJYU8KXUr1K4+u89lgIGXP0igVlTdKFZjsYI2njJnQOuPWw1hSaXHLRo5Vi7rYmYDYNZnTiILGG0WSgILhO40oGa8F4A35T6Ck3SmEPLkd46o1JQjV8Y8apWU50JuPL65MIQ1f7aGJXABK6tA6691yzD5+IoUIWBqgwG9hBdNQItBeIp0vQYQXaAlmN5SlW8hWYFLAemnUB6oCoGWQoMgasz/+y0nBtKaLMVcYy3v6S3Fv1821+vcN0EeZvXyhDxuebdkk/edJ/fVrLeRdnqP7/v6rv74Pvk8J7t7+saSXw4n3vrQwFX614D5aQWiwYe8N35GZyODpS663sQcnafcag7L+75ovNs1TjcA9f9Ctfh5dH7jG5C16298aFcBK706uZiDFXi9Gd247jr4t0F5M8v+6jdK9k3XR9+mQc5t0s3K1n3t6KvJNr86+3AdXj9bySdDjbkn9uGdyB/7PybFjQHwNWy9GwhlWNkQIUrF7YaU7gSuDbFBZrc/Fu5+NvWK92jDdQ2Aq4Fq2864GoKfwJXELimR8i4MBxF+PDfjqFZL9O3xveMLTC2wMO1wAhcH64txy2NLTC2wGtogX8JwPVusJWNd31N2/D5/L7P6jvAVaqjmxUvtwFXqScHE97tU2/qrT4xevvvhpRcwMRAEWy/s+kw39+0Fc7OX+Dpsydo6hYHs2NEUeaUjwZMFPjEvPM0NlVDHMl7lLAkiUJkDM9an+Pky/+J/PwrxLQmCDOkLG9XmAX3pRSglBqsbVFWBKqcVFGNQYBhECkk/BNUIZChwrFFmiSYzKaYUE0ZZw6oBqiCBLUrvSdESehZSS/RACiaGrmCHyq0RY22IKi0UnwFc9WEfQVYdpcErRS5E5bsRi1CWpNOaFEQiRVdEQBzUheQG+WaiLC0ncfBYxNYZeo31b8KtmIJ70SqWwWBuZRnlunT/5bq4GK9wPrqUqXzLP1nqT3PCT1a08M5Jge0aaCaOJIaOF+tcPb8BVYvLoC8RlDTz7REUVRYlw2WZQ0eYkvgSl9VtkUywWz+GG88fhtvvHGAw6MI6YRekLFUzLSQoKqWQJPghUohBFQUEWStkS/OcXn2AhenJ1gtThEiF2AP0wTZLNM5SedTed9WBLZNhAwRMkLidCLYSrdfXnMsV4wImkq2HwGzQVeqpwnR2ibE7Aef4NGnf47k6C3k+QqrFQPFCKZcWblTQPL81WWBnGpZTipDAlegXZ8irc7l4ToTwDcwoC8BMl5j3vtQ03cXmiUUK/DVh2n1yleNHFuDwl4w+gDAdd9nDcGvStz3AlcXZOX2VZNwKVxTXYc9cHUw1g0Y/jjYz4fAlf2uX96yF+v/BSUtJM0Utfv9W/X6AXAVUG3pJ0j7Ck7+qWzN0SqQhYsNtClx6nfv4SrfYxsvatCygt3XYICpRnvgqnvAttpOY2TvAS2QKUsBx4rdKfZ2AvK91Xl2wFXM3UqUW7WlRhlnE9IDV443Bj1dKJz2kbAjt8WqmiXSXDwwP1dTvlryt+UC2nUnhbmAK72LCVLo42qqfC1i0MM1cgpXB1xtPHVKQy5sCLgeCbhK4Zp6hasHrvRwncuahVYovDY6maxbnesDweweZiAaZm2gELr+3tTZU2xd+78L4PoyVgL+vmndexe2Dq/vbeDq36Hxyd/uNVb127n7s8nuw90mcO0rXobhXbvPKoOW1y31tjr+mx8qbQywAE7rYq8TuHJtxgM/U4Nv24XYKeqPif1T/u+0EoptbHtZSwHfEt82cO0+z3s2bJ2SffszvP90Hq6DxQ/6Pxtw5bOChWa1zUqWRihX5uFKD3laCuRLoOmBK8csLubm+ZbCVaFZ9HA9FnT1wPWjfzeGZr2Gqdm4ybEFxha4RwuMwPUejTW+dGyBsQW+/Rb4lwBc/eT+9ta7G3C1SdbtW+sf0PvXElM418ANb7Pth+abgKvV1Q+A674dkkpTscndh2/vsnNLNRWWnwM6lYzXxtKj6/nJU3zz5GsB1+PDx1K5qkTVle9SjUUikGaJytqpJqVKi0E4CX8ftFiePcHZ13+P6uqplFBZMkMWT1SGb8HJVLgyCMxQDj0N87UFMkhYR5jJtiOEla+o7b3KBQl1swzT6RxJNhUcJEyqgwRFkKChglVAVNgMRV1jUaxxtVri6vIKl6fnuHxxjsU5U3lXqNc58vUaRZWLwx1NM7xxMMfxbIJJFiGbpZjPMxzMZ5gcHSM8eqwyfx5vma9UZk9gyDal6JVWBlS0soQ+ziYqsY/SiQM0vSKb7ydwZWAW04FXV5dYX11oX8q6VrvSp3V+fIzZAct+U33GarXGs2fP8M//+I949uU3qJecQEGTouUqx8XlCifnlzin9ynbTZHmCaJshoOjN/D2W+/inR+8gTffnuHweIopwTUtE5qADFg517IAoEo1oLo4R1GusLo8w/nJMywvzpGlLX7w5jEeHXGiRQVuitnhFOlsiioKUThwPosyTDIq51LkiJETKrUNYpSI6BFbllK4FprMFWZXQZUt09oP38Hxj/8Mx+9+LFC1WC6wzqmAdCoyp3RqWJqd58iplqVVAcvbCZ7WZ0irUxwTuNI6QdJWLxN3wNWpkvtQKKoXXW+ggs9P5gdWA/ug4u8GuBpM6IDgQKJp5eW29x5CGGTdVLhuwwg7DoNoPXA1mwpDN1sQSgsIMTum7An6fdkdL7cVrgSu3kagVYkrFa60sHBWAwSmDraasp7XhvdwDR1wtXJXLZjIwsJ8jDW+drDL/m1qZkJLFyLGK13hWabu98rXbYWrbECsIQ0wSzVnVgIhQ/u8sthepAUeK7l2ClcBVypaew9XC83itcxrnQtNBEpUuFKJ7RHStsKV46XznQ3pY03o6oGrWUfIIMXBMG4liiZI6OHaKVzNw5WWAqAdS3qAKKEdSCZVYAdcB6fPq547ZSfbz2EuAteNe+MA8myAxutCs7bsgIaQ6zZl6G3wcghch/3zur46vGvfbCngwPN+Hmt+poP261S+u+amd3+okFLdri/7GgBX63XmP+x66pCruur7nUWie31496m3AdchYB4uMjt/ZN+HZHVy/eKMrExc4JwpLH1fMQDrmsB+DM7Dtwlcb3rOfBWF68Z1vQe6bl/329f2NmTuFa5mZcJFrnAHuF6izi9RrReybwqcwlVe6wrNInClwpWLwaULzYpVyYP0CG18pGdBWgp8/O//28tcWuN7xhYYW2BsgQdrgRG4PlhTjhsaW2BsgdfRAt8v4Lrx3L0T1nDbhMw/FO+bXL2ywrWboLiQnq2JwfbDugeu25NBK08044TtGIaNB21RIPtQr87ZVrP0KteB4rYDrvZmlu6dnDzD119/pYfso4NjzGdHUrERZtSl+Q2yijjNUmSZlYjzdxEaTAhcmzXOnn6Biye/Qrs61UQxzWZIs7nK/DmHcAJWQQPOrBiek69yFISNZWETSII7WgksGb7EMKUEedXgyYtTnJxdCLYS8LE0fjY/RBRkKJQL1arcnwpUlsBdXF3i9OIM51cXuDw/kzL04vkJisUCVU6FaaVQKKo9Hz0+wLtvPMbbhwc4mmSYTKjeTDCbxnh8fIS3PvoExz/6VOCVCb9UpLLcvcpN4Zq4IBsFRFGRmhF4zBA64OoExabkZfhUUyKgynO1wHpxJei6XC+xpgI0iXBwcITjo2MczOi1GEvRt6C69eQUz589xfnpOaq8EqRk2y0vV7i8WOLk5BxPnjzH2cUCRdvgKi9wtlhjTaCTTjCZTzE/nuDojSMcHR4jkVI4BFqeECbZU4lKxWuOslijqnLUnIwtLzFNAvyrH3+In/3RH+DjD97DNI0Rxa2uhzhL6EyAsm0EbCfpRPYHDEMjcC0EXFmOnCPipI/+vGWFvMg1oasI2JmERMCWHCJ79w/w9id/KG/Yq+UaqzzX+z0EUqgagassJwopmevIhUetz5AUJzhKQ8x4oTmSL1wkqwkH4bx9hMSFm46IDiE6Gne9gvN3AVytnN8AnXUo23eV+OtvPEL7SXivhQmWwdPWQQrNTfWXh63eedpUrhac5RWuw3tOV6Ld0k6AUP9m4MrtKjRLlgJUKhOwum9CVik+CVaovrKFlx3gStEnla0tUDahfHyp2pIPKhXSzsvXj69SX24sLpmi2VSaTuFKX+Swt5DR34eWAoKs1o5qI9mi0BvZFK4Gt2XK4oCrLWjx2uT9VCpcBYT1Clz5USp8xr5piyH4WvM61d6bRQlqLaTFIe1A6OVKdasBY45vHG+S1DxcvXes7hbaRogozJBMjhFmB0A2R5DMEQi4ZgoEJIj1Hq6hT3Z3Knx/rocK1w66OtfgbUuBYT+4K3C1o938Mjh/s6XATff37tq8hxq934MtiLy1b10bbO1eB1Zd3Fl3XHt8Z+/z7OY/b/N+7/xOPfzu2ObAB8V9iAVq3WPF+Iad26twlQe7s0/aUPS669C9yS9ocAHDhOM3WDZ5SwFtu3FWIVxYsYUgFye5deHYgghV3/21/PoUrr6Z9l+n+9r7ekuB6653fYavyrjlovHX/PCns9l2IYVmYyLgyjG2ZlUSPeSXaMtLNArNWgi6ol6rCkXmRw1DszaBK8ddebhK4WrAlQuvtDn50X/4P+9zeY+vHVtgbIGxBR68BUbg+uBNOm5wbIGxBR6yBb4vwNUecjf1Vtvzs5smZPbaYSnabit2Yrh7zlWG+8F9oOLSAMDupNL/5jrgqkd09/lEYMOvTWWD/cXNY/ZeEv7d9nDfK2XUkp04tsXV4hLfPPkKi6srzKYzzKeHCIIUZeGAAZWpESFqajCNetWmEQCYhTXi4hLP//nXWDz/LeL6SorUmCrKyVwlzfwsTroMGrQIGaJVVQKuy8tzXF1dSMKYzSaaUC2XBfIqxKoK8eWzU/zVz/8HfvHrz9FEMZKDqcr95/NDTKJDBEWkgCyB3KYSDL2gMnNxgavlFZarJapVjuM0wTuPjxE0FdYXV5gmId7/4G386JMP8N6bj3EcR5hTYZrRnzREHDeYH0xx8P6PMPvhJ4gPjlUCnS8vTOGa0++MvoqhbBMCljRmqUBrktJegApXwmZTeBIm8bgZHkXgWq5XKBcLLBcXuFhfYYEClAsfzg/wxuEjHM8OpQ6umgZ5wVAtpwglBGeJMqHlKke+IBhtkC9LnJ9dCrherHN88eQJ/vZXv8Gvf/sEz5c5ctpHpAGSaYIsY7BOprJiApqgpZKW/piVQDDDMuglmTQlUpR4+3iGn332U/zHv/xz/PTTj3CYET6VlvgeMzwpQEDgPaHPbibfWQZhEbhWQSSQEjYrhPSPIyCraqxpCUCV8TpHk6917sogQ/voR3j3J3+G+RvvYFlUWK1XdKMz4Oom5TUVN/SwpWUEPXW9Q/D6DBMB1wgzSq+9WsgBSest5uFK+KYFCZcw7/uSj8+iYtaDp33w4iagcdvCz03j997tdtYizg6AfdkpWg20Ov3hwIKEQI7qcIL0MGJwmQta8oozp2ztCYYBP6lcXYjWNv7qgavzcGWd+w2WAmIHDD5zgBFUdnLCT1sN/lvA1QVoyXKgB5amBCWUZEgWgWuAygNXwkvaSQi6OnDpEtOdDanT51pAWg9+DLzKBoQM3gHV7ufA/9EDTVO3miXFPuAqZbVbGjP/VrsuGcTHYDuzPaCNgKlyBVxrAleCVx6bKVQNuFJZTEVuo2DCKKzdvtIGgeMn7VVCqxqwnXb3xB64hgSu2RGiyeEWcE2B1ClcnYfrLnA1W5euEN0DZ6dWlUacitvBBXxv4MrzwTFxqxO8CnAdwtbt6/Fu4PHVgOswNOtGkHaHB7frlLndspCDll776sOk/Ka7BaNbPksLE3eAstvAldcq70n0cbVnHD5b2Id1zzuyPHH+7QOFq87N9iqye4bx7eY9nLmoosWLysakTeA6fI6jr3Esj275mL5GSwHfpA8BXG1s3A9kuXBzl0fQbeBqsNVZMzH8ygX1cfzdBq4oqXClpQA95IfA1dq9rCrzcKV9EsdrndMt4JrxGSIcgesd+vX4krEFxhZ4vS0wAtfX277j1scWGFvgFVvg+wJc/QP9rjJmswH2PwwPpyP963fnG0Pf1Ls17D6oeh1w9RMU/hRw3ePBahDIPvsm4GoTyx5BX6u48956tBVwhyRfSxeAwol7Xqzx9Pk3OD87QxqnmGYzATj6g/K1BKhRYsEUDIjiJI+KhxgBZkGBYPECz/7pF1idf4UsKBTqEk5mCBkiFaeIAob2mPIkaht9U/W2Xuc4P3mO0xdPsViuNXFK4hRF2eBy1eDJ6SX+56/+Ef/P3/wtPv/qmXxC42ksMMnwrGl8gCyYCLjSd5QQpyzX8v9cFwXWTjn55tEMP/vD38ef/OEfyK/19OkTpGGAH370Pj766AM8mk8xaVuVoU+mKeKUPgGtFKeYHqCaHaKNUvMfXV0JflKtRubBADF6vQac9CWmcI3o3xpT/eECvJx6S8CVNdJ1gTpfSXG7vLrAFYEr/SwjYD6Z4dHhMY4Pj5Fmmc6Zks4JZwS6qfBsUJcWHEVv2qCJwf+oBmJQ1vlyid9+/Q3++n/8rb4/f/IUy7pBEbRY0fc1r2VXkKYTusaibQiGQymN83wpSBQHDSYRvW1bPJ5n+PGH7+Gzn3yKTz/+AG89mmM+TTCdZZjO5uavO58io/o4TaUArBChQIIqYBsQuK4RVlTWGIAqqgLr1RrFcoXaBbAVbYz64H288+nP8OYHnyBvQywJZanScd6RCkMr2YYW5la1FXKqHzlBX51iWp3iMRXQaaw6b/VPll53Cy6uF7g6blO4uhJd04caPBgAV+trm1Pg22DFg0LX7rOdeovIi/vtgrFsXzyAc5YCLkguCFg2TgUz7QV8mJbzKN3AXgY1OuA68OTchUB3C81SO/J6F3A18NpI5UzlFRWuDMtyNgMM09Lnk8kTUDrvaA9cmwBlG9hig0AM7QTMo1DBVL6ufqC4I1S3s+v4tFO6DoGrKV+9xUAfuCOY4QCOAVe2Hccxgldv32AYjOfBAIoBY/MmJkBmUB730X6nEEKB19JCxKTWpe+rKa89cFWwH2Grvp1amaCY1QQMziJwpbp4cN7NX5PHQeB6LOAapHP7TqZopcCfIkhN4RorNMv50nbgtrdRkJdtQCDkLCzc/ciA6ybwGoIoD+iu9XB1wFWVHIOb+cMD1/sEYL4qcO3vrQ8NXH176kpzzwu+osX6/OYT0fDc3PQEI6h302qte/N9gKu9pV/Y7ZTB7Dv+L1uf2b16Q+FqfdrU4ta3u/F0Z+H8Xx5wvS48a/t87gOu3g4lQOW82DnumsKVKlZ6uLblEh64UuHKb9QrxFwMVtiWtxTgIu/KrFBUOcHQLLMUqKNDTBiaOQLXu00UxleNLTC2wGttgRG4vtbmHTc+tsDYAq/aAt934GoQc7MVtmHHfn+tTsyz1YT3g64vDVyvibPwlgJ3Aq5diXQ/m9lWRph4yqtRXPGwgxJ8LWFqWeV48vwJTl6cIGboUTrRWxg4Ra/UlGm0LGONDNqQ11Yt076BebtCc/Ilnn/+9ygXzzBNLeQKLKvPpkhihmylUriKfTHlXgCuVXn/xdkznLx4jqfPnuHFixdYLdZYrWo8O1vgi6+f4/Mvn+LpyQUWDE+iyovKRe4HgzKCiJnhKu+n4o0QglBC8NV5or55fIDP/uD38L/8h7/AZ3/4+8iSAFfnZ4KLk0mG2XSCLI11zCyX476av2EqyFK1NUoQjtQKu6KHK0vipdp0pdsSUNIDNWbJLr1cpwjjDElEv0fziLBSZ6dwrQtU+Rrr5SVWl5dY0+qgKHQd0qt2Pj+QZUKi8C0GFIU6dkaXyb9SKlfCG7ZlgESp8wx9YqhQrXL9i8sr/Pafv8Lf/eLv8Zvffo6LqxWW6wovTi9xenppZfphLKheVYRGDOeqLR0arQJ6yCyzsJUa+Gie4fHRAd55/Ajv/OBt/PD9d/De++/inXfexdEbjzA9mCOSJyTT3APUQSTYSvBKlBQ1OYKKoR2l2q8oSwHXcr1GXazQlDnWdYRq8hbe/tG/xjuf/BRNcoCrdYFlvkJD4wKqCeV72SKozO+zoKq5IcAtgfwEB+0FHk0J42MEmqxDbTccIqSWdbBRCtfBwkcPF53C1RGH3y1w9bKwYbkszxknwQSAQoqdX61PrY6kyjSfzp3QLDdQmNJNyzwqjO7Bpf+dh7NumHSfyevl5tAsB0noB+AsBSAbgVw+vgzNInQFJ/MEr23p0sgDFzhFL0FKWw2yEiaW9ByWr3SDkn1oG7iKevahTtKeykLFq1wNrBK4cqGJAVq9utVANW0CDMAacO1CoWTRwCWmuPdw5XWlwKQeuHJBpCqdkrW1cUgAWSF9hCBUu7Ov8288Hm7DtVVgClcC1yjiz7oL+NJiVQCkMYFrr+azz6Z3rDlohOEEyeQI0ZQ+roStMwTxDI2A6wRheogonSMhcGWgoYPwtnTn7BM6FbT38TWzGmO8m+q7DYWrg/SmI7f3+H7nxeYcW7wz8OsCrgbY90gpr3lYsuv/+q8OHHZKTmdx4u+rvvJGXq698vNlns32KVz9wqrGeDHN3kbAe7jaFXj3iCwGuemzbmmm+wHXHrZqb4aK+6GdgP/9oIGkblc/N0WrFlwGiyk2LtkxDr/4Gd+mwvW6hbSX8XC97tn7ZYFrD2DZQgOFqwIrnaUAgassBSw0q1RolgHXiJYCbQ9c6d9KiyaOsxx/+bxA4Nomx2i52D3h893o4foy/Xx8z9gCYws8bAuMwPVh23Pc2tgCYws8cAt8H4Dr8CF3Y7qncKlBIJRrm7sCV9+Um+I1mzD1k4UbGnxPAMhNlgLDLVHh6vdzOMliAIt9PudVW5PbzZmGm2J5X0r/vt1itJ32cGoszmHoD1jVBZ6+eIpnT58jbAIpFzixEXCNYkynnMTTu9A8Fplqz5JxTsBn1QXKb36D0y9+ibo4x3xCr9cMSGcIUipc+VBOD8ku/11zvIhkmdBtcY7F1QWev3iOf/ynz/HlF9/g6ZMz/PbJKb54coqLRY4mTNBGCdowQpRmSLl/YYuKE4J8iXyxlOoxSRPMZhnmaYLDNJOFwKeffIg//Own+P2ffoJ332UgWCh/0tVqpRRegVmWw88O0SQMC0vkDZvEcwuRanO07RJNzWRfwiKCot4X0nMuTkYIXMPUAddkKiWa4J4DKgKugk/0IF1htTyXvUF1uQLWVJXSnzFBTG+0yVQBXCGPlTYOUo028kqlSk6gTPFFREQkrUx/r2TVwJ8EPOv1Ci9OTvD8Bb1fF7g4LfDi2QWePH2Oy8UlVus1Li6WWOUlk78QTzJRFX4Oy9FbKl6aUpB6miXIkhjH8wO89847+L1PPsbHH3+Ed999D4ePjhCliRCmSlyjAE3IUDNCYgfaBVzXaAsHXItS+0fg2hQrqYdXZYAiOcKj93+MDz79I8RHP8DFutS+1qhUNspyZEK4UByvxqoqsKpLAdeoOsVhtMTjSYaMMIxtIWIQdTYfvm91wJX758q1h7DVpvYuPMn1u+vKffeNEC+rcN2rnCXRd72d58X/JA3+lAAAIABJREFU2wYJQlVTWVqQjlNsMmyOf4sSWVsIIoo0DgGqQVVDdg6w+vAsNZzT/g4HSPeZCOJrgKu9r1voEQk0I9aWsJUTf4VHFS40y/5tHq7mDelVrArD4nlWmA5LmQ24ctGBCmmDmIPQLF2APTyTNjOwvtrZCoQM2DPFq8K0nD+qAKtXEDprAUE7H6hGMMk+7u0pnNLVcK598Zxr/0oCI4bqUdlKNa8p9QQuXP9n31JonQsntNNLHRkhqylcmTRuClfzcPXANfbA1fn4GnClutYUrunkuAOuYTJDGzkPVwHXA32nUuAT3Nr14+955gnMPkGubFeGBL5SC5sPrvWN3fvN9n3aA9feMsGHS9m7XxW4XrcI4vvADXfu7h7rztyNL+3aR2Oujed+XOcbzfHY02VnVbJ9gLftzN4xpuP9zpbHn6fNQE0PRe/4EfYy+YTeDbj6QzEVtVW38Ke/5rcXnf215PfH9zPfRL6f+b/7/sOFFLPfMR9RrxbX/dO9mWPE8It9NOFCSGyLsLZYYosmL/t109j9kMD1WjV0B5dvPoJthesGcOV429B6p0LQUuHKSgIqXNdo8yUaAte1WQqUxQJBvUbU0EvfebiWziPdA1c+mEZO4eo8XCdTKlxjfPzv/uvLNvX4vrEFxhYYW+BBWmAErg/SjONGxhYYW+B1tcB3HbjuwsLhg3Q/1dievA3b6zqF6/A129D1ZR7Y/cTAK572TUS6ScgdgKvK/rd9XG02sznpGCh0rtvv7XaUq0BjPmt1S+XjCzx58gRt2WA+netBmupHgoKEYVmzDFFE4EHlSYA2TKWOneYnWH3xC5x++Q9AfYXDaYRskqGlsiqZqZxZCtduEmSAh8rMgP6LLFkr11jna7x4cYJvvn6Gr758gc+/foEvn5/h/HKFVV5hxdcixHQ6x+ERPWYDrFYLLJeXyFfcBhWuIQ4PD/DBD97G773/Pj754H388IO38dYPjnF4NMVkyoRvfnot2FrkDImAwqnaNEMRpKhZXl8xjTxFRMASMhJqhUbqzMKpJs0AVwDawQfCGAZnEQgTcsTprPNaFAzpFK4kSKUsBdb0g728RHm1Rsgy/yBEnCYIWJaf2LZoUUDoSo9YznmouJXuzMMhCRMJpgrKWzVZtRJuN2mlh2RZYrXKsbossbgscH6+wIuTFzg5PcPZ2RUWyyXaOMbs+MhCsJzKZbXmxGyFSRrh6GAqNfCjg0O8/eZbeO/dH+DxG49xcHCIJCMM53XUmtpPwJX/HxqEFUsqEdA2oSxQFRaatV6vUVHhSp+4Yo1V0SAPp5i+8T4++Mm/wcF7P8ZV2eLi6kJqR4JxQcUmQCB1oAOutEIoc8TNGY6TNR5NMqRi0FRO8lRRJSxs5PamLyHm1UgLEIOVQ+sAKpPND89UZQ4f7VXD7o7OLwtct2GFtjwArtaP3OLFELgOYKtBh8iuXwJXKVxdqn0HFj1QdT7QaqihpYAHG1vgQqo4SbotrGuwOOUQTIcg1QYOuLYOuDK0RUFZgq+FFM+tQrMYqmUgSLYZKif2Pqf0QaaLRChASchaFoXU2LIU0Gc4ZeuAx9gZZ72+nT5eAhzvYufhqnbygVmd3YJTuhLCO+CqMVXtx/FATqamLJZHsylctdDGwxVY9ftugLVTuDrgagsmplA38a9TLBIOE7jKx7UWLGa4F8ddqnEJYlOG9CX0jTZbAzPFtEVHA66pQrPiCRWuB4AUrhOAIXmZWQpEyRxpYpYn28DVnVBTTzuV6DZwHV4Rw/vNjcDVQbMOTg66jH/fvj5z09/2AdchPL7rM9NdFa5eWLp7L+WCh32ah2j7IOjwfdfdp4e/t1w0v+E+eNIU2y8PFG1HXevcspl+McEAOcd49k87TgOw+742jsMtbHSv27JS6j7DWXLI69ipXAkMN66rge0pf8/KGV3HyfcLuO6KAgbt+JDAtS6dpYAB14Ypoy40SwrX1RXK/GoQmmU+1KwAMoVr7uxQnMI1nQHJIdr0SAvzVBd/NALXuw414+vGFhhb4DW1wAhcX1PDjpsdW2BsgYdpge8ycN07AbshTsA/+99X4epbsp/DvNyE5r7Add8ZHCpceTziRO7ATG/06sBVz/Pu+Z6TOk5uzi4v8OTrr1GsVoJos+kcZVliuVxLtTiZssyeqkfO1RKVzcdpjPTiCRa/+TlOv/oHBM0Sh/NE6bVBfOCAa4KIwCcx9YnSz11ZasCSeE0IaMJKZVihIKjL8wWen5zjxdkFTk7P8fz5CU7OzpDnJaZphqO5AWEiWHollvQELXNUbYPZwQwfvv8+fu+jj/DuW29hNs8QpqGFasT8aZYIBMeoIXVMksaoooCxVSqt5+/pvWgBPKIoUo2ipuKTIMRNrp2ST0BCwDUz4JrOEWdzlf56JZRBoRoRJXtUvRVrrNcXWF1eoCTwLAlagCiNHXC1bdEPNqIajf6wVJ36SX2ngrbz1xCWaSJMIG7KFkLXmJNdBWIVKMuV1R03wOX5BZ4/o4XDUsFDCr2ih4DUkhbowRJoBvxQCTeZpJhOJjicHcryYDonVCYYjtH6BCLQ4oEgisjIJucmOmQbUnlrgI0glKWKtBSo1jnqPEeZr7Gk6rUJkUwf471PP8MbP/kT5EGKxeJK51kATDsHBDxHbStl62WRY7VeIGxO8Tgt8Gg6QSrrgdJ8SakDFijrgetw8i/gSsA0gIcGJfp6W6vcdp2m81K8nlY8NHDtQdJ+4OqpYqdwFWxlyTghoQtZ8opN1w89dbFD48XuLAXks+mpzOAYrYFAM5F2oHAdLgCZ8tqoCNXIHi52CleqnHVd0QeZAVrsV1SRszfbNayQLAZj6ZvXcwgySQ9ceb0SCJh61F7jQdcGDJQy0+3LXuA6ULleA1wtNMuHlLngLMFXB5wVAMVvggoOFebZah6UBK5O3arfm4+rlLvcZ/ZX+U87BR8vam8pIOBadQpXKV2DViW8KRWuTCyUVYZdozamO+Cq0KxHCCYHqjIIogmQZGjp2SzgetABV6+Y3lCFagzYBK4ceew1W4E+W+XhHSAdWAqYWNqO8Sbg6oHl8L54rQpwu68ObATuCyNvA66m8u29azcAoAfuncB14DfqD0T3zE0wuW8ft2GxV2VbX+rE1jcGZT7MU+HmVrxwXIu0Aq7mjT0Erq7YaDCs9j1xqHCVon4DFm/53/q+Q3U4+1DNPtFXA/H25f/fnie4gELg+u2EZj2EwvVG2Np15s1zsA/W36RwNWsAjo+lql96hasDrtUlGgFXBoAugMosBfh8wMVNLtLyHu2BKxdzEPJZaQ6kBwZcp1MkUYgP/+3/8Touu3GbYwuMLTC2wJ1bYASud26q8YVjC4wt8Ltoge8qcL32wfZbAq6a5NxTRXIdcN2ejHDbCs3a87UNXIcQmO95WOBqnoYNGixWK3zz9de4OH2Bg/kcR0ePVPK6WCxR1SXSlA/bBq3aaIJoSqCYInr2BS5++Ve4ePprRFjhYJ4iy6YIo0OE8QFC+nrSd1XwUZ4E3cFLXapAhwYh1SoqYSeEqLFcrrBYLLDmz/NznJ6cYHl5KVXsJCQAzJBMpwgmCdo4QsHwpLpElMR4/OgYbz56JEAo5SVDk6JUQJT2BCx1R8MAL5Yj0rM1RhXWKMJaQDakuqZcoypKtPQLrUNNeCPNMqlOs1mfP98euNK3NUwniCYHSAhcYytXJxgkFCVJ0qSG3pPFGjmB6+JcKcFW+tdCyeH0gaWyNWG6PBWKGdJkijRiABmht2FED7pqMkj3rTJmKghLTrTo8UqOFqKplqhwhjjKkQQxaiperxaoi8KBTB5zqcm0T72nopQKuMZB1DRNtR8MCGtl8xChIfhOQgO2QYKkzRASyLljltJWaihCNrZnpc8hYKWlQLVmgFiJktA0z5EL/k7w9sc/xTuf/Xs000dYLBeWlKxGp6WAY58Ky6pwka9wtbhEWJ/gUZrj8WSClCCKpesCbrEmi07LKezjv6R87RSkAysRfdYAuGpAsA44HBduGiNeFrrubHOwf4Sn3dg0ULh2Mk6BRSt/J2wlUAsDAldbbLDj7Vw0bVs6NFJsD1y9xYD5D3dfXukp4GoervxVj+D4P2zbLeBKgipFJ5XiLiSL55OKZ1lgsPyeSnJeso36nMLROPGXUtv5RtPKhDCWKlJ6ATvg6suPt4dT7+Fq7eUVrlTEsUx/4OtK9eggIMtAhgFHWQ2o9Nr+vwOt8rKloYepb9n/ZIUgSMR9NsDqgWvdMEiLyl4DyVS1GnDlT6ee5oUtdWuLOGQ/rBVeJ0sB5vgFHEYDjVdRB1zt/Km/gfvL0KwjRNmxA65zIGKfTZ3ClV7LhwodJKjaBa52fciiYqBwvQ249h2q1zn7o3pZ4LoJNndvmNf1w/v5t6qj3/LoZf7Y7Do7+xQYcO+VoIPVzMGm7wpcTU1tu+PcLOzfQxuH3TXXW/b/1f6sHu3sk3SdqU/2wNWvQ3mVr/80f352gWv3ClNnu//Vttk/KoN+um9uhWZ50GvPQTYWxyEXILjA5P2Xv7uWAt3C0ODZcuc+sUfh2i9kOHuUrYqGIXy1Rfpt4EoPV1aY5EDJBV4DrrQUoC0Tfxe1hQFXKVwJXPNuYYuLOVxkE3DNDoHkAJPpDHES4MO/+G+vdoGN7x5bYGyBsQVesQVG4PqKDTi+fWyBsQVebwt814GrFFPDh9NrgOtN5fucHNz1yz7KpgD3Ba72Tk58e3XHdft1HXCVGKgPHB/sNoGkgyMK/em/OEHfnuRsH++OKsfNjqwsvkFelnj25AmeffM14jjC8fFjpEmGUqFKBJkGJaRfCzOEk7kS6fH1b3Dxi/8Ly5PPEYcl5rMEGWEhYWt4KNVkkBJ4OuAqnwQGNlkITETFqErhzd+U4JWgkB6NZZ4LzhFQlusc+eIK5WKFqK4VLpXMCDczBFmCOgJyAo62UZlbltESwCktCQ7oI0vgGqVoCKCCRAFhvqy2Di0ci+pbliG3dSmP2Crn/oUWkCWwIWllN/E2RZ+VfRO4RukEyfQIyWSu9uIbvSKIk5mQwRQVy+pXKFaXWC0uNOGhMo5ngkE2IZWjVKMJuBKWEY5kSKMMifPjFAt01wHVrUQ1ZmVBuGthPaga8wEm76rWqNoztFjKpzcm9zYDSbV9yWT1opAXJFV98oykBy2Dv1oDr1HK8LNIZd0lL7nI7A/qjMep1kSCrIPCXsmnCboDrgz8Igxm+Nh6xTbI0cjXtUReFMiViBzj6N1P8O6f/Ef5uC5XS+TlWirCoCXOjaTaJcxdUeG6XmGxukRYneCYwDWjh2tgqmTZHMRog2TQR/r+Qm9cK8u2LyfitH9tKFytbc3OYejx/PAq19uAq/+7znenRHRgUGXy/CZM4/mzMngDrj5oy3w5DbK6494Grr4megO4bitcTf2pHqCBziM2Xnf2GQSPvL4MAKwFXKm4qqu1/JChADoCV1OyeXgq6xKpQ3ntmD1FJTuBVopsjknD0Cx/H9uAcArN8gpXbx8QKjSLwLULzGLfFqwxgKzgrMiAo2K0OlrLdrQAMrY725X/5v4JStVc7HD7LNhqlixS6VJt5v7fQmg4xkj43fP/TuFKNSsV3ebnGrM/KuTLwuwIXE3haievB6583QRJeoyIlgJSuBpwRcIxhb7ac4RSuFKd1qsC/dVvx2bQj9eXjt2FHfLfexWuW56mdh8chGYNYd0AsA3vUUMl620KwJsWPDaUune46d+ubjWltr/j+ooFHaOOy9TN/suE4e7/h+z1lnv0UN2qnuSrQNjmA3Wrne+Xq8C5Q3PsvMRUyf5YHdjX9WyWArJrcsf7ssDVrhd7DmEgIu8bCoXs4G6/ECTP/gF85nXK+7zum99x4HrTAtzG37aAq/qGPP3707OhbmVf81YxvvqC9T+dwrVCSNsW2iJx/CVwLVxo1mrhQrPWCGn701a20MVnLtq2sHJIVii0kYoVLBomh0B6hIwK1zjED/9yVLi+TN8a3zO2wNgCD9cCI3B9uLYctzS2wNgCr6EFvqvA1eYtu8qTrYLGfqJzg0jlPsBVE5qt1OL7gNeHAq62H/0JV9J7V9G8CXnuDVzVtp602HSH5XsnJy/wzZdfoK5KzA8OMZ3OqJkSZDI/ObJGJtAnAMvm4wTVl3+Hq1/+FeqrJ0iiBrNJgizNEERThPHMkuszAldCOSuJp1yHMIhKPIFn+cLWaElUXHAGQ5KkYKNvKuEIX8bS81WOsGRpbaQyQu4K1ZXcQQ9j5C/JBG4Hm6hEo7ehlJmEiK7MOnKgzXErQR+WrhN+8rulWk0ecox+ouJMMjapQLpr0086qUKMEsTpBNnsGClhhwA1p5GmZlMoDgmLYPJCwDVfLpDna8EYbp77zDaTH2yUIkxS+eBG9Mwl1KSPaUzFZh/o5DBgx7ukwHUly1bnTEVvgxr0vaTCsEHa0hiCJ5SwlWA7N+UdrzuFCpkNA9tSpcpRJBsHIiiq81jizZL1MInRpA78UdtK1Z9rV7WjSqjZXlQulWpPU7gyNGyJfLlGuTYLBFoYUFnD18/eeA9v/Zv/DembHyAvV1LaUIkdhQmSIJWPK6+PZbHGVZ5jma8Qt6c4Slc4InAnHm9Kx5ES9p5umj7s3wxiG3Y037N0rgfA1fqjB4peXXW3RZn7Kl1vAq68PjpV2KDsm53Kq+PYrwQhCMRDfjuwJkhvHVnAlb1RVgJ7FK5+PO3ka25A0ntpPWEKVw/9nZmpowIeuBL+G9DXt5Kyc1k9GHDNLeyt4XdfOuxVovJxlZ8rPUoDVLIC4foLxwb7FtB0cGb39miLJ9a/HXAVoCGYJHD1oVl2vVtw1kAl59WtUns6ACvgymvGA1fzsTWPWbqOcJ+5T17h6hWtJSouOlQM0vL9ggshThTc3XdM4RqFlUFX/dst+IRAGgWqNCAQ1nkU8LYFIEsSnyBLzcMVk7kAK8fiNskccGVo1lyhWQZcfQgb28D1kT3AlX1GDsr7LAWuAa4GBx1MI6C7xlLA3+s7Fd/gvr+v72z3j20Ae9f79XBx9aZHK1vK8Ai592n1qxU6ru75o9eymrLXbfmGZ4oetroW84GZXT/dfBb49oErry8Xq7cBQYdhYYND9YOo98B2/axfzPKN0i902TXAxYoeuNpCnSlqe4i9+ezDLdHyhvcm3m/Zlq8zNMtfJ7uLAvsW3oYXwP7n2b3b84Fm7uLRZ+l+5HyqXb/Xo5RXoWs8GgT/bQNXjb1rLby2xRJNcdFZClS0FGBoliwFzPKEYyrvuSUrfUpCWH5YgpgVLgkXch4hmxlw/eAvxtCs1zA1Gzc5tsDYAvdogRG43qOxxpeOLTC2wLffAt9l4LrvYfR3AVx72HL7+emB64YOY+eNTni183uvcLXP7P/8qsDVT2r1cwhc9UHmy3ZxdoqnX/0z1uslsslUCgZOZLgjUjyGNu0skaKNDgT/is9/juWv/m8EqxOXZh8jITCMqHJlWXyEMI3QJJaQzpJmltnHhEEBkV9MDunKa506jJAurCDNKUN2SCU4YeXEq6gRlA6WkEDTBkB/I2ALFehVg2A1QxRnSPiNROXuTDJmRDm9XDlRoZqVJczcbiLLACvHZykdJxxUNnHnmnatoC0DmRabbqojO0ECQqLInJBkSA8eCbhyAmSlmH6CyQOt0HASw1K+1QXWUm+69HLBFYIyloMnChuLadtAWBImpLHmhRtHMGWmuQt2qi4XZMIP9R6c5uvKiW0sZW8psWGFmGFoUh7S540QlurWBjUVzxEBO2ExS8cNAvAzCKhDr4xWySuDSkI0YoAO4rlQJ7aVkuel5jPwRuAq5QwDOdYrrBcLrBZrFHlhZdhVjbpg2eMak6M38eiP/hOydz9B2a4EitmScZQacK0CBWUtq9y8X8sSUXOCR/ES8yhSaBZQOfWxB642we+BK6/HocJ1OLpI27jRP3dBj/Wd2wDPwwJX8w7V4bnAJDuovoyW564DrlQoe4WrC+HpQrekGO6Bq+mk7avjQxugyNsR2KKFwVsHWqTK8jKsXeAqBTfPIVWuDOOr1qirlVRYhK7cD4ErebZaObEm/bx+BVxN4arQrDsAVymR3beUrCY2V/gU+6UHrhKvOkW3B64GX609u28PXKWWNssGr3BVg7VU39LiwhYYTN1qiwcGhQktaCnQ2v4TEtemcjWHEkOTDMoySwHCVgdc3X5wXWkbuPqbBI9X2VtBhkn6CMmMoVlzhWa1MSEJfVwNwAq4Rgy84VjjriXXx7knbAce41Dhehtw3b6RbdynB+FK+zxc/b3pVYDrTarX6+7aQ7uem+/sDrgOFnWHa8FD4OrHeh2LddKtDuX+d3BzH6pbbUy31jN1db9nhtb7Kpeb93nfXzcBoNvSxgs7Pux+a5D8FuB6zY7o/qmhaaDA9J3F/rL52SpnN8BqixLejsYWhqxN+/f46idew4SuvC9+t4ArD6+3H7rpfNmx+WumHw983/Dv9cc8vGb8GGVjlhOod17upRYe5eFK2Eobl2KBprgEQ7Oq9RXK9RWCOhdw5dMT1fc2xpa6V3OBVCpnPpsIuB4KuE5mM1VDvf9n/+X+l+L4jrEFxhYYW+ABW2AErg/YmOOmxhYYW+DhW+D7AFyHD50PCVy3QUg/aetTzIctfhtY0X52lgKbU5dtse5tlgJ65B7OR+jv6XZmez/uonAdPrD7Z3tTSNk+EwCcn57g+ZOvVEaWphOkUqpS4cjSY6Zls6Q2QhOwRJXANRZsXf7qrxCuz5ClISb0epXHIGHrxCBhKmkWpWVGPqQ8pf9hiogBXJzcC6xYmSKhZ9UUaEJCTgJBBmJVFipFv8PK2StELH+3UvywjRG0MVpC1yBCE2UCvkmUIW4TwUJN/LgPLMeVByoRk03woqqWVQHBEMvrqfJQO4cGXM2D1IdnUWlJKEN3hBAlVTlSlyWIsomAKz1c+Xk6pg5aEbhStZujWhlwzdeEiTbJ0WRaYDuWX2tClStVpbJDMIUuvXC7kCrvNelTnwVa2RYD9at4GuFpjLqNUdVUqNaIKk7CKlMAojI1KCdaFL3GrlyUV5xTzcgX1GbfmifLzZe/ky+owwDd9Wr/kHKRqlYqlwhc1bYlijxXOJuA65LBHKb8o9VAvSaQWyI9eIzjP/5PmL3/KZqgRNnkOmVUbdK8QELhqkZe11jzu1ghqF/gKFxgHkfIRAJrh7HMc5STdYONff/2ClcvIuq73BZwdXDb96NOrSVf133qpn7kuA9w3TvGDDxc2QdN1chz7NSJ3AWnNvWTb76O1xGvGx4jj9sys3wb2GhlwJU/FfvU7fT1wJVqS1O43gW4SrUmdSvD8Tjpz2UlUFUrVNVasJXXHhXLTUAlrPm3ClQSvGidhX3UrCy4uMHrqCiKTt1qAVW9dYC1N8+xA1cOQih4ylmZELhaWw2Ds+ycG5B1SmCvmNPvNAIJ0gu4UuWrc2CgRDDYwQoLzDKlmEFXBmYRYtRSckuVS+CqEuqOkqhAnQg0CkuEhK78twOutBNgrh0VrqEUrvyrmX3aogb3MUNG4DqlwnUGxDN5IrcCJWYnEKWsPDCFq/dwpUJa9xGvmt0Crorn2rAU8H2+LykfaBx7FbYvR3dA3TD47td1lgLX9Z2bVK13uU9v3l/37dHGnd+sWQa/sgoRu860qObsXTpwZt3rzsDVq+e1bOUuB1kIdYUoto/8WIv3u+/XNmz1799SmQ42649wP3DtPcz37Yn2cAO4+nHXFuZ882y2KfuKLboMlevdtTGwaBhaTRG2qvLDjY2vW+G6t/Jq20+ha5R7AFcvk1bD+9a/Xhm7syjkxjNfscCFVb+YasB108O1zi+70KygZoVIoecBhl1qnOICqQsn1NOJgCutjo4BAVcLzXr3ZyNwvW9vHF8/tsDYAg/bAiNwfdj2HLc2tsDYAg/cAt8X4KoH9GsMUf28xsJHdr86wLj1p+snczYdMHHfAMHcAlb85k1B2k/i7F99AI1/ntaUdaia2dr9oRLP4EivCRlOKjlR9soXr3q86TIZTm4Fb8gwqxonL57jm6dfCZAdTg8wTaba74KlZXwYp48goWsyQZgdSFVy+Yu/xtUv/xphcYEJc1nSUArXOJ4gSqcAS/0UqiQfAXl9Uokib1IqFQktNpRDgcrOpWiUetCpxQQH3WTTldyZIs0pOgQELVpEk3p6qkYMnEoQtiqGtRf6ynIXPMXXKqinLBHW9JA1ta1KodWqJerWVLZme1Ar2IsKQgn8qLwjNGkJHxkqMUE8PUA8mVrAjvP9tCvKFK51ybCoJfIV7QQYJGTqWX0zBCSKkcbm26qy/Tgx6JomrJ80VaYrn/SzcwHA2gFXwWVfLc42opdtKHBFFR6tEiB/U1olsE3pLWtQvWEIDH9KdidvgQ7SSYnsFZEOVPky9l7ZZXBPRgqE5lLPGmDyk7hiTeC8xGqxwmq9NruA0hQ1VU7f3BzJ4WO8+Sf/Kw4/JHANUVAFXLvEeJ4ziTEJmhp5za1Xl0D9HAfxJQ4iZzvgK+Y9oNSkkUdrKj6B6O5v5FZD8LKrcLXhYDgeWLe+bVjYKT/d0nYNt9n1Y9eB7W8y1NQPloD73xl0NZ9RD1y1j66fUiUtZTRBYafi9EpYByU7kOSBq1NH2+C3ydB0/BYWNQSum2PNAOxoEcW8BE0ZzqAsWglQ6UzgmiNw14eWfVrzHDb/1hYV7QQUnGNWJhVhqwOuJX1/qYh2wVR8vQdgfjGFhyAk2QVm2XmXd/TA89CDaF+Sa1YDLiTLAWr7f/ZnD1zZ/2kv4M4Nle70cNXCggFW70dLwKoQIEEMA64+gZ0WBC1l5RqzuPhhQVlUuHpLAS1sBAHXWjrgSnDMa1lcRsFNXBji8TpLgZmzFEiocp0giAhe54gyKlynWhCLZFvC68kW3aTY9wsLKlV2CsWAa1SD6z401TGtXvyXgiHdJaPfOQBPyTIfAAAgAElEQVQ1vPf69ZruPrl1P7+rwnW3H/pxwbb8EMDV32utPw4RoR2k7bqzctC5M7Kse+vWzXf7qWRXKS/XYEPR3Tlwd7IOvtnDghYJbrq5P+DfHOI15fmGpYA7To2vu8erFuqAobfj8NfSoDW3/fld+/lFCt0XZUdj6m21r3u2GrahFK7fkqXAtc+g1wJX5/uuO+1+6N1t0wHXbb9WXWl7nn1vBK68NnnfJWStCylcaRvA6hqUK6A0hWu5ukJVLKR+jbSozXGkkU+2fN0JXGn7wp3ogOuRgGs2MZX8O3/6nx/wqhs3NbbA2AJjC9y/BUbgev82G98xtsDYAt9iC3yfgOt1EzWb+viH0k3Fhj2s9hZgw6a9XnnmdDia/Dg1nM1s7zSZ27tdN2HpjmErAHz3lF+jsnWzOV/OrudgAdd+Unj7pMyAIuWKVjYdqdT12elz/PbJFyohfPPgMY6ohmojrAqWbS/QtBaexVL3ZDqTuuHy7/4GF7/8OwTlJbKsRpo2SJMESTJFzJCW2JXyO9hKeBgJvqYO2tgeEBj5dlOwkoiam5wNPFO7Sb0mnj7oZjiZ6SeAHhAbEXNkzE3aOn2SyhZNUUd5DV1KBV3lZcbf56iwcuXAjQKogobOtlT4GZZXoATVZUEiVXA0IWzmcRvM8F/6nJaqz7UCuRgaVRYrNAUnQ662mHYLMdtvYrYLUgMnCOXBmKClD63zVx1eA2orl4HkFVAWqmTHrv7hVIOaJLPcn1BVwI0YiS+zY1Kfkeesq8UerDvYn10ZuvEZfXXtKbgduTZdyzeOVgIKOiJ0ZTk5getijfVyjRW9bIulJnYCVnpNjWh2jLf+9C/w6OPfA8IZiiJCQW6nRHgqkw2KRTxHqzXWVy8Q1E8wS68wD2k7MEMAWgkQIDMhzAEhlUubP2sHM53n7G3A1cPQjRJgf/zD1ZAbxu/h2GCCQhcu5RpxH3B1PcTaWaCdr5Lm0MLaZP/w/7H3nk+SZNmV33UZIjNLtaxRPdzBYgQwABYwAkvxN3ApdpfqT6UZzfiRHyhslyTUzgIz09Mz3dVdlZUZwrXTzrn3uj+PjBSVJbrR42kT01kZES6uv/fc3++de+6Y/u4p8fDThc2FKlwVfKhK0ZclAnsFawsmsBvOYJjnG9jjAgk9XMfiStPTVajgSj8oPSlHhsq1VwDfoRgdfATbUiLzb6XHq/VztD2uCSD9nm0Vhh6ArdpN2qaXisAV6netqq3HycRXa586htNOgO1XfagVuHoRKvNlNSCLGDlsHfwQzY5BLRsSqlqx2KF2AqbyJYBTexL1ncX4ZSo9+lKazyz6QKf9gKm6BLBm+cExR4FrErWSJo2kkRbN4qIIgWssXHOxAoaA766s1PRrVbjm+QNJoHBdwa/1VOJsJUmM4lmArUtJUdQQY3Oy0AUxtgtd3OL9jvgPinDt2ADU4VijgFZjOlksm4wE1q7t3uuuCZ41rXzSkZ6NOd7Ywr8fAU3HgOWxPnmXxygdnw8RqS6EarvRa6v/HbeozxRKmfFooCrQ6fmE+5+O1TZm2s3B7k6jfUCgJB7GV/vs4fhwl3O872d8X8zaMa9yWldwQdIBcxi9EMCHgF77m9vOMOIWq8Nr6YsU/G8FSw51KPfYQ8kdXi38DnWrFr98ux6ur6ZsDaMOaHyIyf0spgU4g4eFWy+bZzNo9gLGZYfyOr7jHg/gCisXKlx5L96LVHiZpUB5KW2xUyjLURbPBLD/0cJZWpxQvdChIEZhUMlgV/J4AK4f/Om/uvVY5w/MEZgjMEfgbUZgBq5vM7rztucIzBF47Qh8q4Crz34ONCD6oDydMIUP/ceDqA/EUPFwrqMzzCu+joffvRbiDsWVbHIZAFd/9J4+kh8Hrr4/e7zmP6fA1fHa9Uofqg+Zbq3gRosDRfLi4qX8w+e/lqIu5cn6kTzOHkgepfTK3AKKdShg1bF6fbZcMDP/4q//nWx/8fcSN1vJ85rAFQrXHGmr+drUmVrUqoc3KYpZZQBBAK4KbVRZ5aQPz/tQR6pPqtJySkkHrairupj+y7RepSr0oPSJsFeTp42ApVEP4H2cQFPNarAHG0FcY+zTij3BzqDud9L2CgRjMolEYkAnnZIzDVK1t1C4LiRd5BLnmACqspCAApXMWUAIhaMKqatCilL/G1WqAlUBZkzlGaA2FIpQuKJ4VpLDgzGVLgNwVcjGtGdr20yX9yOyBqWw0Zz/+DdXJuEfiLF6dg4+sLao4H3DCwi5immY4PmUdyigM7ZgeG3S1oHFTgrp2h0r00PJR5gKpeq2knpTyH63l315KQW85JpKlVRIy6566fKVPPr5n8gHP/qJJNmZVHUmda1gkT6z5rEJL9p+t5Pi8iuR9neyyi5lBTsGOZFIlgbaW2lpuqtwhN9VxKzt38DKXYCrxstA6YG0lSD0jvIzQpxgNBmAlG3f+7kCWZVlc3fWnrSXHweu+A4U2LTtiA24WqV7QrJJ5XMFlGwlTjUGuaKfrZ+0Q8dUF3is303HQAeuChAJ9lEQjn7B6EPwBCykKXcigAEo1MK+plXJ8VIfVyuQxUUP9UJGa3Vx9ghcvSib71eLZCk4NNDqcHAArqpwpUp98GlVj1cvpDUAanq1mpKYxfesTwM+oECcK+px3FgIMNDq4IgAForWGnHoCFyhHGMFcCh02e1tkZDFgWpJ4k7SpKWHKxRnNDKII8niSPIsknyhRdD8WLywEBd94qVkBK5nClwXsH5ZS5wocIUfdLJYUOUKyxValfA6AvZiYQIQFW0tNQsOBa5hU8fvSCZhbwwh5EHjR/y5QBJYb06h5XHgOrmHHgDXY+rV8RresfMFDfYYcA1ha9i2h0MxNS/7rNlXQIntP1fx7RRY+3hjAw/vN2FX0vO5ap50V+Xuaz8UBhtw6ErQiXsYPcsBXO3auW84P3gEuLLtTIHrZNEpaFhD/8c2seiKYk0YG/weZ6CWyyoOwR24wnrH7glvy1LgSqbCDarW6TU4BlztOZDndtV24Pii/Xh74flbUT+MA7oANCx7qrIf2TTMIED2DpSuuBfvpK+gct2waBY8XFE0C9Y/WOyJI302xII3vFvdL5vHk8QcPyR7KMniseRQuCaJvP+n/9WbbHLztuYIzBGYI/DKEZiB6yuHbP7CHIE5Au8yAt8a4Oq8zgCdP5DrnCgEQmN0r1e4jlMnT+tX9YAjrRtg5hFFDrdGZcYIfVE86uafVweu+rgdpgRfd5z6UM0JEgmUVmrf7Hfyy999KpfbSznLT+Rx/kBW6YJpsrsWXqOlglrAimxBTPDyb/6dlL/6haTtXrKklDRrFLjCcgDQlWn9KPYEqRQmBvAlTSDTUuWdT5JMNsXLR7UpvE/HCQaKNVFFFDAghbWqctW5vqYlU6xnkxhOShyqHPgHugrP/0v0ASUylGZIZSQsAXAtCJtBfFRFaupabM9FdUy/z9R3NYeKF1YKgDJWWGhQzcJSoJC63NPLFMpOpN4DSqlyNBYoE1EcCqAVsUPxLwDXeJETusID170UBszq6fNgchYkwiv4OyqF5lFTuEouaMXG7Gy8NWI8GJSfQ7kvA0JB1WztOwa3As0Rq1l3CaFZb8AVClcWCzLw1G5LKS/2stvsZFtcSFltWGSIafF9JFXRSdFncvqzn8nTn/xMlqv3pKkyqVqDTFkirR1w0jYKXDfPpW8/l2V6Kcs4lbRfSywLYxqAtCr/VdXvWCiL8fN0/Yk4/ubFFW9TYXOceH7c0Ll1JAj6v1ONI98Zgat5IHLxQL/rwFWBmXuOAu4okKelANoKC1xZcSi/lCz6Zn0G19Ggj4+XPnUfeqDSS4I4gMZRPX3koGkNoP2o7RW4QuUadShGB+BqCte6kKhvJLLK2A5c2O8awEuoWpGaD+0Vul9M4Nq0ndSwoIDnL8AM045xHGrLMbEUsAwFs2RVqBpHTJGnDzNpoi6XOGy1RjMsanhxLJ57rB7K6JdYdBmvhdofAEZpSrS6eVPpClUrjhcLDugD8DGuKq3+3cIWwOTXGJNR4AYq1wS2AoCtnVogRLBvjtSyJccijFoecBHBQbUB1yR7ICmKZq1OJF7Ar/VUIihco7XEC4wlOf9O4Ioxhg0BfRkDnI0PDlyB+03MPNwC8emjwHXSG9jCv+nAVc9pikhHpwRb5BieIez+bf3VED+BYPgsoWtbU2/nQ4XrOH6YgjkInfb5q9j2awGugWr3OuDq1s+jV7lbCrji0iw6DuCqxn4cB32xhe0ZynX0GbMU8FFGvYoDsItnAChc3xFwnT5X3vYMp0fNZ61hOXQ6Xvp4NaijBzX1EWwfrOfh86GlgI5R47YJXFm4D88WAK5Y/NxzATSq9tIjw6DcSOvAFR7bfCag55AWsKTND8YtZMOoHU+c4RnkkaSrR7JYQDkfz8D1lif5+e05AnME3n4EZuD69mM872GOwByB14jAP0Xg6lAgPO1BbOBK0uBNfz4/ZKE3A1enIIG9wMEEwXfhaYc3XYZpSpl6ZV7/ow/bN30kVLhO1EcHE7XjkzQgOKtIrpI/7my328mvvviNXGwu5SRdycP8TFYsfNVLJSV9VWsUucGDP5RRvcjl3/17qX79C0mbvaRJIQlSYQlcTySF12ucS5qjgjAgBTwl1cMVqc4ODgc/RYNfWjzLyaDiTa8YT+RKFYZeH524jr6UmMAQdmjp7+EzmtJos9oAzmNfXiFdhV5oQOYdxyJatTRIg4YCj/RAN6Np+8xvH5S3AFEEzFC5wneVYEZ9FjmF5kSmkbYqpS7wKswfrZZWoPDUYwZwzaBujXOJspR2AtliRVgimXtymurRFKreJxgr6wwOqMMFBwdorqrSTE87Ni/aYe3cFwh8kultiWdunrM2pXQJOKvJIyaIF+wYum4nfYNUci3EUUM1symkuNjI5eVGdvtLqesdz50p0n1M4LrvMzn55z+W7/z0j+Xk9H2poXAFcIVFBYCrWSRAOdnvN1JePpe++1IW6YUsEL9+LSidpcEHeNYLh7YCCK1XUFWuAAVUYU0sS68HriFsHfuwLZDcbQ5+5xHbgauvjailgC789Fgo8QJPrjjFv2m3YEWzBuCqKjOoeN1yYlT3cZXDu8uomtbomEqYcn8tvgXgSnVtsCLiKyGeZm7tA0qpTgBVG6a0oi00UHfWW6a7xn2lsma3E6BnKxY63FaglZZ2LJrwiqJvUJGiHeHF7UMRP0AvxWCu2mWqvNZ+szUKBYhUuDIVFy8voOWWCxpfptrzfV0YwnlDNUxLAbwAJV3lbpYCgEEAriCNdMWlQlePF/ACReP4oiWCAleMv+yyVAPXVJkpcDVLgV4ki7HWgqJZseQArql5zNqCCse9HseUiwLXhwSu8GxFsawoOpE4XktEdWsuCYArxucECldQeIMtNqzx3Kh0Vc9bWrrajw69Y+aHN/ljBS2ZLBAk7R8qXEOsFEKn6c7GfYf3s8N+eB8geahwPRSpT+/tU+DqY65CZbtfjaJXHXosONqPp+fBMUd7st3vR8Cr7XdUct7n3O48yNzyQfYmW9DD7/BW9lsFr5l7j5rVjN1lB4V0uOh5066uAFfCPuvb1tPGfm71GxMd694VcB3vd754fvOAf9Mzpi9aap+YAtZj3+M94MD39piqV0cvDKnwPdcFXSpcu510uNdS4bqVvgJw3Upb7jk2w68etiL0zYW9j41ZUOjr8I6Co3i+eSjR8rEsFyvJ0lje+/mscH1TfW3ezhyBOQL3i8AMXO8Xt/lbcwTmCLyjCHzrgCsfNK8+BPuEIQzrXYGrPwwfBy13u1C6L5+1vlng6keg/GP64H47cLU8ayhcN1v59Re/kW2BSu9rOU1OZJEuJE4j6dJKml6BAcFjkhJUbv7u/5P9L/9eknYraVIacE0ky9YszILCTynS6/FiER/AVgBYAFf1QMRxswiMoVVOqlCUBSjTC9ioZ4CqWDEpoNeYgTNTsI4p8+rL6qHAtjHp4yYG2ayl1xOw6nZxHCgepVXSG0jpFOjQ7xSqG1Wr+ISGcXc4bOpUBcwLSTItSEMvSC8mT+UegGsl9b6UuoTir5YuqqSRipYDOOs0SiSNtOBRBLiSK3BNFisCV1gzKGRGoTC9+sN1prUAoCvamKGnQOGtoA5KXk9zNdkMYLAXZnMFZVAo5UrbZ+o3sWfw0lxjKqEImgDYMJkDsO6YQl2VtVSXOylfXsrm8lK25VZq+Mph3/TxjaUueimjhZz+4U/k6U/+SNYn70nTptI0sUQAzmmixZSYZ15Lt99KvX0hUQ/gupFcEsn6pST9ij6bfdSqwpUZ+VYoi6pCg5cmaYMKbRCbDh6vV/v31wdc0ZZGJdNdgWtvxZ3Ul9Tg8iDAc58NV4ba+U6GkYFW3gJcjc2ySShEhbqz77VAW9/uRQgbS0J2+AnGpn71BRK0TXqeNmhD+rsWtoulweVm0SxVuAJi8v2jwNU8RgGYec7m50plq7Z99XIFUPXiew6lrQ9RAatq4cHDFQshgJ1UuHoFPu1TntrfhPDYKq4TthrAqKBwrUtpa4wtasGhNYZqTf+VXoFrAnUr+mqvdgIGXLGAlaLwIKWn6mmsxYUwzmGx54wKV7UUOJH4zsC1GWxzfDFClb8hOAyQ0xUP1+P33WuBa5h9ck3BqYlx6sGC5+sC13GhMlBM3uAKcujD6c8PvO6hyt/4GZXstpMQuIbHrSYpblEyeToZAO3XCVsdBU6AKxirQ9YQuNrNyFsBEbMt6N3l2emuwHWwM0DcEi3kmdDr/PU9XG8HpB6R+wPX6T7QOzQb4NpnU1/zOhC9ekwJ7u3cMY7gdhYCVxQrjEzhivuxsHDWVjoCV1gLoHBnKZHUqLw5Aa54XuHiKZ+7sFJlwHX1WJb5StJZ4Xq3CcD8qTkCcwTeagRm4PpWwztvfI7AHIHXjcA/VeDKx97QNy2Y6x0C12NZ/jqBOJK2NQR0QC8DgSDQvFGZev3VcEWmKwyPMOHgy6+mcPUvAhcdHt6dgKvVSL64vJBff/4b2dV7Oc1O5CReSw7wl0bS5w1BJ/wHqQoF+OlFNv/hb2TzH/9GpHwpSVJKnrYErBmqYCcLLf6UpwoOk4X6DlJilio4pHIsUKoaEHQNqc3Y9Hv80bRhqhLJSk2N5lfJlHVDvM12gCmdqK7t2rdhBqlglrEjcOykxyQDFX5NPadgEcxIfSbxo+hc1T1a1AOxB/DIaLeQZrmkbilAoIdUewBcA65FJXWhRYSavlSFK4vmqPIuQdwxuYFFwWIhGQpxLeHjmgsAGioGc5Jl03JFRPhRymr6KD1KUwN721OBmkIofsOLklHRZoEEmBy+Z+fq2+c/FaOMSlcrIGMKc6qMDbjCwxUQm8C1KKS83Mn+fCObzYZFs2qqa6DqSwjay1KkSpby4Cc/k4//OSwFHkvb5dKgWBnaDIAri7fA8LWWbncpze6lRPJc8nQvOaqqdwtJ+xWLSgG4AkqhwaDcGQhSh2s1UWlalXbvTN8W4BrD89cKI10BrmE1wRG4TlRUg3LVit5cp3ANhz60LQI0K2gFqOoKV7T3Sr2LkeIKYK6K8rFvEbRivYNKK/wdwDWSBipXAtd+ULh6H+UiUOBDy75M5aoXz7IFFapbza8VtgtUuYbA1QvxmdrVvJLV+kQVrhz7CGJRWGqUfqq1AXIHAF8Bm82Tlt7Fo8K1qgFcYSmA84vNAxrfBdxAam8nWYJXPxTNgl+2A9csh8+zecvSjQALTBiFMJYuJLkPcI1YlszsFbSQomu8B9/fCU+1wnnBLfRVFa5hKr6rOcORZryvHb+vfqOB68EhO3AdjtkWR2ktbYXspl8ZQez1TxXv5p0rCtcbgOtw+wgeREIweNMR3xW4ul8un21wW0/enML13QNXfaYZ79NjhIZjOQJcfYx22BoCV7Mr16JZLTIISrMUwAIoYCug60a6CurWjXSFLooSuIr5acNvGpYnfBZClgH8nWfg+m563LyXOQJzBF41AjNwfdWIzZ+fIzBH4J1G4NsIXNWycpwdXsdVXaVxPOCHwHX0ersPdNVjGI/pXQDX64/TLQXMTsBS8zfbjfzq809lu9/KWX4qp+mJLOJM2hgKQQBXhygdvSEBr3a//Ht58ff/r3S7rySNK8nTXjIU1YKyNc0lh9JzAVUE/EiRJo9Kt6py7QiCbGJvqdKaeo9YqVqFkwcWqhnVwVSb6hTFVKsKEAlcrKLxoPQdvC0V6rKqt8F2qkr6ThKCTk2rpt+aAVdVtyK9Gd6niJWp9TqAEN2/TorcAkHTj1mYBsA1hY+mKniZdmqVgOhNB//WQj1cawBXqNvos2rJ7hEsCQBvFbimy5XEAK45FK4KYxk7gkONkyuKlCprWyMQDdod/2p+uRov8+9kUIKeMCizkOavEAnIm9tyVZMX2HClKzehSj8CMKQxNnvpAJvMc7Mu9rK/3Mr25VZ2253sUYzNFK5QKWEvRdlLEeXy8Cd/LB//wc9kvX5POsnp4Ym2E6ep+WV2InVJ4FptzyWOXkqelpIDWve5ebha2jvMd90qQY08rT9aavzgaWqxO1hcCSe4vp0r44anWb/BEVxBjS5uUJxNdbNfWyWHVGBeZylAOI80+FG9yatIhauC0VGlbG36UCU/gGm17zhqKRCeM9uHAlyqw6liBVQtWDCugcK1KhW4AjBCAUtVORZS0M3g9yuc5FMh2+HtWNooYQo+FK6qGEURrpb/HoGrngMiQvVgDG9SK0oE4M7CWYGlwABc3VZAbQYIMqzYDxeF2Nd0vMJiB8c/G7uYakuVI/q5LggRGmN4sSJg8DGuTJWL465oraDWCVhkUEsAZA9cBa70b40iyZNY0iyWfBFLCuhrxrTDuEzgCo9s9XAVeriOCtcoWdPuJLQUQPFCqL5hYyARfKS1KCCvsy3iUB186DlOkG1jgV37Y8DVEwh8aPF7sUI8W6gK2s7Ni6DTjvXugKv3t3H/fpx+HqHC9Vj3nyhdCQq1jQ4g9sqXrD2+wbHkvpu6K3CdFM06AK46Rl398Y/5PdkXLejhesRSQBcWgsVyWIO8IeB6W9sb31ffjcNnumPnd9uivm4jBK7m6eF9Knh4DS0F/H50qOodFa4YV2pp4T1PS4FC+raUjupWANeterjyhYWvEbjqwrCOsczIaRtVcM8K1/t2ofl7cwTmCLzlCMzA9S0HeN78HIE5Aq8XgX/KwJVTa3sgvVIwlt6ahxOkacrjzcD1usmBq09v9u468u3Jn8I0y+NX0IsXHXnXVTEHb00qGx94xk0/GhSXMTSBid+u2MuvP/9Uzl++lNN8LY+Xj2SZ5lL3SHgvpEO6mVUlBnBAOlnx6T/KV3/776W5fCZZXMoiiyRLtehTmmSS5/rCRF9SeA8CFMZUt6Jo1uALCRCLgkBaBUbLClExqgo0xZDjNVXoaipNA31uNAeoSqZoDFHVaQo+NX3P2g2L++iL6lIq7epB4Qrgis+2baLAVWAt0LKglk4fHSp1TN/Hj07+UJgmG3zlcOQ0QWD6c8Ptt2Uj7b6UqtpJBa9TqMuo8sMRaoV52jEYcE1WC4nwynPp4bvIOAJ6a2EugrMAtLJvHJu0DfYL7DwERHTINO42TBABpskioXQ1b9twe+x3REzmbwskq4DXPXQjFAOrC7VQgOdmWUm1Lwhcd/Rv3UtR7qWp90z7xrkCDu72rVw2kTz8yR/J0z/8Uzk9+UCiOJcOxaBQjCxJBFNAgLaoKaXdXUo9ANdK8j6StM+l7+FPaYDZgWsM6A5ohqN1UKnWDIcLFNctWFyfHqsq2vssyFw3ik+Bq1sK6KQcJZVc4aRMXVPMCdAA/s0zWYvTKXBVFbx7R5II+lXV/3JRxdXjGrsB5LMPob0lVz1ch62oStzhABSbClvVwxU2AurhCoVrKRFhLHwGR+iAX9sGsBX2HtonGoGqWYErvIC14JQWdMFn/ft6GDZG4ygjA66DqrWXJMZLi2bpGKPjjvsZhym6I9DAeStw7Qk7NQ70P4Vklp1ErTQGyGrAFf9m8RnznUXBrHIomoXvANRiccf8FqWXNO4lTe2/Ag/XWLIE/q0omhUFVgdozwYvOWZi3IGlwEMCV3i1RumZRPFaPVwBXBdYxFlJnK41RdjbRaxKfhQO5BjE7emiFuKla4YeW1XUh0BpBK4HBSIxVg+LBNN78uT7N2acTL93nWryrn1vmgkSPil40cHDHhncN4K3eK1tqe+6PsywhdYCHIMDu4Fwscfar4PYm7b5Lt7zZWeHrgDosPaYWApw4dKqrflBWbYErXwmlgnjc1MIW9lrbXGC93YsdjYdC82xjdiBeLzDc38TRbNug61+fOF+Xx+4erE/xMR96Q+uqhUPDbre8AFfFPLCo0OcGW8MKrBcwfhrlgINFryQPrKXqN5IG3i4YnFUFe66OEYfbXpOq8KVNg4YJ/DckT+SCM+GsBRIInn/T/7Vu2iK8z7mCMwRmCNwbQRm4Do3jjkCcwS+0RH4pw5c/UF4AlwNPE2nUQFbsCsygLc7XaERTISTpzt9dXxEHn67HbherZ7sD93KkI4DX4ArxsT0e8c/pwpXnTKrhys+X1alfPbsM3n21TNZxkt5//Q9WeUrabpS9t2eUMDVpShelKW5VJ/9Ur76u/9HqosvJI0KWeaRZAYjUDgKCtd8mWuxI/oOpnyp6s6rncfmwaaQVY8fv7t/4vh3hT+W7m4wZWgDRybshAD05nTgqpeASABgqWsH4MqiNSgyAV9QqDo42YulA3DlhFC9KEPgqso0hb+QztFLDoUlspzgWaGOe5pCtqfQtS0aqfd7aetCKqj+kP5nhbnwecBqgNsU9gTwhF0tJV4tJVospWcsAUqgdoRCWFXCQ8EXX4Q4aJw+qRza7wSYIB5aAGwgteSR8JhUBSH+iXMdQYsVO2KBLFXHqbrVCm8AtjV7AteqrKjqrXZ72VYRI60AACAASURBVG62stvsCVxLANdmT2aVLxYEq5tdI1/tG1oK/OAnfyYPHnwkcbIiKEXxNfT1GjAOMsimlB4ersW5RHIpi7SWPIppKQCPU1f0wg6D/WYCXPkX2g7gx4tJedheHbhic6OS9tXGhuOfduDKdwFqqLTU3n3Uw/UIcIUiU5Ww6sep4wiAj6qbvf/YG95B9Dqb+l0LAN0MXH1sINQ1gArgCsUUVKxdW0hDAA+FK3wDVeGKfhceA2BO1/Sc7AO6AoYCtjZAAqZwdT9UKFybWscl0yEO22KvZ9EssxPANUaaPlP1AVx9UUehsoJqtzcxX0TCSMQd7wG4mrKc10HHJxRhc0BGr0PrAx2Vq/pvVeQqdK0qLLSgeBa8aqEChoJXi8xh/ImB0uNeslThcAaFawLgCquWyOrmwUfWKLK6XTOrQxWup5KsH0i0Oj0AriuJ8qUB1zX7FG1LqPrFFhS4JhxPVOGqncbsNux3tp/BwkSby1g53hV6BihdyWqZBZO2Zk1+WDS9I3DVrqAxP/ZzF+h6Bbhi+A7um9PtjgrXUNmqC4OeV3F9/+XSzpUUey+3pvf5w33f5RzexPhy2zaOAlcuEATjhlfQckNxXmSz6Qj6U7ivMP6D6nkCXBX4DYpXfsi8ksN2E0dc2FS/9Pt5uN4Fth5vt9oTbvq5fdt+XqOlig5gtulbgGu4OBS2GSw0oVgWF7zamh6ufVMywwAK1766pMK1saJZ0hYoSciMANy/CVyDolm8Dogxip1mDyVZPZYFfOXTSD78k//6tmY0vz9HYI7AHIG3GoEZuL7V8M4bnyMwR+B1I/BtAK7TCZ8+BPu0L5zDHc7nwgf9u8fRFa76jVebGI0P5/cCrih25E6d1002/UTcI+7o50zOiEk6KyvpcbVdI1++eCafffGZ9FUvT06eyMnyhFXGq66Qlv5emkpH4JrlUn3xa3n5i78mcI1lLxkAQRxr4ScC10xSKKoytRPQCt9W7dusAuiNSF9EK04j8N1EbC1lHpAMVMCqZiskMxWHea8OMDFUdtI3FYnFdp0sldOvAqET1Dmo5kvYiqI1gB6NuO8ozhXVv7FDhUdQt6qCL4m0OBdTmgGjkpgFrqA8hXIsp9IXKl5YEnSEUKrcgaVAIfV+Jy3SomErgMkN9suK7VDKppLnS8kW8MBdSrpaSbxaiSy1cFYEpacDV0JXbRlmVapztoO5YAhT+Rab8nRZQv90uFQBRZPCOZ1bI250qmTquANWfd9sHXiuFSd4NQoElRUVvQWA63Yr282OwLUCeEPKI6qw50uROJfLbSPPi04e/vin8slP/1QengG4LqlwBTDtULwNk8m2kxjXpNxJXV6K9BtZJI3kEZBRJhF9WBWmqgDLlHbm5+vIA30YuA6IKYTS9wKuPlt+Q0pXHoOdg0KmVwOuLG5n1hOWga7jlvkVm6R6uObujayfuTtwnYIFBa6cuBOmotocgGtJ/9a2gq3ATguqAQgERaY4lhO4Qt3WsVCfdFjwQKG0WFoqzjuBShQAE7+jHWBBQI/Bx2dV83rBLEBXOklArQng6opfsw4gQHQvaa75jAs+9Ngk3ISq1WxR6KGsHtQ9xjQDs2hHOkb68ahyD8UGSwDWupGqRNEwPf4GwLXVAnAtUn6R2ts36uEK4ArYGkeqboWlQBpJmplamaTUbFLoJ20erihYeBNwXWIRB8B1adYIAMqIW2s2LtiOFzHUhjA4CniBuYPyjOPYMg46LkwkhHZv6WOLYofQ/4abcdgn3yRw5b3AgN7V7eo1HWyABksbHSvHpdgpfguh8PS4fcHDF0ACtevdH0TeySePAVdYZbiPKvvcDcBV79O6eIHPXrGmCG43ocKVhSu/BcBVb6dX76fTi3dE3epZOwFwNQel4asOmP05dPJvmAB1sFyBpUAtMZ9rDLhi7C0vpaF/60aaCpYCqnCNwqJZFXyn9bmE1wYLymkufXom8eqJrJYojBrJR3/637yTtjjvZI7AHIE5AtdFYAauc9uYIzBH4BsdgW8DcFVl1ZQuMUnLKnGPYHV6KaYw9raHYodTniI3fv7u0PVVgev0eFGt2n+8ovqxxhUyVqsrcfCxEUyAmRG6Gq3b7C/kd1/8VraXW1klK1llUEGBeShgawENUDQrhYIzl+rZr2Xzq/8g9ctnErWXrKwNhWsWwcc1lSzLmF4fZ6kk2JBV+Ea6M4AFAKx6I6rPJKEGgavBJYBEB64q7VV1FUOpKe3jhMZVTz5NxCTPKs8fUxiRCKjiFKCD6XZIwfN/GzhpwHz4u6pfsWseqh0DoQ/UcTjXbMFCV0jjTmmTAHgB6KrVxgFcqfAr9qryq2ppoXYrKxbSgWKP2ydwXcliuZJstWLBrHi15kuyhfSZ2TEwrTwdAUmg1CI8c8Wwe7laG2K78ImyzgodFQ5qQYLIAIYoQPO04kYiA12ArwQPwYuVjRnTPeFSVxhw3RcCr+DLy43s9/BvLaWXmhNx2FDAq/Vi18pFG8uTn/5MvvcHfyRnpx9IBODaA54i1bwmiIMyLMH1q/ZSFxcS9Xst2kaVnnoMK3AFdB/7Tm/Fo0aNmS+cKHh1/Hp/4GpjxRuArg5cR1W9AmRtzlCIQ50YeLgOCldVfU2BqxeHwvVWdTIVru6/QTCtSmdDrWPU2B/RF6+3FBj7IYArFnNU+QxleAwTCABXtHEUzSo30jc7tdjwom02hqtvcqvA1VTmuKJT4ForcK3VZ3lse3o6rjilpQDLdiM934tlAbhq3Pg5s5MY7ScMElm/Qh/GioAW+DPgaotGHIex0MJxDO0MRbDG48E2MXagAFgJgGG2ArTYqJHyC2AM2CrStKW0DYBrLXncGnBFxoC9Eqj5sN5iNgjo2xwbrZ/2GDtzSfITSdZn1ytclwvJAFxTjO1QyVt7isxSgBYlGhtvaxjrOKoeANewX5nnwHCvceCqZiNWzO8APoUw6nYwNV3gfB3gOvYhPVy/t1IpfbBIyXsIuKJnjwTnMFG8Hugdh/iZjzf36Ysdgz+ujqeHiuFvykPjtcCVD1cGE+8AXHUBA93oqiLUw0m/X9xTaFOD4pXwZx5tjPQ2pRYO4c/rWgrcpd35vqd7dr/526/W9fswjXSw+MnP+pjMopzD6tfkKXcYv4aio6PqG/CUClcCV1gK6GJyV+9EagDXDYFrU2ykK7csrKWWApQvM3ukQVYKFocxjmOMxvhHhesDiZdPZLVS4Prxn/23twdg/sQcgTkCcwTeYgRm4PoWgztveo7AHIHXj8C3Abjqw/ChVm+MzXVK1rCw1vEH6pviq2mqhz+3w1cFgOq7p9/2Sc2xvQ0+ZygnFDDhm/bjz+pDdekrG9biV3yOZ8EXO4hYpG5K+erFMzn/6lyiGsqqVOIchaDUH5KpsUjlNh/D9svfyvbTX0h9+aVE7UbSqJUsiiWPFbimAK1ZqjDSwAXUrHGcUS3Bat8RLAYSeoYCVNIbkRAJqk0rmEWBq6nQXOnK9G1LJx4uhtsP6NTWfzReowcs/2mWAiwu0agaUxr4KGqhHwBGAOa6VvADBTA8JxFXFLGhd2qkqk9qj+G3ivT/bMHzSaiCs+ruDvJgHQB13m5H/9Ye0KiqpSgKphoDwODMoYyFlQAUrtlqLfnJiWTrE4lXJyLwcU1TQl71WjQlsHm5emYnfRMNlAxAlXDdCmUF7YLqzwM1ziFw9bECbSc2ewmSIhTNMtjqlccBXFXhCrBcSQvguiulLPZyud3KxeWF7GGpAMAdtZreHafStIlc7HspsqV8+Mc/l48/+UNZLh9JHK9EI4O2CwdXKCfh4QrPXRTm2knU7SVNGl4bAFdI0nCN3FaCcSGg8o6k9hWqcLXWosa1CkbukLJ8bT/kzka15X1H6qnCVaEeYagpEKmsNhiq5Ew9XJliS3Wr2ne4ykzhDvXaVCmrDNriEaQET9oQg6SWHOrhmqkn55H4KFiAmhsND+AExeDMNqADcC2lLgtpyq10NSb6OAYDlHYoaEMALbAUaCBp1R4hTQRLAYxBHdsUi7pQ5eoFbMx/1jycAUMTQm8o60zhimtvHq5aHV6Bq8bUzmkAGLpYArBBqG1jFQv/0RrFCmnBexrQFd624X3I+hTOB/DYbRBUnYuXF/xSz1rCaCtyk8UNgSvqC2I8hV82rAWgboXKlbUAObaoxYbev3CNlpJS4erA9VSi9GTi4ZosMU4hHXitxfdoVaFjqY+T0Ij7+Mn4KZUehlTtIZpOP/wMbWkEUdoagnvdawDXw752+7329vuzFo4L3cE9lt531cNaz8MWpe4AXEffY21jyhmtWN1gieDH980pkHVsnNL7wviMhS6JRQIvkDgMG+OgYd7ZurVh7BkWisbztk+oJyzFsjYWADRi0aUJUu0BAjWvYpKJQOBqReS8r965bYRq5VsG6ZvA7OGz5OGmboO6+jwW9CU7Ry4AWMFExpJtL1Djs++a/QmebyyTg67xrSpc4aUe0SoJClfYCShwbaFyBXCtdlS4av+3jBUsdtmiEPyyO0QdCwfwj88eSQwP1xU8XGP5+M9n4Hrf+/v8vTkCcwTeTARm4Ppm4jhvZY7AHIG3FIFvD3C9qnLVSej1gZsqXO+S+hVu680B19surWbCTzW8d5lQhEW0pp9X4DpCJkUwTNfuGrnYvJDnXz6XpmgkjVJJc0BTTOwdhLSEfdhA/eK3sv3tPxK4xu1ecqTDssiLToLgr6bQVYEri86gYE2kBbTwHib9EkGtF6tSlCBDFWVWa9zSdl2RZoougylWYivw9XOlh9oJkAMcFIvCJEahIZSYNdP6UdQHQBUq1hZ+Z5xwIO0Xn4H/KiaDUKB64SGNm1olZASkKGoVZ2v6rypsFalVDCQpYFhXS1cVUu13UhVaQKgpCnqZIvUe+8CkkV6wVg09Wy5l9fChrB8+lPTkVPoslyZGvGAlAJjmIM7UvwaQ1JbBgRrsFcxTEkBsmBwrzhoUqtZnOMkLELVCB50MU73IVG+oYcyXlsBV/Wz5Yko5VDWFNAUKW5XS7gspi0Iu9hs531zKbr9jwS2qhRmrVMoulssykjpfy/d//mfywfd+KFl+JnG6UL9J6wtIvy6p0gForSWJ0FZbiammRKyTwIIC/UfBFMBYOCQ4bNXJrKqqrf76AAvGibApP4OFluv74esV0Aq3iz4zwi9XuBpsGybfCorxQ9BIIJhRwUgP1wF8mPqTxdLGolmqqtI5f6iKV5iH/1PgSrU2Ia6C7CNrTtpHWryjwFULZ9USAbg2Jdt+XULdulfoa0VZ/LqMwFULZ9HhMkqk6QFc4Yeqvq1Id8WCCOGPM2Nl6lqUiL6so4erWp4Cvto5mmzT0aGqymyBxEG2jVmErByb0C+nQJvjFGwsbMO+UOHKNBwbjhljCaArFlYAXFH0q20j6Vs/LwDpQvq+lJyWAp1AyO7AFQpdnANdSngOrGbFk1EghmuEBZ8VgWu8OpN4cSpxAFzjhRXNypYSZyuJE/QrRApjgkMfLOFoQTYF0bZUFagTbwOu5GcDCFZ/2QGzHQGWt90Dj71/l3vg4feuQturwDWEYxhb3RIhtIk4PJdwcWrYh4N79j1f6Bj7zLhe4TE+1pvuE5k3+51XAq7eD0M4b5YCOgYdPzY2CSy0BEXncC+kAtz8oGlZAyzohTttTRXPC4n5pYeqz9uicBsEPfz+2wCuYVbAjcB1FLkOi4G60GZA39T6zHjgNdAFT7UUUOAKD+2uLiQCcEXBLNw/95fSljv9TITFZChjAbt1UYuLRHWtVkFYVMoWEsHDdfFYlssVn+k+/osZuN7W1ub35wjMEXi7EZiB69uN77z1OQJzBF4zAt8W4KrMyBQoAQZ4e8B1mHKN6qgbVHHjZbqqcL3tEt4HuBpjHAnKwU5cUaFCPIcM8MdsZbM9l+fPAVw7SWOkJkMV2A0phJzcA5D2rRTPfysXn/1HqS6/lKwtZSmtpH0HDEiVHYErJkM5PF8VDupVgh8hgCvsBqCyyhTiEl5a9W8qOAHKNG2X6hUDvQqIDHobXHGo5ADSp7iucFQ/OVXBEeUyrRpVzgFcS4msajpgXlXspIISr1awqJ8HtOylpR+lKoRToIkkl3Sxlmy5gBGpROla4myhit5IpGKmbi+pKBDsUSgL299tpS73BK9VgX0BTKGoD7apkAyTS/i1nj5+Ig8/+FDys1Pp01yaBCpDJM+nqj7kySEV2CWtesE1BdjQegBcQ1Kmfp5W6TyQXTuDw3a0SIq9cO4OXJHyydRxTe12havCiZpeuA2UrNtCWni2lqWcFxt5sb2U3Q4enmhj2lZwPkUXy0XZS5Wt5ZM//hfy8ff/meTLE8lQoAOxxbE0tVR7+MCeS1VsJI0bWaQJfS9VuQng6jFR8kOltBJDdZQMZv7jwoO1u6CvHC5UDEpIja7+/1GI4G3ztt59/P0pcB2BuuFxu7YK+lyVSAoHPAkg6B6jaaZ9alDtero9egWKWY3tw8fPK8CVIHpUuEI1i/TS48DVVKZkdyNwRXpr3JUsEgeVM9o/FzhwDJY2zLZjKfjwcK0BXLgwpAsvbR9Jg/R8AleFl+rfGoyugDt2TXQMVIUrQeXIpMc0+qGReytwuKzp+nGCBRVYdkDpqmpXpNHybwazAXzQD2lhgdUDR/oGutEvQuCKhRVVs6PvwIIAhfk6Zhc09V6kr9iW87SXLIEndkSFq1oiODDWBTL1vfbiXFiAgV/2WpLViUQErmdcAIpipP+eclyKFlgUQnGtlcQpfFwNuMZavAyxTlBwzvxtHbo6QNaWf73ClT62Q6fyceWbClzN9zq0HAmBMB27xyWaQ+h2DMJ53x2B2NRKwFvrDFynYx/6Mfu7+z9jMQWqVoOwGNepcB0spEwZnAK4moWP24RcR3aDXb4r4HozqPW25ePweIAO+F2Bf5ixcxNwxbgK2EqFK55rBoVrIVLtpa8BWjfS7ABeHbhqtgkXXy2LgNYnVaXKY8u6ibNHVLmuYXWUxvLRX/x397vJzd+aIzBHYI7AG4rADFzfUCDnzcwRmCPwdiLwbQKuiBAfUg90V9dB10OFq3//1SKtD8rhJOvm778icLWJq+rubCoP1njEC+1wv4My6QgI1jiZjyd/0TRVVKre7i7lxfMXUu4aVQbCf1Ea+pECnmaYtCeZNE0lxZefyflnv5Di5TPJulKWUScpVIsd0mFTyWBHAGVipuCVxTMsqRkqPKhCYTlAP0ovooU8WvPeVEsBSiDND1VBmh6/QuBxbhWm2mkBLtVmuY+rqfgsSZm+fYCnpjrFxATq1qrcy377khAU/QN7pFqXKcNID1bVR98C5MSS5yeyXJ9JugK8yKRL4OO6JFDGITQ2p4KiNkbxsXIvJRSu+600gE/4N4BrWXGyg7ilWUK4WyFtWkTWDx/J44+fyvrRI+nzXDqogpNcgasiJsMg5pXoroCDak3BAogWY8cUYgOGpCO2WBEU+xmsJghcg/RzpoHDcqGVqIFXp1aTp40A1a2moPZCSftC2u1e2h3Os5SX+608372UfQHgCvuEmPHtYwWu5/tWagLXP5enP/gRY7tYnRDMs+jQfifF9kKK/aV0LQq1dQSuUBBDpYf2AODvXr+A0FgCYKVwAHd1EghmtqpEVlSnYNHHggFmWjBGEGryKlMAXu3zrwdcRyijVgvjfrU4Grss+hJUl2ab4HYDg0IaMJbtZASurD2nyxhAmFrf3hRjBGk89xGlapa4wXwq1WD3AXW1n/+RM2eBOPVHRoEzL9wChWtX6+JCCeAKtRWsIbB/Klk9/bzXFHt4OLKf47ok7AcNVHBMvx+BKwRwfjRMr3W/SFtgseGD5zwetuZIcxS0c1afl/FcMe5ocS33bXXgqkCb3tMs9qdKcyrOzUrC7RcUIOu5VPBrbvFfKFzVPkRV5zF/h/oXynqozbK4JXBNCV3Vw1V9o00NaanEDlxVoY79A6SuJVqeSLQ+NeB6IkkMz9YTifOlxDnSgg3MusIV40SElGJczxG4ugnL0CcO7iXHLAUIXLUZWa8Z5a53AZZ3vf++CYWrnm1oNhMMC1Tra5r20WcDU2WGxQknCyWDAnEcocNzmwLX42rxu8bibX7uqMI1LAxnae7Dwt6Bd/X1lgIHwzAK4gVFGOEj6gXoRjsbLHiOAJzQ8VsIXCf9JPRaD/rf7cC1lhberACusN6BwrUppMeiTnUxANcOABZgFgrXGItAKFjWSc3ifuY1jUEW9+l8JVH+UJLkgawIXCP5+D/9t2+z+c3bniMwR2COwK0RmIHrrSGaPzBHYI7A1xmBbxtw1YmRWQkEykcWegpVbcMkwSdT10yq7nxxRouBoxNBg5q+uauOXdMdsc6L+bxOxRo62bhtshkqXNXXa/zOUJQBG/LcT1d/RgACe/nqy3O5eHHJ1F34d0VxI/kik/XqRBaLJRxlpaxKKc8/l4vf/YPsXnwuSb2XhXSSQbUIlWsKNRhAq9oJUBXG4jMKBQFvsjyTCAAXak14TgK8MY0X3nla9Igp1VSbqS/qAFwDn0yNnnqZjfYBNllWTwGFVA4svFAKwCEKStSVSLsn8Ch3G9ldXkgDFRo+B5iXpZIhzbYHGIHNACCjeq2uFg9kdXoqESYjcc6iVjEUmfmC0JcqHfqe1iJNIW0BYLiRcnvBlPjGVK4ArgBVeQo1cMbvoNBO3Tb0cX3y9KmcffChxMuV9OlCeijs+lSiHupQo2V2rkNrInAd2za8NZW7ArDYJN8mud6u2D5cLW7kZPDrMxsBWAoAuMZI53Z1KxSJ9juLkfUATJXURSnNppAOHq57Vbg+37+UXVFQYYkYop0AWO0bkfOil2j9SP6Tn/+5fPjdH8giX9PLFhM+qiN3O2mLPcGUxBUVrlC0ErRBvUxFo8FkR3GIE/OwUfzjWKdmAnoAXA9lq6GFiL+n6POomMrTsO+UJRzIAYeLZQCdNgiqdtbr44pWl3GactesBXAwmvruikztVwqSVe05gFmqgaftQ3cyFvGx0cYWZMxfGQsPjO/Vk+Pn0dYJ36F4hhoctgFo24W0jSpc6wIerntNYzcVm47dCuzhearpxGpfAqDZQA9rwNX9UNW6QtPC6clKr1b7fbRkVVBp12qAGQZcR4Wzpeb7Kg6VwlBfK3CFik6VwxjLNL7qa+g+1N5+fIVFFzegzB2LZLXSMk23ZPFBBa6wcumkAnCtS4mhcGXRrE5SKFwBOsyPVj1prWggfY8he/V73ghc4wG4mqVAciJpYsB1mbOwX4LCWVgcUp8OTSdmITotNKcLFFCNT2Eg05ZtPD0KXK1QofqUvx07gbE/3KmDBf3n6uePAVeWYxy5Hr9/nVJxVIYH2w7tBGzJYApjuUVdJButce/8tPEuP6h9WheymdIPJaoB10PzfEuWmYwMIXDVMez40etipi2EdA1XKlGwyccE/xYK0A33Kt6fY4mxEGx900HkXWL0KirX+1oK3LYPfX+qcA2/g99Hix99juPfAjsBt1JwSwEqXLtKi/C5h2tjwBWerRUUrljwxX/3HJ9j9P8Yi2UYo1pmo8D6hNYtVoE2XcBS4LHE2QNZLrGonMjTv5yB613a2vyZOQJzBN5eBGbg+vZiO295jsAcgTcQgW8jcLX5wZjaSUXkoUOWBk+5kk58hmzqm3wIboi5q8N8MnD1o+NMIwSuIW4ZlFr2ZWa8TsDr1SrKxw7pENIqj9P9+8M69+tsjapZpPSqT+n583P53W+fSVFUBk57WSwyVqbN8oU0bSQlHsg3X8nFs1/J7vlvJS63AhS76DpJAOMSMQ9XAAtPc1ZrABwD/qt2AwCVGVPn6fFKs0UmRxtgMnhEiOTVswFTNb3Qf4aJncrLAoWVqtZUxWjgBVtn+mJLSwFp9oShTVVICRi6A2yumUYXwX8WkzowSlbwbQhDoX7K0qUslg9ksT6TBOoxVP5erSRaqq2AqoMAjjBpqiVCgadiJ/vLl7LfnEu930iHglkFJj+FxF0vy2whOdScXSdFXRK6wovz0YcfypPvPJXs9IF0+VK6eEHl3+BPyjbsbcxaVQhcUcjI2xUrEhtoaXFsE3SiPm6BVpxgC2fDIlmIG5SJ6msLoMbPA47B/5YFszBRBpSupCJwLaXbVCwOdl5u5Hl5KUWJysiqcAXIgt5yV0eyaWJZPXkqn/zsz+TRkw8I6uEjDLgF1Q2Aa9Q0hFFJCmVOKQmLH2l1dddQOzhULwwAV4CkQ4WrySMHrDS2r7BfHV/gGNWG3q+u9n21vrj5Zwpc9dNjQS8uIvDHC8LZv0YzUgOqps40j1HEFJ3QPWC9W3Cizr4PmDZVN+tuPEcgAMsEvboQgvR6Ba56TOEP2wiBq44j8IRmW2ihloeHq9oJVPsNlVYs7kJvYIUo6FPoK1CCOnRV6X0ibRSzT/A9FO/DYhD6VacaWO3/aCYYY6x564lqvw/GCk9THmAZIaHaTeBjxIwsPmZjFBaNTKGP/RC8EmyrqSosURBnwmzaVuC8rLo9Fa6NVCg+A99W90VkjBT34XhgKUBrE1oKtLQVgKUAFeAwxbDiVX4dsR9VOU+BK4pmobhetDqVOD+VKDuRKFpLkpxIslxJjKJZWc7iWurhimPQgjmIVdyjEJ8pvY/AwLsAV9ZM80Wbt+DfenvfPN7jjvXjQ+A63pvNK/wG2Hp0Lwewlf7rgYf4IXB0T/BbBomv7e13B1yFxSkJd5XqXgGuuoARLDrbghT6IQt8voKlwHAvvOPz3tcFXG1gHDz3D1XUYaGwK8AVC12ArrQUKOjjyqJZBK3q49qyaFbNjAcssMCXHZkksBKoBuCqhVLTfCmSPpAke2TANZWnf/lvvra2Oe94jsAcgTkC9tx9dCkv6m9b8prjN0dgjsAcgXcQgW8rcEXopsPsFLpiZAasc7WAfn4EkvcNfQhd7SbATekzvSmTPHXWdnIIXOnEOOHuNgAAIABJREFUaIzm2OTsWonIkYMejseL4Th0HWcbJq7AubdWcSEiGPvtZ7+Ti5cXVDEslrASgJ8roEIibR8TSFbb53L57JeyP/9c0raUkyiSvEEp8YqVr9MkkzxHsSOFNVAzugKV6b8JimchDXZB4ApvSAIiqDioWNP9qaIMvolBFXmAjeB8ePUIkxS4+kRRwaKn3Y/AFQV7AIJQMAtqu75BMZ+CCtdqt+GkL8pSiaHCxX4bnQQi5Y7gDqm36VJWyzPJV6f0cU0WAB1r6RcrTec22KqQu2F6Xw+V5uZC9psXUgHsEkBtpd4XVIwuM8QsZ/st61r2ANtdS1uBD777PTl58p7Ici0dLAV6sxSwXOkbgat50FKVqZU19IcwePy3QmLz4hw+gn9rgSMC1xbetvo7xxD8lyAMvnHwosXfUWVeFa71tpRuW0m1L+VFtZUX1YaTOVyrjMrlSOpOZNtEUka5PHr6Q/nOH/xM8tUZ/S3TBYqS5dJWNYG4VI0sskiyRStRXBJUo52w2A9PReGR1h8HPkIpN/U47cNzZ5sxxZQpXIc2FPSnKajxCf+0T187ZlxRYt82ulhqu0FEBWK+YBLIc4fFB1JGKnRVxRupGtMqd6MYmSpfx/HHAaQlf9sY5W3AgKt2KHspTHR1ZzdQv+m5KHDtTeEKIAofX7SbEbiW5Y4LDX21t+tkdhQOKFv1bQR8QZfTcTMRmHuQwwC2QmGOYlvWdmkbYIWuYPNB64RBza5AdkhwN6BL1ZYtuKmCO1bBv4+9tBRQ4AqVPlR0iCnVrhZ7Ah7GGcAV8FPVyA5B8bsC4laqRmMBD2IAWFWSm2Ifpi34Owrn9aVkcaPQNVU/YiwowE00geLUmwCBq411gMSdKVxRNAv+rWYpECVric1SIFmsJF5A3XoEuMaArhG9qqGa98J6h5DSgasOHR4sO2kC60juAlz1vnjbYsRtfUXfvy3jw7dy7HPM/hgWHnDsXpRRSfarHOMErA4lH+2+dI2y020bXuU87haVN/Opdwlc6Wt8BLhyEcSuxaTFoL1iwc58z+8DXO/aDr9W4Gr36cM24ovMxxSuXVvx/gvYegW4lgZcCwDXLYEr/c9x38TYW2vBLChc6ZWNBRn4+WNxPHsgcfJAlqsVx8anf/mv30xDm7cyR2COwByBe0ZgVrjeM3Dz1+YIzBF4NxH4NgNXj+AkPcv+qMA1UPyZxUCocvU0rqOluG+4PEMFeJ0KHk29DcSGky1x8hcQ2BHgehr+caXuTa2F2zDgyskFPxwoQ2k0iMM0hQM8IbtePv/iC/nsN7+j+uzBg5Usljn/3jEtPSU0KLZfysWXv5Ly4ktZSytnUNc1lXQVUtQAXBOmxwNQ6Mt8IDGpNbiaUT2GYlNQt2rxJCjoODkeYGtCOOsp1coXtQiSlnAxKVZoGzFcXku9NbWpameROqfgEKqyrkIF3z2rp++3l0zzx/vwOowXme4LtKdRjzMFrlC45rJanUm6VNgKKwGoy2ArIHHGz3rl5YTperUIinFtLqTcnhMeQvFXFFuCSXjfArgiZgBIgE5FUcq22EuyXMr73/2ePProqSQnp9LFOa8DlZsG2ghcrQCWxmgKNDR70ZSZ9tZ0Immtw0EDC9lDr4dfcO6NQmcANC9uQvAKkARFKyrHQzGshbQAYJGa2BC41vRwBWw9r3cEUICAGZSDUSRV08sWrD47kQ8++QN5/3s/ohcuQBTsKWDrALVkvS0kApjOU8kWtURxQWgcw79SMsOqaMvqz0kw3gO4Ik4dQdy00zlwBSzDZ64my09VReH3rZ0OzqpHANJtwHXwOAg6PwtVaQMGcNUxBf8e7QUIWbkwAdhqClScPUSXsPMwG48e6kuDrbQUMI8R2glA5RouTtjYMOqk/ThG4EoVugH+YYizgCrrhlWB+vzSEgD+gV0t8HCFgrwCcC030lUlxwiAfL4G4IrmhKJZ8C+2/h2lTM0HdEE7q+HvasAVgxewJRWntACACleBK7Wqdj2pojW/2LZFRXRTs1KUC+BqSJahxqIEVKUA1/BUVoUrxjO3a2BMOYZhvw5cLVMCQ6otsuE4a1PlAriySB8WLHhFVSmLY2Pqbl1KHwBX2FnDToAutkj3H4ArPFnG8Q/93j1cUwDX9ZkVzVJLAQeu8UI9XAFck+yEBf+0fQGo6LhGcE+V6/FsCreocfjDIYWDjt5ocCwtf/Wx5PA+O+1+rwI0r7vPvT5wZcO1O0Og9n8FIOyw1e/4qpkec+ini7FjTELg6jF9N09/d9vLFeCK4d7h50HqELuOJpMMP3e3FNDFCQJX3GPh1WyWAqo6nwL6Ia2eVh8KXe8LXPlEdMu1/tqB63DvtvvC4BGsVkrD/YLjCrJNKmaY0C6grVTdigXfaitdsZEORbMGhWulGT9YdEdmQtXQMgoqVyxu4QmAC02LtQiB65kslksuws8K17v1o/lTcwTmCLy9CMzA9e3Fdt7yHIE5Am8gAr8PwNUfpsPiFsoVPGUwnBCOCifLBx+KZtw13FPgqtPqQ4RzHXANxXdXvc7uZidweJwTaKsnbqemqcUUTBE2YEqDwgn4QyKbzV5+9atfy8XFCzk9Xcp6vTDPQS1y1bSNlLsv5eLFp1JefiXrvpczVNSuK2mhXus7wrQcyjBU9o7gxOj+h1oICPYBLEiVQsqV0pcUxZMIXFmMZvw8FK4EHINfpYxgFpDA05yVOQ5IOVQdqXKzFRTMosIVkAOAuARwLaSGn+r+UpoK6c5COIGK3ky+xmSQ8AgTQVWCIPV/tVbYKgAd+YnEq5VWBgckwmcxkekVliRI7Sv3Um8vpYKH634jZbmXgvuvJe0iFoDKWWRMS6Xt96VcXm6kiUUeP30q73/n+5KfPaTClcCVsEchmHpCjmnsV9uQtg5lgCMcHCeTY8k598dUFRvOV20EEAeFrqZsNSsBwFhM8nAeSJ0GGIMHMIHrrpJu30i5L+RFvZXzZidV27BN5PQYFSnrVjbgUKeP5emP/lAef/R9FruC2gbqa/hwYr9JK5InuSzzTNK0lD7aEwjH/UJSgc0CfuBHiZe28KTPB+/SLrBZ0GHAy7h5ATL1+vWfKWy1zhJ0MvVEvfr38SNuW+DbND9hgvERrOqF8cURU9uzXpwX8lK1Lj9iF5Y+olR2AsSaVQBVl1BmIuUdiwW6YKCpy3oMyuI1fXekI+EijJ+RH5+CRbUU0KJZXsYvjA+XIdA3uG21FIDNBCb9mOy3FfrYTqpqS99ktRQAmB2LuIFFsjAWgD2PVT1cAZYBcN1SAJ+BtYceCaADitsZcCU1x7nBhdnOhRYiqp5tGwBXMB38G105sCdh6BVwu6UAFlbUi9qAK8YrG4dU+Tuq8odFOyol0WSx8NDRAgHHDl9jLlxw+1hsSEhnobRvWiweqC8xFK4AriiWpZYCpkCzwnBeTFAvoHpei0C5ikWfM4lPYHNyKpEB1yRFEa0lF5CSbGEerjnHTRabi7UwntozqFfwdW4Yfs05Ngx03tqsZXDQVMHa+HgNjitab4NdQXc7+qsfz2ARcc3Adx2YZQFFuwP6CHjdMQXroZMxgvEazEBcNXtM3TrdwiFwZf+8buC+LRBv4f1D4ArBulvOMEvo8JLa4443i1cCrrTZgKVAL4L7RwBc2SsPLAXwTBeqW7/NwDWMsy736tgcWgoMYzuAK7ILDLjCVgDAVcxSoIPCtVDg2pmlAO8HuGe6pcC+lAq2AlhAxZ0H2Uh4rskfSJ+uZbFcSZ4l8p2/+u/fQqubNzlHYI7AHIG7R2AGrneP1fzJOQJzBL6GCPw+AVc+sIfSi8FCYBp4ijaOzAvvOim8ClzHx2Df040KV/vQmwKuOoGbnqMXBPEJogqSFH5otnBCBfD5+YV88cVvpSw3qh5jxfRckliLrdT1uVw8/7VsX3whedPIKYogAbCgGm7fSBoDHgKMaTV1AlfaC6gaRYthAQ5pNfU+xn9R6AcyPfWL1M96YRr819ASwCr/oeoOTafWyeqgQXWVoFsPINW9b9W/Ego5qEBc4VoV/B2FrFi8BpOZLJUoteJXIEFMr1PVKtQfgBMZoOwS6ta1pItTSdYnkgB6ELj2UtOfEt6IrUQolrPbSLm54IQHadVQgULNBy/KtI8lj2PJUagLtCVW4Prixbnsm0YefPihfPi9T2T96LFIBh/XXNV1VLmqantou1YkSa/86Ec4tEadSV9R9nhTGSpGu9q1JwmjmhWwFeAZMaRnK3xtO1UydrRoaKRtWqpjAFxbAldXuO7kvN1L3bdMlU6Rit11sq9a2XaxLN//WL7zz34sJ48+kqaLCFy7HsU/Wuo7V9lCTvITgtoo3kkXbRW8dbnEsrSGDtiqbRlp21C/ui9qS7/KoD+gDZklweidenVxQyFIiPLvCkau8XE9LHB2DWhRBaJeNaTVO5AZQAZhq1pmqOpSlZeqcj0GXA2+OnD1UISQ2cY/TusNWvt2YwJc6B9N5z0JJtoTrgVS5q3idQuVlVbJRt/iogZ8BJvC1MiaXq/jbi9dG7FgFkEljwMLL2qLgOs8AFdTw3lBQMBRLOykGFMGWb8CV26XPsNajAuwln0TSldyZ3hDjgXEPMYYo6A2B3DF4hFtGqDIxu9Y5BgUuKqy12JLpuw04Ipjrmr0BVPUA2CgL9GuAEp2FL4Dk4bHbSECD9eolixtMSRqH8EV5sIAzsfAuRfNosetKlwlcuB6KvH6gcSwOEGxrHgtSXYqoaVAkq4lxrjLsRPAFcpktWYY2tJRPgrVMM7dl+6sAfn99B7A9fDR56732psemY7aB4QZEIEXKMZeh+x+b77rMVy1EfCjGseQ6/npuMAVnss3GrjaAsVgO/MGgas/j6J/XgdcJ70UC1KBncC3GbgyS8m7mi+aXQtcYdMSAteS4y9fGHvNUoBFswhcG2b94PkPC6rwmYb3elmhaJZ61gO4YjEHlgJddkIP1yxN5Hv/2f/4Ncxc5l3OEZgjMEdgjMAMXOfWMEdgjsA3OgK/L8B1nAKNl0PnW1fTHnWC/rrQ9XCPU5XrfYDrmxC9YBuDuJEiMCs4QyAHJZ5O6JXwJFTgbTaArp/J5eVLKlsAW5fLMyo7pd/K+fNfyYvffSrRbicnfS9517DSNuBbEsWSo0ALYAi8JS2Flv6tmNhThad+kwSugA/4HQW0LCValXVjhXS1Ggiq4jhwNT9DTSMfRcWD+smhshV7EqpbobpTS4Ee6bwsXINqvlBV9qpASxcEzVDs0osSxcW6VvZ7WBDAqzaSOF9IsjqRxckj/jdKlwIwRQBjyqkYZKfYSX35UorNS+mLLS0G0BbaVM8xQ4q9RISuKdS+kchut5MXz1/Ipqxk/d57BK4PnrwvUb4icIV1AQsaWWo4p/DM8NV0av2ZAldXUnuxoslk3wEVIZWqWNVvEpMxgGEFrioNRIo0/DQb6Tu95lABdxX839Rrsy5rAtd+X9Mb+EWzl/OuoHoJ7YO8s2llDzVsspCzj38gH33yI8lWj2kzAIUk1HdZEskyTWWZLmSRLAmhJN5KF+14PaRbiHRLA0iN9JEqcxDRvjcozWuhwNVTUkH91MNWLQW0fU1ByBSAqCXDEFmH+dempAZEYiJTcm2mXaEjHZz7pQJRryGAqytqseDhMBTWG/73EbiiiIz6ixp5HtSgVNVhAcCAO7cfntNwyFaADnExwAdAeBtwVX9fVUtR4Yq2QeCKPrOnrQCBawStFtqOKkwduAKOon1A6IZrQlUt3QoUuOpLLQJw7GpVgrFEVa6DXy0tC3y7ulBC4Ero2kvNSujaznXBaXpdMS4pcNXXCFzVJsWBq34LHrBQzloBMNsU/lbXKIqlRbMYD6js6T25oM81RNcYiwhcXeGawpIFvq1QuFLDan7DClyVg9s4aArXKFpQhZasTiVan0mcG3BN1gKFa4Jifu7hmq61UCEBqwJXNeAYswiOK1xZYZFnNym19waB6+FD013h5+H3boOueq/HYph+k/dG6wc37XOqeh87zkThOhkjwiMLlOSHB/wNU7d6TGjFYQsKULhyUQH3hzescNWFEfiBq33PMYWrA1cfv2Pzqw6VnvcB1re1sW+CpYAv+fnjzVGFq/k9q6VAyfEECleMtwpc9wZc4R+vRbMiG5NgKUCFa1XR/gf+rfDq53XGM0m2EoHCNTtV4Jok8v3/4n860ornP80RmCMwR+DdRWAGru8u1vOe5gjMEbhHBH7fgKtPIPDgOkyvfbIVyl9DP78grrc9lF+9BKqcGcCIfcCsNq98/CZLgVcBrgNMOtjDdcB1KIFLBZVPaTCZR6pqT1uBZ1/8Ts7PX0pd93KyfiRPnjyWfFHLy/PfyLNP/1HqF+eybjtZwbsV/o1QJQIeoggUFJvwY0XaK1UZWukbKlaCVUBWwgMaUEqUKyyCjYBWWlefSqIAVgLHZ7UKuyq0ACxdyttLZ56XKnr1pE3WIDeFpnpLdk2pdgJVIYLUdaTeNYXUzZ7p6wA9WbqULM6pLusxMUFOe1MRhDZQueL4oXpbriU7fch0XkmhPEVRK6jyNAU8Rhrxbi/VxbkUFy9Eyi2QtrRZJvVqKbLIJUtiybtesDeog9E/d5uNnJ+fy7aqZPn4PfnwO5/I2ZP3Jc5X0sIn1vwjx2JPtogwpMuHJWF0NcELszlwdaDnEzkq/ujRqlXgkcoNxTJgq4I0ha2QB6IwB733AKkJXCvGpWZxoFbqopVuV4tsKynLQp53ezmXkspflgyCf2XdSAnHguWZPHj6A3n40XdZYb3t4c8nslwmsl6lskgyyZpYIvgr0DJgJ32M4ku4rkuRFt65QFOViANXgG9YCpg6VItkmW+reX3C1xQFj+BdOSj+rO9cmbzfCGNv8QKc+Lkq5dRE5OmPIxmAQ6i41S1DjzFU4aqiC1fT+gO9R7W/aNEsqIDVvkPxbpgCbCnqBp3c+cSsb/3sh8UXLixwf4b/bGFjOi6pwtWBKywFAOlhJ4B0VhSFqlEkDqqqplTQR69XKM8V4MEjWj1WW1p54NzQ95XxODBFyqwBQgJXLejFdRvYlxiMHmCrFXejsrVVmNsAuNa9NK0WfvO+wDHCiu9h0QPewQSuVjQQqtCEylRV1Ct0xTiJIUOPL1xQo5IWwLU24Io0Xy7mQD27kBQqdWZQl1KbwjWNW8kNuKYEroa76LkbAH/LEtAFFdgTwAJlLfHqVG0F4CtNSwGo7gFcV5IsFrRJSdKVRKn7+zpwxVqDFc6iP7A2g6tp4/pGCFxhZ+I/+JWQhm1r/Pur3z/HfnHf794Fvvl912q06bnd4Ok5bNNsBLwPePFBVVhfzSyxXnz9k1rQma6OCvd4wHsDX7nJUsDfm65U6OKNH//dLQVsYQT3mxuAa2t++/4s4wUCv/XA1fohYq63A19Y0nEZPz7u4Z7awcIFwNWKZuHfgK5C4LpR2EpLgS2hLO2CzKedxSkL+G2rJzsdtqH2T1EQ9JQ+rgSucSzf/y//5zfQyuZNzBGYIzBH4P4RmIHr/WM3f3OOwByBdxCB30fgOkwKw1mCSSLNyk2Lq1AFN5323G/Sp7lg5rCokzmHFYPGVo8qLJp1CDKumzheB1ePNR8/G59YEhUM2ZTUkCmKpjefpetTWdbIdnspn//uc/ny2TkS6eXx44dychpJUX4lX332qRTPvpRlVckq6iUDDOs1TQ0FZxZpJrmp1Oi3CBWagSHaCli1bxTSgu9klKWEsIBFLA6EzxK8mPoKoJZerwqgVJU4kgFeTvUeCGfsqmIDHHTlHdKdAV0r/LeWuEXhGvWY7OpWYIKQp0tJ+liqspDd7kLqeit1tZOqrAhNzk5PJVuvJF2tJV0+YLGaHiBjgERWOR6gcreV4vxcdi+/YuEKqF6bLJPqZC39yVKWaSZriWUB+4U4pnp0v93I5eWllH0v60fvy3tPfyCnj55IlMNSIJMOAMzAG8OgxbWHc9cmPIUeuOau8vQAsR3ZP1xpxPRwevZ5cSNYCljRLPNzbRAzeNs2SPtXD1evbox0xKbspNs10u+0gNaLbi8vo0oaKiy1yFJTNVK1kUTrR3L60ffk5MmHkizPJEmXslzmsl6nssxjSbpI4lokagCYWunjrfRRoafX5yLdSjsXYCtfCERqwBVtRX09x74VFKpCHHtP3w8UrgZVtIOy905gwmE/8zHCC7lNxowAuKItqxPf1R8FrgZaCQ/1gnYErlB86iKOKpuxHf2vqx7RX6AqV/jqfqOq5B33Nypcx3OzcWg4JIPCtPZQqwJVmwLG2bFPTiAErlo0i6pn9jMAV3i4YiK/MeBqCyDmc6wqVojbHLjiQMxSAHiP/smqbtUiWKpu5YuKUazBaPEsRcz4DpR4BkLbjoC1xn+hoCMINVWdWX8w8vZ9+kMStmbqqwwPVyympKOiWBeltKCXq2d9fHUPVwWuOO5a+r7WIlhQz+YLyZIFx+AadibwWYSlABXdvWSAriyWBRWmLxQ4cLWiWbF6+0qvdi9xupJ4rcCVntLpiSR8KXCNF/BvNeCKsdbGTbcU0Mj5QDIdQv3e5bGdtNzAzsSMHMze5OsFrryet6xWXqtwDcbRcTvBH62gmRNp3tuCoBzb7THP1rG7cSCzJJNvBnK9Alxp0ayLl+PSnsuDPdd9ClzdduGmyzDYftBWRBWuXHQxuxG2PVPVcoxHk0c/ekMKV9/+seem29+7/lodf2bUNqTv+Wu4Ex+1tOK7bitgz5Me1wlwxdjF5xsvmlVS4QrgisXkvt5JHxTN6uqtQllAWstiAXCFpQCecdxSgPeUfCXR4kwke0jgijH3B7PC9bomM/99jsAcgXcUgRm4vqNAz7uZIzBH4H4R+H0GrvqY62hDKagW3TV5q4WUnzMgq2+FiaevHndP/XYViE5oxu2MypBw2/crmHXs6GxKN8iWOLnmg3zw8G8HMRTGsenVdrOVL798LufnG07U8wWUWVu5+Opzab/8XPJyKys4AmAGC6AGtWaayCJdSEZ4Cs0aAKsq8ahUpZIVfFQL0iAFGioyprvSZkA/41YCTBcm/IEaUb0dXaHr4FUvV4C4OWlTSIO0XgBXVXMAFLo3aUcVKtSuZbmTpih5/NDVdlUrL188l2dffi7b7TmhIiAjfB2fPHkijz94T04ePJAUvonLNYFrh0mpkReAKnjS1ZeXsnnxXLYvvpLy4qWUu53UOPyTheRna3lwciZny7WsFwv6OzZtK9vdXnZFQZuF0/c/kMcfPpX1g4cSZUsrMEZ8E4BnTwNX0BC0cMZEU2i1PbkC0NuJKtJUaaQTYKhaaUzJeLmtAL1cDV7DTgA+tACueCEuSENsKsDrWtqqlaaspSlqesJd1qVs+9q8baEKRGp3KzVg5+lDOf3wqTx48qGcnT6W5XLNwhxZBksKKCdZD0siqungpluIiIHVPhPp4NUKGIgPNZYyDyCpf1cgfTDBtcmrQ0ubCmtIAtiqKtGxs5JTHfST8V3disdTN2WFnLyzH/Fw9Ym9qlbNSsCzxg24+n7dRoL9gJjHFx60iBMmwwpcsV/0H+3jqlZUdag10CvDxADeedxalEuLK6mfsgJXO8MD4OrtAmCRVg9MV62lr+HdupcGyqlqw0m+HoNVJae9gbYHQFGoRUeFqxZWY9Es82FmYR20/AG4ArqqJ/RQtdtTlAEgLFUZBe8IXGsA15bqU1oUDJYC6BtobzGVs1C4JubjiuJ+CdTs9A9G3DUJn+UGUfiqAejQ4/ZxHdCI9hrYH8YaqTn+ZVBr5/BBXKiHK5ThTSFRX0medHxB6YrPwlaABca4SKFRIZDHtaWiGy+MlTn9o1OoW1cPJMqhbFXgmuK/OQr8LSXJoXJdSAS/bOsTVM4OrXb0ZTkEhH7dJ+pWdqmxdyB7ZLhn3vEWeZfFzDt95mB/Y7+9/kBc1T2C8qv3eIe2Y3O38WRy8x6B63Vw8Ubgegc4fMdwvrGPTYCr1i1UP+RXAK4OBG8GrmjfkfZT+h1bn7V+OXg8h8pj2BSFwNUXnTB2om+El3Gy+GrhOcJJr2tjb8NSYNzm9J40nqKfwPRAtZ/qPcUVxPq7u8cgfsg8QdaJWQq08Kjf08NVqo20xdaKZqnCFcUOsUgOyxMqXAFd6SuN56WOz2BJjsKgZ9LnD2W5WnFR7wf/+ezh+sY627yhOQJzBO4VgRm43its85fmCMwReFcR+H0GriMcsWh7sZPJXMuKufDDAFSqmnoTP7epbu6qcOXU28HPHQ6NEz5OrtWXTT0/VUV3CHtHGDx+vqpr2Wx2crm5pOpzA4/RLz8T+epXsq5fyoK+rJCfoKJ8L4sokWUOr0L4jSox416pFtPiWEBTKKiVRoAZmUR4AbjGqXQACoRHMQSIlvJtIMhALPHWoMg10IpzosecTWYM1Gh6PIrkwPZAVXjupsn0ecDCfSH1rpC22EtbbqXa7OT8y6/k/OU5rQiAnJoKfq+1LFdrefLBI3n03hNZnp1KulzxnKCgY/o+YhFF0uxK2by4kMvzl7J7eSHlxaXsLrfSdJWsTlN58PBUzk4fyOrkTPKTE4kWS6n7SLZlLWXXyeJkLQ8/eF8evPe+LPB+lhOkQRWs0FkVwATUVEG6x6e+p4xGIetgsjC0l7Hh+CRQ4XQ9qK4Jqc2jlV6uljpOWIUK6yyWhUkeCmY10pVQDjcEr2VbS1HXsq9qKUotEgZehvMrOpESACxJJXv0UN77znfkow+eyuPTB7IAEPKCNpw/Q62osElV6AC/7v+BNqfFfECJ2brNe1DT4IcQXOm+2nZGUO3A3vY0JLbz36Yy0n6kmwrWYwb1uoNbBZz2Qet3+iXrd8Hbvi0WQbM2rV68OsXueG17tRgwuKAKVrXjwPWHApXAlapnAw/83ccJ6w9UiN4+YLiKVqGrwkwqKkPiPIyJCnEJSwha1YYCtgGY7EPZWqFPVVvpYbHBYmWf2lppAAAgAElEQVRqFQCIgx8sMqilAKxBiBUliuDDi885cFXfV+wW7Rz15ahwtSJ8WmTPi2WpZYACV/0+oCtsLPCCTyGAP4DrqPyPaIGCbRKyZvBvxSIIlKEoaAc1qcYd16Tpe2mgojXVLIrX+ZiM/gHgWlUoYoOxp6YSN0chLgCMbEHdPvtOXdD/egHgiqJZMdTYrmil1NzGT0PsVP+r1A/+vl0CS4ETydaPJF7Cw/VUUni6wmYA/4XSNUdxv6VEOcZZmnqwUWtRLlwD3Z4tFwzt0DuNt5gRuFkzCoArW9jtTWvSD+8CU4djONj4gKWGtdIxu8GvwzEN4kSNfmCREB7cAFvd3tzzVSZeC7rPSbc48qAQLtrc+hwRqutv/fDb+cAx4Iq+OT4HWfSdGRoNHJ8lxpR3uwVdc6Do85ZNgf4Pyx+3GoHXMxf9pl/FMcBnHfY76uFsi042vPrluTY76B0AV47pRzrD1b+F9+Cwt109SHdQZnYQrQUw7uvvel1UTY9nFfizxrQT2CtwrXci9U66ciP17kKLZnX1YBeEYlvIUAmBK+1BEihcc+mzBxItHvG5B8VQf/gv/4e30/Dmrc4RmCMwR+COEZiB6x0DNX9sjsAcga8nAr/vwPUw6uFD8PR3pSLKdqYFiO575W4CrleVIMcVrvo5fcRmmucdJrmEi5Qt+rkYbjQFnNsfjI/5BlHcZoB+hb0AvJZlJS83W/n01/8o21/+37LcP5PVIpM0y6lug93pIo5lDc/AJKfqRCFZJ1GaSJxR2kqIlUpC2wHA1hi+pIBtBK6J9Cmgq6UR2qSWKjZL/VUq4NAJyCAelJlQc+qFA3QB8FAY10ojnYE5nQjqcUjdSgfvsn0j9fZCipfP5PKrF7K7uKQS7nS9ktPlikBpt9syDmkayWK9lHy1kHS5QGlxpjEDVmFSggnq/nInmxeXUmz3EjWdpLBDrVtJ0l7OzlJZr1SFCSMG+Lr2+UKaOJWqT6TLMlk/PJOH778nq4cP6MMIIM3CZm6nQKiqXp5UC3sBKFM/ajv1CVkwSdY/D5PCAajAf5MKV/sL1Iq0DtACWcj9pv8q4KkrWqHSQ2EgFNooK+mhbG0AjBvZIV4linHAJxfFqyIpu0g2TSe7tpNotZQn3/+ufPeTT+S9B49lhYJl2DeUN0EiP/x5fSGgxwVzfshrHCb0hj3TvH9v6KwEV5a6P8bUo6aJ7QwVIJ92uIm5Jb5jDFXB8PCR0DhghN0hcA2n1J1ZBXibHHOU1c+VkXOYTqCKI9MUd4eTCaArHUFcDW4wyMYL7fxXgSvePhxC3CNWPRIBXb3NhTpY/RbHTCqh1XYC6tYIqkyA0mYvVbGhqrttdvq+AVemDZvaFcAVgir0GaSm63lZ0Szrw1BeE7jjWlDlCgG4AlL3c/VFBWzb1a2ukNXUfyizoeICYKgJYc3ZV/stC9epFy49mtOlpISuULkCaEMdmtDmgcAVylkHrhCEqfEuxwxsv6qwGIHChA1qBWoxLsDPbKm2ELUW74v7Whb0cIW6lXJug9JwUnSFq6pe4YOt10xtBWAxgpTfbPWIlhwArrAVQLGbOFtJkgC44m8ArqlEWBwzSgjgOqQKABgfKDe963gb8Tbu98Wwa/mQe997422ZJIewarjvhY03IJ/HoOtkGw6LD/yZhz6oN8vRpebArWYwBhnXbO596hMgawd+DBYPOzg853vv+fgXjwFXL3BnvV6/+JrAVdXtOiZBUYlCivRX5nOHFujS+7hFyC46fJbZRw+A62T0PyKt5bF/o4DreMQ3LT64ulVX/hSyavHJ0eKFTzewL6kbiejhWoi0e+lqfQG4wlag3l9IA+BqlgIsgkngquMVLIBoKYBDS2NJ8wULZsWLxwSuyPD55K/+7RtucfPm5gjMEZgj8GoRmIHrq8Vr/vQcgTkC7zgCM3C9GvCr0HWcAlHh6qzqLnTzput5g3olnB8c9YG7ZgZ2l0NS4KqzI/WoNbVaOINzjzCbSWkKvhWTYXryCJ0BGX7zm0/lH/6v/1Wi55/KyQogAQWjOkm6XpZxKisqxFAtHf9rOXOFujVKvDALasmnksNOwNN1o4xpbH2SSEfYCsJgVdvpb6kQjcDAoMMIsVXdqlDQJmo8X3jCKXDtobb1ojfuxQfA1+AFDzmRbr+R4vxzufjqmex2BdU0p2en8mC9JlCpm0r2+z2LQeF3qOQUKuvkR+0PAFw7KVAwa4eqwb2s84Ws8pVkUOfksSyWADu9FEUl26KSCsADhXkWS5FsQe9FqGdXZ6eSrQBPVJ2mqcSK3NV5ERMvhWIArizsw89A+apgJqyAo4DM6YGCTFXAou6RFckyuhkBwAK2Ur2IIhtaHAnQioU1alW2qqVAJV1RcsIH4FTBA7guZVegcBYq1qsib9/2sqkBYzt58OEH8sOf/Uw++u532BZgwYA0R726pumhqtXhnM+Y1f5AL6ZPxq92PAWH/nO1A7HtGCRzKwHfrPaS8Ts21x2LCo2CVQNggV3JQLB13+x7R2b7rsaCQnlQ1A3HZGiD9hr6uxePU8iqKvEYfSZKCeISftegq9kZ6HZ9ALu7wpVnb8CVlgJWMErPyFugyhoB4d2uA4AeFxv+o4Cs5X4jdbGXBkXpUGSNGQND+UJVnqMNAbbSr5HUWC0zqOJ0taqpPU1xiGEB/qpJGgBXnuro4Yp7He0I7IWFAVhfKHDFPqFyVRW42wkQ5FhRPywYAbjC0zWBn6t5SKOQWdtHVOZWUMq2ALwKXGnLAc9YwAsoWNGeIyhXtZggPBETAtdIxIFrV0tuRbMAXAlZ0eY5bsEmo6MliBYe1LaiC4EArqnI4gGBa0rgqoAVYBfAGOpXWAyg4F4M4GrZBWzfQcVGFM4ar61lFQS9x6+Y987D+w7rmb3qz7AGpGPZdZkkV2DrAPptQWQAxa5aHxcrw14/bCdwEOL7wYfCRVEFXWa7MGQPWJ++flh51SjY+DGq581R9/rtcEHMDvq69aZXPorxC1eBqy4m4f8chgbDgC1EjWH0lPchRDc8u4zAtTfgisJ5tjhsNjfDoGsbpM+yA1frD4ene2xx+10B1/tZFBwue03PiPcfM2KfAle9v2PMoMK1rjnOxh2Aa8FFr75S4NoVl4PCFZkrGKOxwArg6uMioCvGLg4HUPbneB45o8J1TYVrKj/4q3/zGq1r/uocgTkCcwRePwIzcH39GM5bmCMwR+AtRmAGrseD65MMvDukWFNBOlWRvkoa5LE9XadyHSHrTcrWq1u8C3DVOaXPiG0KeaDYIZoLfQoMUvK7LNIT+Df2IheXF/LX//v/IttP/1ZOMgDEBUFL2osso1QWTMMNC7SApSIP2IBrL5LHgBimbqW/K9J2kTIfSQcJG9R6tBYw37KwiBZBoilUTV+oVccVKln5HOkAXFU3B3EaFWoKdNSnlAWiyHJQeCKWtCmk2z+X4uI5fVThwAh1GyuWo7AXYQcK8DRSFnsp96VUBbzSACY5I1XoopItQqt8kbPgBIqJ4ZwwoezhaQt1a9NLhe/FieSLpSyWK6b/wm+RhW5ygGuo7RLGQhHAmL/LCuOW+g3gpo6CqvxF6rOrMEfo5hDWQJz7tyKGLagogoE5nKpZWXGePpUKXDv40ppvK8ASgKwD17bUQmRI4y4aANdqAK5IH+/6WHZNJ5f43HIpP/zxT+UHP/mxLE9OpEP8qprxc/+/YVI/LBaMKaYDcLUuEVZMHyf64Uz/KpkIgauyJ/u8KeUmCIrNberGyNT44VvBhJkQcuyr+q3wuwcEgvBUfyYQGJeZslXrm4SemhKuildVgsJSILE2YKJve18hju+dvnwHA0Z4jpPFC2ybabvm4XoX4AqFFWwFOgBXKFx3UhVbqcodU+dZZI0z+RG5ErjSUqAbU/yp3k3YJ/k+/VjRh02PCtgKSBrHBK4sbGVVu7ltKKQdtA6ertpn8aKlABSuLMSlMkZ837fjyt4kzmiLEkOtj/4PuAkVPouyYX2glQpF8ODdPCxiqMIVthpUuCIWSU/lLBSuULfGyULtBwBc64IpwOrhirbfEJ5oIUOFr4glR22cL4uY6T2JvrEGXPNB4QrgeqLAlSrXE4WuBL04fvX2xY9aCviCi/YPb6WHbd1hqAPXYAgy64d7PLTcE7gS+h2RKh5bFDl2VMe/PRba8n6gY4Lbe4Tv3+Ncb/iK9ogRuPLaHJNi+ljH8eUdAlfeIyItRjfIWm9XuN7k3+rtZwCu6KdcrMPdWovjcZlNVxYm1/sQuHrfx2e5eHgAxz307wK43vR8eN/3ePYBcMX5pYPCdQSu9GLFohaAa1sSuLrCta+3XEyGwnWwFCBwxdhaE7LCVmAArthpmkier8xS4LGs4eGapfL9v/rXb7YDzFubIzBHYI7AK0ZgBq6vGLD543ME5gi82wjMwPV4vEOIpZMBxxSu7HxzStdD6BrC1gG6BId528QlnPxe15oGD88A/Li4T79jfq6uiOP5m8rOKnIr46S+jsDib//P/02e/d3/Iau4l8UiI+oDcIWH68JTcxNAP1VnKXBV5SV+FLimCo0AXKF0Rco80vMBF+nPpqpY+pX1ULeOwMkO26arWhRrKA5kJT5aQAvzxGQKOdV6iRVjQh4zFHGRdG3M7ecdJisX0ldbTkKKtpG6BfjomY4L+KtpxykBZbUrZH9xKdVuL3UJ/1Kt8guIs1gsZHWyluUahScy+lMi1b5i5XKwj0ySNOd5wytygYI69FlMpYdfJOAI92npgywaNnqKerqlVxhHZIhNDCrDCxcvv75Mmx9gheq3FOxoGifOB6DKQQNINCEsLBfaipMzWAkAuGohMvXIpOK1rhWY4ve2kaJuZFOpwlW9LOF5KbKrWtnUrTz++GP56b/4C3n49ClTs9sKhT5atq3jixJeBM3O5kAQ5MXKwvYfAsSjgCZQuOKccf35E0NVq42UvWCkofr+kbRfXcZwgjQtwucesOO2XDunl0D/ZWq9UHWLfeOSD/nR6A9YlLBvUBkLYw7AQG0nfEsbAQvTDeSXom8aJk6GCMPuw99U8Wf97o7A1ZXP9HBlcTUolWE7sSNsrQFcobRCvwCp5OGbVzaBqxaxwkIEFKf0joWlgBfUIRQAiNT4qsIL3cM8V9kfbTGCatsAuhqEUairRawG4NqgX6si2OGtFt/SuMJfGv0T6nICV3pSY9XGgWsnNRTfOGgAKWsnClyxn4qgWIe2mOm4SbrSPo89D8C1kjyGhytUpzhP9ZmmrhCxxOKHLYjh+HCsPjrTUiA/k3z9WOLF6VThmq0kStcEsMliRZsELmANNxT1imVzCRSuut4wXVw4BK4ht9fU72tkjNfdkLxzBWr9uyhcCdWutODxD+62cttuw6OdqFqDvq1R9i7v/fOmLd/vvfsAV/JZWxi6316v/9YVhasBVy+cFS7eDStOwQKuK1xve26ZWAoEwJULklwPdUsBHc90e3p/gNJSF0b0xeYUNMqvS+F6X6h620L+VeCqqnwNChYz9R6NV4SFLdyvB0uBQqTaSltspAFwLeHhisUvzVjB2Ip7+mgpUDP2sICCNUmUP6LCdQXgmiby/X85K1zfdJ+btzdHYI7Aq0VgBq6vFq/503ME/n/23oRJkuy60ju+xpJLLV1dvVQ30A0CYGMHSZGiUabfIGlspNHo7+kHaLSYUdJQHBpHQ1IkuO8gQACDRm9VXV1VucTiS8jOufe6e0SutfWAHM+2tOrMjPDwuP7e83jfPffcMQKfcwRG4HrJRuMcuaj5t9r+WP9sCdl2qM81r+XTAFfbZFykydl+wYvVrgGDbBNtSg9Th3YsZ7iNjdf0A9rGyDbnUlkl1ln4x3/zx/jJn/17FO0KsylVdrQJSFAiEXQlEJFnYO4KVZbES7FnG3o2vsgSglprzkOFK9WabJhF4NqpWwUczUrAcK9vvDw0poQxdasjYtuA0QcOBkvD/1Wl0bJ3TVzRaeXAfHqySVFsauSbBdCsrDSYQEWeolbaLtCYAGVRosxyKT5XRydYnp5ivVhhtVyhInhMgOlsir2DPUzmBB+5FHxrljVTsZakKDI20TFv1jRl/AprFCbY4cCZ5o/RiTmaJnV4jufdwz2xNidujBNtGawUPPBC30k8IK3FLAAVgevGfFQdxIIQlmXTNTdw1hCLnZA74MqO7LQdIExTOaPZDJyu1zhZr7BY11hX1riIneKPVxXWSPHOL/4ivvqt7yDZ28eSJYxVpdc14OoTzQacDXKBNIOFUb58ZpPaSZgG8NLHSj9TetSirta+iRdwtY5N1kNoCFw1ZBxWd16qW04NXemxdFlDsVrXcMuAQM+lzNZDM9vtPDrsOsyEqCu9jXf9XU3jbCZsKVw7Jbj50urvwdo739s+hhZTj4qHpIuMA9fwb73KUsCAK7tdN/JwxYYqV2uaVS0NuvL/Dca6CWuo2AK4ylLAiomtgVhmqjpvesVmd3G9zWkk6YGr2wpYqb2p3JgMEHj1nzmXqTYlcJWKiwpX9yqUulV+kFyH3LaE6xeBc2b+1FKb0yKFCZuNA1cdk99hsmAxVZMuNo8jcN20UrjSpoDek6ZwJXBlmOjhukDShocrG1nRP5EN5pgEaayxjTcd5FU3v9pYxxN5uKblgZpmmYcrLQT2kUvhOhVwNZuBqRqBnQGu/cjyweAD9pxbjt07zvqGB3C93l1qcM/aLe0PpefwIYObWld5EvelDsLF/Oim8yX60O175i5s7XIrrgC2R7882BpH31W4DpMwux8rIg4XVctc82PIhQ/rPudIRW33ft1mOtgdiaXBR5NzgKt/zLj4deQAZPNU6lneO6g6dwW8jatYp2xcmp3Kf6bAVWbidn+kwtWAq6851AWrwmBlHq5UutJSgFYCXHtXJ9Y0a3FkDQzZWMvXbVkKxLrIhDH92Bl4Nc2aAcUhUgLXOYErFa4jcH3eOTY+f4zAGIHni8AIXJ8vfuOzxwiMEXjJERiB6+UBNnVH/5jufwcbDvNBPb8T7XUu33kbpR6sDhRtvZjuOof1czr/ob3CNUrKyWW8G7Z/aN/WKHU7HVOauGNolOtxU/TxT76Pv/uD30J7/BnmU5afEbamKDcpJmoexTJ8NqBxuET1mDxZCU9NqUVFKxV6UucJJrkKlgBWECm8JE0DGHHSTxsDT1Z2GLDVgKXBLAJXbhkHwNXLFDdStlqJtZrseAljRh/aDZV49H41aBsQjY8nXOTjiyLDJJ9IDcpu49VqiTVhooDrWq/NEuLJnH6sVLFSL8XGWl72uGFZIBVvBlnV9kteuaaw67xEw4Ih/GttJ+5NdbwruyuBhiIzlZxG2fmg0VjPL6Lbi70/Oy8rxZblrnwWqHC1skMqYAhF5bepjZ15u1ZqRETQ1iClYlB+rgSuK3m4ErZWsk1osKganKwq5LM5fvHb38ZbX/4K6jTDiqBWoLdzbt2mgVLmevn3JcDVxoGjigvKSgNcCgaYKNIKeAVc48fe25WHa7w5Vjezwu+4E2tuq8P7NcPHrGdstrR5WyC8V7hGMsI4T3hSOpbxhIclHXolplSuVIE7LIxjOEv2TbmPdycYHbSJNzVQ9mkMehdwqU1l9zHU+/mcsEXQxwlhPb95Ldkpm0rvJWoB1wWa9VJ/G/pJdzDUoaU10tJsdUsBg5cqe1XzLCtoN1tnU8zLUoBJIPquBiQPhWvAV85ReatSjWrAld8CrvJGtUZZvUrYoKvBTarPJ8gmJfJiInX8BhnaNjHPWTb5oY0Ik1B+75BvbGV+sVyV6L0o/1Up2QlB6XfNEuo12vWpAdeska1AmtBXlu/XvtXEjipXvSqhcHQmD0uB0oDr7Aby+QESNsjK2TRrioRwt5gjEYCdChrTB3pXeRhWrsPfK2kQ0mwfI2FjsHuHMci9ffe41g3LeZrffnxN205inoGs/W2p91PuBrpdALtPXH4+Z5Oe9vguv+Fv4CqV5rXe5xUPsve/bSngq9KLOPxTHSOguQFWW06ZUCB0lT/yzoejPmHUv0woXHeWljPnofEUiRHej9U8r7EUqTfIU0JRy5/9K89yn6/nKVz/uVoKmKKZa4krfL15lt1h3P+6ZYPLJZJ2hZT3aNojsWnWmj6uBK1HqAlcVydKfskyqLWKFFapSPnPhCrv8ZxHBK7FHJjsS+VK4Eprpbd+dQSuTzWpxgePERgj8MIjMALXFx7S8YBjBMYIvMgIjMD1etEMMHUecNW27gVD15cPXG0z2hU+qzTdVavdNtU2Ntp6dpDItjm2Gx4UZicJjj79AH/1e/83jj76j5gVwHyaYprlKBrYv0WJvDTvUXqW0lPUuqgTt5ofqjV9MuBK4Cg1HeFOlEjLy9VULdpwCAK4go+NprwM3E7X1KB8bgdcvekSFbImbjWVn4FEb86hUmae38YUZQQ7DlGsVJm/4maQSlCeAwGNK3RbaUlN0VezNJ5qEVfVEo6UGTZ56jpbB8EEe4SahM30YNTJEpgZ3NJ71aVwRaQ2mxY3KyO1jbApjmILbMCUgMcEqgQ03mgsLAkcYzqS0Pvyq+1+eQFc6W1r5cyK04YbsrX5tVJxyMZIjZU9873KQoHAVPYD5l1J4LqgJxxVws0Gy3WNk1WNRV3j8M4d/OK3vo1X3rynZmG0bOBblMVuNErZKRweqlmNk2+DGRuyobwyYKaRe4aYeAA74GoqWjUlEnCNGn/7t00S1NGbq5O/uTqcz5Fgs+tZ7o3KDPDFK3XNsUKuFYrWQVOv88qae/m52yzogD4X5HNqYFIerrSe6NS3vS1DlOEKlshyIxIIceVtPTRwYu16DLLaeFS5LpMglwFXzRkDrvQDJHBlF2yqWus1rTaWAq78m8rjk5h3nuygutXnlq6gFK6pQVL3Y5Vi1VX2Sk/IooSqUYOlgi96/56ECOWcZy7sWL2lwHq19uQJIWccw7xcY9xY+X6uxln5dIKMwJXrk9S3PD8DRlwT1KiO40VrBRuG1eZLzLg7cJWKPSf0JHClGJgK11Ok7Rpl1qDIaKnBmHA9IgxmwoMxq7XGKE2V9ddWr5VMkJb7KOc3kM9uICn3kOZzA66Eu4UpXPMJbU1KU/HuzIngqmfh4jYEtKTUTlrOwdjgznC9G6wPugB8V9kJWDJlp8IklNlbJ96f4WXQNSwThnCW/6+02OB4I3Dtgautr9vZ6KuA62Xxs8oZS3rK7YQey1xD/J4W1Rt6XftQciVwjcH3T81SYOv+dd4MGgBXU7r7vd2Bq9YMJUENuNIXGgKu/D414Lp6gvqU4JVJHgJXS+gQtnb+1rvAtdwDygOkk0PM5lxXUtz7lRG4Xn+RGx85RmCMwMuIwAhcX0ZUx2OOERgj8MIiMALX64dy6BdHEGGKrO4jvYEKV75e/6jbj7xocxcblafd8F1uKxC4xcv6Q+HqpxSbJwGHIXD1EmaBSm9KQUixPn2E73/vd/D+P/wN8s0KB7MM86xAwcZZWaFmUaU6YxsLJTKgpYDB1VwAwTa8Bo1CVUe400Zpr4NXkhSpTcV+HbgSDrmi0WCwwVm+RmwNu408YQxZir8HwVYvx48SRjk6qozXVHU8T6p0eZHZkZwPN6/HwjZ//FmVdzwPyejQ0u9U/gQ8lQDNLSr3SY3NJVWkptahb63DbEFhUy7qfXYbTQd6A9ZhcMdVP67w4rVRizACsMa8WImuKAlU+aGRpMAKvUxWFgZW1sn3zXOjgrUDroTJ8oRj0yyWLtK/1UrIuZ4wNoxnUjVSwRK4LlYOXN1K4GS5xtFihSpJ8foX3sZXvv5NHNy+gxWtLGtu/mSdKoUZ37waBvlY6zej4ft53rzbmZtqKuJj4szktECawtXi4a3GnCewGRHHm/ly0mnAFH/ePzxAj7H/vpO5v4401Z3H4pBReFM3e3WHwn4uAwuDUGp2iY4onfY5YQ91MM95RJAX3pyhao5zHLz33uPYVOHbLp0xPAziao52qnNPYnTH8tnVdRE3L0BTuLKUlRt/AtdTVAKuK2zYNItWA+bOqHlvynICS/9/NeWx98b3rvXWgWs0o7MhvOlK661plvk5urC9txWI+eHXQ7YW3jAr/pVqVg24CG3NMiXWXNmYpAWKvFQju6ycyPakhSVJmHRjosamuyWl5LzqfrGcK2YjYco0WaykVLsXWreatanPkg09XGsUGc/FwDCTHISuhCjJpgKV99I1+3UOtWmb0u7AgGs2O+yBq5S0MweuM1kMUKU7BK5DNaA3QD8zU4ZpjaH77zDh4QL7redepTC1m+cQ312cQAmbiP45/WOF4LqbpY/hwZlcpGQd+jB7PkvzIaB9HCLUtzZjt3Djs97yz12N/ikoXJ8FuHa3nHOiZbdMZS2UqWCSovJ1X1d4qHK9BLh2VTd+v7jIcsGSOWdP5LzkXX/POf8yX6TovuhYVx3vOn+3hLONd1qqWMLaRqUBV7cU0BrM5llsVLjEZn2KzeoINb+XR0rycI1mEscUrpYklr+1/NiZ7GndUmAPKA6QTm8IuBZZhtd/5V+8sLE/HmiMwBiBMQLPEoERuD5L1MbnjBEYI/C5RWAErtcPtWvBul3W7ofs2Ghqs3R2v3jtF4pN4S5cfTroGlqhM43IO1VbKFxNkzeEdXaqURUa6sp4fMCE6BpsKjjyuCXe/+s/xPf/4o+wWR1jf5JhL8sxoYdrnqEo6VFq5c7mi+kgVV6tBhoJHobqVoIJgS41CzLrAVOnZgJfVKHyPL2oerB/Er40UMbXIswZbrDU7Mu/Ot84e4C8Igl4RG1NfkpoYqWR1ImaspWPZVkwoQXhs4CrKI0D11Dk6TgBhV3Fp82Nq2sJmaQcNYDC9xfSSMFWWS30X+7YqV9oI+TjTVouL6+WtYL/nSohwq9UsKaxpmNquBXA0JTA3e7TlWs8NkGqyfQIVA2qWnMsbuKoDA4lIxWu9Jm0ruz039usa2yqBuuKwHWJJSXuGpcAACAASURBVMsUW/rWtjhaLvHZySlQTPDuV9/DL3z1PUz3D7BuN6gIar1cXKXiBNUDz9ZhWXFXamo78i4BYtrtPmr6Sdd82CRoe0qah6vpUDWewjKQ5eHh4xql9g5X41oEjI0jcvQIWoX63WG5Eg1+Wjx3WTXoSsV52evHGmBJD28CI1Y+UCR6Oam9zbAUsGSFlI9dw6dIZAwXJfc57jIyO2o1fyM6D4FGa2QXlh7yAo4vHcPGvyWltoErVZm0lmhqa5jFRnIGXGtTqPsY1lHk3UrASF/oHrhq/uqhrrp2haOp3MwGQGX6bOxChSvnUaxLYSXgjzXVqx2fQIGwlWOU1heEm9LZ63iuiHboz1GREbgWJYrJFCn9ltPCFK6mhXRvS/eWZvk1y3s5HzQn+L464b2p11P6wDKJA7SrpcEPAtesRZHyiKYSpmctEyeN/HANuEqxPgSufE/pRMC12DuUh2tSsjkWLQXmSDIC15lsBULhGpYC3UxxwKzY+ZwKVfRAMK6/WeJh+0Z3Hmzt5sRV2cJLgOs20PVu9UMV+2Aqn6sOH45nvzXGqmpuK57o8Gr1qDAxeHf21j381XPc6s/9TGDI7KylQJzhOadz7c8Wz/JArQyDflVsdijbjHMUrjr+wL9VP/oa3o+D888iktWa441bfigBY0kKUzXHGh/re980SwmMgXXMVZD/PxVwvQzCDiPTP253hEVS7hzgaoub1lB6scIbZlHlSrWr1t31qfxbG34HcG1rebhyTeZ6w6Qn18O64bptSWN66bNpFoobyCY3MaeHa5bh7i//d88yrMbnjBEYIzBG4IVFYASuLyyU44HGCIwReBkRGIHr9aPaAVc+xT+tD/ebw03JVjet67/EpeWLw43fVXvX7Q/uuyfgUCR2R75DMszY7Uw7Vag0f53CNaDU4Jih3tvU+PTHf4O//qN/j/XxQ+zlKfazDJMEmORsEMOmCyzJJUS0hj8toQOhpcteCVwFi9ybTSeUGvBSqS+dC11xxw1/ZXxKcIUAYgtMurqVUFZliYOO1toE9pWJtqFUsxvCvb45k6wP2Cnc/uiKJ9+qi/TyVeMcrNGOBKqdx12LDaEt1TYO6Sxy7nXpXpRsiiNo64pEAldTWlG54h3XHawaXLYXtUYifK4dNTacHbDj5ktgtwbqlcCp4K8DNHtSD1xVWqvrmbqyjuXh3GFT8ULFjMEjA7H2e8JcwqAop1YJ9bpCy++KKpkay/UKawHXDdZti8fLBT49OpLP5Hvf/A6+8O4vyFeSjbQqL702dZldUdt8eun5wGbABFE+M3dKnM8DE+GJuz1S+ti5xNrAvgMgjr1GzctMuair4b2eUo5XlpN38D9e1RCcwJULWQkNGgJXKrx1DFpVmLpzCFmVjRgoXK1plH2xOUoXkwCuduFNiarvoaWAg1hzNx509nKP3h3guhuzHrhS8Wmq80iCeNR8bMc16IEr1eEE84St8vKtCVt74CrptJpledLAVa7yPHV4a3mNzKsJrDkfFXAxv0KjH/6NshRQ06ywFXAI7HYbEQMlVVoq1QlbTYUtKwwmJFxtbB64Pv5EwczyQw3yBFynQFJo/rSbzH1bzW/CxpkphwVKaSmgpMrAGFTWDFwvclt/6GtL4NquUaQtiozrMUHrWsrWhkkPzuONNbgRcPVSYoPVXE/p4bqHYo8K130B1qzYk49rKoUrfVz3pdBNB02zbA0Lqwob412axwhgrFo2D9zP0+ZlP0eHP+/edWJ9Ou/38TsbjrsQt/95S936rMDVX8xXbs3dIVi1e91wPT17xrtq8F1rhcve41V/uwi4+ipxnijzqkM+19/PAFdXoJ8BroNXGa4jTwdcOV9bgHY8VIY7PLRhEdC1TyLH/U7+8P+MgOtugiESABbisDkx4Mpv3hcsX+hrDgycoq7UMCuhyrUlcKWKng2z+E0P12P3jaYvNJNmpqJXIkqWQWYbJODKap6CliU3kZW3MJvN9Jnu1e/+t881vsYnjxEYIzBG4HkjMALX543g+PwxAmMEXmoERuB6/fDaNsyL0ofyiFDC7XjK2R7h6fUvVylctfF6CpnL2VMYAFeCh07dQ0BkX6H6UZfwDrj2qld7kOhBB6IIkE7u/wR/8fu/jeNPP8BeBuznGaZpimnOhjbe1Ib+krnBoQ3LaalIGwBXq6APD8oArraxyAiTWGJMCEsFmXdst3OMMu/YQJPS8jE9cPV3p38S+a3q//TGxFQjHjyfDqIRUsY2x8AvoZPs5nQEV9jRCsE9FYMPqhTe4aqJlmw86BoLthqoNAWPF+lGoyffXElV6GMpfGY7ZWWMMW/2ZXw6gI+NVymEWpZ1U+VSeVmzxZIKOfnc9i3su/MzuOH+tR1wrV2pR9BKiGzAzGArAZttlNkorKHClWWJVW2wlRs5+rc2tQPXY8xv3sY3vvPLeO3NtwSe6sYAlQD1FmyNeWQ+njG3pHzsgCsj3V3R7YkdPrgBJs/BFgYXHTz1uEkqaXq3Csz4OBNodYuC4FG6ht1xQ9HMcUYvYGu4FsDVshlUwfoM68pBedoGXH2kWNM0TybQq68rHFVHn/gprjmBqFkKqLTam675KN8CrsPGYwNzEYPBHr2rgavxMZ5hwDAbx+Z93DYrtOyQ3QFX+rgSwi4dbgZstXerUliNJUsmELhonSAO0Dg26w9Th/djQupWNc8xOwCtNWGrMFC4ShGr68SXp8K1lrqVKlcmFBgTRXTgASuIoQFnwDUvaI9C2EBLAQLXDI2ge1wnh9+ODlupw+njam6UspkOKw8CV3nAkqOusFmdYLNZo0gMuKIDrhV4HCU61DSLwNVsSmwtYVio+i+RTOYo924im7K5DRWucweu9HCld+s+srIHrhpxGisBmD151d1khiMiGgcGFrUEzXXvdVepDnePc56y9ap76u5rnFW82mzqFa5cmMM6wnyYh4rXaNA0XFBsmRgmg0xr/SK+ft6BK+28w04pNOi7sdn6+WkUrr5ObqiqJPCTyt1aXWpsKNni/++rIufAPyXgGrG5rt2ArafmWe83KL9H98CVlgKyFfDKnNaBK9fepK7kC500S7Q1gSs9XE/QLo9QEbhW1qjPgKvFncCVDQUFvbl+cU0O4CqFK4HrHHme4c53/5sXMezHY4wRGCMwRuCZIzAC12cO3fjEMQJjBD6PCIzA9emi3OHTTi3pm6wBdN1SAz0DcOUZDRU3cYYvUuHag2OHCcGa4uR39o7dj/of27BamS9hHeGTbVTXx5/iL37v/8GDn/0Qe2mDgzzFXp5hUhgEUkOb3FSsVMwhL5HSF5V6LdX+O+wx21Kv8CagNV1nmhRdWbiA60BwG2pBgyXmfyrg2ilcze+xQwX0TTWybP+65wDBCTcX/D0b1bCsl2CLG5pQOaoLees/uw+tvGcd1IixugLUGiaxEZRbC3jZukrzpebTiTjU6QVeoTrryv3dokAwsoNiBjwEuxxC8VrQo1Xlxt60h8pUlipTjSr/WXq6Juw6zJJmbbVsU9dZItgxNToccNHbTbYCLI2WwtXKyBk4ex+ErS0aVwyqSVDtPpmCrWyY1eB4XeHh6Sken57ilTfeFHC9efuOul8LYnsJqYGkvg2YnGXd+9Y23d5Eqes+vw2GYh5ZjauVBhuePNsoqHusvH1VpG7g0UGt73C78RnAZQvMRA7C0zJ6PYfW3TLg5rAabyGrVud6e01D8gZPLRFi33YuDvs7K4geknXKaL636NrtTehUG+9fNv79y/0RA1/sKgttzjvIJcTMzipcNaQ1M4eKWWvIJchfr9G2KwOuFdWtSweuK1Nq+noS7d6kCKU3sJIZBK583wSSiTyDDcb3ajeNUfkjG3DVv77OdMC1S3xtScw1X2QnsF5L5UoVqhSu4tQGMjnnbaTZhcuyAjktBcoJ8mh4ldDH1ceMEhe9wYlwkSdWCFwFqtziRKCV2FTvbyPgqg7i7Qp5Yh6uAq6ad0zMELT2wNWahYWSludIhSsVaHMU9HAlcC1mSARc+S/tBPhtwDUrmezqFdOhlmMAsk144PqNYWdqhY9xP5YuanO1fX+9DLiGirEbnoN7Zw/zd9Wv9ujte+P2zWs4R+NqSoGsRBvnHiGy27F0enM7pimih8fr0iBbbyzg2YuArj/vwNW8lsPDfujk2ydqhsG5vsKV97DwD6f/d9M1zWLixSei3Vd9TmuOZlyb7N4bYzia3W2Pvu2fhjnz3cedB0MvB6RnYftViYGL/n72931iyc5zW+Haebi6f7Gl0wlJ12hd4Zq2FTatNcwy4Eof1xP3cD2Rx6sBV0ucqnFWAFetPY3mSJZPkJRcW25hOp2rWunOL40K18vG2fi3MQJjBF5+BEbg+vJjPL7CGIExAs8RgRG4Pl3whsDVt3qxD+h8zrqNwTMqXOOMCA+8+Ngg52Dj5yzq2krXc1Wu/R7GfFC9861RpQDJAXtio+mwz1VftfudSm1FALo6xt/84e/ip//wl5hiiZtFioOywKSwTZGpXL0UNi2QFKWpxDZR4BkbaFOiCTdxI6VyQTbWotdrKADNv1UvzDfYGAAUcHUPSx5AwNXfjpXduRRZZnSmRlObpPAuZQmzICS/qG4lnDQQJ+WhgKCBMZbZGbSwLvHS5oaHqzedMn9Xc4W1cn7DfvKojHJ8mh4I0Fmxu4nWQuXoJeZhU+D/ntkkenMvxiJPEhRqcmQl9+ZNKUdJ82arGp0n4ZGakrmiVCXjDoAUSxFbPt88JNUAiGCKTbRaKjS9xZjDYFO3VqjWK8FWKpWollmzCUfbYlU3eLJc4cHJCU6qCm+9+y7e+9Z3sLd3iLrm6wRwDjjmm2u9WWsLFiqnUOBeBGOG89MUbNFY5HzgKigbAIvXx0s01byra0cyOKorjzss2vkcOiTuWJX9HACHiYWusY86LFkSwBou8UlUfrtJhs8zjrcArj44er/Czk7AoTmtN3KqxqPh2hC4xqgxKGryRPvWamN+EnpQD1wZl2jGZeryHgYb/NRI7awezB6jVdMWQn5TVrMpFIFrQ4Urf+9KTUcspv4MCwwqXNX8hWdiClDOb46vAHM6VweBZMoErLmrXNNB4ywewXCgwyFfVg241livV/pXXb1Zsq9mNHasTgXpQDXP6N860bwhfE0y+rjmAlACIbIIsCZfEU/q86jabdRAz9T2Oicmq4SqCV5bAddmtaCZK7KkRs6mWVK4GnCV+pbnB1O4SmWtZI8nXQRcaXWwJ6uOPIArvVsza5qVFnvycM1KKl0LpExkxfUOOxOdUfhh9gmgoYCz9289C5que0cd3s+2lKwWnO4wu/PbILsl/CyQNtEsQdUrT+MAPXDtKzjsd/1aG4ryOIbNz5izV7/H/vzPaz133Yj0a8tZD9feBOXqs3m617vs0cHZ45ajJKtuCQFcBwnMCw50feAatj7u20qVK+GfJ9l0zXVPvRy4dqrvK8JwGXC1IbgL97d/Hh7+vKZZLxa4Dl/b1l8luf3zBhNDZoVifh8bJWoIXNdImagRfDWPaKpbBVzXp2hWR7IXYHNDNs3qgGtTy2KF31pz/b6Qcs0rbyCd3sZ0OgMrLl4dPVxf3IQbjzRGYIzAM0VgBK7PFLbxSWMExgh8XhEYgevTRzoQkH0e77c/pjSM4/Ud1K/zCrvliTpytxHuj7kLXa9z7J39q+1RhxvaAdblh3h9WZVq9xWFy4EBo8y2ceAqtZU3zvrRX/0xvv/nf4B0/QivTAocTkpZCqSCrTnynMoxgsoc2AKuAZUNjrjoyIErwUCOZBPA1SGKA1dtjxsr3RY4o4JWzbkM3JgtazRA4aatcZbKjYvDUgeujStczQqgRaLmNeEpIHmaQScHwdaAitDEQUFYB4jvED41SCjVk5LR1Hi+n0fbmI9kIxjqCkzZC3j8Pb5xIYzNWRfiDjgNCg0JRnnORD5F58novniJgTDC1npd6RpnBUFaoU20wW2+F+kVDegIcDpwZUMNqvSocG28/Fpc1DZkgkoq0SZcY2MkU9KqZJvg1YHr48USD05PUacpvviVr+AX3vsaptM91GtCuphT3rCsK3C30lJFNMpKXT06tBi4aD7IB9XjYUrpQdOnLrgMiEE2KRb9IYzDrj9wDM5+XgQ3tescDdpkj+EEXYheSYFoVtarM1m2yfJ2MKFAgKfA27g08GuSb4IgjRMp9EIJP7QOMEWqmkZF06xoyDVQg5si2j1UbUXYWhdiVQvlrNkUcKyYcjwSDrGWSL3ttb6E+gbFCQoJW/ndoK12gCvYGTusNEzaLv9fUXd6CDOOrhwlaKEHajS4i8XWiRDntoCrLAUMOJsVR+gFfXEexICvxeTAerVysFATjZqeVerWHozbVWXSqJC6tZiUyNMJkJW6XoarRX21TgUE5GmaTUIjiw2VR7tCkAOsNcxhgLpaol6ah2ueNvJxReJWAm7dQeAqtbye6cDVfZcFblMq0Ay4ppN9KVrVLCubISV0LedbwDUpLNEVvrW8nraWRxO2uDnYiAglcn/bi3TDWUB1HfuA8+br1r1pS71+iUVP3IsJoQaK7uF91LTHcX8zOGWAtffqHS4FIWcP1HkV6HxRKtcYsUPA3dmIbH3iuO7d/9kftw1c+/sS7/tmK/CygWuNeuC9fhFwDQ/n+Pc6Y++fBXDlOhVJ3msA18ZhKyoqXNk86wjNFnA1iyOuV4StZrXC+5IloRIB15vIZrcwoa3KqHB99sk1PnOMwBiBFxaBEbi+sFCOBxojMEbgZURgBK7PFtUOrunpBkGeFbhuffDfaU68DVh7BDqEsQNR2oVv5jxng13o2jfNMpWbQRV7dx268ANFaTL/Qn9LwxHWzf7+T36Av/z//h0Wj36Gu7MJbswmmDhsLTrgSnqUY1MQWJQDRz0dpCv9tw1xym5B+sCfbQqVhHvBMdjUKhSj6r8TwI7qNKq3MsIhU6TG4wQ3CJsas0GIbbjFI+08O8Ppr+ts7+opbcAFdQm12PQrIKWBTZU/dgG3Un/6eFoJsPsluoBTQEbNcAgtCVjsEqoMuYMNcVldhdiV0lsjL/sKTwuqcRuHJnwtg7y6inrNRCXbBE2MASF4zjLB8KkkOA6V2MauO+PEc6zlA2vAlepFU+32ykbzqWSJ9koqWqpb1YBjbRBWwLVq8OhkgYfLBfL9fXzpa+/h3jtfkh9mG8BVakGD7r1/Yu/kJ89Wlp46dLaO2X3jpeG47ueJNZ4y2O3Kz90dt9WmC7b1wJXl1dB3gBe32LU54vOf/0+1rzVi61WMqcanS5bbDbKqQab4Ee21Bnhzg6lq15RYmbe0yHqPNoad2hokcoW0RmtAZGUnpDPXfGHzNv4t/IbDTiHGl2LHMtGYz65yjeE0BK46noAry3YNZOrKdyr4GO8G9M1OgMcnoGejNrOyGAJX/W5D30Abux2skm+rjBzl30hvYarpBIhV2uo+rtuLrWJiwNVsBegtGD6seoUBGIoZwzlGP9nVALgSFrupg8XP4Z0lbejhWlrTrOkEKdWtUrgy2eL+rWoAyCZYvE72urLZaAxg2Npjyl0+hjNVw1mN5haolydSo+XpxoErFbcGxq1xH59hoFo62h0PVwLXdDJHPjtEMt0zS4FsLtiq8y3m+qbCNZ+USGTnYmuHzYtQc/eNv7R6+LXmLDS1tqn5h1/nzbv4+3UAWFyn84Brfw0vuV87HbwQuMrj0ov+t1S9/fsIhevTwtZuFR5kKYcJy0vO+syfLgeu4eb8NEd89seGstFUxu5xTrG5EgnbwLW71jsv9zwKVyrOVYji69QQuMbL7FoKvAiF63nq1MsUq+cpXK8asxcd7+zve6ht73mgcD0PuGqO0nu1ksI1aczDlb7ZjSwFToCKKtcTNItjEMKGhyvXF32GYaWK+1rL21ovS496ekRT4XoLUwHXDHd+afRwffYZNj5zjMAYgRcRgRG4vogojscYIzBG4KVFYASuzxfaoarlaYFr8J7hxkxl3INTuljR2lsMbFnMXbYf3dkB7n6wd2xsG3BBp/Cx5Oa+L5E1CmvqPPXR9nI2g1ItTh9+gr/4/d/CJz/9G9ydT3FrNkVJGJLnmOQsY3VvRHpClgZcU8O1+rLWQ6Y0M1UolWPeNEsKV4MELJvbJFSgGgxTObY84FypSOiSZeZP6o2uGFt5RLJEl48UIDJFh3R1VKhlgZ6JGwvkIFRx5aB7Wuo8vYmFgJh7nzIugiku/DIlIV9nI2gn4MeBUrdI+UCBCy/vJgAzR1RTcVJvx/MLzaQDRtv8GvgY+qfqshH6pfad8d+BZy1aNhxj7BJT9lVrvS96sbEZEF9Lp8T30+FFyQ7dP5MbOO+2rjJFG1Dd+RCwyqtzbbYFLEekstWB67qusaJ/6/EpHq3XOHz9NXz5G9/AK6+9birBij6WPTs2ubK/BtW5gk7eNEsNzswuwWDrsInS9iQwlaaNL4FHAUQO3h1oJNpEewmzEwi/3myTIB/MS9n96ulmO8Hxpv5VhGD6BeFc0/mK8rz53tt1hcm6QbE2+LamiojXqCww3SMEm2C14jhsUUwKNZSjR7LaOG01QrNNtyDvoLO8vUeCRpb9GzjWeZlRam9BIKAfUNTce+3v5yAif12CVkLXULjGpt8WgVC3GsAlcOX8EtBtCFxpLcBmLPRvZVkrO2bTw7WOFoSDcRQN7szP1xSutN/wOcFxT7PfyHD5uYelgKBwqFwDRnbAdTguzAqD82C1WqKmKptjWk2zIh4Rd1PJM7YpgWtJW4GpdezOSoFYAVeBbgOuoXDliRpsNauNLknAsdsAFZ1QlARp0FQLqc2SZo0y3ZilQEp/Z088yFLArEE41nJd2/Ai9d+mBbJyD9n8AMnEPFyRz5FS+ZqzURaBK+0ErOlXWuTuX2K0MoAjk0ymcu0VrFqnovJh6G18zj3nPMB6FXS1sdOPweHPl8Gu3Zc/F7g6bA1du82nAWg9U03Su+pcpWzdff3tRObTPtvu/7uWAp3CVVkzn//nxf35Ps6cebYBV7nKWGNJrR1DD9ddGLiL4W3dGV6Tiz6vxDKiWgau624poORjfBoYWArEmnaef+vu9T0vLLv5tu7zx3nZ6XPXkP6oP2/AlR6uXM828nCtkHC9bRZK6mwIWwVcj1GfHss3Otmsfe2j7YkBV3pbE7YyaWqfCXMlmNLyAOnstilc0xSv/vLo4fqCp914uDECYwSeMgIjcH3KgI0PHyMwRuDzjcAIXJ8v3j1wdfVH7D/EIUIVsg0yOvsAbWRCI0dqSDB3dsMSG4vhmcamZXfzou3xjh1A9zw/jeHZbKmSHO0F8gwVmxfLdo6iTke6ZiOyFZDSwqBTc3qMv/vev8OP/vYPZSlA4FpIfZZhWrBJVoKc4DErgHKCjMor2QXYpt8Ksvkh3z0XjWaZYm1jPq4SZSWh/ooNqEFXvT82zsmtyY+q+QXZTBkrb7KKnohsZBVgk8dy78vcys+tkVeJDKXZDqSuGPSGYZWAUiPwxtdTsyI+VwC239Cb1YF5LvI9qvFUVSNtrLmVlHAqw+a3A6fuvdvVs+Y7VIyagtC35P47U8hKEOol02nago4NmSCadXbne2EZNOOwJmhaLrWxn+8fyJPSOhIb4O5AS5j3qSmW+Vy2tAqQdYGBZNso06+VgNW6vdNaILxizSezwqpaY7Fc48GTYzxpW7z5C+/iy9/4OuaHN6X2k11ubc3LrJu7j1T9yjwsDWAZxA4gY2P4YuDK+BEW9mpXBwCdVFWPMKjuikaPmoAlgauunQ8zQSdXt5o3sPur8v8ULzZZa6W2ZHk7N64npyeoFkvM6g325FecYFFXWDZrZNMCN165rfnw4Uf3BWdfv/c6Jnv7qJqNvtXqi0rqaKA1UDfGtbJSdiYnLAHQAdfO39KTJiI6ZinQK1y3gavNxCi3ZmwCuLr/bXgY+xkpQeJJADVYCUuBmnCVymhu/leo1wu01UobfBvHxmuN2xLkWBrBwHqiuWs/u3+rLozT9oCu7ovM5nuyE6DCtbNUsMXwrMLVgWu11jygmovn2GmWtxSQsRL1wLWcEF5S4Up1fgY22qMCjDYpGmuh3ZXVhq03hLphmcChTAVz3bQqmaa/McFHs2TH8DWKbIMiZ+KEzWo8OeSJqA648pX9OnP+EBW3SammWfnsABh4uMpOIJ9K3arGWeUUeTG1hoXhge3Cciu1d+DaqVs7DGiJJo0pw5fdWBncoHbh6lWwlU/d/SyyC2BtrPR3r4uOOZznGsLutTxMr5jS3ZTTumeGX7o31os7yvN9OvBcRF+GcP7Nffgiw5vzDqs19B1VJ897Ztd7vqe7vGCDNgKubtX6G3ehnc83O4d+GuAqN5FIONK+xtcod252hfv2GAjgGsrWgLtXjbl/usA11mWrcDBLgUGTO90teY+uzgBXeriycdamOka7InA9ka8r1+OUiR1PQCshuF6jqtj0kJ/FLGktlTwVrhMC1wmKPBs9XK83lcZHjREYI/ASIzAC15cY3PHQYwTGCDx/BEbg+nwxtA3gOZYCWyV326+hjZ5D0R54GHAVYzpvBzso63QOYtqvrqy5f42tfVr8cA5sHW5go7Q3VKVWLG4gNTROnf9dtHNy2wH5uRFPEk7x0fUKP/rL38ff/snv4jADbk4LlGmKMs8xLQtBSVZRqzytnKqhi9RzcY4CN1SvsgTXN/e0FCBMQYGkpaKMAWwFtnqNTTSPcTtFlRX7plr+l5lgDRs6VSt27aUK0TVPKtV2n0qpXPl7AtcC0OtRSeZRcdUq1ZtqtBOXjGXNRSbFYlYUKmtWSTRhCkvsCUu9JJ9wkn6eipcUk+wqbNBQzpVsaEW1Hr1vqe51VaJeT+pXR9OtAZ2GasEOuBLUtPr2KnlX3E2Q5gSuqZoELRYLDZq9/QOUk4l8VgV0HSwbx3ToLZBIoGq2AfTntGZgnljw98W/GWyl0tUUxErFsAAAIABJREFUrrZ5q7BcrXB8usQnj4+wKDK8+42v492vfhX5dCa4Rn6eNgkvqYBr6yDNfCNNecM3Kd52BriG0vXsfN5WuBpo0VjY0pJvA1ftPd0CwumSrn4kNPR/uggGHvSHGEpUM2eQn2i7WmP55AjL01OkbYtpVmB/OkVeFlgslzhdLPT/BzdvYrGu8Pc/+Edpu7/ytfcwPzzEUvFzJaN7ssY77LtymzulkXsDrlFObyXifRm1IIQ3jRsCVx7ThbAdHtoGrgSJfSdw2Sm44k2JIvfzMFBKkGs+v1RYceNP6MryVkJFlbnKZiAsNBzrSBns44lNs9qNyok7AOvNWwLEhZ+xsQB6NrPkfwBc1cwupHHb6kmlMDZsmrXGerVwsOB6Zb+e0o56BsMUh0zalJjIw5WwcgBcvWEWFfUGXB1GyiLBG9VJLWZqeiZhCFwJ02vOYf6esVmZh2uZtyjFQglcXWGmaxQKV7n9ai6Ll2p9oMqWa+oc+ZSWAqZwJWjNUvuXwBX5BFlpimoCVwm9BR7tLmBN/7abacVcYThaKc8JyfuqhE7pfOY+1aurh/ebGMNd8nGgbr1I5XrenfoyJa2BY0uGaM7bKtopvTsw60lKU/H1zame75NB/2xvoff0h9vmmN21efoDPd8zdBq6L9l9ngJzeo/376u7cW+phofX+LoK1yFw5eRXU0kpXO01zFJkBK59dQPX9xRqmjWwAhJw9aaFidZb+mgv1SiLlgKb+kQNTusFwasleSI5K593B660BxK45XqQ0sO6BNg0i8B1asD17q/8i+cbYOOzxwiMERgj8JwRGIHrcwZwfPoYgTECLzcCI3B9vvheBFzNXqBX4W1vMAf+hwPVjhoqXRO4cnMYgCS6inev4f9znljmnD3clt9oaLkMLXIDb8DCGqnEs92708tNrWd2AFfbnH34wz/HX/3Bv0VZr3BYJJjmKWbFBBOW4xbsAE5YUGJTmrcgy3Cj466VEK4NugqqiuQaXCBmIATVibkS0su/h3obqrDU7IqC06S1kvDNRmBluThFU1WCbmyCw6ZRVAemSYGMKkGpWXU2aNvMIKPsE6mIre0akRVRedh1bbaydlkxEPqUOcpZKUhVtTVWq7W6lCuWbSJ1Ky0FhACSFk2iLZJ5y7LpVQLkaYa8yEwd7E2eTAVIf0xv0yOPWtokWOmflYrXqJsVam6i8hTz6Qx5OUVTTAGq8lzhulwutUE+OLyhzusVFS16ffM4jfJnebW616x1iqetABWK5k2rElPulKlIEmitpBjkt1SzLKeuKpyernB0dIJPjo7Q3NjHV779Lbz1zpeQ5AXo8MDq6aymmtQhWzrc0lupvUCZyx7j/HoluSkmh1+92s1tEryUWGXf3Vd0x+ob6WQEwAJvCdosUel/JB/M0zX8IO1km2SDmjw/M1BecMyullg/+gybR8coW2A6maLYn2Fy40Ad4lfHJ1geLwwSFiXuf/YQ//Djn2C6v48vf/1rKGd7OGUpPpt2SZ1tjbDiqweuvXerNHDmI+Bg2c5TQE0NrxwOuyeq2THYlwEqi73nAVy9617FAq6ucI3GYj4L5Trr/n+WOHDgyk7ZVI6q4doK7XqJpl4hoWpKwNXWyFAbBlzlCXBMdMYinaXAYE0dNNNhLAK2Ej7Iw9VtSMJce6ssndYfTL5UK6wEXJlE6C0s+LasrN4TImYcYcB1MkU5JXAtZIdC9BkKVwLMTuEq5TfBKhvGWVM0Wi3YNyErDLhuqHRt0KzYNdzUZlS4Tlzhamp/M31Ww6zEEjX61jpqiSbZT9CehR6tk0OkBK5KaLGbOM93hk0+Q0JlK20FJgZcO4Vrlzew7MF2WbZn7uSHbfeBM8B1J4WxqzS96k573v3yKiuBi4BrjOU+QdJbagzflwmZPSGxA4uvOt/r/t1u6efeeS8/hN/jhg/q7vnXffEX8LjrA1cfppGhHawrzwJcE913CVxV/2H3yhG49mt1QFauA0N7Gfl/M3aVkt+0KNkCrm4p0ANX83AlcOXaYusivdipcF1ZUpkVHqwAyqZAeeiWAhNVErz+q//yBYyy8RBjBMYIjBF49giMwPXZYzc+c4zAGIHPIQIjcH2+IAdwtcrrUGo5DBwC1w4OeCmjl6ySf3TIgwrXTmd08XnZJtO9Bnc8BWyD2etVr353Q+mrk0TfghIimJLUWsJY1aVtHzt1bULUsqNwBfDowx/gL3/vN1E/eYi9DNgvc8zLKSZFiVzAlZZgE6mtqHQl7CRgVMkkPSDZnXtDZYXT3oyvTwhQIKGPK9Vc8j41KEaVlppjhdcsPT+pBmNpLntuEdStKxwfH2G1PNVrlfkEeV5gQ9Ws1Kwsyc4EuEx15mXNVNvx+tUNMo8FAWgpSGs1/FSZRnffNc+fkLQs1C1ewLVao6nphZuCJgV6RW/EJOCaEriypN/AlRlYmqJTsWcYCPnCe5AqSr6HsrTXqJc4On6MR48/w5OjR6jrFcppiRs3b+CV27ewd3gTiTqXzwRKuKFarVeCzvuHh8jL0oAr5ZSk1F5uy/hTcaqSfSnz2DSLIJVmqwSuUf5tKt6Gx9BGbRu4skx+cbLEk0dHeLg8RfH6XXz5O9/G3dffREMVcA1kbYqcClcpJ1uBaFOCm8LVrCZM2GwKVwew3tXegN+2+inGfzT50XWWp2Cv2+4ew985dCRw1XmkQJMmaDIXCXsDLbMZcI9clofTDzTfoC29UdtqjerJE+DoBHt1i8N8gtneHOmNfaQ3DwS51p89Rn2yRJZkWFUVfvrRh/jks0e4ffdVvPnFLyKdTLEk0FbZaGZ8ctAkK5p/2XTnNfPGYLx2Une677Er4QXJmITg31XyvxOvPlhhEas3bZ630TCL8bMVwLyRw8OVm3KzmTCFK9XcVLeumQ2AzHnrtXm4EgJg6AHcQ19TeHtDKXm49s15eM6hAtc4GJhm9+pWJlgIBgK4+psSBNazXKxpXrOECsvlQjYYuhcK/tpzLAFkDc2osNNVyAy4MkFB4IqE3wSu5o3cAVdXV5p1QI2qMU9jqd3lZ8vExQYVVa60dKa6XMD1xIFrr3BNpHC1OUggkiTNALj2SlQ1F6NlSLGHbOoergSu6cySWilhyQybYo5cPq7WNCuqAGKptXtIgHWNmq2cXlh9DIGrLcPb6tAYf10Vx8CmYXhf2rUOuMhK4KIS8d3fD+dInyjs/Xj1jhxWxXgw9evL+erTlE8JXc8BrsOzvMgL9UW/i58H4DoqXLfHTj/GbX4q+dL5eXMN5ucXJpGWDlytadamOkWzPpaHa7vsFa7YUOHKhpuWiOK6uF6tsa6ocHXg2ilcmcx5RZYCBK5v/Np//6KH3Hi8MQJjBMYIPFUERuD6VOEaHzxGYIzA5x2BEbg+X8Rtc+hdtH0/Lxxp1GBH5UqQZMBDm1xuZAMQuc2ASoAH8PZcBY97enYbR/uf7o1EKfDV78xUI0IcASNCicNGLgFc1VyKfqOuBNLuOurXDbiaox8BlLnMHT/6AH/7H34TTz55H9OkxeF0gr3JTE2z8px+riwBLgGWuUrhSiUnO6uzaze3V1S4VtZAyuiHWQrI69Wb0nizJAOu/u1v2hoAGSSm2jBtGyweH+OzTx+gqVY42NvH3t6+FK7cnFRVi4ZNm2qYopVgkVDPeoF3Xn8G2VgunqLISvfVZJmjqdcIJGspTelBatYR5rtqCkl1+tXmyMtc2ThMssO+uzvtAagKbFYVqtUK6zWbDRHYmoIzfGnp/0ho+uToMT5+cB+fPPgUJ6dHKCcp7r52B/e+cA+vvfGaAdcbNzA5vIl8tqfXY7l/VVfIshyzvQP53dJmQGoWAVfzzZSyRf6vfn5sZMJza9bu4erAlQq9dXUGuMovV+WJNU5PFgKuJ5sWh+9+Ee9+8xs4vHULFS0paiBvCFzp00vO1wNXqVoHwJVGgn3DrL5TdiheY15sjX+V21sJtoqLNUlMyWsETh3NwjTACsKjMRxVrjapLP58phSuPIJ5D5gSeyNlM39x+uQJ1kdPUG42uDGd4oA+xrM5cLAPzCbY0Nbi4SMkqwZZPsHRyTF+9NOfYN20ePXeWzi4fQsop9ahO6XamJCUKlXz1xQYJgR1ZRNTIoKunKsaXK5wpc1FB5NcJRkw3b1WI04m5hwgnQ7uWpwCumq+uZVJQEwqWJUoEdj0bwFGNmNhAoGWGis0a5a2UuFabSnre07uWF3+rZbosG7oBlt72w2/av5EKVylBPekBO0FuMZYTzqbf9b5x4GxgWEq3tk0q6LdQW3zVNfXm6sJTnfA0YFrUaKYsglVAcg+oBBwlYJYHq6mkHdhsZIoUn3LDsSTFlK40k4AWHOtpXXE2oArmhVKJooyAhA2zaKqlVfJYCu9FvkjVxJ5YQt6e5PDDrjuI5nuSc0aCldQnVYQuM6Q57S16C0F4h7GQ9l46X2c7bV9jvj9ge9P69nO1/B+dR4IveiedF0bgetAV7u/+vj39XpbrRvX1257Spp9Tl9DewG7U14CYUNqftm57TS6G/54Uaye5q0OYauNwPMtBeT8M3wrnouJtbj3VfUPSecA7q2qIM5VJiHYzNIVrpq9A4WrkoHhu87ql7jmg2Z5l73Xi8J7maq6/1sk7CLJfv4rXe9Y2889/zm2dvVrde8Rz3HUrXs6LSpcub5wzV1K3Zryfs0Kg9osBfQt4HokD1cBV31esiqbNROyq1WncNXnO9o+sUkgFa6TW6rYYNL3zV8fgevTzKnxsWMExgi8+AiMwPXFx3Q84hiBMQIvMAIjcH2+YIbIyvlq3yjLZEKd/yA9+2xT4v6bXhsoZc2OD2vvlWrndmbjGs0qtE80yLlrK3De84bvtNfAukpUfxx0hecGXsDVSpgJXKMTu/3s6sOUyKkvc1ZxcwKsT+/j73/vN/HJT36IPGlxYz7B/nSGKbtoZxnynE2ACqmxCFyp8lNJsGAOGzSt5Gsq0MKNqfoAcVNF2Jpb9b46itPQwDvGu0IxyqG5ASQ8IBJpF0s8+OkH+OBHP8H69BQ3Dg5xeOMQRUF7gg1abu7qDZrKvFXzhD6zVPUZbJXSlJBBjZVsk56zfJjNeQjJW6o9W9kEbGgdIMDCsj4CI5jirszR5jkaQlgqSQoCmgI5ChRNhpRgluV87doAzXKF5WIhr9UloRC7nEvVm2KxqvHw0RP87KMP8IP3P8RPn5xg1dS4ezjFe197F1//9tfx9rtv4+arNzCdT1DMZsj391BMZlYC72XN3EBN54QyOWqVcBLymE2BSqz5P662pYKRcWJzIar2rGkWH2c+rc1qjXq1so7vjdkISEm7qrBeVVicnODo8THqssTdr7+He+99VWXzFZWMBK5tioLKUr0slZ0cY1GQG+hdtdMCQFLxRAMlVzwS+l1UZtyVSavbfIzZAXAVpOw9fUNg5j3bhttdV8JyQtPHdoO8TcD2SVPB7ApHJ0fyKp3NCsz3J5jMSmTTGcBvQovHj9E8eoIMOdJ8ik8/vY8f//THmB0c4LW3Td3aZBwrqSU+/LxMReh+rd4wSXPGEwN677x2HYyl4nMIUR04SoG6rXCNNWMrdTMAt1Q0BkzUnHQ1KpMbhKoaH2qu5k2z5Fm88uZ07uFaLbFRiWvllg0GQwU2dTxHUPJwTWkq0kHcVvPDHyPD4v65tjZ4ozCV2adaYwKmSdHbqfMtyTQErms2h5E5pUENKaA7xVhgaDblyqXSL2bmh2zANUfLfwVaLUYBIwMSmb0GAUjEhtYYhK3AWnCkkd1CvTw24Mqma+kGaWbA1SeaWwqYslrANXwbpTjm607lz5oStk73ANoH0E6AsDWbAflM0DUrJlK10yNa1imDlohDD1ebS55o2OGSWgv9uvmNqrtfbSsxrwaau8D1srvyxfN7oABX8sTuXsLHSlp4sjN8ydX868V7tl527k+ldr0OcN15sWj6dtX9/7qferrzNVcSSyB2Hq6RrI2E7eCow0Z9XUVBfEyx9Xv3y26zNr+5tifyFGftgNU36NMOFeNUzPsXx4LuwwPYGv9/1Xt8FuCqc+iyQ/3cuAisvjjg2lcBhOI85kE0zgofV94zBVyZ5JKlgAPXdqmGWc36FBuqXB248mcDrkzoxLrI+/YS9HDluqVqCle4tvkB0imB60xJrnu//q+uCvX49zECYwTGCLzUCIzA9aWGdzz4GIExAs8bgRG4Pl8Et4Grq135odwb/nCjzD28uBD3zQISvSK192TzjR8hYreJtnM7H7jaZkeKWH98vznqN5LDMs8dAYptYAYeju6cab/vmrAMgGuoc6UC4waAfqUGZnWeFAn6+bT1E/zwe7+NH//Vn6DYVLixN8P+dA8l/S2lPiMQmSCb7CNn51vCHKqrVMLbA1diNm2vAriyhBcOXFt6QxKw2fsNlWvAZyolWfpNL7iT+5/hR3/7d/jHv/17PHpAlaupUAlW9mcz3Lp1E/sHNzApcuQbatYy5FmuJlhSkfmmXZXbHm91CBc4zpATuhHKUiW7rlGv2ZGdYJLXM0dBuDGlOiRHk1mJelXQczFH3haY1BkyAt+6wqpmKd9a6laW51NpwqZTsdHk+HlyvMQnDz7DRw/u48Gjx1gBuHnnNn7xa1/B177zdbzxxbewd2OGfMIy50Sgl6+9IbAWtOWgNB/dYlqaapZNStQbyDbDOvdQBnrXeTbEorVCSymw+8jyvOpqjXpJj85159vKMm1617I51HK5ll/p6fEp0oMD3PvuN3H3F95BUkyw5tyogLxOBS5ptbALXLcVrr04slM8dmryi4DrwMPVbQVsXg06rbv6VfMkZXj8uqtk05qUCaB1CRJXUQMokwyzTYZktcbp8RNUTYXZdIrpAcc4JdFQI7WMfrVULj85QrpYId9kWC0q/McPfopHp0/wxjvv4M6bbwuyMi41rwvhsAadqw5V5s+JFgrXwErxewO0fIx0rztsg7YC6gTugP/ckmyb0THY3YbB1Zv+/mWjovUpgCsVrtbcTIBTZIbAlfYBDlzrtSBs6sB+KIsz4OpRblMpXJWw4JrJ2Pv5ct6Gp2msj3wPSmqEjQLXFypc/b1bJYLZCnga7FLgGlUIBupsvZalgAPXfMrSfXo0l5rfhJ26HizR1xrmKmBX6KqRHOeOvI6p+LV7AoFrRQWfFOIL1MtTAdciaVDK/qHGJiXwcLisegKqXC2ZFEp5KlSV+ArgOt8HpnNscgeutBNI2TTLgWs5kW8wle18X7qPebD0TgcNsWJ82L9u60HyFgmunn65JUOvvuv/1A/CXYuBXSh1GaQ67364+zsBNweu0RrPEhEBjqP53ecPXOPeei1P1+cErhfF6mk+8QQaNcukbeBqnx92m9HFZ5b+s0vMJTufiMB5wJUqdLeT4b3HPVylcLWJ2wHX4ZpFz2zO/UiQ9N7Wl4P+5weufqPYgrDb0X1RwFV+6Z3SnPMrkgd906yYjjLg0ZpSS9XK9YQKV9oL0FKAilYC11C4ErjSN1ppF/dwpaVAAFdaCpjFCJNaE7QlrYluYTaZyRrqzd/4108zpMbHjhEYIzBG4IVHYASuLzyk4wHHCIwReJERGIHr80XTNhy9D2sHOAkyKWFSF3tuFugimnuDoQ1q+Y0O7AMIDNQUyks3/cO1lelZabp9mc+rHdMeG13IOxjkG0thmEEjHNOvesnskL52xWreDCu0rvJJNS2KV6p1G6ZQ0hBKWYGrWwoQjOr81vjox3+FP/udf4ty+RA396Y4nM0xyXIpUlSSX1KNNUWSl+Y/qSY0BABsTsWSY/NwDQBmnpWFqf1Y4902CEODkDLxfELhqvffbrA+WeD+++/jJz/4R9z/8CMcPXyIzz59iIf3P8XydInD/X28de8e3nz9Hm7sH2DC0jnCSL6nMpMKNit4/fhevUO3ypUJeVJBi4L8QY1v1lgTPFZUgNq1I8yUCqcokUwKpGWBTZGpyRLxCQVsaW1eqQQy8l4jnCFkZZl/XZnHI4m9l3QeLZZ4dHSKZVMhnRY4eOUW3njrHt5854s4fO0O8gkbgVH9y4PT3oA+k5ka9AhYiQkREBEa04cyE/SxkmrGNpSGRoaspLtWszGCr1C4qmxa/pRrVMu1n7OXUNfWeONUKt0lThYLnJyuML97F+/88i/h9htv6JwaSn7pb9smAq5SzVKl4wpXqW6kaNz2cO03/L0/53YCweIf33rbsuQ0v1P9xecK55fGV6i1vUmWWX5aWb6gl+mvpL41a4LUfHmTBJOmRXX8GKdHj7QR3d9j2XYB9viq2WBN5e6VysbrNZuU0Dc3wceffIr7Dx9i//YhvviVr+Lg9m2pHleMs4Cr2UgE9pX7gWTWvU/r8NwFW+NvjpRNqDhUSRFumGfp9lcsNL6hV6bD/S8FeA1qOvKMVjZqimVA04ErYauarVTeIMuAq7x/6zVSJkq6Vjj9GXD8yUKAM5vrqioDCBB6QOz61K1EVABXg23WTCqX4tWv2cDexd6hlc6apQA9h6lwtYZ1jpEVQ1PIhrcvgWuhxn8CrlyvMuqa2Wgvla1ASksBB66aRmr0Y8rclipwAmkpxgmSmdRIsN5s1DSrrZikYQfxFXI0KFImD+jf2rUOs7WRwNXvA3yf/E9JPU3qEhk9XGcGXGXZQtDKpBa/87kUrmkxRa4EAAEx70u8x/gY7SwFApDZa2wn7Ay4at5ExHZK87dB7eX32QB33Xx0Nerus85Tt2qWD167B64Gpf2WYA3jup9dMcm3cY7a8vk+FVzxXsPGx27nF02/c1WgV53X9lXqekt2eY2L4nfecT1C3fiyWcMx640LO+B69tkBBwO2xuV5GuBqDRrtnmR9Es0WZHesBHDt1jy3bLpKu/wswPViJev5cPdFANfdY9g1ZLLYxrMsinyts2onq/yotdbSvsUaZ9FeYFMtOuCq+9DiiewFWGIiqxL6yde1JXqXZrUSiV5WF7FpVlseIpncwGQ61ee4t3/9f7xqWI5/HyMwRmCMwEuNwAhcX2p4x4OPERgj8LwRGIHr00Ww249rE0zJqinPiF+EYPhjW6FZnKB99BnSo8fGAg9uIdm/jU0xQZNuUEmVmZnKjLCNjZ0I5WITo40slUcstY2mJbYhjo08z1ylpRtuwAmBUgEaQ6rW7V3HU3k2GSVLtE1BSLh13n4vosHXPPvVN5Q5L2p6VQEAO4Ojo4f4/f/rf0f94ffx+jzBIX0sCzacKVFSOSoImdJkFU1O5cQeNix/5Xti11wqK8QLTZFnvoGm0hQWJNCmEoY/CSBuG8nxHNjE6ejRI9z/6AMcP3qCIk1RIMXRo8e4/8FHePzgEcg0bh0e4s6tO7g5vyHbg6SxEmcC12xOMFzYJqai4oxqxUyKMALLgu+DXeqrFdanC6wWa+1MA2gQyWlrRJBbFub/WBRo1GyLVgZsELZSQyN2Vy9oB1o1SNa1rAkIX9nMSuWVUkhvsOA33/e0xOxwH4d3buPgzm3MDg+QFLngEbsUq6M5bQ9SKoOnaNoMLQdGzsZKzAOk2GQG8DkW+S17Xm8OZXYCVmZI6FkTujaVAFHYOlC6TTVrvVqjWVZolq3+v2rW8uxcLE5xtFriyeoUx3WL22+/iy9/95exd/AKNvJXMDBuFhH2ZR6uXkptBNYSD6FU9NLv2Iz2m1JLgGgzLb7Y4SC7BqEMjVfin6WG6+FSUCTGzvAzN7WmlaOH5iahtQMPTiBXCpxqRK6OsT6+DyyfYJ42mNL9ok1RLQs0FVXcDOoTrNefomoaZNO7OGlm+Nn9z7Bq1rj31luC5tl0itWmFXSVVQC9jbW7NhAe5bgq71cSgr6tfLGBJ62Unp4wSbmRjnnphEfKZQPpXVzOmdShGDVwwkZUofUVyXTLFK6FVJuLvstSgOMFtSlbzcOVVhSVGq5tOC4FITmn+3UmAA+jbs2y+DQb7ywxDnCpax2JGAdmdp70cbU5SRBJtbwdnhDXwI0lFKw2ObpxL9dLAVcpT5XUsGRWNKhTHEXrqJotUappFhvilbIEMXhv64EljAy6SjEqRw4rceB7qTdWJq1zUS6DDfr40kxSrFDXC6AlkCaQZ8KE1gumNFccBVsVHRuzLmvrxjxb8hX7yKcHQDlHUsyV0NJ5pvTMpp0Af0/oagpXJgM5djq1siv4zQe79wwONfjueLEkXldDPkgOnlOdsQNl+yF3nlKS95tQb/sjL7MACEW620vwGfKldG/jNDNlYNzabGZ/fl8dWz2T5BhG4QWd0Y63a7yCFYP09/6rXi0SnmE5MfTO1jTygRfjL45nyamoDDHPehs3u4Q51mhX0Pq6znuN7necHK5wHapphyppJbJc5cokqKmbbeRe9vW0wPUsPHWv/t0X8XuVrzznUHW/x10wDoavs/WakWN34BqVNqZI9/dtnU3VqLBhNQFhK320mxXaAK4r83FtVkeyMGmrhaoQ6NHPf/k83r+ZiJI9EL24ufoxxvkMm8lNYHqI6XSKLM/wxV8dPVw/v1VkfKUxAmMEzovACFzHcTFGYIzAz3UERuB6/csTlaxGdAwmaFOdsdN9CvZtX1RLPHl4HyeffIzk4aeYHj1GwXLa2U1sXrmH/M7rmN3cQz6fSJWgTT4hVyht3LNSG3gqp0j3JIUV1/UGKRtQ98QP4/yQnLNrNZUJG/o90sfPy6c7/rgRZCPo5cHyDRsTXbwZsX3ARX8PbVsft6GKlr81W4FETZm+9/u/gwd/+rt4o1zh5nSKcn6AYlaqXF8ei6xwn6RoJ1PUxQHqtJRio2gblPQTpTKQpfoqKaSFAYGhdQQntLGW9a5c7ICrAQ55i65WODl6jOPHnwki3rx5C/P5Ptp1hcWnj3D08Wc4ecSuvQRkBebZHqZpaVYEhNPTEvneDChzdZKnijPJE5Qz9z90pSvpdtsQNq5QLwmUfIOSFa4OI+CkZ22JpCSsIe1MpeCrmwXW7TGVgfdvAAAgAElEQVTarBZwzWsgW7UCril9W2kvQCDjJdW8AlWeopqUyPZmmBzsoTzYQ7E3Q1LQiY1v38ARARQ3RVTmJZhjg9LGQi6DWwFXsnd65NEqgGpVwk8OFUEeSYtMMUM4R2BUM6GgBkAbPZZxZiMyqmKaRYN60VrzrGqFpl7Kg/ZoeYrHhK9Zhje+8h6+9M3voix4HUzZq6HZeQgTijA5YN/6ik3sQKkYG/5d6Gobc84b39yr2VvvM0xw6HJVB7BRYrw95qPxWrKhspNjjqfRIEnXrjokaGPDt6l8f+vTB6hPPkJZn2IvbTAhyW9SbKp9pM2h4D0mRzg5/an8bIuDt9DM3sD9owVWbYVX77yKG7dvoc0SrNjITZyZsNU8CvXl/rbSwg8agOk9bTUB4yR0q48Lgeu2h+t56jcD1ISPvW+sxdIUkdYYykClFKvh38qmWE2jpIj8ntU0iypXA67mseIJpGFJrhqUucqVClCBUbMTCGuB3etujfrcw5WCXAFX+zaM2Pu+8hjRqLADrt40i4kNKnWlEhw0zSLYNvUoj2nAtZzQTkA+EQ5ZCaOZiUnV1I/gtfMzCFjMRlnypOZazZgQKidom0TAlfOlZifxjVku8I6S0bpD9h2MowFX/Rslxn59AoyxAiDLuMYeImECix6uBK45KwOsSSEVsGlJ4DqRIpeAeLiq2yG5CjPz4tc9ENaFwHQbrna5jp3b667qtVe09g3LAoTqqjlIv+ouHYkB3X+igZJmhANXdmCXUtuWkusAuate82n/rtXoEthqgO4qBHrNV33RwFUKaDt9zcdIeLjPwFkVplmvaGYqJ31N4Orx4dy8DLjGGqBPKmqYZ7YCSvhGsuQlA9cLPye9LODqlz4UrkPgqjXQ1f2yARKsXmGzYdNCAlc2BaS6dYENm/Otj9Esj9GsHLjKpsTM1FmJUC9d+S8rowFwLabA5CY2s0NMJjPZQ33x10bges1ZOT5sjMAYgZcUgRG4vqTAjocdIzBG4MVEYASu14/jNnAlYIgCY5Z7b7Cq1nj0yQf47Mc/xPrRI0ywwYwbgIa+nAlW2Ryb+Q3M776C2/dew+GNWyiyiTbdEnKwDJcbRBrzUakqgZ+VtVqTdSsXc87hIIEbyWiE4ypAByJDbR81Y5vUu9xTCXcucO30KWeCsr2hCpVKD0ziCYyRVGYmgMMPf/h9/P1v/y+4ufoEN+cTHMxvYDLJUeQZ0qLAhvBxWiApJ6jTGZoklx6JuFnqJEIZqR9D3UvfU2vqJNjn3m62yXIFrvzLqMyoUBP8rdmdd40yzTCnj+xsZuq/xRr1o2Mcf/oIJ0+O5K1ZbHJM6GsqcJEgJ3CdzwRI2ZSqouo0g46RTwgyCFm8KznfNJWf7AKlCzr0O8ykPAVLeNmoy+PDjVFTLQVaWLIvJSBfY13pOxWQp6rU/GAbQldyt0kBsBHTfIp8NkU6nwjkUq2qTSjjQfBE2CqjR6oh+b4JXmDA1TdoBK4q5ea5s1M7rRr4Z6qNxHYMerWg7y3HupdGSw3bCNQKuFLVumxQL816oFovsVqvsFytpG59XK2R7x3gS9/4Dt780leBpEBd9YpaXWP5y1JFyhMw8NVxik6cGQ2Q4m99mWkP4y4qFLaN6Zafo0MkbWQ7+Zsp4Uz5yuvLsmtOP4Kwxq0JusJugB62jz5Cc/IA06TBPE8wpV1DUmKTHiApb+papdkKi4f/EY8efIxsdgfZzXs4WlVSDh/euIHJbA91Ailcaf8gX1BCsWjgNACuPAmBV1efmgLXYKjU9uafoPVBY8IdUiNGAqE7HoxnoKsARlgX9DYGBlyNwHC8GAw0SwHzb3Xg6jBWG/kAro2rNgerTKhbo4GgVK5q/GJS11B3d/jUF2PLRQVwpdLNbD7YzI6qL40CwSHTzUrRq4P0zWHYkI5duTnPaGXSA9d4757EkodhgYkUrryWuZTFLMmX6QTVrQSutEchcI3lVEuBK68JXAmUNc6dO9Ovls3yCFxZ8suu4moqVkvpummpmDd4Lfjq9g1W+d83rjKFKst+D5HPD4FyzywFciaHuOYUSHKC1rmrXB24EiirksKugolmw47B/Vg1RxzgXwBdZTXhxxiqKGNKSV0cc80WqW4eGoj013dVuX7jMbyoFD703t38UIMmv2cGcNX4jZeTSfWLwprX//AwTCrsPGtb8/lygautA36PuPLsA6zSsuIc4KpkS6wtfvUix6Wl1ICrAXy3+rlE4apzI/OjB+k5wPXCz6qy9rEGljEOLAnzchWu/+mAq1bw7r3qXj+0l/Hk6TZwXWFT8Xuhxlm11K1HaFcnaOtTa/jJ4LPxYVOhWqyxloc8q1l2gesNtNNDTKYzefJ/8df+hytH0viAMQJjBMYIvMwIjMD1ZUZ3PPYYgTECzx2BEbg+XQiNocWuwtRdR08+xuP7P0Fx/Ah7Rw+QfvYx2mqN9MYrSG7e0aObk2NsTo9RL5ZYNDXSm7dx652vY/rGL6Ka3May4abbPQCMqyLfUCVH0ZR1IRcu1d+obLW6b1kFsMjUPSmzTkFjbm5WFM2tspseCPSxEcx5mxEDtud9XexF1tsMRLmuoIfAzwb3j57gj37r36D5yZ/hbpng7uE+9ooUkzxRF+1qfhsbdrul/yFVeqHScLjsb9mAq5Rn5hDrHMWvhHssSmBmGJzl9OwMzpI4wh5TAqdSrlL5llNt2iZoFmucPj6SxcDqZCFFbY4cJVWFBDcFoSXLdEsph7n1aLjBo3/ZnH6IhJylvGgzV7OaOrSVwrchMO1UOHxtMjTuQDemFmV5/rJGsmyRrmt5v9IHloCYoD6VbQJLtNdezs+uzVADrHQ2MaX0pJQCF1S3Esx7l3Y2aCJwJXCjQpMNL1ICV6pxCa3F46goNJ9JdoWmUpNwSMCV0DhAETfAm8pVhjwfbsy80z3LDteVNfliQyj//xV94Ooai/UKj05PcVxVePXe23jvO7+CvVfuyLuVjbokpPNBZ2XpVLZuA1f92ZmMgTNHdKGI8jJzPUw+oLwGZ8eyNTTit5UrOxLwExiMfzU9ssc0GSG/qRyTeoOioU7YPHxl17FZA8efIn34PsrVCcqyRFnSPmOGtNzDYnaI6vAmJvM9TOoVqo/ex8MPf4blJsO6mGLRtJjOp3jlzqvIygmqlh7PCW1tsZF6q4d3AYUJEwVjNRESJB1UNwisBjKu6IsGKz7zuzJggcgAl4JhOzPfaLMDV4O3dkyzMgiLB91DpAw15aXsJ6SUJnwljGUiwZIGm5pgk6orW5fOW4a0brmSTv/6ecpeQCXHDlA9oUHozGvaQVZZfSSa7+GJrUZeDpgN6tOqgAmUCsvlyoCr7A9YpzCEGfZeVTUgsFGgZLOYyVRqVyZiwl9XCjMBWLNe6MxVnBzamRv4tbQJw5XIVoAxlC0HgUi9lC0NZCfAmLE0mJ7WVAnzPOltzUnjjas8IhoHTBQVB8gIXAt6uM6Q5uY3S+uAhAC2mCPN50hLAtdC627bpoozx4qJEd23NwBpWFoErLtE6apnR9k656JbFOzC2OHjzM8g3HMdCp6ZvvYAHToSMbFuuKrRrpEpsm12t1rv7XyYnOx9yZ/uzv/sj75K2bo1By6pPHmqM7hA4epX1u5JVx7wYuBqY9eSIraWenn9ALjaQHLgqsyIWTqc/erPRMyPnsaXWgpEesYrE7hGMrml6+zNAn9ugKvd/5/mM9WFlgLdWLeb4dDuZatRmPcP4GcIfm5g0oaWAptqCcjDlR7iR6iWT+QnrvVm05qlQGu2L0yervmtKhXaxFAIQD/7OZrJgXxcZ7M56J/7zn85Atcrp9L4gDECYwReagRG4PpSwzsefIzAGIHnjcAIXK8fQRdG+aYvoF+DB/d/jJ/93R8jf/A+3kxXuJnxQ26LzY07SN58R0AxOX4CPHqAzdFjLBYrPGoSVPPXcPClX0P51ntYF6W6cgsusMQawAwt5uxQzaY7XhwpsJCyJzZLwNhYKGPhqfxACVvDwdUaPFlvKeFafqAWEFGhuQDFeVufKLa8/gZhCFwNcokD0A0BwEnb4i+/97v48P/9N3g1W+Le/j4OyxyTokC6d4Dlwauoizmoay1UsktoQd/KTlClU+HZhkIqWvYYgrVvU/l5Fa8gNIGg+SVSpim1LPkhm1m1hKqEr6k84urlCsuTBVYn7N5L31gqar39iMRqOUp5HxZosgQNfVbnMxT7B2gz/o5q3T0U5cz9UlNtRterpfzQGA92N8+oRGZpNVwlmvDfFpv1BtkpkBO66pwJWXgetCYgtKWX2lKl/FTHUTnU5IkAazotkU0LB645NiS6Dtuy1MosBcBVls4yaBshLWHhoH09Y8Wu0JIUNq18fmUnIBprHpgdcJWfK+EPwRptG9aCxFITr9goa6XGYWtu3NoWx6sVHh4fY40EX/7aN/DVb30XKCaoKip2zZ819Egqh9Q+3WwFvD1cPxx3FJm7vn6xWaVCStrHDgDYpl5jRRvz0Mb1jbKGKjrCaMJ/QtY6TdBmhG4Z0jpBvgYmbapyyk3eYFUfo3n4U+x99jMcJg0m0z2Nh6TYw2Z2gMXBIda3bmMyn2N6dITmQ3oHP8DD0xM8XCxAR9hX797F6/fuyWdzSehOkCslNwegN/5xm4s4TylYXQFvFrNWzi442MHW8H/mv3w3A1AdCvEou99qVNTVXe8AV1NwClx5bAUyCVa1vph/q9TSsg7gv7SfCODK5i215mOXuIqr68fr/SKtsVRYCeiaOpAxl9fuirqlwKCRnSwFXJ0puBpqXtoeePvAtsV6XWHFRAG9kl1VajDDoKHgqfxZDTAzqVIw2VLOlLSRupXgm/62nFtKdtjvNA/lw83zjHoDg67WfM9geUv/VE412XCcoqHXYrMyewMmOejxrKY3YccQwNUPG3BT6yCTLAfIZubhuuG6JYUrz4lqa/pHc3xyPSOILfUew4MzzpQTJxqGWZLCY+nF+HrcFdBVV8chalziC20rBjcczcwLvFp7sNer3y3OZiWg4/u56srxfbjSm++JicCY+V0GZ2A3cv1PA9d/5JXAtQv6BRmI679U/8hLgKu93MX6z/hcoBHr1gGhcDULEUtohWrbZmEYZ9sp6DppCYkSf/+9q+0HJ7r97pxPhtfxRR6u3ZOk4GeyhXOwV+ObJcblX9203HnYRcnl3d9fT+H6fMBVsT3HhsKSaAGYGYNhgsQaFg6Ba8r1Y82mWadoqwCurOo5VpM+Klzlb0xFPe/bvH8vV/KOp8KVVQtc4/JyLtjaTA4xnc1Q5vkIXJ9lfo7PGSMwRuCFRmAEri80nOPBxgiMEXjRERiB69NF1ADPoBISG5wcfYR//Os/wKMf/B3eLBO8fXOOCYFJPgHe+AKSV+4iqdfApx8DTz5DtVgItNw/qbGev41XvvYbuPHW22pgQh7IinTi0mlCSwLrwE4YGx6NecqNIztYt0KJtdR3pnyNngkSK0QdJUGsfFDNBoHNtaRy3Xrr56tbtyDUhf5zcSRXrUmISkhl3d0//PAf8L3/9X/G/PQ+3jyY4VaRYVbmSOYHWB/cRZPPUSYZiozlsNw8kVDK1LbbHO+CN20OOqUuIYcJF0NR4213DOrIloDejWxQxmYS3IwQMPL3VjpPEMtNRr2q0a5ZEs/mEXQ2bVHkJUqqxKhyLTKV7k/2D1DeuAmUpdwDqBwjhKHile+dr1Mvl+pMzstAOMdrSnBSE6DK/5cdwQg2CVtTgTwCVzUXatjEh/8SYC5Vnl9TGcjGL3mu2DYZsFHTMTsn+s0muauEvbycwJW+sCp/lvetgSAqYcNjUhtnloHXLRKCssatHAievYkJYRchK2GaNf0xFePG40Z1K1WubCq2Xi3U4XjdtPIifbJY4uHpKaaHN/DtX/pVvPmFd7BqWlRS0/bjTui8U7o5kFPjqu0vnevgV+Yh2pcz2xzdJj09ZDFvUwOuAVtDAdcfVbYDUsMlECLXjxno55pU9BhOMZF/M2H9fawffIiD1RPcmmQo5/tIin1s8jk2kzma/QPg5i0pkdNPH2Lz4cc4PTrCh0eP8fHJsZTSbJh189YtAd4FFcMcuUw8DL1AxZgCfLlthF9PeSSqYR0VltawaaiAMtQs7aurw61pFa99D56GcfbrIlWrqccEUHyTLzW6f/XAVb4oph6lPQbnmdSsHCtm8aFx3TBZxCcbdOzAiFtbyH9XPsQGdpSUCMsLv86dMtePoLev87TyWsLW8OwMJa8pXMNWwJS4AVxrnStVuvw2T21rnOUGJ9GUKy8NuBYTNdAScKV/pK5TWC6YvYAUwZ3frVqs6X3Jm9gTSJZaY0m/AVcqXNk4qyVwFbCmHUqlNUPqYCpwQ+HKg4kDD5IJskLZd+BKD1cHrjzXlGp8KlxpKzCTmlqNv84Brr0q2kB+KF7t34Ef8gC6nqdg1fvd4YiXgdrubw5Rh/fb3XuRiXztPtEBV3kb+5hlEpLpxbAQYQPBLeAaZ3cVmnu6zwjDR3crys69cwtqDl/+c1C4+l3yQiB5KXDVvHToKupq7/Y84BpxsJJ3e5NsDLn9tR37yywFdu1P7IDmld759jps//mxFHj5wNXWvj7RoM9KarK59CRSBQJXCLieoF2foq6ocD1Cs6TClckdNuMz4EpQy/v5erHS+tiwmkWfLVN9xmlLWgrcwGw2U8PQd3/9Xz37BBmfOUZgjMAYgRcQgRG4voAgjocYIzBG4OVFYASuTxNbbhZs80+NlqlKCcmO8OEP/gT/+Kd/ir0mxS+89jr2ywmO0aA6vIHZG69jWqZIP/kI9cc/w/LoIZarIywWn+HJKsf69tfx+rf+a9x5822VCS+pcpTajBtE7sczpK01uuKPeUbVjowErOkKS567ckynlLYF0oaIPqj6js7uhKFUoGy99fOBq/Y0g/LQy6NljXBCoaQS3zTB6eII3/ud/w33v//neKNocHeS4GCSA9MD1PO7QLGHMk9RFhlyghIyQQFXU6/qbYRiZuAT2KlxtcmK80wEnlk2b9DA/eNcmUN1HdVs3FBIzcryeT5fwMNL41kSzwZQVYWsTjBNShQsx8+pZs2xKQrMDg4xvX0H6WxuXpZUuxGwE2qoWXsjGEm1Kr3RhMTdGkDlwa5y00amBfKGII88hdD3FBUbW1DR2taoCGnpv0aIRX/cIkcqCwGWujtoy3NkE0JhWgYQ7hr0zosChcotqW+2MauIdk1MaOhqqlazFTAbATUp8w7RHETWvIgNNKg6rA1cEaAxVlTCLGmD0KCuqYw5lXcrS+WfrBt8erzAsgG+8KUv45vf/WVM9vax1obQVX4+qHZFWep+LusM31l3kKpX/cQm3Crj+wZb5jBgI5zjdwvtdWo9aRa3lHo91FEbJo0Ndbh3cMOGbYwjnzdNahSr+1h99j6Wp8eYZzluzOZqWNQUe2hYvk1rgfkesr09U8x+8DHan36A0+MjvL84xmfpBq/cexOv3b2rv7MxGkE01a2c9wSudk69CnjoPxsq105RqXL/xICre1laafVQURol+QTtlpDooev2OmDKcTtWNDCSktApl8XYyuSZ0JAFhTx/zRPV/EcNZlKpDao0CTY56M+sP/YLQni+ZYId2qzUrmrmXOUYDWWZKVVNwc9zDO9OAddO8WbjggpcGysOmuU128hKgArX84CrLHTZLE2A0aoCciZfphMBV9oLdIkMb2wmewEBPm/M1vnf7oAlJYxE1RVL2goQqjac9/RzZvMsxc78p+uK8+sscJUtiK+JpvQvkOb7yLumWQSuPNdSaxPXqKScI82mZilwkcJV0Nnhvgy5IymxDVwt/mfSYWftKWwimsXNNe0I/PblCnjPcnoYdS0DuFLF6iBYcI9enrIV4Cx19Z9z6a5509Pc9p/xsVv31wFwvUhZ6Te6Z3y13em0CzZ3Z9uzKVxjXbXGWb1I/UUBV7NYtnl+VdMsn/z/7IGr5sEOsN9WuPpnmPBxZQSlcOVnBtqSmKUAgSvVrWyaVVVH8nFtl6duYWLA1e7x/AyyxvJkabZMXMeZsJfCdYq2vCngOqePfZbhS7/xr1/MmB2PMkZgjMAYgWeMwAhcnzFw49PGCIwR+HwiMALXp4mzq6Porkc/zw0bs2xQbJZYPPwxfvhH38Pioyf4wt23cPuVV3GSJ/iMZdGzKfaSBsWnH6J68AGwfoIyPcUEpzitEnxUv4bFK9/Ava99G6+8+qoUqBVauM5NSqqcIMVL3VmanrPpEaEdNz5SK5qXq0ueOp9DqV4J0JpEwJYytSaz55zdkvXKpaeJytZjvfxcG151C6c/4Qof/ejv8Ie/9X9gfvwR3poDt2YlNvPbqGdvIC8PUOYJynwjmJxlG1NyujKJJcZNB3x8gy+w28OhrpzUqtGtLF3QNTz9jCsRslSVKTia5cq7q5v/3KZiZ1+CQHtMsyJQ22DelMiziaAq7RsqesDO9rD/yquYHN5EUrL7Nzt9Z9i0LM9NBLKo6KM6RPYP1Cw6cGXptaEHU9mxmX1BCWW9QU116OIIqwCuVAcm1FhW6ijCpjw51axlQfIusCy6kecCwlLh+saLmyE+jgov2RC46tmiRiAkV1JBMiqApfo100x5uVrdqIEqA64WG6lcqdyltxvh9ZJ2AgRqBNmnqFYnWDc1jtcNPj5e4f7JEvu3XsF3fum/wL0vvKN3T8B1ZhPZqaV8RAmYq0tUp8o0bmNqVns+YVXf/InXXvB8MLr1OFJ8l7ka73HF1QC4DmErHysU5uSPCiC9bl6gLmZoshJF9RjFw79F8+h9tGmJ2ewAe5MDZJMbqIt91OwIX5aYsFnWdCqAv/7R+1j+w4/x+OFDfJq12Nx7FW988V0c7M+x5rikcWuSoZWtBps1RVl8lOb6eQ9Kpz0NY5YCArV9aTWvPe1N9N6is3h4iXal9drRnzPlDeZHuapZVdA3tj++MRez7XDjVbseavLEhAH9R6nOtBJXU2mSlIXyK143gJ7DBa5T/Cbg11JnECbgQ4wd2YwMgKspW02R23WlF5wL9a2ruQVca/ksm6WANYsJhateJ95vWhhwBYFrYcC1LJELYlLZSs9WeqGaHYoUo64K1UgT+O7DG+PMxiEX4gwt/Yzp50z1mStcWepL4NrUKzSVWTEYhDVLAUGu4YHV2IjrwL6aZiWTfXm4ZoSrmQFXELhS4ZpP3FKAivzc1qyYdjbJbHWVl3JQTm8INrQT8Mr+XWHmRdYBsszpkmMX32W2knwau72S131x+vMdWAqEwtksCUxfrHFAdbeSU5eX0z/zfW/niVsqURu03SP+cwGunQXQUyhcY34zGTcC135QXQZcw8/Vxr6nP/Q5xoArPVxTwteKwNU9XAVcj9HSUqCimp5e27zHWwXOernEamGJKCWjaEmVZrJNaic33cOVCtcMX/qv/qcXNW3G44wRGCMwRuCZIjAC12cK2/ikMQJjBD6vCIzA9Wki7Zt2mKcqv7mhyxPCp2Pc/8Hf4/0/+TNMG+Dtt7+I4tZNfFYv8fj0FM3JEYqTx5i1K+xPEuzNWhQFmyaleLC+iY83t9Du38Vrb38Bt+7ckYKRDYcqQrFsgomKhQ0mSVDJH+SXaOouay1NOOFNc/Q4a0AkFWdL4GqgqWHTpAurKJ8DurqkVuW/Om+DHjzV9eoR/ui3/k989Nf/AW+XFV49nKE4eBXt9FVk+Vwf3IsyRc6q3JzQ1Z4rHqgS+Ghcw/dNr0rX7HVeiwHQXOkqmuFI1v0srdEWwWIl+EXfUf4bwE6KTod3NcHiao102WBa01+2VOOkNVKsGda8xGT/JmY3bqLYoydiabEnOPWOXuuqlu8qgVcuFZZ7n7I5Dz1mvbw5rdgwayNFLJVsay8rVsd3da8igN4gYyOgIkdWZA5bVe9tpeSEPfRppGJNHpIGvHNZCRBKshGTe/pqU2bxyqRINMhKGwQ1rRKApUrGVIDm2dcKHmsTzG81PzJALQ/XdS2Ivfj/2XvvJ0uuO8vvpH2ufHe1R8MRAJcYgARnCJLjY2NC0saGVqOd3ZH7QREKRUihP0f6TfpBIRMhN9rZ2VktxwO7w7EcziwNSAIE4YH2rswzaRXnazLzlWlUA93QzioLLHZ31Xv58t289+a7n3u+58z2kcv5F9hd5LiyO8PdrMITzzyHl37mqxiMJmC7ULnoquTuYlLOSuCEe48qqGA4lXwL4LHy9kbxaDCj8SQ14C6kbrk/O+whTBPFuJVHLwMi7TtsepYgC+8Rj1IeLkadDlFGCardG6ivfA/J/BaGK+tIJxsYpCuI0hWU6SqKdCzAO6F9RgTM797D7pvv4c4b7+DevXsIzm5h87mnsLG9LWOFIFsy1vhgwlZuVhAV1VTtKSZXJZ/1df6MY0Fnoaa8lrCPGxZ8j7T6bYv/lxfwfD2x3jA18NKU4K8hENcDwtTTVFS1zXkY+BZbB/YXA6NUQdM3kIFi/Lt4ASpwpY+xeHm4j6mBR++TCtM1xElUrrq3hJoWFF0P2o4bp1wvSSunulXBc9tWBlmlLxPOF024FzdWWuDKcUnoqqpq6SMe5qcu0KZwpX3IwMLMFLZyzDlwVbsFc9NugsaWzBOakCG2J68hrzEVaXmmlgJUudbm5UpQ7b7OBLBUCcucJbsC2h+aDYggVUsBhmYNJgpcCf4NuNYGXCP+/IDC1WGXO9E0GxT0hW5grIJnf83u3bMdQ7az4c9xYGrWAg5nj1e6Wk844P+6vCfQ3SAwuCrqVktsl+tvV0FU39o/PguF68GtC1d/+vi6P3DVe7T///11qvf57HLf0CxXJfsrHT5O87pHeLhqiJ15uHaqDnSX0xXM7caQCfRVo3/IUqB9v93ry/sM78G0udH7j2+w6T2860PCsa6Kdu2XssnamSePa6XjrsO/aR6uPi6Xx1rXw7UN0FLgynw983CtmSeQKXClwpWbOfSJXuwIcN7CQdYAACAASURBVBXoms8lnFM+n1TqwV7MMyxmc/Fhl3s+bamiUEKzanq4DtcwZjVHHPfA9UGWEP1j+xboW+CRtEAPXB9Js/YH7Vugb4GH1QI9cD1pS/LjORfqVBtStUkgQMjBRXkl38V0F+99649x43t/he3VMc5fuohgmGI2n2O6S6+sCuPVNaxurCEe8Bj0yypR5hWyvMYir8EF8eqFJzC6+Cxmgwn2qpBcC8MAWIlVcWcISlPUpTrcE7/lX86r1CeQyzfxKVVYKwV7BLMHFrP+JC/hP2mrHPe4UghJhYSKTKr16hIf/OTH+OY3/g+szj7EuY0xttZPYUjYSmCRDlCPhgjiBImEPDHwRBfIBE9KjQgW+JfEFE8WsNRd2FsJbyN+NSVYqyqjKaR6uTIVXGAGla2lhmmpJSLLyCvxJA2zAklGaF2hqAJkdSUp8lT6MXSGfo7JYKihNBJoxiAdVRJ7qJSoIwkDpe0dKKpamkoe9oGa4JfnVBUo2MdoQ0CFcBIiZDgWbQEEJhHwEKapv6j4kVJhJ5CN0CeWMmcP8dEgH77lCiX9gG0hKm3LdhPZq4URCWBVWwgNytJScAeu+m+qWlXNKkCW9he0YlgsZIE2nbFckYFZJe7Mc1zfXyBcWcfzL72Mx59+TkARE5DFV9c2Cdgf2VGb4CxTp+mSXRfaGhamF1r6sa3OG1hufUD8aLvabfH8VHuFpQXrkcpWfwSfUynL5repgGUMGdgu6hyLmx8iuvom1lBgtLmNYG0b5XAV9XCCajhBnVIBFGBAhdH+Xex/8D4+eusjfHT1rthSnHv2KZx6/JL0eSqIpWxfjEIUwOm7J49zUMQxYfDL4BLNeMVOwL1cRd0aSSAa+2EsYFmP5NYEuoBXFarbJcj1kPGl2xSuAha7DQEZ5t/K/if9Tech7c58EsePAnqCXPk7waAAVwaxGHCll6AEx1k0VjeMSdPS9H2b04HugXQAT9eJwC0k1L7Qrhc3bZYTy9VSwBWuGuClPrOVKNmXFK4svxXg6uX06sdqxekCWalYZmltJMpXwnT7ltdVSwF6u4qHq9FLFWge9grWDQG93lLKm81Q5izlnSlwZdI45ym2IRW4ZaYBWgSu5q/r8En3KTj+VxAN11GLwnWooVlU6JulQERLgYRzLZWuaaNmVbsct2fhVbDgOQ+dcmV8p7LguPn/SJiqktmOwcXR9gK6geD3KoV4CsG8bzgO7IBd7kuJjYD5+MqGnfZbznXsUBqu9OgUru1ZfWJM2jbnfansCe7OnxK4+tzjqvhuaBY3yxrA3/HObmbPrmVEY/dj7f4gwJVVEBKqyAqLLnCVWVH7w3Eerv+/AK4W6ieVIAaaHbjSUoCq+Joe2lS4zlvgmu2jWOxIYJZ8ZzOZkwlcaWNEGwFuRrNyhVUXqnAlcGV46BAYbKAcrWPI4FAC195S4AQDsn9I3wJ9CzzKFuiB66Ns3f7YfQv0LfCpW6AHridtQsIqpkYTFnANEKOuqN1UAqQljMD+hz/Ce6/+E+y98zrObG3hzPnzGIxGyPMQGYZIt04jPX0adRyI12U128OwmEmoQZUzeKjCIhghfeynUD75RdxhCXMZYFKVWKV9QUhLAH40NoUiA7S4mJRzUlWbf4lCjGsSAlcupOXEuVBvFa7GYhpVYff5J22Zox9XC5wjOI0lITsQIPfNP/gX+PC1b+DiaoTH109jJUoxoFx3NEY+XkE1GCAJAqT037PyYCFGSrsQ1APUdaJIrYmgV9mvLjoMRNrv1Ae0XQBLmaOpfrU0nmE+LJsj0GCwmFXQEvBVFZK8QppTaZNjzkTzQhPPZSHKxb0EfWm5ukIVDceRSn/9W6NEJvR07ZIDCVeqiXrT88t5zdJAlJH0YCVwFT9bAxZKw1TFp2pWS0QXNV4sAT6alK7EkH2gQCXJ97ZGFZsBaRYJrqpRMUBM/l6YHYV6tbLMWVLnJemdEK2SMLEyY7miqqepBGYQHNWt0zkDvjLMsgI39+fYqSNcfOY5PP/SVzFc2UBOOJtzEWhoP9QNAG3AVqkml9d0uPytGjDoNRd/WQOurYfrwQW5HkEhfRfseKGxDd2On6v9pIE9YuEgr0doqdeSl5o/35/dw/zqW9i4cw2nWWK+eR7lxgUsJlvIJmNUwyHqwRDsqePpHURX3sbt13+A19+6grvVEOefehqXnnsKydoqFgTtZS1wndezLNWSQt6B+bEa8WxDfwSEah9T2BoLmNVSegtO46aFocIuDFn2Mu0GOGmzOpiVlnKFpkBfDV9rbA68pTyUTkrdDeJSqkvf1lrLWmVjg/CwykThShsCVbwZXPNQQJGW6ljiaMkluI7tQYbbXuPm/Zj62b2aFbaajYgFh2maukFgzt+mdD0MXBVOOJyWdhCAelLgaipXAau8Bnb9GrWwK6rb+Ujnq1DGEscaFa4ErvyuROGqqeFix8C/056B9woCZLs2TWiWENgIUbyCaLABELgm3AwicKXVCD1ch4gSAlcNzgqofPVKCN/QaO4h5nxsKnodkV3F+PHVEEcDV5ujfSPBh6hfTJtAu+6ivsnSVR0eVCA2pes8O7/+3HgQOwH2BykS+EyA69Jmz6e7gZrnz/JG0YkP+RkAV56L7M1xA7JzYkvX3oCrVKvIxtdRMLrdZPHDiMLVgOthhWvnGP8WAldt1+V2Ot5SoPWvF2VvR+HK+ZbAVS0FOsA130Mx30E555974uHKTTGxFKgVuBa0WZkpbKWHq4ZmRRgkIwGuxXgdo3Hv4Xri8dg/sG+BvgUeaQv0wPWRNm9/8L4F+hb4tC3QA9eTtiCXUqpw1S/z9ZOyV1XfiaImu4d7r30Tr7/6Dexeu4aLZ7Zx4eJFpOM1FMEQycYW0jNnAUJY+oju3EGS7yISJQJ9P4HptMRuPUHxua8gfOIxDOMEw7xCVOYa8CTlxrGiltAS5S24RJY+VsKpYNg+uIvC1bwwBV91IaTVerZ/nLRR5HH+Gq2KlOo3BXniIUvwk8Ty9w/f/jFe/c3/FhPM8MTaFk4NBhgRKg7HyCerKEU5xgR4ZkJZOrqU1BN+EV6mqPktSzxXebWJ7O2JW5CLNYdW+ev5iDbPVZwM9BG1q8JFnrMAPb5CXSMFMGC1tHi/FqLcZHkvx01WUNnMMtYYpZSDE+AqhGRb8wpJgIv4gGpZvsIuV/sQKvMxEQIJttI+hISerBGChPBEJJYCG6nyccgiQJUJ6RbOo+o5llUaIBJ1lxAfAa6Sem8BVO5vKMtctw4QQEY4SVWiqpMFSBtw5fuTkvGyQpFTlW0qOyp0mWg83cdsPpNU4yzLsLM/x41phvT0Wbz41a/j7KWnkFcBFlmGgCn1ro5kTww1FV76Z2fp7ninC1wlLMSD2eRPLTeVS2oenw4Clgpm5SG89touDSBYAq4dbCBwmq2u1zICA90iUYwW5Qz3bn2I8uaHOIcCGysTBOvbqNfOoxhvIB8OUAwSVFRA1yWGd66hfusHeOPbf4nX3r+NycVn8fxXvoJTF7aRo8ac/reEQxwjBHDi96Hnwv4gCm+DzhHVqwZiXYXKnkYoyAA1VfEpcGWjMtSP5+xfXW9MsRRolGNdmOmJ1xo4pwt5U1IbxNfjtWFcXKyLctRVrqJ+5kJ9gbpk8BM3NtTT1S0FBKzJ/3QDQeG4/TsIVZUtFgU6ZqQLeoCWldHLGbhXsyt6xWWD7eD+t3yuK1vZ0qp2JdRhX2XAW2EerugoXBvPWgOuailAD1e3FEgEdIvC1SwFZPyxhF3GoZX7ux6vG9bWXBNxF1XPZweu2RwlS3+rmSiDHbjSY5ZtKeDVA8NoK9E5FoKkBa7DFamYUOCaAFGKIKKVAJWtI4OvqnDldXMlqauZddbhrxUeq9abatxWLS399QAcOha2+gaCPV8sxe1nMmbd6KTDmg4C17a/Hr5FaZibwXYqXE2dLZtLYABl6+v7CTHmsfdFvWM8BGXrwVc4aI570jvzpwSuzTs5wlLAFa5yzcTq+0BdjG8w2LnqOPhkClffZOle96X+ZipvD8r7LC0FfL46dEm6Sn2Z2Y/+Os66oPuZ6uDf/UihzHmt73VX4SqPkc8z6p8dVBlChmY1Hq4KXIv5LsoFK68Y0KfAlX/y3p5xE5XfFvzZKlxHQLqOcrKB4Ug9XJ/8+n980l7ZP65vgb4F+hZ4JC3QA9dH0qz9QfsW6FvgYbVAD1xP3pICogTCqLJMFp8EPlT9ycqRIVEVqtkd/Oiv/hTf/4Pfx3DnLp576jLOXDwnYUfJaIjhmQsIt86jRoxs5zaC+W0E1VRFnEWAMquxszvHtTzA+NnncenZL6BOhlgIEGRZsUIUBmm5QOzwu7AloJT86Xf75b9bVn5qjepyGJWuIdul5FGLaV1vL5eH6qFom6DwLogjpHGIMtvHn/3eb+Ct73wTj48jXFodY304QjgaoRiuohqMBBhRpZnwTymjZ/m5Kt0IugmY6Jdqcjz1MDX1py7aW68+V51q7bMskRQQ2HmJblKgI31FFcLI4s7Um7RrIPOkj6zFpqvKk+XI4lOpqliqP6n81DI+hXT8j3YK6nnJMC1CU0tZl8V/JL8nVCUcktJXKlmjUErCRW0sr81zVoWreFNSxUrII2Xx4uxrzEUhmypfrX8auxMmKdYTWmarIJHsicq/St4HX0BTik3VyvagatFCkASomcK1EqVqiYJ/ZgvZPKCydZ6X2J3OcGtvH1k8xBMvvITPv/gSwnSCRU5onctrqhNk683qSWetu6yrN039JKps9Rt1ruEAXX05l8uOFQaovHtJ4WqLYV+guoerjg1TlfIxEdtd+4KqiWOkUYq0KpDtXMfutfcQFxm21zaxsr6BYGUV1YjerQNUDFAzW4e4KBDe+gj3vv8X+Naf/SneL1fxxFf+HXz+xRcwmYTIFvsC6iuBWqrOlr5j1gENcPWObIoxuebmxavl6wSzCt0ZbiL2BPQ2ZClolyM7nONGERXNFmLUbVhpYlOLux+ibvS4qlqBdRfK0DajsRSQsUCLAVW0irWAA1cJptLQOJlHXa1t5yWv3VxmnT8ctqrbhXv5SjJa62frqlY5Ty8tN6sBPse8hwlaZfvB7DGyIsNc+m4ukIIbDtJnzA5ALDoYjCVjjfNRjMGQYWj0cB2okpwepwSvbG+zW2B/EbuPAwpqsSuxe4j478p1XrYUKAhcGW5T0nNR2+6gwlU2FzieZUNHpM4GLFOE8QTRcBUYriFIxhroJbYHFphFSwGxExiIv6tuzKkyWY+i82Q716t1iQ4R828V/bF7ueod0fuQX9Ole5LdD9RiQSsSvJrCwbuONd9ssMe4X6gNT4dU+mfrL9FsCkg+noemmf+wVEtwc7IFf37GJ7/7L/d377sPG7R257/7nVsL65bRcTMmPyVwbWbD+wBX2+cy/w/rHh2VtGxudvu/bNwchNJ+/naPk3uv3k859uV+7OO+Yysg52dPde9W93GVf3csKLxnHvzsImdyBHk/DoQeD0gPbDo8BOAq76+p4lClefdLKi8MuDZ2L7bBY+UAqGRzJkNImCqbXlS5amhWmVHhuisKV9qYcD7kHM57vIQ7ErZmC2S0F6ClAM1TaCkQDRGkmyjpXz8aIY4jPPG1/+hBhlH/2L4F+hboW+Cht0APXB96k/YH7Fugb4GH2QI9cD1Za7rKzpcLpseyxSr993T5J/kiAXBr9y5e/6M/xM1XX8GZ1QQXnr2E1Y0xBkmEwfpZJOefRTjcQjm/g3J6BfXiHoKiQlIEEuBdLqb44PoN3CprPPHVX8baUy9iFoYCduM6x7BS4KpKtoPvoUul6Eeq5bmEhpribirPA6Vr3QWFoSf1IjVlpb/KkQom+2WzSGjKuVm1TjAADFNCxRq3P/oxXv1n/zvCqz/CM5sjnFlbQTBaFeBaM+glGQJRotCVYVpUtzLMRnikAVd66DqwcT9SsU41BaMsPgTp2eJeIYKKW7moU9DoSlZRjJnfqy7y1PeRpc9VVNMqU5SvUgAs5d70laOnaYWwLCTlV45ZmsJV+DuBayLBO2wA8f5lab/AT1ekqrJV135aNs/oHpb/8zUJzQRMEK4LSIjkeG2xOIvGNSBIq/JtkWsKR104ewm+B0U5vSBbst9ZgBfVu0wpFr9WELzSC46QVD0vqQZmUFadFaiyUkHrfCG+rjlh62KBG7u7uLPIcebJZ/Di134BK5unkRVAXnABXVhAh6onNQxLr4N5JmjPMejoi2X1cPVztcW9g3PrewfnMhEBOnjoLIJb2NpV1LYgQKBHxKC2EuI2SrgfDZDEKeLpDuoPfwzs3cVw7RSGWxeQrm4gHA1QpgEKS0GPufnCvjKfobz6Nt791h/ie99/DfUTX8PjP/er2D57BimmqPM9VYUSmJodhoZ56bnpuVrvMOCu7LULXGkpQNU7VX2uclabCfaLyAGfKwylWTQsTcJo2igqw2YWwtcoaVuVKzdDVEmo40jUbWbTEUq5Pr2OzftXYL0DV/r+8u+sEFCVqYzHJeAa6MaVnJOBds39U5thbggYXJdLbnxOgYOOd4FqntYtP2cAnG4oSP+wwDpWK9DyhIprV7iCtiI8ZwJhmWwUtMt4E9UqN39i8WyOGYgWUk3KcWkeuu4dK/seqlbWDZBlhbEKmF3Nq8CVfV/GXjaFANdiKipXVbc6cGX7qqVAA1zlHFXlqsYyPCcC1zUE/Ba46qFeAwTpCMGAlgJjga1iNSBdXwPUdP624Dzrd9IPuQkkhK1V1UmvdFBucKi5N3DMWPubtlH1q/7eO5s/zd2onaaae5r2MdkTa2xE9Nr7BksbvqcbWxp0J5UDhN8SoqXWGNLSLq03ve7J7v7tow5Ct+Og3YMet7m3usr3BAdoAXVn49Q/DHyWwNWuR+Op49DVTkvGo3k+LwPXA7DY7Al0/Gv4ntgKdICrvlQH2tqcyCMRuPpm08GPREduFOu0eujrwYCrbU90z+mEwPXQezlwJh8HXFs1r45JsROQ8chxTBsknSvo+xxy84sbONkMdUbvVqpb1VKAwLWuFmopYPd73tezRY6spBUMN6IUuCbRCCE9XFc2xVKAn88uv/zrJ+it/UP6FuhboG+BR9cCPXB9dG3bH7lvgb4FHkIL9MD1ZI3YANcmiXd5ASihJ5o9ZIrLGvOrH+C9b/wLXHvj+1jbXsG5i1uYjAeIx1sYnn8Og82LQD1DNb+GanEXwaKUtHoR8lUF7t27hXeuXUc52caTv/z3MDx9UcqGo6pEKuH1CkYOLyY6CxKp26xRUlllkKLxz/w44GoqzVYFp211HHBtFirCzixh3ZSGXGgN4lqANMNg3vrOX+BvvvG/4Ex5F4+d3sRofRPlcAMVFVnJCHVCpVaMOAyQBCXisBK1K0OpQP9cLuibxaWel5ReuzKvUXnqwwRw2iLdA4O4wJCwIAHRLVKXQJ2ylJ8R9BWRquwExBAeS7gWVXAKV8OKKlcCC6l5FqUyMairUSVIi+FV4iygyesSQmIWDwJa9aLL6xSBAlde20pKuN2T1Y7JRHpR+GpyupTR2spflXkKdCRwbMnGwLx8fYFMrOUiMZ5/zQWuKVzFq1j/ThUrdxSo6q1Zel2UsjlQZQUy2gjMM7EZmM8z3Nnfx429XcTrG3jpZ38Jj3/+BUwLYLagDQMvBNusVHjN9hBOrMq6Vt3miEaTxuXKLAFXh3GmVHZg2FVANfDGDEHNe9L7rsMZXye78FNgq/imEngT8hrIilIZ38WtqxhcewubaYTx6QsIV7cRjqgmjJFHvHaV9JuYl4+q6Z17uP2T7+Htv3oV+1mO0y//A2x+/udF1Rxkuwgx075nsFVagVDLQ1+OAa4yzbhtBN8boZ88lkBUfX2lX4s2k5YN1mYdGEJox3L9g9Ch8QruAF9XEEpom1kyyHUR/0a+51JAOvuQKr+5AUFQz4U+1dC5hj1xZ4pKSq8UMLCsasf2ugpwbfcCdJPC5q+D96xW6avQgfOEAmk+QWmtng83WTz4kEF5raVAKZYCqsoVGGwAXHxrxVJA1b1xlCJJBxKaRVhJ4Kpq8kiugVwTWhmI+lOvgdVTyxzF36sXsWtJTYlecYh1PVynKKhIY5tJoB7VwgUgbUgVvZYqq7rWB70CV1W4riHk92AiwFUUrqEqXAP+LB0jNuCq0wHPquPn22zKdTcl5B3oXGu3Te9XMmaWrAW07/lc5Cp8V8U24NXU1KJWNjVltxhD5ksDrq2K3fS0MikrcHXYJP3Uqj/EW9uBq96W5XFW6qCbVA/wdWhD8sGeft9X0kN13WuPfviSWr/zkOWNzs5G0xGHsa2cZsY97sR0vGl1y9GhWW0/kC0SqSjo3JY/AXDtXmNufErViIV06em01ifN5xDb0CBspeKS1/+wIvTwxfr0CtfWw3ip7z9k4NrRVneveBuUJfPxAeAqoYUZ6mKBgApXzmtUuWZTVASu2a54uOYErotpA1xF4VrQw5UKVwJXVbhyqNHOJqUViQHX8XiCOA5x+eV//ACjqH9o3wJ9C/Qt8PBboAeuD79N+yP2LdC3wENsgR64nqwxXQUmCx57ipR5a526qO8YbkUoQ4VqGlGBWuLuW9/FX/3eP8Xs6gd47vQpnNtYA9Y2EJ57GsNzjyFOY1TlHmqmUueFQFcQurJ0O7uH29ffxYfXbyH+3It48ud+BcPJKUb36KJXSm9rUE3XDYZaekdWWse1EBdNIjISRZoum32NvFyq2S2fdOXk0e0kix5bWC172HUAiupBUaHAgO0Sxcj39/HdV/4p3vzzf47TwxCXzpzFZLyOMBmownWYIhikqhIlRhBrAS6gY9TUDhJmmFJP16q22DNlq0Chjo9pAwRk8UawqbBVAKCBKfd29QArsRqg2pRl/WYbQLWck5/AoJEgE1PDSv9gyJKdj4a2uNpNVWL8Fm9KU9tKF+J52PsgVDc6INYCEq0tCTymGnPYLNCVsNipaUvTfM3JdpcAJgET+niTZetrymvz1wSi9JE0dav4ceZiKVAucumbXPxSoSjJ0WWNfJ5LEJoszLIcO7tTXNvdQT5I8eyXvowXf/plhMMJ9ucF5plaQsgZCqA2F145nW70vPYzuX5sRy9UFksBo27ShnK1DAhYiJmFx/nYaDTDjWK0c2xrqiWxlJe/1tQ/1ihC2j1EGMQhoqrA7O5tLG5ew0ad4dSpDaSnt1GP1hDEqYBZajcZuRRWBeJ8jmC6h50b1/Dj738HN6+9j/NPfQHnnv85hOsX1UagmIJRenpBJI1LxyQvuSsJOyW5An+tm4t61SwEpG+IrzP/prBVvUR1I8G04DKWiNRcDd2Ev3WGtpyB0+dDwFWBokIrA2ymiKRNgIBUehnLYl/LU9WigtBQ/07fWAHussmgrqBd2KqzkvQAFVqWNk4E+nSU0ObJ6xsLDtr8/BTCar+XcnnxcNXzY/msKMDKwjxc5yhyDc2jh6sCYQOmAph1/IkFSJwgpjdvMhDgSqsUDf5SGxT2WxmuZhki861vBLkNBDdUGtylCnWeZ2HAtcgWYilQlnMBrFSYV8VCwLX824CrwPkOcNXRpZYCMWEr51NRuPJck8ZSQBSu8QhxMhRbBJ3CzcO12YRzr2teC85bZoXioVlNH9FrZaPRRer6Mxcwu+WJzLPNjlDjPWvRXHpPs3uS9EOZZmQGUw9smcdsVBsIlLMTyNqBrrRyES/jUIG4Kb19WtX5xSoffDyc4GPAowWuHw9bdbqz0bHU/u3JW9Zeq+w/4n2dBLj69pfcr04AXO3imTLdVMcWwNdOJwctBZYhqN4bW6gqFRWiTFe16yF1sXsJ2+aiKlxtfvLKnI5K/2BTfDrgugx1PwlwPU5J6+fZ/t5U5wfeQKNwtXGlPtu2oSD3F/XPFuAqGzVzVPkU9WIfpQVnFTMqXAlc6fXKDTMNEqU9UJEVyLnRw2PpDIeUFiSDNVQrpzCeTJDGES79zD86wejpH9K3QN8CfQs8uhbogeuja9v+yH0L9C3wEFqgB64nacROyZ7BLdF1scRV1HdUO1qSex4hnEdIGZo0AhblLXzrld/AR3/8R/h8FePp7TMITp/B/PxlpBcfx3BtVdReCgQqIKuAeYVgsUCa30G1+x7ufPQu3luEGH3ll/HkC7+MwWAVRBbkXgQq9P4kwFDw23k/TXqwBicR6WlQvX2ANxjri5yDH/Sbd+1w66im6ohpjaY1SkXVJ1KMSdXbHEWdIwlTDEIGYwF7N27hj3/7v8e1N7+Fx9c38Dj9MAdjga3VZACMBwKPoiBGzOCXIEIVxShiVfNJIa9aGSo0oArSgasBEoWuplp00zmqpmRhL2lY7vpqKkBtG+WSXOQRjqhPqpbmKyBSj0MeRcmAKEy5QFR66rzISuPND9H8GluwoOpj0bpRKetKNVG1aok034/4x1qJrgpxrdTcrr+X1zr0IEyQ8nsLB/JFs5cuKxS215SX17YgVCkrtRQQdaKEHhUKoxYZQGgqvp8VyrzCfJZjPmOwRobZbIHrt+/hXlXh0gtfwFd+9hcxXl3DVFQygYTBqVLJbRzMw1XautuJtJOJYkcAsZVfE7j6BkFDFVSTp/XGulB3i8CjFrNdNV7T1w0C8wiumeYx8zpEHqaI0xSTGIhntzC79j6C6S62JhNMNjdQra2iGI8FuHIxWtYBcp5DPkeydwf1rat4762f4IfvfYDR9jk8+8WvYLL5OMp6iELae25BfBy0rVpKNwCs5JwqZVtEq1pSH+d9mnRPwsZE4apKSw1sImg6qEdUjt/MAEuKxEaz2LSlv0b3TwGanfFkLS+QsvEArNR/UUK5CFnpASilwabMNNgu2xnyXlWhpePCRodt5KjPrMJWKTP2kWjsXc9NfYklOIeg0yCnHFGsE7hxQOCr0FXBAlWvhVhizLOZ9vHGckAhk4BrKkMdvpqHa5wkiOnhSuW6gG6ev4bYUZHvlecvxwAAIABJREFUgJWTnLwzK/dVSE4bGPMxNf2x+DtT4VotkGUzlDktOuaoKlW4lpkqXGnJQAWuWwrIuHHLAtthCQS4riDiRsB4FVE6aawDwmiEIB0A6QhRYt+ExroLYrhTx5Gied+M0dGi02fb/5ZvB7yW1oc6MLBRIVqf1i0UA/a+SdYc247Y+LYqZPWQJp6XBOQdoXRku+sGhM4XbHmqyGP3c5WfWf/Xnbql07+f2vUQ6HuIylaf6/xkPu2hHxZwbceiWYc4UicEN8Wp306bhvQPH9a2bXewyhO5rS23u/cPzzvUAEQDrDS6oMLVvaaX5qvO5ZPpUzdkBbRzfB0RNnawMudvD3D18bk84nyTSdWtHhJnwFXCPQ240lKAYZgFLQWmqMXDlbYCO8ine8gJYascoWzA0sNVw7Lot86KF87jvC4cU2nE+WMN1dopjMcroii+9NM9cF2+Mv2/+hboW+CzboEeuH7WLd6/Xt8CfQs8UAv0wPWkzWVqKVfj1dSNhVpyTlVAoEq1oEgQzBLEJRCPAlTpDG/88Jt4/Z/9n9j+4AqeWttEev4S5hceQ/rYZayd3kaUJppAL7CmEluBen+OML+NsLqO+t5NvHnlDt4bbuDZn/v7uPT4C6iDWPNvWb4si/oGfbTVdKa2dA1hozAUlZwSC1WVGOzoLGjaEkWlIAdyiJcabXlB6uXLilH4SlS2FkEmuCSoWPI3wIDlt6hw5cffxp//zv+I7MoVPL22iXOr60hWxihXhqgnqXgmsiQ/DocS/lLGEYpElRws204IH10ZJQsv0++YwkyVfh4UpYBTGWML/3TR2/6/hNEIcNW2qQhc3Y/RFFrafoQSCoRkMW9WCgp+XT2sAVxGAtQ50KCQv6Scsfs98PgdaCPeu3KdFfBLW4vyswPP/b0YvNUz1xJhUfMRDMtBNLjLiIVYH1BpKi0ikIyLtFyUdgJ1JEiMHq6ErQWCXJWLXARnWYX5vMRinmO+mOPe3R3c3Z9j88kn8MVf+nmcPncJWVZgRmWsjJWgUSu5NkhKiK2dDwq2VJXWgjjR35nCVdtAkUAXuMoQ6ACZgyP7KOCqj7GrLydhCuQgQSHBQgnSaobw3geo71zHoKqwMhyA0G2extgXJfYYo+EYUTIU645gvo/49lXsvvUjvP76jzAbruLxL34F25c/B4QryDKFqWAQXMASd57DxwDXRtnaAa4C7lQhqYFZBlylpN7K2SUcrYUc3c0HaUc57jGYx8CqMqzWx7X7HL0UfA0CV4ea6peqAXEFasJWAa65gX2LtmMHbLc7vFu2innxntZz1+M1dQadkuEWtKnS0TYjROFq2yR1KX2aClHxkBWVK/2ICwmGWWRUuFLJxWthKloZhlSUq8JVx6wC2CihrUBqgVkEqNz6iaW/EvApUNVxLOdjQES9ZVvPVel59HqtqSAFiipHLknic7MToKqV8JVlvSwP5vnzZ9wQsfRz2heIz7P2YwLXKFpB6MB1SCgyQhSlCCXwZggMhohE4TpWla70e53LOiUPAqVlHrTuoxYoPr9aH/ZfCjxtrSv0vbX9StlqC1u14zVbfy66b+9JtrnSVAMY5BPPYZvvWrVn2Cha5RUj1kCYjytVruatKzplH2afALgeB+hO+gnifo/zMfhvJHAVH2v7DHBf4Gpzqc3T/l6aDRtxv+gCV/enNpjvFR8y3gn5OFR5v+mGIh7RijbW/m0Croc3DA9uSupmlc53rYer/Jvjg/duuYe3lgJ1MUfpwDXfQznfQTHdQyHAtZDPYzKHU+EqsJWbr6xQMOBaB0ioiB+so1w7hdF4IsGmF7/8aw9jCPTH6Fugb4G+BT5xC/TA9RM3Xf/EvgX6FvgsWqAHrg/QyrbY6y5CCVypvpJ4HVEIJKjyGEEZIE64Dq9w695VvP57v4n9P/1DbBYLrJw7j+HZi1i7+Bg2Lj+GeG0LRZKo9yNDl/IK9WwhKoQA+wjLOe7cuIM3blzFZPsxfO7rfx/DjYuifOMiWOKYGg89L+zvLt06H9ZFXNX+zsv4BF91Hta1GGg5lqknDIJ4y+nz/JhtabxnHFH3SSmqKC/pO1rS0zRASo5ZzfDOd1/BX//+/4PBnTu4sLqC9c01hOtDRPS7jRNEAdPAqdxKUCUErhoglQRsXgWPTfCPKL4Malpau4Io93f1haPCOgn9saApLXC2hpBQFwVhlagG1RMyqAlfOqWPfGWqUyXMijDFoK8sLM2OwSCeNpN6NqrSp6MqFDPTjkLMmtMseE3l11pAuBWAnq77v/L5bpfAnzH8x5RrLM0VaKuvIRaxBK5ybq3HJRdYhfi96cJL0+UzJl6JwpXBWHlWYFHUyMsA01mGuzv3sLs3w9a5i3jh538epy5fRk7LAZYlsiTUWlJLQ+1KiT+wfmmZ/EEvUVtIOuwxOKNPaANzusDVy429WQ+W3y4pnOzy6Bm0wNUhZB3FqOKhwrO9m4huv49ktoeYQW5UUkURyjhm7BUWdY3BYISVtU1EgxGqxRTzK+/ine9+C1euXMHZF7+Gyy99DeloIl63VWGhUJJYz36mIEr7qJ9Rq3AViwmmUquuugnMMlmn9EkJeFoCrh4aJw3WCPqWgKs2ZlPa7VXubdm3O3W4H6cFdbmvrGwAtP2PcW8SANaUAFcaviY2FJRwco7ktykzbYzJOzc453sGPuc0myNUzHrAVzM2VcmmvGU5OMaEwLaxxM0EVWvVLMsXpasGwOXZ3ICrBsQpyPRxaW1qwJXgNeJ8RG/pZCCbQaIwNtsBAauNf2wH/jZzkp1nV4nJQD0p2Q9QlPRCZmAWv1WdJnC1Cc0y4CqhdrQ9aMGu9hv2I/rKWmjWeB3xcFWsA1ghwJAssWuh/yyBK4O/XOEqbeuWDdovdPw0tFXVrfY6er/xEndX8NvcclDh2oD9buCWeSO3DifSt0XFauXjUl0g/7Z5owNa23NTAOxWEmIbICJiDZXU0CyqHtWIhw4tSuKXAdZxClfd11k2y2nvdSf97HDYJ/moZ9oMcNKDHvm4R6JwPSlw7Z5R5y3fD7jK7Cu3Pqsesc1Q7wMamtVe/yPfdANcDbyTqj9yhavfN3TCftiWAh9nN+Dtpns7quplOzM0UCptxFKAvs8LCcxSS4GZebjuo8r3xcNVQ7OmqOsckXyO0OdR4cq2F9hqFQvs97EA1zXUK9sYTsZIwgAXXuqB66catP2T+xboW+BTt0APXD91E/YH6Fugb4FH2QI9cD156y55alnIiD9bEu3Fby5ChlgCggQEWpDOjR9+F+/91v+A+TvfwWhlFae3z+HCufPYfOoZBBefRrGygZgfmJl4T6/MopS0an745QfharGHu9d+gp2bVzD5/C9g60v/rgAc5SUNulLoq4jFwlkMJjVKN19xtu9boasSqIPQtat01d8dVFp0Qa29sks+Tf3J5aoqvVgNHyOvIlHnErimIW0J9/DGt/8UP3n1dxHdu46tjRHWTk8wXh1hyFTtgNYCKQJCsDRGmbBcNEbKRbWsnQXpGoxS71YCGFWTmfepwCz9mclXNcTKoZP82Q0gMx86UZKSDCvY0RJoXYSrwthgGf0bLaDFanRNedZCam05dgo+x+GGwbeKRrHq5djhbvYMU9M6cPDDmCparQ4MtJqqVVR8UqepFgeCYmVjQK9gWGpglgSDGXAF1a0WziO+l/SNzHJRJzIgK59nyBYFFlmFWQlMyxo7+wvc3dvDxvZZfPlnfwHnn/oc5nWN+ZyexAzrMEWaKxV5DvTllLZ2DbQijDZrRPui9utuf/XFbZumLvi2UQdrn5YmtLbRn2igSPvVjhf/vbaKle/zGhOo8rvMgNtXMLr5PgaEdYRV6QiD0QiDQSIKyZ27d5gphtWNMxhN1jHb38EHP/kB3vnht4E0xZO/+B9g45kvCuwLin0Nl2K5LAE4FY4SsWbIx8byIUuBrsJVujJVjeyjanfhKkz5k2BMhJZHIRxTlbXWy9YsDp21vVoI7VyvhdLyW59zbO5QkM8NJ/Vd1GA6TcsmcFUvRkvPNnW9ibk1/K+5PK3iXq+l9U/zIZa5Sgdg02aH1LedbiOBXgKBCQ/4rSpXsTsQr8I5snyhSi4J6NHgO5sOG5WrbMZI2TJha2KKUapGdTNGQ9gUuMr7kjmIG0OuDvZ+2Fqc8IHq+xqbpQBBxxwlvwlbq4UmjRsoVoUuQSwVrrSxMcmmvKQCzBoJ4ngF8WhdPFyjwSqSdIiYIYQRYetAVK5hPEacjDoKV71+S4B1Cbh2qhyEczspVXjZAnMbu9aN5No0+0g2pi0wzFxibcyq2lXgatOnWL7OqU0hbGtJ0gIu9geFTZzbzc9VroeG/PB6KICl5lXtd3Ra+Xjg2jyiAa4H542TfnZwC4n7P/44levS3tDHvOSjBK7++cCvSbPJedQ5dYGrwUC9f3bbvZ2TtWKEG4Jyo1LQzsohekHz72UblnXo5QS40lWFlgL0mT5sKXDQTqD5JNO9LdiBj4Odh3/ezpP/3wHX1rJEAgNlXKp6n16sdUWFK4Er55KZeLhqcNY+yoUC1zKfyiaUeH2b7zY3VgtWp/hcKTdVqsVT1IN1hBMqXMeIowDnvvQPTzoQ+sf1LdC3QN8Cj6QFeuD6SJq1P2jfAn0LPKwW6IHryVuyBY5cHDi68vJmpXc5AiwQivqPIIj+m1EaINi7i2u//7/inT/555jt7+H0+iaePH8ep558FtWTz6PeOos0DpEIKFOAJt59ubi1IqrnqHav4u67P8DNag2Tr/46zjz+OSTiH2gyEVMrOrSTuBwDhBqs5KYCbfmyQw0Hrl31joNY+fO4xYh9EG9BrauiFLLqokxfV1RldYwijDUwJ9THDAhdZzt4/89fwVv/6huY79/AxtYIp7a3sLqyiiiaAEEKxDGqAaFrJIsrAleqXFXVaYsfCxKSBbYD12bB1y21Nm/UQwsuDZfSBZq+awki0vWg+qwa5CY0FGczSYV3AKYH5O9CK/fVy9PCQm1jg4YeAFVFnUAr14TqslCBqlkgdMqqJUTG7AM8BIzXmXCJwJXBax6GwyMVgQXQ8HxEcehhNPocUdIxVd5grSekl4sFstkCizn9JMVdADuLEjf3p9jPSmyePYuXXv46Ljz9LPIwVt/WbI4gzzVMzLxtXclUSHm4KpFV79v58uspq/Om/lfKtVUJ2NoltAq7AwojaTYNN/Or2IByQ4nen1tluMMru/ZRiLyuMJ/uIrz1ITZ3b2LE6z9ZRby6gWRlRRab5d4u9m/dxCIrMRxvSBL8lasf4q03/jX273yEc088jUtf+3uIzj8tGyhRuY801OTtgoMASQtNm2bw0m3tN+Lh6kzSNgykP0mX17AtD3YSeCtKa0O4DicPqg4dcMtrLgPWruJX5gzbaOj2Y3+WslPrhxZEJzDQw+nMqkIUV/SttT4rgNZUu6o/t7miATW2PWGK6GZT6AB90nOzgDA/T/eQlCbSMlkqV1WxResAgghVcjGgKs8XyBs1l4Jh/2oAtm3YMAk9SmKE9JSm6p7WKHYtVAWvmzrqJxrIPOVl7A0YtuujJcEJQgJXKdU24FosJDCLdgIKXKkQ1vNWD1c9f/GS1rQoOV1VoDLUa4KIwHW0gdiAK0O+gniAIFFbgTDpAFcfJbIDYx6uTRCf26/Y9fD2b8bmMfdPD2h0y4pOwJHDdQWuNl/qFKebluaxLfmEsm/kCkeFrnrP0vnT52nCJvexlL/T1lg8eAm17ZrUlYFxh8TtuQvsbI6nP2/veSf/jHD0I0+mcNUxtXxDautVdHwca/9ho/hhANdmbrQ2UGsdfXVVHfO6+J39uOtvs0pj8aEn6D7j7fjy+6Kp8M02pxDoys0aA67SGVQB3V53m4XMqeIgcO0+7uEB1y50Pwlw7WxiHNFUx8NdtVu535cKe1vgKl7+Dly5uSRe7AsE3OiTuWQqYXx1PkUpwHUXDM3iz2g9FLmlQEl1a4mMViact2m1Ik1Ny5SBANd6vInxaCSVHue+9B9+2gHSP79vgb4F+hb4VC3QA9dP1Xz9k/sW6FvgUbdAD1xP3sKCemzt5ACzqwjlB2QuRnLClLJCUQaadJ6GGNHH9O3v4bXf/y28/f1vYy2c4nPnz+LsU88gvPwFRKfOYUBvPQsrd6UHCha0U41YoF7sYHrzCt6/fhfTU8/gyS/9LDZObTWwxReiulS0BZKkveu/TaPmNXz2xtsFj32q1sWmrLq6pfPLpZW+UGix5LLqyNWJoqa01auo3fgD8TnkgorYkcnfEQb0Gd29jvf/8hV8789fRbZ7E9tbazh96hQmKxuiKJNVdBoiIHCVgBymUVPh5+pWA1Vd/1YPoDLVq9sN6OqPkHR5CSg8oQGuvuShalChtiyxrJRXkBYVhl7aa1RWWtvK/NzLsXGUXFKwui8w287ggyn5pH8JzHIvVoWjXvaryj8Fi+oja8SC14wLJC5UKbvsbAyU4itrNgr0xZMLQDhGEFYpcK3dy7JEzfL3PEM2n2M2naHMCK1CzLMKt6cL3J1nWDtzFi+8/DIuPvMcynCA6SLHvCiAokBUFAipjpXrrspBNlXJcSJtpD6trVOrdRQJ/XKPRynUNhWoLbgt490aaKn02fslvWl9yXq/ZWsDYtkP+C0ALURY5cimO9i/ewvx7B42Q2AyHGFA2Lq+CYxGKOdzZHfuIN+fCkjgOL1z6xZef+NH+ODK+1hZW8VTz38JZz//ZWBtG3mZiz1IRO9WKZXWdHv2N0ctXqrdqKRpOyAbBtYX+VgZUArbVGnoPsWKryUwi39zz01PEusqUx3AasfuKFo7qjNX27b8t6Ns7c6b6rSqfVBhq2wQNKpEByfccFnuq97+PN/G7sJHtOWh6TU15X53wjWYpyBTlaUCPVtUpkiP/Y/BWQJVzcuVSq4GuGbqV0i/SPGOVOCqGNgmZPkB1ayxWQrQW5rqVO0vMtvyPGJTbdv4FwgolgNu7epAlgekYiyR47CtSnq4MhyLoVks/xU1qynMCVsFtBp0dSBq8xuPRk/xgH7XVLhS3TpaRzxYQywK1wGiWAOzwoEqXGkxEEYE/nbN3eZE7nEGNB26uXeqNPL9QZD3KJ0yD6isbfPA4Z3ea/Q+oz6hqsRnX2CVCJWNXeCq42bZ7kAtYag+1uAgB6+RVRwsAVefuy3Y0Htx9yy7Gkzd7Pr493v/TxEnB64f92nkfrYDOgb9tr6s4O0eV0e7jpKj3tnDBK7Sy2Xj07vN8nl1ldHigW5QlcFc9MZ/EODKcSYK1yOU/Q8PuB68QtqaxytcPyFw9Q+a9+kQTTiggVb3sJa5V4CrWpKENS2CFqhzU7hS5SqWArvIBbhOZY5U4Koqf4YIyiYU798SMuhjLAUGG6jHWxiOhvL56/xLv/px3bb/fd8CfQv0LfBIW6AHro+0efuD9y3Qt8CnbYEeuJ6sBXXJr3pBrtUiKcfW1SiFamLBKatHL8uqkNUh5khQhKriHJQZPvj+D/CDP/hNlG+/iktrAR575nmsPfEihqceQzRZQT1kWI/osrgc1ygW2vVRVkjl4GyBm7du4MbuDZy+/CTOP/8SwvEZBAENY/XLk+APLagMwOh6ubURWFK16gFs4ebqo84iydSuLeDrKoHax9UMgrFFXcT2ov5KSqgzvhkgKlDUtF8Yo2KZLj1dgwrZ9B7e+s5f4Cd/+grKG1ewtT7G9vYWJqMUaVQjjmskTJ8mpIhTVCyTpcrPlB5OplzlJ/BJyn5Vhdp8ixpMvS+XF6q2HDVVbKPCMvWcKi1NVWKwRVvToVVr5UClFcGrQDEPjDF1rIMmRagEjB4AxUUPAbuWZxNPsk9JEIaXaetVPuB3aJ1Rfq6WFASu/HZ4IvpWB6z0EaX3rKj5zHfTFIBcqIHl1Uw6Xswxp8J1QT/WAPNFibv7GfYqYO3cBTzzMz+DjSefQBENUeRAnrEMtEBYFhgUBWIpg1Z/TBkbdE4IQhQCqbgZ0M2o7yjPxN9UlusGXLV0nh1TDCQsmKXtqwcWtgL/Diuqlka7KdpUjUg1eCg2Arwm6c5NxNfeQjHdQTBZw2BzW+wCBkx+X1lDFUaY3t3B/p0dJEGElbhGfvt9vPODv8brb/4EO8EA20/9HTz1hRexee4igsEQVPZKcBSvqcBCvv8WtirLMt/fBnaawtVF7EvAlX3LNcLm7WoAt8HY3vX4xg2uCtTtNIQCX/3y38lGidtn2GvrKbVwttnYsQ0dnRNaRaSANIH+TJpX2NoONrs+TYmx25ksFZrbpoKqYXUMGJVr3oupzh24LgXe2aiTMC/6EWuZLZWi4tdqwLUQSwFuJpSQ/9gvtDFsO0CvkegLBbimiBO1DFBPZlUfytxDVbu2ZOOrqDYm5rMYcu5i6a+W6IrClXNZzU06WnosxMqDlgKo5p3NEwOuNYErw8dUjSqWKZxnBFSyH1PhqsA1Hm0gGqwhSgeI04GEukUErvxmkNZB4KrEyyZ0DQO0d9YApe7VOXzn1F51EAp6WzYbU/ZECQF0UG/3CsJUhq2ptYDmmx0GrsshSu5fSfsAeljKhon4WRJ263WQfzeZihYy2aGN3Ur3ZeB6WHV6sk8M3Uc9HODKPnKc16zcEWT3swvPjz7Tzxq4quWGB2Q9GuAqanG5/mop0PWp93ntYGvImRxBnI9Xnfq5H/xktWzF1PHGaX2Rj+k0x77WxwJXt9KweV/mKvONFgsGBa6NpQCV8bQUoF8rFa4ErrNdFPN9Cc1iFQCBK20F+FxuQDE4q+vhKrYd3PgWhasC1ySKcb5XuD74lNA/o2+BvgUeagv0wPWhNmd/sL4F+hZ42C3QA9eTtSgX1BQEFmbHFpcEiPqJnUI1/lyW6fTCKjOBZRkS7NcJFrbQG/C50xxXv/1NvP/7/x2qGz/EuSeexcXnXsb6+WcQrm+hXBmiHCZavsWQFv6XM/m8BAPNy7LC7s5N3LjxFsIgx9mf+jImT3wZAcvum9VDVwHkiwQLkmiUcm0A0yHg6h6LTbmnL8Kdl9gx3Wqg43HnCwgqVfjxnW0SMwyMi0UuoMMFgmCGOsxQBANkwTryKhSv2yisMOASZb6Ha9//Ft79V3+E/RvvY7Ia4tTmGGvjFOMkxiCOJECrTEYo4zFqqsREldpCJTlD4RwhAqq4QirSIgR8Lv+09HFRzcp5tuBYIIoF2whgaFRRreJNFniywNEyd1XQOFxVFZhCPIWu9G11z1IHX7JIthL5OqxRsaSXoNVga3gAuLqtQGMlIGoUA7HNWtCAq5RMq0JIVIe0FyB0spT2ulCAJRiJ6mLZJyhRZnPkVMLQzoK+rQv+m7C1lqCsO3f3cGt3jtH2Obzwta/j0osvYC9NsDOvmIkkfJjvgerWNM+QVvRxpcqVZd2FgqFQTDIEcB6lcNXrqOPKgSuRvREF5a6WyCb9zQLH5H04ORFofQB6HFpx1+rLaUCM57MIQikxH11/B5vXfoxBGqM+cwnYPCcAKx6vCDzNFzl2b99FNs0wGkwwKGe49eNv4Z3v/imu376HfOuiKFsvP/MFjNfW1fhBvIb5nwJXbqgIGDBW1yoNO4pt9pGO/6wDttZSwEC0BRqpV6UFsxnEYt9SEqbl592y5GWxoi7efSzoZWgf3bUW0APqIxtVnYdaeZgSQav0u9Z/0x9r2xJ6WnZdlNsqXPUvnU9sO6MTlqa0UZ/ZlPR3xJdeBi3nzA0IK8kndCVsFejKfp3NUeSZ+LcSChd2jRQSmg+r2TZoYBkV+QmiRG0MtDMasHZltmkH2e6iNO7YQHAOiOk3yS01mWNSOSb3PRhWJx7KAkrmYh9AEEIPWgn6krGb6d/NL6MLXLnJRUuBJKWH6wYiAa4riKhwbYDrGOGgC1yp0rWrIFDbr6xuyHiYXTOv23woyKm98HYV/VoJ+bN+bfjZFORdHOts1y2YFRpz+qDal5Be+5bAelG6tqDVS8u1WxtUNYUrx3PsgFv21AzAyrXwobAMQfV963l7LUizK3EElDvZp4amFx8tJX2wg+hYWeaVS0d42MC1PfsDlgK8LrJ30loNtSfSufb2w6OAq1v0dBWuuoGtatEHtRRQ+w5uanQUrnYqR6lbZfY65rreH7j6BVh+sloa+UTWbko1QXTHXOuPh7tHP9GDPt2mRO1JbPNSgGsp4XstcDUP10wtBRoP19keimKmwDWoEJpvLpWtLXBtbVYUuK6hGm9hNBpJgOT53sP1E4zk/il9C/Qt8DBboAeuD7M1+2P1LdC3wENvgR64nqRJdWEhLMk+WEdVCQFi4rEYoiB4FalrCRSZqApzRFjUEcQBq6RmNcI4DhHu3sabf/A/4Ud/8luy8H7y6c/j8pOfx2j7IrC5jnptgiRKEXExXkUIywAoXEpbY75/B3duv4fpzk2MT5/H1gs/i3TtgpSTiuLWFzqikzVVmanYmmXBEmnRBcLBD/9Li+wjoKqnxbfPI1jU8mLiJHciZXm3lvbydwWCIJfWLMIEeTBCQTVsUCOqc1ECD5lyMt/B3de/g598+89w5crbCIISWytDnJ4MsToMkSQx6mQkSfICVE3VpG+dkFM5iJQYRwy0YtANvRftm2FFpnB11V6DCwyWinJNyszZPu4TSZ1Uq0SUNZ0AM13UKxxTuwItc1bwrODQFYQGtlwNSI1rwCAlSYgx4OqxZ/xZY3DYeBeqh6EpVt3fVVaRZhEgKcUETZrILiWG5UKCMBzqmvWdYgbp4CXyxUxT2xcLFFRULzJkeYa8qDCdL3Dl6g3cm5V44osv42t/91ew+dhF3C1z3JvSczISFbMqZ0tEeYaYGxB23UVVKP+xbxBG6+LYPTybkSjqvw7o9vbrcMMm7Mz7m3RzVcWKs66pgl0VK03TjAseW0uFGxgQhqKCXOQ5FtMpRnev4XS5h5X1dWBjG9V4HeFwBeFwJO8gu3cXi7t7CMsQYR1i58ZHeP+Z7J8cAAAgAElEQVT1v8TNqz9Bxv57+jGcffZLeOzx55AOJqqepDqR15mSddVAKoi3fzVoU9i9/qu1VnCwqAExanuhClfVcVrZrmzRKPw3Ga1BaIXL8rgOG1gGrtpfjVM07SVHasrOu7hW58UlYOqOrtZnGZCmwFX7sc8VehS/ioa4jPQqONJQqC7Uc4Wr80F9bQti6oaENYpbzs8cTxwDapVBhavYBjhwpcqVSq6cwNUCm9x3VFRzVMbTNsTbTi1QQloHSCCU+88qgFJvWlVi62VV6BqEVKnbj8RfV3uAzBviTVyhqEzhmmcSdAO5q2j4XV1zt43wlS7hvKOoYUYQ6eaQwkv2DSpcxxqaNdoUS4EGuIq6dSzfUTJCHKcyJ3a//DLr8dptqPa6KYhWNt7s8hwArt3BZv3FDiznaCpuZbKtylXGr1kGCGzlJpDAN27mcHPJ+ovbG9jrO3RS4EabGVW6Koil1YD93YCr91eHVu0mQGfT7SQfC5YeczSIax9icPITwFvtN92Rdr+Tc8p4/zfAWee4Ix5kusserhZk1ty7Dr6ObyA15P7ElgIcS7oBqRvLonTuhGZJK/jFsnEm78EUzOKn7P7JNjcc1wr3c4n4eAh6uOWWgKucqF5oBa73/+q+XtP2XesUe3q3h/nml29OiorbakEkCNPu9wzZkzmDntCFwVbxce2GZhlw9dDDirBWgSuVrr7RwdMIw4EA13K02QLXl3oP14+7xv3v+xboW+DRtkAPXB9t+/ZH71ugb4FP2QI9cD1ZAzZRPVxgM+yFyiMuguWzdYyyjk2dw4ViKdBMQ6JUcViQw9Yp4jTGIALuvvcDfPuVf4Irr/05LiQ5Pv/YRZx64imE5y8i3DqDYbqGOJygxsA8Wh28Qby3ZrvXML13E4sqQHzpcWxe/gKGo/MCssT2QLgMFQv2PPuZl77qMriL3A4DV28ZLgi0MN0XpAZaCFJ15a0qNBJOsyMgKGqWGgJP7Nn2h3g2BjUKUTsqJIuLEmkFKVMLYrZbht1r1/HjH3wfb77xJrJ7d3A+mePCaoXJKEaYpgioNhPLAAWeqvxT8CmgVBSuVLbGiAhd4xgxoWtEFTGhq5b7ioJSQIICFP+PQKsi1BD/Rle1dZbRDlF8gSfKKi3z1VJtLVVvsVSrItR3zaajR1quJfeEr1SWNYtsx8D8dZv+zsUo+5UAWiEXCmvZ9+ifWuWqiJOSbvGrzEW5ySAN9k2xEpAXsX7ABWJVCVxdLObi27pYZJguCsyzHIssw+7eDq58+AH2keD5X/oH+Nov/Qo2ttYxyxfYn9Fzkuehil+BuqbOEzgsnpAeNOdQWl9b+aoXIjeyJC2Xb4igl8xbSxoQUkWrKt8KJChprUFFdVUgkuRlfY+NFssAuNo8mA8qmVOVIZnfA3bvocoWGMQDrE5WkU7WUY8mqOh7mQ4k6K2e3kVx/TqqnZmoz/fu7OD999/GtbvvYhFNUU5GCE9dwvknv4gLZ59GEtBugSrfHAgzIOSmA/t33Kgj3UpA3r1YUdiVEWsFw3MekiRtxb7rgN9tLhRdq+LTyuAF+Bl7Xaar2uad9nWJeBe4unqbR5OQJu/6rZy87dvWZxtM5+niljLvQUd6iNZFUgPfqsZOQUSjppYVd9RG5eo+xcYzHGZ6MI/1IelPdkzGGIoitFoIUC8sEEaBhAKFXOwEaH/g4879nWlHksi3WI+Iei5EFJuarrEc0LIHzvUEhWp3YQryukTIDYiA9wv1sKYdhYxajkNUiGXM04rDgCsrJAQusk1s7PDf0p/1W5XpNiYaX1QC+FisAxIBrluIh2sIk5FA13BgsDWdiJ9rIsDV7FhkGvcZXu0TlBl1tils40x/ejD+qLlbNIrkg7JO6ReNKtgPbZtj7uHqVgL8s9QALSpcm7T6jspVu66enyiPDa5qgJbbvrjyUTca9L7oWxzchGjhmPf7Yz8RcMwe98sGkIn8/shHmZj9qCr2pcc3Ld4cxt7jUUc9yHl1t+LwI+1YPuUf5wXbhX+t2t0VruqxKtN8xzpEPwQ1OnS9o3SkuNJPG0uBbp9qN3LcKsR9nPm5VOwljgOu3Xfo6k6pXrHAuoOt/ACg++OB6+HmXeaj7Ysdd6zuEXSuc0Brv2ksBY7pcR6Q5X2aNiXmdM65VBSu9G2lSp7zCYGreLfO1Fog35dKomK+h9IVrvzEJu2u3q0OXDkv8FqIOj8YIhisIh9tYOgK1y/3wPVkq4j+UX0L9C3wqFqgB66PqmX74/Yt0LfAQ2mBHrievBllCSxwiB+PuYCmUpMflmNUVYKy5vJZSzElrEjCi5gUWyIrA2TVEFUywDANEJf7ePcH38L3X/kNJB98B0+shDj92GUEjz+JePsxrEzOYTzYRpSsmj9fZus4BvrMgJL+W7vY2Z/iLkKMzl7G9oUXECfrRAyysIzrSrwC9UO/qr1czdmo4lR3eaTCtV1IUWvlPrW6oLNILlE0Khxw4Oo2gApUlcc6cOUHekLZCEFFEFmhikr5k8dJCiCRJq0RpDWCgYYlTXf28e7bH+C9H76B/P3vYav8COurCYYrE8SJerYRiGjpqCm+ItoUEJLQqtWAa5wgiRkqk4rqlR6uLEHUP/XfumzxBZNaBBCQ1GJBcDD9fbnvsJ1Z0i2qM4EhGqjVwAvpOwptPZZH18YKXAWWqqzLbArs+GZZoItQDbVQ1QlL01v1MNOI6ZfaAFdXuBK2Mo2dpcoMbmK/MPgpAEhUqVRoE7gWClwzBmVl2J1nmGVMLM6wt3cX1699iDye4MV/7z/DT3/9F7G+MpKS7EVGmEufVlWlyaLPIbDAYQVHAkcM9SuXaP32NITM+qL8YVjAHicgW0WDrQpTgJQqRnP6JWMo5xBXOeIqQ+QBOwYeGYoldgYSNKWem0VCK4VdjO9cwcr+HQxYgr1xDvHKaSCdoE6ZzDyQ/lQtdpFfexeLjz5CdXeGcjfDvdt3cWv3FvajKfJxiWJlhOG5J3H+8gvYWr2AsExEQSmjiMA1WBiUI+ntKKYdXZqdQqPe7HqsalLKMnB1H1hRxfqmA/u1wo3DVgDar7SJvQ6/82cH2bR2Ge1zFMy6UtbnDiPEjRJex7FYXjhwdYWiKdUajZ0B1SNnYlMwN9s9jRxRPUxdkevwUVRetWTySfI2OK7Es3WBsl4IcNXkbUK8Alleinqb+xIoVXkqKJgbB5wTOFfECZhmKMCV5eoREMsYZ3AfL6VvojDox8KmxEJFNzvCktUQCn4lDCiMkBO1liUi9lHzZeX50MNVxrADFwJ+Ub67LrxEHOhGQguy1B+Tj5BzjAdmKbBlHq7cLBgh4LdYDEwQE7hGiaSMq/2JWpP4l2w02T98NrQr3ah3W7WqqXr9hnEU8DNXmuOAqwmgTeHK6UPhtX9rcI8qpVsw7Ger7c9rImGKomhtqw5c+ar7EK0Lqs9D7VHup3DVSecovaIOsw75dHWjb8aZv7tvohxPbfVMDvJaR6jd69Bep8Oj5qA4cglMiyJb38tRfrAOPn1s6QzSAlfeKywTz8LO1PZBlejmc8y+2QGsOjY7KvmmnywDVz1vey2Cdn584maJbdw07/nAG/Q5LGL1kNzL7T7yAJC124qfDLh2wWjriX1S4KpVMO1X+7y2x/nbkZbubjJZIF/sm20yTmibkomViqjliw5wpWVQoaFZxWwXVTEXJb1UokjVTCEbhHmWmYerjrswiJHSMz9dQzZaFw/XlB6uP90D1yPvXf0P+xboW+Aza4EeuH5mTd2/UN8CfQt8khbogevJW02xoqtNqPk0hStBa0WdUtCWpVIRIEpX+gMWkMyrKkUVphimISZpidm96/jhN38bt/7md7A6v43109sIzz6GaGsb62vnsLl+HsPBqj0/Ey0Uwd8gLpEMClHbUYV4e2+GRZhg6+LnsXrmcxImJQnwtX6Mlw/vLK0V6Mr3676D5jUqTWAKiwOCCserEmjfPsxawXz6qlatprX8unAlcOXqTEwGCHsF8lEBqcC1DiuFrlJuGyApgYisgfQjKhCmXDzTkzJCnle4d/U6PvrXf4ybr72CqJpjdWMd4/FQSnwJVSUsRYJSVNXqSkHxaY0iRHGCdDBEkqSqbiWcsJJhAleBrhLvpcjVPVhLg7Lukya/dc/Ype5DZZUBDAtiEnDTrJRFf2jek7o41S+CVgWu+t1RtQpg1ItC0KDl0FxMCSGyhbOqZJGb/yPBZymmkCgJWglQqW4lkBXYSsCtKjkBQLI3UInaL6ONQLaQoKz5dI5d/j2vkZclZtNd3L19E/VwFV/+9/9zvPDlr2M8jPV5OUM5FIosWx24AtWgq4FPL6nWLmXQ3wKIpDd1gaspUb0WvglEEZLAPs32Y2sQpiYCAAiUqSgMRI6l6cuido1iVGHC5aV20rpAHixQzncw2r+L9bDCysoa4pVNYLQGJCOAwC2OpM3nt2/g3ls/wt333sN8ZybKSAlc4n9JgYw7BitjbD3xd7B98Tmk8SqqPEBVqFoxoLqVWyIyJiXGR7tAR30qQN4UejpcO6FWEvzGMaYbAFS/ap/qlNeLoqxVVXvpdNtVdVRrP+4cX461DJ104e+BN+2f3Z81Gzb+Ak1/PQBcVRZnZfcOqXzusGY4MB1rf+IrqOJTv2ySkmYx8Gig2UevqlzZLwgbWBY7F+Cai49xJXYbRVkhk37PknWzbGn6Is0/EyBJEMSpzB+8DuIPGgdIxC+U18Da3fqslEG7nQU3UBhaJz7G9FBU4ErYmvPlihxBsUBYMSCLY7oDXJVi6YYKBfOcmcIacaC9XLi7bwCJR6ypTjkHxkMBrrQUiAariBNaCQwb4BomEyQJFa5WHdD0PVUZ++zjdzqZfxp41arv1c6i02E6jzkKXbazmhNI7fcyQ+g+k1zrFtLb/GSWFJ6W7opnhXMKn6jqJnDl5hsB61HAVSxfBE61JE63O9q+d7SeUN+/nv/hr9b2Qmcz8SE92I/tV0c8/WN/5PmA3Q2Udqj5mLRLcZS41TZe/BT83R8Erm25frMbY5e39XDVDbpW4dqEFh783PAJgKsAW9uwEHVrwbmC9xSbR2yzbUmF28xhQBhHiOwzQLuR9LHNe+gBnwy4dg/T9q+TAVfb9GzU2mpJYnf9VsW99BJtWJaotrnB3gWupnAVH+gucC1mQDZDWewLbC1N4eqfB/g5ghs/Zc5NWgeu6hXfAtd1A64DAa4XfuYfPngj98/oW6Bvgb4FHmIL9MD1ITZmf6i+BfoWePgt0APXk7epqjV18aWLLP02jiAwtqhC5FQLisKJXpZWnlVWyEuW44VI4gCTAcuzKlz78Xfwxr/831BcfxNba6cx2TiLdDjEaLyK0WQFg1EqYKQoYpT5WCxiw7RAOq6QjuldmqDISkynC9SjTUye/iIGp86L4lPlhl7xz4W7LZzl83y7UHNdSqt+XW4TXQRZuXuz8jblprQJIaouMnxtJ36LonqVgm+xFCA00cca2JGQGYYIqZ9m5FyW0DHIQXapNgEEo4lAxHvvvoYfvfp/4eqbP8R4OMLWuiot1CZAAa1AWguqkbPg4k9AbISEwHUwkLRdwlYeV6Cr/F2BtkXdCNgiVCjFdsDCiBrbArMO4Ju2xZEAXFOw6oqfiE/9FaVt/Lnu8+otZh6n9GlkuJX7XSrOaJPDCTK5GNKUdVPD0t6CD6N9QEG4nwE5E81pI1Agm82QzafIcsJWBTjSDQRIarkugWFuKtZsscBiscBstsB8vsC0zJGRG1WE+1Ps7e4gnmzgq7/6X+DZn/qyBADlJe0KWLbNczLouuTZabBVPI8N43QZjoFWVU1633AI2dpEuO1ATShu0ET8gc1aQVm/L1Op2KWKUL1wY5Zi81dRhCqM5ZrWiwzB/B7CYhdRECAZDjEYTTAYDJDQPmAwkHJysS1gn5zPsPjwI9z43mu4+f77mPK9r45RJoS8fEPstwXGa5s49/RPYe3sYzIXsGRdIDBfngDN28bLqztA3jqKWgqY+lS8Wm18MXVdB5n2NfZXp2GNAlhW4McB12VAo5OZGS8csBywrt303WXI6ufnkjzbsPGpw8aE2kwcE3gkdHc5vMjzvdrDtEYmujFhv3GZs40rEblLib8OGe1mCjvB8VJS4ToXxRwVrvQEJWilpbEAV5snJehPvHGpik8QJAMgSdVORLxBIyRxiJQerhZA5qpiXiJuiKhQjxYFClzFR7Gco85oaVDJd84yeY7JbAoUBK48R6aCU+EqbuEyX4uSlSFb9CaNAiQCXSu5vOL/6gDeVPM89zAaISFwHW4gGnaA64Aq1xUEyRhpzI2nw8BVm08Brk4/dl0lUMtBvY2zI/pLe+c4WgvatSLQeVGPvwxcVSUs0I3zU6WenrIZteTf2lI+to982z2g8XW19Hq5dgbFxRJI/Hd9Xm46lc3IusmgbdH2zyOB61EE1oFrR2F5EvDWtt1BNWj3Nw/29zacysaFKd615TsWIf7ZxqCmK1ztE459xlFrFoeu7sms/d2Ob/bFhxWuB+cdb/v2/XSvrQSniX1x55p3ulTzOcw7KvdULRBTLVW6dikP1mafDLh2Lnbn5U5y3WWTod3R0GezMqAB5W0ns61JtXdpvg24duY/tUxhwB49XE3hSg9XB645getOYynQBa4FrU0y+lqr5Qo/c/DWzfvNIB6LwnUxWsPAFK6XvvJrD9bA/aP7FuhboG+Bh9wCPXB9yA3aH65vgb4FHm4L9MD15O2pCwJdi6nyzGGm+WeCi8MQWR0LoBKvTMI0UTZxka3giv5maRwhHaSodm/jx//yf8btN7+NU5NTOHfqPFaGI4F9OT8oM6NgZYw43EC5P0a1YNjUFEW8AFIgiUcYRgOQHOyXMfIzT2L16ecxnEya86tKDy5RNRgBkpc3OjZtcal+pO8uQbXM0INafJGsfqdqo+A/s0WUAw/x/NPVGJPZdbmmwFV+KlYDqoA17acs8Jloz5As9UJUhVsUp0ijBIu7H+LNP/m/8do3XwFJ4OmNTaysrAhwjRLC7Bhx0pbKNksVU4RF/B29xwYjxMlAVK8ErQRxVMXCA3JEwaqqNqoNqSgUu4IGuGrgk5kAaguIFE29Nb3s2kGZdBuBQurv2n6ZSlNaQUuduchk32ls8NjvxBOYv2f4Ty4qOrV10JAtAaz8uQDXBSoqVOYLLGZTZIu5QFXBB1p7LOXOfJ70y7xAtsjNv3UmsHUxy5AxRIvhbxTP1rUoXxfTfaRrp/Fzv/Zf4olnn5fXzBg8xNWxwE+WcauHa7OAtjAwgfZHAle2gSo1pX0ahav2qxY86t/F9ZKP4/uoVLGr6m32UX2fRRWhrGnzwSCvAmlQaPF+FGqYXVmjmO5iPL2BDSwwWFtHtb6NarCiYD62wCRCNJZ5L/ZR3ruL6dvv4+5rb2Kxs4vF6hC7myPsh6G0IRXtozTGme2LOPPEc4hXNzGvSuRcsDJFGyFiLlwtll0AcQOtumXZ6uMqwTbSxaIG2hO4inq1NtAqqmztTycDrl2YY8t3Uxl6n2x9XZufNK/R/Z3OJcvAtauQdWjmFhnShw3seN/QgdMCBcHtnZJh9f31r7bGwMui5X2zba29uhsULJNlYJZ4uJaqcCVMUOBKVSs3G0zhTb9QKaylupjzQYKQoDUdiMJVNgJsM4dzt/QP83QW8Mq2MLCsbUDgqkr0mmnh9E4kcGWprtgYFBJMV2b7qDP6H6vtAceveIBzbEeqt1eBfoA4DsX/O4lqBa7yugqC3aaE4yKK6OG6gWi0iZAWAo2H64g3E4TxBAktBRL1cG25qYeYHQaurFag7YvqaI17H82Y7GIdBVwtbMse4cDVNyxVOWlqRmtLptVz6mpsVGxe0UO0r8ENE4Wtuukm9xPxclXVq2y42Y2bwFUecd/z1/uWc7CDsNXL34/bpOx0WrvXHUVmDz5q+d+Hx+H9H3/kb/3zSgPQpcZEh51tVvjzHA421t6N2tk3lfXKy3aA7YPIOPZPC3K/5ziwsEp7zS4YXD5H/TzSfX3/PErYrt8O3/VzgO4/2ucY+1PfTGDAVb3c/9YD1641S6efHwdco1AVrspoNTSrqjiXqIcrN3UIW+U7n6HM9tRSYL6LkpYCtYVbSt5AjmKhYYItcFW7pDQeIxisYzFck41u+u0/9vI/+gQds39K3wJ9C/Qt8PBaoAeuD68t+yP1LdC3wCNogR64nrxR21LGZeKqP1dlnypcGaJFVlgilOAiDc+SqlULseJCcDAYYoAcN1/7Pbz7N69gUIS4cPo0tjfWxQd0tpgjD4Dh5gaGK2dR52vAnKFGdzDNd5Dxg3IQYMhS+SDEvIqwm25g/Niz2Lr4uCj0pBhXyI4tsuwTu4I3XTx34YWD16XloVgEcIXl8MPxqAdodBZNvpCz19QlABdsLKVWJYf7lSmAc9Ga2RPYo6RMXBSxGtjAwKs0HqDYv453/vK38Z1XfheLnX1srqxgMp6IupUwapAmqlA0mHBQOEJSEQ0GGIxXMBiOEROoUEpLVWwcKzDl6sU8W/mnhgWZv6soyxQQSiBXp9xbbQYshEugatSpQW0VKQ1wXZIGqcdpC1w1dEdVRBZmIQBHgYxeD/5cPdeoihOvyiKT0KeCsHU6RTabi8eqpH97OTevO58nJcwF5gv2KapUMwnWyjKWFJbSh4sAslGQ04c4y7CYzzHeOotf/PX/Cucf/xyyxQy5Jb8LJBLfSgM3Dl0duDaxa2Yi0FD9Frhq2+qmgP9dHu0l9gJcLXSILUyAyashq/yCqNWsF6hMTlEFifhkJnUmnsY8zqIEpiyXzGY4HWY4RYX0ZAXVaIySIUkGacSSglB6PkW1exfzK1dx8yfvYP/mbYwGA1TjAW5HBXbFUoGl3gE21jZw6fGnsUJ1a5yKkpGbDQQARD4R/2rOHrrx4XPJARRhIShVA1y1scQuowNc6TPqOrUHB64GCh2g2Sksgx67Hs380SrHFIQrgjNt6RJcEhgjHrqdwDcDJsoFvAN0w4hsTrJfNcBVphgDbBbe5JsYol50dVdHES74lBsAotBaoKwUuHLzQRV0ClzLnOE8ClvLIEIloX0MOBwgMDU8xzZBPDd2Um7sND7NBPO6+aIqTfXJFgxF1Spfi/6JLOPNOBYL5NzcyHKx+pDQGsJ8Uadzo2Qhm1vclON8xqlI1LtRIKraYRwg5b6Q2KaYypZkln1VXlctBZLBOqKxWgrQv5VBWgEVrgJg1cM1NYVr2/O00dtNgFbhqsDVJneft+5LLI8CjG5XoK/YFImYN3pTqi7BWbwmvJ+qrYDOix2lvB6hOXXxbnWFq4Bw7q0QRluAVhOq6Pe8Vt2pb8OO1d0x6ADZo4Grv3z3/md+Ovar7sblyT9pHP/ITwphu/s6tqUlL3IQeMrP/DofAVyXFa46hlvgqhD30wDXZZUrlc1uKeD3lOOAq1kK+CbI33aFq1VO2Uhp+uexwFXsyF3h3wWuuYZmcQ4qphaYNUMlwLUTmiWBfGoHVBQErosmNIv/ln4BAlfOIRtiKTDifTOKcPnlf/wwunZ/jL4F+hboW+ATt0APXD9x0/VP7Fugb4HPogV64PogrWyBKBaEZPIuAwcOeiIFriJ6JXwi2FLVYmFp6lo6nSBKU6QUqN15G29/6/dw54O3sT0Czp9axXiygiIYIK+HCMdrGGycR7J6mvXbyHZuId+/g3KhCbN1OZOU9QIxFuEIKf1fH38Og7OXgHjUEX2532H7Mb75m6zIfDFqJbG2DtVwlFaJJktVWUla+ruoLX3Rad6kTVmvezSqAtKBq6hUmtWdAl0Bw+JDpjoa93MTP9ooQRKGKPdv4e2//l1899XfQX5vB2vDAYbDgVUmUzkcy78JXVNCV1t86/rclL081miM4Xgsnq5UsoVJjNDCtCRsy9SrLEQV2EKcJmDDF6lCQQSqSsm3dyN5PVexdoMwrFzego08iET9EWl7oCpWtRNQsCD+o6ZsFY9HSVunYo8gqQ24UHUcLQVyga3ZfI7FbI58OpOFk/q9EkXS1lWhLhXRZZGLfYAC10zLob2Es2QWuj2nBjJCxcVCVLCrZy7il/6T/xqnLzwuilcCV5634B4p79cSen0fuiD3JHpV5fp/phh3X1sPyVISYIFIVvjaKZ9sisylLFg9fkUMHeoZU7VbUXkdxKjDBHG9QJrtIqKyx0KTuHmQpgNMVk4jGZ0SZVwczQEw1ErXtzl7IQOPpvuor17D7TffwvvXr2I2SjDaWBPIO93bxTxbiGo7jsfYPncZF556FvXaBmYCG103qSXZ7EkgRRUXDbMnOQiuVHrWSOmXFa6EbDw/VbY+OHDtKvtODlx106Rji+GwRgdx59v3dhy02vWXtnDVs43FjpJVp5rOplAHxuqPW2sBR4vSlywBXUrEmymKY4jPcYUrg7MyUZAyNIsWD4R5EshU0M+VgCIUNXRJu4k4RZQMEA/4PVSFaxjLXEL1PIErg7NUuWdl/WbTUnoVhABXVaSX+RwlN88WMxTiqZwh44bIfIp8tot8sY+Cj8mmqLO5+DnTn5sl0rQRIF8neE2TCEOqXGOCWAvnE99SbhQRl3SB6xriBriOERK4MjRrOEGUjhW48n1S1X/gaym0yS0F5Hovw8RDm1knvJU6vGyAq3t+G4TntVE7AY4/QHxxG+Dq4V4tbOV1cIWrBifqvwnCCaUJYmXDQ4KiWrcEh43yvrwbH/MeWuDaepT7Q7vbBe3POgdaOrwqQJ1pNi/bhb4f046fFrry7bpdzf2Aq4N3nb/VhujjgKveZw8qXM1vuAOw/S12pz7fgHHoKoUbDLjz+6LeUpYVrs1nk7+9wFU2Go4ZTO0mvzWs99+OpYDaqcgnkea6qs97JnNJ11KgyjnHTE3h2gJX3rc5g9Azt+TGa8bNVyryuUHVAtckVYVrMdzAaDhAHMW4/NUeuJ5w6usf1l6nF7YAACAASURBVLdA3wKPqAV64PqIGrY/bN8CfQs8nBbogeuDtGObtA6WxTfhGPw5YQ8XijHyMkJVUR2n3o8EXvQOzM3fkuCuDgYCg5IkwGoww803/hJv/c0fYzC7itOTAKvr6xisX0A8OIOMyeuTTQzPnBfVVb23A+zcQTDfQUWl6+ImZvMdKVUtQG/SVQy3L2P1mReQblxsgKB/eGdpZTeqRn3qDgNX+YgvwMxK5G111GiDvBZUlK8GWrswWn7PR1vJt/i/qS+qaaka8wLVCLtaTgGLlyBXVJJGMYiYytkdvPvdP8T3X/0Gyp17WBsMMExTVawVhaSGU7k1EJidqsWAKBY9uZiQKhR/xniQYjAaIx2NxduV/yZYKSMq3XgOxGMhwjoC/yNgVctMV7hyiROLGlaLpQO1JZDFvYZjaROYglPgjCsGaRngJdK1BIwR1pgc0EArg69UiUq1nAAkBl4ZdOWiSlR0Va4KOS6S5nPMZ3MBOuWcijlXxAJFHYhNAFV2JUsGs0xsAjIBUFTNtuovAsS8rLCQRRiwoLqVqpeiwNalJ/DL/+l/g43tC5jtsySx0CAkUbhqab0CVg1bafqRvd8u23D82tb3doKZfFFpAVfqmSmjzBgf/81ekShwNQ9VGXYSaUev1gBROcdwcQvxbAcocvHBnIwTpKtbKMeXUSRnpJh8WN9GVO+IGpt7JbOKytUc8c3bqN94CzfeeQfXEmB6fgM1vZX3Fwju7SHMM0QEWKMtnL38HDYffwrzNMWUMdtcyMo3FUQ87Zhk2ATnRwNXKQ83kKncn5YCOj5V4eqhdwyeaxWubenuYQ9XafOmH3bnPB3bXT1iC2EcpC7PkS2oMsuDDnDtMtSuWs3L7RtVq1Gnbv9oIMxyYLf2IQuiatSIEr6m8xbPR5ma+nI244qAl4FVNX1cacWxEEU3gSs3HkraCJS1uKXUBK6Mo4oSVDEVoQMkwxTxYIQwGSAM6XcaI0mocKXS1W1aOsBVLFZ8E4GnTKX4AgWVrdlMgKsowmdzUYovZntYTHeRzfaQ51NRutYL3TzjXk7M15GNACr8AyRxhFESY0jga57UEhYoAYG02WA1g1kKDNcQjdcRD9cQJgpcqXTFgMB1hDge6oZUB7g2Albpast0TPfXPDDLrtQRAO2kd1MezxWt7jMqJimmbBXAKt7RasMjmygdmxJFljZfWWiWeHf730XtqsBVLAUMyPP+0I4F39c4So27/E78fFtce/j3R4HX5lEWJtlis8MtpfssH38u3fM/aXvrc+we1Vi5+waHNko7Nn3/xH5+ELiapUBrq2DPbcCybtA2zjpmC3OUINp/1qrd7TOHhadxvLZzx7KlgJ+zK+3dw3VpHnyQBrLHds+l+/Tjfq7ncfRguN9z/NgfD1y91+j46L4/n/sa4CqfOSqzM2E4Y4aA38UcZU5l6xSEruWCdgJUue6jKmZy/1OFayGQNee9PsvMUkBVxrwPpckE9WDt/2XvzcNtucpy37dmNbNd3W6y9063k01aEghIlwRIQEFRudgcOiNwPQ94UDnwCEfgXLGhERT1qvdcDnCuSiPyCEpoVAgepEdAAoQQCE0gpCE7u1/N7GdVzbrP+33fqKq5mt3EnegftXgWK3utOWdVjRo1qsZvvN/7YlpfQKOhCte9Vz7zPrRy9ZaqBaoWqFrg9LVABVxPX1tWn1S1QNUC90MLVMD1VBq1SMoWH1LCQ5nD0Is01TLIaQ1p6iNzwFW8tDjBTxGLElSDo6ZZhClCNEIP8/Up0tW78b2vfhLD/d9Ea7qGRqOFxTPOw9zCOZjWWhh6AcKlHWguLiHgw29/DRh0gbiHJD4mwHU4UP/NycSD19qGufMvw7bzLkHYXpRSU+4f/+dLYFapDNJNQh00M7uBYhKmkDQXYZjSzUl1VLfqoK2DN2yb3OTWfOM4YSBMUt9XcYF1QM6j8I+P/Vp+LGXiNglMOImgfyIncaM17L/1s/j6J/8R8eoyFhp1tOoNtWwgXKQi0fwsQyrSGHIThgJeZUIuPq1UPyocjRpNNNoMKGsjatQlxZ5l9KmQG/p/MsyL2y6Aq9oGqN+rRxWlOC0aozDVm04Ci+As8Zgz+wGZlwp8NF/VzFRcDnu5UCXKuwS4MvCKlgymD5ZwLQ21UBirVgCxeK+OMGap8oSBPLEAVwnQoAdrmmFMhXQ8Rkrl60RBqVNvaZdQBRdhxzhNMaHKM2NgFpWwY8RpijP3XSzAtbW4E8PuqqgG5TJwHq4W6CUTP5Fy6jWmwWvFpFF/O6uOzPfBPHdzD1fXZ2UfDbjKRJ4wMrCuSOmWK9Gn9+wUYypvJwM0k1U0piM0/ACNKECjGcJrzCOJzkDsbxMYEU2PoZYcA5KJQLleHKPX7WL0g7uQ3HY7kvEI6RlL6C21sUZPvP4IzThBlCbwahHai2dj995L0TxjNwa1GsZcbCFs9RLzyAN8KlMJXJ2i04VjlYahWeBa+AHPAlf1cM24CGC6phMBV21LXQhwLe/+e3Pguo582j5uDlydL/MMohAlqRtH3L1GAar1AxtUymCi7NIxA2gthE/BUeEH7IBarl40QKtqbdJUA66JsxTQvkHYKpcaV1dS9QZW4ErVewNhg9C1AZ//DgrgGoYanKXb1YA+Nqlc0aQnRpuoqqWilcA1FuA6QMzgtcEQo9EQw/4aRvwedJGMqTbri81FLYvhMxzLtsMhi0rXKAzQYt+NCGJ1LFNrgVD6gYwOBlwDhmW1FsGfClwJjhW41qIGQgnNch6uDqyZuPukgOus5/Cp3EW1P5hm2Y0NusSmcI2qRjk/6k6i0HUjcLUlPlvgUsDKhS7x85UCBGsf+TfH31nf0vwWeBKQU/d3a8KcX89bNITeC4/fSu4sHNep4RQbelYNa7DudANXFxpp64UOgLrjECg441teHMTxgKsuiGwOXN0n5MdXCs26/4Hrxn6wTqyfH+ADCVw1NJCLTlysUHW9AFcXmkXQShU9Kz0EuHZlkYeWJ+LhKtefKlqpwhfoysVUq3rxalT3tzCN5nLgykWgvVc+6xR7ZfXyqgWqFqha4PS2QAVcT297Vp9WtUDVAqe5BSrgeioNahN9mzzJJEtFnJh64tQoylYldmopQADIcu8kyxATevK1U09KWBlzQF++VpQhyPo4etc3cO83P4105S60giYWF3ZhYWEXmq0FxISUUYTG0k4EnQXd8GgkaoUpE2cnQ0w4eV89jP7aqvhUhvO7sPOCyzF33qVAfV40DFKyXyqrtJQFA5+zieEagGHTwHxmlFdcF9C2XBuaa1c1Wd1iNHLgSoUrgauEATFAjIpNgZUeCFbZdISRgaS68zPYbhDVKSfMwWSAw9/9V9z88b9H/+hBLLQidFotUexK+SEBpUwSOEuXvG1RiQl0ZWBWQI9WVaHyJxXDjWYbjTaVrgQtphQTDqi+rdwPBuQIrKVPq4XVCHAl6CD0yyfj6u2qPqSqupPkcJeSbbRBy6vLwNUBKFduzeOgxIselFTpWXK5+VISpFJZSuBKawAGY00I20cjKfufUsWaJw3HAhBHSYLxJBU4S/sBfhFQSOltTrky9bVMphjT49XSz/ujEYbDoZyPfZc8FNdc96sC8ntrywJchS1nmYRYqaWAqVxzLzpVKTr4VppyK1o3BZpAQaGBDjSu8ww1LbXaTmgI2zQL8nJqAnNxm5sOgcmqKAenSYymP0Wn1UC7NQffr2uwClWBtSaSWks8MoN0FRgdRtbvYzIYodvt4eiRIziy/x7Ewx7m56k6X8TqNMFyl2rZBJ2Q2yJwDrFt18U445xL4bfnMEFNFlgI7qf0lvVU4RpN+XpdiCD0p0/s+q8CuGoprraNTIfhSYk5vYG1FPzkgGtpC1sA1/I+OCXsViPj8YCrdW97axGA5NSu7vzLv9NpPoYULIpQaHbLZWghXr3SPQhcLa7PBL2CfPNBWX2PHXAV+EngSr9h8W4l0DPfVVlHY/sGSAhc/Qier7A1bDJcj9CVY4d6uFLlSuBKGwqW82soky40CW81RR+tPlQtRjuBAZKJAlcujA0GPQx6axh0lzHur6q1ANVmcQFcHdilfQEDs7hQ0GpQvc8FJAOu4jcQIPPoG67+2AzNImgNReHaQS1sC2z1+B21ROnKsMUwmg3NOiWFK8/DFhBtQ7/ZRP2nALPQhOqdVe0CCFu5QDklcOO90hYvnZ+nq9RwwNUBNo5j4uVqgE/sBUwRLr93xQmln9qZtiahAllLUHira0LL7mUQnHlJ/q+TAK7ac8rXavkf64vO3dnaMHqs+0URTLVe4VpWCM+My+6j7ULcYCmwXuHqaKMsQNv23PBtyvpTBa4uNKt8zmXMMEsBGwSK9iqFZt1/wNU17WbAdfM+dH8BV+6Jq9pxlgIFcHWLFgSu4xy4MqCP44sqXLnA08V01BPlvwJXjpn0dafH9EQshGgrQOjNhxmGi4ZhE9P6PLL6oihcK+C61YhQ/b5qgaoFHsgWqIDrA9na1baqFqha4JRboAKup9JkpgV0P+wZ2zFWURhJWDoliyzrokRHPTdj8lHPl7JVUbiJ2E9Vj8xqihhfPj6Gu79+A9Z+8BXM1Vpoh3OoRy20OXFuNuBR8TS3DcG23UCjrSFIhGfyPQJGq5h2D2C8ehDdbheDcYbm4lnYedlj0Dj3UimVVQCqM85ci2ohNDpZnNG6yb5uWkZZVslZEypAdGXyVFyp6q0I6VBARoin81yqbV2ZqgFXJrNkkDR35y5INBibLWoUj7D8/a/i65/4e6wcuAtzzRCdTlu8xBzxIKhM4wRTU4DKxNJjyjdBSSTeiD4Vr7QboHKNfq8CVxrw62EBIMWPVWGkeDhK+rWFZUkgSyiwgwBZv3hctItwHrCGD0u+guKCJ6Ew6pfqBKC54kvapSgJ9AgzJbWcFgSauE4AS581ToSmLJEWD1azEbBkYSpcxSvSfFcZ6kTFKkupKR2TUB4JmqEqjPvsEsIJOwikaBecIPVYap2h2+9jMBgIqLzkoY/EY5/9QniNDnprK1J2KHyURy8HQlUSHWOdf6tKn1x/U/hWmrwaUFSRtCletb7W5tUl6CqQmL1IYY06pIYCy1hWnWZ1JFMgiI+gM74LSAfwgjqarTaac3MI6/MALToEDnD2zlT6UHa+lqzCW9uPePkoekdWsHLoCJaXl7HGpZKlDuYWF6X0fGW5i8FwgHroo9WoIWUYSRZh9zk/gp1nX4LMr0vQGBdZ0lqGxJ8iralCuZ5SSat9nP2EdhkbvgTSa39y8CBvC4F7G4FrGYLKfxv010u9BAgs5Mr9flYBV2xzq9Lp/KyVQmlkTCnLUm0hiq8tl4ErfLCSV6dyLfEu++uGTUtXIczXFjGTSKs2YF8wD0M5SmcpYD7IMibR45h2AmYpQNhKmDdlUJYEXbEjEdzTUiBAWouAWh1+vYGoSTBZhx9GAlw5BkQRxxH+t44JBK8KXIs6anedc1GESjGqV+PJAJPRQBYu+v0uemur6K0dwYiLFrQVmPRy4BrUIFCXC3JUtwZhDY16iHbTgCs9p8UqRZX2XPRR4EoQy7FsDmFzHkG9g1rUhhe2BLhKgFbUEuAaRFTtasCU+5JzJKsZbqHNDe56ovJAJTaaQWY38m15J90SuLoRQk9cbinA8ceAqwSR8dyI2rXw9XaWAtInnK2EAdegBFw9gmkqXLkIkwfx5UOLDdubwTLXV2eDvjY7RmX8Clx1+NLPk9+76hG732/ZRqU/5Kdjhutt5fK5/hPLbyqOKx8f7H5cjL4FkFXleUnlfLLA1a5PHVM3B66FvcBsb9lK4Urgyt1JGTpX8n7We6dbdLHxSgczua/rNaH3kI1j28m0vjtzeizlL/3n5irn+2JD4D775CwFZDQ9rqXAjMLV/KPFw5VBm7Iwz28FrgzNUkuBnipckcCXcE4FrqxmIXRVD1fez7lwTeDawrRB4EpLgaYsZp931bNPtmGr11UtULVA1QL3SwtUwPV+adbqQ6sWqFrgdLVABVxPpSUL4Jr7l3FSwFJ4fovUVYOOSH0I/jwCMjq8ToFBxiAiC09y5fYyb/VQj2poRglW7voC9n/9s6gNEzQRSvk/wUAtijA318bc4k5E23fDW1hS2CcJ9aRjMWrJALXJMqbDZQxWVrF8dAXDYYLO7gux/eGPR33XXmSixrSqV+eBJwdTlOi6KYfOFtXxVb/cBGQW4OQtKBSZ9gr8jZa4uikKlayi3LP2Um9XFuPr/FQmVxQGEyiJ8pXJ8zqRSmpAbIEnYTLE6u1fxzc++fc4eu8P0GkE6LQJECJVoXKbVLYJdDUwaYpXORraDIhKjYq1UKCrFwbwqYAlXGnWJRhHQYR9C1Ah4KCFgCoOa15Ak0WgxnJeV8auRyTf5LKuXF5KWjkR5DFpOBYDqiRQLT8ZihB14k6lLkOwWIpuHqACXKl6nWBKpR6DLfg9nmBEP8gRPdr4HqYMM+BqgslwJH9jqBVLcglPCfmoFGbKOlVfnKBqujrViJrcThCZTD3E/DeDtghcuz30+j15z0N+5Cpc/az/gjRsoL+2ImBWoIcBV1HjOpWr6zcG2NRSYLOJq+tn5b7l2rWAhlKeKti+AK7Tmnrvss+NkwDDSSzAdfv0XkRhhnpzDvX2HPyoLiANWV3U5dLnCUXl2FN442VkR+/Gyv57cOiHB9FdXpFgK39pDtHOJVGTdle6WFvpC6judJoIQ2A4WIFXq+OcB12FHWddIuPAmOeBn1ujOptqVkPDaYpQFhkY4Kbq6A1z+PXAtQRlqa5mX9Irh4fM43AgsgRoS8C1TNREcW0XbA5z8wu4ANzHB64Klopy3o2LMrnozawDCvCqwFQBBccL9V11o4tak8yOyQ5mcDzQbSpqzzyOKcqWnbpVLErEu9WFz2nQXLYOuLL0XyGeKijFUoC+xTUfCXhdR6hFqnJlsB6BK8cEQld6RFN96gAswSsV0rJEZPYCEoTHXUlTxLQVGFoVwpi2LwOxquitrqK7egiDtWNIhrQVUD9FP0sklCsM6NuqAV3cVrMRoUOFa53bV3U9r1+OQVz0cQrXmt9EZMDVFwuBjgLXSG0F/LAlSrUgskWkdZJitQvWk6BewvolSHndelxx3mbPWXndTs/Y7EmVs2/Bccr5inA1hmRJuB+/E73/qeJRxyancBWLjTJwrRF+W4AWF5PEbkFtBnIo7wBoeXe2ULjqkKXjWrkd1h2p+ZyXxrQycLWezcC83LtFXro5uFv/2TNtf1JvOT5wlSFjZiNFkKYDrnay832cVbjavcJdsyWfbncfV+g8O0bcZ+C6RWhW0Sn1HsG7R+0kgaui9BN9lRcFbXy6D8BVro+t/AZsF3Sx9WRA7ixwdWA5V7ha4Kj4nDNkk6CV1TG0FkgMtJaAK+0ECF3Fw5UKVz6jURwQ2wKuBWeprQPgM2w0bCGjpUBjAQ2q/30f51fA9USdqfp71QJVC9zPLVAB1/u5gauPr1qgaoF/WwtUwPVU28/8B0WiprMOPiyLXYDBPk9N57QkfEpoliHOPAynNcSikSTocj6GCks4oa5TMBkvY/9tN2P/bbdiLh1i3osxWu2h1xuiU69j167dWDznPNR2bodXb0op6dQLjUFM4E9H8DjB73UxXD6I7tEDGMc11M+/HEuXPQb1pd0S/mRTCBO1qjeopqaXA3RMKbJBAKS/l8nEzDzBmbjpBFu+qUwzSCYTVyml1tAgxZMKXBx+EUHtlL9T6OqAK60G+P4wHqH7g1vwjU/9Aw7t/x7mWhHm26pwFeBK4CEfxsm6BkAQQEqwkwRDKeCW8mCBqAzQYvp4JCpX+riy1FYArpTtBpxpSPgKAQeBl4RpEb76qnAVP1dpO1XJSbiWTTh18qqBXdKyAlxVtSNBQNKSpnIUnq8wVtW5GpKlgRaqHNUQHloHDDGmZ6vBVrERoBqIvquTWEArg7NYEiiqIzGCDKWNCE1DlqYbNBP4ZN8uFTqZcpGACk1dSFhd62K1uyphPY+48vG48hm/jNiPzFIgzRWuBMqcuCnMNM9iuUhccrybvK4jNxJ4VPQrx6qLqbGWmquSUhV4yoU4EzTgRQDdH0j5diAWAlSgEpi1JBBNIUcNmBKoEZ7zuFkyOZF0+Fr/KEb7f4Af3HYbDh0+Iud/YWkB7W3bgKgh1+Dy8gomcYJ2q4NWpy3+oL3+CmrNBZx98eOwsPt89cAzyF1YJWgP9zlSOCsJqnJlAWbdZFuAawE/tc/pV25nQWwih6PXsrZGGbiav+36ZZLStjYHrqXQsi2Gxpn3OUWyGw9Mxere6qwExJvTVGsybpQC1GYZawFcczhsyruiFdwCEYErldoKYmW8MGWr2gkQvGqwnFgKiMI1RhzzGuP+MNiQCw78acBVxnJewyFqXHih3ykD9QhcRdVKexIXnKVK+cB3qniOEwShVlpuYU+08EjGLOOlj+tIlOJ9LmCsLqO/cliAazxYxWTSR5aMBLiGfoaQ4Vi8bGsKXpuNEO1GHY1GJAtGWlJM4EprDFZPqMKVlgJhY15Urn6DwJWWAgpcvaiNIGhJaFZAlazYIhS+vjI+6Sip97Z147u0cd4ZS/UQdj0Wfywj1tlQNjn/zn7BbL6dupUKRgGutBbgOdICEUuqV8uBrSwFXGiWeLgKcOX4rYtdtBlgXymU4OXOXRxUXgFSrvWQYbvwrHWvLr9L72buIp39S+47VFpYyF96AvA6w4VPwmt2FiUW+1EeY3ThIr9C88WyHLi6v22qcN0auDqgfHzgWhzRRusQ7RluzFCPZQPvvJ7513T2YcTZ9vD45HxbOObGsc098egzi9yutxjfdHza8NCzxUJhqcdvAVZPF3B1Y2bZMoHXPys+uN4j0FkOSoGr3NeSiQBXL6X9lEJXql3Tiapb3SJPGbgmiQZkSkimsxSQxeoQgQHXzIArffLPu7pSuB6nK1V/qlqgaoEHoAUq4PoANHK1iaoFqha47y1QAdf70nY6mde6YJZCEqSqotOzlA+PcI+WAhJqNBUgO84CJFPCOEICVb5qyb5q9qiUatWBUXcV377p88DBW3BW0Ae6YywfXMFweRXbty3h7Adfiubes+B15pGF80jDeQGvXqowp8Z65tEA0/5+JGt3oUu1K9rwz7kMOy/5EbSXdsskNJ+CaN2m7YqB1LwsmChHYaEALqdapS1CUXmaN2J5MioTJ04ExDrBYIgBagc+Rc1qnymTbjXnFHtGsWikKpYqQWNxfjxC745b8c1PfAgH9t+GhbkmFtpt+FQ4WlCKzjkUegu8pNo1VZsB/ttN2EVFy0kKk8Dp0chk8jBEFEWo87/rTCmPkIU+Mtb4MvlaoCthnVoKqIIqRCaJLGwT/ZuqT0zJl88sDRhwEikl9lOZIPnsA9NMlL0CXM0qQC0HVNlKpTQnQlTLEaSOB0w5V6g6phJFvCmdulV/R9DMtiQ0Jhhi8I9AYwLnWrnEX3moqI/5GWwrAleqi3xf1K7La2tYXVtGFIR41GOvxWOe/nxMPAWubFMVHlIBx6vBwtCc4jlXt1qPs4npzPy0BFz5WQJ9cpjnEI0BEwZPEdULbMow9WnPMEJtcAyN3lFE3hS1zjZ4c7sQNqh+VrBEmCPfXKAQJTKvzRGmyQD+qAscuReHvvsN/OCOH2AEYG77Eua3bUO92cFkkomVwHA4QlSP0O7MSbsOWSI+7qG5fQ/OuOSxCBf2IGEidDqWRmXfD+h/J+RqCtRiwKO3Ho+QNhh6Pma+TOGqv9dy9RzQECiYmldn1wZm1wVn8W/sh/y7ogrzE3YlvyVlYLHtAtpuOSoapHcjQm4BMQMpiv3V+4uqxQjQ3P5SUWxnWY8gByCzwNXtB69ZLs4U15TCVpITsZiQ/lMCrrawQeAqFhcpA98IEHhdaCCTBPjRu9VUrikVrhmtTRRiUvnuhXUEUcPU8GopQBAqylNRuao3NGGEU70rFNdrndcQt5mKhyu9XEcYDkYYdHsY5MD1KCYErmMFrgE1tv4UYeipnYBH4OopcG020KjrOCXbkfNswFXCCLmPTYQMzTLg6gtwbcKr07+1DT/gAhVtEqhwNeBqi2e6+HV84OrOrhR02AniYknOA+0FJS21vCq/N1g3kGHBCT9NZc/zTMV5mnEM4qIZb00WbmYqfPPjKSxxzFJA7B3ETkDHXzk28TxWVb/07nwhY2MPd+ORjD8l3pbD1tIvZy1Zi/4ubyuDUdeepTfMMOvjANeNQHCjv/HGoyi/S89k+bj5+hy4yh83Ubjeb8D1RLBVe8kMcE0NuMrinStKKIIX5RAMsJdhq/vv9e0jQ4TrCxuZqvZT+f2pA1d97+YfejzoenIKV1cVUCwauAWXHLi6RV5ZrOBzD73aXWjWGFk6lMAs8fwf9zAd9iQ0K01nFa4zwNUWq3lUvsdKoKaEZqGxiGaLCtcA519VhWbdl1lE9Z6qBaoWOH0tUAHX09eW1SdVLVC1wP3QAhVwvW+NmmlEljyXMwgqIXA1mwDCVufhqgnzU3AyT+Cakh4SSNVSJYoGXDnxZ+hHPaICMcPR/Xfg3q9+BPP9u7HNb6C/PMC9d96FLE5w1oXnY9elF6C58wx4ze2Y1pfEh1JgFxWGDOSaMDToIDA6hGF3DQdWJjiKtgRonXXhQ9GZXyqCikxtKdMz58tXCHhzBYxOQgzK0K8tL30utaGpVZ0nqABXiZ7KZzIaFuQ+SeCqi0224BlOCsXhQCdoU0+VlpybEriu3n4LvvHxD+HIgduxtNjCfGdOQCh3TfxWZcasBFHAuIA2QhYFkpLgS8UMobgAIR42J+mqkCFEaUR11CWlvI6sHiILa6gxKKemaeWgpYC8h9AihCdAk/CVCjdVjBHFK5PXo9XSTAW+EoBEzM72YVdigBDVO4Q0hKe0FOA+CnSNZeI0mYwxGilwTeynWAeUgCs975gszGMV7ax447ajawAAIABJREFUTBI4aliYwjsCCOrhdEIu4WZ2vtku8n4BrgzNqokdxspaF2u9VTSiCD9y5ePx6Kc/H0mtLpYCqYRG6SSVJYm6fKDwyyl5tSGslNY8XPNJqNkRiLrMfBANEdr+yl4apORREZjSd1WS1zDJ6I25imi4jO0YY77TAtrbkTa3AwwH8ul7SnDDRRCeFV6rNVEAIaOicACvu4zV27+D/d+5FT36sy4soLU0j6BRFyg3HKTo90aiDu4szKHeaGI0jrG8tiJ97IzzL8L8vkcgjubFV9mTIBK2BUOyavAMuGZcaKGfqwAEDc4rLDvsOjKFK9/La2wGuFJpzb5HdWyprF8/w/q+vKdQA+u6hS2kGA9wlgAF7D0J2Loe0jrFsO12wRoK6EDIqgDLQTMHVSxAzcYB1xdyX+lNQJQqxE1LKKBI+4UsYFlom4BsTdbR64dewhm9jglbh7IwkYgSnN2T/Z4KVyrT6efKcZzfNfEDrvGajuqohXX5b1qREOIRghK6UvEacqGGXqi0IBBPZ6d2VZ9mXoeiPh8PZ4Frr4fh6gp6K0cwWDuMuL+GybinClcBrplaChC4ir1ADc16iFazjqYobk2dL9DVx5T+xVJl4aMWUJXL0Cz2XwvNop1AnSrXlgDXMAeubkwol7mrH6laC5R8SOX6LoAPFxjtyswVgwr3CrC+HlwVulfbhgEwEcBbeboCVy6WTZEmtH5gW6qyUsZrg/jus0XdbApHBa4WUijAVaEr7z8C5TdSzBm4utXTQAHM7Dri2LnJZ0nvnmWeJ1RGbrVNtxDhViROIIZ1g4e7Ggs/VXf922mZUbiKH7YbG2ZhoVOY8y4ha4HO+sHdLwww5tdu+cDXhWa58cYd69bnwQFXLv7pPVtVru4e4BZuisMVmxX7dn1Bfdc3Q9YPPHA9ocJV1N7r99WeGWYArlve0GMXdavYFRGGFv1bni7oW504hWsMUOFqwDWbOIVrVxaC0ngozxiUDIiHaxyLJ7ws5E4mCm+54OUFCAhcucDfLIDrvkrhet8mEdW7qhaoWuC0tUAFXE9bU1YfVLVA1QL3RwtUwPXUWlXKs3OYZmVuVEpR8WmhEYRkTOBm2rIoR/nfGRBzcs/XcKKiRFEnY0InVekqSsS6Dy8b48Atn8PKrZ/Fdpa4ezUcvvdeHD10L1qNCOc9aC/2nLcX0dJOsLwLodoLeF4dXhZKGa03XcM07mLc72JlpYdj3RHSqIXtZ52PHefsQ53QNYjyWCuFmwrgCoHHujJMAR72d6dEdPhUyIqCG50eKUgVe4C8mXUi76Z2JlLL6/ty0GZlxKLQU4tFUbJ54z6OfutLuOVT/4jeykFsX+xgbq4jwFR94+xbZr6FwkeUyAZdJYhDVK+cXHBS4spUNVxFoaumkUf1OrwoQI1qtpDQhV6OVJcRuGqAlvwujKQEWcK7DCjL1g24iiJQTrZtS4CRtVSa6T6IFQUVphpcQUCoXq8x0on6qo2GQ8QErhMmoPN1iZT9KUjWUmkCC7Y74bCAVmdxYIo4AcxuwcAAuuu7AqWtjJPgdcJ+m2ZY6/fQ7/ckIf3yR16FK5/+y8jCJgYErvQQlvNNNS6/FSYr+DKrCgfKHOZ1pMZN2nUKacDV2ioHJKpkVJjGlxG20oeVLK2LdHAE6WhVFivm5hfRnrN0dp/XRCiqb286kkko2yeeepjI5TdF6I0RJD109+/H3d/9FnrLxyQMpDXfQdiqS2DYaDBBvzdGmkzRaDXQWZiX/rDS7ePochftuUXsvfRh8M/Yh0EWwo/HiNIhWOQtoVxU05pqyhPZtqnj5eIoeyQ7iKDqcSo6uTgxq3Bl/1aFrnlCWMvp+JGX0qq5pWrT19ENF+5TQJCSUvZEVMeFZQkfsPeZt2qOa0rcxqnJncK1+Ldb0cnlkAqILOBOxlhRTJflaOohqpvWdtRjUIwnvrhywRWLLASuVLlKaJYDrjGvfcI7Ba4FdFW/Yi5FsI/xevYiXte0EwhkUYfAnSGHQaCBVRwTQvk7/YFDAbNc2GBZu443CSbxGOl4hGRC6DoRheuw10efoVkErt3DiHurYoWRJUOplwj8TLbhgCvDs5pUVjfrucKVVQqicvUZesfQrJp6AgdcKJpHvbUglgJ+SFuBlihcBbj6haUAoXHhxVtSahJwSnVCYSugHq4OpiowdWN9Lop0XXi93HWT26zgI/GvND9Xu76l3RxwTTM5V85n2nnz6h1EO5qCVC0pV+BaWAq4QLPc1mYT6FoaivIb0wwzLXVsx7/0HlZUCeQ3sNyq1ZZRHLCWz9iC0G7xCOLQrrzzpN+6jvbm50N/z8+ZtYUogKveMouLdwNwtTVTtzini3VOeVkskOb76y7t/L7sDtTu8hvGJf29LM6wX5SBK69XW3RT+JpLd9VOxCwkcuBq1gLlpnWPWvlbZ/ly/tJZQOrGxo2erpudts2tCLbYkH2APBVsQe9nP2+mp+b2CbJoKwU4rs+VgCvtBKaxergmQxlfsskQaayWAvKdDAW0itXNlM8TGrY55nMGq4JYccPlQRnvmsiiBWSNRbTaLfFw3Xf1L2zRg6tfVy1QtUDVAg9MC1TA9YFp52orVQtULXAfW6ACrqfWcOUHYMV5pvyw+noX7uG8x2SCKEpK9QyUiaOEQxUKGRVqqZ8gU7LRDBE0gOTwvbjnCx/FdO0A5toNJFmCw/vvxPDQPdjVbmLfeXuxePaZ8BeXkDXmgGABU38RmdfUEn6fvoUDjPqrmPa7SPt9jEZDUcPW57ehc8bZqO88C7XmEjwvEmsE0+0q2CiyoPJG4u8VnhpUc8pDmVxRVlezSavJo4oiYvsMp/4sZm8bSqqtdFg3Q+hkRa4eEHeP4a6vfhLf/cI/I5v0Bbi2220FizbxWv95bgoqCil+20SOSg5RcEzo8cjACJFR2WYVNPuiZKOqjZMNDdoKgrp5uKq6zCdwFS9HQhlCD2sHmdk5ya8qPl0okJYC6xQ8V97Gqr4l6CR0VXUP1XixgBpOgDgRSsdqH8C+piogVcNK33KqSFPf0nu2ANFagq9wSku6FZgUfrvcvlgJMCmc6jzmvyWpqD57/b6UUT/oIQ/HNc/6VfjNeQxoKZADV7UUUCijal4BzHadqGLZTVytXWwvnAq4MLBwXpKmiTMPXN3XUJLkefx+94do9+5CVEuRbduD6bazEDUX0KAnrxcBWQBv0gdGR0U9SD/a3jTDqFZDw6+hPR1gcng/7v7e7Ti2sirwrNVsI6xT3chrMkN/jXBsIBPcVqeFsF3HJEtwrNvHeFzDnrMvwpkXPgT91gK6KRDFI8zFA0T0DkUNk1oIQdJUkxlUdMRgY9+XGlm14thM4Sr9hsCVryGM5fXG36m3bQFcVWLGFi8rXOV8GyCdBa62RyciO+uBq4ECB2d0gaVclqvgVBWubmHDwE6JQ7jRQtWRpdLvksKSR5LDIgnMcoBWxyP3LeCVHtoim+TYSw/nEZJkqEFzDrjamCshd6JyZRQX+6t4k6jncVSHz3A9UYkrcGUFAsOZ2B9CGRc0YEvUrbTt4O84DohanZYCXCAZYkpv7UmM4WCIYZ8+rl10V46gv3YIyWANMS0FYgWuvihcOe6ojysVtS0C1wYVrnW1OBBfaR2DJICNwJXnN2wgbC4galLhWvJwNUuBmk+bDVXJngpwlTHfLTg6P4B1EDG3ESjy7vJ75PqupcDOrB3cMgT7iXl3isLVjXGigNXycjlRpm6Wu471SY7RPD8CFZ3KVYKUDMgacFy/HwJ+nY2A8eRcXVq2ETAgLOuKcmtyUUeuk5qtjN0dVY7tOvkm/jtbPnoUOuATXY4bP2IzpeSslcJ9B67aSKXb5Drgag3pAPFxgOum414J4IrXu8B2Lo7o4nX5ecvJkmWcNLjqPFz1fM96YwvUtMUct5dbWeLOWgoUi1EnVKreBzuBYuTiws9GMHsi4OpU27L2a+O9jn+skhkDDM2aMjRrJLCV9jlZPMJ00kc66kpoFoErLYsklJMK14nC1slIbYn4LCJ9ueYjjBqYRotiKdBoNsSu50GPve7UHqKrV1ctULVA1QKnuQUq4HqaG7T6uKoFqhY4vS1QAddTa0/3AOwEK/JvM7PTyaNLPdcyOClrZU22ATEBr56HJAeuCp7o8ciJ/8QLkNYDipTQimN0v/0l3PH1z6HdDrFtWxtrRw/i0Pe/g1q/hzOWFrF779mYO3MXvPYCsmg7smgnasGcpGjXQgYfTcSvy58MUJuMkIxGGIzGGE0SZEELzZ1no33mPoRzO6RMXgvNHQ5ytLQ0ATQPOAWuTqlnIl1Ro/lW9ltu17IyQydDx5+8GH6ZmauqTcDa4f249TMfxIFbb0TL97B9oYNGqynqC8IHN+laf1bXb4/nJZkk4omaEriKwlTVyPyZSOk/ZZCqpqNijWCDytdajYCVwIMqQ/7bVKRWTkuVmYRsyaRPp1T8KIFt4t/LoAt+nk4hCSzjSZx7zIqyldDTBWhRYTJh2I+W+wkclm7jYBbhklkDlEAc91fUtiXlbw5cRY2qrSRelk5ZxHYx2wWqzGgHHCcp+sMReoOelEnvedCleNJzX4L2wk70u7QUIFjUc6w+tA7Gm0+nqZUdClAlY6Gmkt0w5ZwLf6JatqyGdOWT4unL6yQLMR5P0O7fjTPSQ2g2G0i2n4XRwh7Uwg7qtRoiqsaTGjDuAv0jmE7WkGQe+kGACX05CfIP3o3D37sVa6s98Wpt0ptVlIMZglCB69pqF4NuH/V6HY12C6k/xdqgi+5ogs78mdh7wRVo7TwbXYQYpFP4aYxOMkBzOpFFjEktQGyqZ7FbsHOX6wM3UBVPvIwFuBKiyuqJXZPSp3heLeiI53gr4GrvKQdwCag1aLZZsMxWIKS0A6aIdEB3M+mdU3MbvSr1rXz8zBXsxZUqn1SiILnKVTuL09Pq5J8+vXnZso0vzqrDxl0NzqJ/KxXgIwELAlxF3U5wJKtS4qMrwVlSqUBFtoaRZQSupmgXH2RacgjgyWQ8cD6hVLwzXCuToD0FswHL/MXDlddTAVzTcSIq9cFghF53Db3VIxh2jyAeriEZUuHal9guZyNAlSu3FQlwDdFp0MM1mgGusq9eoPvP/hE2EJRCs/yQtgJUuDY1QIuhWX4BXCU0S9q+OJeiSF6ncN0IXPmmonZB/m7nSjyES/xow3jvqhxKdiYyWpjXr4SayWLSVBX3Yidg0L4E13W31VKA8NsBV1W8qu1D4e1pIY3ruqw71s2eBGQ8K4FAOQ43plsFg5YxGNTkvc05nvMSlR20qpBNFa4OI5buuaeshS3veT7K2iktHaxbRC2HZpUsBdxxFmNNUamiw7rel8X5Jr93lBSu8gG6PekHxwGu7rxtbHNes55cnwpbHXBVdfvU49+to8g2ikUmUThLcJZbgLL7m+1H/jjh/J63aGc9to3j2vGeWe7r36TJ3PK1c90pNcp9A658hqGlAH1bEwGuXkKvcgZnDTQ8i6FZw656uVL1KsCVz6kxkvFE/OEZmiXtL773fIDxEUVNZHUqXJcEuEZ+gH2Pq4DrZmNH9buqBaoWeOBaoAKuD1xbV1uqWqBqgfvQAv/RgKuDAe5Qyv9eX+52Hw43nzxtBhZO+PnOjzNXuDiJjqWHmPpDE5Y1UVdUXfm3TRqJKhn2Y+XVWibLaVoNKUtDTbm0wEydlXvw9c/9E2qTozhv96IEH+y/8y4cPXCvZJxv274dZ+zegc7SNvit7fCb/NlGUG/CY6Is1Vvy0E1fSZapJxLOMur3MRxO6BaIxrZdmN+zF9HiLmRBQxVepvhxyMQqlHUylUdn6XTBKUKKalObBDkfQG11++Z/mwq25EG5cbJXTOR0claTCfihH96GL3/03ejdfRu2d1pYWugICBMFmqiaHOycnTA5dasoKDkh494QrBJ0Wnk+fVNpNTDlT/Mtk5J4N+EQ8SHfq76oBJoSPmb+sRqgxuN0yjMDrq7fiEUu/Xs1WZhffL1TbYnXr5XzSxo391GCY8wuwJSnWrKviiktv3SzX53sFypXU9o6NS39eU155rCA414KbHVfCFwV+GZIMmCSpgqIBj2MRgMsnnkunvJLL8MZZ52PQW8Fk4Q+xQrBVHimeiKbGTsZW3G5mtVDrlIymJZDC7suBH7ZsUkwCifT/ORpivGI6uQRFrwRdjQ9RK05JO0FjBrz8MIm6tMpQtpFEKaP+kiHq6LqEZ1UI8I09LG2sowf3vptrB0+hLmFBSxu3yHWEOwDgTdFRCvk8QRHVlfEz64z15ZJ5mA8xJFjK0i9Os664ArsOu9iCVeKY9ov8PpIEU3HCLKJAAH64KYGYmbBssblrf/SSm0FWQJFBYg5kGHJ9NKPVU2tSlgLUJIWUjDoiJcD7rqd0udu5pN6AkldAWlVzee+Co/Y2eNxi1Byfcs4qMr+MnjN4/tMOugWKVShSyWrC8RSxWBuxWGWHO71ouyyYDQbgM1OgIrwIZKYKlf1cFXbDI5kHGQ5HhFEq4pSvaxryPwInniycmxRmwC9/i1oyKCrKF/DhpTy+5EG04mnNK+fKX2jqVCnqmyCNFYf5sFQFa79taMYdY8hEeDaRxoPUPNiBIGHQDxiawgIXGkp0AjRoaUAvaVpXSDqVvP0lcAsXu8+vKABv66hWVS4CnCN2vCiJhC2BL5KQKAL06MKXjtbfj7Ft3MT6CRQJr85F/1J3+8WW9aVwLvAo3JHzxWl4mSde7RqKbmOaYRuzt7Ejd+FSrq4n7B/MFhMAw15D+Dps9Cskr8n70FiN7DuknMK1w3XIf1qpSpB7QOcUlv6sS02uvJ67RNqMaP3T4XA7C9yD5W2dfYh666RvO11XC8vTG0YHE7wixMtmDhLjvxUnwJwVa7sgKstF5XHaLnItbUUhLpu5aDoTMfZGBZof5b7UJIhZpVHoqpmge22Ld2E2QUZcHX3fhcCVx6n8p7i1PNSCTCbbVZuVgXLG79OrEDd/ORsBWPLC9vsZVKJsK5vngi40kLDnGkKhSvvcnzWiyeicCVEVeDKwKwBps7DdWyWAvRwpe2ABI1yrFKFazxWhasEj0ruABWuTaC+iGljAa2mBlLue2xlKXCq12n1+qoFqhY4vS1QAdfT257Vp1UtULXAaW6B/0jAdT1cLRRO+gDs/p5DmFOvt5sJkjjeQ/WmE5dNgasTXOmETPKPZNKowDXhRIG/NX9OBQ7qzSihU1PzvOQETSb6VFlxClpDpx7AT4f49te+iO4dX8XebcBcu4XltSF+eO9+dHs91OFhMYqwY3EBizt2Ilpsw59vodbehszfg8ybU5UjS67pSEm1Q9wDRmuIR0MMhmOME6DeXkRnz/mIdp6LWtSRSSN9U131pqQ82yTFlf0W+jWdZElAkuVWiz4vYxJ8WSziJuv8WymMxfwai/OhSlCd1PJLnFUFuO6//RZ84R/ehsnhe7B7aQmLcx1JjRcPNwJQehLKxNvean1EVEwG9vS16hc6pUdZTJ/FiYbbsKw/YTvxBEKDrFhSZyDUJb6LZol8Q5OLNHiE3MaVnUqpq9T5KVxy6hULtxD/XlFuqaLOBW2JksiVyzo7SvFmtYmnS5k340OxrnAhVIbvFMCy5FyBjCi8hCnZ5Kzk2iv7KwJshZvinyjAWct5WUw4SVIMx2P0+j10u6tobTsDT37eS3DBJQ/FeNjHkDBJIETh3puncJnlRA5fS5Nqd02LejHPTbNrXXztNHTMWIW2Ea8XKlaHKwqhOtvQaG9DrdFBHEYYhfTSrKGRTNAYrADDLibDoZxbQu4oyFDzYwFdt337Ozh4qId2azt27DkDjbkOYpnUp2h7HupxjJVjyzjQXca0zrCseVGOU/G6dqyHztJZ2HX5o9DYvhP+JEU4TiTsbeqlyLxEgvFE7SaqXFUkK9hTWEEVrcLzdV82NsilkwNXB0pdqWwBXFVFp6XlXAwQZJPTDgWcxXjmrAfKvyu2f3xgY6DCqWsNDhVAadYDMj+/uXLRvFVLwFXOr+sTphCf9RRV4KX9wxT1Alm0z+ihFu0o/dnsBBjgNqX6mh7IBK5UmjrgKuFp3F9VuMrF65KBJBCJYyahZpjbh7jSdV1ccFDJvENpJRA0xO9VVK5i9aDXFYO60jjGlBUGyQhDqTIYYtDviiXHqHcMyaCHhAsDCYFrooFZYl/iI/ShfZ0K11akwDWkhYoDrrr/BK60Fqj5zVngStgatkXhykU4LkiEUV0tUKjiJSQ0FaY7F4oUN4KnHLhaH14/Zstg4saBHKo6ilRAMrW2cNBOz6x8y1jk/LYh90+OfQLCZ2wpZoGrWj1YiFCuPuaCWBGi5YCr7N+6freesTm4KtYrBvc0gM0qV8zeQNWWOq4qYNVFLlHkW3id3ii4CFJWA5eu+dJzTLnFj6ea3Oox8ETA1V1veZ7UKQBXUZiWgas9DxWWMaWbfXkIOkkPV3dMDriqOlwX//Re6eoo3AKjXv+qYHbVLapoVpWr7k/RjwuLB4e/y+2o7a19cv3XfYWt5WPa8Jm2BC2LiObtf/ztlhet9bgJXNVWQZfS5PyzOoc2Q4kBV/q4puMNwHU65pjTE29r8LmQ76OFQKx2AlxszNtfFooVuFLhSujabLcQBSHOr0Kztrocq99XLVC1wAPUAhVwfYAautpM1QJVC9y3FviPBlx5FAwB+vznP48bb7wRy8vLCMMQD37wg/FjP/Zj2LZtWw4PTji5WNck3W4X73nPe/D9739/Q2NxG3v37sXVV1+Niy66yMpH1z14m8JDQEL+CU7uahPCDPinj30MX/j8FyQcRSZueYBQAd5creGDL7sMT/mJn0K71TZyK7N0Zk2LZx8n20f234m7vnIDFiZ3Y9eeMyWs6MCRozhy7AjiXh/RaAx/muHeQYqbDyxjgCkWtu3AFZdfiase8Tg0Oiwj5ZyPYGICP+nJd8YH63GM/nCC0WiKtD6P5p596Ow6D2GT6lj1BP3aV76CT3/yk3jCtdfg4Q9/uECnWejNR31N5ZZ3CJAgBFB7gWL+UgBU9ruPfPjD+NcvfQlPetKTcO2112qLSsO6iZGV9DvgmiS4+7av4Qv/8JdIlg9h97ZtWOoUwJUqtFGS4F+/dSeOrPbxuCsuwDm7tL+UK5h1Em6QlACcEztC14T2CxoUwf1jOWktnaLGCZ/zoTRJk0JUDUPjl5ahO+WNQkwtdVWY4dRBomCyOZ14EhpUzHwD8LkqyJpDctccdDDVr2zaqfkMxhrZdmCZsFUm+VSFir2BCvlUEONUXgSa9BVWL1hR2KYMztCfhB1O4ToaT9Af9rC2cgx+exGPe8Yv42GPfqxM7EbjEeKUKlc9d3nfcEpX/jpPFrfjKmpSTQFrU12DDwKNc3WrEhJRvcUJaqNlzGGAufl5BJ0zgPqSXBNJGGFS80GFeTgeotk/hqx3DJPJROBzvR7Bj6aIu4fw/Vtuwg/uvButhbOx55wL0JmfR+qlGAPim9nmZbiyikMH78VKOkQw30JjriWWDsuHj8FLI1G3ts6/BGkUIRjHaI5jBGxLL0NaS0XFnpdYu2EiCzRgz+Ci/JeD6G5M2QBceS1px2Afz9Wuzi9Y2J+GJzngmnuq8ozIfrix7L4AV/fe9cBV92Qr4FpACn2/87WWXuLObT6QOhhnkLkEjOW4nfetK+kmKCoNz+7vOZQTT2aCGlpwTJCmhJ1j8SOkpYCWqfMDtM1kgSK3w7A+KhSDitUwTwR3CyrSz43acaGHViOe3wBC+jtrabOMiQltOajUI3BV6DucjAW6DntdDLvLGPWXBbjGo74kideQiMI1ikKEBK41IAp9Aa5tAa6R/J7WEqqWV2gsdjAEfQGB63yhcBXg2pLgLDA8K2oiCuviSU07FAGu5oWaK4+laOM4wFVOYhlOqbZeSo9LCy/5mKAn3QC5KbZzWxSFYvItY5tCTa55xaJs1AC+3BddKWd+F5ZxlmFm64CrLqzpgpNTnObuCSXgKn2zdKhurNdBWxffdGFKS6vdflBp7yCdU1Qq/NNFPw3vMj9RvQFv/pDmwo7W/fX+AK7ujOWHe0rAVc6whDJqyKK7jvUiVnWmu4GV1nw2ANd1CuhNjpsKV4Zbxs5exxYE5ZmkpLLWcY3t7OwE9HyLv7HYuJgtgut7tqP5Ik6+ILtOWmrH4W5T60/cqZybrV7rerBWbSg4Pf52TgBcnW8yFye4SJxMxP/dy4Gr2QmIyrWPVIBrV/ylxefVgCttlghbJyOzFCC8lUVhB1wX4UloVlu87SvguvllXf22aoGqBR64FqiA6wPX1tWWqhaoWuA+tMB/NOC6f/9+/Mmf/AluuOEGHDlyRFbY+eDMYKRLL70Uv/u7v4tHPvKRiKLolI/24MGD+JVf+RV86lOf2vBebqPRaGDPnj142tOehl/91V/FGWecseU2FKRaAI28yk0KM/zBH7wRf/mXf4GVlZXS+9c/0OufnvrUn8Fv//ZrsbRtSed3QjDoEVhD5LOkNEI2HePOmz6JtW/+M846excWtu9At9/H4cMH0Ftdw9FDR/Hej9+Mf/nuQfQYqJQx4drH0sIirnn0o/Gi5z4Dl11yHmoRFVucGE20hIwTxiQTL8x+f4TeKEHqN9HZeSYWd5+FsDMvJbXvec/f4k/++P/GS17yYjzrWc9GVK/n6lMXcqTzafXslIR60VvYpCeftRTAlVD9Z572NHzlq1/F05/xDLzpf76pyEExr1OGkui8R4OBqBK769Yv4caPvgNZdwVnUOHaaSNkkjgnuH6AtcEIb/vIF/HdHx7Gr/3cNXjUpecZZTSlqQuWMNWfKFQJLyXgJhE4xyAt7h8n/rU0g08YKQE9ipfyCbnBAE4ARTHjJHczwURuFqXvE+BpE0HRCykhlb4wdXlj1mtkelVSfOWKWFHxqYJaoa1BCWMa2twEcJqYrqXHGj7mJtzChgVi0FW4AAAgAElEQVQYWAmvU/CKslchLkt6CTxoKUDbgOFwgNWVZaRhCw/58Wfg6ic8GY06vVTHGLN835Sqem2Y2pVKXvm9yXXdsZWAq/NJLC6W2URorTTX8myen8Z0hO0tD+35edQai0DQQeqHApuo8pPQr3Eftf4KsmEXyBJZJIgagfjX/fC738Stt9wCP2hiz74HY/vuc6V9Yip9PIYV+cjGIywfuBcrK8vwogDNhTa8oIbVlTWsLHexc+e5OP/Bj8R0bjtGKcS3lSFZPtvRAxLLyOG+S5GxHW/qlIjWPgSFua6qqMEVhSW/VOF6MsCVgEdfV7YgkOvSQLteTE4pe7IK11nFV16q6/ZvHXDVcaA8bFpPcIF1pZ9yfPmCjL0pvz5duJcqwGuZBmYV11BJuSsVAQquFYwROKhvNhX9LJNlgEyS6sIA+4d4hOZeukHhRZor0Z1NA0FZKBKyHJ47GxCDrgL7aD8Q1DGljysBbI2GL2bRwdLomCpXermOMaGtwHiIUX8Nw+4KRv0VJIMu0vFQwr0IXJmdyEVAgtbIp9q1Jt6t7WYk1gLqJW0WKgJcNTBLAvsYiCUerhqa5VPdGjbhCWxVawEHXMUaJVdeuhOn8OeEwLV0mhW2FcBVz4UqkgvgZGBOtmemJvK6khWKADVdUOLaTyJK5ELdupmlALcsCldaO7jFNN/AG6GnLHoRyvF1dl2VgKto88t2CtaPVKKswHWa0dbFrGZsrGSpdb4olKtaeR/SRS65Jwl05Rgcbglct1o4PhWo507F8RahC+uNwrZAgvxKYL28TbdoowvGbl2ssBTYCFxLxPC4CteTAa68H2twI9vZVXhIL5PFO/1Sn3QHWc2v11V1mG92eTQqF0Vp6J6TYZdfpf+t49jJqV3Xv1vHKYW9WrE0W6FVtK2OyBuBazFulu+L5aX+DQpX5xVs1gBUuApwpaVAytCsAVKG99HDNWZo1poqXCeqcNXnQVosTeSZMObiMxXGbhHFryEMm5jWF+E1F9FudwS4nnfVszY2XvWbqgWqFqha4AFsgQq4PoCNXW2qaoGqBU69Bf4jAFf3kE9A+Vu/9Vt473vfi6uuugrPec5zRG26traG66+/XtSp+/btw9/8zd/gvPPO29IDbKtWuPfee/G85z0Pt99+O972trflL+P2h8Mhbr75ZtnOPffcg+c///n4zd/8TYGwm01iFLqVH8aL0u5Xv/o1+MAH3o/nPvc/46FXPELTr61U2UEpFtsTwmzfsQN7zz9fvCPdw7S4uUoQTgA/qqPezDC49x7c8bF3Y74d44wzd4tf5pEjh3D7nXfhf7z3U/j8LXdjZyfCky5YwsXb2zg2jfCP3zmM79+7ip++9jF49X99Di580HnIojqmfiCeklKOSzhFwDgcIx4OMR71ZbLbml9Ee/dZCLbvxrve80G8/g1/jJe//DfwnOc8D1G9QXMCDa2xVhQfSac8UsmbKUtV4VtEcfFvPu754Q/l3I5GI1EWf/VrX8PC/HzhAcrabJWJGuisYTQY4Hs3fQa3fPyvEcVD7FjaLhYLhO9MB+fEdqU3wls/9Dl8666DeNmzfgxXXravCNEQtqogp/CCtIMQ7lmGrvR6pDqOdhCp7JcrE86hsnwWW6LwK3UKUvYN99+unF7Q2iblo8KVnYcq4anYKViyuwT5FGpWDWJTBa2UTpvnpLMVUHar0C0jbDWvWYXgJjITawiWHdo22AfkswxY8exmmSgB6aM3SehNmmA8HmFtdQUjhDjr0T+BH/vJp2L7QgsTer4JoNYz7fZB+7Puo3ghlkBcPrEXn0T3B/0pfxNJjdEv2nTwf5x8ZxnmGj62tyNEjTq8aF7UrVSN0qPYEw/eWCaLY6a+ZzEa/hT1aAovHeLYnXfgG1/7BsbjBGftvRhzZ5+PWmtRJpte3EdQSyRo6djyERw8eED2faE9h2YUin/tocPHkHpNXHjJw7Hr3IsxyiKM4gQeJvBrQ3heItA3zULxY2a7hxkV66omTj06vJqvYylyqDySzHi4WrlsoXA1daCV9bOEXPujKeuE8KoFh/uilUQxhjmQe/qBq4MM7hy60ypwgeeZyt9SCJHDGfm4oQRFAVBug2BWFQItCF2tTzmg7TwvbdFDfJQtqJB9fDpVpVeajpFMCV1LHq75Cpf6oIqNgNUuiOrV85G564f/nY9j6sstKmwJ7/JR4wIgoRo9X6ka9UIpkWd/5TbTCaErPVwn4ucajweY9FfR7y5j2KN/K4ErLQUIXKfwgxqiMJCwLAZo8d9c3JgjcK2rpYACV3eu6edLBSKBaxNBgx6uBK5zCETh2hDQ6oUdAa9BUBcFLYGJwh/tLw6uyQLNDGwqqxj1lUUHc/92IXnm1SuDlFY8OOXrVDxwFbgWkj4NwiMsVuWkjm/qwkPAp5UAZYV0WeHKrTuFqyhafVW8+lZ1kLeTXBplKSuHGI63NmbKTwPEwopFzyk+wAwGTHkerbw9nRLAaqm73uuoNNYARYGtgSouxebGrCk2U7ieapXOqT/hFe/Ibz28l5VOniyilFTnuW7dfi/2EkoO5ZSlpaAzbS/9MGs+U7xvpnDNV1fKt8ENh8TzT2U4/VtF4UofZPMvV/JLQF+Ejbnz6wIzCbzV27jkh1vairMakGcAeQ6zZwJ7jWun9erW4ylV5filHbQ9eP2U2ya/r+ndWRrL6VX5SlXbr/9yi7turC6DZlvqtoBH2jDn1TMWfkV4Si9XAlfQvzVR/1YFrgMNzeJ3PFCrKfZ3VvlMJkhGE7mn015IFhb46YGPIGwgE+C6hGaDz14+9l5ZAdd/y3VZvbdqgaoF/u0tUAHXf3sbVp9QtUDVAvdjC2wGXN0k4P6eDOQqAFMDvP3tb8cb3vAGKVt/xStegcsuu0wCkbiPq6ur+L3f+z28853vxKte9SpRqlL1eipfBw4cwHOf+1zw50033TTzVm6D8O/LX/4yfv/3fx+9Xg+vf/3r8cQnPlEnE2VphD5XW5m4TVJtCsBn3de8+jX4yEc+gt999evxuMf/qKoFzeOUZYiEa0Feei/yHJu+WgkyodWUJa4ic0KjU0MrGWH5xo9i5Ye3orO9g85CB0cOH8Zb/+6f8Jcf+iIeefGZeOlPPxxzq4cQrC2js2MP9s+di//18Vvw6ZtuxfN/7kl43Uueh7A9jzSi32Vd0s9rDNSK6evKxJ8x0tEQo2EfkzgBoiYaO3fj+o99Hn/wZ/8Lr3jFf8dznvdcBFFDJqm5WtKlnjsVh+NlAg45szDnU2FompL+53/+53jRi16Eqx/7WHz95pvxnr99L378yT8uZfwCAIRA0gvTFKGZj+7KCr7x2Q/j9n/9ADq1KXYs7US73RTgGhC4+oEA17d88LO49U4C1yfhqsvOzz3edIct1ETOqjMOtSmmwBENuRFVjVgNaGqvgFeZwLkMamIDkQtrabFBxcIvwDEJVxqvHSYXdtoMlbskRc3qxpD3FYmpkBAuK7M1JSztBXI7gZLNgaj6BDZlyAQ6MDzHgKscM99H8CWU3cqtLQFakmqcStaAFsOzRNmaYkKla5oiHo3Q63XRS2toX/AIPPlpP4+9Z+4S9eB4MhKYRgDoyk3dReKAq9oKFF9O+eqCtgy36vVmsEdsBMSLU5WjhETb5pro1FVJloVtQIArUBtP4I1GYpVByDUmpKkBzShBmHXRv+cO3HLjjTi6PMB551yEXXsvQja/DYNaJArKKBvDTwcYDNew/+B+rPa6aHc6WGq25fpYOXwE3d4QO86+EHsvehjC9hLGqS9KrMybwAsG8pOKvSSLMEUkRxFmCYJMoT0XOghdJSCl5KW7Yapttc9aDl2UInuENwaIlOizvc2+Qv5mn1pW7G0AruaBun5M22ycy69y3cPjKVzXA1d7h15pthiT939JFXTMrYB3comW1L25J7RTsbqoQXmhA/J2XeYKV7UJ8aaJhmbxek7ZP0diKSDXtcF7RUCzwFVVc1S2UhLpK0jNQ8l0XBL1LLcntgI1ePRwFZU1VeUReJ4EuNKWg76x9IeeqEe0KF1HfYz7K+jTw7W/ppYCDLFJxgJcg9ATVbaEZvkM0NLQrLlGHU1aCogdgKn7BODwXSyN90vAdQFBfQ5+RDsB2h2owpXWAkHQEGhL4OpMktnu4nOtK0WbKFwLpd7G+66qQVWNakGR9lOtHbRaYeoAcWGybX7TBNpUGus6G/uJAFfzcHWBSWWFq+tT3F8qW3PAyVPmgCsBvgHY3E5gizJy7XcKh2XBTCAvVa2x2OXw3PDfEigoAJDH5YLcWEUQwue3b2pbUboSwvJcsW9stBS4v5+xyuep7NJR4D0unOq/CqCo7VBWYcriwgbgatdt4f5SIPoNCtfyM1TZ4mSTnmSBadM4RUxPUVG4sr0dgJyFk9xPAe5O9W3ANT+ukrp09lnOhZTNVlRs9kx5IrWx84c/3vPo+s/IqxjkPl9C4DOk10Fqh2fdoqmGw6mliIVxOrsiGVsTga0CXFOq/Eeqap0MkBG4TvpqJzDsIp4MNFjLvF+5KEQ7gXjCkFV9RuA4x/ttELWQRQvImotoNduIggB7r3rGqTyGV6+tWqBqgaoFTnsLVMD1tDdp9YFVC1QtcDpb4N9T4Vp+AGXpElWlH/vYx/CWt7wFP/VTPyUgzb2GD9W33norfvInfxIXXnihqFx37tx5Sk3hFK60FqCa1T18l8Fvv9/HO97xDvzhH/4hfuM3fgMvfvGL823MTI5MLqiPwcRwpnCdAq99zavx4Y/cgNe+7vdxzTUErgRhqs5Tb1CJN8l1bgpfCsWGlHgS2qQeUt9HvRVgqZlheuA7uO2zN2Aa93Dmnp2448Ah/OxL/xSddh1v+m8/j0t2L2J08ACO3HUHp+yY2/tgfHvVw+ve9kG0Wg284SXX4bGPeiim9XlkjTkJd6HyzrPyW1G7JgxLGGA8HGI0GGKSAh/45I1401+/H//X7/yOKFzDRl3jrETFmUmpr7SNlI5rCbBMZbQWXCexJn/RIOsMz3zmswVK/93178PTf/4/4b+88IX40z/9UwGuAjZrOtmVc1TzBRQevudufPl/X4+j3/s8FiIP2xaX0GqxPDZEGBK6RljuDfHmDxC4HsDLnv0kXHn5PvVXtVJTsOxa2ldBuU4s9RQLyDSVa64YpefjeKwlweblKjoyhnTIZ+nxCUKzuVGu9MlLU/ka+7sr/88nVYQFgE8QLZlC1k8sCMuysYrgrdSUXqZIlarXUpiMXC/0s+PkMyA0UiWMlAiTE0n7E7gSihAkmCLQlYza+aHileqWeEqVKwFVAnq79Qc9rI1TYMdeXPuTP4vLLr9CPoM+rjlUkwAtU6pZ20i/cIa32tom/DVoZl7HTgTs+pNaG6jNAdV+nU4TnU5b1H9y1dTq8AKqw2vAeILpYIA0HmGKRE41DTCD6QjxkR/imzd+Ad//wZ3YfdaFeNCFl6O9sAOj0MdIVJVAg36fwy6OHD2Iw8tH4QUe5ubmEdYCDLpdHD10GPVmBxdd/mh0tp+JSRYgmTJhnXQhAWojwKPSl+CKwE0DrPwsRSBxelTqatn31sBVldFUK7rxifDOfdEf0qnH9QUaxsOuJ6XLArIc7TCQknu4uiUS58W6UVU1C4Dc64th9mSBq3tHmR2oytH2yYCrHkNJLWlvLFiwXqNF0bmV+lKdVrLwUMuKQgkudhkcPxwwSwhc6UmYCCCXfuUWADLzcaUnrrWdeHCaJYcDrs40VuCKLSLp8gSJh/p20izbeb7yuHTRhspWtRSgBzGBRjzpYdxfVUuB3ipiUbgOFLhSEc3QrLAmwDWUUl4fdYZmNSO0GvRfNYWrjW1aos9+4xSuVLcuwm904IdNBa4Rf6rFABfNuEhFSDkD6UtdYqOlgANsJRsMu5blepa21tA5jt0cywVe0gPS2prAVUOldBzWhRVfF2oIuW2BSccltX52oVmici2dZ4XxCu9y/1ZCTllwqunVJyC2HKKk6k69H20Ed3YnMFsDDphqI0BFK/13pynLtB1sNeBq12HNJ3ANFPwKbOU4zJ+hqF8h3zoubraAK5hzZpcKRegpPeic4MU2QtirCuAqo7KWf9hipF2rTuFq98xC4Wr9YXYdzcatdWNGHmJlSulNFnvc9rkPYiXOCgtRWPLbhZWtryzS7Tjg6lSuCiJ1HNRHtY3b3Ti62dlfL21196tyf3FWMOvUwRtHMtfM+dNGqd9Zw4nnS7Ht8meUwXiuvrZ+LWOxqNwzcaHWw9UFbvZbBa4TUfjTUoCBfPSRzkTl2pMxJxmuiaUAnwU47rC6g37TVLnGYy4UWWiZDHG+WAqgvoCpebjS8uTcRz/zdHbP6rOqFqhaoGqBU26BCriecpNVb6haoGqBB7IFTgRct3yAXLeTG6fuJ3cU7kGYgVa/+Iu/CMLQN7/5zXjEIx6Rl6SL0kIewlNcc801+Pa3v41bbrkFZ5111sltxF7lFK4OuLrPdZMfUSxlGT760Y/i5S9/OZ7xjGeIZ6z7Kk+StOzZHpLNp8spDF/7mteIB+1rX/d6XHPNE60UUoOPBLi6WZXByFwVyY8jjDWPuwQZxpwQU9XXBhqjY7j149fjnltvxtk75vHRm27DG/7qBrzgZ67E8592FebaTVFHHTl0AEcOHkGAJprNbbj+i9/CO//5X/HiX/xxvOR5PwX486hF2xDQ1y+k1yfDYah+JGQjHBjBGw8x7fXQX17FX9/wafy/7/snvPLlL8H/+fznozG309Q6bpbgFL/c91RK4gl8JTTLVKTStsjge1MsHz2Kvec+CNdeew3e8a534See9GTx5vzyV76CehQpf6npxF3hko9kMsVd3/oWvnTD38Jbux1zTU/AW6sRabgMAYIfYbVP4PoZVbj+ggJXTuxdWrXAW2enYMnnehqKskpVt6q/qQMGBCb0dlWgMJXSVC1ZdeWI5o8qKt6Sn2S5h5rHqcJcKkotYEb2Q4G1WE/IBNEpZE3xZcnd3L6U1nP/zBJgdkJpvo6sQxY1mU7ERKBEeCGA1hSu9CXMVYEuBMUD8zYkSItBP5yASejPBCMG/vR7WGWYRnsJV1z1o3jU439CJmCjmDPkGH46EmWhKFN57ALGnDGjHVTu45lfQtYeiq51oqyKKgIr7lC9NsVCy0e73UKtOY8sqAtkFesNka7VAE7OxyNNXfbGCMMYNT/DZKWL73z5Rnz3lpuxuOMMnHXRo7Gw81z4YQ2xHyPxU9SyFPVRjPHhozh06CDiLEVzoYWw3sBoPMax5VUMRjH2nLMP5114uYQjTWIq1xXmi+pRcaojgnnJqOydyFAVeOclzDb1LsZO+y/nxccuIL4dREd6InktCBIRaMWf5u8qJ1oVjwJdc6BBKF1WlylmyMHpzAjqrAe2Hs23Bq6lBaOSKnYz4OrG2Zyz2n/oeDwVkOr2QLXABhPyAdcBIXfduHUP5+FqqkRCBxCAayk/+7P0afNwNYtRC/dTACigm/DUV3AmimL6sdKig21fkyUqU56rIlSWheRcmG+nx1JyQnyFF/RETMccP8ZSmp5wUWsywmi8hlFvGePuCuK+WgqwpLeGVN4fRgEihmZRtBoocG22IrSaagcgYNGgpVYSKMz3ggb8xgL85iJq9Tb8qAE/bKAWNmXM9+tUuTbFVkD8RmXhyME17RByya4DkjJM2v9pBYIlo5uqlR6nqv5VZbEq8TlOqQ+qvFXaUVXbmQRJ8eog9FUgaUtXMnbIwoXzybZxV++xziuWqlkCQ01rF79UhiVxbPb1WpH/GXyTfpUvZNjN27qS9jH2P2sHuaQJi3X/04xl7YStI/FyJcxSEKv3c26rRqW89RuBvASuoS5+ueNzvuauT5eKLPIrUY7R9nW9KtKpTjdNWCpdy7Pv04PMj71kZaKBfesfo44DXN0YZj67epOcxYLrP47no7ByKHzM12/V7bMDrlJdQosYAnyzltCxQ7egi756XLxn+EGkgNspv0sq2/XPsTKOFcs/pbYvnuk27F/peiiPa7KIbGr7vCnKN3C5DWoopu6ysxYyCOwWofJKoNIdId/xwpZDkbiO1WqnIEVSGoapW9DrTzxcx/CSWBWutBWgfcCEXq4cb7oKXcf0cKXClQsa7NuJ2grEXGTQb3kk87jw04BXX0DWWkKz3UYU1XD2IypLgfV9pfp31QJVCzywLVAB1we2vautVS1QtcAptsC/p6VAeVcJXK+77jrccccd+Iu/+As85jGPKZW4FcCAMPZrX/saXve610mo1amU5J1I4eoehj/84Q/j13/91wUAv/rVr87tJDfbloMHEnpg6kUqXG+44SMCXK+99gl5CrxMHkXZVXrUlwlDSXPCSawBuJjqO/IUP8A2hgRlI9xx48fxxff/NaJ0hP/vk9/Et+85gr/6nefizJ1ziJoNtBfaGKcTHLrnXgwPrGI+q+NLdxzCf3vHDfjpH70Cb/qdX4JXW4TnLSFgcnWrgaDJCTlVpCybZPnZBAGha7+HyfIy3v4Pn8Afv+cGvOC6p+G5v3Qdduy7HGFjm5TU8yFfJz6cVHACPNZ2qEVIGTaTT961FJdT6n/44IfwzGdehz/8w9/HC174K3jVq34Lf/PX78b1738/Hv/YxwlhJMryvKnCtCzAsNvHLZ/7HL7xuY9iKeyi1cgEQDjgSjU0A8ZWe2O8+YMKXF963ZPwGCpcJcVY4YSUCFs5q5t0CSxx0JPYTGwFTNkhVIaqZPrK6e9EcWnKWAegHDAVXiPyWeevyhawcsGcN1rYlZUl2xxJAKz0J5nvlkzezK/VqT21LFp9VzWcRmEPj0sgkSU0iyLPZobaNwkwLNzM08Rt138VblAF64m6SI9TVbCEVlTB9CcjjMf8OcEkbOLci67A457886jvPF9K67N4BD/uIqKPKT1gRe2sE2xdoLBFCisNVeUzIZFT6ZqXJOGFAQ8qAoNpiqVGgoU5H0GrA4QLmPoNhbMCPKy9eN6k5HeImjdC4A+QjHv4wS3fwS1f/BLmGhEuePDD0Nx5MabhIqZ+AgQjeBGhSozsWBfduw6g3+2i3mmhvTiHKb2SV9dweHUNjfYSLrz4IZhb2oWYxyf9wPxyxUNU4YtpDe20arm7TYMFYuULPTJBdjPqEqYoAVfOpMVP1BxExRtQIKulrzsIIF2Mn0HgRFBYgiAlP2UHW/Ofuc+hA7Hucza/kbj+rtC37JFoJcimkCsWsdznFOFJ2hW0LyhItkWBHEA7l1v+voxK1G9xZhzm+GmoQRS0hDNcJCAQyyYKXAnKqNpKEi3pJ8SRa88l1dXU6oTLVbR3YRm4lIITmoU6BhG0yncgZfvqyltDwkUBGa/0WBTu+QhlfEiAdCywlbYkE0LfdCLAdczFi0kX494yJmsrSAhcWe6bDOWT+TkuNCukaDVg6FskwJWWAlE9kNeo461Cd70MPHh+HbXGgngT+1FHfMD9sI4abQTEXsAB14bCQJGCE4QaANrETzJfIyzZQHBhSd+iKlCnrPO4kMN/U41PYCntzaRzVd8LbBXPXC4K6b/VQ1eMdvLxQKxJRC1uC1/im2tjniDZQuEqZdUGn8RDlQpXeqBnCpS136oSUG1q3E2rJM+kDzTPrVFlUeQnegw8x0lKhSuDzSYCzhlIpGMwgR8tbUKtGmGFgahcawgEuFpolrOmsNJv9xRQLDyUxuv86MytVMIHzd94U1So15ncOvIxv/CKdn/U+1PhN7oBjtptx/1ebkMGVd0waw40RcVCaXHQXe3la1SVmMU4kCsxS0NMGRArVIeqWxM+k7gFUF3UcYUS5c2KhQQVxqZwZtvrc1XxKn5uAdwL4Dqz7WKds9g7B5VNLauAtWzBYLC+9Du3LflZGsI2tWpdN9TKUZbWA2RtY+ZE6TEJWObiggTDKWx1wZ5cpKRvdZaM1du8BFzVWqCH6XANMW0F4pFAVloKiFs6F4lEiZ/kCmM+u3KBOQwaqEVzSDpLaHfaqEcB9jysUrie4rSrennVAlULnOYWqIDraW7Q6uOqFqha4PS2wL83cC0/7L7kJS/Bu971LrzgBS/Ay172MuzZsyc/WPegTJ9VTpxbrZaGGJ3C1/GAq/sYWgrQJ/aP/uiPxFLg1170onwi828Grkxczsuqy0/QhepMAJj4mNaQBTWkpK++j/lGDa1girUDd+Djb/8f+PaXPoP/51O3Yc/Obfjwn/1XjEZDUeE02000WnWMhyP0DnYxPjbAnYeW8dFv3o59F5yJ5/78ExGGc8jSFrxaHWG7iXqnLTYBMgUVj9lUVBFMak+GA/zVh/4Zb3z79filn3synvKUJ2L+vAuw65xL0GktaQK0TGIzfR+Bh0A0TvZUsVToGIkopnjeLz4P11//Adz89Ztw/oMuwCc/9Rk8/Wd/Fi996Uvx2te+1mZUU1G5iudqChy55058/sMfwModt2JHO0WzQUWLj0a9LsFmtBQI/QgrvSHe8iH1cH3pdU/GYy4/X/aRExKZgOUlrQphc8WewR+2faEiVXAgFgKu1F5UwK50Vsua3eeoxYIiaGWdpsSyIBiZDueWrpxAO/DjAq2ogLZpcw6lLCBLlK26bYXBqpbWV+uxyTcnmlT5lMKX3TUmQJXQlbpMQlFX5mvHrNDVY6i7bosl2aKCTQW0DsZ9TKjOo99xLcTiGefg0df+H9hz0SOQ1uqYjHrwJj1EkgKmCleByGIxUEwGFYw5AKfAPi9SdgpNmgLECbIJQ688bJuvoz3XgtdoAn5TgJcclwDXTLoKAQ/3OUtHqHlU7azih9/7Lr7yuRtlHy656FLsPmcf4mgRMahGI8hKUfOnGI37WLl7P9buPSTl2p35OdR5HcUxDhw9hpXBEGefewH2XXApUr+OCUGMKU0dTlV/X1WzuoT2meFJRIhFQIsAKwOXBS6x/3JKPCoCTUUrbShwjP+hSq4cYwhgtT7tFL/2R4FwuWQHgSkAACAASURBVIyteE8ZPiiqUauB9aXW5WOQ92xWDuwohAOxuZor30OD+/pvBREG+MpBRubR6iB1GbhK++Y2JWUVmNlm2PUmnpvTCaaZ/hTgKmFZ9HOlbYr5QZoYWSAuPbMJ22grwHFBwA3Bq6pcCWFFkemgK3yktH3hdZmDHB0L+L5AFnFMXTueCHCltQBha8xQt2SI8binCte1VQmwocIVyQiMVQsI64LALAVo5R2gXg/QbNHDlQpXglIueVl5/jrgKurWBhWuHQm6qYWRKFxpL+DX+bMFnwpX8b0MbQzZBP7nfahcEu1+aRpYAazmuS1WAjxuDRuUtk51HJX7hPMkpqJVlMMacKTqVsJsqoy1fzjPaQ06dN6qTt3KT1PVrEBEC8RyAUoKXH35VuCqSHomNMtGnqJ/64KFvNIUnFS3ykIbLQUEuFLhSmuIiYah0SvYPIDFv5XtTK9LhmbJty6CCbjnt1mAuKtwBsatA6ZaKWKjY14SL3GbIpN3yx0Oxum1YQtwM0pKU4KKBYst/wnF1nuzXGsCYovrXzBvaSFE4Lc0ti7c5etnbhGtvC4yM6bZwsx9AK7is8z7XWwe3nYfKTvT6BjsrCM0ONN56Or4tgVw3WKUK7sjrFcXu37hFszcOKZ90LXPLIh1wDVfgMrvdaVe50Cuu6xmywLUEkg3tnGhVwT5DrhakBZfTeCajJFNFbhyXOFiDhWuDriKncCICz1jUaXz2YyLVeJbTHWxKFzVToPHIQpXn+F780g7i2jPtREGAfZc8fSZ21z1j6oFqhaoWuCBboEKuD7QLV5tr2qBqgVOqQVON3BVsHLyX2UlwBe+8AUQutIu4Oqrr8YLX/hCPOUpT8HCwsLMB+YKsS18wLba+laWAu6Bmaq+f/mXfxF1K9VFb3zjG3HtE56g2jLnU7ruw8sKV1eeLR6uH/5HvPKV/x1XXnW1lkXy25WAG3TjRGx+fkEmZOYsJ9MfIj5+hZ6CMZZHhpGPqF4XJcLNn/gQ3vtnv4v/+anb8ZTHXI63vup5GIxG6Pe6xABYWOyg057DeFzDkSNdHD16FON4hKVtizj7zJ1ot5p5Mi9VT0yz9htz8Ji0TYWXKI1qUlYdpxP8zfs/ij9+y7vx4mc/DU99wpWYMCl+2xJ27LsI0dIeeH5LU64FeBiPYQBD7tmoykVOB0aTEc49Z6/YQXz5pi8LOLr34CFc/ahH4cw9e/Avn/scAlGVmewUU4wHR3HbVz6Bmz7xv1GfrGCpATTqDKepI6y3EdVb5uEaYrU/wlsZmnXXQbxMgCs9XDkhoRpElWouwXgG2Ots0ibaLoCqgAgEewoPLVxKgKequnTC53xiVVXjgJsTUnEO5PqHet3qBIqvy8v6XeiVymfk2wWFCARONK1Z1K2iEtXO6EoJBX6zlNasBIpJmk47c2WSavNydatL/xZGkniceynQzVgsrcc5oX/ruIckSzHJphixVLe1gEsechV+5Oonw2/OYTDqIY6H6rfJNrHjoAqM0I8gSsvqtSQ3PwCzEZDgG5HzJEgnI0wn3EqKVquD9sKZCDrbkAUsRebxOJg9hU/hHPdXFFG0NBgjSIZY2/99fOVzn8HB5T52XvwwnL3vIsy1W1Kuy201GUhHyDYZ4eChA7jznjsQx2MsLi1hvtORc7262sXBo8vigXnpZVdgacdujKceYslKUvjhJuYKXJ3iVkHJ+i8BrjZ5LnTudh5lPLPR0yiSAlnzcJV/zAJXAQ4OWM70wRKMLSm6y6NzAWFLVgJlda0DAKWDyBcoNh5Zvu+zC1O5Vs4Av2uvkm2AXgx2/bH9TFVuJbN52bVrHrtW3S7Ir81fUq4n8y+kwlXAa6p2AgLwXeCReCCrdQa7nKouCftUuSrXkMFTBCEyBmH5DriqwjXJ6N/LK0StO0j1BO5RbcehhmNgMkYy4TetLtTSQMHrAPGgi2F/BUMqXEc9ZKO+LBbwDiCWArQTCGuICO3Mw7XVCMVSgPcn3T9Vubr7B4Flza/Dby6h1lyCFylwFRDIn+Lj2lJf16AO39S8umhj/VVI24aeK79wwnsddxRicnzQACm1E2B5sgRoEbSKhQPBNxduGJpF+OmsGkKBrrIIRvgq0LUMPKlurckikHq3FuOyLPC5BQvJLszUU1sCq6j6K6wECKR0IYzAdbPjKl+nNef5oRY7omIlWI2R0AdTlIJmUUFVvHiO09qEFhSRtKl443LRK6jJt6pdCe8NuLr+YrviFhec94su1OkiJhe7Cu9O59HJNxZVMW6RRKBoSXUuoZN5uboeowBnNQvXe7VVauiCpAE73kckuFLD2Pgqgax2M1PFsYPgBgJPC3BVQOpgLu9zccz2Vzspp0p3UFSUsNaGClp5DlSZrllwmz+Jut+u/2uBZvVDC6WwU+8b3XeLoeu7kozttvzmbs5lpaqEJW68J+hN3ODwVp+d3zOcSrewFHDryG4kkE8SaMoFgrEsgNQIXKnOpn8rLQXivvq3jnqY0oLHgCs9XHndyjjlFMayWEJ1OAP86vCiBSTtRbQ6TURBiN1X/KcNd4PqF1ULVC1QtcAD2QIVcH0gW7vaVtUCVQuccgvcH8DVTcZOtDM5qDCPVv77xhtvFJXjpz/9aXnYJph76lOfKqrXSy+9VFQ/7murB+qttuuA65133onrr7/ennM92c4999yDT3ziE3jf+94nD5ovetGL8MpXvlImSzL/PC5wNY9M85ejh+tb3/pm9Hp9U9SUVZ6OM3m48MKL8c53vhtnn31uHrjNCXMiISJT1BHLd0D5HicSzRbqYYAjd92Gv3rtr+G33/1Z/PSVl+KNL70OQRiht7aMeLCGdjPCjh27ELW2ozeaYnllBcvHDmEy6GNhromzdm/HfKcpE5Jp6mPqNXVi3uwgaLWRhQ3EfoABbTGzBH/3vg/jT9/0DrziPz8bv/AT12Ly/7P35nHWpHV591Wnqs7aez/dTz/7LAzLMAMMm6ABYxKiQQ0uGEEUNCYxIUajGBN9ySegxrxEjUERg/AGIfAG1zdhWEQwJi+yGFmEKDMw68M8+9LL2avqnDr5XNfvvutU99M9GzPkn9NwPk9P9+lTVXfddVfd3/v6XddggE53C9FiCwtPuRW1pZMIwzlUVJZrX4GMQPuujatSLwWI8MGP/AG++Zu/GT/6Y/8U//YXf1ET7E63g3/8Q/8QH/0f/x1/8IEP4pZbnlZwpckkxZVz/wt/+r53oHfuXiyGEzQVJBMBYR2V2jziasuAaxxjp2/A9Y4vXxJwpYervBU9vJFibbc60GZXnEBy5u7DnVy4CSe8rkSWpfw26XPQaGTAlTDAQ11OaK0I1KsXWa7sSiEVVGXQwCwMDJYacDWAaHDeK7xYzmqerd6Owk887a+nYRtSC3olY7mE3JeXKlDHT5RNiWzb8y+C3ClwFUvGSLYO3GaSJBiwFJGqXADDMESCGIc2bsDXfsO3Yu3YKfSzPoac5Lm0m2hiCjxBCQEsn9xO1WHmnDANGDKYKgqoru1h2N/BeNhHI5pgca6GxsIaguYJ5LVlk7IRFgfTkmILfhtjxPT3pI+AAUlbl3DPJ/4EZ+/+AhonnojlW56H2uoGqhgjDqmaBebiENVRiP5mG3ffdxfOtS+gsdDE6soqmo0Gku4AFy9cRrubYOPE9bjxSU+WUjCh7YJ8PmnDQWjnoLtTi5mH7/7AVYjD+f3tnfDbeOZU0C4FRTDdQVZTqlp5tMCUgmisDwhXFuC/BOEIbeTz6QHEFIAW2yv/rgxs9kHG5TF398LXdKlt/0oA16cLBb+WABy2M99WdeGSiouXpYCiH3u9uLYEXHWdCe5PFzDMP5SwlaAvESCTWovXLzu5VJeu32sRxaC2FK7SeZnPKD9XCteoiklYQ+7gpFSwAZcCrATeQyldkVTFRuavG/JYCOvSAdKU6jKCVqpbaTHQw6jfxaCziV53G6N+B5NhX16LvAMQDLIcnaE0DIsLq6HKd1s1C82K6XXtrEO02KNlDrYhIV9d/q0BoWs8L0uBiJYCcVNhWfRvpdq1Ejvgyr7sfVVsxL7mFjq1xSj/2s6hjSNsU1pzGHAlfBVsdTYK+r3sAswSg2rQCiF2JZbqVYsXWpAJ3TqFwdbxmFCbL/N0NmsUp44XcDXV6lThSjWp99I1lis/Vy1M2H8L1rqYSmPMZV1jBYGZLMO8vGlJkQhAZfx3TKWgg7D0xpTc0mwdQnq40r6Bpe0KLQwMugoCM1CLSmJf6u7uk3bzcQt00z6sxbiA9xYOxFNqZ8O8qypxHrpccDJLCPZJuy8Inss2xnuG2g3HbDScobdfBnVe5KrWcGpdwnyqjy10qmL3PGdrUFa3Fot6DxO4eqi/d4ywZ0Frd7/PhbWPLAV8RYf1xGKRUt3VFjp47U0tBfYHrnsXuaz17WsvCvWL6bYJX5ng9rEUcur/mM8AzgDCfsTFHLdIUSoAOOjxtPj5tcraqQXEdC/NF1feweHEVK7OYETPG4SkDI90wJXjihSuLjRrnHWkbiVwHWcDg7ISFrCtCVx9JQ0VrtaP+PlxWAOocG0uoDnfQhRGM+D6kGd09oZZC8xa4PFugRlwfbxbePb5sxaYtcBX1AIPBlydbOdhff7+WoIH/9MycPXv5M8YoPTJT34S73nPe/De975XQVr8+Utf+lLB2Cc84QlOFfqwdq14k7cU+MhHPrKvHQG3cerUKQVm/eAP/iBqNSuzf7Aveyi3B22DVxP8zM+8Hu/4zbfjxPGTWD10yCm3fC359OF+4/BR/MRP/HMcWjtcANexyvFt8hzlKWqVEWoxJzshgpjl8zWM+tv48Lv/Hb7jh38eL3zKCfyrH/rbOHXipCZn3famQq/m5pewtHoMtdaiVJG99jbOn3kAW5cvYnm5hetOHsXc3BzySYhszIlaVcC1Ps8y1CaySoi0AowrAX779z+IX/zVt+Mn/8H34pUv+UaE+RjdnW1c6mxisLCI1ZtuwfrydXoYF/eQKecIlTFT23MlyVfkagi8+odfjd9461vx8U98DM9+znM01c3SDL//e7+Hf/yPXo3XvOYn8NrX/kvzb0WAJGnjzs/+IT774d/HQpBiqRpaua5eLOFsyJewKqgQo91L8B/e+ycFcH2+A66WWsxSYSpjDYjwvBUVypqNuiJNr0LkHjBgSp6Q5utqgTtWSitwWvJhFaApVDVmh1B20bMy2akPIQG1n775viOgIAGSA0IFHHKeqkW5oQ94MfjgJ7DFRNanJ5c6L9U16lsCI5ksDbQ/TFJ3x0UPV72cbyLLdvn5BK5DKVwzTKIIWSXGcBwibizj1mf+Fdz8zGcjjysYZBnSLJNvo7LfPUBx/VrHSXUrVXwKvLGJHNsiTYbotK8g6W6jGYdYP7SMpdUlRM1lTKJV5JWmFj9yKr8tiarwjWRgFrKB+v6os40v/8Xnce+ffwrz9RgbT3o6qieehLw5j5DhWFGOWjVAleexn+HqmXO46/67kMY5ltdXMD/PxYMQ7c02rly8jGpzHk962jMwv7SMZDRBKvjgSs2dctlKc51iTCBon+juUoHr3on/XlWohWV5G4ZSaBb7r86phTtZ2a/7NK9SczYEJubjvhLGeMDPnzm3v8IdYM/e7PJm3T36lRWu5X7nTJzdFnfnoPOH1q+nVhJexVd4abrSX5WuOlsBKQedipOfQdVn8eXqqA0k27Ep2d4HNNFOgB6uhK4ErgRmUss5T1GXNK8FFLFxK2sfBxVwDNb5dT65LAXPpXCN6UFh9gJBbLYWUrSax67BDythtxzCEnBVmBu9ZAl/qXLtI+110Nu5in53S8A1T/rOUmCkv6/GkYBrFNM+pVIAV3m4xgSW5tcsSOkWLc3Dl8B1EUF9WQtSVLVGBIHyX7RXSJWrFK72OX4k2u9eZ5DvWmWezqHkxzy3BmkEXKUKpbrVlKAqvSdwFUQ0uEobAwHIkOph14YMKNOxiIpqfM7zEGMXnuUBmJ4bXLWBerPAuHlZykPX+XhaVQOBq/e7LAVE+XHaAX4La3OwUmCXXta0EjD/X1O5DjF2AJ8/m/B4pay2cxARIke0FHDnpoCttBjg8VqQpLbjU+5L1RD6me4PXidpnprllleWYMkVWup+VORVS/9hcz+W5HfqAmtUtLACEQzXihpVi646wwVbyYJB3rrO75yutxy7d4U+Ob9gV4Gx16N0anbg7pH6bL95W3zWlVxSoB4IXJ0txbgcEKlsUTNb8F8+sG4KXKde2eU+vUuh7xTSe5Wtfrwq/7sfcHWi/IM0q7syCA56hpzC1b3S6933D+vzZmHk7wo6FvV31/e9JQSvDY1zLjQrT1EZceHJWQqkPS1sjh1wzbOhFpU57uqZwAFXerh6v3g7ZwzwqwG1eYybi2i0mlLhb8wsBR5qmjD7/awFZi3wOLfADLg+zg08+/hZC8xa4Ctrgf2Aq82abRa730TMHlB3T8DKD9mPZI/Kq/leMTV9iA7AMK3bb78dv/RLvySrgY2NDalTb7vttl1q14ezTQLXV73qVfjMZz6Dl73sZcWf8CF9dXUVT3/60/HCF74Qy8vLD+fj9J5dwFUTfgLX1+EDH/ggfuZnfs6FZpmqkeIqUzhOwYFNZp3WMQjkCahSPqpyRqnUrVWqZRQEEqNaqxJD4tOf+DBe8A0vwTNPreInvu35ePbTnobFQytopwNc3dlh1gcWl9axuraBRqMhSLp95Qruv/tL6G5dwtH1FZw4dRK1hTkk1AzKKraOOJpHFM1J/TSJY+RRhHf+f3+AN7z57fixf/wDeMV3vRhNaiH6PXTa29jqthHEMQ7f8GQ0D9+EIG44b0ObLEp1KdxaEXA4cfKkutb9p+9SWaw3Nb3//jO47bZn47nP+1q870N/ALkKTsbYuXgan3n/f0T3/r8QAK/WCd0MZ8UBFRcWLsP0XKq+2v0Ev/Hej+POBy7hx1/+Ijz/1hs0ebTJt4W0eOAqZZhUudPJqJ34EoCa0L/Vnz/6yVl5KSfFU9WgKPM0zcOVbpp+z0FcrzR1SlYprJwIUpPocgq3g3iEQwIXTt1jnMGndNueFtePh2QldauuJ0ekrM9Z6jdVqsE4BQhPmbIunzyDJwY3rH0VmuXAbzZKkFCVN8rk+zip1pFOOBmv4/DRU3j281+IucMb6I1yDFJO1CYq9WfQhpTUdI5VWbGVyEaVQK8qwXzSR7Kzje3NK0gGHczVI6ysbaC2cR3ihUOICYgqhPkMtMnlayx1D6t/qULLUmCUoZoPESbbuHLvF/HZT30Ogz5w/NgprF13ElhcRl6tIw4DVKss1Z5gkiboX7iE81+8B5s7W2geXsLi2qomsN1OH9tXdzAcpjh2kurWJwGVKobZWNeKT6wvFGQFbHXQ9QDgaqT+2uGlDFx1/RdwkVePgzQakK09bXy20l8bro1oyCbDlQF7MGup8AWmdRt3JcRGPtzeu97/IFYtfsJvfzMtb50ekQMCuz7DSqOLPq70eqf0Vn+13fOBSA4ZmTLdwTNbzNjTbm7s9FervzaobFXYG60rCF5pKZDRO5XwzHxci+As7sfY/CwJqkZUWau9pkp4Ki9zhSJVEcRVBFEkAAsuIqkknqXwBvWkbGRps2CIJONaBEjo4ZomKvOlt+Io7SPrddDf2USvs6m08JyWAiNTuLIkOo5iAY1InLeCWhyiVYstNIvAtUhkd3YISrcnpK6hUlsE6suI6guIa/S4riGIWA5M4GqWAmFcR8RkdwWzHbxkei1wtQ5cDt0TcBVsZRUAS5mp7DXPWv7cJ52b9YotVtj+s/3Yjs5mQApug3yyYaGnNDm9U7fa/dYF/kmZbItckcrIHaBnn/GqTSW42+9crqDdf7UAVAryKwt36ecrKGnHxGORylX+rVQKeqsED0ftmEzdTFsegmTnsUvlocrd2X+4WGJKSd/aOh6OFc7rWkpg3Rg0WjvgygN1V5wRXpf8ZQYMbsmKBd96bvA2Ar583at4i0tSC2222GagksB6CsIJjllRo1AzjT3sX/a5Hpfq1vWIgKv3h/XXsPWhXeOeU7n6+5wpjH1olrNZcMrkwn/cPataBYuFlel4dM8vzBqKgWPv9orzsHdoKe7X08Hank/dEqmH4gdfNg8KXK9VsR4MXKfvdW3m9NmFB72cNLzCVVemLAUIXPnSvd4rXDOqXHvm45oQunYFYrlALsMDLi4zNIsLvWmGkTsHfkEpjmrIqXBtLKoKhF7FR2+bebg+7AnD7I2zFpi1wOPSAjPg+rg06+xDZy0wa4HHqgUeCrjuNxHbC1unU/YHefrcZ4fLD51evVJWIJQBLMOsfvInf1KhWoSi73znOwVJH8lX2cP185///K4/Latt91PeHrQdmzDZNISTwnE+wetf9zp88IMfwM/+7M/jhV//V6dl27S42wNcHeIopnsMYCFZ4ASISiGWetFGwbzJCBZjxNUc9977Rdz8lFvwpCPz+NGvfwqe8+SbcfzJT8SoVcPlbhc72z1UwjpWVg5hOJrgTz77BSzVq3jhE4/j0v1fRNrfxJGjR7F63XFUlujnR+VjjDyto5I3Uas1EdJeoFrHb97+B/g3b347Xv0jfxff89JvxUIQoEbIlQ6R7mxjcOWiBGLNm5+FypGbMQ7rUokx355TBMLT6iTH5z/1Z3je874WN954Pb77u+n75ejTZIJ+P8Fv/87vS7Hx3j/8MG594k0YDfu451Mfx50feReWJ1dRrc8hi+cxCKpS+dQqOeqVMaphoJLZuFpDZ5DiLbd/HF984DJe8/IX4Xm33ljyY2SZpAEpTdTlJ1jElxgedQCq6Jua3HKCTwBgAJTAVXDBgSpbm/Ag1LnVOmsBAk4L3PJer86qQB9rfcb3fV/ezz5h/cQruZzaVV52XkltdgYFvHegVcBNx1jyeHUTRYFUqtGYSJynKv2dBoTx2BxwZWmq/As9JAtUTpsMe4Lm8iSsNzAJ6xiNI8S1Bm5+2m14wjOehX4Qo5dykmwhG2wZS3EnNBhJ8cwJMT0WK+MRou4WKlfPYrh1BVmSoFmNsLwwj/r6MSTrN2HcWlMwR9X5NCq8hp9FVRzh2DiXIp5ema1xB+Hlu3HXpz+Je8+2Mbd8E44cvxGN9TnkjYZgmRSDVfaDXEraq3d+CVv33Ie42cT8icOoLc3JD3n7yjba7R7mGvO47gk3YWl9HROpwScYKXhM0WjOu9epjHm0zhdxd5myqQCtpvfgMdLDAPNPdBYBmlw731Z+L79ndmEegyny9GYpQb3S0mCsV1dbefzeCb17zz5K6P0sAabEwmMXd7AO5O/+G59A597jVHzT/mTqOvY9CzEqL0C5JHm5UHj/Sws9mqrH3d7IPtOBZDErU2gZcGXgG4GYKRTp7UvgStWWBTmZrYCUYE7lyvMq4Mr2diXKlgRO4BrKx5U+qOxH+r5Sle8oy+L1RaUZx+koFgAMKqb2zNIESZoiS0cq852M+hilXQOu7W30CVz7bYwIXZ2lQOSBqwKYAgFX9t1mLUaTwLXqlKlOBUwoRghGbAIC1zoVrisIa3NasKjSPiBuAFWG3tBawAK0psD14DupsSevALXvy2OUwJu8pQl2qGYlaE0EbKRwpaqX50NqVLYX4SqhHqEYz61Bay2GEfBpYcypKJ1ntimRDdSbjYELfSqAKysfpnYChKyy3BA7N+Ur+4pnudyXsbPioLpeIVSOSGo81jhroU30AQYT3+XhSqUg1a2mlpaqWsvSvD9Hsp8gkKcCWsenBRIPZAmSpyXzhTer+qzBRS0SWNygQsc8dPVR9xY4yOHERSm5hfFgQoVt1a4R57cqwwWBRxkOmDeyFjachYEWWbmPbHq2nam4aY0gNXdAn2Cqjmn14K9ROy9y9fQeyKUFJFPS735qtGc6tw60d6H+GpWrVZ7wXsRFGqsqmVYP6VmLx+ADH1235Ta8f+tBwHXvuHYt9JxeA3t/59X85cXyA/1YywuhBz33Fg4Ku8e/6dunCte9+2IWK85KxStcuUZfPL/w2hhrcWdf4Jr1Mcm6Aq6yFEgHJYXrgwFXLm7XkccErktoNVsal4484zseyWP47L2zFpi1wKwFHvMWmAHXx7xJZx84a4FZCzyWLXAgcL1GTvTQW3U6zYd+o58vl0qh6at6xx13yLP1pptuUvK8f8j1H9hut/EN3/ANuPPOO/U6ceLEw94W33hQaNZ+ytq92z5oQx64Ci26CcjrCFw/8AH83M/96wK4yoNMnGEaCjH9zOlDdwFcFbpiAUKcRGkyEdRQjUJUG8D5C2fxnOc+F1HSwWv/1q04NreIG592KxZOHsFwMsH2Tg+dzhBRrYYvPnAJr//138Jfue0WvPWn/gG2zt6LL99zh8Db+sljWD21geZCE8hjjJIYkxHhZQtxax6o1/HO2/8Q/+bNv4kf/uEfwMu/429hPowEUANOoocDZDub6LZ30G0tIb7p2Zhb3hB0SNykgsC1NpngNT/yT/Brv/bm/a0alOUxQbPVwr98/evxI//o1dg59wA+eft70H3gM9hojqRuTSsNDFg+OQkQBwSuEwHXMI4RVavoDDO89X2fdMD1b+BrbrnRwSiDNz40y/xOvXLQKQT3UXmZgtGlYTtIpEAKTrYtCcudRpsgqd9wMsw5vCsDNOBquvCir/kUbOdH6GGCh68GFNxnU9VJL1eGZo18gIhBKz+JLAJ0lLBOz70pyPVzO6nF1EfHCpYicCVYtTJ/HpPm+Bg74KpyQtknBIImw2EPWZYK7MWNlqDNaBwgSUdYP3Ict73wryFe3UAvm2DEVClNirlNTs9zhCqNNnU8y7uHnQ7yzQtodq5gPgzQoEdxtWoq7vlljJZPIm+tmDpMwMDUuQzuMj9TTswJzgjVEoSdS+jc8Snc98UvIA3msXzkZiyvHUM0V0XeqCKU0o/wIEOSDbB58QIu33knokGCpfU11FeX8+uwXgAAIABJREFUeAmAizs7W22M8woOHz6GjWPHpPges8w4Z9kufY+nymgBBXfuea6dwYj6g/H7UtGqA5T7jSdT4MMKd1O5mvbQA1fCI2cpcA1wLfsSs1+Yj6OVF3vgWtZzTYGr3xc/5j0kcC0xY/2NA89ThrAr67vwp2R/YrmqX0yw7U1Vbtbnp1UVFjZkr2uAq7cUEDSza479rQCuXBChHyG8wnWoQLRx6hSustUw4GoKcvYtAkuyN1OMEjoJosmzNUKuFHqGTtUAqkWpciWUorKQZ1rMMNJYRMVZQJ9hBcBlsuQgeFWZ/aivgKyUoVntLfS728h6bWRJD5Osj2CSIQonKkPneB/FBB0WntWsRWjUa4WlwNRygT6nziO1UkNQX3DAdQFVAldaChAWV+nX3ZSPa/QIgKsFmfn1gulYx59JhegDsnIqWk3FO06o7k0VvMhFKn5ZqJgDrK5fVggnPXCV+tX6azGyOm9rKWodIPd9VsUgFcJGU7WanYMHnXYdEbQahLNrykP63D3jVHIfOuYWTlXaz/uRG1sYAibgyuNiaJazE3DelrLsmNiCqGArbRLoCeyBrws1k1LULaZxPPf+3+Z/a4t4KvUXzjRfat175Fdt1i6e2Fa8j7j4oy0KREGtSKzXNSxwbeOAt29x+szC89kWv3xpehWhfH25mECVLj12q9P7pKvEMeRtgXN2v5uOZhba5WCw+7EHrjYY+oVHu73tB0Gd84hVM0hNbPcoAV43ugry+/utU/Z7uO2Ba3FvfBDF/kHQdb+f2+14Ovg9auCqoDXfZtekuBXPCvYO71dsm9YxyTPeLcgdBFz5jOIVrjlVrlTXO0uBrC+Fa06LoGFPQVp6ztQCrg/N4rW7x1Ig4DhEhesixvVlzLUMuG48/dsf0XP47M2zFpi1wKwFHusWmAHXx7pFZ583a4FZCzymLXCwwnW3x1ax0WJWfdBueI8pX35WfkTd/TdlqPmhD31IIVXPf/7z8S/+xb/AyZMn9ea9JWC0BPid3/kd/M//+T/x1Kc+dV8v1oP27MEUro+2Uf1cw4NUThZe//rX4QPvfx9+9ud+XpYCVL1qUu99yHbbubpNW7q9m8rYozYnaDEnkgHiCcuvGS4UIKhXcKl7BX/3VT+Az33iY/jXr/gm1HYu49B1R3HqiTdiYWUR6Qi4stPGTm+A//HpL+FNv/VhvPq7Xoyf++FXoTfs4r6zX8bZB06jmg1x6vAyjh7bQG1uSV6uo0mESdTApN5SGfZ7bv8w/u2b34Gf+Ievwiu+48VoVGuavGoCLAVKhuGgj612D+O4hrVTT0Bj9RhyfoYaaILKOMMzn/kcEKy/693vUNiCekqRgjzBA2fP4if+6Y/hm77pG/Gut78N93/iT/C5j34Q9aCNxRak7iX4GAu4stR/girL0qnOUUhJjPYwxVvf/0l86cxV/PjL/rqFZkm9w+Rw5+Eq70vnXeeVf24/dk2pvC9iqbxQx+xUVt531aaBdvaEzl2nUCG994mT36v9wnv06XectEr25MK6HJz18MmXmpqHLIOhXOmuqyzVZNYpRi1Z3XnXccruPQEtAcsCgXK+SFWHRbgNoar5EVK9CYzyQCpOlQHbrFhWCrQUIHDlUVYbDTSbc5r09roDKYxvuu35OHHb1yANa0gGnOClFP0JlnKCyPJo/re8K7cvS2Ea5RkWqpF8U6PWAsZRTeXcshFoLcprklBrrFAju0akfKIKbDJGJU8RjfrAoIvtMw/ggb/8PAbdLhorR9HauAGN1jLCWoCwUUNUixEzCC7tY+vSBZy+9270BimWl9ewurKEWpgrubnb66Gb5ajOH8KxE9djYWERKSefFJ0xyd6FKvlUcVNGuxgeLkQ4OGxV0SXfSHHX6QBqvYFl4NbrCA0LFacDF4402u8JVuQ/zHawPqyGlcLVFNt+tBXYtyvPWWpYOWwBIWxw3aXqc3vhfr7/WL3Ly1Nz/+l4X4z09F8uIIeBJY6BVCcTKplvsAEklt7782rw1q4fhffILmQahOPbZsp32CLuuhMhM6WgBTcZpGJ5u+Afg6pYIsuXVOosueXLlS1TRWdxbFI+yj9W5ck1K62mMpMAioFUBK5xXUpSA2uuDF7hSJaWThBhJbqWtE71tgFX+gynUu+PBl0MetsYdttIvcJ1NBBwpe8orxd70QbDLAUaVVoKsNLBlU87z022IYHrmGrNSg1hbQFhcxFhfU7+rTEBa2TAVf6tDroSwlLlaNYuvgfsvsl7S4HdEMpUprZY44N2zEqA/tACrQzMGiUKCZN6U9JMdlVnIeDGYEuz4kIIFxWdh6hgrEZLU3n6cbdccu8WN6x83P6OfcaDNx2NyTv1r8K5dM1wnLSXoKQ8x/fU8lAMKj9V5wPMkuwxgRXPoS24SY2qe0SIYOKUzlSGhlRE8+V8ABxdK3ze1f/GGGkRzSom6HMrr1jC3cCcWAnBpNRmXxZ0dfcX7ltxj5mYj6f6J1+x2lchSs5PWEpx3he0MGLl9rpPuHFrqiSPEcV186GlWpaJ9PTsJHwteUr7OEA7/7uB665RQyfQFPGmZLeLu7zIst9zl19rVPsI5HvgSg9gp4DVfdMqaHxVlA/GlLdxaWyzQEtrvenSl/X3Yizx9/gSxC3vmy2suxOgD9HVve9j40EQV6O9tuMh616fb1t4L/+9FM17VcGWQemsOaxtzTPaO9FQob3bUiCgHYY8XAda1KGHa+4sBUapjTm8s+WyFLBFIgVnuUUAe1avaAzJZVeyqMVxWgrMFK6PdvYw+7tZC8xa4LFqgRlwfaxacvY5sxaYtcDj0gKPGLg+gr3wU5gHMxrw0PW+++7D3//7f1+Q55d/+ZfxjGc8Y6oGdA/V/N2LX/xifOxjH/uKFa57LQUewWFd81ZLhzaxI5+P9wJXK9u2MkWbpOx9hPYP4AZcA077mbcSRhjHVYRRjPooRyMdS/mU1gJsjYf49V99E37tDW/A3/vWv4GvO1xHb7iFYzeexKnrTqI5N49OMsJf3HsW//G//DG+cNdZ/NSrvhM/8J0vRlpv4Hya4MyZL2N41x041NvGqY01LJ48icrKMvKoimGljn5UxySq4/fe+xH8uze/Az/5D16J7/3Ob0G92dTEgNCTScqcBHFyPWxvY9zeVGl/4+iNqKxch6Ba04P65z//53je816Al37nd+Id7363pmGcsLjAds0kL126iJe/9Ltw/uwD+N23vRHbn/4z7GyfQ3M+QL1qJcWa/FNx5iZ6BNBWvstyzgjtQYr/54N/ii+dvYof++6/DoVmEYJEvlTVKag0+faWAkV6kJ1bL0ARVJ7ScalQveLElUkXkyPBVKeQYnSJwJtTLjvozH1WMIpP2S4mYK5D+G3ZrNLel08KQCTg6sqhNfcr2Qj4iTQnz/bnvq95WwD2O3oTGnAlPKBdBSWtUqipBJsqvwCZlJxM6a7IDoDQiFAgpYVEmqh9qEBn6BpBdjIcYtgfYH79BG544YvRPHodsmSASTJAlDvLB072Gerd7yHbPIdJ7xKqYY5Gax71xTlU5lpIawvoh3MYBTHqYQWtKJJyjSAmDeqY0OtRfrCEFTQWSBGOe2hk2xhfvYx7/vIeXD17Xvs1d+R6BCtHlMYeE17VIoT0JZik6qMP3HMnzp2/jHh5HXMbx7BYr6FJ5c/OJWxvbaKDKuaOXoeT1z8JrUYTw36ClACGYMuVIstr0n155ZgzWCyg6643OAVn0We8x25pSi2TAMI+/9kFVDV7Bi4qqF95BSBn2prDEzRRaen6YeFfWFIMlhTRnh146Fqe5Jdhhd//YnGsrNbVteLqGsoqsj3AVYCVJdNUVMtTNRdE8Z9p7ehCcHLLQmMbCF5K4RlpgabMO4rrtFB9efWjQSopA+XD6fxEPQAkcNU1RMDlgOuIQDiXetq0hS5Di56cLH0Pqup7LLmuRPRHrQECUWYpQB9XvpSU7vY5pAe3wobM95n+rVk6sNAs+rkmQ+TDLpJ+G8N+G+mgg1G/i5wKV2SohDmiOJTCNZadQKBXoxqhUYsVqKXtCVI66w6pyXm91FCpziNsLiBqtBDWaioFjuImKnFLHq6RgGtdqlcDlEWPuEbnrzHXK1zd2+S5q/uawUdBbNoIELgyHIzHPCZspXcuLR5s8cmGSRt7p8DfVNiExh6cGnrPEQY5omAkP28Cddm7uDGYinf1Pv2dqVvNw9hpLLk9epqqQzm4CneuFNTFtqMdhAtMVL+zewEVpDxm9aV8qFc+IqiiJYR5W7P0X4GZVLdK3kyQzIA1LgzagohbfnHK61S+sApwG42QcRGHMJ6evlIjJpjQvgAMMLJnAUJdHXdg4C3U9cF98/Cax2E+z6RuDDSkKpWqXyuxtxA3e5ntgQFYBqXZmEHLIuu3BPlUudYFWxmyFlTY13kNsF2ni/C2drQHuLpxsRjz3H3U7k0ePj984GrKabO6Edh3Fjp+29yOR5YGVQ0ym0LazqONp/zdbjhqn1HyeH04wHWXsn83GC0/FD40cPXLs9eqWzWk+soWfX8tcOV77JgMnBtw5aImxxwZSYAhklJij52HK/uWFgyobu1jnHYFXKVyzexZQAvEblGMwJXP2wrCcz7uBlxrmNSWMakvojU354DrTOH6lcwfZn87a4FZC3zlLTADrl95G84+YdYCsxZ4HFugDFx36VpKD9dfyeYfDLqWFa58uPvRH/1RqVff8IY34KUvfanASXnC/+d//uf4tm/7NjzlKU/Bu971LqytrT2iXXssFa5e2WWz06lNgClc/xU+8P73FwpXD1ylcNXEoYygHZQrjoSwjhOsCUaVCGMGcFRiJarP5RPBo6xawSAO8IW//At8+4tehLW5Jl73/S9BcvketOZquO6G63HoyBEMEeH9H/tz/Pxbfh9POXkE/+aHXoZn3vpUVJaX0alX0e60Mbz7TuR334FqmmL55Aks3ng9osVlDMM6ugQNQdWA61veiX/+Q6/C933Xt6JWq5tuxe16xryoET1dWSrbxbDbQTeL0G+soTK/gtbiPP7Db7wVP/9zb8A73v42fM/3fp/SlPlFr1dOxImRuu02fuEX/i1+/U2/gh98yd/Ec9aXMNcK0FqIEYWmXmP7CjBwwgEgot0CJxpSsUbYGaR42wf/FHcJuP41PP+WG93vPHB16iZNAjk5pUedc7ssPPycElHzIj9R88nSLm1de09Q6lSCDqqaSs/K/f3EqQxYLX27nNZumhtNoF2bGNOy7RAEaeIjVZTZCpjCdgpcPSCTaolgwX3ZhJhBVaaeHY8JW8mhqHC1oAwQPgmGmZqVOqqMUJbAX+DVJtVUXhEKELryl/WGAVeW/3NS1uv00M9CzD352bjha16ApfkmQMCUDBGynHg8QdJNMNzaQW24ieVqghbL/BstBM0GJq0GRtV5JGFLwJWBaHViBM2YQ4wqdYxAdTObZoSME8M8QZR3Ue9dwtX778N9Xzotm9j19Q3MrR9HNr8CRA1UKzkqivOeIE16aJ9/ABdO30Oshcb6MURLK6gHFTSzHrB9CRfPncGlBFi5/il44pNvxfzcHIaDFBmVwGEI2n548G9qU7fSUiYN/pw6r0WzHLl20j+lWw5cEqpy0uzVqjp+V/JMBSyBChcKpFwlGPTA1RYPCg9i15fp7Vgo+/ZUDPg+tHcQfaTA1dSs/mV+tYEAkYEFu27Zx5hY70Lg2I8dAPbA1b+fQXZmo8Jws7hkK+DGzVI7lpXF7JcCfoJUGpTkvynf5YzA0zxczReSMII+h86qQ++1wKIxrRicYjgIuNJD1SLDkLj4RZUov6cSm5CN35s602wI6LlKeGWAituQwlN2BkNTt2YZcgZKJV1k/Q6SQVteitnA+ymmCCNaCphvqyxTwoksBQRcGfpWdfCMyk5JOM1TWOr/gF6zLVTq84jqLXks01qGiw8VQtcq7UCocrXgLA8qPTPfu0BqbM/ZCJQ6C8cxD1ylIC5Cycw6gapNAldZSagPmNLZop487LJ+o09X/yW8ZIm+qcMZIBYhQzDxoT5UObpYKB8uxeuC/xOA8ipWuyzpFqAFEl1C1PARLtKjlBCflhEMoTRFpH3GNIhLSmv1iwR5TlA1wIjAVXYV/nrmcdDmg1DS7AQEXCtme8OXFk/zDNl4YH622Ui+02maIc1sTJXnbUY1LRe0Mo0BNpQT2VpImErJ6bta6N3L6k4DrrS9ICCNeO1EvHbM65eAVW3rvheQrUQqEa/GVcF9AldWKkj1rEC1GoJK3fo+gbhUsfa1H3DVfXTPGGen1aCgVcM/fODq/cVHmY0V5YVt7QN/5sc5nV6nbi4BV512ByLL45xf2t4lHvUq1n2eKncpXD2s3edYy/fegx5Op230aIGrPXNQQ2+BZwZcea+021Eu4Go+w5YDoNCskqXAOCFwNR/XMVX1DM1y/te8bmm9YgGh/rnLQgGlcK0uAM0lNFtzUuAfvY1+/LOvWQvMWmDWAv/nWmAGXP/Ptf1sy7MWmLXAw2gBPlDpy5e/UTno1AESUrlsCv+Qfe1kbDdE2OvJVS7UezClKz//j/7oj/DTP/3T8lB87Wtfixe84AVoNBqaqJ07dw6vec1r8OlPfxpvfOMbBWT5u4f6KuGyXR6uX6nCdReHc7VpUrm60Kz3ve92/PRPvxZf93V/RUBRYUfOK9A1uCYMhISt5lwpPIZKBU4wOFk0z1FOSFkOX6MXG2eEUYBJXEGn08Ybf/EX8etv+lU84fg6vvPrnoKlvIej64ewtH4Enz17Fb/22x9BrzfA3/lrz8H3f+MLcfjwUSweWcNkroYRYcB2F51zF7B54SJGowHWNpZw+MRJVBeWkSqcqoL//N7/hl/4jf9XlgKvFHAlHmWXoS1AJN9PKtbCCieKKfqDbVy6cgVXN9voJ5mS6v/Rv3wj7r7vNL708dtx5KZbUGkuW0muuXOanmmc4aMf/f/xLX/rxXjOjcfx4y96NpaW5lBdaCiZXp5xlvvhVD1sDzfRUFhNhJ1+grd94E9xxwOX8epvfyGe85TrCksBKyOdKv6iOEazUXfqubLK1ekV3aTaSsMNgnqF8lTJaNeOKUvMh9ZmpFRzmb5pX/haVju67YjDu3wlg7RWSjlNap6qVYtrqZhwmrWAlYpOA03kaamJlALETV2thOpEoVX0sVQImBkMY6RXxRSuBAZemab9YGk0J2dArVFDq9VCtVbT9pLBENu9IYbVFZx82tfgqbfegjoXBnptDHsdZAOWUA8EX1tRKNhKJfQkroGmxJV6HZWYcIt9yiCMqd2s5JyLDwSkDN8xMDFCMM4QZW2kl+7H6TvvRHsnxfzKBpbXN1BbXMKo3lIZeJUKVypbRym2rl7B2dP3yj9zYXkF8co6xgyIy3M0GQp2+QK+fP+9OD/Msfbkp+OWW56BpYVFhR6NeG4JUnwpvfOgtPbe7Vvq3QaLGta9sFUKOT/0+r5H5drUm08wV+o8liw7zKKSaQsXIrdS2bI8HN3vBTsJlkzx5YGrD725ZnwuYOl0HN8PuBbj7F6Fq908nOrW/+tdHk2hpX4sP0YDcAquIryW1YTBN3YqLjp4GMcAJJbNxyxvVmm0wZSy4pxbtiRywlW+bIFBwFUdnaCPpbF27qksFEgQcE0FzsaZS0EXEPaemWajYcSLgNs8ORmIZD6opgAUiOXvCFwJXmVZYqpcQhDBIHfdELSNZSlAkDHCOGGI1lBBWdmwI/9WAlgr7001rsm7lQr+EKpsoNK1zpc8XZ1i0QUAkrTk9BZWYTCBK60DWohqfPF7AleWizcQsL/zxffQxzWmRYwLd5qKGItT7i0F/A88a9RijsYSquksbEdtrLY14CrfaXosc5zJx1q0MO/NwAUGltT4ItQexpqKMyRwnaSoKLjQwqTMs5efwhuPWbJI4ap+ZAdggXK0h3Bl6Oqmpv4MBBObCHk+pVx2sLXk/aoALl5l9LSkLy3VraO+vKJpQ6ExXXYh1kcYDSkvV6pcpXAl/KY1CysU2McSZFlfPsJpkgi4DhWmNkSS9pAmAwF5bouQWYsuhK4Bz6pfwKDClWfYoLKsS7jPuvpoA8QXx4U6IsFUXjsGlmMXhkWoKuU4fW9Dwta6FlC1sEHw6tTQ1i/qZilA4KpKg+kTnAeudj26+9Yu4Grtb2OJE8g6iwF73Dz4abDoX1K42qIj71OyyHGWAtYneY9y8N1bJZT/darXXTYorhM7VwALGCs9wh6kTvWLQ8Uiqn8oKA7/WnuBh1a6Plrg6hcFnLKbrD00hauUvB64UsVP4KoFTwJXU7dy4YDAdZx0MGZoVjbUgoYsBajA5rWbOmsBKdUNeEsZLYXrEtBYRr3VlJ3T8We99KEew2e/n7XArAVmLfC4tsAMuD6uzTv78FkLzFrgK20BgkB7AHaKPP9QXPLA8tvwmiV5T0rZNw3tMcbkP2v3w7T+yz2PPtiDNifhb3rTm/CWt7xFgPW2227DDTfcAIZlfeITn1DwyMtf/nIwlGp5efkhD70MW/nm8+fP45WvfCUuXryIz33uc7v9YR0ke7D9O2iDlvprohdCwZ95/evwrnf9JzztaU9XCJhXOFqIkgEKU8VOsH74KH7g+/8eFhfd8QjSuS8PCKWcsoRlzjKiCgOjTOlydfMSfur/+im89723I+l3cd2hOSw3qrjaz3Df5W2sLM3jxS94Bl75jV+LKA0wP7+ItWNraK3MAREVg3UM0wibm9u4cuZujDrnceTwKo6fvB6NuQUBsHfc/sf4v9/yHvzID30fvu/bX4xmgz5x5AuEbQ1MxpEmz0GYIYiGyPI2ep3z2Ll0Bp1LF3D3l87i5T/zu/jrTzuJ//Ca70bj1E2onboZ8coNCONlA0icPI0y/MXnP4W//a3fgXDYx5u++wU4sbGOUauJpBJinAeqrrT+StiSIwzHNtEg5IgjtPtDvO39f4oPf+YuPOOm49hYXbRJsS89Zpu6/504cgjf8vXPxInDh9wig6bsDviVzrZCLswT1UCqnUMLR7ISvl3zRynCfHAVS2C94tV0XbIm8LM8AYMpzNUnl2wHzCfWB1u5ZPVr4N00sdjWTXx/dEnbgkkEXuyfnGAyNCuTeosKPAGonP6BLjiIwFVhONafpVJ0wIzl0Jwm1utVNJoN1AhyyJVGKQbDFFv9ANH8YTzplltw5ORRJHmGbmcTk/4W5iojzNfrCGstjCtN5FETk1oLQW1O0CcmPHdQxYwXWZYbylNzRGW3rARS5MMElWyEmOC1u4mr9/4vXDx7BkFjFfOH6R98CEGTMDdWH28GOeK0h+HOJk6fOSPouthqYn55BVlrHin9OMcjxNttDE+fxtnTp9GbW8TxZzwXNz7hSWjW60gJlDgA+vR0QX+bMJsQ2lGHottMVa9iQO73NhZ4JZhBFfP0cz6wHoB6f0u70NSfTMHH7ZpaTf6RJS/i8v5ILejCvcoBRCq5Ln092HhX+L2WO3fhAeI/ZOoD669LM5h0Sfbq+27hgGXULK2nwtPZkTAhXlDGL07omJg4z1JnljibnYDe4/d9r7JM16W3EDCVqv23g68MbWJpu0r7xxhz+7lBe8Jf8yo0JRchLcOuTK1n/Y9l+wKuhHOElgyekjKUkI1l5JFUrrQ0oYcoS7RlqsgxwNkpZIQfKcvGDUJm6QhZkgl8ELRSeT3K+OqjQg/XCj+CuskJQtoL6FWR2rUe0Q/Ze8z64D+qRLkYwAULsz4wBSvtA0zhCqpzpdCta5GD16GsBsKaU06zxN4BsgKOWehS+YtjiAUmWftKMS+wasFPVJ4rOItq5mwMHbuunxwZxxFXiu49sO3+6ZX0fmwk7KR3eYZonJqVwCTDhLFmCv2jytR7TE+Vnm70Qy5rFRuzCV3ZNhUqf9ku8Twq8QLiqKHjjiIqBbn4yWoJBnBVEAeRzoHZCvCcsQy7J5BskNcWTMz6gy/rI1K2ymqigiyfIOX4yn6XDZGlO0iTDgaDAYa0YRFs5fcd9Klwpl1LzgVKuUQjrIwRBRNQLE2gxq3Qt9y8V91CHxWOVIRT3cywLvoLhw3E9PGlXUBMSw6OrU0dr1SsYaSFDKpbef45hvN7hqgRzMfVKmICeS6ERabslo/rvsDV9Qxdk1YFUowMfjFwF3Cd3r8Pep6aAlcfEEnYatYCwqsHKGm1MCVrCad2Lbxbr4Whpgg3NcG1w8k+79+zs360F/h1ooT9AOuDQ9dr5AvaynR/3EKea9rd47bdDzhGTC0F7Dne/I5N4aoqFgJXhr2lXUxG9HA14JoN21rwyceJ1K0Ervw7r8LWuCjLi0zPrQZc65jUFgRcm80W4jDC8efMgOtBfXn281kLzFrgq9MCM+D61Wnn2VZmLTBrgUfZAnsVrmVo6h+wyz8rgIEmyR4YeABlZYAGD6Y7tGe+ZpDiAIUD4c8f/uEf4m1vexvuuOMOTUw4gV1fX8f3fM/34BWveAUWFwnRdpev7fd55cdm7s7Fy5fw4//0x3DlyhV88EN/MN3Bcmis++kjAa9W6maKHZZM/vt//8t41396J3Z2tvc8PDsJY+lc3XDDTfi1X3uryqD903aRzyyq6MoBQ2DMylWGRLGAccLJ4USlq1udLbz73e/Gb73nP+P8A19Gv7MjCHbiyCpe+s3Pw3f8za9FMKzg6oUdJEmKxdU5rB1ZRXN+AZPqAkbhAtJkjO7lL2Pzy1/AsLuFtbUNHD91HVoLy/j9//ZJ/Oq734tXvuzb8ZIXvRD1eqyy2TgidGgBk7oLGBlgEg4wqbDschtJ+yJ6ly7ht/7rJ/Arv/tJ/LOXPBff/IInoxfNIV1YQ239JswdfSoOLR9SOdz25mX89w+9D2/+lTfhwrnz+Cd/9VZ8/VNvQFJrIAkjBTqpWtjNSMIKVbUsFyebq2jy3B2keM8ffxb/9eN/6ZRzhkbLpdvW9QLcfMMx/LNXfTNuvenuR1HTAAAgAElEQVSUK8c2+OOWDXb1D4OOjqrvmSdJ/VK4yTm1j4fqLuTJE3nNhwrw7kCrg+9ldexUTesUgkqynsJaD/H3XvZenG4TN/ZHU+5ZaSBBSUWQNWByMQFT7oAroYhKqqnKksZK/q0GVsgYTKE4SUeycGAfoK2A0s9VLpojTcfY7IyxM6hgbmUZ1z3xeiyurSAfDRFnPSzFufwn80oDWdAE6vOoNBaB2pwFDRG6TTi5I+41dbcVFU+QBhmGE/pBpkCSIkoyBH2qs+/H1dN3Sq3YWj2J6uopREtLCOo1BFUHwDhh7FzG5TOncf78RVTrDawsLaHWamAQxejTuoMhIRcvo3PXveh1uli9+RYcv+3ZmJ9fcnYMVObZZN9Cz6aVABorPFC1i7hQNttik/tvXwZbuAuUx88SdCXU9T6UzquPbWE+lWxr85+Uik8KOxek5ZOrtZ9O9apkdOuw+ylXH2qcuxa6OsJgH+gcVUyRbBvxiw8uVEm2G6bMJnSj17NZZIwxUTiQK48VwRDRFlCm8pDjvn8ZKHbjpycSlLt5RVcBXNlfnRpSSlcuKpjK1cCXKTEFXKmg8xYDUmo64KrlBu+T69TEDrhS8cfgqUqtLnWrSrj976g6lfLUh/Y4J05n2aHrh7BVIGOsPpdT1ZgStvWQpfQI7UvhylPL64qa1agyFnwTgA2BmhSvrpzYQSb2CS1OCNFStRmbR2vUQMR/aw3BVkQW/IUawXFLKkaWjrP03Htaq1yZC3x2Qn1TWIm+7nOm5Kc/rVSmPJfj3ClZzTqCis6pFQrB6wjZOEfKwDuNZbYIZHYlVM/7YCQXNDihK2mAeJyhMkoQyLOZSnxCJPfywNU9b/i+6jKwNCLre/5PNhxmCRHW5hHFy6jGcwgJ9GNTE6u9WTZdiVELCVypGDRrCoKq0ajn1PW2KGrONgZb+ZKqleehYpUhVPMmI2cfQKud/haG/W30+j30BwMMkgGGSReDQRf9QVfWAgpMo7rZnWsuQtF6mlCYIDgqQh4deNVaYkXQdVyJFHJJFXNUqclWgP7HvE9X46Ze/D6u0gO4qvJwKlyrVSpcCVzNSoCVB1GtjojQlSGGUeyAa/n+6JXJpTuQr+7Y8wxliyW7BLK7Fyjd++2+br1O/cJ5t9q9ywD3NfdmN6YWY5sLBJNiW8pnQ/DX2B0UwHX6zGp+1Ls9VA96rDY7A/7WFrAOuh8/fODqj64MgO1n+32G+Xzb/UCFUHwWLNTpDrhyhXXMSpAU8OrWArj2MBq2ZWPCMC3aVhhw5Rhpthe8fjVmcryk2typovP64hS4xiFOPPvvHNRMs5/PWmDWArMW+Kq0wAy4flWaebaRWQvMWuDRtoApXI042sPsVKXqNXxW5mcTbQsamAKsaVquPVAXD4e+StYrWx/mDvpn7izNcPbcOQUpLS8t4fjxE85CYPrwXIYFe8GBB7/lzSZpgjvuuFMPkM961rN279FXAF09cLXJ4wT33HMPLpy/YMpBXxquyYMpFtiGfmJRq9fw1Jtv1aTHf3Ga7grULYHeKVwntBIgcA0qiCdyFpDyNbc8GQy7O7j7Ex/Cp977e0gGOzh10xGcuukk1lbXEQQtbG0OcPnyFQUHrR1awKH1dVQX15DHi/K2Q9JF59IZnH/gfgz7XRw7chjHTpzA1nCE+y5uYv3IEaytHJIHXhRXNWlTaS2Bg9S9KcZBhkCq0xSTpI1kaxv3fekBbF7cwq3XH0VYzXF1NER3ROVRC7WlYzh24iblctz1l/8Ln/nkR3HlgdOoJD08aX0Jp9ZXMIpqyOMYE04qqaBCpuMl+PM+Zh64cs53cauNq+2+IJ7CslyQRpFe7YBIq1HHDScOY36uaf52zvutpNHZ1Ufkd6w54T4KGC+9dZeQm7ppUSJ36vGgNCGdlmK6MklOKEt2BAZcvbrVef+695gazIBW+cuvYZQtEOjNauo963e83PPRGMFopDJdljzLX1PlhwY70omVpFOb6+1JFShEZeBoLBBSq0YCruy/LFGlsiYbAe3+CDuDHNV6DSdPHsWxoxuoVlkSbxCBoHAc1k3VWjcvyQpVWfIiNaXidByyMnGe82ycIBnRAzNBJc0QJEO0r17GuXvvQtLdwdLSIczRj3V+VZ6wYY1whSsUASbDPvqXz+LC/XehN8wwt3YE84uLgiuEyoPRCINeHztnLqB/8TJWjx7DDc98LlqHjyJjoFLGNHJHWCxaRO1kcNuBRncuDBm4MdVBWC1MOb9BPzF3AjVboNL/ndKzCKdxhfoqj/bKLec1Ke9hzbKlApafq+wHHLws6AYhnPvdowSu7F+7x1nP4MqrDmWVq/P8cG2gknMG68l/OCuAKxVrVAk6EwIrB3dqbw9cYwdceR4VZuS+fK/XZchry8NSXR/O75KfLYBrfq3yTpWlgMFXKbpLwJXw1UrWCYG9jN555xJlKOTJgrOkbqUVhrcT4O/knRmhEsc23pQqRLRY4dTkvMYIHpnAnqcjTLLEpYYPMEr7CrAhUOQChlSXQndc5BghqkwQBxNZZBhwNdBuymcqW6kGJ2C3tPqQfpxR3YAr7y+hAVcqXWk5QHBMoKbSeoUtOX9gAVdT++vce3sFAVcX+qhAP+c3TmsSt7ijRRspXQ3UEC7z+uW9kN+n/N6Xigu6utC+kQewXPRx5dHEmOMM4SgBqFLOE2QC5VSZpqawdeGJ1jW4UEHI6kCV7ARMi8pWVJhUxBL6JdRqh1CtUlkfI64STFIxzKC2CNUwRpUKUCle+bkExhx7GDpEZXRuHpqqsmcfIXR3dg5UuQqTB0jzMYZZhmGaCqr2OpvodbfQ6XXR7Rtk7Q976Pe7GPQ7shUAMtlH1KKKXtUokHcvXzGBKxcW/QCv86IlClkxUGEL3pN5zitVVF0IVlytox63UIsbqFYbqNbqsoIxEEv4WjfrDkLXKvsLFdHsM00LiSOkl49rOehsH+BaXkgsjRsPH7jaWbR1Tad6HpdVrq4aZLp6uuf+51TwDpxru96gZs8Cv793Tp2JPWz1H2kL+gdVbennema2Z7liXN8jBHgw4GrH6se1Iv7LtUGhoS3apFx7o/5XhGaZoF5LUuobLlxOylYHXGmHQejqgWvaw2jQRjZkUB+Ba8lSgPY5Wpyy4Cy++CzC7VElzcCsvOkUrlEFJ5/z3Q/z6X72tlkLzFpg1gKPTwvMgOvj066zT521wKwFHqMWGBWWAteu7ttE25Un23xmt0yhtA/mPTi1DigeW03i5f5zjzRwn2PYW96163PKsEvqpukU3B6u3QO709nu10T+sbakyXLAo3RoJfj6UAowf3TeTkBera4M25dJWrgIoYMpBS3zyKu1pmTaP3wXikxNPA3gsGR+QrAassw0ZNGoAqMYCpJFFg5SZTu3L+HLH/sw/uLjHwEqPWwcPYT1jWNoLB7BMK9ia2sT3asXUUOGtfV1zB2+DvncGiZhFTHLaZMEnatXcOXsPciTLRxeW8Gho8cQzi1iHDYxDhrIA6qlalK5Wii0841UgjsnrixzHGGSdjBqdxF0E9TFYZgv38Uwb2OY9ZAOCP4CNGsNhSDdf/9pnDt3Ftl4hHqtgkatgjrhbsXAgNSFAaHuUBOAII9QyS3Qg8CVaiVCNPk9+oTzKBIQ1H+7f1V6qJJTn55sJdryw+PPi45Tgjxu8rW7i3vtoAfpTvXoJp48/9N0ZLuO9hjGmWpMNgMutd1vvICqru84WwEpy66BrSXtj5tYqu/5Um7/t4Qi/JmAa27lqfos81ekkojqMyqJR1xYKRSMlkiukuwsU0p2vRahUSdwpaKKpcwTpb+n/OO4JgXpseUFLDQJdCKMK3WklSaysIWgsYCwxYRj+glaOBLbXniM1hJqJsLWIQJOBpMBJkkf+bCPgNtPEyW7P/DAaVw4fxnV+gLWj55Cc30dk4bZCFDdRXhCCpy2t9G+cB+2L55FXm2ievgUwoUlRFmGOOkh67WxeXUTV67sYG5pDTc97VlYJGydVARLuC8C94QralevcHWLTA6a+nJms3RwMlZfBeAgvebpuv6nwWf2X35EcsFXhR0loYpLoifwIAhzgM1UiMQt9BC1UBu/aGD7yr7Mn3uY6zSLJfjwcMa3vQtb+y50FUFGXuFqbWSBbQZBDbzZJJ7qSA8jaFM7/TLvXqmpIr4YbGTHVRrwd0EJgVJuQ9CU2zNVrbWoKwnPTB1N8KrFBfm4OjuBEZVgVrKuv7MT5G94Ulvb+ECQSYWoQUowVFDtbjBWwFX2AlzkcZI+2bg6ta9TdI6YaeMUv6BiO0vlDcqyc0E9Ald1FALNEUJk9grGiIMRYlqpuDbxCfRUt3I/9K8Wj2KVj3PcJEgjfA3CBiYCrvye6lcqGgnoLFgpiEzlSm2pQubUgtbnZO/h7FSEozV2jKU8FWxyPsY6Vo0lBKsOslLVK8VcJmsOju9m4+BhLEG8gR356DpYT2wZ5yNZCgTjBOl4gGw8lGKeHtQKRJN3rwVKabe89Yt7IOF/m8aVRIoevE00aitoNY+gUVvUwpACo6hMZthZJdJCYi0isOS9Q+biBXDlohMlvrwGpOznGwg6ZeXgPXSpNJ4gGWUYpAkGSYLesI9OZwud7hbanR10em30CFz7PfQYMkngmvakbmYwZi0KUK9GqMWhXtWI4WmhoKv1a0OJYqDydOHxmT9rRFgc1VAlUK3WUYubqNdaqNVoAdPUv1K1RrQSiFWlQPDMPj0FrvT5bajPhAoZ40ICbRO8hcXBwFUVH6UFh0cGXKeWK/75iRYcvhJLNir7rHfqanW2Iz6ky9xtfSXC7qfBg0Cov0WXxbr+eMqfsOvvtVZ07bOtf89eaLt323Y8u5+R7T17DrQsCpClklO4ykLBA1erFKA1gDyEvMJ1xMUCAte+WQoQuErh2lHfLgNXWlvQOkiLJArOYo0J7yQE/w2gvogRgWurpUWBE8952WM0G5l9zKwFZi0wa4FH1wIz4Pro2m32V7MWmLXAV6kFPHC16aVXVpamv27FnqV5/qF2313z8zMnANwPrR7gIvAYHKkHX/ZRekzdZwcERUtYluCo+BL3dOrefR7oDwITZYbmFa6mZJ2CMal/SsDV1BAHBSYYRPFJ3z5SShN4zuvoEeiBK7VYIZAQuDLFmlqbUYrO2btx1x/fjgv3fAqNRoDlNQZl3YjawrqAWefKBfQ3L8mrbW7jOtQOHVP5abVSQZMTqzTFzsX7cenMF5FnPRw6vIGVYydQXTiEcbiALGi58kxO9sam+BQAoJ8h1T4VeYRO0j4m/R6i4VgWCKpFDTuYTHYwzocYD0fI+1R4mc/fTreLdruH7rCPIZUYDI8JYtQqdVSpztK8MkNeSSzkaVQRcBUMoaehJshO9SUvRYOsLEsmfFP4DifILoRHwFUKQCvRVuAUg0/Kqr4S2BfIKWB+CfCrhNlBmr1Q1fUrE11NJ1GFesareVyfsZCtksLHAVELXDOY5PtXeUK299oq9z8pMlWiaYoyfhYNSYOxeQXycxTMRfXdJFfQi4l5p4COf+P93Hgs9VqMVqOBmKXVFQIkmxRTSbe0eggb62tYIMRIh6KSY9pIxIsY1xZRaS6g0mjY+VAwjAE1BkCN+KLOkArEtAckHQTDHjDsA8kQYZoiT/rYunoRDzzwAIYZsHToGFY3TqK6zKCsioAo1ya4nyPCjiuXsXn2buRJT4ruaO04Js0FTJIBovYmRlcv4ermJoLWCq6/+TYsbxxHOgmlfCUY0gKCyIvBs2JBpMhZc7CnTAJcqrido9JMWWrXkt+1G6vsXWxv5wvrYbeUdA74sW86mxH2V/Z1AdYJ09EtXIzXHhcdrD84f0m3iOAhSNli46GB6x57mD0gxW4KrmzXDaZ+HDUrCgtt47Xvgav6oPxVDUobQrI2IfCjol9+gX6RpPCd9VC6DCMkrTcbASq53bUoVbG3dvCWAgrOYrk71a0+6ImBRlRKmieoXoUns78/UFVIGBlJIWqAksDVJdPLt9NUpgrPYhuxvyi4ySn2HISn5QyvLV1j4zEqLtQmp/qWPp8MZZJnqR1TAAZGpQqPMug6QszyX1n7cr/MwkD2GywpF4EzSwYCV1oLBAzFondrWMWEFQkOuFK5KCArz1kCV16P5tUpjsj+Q2jvgCuPheuzNpRZcFVgRs+FKn0KXs02IB2NkdBOgF6QWSYImQq6mx+zgvi4KJIObUGH4FvjLBeEci0CxgTQ4yHSrK8Xwx3znAFTZoOCkUFeXZ9SsxKIuoA77ZkFddGLNIxaaNZXMNc6irnmIdSbdQFXwVaV4DNIiqrPGuryO6V1EtX9iUKt+K85wtI3nP3UQXbX9j64jD61yShFPxmiPxyiN+ih3d0WdG13d9DuttHrd9Af9NHttNFluGDSVfVJNTLg2iBwpXVPzLA0A66qdilZKKiywymqK7RMoDVLVEWNx0E1a7UhZSuBa73eRM39jJDVgCsrVbh4Ggm+c/ymd2tcp4er2ROE9PgVcOX93cL5rF9PbZ1Ka9/TR6rCw7VsKVAGi9MMAAOMpevFLXByAVv2I27RQuOfU5TufXDUWKZFU1NoW0u5Z7p9Hj4Pgq6ErbJtd1Yxvr/77e03ZvL9B3DgfS0Bytu2710V2fQJdt+/KyrKdM904VlctLRHRid64P2d1x9tg7zCdaDFnAmVrik9XBnWRw9XWgoMaSCk6zmfZEhZDZBwccquWQFXLR5Tdd0AaksYt5bRaNGiIsSp586A62MwiZl9xKwFZi3wFbTADLh+BY03+9NZC8xa4PFvgTJwteRd+/KTc5va+ie5h78/evjb5+2PFLqWGcZeAe30s3wB/u5t+mPxsJiGbrsY6y4lq9/Z3Y/N/hgOBK5qM/Nj8IoMwa0iCMTUTZw4TKh+1US6XEpWPMb7li8pbi2d2FSbVtFnAQkMreKUz57TxxHLvWwSSH3SeNjBpS/8Ge7+6H/BztUzaC2uYuXIdVg+fAyNRhPpsI/Ny5fR3tlBtdHE8vphlVhXq03EcQtMaE57m7hy8TSuXDwjKLe2sY5DG8cQNdcEXfMKS1S5T7mS1DkRIgimMs0ro1nOBioSCfaYeK9k9j4mkw6QE7TmmAwsOZwTZ0K7lCWYgy7anU10e1vIBgmqkwi1oCYgOoomGEW5FGLIJqjkPOKKAVdaCEgtaRMug62cSDPswaArVTqapLrUZfvXQVefOm+y4im1LzpNcTXYuXKdUyorTvWNME2F4GWe72CrgVnryYKuDrQafDJ1ivd7dR9n1gKaQE09DwuQt+caK3vVGdQlbPA+iQZBtL/jiYCrty7ghJaeiiP2XadMlCrM75ZKwk25RtBTq8ao1ViCykTuQOeO215aXMbhjQ0sLS0iGAdKO2b7TqosRVwA6nOAQntc+rxAvMEjUzCb7+woS1TyyBTlIO0DshJIMEmG6O1s4cK5M9je3pbH8NqRU2gtrQHNJtJqKOgWUsHLZPBeB5cvnMWlixdRq1WxvLaO6sIqJnEN6XCIdOsKkitXMAlDHHnCzVg9fj3GQYyBFgHsnLL/aN+k1GS4jgtX85YBJVuBKTcoQ0GvmHThWQVwdeOW1IxThasFYRUrXAZVpXKletH7sxKmWQk0r3oCV/8ZXuVq3q4aNMyygAsKJYjux/kHH9WvDcXaq16zK8VdG07dVoymzr9VGMxZV3iAQr17WbfqgavZhNj1W9h8+GDCYmc9UDU1NKGY+rYLzLL7j3krE8YRaErhSjsBwk0f5CRVJX1eCVutFHc3pCFUcuMFx12NI1ZiLVsH+rhS2e88hw24mr0D1a/lW6eV41NlbpYdutbzEUK3fSpcR1RvjjMHmEbyWiZwrSDTK0Sq9/O4pEZlH3D9g8CVCkSqLenJKl/WChW57iXgSnBWk0pXwFWKXY6JNm5yFDeFoPUd9hv1H6cs9K1eqLhFmkrgrGSnIXsSAldZSWRIUwLXVABW5cpjqo758wTJkKFSQ6lfTRHMCoYxQip880ShP0k2QMpgsbSHXApXgnKDS1qI0hg6Bu1PgspEp8HsPwzGqjYkaqLRWMbC3BHMza2j2ZxDtcZyers/EEQSQDJIiirXWDBzjAkV0lQgU5GcG3yif7oW8gTaTV3MfmD/TpBkKfrDPnrDAbqDPnba29jp7OjV6e2gP6CXaw/dbhudzraAKxcZa9EE9WqIhlO3EroKvPJcl4GrKjlom2PjQxTEejaIw9iBVdonUOXaQL3aQKNOH1eGZNESiDCZSliqWvl9LJsghsLRUiCsNZ2HKxfGrK9okSE0mxIb+tyYdeCz3nTBzlvPThczSvfXPQPQ1FKA4mIu1HgIbyYk6oP7yFy9wlU+17Jimt6Ar31+cxUn+wx+GjX8MXnldElvup/iVfvl96n8COl2Yb/93Q1d9UCxa2/2+xu/OGVjtz0PchjisepsyNaa1VQGXDm+VPgvFymkch1gkg6QJW1k/R2MaClA4BqMVfFC1bgHrqOU1+jUUoDPdrQUCOj736LCdU5WF6e+5uUPf2Iwe+esBWYtMGuBx6EFZsD1cWjU2UfOWmDWAo9dC5SB664HPF+aXIZGj5CWPlroemDJ2LVFVk7J5cBFQWSnO236Fvc1FVHsasC9+1kGuX5a8KDAtRS24CfVgmU+XV5qpqmlwP7A1cMtNxFwD9OsP7awDBcQRUIRVjGWmpRBGnwp4shKjZmsPZmgt3kepz/+fpz93EelOp1bXcPS4cNYXl1FXG2i00kFoUa9y1hrAYcPrSJePIpRdVUpy7QESJI2Nq+cR/vKeVTHKdaXF7G0fgKVhWMYx/MYEfIoL8Tau5ZzSmuTAKZ3c+IvNSbPgNLdCV0YHNNDkA8BAVd6vXKSzbI1BwdHnHxvo719GZ0rm8i7CWpjU/oNazH61UjJ9WGWI6RS0wG7MnClt61Aq6wFODm2EnMrCzaQIxWMU4RZ6EwpCd4DMP+vmwvpWJzCy18vFtJjysWiv/j3TXU7U8jqJ3ECriUvVqf48xC2vB0BBadyvUbh6vp1uY96Ba3wqVNbF+EjDrhORtOgGipeqcqy68XbERhIFyCmAlZKslzl/1GNk3ZTReVM8qnQAqKOw4tLWFuZ16Q9wzyGaCLn+xqRktKpDpRiTupW54UxsTJyaTuZek5QmnSRDNrI0z4CheYkCAhkun1cPHsWF86f1fZpJUBFatSggjZGEoYKrouzIWrDbQyvXsTpcxdwNQmwsLKKQysrqDG4azzCoD9EZ2cHwQg4vHECc8dPYFxvsCkU7uzLSqnC9V7MbArBYXfu9sUGuhxKylapLf3g5UC7Vzs70F60M9/nVGT+fAqGEeyotN0DV1s4UJ+W1QDh2HShTGOBW0iwzyMHdMpXp64vg9OD7ygHA9fdY6KhOFt+sr/xwN98qy1kyRTWBlBUNq8d2x1qI2VaUS5rSNYujem1IhsTp2A1+wlbMND3hHVai3Kjv0rCWd6eCLZO5CvqPF2ZQE/I5/yMCW49cDV3TFe6rfJxg5h8VZhEb2l9BiY5Hrtyfo4jUsp7Za5XyrmFtrEClriHBoppG0AlGpW3XGigByr7JzshQ5QIXA28Mk08QUWWA4SKBG3m62khagb7OChL4Ro6SEarAFcWTtuDidT+plqU7YDzBC76g+SzZqEhmE+gXDEI5ePfpH71vsOua3ufXcFZFz6YUeVKBatTyw0JXQlfZfGQCIKnyRCDQQ9p0seIamTZQxg0ouITE4LOgULFEpZCp4REiZ0zLSBNFZAap1hGXaEKOFcw2yTIbHwGrUaaaNVXML9wGPPza2g1llFrNBERQoYMj6rK37RO4BpTBcrrjhyX54b7wXM1cQsCpi71wJXg3VZF7VokcO0lffQGfXT6fWx3Othud7BDhWtvR8fMV7e3I+XrYNhBLuAKNGqhFK6NKEQ9os0BFw/5HGCezTxXlhpvwXJU6EaIURVwJTSuCh4TuDIMq1EjdK2hLkUr4artt5StfPGzqIRmcBY9XBmoplA1+rhS6cqxm17bTkWtVnFq/FLV0N4FHV3eGrL8M5m3HNl35HT3Vlfh4TzxZSfggLoB1/2/fJuovN7ZqPh37h2r7N568KhXXkT37/LPkfsCV2Ub2OpkWWjg12ptWw8OVPcC1t3/7ZS6+seqDnS88nK2WgZef2brVQKuvBZyB1xpV8LKIXpFJx2k/R0taE7GtBQw4MrKEi6AsDKEftcCrs6qhYvT1ZAK10UpXJutJqphhFPPmylcD+5Js9/MWmDWAl+NFpgB169GK8+2MWuBWQs86hY4CLiakmr3xz50+ekBD8L7BlI9yMPugzwI7/0rg6M+Pd4rB71abApbbXq7/wfb5Hw/Pa6lv/pJw36aXWEVx1YMKnjPPq94NRCwG7juZykwtRhg2aZ/oDbgGigsJa6MlGA8DmsYEbqGFf28FjAAiaWwnPDJ6FXlY+17PoUzf/J+XLx8BZN6HfMri1hZW8fC8mHkaGBnZwv9S/ehPryE5fkmmus3Ip8/jknU1DbDcIzhoI3tSw9gcPEMoqSPpUNH0Dr6FAQLG0jjELnlhQgK1/Mc1bEDrgrTqsk7Lw9zy10jp2LpJ705qapgaMwgRZ5R0WVqJareJuMEk7yLbNhBf2sHg0tbQKcnhNmt1dGt1zHhRHM0RpQRRkwEUQVX5c9q3na+5FoqMK9GYjqXK1n2nn0CVj4QRGW6Boysv1Pd5QLUHRyyyZoHZ/wvp8Bx9gMCPd5iYFeHNUWpVz8XSlbvk+yAa0H6/M8JrUs+rIWHq+t8flJ3EHAte0h6+EoP15yBUOqbbkJb7Kvto8Jt/ESOE10GnfG95DFVN6FvNRGxtLBeQ7NaxWq9hrkaDYVbGFXXkEZLGNMfsBpokq8UGjE0rRxgQu9BAlclbbMpU0FWAVcCCPYTwlZOFAcDdDe3cfq++7CzfRWHDq3h2HVPQHN1A5NqHcMAYHEk08GrSY+yQ+UAACAASURBVBfx9jlsn70fZ3cGGM2tYenQYSzOzckHM+1RWdZBf5hiZeEwTl53E9JWA21BvQrC3FRcNgyaUtjGAUmIHHD1kSmuP7CfeGGqzYvtb1xolh+Bpn1nHymUtsE+54Ap/1vl6QaoNcl2Hq4Erlo8EOShutE2aWCV/deFZjnVuQcSXpn26IDrdLJf7m/lcbiojigFvwmWwoKRzGPV+QfreHcHIWoU1yKKjeOCt6oa4MKGBxf8GwsjU9iWymGtDF+f7VS3uhaprFX4i6lb9fLBTgJ8HHtM3UqwU9wJJk4RLADJ80AwZWXbgRa8qDq2BRwpXaXSZmiSA646hx6EW1+Y5AHGfI/6P4+BKt+x1JwCwU6FSwWuwrP0YmgUIWtiC1XjxHnNso1Mwe/7iAeutAaggpFqVkJW9g/uvweu5vdJlTSPydTTPoRHnV7+wOxvpo4eVyxwz0g2y+ypnvUhW97ewDq9t73g261qYVTYChC48pWmDriOh0iGAwz6PQzppzxOrIRZ4xNLmemhTOVvD+mwh+GQpdBdKYFlKTAiwDdgzgoSKZU5RnERssLgMX7v+lsQoRq10GqsYG5hHYsL67IVIHClNQqBK9WtDJUy4Fo1IMk2kNIvERRnfxOgdD7RvL9I9Sk1MMc4S7FMx5lga2/YQ6c/wHa3J+C63WnLVqA/6ChMq9PdkbfrYNhWSnwcT9CohmjSJzv0wDVS+Ta9qe1ceQuEyPmvhlK4Niqm0OW5r1ZjxLILoGKXx1R18JaA1qvILSzS/M2pcG0IuNLrNmaomL43v99KWJdCOqeiV2Df2xuYut5sPKaqVn+f9J6q+s01gZNTELufpUAuT3xX4aHgQY7L+z/H6b7tqoEMuE4H4elYNf3bRwpc3WOesz7Z/bxovvzTL+2je4a2/S0fpxsL9tmBg6GrU5LbHWUKXLVw7G+rZeBqYYEaN6iYdx6u/JcergKuqiDpYDJKbAzSgjjtPRJkwwQjhmfRZ1l2K9xqRdZOQW0Ro7llNJpmKXD9875n98HP/mvWArMWmLXAV7kFZsD1q9zgs83NWmDWAo+sBXZZCniQpNnq/gDy0UBXfdw+z8h7N1G8xZUx778HpXiB6cx4KldwyprAkQ8CIxMYXbsDe/epnITtH9ULX9cD2sMewrnDpuiyDI+piq1QucqLbPrzaTqtP18GXMWcXImmvC2ZOc20aiZUU7VTmSAPq8iDmpSCYThBLL87KkSd+o0qGJZWdi7i0uc+ii999s/Q67fRbNWwtLqK5UNH0ZxbFjzrbV1Cd/McGN7SXD6MubUTqLUWEas8nzBshKS3jfal89i+eEGT4fn1E1jYOIWw1QRiTt5Y1mpBXjEfy6XukqOslHeoBsjpMcnyN8kHqUwaIWBYDL3xGEQyzlDhBFsKpRTjSd/5wGYYbm2he+GCkuS7YYSUJemcCLOMnRNgV+ZNEGJlyBaGVUz0CFgFXDlJtVJgsx2wSaspATmJdIFbLu3dKIuD9zrFu/uQB5leYec0LkUy8p4pmLMLcCC+UOu5UDqvdHWKR/+3BE1W9j/1BLbSWbcvXobpJpfmoWi/swUAU/0J8rlwLvVPQgkCVEFXX7JZbFXvpzqN1g285g06cNXC4Ha12UBrYQELi0uozTFghaq/EDUqrKiUqjURVOeQhy31U07wpfwSnPATTheAwskc4RbbgFAjdYnt9G516lZC2GGngysXLuHLp09LcXbyxEmsn7we8dKqQACD14ZjK12e9NsYXjyDS+fPIkGIhbVjWFpZR6NWFdzqddrY3mnLGfPEiRuwfuwk+hWgnRHyUEtK/8opcJ2OOsXqig5C2MyVu/sf7O0nBiLs6i5gqzuvu6wr/KCjal3XL3k9sc0c3DI7Ay4KmG+x+rILzfKeoV4dStgn4Mc+rs92peIOR3qYWe6n147vU4WrXwSy90y9XeXAUfAEZ5nhKyRccJv1QUug917IbBe2RyF+M41uoQQrgIm7JkaCqX6UdLCV/+mUrd62QCBTttKKDDP1axm40pcwp6rerAXMo9AvmkyvLXeUDjK6ID6qQulTrTJyA5jyga5UkUvxKvdgA1AaUwhcbSyyrwrGLDmX9y7fNrZMewFDK7WX5cEoxSQ3ZSv4ImRViXBf14Qk2K4KQgtLVK4WIMxCsyoV2rAYGBWQ13tMje5/bj7K1o/MmsBBNC2MRAhof0DYqrHQ9XiBLbYBt1ECdnqL+Qib4joQYCdwHUrVmiEhcE34L0OwEoVgpcMB+r0uBsOuVK+ye6ByVcFmKUY5y/n7WoDp93eQDDrIOEYwAI3tpXsG281sCNiWvE9G0QSVeIxQ4JX3KJbaN9FqLmNhYQNLAq6rstWp1usIw4ZK7g24WnCW1KMc0TkWOuDqKyoiKYWtzXjkQvW8HglcAwLXEfpUuNJWoN9Hu9PFTruN7W4b7V4b/T5DszpoK0hrWwpXhoFVFZhVEXSdKlwJiw24hgH/pb0F/V0jebEz8IpWAo1oQT6bVC7HDAOTpyuVurHCt2iRQEgmZaR214VJOnsCqVlj+re2EBcqV4arNRHSv5PA1Ydn0cBIiwq2MGF8cfrUpnGCY5+/n5Z88nffG3c/6U0tBcxyh36/ZtszNdLZD5Y+PIXrwwGuTkVbHtfdDnvouvcpey9wnd5J/Z3j2ufP/Z5JDwKu9ujhtu7sA7yK1553zAvbK1z5fMXxTcCVY4m3Exhx/BhqMTtzlj352Dxc6ZlM4Jqlqex2+K8BV46NZqNB9bQB1xUDrmEFNzz/FXubY/bfsxaYtcCsBb6qLTADrl/V5p5tbNYCsxZ4pC2wF7gWD45Wheq+rl2dt1+UH64fesv7QdeD/so/njrcVTxs+8fOqXrMPwl7JSonPtOf7Q2PLX/u3m1TYVeU8fojn6YU7KuBnQJXY2AGXL1Pq1NnSKFhwFUTB5Wf7W1fa0vuu3Ka5YnKEv1cFfv0Sg1CqnZIEmoI5GlqvoxKlJaCjB9tueU6fXmG7oXTuOfjf4RLd38GtWCIuYVFLK1uYHH5EGr1JobjHFe22xYaFEywur6MlZUV1GtzqKAGRnQxxogKpCuXLuHqpS+jkrextraI1bXDqLeWEERNTCpMwG4gZziLoCsTlSME1RiTWoRRlcquAOG4gpBJXxQi5QlGkwEyKrjSFLXBCHFmCebUVvKICFHS4Q52rp7DzsUrSPuJlbmaHsPiUJznoFLNve9jKbHdQFNgk1X6GfqALKlhzFrAUsidutX5uzoppoXfGFM3HFS2BBBA4iTf+UU6AeT07Loz7dR+gngFCHWw1atlfSiX7xzu5ybg3g1SZTtQKmHUvhWBNuZn6Eu6i0gbD73YDxWcNVFGkFREToXJElzzfKUq0AEy5W8bSK/HNTTmFjC/soz5xSXUmw2Bv0kEjOI6snANQbiISKydsIOOEwZ0nAmx+3xnX+A8N82LcQSw5JvBNEmCfMhE5aFSlJNhH9ubWzh75gy2traw0GrixPFTmD9yBJP5BTtHDGkbdpAMeujstHHuwkUpyuYbc9jYOIrF+SWVCFMV16HSbKuLysISjt74BNRXljCcTASGJmPpbYuCcq9yt/PuStadgsmggpW725BonUSqaNdPTPE8heBlj95rhwE3DniIocUBlzzPdnQLBLIXIHAV8HCKM6oSBfq8wrXU7k6dy77udLD/m733jpOsqtP/n6q6dW/Fzj3TM8MMQ1KSCZCgKGZFRTEhqLgqKoY1bDDtrglX3eRv3RV/uoY17BpXRURZQaKwIknJOQ3D5J5OlfP39Tyfc25VN4OuLvBXNZZd011dde+55557z/s8n+eJX7dyHOxD1+VqtT0BV/s8UwH7vi3YGGNTswnxqlavRPVlAWrGZaO7HwV95pRBF/M+jU8MC5TypQUKbfL93StcDeSy7aUOb1nJvh5O3apgNgf3BITdoofZCPTVy9pHeWcTVBlktMR2Qm8LraKFCgOrBDdlbm3A1aA3gbkGZ50DHZZlE2j2qExzMUsaRwx2WIAWA6EIWKmopKrVlK1UekvtTWsWqZ+tukDA1W0T1bbJBMMEGYBFMGqha/J4ldevKTEF7TlO8gASSHplvx8TuZ8ca+mdLYjM/5lTOCsMIPVsKIUsLVsUMOVUveqzrLTowRSu7RbqbYLWJuqNJhqNBhq0FOjQv7WKWsXUni0qVxWmZceLnq4El3x9tb6EWmUe9eqS7AfYVix77nCRRMFoPUGjZK+DdKqLIN1DOmxzbU6QMQyoXs0inx/B2MhqjBVXIZ8dE3ANMjmVz8vjNG0K15AQkwMZr9fehkJKY3898YCax9/sFtTppEin0r6NarMmH9dqpYbaEr1aF7FI4KrArIoWQhfLC/J3rdVKslBIp8zDNUcP18ACswhLQ3poCnDbdY4VA/Sf5YOWCOlUFulgNYKgiHQa8teUrQ5fz4oQ2eyYGtJU5Vw8Y782H2AFp9Fqgj7u6SLSEb/zUUCanq7pnALXBFydutsC+gaga3zf1B87/JqljRV7Uqc+BHB191LycHXnvq5r7u5p5aJ1DFwFkm2b4jvY/opQ/LOHVri6EWkg3HBwjNwTdP3dwHVP+/xgEcAelbv6sL5Hsse3dsr6cV7dzQpHdD0yTxyG7/G84GI6ZCdQFXglcKXClcDVPFy5JEn7Ei6+tmUn0KDCtdFUH1ZVi9uGMMgAkXm4ZnJ5eQsPgevvn/sMXzFsgWELPLItMASuj2z7Dt992ALDFvg/tsBDAdceQyfim9SH0pr2P/whBKD/x61zDIPfHPB6qDdkWbnxDgOuXnU6KK3VKwbY8Z72yvQ9/ZfFpbI+NXzFBtj9sIdfptjzYNUr3xRIJODqPTNtst1Xt/W3RCJCekYCCHu0EjBLAXrS9YI2EimChAjJREaejhLi+eBg58HJG2+ns0KnUcXsbdfh/it+ivrue1Q+WRifxtj4FAoj4+hFBSw0etgxuxvl0iyymR5WrZrESGEK6UQRKU7cU1QqtVGtVDG/cxNKu25DgDJWrZ7B5NQ6RNEousEIWlQ+pPOiAPz8SMnHaXSzKTRClqUmke6GCDppoJNEh8qlRBWtRANoNJGttBE1mgZc6SdGtXKyg3aPE9PdKO3ajebOBaDcQLvdRjPRRdMq0jWxpNqH0NXKbM2n1UMwD0x8yIl+xwmLlD6E1gZHbBLj/S8dGJcC1ql1XHiMMSJnD9Cl/st6nX2t+O5hG9WhTp1qKmgf9GL91UM7r/Axn9A+aPVdTxMzHyLk1JNaWHDwSj7CsaqVn+GBIN+LajCW4YJuFUgwSK6TEHQVmEq00KGPKp+3XUhUMoEoDJDP5jBWHMfI2AQyI6NIRaHN9BIddAKgFRbQCPdCNzWJJGErqgiTLYQ6idgjXJgQi8tlk8B+TnWhefgyZC3hHmg00KtXBV1bjTrKlTK2b9+Bbdu3qhnWTE1j1eq1SE2Mo5XLqv1S9SUky3OoV5awc34R9++YQ6uXwMzEFNatWo18lNdktNFoorxIdVkbhXXrUdywHh0uCtBGgYreLu0NzOIgTrr36iIH1r38NQaLA7N3lcC7MchO874a0ybVjow7y4i4u2jgcZN9DRH9FHoBDiJglxgvkOcBlxSu/X/7BYbYw1Xlv87zzy0ySHXpQAm3abmydbmq1Y+GBk4c1HXvZ+o2B1w9dJXtgQuRSfThv1dq98fLwTrcAdW2WzIzUShBqPUX9Rktilk4UmzbMQBcvb2H3yYDrvRw5QKCC8sasBOgqlTKWy2E+bHcLhTeY1bgVlCKafYWrmR+qeYJTZWgD6wy4Or7upV+LwOuhK3JAB0eO6fCDajEFfDtqIyXFiv0clUprweuzoYl0aJCzQNXBrhBHq7chi5T5KWwJWhleBfrDahw9ZYpVNZ63wlTP8u2wR1TlWS7Lsj3kwrWha611ae5mOcWAAgig1AAjjYLafqLcuzV/lq7EOy2ewk0Wx00CVw7LdRbTdTqDdQZWEelXYfwtYpqeUnAlT6pVNwRhmuM7zB0q4t6s6ES/Gp5DjUCV3m+ms8klbDycm2bl2+Q6CBMdpEOu0hHHebzIQwCebIacC3KTmCsQOA6gjTDpLJ5pBQamUEmoN9pBlEQIaCSl70wVtsS9HuuaiXsZuNgfUbjsAOu7V4btVZdCtd6pYb6Erd/ESWqWqlurddQqVPhuiBf13qVwLWBdBKCrJkgiciB04jXTqpTeQScjUQ6DBBlIkTZCOmQFhGjCFJrBUhD/l2a/r62UJbid3YDLRjxLoPLuhzfWcEAA66qTWeIWgFhOOIsBQr6HmX4PYdeOqMKG/V7gnYpZO16aRU5NvbFC9d+QaYvY98DdP19wNV5M6vAwi5yg0Ue/rroLTFMufvIANeVV3j/2QZc45u6+C4xXpDfw43rQ9sH9F/8UCIFy5j0C2weuHqFK61RqJjfM3AldO00ymjVSvJwlcKVPtI0dOq00Go4hWuD56DzVNY1gv0xRI8errlxZPKFIXB9qAnJ8OfDFhi2wKPaAkPg+qg29/DDhi0wbIE/tAUebClgafJWnT54I/zQKtffpRp1uo8VFgVOo+DDuZ3lQF8V5ZCVAxcr92lPoFQ3pg4cqJTaCMMA/PLv6d5thehA7+lK4gy0+H87QBIDVwdLvcrCw119PL0Gqdx0MCmGa+bhyrYWbBABs8mZqan6XyxLJHDlV9DryaM1JdVMDwisVJKT6GQyY6XwDDNJuSAKR904/TMGy/fpoDm/A1uuuQD33/ArTbZyhQLGRkalcg2LE6gjwkKpgoXZrWjV5lAo5jBJr9bshMoR+Rly+Or20KzMY2n7nVjYuUnhQ6tXr8PoyDRSmRG0s6PoRHlN1Klq5CQ3CNLoRgZc6b+WRgYpqnO7TJNvo5Noog2WvLUQVttINjhJoKUAJ4ScOVG9xrCSEhqlMmqzi6jPccJdQ63TRJ2wjpYKVM+mOME06GrlnlZKrcmfU7nKr1DqHCp6HHCVUthAghSvUqrZ35hq2FSBVgLcP1bG2Bwosnr7WImzzMbCQ1EHXPWesSfrALB3wCq2BZBweTlwNdjqlLbePsDN8/z2+EUAKa2dHojvo/RiKlcFXR1wdeyK/+aCQA9NEBR43zkev3wui9HRUYyOjCKXLSIVZtDjxEuKKAdRU0l00hm001Popqg4pb6tLviRVmO4ZGudZF6xyFJFKprp4ctJogFXUGXaqKNbM+DarFexuLCIrVs2Y2FhHsWxCaxdswEjY+Po5TNohCkp4lBZQmJpDtXSEnbML2DHQhlRvoANM2uwamwc6WQKdSrlKjVUy3UkkhmM7n8AkpOTUtGxH+mc6rHc23kSxgs5MVIRMNAI44BsvJAz4FVtClcD6Q9SuOqt3Fm/ks3Hqz3OHoRlu84b1FteSMXuS8OdFy77urw1pSY2EKR9kQexlf7GYE3vZ7/r92dvEbBn2GrjuCn4fPmwKVkJdPpBOB4i0ILCdtEUrv488X3Tfmfp8fb1YOBqKti+7zHH1W6XDeRsSfzfx0pwtjb9Bg3MchFEWlUtHpg/qoEzqrYIEqwcXf7RKqeNi3b7pgvunLfxhfYpblwRvSKQJOw00EmQKripdjXfXT63xR03cFDhSjWsrCHsx4HX63Nhjgr/VsOBR54X9HB16tZOXQo1ejDy50LyHMYCWnYEslmRpUHPaiP4zlK4Ok9gLoQZcPXH3i0kxSplu156pWDsbU2oqOuSVS6oQiAg6c0gkY5k0yIFJcPxVE7vbAy4r12gSXDabplStVlHrV7XeUg1a7NtCtdKhXYBZbQIXJ3VQ6vdlq2JoGujrvL7SmUetcoSGvUKms06mKRO9SlL/hW01e0g1WsjTHUNOma6CMMEoiCtIKlMJotiflQLiiP5CeRyo4iyBVO50reUjyiPDK0FfKCYbIC5KETFv4W9ybFVZM+dsDrXnbcG24bXzC73t4Z6gx61VdTKZalYy7WyvF1r9K5tlFGqLqBUWUK9Vga6DRDARymqW4F0ipUZLhzTVb2wP/EaF9L2IJNDJptHyKCroIhUMKnnVPKHtPtxCyxap+G4xbGdPtndZmyrYQDWjTeptCpW5N8aFZEORxBGRfcoAGlC10gBcrQ18DY+srUQbHcAvy/2t7d2yv/Bxex+ydBK4OptdgaCR52EdFDhqlFjoITJA1fdFrlqFT9qx5+w7Pq94iZwcDTyVUgDC2luFHvQLXYf/j74TvgPAa62Pyu2aQ/5B3Zra2phO1fdw9mj83jyPFgGXGNLASpca2g1SmgTuDYq6LUZmkWFa0ehda1GA80agysZLOgsBZw1BBckEBbRy44jUyggoqXAU0/9Q6cdw9cPW2DYAsMWeFhbYAhcH9bmHL7ZsAWGLfBwt4BBwP6kl1MJBhf1b+oefDPcV4n2tU32+j1vnU3XfIa1v221D9V8xYUteJ+qOH+a6cgOXAzUqFqo0UBAwyDwGNwTrzfo38Quh5veWdG23WbWmgRrsu5+Fucy+3d2O6k3799ga5stnyWGZN6vkBP+ttStvuzVQmDkuuXqwD3gtW0yIM3SSJb/EbiyZJvqVpWAUmWUorqQyqo4LNj5bNFv00/inZKl3cDuzbfhtqt/iaXtDyCX6mA8n8XYOG+aV6EXjqDZ7KC2uBPV+a3otBoojk5gYnoaUT6vEthmkiWzgTxTu4uzWNhyL0oLcyjkslg1MYXcyCjA11JFmGYyMlPsGd4RgfXlTLKnKoxWCFREyQNQQJOlwpYs3WOIFkOwGPKgoAZT4yTAMm/6jlXRrNb1aNVrqNfLUj1R6WQBK4qrkRIoYFAT1TdSCfKj+iCKsEqTMxc246GhQVencPUpx3E9pJUEu3ljvzs6iwBTp1rpXcyP4s7oYZL9ziZoXu1sz/2fuTymPsYf8JEzfmVQ159NXi3ZnwxaMbQvw47dQ1kGK8WcU7hqUYAhRgak2m2zGRAco9CJcCKbR744guLIqGwEgsi8AQmXOup7VPyFgj0W2kO/R6a389jy9GC5dA+BK7v3KiADkeYXR4UhvxPp09+AsKnbqKFTr5ilQKOOVqWKhV07MLt9q0J4xmb2xcTMvghzGXTDDpoppqA30Fkso8OQtcUl7FpcRK3TweTUNNauXo3RXMSVEJTKVT3arR5y49OI9jkADSpkWwRbPN8MuGrEMjrYHwvd8Uww/dzNsjWiDFgI2DBiliAejgu4DnjrxvYCTmwY80i9lwFpeWG68CWFYnmVtX5PiGftzefSlbnklH4/N/hqYXDOZMSpFVVC7uGIBy1+31xIVWzZGcN9t2kenDiwwp23DDTf7wfbywZvetoOggQTqZkFhy05OX9GB2jtXHLnjKTYpmyT/bP3vnULHHY+GZS1v+sfG2tnFwhHsK/ALH53np9KuLfALKlgvWLdbZVXe3qbBkukZ5+n3ylhprMM0HOeFzxx3DHxgWUOjhusZvUCr692DqksWBBTe2EBdoTC8rWm0pPhgRwPG7GXMcuBOyy7pyLNBYvJn1rnoNmi2BGh/6oDsK6faOFI8JQLUXYE+OF+4S++wrmLkV3PB71bnaUF4ZpsFQhc6fnJsT5EKmQIF2Err00MTeSiWk+wtUXgykezppAsglfCVSp5a7U6yiqxr6LVaspGgIF9LdpA6HlLf1OpLakEv1YtoSbgWkNLbcVFOhvb+D2FDtLJHqJ0AhnyoXTSgGsYIhflMJIfRbEwhkJ+DIXcKDJ8RAWkGRiVLiBFABtlEfJ4q628TZDMfszHmqpkZ6VhSmiOnKzIUFqj9VmqAxUAWHVqVvrUVlCjhUK9hmajhkaD+z2PSmURzWZFIJRHKC2/TFOPmprRxnxZ69JagEA1zCIKi4iyY4gIRcOMSv/pPZtK5Wxsdp7m6n/yCWZb0Se3Zv2I/9aCl4UF6prIRYUwg1Q0inQ0hjAcQ5gZRRiNIhkVkAizoNcrr+2CrlpY7auarV/3vZn9baH93N02cXx80A2jvz66e9Ieix7M3saPmTpH3f0R+78tqdgCpM4lrUDwubMHstG7r1gfBK7LlrrtF37RUsNM/JfLa1b8WKZKBo07D3HjG1c5+Hfq3x/v0T5gT8B18JY6FgJ4Jbq7h5ZtBO/73KKZW7ykXQqPd4LHuN2whRpnLdBpmJ0AgSuDKdGjVQYrX1oKzGrU6n3gynGSYysXtMMcEukRJDOjyDIwM0hhv6e9/uGelgzfb9gCwxYYtsAf1AJD4PoHNdfwxcMWGLbAo90CXnVpUz5TafCWds/+V44lJWi32JGHGgMmFJL0+4Cr95dkHbPAgpXZ+qRpU5T5Em6bgtMTT4pPk57GXxR7WpmuC63Ra73Hppvka6LvA8X7t86D+gHtrxceeZDg3lMKUTfJ8X6DggNuU5bpECRnozLYwADLs73KyvxcWaplD68cFCMYUJhxijy7e5dKLUdGRlAoFJBMWGI2IWsv2cXd996N4sgI1q1dJ8hlnn22QfVGHTddfwM23XcfDjnoYBxy4GMRBWyottqbvnf33XYd7rvhKqQqsxjNJDFSLCJTmEGQnTLX1/oi2os7UVqYFXIfmRpHYWociWwBzWQWbSZf93qI6J+3exd2b92CemURhUyE8clxROOj6GXz6Co0KYt0Jq+gDYa3ENQpSMVNyBMsR02kMbewiFa7o/42OlLUDX+SgVqEcJo4EIRxMt3QBLutUCPVeKLbqqDJcKRyBdUKE6xr8mokcqg1qczoYSybQTZtgU4swWZ7mVfrcuBKn0KVZXvQGvuj9UuoBcEdjDGzAr8aYB66gqFOpdoXMDrY5nqv92Id/G4TvT6otb91E8B4Fugnd+5zjAb21z68h+WA0lqA322xwBi93BxcUn9kkJBTvEoBC4LqEFE+h0xhBHmC1hxLbrMqH5ai1flVEsKz/2lSnw4NwBg+j88pPtHihVPl2iKDU/QKMpv3IuE6gSvhUocJyrUKOrWyQVeqbUolLO7cjvriPDK5IgprHoPs8gg0IgAAIABJREFU5Hok0gHaqSoaiQpqtRraCxW0d5dRXVhEuVZFOp/D6pkZTI2NIkPb4FbTBdfUEARZTGzYiNbMOpSoBOt0kG7TBoF9a2AVY8WA7M0C3EgYK1Xj4+7lxzZ9d4tJ/ef2zFsKDC7a+Ley427qVN/3+j6JNmZ531Dz3iT4kxXGQHm47AYE1ExpqfNb8NWHxHl1o9x5l3lXmxrNVKsDFta2y3HZeV/dp7HYA1d3fvR78GAD9hcc+FMpULV4ZsBV5cKxStyVEXMMcCCEFeM+AI7nWwy7HXDl+aclA6dCNOsCjh1dA/sCrrQWMJBnvsFODeZsBRxS017IulnDq7WPwSuWZ5uSU36mOhZcYLAFJPlgOo9UAU5nr6DzWeOPAVf0qI7l4ehr/gh/TYXbEAyjfzFDlBiWxeCbBKEJy+3bDXRdgJiUfCznHwhwMh9HF6ZGxasr+bZrhesH2jFeV9w1cAU0ejAiMvAqCxaNk4SrhK1ZJAhc6SOaDlWSTpuBXjLjAsO42NgWPCVMbTdrGsepTm1JodpAjZYh1YoCphis1Wp30eh00aI/a7spKEsVLBfXCGZrNULLChotAlqDrqyQ4LHkOELgGqZ65n8aUQlKH1SGRoXIZ/IY4RhSKMrLlcA1lxtHliX06SySURFJ2gxEWVn5aAFGi6l9H1F/P8A7E+8ZayX6BlwZnqbm5TY1qmgTuDZrKDcrqDWraBC0MpSI+9sso15fQL22iJaAKxPjpYuWdYAWAdVFfPk/bSQCpNPcH3rOjiLKTCDKjCIK04gyZp2QSubRTTIIzFSnOhfY5xmg1Kmh3aZ9Q1WwjWppU+86BTsdSjimE7iG44gykwgzY4KvqWgESXq70n4hyOi6HihcLNJ2WX834OrXZPyVzG5VzHYgtl1xiw3LRgkFRNr9nd2fDljvOODq71e1ze7LA1ezWrGHt4gaMGBfrheIr8v9LfDX4v4i5oqLwMC13MamPwy47gm2PhSAXfnJtqDnrxGmcLWMOufBrPBWqxYxuG4L2PSAphd6t1VFr1lFu7lkdgLNiq65pqQnkG+h02igXmvIN9nCBump31PgJY97Kj2KVIbnjQHXfY8bAtc995DhT4ctMGyBR6sFhsD10Wrp4ecMW2DYAn9UC3By478MhUrPscLTb2D67OaHD9y/GT875xwllR5+xJNxyKGHPsTnOygU8ySDrR7tUi22Y9t23HLjzQKuGzZuxMyaGWTzLE0PVMYYoyXnUSqUIDDaB06qNDVxqJsP0RbBl/+7n69QVPShqU0OBOOk/5G2zEqBnQI33jk3afD/1sTUEjO0nVJiKYRoQOnKyQzLYakg9IpF7ZSbxDqQe9ZZP8Cvf/0/eMHxJ+DYY4+DVSbaNtx864343Of+FWvXrsU73vE2rN97o4MplvrOMKG//uAH8ZtrrsFb3no63vbWt6KYp8rIgCtv6Hfv2Iw7r70MtQduQx4NZDIZZIurkSlOa9KUoqKqXkJ5cQ4LiwtIhimMTU9ia6mF++dqKBRGcPDGtZjKBEjWa1ic3YVd2x9Ao7yEkdERjK9ZjXRxBF2qWumXJ1+8LFKpCOk0veEIXS05mypYdr1//dI3MDu3gCOe+Hic+MLnqsSXgFWeYgQlDrgSPFDJpAAHHRuqJxkIwQCIOmoVlqWWUa9SUdTE1bfei6tu2YR9V0/gqMduwKrxkbgEVCphBeBYSTwfPa8W9EpYX4KtMu1+/4+TgB1Ykj2EUsZd6XKcSO8B2kDIx8BEzQPXGMy68nOTv/Y/09sLWDf0avT+VDBWRnt1noebLsDN+rgDw87r0BTXNpGS12uCpate0VpErlhUKX6K4Dyw8lGCciWrK/Gcz11Ke8C0bLNpkG5VYKKfKC0Oxzbyfd+foD7Yw/lUaqLXIYCpoSXgWkG7zu91VBcXUJrbjVS7hdGJSWRXbURyZJrmleh1K6i1lpRy3lysoT1fRnlxCa1eDyMz9HmdQTETIdntyPdxYamMUrmOYnESq/Y9AJXRMZQILNFDpJRzHss9qa9i+VO8NKWWlb2ATf+l3IxJlfWLuOcIJnrguHLZxzpG317ElSZ7P2kl2pvNhSln+x7DBtMIvxxAHVCoWhiSg6wqb7cFBV9SbhYDVv5uk3i/BW4i72irByem+nV9czB53O3/4HkymFY+cPVwfcMvXNEKhFYTff9jQVA34stXVcDV2pa+zlK42kjr2kxaaetjgvgWamYLXoRIpnA14Np/KHlbsNXCsny5uM6xQYWne24errZQIx9X9XcPu13pvtR11p5Su7pyc19ObYFVNBAgcDUwa2Dc7ZGC6gg5qHI1QAIGZ3X4MJUry3+pSpTnsfqfWanI7oCf7Y6LxSY6D1anunWE113ZXD8QcHXAaLBb+mtpvBjkrlUK2aJSlostVLhmkQwNuAVhWpUXPdrQpAhc7dhSuSvVqoArQWtNinQ+7wi4NlD2qk+pYc1GoNlsGZT1wLVOSwFWNVRQa1TQoHq0WRHIlcK1Qy/tDoIkgaspWzNUt0b0Q00rCIvAtZArIJ8rIqfvY8hlx5Bl+XyQRzJTRDI3goBqUbevvi/rFI7vMQj8LdldC4KywOkZbHXnooAr4RYtBZo1VFoV1KnwbdTQatr+t5plNBq0SFhCq+UUrgpTs6scAb11QfNc5RevW7yeplMs/S8iE00iG40izKTtQbVxIo9ewqA3ByV5d7P/twj0qfAncK2gzVJz9SceJ6diDxKC6KmQlgITiLITCLPjCKMxBFS5ZvKyXWB5OY97msCVitiA/c0sRvrA1cFBN/bp/PHI09+erYCusoRiu3YSaMvn24fuDdjv8Pom5fugwpVqYAu4M6W3q1gavO9bYfsS38cNWge4+0x/OgzC0EEhQv9PXDXDHu6AtUAUf751oD8auA5sewyzPXB1iwMawfmZTt3K8UPAleMG1a2Eq80K2s0S2vWSgGu3SeBqi7EEtfSRZmhWk5YCWgChp363D1zDUQSZMQFX+ubv8/ShpcAfNfka/tGwBYYt8LC1wBC4PmxNOXyjYQsMW+CRaIFWuw8CnJFADAaW80kXQKQ7/h4uu+RSvObVJ2HN2rX46Mc/gRe9+ARPDQY2s+/V6m9ebb7iMJC70b7g/PPxuc9+FvNz83jMYx+DDRs2YO26dVjNUuDRMYyOj2N8fExwd5RejFTS+NtpV9ZnmldOtBnG1MUN1/8GpVIZTz7yaERRZEgghmEOpnpQ4MCJnwdIYeKVrwNKQ8GOAQWX92l0EcUOOBnwVaq25v4GCawk1gFXF/4ir0hXRsyP++QnPowvf+lz+Kd//gpe/JJXIp1OqDSSk5errroC7/vLd2PTpvtw+ulvxfvf9z5MjI8LqDSaLVx48UV4++mnY+PeG/Gxj30MTzv2achEaakIJZlBCrVaFQ/ceQNmb/oVUotblNycKU4gV2RSc8YmjCz7bDSxOLcbtdIicvkczrnyFvz0ilvwlCcciDef+Cysn5lSWzaqVcxu34zZbZv1EZOrZzA2MS2PT6qcEpyEhZGsBdIh048zporipDwdodHq4hWnvRO/vOJqnP76U/CPH/2gKxm2ECrpnAlYqWalCoe2AQRihAxS35nylUCCylcqruu1qhLov3LWhTjzBxfi6Y/fF6e/8GjsvWrMSng5MWGppvN55XcFnyzztXQ+dAILzipj4Nj7oCD1YgFOp1x2fp+us1kv94sEXgTjwbzzpPNzTZ2F+j8PnPqqblNEmu1APPmPzzI7Lw3GWsBQv3zdWVi44CH5VcbhbbYIQJBEBWuOiq/CCLI5TqZZMmo+jFSx6rsWPwioCVXS+rfgq1SvXiHpobO3SDCFtvkr+mAiUyayfJEWAlIxC8YQQNBbrooGvRxrVXQaNTTrdVSXllCvlBUkQ+CanpxGtzhinr1UtpYW5dtaozfrUhXlSgXIZzGxcT3Gp1YhR0uLZgPlxUXMzS2iVu9g1er1WLXPvihHBZS7SRC5hp0eUjxpeSYkTS1pXzG2Hpgsu2Wg+Li6Ec6nl4k0u78bgK3WH5bbuJgnquEBW0JyYNV9ui8TJ6DjApQWeFxgHgGePDWt7tjBVANDpn4yFaYHrbHlgC+zjYNX+t6t/Fj1M7eI5Sf3tjmEeg48uW32YGPw+jQIJvz7WVP1qZU3ePEl9fxAgk8ppZ0vqy8n1tjkzq8+oHV93fm8mt2GAVZrZ/Y5B1UVFNdSeJb1RbPWiIHrwIKJqVpdGzpPU+9rquAsV1JPmKWFG4ZL0YnVB5pJ4Wigy6As1a18yvGewJWVCV4Jayo8W6zgIghV3nwQrnJso/LMlQRT2UpFoqwGnIWKK6OW+tYFBQk4SX1rtgcWYe77hlNva0GJx9IPcAOHRvveX0TU9UzKOgddfb+ipYDG9RApqRxZwp52wJW2MQaXCMplEcASe9oISNlK2FrX/tYbTVQbtIipmf0AX0vgSthDhXurjkbDVK3VGsPurDS/LqUeqx7YJhYUROCaThK6MigrqcCsbBQgE4TIcpzL5pCJcshlishmCV1HkMuOIpMpIgxyAq6J3KgBV8FDpy7XhcDayoZphmc532kq9bst7SsXpcxWIoEkQRerQejjSu/apkHiJmGrwCe/V9EkcG0smcK1Z5YCZpvk+6G1I62eJEJNptTWYZBFOl1EJjOBbMjy/wyCLAPMQiQIW3u8pls/5PWTC2y8RnYIWpslfV67XRVwVcWDt3Zid2FVCIFrZhxRbhJRZhxhZhzpaFSWC7SXCeV5y8VUhpE54Cq7HlofeIVr/8LHZ1Lic9GGbTiwHq4FeP174J5RvuL9YMr+dc4tXLHSyqlL1eP99dp7WXuLqBXA1S6ky6umllueuEqMwTvZAWuZwXFOvv0xie9fK/xrDLi6wcRZqAywXbdQP7jSMfjuK56vtHexIUXnsCwFpMq3DAZTMze0YMPxA7Tq8ZYCPO60FGiU0KWlAH/ORR15vxK48h6QFUVNLXr4Shj26xSV3xmCd/ofsw+ksHFoKfA7DtrwV8MWGLbAo9ECQ+D6aLTy8DOGLTBsgT+6BZYpXE1cF3/171PdzNtNmAkPf37uuXj5S0/Acc98Fv7ty1/F3hs37mEb/I2rr+2PGUS/lB/Ar6/4Fb725S/j6quuklKTKhYqJmdmZjA+PoHJST4mkS8U8K73vhcb9t5HAQ0S7nkVmIdOAB7YsgXve++7Mbd7N154wkvw7Oc9DwcdfIhu8oWndMNvwRfyYhsErgOJ3YOKLf4Z/fcWS2X85tprsWnTJnmgjk9MYNX0akxPT6NQLArmeZtBzQGtAlzAlYpO6lQEBgZD7TW37+LTn/gIvvKlf8V/fO8XOOzJxyAIEgrQSHNXu2389Oz/woc/8kG0Wi184czP4cSXnKBJ4JZtO/CBD30QV199tWDrKae8pu/AoAA0A4icUC3N7cLum69A/Z5r5ZeazGSxdbGCmzZtl3LrSQcfgPUz06iXFrG0c7sA7PcvvQ7fvvA3OPm5x+BPX/18TE9PoEO7h24b1aXdAq6l+QVkcwWsmp5BsTDCtBJ0OfEL0khz8hpmEFDtGhDGsvQ0QruTwJnf+Db+6u8+g2c99Wic/Y1/c0o7m3wJujqvUSm6lChuv+MEI8FJLkNkqNChgpKPdgubtmzFp//9h/jJpdfgbS89Fq96+uPlXyp/v2RCqgz6zvFYBQIVznePPUKmuA6AeVDhy24d5B/Mkhu0BpCX38DcKV5YGIT0TqVqiwM+VdjpvQeB60A8cexaZ0lw7jxzKkiFUXkbDW9Z4eCr80WVuokKJvm0etsOZuwEyGZyKBTGkCkWBMdTKhUmSKVHo8FVqtkshZ0wgT+j6tVAjoUE2Ze2U2pC245ewqclE3ZZqI0ZhND2gUpmzqi76odUfDEcq1ErCbgamGkpHK1eIRRoI5fJoDA6CowX0M5nxZDCxSqS80toVipYqlaxWKqg3ukgOz2F8X3XozA2obCsdrWO+V2zmNu9iESQxV4b9sP4mr1QSkYot7iGlESmAwQOWHeTLXQTDCYyCLCSq8p7OfZldSoup3CV6jVpR18jZ+xJ6sdXA+Px7x3Y8STT9Js8rg7YEuAIy3Eg8MePCkoeApayez9XG9ViGZ4CcxxwVXcx+NdXQbrt00Z6X0Ab62NgGiu8XSmre+1gvbA0aw6i+L6wErgO9lx7Td+7VeOykwbHClU3npsli+/P/WCtQejqPVy1KCG/R/Y7A1QeuCrFnsC17YErF8D4M9dnY4W4RXzZFjo3cacEVvm+1KT9kD0CTfm5ws4Hnic2eNG9uN/mVmdtilhCMOrzbaHCvCd1BSBw5VhGGEdAojJ5Pghe+W+nfGWpMCGK/K1tEYkeyrGthMCL2UiYIn0Argrms4+YqtmA/MD1PR5eHEZ3sFX9ke9rF0sLBVPAUmhqSAdcWb3Q0/jOz7U3IyhvU1XPMCx6rjrYyudU0BGs0lZAvq4euHYN0Aq4NuuyD6g3qqjReqBWRl0K14oUsFxMkee3YH1bQX0EfrxuhumEFK7ZdEb+rVE2iyii92kemSgv4JrPjMmvOp32CtdRBGlaCpgPqAUwOb9eX56vsdUFrjk1oeyE2DY6Xw24Wvk2YWsNjVbZWSlQxcxrVxMdBhi1PHCtotut67rndaD+cMiNXb7FPN0dcE1lEdLDNZpAJhrTNTaVDRGkQiQQodeLBPd518G2J3Al7OWiVqe5iFaD7VdVeJkpvH2/pxA7kF9rOkvgOoUMv2cnkM6MIp0pIogsqCskbA0zAq5cWFXFiBZEuQ9+sdLu+/yCp8Yyd68pyGork/bh3pqEl8c2dM9k3srmWRxXhjhg2weuzrd1wFbF23nY+TXwNbj6769dKxSu/bqv5X+6/F/m26+tj6/7y+GpBdAOrLYue+0eQrJ+18cNBmjJ7mogMMsBV7+oJf9WWggRpBK6Og9Xqlm7rTJaDbMUkIcrbQZoPeCUse12C40GYSuvywZcpXAl2I0ipGkvkZ1GNstwNgLX1/2urR7+btgCwxYYtsAj3gJD4PqIN/HwA4YtMGyB/0sL9IGreZAKAyy7P11xswroZuzHZ/0Qbz3tTXjFK1+FL375Kwop2tOXsMSAmiBWbbgbZv5NuVzG3XfdiXvuvlsepNu3bsWWLZuxc/sOLC4uYmFhAbO7ZnUj/8tfXY6DD3mcK9vs8y0vKKMq7d777sVfvPvd+NXllwuqPeu5z8XLX3kSnveCF0jhYhDEEp5t6imjyWWbbx5gmt7EPycquv6GG/EPf/d3uOyyyzAxMYGJyUmsXj2DVatWyS+Sil9+32uv9Vgzs05liwQpbFubPBhsNdGbU2o4BdynqHD94r/iWz+4AEc8+WhN7LdsvgeXX3KBBFJUw3z961/FXXffhZe86EV49rOfpWnKA1u24gtf/CLWrFmDN73pTcjnC5rA8Ib40EMOxZMOe5LtAxUhrQYqm27C/PWXorIwh3YCuOSGO/Glsy9HoVjAe17/UhzzpIPko1me3YXywgJ+9Mvr8J1LrsPJzz4Kp7/y2ZicmlDppObtrRqW5mcxu2MHWvUmJkbHMTU5jSBXQJdJ9skAQchJGUtOmQSdtQl5MhJ0uPnOe/DUE0/B6ukpXHrWtzCzatqF8JgoTJMZKdYcGFGIjmEl+rsSRKgcXRDbYMolv74WH//id/R37z/1eBzxmHWY3z2Her2qVN10YBMVwgipJAkrlPBtZdfWVA46EaKkDIj+5JfX6/X7rZvGQRvXmEWBU+IJBDuY+iBBjdTOBAB8b3fMB7TSVgbofPYEYjlJ892uHzrU53aDJeeWBh/bDejtTenHFHaCGZVWy0aAn0HInEaUjaReLuQYulJAKgqlujNFFJWsTCI34GpKVh4zKyWmpYAHrm7VQ/3al4ALJvLzpfyi0sbAFxcaOKkTbJW3ZkdhVfSMYyAaj0+jSk85llJbaSMtIpr1hkJiCrkcsoU8esUsGlGg3yfmSgiXKug1W1ioVTBXrqCXTmN6w3qMrV+LMF8AbaMbS2XMbtuBUqmG0VUzWL/P/siOTGKpF6DcYL8Bwg6QlmNFDx0BV5Zte7VujEd9r3TH0s+4TdDoJ7wq443tRwyherBgimXn8ywoQZWjV9CZirAvljYo5sOxpMTWlw+Bc4BPZeyGs02d6u0CTG3nPQ37wNV0lcZPBwCr22Y/9plo1n2mU83GsNUBNU38tXgweK2Qhs2dwH4sXa6i9GYxPnyoP9B6Swoq8/wigq+M8KDbDaI8uHGQllkDSNXv+iAXajxUVdK8bDVYaWCl7mYnQGW2D93qV2DorHeeiRov5ONK4Oq8NQVMXYCWgKsFyalVda54/02nInUKV0XJ+VAfn3KvpnFhXi2CYSogDbhK0cqHflbX7+TPKOBqin+DrQMKVMYFSsHK/uFK033wmitVt9/3Va4xdtUTg+i2FMhts/3SMZaCNomuLFloKcKFNVO4anHGBTraIM37CgtGlKqYlgmEyU37TrjDBcRmq4km/Vrp90p/eJ7/HQJCQp+6fF+paGXgVL1GdaupRalw5YINF3SkmO9xMceCs1LJnqpEMmGAXBghQ0CYoSo0I79W/jubHUE+O4ZMpoB0VEAqM4JkbkwKV0Jr2UhQUcoxT17IBM/OukK+0zxWBsNVwaJT0517PEZUuNKztVU14NqqoaPja6pYlvcTuDYbVJwSuDaknF2mGlc4VA9t+RabpYAAdyqLKE3gOo5MSNVhVsA1JeCaQZfAVQty7OtWGk7lopStjUU0GwRvFdsmBSPZuaUuyeNK2wCm0eemkM05W4HMOIJsUZYCBlwziKIMokzWgCsrRqQ2dYjeDQnyw/ehVtYx7Dq7DLg6A31uhcJHTeHqLQY4Zvpt1BA6oHC1ZjeFp84Fo7vWXiuB67I7vQdDT9k+rXhN/5/9MW5QqfpQHqwrgev/5m/2+NFORRt/emyhbfcyZPzW8mxQsxToOA/XJO+TfGgW+1ir4oBrScGUHQJXQlmFqrnzkYudPPd4fRZw5SJiEgGBK719c9PIsRomSGLDU1/7kK01/MWwBYYtMGyBR6MFhsD10Wjl4WcMW2DYAn90C7RkBWcwwae//r43W1oq4Vv/+Q188owz8Na3vQ1/89GPP+SfeODq4YM0WH1G0VfUuoAS3viXSyVB1107GOC0KOi6e3a31Kin/skbMD42bi5+LFl0KqQkYY52pYt6u43fXvtbXHzRxfjxWT/CLTfdhAMPOgivOfX1OPWNb8TY2Lh5wLpKT+OqRktiaOCfO4ji1U6333E7fnL22bjuuuuwc+cubde27dsxNzcnq4Op6WkDruvWYc2atdh7733w7Gc/E4957AEKNrE0YANsjpSZd2yih4999KP4/OfPxI9/cj6OfPJRUmNeeNH5ePvb3hLDi3qthlK5JNhLCMUb/XqjoTaipxYDt/zX1NQUTjvtNLz73e+K4RB9ASv334pd1/8PyvM70Um0cc3t9+OLP/4fTZT//E0n4imHH4QeFYeLZSzt2o0fXXINvnXxtXjFcU/E6S9/FiZXT6MbcEJP0NJV2vLC7G4szc4iQ2uBySnk2MaEq4Sa6TTSDFUhcI1ympxzQtdNpLFQruH4U9+OezZvwWfP+BBOPP65qFONuFTCztndetDi4JDH7o9DH3tAHJqjEmNO0hsEEC0BFCqkyuUSvn32efjsN3+IQ/fbgBcd+0QFqty/bQcO2GsKTz10b6QTPVx5y706BodunMH0KNVNpuxU+JP3zVMIinWSZqeHl3/wi6g2WvjTlx+Hlx73RKQ5y3GLFN631GZqLhSk18OuxTIuvOY25KMQL3rK4/qTPz8RjSdJ5r0mIO/9Kd1rLOXdewJraul84ZzBgON3XhTrwQ3LdZl0rgmYzu80UukssvkCCoW8KVRo/5Bi8BX9daliNcWkgpkcdKXqld6MIuyuNNl8Kh1elG8xQ+Es7EzqQgETfj7tIBwE61nJb2rASqBDr7hyWapWHksqv7w3c6PZRLVKj8a2tpWBcfyOKI1qt4tKaQnd+UVkqi0kOh3sblWxu1VHbnRMKvjRVVPa7latger8AmYf2IZau4fV++2L1Rv3QRgV0OilUBP77SDo9JBk4B0XN5KErg7uOaDX17n6MXMAnttL45ApUd5lfs/qsaZada/luyify5UPm4p1eamr9SXn9+kggle5eu9V9lcCPOkxnVrRIKq9n/ownwmUeaWlU7sO2AJ4yB9bHDjVawxsHSHxnqQevBq0HUQSHt2thNTWboPrWPa3Vm0QL0bEMHpA0Wonmr54PhiRcX/jFK06f+SnSahq6eayImHfJAyTCt7AP0Gut3qxxRxvv+GPcj/wzC++qXQ3VpK6IC2VUBOIE8i5BQmj1KZ2dCpSG+Ntec8AqMEh+5m7FKj026AwzwOOawQgLPlm6I0pIg3u8efmb0vgagtEZn/SVyr7z7ZFJAfhBc89hO8DV29poWPj+qThqpT2I16I8n4SPP8Jl6WEd+F53n5E44h5DmvXHHDlgli3S2hsKl6pXWkzQMjTbqEtSGR2ArQg4HOBWD2cyrVeQbPG4CmCQqdwVXuYj6pXz8sDnH6uQULWOlEUIiJoJSSk32zA5xEy0SjyVG9mGJRF2DqCZH4cQTqHJMdLJcCn9dAilIC6eYxaACGPU13BQxz/VMHizwUeN4VmVdBs0qO1JM9U7q9CuFR1UVOAUYvws1VFp2uLTcnu8lJ1BXLy85zClf7aqWTOAddRZNOjUp0mshzLI9kJtLv8bkp5taWAK31jK2g2FtGql+1507ZJ++SD7HhMw4IsBQhbM/RxzU0gnR1DkCsizBQstEuLqYSuWYPUVMYKBnpNdNz1bJHTWTT40WLPwDURn946T11wloHXvq8+28IrXNVtHWA1SN4PArRha3AxqD9WrQSlZt2w8iteinjQb/zf/2+A654+6/fda/vBwe+2txTyAFsqXp6GcUDYAHCDmfldAAAgAElEQVSVpYBZkpjC1QKzaCFAO4F2fUle6R648trM67VU53sArvTpULVShqFZ08jnDbiuf8pr/ne7MXzVsAWGLTBsgUeoBYbA9RFq2OHbDltg2AIPTwsYcI3nfIKug1+cqC7Mz2PXzp3xj3fPz+G73/pPnHP22fiTN74RJ7/GVrj5lwximpqymzFN9l0YlffFE9f0H+HugX3gVezp5X4vdULX2wD4T7B/62abSjB3Y8+ScSoMhTGZFNxLolyp4uKLLsEP/ut7OP+/z8URRx6Fr3/nO/KFlZJDFWw28TVawrmwbZQmAlILOMFSjxqfjpQoiwvz2L17DrO75zA3N48dO3di+7Zt2Lp1O+69ZxM2b34AW7duQ6lcwfj4OD5xxl/jhBc9H9lMRlkvlnptEzd9Ng1Jkwmc8bd/hy988cv42dnn4Jgjj9Kk4dzzfo5XvPokPPd5z8UznvXseC5H5QGh78/P/W8873nPxTHHHBMfOU5Wb7n5Zlzwi1/gHW9/K9773ncpyZkT2lZ5EdVNd6N83+3otpYQhF1s2T2HL5z1K9x032782Wkvw/HPfDICAux6C+Wd8/jBBb/C135xBZ5+6EYc/5THA9ksmiyiTSWxftU41q+dQrLdQmXHDnRKSwK/LOUOMgUpo668434rRwvSCtGiIqrR7YH+wdVmC1/8zx/i6htvweGPOwRHPOEQ1GoNWTfsmpvH7rl5WQC88VUvxzve8Fo77irl7uKBLdvws19chNvvukfwhQqparWKm26/GzfecS+mxkcwVsxhYamCSq2OU55/JN728mNx133bcOZ/XSLYe/Deq3HkY9bhmIM2YGZiREptKpoIRfifQttSCexarODF7/sCdsyX8INPnIbDD9xo5bU6IqZ4sm5rKwf8r9nu4IJrbsMnv/nfWD1WwIdOfQGefODe8YScPdChMHcCLgeu/u2sdN0LomMzjNjTNQatrv9TzdRmmBhLCnttldcy/CqVYRgWvZDziDKcsJuVQi/JSTr9F80CoqeyZ0IZghSmUEcC0d7D2O+1cJdT+LY7XanVWEZL+EnYKuBKVZtKYQ2EEbameK5SvUePxkoF1aVFNCoVlXsrGTzFM62nMJ1avS4BI4O8aDPCCT4n3aVqFeWlRaQqdWRqVMM2sLvbQCmXxOSaddh77QYURopot3soLyxhYftO7H5gOzqpAJP774uRtTMI5CdMSBCxGRgxhKTUTQk0E2m0qQ7UTtrx1WR/sPR0kLBaYzgAzxYy5aEHYL6tPDW0sTEp4Cowx3HBvYc0hW5IMhg7oFplya65nGrBwOwBzGfS+78KyBI6eA2rFqY8SLM4wFg1K0DnbAhi21an5vR2LTHEdWDPVyzEyll2+344jKms+qrW5SneLpDLj7c6Y6x0P97nGL4OAtfBq5L5s7K9zcZj0IvVKadpFUAARsDn4GofujqLApXL+0AerzoeuBoK4HF7baFBwVmyE3DhPILYLDd3fqmy3nDerFzg8MeGP/c2JQ54W3m+BzlOKe8sKgSKqThkyBHPIUJWB1ylpPSAUcFZVI0PKKslTvWrhL7/DQBX7YuVyhuEt+cG472S2Y6dwrFi5bSpO816wgWDKSDKICTHCbNm4ThhY4WBex4mN64JbJs6V4tkVM/JP5QVCjxWbYHBdpuw1aA4QWyz00KzTS9XA62tWg1NeaFW0GYQEAEuVXwElVTPJ2hX0pKaPhUkEEYB0iG9TSPzHU2FUmPyepQJR5DLmHqTgVAJAdcxBOkiUqBaNIUU1Z60WpHinyX6tk9mY8D9YLBXTeOfQgMVpNcFOP5SQahArEV02otod2ou8IxYj5YqDDMqCcrST7XTM+DKBQOXPegUnuS7zrKAMDEVIpXMI0wVtXCUTTPoqwBkGWTG6hFa9hC4su/ZghgXrmgp0GjQ2mAJbQJXgV4PXPuWPVIuhwWEmTFkM+MOuI4jRX9bAdciojDnLAXo4WoKV1u0pOLSlLJ2/nhXIwOhrn4kvg72oStv9hykt7UE3Y96uyBpwD15dMOtWx/TMfHnE4ErH4OQdU/AdZlvqx3UwbUwNxA8NGyNRwp3DdzTHXlf4Tro2+0u98vMXPf01yte52wZrP1YoWUDdjJFRbF5Qeuy4TxcOW7QUkDnAq2XWgZbDbiW0a6VzFagWQV6VLhyAYDnXx+40hufSnPtR5ASXE9lGJo1pUqqIJ3C+qNPfuiNH/5m2ALDFhi2wKPQAkPg+ig08vAjhi0wbIE/vgU8cDVvTGpClgPXWq2Giy+6AF/793+PFUYMt7jrrjuxY/sO7H/AAdh7773jDdhn3/1w0smn4LDDDreJiQBof/seDFwTSpvla2LRp6OcAqIORHh9gt3+2o2x7skTFsKTcpNj+0QCG75hUmV4d9x+B372k7Ox9z774GUnneQgiO0nsYSbjprVnT7AO8NaOIbKHFkGSL+r2qJCTdouMVvpvp0OatUqdu2cxaZN92Pblq3Ytm07tu3YISh40itPxGFPPFQKV4JWqSiTgZQ7Z/30PCxWytqWq6/5LW666Wa89IQTsGZmRhP9vfZaiw99+CP4wAc/gL94/18KkrGslSmy3//e9/HRv/kI/vojf423vOUt2o5Ou6PgqJ/99Gf40If+Cqec9DK8/pSXqVybpZm9egXJpUWka2WEQRuZLDSZ/cKPLsd3Lrge737DCXjjK56LXDqtAKLrrrsT3//FZbjoutswns9gaqwoWMr04FQqgdUTo9hvwxo876hDcPB0Ad3SgtosyheRyY+o/PyDXzoLd26ZdUDbJutMoebEmu+zdccuLCyV7HgkEigW8lg1NYGxkRFMjI3igH32xvHPOg7PO+5Yp+Kzst877r4Xn/6XL+Ds8y7C2EgRQZBCpVrF7vlFrF+7GocdfADWrZrAaCGDsUIGj9tvLR6//wzuvHcLvnf+VfjFlbdg6655rJko4kn7rcGxh27EUw7eB5NjBR0rglf69lIheNum7Tj1k99EvdHGxWe+B9OjRdepnQrSp5vrnwY6CCGvvX0z/vYb5+KuLbN49mGPwYdOfT72mh5354aD+14I6NKY+2FNnrr1RZFuquXYnlOzuYUBqXMUBkSIQZ/HtkBiJkwjkysgXRhHQP89whHnvyrPSYXdMOSGzy0Qi6A8QdVeEFgIS9JsMUyh2VcD8nSTP7FUeTTda9L7It4GlRILuDLRu62HpXc30aFvY6WMemlJXq0830NuWyKBRpu+jg20ux2BkWyhiBwXcZIJNGp1lCoMfmkiw3lgpaFgrcVUF8m1k5hZvwEz49NSnFMtvXvnLuy8fwuWds0jLBRQ2HstgtERyUuTyQyy2YKUs1EYSLXMxPd2KoM21b5ucmtjWX/S3PcV7YecCf65I8unZifo1M7u703d6UKxelw0ovWAQVUt/ojZuvd0FhUS2jrVJN90EHR7qwHzA7UycClaY6NhD2tdSI1UYM42wgcnOfhmS0x92BqjEe9g4ZcH3Pab8rU/ZvYtFGyh6qFUZfbzPmR19q0xPFQTalx3/X/FAp21sVlvyHfQB2MJjLNU2/m0ErhSuSdlpQsvdIo52Qh4Ru6BiSwvPPd1VxjnwUi4IeCq88aea7xy55HOFfmaKh3LVKw6BuxjhHQGR7zy2BSvK4CrAz6Ka6PnMa04pHClEpQKVwbfmCJUITfOr9bsTNzCgA8fcm+tQ0xPFAc/LfjKgS+3PUqO9+pn1z/tm1knmKLa9kuhTQLM9A12Klddk7g4w58FspuxVuRipo0ZUu474EpIyaoDquns+Bio1NhF6xPtt6mSqRptd9todWg5wICpquxHqMqkIpSBWYTSslggcKW6mVYgWoDtCJCn00lVWfigqSBpQV9BMkAUFpGNTL1JkJTIeuA6giCR0VigB2ErF55osSIRoe9rBlypcGXwH71Gu6pIMODK622nznuGBbTbS/JolTKW/ZuLxV0qlgm9Kuh0quj2qEo0D2JvPSSFqldk26qwlfwjhyCVRxgUEIUFBGERvYieuhn5t3a6BK8MzmRpPj1xOwrNajbLaBC4ErbWzcfVFK4WxCZIymuCgOsoshkqXMeldk3lRpDK0VKAn0ngSv9WU7lSdSuFK+/AXHaYXdMNDvqFIa+mjleP/aipNukDV+2/A67c/vh+Ml7o0yhgw4V9kMaM+Dz1Cv2HULgOAlezKnCjt6Du8jvO+Jd7eDLoK7vy1w83cPU7a6zVWyN5OwU3dnEckULeKVw5VrRrgAeutOIgcK0bcCWARa8ldbiAqxSuZicg4MrzkS0dpKRwTUajCLOTssviYvheR7/6dzXP8HfDFhi2wLAFHvEWGALXR7yJhx8wbIFhC/xfWqBJkYy72fTA1cNXvm+lWsFPzz4bn/nMP8bKVAJXBlPxlnT9+g1Sj/gvlu6/9W3vwFOe+lRDtwOKhP4trLupdiDBVLBAo9XEzh07cOcdd2D7tq1YWmDZWwMjxSI2btyIww4/AqNjYwIyhrlM7Wg38D1suudu3L/pPhzz1GMRpDNSjRHmEorSJ5bqxSiX66tWHQjm9DBwQlPbMv5hC73KAupz21Ga24lKpYRmnd5nZSuDVBiWm1i5ZCyb2JuPIB+VSh275+cxPTmJQj7vUqEDKYEISJZKVZz24X/B5u27HNixKYXxN4MNbz3lJfjSd8/BU44+Ek855kgLR0kkFfhy80234uJLL8PTn/YUPOkJj1dZLCexVLPeedc9+NUVV+JlzzkGJx//VE2oqJyLgiQyqTSLJZFMdhGkCMKa+Pb5V+PzP/ofvPi4w3HCM4/Alp0LuPnOzXrctXmbJv6rxwvYe2YCa6fGkU6nsH2uhOvu2oq5pSoO3X89/vKkp+OQNQV5chLgZejxFUY486xf4rKb7jVfSnmnppBhiWcUoZDPCbDes3k7Lr/mJuy/z15475tOxsTEOIqFAkaKI2q/qckJFOhN65Ky2UKlchW/velW3HXvJhRyWSyVSzjnvAtx+ZXX4nUvPx6nnfQiTI3mkY+SyIdE6z15IbbqNWzaugs33L4Jl193Oy646mZs2TmPdZMjOOyAtTj+yANxxGM2IEe1kKPwv7zhLvzZ53+MmfE8vnfGaShmmQJtPp02cfP5yg6iOr1JvdnGub++EX/7zfPVT994/NF4+4lPk2+sqWH9RK9v6GHnjZ/8+TOrH3bF97FfO3DVY7q7KcKkDCPgZFJ0MqlS2kI2i0yuiEQmj04QaeKrdHWVA5v/Yo9hN1K/0a+V5dEuPIuKPfZXnmHuM2J/zDjUDKaCIWBggI0UeU2DDyr3NuAqb0KeV1ywYCI5/VlrZbRqVfRaVLca7OSiQbVO38OW2j/KZJDOZgVNuI/1Mr0bW0inAoSpJNqlKpbm59HOhRjbfyNWr12HQpjV55TmS9i25QHs2LwVyQ6wat0apGcm0IkCdJpd9NpUYxGoUK2X0O4TMKcCwl0qYKlwSwpS8zU6d6UmdYooDjL8lxuQNPl23qA+AMogOB+EgX0lKNV4eiiMidtgpc5UGcv/01lHGNyy0DIqvOSnR7Dq4Yu6goMNLqnbdyDpWX15gVSX5lMsv14fouXL2mOFq5vAu67Xh6oulMt7gbpfmIrNl+IPggqvbPM/szfsg9g+oHZXBJP5Cnq6BTEj1G5LXK83GZdBW1earSBCpzoUOFJInEG9ZcC1Q3hlXtoa6WXv0l9IUJUEx3VthwFdUnDzhvSPATsG5/FJSwHBb50r1rbeRkDgUgln/X23NjC1qb6cNYnGSHoIO4UuAQjHXg8WpeYUYCR0dXDZ9TelMzrg6hrRWeUQ6HOb7Vop4LrC11f7pna1IC/rMgZVvWWFtzIROJOHt6vU0BjBfTcfbI0jcd9wVzQffKYSZ7NDIFSWzzMhKcuZ6TVK0EqFazyemfKVoU/0GlXIU4Nwk96nNYVOadzhuMI2kaWEh689qf9oK2DQlD6z9Galqp02AQGioCh4FOUnBZKSmaJ5uEbj8kg1z16OB1SOZgRepfx1fa3XpRctA/4qZvfA/ug8tOWb2fDAdQ6dziLQIdzyNhDsvwSuJXQIXTs18P3Yp7WewIU7H7gZq4QlYbZwNuSQSjC4iPCziEQ6j15I6JlFr0cP1zS6vVB9XCCb0JWl4i3aMZTRrJcNujJEi+cKLQ5AKwbeEFHhykoIU7hGGQZmjclywXu40gdXwDWMdJ1PEcYRvCeAwCtc3aKMZca5RaGB8n5fIm+i+D5wtbUEW9xTX/C2H36pZlmlQX+g8gtcvL76cUbofw+WAn8McN3T2s//Drj663kf7NolZPm/93Qvv/I1flfM+YPXcjc+OcCstnLAVWFYHrhK5VpDV+cQQ7NK6DaqssRgn6P3sbcUoJ0P1eWdli3i85qTYIgrj3E4inR2QsA1TAdYNwSu/5cp2PBvhy0wbIGHoQWGwPVhaMThWwxbYNgCj1wLUOEa39AphMBPam2SS+Xa1q1bcccdt9uNeA+488478Jl/+keVy//l+z+A8fGJeAPps7jffvtjcnLSTZndxDhWjZryheVtpVIJ27ZtxX333YtN928SaOVnbd+6BfPz86hSxeb8G1etmsYTn3Q43nr66TjooIOlpJDyQyqdpFbj3/9n78GN11+HY459Gk4++XV43KGPcyFgblJt2CeelMp6j5MDJOTryUlBs17DTdf/FptuvR5H7T2Bxq770arMCyi1ORFm8rqnve5eWRMMTSi8iskLmmxCakImqtps8irAkkyi2WzjwmtvQ7nWEDw578rb8Ksb7sYbXnQU1q8aM3VHL4GPf/VcqRQJzzx+4Ec3W23UG03BS9742sTdNo5qFoaFnPKsJ+HNJxwtThkQtjLcIiqi3Usr/KzbriHZaeK8K2/GmT+6jJWMWDUxip1zS6g1Wthv/Ro8fv91mCkkMBolsNf0JPZaNYlslMZCrYnbt5XxzZ//Gtfedi9efMzB+KuTj0WeCe29JNKZCGEQYOtcCduXahZ0polcpFToXDaPbD6HTC6L2+/bhj/9+JkCp58/4y9x1BFPcMnbPvTFK4P7qdrm/KhEK8GWq377W3ziM/+K2dk5fPi9b8GLnvNUqYy4fyyXk7KIk3MBwTY6zRa2bt+F39x6Fy64+hac9+ubsXupjLe88Ci87tmHYaKQc2Ahge9fej0+/e0LcOSB6/Ev7zoR2SxVRH2VnNkKOKART/BMAbh7oYrP/fAyfPvCa3HQ3qvxsTe8EIc9doMdSyfrZok0IY8UijqOphI0GLS8XznTRnfOuVAReajKbEEQh+rOSKEwGeQ4SUpHaKdDdJwXIVV3BJhUbCEVoSdPXQvNUjmpfu7gibZHKwyC+vrOyRlVZPLKpILKFDU9pobzO/0nCVMEWqmacuCV8Iip45US6uWS4AnaDLmhswZL+BNoNBqo1GoCBJw4sx8xCZ0l2lS+JZodhIkkQu5Pp4OlhQU06nXkVk1iYv+NGJ+YQNDqojq3gNmtO7D1/vtRXiphr5kZbHzsfmiPZVHjedzsoNvsAa0OGu0mKt0GWom2/BqDBD0caaXAfmc2B1RQc3ssNInQyvi/ArLULH2fUK/SIwAy2OqAqxag7G/TvRbCXlNqMCkjBXWySIY5JEOW6GaRJOTJ5MwPORHJgsDMUHisvLWAAQkFAQoMGgDlISPqCwQwDfDpGCcDdBJUb/eVjza4m5e03t0P9l5c61W5gryuX7jFCKWqezuXmH3Y9cPKfA14POj8iJVkbk8G/Bn7wHUwjMsgaR/pkkpZWrw6oZLWGfBCiwFfkr8SuKpa25LPNVx64GpjJz2pCVw9ADUPGCr0ujpO3hvS1HquZF/J7GkdFwJ5JtrLikSl9/YQjB1QPFtzE5wNlH8oHMkuL9aXqDjjyUX1uKnWCV8J9qToFEwmJOmg27L994F7Ov5SCfsG82p4g+nmktC3vPAWAnqVu155Favffo232gl3HZO9gle7uvAttwggda8jQ94ugmMHx2F7WLCfACUXYmhJ4YErzxW/cOnOG4LZZrtuqlYq9Oh3SkUp/VNZlk9PW7aH2qjh1K6u3Nqdv1xYSgVZJBNU7HPxJI0wGEGUnUI6P4FEegyJqIBEfhzpaMKAa5oKV1YA5OR/LeAq726zspD6WNtE4Fq3oEItBNAWwCpKOo0FdFpz6HYWkOzUbDxUM/OY8bgSuJbQbVfkcWvXKke9uZhGhSo1hlq4sn5Du5euxqgsgiQXNotAmAPCLFKpHM2dHGwN0OmlbKFGtgK0m6mh2aaPK8FbBW1uI5XCBK6C34Rr3lJgFFkGZ2VoEUTgWkQqQzUtfc8JXC0Qk8pHLhgt83B1XcnDfN37uPPGn8SDwHXAG8N1ZS6QOuDqrq8+XHLlHXEMQp2VABfvtCCwYjwa/Ls/BrgOKmpt3cc++fd7uPrXLd/yPw64+oXWAeCq9RxrTT92mKVAAwk+NGbQw9UD10V0GiV0m7z+WmBWUipz9o8WCFypdCVs7ba7GjN5kxvQeigaRSqakKVAmE5h7VFDhevK/jj897AFhi3w6LbAELg+uu09/LRhCwxb4A9sASlc7Y7ROOKAGMmruEw9ZV+8mfvlpZfipFe+DEcddTS+/f0fKK30ob8ccDXZklP1JfDrK36FH/7gv3DbbbdhdpbhU7OY3bUL09OrsM9++2K/A/bHzOoZBUNtuu8+XHTRRYKwz3/e8/EP//T/Yc26tZrUKtCjl1DQ1ptOPQXnnXsuCsUijjrqGLz8Fa/CK096NfLFQixCU6GqJpQ9ed1x0snCYd5s1soV/Oaaa3Hm5z+HuQfuxZtfcBQOXJ1DmOoKTjH9vNHr4IY7HsA9W2YxPV7EXtNjWDM5opJ1ptB7NZjXqUrtE2sR3STAJ+n6kBtXfvr33/g5vnr2ZfjWGacJyBFDnH/lLXj7338LzznqEDz98EPcBLUrpcr1d2zGhVffimce/lgcdfA+5rtHUtLr4bb7tuPnV9yEN77waLzrVc+wMlh6fVE9l8qi1UuhXK5h0wMP4Lpb78bFv7kDv755E0q1OtZNjeOox+2PI59wEA4+YCPWTxeB2hyWdu0Q1Bkr5JHPZqVoaqRyuPTG+3HGl38oSPa9j5yCfaeK8puj/QE9vqgOZDkavf26VOaEIcJMHhmBpFBhXaVqA5/92o/w+W//FC98xtH4uw++EzOrp+UJSIBIWE1FEsve+2W5BgjZsWh98fXvfh+f/ufP40XPOQ4f+fN3YN3MhFK+OdlQiWm3g0a9hh07d0gVNVHMIZdO6fn923biVzfchZ9fcSNeetRBOPyAtQhFnUyt9aVzr8QXzvkfvPCoA/HRP3kesplIE9OO6h41zfFTOzveMWBKottN4Ma7t+IDX/oJts0t4cSnPg5/c+rxguSxx6ezxpC2z8R1Tvzq5WbmhedPRDtPXZqyrAQcdEsmkI4iZDJ5ZDMs+bTSWVo7dAgoqV6VpQChIduTx4agL9TxIUyRzJPlwkq9d2ODA64GtrgQYAo7TsYEfBQe00SXthXtuuCHIS0qZ6gaJBTjBK6p0JtaaRH1aln2HFwqCGi1waJGWmLU67IToIJc6lKee1S+KhcohUwqhTyDYQB5/JaWFpHN5TC11zoU1s8gzGTQLlUwt3krHrj7PszumsXE+Dged+ghmNmwDtUogXKnoYAshtOg3ZWattJpoEF1HBu5EwDtlMFkhTHRE9Sgx+ACFeGmuohAuaXdc7vZRna4vJep94hmd07Jcy/VbSKlxYCu7FGoLWsTjiBAR8pjLo7kEWTySEVFZPOjyBZZ5kslGZXKLuhQUIqqQfN+NdZlEDjVgwFXjZNJdKSUTRGRWuhRTD4c1Hcp5bEjgQOuHp6Zt69TZjq1pKFFB/cGLgReWWaqSqfmjkvpffWDgwfOv9SfO/JnHXBG8EDFtsupX52tACGRlKguxIjqfx0vpyyWB2RsK2DA1cRzdlWLIQ4PpevnTmgrawMB1wRT7w0g+/HH75fUnezFOnec6tNBVoPYtrIXA1p3PRVs9epif331Ymn1OXp8qh5cFQ2EiYSt5uFq8FUAttXWg2pYXxJu5SgWgtSH6d6QxLzKGcooL1fBcl/y7S0iHCyWbQB/Zz60psgdVLi6RUVvPSBPBh/qZzvlxy2H/NVX+JDvrwY6e87j6lX6dgx5PtlCBVWuLVYnsHSfcFPqVvO2tYcfj5oWPNWxpVV/zATKNfYZcJUtQipAQIVrNIFUbhzJYBSInMKVgJHAlWMlQW0qb8A1zeceuHLsI3DlNnEsY+hVW6CbftUJ2kCwIqa+gHZrHj0B17ruNYxrc0xpxMC1066i2/XXKrsZ831UulktLvjFW1YkZJBAFulkAamwgGSawDWHZJBHMpGVjytVrh1aLAlmE7pyAaguP9wWbRnoiUurJFkzELi2DLhy0S3KI8w6D1faCRC40nKBY1KYE3BlNQChqxSutBQQgGe/6spKQMtDWmS2MUgBc/xS+b/vHzYGWJ911UtaS7FxlNtOayiDiQ/2Qo1HBHeOsU97D9dY5fp7FK7a0kF4+hCWAoMK12UesHaz/KDb4Pg9dSIs3/b/DWy18Wn5+/rbAL+Q78dJXlP4pWsU/Z8FWetSuBK6KjSL5w0tJKhwbZTsZ236HVu1hS0Q0uuXQXW0y3B+ytwE3j+GaaQEXGkpkBdwXXPkSQ99+z/8zbAFhi0wbIFHoQWGwPVRaOThRwxbYNgCf3wL7Am4Dt7grSzFovrsp+f8BG857Y149cmn4Mz//99cie2gKmh5CRcnFvI3HCiFvvrqq/Dhv/4r3HDdddhv//3xhCc+CQcdcjA27rMRq1dPY9X0JIrFIlKJlAKqrr76anz6U5/Clge24lP/8E949etehyiX1S0up7utRgPXXXsNLrv0UvzH17+O++69G/vssy+Of/EJOP2df4p999tXaq/lIIHb1QJqS1javgm3XH8D/uOH5+K7PzkPB62fxF+c/EwctH4aUdpCQaZRBcAAACAASURBVHpBiM2zi/jaTy7DxdfcjkIuwlghi9F8BmumRrFxzST2WTuF/ddNYdXECNKCjH7SNHCr7oJW5APoJun0sP2Hr/0UXznrEnzv0+/E4Qftq0nZ+VfcgLd84qt4z+teiLe/6nlWpt3tolar46eX/Ab//O3z8KcnPQuvee6RToklCRwuuuZ2fPQrZ+PNLz0O7z7lBVbiavMZlGt13HjXZvzy2ltx/W33YtO2WexeLEvR2un28JrnPBmnvfQZ2LBxveB1kOihUprDzi0PoLK4iHw6hZGchV81ExFqvTRO/fiXcdumrfjPD5+MIx+7lyBWottFmE7L4w1BoGl2o8309xSCMEKUySIVRhbU1Evh7s3b8Bf/+FXcds8WvOmkF+F9p78WmWzOJvlJeqraQ2ox7x9ISIgkbr39Dnzqs5/H1b+5Hu9755vxhlNejjTZgAJIWHrL7x3s2jWLf/vWD3HtzbfhDSc+B889+gnIRylNNglt775/OyYLIThNZRATfUkJ2s788eX46nlX4aTjnoAPnPwMRJlQoEBRWUYlnUJVxgUGOQjzxJpSUjF/58Lf4B++ezEes9c0znjjC/HkAzfGwXJxCbAXKS+bWHqvTDdFlTrPAV6X66belWDJX4Qom0MmU5CvHr1oU1RDpgJ0aR0QhFYmLKDKdgzQSxPgMRCGk3grI+aGUxWlz5F8k76YPF/MX9DSxglQrQyRAEgApMVEdfpLOtjDCbfKtPmalhTk1XJZsJXnLI8PuTZVo3zfZr0h4NqgHyxBbIoess6Gg8/TaeQynNj3wPC+XTt2yipg9erVmFq7FsFIAa12G4uz89i2aTO2bN6CMJPF4570BOyz337qT3W0UWeqebcnGElmykl9vddBU+FnPfVf2hyoxFm+kvSyY4KzKVZN3ezCcbwJiFN06fC7FPo+oHPl6Cnnl8n0cL4PYbU8Lg2q6fOsiU0hKRNMQ5oEGlE+j/zIGAqjU8iP0lcxL6UqvZDpGSyQ6FCGzdPN39OYpwdhbsrO429IzFCBtt+Fzahs2vHY+HWentlrPESxq4+Nb7bQ4EGK/dvW2QaVqoPXK0vVNirnoPRAlYXZFXi9q22p9kWQkA/z0pTK1Z3nPiTLW7uYH6jZvHDxg1UDsbqV4FlgywK4LITL+cvqmmX92CtcLaTMK4Zd2JR+RkuBFcDVI3d5ofYVsX7v+TO/IOd/pk+Oy+9NUS4PVFokUM3qQrO4UOGfy9dVajTzq7VjQeDobBa4P/HnWyVHKkE/Wtcn3YXB1Lg+5MggOWEZgSstR0xZ2e8fcdCWlIve69Uv2g6o8rlzljvm8yHtOqyqF4Ny1kldOKAWj2zhQipYD5Y7LHM2OwEqMqkoNdjqFL8+ZIy+qPJw9cDV+j6tUnqErcnIlLm01UnkEGRGkRRwHQHCEVkKJKMx+aOa9ystCKhwzcmWgApX9hOq901xTIBVEng1lSiPAcMDaw64LqHdXECvVUKiWze1v5rHFLKyFGhZWrx5uHJscmeVA/DyuPVjTuypS3CcddvJAKOCbAAEXFM59JJZAVcu4rQ5xmmhjJ/pQr5ohSBbAVoK1BVySGsGjRlcqIvyshGQx212TMA1FY1IcR8wfIwLQoStDFYkiJbXNxcReaypWnYLI+p7FsKm4+DGx8G1BrvPNIsek3hzWOD2mv8vx2Bfur88hG9gLBkArn0luhvhVijsNWKtsCXwd2jLAefAKueK2+zlwPXBsHXPn9F/3R8LXN1w6oToLuDO+d/zfDKFq/Nw5WKzqny4EFqVnYCgK/trs2zAlddr+h2r0e06RyW0ebjSUsDd53C8CNMKl0tFUwpH5T3umiNf9cdPQIZ/OWyBYQsMW+BhaIEhcH0YGnH4FsMWGLbAI9cCK4Grz1rnJxIsUFXKQCg/965Uyvjxj36Ez33uX/Da170e73zXezR58JN7wpGR0THk6Vnq7i1N/WTp31LNJRLyVP3lJRfLNmD9hr2xZs0arF61Crls6NRSpngxsJFQ6fwZZ3wSX/nSl3DsM56Jf/nSVzE6OanPDlgu3zN4Mre4iGuuvgrf/c//wFk/+AH22ms9fnDOOTjwwMdKycpplvnFtdCpz6O6axN2330zNt15O86//Df4+rlXIwoSeMuLj8CJT388stlIk8leIo1uMsSW2RJ+ceVNuPLGe7BjbhFbds1joVRT4A7h6/hIDhMjeWxYPYH916/CIfutw/7rV6OQoxrFKRI1QbV0Z1+XzEntZ752Dr529iX49iffhcMP3leTlAt+fQPe/Ikv48mH7IfDD9xogM+FFN25aQeuuuUeHH7g3jhk44ybuBqBu2/7PH57x2acduIz8M7XvNg8OpFEpVrDzy+/Ct88+0Lcv20W9UYLB6xfjeOe8BjsnC/hvKtvxkuOOQTveMUzsWrtaoS5PDJhiFarjt27dmJu21ak6nWM0C4gm0Wjl0YLIV77qa/h1vu34Wt/czKOPGgvJJsdpFodRPTNLVCpxwCPFOothpBZCXUyTV/MEEFoJeysir3gqhvxgX/6psDaW095Md5yykuQzXICSb9RKjNNfSlPS6mqGD7Wxvd/fA4+9vefxRFPfAI++v5348D99zVlpVNQebi1e3Y33nPGP+LH51+KL378vTj5hcchTb7ooKE8zBjQ0qihVa+jXauhU6/hn//rUnzt/GvwF696Gl777MMQhlR8+T7aB07iNf1/OuUYP6CHW++fxZ9/4WzsmCvhpGc8EX/12hfEMMlD2vhvHWgRq/ATyT6VMU87EQWXNM5Sd05+oxzCiHAgQpAimAxUIq8wLD5oE6BALEJY82elnQCVxCqLjkNyGJJl5dhmI2Bl26ZUJWQ1r1YCV9kJELiqxLeh1xDlefUagSspYrtB2FpBtVJWeAt/r0AVB3mobmUgFsE3J9hBmqE2ESJ6tQZpg/chVbod7CrNYvuO7WhXGpjIFjE9PYORsXF5Oi/ML2LHjh3YNTsvFdsBhxyC/R9/MHKFIrotqrwIN1mu2kGK2yACkERTmEQ6OyRZZkkY4n1xPQx1AU08BxXEFPv3yuEy9szsl87aGObDXAxaWbl/u0MvZvqy2piUcOXEAtQqbXeArdVUeyn4hnAwlUEqW0RhbBqj0zMoTq5GOj+KTjI0uIIAXQUGEgnxP4NaPPJUcPL9uRZBGxSPMuNi/R5tB1zSvDw8+ypMWRZYjx44bg6ZeblarOh1ylVfVv47gKtUmfHr+tsUg8kHvTchufUbk4K7UmhBfd9nXWmtK00XzNY5ZSXauiKp3R1w1VhhD3M2cNRnELga6XXno6+8NxmuB64+vMyUqy52TCX4kmebl2ufuFqJvgPVNmx4K5E+YDLBtPMHZ9AgoWuLD4KzphY5CFz5c0JYs1nwsJXf9QkaNs1KgNfMhDyT5a3pgLyNMx6OO290J59TZYJb7LJFJOsH9t3bJhic4jXKIHtfwOsXIBi0aMJoA/Z+AXSZoNBbK+hYcLHMQsK4b+0OA6oMtvK5AUuDSt5SQL6qVLz2unLqMEtZbhf7NRecqI5PydeWpfeJzAhS2TEk0yNIhCNIZEeBcBRBwFCgSH7wKcLMgOrR0NSTWmyjtyVVgARZSwofkk+zwBXHjyp6LNuuM6CKasKygKviPnV6cMHFQrO6LXq40pKgof7sVgTMl9hbCjjoKrcBbT+vhxkEQR5Buoh0uohUWEQyZdvKSpYu3JhAH1ct3LA9G2jT/oCq1hoDlCoC2S0umNFjN9mTklfANRpDlJlEOjeGdDiKVGjANZ3O/T/2zgPOsqrM9uvmVHUrdg5AN93QSJLkiIA4YgDFiDpmfTNGMM1TxzAqYnqj4xhmdMYxIZj1OaCASBqCgSBIBhGaTKfqyjen91vr2/vcU0WjMNPy3vv9dmHZXdVVN6yzzz5n//f61oe0gKuB1rTP/VZUA/XmOd3fhNHYilzU7oT2G1TR+e03dGTTtBQbZVa7CgOnxSMCV9/EzlcQxeacxZEmi2Gov2THna6xE7VfCeC+uRiWPhI8Xfz9+P31owGuj/QzvmjATjMzEti9rbnC48A1oUaWdYDAlc2zmnS5Mk6AzmZuEjSQRMvc/XJCE7h66MprvV3nOFcpYiM3hHR+XI0mWaWz/PCT/nwLlPDIQYGgQFDgUSgQgOujECn8SFAgKPB/T4E/BlynZ2bwb1/+ksCop6eEIlseegj3338fVq9ZI1hqH0aa+PXLX/kqPPWpx0auJVt6chninEXOscTcRTaiIVzjvbkWfiysdQtGW4TZjR6xyIUX/yfe9Nd/I1B54W+uwtjyFSrxzCR74BLKUkytQcSdd/0BF19woaIGTn7721BSsyzLMatWZzG9/W7svPd2zD90F+a2PYAbbr0L377gekzMNXDSU5+ANz7vcIwNDbguzUQVaXSQQb3dw/RcFTNzVVTqDcxVatgxNYu7t+zAnffvwB33bcPWyVllPRLAMnbgpccdhmc9+QAMDbCZhaFr79R0FkhW++KfzjgXp//0cpz5sbfK4UqXxsVXGXBVhmuGkM9/9NAkoGq29f0sqbN7//yj1emilM/hdSceg5NffoIyILlgpnvh4iuvxdd/fD7KA0UcfdBG7LtqKdaOj+KWzffjiz+5GMVsCie/6BgccuBGFAfLArWbH9qOwXwSieosahMTGMikMVAuo53I4o4Hp/C3/34WtkxM48xTX4GNq0fRq7cEXOmAKAyUkC8WlSPa6tBh28Dd26Zx7/YpzNWaAkMDxSIGBkoYGS7jgl/fiK/96BdYtmQUr3vxs9U4rFQaVIMnZcSpsZPrhp1I4fY/3I1Pf/EruOLKq3HK37wWb3n9K5ElxGXTEefQZBMdkt7Z2Vm8/SOfwo/OuwhnfuaDePEzj9LCl3CLeXoEi23mQLabaDXqgq3dahX/8N0L8bXzrsSpr346TviLTcqmNTzS07HzCzodX28XjErKrdHZ5HwdXz/vSvz7uVfisH3W4IsnvxjLRqmvczT6Bly26rOj6R2CLiNTTZA8neDzsgN3Nq2SzjRzP9W4JK8IAUIgxTAQqKrLNnP/fOmzg2l8H84t7CMFXOsdlw/JhS9Xvgp7jpyqysHlop0u1wi4WiawzhaVjprbxmBrU67W2tw8mo2Gy21kNqq56uje4/fr1boyXAmuisUCinTrpjPIJdPIJNNodVvYOrMND05tQbPZwFC2hLHSMAZKZZ2rlUoFE9t3Yuf0FNK5IjZs2g/rN+2LwtiwNY9p99Cl3UsN1Cy3zsqbk2h1E/SlCWYra7HLPNoO2q57umJXCFlddIAB5fiy3Lmcedyco9C7suxYGoDjLxH+tbsJtLtsbGPAlc3r+HoEgX2Jp5qfELzSfd5Go91FvQ00ukmde4lcCfnBEQwuWYWhZWtQHFmKVLakDGWW4bZ7LabtGvRVrEYbyW4HqW7P5VbbG1A0C2Ggfo/5rhzf1rzLUzHxfcNr5mBzb15nQZwjLoKr3vW6sKo3Tlli2cfSyV6Tz3yNV1n4v2szxTXNYhgDx6c2VQipXeyDd4ZyDDIPWDmELkpAmN2VbLtvuw2auPPNXKJyYiY6tjfmNkBUWe+bUIksstEc834dfNSr8xm5zhW6GLg6IuljfAQFo/HkK0bs9ahRmuA/u4h74NpAu8WS9hY6zFzkBkiL+aUtg3m+0VDccSzQ2UOGwJVuaze/SM94xqwuyC73NZm0KJhFwFXwPTrW9h59rrAHri6RRbrTUavz3bmEfRMy/7x+vvMbuLYJYBsRdMebm9QyounS7Cj/lM49bv444KqfbWjTjONAjl1lGlNbjussemB8CoElR3MOyA4YdE2XkcgNOeBalmOU7lYB1+yAGumlmVMqSkzcShBI4FoRcO07XDkvEAJX5HDt1WflJiTgShCoCrhahi3hZ4/ZrXS4drjRxONnFnfNu3J4ei+9bRpYvCuhLzdt6TA1dyuBaJpAND2ARLqIBF2uiZydz6pY4GaKQd5Ot4YuN8jqdDtW0WQjJWor4AqVjmcYHZAbQZbAtTAk+Joi1M0VkWGkQJogOoeUrslsJmbngBmhbX7w48OuWXFI7wz0cQOpd7n620mXpcwxzzlZOkTX1l1HC3hn664crn/sLts29v1mqdsYf9gv9F/sYwWu8RiaXTtpd/3qHh1wddDV3Yd74KrzotVAst0C2DCLjutWDdAGgUF+Rkn0enU1zDLgykoJq+RgrAAdruY0t/vwhIBrGen8EhTYzDIA1/97i7fwzEGBoECkQACuYTAEBYIC/08rEAeuvk+6r+qanJrEpz7+Mfz8vPOi98Ag/YmJCd2ULRkfV1l4/GP9+vV401tOxhP2PwA/Pfs/cP999+J5z38BjjrqGOcZcjdufZODuWcdcJWtwf0k77+5GFWP814St992G0563onY+tBDuPnOzVi2ZrWyEDPogv5NgVrlSrITbxMz01Oozs9hdHgYrTqddXOY37kdczu3YW5qG+ozE2rec8d9W/C9i6/HfdumcezBe+OdLzkWe64adWWw5ukyH5xf5vt3bJl4zXYbs9UaZuZrmJydx4PbZ3Db3Vtw450P4LZ7t+LvXvNsPP+Yg1HIc7FnH97pJO+b1ajis2eej9PPuQJnfPSNOGzTXnJ1Xn3Lnfj06ecoU/XQ/fZ2v+ssxb7U1DWOEbjrdtFqtHD3gztwzW33CPS+5BlHIlugI4UwLomZyhwemtiJUj6LpYMDSLB8rN7A9qkZfP5HF+Hy6+/AW59/JE48+iCUh4Zw3R8ewncuuErOh8P2XoF9xotYPTqIoaEhbJ2u4lsXXovzrrkdm9aM49S/eRaWDBfRrdZBMsTc2GKphPzAACrtHn5yxU349U2bMcHO8pW6oDEXUgSzdEcPlAqCyLfddb90Wb18CV77omfJ6UromlZJJ8vf0+imUmi0O/jRORfgI5/6AvbftBEffe/b8cQD97fFneI1+42F6JohgD/l7z+OH53zC5z52VNx0rOe6hxhhBTWWEvl3SqXbyLRZKfpGj7xzXPwb2ddho+89hk4/oh95XKSk8yZcriglOPUecF9MyxrkEQQk0K708NvbrkHb/7Cj7B0eBB/97Kn4/gj9rPR7mBFFODqy5ZdoKu5JAkt2LSJ2YOMuUhrYUzImslx8cvcz5zgT1dl4JZTyJ9jpAOSltNqzXAslsGyWq15DwGRFVAbVGQptnVCN1in7toEDMqDo7uVEQIttGPAtcdc0gSQTVszM2ZLtpstNKpVRQk0azU9rtxtrryei+lmi7C1hkaDi/4ucrk8yoODGCgVkSXoYbZrpYaJ6Ulsm9qOeq+GgVIJY4OjGMiW1Hl+bn4eM9MzmKvVNN722ncT9tqwAcVSGZ1EUiX3XMMz6sLAG7/wpddsyKUkAQFOdNkx3ICyYJ2DHxEL1+LfQXGrD3aOfF++b04+q1A3X5PwlZsA+J1Oh8DVf8+cmrboJXylH5wHw5qO0avK323x/G51Fc1R7/TQ1HtKIZErIFMsozyyFCPjdPuOI8NsbTYXZD4vgYs63lskgmqM+XqcxdDiJWyuM0jMDTAHCjXIDZ4k+Z8jpxE48CeBn50iB6SHKnG42p8747Q6crguuloasHFzpntcmz/5khhxYR3u5YQUcLXsVjmPCWlcnIDiMWK5yDafO5crwasMqN7halUEVltBp541dTLzp3OT8fSPg2V3Xgn0uMe2Fx6LEojFK/irgIeUTjoX++LHkx8/PlbAMji5aRZ3tRK6shFdq2HQVaBF52ssb9iHR7icbzpcOYfJ4WrGXZe56fZJHaTU63N5zxF893EZC4CrZcBqTPhzwzF8H8EgwJpyMQYRdHURG+44e4dttG+lhmy2UWAxJn3Yqq8VJ1ATcOV1n5ndhJZqMsbf8Q37tKnFuY5zIM8HHkBuPuUFJ5NslpUpI0mHKyMFsnS82jWTjbZSGeaWMmIgb3N/wjJ2udnEOIAunazKYKWfnOdqA2hV0KvP6ZMuUkYPJHoNjSWr3uF45evmv/GTcyNdpn3gqk0DPyPL4emBq64GAsbMl+Vry2aHkGUUAt9PpoReugQwVgBZbeoo3oiPptzYujVeYzyDB64EsN2W5mZFKbA5FoFrbhSZwrBKyROZAQOuym+1TFvepxhw9XE/tkHBj6gxmz93uQmqecQ24O3eJ7YjEC/1V59Ge8/9GBc/a9j8FY839XBXj78owsPmkF3NQ3YmLgauNpv3/y2+6eM3zRY6bfvXA6tnsA++/v7vmlvZu9r98y6a8hZ8uQC4Oid6FL8SMwTb5jJfNK8Hdg/MeUANsfTJc6Qq8MpP2ySoaIOU0J/J4bzmWOO6jvJbea9P8Krh6OTzwDWTX4K8gGsKyw4LDtc/dgzDvwUFggJ/fgUCcP3zaxyeISgQFPhvKLAr4OofjlmI991zD3bu3Gk3pYAA6uc++49ykr37ve/Dho0b3A2r/UC+UMCqVau0KPzcZz+DM07/Bt7xzr/Fu979XnWzlZsnMgr4tEH+rgEyRyYMQmlRK/+S+MDNv/sdXvOiF2J2Zho33XozVq1abc0pOhX0ahV0K/Ooz05jZnonqnMz6hDMfLJWfR7Nygya8zMCrFygElwRON1070587aLrcd/2GRy+cQ1OecHR2LR+pbIw6dzg0sDK+Psdn/v+h1hOnbvD5g11s9nGzHwVk7MVPDQxi017LseysbLBjAXHyqNtg3Wf/fYFOP3cX+OMU1+HQzftpYXdTLWJB7ZN4aEdM6jU2lEOrsEby/hTp2cXv2CwsI1MKonlw4Nq5rV8bASFQhE5NlHKsYSfjkg2u0grl7MyN6tO761WB9++4Gp845xf4lmH7o1X/uXBWLlkBNfcuRX/9tNf4fb7tlpsQimHQpYdntOoNtu4d9uUnu/dJz0FTz5ovVxM3VrDoGuvp+iByXoLX/zZlbh+8xZUqnUcsH411iwdwcqlw66TdwpztYb02joxhd/fu0VZs3RFrV+7Eu947Yvx0hOejnTKZcURIGZSuHXzPfjUP38DV1x5Ld78ur/Cu978ejWLivXk1iAyd4wB17d98KP48c9+jjM+9wmcdPzTzB2nHEhrrKVFh8q52XCriVSriU9+7cf44o8uwjtOeipe9czDBRXZzdcaTrCs35xUPCzMHY5yNlyjEOX1IoE7H9qJ93zlZ9LslU8/FO968VMN5Cu2whxAvomMRotr4qPlJV1pmYzKXHOErL5RSSaHBOMD2JwsmZIbTR3o+dyMGuA4JngTaDDgqsWpUU9tJvBpBVujDu6Ec9YQyxoSUZuWAIFgq8p6Dbha+aLFCnAcc9yyXJmEi/C/UauhNldBvVLVvMDFL53thC9+Mc3c1jrLWzttZHMZDAwMYHBgQJEU3WYLc1PTmNwxiem5GXQSHZTKeQwPD6NUGES3ncDMbBWTk5NoNFsYW7YMez1hE5butUaAhIY/ws0IkOp424nYodMsyXOItnCevECPDsIuG+Dw9RC8O6euW3TaQt8mK19WHTUxW8AOjLhqMa9MW5sk7Fx10bgCwJrtrOGRzmkHmZRQ4MuzXZap0hmsvFwQkWOVjtd2Gw0ujpFELpfD4GAZo6NLMbR0BYqjK5VTyUgUNuaqd/mZVOM8bmTxeQWmCOF4/NBGqttC2nWujnyLVgtuTsaEtT5Sx3pXOu8dqZLJQblog8lD2nhuohpj7Srb1c2UsWaNHrwavHC6C2xpO85yM7lB4CIf9J58p3v9nWPbAKtPDrXjaF/rf36O98BQQJ6vkar1r1VR1/UoENw2LwwuuSgBDx8XQMl+tnkfwsQgkG8CqVHidfG5pj7HlZECBK6cnwhfm2i1GmgJuDbQaVqJvc5T39U+ds2JyvmZ4comON6167cT/ctxZf90iHbl3HXZztaRTS5PwncXKKDrtHcyG0x0R15uR2poYDX+qbQCQl99usgFNx58RBHnP+/47vXoaCVk5aaMwUHOOeiwVJrOV26U0HHPknm6XC3TVmBTAN2igehwNbzOXFrOnUWkciUB10TWHK7KK2VuqwOuSZXrM7uUgNPGoJoFcmOOZdmtOUULdDhHJly1RLOGBJsT1ebU6KvdqXFy6UePuEaC7XYFbedw1RwqEGtzhve2WrSAWmdJf+7TGHBlrADB5wBy2SHk8mVFDBhAHgCSJQFXbrRZPiof14HqLt3BdLhWFBmkzPJOU1xdkTQ5AtdhZAqjcrcms0NIsjkXrz0ZNgnl8+Ys7sdtOEQA1UFlNcyKbZT0x7UNSn8+6wu/+ROdfxYpIMjMHTUXL9Afzn8auPrneDTA1d/j+ouDvx2Nz2vx27e+29bN6jIL6I1EP+YrHOLv07vA9VtxYrzg3tC+2NW/9+cOfw2ypo1K5NZcx00125xQfitjftjArV0xp6s+K+g1LWKA44ENs/qRAtzU47zCax/vAyw8SVcw3TsyVoKRAkWkUwksPzxkuO7i0IVvBQWCAo+jAgG4Po5ih6cKCgQFHrsCfwy4+pvV+D3hbbfdire+6Q26EfzaN7+F9XsbcLVFlrtlZc+ZdhvfOv0bOO0jH8Jznvs8/P1HPoqVq1bZj0aLukWOQPEqg5Lq2k1mQxDkunF/+6tfwyf//gNYu2o1zvv5OSgWs9j+4L2Y3bYFtZkpNKvz6NXYeZfNAGra1eeNZqJVse7AdG8w+y+ZRrMLXHH7Fnz/l7/HA5PzOHyfNTj5+U/BhtXLBLWsWUbWNZox94+VlNoSyN6HW6hHDreIF0cHgs1suBBX7xtfbb7oRtoWgz189rsX4vRzf4MzPvQqPHHTngJ3D+6cxfLxUXzuuxfinCtuiEqS40fanHpRqoP+ctDeq/GR1z9Hi3CWhFkeZh75Qh75YkEl/szHpBOxUa9i58QEqtUafnXjZvzrWZcjnwbe8MxDceC6ZWghjYlqGzfdvQ1X37YZt93zkMBos93FeDmPQ/ZajhcfcyCeuGE1kM3IEdirN9GpMGOwhU4igU+fUjDHswAAIABJREFUfSUuu+UebFw1ilNe9HSsWTaKUiGLPDNymTOqhiZJNDsJNLs9TEzP4re3bcb5v/4dWu0uPv3uN+LQ/eks5bFhtEAG880GvnfOBfjEF76OA5+wEae97xQcccjBAJ1MPldQQKnvYKnMz+Ft7z8VP/rZeTjzC5/CSSccFwFXusLkmIsWLS2V42XaLXz+2z/FJ08/G6989pPwvlcdr3LseqMux2a1UseF192G5/zFvkilkzpu3uMSwU0Xo7FtqqIGXD+47Hoce+De+OdTXqTGUGpWlUi7xiLmvFTUgdzLPcHJFKMjcnnkMwXkFB/AhmNZ9FTqy2zCtHJZu3w8F9gowOGBK3KW/ec72GikOOe2jJYGHpWZp+Yqlgdnr4FlieZu5UKOGxnMVKRjkq4ygmc5hOlck/u362IE6qhXq2hUavqaH4St1ImnT7vNxV1bzlYu8pLphBq1DZcHBWHoip2dmkZlegb1+ZqgwUC5hKGRQRSKBbQ7CczMVDE5MS1ws2bPPbHHxr1RXrEU7VxGjeB6Ldrk5c00MKRcSDuLW4muoKuiD5pdJGq0kbbQ6hKQVNAWwLETN15y7XM+PTD0ZeFWldlv/qIzW6WxNtf5/9eXvoF81PyJk52H2xyHNt/4bZnIWergi81BnCTpzKVLuG3OJOdKZpxEujiEzMhqlEbWYGBsOcpjy5AeGEIrlUetk0SLjlcCdB5HOai7yPSayHSbSHeaSDHbL2rQJr+nW3zT+UhnW1ZO6j6Ejk3xDp7F3WFxgBAB8EfId5W2fqLzDsjYXGuA1M5XgVfX1d7glIFrlSLLJcdD4ACrrieGbY1C2bRqGbX+WuavZ4Ya7J33y+41xOkKFSRy7mAPo+k4due7hzWRg9eBZ/va5RxH7zGlBlX+uht35Nl7cdBVzaEI+wy4MmKgKeBaR5vzvWIFrKR+gQvbO+Ic6FSJP+cHQmVp6cZp3FHM4SW3oG1QJhQBYl3nCdOiWo3I9eyiENw1TZm3ym31rkPTzCBrDLgqizoO310jM/QjNnrMS41gIcvindueWamKOGHWaxy4UgNrYmXuZr5eAldrcMZMVyTY/LGIVLZgwFWRAsP6k8DVqkLoGB1UREk6mxVw1fHghhTnRAHXeTlc9ZoSjKZpIdGsAnVmuM4vAK7mmrbxpkaCLQLXeXTp1O1xU8uPV4+5OEwdbFWDObsvsvoNy3FNpgeRzZSRyw265lmDBl1TJfQSeYu30NjifGQbZ1AGblVd6wnsO01+3SLHVYyCHK75YaTzIwKvqYx3uDI3Nm8OV94jMQtcG3nK1nGOVe8Id87+6DTbdfM8O1/sPsaPWQ8reZ5pfnbxCv17n3iDvv7j+jnZNjn9rdoju1v79672s9Hzx1yu8fst//eFrNTuCe13I0eB5Zj7CSb2ID7L9U8BV/eKHsGd29++516vqnkUf2PVObw+J9qMFGCesDlczeVa13hVwyxmu/YYpOOAq9ukotlC0SWsEGDTLOesTvC+OGuRAnS4EriuOOKlu5InfC8oEBQICjxuCgTg+rhJHZ4oKBAU+K8o8KeAq7HF/s3qjTdej9e95lUYHh7CN751JvbYc68IAvZvNnXriXPP+RlO/dDfY+XKlQKuhx/xpKg8NP5a+7eNzgGmJhFiJNZohPfwnS7+xytegZ//7Kf4q5NegHe8+TWo7NiC6S0PoFadU+kvfzuXSSErR0UHiU5TrrxUt41s2nLr+F62Tc3jh5fdjEtuug/z9RaOPWgvvO6EJ2HDqmVyvpqLhOCMLqCkXIIsf+b7u+muh/CHB3ZgrxWj2HPlOEbKJQEk123EL+NdZ/F+WZqZS+I35f5W2pyXvKH97HcuxLfOvRL/9M4Xotpo4jc33os77tuBMz/6evyvb52Pn1x6PV71rMMxPlI2MOAcZ0Zz7fG375zB2Zf/DvvuuRL//oHXqAlRQw136NJKqhQ9lyugWBrAwOCASvi52J6ensbkzinct3USX/6Py/CrG/+AU058Ep596HpkM1mUBgaRyOSlF2Ho1olJzM7MophsY93KMeyzbg+kcnnMN63hQqfRQLtSR61exe0PTODdZ1ys9/ilk1+Ag/bZE1kC1iQXI7aITzGnM1uQCzqbz6sUmvmuD+yYxFy1gQM27C1XboLANZ1R84ZrbrodH/78V3HnvQ/iTa85Cf/zra9V5icBEHN2f3n173DJ5b/BnXffi/lqFeMjI1i1YhmuuPIa3PL7P+DML34aJz3nOFd6SwhnkQJcCFvDqLY5XNtNnHvplXjTx7+Cpx6yL/7lva9FMZNGs1FHrTqP/33RNfjcjy/F8UdswLtOOtoyLrXYs7xCAxPmsJuvNXHulbfg9AuuxjMP2w9veu6Tkc9l0OvRRUaAZSCSC2yjBGz8ktR7zxXyivBgjmCKWYLprHXe5gpZ5ZxsfmXA1SIDXMaiOmowhsEal5mL1pVYO6RHZ6ofh95VZNmtBn7pKiNUFWylG6phzhiel5bvarqRX/H3pc18VTEBysJttgTEeH4pDkGckLC1IycNYSHddMVSQc5VxktMT01i+7ZtqM5WNN7ZvI0bBoyooAuWYHFmroLp2RoKhUFs2GcjVu+1F3KDgwKp1S7BKTMgU0gSuNIyrxnAHOFspNQCPwlp2kC9i0S1Yw2IOvNo0zkn2NyHYL5UNZoVjcJGhmZzs8YAq8bSwjJrObbkZqWr31kMae/vWniJALeDZcIQ0QTpoYKV2doUYMCP7mg6XtVYSw1PCONa2sBoIye3W7Y4iMGRMYwsX4XR5WuRH16KXiqLVruDFjdJDAFaCTfnzk7LmqR5EMJu9XxrBPGKIyA0s+Z//jVGgNHPT9FrdNgh5nSNw4ZdOj61HeAgeQQq/ZXDtubU8d1Fqvg4Dt/ozaIcXAamy4MUdHXA1a5SHo4YbDXo6DfHPBWnl1d+3gXXL3M32zf72a2+WZZ357kmURHE9GPJXRuiJl39ceQf04Uc6A17V3Tk2mXMhcCrA66NRh+4yu3ZtMoHFwobh97mbndNs/z1VQ5stx3gS5dt1lLcCLvPC5Iqg5Xnr2+W5d3I/F2+dxfH4CoKWHqfUIyAOaMjh6vc9x688nGtiRa19E5Zjg/p7jKNuaHT7TFSgJuIhKmcj/heufnD7zNWgucyN/rMrcmf6Qi48jwy4MqsUW1OKVKgoEgBc2qWleWK/JCAq0AsXZzKKi0jleMmV1YbqDoeEXCtOuBaVzNONqbSBhUzWx1wZUZqh45Sft/Dezk3ea7SYVqxeATOpW4M+uNh55/lvmok6PpgestZmqTblHE7A8pdZc5qOsusVV6zB8CEe8vndnONoG7DmgIqz5MZrk4zuh0TCaRzBK6DBlvzI0gJuJYBxixkmWvL7FjCal6TDbjaroXFFlhsgpufHIPsN1mz2ZMa9jeR3CZVrAaoD1x9RYA9pt9AjYNN72CNxwr451+w4eM2zF2arJtM/Lj395/9O1JvCdjVvfUfg6UWN+Af158b/UeJNuXs5O5v4j/siaIagT9ye8852519rHzwwLXVADoOuMYiBeRw5Xhj5EWrrk0rm98YGcS867Y24tRErW3AVRnSPLwCrsNI5cYsUiCdDMD1jxyZ8E9BgaDA46NAAK6Pj87hWYICQYH/ogItMzZZae+igne30lvwyDfeeANe99pXY2iojG+c7oFr/Kawf7N68UUX4qMf/hCKxSI+9JGP4qhjnvqIngHLsOQ/m7NFt9bMEktCAPWyiy/GW978Ftyz+S6c9q7XYf/Vw8jW55DptZDKsvFWCplsSg7AtACA3Tgy108+vlQSlUYbF/32Tvz0l7fizgd3Cvy8+NgD8dynPAGrloyiQPeKmubQSdO2gr20WxSmUnho5zy+ds7V+PmVt6GQyyiTdcVYGRvWLMW+e67Apj1XYO0K3ohmBVLMQeUgK++/jbzYQsT9jdCJ3VwICP/hzJ/j7MtvxIrxIeXCVmoNPGHdSnz+nS/C5773nzj7ipvkft17zTKDZm7xqxpA1zX9jnu34L1f/DFWLx/Dmae9Aer83qiDJdvsdM6vu92E3LvlwTJGRoaUk0mtdu6cwsTkDL53wVX43oVX4ej91uJ1Tz8QS4cHkEwRug4IeNHwN1utYmZqEu25SZSySSxbvhKDo0vZbcMAjtyfVVRrVVx2w2Z84DuXYP/V4/inNz8fgwNsuJFBKmX5oXTrcFFEqJjPZZXfyQZQqWxOJe/M1eSCXyXBbvFfa3fwg/P+E6f9y+k47MD98PH3vhlPPGCTfm7n5Cy++YOzccaPf4btzKotFjAyPIRKtYb5Cj8raDZbeMYxR+Jlzzsexx39JCwZHY7cclpIySHXlquTTqC7Nt+HZ77xQ2pQdslXT8X48AB6rRZmZ+fwnHd9BrfesxUvf9pB+MDLn+66Bici0EAXmbl0GEXaU3TCxGwFQ6UiRssFB82ssRbBRL3VxD1bJ7B5ywSGSnkcuHGtQHE+X1KMAJtgsTSWEJWfgl6+szzHvlpzm9Mo4oEs+2R3bjWL4VAk5Pd5nS4n0EESH7/ADmfUwHRooMuSXpYvOxedXFyEIeoWrweVq67erMuZSuDKRlhsPCWQl0wiwwxaAWg2jWprnCt7kUA1n8dAmeAgDTbs2759O+bn5qULm6oNsvkaYTxSqNeamJ6eRbXVxdiqNdiw374YW74UqVwWTYLGZhMtlvYmEkj1kki2IOBqTMfKc+lebaKBRs/ODdQ6QLUrOMwGNr1ezTTkTODGKF1c3snlNz36cQI+PqBfDuznUHPU2rnvm26JozAf17kdbe3tIF8MetnC3kC8YPyCjRvnyeT86WAvF8c+ykAAttFyALajcy2dK2BwaBRLlq/BkpV7oDS2VM23uskMOr0UWr2EmttZUy+bl23fzQYxIbuOu8CKDwGNbS45Z6o4iwOl/iIipOFfqyIFHKRbcJXpA24NrQguxYGnd786QK1IBpfh6pqZ+coBK882kOqxon8N9rTu+dzB0uuO5m0rAJYL1L1fQ7Q+Wzb2Wh389o9n3N3OQUGymPfNV0rY8/Qdcf4YmxvRw1vvyDWnXx+6+kZSbPDXRIMZrowUoFNR52sMuOp62m9a5Eu9DYT2QavNfbb5or+7fE1tOqoDvTld+ftmaFQhc9TozO4lbKPI8kx57eWlysNaD137EQO2qdlvwCW97IHMdewyjbXxI+DKSAHGfvD9873W9H6Zp6rmWm3CwzpaLM8nfFL+K9+TNatMJjgPEkAarEwkSkjSrZksIZErA4VB9LJ0uBaQSuXtM1NSpICB2X6cjzahWjV05FAlcKWjlqOMDlcC11nltzblfiUobrtsYMtn5tzXalfRbtGB2HKxAX4zxY0k17TNgGvXjqMbU+Y8ziGdGlTzLL5GOluzdCFmy0CKkQJsoujc0zqHrVkXq34SraqqFZh532xZ0yzm4nOOSBXoZBxGJj+KVH4EoAOYztZsTrE2aiAm4ErY6vOffZa5i2CKbdcvdHn7OyB3/6lx1v+ewVY3I/pYltjXfUd9P+PZ5kifmezd5wtmHsOtcnTHbQTxyafvmrX5oz8W43OGfy86v/1mupv3ons797ptA2HheR6rk/qTsQKPfGtvr05bHy5+xuKQnMO15fNbCV4tRoDuVstwZcOsKkDgysovAlc3vuIZrtzUYX657gl4/WGGfnYY6eyI7ut57q58UnC4/heXX+HXggJBgd2kQACuu0nI8DBBgaDAn0eBPwlcFz3t7bffhlPe+hY06jV8+Stfxf4HHGjL1AX1VXYT/NOzz8KpH/og9t6wUcD1gAMPejhwdTe1wqK+cZBblKeSPWSTwIP33Ye3vOGNuPTSS7HvutX46xcci3XDWYzmeiiyH1A2hRSBa4Yd2e3G378mwofZagOXXHcXzrrCQCsdkxvXLsNrjn8SDt5nFQaKOaQTCTXnUTwbOyOzlDEBuWLlwkgkcMdD0/jexTfgkuvuwBaV1HfkxCvk0ijmsyjmc1g+VhZ4PXy/vXDwvntgfHhQZZtuWREt73nDPz1bxRU33IGrbt6M391xPx7YMYWZ+To2rB7HMYeuxzGHbMDK8UGsGCrj49/8BX586U141TMP0WPqPUY5nP33u31qDmdfdj2esG4VvvvJN8nVyhvoRrOBRr2uzu61WguNOh2FSUGssfFRDJYH5DacnJ7Dpb+9BV/5yX9iamYW73nxU/DkfVaj0WLjmJQyevOlkmIC2JBsfsdW1OcmUSgWsWT5WgyNLUeGuZudlspdCXt/feNdOPlff4ahYg5fe/vzMTY0iFyBblaWQhKkGqgjFOfvZrNppNmUg12Ssy6bVA2demp+JIdaIontO6dx1Q23Kx7h2U8/SjCYZdRn/+IynPb5f9f7e/VLno9jjnoSSqUiWo027vjD3fjnr5+Ba66/EYV8DiNDQ1i35xq86NnH4UXHPw3LxobdoXLAlS6/TlPj/dlv+ACuu/UufOZdr8Wrn3M00gngC9/+KU77+llqQPadD78Wey8dEWA0yG/l9f7w0wyqrGLv4lLnbFuIEUJymG2dnMWPLvsdrrj5TgyVCqg12xgsFfHmFx+HE446TA4rxgWwHJbQlU2yVNap5ldsfWHaLASuzJcl9WD5d9qVZlqupS1sXVagywPW4qrdQU8OOis/pduRkMMa9DQForlQUzs5GafYdKqNWr2O+flZ1Ai1G4wcoGuGsJXm2yQyjE3gz3Y71g2ZzutED9lsFsUSO2unMD09gx07JlBnhm8qrbFVLDJGISuoW52vY366inQyhzV7b8SaTfsgP15GO8kmUr7RR1tRAYqG7KWQavWQ7FjqoW940+o1UevNo9quyQWOSgeJSlcgHWB+cNucfK6hlFWoGgiTezhyW0XdmCxbVeDZoJN99J37hhCsZNgF5tq/Oubmk0IXOLUcgYrnANq4sYLuePm6ZTpbXqx+nsfSNTZT6Tn/3mbX+6TgUa44hMLIUgwuXY3y2AoUyuNIFofRzZbQTubRSaS1QcOgWDbZ4Z+JTgcpjomedVTX6FGUhEtOXtBMqp+d21eiD2d3dVUT5/OPoS5n/HTuZO90jX7RXK78tmluGcxGSrwzrg8Q7XSLBzVY1IArfI5CH3SAXKMwixLw0LUPW+34O+CqGGQPSe288seIL1W90dwxs9ZS/vjFYhPkfHQ2WleNofgPl+8s5KtSdm6a8dPOT0G7pm0y8BgbcCU8s0iB/vgy4GqwNOWc+P0cTT2miy1Qybxcr2ptZA5V5kFzM0dzmtsAsOTIqNhC41vPS/DogJCiA+hoZSVDP7OV3+Pj9Ztp2WP6Dw9/meHKTzpHuekjt33XMlp7Aq515bZKC5bEO+DaFIS1aAXNaWLOGaSSWasGIHRN8ppRVA5qOlkEskPoMRc6y0gTAlerKGADLUFZAieNc7e5QkjKPOvOvDWiEhTm+Gsh1awiWZ9DqzWPZqeKNpt5RQ3dWMbTVbMvAdcm35Nzt8bHtjc+KyPc8q/Noew205RFz03mAaSY3ZopIJUfVM5mhg5XZbjm1GDSssIJG7mJ5oBrsw9cW2w01mnpfiUj4DrkIgU8cKVjtqCNUQLXDHVJMcpmYY6zTUy+6dzCzYxoXorfEelH+hv1du8WjQI7l5xT248pD1wXOrfNo84Pm7f9Y9j57bYV7Lx+ROC6cL720FWP5IwAu4pI6W+Z9MevH3P2qwuBq74XmxMWjPldTYq7/J4HrrzG2TS5ELguaprVMeDKKAFFCjBewANXXit1jrARnFWdKMOVTno2ohVwZTxRTlm+6dwoCgWeH0ms+ouXPepXHH4wKBAUCAr8ORQIwPXPoWp4zKBAUGC3KfBYget9992H0079MK647DK8533vw1//zRsj21G8zJWOyq98+Uv4+Gmn4mUvf4WA67Llyxe8bmemiZaf1ryECwtmywGZBHD/PZvx/vd/EOedc65yRd940tNwyIY9sGKogKF8AjnyI8EtulVcpmoPqDZauHnzFlx+w5345Y13Y+vkvGDmWLmIlx53CJ51xH6Co3Sw2s28lZRa3qoBIv3dubR4k93o9DBba6FSa2FyroZ7tk7i9nu34ta7t+LWe7ZgaramTKt8NiOIOzRQUGn/kw5Yh6MP3gcrlgwhLSBsN8ZX33Q3Tv3q2bh3y6Qcs8ccvDee8eT9sH7tUv3uoEAwyw57OPXfz8UPLr4OA4WcGhJZ3llsdercIXQj0Bl75IEb8J1PvsWagyUIXZnJZWXGdEJVKlVU5qvK6BoYKGF0bFRd3wnA7n9oK/7xzPNx3m9uxiufdiBedvT+KOUycoXy8UqMIhgiSE6iMjuDndu3YGZmWgvT0SUrMDY2hmLR8r14w75t5zReeOoZ2DY9h6ftvyfeeMJhWL103H4mk9OYUBd4Omu4qM+krWw+l0c2zwUeXUYZgcSOmjvxOFuuILu0c8FXGighmcooV/aL3/w+Pv2v38IbXnES/u5tb8DwyIicWRxfs7MVvPODH8P/Pud8/OVRT8JD27bjnvsewGCphA3r1uKtr3kZjn/akSgVcrYg5gKen+jgS9/+CU795zNRLOTxzpcfj9lKDV/7j4swMT2H9736OXjnS45Fs1pTjIM6TWvt5podRXDGAVdGVLhRx8PIsV5vNPAfv7wR5151G15y7ME4dNM6jbmzfnkD5mptvPOVz8UB+6y3BihJRjKwGVZG75vHmLp0fPGzW8RGDUuYEUvoqrxNIb8FjVn0PZbIus7b3ZZ1tNf7V9QCF19sENMUJOD3uXBXQy0+Gt27jSZmZ2cxNz8rxyihDV+GluPMoOV5zTNKLLIPdBjJUSjmBacJW+ls5RjN5fMoFktyPPPcbrVbyhmuVhsYGihjn332x6r1G5AaKKLWbskZbA/unUnevp9AosPPnuCvdepuodWpo9aeR7VVQbPaQLfeQaJuUQ6pVM/c7Q6a+3Lo/sK439DFMhfNPqkmVhw3DjbZGHC/5eMDYg+iGIaopNSW7ZYL6tyDroW8wVMXN+FzpLXINiKjMme3ceEzS3Wa8D9BN3Mg033Oc4QRDvVWG7VmBy06gPMDgq0Do0tRGlmK4vASlIZGURhkw5ySHt8ck10wCSTB7FeWbtPhx/cv1tgHrlF+YuTu8hr0wUr/b/F5TCjC/bBrpOg1XJQJazBR5Np+R45IjmzT3wCEA2P+TxPWDop/mliOa9/T1i+J9tmtSjt2L7WPkZzb0EFivfrYc0VuZO9s1muOuf+0AdPHQdHLWwRcOd8Zo7fNKUFXukgFXJnDS+jKRjc8PxvosRN9rDmcxm+UuWqlI3Kduvej8nh+0vntgG40rrV/48v/fY6rR0wGwumK1PTCDzlbbf6QA8/FB7CiJAKuihDwwJWvxQF77960k0KbFnS4cvYmxCVw7XWdwzUOXBUp4Br3OeCqxllu3tIx0fXcHK4JNs9SdUDewCpdoskiOizBLwwCDrgm6W5NMiub0QMETFmbE/z8SRhFiNWpqJGXwWaeJy0kmR3fmFdDrFanhnaHQNMa3tl8YQ7XtgPGanJmuw3RlBHtnem+qG0RNfrk136OICweQDpVRCKXl8M1nSsjzRgEB1w72pDrA1cQuHbrQL2KTqMmdyuBqyp7GDeRzyNVHEIqx/xWAtdRIDOIJJtl5dhwM6tNUQFXuZzjm0p2YvlGaj6/2s0OC+8Bo/nxkYGr7g+0W2lzQwQvnVZ2zvjxGJ8/40/lYl9ixft/HLp66NvfMIqmi9jz+vO9nxbbf05/vvqf4TU67kvYFXDtXxoW6rFANKdDfNNG96lu81TXaR5LRgoox5Wbxt7hyjgBAte5GHDtRwrY9YsxF3RetxVbougSzjVJbpgYcE3lRlF0wHX1k//q4S8vfCcoEBQICjyOCgTg+jiKHZ4qKBAUeOwKPFbgWqlU8MMffh/vOPmtymQ97ROfxJFHPsXKJd3imouKSy66CJ/42Edxz92b8d6/ez/efPIp6pZuH3Zzbh3R+24GujbSqY7gE5065593Lr74hX/B1ddci1yyi7edeDiOOXg9hgaLyOfokKRLK2ldlJlTmExhtlLBaV8/FzdvfkhO1kqtKfg6MljAi572RDzvqAOwcnwYA1m+FmtM42/kbXFoixi7STYHk1xycvj4Dt22zCfsa7S6qDc7mKk0cM+Wnbj29ntxzS334Pf3bkG13kQ2k5b78S8OXI/3vPa5WLdqiYMDXWWhvv7Ur+H5xx6Cow/agLFyCYUBNurImONKeaLmtPzwv/1UGa7vf9VxWLlkxLlbHXiUe9GyFO/fNoUv/+B8bFi7HN/+5ClaZGcI27R2ZXyBLdIbzRrm5udRrTVUPkxnabmURymf0eL9exdeja/87FcYyGXw9ucfiQP3Wo5ajY2PGshn0xgfG8bwyCjtxZiem8XWLVswtWO7IN7I2BiWLR3HYJldnlNoNTs464qb8ZEzLlQcwehgAUdsXImD1q/CE/ZchuWjZQzks8hkCQ/pbnU5rem0XHgZ5pZyIZlK66ZfpfAO5bGJlhr38P2nk6i3O/j817+Pz3zlTLznLa/De0/5a2RyXGCbU+z2O+/G+z/2GVx17Q343Cc+iEMO2IQfnnUezvjhWZjYOYXPf/R9ePnzj8dAMS+ogTazb1kG2hZUfsMHPoPzr/itgDqdjLPzNRx32CacedopGCmkUa9VUZmbR7XOMle3uI4sYO54RRDPnEEs5cugjfu37sCZF12rxewpL3qaskyzxQFcddu9+OHF1+BpT3oiXnrC0wQKRDdYyknHGXcnog7slsYWRYPK0cbFtq9Ht9PPxwaYi8w1GRI8IHCx7ENlOchFRzDQ0MKrxwmDWYOuuRgdhYL5zRZqlXnMTc+hUWfpbJdD0mUzOrhCkKCn4+NammwmlUI2S2AMzM7NydlKJ7aagxVLWvjzH2v1mnJ46XBetno19tp3I8bHliGZKqDJEng6zdptZOiGcyhbgNBnHrLoPuwuAAAgAElEQVSRWtdcuB26/xpVdGp0d82gUZ+X87PbIgROoMtmUwQKWbrh+kAzXkbKOY6bEx6eRM2yfPmlSsk9lnMwItq8cYDAwTePDaWNUVKXv2vzjUyO5mW189hBKZWjE97oOfUv2sixKnAHGq1Fmj1ej++/Z43KOm00e+YwZidqAg2DeebMTGYyyA+UUR5eguElKzG0ZBWKw+PIlsrKtGz3UmgI4FrGn4804fP7+dJvCAl+Jgn43dxPyKi/uizYRZct32hGMJkfeu3ufXs3pa41uoq4C4iVnwum28HoNyp0AFRMNvKy+t/3r8XxPduKiHI2fcakoKHOLNcAMUJMjizFqirs2kEI3Ye9/F7bOW9VuqtSeXec7KhG+2c6Vd0xT7DpH7/gDiCht3NPWyQIc0QN2nUUF2NVBaATWdmldJm665iLK7EGZ85V6l2AyuXlceR4tnHNY6o4ER8roOgBc6cqloTvzc2ptlHJzHO+BxftIDhKgMjxYFnoaiioP53bVSDWvxZCVz60gdfohWvTxnJc5XDtErjy0zXNIuSkw1Tzk20E0fXabtcg4ErI6YCRuaYzSIDNMDl38nrDBlA5JJFBOpFDN1NGu1BW9mmKMDbFWJusYKvBWf6Oy0K1jBjNJ71OVY5vc9PaRl2yPS/g2mnW0JQj1xz/Fm9gGbCEY21l0rooAhdBodPDxZfY1M0s3K5Aq6Z+Z+ZM6ljS4VpCOl0Acjn0IuA6hGSyiG4vp3ski53hecKqhboiBdCwudCAKx26bTUF0/W2MKwogXRuHKnsGJAdQDKXQ5bANcvKCupjjUVtA8OB1kXns0VWxG6zIpzso0ps/Mc/4g5XneWukVgcuFpmeH9zyjSLxX3ENqT9XOxScPV0uix75+miPZ+HRQAsqOBa+HY0X7pqgkVvXdmn8QqH+DUkarT4CI9t88guwKse0rZr7T3b/KiNfDngCVx5XrAShdUpnBNqah5rcQJVdBxwVYYrYyTUNM/uA5Rtrlx1OubN5SpTAjdJMnk1l0vnR1Fg9FM6hTVHvmLx2w5fBwWCAkGBx1WBAFwfV7nDkwUFggKPVYEGG4vHXDnW/faRP3gD+Pvf344PfeADuPCC87HXunU46uhjcPDBh2DJ0qXYvn0bfnfdtbji8svxwP3347knnogPfujD2LjPvvagsdgA3TIKntlikyXaM5PbcPlll+K73/kefvvb32LH9u1YNlTAyc85DMccsFZQkjmfhCId3mVmUpb1ibyyFnlj+IZPfguXXPd7uW4O27QXjj/yIBz9xHUYGyphsJCz2ACVSFtHYJVjGbMS8DAIxZt8pfdFzT6828QqR7k6NJelNWFJKJ+z3iSAbWPr1Cx+e8tm/PJ3d+DaWzfjtc87Gq9//lMxOjSgRSgfmTe2dz+4XcCxlM/pYTsJOjmtfF6lu1y0drr44Jd/grMu/x1+9LG/wd5rl0ad5gUaBRtzgq6337MFb/v4V7By2Ri+8w/v0o24YT1z4DF/0bo9N+SGarR7qDU6qNUaQLeJgSxQymYUvfDJ712MX968Ga877lC84Mj9UMok0aqxWVJLjtehkREUh8eQyBfQqFcxvX0HdmzfonLyYimP0SWjGB4ZQi5bFIS76Ld34Itn/wZ3bZ1BPpNGLpsWkKZj13iCuVT8ooRZtu/6q6fjiAM3IFtghp6LINDajv9HtxKbmFiOKVfsvVQSPzjvEnzyS6djfGQYb3jNS3DsU45AIV/AXXffj29+/yc4/5IrcMB+++Dj738XDj1wP7l9f3vDzfjVlb/FX514AvZZv6edE+r2TmjXAhu20NX3wJZt+Jcz/wNf//HPtSB53rFH4GMnvxzrlgzrWAlm1yqYI3StMcKhZWBEDi7ZpvWZIrRIsRFNCqleG2k08If7HsR3L7kRe61Yijc87xgUi8PIFQfw+wd24Ktn/yc2bVyP//HSE5WjRsEUwSHnkoNHHkTL7WoDOkmd+FfngNYizpUyWpMsa4xFqJpkObwggCtvldvVRQsQahC2tlymq1yFHWlUJwydm0N1dg6tWlPHhnAlww2RtAModI27wk5CImKfXDqNLJ3HrQ6mZ6axc3JCpdGF/ABKpUEgk0a9w7FZl9aFwQGsXLcXlq/bE/nyIHrdJBoNxghYaX0uAWQJctXEi+nIVlLNOY0pdSyjF4SpzqJdmUV7fhaozaHDLuMCenT+ZYFMTnMKncNRiapOfgMlXPy31cXZ3J0qHfewIQYdtBB2ANVMUR4O9MtdF5S9Rot/HtdYpqXL3uxXELgNILPUWvMegnHOK8ysda9aPNa/NoGIpHqgCfrwd1PmkhMsZemoykjNJammW5ylkhmVEacLQyiMLsPAkpUYGFuJ/OgK5MpjyGSLmlO4EdNhfijBNyGZbxbnHZSuM7u5dPuZhnFoYhcI0zgyBcdcwVHMwGI4o0ZjDvaI6vrfdw2wBGVjZcouQsBdkKJ4FiuCdiXhymx1+YjuxZhH3o0I7+pzx0yvOebm1Thx449/V/CCi5iQ49jHowpQ2mu3nFg3Tqifw+xWCs5sTEMsHvL7LFduNPDYsXGkSuq5WUInqN4L37e8uZp/eL3q5wGbw1UAkEBLmy3WjMtKiS1bWddnuSqdAnLqsUuPZaLy4s1rrf5VOZB0eFrkAf/O5GRuvLHiIZmmq5Xg1TXeSiX1fbptPWyNHL968ebbt+PL85lA1ZpmdRQv0ND5y2xpNQrT+6+hxSZQLlJATl+FrTDrmldDQkKLFCBASnOMJ1LIII9eZhAtOlzTg4KxdLeysRxSdNnzMw1GHXkYxrmM0IpACwKufvOqIcCVbMwp45V5ssys1nzq0kZ4bvK1WewBzzZT2y6DFmXiXcmJJM+pju2vKaKbF3P+j9eQPDIJ5mkStubQZRRPbgjpDCMFBpThyrgZvl/LQ7Zc8mS7hiSjDNg0i40Q3UaaOVwLSDjgmsmNI5kdles3ReCazyKbY4Yr9fDAVWHL3nsfbfrYPV/sflLS9b8RfWk3g/6UdIkg/U2IuFPdoUX3oP0maz7axp1E0b97Te2Mdkna2vRx84Rnmn6uWgA5ozP+j2atRvgzNnfxBajZVKzpYl8J10xxl88Z+6lHhLGxDRqe0e457LyzShRukir6p9NAol0D2lVl9hK4thkp4Jtm+QxXl4PN+1Jeb3kt1nWOG8fcROA5ywzj9LCiJop5OpyT2OMpAbg+1nVX+PmgQFBg9yoQgOvu1TM8WlAgKLCbFSBD8TlVhHyP+OHujHm7ypuwG2+4Hp/+X5/CBb84XyVucjykfF4onZ1ZPOfEE/G2d7wL+x+wv0rpDWb6G1jX0VwLC+CqX/8KZ3z96/jNr36JycmdmJ+vqFv3U/bfA6887lDst+dyDOZTKGRSyBOwpjNo8iYwnZRDBcy0FNRI4vo77sUXvncB/u71z5MbtJhlCZw1Z4lun3uuVIplj76ZlVxY7lM3upZ11y/d7+f6ORuXoUyVa5sDyfnJ5MJsMju11cLE5BxGhgYwUi5a9h1XXM71wRtZ+WkjJ5Ir/fOlp3IsdPH3X/oxvn/RNTh042qUCllDV2YTM5DnwPB8rYGb/nAfDtt/A77/j//TNVRwLgtBZDqXDDYLtjH3s5NArVpHvTKjG/OcHJMpfOnsK3DmhVdjzZIhuVz332OZGgq1m7bApdupNDSMobFxxQwQ2E1P7cRDDz6EqakJQbfx8XGLGCgUlRG7fecsfnXrXbjspvuwecsU7twytctRxzHxhD1X4KvvexXKZS4gC8gVSsiwIZncOpZJx+MuxKTmISkk0ylsn5zBv373LHzn7Av02AU5XOmCbGO+UsXaVSvxwb99E0447qko5Qo6boQM9WZTjdMYa6DScxErLtYJkejs5CfUdGu+MqfFTCGTkDM42e0hlbCCfgKPerWKuZk5VKpVK/PlGCM4Y4MYDz7SGYOuaCPdqWL7zh04/Re/Q62dxife9CIMjY6redjPfnk9fnDhlTjp2X+JFz77WDUqsRxbl3usha6D0FqF85ON1FyGZ8zt6BecBmOshJXATmXArmu2umXL7WqOt56yIdnR2vI75bbShgHhch3zczOYnZlGs15HssfzkTm8bH5Gp7IvsebvObd4D4Ls2XQKnWYbkxM7sWOCsLWpXLjBAWYQ5tHotNWcjY7MpSuWYd2GDRhetgwdNsbqmVOz3eTroOsrhRzd3HJx0+FnTUA43pm13EQSDBxoVKuoz06iyePHjMVWUyXLPH/prE5mslpUpjIslXUIROeiLdaV0cqmcHITWjMeD03lMPKEwWctuq/7EQMOpHIMOPRgGax9t1LkRnZRAYoYsD49C5xgBgx8mUAM6LkoFGtiZjERmikIyriJpLlNOzHOSesbFhr842eb7v0mIwdaqDY7qLYSqHXTaKdzyJZGMLR0NZav2QsrV6/FcHlYURFcmCtHVOXuHFschhzv1tTP2IE1T7MJz5UJi/paTIo1t4qSbMFmiuZZc+/Vu7sWuNfcqHbQxlyZEckwjVzMhE27fXerL9/uw9KOg1Ie3PbhEMeTQdCFG0N8zdHTuaxJ6c7Jwm1mevAduWdd3AEd4nHfra6S3lUdbVFwrudzmpNZj6GmVIQ23Cxh7jCb21imq49ASSSsDSaBazQnCLjGYL4ArospoFvZgXfCWzpm/XyhY+Y2Gd1h1JjksTUQLgOcy3M2l6s1kOKcyKgYgtWkgGs8SoB/T8v5anOjnNh8PAdbqY/mG0FqA67cLCRwZXNLudUJXOVwbajxVLdrTbPo9jW3vm9kReBMQOkyXJNZQcqUvpdCiiA2XUIrP4gey/OV75pHgi7XFCtoOO+yYZhtUssRLkctn7euDUteJ+wa20SiNa9PXiuZN2uOeJtntc8VlYAboHac1WngnIu+CRSdrXK3Mu7Ezgib6m3Tka/dA9detijYmsqW1BAMiTy6ahLmMx+4aVZHot1AUs26qooTUJMx3o8ow7WIVHEEqcIIMtlhAVc2FFPMT47VKNY0iw0cdS3W+eWdyXbp8R9+MySiqe6c8Oecuztx7nM3vhdt/Pu542H80TVb7WPR/sZW/F42eq4F88KfApvxR30Et+kubpjjrtR+juuiN+Q29m3WV1dQF43SjzKwh/YRCjZNaNPOu2ldXJG5dV38iuYFxowwUoDOa47DBpIcn52qixMw4NptVrRZYE2z7N7FHK5tbRRbRIl3uHYBV3GUyLCR2jDyrDxKpbD2KS/fzauS8HBBgaBAUOCxKRCA62PTK/x0UCAo8Dgr0PTAdRcB/tFLWexKcM6Myakp/P6223HVVVfinrvvVkMmlgev33sDnnLU0dh7wwYMDrJ7LpdcHvq5brb0WSSBtstKndu+DX/79rfjp2efjVyyhyP2LOPZh++FjRv3xviSFSiUSvp+LpmUM45gpMWbVO66+/wu3YgaP603WgbCCM+c04ueIy23nevLGgKZ48QWQlwo8QbXFsG2kLTsPHfr69YMzoXpm1ZxESaIxptqK+d2NbP2+97h4DUwC48ra/ONXVwjHUHQPizQ7Xi3hw/8yw/x3V9cZU6gxffuixwjXDQfc+h++OFn3yMHpL0HKwnloqjtOrRb6a16CAmutes1tGq8CWcOYBdX3XIXrrl1M/ZdNY6D169EKZtSiT0XZ81GXSAxofzNIspDQxgcGFA0AaMHtm3bgokd27T4HCwPYnx8CYaHyrpBn6/UMDE9g7m5OdTrhDkdVBttJDNp9Jw/j82ShocHlIGrhVwyg0yeZeZFuWtSWTp72STKnMiJrvODMdc0kcZ8pY5rb/0DLr3uRtz90DblVQ6Xyzh4//3wl0cdiY17rUUplze3s9xjBJgORDn3GZtIkLB2GSnABXHH3CqpDqE5G0bVBPes5M5KtrkopoOI7pJGpYLGzAxqs7No1KoaVznX3K2bzqKZyaPDstZuA9n2PNKdOi6+/h588ZzrcODGdXjGkYfgwYkZ/OzSa3DQpn3w7r9+JVatXC4wwSEl4BrbxBBn0qLX/jRk5MZ1VE5t5YgqSXYwTsCFLkHBfcsk7LJxlP7eUhMedj8nxBTeTtk5Uq9UMTk9ibm5GTQ4FtBDNpVRQ5UcnVAZwnE+jHU6ptRZuVoJCZJo1hrYOTGJqakpwTpmtvLY8pda3Q4a3Q5S+TxW7rEWK9auQXFwUNCg1WN5tnMvEharPLvHLReL4aBbjMCVx04lv10106rVG5ibnUF9fl6LSjYqU2Ywz18BITYFysh9l0gRkFuJZtxdRZhI0Cow5aG8O511SrsFsXdj+nLPyE3sYZdzrVofLkN4tuHlsiwdaLG8RnMU2gaAg4d6Mu/CtNkpauTj+9s7mK5oBTkwOW4dXHU1tcp+TS5y1Lo5i8ek0WqroZicj9S93UODmy50KaeTGCiXsWLNRqxedwCK46vQTWWj85nQlpsgcjPy/FIOoyuLluvUIBNhkB09z2H7fmzmNvMrzWBy8Dog4emUDfoIRO/aEBazt/of8Nc0v2mlh+Bj+bk/Zrhzj++nbR0yRQssbAhmFwmHUATVuFljub4ELz7qQTEx+rQICHs8+/Btfxa7/Q0iG4yKII5rECbAJ2c6x6VBTrlCo5gCPrrLb/bAJsoJNfisjQTmNjNSgNcCzu+ENs7BK/epa1hozNtljbqxTwqZFpPlGHMgWJEeHTl3ucFC4EqwKuCqayad8JxPzPVqecmusZemYmcFdcCVVQYCrmrWZs381DCLQFMZrg64MsNVcQIWsdAhCNVh4TWC18OMACrL4VUhoYZenAc4XxXQy5SAVME5WuniI1TM6DX3SaIdP685n4OvzyCzNZjrteeBdkXuY+any926KFPY0lVc5jB1dRmtmjdcw041XpS2BK52HlvjM/tUw8WexfEga3mzyTShK69vefR6Ocv9lsuVY8GNEbmFWV5OANfUfQGvdor1yQ0gUxi1LNgcMzuHkdLfi2rcyDk+rWaNBLluM93lRduQ8QPDnRPuJipy6ce2jhbd7vTvtaLbII9k3X1YLK4lXpGlS6+LFFh8G+2rC6JT1G/c+NfhNmT0+/6GL3oQeyF9kBr/gYVQ1s9E/nz2v2PzwOIHtptAb3jwTxdtaLi5wf+WzgxXIeZbgLkMLHfd5z2Ibaj3mjwXWI3UsEiBln1tkQIVdJoVdJtVdJv2M7aZxN+1iKBWs4Fmwyoe/Lhlg1NGPCFLh+sICnnGXyWx5siQ4bp4vIWvgwJBgcdXgQBcH1+9w7MFBYICj1GBert/ExjfmV/wML5cyd0wOlaoxSTLj8zpRUeT3WSrG7ma+XhXKXGfdc5WSalCCRNosqs4mSkDAXo93H7DTbju0ouReOBKrEzej7HRMrKje6BXWqKy1myyhzwfm0AkkxOsYhkwYYu/wdXiRCtYLlh480xqYotDW+S6FC86OVxHbw9Zrdyv7xTzD2rZgN695pUxZ6k5cpxrUc2s3KIgcmY5EBu5rrwzxZVlutI2lWxRGQdH4lSVC7IfX3Q1rrv9Xrz6uUdhyVDBFun+yRyUIdiYmKnixxdfg/HREbzlZSeoDEwdmeWoSynLjVEMHS6utFC3UnkCKvD9E67U62jWqnJptmq8UXdNktBFWi4511iB4NV1gaZDKJcvYHh4BOXykFxFOye2Y/v2rWADtXwhj9HxcSwZHUE+k9X3ZqZnUa3VdIy0iMtlbAHXZS4vKyDZPMvK5wlc6bDgc5SKReTo8s2m1Jm+Q9jZTiDVVSKqixjIaIHZSCRQTyfRZsOWVBb5dA75TA5ZloZagqooRzfFOAfLgKSuhCnKkOTiOaHiakX+Jgl2u/zNFpK9qspI23S4tTnCUxzeSNBLyYYkLNecr6I5OYX5qUk0mlVkUnSDp9HJFlDNFdFMpZHqNJBrzaHEpiiZPH511yS+d8mNgq1sGvX0Iw/HS45/BlavWK5zS1mOtlRzOZgcd4QBDoSYDc7cKglCH58laS5HfljDHY4B19U9SbcWQUEbXS3WnEuGza/U9bxtyIYLs2RPJbtscEVYWm9UNVzZvZoNrti9mhsvmXRaEQUsTyTUTSfTAq5susQYh4kdk5ifrQjIFQsl5abS1VonQAFQHh/D6vXrMLZqGVJ5y8xtNQmK5ZNUviphTkrUgvCA45iNvCwGgfBV5daNJqrMK65WlNXaJvxNJJBJGzgQeEnavKISXtV7WwalQJQcm67sXsDVvtZ05miBd/nZ1OMW4c6h6hfrBl3NLet/Pg4CVPTvG0MJstj8EoE9bY4YoPOL9wif0kmoSZDPYdCdjnPNu7GFfr+5jd9Qkk1RURxu4uy/fvX14RixKgDOd4SmtTob7s2jST0J41MFDCzZG2s3/QVWbnwCUkMjqDQ7qNcIajleCIV4Ptn8qjGENpIEPmqCl0EHFt8QxQkQDNN57lpMcY4nQDe3qs32fe2sWsLvYvny/oddCv2mg3Pb2v6cTaIGxq2hlduxiL5vj9e/Ali2Zt/NF7ljXeREdHxcZIc5Gu24aRNHc7w5gG08GMyx7Tp/ofHXCf9enUNY1yLvO/XgNr554mJCNBs5RdxGIMvPdaK65mZRvYdeX08bEypzbzeVo9ykq901MxSIIph/GGR274vAVW5mG3s21glc6TRnNnsCLDIRWFXeq+U7G2zl3Owa1Dm3rI6FcwtzR1BVIa5pFp2tdr7XdW1i+XS7U0en01DkCZtQsTyeDt2ogZCu+6yKIOjlvQkzSHneExo6EJzgZk8evRQhK7Nb+XUByUTaAHHPGg6aW9sgKd8jN4faym7l+GQzQXO9ttlIS4CLJd4+u3XhBo6mLt8rS1DVNxLzDleD2JZ/S1jN79smKr/PeywzRPOalNY1UrA4lUNakQhZRSh0e2mNCJuuOuhqY4GRMHQHVxVHIeDKf+d1N1sWcM1kh5DJDSKVH0IqS4crgattpqXVQMxiGnTWeIjvzrM+OLRzx09D5nhdGMFhM5fVB2mu5c9EDdR27Vq1aW4hjBXn9RuPfgJw90nRZo0mC84Z7r4u2sC2F/5whOru6R4GYuMzzMK2We5uNzq3/Wmtd76LXaGF3/MbbBYbYd5h35jMz0Ou2Z671qjaR++d0SAtJHjvwUZZzOnttuRm5iZwj/E5BOyNeYFXfU0XrHe4chw3uaHOSAGLl9EmDucm3kNlmeE6jGR+BMViUdfMNU8JwPVh15rwjaBAUOBxVSAA18dV7vBkQYGgwGNVgBmuftH5yMDVL2Yf/ugL7kGjG9do1WgLf2XTuU7WPTpOrSyqQ6ccF2EsYa1Vcct11+L3v7kUA/N3Yk2ppuZYKI2ikxtCIp1HNplAng0dmCWXzqCj0mouOKy43D5caxkt3Nydv25ynYcsAq7mitN7dmBFDS+iLl79BXZcl8hp5kr5tX4VGHGNqWz17po0ObBiCaoxQGC39PHMPymmG/E+IOlDFa4j2eCmi4wgNsGLwSD7whbDdIUy35MlpHTlsFkUc9tUTuhfoxbNziHJY8Kb6ZbLsiWIck1YeNPdqtfRqTeUyVqpzOpn6VTSa3XNQegiasjtanl/dCkSutLNSv2np6cVEUFIw+ZNZbpdR0fkgGQGJrNj2VRLCzAuvLkIZnOsnpJTzXlEwJ5MgW43vj86K/LFPJL5NHoZixdI8T3T7kJSq0V1WoA1kc2ilU2jTfCs/L2MwJ/cjULQLlMyxaxPd8xjQEdgJEE4RADABQ2BIccccwUJi+m2YlYbgY3507oJNpViblobqXoDUL7pNObmptBp1LVo7uWLaOQG0KQjt1NHoT2PwUwPg0PD6A0sQSNdQodNSbjRkCkiw7w8RVfYSUb42NULModa1AGZr8NlMiqpk8A4Aq6ulNvlQBK2Wlm3PZbKYQnXmTur7sTNqPGGjjqbZrH0tFVXbisdyjU6d4nMMgbceVy1EHcl84SVHBsc2ymet+0O5mZmsHPnFBqNFnKZPErFkmAtXcJyyqZTWLJiOVasXYvCcBmdFNBSqaO5mTXsVdZrC3T5qxSTwcgHy9Flh2aO3W6riVqlqjxdQi922Cb0oUs45cdDms2xOM7s+HEjQmXLcgwS2jjoGoOvzvhnkMG7Wt0M5EGgd73HnYyRw8uDVf/70bzh3JPOMR89hkAPgZ3NrcZ7HbyxURfNgMpypS48n+WsNMhr81K/uY1lChvUtU2NWHSBg4qCSq4M2tTmMLDc3mathlargblaCzvnOaaXYM0+B2LdwYcpDqPR6qHeomuOZ6TBX74W89sTTHFscvzSqW75oJqlbbI0l3YEJ5ybVyC2z0SjOIYYcP2T18BFwMNgp5EaS+PuQ1g7LHbt8B8LILmOg3fZOreiTebWrT7maNQb4znLaBL3GjTjaEDba+hfxxa6Zw34umuYe33aPNRGnQOAyhPm17GmXN7R6h7dVzvYq/bznd0DcKpTPnGnpQoGxkNYNIKbI9y1xsZwP4dYV11msHvgqrfvmme57F5uNGXoZnVjUGBRZfKMIPHA1VeJuGOt6c3gMt3N5nC1KAFzuNY1P3GeImQlcGW0QrvFhllWIs9/swZifBReo10Jfjqr2BA10eI1hpUgynjNo5vKA65BVi+R0waegJeXS/cMpjvnCm5IELjSzcvXaECdsSzMy7RqgX6zLAdqXRMoPZQe1wE053AVTJXz1iC1z7wVsHZVK/Yzppk2Afj+1FjSbSLRxUvXLhhBlEJHwJhHrq0NV7q5ez2COWrX0uabRjld/tkBpOVwHUI2O4BUvox0dgjJbFGxAhkCV2qoLF6rTLF8WO8G7e9Q24aFd6a7Rn8u29Sfazo13Anm77x8LMHCTSmD0t4DH52VVpDQP0fdO7X4DdM3HhHjZlFHV/0GhnsN/VN90T2aR7ELIe/ieSHaW/fvJzbf6EyKOXT97/I86zdrtRew8H48/tyxzTL3PqPf5ZvttBQjQJiq6AgCVQdcGb9BZ2uLwLXpIgbogtWGncXPcLy2Gg206hYlxESM2c0AACAASURBVAaLvLXhfVkmU0QvW0YyP4yBQkmNSvcMkQJ/8pITfiAoEBT48yoQgOufV9/w6EGBoMB/U4FHC1z7qXr2hHFw4F+C3XA//CNqlqPu6EmBE96Ap1NdfSaqM9h807W47qrLUZ/egZWlHJYNZlAsZoAsnYzMCkshk0yikEiB3sRuOo1WOosOczvpqtWLioILFtx4R64p1x3al3F615H+pLsjWhz7Jiy+gUvfVeWdLfYE/fJfDzOk0y5girk//JKg3xjKu7oiDaPO5T77sq+pd0LJxabyb66Q+3BAcDLD3Ezm6bJskrCVrktzxNA9Ksjiun9FXbT5OCrN7n+aM7CONp0OjTqqzL6k47VByEKHkbkErUGD62CvVRMX0WmUSiWUB8paLDaazPmcx+zsnBZ2pcESRkdH5VQlI6Xzs9m0clbCdDodCYAEFR1U9rCRi810Oi0XJV2P6VIB2WxekI/vTfDTVo1Ic+GYyaKXyaKrhShBm8tN5UKfP2MeV4tQ894xxQt4oGCl6Srf5qqjS0RL4Eq/EFNBDSYqJ9FabaHTraPTayDZbSPdbiNJHSsVzE5NYG5mp8BmIldCO1tieisS7ToKqGI4n8DAyBiS5aXoZEvosnyPbqtEXot+OnZdLCs6bsHvcE+/KFnM3hx1hC/8OeUEu5W9z8mUkzv6j4Ix/5H5pIStLUVKyOXKTscs0+cCvdVGvTqvfOVGY15uUX5k2ABNnau5AGceornKzTlurmE6vOrVOuZmpjE7N6djxEZmhWJJAIGLOsaDlEeGsWz5coyMsSFTXm7URqehDQdBWzm5Uq4ZlO+IbuXbzJjlJyEg400IjdrNljJc+fYJdem05viRE965xOSwY7mkxlxX5bVdOoNcYywfIeBLf90ZF2Vtxs/3+OznYwX8fBmfOzwkITyIxw9oVomglAEVY6wu21Rr/T4R8Jmn5g/rfxBURW5JB2ltyrKNKG5AcU5V7rGHrg7OeWBgi/hkFD9hx9IAv0qpm9acpVpvYma+jpn5BhpdYGTJcmw64BCM7/kENPKjqHZT6GqjoYU0mytpzmKEBVGsc3M5zGmhA+b11Dkmh6W9fZ2TDwOuC/MiH+3l0FdpODwU+zUPP/sAyICPYaCHw9b+r/qx7o+X5i41z3J5te5coAvbz9tx4CqH8y7cb965a9DXRp89F+ckO4+j0mTnvhTYlgPbfiOKu3HaemRkLk0HwVzFB7NGdQ41CFzV7stVhvSxvtfN68E/lX3tuZaLO+DzcBTReMnIAW12+PJ4Ol1jwDXKbyX4diBbaM1EsoZZYDwAI152DVw5X/F6xNfP/FY1/urSvckHIfbnuU9nOx2a3MSyDFJeO5MCkxkw7oXu1iTock33N3Fd1q3xOzsfzQFvbl5zuPJ1WmNBixWwagGLQnDufD2Oz+b0ecKuCt9t4HqYqn1CAVcHpt08ZbECBMQeuBqQ4zWODl5uNnZ5/aNrt5sxIGp2STfXExCzesOiGczF78YS54RsCZnCiIBrhvCVn5lBJHMDSDLflRmuutcgwHYZ6povorTlfrVPlIHtrrHa0PJ7DjaefcVAdB/kcpttN1k7yrZxpPuL/sbhLk+XWPWPHl2nr20w+DgpHUP3vdgZbPd0UWlTZJpftGH+SLOMO+HcP5v51J2vsV+xc/fhHzbF9+cZD2b7mzb+nsTmIVVD+PtQ3wJM+VlsbsmxZw7XJCMFGBPUZvY+YwSqaNUZK8AmWhYpoKgXjU/G8NDh3lDkjzYzPHBVpEABiWwZidwISsxwzaSxx1Ehw/XRXnfCzwUFggJ/HgUCcP3z6BoeNSgQFNhNCvy5gauWzkYKtWBmDqBKwME81g4yqSY6Ew/g+kvPxS23XI1SLodVY8tRZlZnJokE1z5pK53LJJLIO+DaSWXRymTRFjhRw227+Vx0J9uvFnONVJTP6h043kkQz291eWruxtccsOY+8gtpD04ioOIAps/XemTg6l0Kjx24Rgtbt7jWAokRAGyY4hwTC4ErG4Cklc8oZ6iyTQlY+KfLhXTloYJvehyiDgdz2Hm8WVeWFwEc/5yfnRMwa9RrBr+oCYFrh+X15jgkiKEziuCtPFjGULmsxa1KyCcmMDs7g2w+o2ZaI2PDyORSArIqPyacZDOlDN1HaS1KfdMGHjOVVrrMOjpVme+ZLQ8iX2B2bE7gjtCcTcB4xAhclTOX9sA1JUdsjwtRLvR7RK42fmzxYosdjtOuXDTWdTsqy1ZgXEYdgT1wpVvIFm/mtzTXUw1tOkt6HQGjFBc/9Rpmp3ZgemKLXFnJXElQtcMy0FYdpUQNI8UUisPjSAyOo5MtosNmcCnCVkJXxkIQoNuizJddWll0rAgyBlzpWBJw7XZ0fMzx7ZrtyJHlTxiDBRwDdLcREIDlxQQF7Kon4NoDmsxAncXM3CxarargJN1p+TwzW+l4ykSOK2scY9CPrrZWkxETkxoD9UYT+WIJ5eGyIggIROdrVWTyOey5fh322GMPNeFrNKy0kU5oZoZynBqIYHmvQQ4CWQIPwlECQIIWjhk6ZRlb0SKElWmLsNUcuIQE1niNrlvroO5zRjkG1eRMnZ3baLO8Ug4151aM5l2/2cL8Uwc9FrjY++B0IQzrb5D0YYmNbbGBRZs1+n7E+1yGawy4usEXYUr/8vRrNjDdfOcmRt9zRVEapqXvEC+3tAMO9tpcfAXBvXKKfTMqbmz0rFSaZdvM2202MDU5jS1btsgpud8Bh2DfJz8b3WWbMNVOolmdQzrZUqRGUoZ2g4XGreLon2ebgRsDrh1VQPDVd1wW9UKH6+MHXH3WZDQEYq48u6bY5kIfuLrYAJ+vq00Ogub/HnC1QxoHrn1HnB1ygyc2N+wKuPrj3J9LSMDU6Irl8Z2uA64WKWDA1WNdj3jsNewKuGoc++zo/2+AawZJxVpkBCqRZL4rs09dGb7bjLTcaxflIuBqLlfvLOb10+Y+xpkwB5tOV9dMS5Ealsmu2wrp2g8l9rDaw1Zd7xYBV24W+TlQ9RlR0zJzuSqYSJEJjFuyjNpej+/LmooqKVqNvZzDVc0THVh3EFibMDk2qBxGJktnaxHpHCNfBpHMDgK5ElI5wjYCV254W5WJGldGea79WzHvII8qqR4lcKVYfg6yonq7hj1a4OpNATK3uo2aCLjqAPgrfn9utLFr19PIFOs2mhY7bR9+C/7ogKuOwi5Isf+W7sPcvVm8CsqqtPoN+vrA1W2o+I0hwn5WlbAhVoefdLsacO0yQqJRWQBcQYerqz7guKU7XJEiNcZy2KYF7yOZ4ZrOFIHsYB+4plPY4+hX7KbVSHiYoEBQICjwX1MgANf/mm7ht4ICQYGgQFAgKBAUCAoEBYICQYGgQFAgKBAUCAoEBYICQYGgwMMUCMA1DIqgQFAgKBAUCAoEBYICQYGgQFAgKBAUCAoEBYICQYGgQFAgKLCbFAjAdTcJGR4mKBAUCAoEBYICQYGgQFAgKBAUCAoEBYICQYGgQFAgKBAUCAoE4BrGQFAgKBAUCAoEBYICQYGgQFAgKBAUCAoEBYICQYGgQFAgKBAU2E0KBOC6m4QMDxMUCAoEBYICQYGgQFAgKBAUCAoEBYICQYGgQFAgKBAUCAoEBQJwDWMgKBAUCAoEBYICQYGgQFAgKBAUCAoEBYICQYGgQFAgKBAUCArsJgUCcN1NQoaHCQoEBYICQYGgQFAgKBAUCAoEBYICQYGgQFAgKBAUCAoEBYICAbiGMRAUCAoEBYICQYGgQFAgKBAUCAoEBYICQYGgQFAgKBAUCAoEBXaTAgG47iYhw8MEBYICQYGgQFAgKBAUCAoEBYICQYGgQFAgKBAUCAoEBYICQYEAXMMYCAoEBYICQYGgQFAgKBAUCAoEBYICQYGgQFAgKBAUCAoEBYICu0mBAFx3k5DhYYICQYGgQFAgKBAUCAoEBYICQYGgQFAgKBAUCAoEBYICQYGgQACuYQwEBYICQYGgQFAgKBAUCAoEBYICQYGgQFAgKBAUCAoEBYICQYHdpEAArrtJyPAwQYGgQFAgKBAUCAoEBYICQYGgQFAgKBAUCAoEBYICQYGgQFAgANcwBoICQYGgQFAgKBAUCAoEBYICQYGgQFAgKBAUCAoEBYICQYGgwG5SIADX3SRkeJigQFAgKBAUCAoEBYICQYGgQFAgKBAUCAoEBYICQYGgQFAgKBCAaxgDQYGgQFAgKBAUCAoEBYICQYGgQFAgKBAUCAoEBYICQYGgQFBgNykQgOtuEjI8TFAgKBAUCAoEBYICQYGgQFAgKBAUCAoEBYICQYGgQFAgKBAUCMA1jIGgQFAgKBAUCAoEBYICQYGgQFAgKBAUCAoEBYICQYGgQFAgKLCbFAjAdTcJGR4mKBAUCAoEBYICQYGgQFAgKBAUCAoEBYICQYGgQFAgKBAUCAoE4BrGQFAgKBAUCAoEBYICQYGgQFAgKBAUCAoEBYICQYGgQFAgKBAU2E0KBOC6m4QMDxMUCAoEBYICQYGgQFAgKBAUCAoEBYICQYGgQFAgKBAUCAoEBQJwDWMgKBAUCAoEBYICQYGgQFAgKBAUCAoEBYICQYGgQFAgKBAUCArsJgUCcN1NQoaHCQoEBYICQYGgQFAgKBAUCAoEBYICQYGgQFAgKBAUCAoEBYICAbiGMRAUCAr8P63AC1/4Qr2+Xq9nr7OZADo99BJAIpHgPyDRA3rJhHsf/ALgV/oN/xf+mU4AqZ79XvyjC6Clh4qeJ/4zfO4E/5HPkQES/HPRQ+j1tRJA2x64l7Dn0e+654veA1+W/ze9Edjjph9+KHpdoNfqIdHxj/sIh4sP83/Yew8wycoy7f+uc+pUVecwsXu6p6cnd08echBQorjADAMIKCi6hu+v7rr639XVNW5wP3Hd7xN1g4tEEQwkkagkJcMweXqm4+SeHLq74gnfdT/Pe6qqewJDRqziGmA6nHrP84ZT7++9n/txIojYh7pGBIEbSNwkJCPvvzi+Rb/OuErbYkDE1huWe3DN9Yp/1tzP4QZTgAgivNeor+08KH5A4EaAXCD9FpE3H/HyeZMBItEIIo5pW9GPSP95QJBlf+nPHtxPvPbw6wa+9pMdZ/tMv5kfkR8NAD8L+C4vbplr8h7CgcY31n5k/CMxHXTD+p0/YuLGPpV2FbUvvF1eRuPMsa3vLT/qRGCxH2TIF8YWv+9leW39Pfl1XswCeF+F6wawHAuWo3Mnf132mw94HP85mQCFuXW4zjTjIGwHr2s7EcDiYJXO03vgdTO+aRvjxnbroNK5xi/5Mq+kbXFptpmD/D8GCshlNP6RiI+zTlqE8065BFbEKqwJcj0/3y+Mhe+6sOMBqlriqJ1UDscJ4Hse4AeyVmSTAXZ3ZnBgiwfLsmDJ3PMkfj4i8DkmMkAsAdRMtlHZ5MCK2xJTKwgQjQHuoIud63LYv92D5wXa9ya2QcSSnwsHoM/xYEUQeD7crI9IxEJzexzVkyzYFVF4OQt7ejLYsSaNTDIAooAVjUg8GFNeiddgA/P97wXwzbpVOd5GQ3sMlfUx+F6Etwnb9uFmAuzsSWNnbwZumu+rg1SGV8QHfA/w+F8L1Y1lGNceR0WdBXhcyyyZ9wE8bOsYxPbONFw3AssOb5T9w+/qvVq64sqv8v353tHAQm2Tg4kLy1Bd5cDLBnA5SS1f2r6zx0XPiqT0n825J93O/tQx4uYCGQWjmh20tpejujYOrhBexIdvc2wE6F+bQX9XGrmsK79vSZt1+OSfA2Ysy+oS+MjlfLh+BFPmVKN5Whmcsgg8NjoSIOoEyGY8dC1Lyj17bgRRWfeL1xwL2YwPL+diwtQYWhfUIVERhZtzZUzHnAiyKWBzVxY9a4aQTXooK9f1maNM5rdOdJ0y8k+AIPCQy3mwoxYmzajCpLYK2IkIPE/7jt2XS/no60hiU2ca2TTgcD3k5SwdH750a4DA9TG+xUH7SbWIl0WR9XxYiCDm2HCzOax4bj+292Vk7PH92K06JjgD2Bq5KMCvcfT5Pjwvgmg0isbWMkyZF4dTZiOT5ZiwEI9ZSO/PomvlAWzuzkgbeE32hw7ciAw3N+vBciJonlqO6XPKkKi2kOG6H7HgxKJID+aw7uUBbO3JwM8FiHJ+8rkWrttsj8RPVgvpl3TWRzrtIlFuYcrMKrQtqEDNqDgGB7PYuP4A1i/PYf8eH/FoANsxcZIxNvw5oyMngOsCrhdg3MQY2hbUoLYuLuPR9/X9XDfAjm1pdC4fxN5+V9YDroFypxH2o/5sLgtU1ccx78QqjG2IwfV98FEci9kyzjd3pdCx9ACSg9l8H+j6OOIhFa4DjKHPlcBH7agYFpxch5oxDjJZX559cT7DAh8bOoawblkSyaQv7Y1yLZGHBz8GRKT9XpDF6PE22ubXYXRDhYx/9nEszvXTR2/HELrXJJEc4FrC8cH3NWuaeeSFzxwrsBB4AdK5rMzNSdNqMOvYWlRUBchk2F8WYnEblu+he+0QVi9NIptxtV3SjeaZAc5DzpAIakdFMXNeFcZPKofLddMNYMtzLcDmniQ6Xh5AOhnAcSwZ/3p7jL3eq28eMvpZC8jx8xmACZNsTJ9XhepRcbgBnwsB4jbXdhedq4ewfmVKnjlRW99Pnuthf7o+0ikfzdPKMeu4atTUObI+5TwPjhWBjSh61gxgzdJ9cHMWouG8knYN//wl67j5h+sch3PTlHJMn1eBsmpdj/i+USuCXBroWZtCT8cA0qmczKmozfs2qy77lc8DBBjd4GD2MdWo5f3xM18kAseOyPrf1zGANcsPIJMJkEg40j7P8yR2XD688HNLYOnn6sBHRtbKAO0LqjFtdjViCRtZPkstF7ZlITcUYEt3Bh3L9yM5kENZwpH5Hch6xc8XPtycBz/w0DCxDO3H1KOmPoZczpW1xXFspIeA7lUD2NA5hGyG64aZ8+aZkv90Y6YrY8e7ZdsD38bUtmq0HVcmi7Sbkydl/tXcWHaETzKlb5UiUIpAKQJvfgRKwPXNj3HpHUoRKEXgdUSAwHUYYMoZ2GeApjCI8MO/0iZ5t/zXdE9roBWha7jPLQKvIXDlhuMQQLIYuBJ84VBQswRch21ei2GzfDgOdGvxdgBX6dNwQ8dxM2I8EqLxRaB5WOCa002o7vWJLQzgMNBEoVhEwB2BazEYzf8I4ZjLTa0ZoLKT0/8fyZdD4Boiu2LgqtcLdx6vHrjKwYFsRg34zwNXBab5w4wjzFvtU51DbxZwVXARGOCqsJbA9f2nXsJIF2AVwQn/EeDL9YF/PFhx/xDAlf0WQSbpY1dXBgMEroSjsi4QNCng831LgWs8QM2UKCqbHVgxywBXHBa4SmjNYU8IS7mTlnhxR+sHcAUeAxPbE6hutWGVE7hGFLiuTSObtBDYnhwsyH5fNpd6j+HglffwA/hZHSEVAlwdVNbG4LHtI4Drjt40vDRjSCKpMC0ErhEDXKuKgSsPPzxL2sCIbFs7iB0GPgqFEMKnwJUYz5aBo/M8IFQMArhpTqcI6ghcF5ShstqBl/PhBR4iViAHBbt6XHSvSMEPfERD4GoOGwisXM47AKObHUwS4MpJGsCNBAa4+ujvyKK/0wBXHqjx/gQY8H51qBdeClyzOR+5IIKps0cCVxjg6qJrWQr9nSn4BrgSDOU5KSxksz78rALXyfNrkaiMCsi1QOAKZJKvDFy1b/W5FYEvUCKX9RB1bEyaWY1JMysQTRD+KXDl+MqmAvR1DGEj7zkdwIkqnOAhn4xiMlOXh08eGibF0HZiDeLlUWTdELhG4WazrwBcQ3xuDj4iBBsEHIRIIXCNwSmLGuAaQdyxkD5A4DqITd1pAXACXGUQsyNsgVshcBW4NLdM4FI6x3lpKXwZdLH+5QFsOSJwDUmYL2Anl/WRyrhIJAxwXUjgmsDgYCYPXA/s9RCL8rBExymH/cjXwcA1jrYF1SXg+i4Ari4P6wE0th4KuHJtJ3BNloCrzNV3OHAVgF0Crq9ja1X61VIEShF4CyNQAq5vYbBLb1WKQCkCrz4CBK7DFJlU8xm1p6gazCXDvRNP3MOv5ffZ/B/uzwhVDCwVlUi4EzfANVTOjpRAvhbgqtK0EWrEotv/c1O4klSIauptULjyfZ14TMaRl/PgepSDFijMoYDrMERDKCKwlEqhKKxQRqw0TAGqdDZhvI+Af/Jf1G8RdFVXVMOGjb0794qKxz+EwjV83yMB12GqrNegcD08cH1nKVwPBVzPPmkxzhPgqiQtVAeKtslSZVlAJRNVOzEDXFvL4URV4SpMyrKQSXoKXLcSuNqqoCPao+JJoFUEfoaKsQC1U2xUNMdeG3A1amVpL1WZHlVvgahqm9tiqJ7iIFpmwxXgmsaONRlkklRC+oAowQMRDnOl02FWgK5cwwhcCU+pcG1sj6G8lgpXhWUFhWsKIXAVZbClClc5PSCdyxGmRUDgOn5WAhV1NiIe1bhULlIp5mPr2kHs7KYakiIiXiPUAlPhyuVV4bAg60gg6iyXKrEAqnBdUIaqakcUq17gwrIJiyPY1e2iKwSujjkEk1ukGjJATpSPwKimqAGucYmCSzgZJYwncM2gvzMjijn2I5XBMqdV3HUQcOXcJBg9KuDalYKfU4WrKmcN1IyowtXPuWiaEhfgWlZpI8dDGQLX6KsBrqoAjcCD7xuFqxNF68wqTJ6pCtecAFey8ogoXKk+3NhJ1bIq/ELgKs81jl2q3Vwfja2vBbiq8o7QWh+mlAob4OpbiNoOGicnMGVuqHBlbCzEnYgBrkPY1JWW94/yAEoE0bZcj89uqt1sB2iaXI5pIXDlkkyFa9RCesDFuuVUuGZFdc9n+sEKV/OA5frLvsh6yGQ8xMssTJlRibaFlUbhOhy4UuFKNSrFzK8MXFGkcI39GStcVXEoCmhZhXRuhYcPKq5+5ytcqeTmq2GSNULhCsQ5t31PFK6dK9OinLff7QrXOBWuNjzf/ZNSuOq4UzV2SeH66vdUpd8oRaAUgbc+AiXg+tbHvPSOpQiUIvAqIrBo0SKMGTMG9fX1ihuYhWQUbaIpNNyM6WNOLIYpUyebqx8iJY/7RwvYt28f1q1bh+3btyvMDYGrUbi+G4Er8xgVRWsa5chUypF/F8QTyiuLLAVisRjctAc3Y3LYw2i/gqXAGwdc1Xrh1VgKVFVX4x++/Q+orKjAPXfegycfexLpVNqQUE2950tS9mlVMOKlEA8oT5Tj8g99EOPGj5V0UR16BaUp/7Zz1048/sTj6OvrVUWaZSGRSGD27NlYdNEilCXKcMftv8LTTz4tcMV0iboLMIZySd3NGhHqMEsBvh+hb1VVlWw2kkNJZJOuKNqkz8KOO4KlgALXwmHFa7UUUOn461W4aiolUxCtuEI7HYtMlzxY4UrgSoWrya2XeHFcy+9Q2chbo7qPCteYj8qJMdTmgasJkmUhO+hiV2cGg/38NVsUrkzn1qRUVbgSGMYTAeqnRFE1wQFiBFmapO44gDvkYdf6HPb3q6UAoVBoVxFOHe1OAix+U4ErVZtiKdDmoGpKFLGymHxtd09KFK6ZISqlfQSEfIyvpNgXlLNyPUtTlplyzRcVro1tcZTXOqaNBI9UmXpqKdCTFsUpYSkbKu4ckifrKXD1LFRNSBSAqyhcI4hEqZb1sGXNIHb2KHDlmPaLgKvP1NH8+UVEri0HClk946ppctAyvwyVVbzPYuAK7Or2BLgSgoZp+3JWwY70Ced8eJEAo5qocC1DdW1CvudGXPhRX+C1KFzXZZDNutKPAkbZCHJCozjOT2nNkzVpslS4Vh1sKUBYmnXRPVLhSksaTWIXsEzY6+VyeeBKhavrEuq/OoVrfhEQhasrlgJW1MbkmdVobavMK1z53naEVgU+etclReHKPnUI5s3hjwJXC77niwVKY2u8oHDNBTKe1FLgcApXVWHLKB8GXPUQSSwFBLiWYercmBwWqKUAFa5A+kBOFa4CXAOxiRBLATmkUijnZl3YjoWmyRWYOjeB8mKFqwGuHcsHsO2IwNVAarNmUr2bzriIJ2xMnlGB9kMA1/17PCQMcOVM51nDyNdwhetbA1zXLt2P5GAONtPEZYy90ywFioFr4Xn37gauvgDmd4+lgCXPgmGWAm8YcPWxpTv71lkKyJwncOVzt2Qp8Cq2U6UfLUWgFIG3KQIl4Po2Bb70tqUIlCJwdBG4+OKLcdlll4H/PZiE6Vf44evA/gNYvWo1jjvhuPyP2baNeDwOz3WRzWbzdgE9PT341a9+heXLlxfgFlMaKXsRYBVurM2ljIerwFlmtBb5mYr/o/lj+0yHTIt3mPi8Filcw/8PG6eqXW5uDWg7koerGyCS94YNmxj6zxm0k/dwLUY95mdhobq8Ci0tLYjHE9i4YRN27twJN8ebLlyvOL6EOhahH5sZoz9lBI7j4JprrsHLLy3DsheXIZPKFKjdUXWnJQpQsWUo8jhlLGzLRoS5yK764ImWxvfguq7xViSvMj6ppDiMVxFTV6hlfFKpijPqNn7xmOOOwac++0l5j//9T99FZ2eX+ODlXwRaCGDTCoCSvBEmr+rPa6Gmugbf/OdvYNy4sdi8eUtePZdXVAc+tmzdigcefACbNm1CWVkZWltbceaZZ2LOnDlIJVN44bkX8cB9D2JD30ZNEjdAiByoflQ97GgUyaEhpFMZUeLycEG8G8WqQJs2evRofPWrX0VzczO+851/xdJnX0auCICrJUDokRqqrPn79HAtVv0ZL1g/kJR28fnlHMj7IR+hUyWnXaltJPRwFa9HM575/rQHpbcg1cHUzI3wTRCbCSGmvoC9aLxgxaDekUoZ6QVKv0/+5eyTLsoDVzl4Cf31jEcqf0rSqem363ioLvJwZYq15tpDfOd2rc9ioF/VplSUilbUKFy9QIFrIh5glPFwjdDD1ajrmf6eG6RK1sWBbVRNqyJKgA39A0X1pXPRJ47ZvQAAIABJREFUfFVM8hQ48T2jaGp3UNVqI0aFq2dhd3dKPFyzSVpv8GBBLQBU4SqWjzozxDlBUyqlz4IIysdR4RpHBRWuxpOYbeQme3t3Gjt6UsilCBCiAl2FG1u8Xypc6SkREeA6dlYclbW2rDeicI3SLCDAljUHsLOLfqZUGxKqmjlML9awH9nHvJRFHZz6x3Kq0lKgeX4FqioJXPkdDxGbQNYShWveUkB8UrmRVr9P9V2UrXWRwjUh67gXAtdMgO1rs9i2PiWQlG3juh8C+XAFzB8oybwgqPWQ8yOYNqcKE6aVIyYerqreizo+MlkP3SM9XAUc6rhncj6tIfxcDhMmxzBpQTXKKuOyXqnClbYVEC/T7jVDyOU9XCNipR16dIo3eP7UxZd1iV60dszC5BkKXO2EBZfqbHXDQDblobcjiQ1dGXi0beBhhYj31LtQPVzVc3p8SxztJ1UjUa52BxybcYeWAvRw3Wc8XCOwo7bA0fDAh2utrKihEprXHgZcyzF1XgzRBIErx3NEPVwFuB5QSwGX0F/4vh44BAqC6XPL95tQbCkgClcbjm0hPZjFuuVD4uHKa9j0xiyyc9CjhwJQ5/pI4Eof02hZBJNnVKKdlgL1MQyIpcAAOunhuttH3PHgxNXjmHEq5DnkR4qsM7SXpGcoPVzbF6qHK5/rtPHgs53f27ktjfXGw9WJ8eDJhOt1eriKL2dogWOycLRfjI2I8Rqmh+v8k+tQO8YRz2HO+zfaw7VnTRJDA8OBa2Eu6YI0XOGagx/x0SIertWoqALS4uHKz2JMU/fE03j1Unp1ego1Oa8O8nC1UDvKfkM9XKlwZRwbJ1mYMa8KVcbDlWtyzB5uKcC1//AK18B4uFa9bg9X9dWNyEEUJ3fTlLIjerh2dwwgcyQP1yDAmMYYZh1TjZpRDhM9ZLxyDvlpKuOLPFwJXB31cOXgskVjL8ZIqrg/Wg/XpAGuyw7l4apj9tAerjx55OHlkT1cZbbzM5B59uVXumJLgfZKtB1bKesb52axgKDk4XpUH85LP1SKQCkCb2IESsD1TQxu6dKlCJQi8PojQEuBY489FgsXLjTUQQsihShDgQYwNDSENavXoLKyUveIEQuTprTi/R84Dx1rOvD7h3+vBWCsAIODg+jr68PevXvNNVXBKJYCZgcRqg2ZzmgTetC3kwUQEiwQZAuk4ca+vLwc48ePx9ixY1FfMwr3/uoe7N9/4KCiWQcV5xhRNEsgJGHfiJfAFQNci9sm+69ic8IjANeG8Y249NJLMXfuHFiWje392/Czm2/DqhWr82rXkYW0hgNXFSiddtpp+PSnPy2/873v/BteeuEl01oDj1+huyNMO4z6omZkJzF+hJJUL0+ZMgXjxjYg7jD1nwqzHPq3bkNvdw929O9AKk3YY8gTU4/DQjFFUJtA2PJtVf0JqNTd4GVXXoJz3n8O/vjEU/jVHb/G4IHB4S1lIRL4AjkybvIVgeuYsaPR17uhyJZAN57pdAqrVq1CZ1cnTj75ZMyaNUvU2Rxvq1auwpOP/wH79+5HOpnGtq39kp5Z3OOXfHAJLrjoL7Bm1Rrc/rM70Ne7yYzl4cCVY/xb3/oWJkyYgC9+4YvY0LNZx0iIqgnSQuBq4JvYb7wtwNXYMcicHD6+i4Gr+MAWed/mFa5UOWaZfq6S61DhKtcy60A4F7hn5zylT6jsNB3fANcyUaSqpYAq7lg0a+f6DA5s9aUIlMAmmWyBgM1Q4RqLBRg1xUYVi2bFtGiWjN2oD3fQx67OHA6ECleTgS1WEdoo48ypPEGExSwgwnMKy0JTexw1rVGBVhzaAlzp4TpE6w2Ocb0fKlxlk5kHrsYPlm3lvQYWysfaaJyVQGUdLQX0vZm272Z87OhOY7sAV6ZnK3CVa4l3MHO8fVlTKxvLMKYtjso6CxGXakRVLgpwXTuAHV0pKSDF9HGmcYuBAL1UzeacbWRqMYErFa70aCV0rm92MHF+BSorY+rhClcAdwhce1am4YnC1aBpKitNcSC1FIiIwrV1Vlg0i5YCHvyoVyialQeuuq5o1bhwvBWdzBjvv2zORc6zMG12FZpYNKvcUuDKZTgaIJsNBLhu60wWPFxNLMSahJAkw8JULhqnsGhWDcoqtRAMi7sJcGXRrM4MelYnxcKirFztDg4HXCWWvifgmCBk8swqtLZViaUAiy3lgWvSQ8/aJDZ1ZdS2wQBXfXqpxQlvxcsSuMbQfnINEmVRsTtQ4KpFs5Y/uw87NmTlsIUAlNBWgDfHLdeN8OBJDlI8+XpB4VqBqQviiCYspNMKXBMxaNGsVfRwzRiFq3q4anEfLRrHMSDAdXJF3lJAi2bZor5NEbguGzwYuIZ0T6w/1MQiNNrIeapaZnuocBVLgTxwPTAcuNKLmXOHcSoeGvnjEQjApWp9bHP8YODKenIehhXNeuOAq3lomSKM4TN+OHDVuVs7yikCroT1b3zRrDcKuFItnYjzUDUErlo0qwRc30TgWu+IbQbXex5YvD3A9UhFs44EXAvPHpn2JeD6+jdTpSuUIlCKwNsWgRJwfdtCX3rjUgRKETiaCBC4ykbeondcVBSQVCSEH8KMJAc5z5Wvx+IxOE5U0rhPPf1UnH/h+bjvrvvw6O8eFdUY1RdUu+qpvr5Y8iVmxeDYUYUvrJBK1ZtlobauFqNG16OmphY1tdWoG1WHMWPHiMqwtrZWgGGYok+g83d/82Vs2bhZUFro03qo+xzm4coNqRTjenXANQRNqhKk6pPejwZFF1XEPe+883DcMcfhgfseQP/WflzziWvQ1dWF397zW+zbt78Qy6KGjgSuifI4vv2tb2PylMl48MGHcMN/3SBKJQVLRmZ4hA5Vu1JL0oDtuCWgmpCV6s8FCxYgGnWk3wgMUqm09A/tC3LZHF584SU8eP9D6O3qRTabk7R/UXyGACoIpB8I5seNGa8KQIm/Nui97zsDDY0NePqPz2DTps3wxMO18CJYEn5kBbjzrjvzaeUyxkKwbRSu3/inr6OmphpP/fFp/Z6xXuB/s7ksNm7cKED+kkuWYP/+/Vi5ciWWLVuGVCqFU095D0455WQ8/Yencecv78bAwIF8wRzCuGv+8qP4wIXn49e/vAu/ues+HNg/kO+bYoUr++baa6/F1KlT8Vd/9dfo69pIAlV4mWrlKndTJfS7C7heatLhjTBKhLCqFhbgSrDEPwJcY6idVCbp6lS4hsA1l/Sxk7B0K6t4qz9hCJUELxEcsmiWANeopMVbcVtVcYSZTgAvBK7bCpYCegAUVvIz4ydUMYvqlwo/BVBNpmiWk7BFZLqHwLUjhewggasZ49QG8qDCTLNwzquFrQJXTvUKAa5lAlxVyBtIlW0C11DhyvRz2idQ8SQK1SLgSoBV2RjHuPYEKqhwpQSWavPQw7VjADsI0XL6tXw68UHANSLAle9PH0RmSNdNiGLigkpUCHD1xMO1GLh2r0zL4QOhtzZLU6q1aJa6RoqlwKxy1NTGJBYKXP1hwJWWAmwb1+8jAlcqGHMesgJcKxS4lilwZd8xRZ+qzd5lQ9jalSx4uIplhY4zqgmpcIXnomEyi2ZVI0EFLy0FDHDNpoBNnWn0rE6J7UdZWUTW+UMB1zDjgcCV98HDn1ajcI0WA1cEainQQUuB4cBV5eJqKcAxwFgTuM46qQaxMkuUXwXg6mL5s3uPAFy1OKCsgRZhq3qeDweuCVGlpzMErkA8FkFGFK4DBeBKT10qXKXiGBWuVNN7AlyHebgSuFo2YtFDA1f9dZ1bLEomY8RXyw3GLuMFUgiN6tVJM8rRvrAKNfUOBgazUjSLCtcDewjCPTgGuBJGheM4XDyNrhfZXCCq9YLCNSaqWKr1CJf56NuxLYXON0zhmoMdDceuUXgb12aZ8+ZfUihPFK5A7egY5p9EhautfsIHKVyHkEyq/QitClRNybVNVYBekMXo8Tba5tdhdEOFZJLwQCgW1wKR9Al+o4ArFa4saMbTIFW4loCrPEfeTIVrHri+nQrX1wpcQ8/gQiHbksL1CB+wS98qRaAUgXd0BErA9R3dPaXGlSJQikAIXCdOnIgZM2ZISq+x4TOelwFy6awAxL179mHhsQsxs32GWAm0TpmEUaNGi2JQ1KwWsHvPbrz44ouS8q3wAqKwPPH4EzF79iwBrNXV1SivqEB5WZlsbAj9uBFJlFMp50jaJxW1AwMD2LVrl3jCUsU4sH8Qjz30KHbu2JnXLh7KG1U2saJw1Y0jN8GsbP9KwDVkm4XfN+CZ2WhRG7FyR0AkoWRYFIzvwxi2NLfgofsfFhj80U9eg/379uO+u34j7VdgGhqA6pgTSBd+PRbgvWe+F5/4xCfkvr/ypa9iZ/9O2TyPyL4/7IBV0V8EViyCMQ1jcPoZp+P888+Xdm7YsEHaMXv2HFFePfTAw9i2dRtmts3A/GPmo6mpSVLwf3n7L7HspeWikCu2FOCl6+vr8NnPfBbz5s1DmmrYsCJK3lsgbJpJRy1uaRCgsqpSIPvFiy9WeGe+L8w2AGJ2HLXVtfj7b/w9mpomIJPOaJyKfjKVTOIPf/wD7r77bgHKTC+m1yrbdPppp2H0mDHo7uwWtfVLL7yMwUECVd0El1eU4RP/6y9x2hmn4Uc/+DEee+RxGRcOi3TRsiJmw6adBaGiZeEb3/iGAOuvfe1r2NS3lTVtRL3M7+/etVsKHWnarVGsHUnhmi+8pf6WR9WpQgAPbSmglEaByJEsBTRtkRBLVc8jFa6HtBQ4+SKcf+qlWoXeQEfyZab7hlYfoaVAxNGiWTWTEnBiVIrTokHjl0362NWdwYEtejBCJacmVKpiU4BaJkAsAQWujVEtmkVoROjDdP0hH7sJbQlc6ZHM8wI1y8ireWWTaNopdtEErgR1dhQT2mKoabUQS0QFuO6l12pHCulBycDVQwWJUVggqDA3Nb60a1DgWqxwJRRj96ilAIGrFs1yU3rvBK6aLq4KV7UlsFDREMe4WXFU1dNSIKLFx2xV/m5bN4TtnWl42Yj4b+qwVf/dgqWAnvuoh6veJ1NZ65qiaJ5Xjiqm3Bvgatk+vEwEu3o89KxII4iwkJKOPbEOMQpXxlXm9wT1cK0kcJVs8kDU8oS6/Wuz6O9MiWKOSnwemhVbCujZk65xojIWSwEfrmuhdV4FJkxNSLElWTPZNbGIAKy+5UPYvH4IgWtp0SzNtFXQTSCfi8jhTcOUOKbMp6WAo/6rES9vKUAVau+aIbEBEOBqR2inbQaFWVxEvWV8CT1PLQUcC5PaqjGprQIEruF6Jh6ukho8hI3rMuIjqx6u7NdQ4cqfV7A5flIcs06sQbxcC3rxBtRSwMWKZ/di+wb68hpLAbFMMMUkw5gJcOXXmLKuoFk9XGkpEEe0zEImBK5Upx7IoXvVIDZ3FzxcOQZkvJpCaFS4UtFOhev0OWVI0MOVCv28pUAO65YPV7gKcOU1IgFs4+0c8bkG6KkaAWg65yIWj6BlJoErFa5xDBG4rhvE+uVZHNjrIuYwXjzAoAq7YClgBN9aBNFYWRC4Eli3LaxBTZ0WzQqBq2uAq1oK5ATivj5LAfVwJXQNH8b62cEcoJqhwvcnMKWyt3a0UwRcCWJpKSDm3djQMYh1ywhceaCk3rBvF3DNEAYfpHB96y0FXFM06/CWAlo0a/3KtKz97xZLAS560XeZpYB8RitZCpQ2iKUIlCLwJxKBEnD9E+moUjNLEfhzjQBhISHB+9//fnz84x/HwIEB5ELvUaZHxukLmMNtt/xclJBXXnUlTn/vadi3d58oWcMNGf9bUVkhYO+2227DSy9pOjw3NaNHj8ElS5ZIGjivzd9jUSUqFHfs2IH+bdsRcxyccPIJGD1mNDZv3ownnngCzz//vMDWUOEKqr/Ei64YsuRlmAbGFJE8I4Rjim4kYcMLcvm08Dwe5CYvyyLRZuM1Ii2bP0e43NzShOlt02VD39nVhS2bN4uqkq/58+fjLz5wAZKDSWQyGbS0TsT9v3kATz35FLIZetsWlLVhvGSzJwoMC4maBL7+za8L4Lvxxhvx8P2PIJce7v96OLAc3ocWhbIwdsJYLL50MU477T2iBn3wwQfx3HPPYtq0afjUpz6NbZv78ZP/+An6+/vlV5snNuOixRfi5PecjLVrO3D7rbeju7tLq/GEoUWA+vpR+OxnPoPJkyfj8d8/LkreQpL98NkjkSz6Xd7+lVdfIaB9ycVLhsWDv0nIfurJp6Kupg7nfeA8UeKuWLGqYClgZFJUp3E89G7ok9RgKm5nzpwpamt65r70wlJ0rFkHz/Wwbcs27Ni+Q6s+BxE0TBiPj/7lRzFl2mT8949+gueeeQFNEydg2rSpKKsoR0VlOWIJR9pdXl6BE044QVTWLP6WSqZNIa1K2Vx/+QtfwdBQUlW++ZzZQNR1UhjM2FmYWuQSSKZ/syJ43hwiP85G5NyG6k1TBV441ggP1wJwDeBJ2nURvh52uUIlebaNQLlQVV6hpSgl2baMppuffeoinHfKJVL9TpWQ5mCACE4GmaWqTyoN40BVcxzVrQk4cbbDg0VIY0WQGfKwuzuNwa2m8BdrSRmIKApXjwpGH7HyiBTNqmmw4URtBW1C4GkpEGDvenq4ugKjqC7X2GqMaVMhWFLsLajMU3ValqzepudqFLWTYoiV2+JVubcni+3rU0gNBgJcmX4u45RKPv62gX35tYFqt6zO3opxFhpmxVFRwzRSploT3hQ8XHf2ZpFLqy9hCKoVyIuwV3SD9IFtmBND9egoIjkLrqhZ1exy2/oktq5PASyQFGWwTBEvpptTgSsqauOzJ6nxvsBZNr+OlgLzylFZVQCuoGoyDezsC0BLgQBMo1e/QfhqKSD2Cy7VlcCoCTG0tJejvE6ptmy4bVXRbu/ICgxmpXp2otRnMocN0krTJzLvhc4DfsaH61tomV+BCdPKEE+wIBpBaiDF2whc+pYNYkvnkFG4KiwNgRzbR1CZ9V00TI1h+lz1cKVVgSpcA/HiZfGong7j4ZrQsedJ0UJVZurLKIbFk5cgWrMAJrZXYGJbBZiuToAqBwMRLdbVuzaJjeuS6pPLcWJZYpcj2JYHKOJB6qFxUhztJ9QgUWGrTyQtuWO2wNgVT+/Dto1M/TdATuIWWtWIC7Fpn/q3qsLVkmyECZPLME2KZlkynvmMjsUsJA94YilA4Mr5RusNVY9zXhBqsxCaB8uhwpVFsxS4qg8s55iF1GAO68VSgNdQdZ4CV/6he65mS4TzTIqruTwY9RBNeGieWYmZx1Sivj6BocEcNq4bwrrlKQzs8wrAVYC+wnfB3eYAVO+f2QoBXD9AgwDXKlTXUfZp1O3sQy/A9m0prFs2gH39qpq1897k2gec61y7qurjmHdiFcY2xMQagi6/jBV9kzd3pdCxdMAUzTJqYBkXatkhhxkGurJt4s0r3JyWAlHMP7lWFK6EmoFPn1Rb7mljxwDWLUsa4PraFa7da5JIGg9XnufpembWuaKPMrQSYYZROpeFbwVomVqNWcfWoqIqkLb5sFEWsxDxPXSvPYLClXYd4lf8+j1cw89l2rf0SdVDjQmTbEyfV4XqYR6utItx0bl6EOtX8iBDMwQOXTTrjfNwlTWTPuX8OHW0Hq7pnPoa83OjWHXoRxGOSUZ6TAM9XGtAj18eGohNim0ZS4FBrFm+Dxn6kyccRKNvtofra1S48oBAvOSLFK7mPDi//h8EXCvUw5WxLHpWljxch3/+Lf2tFIFSBN76CJSA61sf89I7liJQisCriEAxcL366qtx5y/vNP6ZCsJmzZ4lIPTnt/xcPEWvvOoKTJ85HTffeAs29tBnU1+JsgROP+t0zF8w/yDg6tgO5s2ZjwmNjdi2rR/btm3Dzu07pHARN8iTp7Ti8g9djinTpuC555/Dvffei+3btwtUGAYoRwDX8L3zQNOo65j+nihPIBGPIx6Lo6y8DOU1Fdizd7cAX6plCXtlw8BNHlOQjY2CCmINaOJ9Jcqw8LiFWHzZYrS0TJQ2EVY+8MADePbZZ0WFa9tRLJy/ECeeeKKodpe+uBTPPv1s3k6guDuKbRBCq4L3nXcmPvbxa+S63/72t7F/7wGgwFuPaJ2Qv3YA1FRX4dwL34/FSxYJKCT4pjKZr+OOOxaf+cxnsfSFl/Hj6/4DWe4IzGtC0wRcevml0s/33Hk37rnnXmRIj4YB13pRuNJP9wf/9gOsWbW2CGgMH3DFIk4FyxH85w3/gYbG8cOAa4gJKysq8fWvfQ1V1VUCFupq68THknCVikWC2qgTxcDAoPi4cmywMBtT/tmfq1atlvutrKjCueeeI4rdu++8Bw/99iFRwfI1fcY0XHXNhxGLxXHT9TdjzerVOO2M92DRpYulSBd/Tjfx6qVI5SwtF9gGFuNSBZy2+O/+5ksYHBqSXcfhgKtsWoyYVVRTVDOK0tHs3gg7R8qe5ermlOCogGuocDVK7BAs5bsjBK4KgwsKV/6AIY1Urw0Drotx3qlL9N4M6CNDEyAUquBcptp7sGIBqibGUT25TBWuHoErN3IszONiV1cKQ9tMYSpRuKqijJEkbPGygQDXuikx1DYQNBEYUeGqheS8oQB71qvCVdTehJN5oKzAVXqFEE8Rkfwc/UEDx0Jju4O6Fgfx8qioKPf2ZrFjXQqpIaZXQ72O2QvCEdV3dZinI+GLSbmvGG+hoT0mwJVt5MZTLAWocKVytofAVVVbCpZNV/MatNSIRFA+1kLDXEeKrcClgpONMMC1i8A1jSDD65IGK/TxhNYq5FGPUd43wSUVruyjAKMmxtE8rwyVVUy59+FRgnwo4MrifMx/LgKuBIO83qgJcUxsL0NFnWNGoS9QehhwzXhSEE3AqBTy0vT/cKxTISkQ3/cFuPq+Ld6yE6YlRBkoX+e4igG5tCpct3Ym4eUMsDKHPEbYDTdrKXCdFsc0AtcKerjmFLg6EWSHoMB1rVG4JhQiSGq6yR5QK2Ljl5oHroGk6k+cVYFmKlzFfzgErpbccx+LZnUkpZ2icOW9hcJeWjG4/OOhsTWB9uND4KoK11hcfY5XPKXAlUpmSWd3FASLl3Ee8uk8lPkl1shU+0aluA+BqxO3kOGBoABXG8kDrvFwTct8i9qHAq6qcKWlwJS5ZSirtpAVmw0q+tVSYD3tHIqAa75oVliYrxi4GoU+i4LZZR6a6OF6TBXq62IYGnIVuK5IY3CPAtdoTA9FaL0Q2q3kB4meb4Cesq7no/EtAK7rlg4KGKZjEuenvnTgKlvl1xR+Hwxca1A7JjoCuAYGuA6+bkuBEnA14vgQoLs+0qkScM3Ss8RywRoHtOfZ0p1FxyGLZpWA6/BPn6W/lSJQisCfYwRKwPXPsddL91yKwJ9QBIqB64c/9GF85x+/g+VLV8iGMF4Wxxnvey8u//Dl+PnNt+GlF1/CFVddifb2Ntzx819gUx9tA3QDQ+B6yumnoG1W2zDgKptxbmbJvZiKG+aQmxjVjx6Fqz76YbEqePyxx3Hfffdh155dwyKYV3ceBrhyg1pRUQGCu5r6GkyfPg2Tp01BS0sL6utrEbEUWBAEEbTS8/PRRx+Vwl5MUY2EBb0MPJDNNRW7FRU49vhjccHiCzB23Fis6+jAUHII7e3t8n1e47HHHsPOHbvgplxRshVDyvAmiqFxAbiaNOOqcvzDt/4BrZNb8cMfXofnnnsObsYTNWTx77+SwjVq2Zg1dxb+5u/+Bjt37cQNN9yAjo4O2fDGYg5OP/0MXHPNNXjwvodw4/U3HZTVfurp78EVV10uVgO3//x29PR2H6Rw/dxnP4tx48bhB9+7DmtXrzVpuofw6Ss0XfUTAlx/PAy4yv1IvKmwsjFpYiscKypA97Ir6SEawT133ivVw9975hlobm7C0089g+eefQ77B/ZhcGhQivfwD9tE2D137lxRty57aRke/f3j6OnuNWrtAPMWzMOHr75SlLC33/oLbNqwCU0tTZi/YB5qamrkmjkvJ6plwlfaMVA9e9vPbsPSF19GcjClNYICYNeunaqIIyyTcvQyyvMK1yJ5r6odDwNcVZVm7Cb0EurnwT9HCVypwCQUzLfiIIWrHlrQl5e+lcUKV8UNLJpFRaLe3DlUuJ56iVEwamUwtb6gwlWlyz7T0KlwdaDAtTWBaIyx8AW4hgrXXd1pJLcZhautQFSUQtRbmsrK9L6snxJDTYODmABXE1JCuSEfe9fnMCDAlaDPFHUzEVdHUAO2A6oTCVzpIR3AdyKYIMA1JsDVd23sE+CazAPXvGJOajkNB66i4KGiKSeuEagYHzHANSapxXxfhwpXKZqVww4BrlxjmOYfHgGZAx2OkSCiClcC19EErrYoVAW4ej62dRcB1yipJn1gBa2q/wFUeSivIksBdkl9c+xVAFcqXG1VE1LB6xLpKnAVhWut+CxowTlRuCKvcM1kPIGOIXANLS/M6DfOKQSHgQGuUUycV4FGAteEKn2l4BlvPwP0rRjEts6UAa5aOLAwkDkuQ+Aaw7S5NQcB18wgROlJ4JpLekgUA1djcRC2zUxEUYPThoNQcOKsSjTPLEdUPDVHAtchA1zVc5bPDukrUyyPalauNY2tqnANLQU4VwiX3SMC19DfPExv52jSokyE83Y0BK4O6D9MdxWqU3ndIQLXlSyalZax7tgcc6Eikh6uAAuhCXCdksDUOeVFwNWSdP/0AItmHRm4hmkk8uwiJM6ph6td5mPCjHKp0l5bGxPl6Ib1w4ErD3ZE5VxUMUu9g/XBwLtnAS7aYjRMpMK1eoTCVWvyvXEK10FpZ5RF8mQN0bjLgeswe3SN33CF65GAa2gp8E5VuHqatm8OSGQuvAMUrp0rs6IifyssBUoKV65fNtJDQPeqAWzoHJIDVqqpSwrXP6GNWqmppQiUInDECJSAa2mAlCJQisA7OgLDgOuHP4x/v/bfsWb5atmIxBKvRMcJAAAgAElEQVRxnPqeU7D40ovzwJUK19Pfd4akVHPDGWq5qJyKJ+Ki0iy2FJAP+QQaBIgUa4naSLY7oipjCvlFSxahr6cXt91yGzZu2SgqqqIsP8VZYvw23FKAX5/Y0oyGpkbMmDlD1LitrZOQTA5hYHAQgwND2L6tH3v37kPOz6G2tgb0qiXUYzuvv/56dK7vUjWpZzZfTCulyrK+DiefchLef8H7xS+URZzuf+B+7D+wD6eeeqoAubq6Orzwwgt4+MGH0dvZh0zS+I7Su9F4BhbSWo1vq1HP6j1FcM65Z+Lqj1+N3r5efO973xPFrBQuEzWkwrhCirKqlGhxQB/V4lddbS0uu/IynHzaybjnnntw11135RWoLD52wQV/gVNOeQ9+ffuv8dD9DxUpBfUqTc1Nkvbf0joJt95yq9gQDFO41tXjs581Ctfv/RBrjcJVrQiHg7B8u4xPIfv/P28cCVz1dzhuGKu6mlFoGNuAY45fiL+48APo7OzCSy8uFc/fSa2TMGPGVOzYvhN3/fpurFy9Ao0TGsWCYdasWdKnVL51d/Xgsd89juVLlxsrhxDgBDjplJNwxYcvx7qOdfjV7XdiRz8tEcJxZmnFelEAalrkX33ur3DKKafg//z7/8VzT7+AXIqDRG0nBLyE/XsISwGtTKTyqRBw+lSR5hWu4RsrPcsXSJIuN1RX8nsVcIo6lcLDYrsL4+EqwJWwyFxEfz98GWDK8ZhXuKr6TBuo70X4xetQnXjOyYtw7nsIXLUKPbs273/J6zDF0uW9eEA8QGUzi2YlEKV6jypgpufblrEUyGCon8DXUu9PA1yYVp4VD1JPig3VT46jttGRdGdJ12bTYgGyQwH2droY3OoWAVdNJw77qXAv2iOEUHRE8aMErlHU0VKgzIFHhWtfBrs6ihSuyhb1HosUrnpt9h/hnPrXlo8HGttpKRACV6aaQywddnRnsb0ng1xKU2QJEkyipsBHFo1jJ1eMp6WAgypaChC45pgCr4W++kXhmkJAD1dRuFLpS8qsqcxG96sdS7AsqkMdh3VNjgGucVFdUuEaiXjwM2op0GssBexihSvHLW0JQuDaRIVrOSprHeOxfGjgGipcOd5E4Zo/cgvJlaZEE+DTeqGFwHU6Fa6kxKpujsQjogbOA9csRCEt3rdm/PL6uWwEOd/F+GkxTJ+jwDVLn2BQ4QpkhkLgOigqsETcEpDAhOn8+BbbDNpFaHsJt2kpQK/rie2VailA4CoK9gjsiBZI6ls7qMA1Q2ChBR7lgMUAV845pu7Tw7X9xBokxMOV83C4pUA/LQVytIkAoo5RfsqgLbYU4LwicFVLAcuOomlyGabPixngqnYABK5UuHYSuPbQw9WDQ0V1EXAlqAyBa/OUMkydQ4VrBFk+O+nhmgeuBUuBqHgsm4MzWcuN561ZSmi3wUOdELg2s2jWMdVSYE2B6yDWr8hg/x4P8RgVwfpsC6SgoBmyBrjqnQfIMH6eAtf2hdWoqYtrtgnV6sMsBQaxr999dR6uB1kKKHBVhWsBuMoUzytcdU0k8B4GXE+pRe3oYksBVe2+OZYCGqxXtBSIBGiZdjSWAm8lcGXavnr3vpKlQKexFDgycC3DrOM4Lhzpo5znwWGaP6LoWTOANUv3yfsxK4LLpXqOavxGHnC/akuBlPH7PYylwOiGGGb/2VkKVKHt2PKSpcCwT92lv5QiUIrAOyUCJeD6TumJUjtKEShF4JARKAauH7n6I3j80cfRv039PW0nismTWzGjbYZYCix9YSmuuOoKnHjyiVKcSOCgUdSxKnJDQwM83zsIuOon5gJwDX+HKeSf/F+fwJz5c/E/P/4Jnn3mWXjM7zVed8UNPjRwDfCFL38RJ510IpKpJPbu3isKRqov167pQE9XDzJJVrIhPSb0CQSSXnjhhTjzzDOxfPly/PC6HyI1mDbesBE4sSgamyaIT+37zj4Tnuvi8d8/gfvvux+79+8WcETgSf9Q+t62traiu6sbD/72Qax4eaXEZKQaNW9RIJmLoS8mUFldhb//+pfR0tqCn/70p+ju7hYGxuJge7bv0esYiwMhLPQKo1r1jNPR1dmFvt4+zUiOQNLov/Ktv0cqlcb3rv0etu/QPuSrubkZV155JWqqa3DT/9yMjtUdebAR/kx5RTk+dPWVUlTqpptuxqOP/v6QwLVpwgTc8D83oWtdd0ElmzcmNVcrUjFz082b+ufv/hPGjBuDJRezaBY3uqryskBfQQdnnXUOrvzQ5VJsjB5zbs4Vr1964pJKjR4zChUV5di5cxeWLXtZFK3sByqWWRTshRdexKrlqzGw94Bs9NW+MQQ4Ac4690xcdsVlePqPz+DuX92D/eINrBs14gXx8ww9TiPAX33uczjl5FNw/f/8FI/+7jFkhkhMQ+BaBD+p2g79NWNMUy/e8BWAK8FdwVIghNRhzW4TN+lvQyiOAFzDDSUBjSpcw3R9BbQFfzVTaZwZ8E5gLAW0vQJUpWsIXHkdglEIcKWlQADbTFPaJqj3JgcbD0kEuBJQOT4qJjoGuIrsMmTEyCQ97OnOYnAri8oQIimM4vtxSIjCNePBSQD1kxOoIXBlsR16PzIcMR/ZZIC9XS4GtrgClXmN0IghHHyicmX82YfCEFmwCXCjETS1O6ifFJeiWXSWoKXArnUppIcCyapnYS75PQm5FutSxq3QnQ2V+IqHawQNbTGU1zoCZeh1qcAV2N6dxY4eFs1iG6nYLqTai9KP6v4ggsrxUYwncB1FKmghyNlaiMzzROm5bR2BK+t92VIxngn4fB82dthIsejhqspkdiGBa8v8MpRXFiwFBLhmgZ29AfoEuHqwY+YEIK9wJXCVd0F9kypcCVwV+vjwowUP1/719HB1EeE8YZs5x4yfqRGxGw9QQnoCV/aFerhS4crK7HqoxbWYhRh99K0YQn9nWpSs0RgVb6awldhZ0M6Ajw0vbymQqIiKNyp7xIlGkEsRuKakKrubDATqcn0mcDUjXD1hpW8VuNI6huOOdhK0FJg4s1IKt6llCHXOlhTN6usYwob1tBQAYgSunFb5WmE85CBg8tHQGkPb8TWIlVsSS15BLQUCLH96L/o3ZKQfqKYm8FNlZWgpoJplHnSowpXAlcBdPVwJXKMJergSQvK6ailQAK7FClfCLgJD2gfoAcvEyQSuVLhGJIVfDkWpdhvMoePlQWztVQ9XhzfHpghQ5lXUxTV8jjEm9OfM5VxEy3xMnFmOmQurUFsbF5DZt34Qncsz2L/PQ1yKZum6o/YJumbyHsOljSt/1vUNcI2jXTxcYwbQHgq40sM1cvRFswhcWXjOVw/XdUsHMDToHhK46liXf4tXMlW5fNSyP8TD9YjA9TUWzYpxTfDRu24IailAEMw1Ug8hXwm4ehEfk6bVjPBwtVAWsw/ycJViXuzO/IHcm+Xhyvmg8+6VgGuhaBazAfRsRJI66MkrlgI+mqeVvyHAVQuZ0XdUCxA2TSnH9HkVMic8X8ckC15xnvesTaGnYwDpVE7WcfqyHuzhGmB0g4PZVHjTo1Y8XPmzEePhegBrlg9IobtiD1eZYia7Q1Xj9EjXdZZqbz4P2xdUY9rsasQSNoZZCgwF2NKdQcfy/UgO5FCWcGT9UguXV28pIApX+jaHnsEhpDb2TzobRhTNaqtG23Escqvq/eJj3ZKHa2lzWYpAKQJvdwRKwPXt7oHS+5ciUIrAESNQDFw/9rGPYdfOXVIhXrapEQsEcdzssWjWSy+8KJYC06ZPww0/+Sl6u3rzBZDKKsoEah1z3LFHDVynzZiGj3z8I6JOvPX6W8SXk+mmRw1cA+DU008VL07CSqaSUxmpylsFfQJTCDl5XaMEGjt2LL7whS+gsrIS1/3gOnSs7BD1LW0RaIlA1e28hfOwZ/dePPa7R/HQ/Q9j/4H9gMAG/ajJmMyePVugK//LYmOPPvyoAD0WAssXHiuKvnq2hv6wEZxz/jn40EeuFLUqC4QRWLMAVF/vBtx5x53YtWOPqKpCYEvsUju6Dv/x3z9CR8d6fOMr39BNrGVhytQp+Odr/xErVqzAv/zLd/IwlL/L9n3qU59Cb3cf/uuH/4UD+w8cpHDl/Vx59ZX4wAXn48abbsLDDz88zHagvr4en/nMZyTNvmPtOhzYt/+oZxY3kPSHpVKY4y3cVCpsICiz0NIyCWefdTbWrFqD5FBSfHbpn5pMJkW5fPmHPiieuDt2bMfajrWgTy/bTO9WegJT2SdgiypSwihCW/qyGg3eBy48H5d8cAkeuO8h3Hf3b5FKsuiV7rYl7fAwwPWGn96A3z/8GNJDmdA9I++vKTdigKuMCSrsHL1euJEPFa4HA1ejZiqYkqp9K1ssvxTmyh+scH3twDW0FHgF4HoKPVwV4OjmkCpPBbJSXIoerpTSxQNUNcdQ00JLAQNhzaUzSRd7ujLi4cpNGlVIYUpx6OFKhSuBa93kOGoaY6JiE8hpFK45erh25XBgS84AV90KaoE4VQaLUNMAV5uxC4GrHUHTLLUUcMpsVbjmgSv3u75C9jw7N8W6zKhWKwj1cOUt0X+VClcCV946v0rg6qYDga0CXKVollELGscMAU9UrIstQVQUrtUGuPoErkqJsa0zWQRcWaBJvVrVUmAEcDUKV9k4G0uBifNC4FpQuFItS4Vr34qUFM3i2NT3YwEbo+DlvCkGrjU8MVCwLR6u2QD9LJq1PqVFs8RSQCt6qRhSlfjS0lBYKh6uhMIErpUGuLJvDdIW4Mp2DQeuYeEmAXQCXCPIBVo0i5YCAly5tkcUuGYJXLtS6FszBI6VeBkBtgJyPatS0Kd408wpAtesJ32fB65xnhWo9QaLE2UMcN20PiXt5EGApN/mFa60E1AbAgLXmcdVwynjmkN+bklhJS/r4eWn9mL7xqx4uPL9FLgqZCn2cNXidZ70ieuxwBaBK8EQgWtE4A3fXz1cWTRryChcAzg2VYzmugSuPoGrju3myeUCXBNVBK68P9sAVxcdywewrSct2RRUuMoz18i9FbiGIFIPxVgoJwSuzW3laFtwKODqiodrLKoFvAp+tYcGrgReYimw4O0GriE+MgpXgZNvNXDlunF0Ctd3MnDluGk8YtGsIRSA6+GKZpWA65sJXHmAo4A/RKvmkLgEXI/6M23pB0sRKEXgnRWBEnB9Z/VHqTWlCJQiMCICIXA97bTTcPHFF+OJR59E9/ouSe8kkKS36tjxY3HXL+8ST0xaCvBrLzz3Avbu3pM/6XZiDqZOnyqFj0ZaChxO4brgmAWiquzp6cWvb/+VVJV/NcCVIC8atWWDSkhc+PhYyCiVgj/cP1KlRIVcEIhn52WXXYbjjz8eN994M/7w2B/Er3HsuHFYfOkigbjb+7fjdw/9Dk8++qQUTeI1COW4oQ9BIf/LdPZzzj4HJ5x4gkDA5595Ho/9/nF0re/CkBRWKryKgeuo0aPwd3//t5g2c5rAqx07d4pak+n/tDy49aaf4c477hYlKFUabDe9TtvmtOHb//JNdK3vluJNfLHIzpz5c/Dlr30Zf/jDH/DjH/04r3IkwD399NNx+eVX4MH7H8Ltt/z8ILsGXoP9duVVV+Lk95yEm268GY89/tgw4EplMC0FCG+3s+AZlcNGODMsi/0QM4wwZlJrCxwnhiVLlhykAGZxNqpJY9GYQJIQljPSiURcbANmzWnHsmXLsWbtWnikHcVxDaukS/q2foMK7PXrOs1PBbjo4gtxyWVL8Iuf/0p8bPMw9iiA6+8epsL18MBV4iDV118FcC1qf2gpoMDViJHecOBKD1dV/h5e4RrJK1ylYFZof2GEvaJ+49dZSIqVrhNQ4DoxIepJql4FctlM92bRrAyGtoYK4iLgKj6CkMJCBK61k2OicGVlcaqTpQsJ5QYD7O3O4gAtBUThqjNcxptR8lLvaDR0EOBKD9cc4NkWmtptBa7lBHUF4JoaDGQeE0qZ2lRa4V3gnLZXIBgVmYTLLHg1xkZjOxWurEytQEYUrgSu3Wls703BpZg+THE9BHClh2vjnBhqCFzdCDyXgJDwUoHr1o4UIApXCwHVnpKyz4JKhVlhqLyo8GgFQUhZ1xTDxHmJgxSuIXDtNcCVRZvkwIfyXiXVohjlfecVrjVRGYOeSL9UZbq9I4PtnSFwJXg0xdjC7GyjFFePX3YR0/YJXCNomVc1AriqelmBaxLbulLwMqpwlbR2XV2HK1ynxjBVimbRGoIqXYV6mWQgCte+NUnx+02U089BhLR5e9nw7EJKjvHiAlwJJIGJ7RXGUoCqRh27onBN+ejtGEIxcJVDGT5M1GlDgGvg+hjfGkcbgWs5RJ1HSwICV3r7Lnt6twGuXBe0XxkbBa56n6H6k8ps9jcVrgpcqXCNHxm45ghc1QtT5wPnFe0DeH8Wmo3C9cjAlUNQrS3ywNWoAkOV69EC1wN7XTgOC2cRtqo9SEHhOtzDlQpXBa5xtC2ofJsVrm83cB0BwMwzqdAqsn5L1qN0Lot3KnClRQrb3DjJwvR5VaimApRrmBcgZvOQx0Xn6hJwfbsVrocHrnl/mJLC9RCfY0tfKkWgFIF3bgRKwPWd2zellpUiUIoAkFccMiWdMGxj3ybcdcdd4sPYNmsmLrn8EqxcthK/vfe3qKyowBVXXylAUpSwRZXuqTZkNfl9+/cdErgS0tAtICy8w+AvPG6hQL6erm7xFqUyVIBruPkrhlKH8XANf0QrletLtrMmzZ3prUyBDViR3KhFCVw/9KEPYd68eQJcn3r8j1KlOuooNGahLAJTFglzSW8EgmnhIUkrHfGqra3DGaedLqn+DY0N2LhhEx595FEsW7oMO0XtqoAwBK78fwLAiy9bIgWtVq1aiSeeeFJUujNmzMAnP/lJbN60BV/6wpfFoiGso2THorho8YW4/EOX43cP/x7//aP/FmsAbvJnzW7HV7/9VTz11NO47rrr8rBUilBddpmA4Vtu/BmWvfCyEIM85DP3Mr1tuvQFfW5vvfVneGnpS4dUuHKc3HHbL9DX3ZuHg6rnDH0FTDp2cYwC4Mtf/3uMHjMaSy4mcKVqT1WCfLE42Ve+8lVUV1ZremHhc78AV8Jpegbv27tXFZdF1eSLPXK1o3ST/8BvH8Rv7v6tgcsErhfhkssuxq033YaH73/EXEPbUV1Tg3ETxqK6tlLSuTPZLBYvWoQ5c+bgp6JwfRTpwdBSIByfZjss8E19RV8zcDXhK3YTUFmpgkWmDxLYhDm5BYUrvVd9KexknD1GWApoWi/5mBbNKgauoTmwn/dw5Xuee8rFYimgqkV9hRa9cuhADS4L3hCuxrVoVm1LHFbUFwAlsDKqwHV3ZxqDAlwtAVxiByAZnlTiRbR4USKC2lYHtY1RSRsmDFQPVyA36GNvZxYDBK4eAamxXDAAku0jNxQ/URkWlAgGyBC4Ojaa2mzUTXQUuHo29vZmsGtdGqlBXw5fxLeX7TXSTBapCi15JZ70HGWBMALXsTYa2kKFq45xO6qp8wSuO3qohlT/2lBxKPOsSOEqRbNmO6gV4MoUdBsR8a0lcB3C1o50AbhKpxG30sP1YODqEc6J24aFumYHE+cmUHEIS4FdfQCBqw8XBK48SBM/BZEHqw9pqHClh2sVi2aJmwIVroSThaJZtBTgYMoXzTI2JzLtwgJEoU1FlmMkgkkErtPjiCcstRTg/BSFqyfK2wJwZf+Gi4a2jQrenO+hYUoMU+ZW5YGyJQpXS4Drpu5kAbiWqVewEe+awas4XjG6Aa70cI0CTe3lmNhGSwGOxxC4RpAlDO4YwsZ1BYXrSOAqthLGw3WGWAowHZprsYV4LCoq2mVP70L/hiwCzxLYqgpXVWEXZmy4fqilAK/L5xA9XKfNjyMaDy0FqHClh6uPzlVaNIsgK8qiSOZ5qZYCEEsBrhl54FoNZMSjmW2zkR6gwnVQFK60B2FKtYyLUOFqUp7Dfh0JXPOWAnVqKbBh3SDWL0+Lh2vMYfq/sSQQD1dzHCIeulp4j8Mmy+JlUjTrFYDrcnq4elq4jM9fY8HAy0oKehaoqo9j3olVGNsQg0tv6IMsBQYxdBgP1/AezWBRD9e3XOH6+oErP/0kYhz8nhSRW700iWzGxUGWAmAqPU03LFmHZs6rwvhJ5WLv4HL8yplAgM09SXS8PIB00ngYh48LedbxmWIOhEI4zEOInH4Ca5hkYca8KlQdErgOFilc312WAp4o4wewZvmBd7SlwCGBa/gZzjz0S5YCB3/OL32lFIFSBN65ESgB13du35RaVopAKQIGuHJTRD/M7373u6LS/MoXviJFp855/zlSMf7eX9+DX97xK4weNQpXXH0F2mfPwr133Yutm7eGjEvA2PEnHYfJU6ccBrhqCquK0xQPsdDV1R+7Sja7t1x/Czo7Ow1wNYqdoh4SXzOX5o+qLpO06xEv9WLUKujFvqlMx/QJG2xNkW5pacHnPvc5UFl53f/5ATrXdooykvssgmP+oY/osBffjkV2DuUv60cQj8ZxzMKFeN/Z78XMtjZRTD3y4CO4/zf3C5zOvyIRjB0zGl/80hcxedpkPPfMc/j57T9H//Z+2ZxGo1H84Ac/QF1tHT764Y8hNZRStV0AlJWX4cv/8CVMnzEd1/2fH+KZJ59ROB0ALS0T8U/X/hPWrV+Pa793LTLptBTfmTt3Lj7+8Y+jr28DfvKfP8G+XfsL8i/TKNpGnHv+ubhg0QVYuXwFfvGLX2Jr/5Z8P/HHaClAheu4ceNw3b+HRbOMIs0UqwgBXeipqQo99cL8r5v+Ew0N47HowsVS1EeKCZl/olYU8+ctRMxRhWuownTiDhYsnI8z3ncGens3YPXKVdKHWl1XX7xHvs/u3buxZ9ce8X7lW27auBkb+jbmi7aIwvWDS0Q5TIsIvgg4x4wdLYXGTjjpBIwaVScAi3YQhPIEwb/73e/x2O+fkKJoqaEhvR/j8SkYJ7DhG1mtFbONh2shHVdT06kk5NgVyvzKrzClW7xoVTVLgGKknXkQTm5DaCmHGca3Mu8/yncxVF2sAPLXKHp7kzfvZuhVyq/7OOfkxXg/PVxFFq5gMSyORCjDfwTyEq7GI6hscQS4EibJ16RTgGzSxa7OFAY3cy5qXNSPWOMnCteMD6fMQk0rFa62FE4SD1dzuJEdIHB1BbgyhpISb1LYBawzTgbwCdTl312jcHVsNLc5qG2Owqmw4Lo29vVlsasjg/SgJ7BVDlBkwTBFggg4JfYG+nNNIHBFBAJLqXCtIbw1wNWJaGEqAa5p8RTV6s/hBQ4Gro2zHaNw5RpjS3o+08n7qXBdl4IvRbOoOFT/YVW40u+vSFkfIawiDFWYXd8cRcFSgMpBglEfyAQgcO0Jgat4FCtslT71FBIS+NZTJWs8XDXE9HClijaC7esy2E4P14yna6AoXI1i1MiylauZ/hF/XraRCtdKNBngKophgnzC9IyHDcuT2NqZkrkhQM1AeRmhAtMsKZpF4Dp1XpUUzRKfVKsAXDd3JdG7ZkgKrJWVqbqaQI/vE05yfVaY9krbfOn/ZqNwLQBXtcw4GLjauubw5MGc6jHEfs7H+EkxzDihBvEEkHF9OJYtqf9u1sWyp2kpkIHvmuI+Brjyeaev8IhQ5OzyHOS8sKMxgaXTqHAts6RwlxRLdCwkB3ysXzWIzQSuLn9WlcHq5cgxpT6YLLJHv8qps8uRoIereDQfDFz5PLVDiG58IkIPV1lCeMvi20iQ68IRD9cKzFhYibq6uIDMjeuGsG55ygBXFjTTeA/3cA2P0bTgmwJXtRSYaRSuoT0L/TN5H9u3pbDuLQKuOnz1IGh40awa1I6OIpPR4nUsXFYomqUerjyEINi0jZzao2co7y/IYvR4G23z6zC6oULul7A9VuTh2rMmiaEBBa5a/MnAeFMzU55T4oZ0ZIUrU3Do8RsJPPE0fmXgGhGP2tcDXMXXewRwDRWuhweuVLimRDlffFjwp+7h6tgRuO8I4FqOWcfUo7reUVurCIG5jfQQ0L1qABs6h8QTuthSoOjDaf7zibi0MlPBo9WJjaklD9dX/txW+olSBEoReNsiUAKub1voS29cikApAkcTgdBTk6DviiuuEE/SG39yI/745FMCQ+cvmI9//cd/xYa+DRg7biwuveISTG+biZ/d9DNs7N2QVykmystw+vtOx9x5cw5jKaCbaNmImb1wTW0NPvqXH8Exxx6De359Dx556BEMpAYQGCVqcftfG3D1jfpNPVwJraj4PPvss3HeeefhpZdewo+u+yHSA1QLFfbksskZCXRfAbhKBXovEC/V9571Xsxom47ly5bjod8+hJ07CsCVypCLlizC4ksWi6L3x//3x9iwpU+UbOF7fu1rX8P8+fPxt5//O7EOkIIjsDB5+mT843e+jT279+BrX/o69u3eB6ryuFkZN34c/vpvP4/a+hr8909+guXLlgkkveiii3DSSSfh7rvuxn2/+S1A8JcvzhQRX9UFxy7AoosvQl19HX5x+y/w+OOPwTUQMSycMmrUqDxw/cH3rxOvVUmBZREknx/KCztEbsQIkQQsGIXTLbffhIbGRrzvjDPFEiBMoZX7FgBE1FGkXg18TJzUgr/+wl9jwcKF2LN7N3bv2QuPO38jxrJsW9pPpfUTTzyBJx59AskBAmodYIKopC0QZfCSDy7BL3/+S9x/34PwWADGiWLxJYtw7vnnYMfOHeIhTD9dKrVpncCxwnZ2dXbj+WdeQMeaDvT29iCZSueVswIJVFONNwy45otW6AHBqwWueQXwYYCrdH/eZzYA/WVZHIp3cvZJi0XlKjnGxpszr0VmW1iAKONLVfcIPVwnxlAzKSHAlbBTmE00QHbIE4XrgS0EZLYUDRLNbJjZTfVoNhCgRIVrdaMtoEaAB4ErVZADAfZ25nBgm44vSYkveimQNOhKBOxU+LFoFg9YaCkQNbfR+pQAACAASURBVMDVhuta2Lchg51rs8gUAVdBXlR8mgJrHI8ybDiECFzp4RqJoGKcjfFSNIv2BDqsbYITAa4ZUzTLFCOxVMkXAqtAfH55DUsUrjWjmKtPCEzlL+PsYltXEls60qANAA8RZFJLFxDSFCtcaZGisIpp+4cHrh6QwUHAlYdJPACRAw9RuKqvqgLXClTVkYybImnDLAUMcBUPVwWuCma1B+TfsrTQ+NaHl1XgOmleNSYUKVxlmXAUFm9YPoTNnSkt3GSyB/I9bIBr1nPROK1gKUAlnipcI1JUbUsXi2YNIkNLASpcCarzHagQOGCht9BbgEq+vMJVLQVYNEvWL4lmqHBNYuO6pKi/WQm9GLhy3aOSlGPj0MCVCtdcAbiymrpDhaseFhaAqwHB0uKiollRKlzLMX1+UdGsCMR/NTngoXPVEDZ3EbiqylqsNmQ+UzUdIEdLgVgETVPKXhG4MvZRWgoYuw5C5WHAVTJH1MO1GLhq0awYkkNUuA5h3YoU9u+mwtVH3ABXKkU5HgTy5/MWFLpL0Sw/wHjxcFVLgbcTuOogZtEsGb4ybo62aFYJuKpHdbGlQAm4vl1Fs0rA9Wj2PaWfKUWgFIF3VwRKwPXd1Z+luylF4F0XgRC4EsBMmzYN3/zmN/HySy9LuvpXv/VV8XG94Sc3IBaLSRrZ/IXzcdxJx0vhpIGi4ksEthOaJwjIObSHqwqERMuTFygGOOPM94rykN94+KFH8OJLL2Dn7p3isTkMrryCwlXEVeYXihWurLWeqCjDqHGjMGHiBCxcuBCnnHIKNm/ejDtuvwMvL10K5FjwxwCSUBglAKFIRXuUwJX3QZDcMqkFW7ZsEeWlkeHJGxCMfv5vP4/WyZPw0//6KZ58/A/IktoUKWc/cvXV+IsLLsBNP70F9955rzSDisur//JqvOe0U/Gbu+7FzTfcalSNJi2/vBxnnXc2Lrl8CTo6OvDII4+gsbFRwDLv9frrf4ptm7epSpib6KiFulH10p9nnX2mWCE8+fiTuP+++9G/o19AroAF4y1I4Pr5z39eIOR3v3MtVixbKcpOFqdSFUQ+Fw0eK5yTSMjOVUHsPQ/cA9oRLFxwTB7OSgV2KWwWggeTRY9AVMAfvOJyLFq8CF1d3RJPxoBF0TrXr0dFRTlmz56D+lH1WLlyJe6552689PxSqUDOsUiYattRGbNswoWLL8DFl12MB+9/GPfe+RsMHhjE6LH1+NzffA5jxo7B9f9zPVauXikwmGP405/+NOhr3NXVhdqaWjls6O7qwdNPPYPnnn4e27b1m6pKbxZwNVz8qICrpvor7SyG1vo1Anu1JQi/p3QsVBIzNZ3FoXgnZ520COeevMQAV4OSjVI5BCcEpWIfEPdR1WI8XJle70ppIlEP5lIudq/P4MAWFvwxyl8tXSRAldCSXppUuNZOdkThSl9OGTa0LogBWbEUcDGwjQpXVnovTMkQzIX2IcKcRLUJUfAEBE6zYqhpjiJWEUXOjWBfXwa7OrJID3mqCuQhTB7OsZK9KVIlQ4YEISJ2DWy0ANd2RxWupghW1FHgSjuBnT1Z5JKmaJZlsK2oDrm2KJCoHE9LgRhq6m34AlxNsTYqXIuAKwGf9mMAJvxL35oiUMqFVCVIFSkPK4YrXAk6c4BF4BrBrt4APSuNpUBM1YoC0gUsEbjqOksPV7EUqHfUUoBFnEKFq3i4prVoFpsmCnNDzosMnI1OUxZTQnnXt8VSgMA1JpYCRn3qEPITuCaxpTMJX4CrFiSUaxihLMG5ANe8hytTxj1ExMOVKmoC1/Qw4CrZDAUz2RHAVQ/FQuCqCtdyOHEF0GIbcAjgyqJZamVSULh6fGbQw/WQClcCVypc1cOVfU3gqkpUXVMLL5OiYLxdqZ6mwlU8XGkpkDCWAvSzZtEso3DdZICrqgSNNy+Bq8dq8b7MdQLXKSyadQiF67plg9jaS2h7tMA1MMA1EIXrzGOqUFcbw9BADhvWD6GDClcBrh7ixlIgTM0vAFwdIQpcA0n/J3ClwrXmHQBcxceZ87UEXI/KUuBQCleO6yNbCqjClQcZ9B4O7TBKCtcA7QuqMW12NWIJG6+9aFYJuL7rNmmlGypFoBSBV4xACbi+YohKP1CKQCkCb2cEQuDK9PpxY8fhi1/8oqj8/vjEH3HFVVcIdNuza7fkyT731LNIDg3hjLPeCxZR6u/vRzKZwqhR9aKmZFo8q8Y//vjjag8QvqQsOdTDdQRwpZrwnPPPxTnnnSOgbNnyl7F27Vps374dAwMD0hamRrFivZfmblIh0kgP0hC48votk1sEepYlygTMjRo9Gs2tzZg2fRqqqqoESD722GN4+umnJa0WVLGx+LXxhFQcNRy48v0kDfkwlgJMF5drFb/0IvKVECledMkiLFqyCJs3bsIPv/9D9G/fLjYKvG6Yin/C8SfgC///F6To0/X/eb38/vEnHodFlyzGls2b8f3//X1sMXYO4dsRFBCaXvXxqzB7ziyJG5VyLNx11113yf1SvOdEHNTX1aO5ZSLmzp+DY084FvFYXEDiA/fej97eXlG3ukEOrudKVXDaI4wZMwZf+cpXxI7h+9d+H6tWrTZKuOICMIKD1M9RAKypXoMIbv7ZzaJwnTdnrvr6hR6hot7VQRHaTTQ1TRBl7uIli/HC88/j1lt+Jirds885C/v3H8BTf3xK1LgnnHCCjLlf3HEHnn32OVE32ojCiTqIJ+JgwbB4LCbj6gMXfgCXXHYJnv7jM/j1L+7C7l270djUgM/89f8nhwq33HIrVq1eKUq2CRMm4GMf+5je6799H5UV1Tju+OMwb/5clCUS+Ldr/x3PPv28xEZUfgYkRmIKNRVkas8c2VKgeLwUwX2jGFQlqiqzxb/QFOwJzwEKlgIGuMogMypyE34z4/QaeQ9XHZEhcHXTgfrARoCzTrwI55x8sajc2IeKxE3qqFgKWALLpEBW3EclFa7NCUQdA1zZXsIwerh2ZzG4Vaujq7pPTQp4zf/H3ptAR3bV577fqeFUlaTS1KOmbvXcUre7PZvh2sbYNwRsCJBggjGEDBcI94aXsN56a2U9bkjCkKzk5ubhQMgASYivwQyXMSQ4kDjBmJBc7B5st1vqQVN3uyX1JKnmOlXnre//3/vUKUndnrptN5wCrbak0qlz9t5nV+3f/v7fx5Jh+oO6YimQQEcvoZSmhItXbJIerp4C15OE/wABp7UK0ZHW+OLGihT613wBruyLvh0ptK9T4Eq4OTdexuzBsqgheb8JcFXRoagDOWRFMW7YNecElo4rcI0Z4MrgJlV48nxoi0A7AQJXCc2K6ZcFwRa48vmqcHXR3p0Q0MVzEt9Sv24sBVThSuCqzLAR4mWV4tKCBK7GA5dX3dVvLQVYRqr3q9iQVIDZsTrGBLjWBFiLUrNuAo3od1nV2DELXNu6kgKuxTtWgGvYw5X17lYdbZXyjQlPVa5G4RoA11b0bkkhlWFJtCOBVlRsU+E6LpYCClzZlmIpoJWsMicQuFZrVazd7GLLrg6k21zZ3CFwTRLqG+A6JgrXGtKZhPp1i12J3TlThbI6fDeAq7UUWB8CrqJwdRYpXEvGw1J8TvV9Jxya1WOAK1WyVG3SUiDpxlETD9cwcI1LCn0zcFXLEKXydem3ZYFrid6wjoBMeriOPpHH1GEqg9XDNbAUoD8nLQWqdfFr7t/Yis1XZKChWQqU3WQCpVwVBK5PjdHugMBVrRiU6hvAL5YANr3cQa1K4FpDMmOA69VZdHUpcB0fNZYCpz2kkj5cV9/tmoFr8zgR4FojcE1i6KqshmaZTU+xFPDUUmB0Xw5nTzKMS4PH5MjGYufieriqz69sRMh5+OhcGceVr+xE58okKlT112MSiEbV7sSTCxjdR0sBVaJTcW03956NpcCRAwUULoKlAGExz815AT1cnxtwpYdrWTaLIuCqFQHlqqq9Lw5wzWD4mm50dLuRpcCLubCKXjtqgagFXtAWiIDrC9rc0YtFLRC1wLNtAQJXhgNt2rRJ1IubN28RqEQIlcvlMDs9i1Ozszh2/DimJqZApeMrbnwFVq9ehX/+p3/B/r378LJXvhw3vepGHDw4gh/+8N/w+OOPCyANHlyJE+gsA1wFGHR14aZbbsLLXvkyrB9cJ2EahLmnTp0SYMj//sd//EfMn54XcCvwM+RxJq9DBazaheKOn7kDt/7nW9DW3o5stk3UsmfOnJESfgZT0UqAykV5kLJUHQE1NtAn3Ia2pF7K2AWMNoMxeWm+aAi4Bv6xi2wJ2jva8YH/5wPYNrwNf/Vnf4WHHnwIxUoRjqi7Gq/a2daJD/3ub2NgoB+P/J9HZJVJ2Dczcwpf+NwX8P1/+V4DKJg/IyRhuvW6jetx0203oa+3V6Ar1Z8PP/wwCoWCLCZXdq3AzTffLO1Ndejk5BQe+t5DePCfHsTk+IRAVvmqN8r+2bZre9bidz/8YQka+49//w8ZEwGZsjX+9hICjqiepfz29jtulzG1a+cVBrg2ypB1ER0TGH7Frl247bZXi7p0z569+Ou/+msceOIJgaBvf8fdeNOb3yRqaz6oHv76174uMHl25jTmzs1pkJv4ynERTM+9DNLpDF57+2vx9nfchSOHj+AL931RPF4JZN/+C3fh5ltuwsGRgzg4MiKJ3QwuGx4exr59+/DpT38Gp6fPYuWKVbjl1TdhxxU78JlP/zWmxo8p2AqJ1RS4KtjQIWm8hAkuOcak5D6smm4A6YY+WxvRaMHUv8/CBgGuhDTawEs8XC1jEihkFIim7NuhxyCbjTDT1n8rMocCVwWWt97wRtz28jdLGbFP5bIcxhBIAiN6CXKDwqsjlgZaB5Jo708hzmRyQlgC9JiDar6GM0cryJ/UoCV6xilRVxWpeLhWHLiZODoH42jriQkkItRg59E+QIDr4Srmp2tawp9QBaI5kIH7bAlNdJH7l5YCZSp6Y+gddtG+Pg63LSlAWRSuIxXxcAUBSVjhKt6x2h7ilyrHYhq9WqC0EZYOpZARSwFCS1XcEj4TuJ4+Wka1VBegacvapZlF4apK1NbVCawhBKalANWz9I4lZKzRw7WIpw6V4Iu3YQx1qhblUo1nsLHmUOCqqln69/I5XbQD2J1BJhtHteLJ6/E8CK1mJzxM7CuLYjVQCMsBdO7zPEGr6O5zMbAjjbZOKlzNpolYCviYoYfroTIqFXaCVbj6WrFg6bTtFZmY2Qd1eLUYNuxqQd/WNNyM+vZKgXrCgVf1Mb4/hxMjBfFwTVB9a4LCdOwSHAJVjwrXFDbtbke6NalhbeBcR0uBOo4fLWD8yZyoodPpBAjr1NLETkYGpNnbTiwnfJnLaaGwbnsbkmnO/wwSspYCdYyPmNCsMoGr+pyKfYJ4MsdUie3V0TOYwvYb2pE0wJXl+fRwZd/s/cEZTE9W5d7iNXNTQv5n7At0m0SJP8EL5xOOCVG4bspg6y5rKUDfaiBND9f5GkafyGHqMMO42A6833RnR0KzvBo8rybjv39TK7Zc0YJMmwWucfVzzFUxuncBT41TfUvw5Ui76daKzjzqCav3FAG9WBV4DLmrY922Vmy/ug2d3SnkJDQrj9G9BVG4plwfbsoAVzM3Nu5ZM7fRw7WqwLVnvYvhq7LIdruqLuUUxbFb8zF7oihg+My0AlduyFjF/rMLzVpAPueJ7Uk8bgPLFm1w2fuM95UBv50rY7jylfRwdWUTh5scqTTnRR8TBwlccwJc2f4STvUcPFzDwFWsIZ6jh2sdMWRcBa5HLhSaJf7ZFyc067l4uB5+IoeRx8oyr1z+Hq4uPLGicvDS8XCNgOuzXQNFz49aIGqBy78FIuB6+fdhdAVRC/xYtwCB69vf/nbw37m5OcwQsM7MSsn0iWPHcfzYcYF1vX29Apuu2LUTmZYWPLH/CfzbD/5N/h3aOYzbXnMrBjcOCtT80Y9+JND1xIkTag1wAeAqi06ffldpbBvejp1X7sDAugF0r1ghAI5wbf/+/bj33ntxZvrM+YGrEfdxrT60YwgMSSqVysjNLwhsPTl7ElPHpuScVCVlFlxNwLXhLxuww0Cq+PyBK1WZN99yM3r7e/GVL34F0yemNRSHYTYENRaweMBNN79KnrtqzSrUPA/TJ6dFnfnQv3xPlJxWDRoMTlummowh3ZYW1XGlUsHZs2e15J8w2qsh29Yulgrsx4nJSVH5PvrIo5ifn5NFv6hTG7QiOHxPTw8+8tGPitJzcnJSQPhyjyXetwY8Dg0NSV8SuDaX1ELCy66//npce911eNnLX441a1bLGHr4oe/jxPETYsNASwHC2I0bN4r6mefIDQKOzWPHjguUp1fu/Pw8SsUipiYmMDJyUM4zHk/i+htuwGte+xrMn5vHww89LBsJBNAbN23CLf/5ZvHcbc22SmBaIV+Qa3zggQdw9MhRVAo1TfNOxjE4uB5j42MCC9gJ9Hy01xNLacBV0AYqNlWlqNhWUD5ltc5hOr0MxDf4Q4GrUc4uo3BleT/DewSXhuCXAt8GmyRwVZVsSH5rXqNG4GqUnK++7o247YafVX2gKFzVg1Fgk8BaprOrkjSW8tHWn0S2Py2wVICrNAqBq4+zY1XkT1YESDClXYeVAa5UUVZUlUXg2tITEw9cCYgCoVMdXq6Ks0c9zM14Arhog2FjhhRWhRTCUvJtPFy5mHfj6B1KoG19HCkDXOfGKzg9WkUxR/UmoSz5oXqRin+jKOfUd1iUiAy/qeq1t6920DOcRqqL8Faj1gmqWL49O1bGmbGSAFdeO4PXAmjOPqfvqB9Hy5okVg+lkF2RQIxetQSuLKOv1TB9uCQBUgSuMcJpA1wDaC/nFGtstIhCWF+vsz+FAQLXdqDKKgBCOwb/1X1MT1Uwtack94sEl8mJmWsW4Koq2q7+JAaGCVxVZipqv5gjyr6Z0SJmaClQZnAgz1nHkKq7lz7YhtVKDbV6HBuvyIilQNICVz8u5fUCXB/L4TiBK8OfTNhYeI+KUI4hWQSuG3ZlDXBV6wu2fblQx4nxnAJXhmalkqoCNyp7vflCwFUmQYZxqQKa/q0DQ21IpvTeZJPz0njNYyHgSm9hBZJsKQ2nEiU2LQXWE7hm5fqocE1QiZqi52kd+x4+J8CVQJmwzwJXbTRVkKqcW4Gr+F6HLQV2u0imYyhXOKYscPVwiKFZh6sC3enhKmNIh6SMpVqVcD2Ovk1t2HJFGi1ZHkO9Pgguy7kKRvct4KmjVLhyvPH6zFwh1SOmV2Vnkz+PS6he1aPCtY51W2kpQBuAFBbyFbEUGN1TxAItBVxfLRqC69M50o4Uzo2qTCXAraF30MXw1e0CXD1uehDJE257Pk4d19Cs09M1gd6XCrjKe55MHzGZ58WflxvBKx3sFoUrgSuBOPtWlf8TT+Yi4LpMaBZH9oUtBVThGgFXBiFGCtcf68VVdHFRC0Qt8IK1QARcX7Cmjl4oaoGoBZ5LCxC0Us13++234/HHHsfxyRN46tgJzM6ekkU1y7E3b92Mu991N9asXY2RJ0ex59G92PfIHpyaPSVrR5au9/T14oZX3oCrrrlSlIz0EP3ud78r0O/8wNUCALNyj/lItaXEL3PV6tWifE2lUpiYmBBFaiVfuSBwtco3+neuWbMGxUJBABt9OenpyBX1EiBogKvUulLVs4h9XUyFK48VT8TR2dmJ+bl5CVaRtaicmxWM0pxRQcHGDZuwtn+tBDwRPDK4zD6arkNAgiHO9BtkmbK5Dg14qaNcKaNUKKFcKKO1rRUdHe1iZ3D23FkDDEMmuIYWhV+DwPXDH/0Itm7dis985jPio2o9bsOaw8bPrK5JqeNvfei3sHLlStxw3fVLoG4mk8Ev/5dfwZ133oknnnhC7AGOHz+G173udVi5YiVWrFwh10C7g/37H8P+/fvEI5ZK1PWDgwJeV3SvQGdXJzKZFlQqZXzrG9/C5z/3eZw5c1qSodvas1i9eo14WNbocahkRlRcXSu7sG5jPzq62mUs08pifHxcVNoCt6umtNzSJQnikQJkoRwyRtiF7iLgaoc3OatAyuWA6/J3bbPCVWGp8bkIrIVFZVdV4KoEPpCvKlczFroythIKbgOgZZkKy/sJE8y+iADX699sYJq6mnJwWnWfYE4Dj2NuHa0GuCY4hnl9BLTxGCp54OyYh8J0Re47Ubhq0b8qXAk5KgqnOtfH0dIbh+MyYl79MuOJmgDXM0c8zM8Q3qnCVeGNPozNqeVX8gMqIGlVQKhH4Jpdn4SbTcKv+Jgbq+D0IQJX3nNMqvcD4CqJ6uZ/CnINcPUIOQlcgZ7hDFKdrsJpA1xZvn16vGwUrqTCVCNqSJOMC3aSR5/iOFrWulg95ApwdYzCFXGWudcwfaSEE6Ml1E2CtPw8/OA8JfOTwVdeXcaxH4uhsz+Ngd1ppNt9eKUanFoM8VhcylSnp8qY2luW+4XBZYGqUrpKFa40FejuT2LdcBqtHeJxYIAr/UMJXAsCXMu0akgwYMlA+0B1G/SItlu9LtYGTLfesLMFfdsIXOUy4fsJsUzg644/toDjI0UpayeQVE5N1KU9QOAqKtLNrgGuCVE+KpAncK3hxNhi4KrtrsYVNvjNvjOoupSwj/YaA0P0cG1DIu0ALMMn7HMgifQWuNJSQYErp2RCUQNceb94Pno2uNh2fTuSLTxfAtcYUmnOMT72fX8OJycrAXDV0DdLqUPA1dwTBK60FEjEk6pwFeAaF1hKCMkwqsJ8VYHrEQJXJtur6thaHVjgys2hXloK7EqjlcCVmwROTFT/5XxFFa5Hywq7eV8ZxwU5vZjOJ6qmZ59QsQtRzoqlwNYWbL+mFR1d6QZw3VvEwikPLD5Q4GpU9uwFeVPV8azKWV/U0jweLRkIXNu6U7xNpCVETVz1MWuB68wlBq5ipaDXyY0kjkeebedKx1gKpBS40kc3RdhugOveHArFSOGqFT0amsXHM/Nw5XsCLnMP10jhyv4e6M08l6VH9DdRC0QtELXARWuBCLhetKaMDhS1QNQCl6IFCFypPCSgnJqcktJ/Lijs4ojwgAD05lffjPlzc3j8sSdwfOqYqFT0Yf51HGSyGWzcsgGDg4OiECQ8U+igHq4MTZG/WAQ1pYRXuY74mcqqdxnwKYFP57MUMEpKe97yOlR1Gf8BAtfl/FetpcAzA67LH2M5S4EL9dViBSnVVvbc5Hdc8LEPqIZsKhO3/SJXqW1p1KjGupMmrSaAS8FHuVQWFSi/yqWSqFxt4WjjHENl8EruTKlr4xkEtD/zpjeKV+9X/vdXME74a88tVOS9GLjaI9z51reCfr2f+fSnlzQNoT4VsLuv3I29e/fh0OghrFu3Dr/wrnehVC4L2D/51DRGR0YxMTmBcrmIWq0qqjDCY8LgVStXY+XKVWJ54Sapin4M+/bsg+dVUTP2CIQH/F1rSxtaW7NwkylVbBLEiz+vlsNLSXNQVkuoyfEbKlO21fG8kmUsBaS8PXSVBJ8syQUtBZYoXJcfKcsDVyOZNYoxjjuBbtWGdUNgZ2DBjlWpsZyWUNSqqAN47Chw5TXCwauuewNuvfbNkuEmik9zwwrAEhU2g6T0WmKuj5a+BLLr6OFK4MobnIo7B9WCYxSuVfG+jCXUZVWL9jWRnaq5tFW49sbgMAnJWgpYheuRKuZm6EuqKkNTPa0bJyEmaf+TY96jDyqB6/YksoMJJA1wnR+r4NShKkp5X4BrYClAtaKBwbZkWfSMdUImDdMShetQWoAroR+bg2XEVDKepnKWlgJFtU+gwtUeT0rVqQb242glcB12ke0mWGb5N6W/CmVF4WqBK/1uw8HuMs4McDXeu9wIkPCyeBwdfQpcM+111MoEvARxcVRrPmYmy5iipUCd16uwUkO4FJCzTNwqXNcNZYzCVZvWj8fUUmA0b0KzCPcY/qTAVeeexepszjsM42Ifx7GBCtctBrjymn0NkCKQHN+/gOOHiqIYZmm8QE2j/uQlE2AyiE2Ba1ugcGXpNgF+ueDh+NEcxg/SUoBjSS0F9LzsuVFZbcYxf1aHeJzSxkUUrsNtSKQcOAa4cliVK3WMHcxjaqQkHrZJsTswylnj80nVKudoAtftN3QgkWFYVQ0J8XBVz1MqXE8GlgIEm8a2xrRboHCVKUC9d3kL0RrGWgoQuFYqCkRTYilQxejjCzh2hJYCbAed7y3T5LigwlXG/6ZWbN6ZQWu7A+7tEdZbS4FD9HA9WpJ5SYCr3vAKWg1w1b5VowWvqtcnwHVbiwZddavCdZIK170lzJ+uChSmYli07uamtMBVRoqBc9WKQnkC1yEqXLtS8vFANiUZfEY7jOMFjOzPXwSFaw75XPW8lgIyOuQNNCGffSTkjh6uK6ylQFqAK5/hUuFqgetFsxTQsD3Ccx2pph9C768xWrnUfJSqFdScOga3dGDHtZ1ozfqyQfCMLQXo88vgOcTQuSKO7buzWDvYIhUbVLuL80vdf0ahWbYaxgJXVgPw0TsYw7bdWWRXEKJrNYQbpzK4hkNP2NCsHwfgmoJnNuoT9B0u1TF+cAEH9s3L5lQ6nZTNJa2o0qIFG+hKZftLWeGqVQKcj3TjbPNQO4auy8imDef28HZgBFwvxcosOmbUAlELPJsWiIDrs2mt6LlRC0Qt8IK3gA3NCl640gxcdY3kSMk//TEXl4M3qIf6EUKUSqpS44c1eRBKEehwMWNS1MMXqiW9WrLsn88nlSWs5wGutux2ceMpcNWqTVD5uVg1ZkEG1T/PSOF6CYCreMMuA1wF8LG80pQnh8r8wx6hisnMg09lRbBDBVFFSuNzCznxcvUkVlsX/KpaMiFVwQEUhgUvI+qmBkwhyGhraxWQw2NWTLp5INgSQMl+NwdcxpZgsbp48XXIVUiIFlPLk1ixYhWKxTJyubyovph2L0pJh4v1ioRC1OtegFakVJowJhZHzBBsXRSakl3FIITtmQAAIABJREFUAIjFk2jJtKGtJSuBYTGWSXPsmkAgW/quaiwFriw1bRAEk1gu46cB/hZ7uNpu4QJWbgUqUS8KcDX9R5BLKGWAazD+DdTQBCLj2yqWAg2lmTAG8X2EqCoJiDiQbr6GwPVNovz0CXIMUBbNo0mnF0UtIaJbR1ufi9Z19HDl/a1l2QJci8C5sQoWxFKAikQSHdUu0vuPcImhTm4qgc7BGFoEuHIC0OcRTnn0cD1Swfws4Z1CCTt9BMDVwDTL6ahmZtgSVe692xJoG0zAbU+IwnV+vILZ0SrKdMNw6xoiJUpgBUt6DKILda2lZ2PVY5kzVOE6lIbbSR9R+pc6SFKpWa3j1HhFLQWKJnkvRkjbULgSuDoCXFNYQ9XtirjxcCVwVbJ78rD1cFXwqGleoUeTwlXV0uwzP9YAri0ErrQZIHCNMenax8xECVP7ywJRCFx15JgxK2C0JhCgq8/FuuEWBa7WyZMq2Uod0xa4UuHKPhDgajd7ms/TBqxVqU6tx9RSYHNKgGSNpfhQGC7AdV8OxxmaJSX3WkreAKUh4LrJxaABrhwH1PjSoqJcqApwHXtyAZWcWgrw5wEOMIPC3gZq8s0wLgJXeri2YWB7qygyuYEgzR4DimVffEknDxZF2cnNBAWu1lKA952xFNiYwtANHaLg5Vigcp4eprwn9zx8FtOTnrm+xcBVLTZ0C4FzVAi4JpPo25DB1itTSKbUUoBjIuU6KMx5OPTYAo4dLhtLAQJXrcxQ9S3HgCebK30b2xrAle8nDmF3AuWFKg7ty+OpIwSudVUXS9iYaf/AK0LtPXiWtIDg9YmlwLY2bL+qFR0r0sjlKpgcyWFkXwkLp63ClfsDhOsG2XJeDitcaZvOoKBqTSwZhq7Oor07JW/BFrgSBM8QuO7L4YwoXJ+Ph+szA64OVEFN4CqbECti2P2KDnSuSoknMWcF9q0C1/xFsRQ4eqCAfBCadXkDVypcecstD1x1bFrgqpYCl7vCtRm41kvcqJnHgX0LlyVwlbvUkNQIuL7gS7HoBaMWiFrgebRABFyfR+NFfxq1QNQCl74FnglwvfBZBFK5ALjy+U0Q1ABXCVlZVuH6/IDr+c7v+QJXuQar4V0ERsOv+bwUrssBVypsCMDO82i2E9AnUUXItbvn11AsFTG/MI9ivih2BKr3YsCOAld5BDLjRv9ZHVj4ZWXBHfyNVq2rAqcZtPCc7JeWFVsFXLMK7nwer/rzRmhL4xx1wR+LsRQ5KQpVgSpStuyJgpXl0lbVpn2m6d+EH/wKjs1QmrqCDfq6ZjJtyGbakMqkkUgRyJtLs6rhJuAaMqwUBbaSSIeKTAP9WKbshD1cbVMTMFKZ/byBa5ChJCcaDs0y0tWmMDUN59FrUg9Xc94mUMv2BSGdKFwJXK9+A1597RsVA1GtaeAc1a4KO42HKwGe6xvgyj4xwFX6SoHr2bEyFsRSgOqthsJVy/WpcCXAiKFjvQGuKQWugYfrgoczR6pYOFUX8CvANXw/GiGjKtR0nFLh51ExmUxg7daEKFzdDgLXmlgKnBr1UC5ouJkqXDkpEX7p30vol2wehIGrj+yqCwFXerhS4UrgSikTgY2gZYGpjmeBKy0Fksh2x2Tc1GsWuJrQLAYhlTk29edNSniVGpNm67mJwpWWAg46+jLo353BYuBKhev0ZBFTeysCO2L0ipYGDAFXryb2Dt19KQGurV3Ww5XNomB0eiQvoV6EJIR7FrjaeSJYpAtB1PuEgI6AlcC1lwrXdAO4UmVJeCfAdbQgJdwJbrRZ71BzYIZm1Vh2vinVDFwDhWsDuJZzdbSkdW4I9Kx2fIhdhLlDxFKgDsdV4LpOgKvaA8jtH3NQInA9mMPkSAO4SrvFrKUAFawmNMsAVzejIFeAa1qV53vp4TrhBZYJzQpXjnXrSMwzppKMQWMafti3sQXbrkzJvFRioB0Vrq6D4pyHw4/Rw7Usm0AxUebTwkLNGDjeOOfTPqKXHq47OS4clKmGFoVrAuV8FYf25nHiKCseDHAVb2ezSSBexgqDdWPjfMCVoVkVTI0WMLK3iHlaCqSABNtT/Fh1yDYpXM2ExP6nunrtOipcGZqVEkDLF9bAN2DmeP4lAFzbDXBVm41LC1zN+/RlqnC9sKVABFxf6grXCLhe+vVW9ApRC0QtcGlaIAKul6Zdo6NGLRC1wEVqgYsNXH2jIm0Ca5cpcBVFqAE8wmNCStRw818q4LpYuRtWhAYgVHmkqDjp05or5JHLLxjvXHoSqjmsqDxlCWxUrMsA16Ya7YbOzVyqLrzDYJX/LcnM1k/T+EsyEV1Kxi0kCtkfNF2D8bnUpWwD4NrzFNVhgxmqwjWRRILmb+Z3BK/6ZdTUwdkqdI0TuhrFtfjZ1j149PSl6DnhoiXVgpbWNmTaUogz5XmRsFAylBikElaRLgKuga2DqyBvCVRmKSEVZs8LuHIALkpfp3KWsFTUt802HHJOtrJaPFwtcG383CpcaSkgCt4QcGUzavm+wrmaGWfsb2kLUbj64uHaNmAVrsygV79JAldCSAJXUbjGE1q128D/4uFKgJFdH0MrFa6phodrLE4P15oA19wsgbqWkWuxryXZZqNGzk1VfgFwTcTRszWJ7IYk3I4Y6uU6zo2VcPpQDRUBrhDoFpcO5jUyqErvdgWu6uFararajQrXtdtpKZCUZGrydlW41nCKHq5jZXgBcGUAl5k5KG0W4BpTSwF6uHYzTZyhWYw3J6gmcC3h5KGyKHFtaFZwpUYpKH0qY1mrEKg0ZsVAR38G/bsI1jgejKVATC0FCFyP7amopYBr4Lt0g6YsWYVrd18a61l+3hkXNayoJVkOW/FxcqSAaQJXqmcJXAXO2U6wJfyNTuF5EqjZ0KzeLS4SaQXYvs+S+ziogB3ft7AUuAqwDakqCVxNaFaqRUu++fos1VVLgbwoXMsLdWRYwivwUU9OPYx1djG6XvVwpe0CQ7N2tImtAH1HGYAlxfMCXOuYOJjH5GgJNSrxxPtYYbKGZqnCVfxlaSnwsk6kqHAlyGVoVobtVseeCwFXga0N4AqHgVn0cCVEddG/MSPAlQrXUkVtAwS4ztdweD+BK2EpVbNU5qu3rzzEg9STzZU+YykgwLVsgKtrgOu+PE4c4TFoKWDUxdx4MO8R2oAKXNWfUxW8qnBtxbar2tC5wkU+X8XkiALXudMeUuLhyntHtjJ0j8AEY4anVlHMenWsIXC9isDVDVThClx9zBwrSrjXmdkXSeG6MobdLzPAlcDadwSmRwpXfd9fbCkgqm84kcI1UrhepNVJdJioBaIWiFrgmbVABFyfWTtFz4paIGqBF6kFLgZwFTUMFY4UR9EHczG1Mh6ujqT/Lufh2lC4ioerJEI3PwQ+WksBq1Za+rSmP2ooXB3xNr2QpQAXUbK4DNSc1u/QnDOhFTkfF7iLz42lmPTolJpISx/P36Fh5Zq8HJVn5prld0bhatmDMC8VsJqyZwM8TNCWV6+JfcDCwjwKpQJqvieQkYCS/rgqHDJl3MYDQNUM51fR6lpZajxDF2LhqoJXeQ1RtupThMMYb0fCViuwXO51LvTa4d8pdFarAdWoaZkroYtVr9rXlKV9AIANZBEorCXWAqbrNQGuBLQ892Q8hVQqg0xbCzJtaQE5fDTAMJWphFu22pmDXXtC4J8R9XEIxJLLh2YJsGT5t0Dbpxm0to8NrOA5E55oaJYFrgrzyJgJxKjOs09vvgEsiPVl3MZpqyFDR8dpAFMMtOXvqHC95do3GkRlmp1XGjDJmIAmCYJygda+hABX+layzF1ancC14OPseAU5AldCbypc5cU1WIutxzYlfGtfH0drryOhY76AKJaM18VS4MyRCnKzqixcDrjK+LDl92JLqqFZEuS3jcDVhdseA8s9z42XcGbUQ6XoSEq9KFypaBUwFwsEhwqadcNAgSstBXysHUqJh6vnWeCqHq4CXI9WUGVglQxRE5rFYzN0jTDPd9C6hpYCKbStiEmwFRPpCcLp83pytIiThGgVEzBmfIIbmxGqGGdb2s6mVydBW3tfCgO7WkTh6lXoGRtHPJZAtVbH9DiBa1n/1m0E4/F8FLjWBQ5301KAwJVqYAJXNkk8ppYCIwXMHC6Jj2UAXIMBtwxwhS9/R+BKD9feLUkk01Rks/8TSKYUuI7tm8OJUarwVeGqdiLmwSm14sDzPPRupqVAOwLgSv6YiKFSrEto1tiTOQGu9HAlcJURboeaCQCTzSIeuqYKVwLXgWGGZrWKKtMCV45RemJOjOQMcKWlgFEGG09j9U5W4Lp2gyuWAm5GVa0CXNMx2ZR49PtncXLSg29CwVThaje8wsBVN8M4N4WB69bdKbhpAld9TyRwLRG4isK1JBBUrDzCVQfchKFq1aXCtQVbrmhBJssgMGMp4MZRyXs4tC+HE0fLAu01sMzc4EFwnMyCwRfnL7aberhmBLh2rHBRyNcwOZJX4HqmhlRSgWvNqIqbgGtQrqwKaMLz1euSAlzbVzQsBWjfIArXYwUp23/hgGtcg92spcBywJUervX6RbQUKIYsBWxI4eXq4ap3b+9g/Gk8XOmNzHlOPWOlsoCfF7gZ4tVRKtYxsKUFO65rR0dXUh2pajUkuXGHBI4eWMCBR8+BnrF8v+b+q5bA6wALb+rKhrBRaPM+6d/Ugq27W5Fpp5ctN8KABN+vSsDRJ4s4enABpWJVLDY4l3C+tfuEtJtgD63sSWLnNe3opEetWFFBnquWAvRwnUO5jJesh2tVQvjURiS8yW4tlOxnv8jD9fyf4aPfRC0QtcBLqwUi4PrS6o/obKIWiFpgUQtcNOBK2JV8YYArP/SK1u1ZAVcDTBePAKEqqlrRz+YGKprSdMsVyIEEuJqy8/BhrMKVQFkUVdZo8jyjLVgYmEpofzFwZWiWJJsz0MkcxNJLCS4yqlYuRKpV5HI55HILKJWLEkgkIFQWC8q3LJBsoFNN6266BoE5eu1hZW0Tbl0E0i1cExVtUE5sDAxCC+7zwdXlFkiLm6zxHMOZDANW4NrsM2uBa8PaQBcUKgyk/yu9XbnQosq1CoeqP1oVxAk20mjJtiDNsmQ+T1SsuvAVRSd9frV1rABP/CClWNnkmy0GrkE7mmOoSvbZAle9rwS4WsBrHBFF5Siw1MBoc2jrQRu8llgKEM5YgNJYmArfDwHXm65+PV597Zt04SoJ4yZtnKAoru0oilqGZiV8Ba7rXPFYJIiQvxPgCpwbryA/XVZvXwtcpYRfE78ZmuW6CQNcocBVsuIVuNYEuFaRO1UT71suEJuWiDLUVOUpYzfGRXsd1bL6SCtwTcFtj6Ne9uR8zoxUBbjGUlqOLaxWTlu9gXkszi2xGNXQywNXwiBCWhuaRQ9XhmZ5JQJQ3QwI5gCGjrCtDHBdPZQSD1efl1SzAVR1nBwt4CkCVwERRm0rcM5sBAUbH7yv9f6VIDbHQbYnhYHdClwJ/eARuFLhqsD1+J6yzAscR7YBpSUNnGOETne/i/U7WtDaqcCV04MfdwSczojCtYRKWOGqE0WgNNd7w6qwffHo5PWFgWuNMmknIZCdwE2AK8v2l7EUkEyv5YArIQmn4QC4WoUrPVyNx7MFroHlhI5hC1xFiUqF63Ar+odapGxfNgs4TziOgOWJUVoKUOGqwFU8XA0s9etUsKrKeO2GJIaub4fbovYLnDdSKf6+hke/r6FZfi2mgU1h4CqG5UstBQiB4nFXLQV2M2yMitswcPVw5LEcpo6U5b6XfSTx1DWQTgL6arL507c5BFytpUAigQotBaguHuMxaGGh94s9H2KlcHkxMZcAV4ZmtfhYtzWNbQJJXRRydUyNErgWFLhS4eqavcegOsGRtuXmn9y/VI57BPI+1gwsB1xV4SqhWRfFw3UB+Zz3tKFZnKc4FrkRQoDXtTKOK1+WFUuBilW4XgrgmiN45FygFSi6M9h4q9B5+CKFZhlv/YsfmsXNJ223vsE4tu5WiN4IzaJy3sOhJ3IYfaz8Ywxccziw79xLH7jKPW8+HxlILd+FPNsj4BotF6MWiFrgcmmBCLheLj0VnWfUAj+hLfDjDFwFAVCtJaFZDRVpU1efF7g2WZfKMS4dcF0+NIuQRr0zHb0OgTl2PeajUq5gfmEB+XweVa8s3qQCIk3ZMWENFX8qVLUl50YJckF1q8JGgVj8VxrSeFyaom6WbtsfizhKVHFKOPRjvFk0GiAZtHmIN1qYu8i60RzXlCza2mUj8w0sBoKALnMeQay7OVVLpQPlC8uQE1Laru1SkRJeKv3iMReJZBKpljQyLRmkUilRzkjavFFng+pqi1xJ2+QiNWmY4Ek2AdyGwtVqTgMPVFHJNq+i1Sdx6aOpZJ7tT+CT0Cfrgkj/qkYfTypnDXBt6APtqsl4VxrgGuM1WX9GYa/GLsDaEojClcD1jWaQqa8lYaTAJnJAAa4aMhRL1APgyiAkIZSEKgR1BeDseBV5Ubiqz6SqM9kGdfENZViShGato6UAFa5xMLqIQzUeV+B69mgVC7QUqJtEdit0NqJnLYHWcapAjCXjqgTt3Z5C26ALNxtDnR6uBKOjVbUUSFkPV8Ig0wtGwSisnZfD6nxCBAfi4bp2WBWuVMFxcyUMXM8cpYerJDoJxQ0DV7aVKFzXprFmyBWFK1XsBDuUeBH8TzM0S0rYqTiU9Db4jkJAtQwJQXKx4tWgM/Z5e29aLQU66OtKgk7lOUOz6pilh+ujJbEUoYWC9eSUbjUKV+4TEbgO7mhBW5erdiDsSvZjlQrXPGYWAVd7z4rOO5hLtPRe+oDAlQrXnSn0WEuBmgJ1Alee+9H983jqmQBXhmbtNgpXA1zVUqCG42N5SQav5KChWXEqkk1slgGuRnet2xQ1AnkGpjkY2NGG/qFWxCUIiWFpBriWapgYzQtwpRLPNYGLqqIzlgIV9p+Png1JDF/P0CyqcQlADXAtE7jOYXqq2vBwTVqQyRMTghsQcHq4qjUKlWdJ9G+kEs9FMkOFK1XcMaTcGErzHg4/nsMxawcgFg86J/Ae4fxAm4hYyhE1nyhc2xyUCeKdONxkHKVcVUr1TxwtigUH24z3dQO4aop9w86F/cXNB68BXK/MomOli3wTcKWlgCOeuGYqMJObAa4crea9iHYCHoGrVbh2hRSuTHwncD1mPFxn688zNOu5AFega6UjlgJdq1Ligcv+uviWAkXkI+D6Y6RwjYDrT+hSKrrsqAWiFngRWyACri9i40cvHbVA1AJP3wI/CcBV1rYvFHC1JawXEDIGykfCA8IUhi0p2dIHVTYsT9U8HwWuXO/FjNoNPorFEubn51AsFlCr1QQyKHdSz1LCAS7ga6RGBjyYwjuroQkt9k3xqIGUyngIHBcpSA18lXJw45ka6D7rLPu2IJIXYVS0i9rB+oaGR6aFN1ri3lwWKEdS4hsEY1nkqMfSs5WnhOS4YVsLwxU1RIs2C/I6BBxsG15pXEreE24C6ZYWZDJpJF1VuhKUUY3osPzbgE4bQEa583mBq4FkVEtalawAV/uwamHDRsPtsQS4MhhHEubD/rsEPppUzzJp61Opx9GDNuC02n0sBq72dQjpRCXrOAJc1VJAfSwYYUWiI0jZwHwCV8cA1xajcBXgSjUnwXPMgcfQrIkq8icVuKqlgAk0osJVVL8mNGswhrYewmoDXPk68RrqC1WcPeJh4RT7SoFrYPHZNHrthoCOeQJXKpd7thK4JpFo08AyAtczAlxjcNJU1KrylOoxeZhBZPYZBKx6vBeNh2vvcAtSXUm1FBDgqr6WVLieoaWABa701LR1snIQfZ2WMHC1Hq68x+q+Aa5FUbjGEhq8ZeSApi+tXFBVpFKCW2avqKWAAldVPAtwNZYCM+MlTO0pSiiT+NaaEludExg8R/gNdBG47jTAlepb/l4sBWqYGc2LhytVfqAXsKghGxC4AeaaFa5+PY7BK9Lo2ZwUD1ePnrV+TIGrB4zvn29WuAqPN1sVIYVrz0YXG3ZnkW5j2zOYynq4ErjmBLhW844AVwJPbjxZ2wwJgjLVEAJcCfrKbAsC13b0DbUiIb6cNVFzc46oluoYN5YCAly5kUIAL2X/uulR92itoQpXC1xFcRxjKXEctXINex5W4GotE8TfOWg3aw1hVWZmvq5xsyFhPFxdJDJxUbhyw0ItBTwceSKvwJWKWirVON7EIoI2FeqNSruP/s0ZA1yBMucJJw4GlpVyFYzunceJMQZvEfBfGLjGEJMxX62EFK5XZo2Hax2TgcJVPVzpy8z9uMaens6conCVcacgn8B19fokhq/MImuAq2xcMXSOHq4mNOvsCw1cqeCHg86VDna9vB1dK1Oo0IObwDXFgelfXEuBCLhGwLXuY/iqdmzZ2Q43zc0ymjl7onyu5n0cP1LGwX1zKCxUxaua85et7JCwvSrDQGvoWZfB8DXd6Oh2pfqJDSv3fB448vgCJg7lIZYCkcL16RdH0TOiFoha4LJpgQi4XjZdFZ1o1AI/mS3wvIFrONWIoOBpPFwtQAuhpwBaicSIZc9h+Gi6Jezh+kwtBSwM0+Mu9YaVczAKV6EOVvVn4J3VHwXnTPB1Hg9XSSI/j0ft4pEl12IUeqJkE0uBxrMYYERApJYCVlmqoiimuxfzRczNnxPYKhDASCUVMtqgEx9eXb1KldgE1cTybThIyrh6hk7ThGNJmbUunAVrGtVrYyHNUC4NVSHAtOchtgr84qo7JF8l2pTrDZNRo3qSJa45VuNv1D6hody0cFXVtIGS1py5st1w/JbhaKGOlPJ2gWEKdwhU9bx0fLipJFpa2pBOZ0T1Kt6PbEKWtJtQMBvKI68ljMWXUKkllgIWCoqaU71gA9ptDXnpaxl+BB6PRpUsgVda/m4VrhYyB8FJBhA0y2UbAVvyCmEPV2sfYaAvVZUEHGx/WgpY4Mqe4hiUUltCXAPg6XHI8U6FawBcxYuUCj4qXGOoFunhahSuzIYy8FpuOf6PTVF1kEzH0MnQrDBwZQp9ooY6Fa6Hq5if5WLSerguHa3GkFbGmgBXBk85BK4u2tYnkQgpXM8cqqIqClcqajXki31rjYip0NRpwFoKMPzHR8caKlwzSHcZD9cwcB2r4PSYAle5j6lwNTcd1auEfOy81jVUuCZV4SrAlateBTgzh4s4cUiBK5WzskkUGhdiASKnaaxUqIYkcI3F0N5LSwGGZtGmoS4errRwYNn2zEQRxx4tqdUI5xkZs/amVl9ORsh196ewjsBVLAU04EqAa7WG6dG8nB+BK9XL/JLzkRNUJWQwipcoXAlcE0ikY6hJaJYFrhqaRQ9XT7x8Cf1CEFc8XFke76FnYwqDu7PItCVF+cjXIuCnwvWEKFxzqORpKZA0YLTh57gUuNbgldgWMQzsyCpwpYdroHCNoVLyMT6ygEmqb8X2gptPZuTKvEYgqCXePYMuhq7vQEIUrqwwaADXvT+Yx8mJSmCZwPul4Z19HuAqQVgJ9G9KS2hWIhVHkYptAtdUDOX5Ko48QYUr7QB4TwglNiFoMVGWemIpAPRtSgtwZWhWhWpoJyZBb6Wch5G983hqrCSbSSKoJoGRCYZjt6FwldmRELpC1bKHZAaBh2tXdwq5vIfJUYZmFTB/ugbX9RW4iidncFvpzMxTNdYHFrhqaFYbsl2uvCrf3xrAtYCR/TmcndHQLPrVaqCdvieJ52cFyHansPtlWazuceERPsERVTLvsWOHixh59GkUrlSSy3sP+5X3pb6PdKyiwrUDnatcaT8ejwrXiwlcjxwooLBAyM5NJhPMZoLGggqQ52wpUJNNId5X1l6GkI4btC++pYBaWVxqD1e7Wc055oXxcL0UCtc6jh+pNIAr5zl6ptvPY88auKoS31oK6M1pZvDIUmDxx/Xo+6gFoha4DFogAq6XQSdFpxi1wE9yCywFrixRNqHnizw7l2snG8qkq+ALAFd+4G1UOjcfyvi7ES6Kz+BFAq7yIhZU8Lg8v0UPAQdSIt0ArgpEBcMZbGLWK6KSXdoKLOV8tsBVUIUtF16kcPXZVpJsbiCxobMsIc/nC6JsLZdLsjhV+NeEr81lU91qPeEawDVQftJ2IFBs2r8PB0+Ik6URxxrQGTaPNQTXphUL2LUBWkbFpWnnNgjEQBk5hh5P1ax6nQFstStzXQUI0LUP01zGR9UoYQMfxEa/hL1odS3RCPYS5GR9egO/XgNgybliMaQzGbS2tcFNsTaWgTpcbMeQMN64uuwPBJFaRi2l/4QCYc9NA4xFzRkCrkHnG9jXcO7Ta7NCP6XccOj9yLFrPXlNf4tAl0n1Avob7RRWCge/STgmNMsEfYV8hpuB6x149XVvllfg+Az6Rq7R9BPpMtPNk7QUSKKt3xV/Sva3tHVcPVwJXAszFTlvCSAxpfuivubYrTgC4joGGZqlClcp2abmWDxcazh7tCKWAoQr9DYV7+ZFyN72vEJS34DBONZuSSC7LgE3mxA1IM/n9KEqagUFbgSuCh+tK4EZmwJdFaxVWQbv+GhfrcA1QzBkNleoDKRC9NRYGWfGqvAIXDmHxYOpTj1mzb3cutYV4JrtplVFXICr2B/Xa5g5VMTJQyxhV6uCxcO6SfnNUzbqZgZedfamsW53WoJg6E+KOj2IqSIlcC1giqFZbFWqpOUSzTWLR60W4IuH6zA9XLUPCLj9BI9XC0KzJGzKlrBbm5Jmym9U2IRz7IsYNuxIm9CsmPo5+jEkkjw3Atc8TowWQsDVzg3afvR5rVU99G4icG1HujWhgW0cT2IpwNCsAiYO5lHO15FJqbqfY4tfenuH5nyzCSQKaDeGdcNqKRAGrhy/AlwPamhWvawwWK1c1KqAMJrqbJ5LL0Ozru9EMg0B3Pz7dCYuHq57H57HycmKPNd6uOoGltxd5s3FhHyJetYHg3kUuGbA0Cz6yxZF4apWBaX5Co7SUuAGQtBHAAAgAElEQVRo5cLANeHLMbbsakUm66BUVVuCZMJBOVfDwSXAtQGA1cO1AdJpT8FxUq0ocO3f1oLtV7Whe0UauXxVFK6jDM06ZYGr7YPm98oGcGU4kl5rz7oUtl3dhrbupEBaeVuJ0VKgjtnjJYzuy+PMjAfufdEGwm6IPC1wddW24xkBV86e3CThhoB4K+ss3Lkyjt0v70TnqmTIw9UA14M5ObdCgX+r96wGNJHHqr1Eza9g5do4hq7swsqeVvGspRrRdamQrmNsJA8FrmZuE+bNDVTdGHn+wLWORIIA+6UGXG1oVgRc+fmIdh9Ue59f4RoCrvNG4fo8gGuFPuGiam/MtxFw/UleBUbXHrXA5d8CEXC9/PswuoKoBX6sW2AxcPWpppFKa+v5eeHLfzbAVYOaGsdt+AAatdSLDVwb6xJZpks5uIFhAkCocD0PcBVASuYY4hnhlgsHUckxbXkl/2AxcGXJMlWLAly1ycrVKhbmzqFQoF8r6Z3xrDRnaIGMgCwBDtZjNQTiVN+2CFiFIXRz0m+QiG6UFPo9FUCSDhZ8RpfXqytssDXfylVNeW8giW2un28ODwuB1ZCtQNgaIGhPo05tginml4Edp/neQuUAwhoE02w5YMqkzd/E40m0tbci09IKIj7aO0hAjeMgmUzAEblpSLxrfXaTIQ9XEygUqLHoBUofRbuKFtquwFX+K1j7GP2vCQeT24UKNHlJ42tr/lTCjahcY3eEwHQTcDXBbKpwbQbPFv5YSwEeQkKzrntz8/XZ8zPAFZwfPB+JpI8WAa5JTUuXzQ2h1qgWfJwbr6I4q8BVgtzkBbXhxOOxAiTScbRvSKBFPFypSiPoUeWel6/h7DiBqydqwrgJSlPFtY7jYNQIpFDgWqVKLeGgZ0sC7QMxAa6oODg9WcPs4QrqBaZQE7iaEC6xldBNFhX5qRKRYK3GMvhYHe2rHawZSiPD1GyxFNBFK1WfpybKOHOUwFXhBsWCstVhvY0J7H2grSeJNUMJZLvjQC0BXxSuvOc8zBwq4ORIWVSdMUoOhX8pgVI/ZLPBYDYPaCchUDMGdPemMHhFC9LtBKiEOmqdQSg7M17E5J6SHsWGZpl+UL9PhYgr+ghc02jrSMj31MD5CSob65g+SIVrWVSOMh/R2sQMWillX/QgRGA1K4Hr4I4U+rck1eOUoNKoU+kJOrE3j+OHGqFZVPnZOYGH5zGocO0T4JpFuiUhvsV8cQLXSp7AtYzxJwso5T1kqFqWY2glQIO3mnlcfCxYfkuLjhj6t7dgYKjV+HKqhyvvnXLJx9hIDscOliU0K1DfxnTzSMaFx3Ori8J1xw2dcgxCSapN01TzVn3se3ge0xa4Sum/UU6L9YrsohnfVDmqehuTaceT6CNw3eUiSeBaIcSnwtVBaa4ipcHHj1I5a4+p71ak9Dx0peqJ+nxgIz1cW5HuiBkP1xhSVAYTuBoPV26uynCLq92HdKvcS7wPtQ1F4crQrEoNiYyPAQNcu1akUSgQuOYwsqeEOSpck3VpL7WdMfeoGSJ2A4evQjUwA6p6BtLYem0L2lYkVFXNpolRpevj1PEKDu3L4/RMVYBrgtUv8n/dNLqgwvVZAFe5ZGO1IXOq2ajsWJHElQa4lst6X7kpIe4C+Uf3FVAoqKo5Aq7PJjQrAq7W//0lBVxDe/fqV10XNTQ3BzcPtWPouozcnPY9w077A72ZH+s1UnRxUQtELfDSb4EIuL70+yg6w6gFfqJbYDngGuNCybCRp2ucAJqKwpWAsJF2H/wtV9lkhBKsZHwEA2ClsTfCdExA0MVTuCroEJAiCtelV9OkcA0BV0WLFwe46iK20S72e71oLv4XebhSQSg1mQptSuUizs6dQ6mU18WgWRDXafJq4K39t0ZFnYEzYhtgIZKFnmIK27AAkPTuQHVqaaBVhZpWkLAu4w3L06JnLEN4Qs1p1aoNJZ7+Ul9WlUk896XgWdmSVbjq7+2BreIw3G9hxZodOM0gX8cSl/yq2gr3Y9DmIfkQX5up7gTKXMTz+0xrBu3t7UgmUgIXqfRjqW0izuCtZGAvYK5Sy+1FRarQUdvBKFwpOiSAsqpl/tFywLWpL0PCZQv6g9AsPTbPlTYF4SAtex/J65trFA5ORYt4eIba1qjtAg9X+Lj56jfg1de+KQDAgY2EUTTLWOHYpNdkQoFra7+LpGs8e4WuxlEp1HFuvILCTBVOjLA0YcrZ1edSytap5kzHkN2YMApXqsyUVgpwLdRxdqKChRlPvCYTVFca2wkZfcbLVE6Npchw4Pl1VDwHfjKGns1xZAccpNriqFfjODtZx6kjZXj5KhIEoy4hk6q4pZrXtA3vq0aJMZ/oI0uF61AaaQGuvviuxgn9Kj5mx8s4KwpXVWzxepuBq26wtPUmsJbAtSsB1JLwvRicOJ/rYWaUwLUEj3AtQeWrDaCqgypWvp5VZ8tdUa+JryRD9Vb0psV/1e1QgFoXD1e2o49TY0WM71U1PPtfAK/cuezHBnBdSYXrUFotBSj6bwKuBcwcLoWAq5nPzHEaFiNyx5vQLFr6xjG4M4WBLQm4GSpcOXQI6jWEicCVNgoMJku46kWqk572iQBlr46+zS7W77LAld6GdfU2LPo4MVbB+IGClMmnU1qaLSpUU6UQnqRkrpegMJ1z+7ZlBLim0hr4pvMQUDQK12MjZdRKDpI8NyogCVxlHnPg1XwBrr3rU9hJhWuGoFPL4d0U0+597P/BHE5OVeGX1Q6DJdQ+dCdNAN8S4MowPwLQJPo2ZrBlt4sEIauMCROaNUeF6wKOHS03AVdHdgTVUqBSrUrI3sCmVmzZSeCqoVkSvCUerp4C18Ml2TxISjk79370/VnK/s3c3WwpQOBax8C2jKhSu7rTKBY8TIwuYHRvWRSuKQJXhpD5PBcNMLP3lSpcdQuhKoF/MawdSGPLtWkBrtx8cghdA+BaxWEBrhUkAoXrpQGuVnEsG5byOaUmHrW7X0aFq4tyhZUEEXC1wXG2ssW+n/NzhAQMwkffYBxbd2fRviKlqvaaDzceh1/3cOiJHEYfi4Driw9c1Ze66UMCv40sBZYuEqKfRC0QtcBLvgUi4PqS76LoBKMW+MlugW9961v40Y9+hL179yokqqpnpRUupTNpXHPd1VjbuxYP/N0/IpfLibppbd9a3PqaWzE7PYt//s6DatC/DHBduXIlrrn6GsYS4Uf//ghOnpxulHQbJmQ9PVtaMtiwdQNOnz2N06dOmZJ4C+58OFL6z8+EClcWi6tsordV0cmGvbW4Www1bbdzcWUtBRYpXAP7UeubeF5LAda/apCOQQ5aCm4Wl2H1YTDaDBBTGwVjxWB+yV+1uBn09fSh4nnI5RdQrhQbaeBW4WiImg2IIQSdm5/H2JGj0jYSbhO+ToMepXzSgBG+Vjqdxtq1a1AuV6R/7CJqsQpUfP5EealWBdq+IYdVYxEg/q3mOdu3D+Gd7/wFnDt3Fn/zN3+DkydPilI0gKBSP2mUhvbzv4WClhmGfGAtdAqIgGGtgZ2BuV6BjKYP9LDNim19CQW67dl2XHXVVbhi1y50dnXKgntmdgZHj45hYmJKvDJrXk0CyHhcwsNAsWnbV4Ar1YlaYmrVqALuRInqqDVBCPSawRIoXC0ktYtaWfzwWHH1XLNCRwulhb1bheui62uMMwOfBbg2LA5subVo6yQ0S1daAXAN2tFCTgWlcj1W4Zn0kTGWAlS7WksBUscKFa5jBrg6WjIrUMjYpYpCjcA1FUN2QwKtfVQHs6RX09vZjrUCFa5VLExXZdFO4Mr7Xp1i7WDRExXrA2ISn8CJIXm0FIihvT8mwNWvxnCGwPUwgWtF4BeVpOKRrJdm2BzBmtHP+jHUxJzXR3aVY4Ary9oJXLWsnVBwdqKC00bhaoGr3BshhSuvt60ngZ7hBNq6EvC9pFwrgSsVrtOjBUyPqsLVSRL+GwDM4Ds2m3SP+umKhQW9agkkHR9dfSls2KHAlSpLHpehWaRvp8aLmNhDD1e1FOC16YlpCTWVmPydAtcM2joZXEYu6aBOL15aCowSuBqFq3I9s5NiFPMW7JuO4Pikt6bnxbBhpypc3RYCV/X2pP8qlaMT+/M4PlpAvabAVaoHzHXyUJUK4bGP3s0uBglcWxPGJ5XA1UG1CDxFheuBIkr5KtKicDWe04HUvbGJJPeXBKFR7etIabxVuDriP6zju1SqYexgHgFwTZrjCqxWuwKvRoUr0LvexRXXdSDZosCVc2sqHZcNmv3/ph6uHHsKXPkKngk4DAFXeaPQzShVuCbQt6lFFK68P0ocE4SlhK/zVWMpUDLA1dh4cJdSIKcCV46rdZuocG1DpoOWAmp3kUomFLjuXcAJBm95PpK8NzkOzSZr0L3mB7QUYJvRUiDRAgxsS2PbVW3o6sqgUPQwOTKP0X1lVbgmVOHKO5WevUGYo9yjfE9UGR2Ba60aQ09/GpuvTSO7UoGrQFcDXE8fJ3At4NRMSdStCdfO2k+jcPXpuysE+RlZCugMou+Vsq/B+VqAa1ItBRiaJWMR0ge89yZGaKPwHBWudKqhpcDBZSwFzPuyTmqNdykG+3EOLFUrcs+v39KOHdd2ojXro0wPbsSRpk1KvYYjT+bxxKMFVMq0FKhr6biF6JfYw5V92zsYw9bd7RcArmUwjI6bast7uPoY2JLBjuva0cENLm6+1GpIxhzEkcDRAws48Og5eNWYzMG6kdFcnSPvDtxkMjYP6uHqGKuOVrFfocUDb70E55IScPTJIo4cXEC5yAoIR21wJOhRuSQtMNjSK3tc7LymQ4A8N144cfC59RL7dHkPVx6AAZTcttWNYPP58HlbCqiQ4dmEZomlACs8pFqrIYLQQD+9G5YqXLMYuq5VrpVWL8Gmsg8M9EUK1+DzVvQfUQtELfCitEAEXF+UZo9eNGqBqAWeaQvk83l8+ctfxte+9jUFepJAbnJkALS3Z/GzP/9zGBrehj/86P/A7MyswLL1G9fjl979SwKh/urP/xpTk1PLAleCrLe85S146thT+PL9X8aJE08FgEQ+2AWedsCmzRvxlrveAjfl4m//9m8xOTkZXIZApqcDrvbZRl0YqDEkNEuh5pKHeHSqZ6rSIPMBVD4QN54fTyYwsGkdNmwaXHIIeRrtBAKp7tO3/qnZUxh9chSlCmtWG1YFFnZu3bwV737vu+WcWNZlkKF+GDaQcvGreJ6HRx99FB/+nd8NYLRAU1HtWGWx9SPUBSaPtX79OrztbW/Dxo0bce+9/wsPPfRQc6iW+Gqa5lGa3VADGtVq+FwCIOv7uOWWW/AHf/AHOHHiBN75znfi7NlzxpfVSqh1AW7PpRmMBjS1AaB09JiVgfUj5cKocQb2P9XiwPw8/ITgRw6u3H0l7rzzTuzadQW6urvh0mAPQKlUwvz8PB59dC++dP//xtzZefWjNQpYAleq7IIQHANc44QNcnoKcxuWAos8XEMNpi0Q7D4oczJ9psBVS4cbyln9YwG5HLsm5KVJcmz6SdSfsqqkpYC2kx3WAk9DwJXXopYCbwoJXwxwDS3MSM1iFBouAa5KiCU0y1gK5Gcq8vpxhmbZEzTC5QC40sO1L65BIKyRJ3CNLwWuBFY8iqpbQwFLAv3ZUOp/WK06gBvHGgLXPgNcKzGcnvTEUsArWOAaU/WoqZTX9uCxVZUnCj2xFPDRtsoPFK60cKASj5YCXHyeCgFX7nGIL6uoGI2qX+YWoLUniZ6huALXGpWyDeA6M1LAzKFKUO4eDFf6esYYXmbGfaCa5iJbYWxXr9sEXHnO3BQIgOvesirSRX2t1gmE3zLd0yfV98VSYHA4ox6uYeBarWNmhJYCJbCsWpTcHIvW4sB4fdrhLDDYp48uAYUFrq4qXAl44Qg8s8D1xGhenpegny6BpLWdeRrgmhCvVQdPjZcwdqCASs4TGMYxorYq5sYPb9aYe4rXTLjfZ4BrikFI9F8NA9eRPKZGKqiXgGSSxyXPVOAi031NfUbpQbrz+i64onClpQBU4Vr1sf/f5jA9WUW90lC48mZVCBkGrrqBxQoAQr14wloKpIylgAGuroPSQhVHHs/huChcuRFjPTp1oiC8ZrgVNyz6qZKlh2t7zABXVbiWcx6e3JPDiaPF8wJXAfJmahbgSksBCc3yMbC9BVsFuNJSgKFZIeCa9MWjlDBf7h+xW9HphMBVx3Ed1RrV+TGsEeCaWgJc6fF6+lgVh/dT4Vp+SQFXvpnSUoBBYc/JUuD5AteYj/WblwLXDMPdmoBrTaEm76vLDri2YMd12YsEXHWevljAdVWPix0/0cDVfgTT97XIUuDpP+9Hz4haIGqBS9sCEXC9tO0bHT1qgagFnmcLcJF3//3344tf/KLCI6p0mMJsWFV7RxZvu/tt2HHFMD76oY9henpGXnHVqpX42bf+LK7YfQW+cN8X8L1/+d6yoVmvfe1rBeY98K0H8KX7vyQqSkEHIaUfF8h83HLbq/DWu96KI0eP4L777hM1pH08E+CqUNLBrT91q/kzC+xMzbCEBCx6CF1gCI3+PJVyZUm9f+9+PDV1IgALmWwLfvr2n8Zr73htcIDmcKJQdVaoGrwBIppf+/HHHsdnP30vzp47s8QbliBtx/Yd+J2P/Q6OTR1TyB0CZXpMqwvW76hSHRwcxCM/egTvfe97AvVpcLKyxjdgkn0rJfRa+n7dddfi/e//NVnwf/zj9+CRRx4NVMh8YXHfjBmPP1FiGZFboJJtAFPp2+BSfbzpTW/Ghz70W/jmN7+JD3/4o6b/FcoQYOo4UJUdH+wiUY/Sr9MAEKpURJFBwGkOToCkfnvmtU2JvQSTGP9aY/jXuBZ9qeCx+8rdePd73oPrrrsOTzzxBH7wg4dx8MABdHd348qrrsZPveY1SCaT+MbXv4X7/vZzKBYKqpplqFM8joSBiDI2We5OSwF6B4ZeREqRl1O4hoah9U5UwGHUxzYFnm1Jm45lA9/UpkCqlJUWhca99IScyjMHrvRwfQNuueZNOlbYxjYoyxxOrp/AkdB1WeCqfpOeDc2arcrrB/YW9rSocKWHqxtDdj2Ba0zaToArW/g8wFVDs5YHrkSxAlyNpcCazapwpYerU4nh1IQC16pRuBJAE7gS8hHkBm0o18xNCvVwldCsVfRwTSHT7WoIFpWISfWzOx0GroQbRgkpw82ErrFrW6lwHTIK1xqVsjEBY75fw/TBAmapvqWakX1t5yoBrjxk8+aDqpqeAXCdKGJyb1lCWWJJgmQCMBNgVlffUaquuntDoVmi4nTgE5wvBq6SaK/AVQG6prvrfa+wmvNItULgZj1cCVzjywDXHJ46VIBXoxWH2jFYSxIej0plCaZaRuHaBFyfoIdrVTxcqXwVfLkscLVqsEXAlQItKkCN/LpUrktoVhNwTRC41hXmhoErLQVu6BZLgWqZuxDLAVdVt6oSj61tgKucIwm9vgmx3bi3llgEXKlwZf1vaglwrQfAlTUfYsVggWscWLepFZt3tSLV7qAsgV48RhzlhRqe3LPwLIErNzIIXOvo35bB9quzWNHN0CxaChC4VjB32oPr+nCTbH8qXHVm140MtXYRgbVfF2VgAFyvS6F9BRWpvP8blgIErocMcCX0fqkoXC8f4OrJmIuA648zcFXF9QurcG3+9BkB16XLiugnUQtELfDCtkAEXF/Y9o5eLWqBqAWeZQtwgfv5z38eX/rSl4ylAGFKM3C96+63YfiKYXzkQx/DjABXH2k3hVe+6kb84n/5RXz329/BX3/mbxQUhDxcOzs78XM/93O49ppr8YX77seD33nQeNfZEmBFU1bd90vv+WXc9tO34b77/hcefPBBFIvF4GqeCXC1iep/ee9fmmrxEHBdhrUuaSqTkEyI9/D3vo/PffbzqJQYOAO4mRR27NqBnbt3LG1hC219H/0D/RjeMSyQdOTgCAq8hmaTQ/n741PH8e8/+A/ki3kNC5LwHP0qLBSwc+dO/OH//EP8+af+DH//D3+vvxOYGFaDElPqhQ0MDOCDH/wgJiYm8J73vEd+FoYXCjYVWGr2VQMMvv71r8dv/Mav41//9V/xiU98AqdOnZbFuRzDhKYwVEXggPjbGUsBc75N5xS6Vr7Wr/7qe/G+970Xv//7f4Avf+kr8BjC4DN1nnCspqzBhE4RlrA0j8pRKQU00UiElvIzU+Kn0JOnotBV5a8a8uLVuJinUoyvYcaXgSTacQoh27JZ/MYHfgO333EHHvj2P+DLX/4SJicnUMjl4SZdZNvbcePNN+O//dr7BRb+2q++X1XchAZOHDEBrgnECa8Ix3hOAlz1dNQbV+ExF0RLLAXMKJJ+Dd0D/Dt7Pwg35oUyaTqwFND+Zxvw+hiaZS1ArF+vHtqQZaO0pcKVcLMB7hW8NStcgZuu+hnxcCVkF1xi/ExV+W38fs+ncJWybKo2tdx7btwDFa6i+hSaZgeU3hK1EHBts8CVtgMXULieD7jKpoBRp1do35BwsGazg/b+OJJtCfGQPjNRw8zhCmr5qgIwAlfj9ykCYqXLomSMiVIzJmXx7IPsKqDHAFcqC6lwpVKT0JMK1zPi4ar9JL6sRoUu9yzVVRxzvQkJzWrrioulgHitWuAqClcTmsW2kjGlmweEwgJcOabYL5wrGA5Gv9aYj67eZkuBJoXrRBFTe8ripegQuArfM8epE6LVpMy/m6FZO1rQ0kGFqypEg9CskTxmD5fAUlSfwNUoXOn1KaDPWHPowFSlZgBcxcM1BTcdQ5WqUJbfBgrXHE4cLsJjcJPrSGmvBhbpg/1Y92rnBa7lkoOTY1S4FlHKVUIerg0I3NjZM3dFjaBaA8QkNGs7PVzpZ8vNHw18Y4n22MEFTB0si8LVZRieAFcz5whwpaVADT2DGey8oQuJNMRGgE3hulS41vHYDxcwPUWFq/olxuLcwKBfj7zRmMAsEzRoFa6E/0FoVqrZUuCZAFf2KcOtEsC6zVlsuqIFqSxL0etw4nGkaSmwQIXrcwOu9HDt357B8FVZdHenkRfguoARaymQrMGlUp3A1WymNd4wVU1uFa70cO3po4drCh0rE7rZIiJ5B1WvjlMErntzOD1bEZuCCLgaS4FnpHDNo1KmwjUCrpw3I4UrJGxv4hDHxXksBcwGoX56WByaFbIU8Jo/W0bAdemSIPpJ1AJRC7ywLRAB1xe2vaNXi1ogaoFn2QJh4CpVzUyituXnPiAK13fcJQpXAtfp6WmDrRwBkP/t1/8rpiam8Ml7/hTnFs41AdfNmzfjrrvukoChz//t53HwwMGw/DFYC3MNtnL1Srzv/e/DwPp+/Mmf/Akef/zxJmBogavPwBOCCFmn0seV5baibTOCRgd3vfMuraCzZa8CD/RjZNiXNOBSdS6qXWzeuhnDO4cFhlK1+4OHfiCwTAAY/e9aU3AzWnIefki5PpVJThxveduduPFVN4p9wve/932UWVvb/GwBFF61ilKhpNfBQ0pui4/cQh7zc3N42Q3X44/v+f/wex/9GO7/wv0CbCyQlWsVZafxP43FRN16zz334Pjx4wJcmypp5dIVPoufW2AQ6cB1k/jFX3yXlPv/xV/8hVg5aHBUw/919erV6O3txdSx4zhz5qwJpNLzCQMSfr9ixQrQi9cGcX3gAx/Abbfdhg9+8L9j//7HtCzf93H82DFUq2U5HyY8E6gmYgkkWLbL/iSkJHwxCks+T7S2VL6ynN+qdYl8+H08HogCNV2X4LUGz6sJgKXyVQNRtDNe/opX4td+/TfEruGP/+cfYe+eR+X5FtqziVpaWvHH99yDq6+5Fh/5nd/F97/3sHhIisLXiSOZcJFIahiUglGqHjXsSNvaAE6CUS5SWHIcMh5uAtXi9apdakvR9b+pniXksmCGZ2+VhcbDlf0V9hOQ11doptxa/WV5bk1PMwpnQlsqCa2lwC3XvFlVzQasC4Q0VanSr3w9JqQngZa+BNr6kxoWVjPqSbEUAM5NVIPQLPETDqmLRSVogGv7YBwCXJOqcGX7shS2VqjjTBCapaWxYeCqw9oAaL395Yw9KlwTcazeBLQP0FIgIa91ZtLDzKEq6oWqAKlYwgJXcW1Qhb80F6+DnRaDV6OfA5BdCfSa0Cwq9/hrN0Egq8D1tAGuBBy8dUxXyrVQEcvzzPa4WDMUQ2tXHDAergpcPUwfKmF6pCTnyUQve/uJOloZq7Qfxx3Pj6FZonB1CEvTGNyRQarDQaVaE5ArlgI1nlsBU0bhynlGK9kJvjQRXo5R99Hdl1TgShgsc40Frqq+nT6iHq4CbAW46qaZKEnlmLZzOScQ+lFNmsDgThcDW7U0nsOfhQTq4eqLh+uJwwVJq1eFqw2b000IHoMbJ72bU+LhmmpJyP3K+4uhZ+Wig6fGKuKFSUuBtKtw6bwKVwMUvIraK/Rtb8G67W1wM7TRMWp7Aa4+xp/MYXKkhHqJik0LXM0cElK49g6mseOGTiTTPF+dr5IuQ9p87P/3ecxMVqVPCeIZMscW0DHLG8psYokXDTeP6BNNJWyzpQBDsxB3VOE6X8WRx4ylQG0ZhSv7tEJLAQfrtmSxeSeBK1Di9UlolgLXkT3zOD5WljlJvJEZNmY2LPStVC0FLJwnFKfCVUKztrdg+9Vt6O5S4Do5msPIvpLxcK3JeXI2EZV0+KYPJp+63DcMsuvpS2Fb4OHK+1+Ba0WAawWH9uZxxgBXsUSR9/Cn8XCFI3128TxcXfFDpUWCm+K9c+ktBawq2M72DQ/XqmyCrd/SgR3XtqM1C+PhGkPGjS+yFKgjHudXyFKAFkX0IkcMnSvi2L47i7WDLbpR6amnKuecY0cLOLhnAaWCj6SxolFrCH1fWRqaBfHk5cjuHXSwbXc7sk2hWezbmgnNeiYeri+upYAq0pfxcPV9rOqlpUD7eTxcF3Bg37zMIel0UjxmrSXUs/ZwdbtslHwAACAASURBVDwTDljH8SMVHNw7h8JCFZl0Uu5v+4FHNpo57/s19KzLYPiabnR0u5qr4LD/4ijlFwNXveetVtX63Z/Xw3W4DUPXtsl7B8dJ+L03Aq7PctEVPT1qgagFLnoLRMD1ojdpdMCoBaIWuJgt0ARc+fGrrOot+yBwJcAUhetvNYArf9/X34e3/8JdWLlqFT77V5/FgQNPwA/5pN544424++67sefRvQJc586eWwJcrQb1xlfdhLfefSdK5ZIoLU+fPt2MKUUSp6X/NvBHhVU+Htv7GHILC4F6NtvWZuCLLvdEq0dvzVCGlABcA64SfgI7hodx9y/dLR+yv/HVb+K73/4uSsVSoN3iYpQ+sAIbFiNUCd4Cdl+xS9qK/p/3ffY+HD50uJGWHfqbABKJ0NSB7+oH2IWFHObOzsGrevhP/+kV+Pgn7sFHP/IR3P/5+41DpYLImlGGqlpVFXgbNmzAxz/+cRw7dgzvfe97FUxZNaz5WC1cRCBgIyKov78f73vfr2Lr1q1iJ8C253Ft+X5nZ5coVNmXVEJ/9WtfF29T6w2rStXGB/A/+qM/xI4dO6Ud+XOGprW0tIgVRaVSlr8jDH3ve9+NyYlx8RSkclUAqoaoi5JSfA5ltamqSkltF3Wp+RIVrLIeVcDqz5UlKzpT8FpDteaB/rYKXsXaEne/61fw9nf+Av7um9/EvZ/9LE7NzjbgnRxHr+mDH/od3H7H6/Fnn/wk/u4bf4dKuWqMKxS4Jl1X2lq8LakiTSkUtiXNwhnJxwk1qXQMvHQbAF1ZmvVMDFsKGIqYUMil6lQLw/X5BCYC/E1bae2ulZJan0iWqROQNrx39ek6RpqA61Wvx6uvfbP6fBpJqvSZ3axgoxO4itekj5a+JFr7XMQ5hm2XmUCjuQkPRbEU0HG+LHBNxSDAtScO+t8uC1ynPQmMWQpcreJblXN8CfYvS9Tr8QTWbEZgKcDgs9OTNbEUqBepcOX5KyAQsBQCrgQaMZbG17hYjsu80bFSQ7NSXUkJT+EmD8ucqWQMgGvJ9FOILWsf6Xm29SSxdji+PHA9XMb0SBFeWUGwyfDR/lGXAvOwEF+BK2FsV08agzsJXGkB4IkNgnq4MtArL5YCcs4ErjIZNhSuPP9avY6u3iTW72xBa1dC9nLkvBkKVqlj5mAe00dK4ssq96FRuMqGl53AlwGu9XpcQrMIXN10HJUaC+oNcK34mNxfwPFD+QZwJfQzG0nkuGwLAa6bUli/W4FrvcbtpjqSCQflInDiaBnjT+ZRyXtIp7R0X4OtbBl7iPKzBQUGK3ClwlWAa+DhqgpXwrUxAa5FAa4ETnE2p61CEF9tergyIMjFsLEUEJDrcAMpJhsYDeCqoVscc7xx1PLEKlzZn2ozIMBV7isXfRsz2LpbQTWBKzdcqBxtBq5UVDMUiRfG49HDVcEou58K1y1XtMBlsJJYCsTFUkCB64IAV54nw4gscOWR9L1RNz5knkActepS4EoP13y+ismRBYzuZ2hWHW7CAlcNXlvU+nI8vpey7aj6p8J12zWN0CxaCpBD08N1lsB1Xx5nBbiyD3ROeqGAa9eKJHZJaFYDuNIn+IWwFHi2wLXmO2hJJRYB12UsBS4icBUVv7wf6TzQAK4xbNudvSBwrZYZgnih0KwXEbiWqvJ54umBa1LC8/jm0QjNunjA1XE8+RxWLZ4fuGqly7OzFOBGlryXWq9x81kgHJolm/rm85Nfj2NzBFwv5rIrOlbUAlELXOQWiIDrRW7Q6HBRC0QtcHFbYDFwRcUXqKnraAcdFwCu2WwbXvO61+B1r38dvv7Vb+AbX/+6AFd+CKT35Rve8Abccccd+MqXv4Jvfe1bUoLZlG5kym7TqRR+5Vd/BYSuhDMElmHlZLAItOkbtmDaANff/eCHMTU2LmWzjQcTaFX5KuXpSQeZtjR+6qd+CldffTUOHDgg3rXJeAJD23fgXb/8LnR2duC7//hP+OqXvqp+nQImTCX0BYEr0NXehbvuehtuuuUmTJ+cxl9+6tN4bP9+XWCG9IdNZf4Ee/T1S/hYWFgQ2MrFslOv45U3vhL3fOIT+NNP/Sn+4Vt/b0rojcLEGgmEgqAITn/zN39TLAUIXMMKV13k0p82hb6+Pqxduxaum0J7ezu2b9+GW2+9FbR/YKBZvV5DoVDAAw98Bw888ADm5hbwutf9NN7znneLcvVjv/f7ePDBfxGFru0X+y+v7c///FPYtWtXAGw7OjpkAU9IG37+O+6+G5OTY0iKXysX9xpaQzW09WsV/ZdRtNoALAvJFcAGWk/tdgEFGtJinD6D0jhelyhe6X1Z8/H+//s38TNv/jl87MMflvatiBK5oQC14T8f/+Sn8IpXvBIf+e3fxj995zuoygqLsDchXov8InCNJRJIpPil52+JmSxqxMOV0DVE9wwQV0sBhZECafm9CVsS8mWUswSmFn9YGCzBNFSbLAGuobvAbCw8V+Bqh1gQHi/qSN38EODaS+CaRIJBMMZPl31FD9e5SQWuUgUfVrgaP+JA4bohjtYeLfFnKTKvK56oq8J1vIrczIWAq16riS8T4CoerolkM3CtELh6OHWojFpBQUSMKjhRFmtatU2kZtk3xw8VbTWPXscQD9e121NIdxO4KtMmiKtVazg1TksBD4QIVB4Rrqk1hIHqRhUtwHUojpbOOJxaEn7YUuBwETMjJfVwtZYCBnjbYRBcqYwPA1wdWgpkmoCrKFzjDObyMTuex8TeithvMJRMPFxlXmtWuBK4rtuhwNVC6AC4SmhWGRUqXMWj1txrT6NwpYfrxp1p9IcVrsxvk3YzwHU0L0FhCRN4xYoCna8ceHwvYjDVJhcbdmXhtlLhuhxwLaBK4JpWBb96Iltg2LAokJuMvrUh4DpggKvjqeqvAVwZmlVErVS/IHDtWU/g2gW3hedLywBHNpEYqLX/h3OYmaiiVrXAlYOMG1Rh4GohOBWU3BQyHq4bW0LAVT1cqa4sU+G6XGiWAa48dKVShZPwsW4TgSs9XH2UJdArjlQypsB17wJOELiy7UV92+zLGIRmmbuL/UXALx6uRuHaaYDr1GLgmtKNDPVwDT+MTYajtg70cO3pJ3BNIWs8XHV3Aah4PmbCwJXBZdwwEjj0Aihc/Rq6VlrgmkKlooFml4/C9TyWAhFwxdbdDJKj0lfnfVqZVEvA0SeLOHJwAeXLCrjq++5FUbiaCgDesRFwvbjrrOhoUQtELXBpWyACrpe2faOjRy0QtcDzbIGlwJUqUlWGEpx0tJ9f4UqQee311+B9/9d/lbCmT33qz+DVqWhz0NPTI+nvBHyf/9z92PPvjzb8Ni06Mqux619xPd72jreJ0vHQoUMC/BY/rrnmGqxZs0bCrE4cP9EEZL/x1W/g9OwprbIPwFujelt27pNAtjOLn//5n8crXvEKfPWrX8W3v/1t8Up95zveia6uLvzrP/8rvnj/lwR+apJ3w51wOYWrqg0dJBNJ3HH76/H619+Ozu4uPPJ/HsHnPnuf2AkMrFuH0ZFRnD11Ri0BjHhYVJhUY8V8ud7TZ2ZRrVSNT2sdN950I/7kk5+U3/FriRXCogZiSX1rayt++MMfLrEUMKtUUZvS4uGtb31roGIlGGfgFhWgVBWXy2VpC4KNe+75E3z9618XqPjLv/yLuPPOt+DIkaP4vd/7fTz55JOhM9AFsLUUoE0Bl9qErffeey9mZmbw/ve/X6AmryPuODh9+pRITaUEW2mjBmYZD9c4Q70C5UVj2a7gVZW9jRAtllirQszx1SNWVVoN5ScBGBcmzAjnQqs12wE3lcHs6TPI5+gVTBhlAJyEL/m46eab8Zv/73+X9nnXO96OqYlJoSMMHCNwFSWw2BzEJVk8kXaRyiSQTJKOWvsDA1OpuiRAEg9cU1FshKiqFLIOGFbhKuaiCrek/N02d0N92wRc9YbVJ5l/AiW1AftPr3CN46arbl9W4RrcWpZJM+hIFK6JALhKHxgbA68IzE/8/+y9CZxdZX3//zn33nPuMnv2WbJnIBuEHazKoj9/0hYREKsIrrUutbbqT9T2ByouFRWstVpxrygqtO5L/f/UtoKAikImYMg6mZkkJJmQTDIzdz3b//X5fp/n3jvJBBJlCXJuOyZMZu495znPOfee9/P5vr8BSnvpHjDAVcCySUMbpQDLr9sXp9DSQ2htgavCXAWuNUyOhkdMuJrTfRrgyoSrg/b5aXitaVBFsn/Yl4RrUKpJ6WzKZXm+Xu8awJWl1VrizeFnaovzsm2Wg+4VeeRmEpQquFOHayhQeP8QgaswrXoKnvBNjneg5IlNs+auzKClwwLXNJyMuoxHN5cl4cpGYjwpBLoah6ucITJuGtHXpHNDKcCE62KWjndoh/ooTItiQ4DrcAnb1lbl91m2TzctI4QCF40HVhKuvQSuebR08tw9POG6d2sVVepmpiRcp1EKaABQxoJJ28UnacK1rhQ4DLhOIvCdOnBtnh9UGIRBgL6leVEKeC1pA1zpKHVQKzuScB1+sKwJ15wu0NSBcT3t3XSpakq4UikgDtdsCo74h23CNcTQhhJGNhjgSvcx06nTJFznLfSwalrgGmLd3QexZzhAFBAExwI16eKwx5Jpbq0m0AR0HbiKUuBw4MrtrIzXsPX+CewcrMjCkSwcSIM1PaaEgjVRCsToW9KKE05uQa7dEYcrr13UYFSKATYZ4MrzggtEojtovm7Y9LJZeCX8pgYgk48xf7k2zers1ITr9k2T2LyOSoEInhsJlOQ1jXoE+9C1Vb14MEHOZHVcs8A1j/ZZnI+qAaDfg4B4zw4fWyTh6sN11f2r8//xBq4896Mm4PpUTLg+OcCVx6d7UZJwfSyUAkeXcH2sgKvRiJj1qQS4/oE3VsmvJyOQjMATOgIJcH1Chzt5sWQEkhE41hFgkpRJTzbNkkfNlnVqOqXzEYArf3zpsqV49V+9Srxgn//c57F953a5sVqzZo3oBHbv3o2vffXr2DXykCkXNZlR0/ioa0aX/P6Z55yFW778NfzirjtQ82t195sFjddeey1OOKEfH3z3B7Fhw2aBa6aOetpErO6MSf/xJtyN0UYf7RVXCHD9zne+g2KxKFA462Xx85/9HLd97VZMFIsGOGgy1iZFBcy4DZhix5nQjwnRSy+9VMAr4dwD6x7At7/5HTzv+c/DmeecgaHBIdx2y63YtGETakxS6f2x3FjWKjXs378X5Uqp3hSLH3bPffa5+Jd//ZRA0IMHD9YPK1+P4Jmvs23btvr3CU5nz56Ne+655zDgKiV/DPm6riR8eVxGRkbkuXmcCMe/+MUv4cc//v/k+Z773Avwqle9CmvXrsVNN30OI9tH0NvTi2uv+Qec84xz8JnPfBbf+MatGBsbMyXueiNs9QIKFGKcdtqp+NznPodf/OIX+Pt3vQu1WkVAkJfJCPCiRkCAgZEICIzNEGamkHFdzF+wGEuXnYBSqYhNDz6Ih/fuqTtdW1vbsGTZCZg3rxv79z+MLRsfRJEO4UiB64xZs7Fk6Ylobe/AyNA2bBvcjGqlKhBNcBrhq0m7shxT87U20Rzj1NNOx9uvfidOXLECn/vsTbj53/5NtBXKe5l6VNclIUcmRYepK420mCJ0Pe6fJ+DV8zIKRAICV31d8diqA0C72Muf/IumXQXJWgmoBa4qGTVgWKElE5j0gzbsCw2NhPykclxNeNeVAhadql5AS0FVicGnP/e0i/G/Tr+kKZWtZdLqSDbeOKMUINShUkAcrvQQy4qHPm9QdnBwxDpced6k1blsS8YtcM2m0baIwPVwh2tQCnFgyMfEaCD7KGlnkxjXsWjKz5l0MMfXJlznLUuhbUEK2TYSHGDfdioFqvCLVZ1/mbQOHeF8PeGqwFUTroRMWsLfLkqBPPJdru4DwWFGm7HsG6phH5OMAlwVoAlrMl5eO7Yt3WnMWZ5Cayf9qppwZRKRJQUKXDXhmsqw/tw0taPL2CT5HdZaywTkXGFjKuNw7VGlgNdO4BqCJaBcsIjpcB0pYXCgKhqNjKuLGg5BnxwLpoGpKInQ1ZfFgpU5tDJ9KzreRtOs0U0lbZpF4CquT84tA84FsDdgHf/O1wqqLLtPYxGBa78nZftUnJI9E7KHtRhD909i16aylOdnzLW1kcx3JFUYhgH6luSw6OR2Ba58AicSQEjgumtrDdsIXEsB8jnTi0o2zTb9k5krDxnRw5QCLXBzjoyVIEsnLWB524NFbN9QMglXLgbo4pj1r3KbCSDnLcyKUsBj0yyf5f08/zXBu+6ug9g1UkPsszyZCU1uCYErvSaGzJNhS2kvF4IIy61SgMDVg5slLNUFprpS4IFx7Niqmgi6jlWlwrlhgGs1FIXI/CUt6DfAlQAzJnB1U6gKcJ3EQ4Nl3TY6tI0mQoDooUoBaTrE/Q3F4bqAwPV0Ba6TkzWMbJrAlnU+Du4Pkc1Ess1yneX16VCHK+eHJFwZxdWmWSeckUP7LJbDC401CddIGo5tHijhwN4aMvTzco40q1D4FH6Mts4sTnlGG+Z0ewhYXh2zcVm6yeE6ieKkL8CbTlNbFzH1s5LOF7k88b3BJFzXPOZKgRieR6d3iG0bixhcX0JxQpsY8RioI9W6HAxgFtafkgWUij+9w5U6CY8LB3GIwfVF/O7ekqgxMmy4aDQiesV87ByuhyoFArqGHTpc09MoBdKIowCbf1fEpvsrCKq62CqXOaMn12t3hEo5xvz+J1EpUPblOk5NgK164DTm+cZ9tg7XDlY7GOcwK3WCChdqxrF+YEIdrllX0/wsiUCMY3a4pozDtTSNUsDldVh1S/zs0JxwXXX6TLTPcI/ocKVSQJv46flpz6nGoq9qP/i83PbDlAJUIxm9EedU4nCdeiVJ/isZgWQEnvgRSIDrEz/mySsmI5CMwDGMgAWut912myZQ+KGZCVcTTnmkhCtfZuasmbjkRS/EmtPWCLi966675HkIIQn2WJZ+2zduQ1iN4Bggozfsmma87C8uxZ9ffBGGh0Zw85duxuDQVr0zboRjJCl53XXXYeaMmbj6766W0ndxlDb9zPS7PD1wZROn/fv3o629DX7Vxw++90P88NvfR6VSlaepp1ANtLLfawauvCnyPA/Pec5z8MIXvhDlUhkD9w5I062x/WP4xi3fQC6XxxWvuAInLj8RE+PjuO2W23DnHXeiVClLYkrScWP7MFEc165KUgarneHPffb5+JdPfRI33ngjvvWtbyn4dRy0tLbgfe97H5YuXSqva2/OmCS+5pprpGnW29/+dvWKmofiT03jUitApyoTrf39/aIfyGQy+PjHP4F169ZJanTlypV461v/Tn7+n//5k7j/gQcEgl588UV44xtfL8/6rnf9Pe67b229kZd63EyjKx1FXHLJJXjve9+LL37xi/j85z+PgLXD2hOI3AZumulg+iaZE9Xkkjhm4aCtvR0vvPylePEVL8eunTvwhZs+hd/86i4zL1JYsGgxrnj5q/CMZ52Lgd/eg3/77KcwMrTVeEdDnP3M8/HSV75OoO23//2ruPWWL+DggTGwzJll6wIELHw1/lSCNJZiv+CSS/DyV74afX3z8b3vfgef/tdP4uHRUQSSoOXNitJP9bSyu7oL183KtofiY6SfzpWGZLl8ThqyyR4G2hTG3lTXS84lTWbFmUZhYaAef81xtST5UOBaT7gajxzHdkoSmgBXQomPAlyNRoQQ7dzTL8ZzT79UzgF6SuUW3UAYOW95h8yEJ8GQa4GrJ0BEG8xpaX5YBuhwLY0GJvVpHK62+Ru5BptmGeDa2pMSx6w6XLm/McJiII23JkzCVZr7mFZezdcHM91kDvGmmN3tYzeNecvSaF+QhteWRlwFxqgU2FpFrUhHH8GmiicaTmW98BB+CTikczTUG1sm8LpXZJHvzAhQJLBkiTOTegJch3xxjtILK4lF6VNjE6566JhwnbM8Iw5XJyCAIHDlQITYs7mM3RvK4rUUOG2bpBH+cFu1E1SjUUoUwScoF6VAFgtWF5Bvp8OVTbMI0NJS0713pIzBtTWTcKWbVuENU66c7wRfBFRsmjV/VU6UAtIvjOOQTgn0FOBqmmaZJzCQ2tyuN12HFbjG8KsphKIUyKKv34ObS2vTrEibuLDxyrb7J7F7U1mbfAkYMotxckAVuBJM9SzJYtGadmRb+HuaPiaglYTr1qqkUZlwzYtSwKRzjX5GzjWzfeKHDmP4Ph2uQO8KOlxbBBByrCStLsBVHa7bN5QFonj0h9JJLQ39FCFyjAkg5y3MCXDN5hR2c+4ziRrUQgzcPY7dw1XEARPHCrzpcKXeRNOtrOMnTNXvs6pAgauLXqMUoKKkwt43bNpoHa4PTGDH1op4UGXcDHDla3NuErTxqfsWFwxwBao8yDbhOqkJ113bKvK2Q+esXF9s0t6Mf537xQqQCcPShRgLTsg1gGuxhu0WuI6F8DIKFMVbrWtImji2yfh6wlWVAvN6s1h+egFtM3UsRI8iSgEmXNk0q6QJV0+hvF7jbMLVANeuLE45pxm4chsIXFPYsaWMjfceG3AlfI8Qgg7XNX/S9bg6XBW4mpRxWq+fvw9wjeO0JrWnANdAFoWeMODq64n26MCVrmpNZ/8xAFeem3xvCsoRhjY0OVyfEOCqyqIGcC1g1ekzHhG41mTszTlvFkTkc0O9yuZRlAIJcD2GO6zkR5MRSEbgiRiBBLg+EaOcvEYyAskI/N4j0KwUkDJsfmgmwDE3qh3t7UdsmiXwLJ3Gs857Fl7zutfgJz/9iZSQ0w1K2Hb22WeDIPf2/7kdIGvTOJk2t4pjXPC/noPLX/oitBQK+MJnvoi77/4lQiaAUgoH7YM6gde//vUY3bMXN37oRuzft09b+vwewPXVr341zjrrLNx7771obW3FHbffgTv/5074ZdbymlRaU2V2c8I1kuZFmj5h2f2FF16I5z3veZKU/cYtt2Li4ASuuPKlkkj9+le+jh0jOzBjzgz8xRUvwZ886xkC6n74/R9Ko6axsf04ODaOsYP7EYa+QjGDC3nb1cYE59Il+JNnPhPbBrfhJ//vJwIsCVxvuPFGaXJ1/nnnm44/BFQpSb0SoNOBO7VpFkGBgjAdV92Hiy9+gcBZJls//vF/RrnM0nqgr69Xvr9gwXzc+LGP41e/uke+Xyjk8MEPvB/nn38ebrrpM/j6178h4Fp9uzE+/OHrRdFAgMsH5wHH6cCBA+JwtTeS/PMf3/8e/G7tb+C5riZJDGWXdCA7urd14PKXXYWXveIv8dCO7bjpX/4Jv7zzDm3a4zhYuHgpXvGa1+GZ556Pe+/5FT73qY9jaHCL2bUYzzzvOXjFa9+ABYuW4Navfglf+eKnMXaAiVwFrmE9Tcp5pJSGAP1Nf/tW/NlFF8nx+MJnP4Mf/IDHap+AIkmLWh+ARDwUDrOreIZQ1aX/ksnZQKATb2o4FgSuXjqLTMpDWtKxmhjVtKvCAzkzLJ1o/jtBhaT/bMMrW1araT06XKWRnMzdQ4Br81WBN7fSNGtqwlW4rm+abznAeae9AM89/TI9FQzV5K8wlSbwl0BcXjNCyo1Q6MuitU+BqzY00sheWFKlQHk0MJ3tm1dRVNkQ1RxJF7YuTKNlXhopMVHozwkvLEU4MFzDwVFfwZBplHb4ea83i0xKM2lP4Bq5GXQTuPZlkG1zENZSODBSxb4tPmpFwj1KWAn4FfLoAeD/8PWFqMof7M7O12udnca8E3PIdxJq6RhmqCRgwnW4hn3baggqhGVGFVJPuEpcVBKhrfOymLXcQ2sXS6c5XintNh1F2LOlhIc2lhFXNQ1JsC0aE9GQGBDVtBjEc4SNhVKI0NnjYf5qeglN06yIN9ME/DEeHqpgeG1F9onjqwsjnO96DeaNOo/ZjB4XvasKyHd4NmMti0L00u7eVMXoloqCSo6bNIWzV6umjZJJowlu6gCCKI0lq3LoXZaFl09LupX7QghEOLmNZe2bKwIkCdNswytzIZb0Ih25PUs8LDqlDTkBrjomLC+vSdOsMoY3TqJWjMRPKs9RV7cYiGCatMuCXxiLa9XxFLhSKUCgqglXnd8ErmzEtX1DBWE1hicLHno89LqhwJUwWBKu53TByysg5tzPMeFao1LggAGumtzXhCuBK8eocc1zUup1ldS9OFwzBrjmRbVQlud1pClYdTwQh+tU4KrvWzwiAoL9UBYv+ha3YNnqAnJtDqpMsKfSsi+VSR8bB+hwrci5rwlXu+jTWOwU1awsjvI5eS6ESOcdLDihgJWntaJ9RlYSrlQKbBmoYXwsRMYlDDfvZcaRaYGrvRxJzpcN3wKge34Wy08roH1mtq6lIXinLmF0R1Vcs/v3ELiy6sEqNayCIZZ51jbDw5pzOkzCNRaXO48p07I7tlSOGbjKdcwmXJ8CwLVS5YmVANdmhY59P5XPVTJ/9bpFPcmjOlyPMeGaANd88yeN5O/JCCQjkIzAEz4CCXB9woc8ecFkBJIROJYRICz74Q9/KClEAa4B64G1pIiPRwOuBAmrT16N173pdRghGLvpJsyZM0dcqUxZ3XLLLRjcMqjAleBByttjrDxpNa58xcvQf+Iy3PbV2/DjH/4YE8VJSfMRuMq9u+mizqTsn/7pn+JH3/8Rvvvv30ORkRD+26Pu6NSE64xZMwQksiT/C1/4An77298ioPOwEhrI3ACuluUeClzdbBorVqwQoHzSSSdJk6rbbv133HfPfTihvx9XveoqjB8cx9e/+nWMbBsRZOXlsrj0xZfhwouej5aWAn72s//CF276PLZs3YyaXxW4pyXtpsmOeCW1lPtHP/5PdYi+8lUYGR5GoaUFN37MANfzzze95LUkuhlE1bdbgJ5CGwJfC7Lpc33d616L888/H5/+9KclRWtLLXn83vnOd0iK9oYbbsQvf3WPQsIowosvv0x+7+GH9+Ha9yz5nAAAIABJREFUa9+NDRs2mOMU4ctf/jeceeaZmq47wkMBY4y3v+VvEIU+/uoNb8bglo34xA3/qAlfGQM2qvGw8qQ1OO2MMzFxcBy/uutO7BgZkRQc4WPXjJk47YyzsXjpMjy0cwd+86tfYmzfw6KaYIKsb8FCnHL6WeicMQMD9/4Gv7nnlyiXiuIVZPdsDVsbH6xZALj4kkvxV2/4a2nu9oH3vRfr1t4nTttAnLAGahrgKilM4i7+mUoh7XkCbOkhlWZtTLHZZJ2T1hRsykMmlRGYZo9DPdhqwKuUehvYJ+cjISchHmF/0yKEBYRUCjTZNaZx/cqOir5CgWvTgTFlgQpcFZSee8pFeO7plygAtwsPZm4xec19TfEaQTLkxsj3eWgzwFVAMzOjBrhODkUo7+U4sNmSlsNrOk2BK8uZvVwKrfNTyM/NIM2mTvKi7L7uICzFODhSwcHd9GCm5Xtp/v6UhRYDoCVJx2PP8soYkedi3rIMOnpcuC0EOMD4SBVjWwIExRRCTlGPjZIUotdZt5TIq89Tk0NaAt0y18Xc/jxaOsyxZYqZrl7fwdj2Gh4eqoq3VBu+2euIUSiwQzyB69w8Zp+YRWEmIRadwxkZKx7A3VsVuDq1lKSlRLFqCrJlThjQJ/nblKMh4yBGJkXg6qJndTtaWtPwg0Cgs0THfGBsuIrhdRU4AYEr5zsRrXk+Qj5eZ+JYEq7dK1uQ68wKeOb2pdKRKA4e2uRL06ygyq7Z1ApoB3pF8mZy2EUDNoVCKHC2FqewZHkBvf05eHk9V3jwXMJSA1x3bioh8tOSYFTHqVEBxJpeDP0A3QSua9qRb2XTLPUCEBBWyxF2D5UEuFYn0QCuFhnrxUTfK7i5deDKmvMYfUy4rmiTUv1YmmYxGeqIUkCBaw1RxZEyfCauWe1O3KpgNCVu3nmLPKx8RocsHHB7CXWYroxqIe7/xRh2DxNq8vqQRtoTVCvJTwIyPcEIsXl9MY7pAHIeqA6gVYBrpUYPMqsTLHAtYWddKWA1CnoAZM4GBrguaUX/qlbkWrltmsynzqFcrGLjwLhRCjAlS0etdPdrpL3lPUnTpNxxNtfiMU3nU1h4YgtWnKrAdWLSx85N49hK4Lo/RMqLZPsluSthZC1ZttBVj4M5tlGEHjYdO7UNbV1ZY1Fh53o2q4uxd2cFG9aOYx+BK2G6q+8rumZoktS1CO1dbG5F4JrTpoh14AqTcC0ek1JAE8jqcH3sE66PvVLAAlcCea6+Hf9KgT+2hKtes4Py8aAUePSEK5UCsqgnKpNEKfCotxHJDyQjkIzAcT8CCXA97g9RsoHJCDy9RyABrglwTYCrpv0S4JoAVwFFCXBNgGsCXBPgmgBXVEpUgKjHWqvOuWBG17E2RhP/tSyMA0fvcE2AqyxWyfBF0iCOCwUrT21H/+p2eLk0alxZ+r0crglwfXrf0SV7n4zA03MEEuD69DzuyV4nI/CUGQEmp37+85/j4x//uKZHfHU0SiotdjBj9gy86e/+BrNmz8D7rnm/JBunPmJpuvTil16OngW9uPnmm6WUnKX7v/nNb+S/2RiKaSvp9WJ9bo6D/uX9aG9rw+DmreI9lSYALCs2AUluW0tLC9797ndL2vK6a67Dg+vWg121H10nIHkfTWvxTsGNMad7Lm644QZMTk7iIx/5CIaGhrQBTuBImbSNz0xJimqVrDSyWbhsIS788wtFSZDP56VB1Te/+U1sGxyShODKFSvx8ldfVVcK2IQrn5clqc+/+EK86MWXoaOjEz/9yU/x4Q99CHv37pXUoHW3EYDT5cdNnjFzJm6/43bcfffdeN1r/0pudphw/djHPoZnPetZ2LNnT/1QNKcfd+zYgU996lO4+8676o5Vxu7oJ2UCjw/uw9ve9lY5nv/0T/+EjRs3aKdrx8GcObPxjndcjSVLluKjH70Bd9/9KxsrwqJFC/GPH3y/pHv/9m//DrfffrtsLx/iOTQJViajPvvZz4lW4gUX/Tn27NklJeFMgmSYUkWMzs4OfO2bP0Dg+3jdK1+KPaMPSXm8JPtilkszLaiNK7RSXZvDsDSW32cTMO4T/1tuBSU1yMYzLOlnasym0UJx1vqhJu+CkI2CdF40voDrPvghPO/5F+KTn/g4vvOtb0mTLJlFZp+0lNw2gjElvOZ5dHs8ZDLcJlfKgiU5Zm5GpeyfTWRMIlZ/TtUL9vmbHWr6d1PGz4ZXkkjRZKLdZs5dzju6RuX4Gzey3h2bWJn9kw1jDk246u2zJPBi6WLu4NxTqRS41DiDTZxMQoz6s9KMieXJnKNejHxvBm0LPCkJZ7JS5jETaiUHxeFQlAKacE1LmlMTNZogi0UpkEbrghTy80zC1Xhjeb4EpUgSruO7Q0SBabAmCddDXSLm5tUmXDmHMmnMW+qiszeDTFtakqrjIzXs3xzItkXpGLEbiSLECY1f1pxN2kCLTZ/o1dQS8tY5Hub0F1DoYGiPSV4t/WY6eGykiodHVClAPQbTkOJvZWJbOkhpirRtTg6zVxTQMkObTrGpkCRRYzpcS9i1qSKNhESxodYB08DIaidMitEkXFlen06F6Op10beyA/n2jJxLnPsRU7JM3w7XMDxQEm2BnPs8BqZygD/HJlQMrc7szaJ7VQuyHSrgpAuS+8GE665NPvZsnZpwlWywlMVrGtjGoZlu5QTheeYjjUUrCuhdlpMks+wv2FRKy+8H145L0yyWwdPr2uwp5tSv+ZGU5ncv9bB4TTtybWyaxfmjJf7VUohdQ0UMbZyEPxkj5/FaYErj7RQxAW85zyThqu5sNpHrW2kSrlnO/xApudA7qFbpYixi58aqHFMCJ163OI+Z8uZ+hNRWMOG6xMOKszuQzTuo0qmbSiHLcvZqiLV3jWF0qCJpWHpSxXNsVamRXodVX6HXT0nOTkm4tiGTjVGhAiEFSbhWRClQwo7BquhEWExAzYMm8JmS1dJ/6iP6mJJdzYQrNQk89Ckpza8Ua9gkSoGyOIipBeL1RQGabottFiTyE4ZcfWoggEzOwfwTC1h5eivaO11MFJlwncTggI+DY5pwFaUAt8ckXPWd2CT3jVmI84Oalp75Hlad1oa2GSbhyut+imPLhGsVDzLhursm+o6Mp2ZyC/6YzmbjOCZtT6ZSoCcLn97lOJIGUnFIpUAZm8ThGhx10yyesxGVAk+Aw3Xr+hJKxuHKRLl9P5D3DXs9epSmWZpwpTuYDe+aE66hNFVjmtF+YHosm2Y13usNcKU7G0DvIzbNmsSm+1kNQM85r19WW6Hz/7homlWh45uajWmaZiHGrG4Xq09vR+dMTyonOCl5zY4qEbZtmMT6gYPaNCvHzwG/f9Msx2FFQQp++ZGaZh3qcM1j5ekz0DHDO2LTLHW48hqqHw602McCYJ10CtaP0DSLSiHrQUqaZh1yP5T8ZzICyQg8GSOQANcnY9ST10xGIBmBox4B3/exZcsW/MM//IPCnEOA65y5c3D1NVfLzeo73nK1KUCa+vT5XA7Pu/B5eMFlL8D3v/99+cdLL71UytR/8IMfyD2ccwhwlZs6AzPr0IlArQm48vvPf/7z8ZKXvAQPPfQQ/vmGf8beXaMKvQ5lLtPsMT8wEhrzw6TX6uLcC86TJlEPPvggrr32Wv1geZTA9cxzzsTL//IV6Onrwa6Hdsl+3XHHHeJvlXvUAEcErqqGJHRycO755+GqV1yFiYkJXP1//o9oBbgz0owlZqmqlkVzmy9+4Qvxoes/hA9f/2Hc/OUvy/YWWlukkdZ5551X3+NDS80Jkq+//nr898/+q+FNbVIK5HIeXvayK/GmN/01vvzlL+OTn/ykgaZaHk+4TRhL7cCNH/sn3PPr3+hNNyGMA3zwgx/AaaedKrqB22+/Q8ru+VCXqz4IXHn8TzzxRDz7mc/GxMQBUFfpekCWHZlTaWRzObzv+o/jpFPW4APvfhf+579+WveZSlm5ODsJ2th1nbBYoZ3cHNg/bcMYwmIBsjzmBHqEZYEZT60spn+Rpcx+zYdP6BpJeyR5PiZ2Pvqxj+H8C56D973n3fjpT/+funCbFAIRb0AIxJs7SZvSajnEZpsIUj0vi1y+ANfLSPMW6a4ubkAFLbJPaVcBcr1xk6FDRimg0liSPWoUGl7jZuCqDtemf6urEhTY2mYY9HGKw1MaE9mHgpo4cFQp4ECA63NOu0THWA+kFj5LqTh5FN2goqKE44Z14MrjKgshRsMallIoDoXSNIsLKCkhQ+YGT+SzBK4xqOhoWZRGvjsjoEbOV74OPZ9FAtcyxnfT96iNhwjFpnO4qkKDoITNpIDQTaN7aUaAK5tm0Xd6YKiGA5t9+KUUYvbocUOBVQ6PCUufDYi0wFX0BAEb6MRonUOlQAsKHdrlm9tALyeqMfaPVAxwpZ+UDa9skyDbNEvVBe1zC5h9Yg6FmdxPLg5QFUEwFGJ0awm7NlalaSGdmoROjXmmCex6Z2jCYPFgxkg7oSgFele1oaVDb7LZqZ1d6ejj3j9cxdBaBa4EhzyBVSmg56sC11iB62oLXAmEQ6RSqhTYtdnHns3sLE4fL5UCDiLjRtS2Yw3gymcnkPaDEEHsYtGKPHqWZeEa4MoxdtnwqhZjG6EfgWtAqHlk4NqzTJUCuda06DNk8aUZuG4oylwhcOW4yRy0uErW3MyxNV3y2NAKBJJWKZBVpYCcmU3AdcfGCoKKY1QFBNXREYGrOFyNlkOcsJUAA3cfwJ6hGtj1jPM545kFDgGRXHwwKyRCJs3iEF3FnoPeJS048eRWpLNQ4JqOkfXSBrgWsWOrAa6iGjG+EzYDpKM2COB4DhYsaRPgmjVKAV4zuW3lyRo2UymwrSLAldci6Vgu70EN4KpXCQWuBMwy3/IpdbgeI3DlfNFFXF1IIHAlYCNwXXFqG9pnerIIxm1gE0WedwSum9aOY/9u3ygZjgBcuwhc2zG7LyfAlfO64XC1TbOebsC1iFqVwFXLx+vA1SwkURnTOTON5WvaMG9RQRYhdQFHPxPtGCxhw30Tj5hwTYCrBa7aNOspB1wN7K4DV7W16OfiBLhOc0eRfCsZgWQEjtcRSIDr8Xpkku1KRiAZARmBbdu2iXP1L//yLwUwNQNXJgwXLJqP93/kA7h/4H7c8IGPiseu+WGh6elnnYE3vPkNGNkxgrGxMfT09OBrX/uadL4nRDk04Wo/1mlpld60C0hpAq5Myr7zne8UaPeZz3wGt//sDlQmS5q+OVrgaoBa56wOvOuav5ftYir1u9/9rn6wPErg2trRhmc/59mgB/ZnP/uZAOAGt1Lv7XQJV/kZCYMp3DpwYD/OOucsbNs2iKFtg6iFvoCXesrRJB4JJj716X9Vx+q/fhr/8olPyFMx4XrDjTfImPDfzNM30jD1brPG3TolJ6ODtmbNSXjLW96Cjo4OfOITn5CUqqoOFWauWrUKb33rWwRWfvJTn8bGDZskNcfmXryZnT17FiYnJ1AuV6Y2fDIDIgAzlcK3v/1NzJ49G5e88DL5eYE4CJBJxQpfsx5e+4Y349IXX4HrP3gdfvC97ypso8JSErmEbGlJEmoiVJOtmr4y/kNxWzYSF5IrtAHPWOG1fNFXSXAgQIKNlULphM1gp/ZAcvDWt71Vkr+f+8yn8Ztf/xJ+raZJLXHLavd6cWdKgxs+X6OtL5OrNk0t6Vw2qMnl0FJok22XVJ50JtcUMJkY4WU9wWtSJvXbHfFomlWJusNV/3WK/5WpuiMkXG0TLoGk6fgIwDU2wFWQD8475WJccPolul36YnqeELzwuDQBVzpQC0y4zm9ummUSrmXHAFd25WGa5tiAKxcnglKIgyNV43DNIMPd4Hk0NZCqLlHTxImLAr7vCHCdtzSNzr4MvHZXYNGBbRWMbfERlNIm4arAlcfFwmn5U7WfJi3YAK5zluVR6EgJcOV1UJrD1Qhcq+JwlYQrfZ+EuebMlBRyGAq4b2sGrhxPzgeeCGGE0a1l7NrIhCu7sWsJr+aFtSRAAaJp+U5owktqLVLg2u2idzWBqwvfD6Q8lSeBE8AA17IAXjar4hML/GoCrrz+zuzLoqeecJ0KXNXhaoArw+SEC3JR07y3Ba46U4inTcI1SmPxqgJ6luYkGclkKM8l1+XCB4HrJHZtKkmqk0kwgmbb/a2RcI2gwLVNgOt0CdfhjUXUJglcuSCj+2b9w9J0rN7+jWFipnbVP6zAtR1eltdvY9FmONUkXI8OuLqScKWjVlSrBmpGBK530eFagxOkxE2ujloed12VkGuGTDYFrpwrNuEq6VRxuALlWigQn8CVTbO2PFCUZlDcF4XzjfkmwNUPDXBtxbLVLZJwVYerJlwJXAkyJeFKD7BNuJrmh3ra23NC37fCmqNA7vcBrsL7tFGgTOeYwJWLixF6FxC4tkrTLAtcZbHBJFw33TcuTbPUgXsE4Nrp4aRndGB2bw4+zzcDXFlRsH3LUwG4Tu0aX78W2ffT3yvh+sQDV0J5HuGep03CNSvN3XhNffKAKxf16C0PZUG8e8HRJVx5vdXrRlPCNQGujc/0yd+SEUhG4Ck1AglwfUodrmRjkxF4+o3AN77xDVx++eXgn9/+9rcRVbSTM29YCTwve8llOO+C83Db1/4d//mDH9XxnR0p25xp0ZKFuPJVV2L5yhWo1Wp44IEHJD3JLvYaaZmqFKiDQgM45EasKeHKm0M23rrwwgvBEnkqD0Z3jErnbVtXaEvujnzUFFAUCgVcdNmf44orXyYagfe97304cOCA3vwdJXAVyMOu5lKGNfXxSAlXuac2N8Sl0iTG9u9D1a9pMyS2l5GyLVM+bmAa933lypX4yi1flbQPwd6b3/Q3uPPOO5HL56cAV82WNRK/9dSJgQ5WVSDYkBDQ83D55ZdJ8zA2S6NOgEoI3mCvX/+ggCeC3De/+U3YvHkLPvvZz2Nk+3bTpKQBMLX5UePG3L6uwkYFibfc8hWsWbMGF7/gIjz88KikyFjuz7Y9bL7jZbN45zXvxQXP+d/4wHvfgx//6AdIS3rVNKJisylCV5fAlQlX/dI6RHN3wMibNLUyEJT/Ld1etDRVylMjVQoQtJIpEK0w7co0FEsYGT41jee1UzlhmkBfTb/Kw4JHdnaX19JjRvCq+24ooJTzKwBOO2l42QIK+VbVDYDAOK1pZpMkqcMqozdouACUr0nSlCk2gVGH3BxJ4ynZfaMUUFholQJ14EoIxXQo1QQmAai82txusUmer89/7ikX4znSNMukW81+CyxhqpMgxqRq4UUCXNvne0i77P2k+80GPGw2NDEcoLRHgWujUZhCahm3GhvKpdCyMIP8PAIVTbiKYIPQpcymWQa4+im4vEmUhGs9v1hHElINbs4nP3AQZlIKXOe7cNvYxCjG2FAV+zf7CMopRASHLsvmqUcwZej22eTCounnkMqGGGidncHsfgJXptFDgUdpAlemSJlwNcBVtlGAq9EKcEyYnnQctM8rYBYTrl08RCbhytR2HGF0Sxm7N1cRV1nKqsdJmjSZuSLXEDtvTPo1rHFxIcSMHg+9J7WJUqAmwJWJyEbCdXigDIdKAds0SwCu+gOZcORknAJcpbt8s1IgMEoBv9E0i2eKGSdtdWbPE56LuqDhRxksWdWC3qVZAa5sWMf/Y4KTwG147Th2bmbKMj4ycPVj9Brgmm0hcFUvDct9a5UYu4Ympfy/JkoBnl8NiGAiwZIq12ms723+IwLXWMqBrVLALyvoZErw8IRrKEqB5Wd1wCswRR3JggRLuyMqBe7cjz0jVVFnpDwFyqpc4KmWNouXTN/qsRDgytOFCdelLVhG4JrThCv3K+s6qE6E2HI/E64EriYNnW6ATE24aoO0vsVUCrQg15ZClcDVMQnXYg0bDXBlQr4ZuOp5r/+j4M8CV6oKcGzAVdLIJpl9GHBlw7YYPQuyBrg2Eq4WuI4+VMXme48CuHZ5OOkcAte8LDbwei9ah6c1cC2ZhOsTpxR4egJXqxSYJuGadWXxjAvXPOnTKtPRhpRH4XA9OqXAYwhcG+vHScL16XcrmOxxMgJP6RFIgOtT+vAlG5+MwB//CLzyla8Urynh6ne+8x385Ec/QXmihI7ODlz4gj/F8//s+di6ZRAfef/1OHBw/LABYTqKj87OTlx02Qtw2Ysvk6Ts9773PYG48jAl947eax6WTq1XRBqoyVLdZ/zJM3DVVVdJCpPO0rVr18IvBeJaJYQ6NGk77ZFygEIuj3MvOBevef1rpPz/S1/6kqgA6g9Cp8BBihDJQKbpHK4S6DpEd2Cf41GBa5odxUPs378Xk6VJvfEXOKTgycI7Ph9TnIV8Hp/9/OewavVqvO+91+Fv/vbN6rK99lr8+te/xoeuvx79/f244IILBOTw6az3VG6SDYS1mgL+AIEqy3CZXn3zm98sftbPfOaz+O1vf4M3vvENWLRoEW666Sb89rf3in/3qqtehi9/+Su4+eZbMDExrn5QU3LdcI42fKLqnlXwqXA3heuue4/A/I9+5Hr85w+/h0qpbNQFChk6OtvxtVu/jXyhgDe9/rV4cP16A2MV2BLuEVDa8nsCLv63OF3lQRhAfQCJIcEngWqoJd8mtSrQVNgsty9ATfyt6lLVpuV0oOo2e9mcvC5/v0rpIfdDSurVqSv7b0JpmhDU48fn4PPJuNhSfJtGNG7XfLYVWS+PTMoTAi8g1QBPhUGNhGx9booOI1algJQON6Zt/VgY4KrHR//d/pv9acFchK1M2DH+ayBIHUjVCEv19889xSgFGMlkqb1MJtbIh5LSJkS2wJW+xnyvi1YBriZpS76SdhBWHIwP+SiOajqPwLgO5Uz5NAhcsykUFqaQm0tHo2MUDqo+CAhct/vG4UpPniNAnuBr6mKL2SdTBkmvXpRxMWdJCl1UCrRnJDk4tq2iwLWURpyJxOGqwNWckk1KAeHntED4em61zHYxpz+PFioF4kBK+sXhWkM94RqKl1B1CJqItt5QsbmifV5OgesMTfUz8SlaAgLXrSXs3lQTgE5/oAWuPIcJoW2pt56IDNTHiPwIKYTo6s6i9+R25NvTRilAIkmNS4x9Qz4IXNNcABDgStCnaUM5J5iGjCHQtnt1AbkOT6dHHEqauK4U2FpFWOGxNEoBoyXgHOYTNI4un9kkyGMFrn1MuOYdA+QduNkU/FqMIVEKlGSMqTsQp2Ad8DPBy30M0Nufx8KTW0DgSkDIk5AJrVo5wkN0uD44geokwC7tU5QC5kKuC0Oqs3AEuEaScO1dXsD8lW2NhCv3g0qBijpcdxiHa9Y9EnClw9XFirM64RWYcCUYTSOXTSOohhggcB2mv9xBivvnckZoiT5XQDSJy//RYyDXE0JN10FPP4ErHa4ErtQ7ADn6V5lwvX9SlAIN4KrXL36J15THlI7aJocrATdd1142jdKkAtdd2yriobXAVb2MRrRev8bqwpZVCmTyKXG4rjitFW2dLibrDtcaDo5FdYcrz52UBHcVuMpfzfWJYJmKDwLX7gVZrDy1FW0zPP0Zs2DH83V0Z7kBXLMpSbnKPDOAmtdezpH2LleA66zevHlPDeExJV4HrkUUJ/2jdriq/ztqcrhmxTnMa2SWaeg4wvCGIjauLaFUUr8u0+P2vZjvL0wDh3ENs+alseKULszqbhGFjaZvIeO+bWMRg+tLKE5owpULLVzmse8Fdryk6oOJ6DBGxa8hdCIs6u/AqjM60dLGBQJ1uPLYpqIQWx8s4nf3ErgGul18u7TnAqFfRMXJ46MU4HvO9AlX+qxDbP5dEZvuLxuHq1k7Ne+pDYdrhPn9Baw6sx0dXa6u14chXHpVkcHg+gmsv/cAAl/dyDpuTVUuTYujekxUh0HO2be0gBPWtCDfznHQBUo65f0KMPhgGYMbJlAp+3ItEpe2VNOYtRrqKqZ1uDpwWZEh140JrB8Yf0wcrvWmWUXjcB04iNK4j3zORcrj+6AuCP9+CVd9j7FLl/WqGbMQLO+wzQ7XFe1YcWZePrsE/tT33/k9+T/+G6VkD5MRSEbguB6BBLge14cn2bhkBJIRoGt14cKFuPrqq8XZyQ/3k8WipEJ5YzQ8NIzPfvpzGNwyqF1VD1UKGODKG9VnXfBsvOFNb8Do6Chuu+02afZ0TMCVNy65DE4941S8/OUvx7x58wQC05d68MDBenOrowGu/Jnevl5c+Yorcc4zzxZnKiHwf/zHfzRcjVI3/NgAV0KbFWya9SptmvW1r3wd24dHFNABKJWK2D+2DzW/KhCNIEVuwGzVsPFtctzf8ta34MV/8Rf47re/gw984APoP6FfSv9nzpolY8pEqgDuiy6S5KY2+WggKAu25IO4JDvpXkzJMX3R5S/C2972Nvz857fjhhs+KoDxta99LS655BIB5Wzi1dXVhcnJIj760Rvx3//9P1qGLF7ZBtSTpkf22Mu/Uzmg5Io3c0winnf+s3H9h2+UG74Pvv86/OqXdyP0fdkWAuQ3/s2bcdELLsHAwFq89lUvV5UAk6mOI8nelKMKAYGvKVeAscJW4x41zkGBUbItfH2jDxDAyu+Z32fqkn5PGQ+6WDXBqfAY6O7txYc/eiNOOnmNNEO75pprMDIyolkUej5t+pgQ2PA9NQrosVS4rXBOFBoGCFuIwO3PugXkc0y75tVHa+C4BVYNMFT/deVPR1QKNBKuzcC1AWz13v2YgOupF6vDVW7FeMzTiPklf2cJOxOuHOpYfMtsmtWygEkeMlk9DvSShiVgfDhAeW8o853f08ZeCr4kDVujVsJBy4IUcvMUuNqx4w2vJlxrDeCa4Q03F1umAa6RqiTCOJRGJpHrYu6SlDpcCVx9YL9VChRTAtwksW6Zl2Gusv1mAAkAAgLtGGiZo8BVHK5xIN/jAkBUS2FsuIq9Q+y8HcEVsG0aU/F5uJ9UCtDhOi/fAK4CPJn8TSNF4DqowDViYyIqGMyikqYRBrhxAAAgAElEQVSUG8BV0+wKTFlGyrR4R7eLvpM7UBDgyoRrKKliVgPsN8CVYNQlcGXCmmMoczYSaMt/Y+OtHqYhO7KmaRbhYSRgRByuW2uS2rQOV7us0yRd1jnDhQ8qBajriDNYvLKA3qU5KbnX690jAFfjAtHlKE3BWuC6aE2rQE1RCsSa7JSE67YStm2YMAlXJuDtwocBMDJ2TQlwC1wzQM/yPBasaJWUtTSBM8nqPwi4moRrWIumAFcuOKQ9TggDXJE2KXdVCgiA57ylJsBz0LPMKAVyKVRqgZw2jwZcZapELNcP4GRi9C5pxQmmaRadudR6eF5alAIbjcN1OuBadz+bJoo8H/yqcXxm2TSrRRyuhwHXA0zWatMsbosAVwHyU5UC1o3Mt4uehTkFrl2HAtdYget9ExgbpVIghbTLWHoDuHKusQFQAlyPE+Ba0w87CXBNgGtyZ5WMQDICyQg8kSOQANcncrST10pGIBmBYx4BgjaCEAI8JiaXn7BCYNjBgwcwcN863PWLO1E8OKFNUmStfypxtQlXfnvZin5c8qJLBG4Sku7cufOYgCtLxc951tl42VUvw9x5c/Hzn/9cUrL79u2bUvp/NMCVHezf9q634vQzTsP4QYWt3/v+95r8l6ah0GMEXKdzuA4Pj2hSLwhwYGwfJosT0lBGIJ2k/BpjyX1qa2vD69/werz0iiukkRk1AlQyEGQuWrwI73zXu3DKKacgn88LAL3rrruwceNGTE5OTukaayfBwQMHcM+v7xGNAh/9J5yAN/71G7F69WrcfPPN+MrNX5HDuWDBAlx55ZWib+CxL5XK+MpXbsG3vvVtTEwykUv3qW3mZctXm+rPpGGWTbcK4kQ6E8PNpPF//++78Wd/fpG4Z3fu3IFdDz2EfD6HRYsXI5stYNeunfiHd7wdG9b/TsCc+lsdZFJafq9f2jyLCS1l5Fp+29AIaMMZSQdpPE+hni31l99V/58miu2/Gc9tHKO7pw/X3/AxnHzyyQJc33PttQJcBRZIelbni7S4ku0xKgfb7MwkbBSQaQJXts+sOEjiy8kodM23w/Ny8lwEy4c2PbPHT8NhbCRHYKmgwT6mTbjyH5tPT3O6Tgdc1Tyg5JjgUxKuME2zTr/UpMgISxvANXZCpJ2MJELFG5uBKAVamHD1YvFgCirLOAhLDsaHfZRHfXmulGuTyaoxELUDgavnoGWho02zMmkBk/x3KSuuWOAaIAqYalTgKqXdU650TAsrrGexvzTkybiYuzSNDnG4ZgRk7h8qY2xzgJAJVwLXjHo7ZSFJqZw8K69pso1MNBG4Oo4A19nicKVyNRCOpMDVwdhIDfuGKvAroaTomLqSRQrTed6RUvNYmmbNPDGHFiZcmS5iM0GW/kcR9g6WNeFas7+vi1vNwLWe63aIWYGAzZScAO09Luaf1I5Ce0aBKx0T/GE6XId8jAxU5DWke7yTZp6ysVAQhNMAV+NwTUfwKzHE4TpYQyRJy0bCVUvjG/5QzfQqcG0oBQom4UrgqqfnlITrRjpceWy1EZa8y0jYuwFce5blsWiNJlyZfBQtQcZBtRTjIVEKELgC+SwXZXh9MKqMOqw+FLhyI2L00uG6vFVS1qT0kib/QxOupmw/InC9awyjw0wtM2HOlKs2Q9RrCYGrAemcvAa48rqWdlMGuLZIMlgSro4279KE60RTwpXjZv0xXPhSZYLjRg3g2sKGXryuGuBarGIj08VHSrjaa4O2EZNjEtRi1GqhUQpMD1wP7G8kXOW8agKusrhljq0kU30uiEXoWciEa/s0wBXYu7OETfdNCnBlQrjucDU+bQtc2zozOPkZHZjVV5BFNio/koTrE59wDX1Ng/YsSuHENW1om5lFwHMxjOGlk4TrsSoFkoTrMd/OJL+QjEAyAk/TEUiA69P0wCe7nYzAU2UEmHBVOGQSkr5WFdbLf+29nGk9MrWUV+GEvStj528pZW0mQ/zHo1QKdMzoxEuveilOPeM0/O53D+DWW2/F7t279fn5MgEbwRy9UoA6gstf8iL84vZfYPOWTdIoR24gm7fvMQOuMVYsX4ErX3mlJFxv/dqt2L59u4CbyYkJHDi4H9VqVROYKucUMMcbb0kAOg5e9ZpXS/OyHdt34B1XvwM7tm/XBj0mTZpxXZx/wfmSbF29ajVyuZxACgLJQx88nuvXr8eH/vEfsWnjJnn+jJvB4iVL0Nc3Hxs2PIidO3YYeMh/87B48WJRC+zatRtbtgyiUikbyGkATRNUbU62WfCp6gJN5xEkuhkH2WwOL33ZlXje8/435sydg3SKpbQxyuUy1q1bi5u/+EVs2bhByjJZSs1/t6lWTbZqIxyCIhuQ1BI/lniqJoBu1tAkWusaBQsem2O5kthqMEmbTmVad868ebjm3ddhxcqVGFh7n6R/OT71XkVW2yDzp6FSIH8SiGLOobrawcB0e17ZJC2Pd9aj17UNrptDRvbLlDs3qRL0nDwycLXH2zpcJclq10PqAVv95lTgqueSPY/llVk2LyBLgesFTLia9RWtyGQqkhCPSoEUnIBRUqZE1eFK4Crl0tJ4yADXMoFrgPIeX2AjE65a26qEk8CVjXi8LNCyMIU8lQIsA6ZGQSwG8ZSEK9NwLPE8klJA9139jSxXDjMZdC/NoKM3LU2z6AkdG65gbHOIsJQSPUicNqnG5nS4hdCSQKVSQEeqMNfDnGUF5NvZ7KcJuPoODpimWRa4qu9T4YOkfk3CtW1eC2YvL6Blpo61NE4jSGfTrMEy9myugZoFlniT2dNVW1cKGEmB7Kd4iQkkeaEO0GGBa1tGE9wsy+a1zgf2DdUwsq4qryFKAXFCa8KVc5KqEyZcZ/S66F7Vglxn1jQgY8I1RK3MhGuA0W1VhCbhSkgswJvHyjSlMssPhwNXk3AVh6ssRMQCXAnwthH6bSwhCBy5Vkg3daNClsu9z/EP0LMsByZcVSmg8yOdSaFairBraEKAK5UC+aynDldRezQlXDXMrlNPmmY1gOv85a2yPZpwFWo/RSkQVgDvWJQCTQnXdXeOYc9wVdLVTD2nm4ErS8QFaPIYqkSayXHqSTLZFHqWqMM1nXdQFeBKh2uzUqAsKhxpmpVpAq6hSbiyKZhVCljgms5IObsmXAlcq9MoBVglYN3Vciaq+tZvANeFJ7ZMqxQQ4MqEK60p/D+jFLCOcS5cmBaHoj2gj7dnvgLXVlEKaJUA3zuYZN6zs4TNaycwtidsSrjqtVf1MVQKANMD17S8vjbNeuyVAlRObEqUAk3NBnm+6kmWJFxNwvUPdLgmwPWpcheVbGcyAskIPNkjkADXJ/sIJK+fjEAyAo84Aha4KuCJ4fBDMxNshCQsx5waaD3suTThZG6CeON3JOA6TdMs+2TNDtdM3sX8hX0Y3TsqztU6WOKdGJNCdK1qffdRHVlRUfJHCYSmbXhFUKTPq3fkU/e5noDjfSeBMl2ah7yydbj29fbh/Oeeh1KphDtuvwMP730YtZov6daJ4riAGuvEFDBp4KLFX1Q60J/KdCnToIRH9rjopjWaODGJumzZMsyYORNeVmpVpz5iCKy+59e/bvxeHQzKs0p5fvNzHvYUEvjSm27NjNpiX7PFBlRZIGyGT262CU8FopgGWISarW3t6OjolEM3NLRNIAIfRA86HilkrEKAzbLSxtlqQB1T1twe2SbTHCUMfQShLwlcppv8kKWvTV5c4Xxayi77a2CC+VY96cdjMXPOHGSzWVTKZezftw8hdQ0yLUznc9opJUmr6VUtkTfzwbpb+d82QWuaY2h40vh66dJMuSjk25HPtcFNUQw81b/amPOm/5VpmnXYlOfcpr5WGcnhp0RTIJ1gTxyu9clrNpwgmYssvp5XdLg+94xLtTZZt0yAt8AQjiVPcDE3EKLGdeDKhKLARUmnQh2uIyHKe2p6fF2mPo0TlvhWEq4OvFxagGtuTkoSmHKEpNFcjKDEhGuAiT2hui1lPhlfX/NkNRcpbiXPmRr3xfMwpz+Nrm4X2TY2LnEwNlQS4BqU042mWTbdavP7BrhyxgsUJtSEg8KcrDbNamPCNZS+goR+TOkeGK5h33BNyq4zru4/56oELAW4MuHqoG1eHrNPLKB1poJHphG5T9I0a2sFu7fUkKrpYgWnDtO6eqY2DpucrzHhJR2nEWLHR1dPBn0ndaLQpkqBkBlWXusk1etjeF1FyrtF+8Dkrfy+JsS5f4SmM6kUWFWA15mVV0uxaZYTSdn+Q5uZcK1KwlUOoQBXU6ovJ4heI/Qqwa0m9A7hh2ksXtWCnqVZOc4cCv4kgRzhzNDAOHZuKosflA5XAdVmKYDbST9nUAvQvczD4jXtyLem5TjalHm1HGC3bZpVZMm9Ls7Y65Qudpj/lnFTtkn1A1xownVFC1yPmgzqGUzCtRoah2sNYdWBJ55ImREIUyad7TsCK9k0a8VZHXDzjoB+pvCzniOqBgWuqomQhKY4XM1CSsTkeD0GKnOEScAgchS4Li2gn8A110i45jyn7nDdzqZZ4nvltpn95Ps1r4HicG0Crq2ONM3i9dTzHJTrTbMqqrBgozdRMej525hxes3kgw3a6DFN59NYcEIeK+lw7XJRLIbYuWkcW9fVMPZwaIArr9F0qKrDWI4Aj4u59vC41IGrNM1qQ9uMbAO4UicSxNi9o4RNaydwcE+IjJuWMTRuF9NkLAJVCe0m4Tq7ryBNs5icZdMsvv6IAa6lx8ThGiObZVJTHa6bBhoOVybbxfctixnq843iGmYah+vs7pa685vQOw4iDG6YxNYHyyg1O1xl0BRyH4vDlTbnPOf/E+hwFY2RqfzgXx8ZuDLRHTzhDle9XurizdE6XKsVNgfkAtBj53CVKg8uXJjPOrLYLsMXoeqzcWcsCw/9q9vlWlnjCmMqkPcC/3F2uMrVw3x+sW/76sQ1Xv4ojWWJw/Xwz9jJd5IRSEbguBmBBLgeN4ci2ZBkBJIRmG4EjjfgyhthMp2GR063Wm6ej2fgypJswi9+oDYuQqYux8cP4uD4GHyf6VZtBkSXHm/MWWLOh/hRNfeqAFBuGinKnJrGrTc2qDfbUiBT/75NzsqT2pv7RhpTmyykmm6sDVCTG2EDTQxgVRCrQJY3zaIMEI+n3jU3JzclhVeHhkr+OASeNLmSLB8iKgmkqZYCUIVq9lX1T6YXOTZ0t7IhEb8slOa2W7gp0JQJV0n+Mm1oOnwz8RSEqNZY0kyoZ1yfRlNg4bHcGPPLbIfc3Jpxt/NOd1OhtA1Aio6AN9T2eZuT4U1AXDyX8uuyV+a002ZCeqzZWKdNUq6ZVLYOgXXMG2dpfVsEuDaaYdWPAe/NCT+Vy+vvNq8GNJE6cUhOAa7mFwxwjaWpDnDumhfgOWdcWm/S1AzkGWoV4CqQV8uH6XBt7WPTLP2eJFzJZMsOJghcRwMBd+pwJdJqUgoQZglwTSM/15EEpm2+xNJwvxRinMB1lHMnpQ2pzHGxWMjsuZnvWk7sM4HrZjBnWRodPRlk2zUZOTZUxdhmH36ZcWqOKcvIlS03gz7r1uXYCnBNAfnZnioF2h0EMu9Yyu0gqsXYL8C1KoBQHK7SxEXxowVp3O7WuXnMYcKVSgGT8hUQLg7XCvZs9k3CVU8MnnGNLLI9xjpCtDdQKaAJ1wzmn9RwuBIIc3GJi0j7h30Mr60KVOUxEtWBpCv1hlq0BAJcPXSvLCDbRRpEqKkO11olmqIUEJ8xy/aJJ41SQA+JpqmpE+B1gsApiFJYvNICVyoFdNsJpQW43j+BnRtLiIJUo2mWxaUErvSG1gLMW+ZhiQDXjEBwPggiqqVQlAJsPuQXY+Rdvd7YOXY0wHX+8hZpmkUAJnPLAap14MpUb0rK07lwpCoLLroQtlLDEWHuYg8rz+5ANgfUeMmWhCtBfIR1d41h93AVMSG6R2BoALqA3ybgKtcv/eJzsxJBgOsaoxSo6rYRllZFKVBEA7gSpOr1m3OO20S3L+c3E67qcDVKgXRG0rwVSbgexEODBrgyWW7F1Ie2o2sCrgT86VwKC5Zr06z2ThcTxQA7N01gcF0VYw8z4RoKwJb3DsNvFVWby6HRZBC4cjtFKXBauzbNMtdhSbiGMfZsL2HTAIFrBNcAV4XUml62TbPoklWlQM4oBSJJJT9+wDXG8IbJQ4CrabAojRgdBNKcsYaZczNYfsoMzOku6Pt6RBhsgOvGIrauL/3RAFcqBfjonlYp8HQCrgfBYqZczpXFDC4GPyWAa5MlSioEbCPUBLg2PpQlf0tGIBmB43IEEuB6XB6WZKOSEUhGwI7A8QZcWerLKMChWoLjD7g2irLFxdgEvjSZomXzYwf2oVqtmASiQr6UJDcVWKgblc+lN9zSzIapIOGWzaWdeoOppemNjrz1Gnn7fZM1s5SwAa5NWslsm7g7reuwDlelRZRJNaqqQLZTPngz7WmBQQPmKnxtNNBisomaA+kerPW9Akl0mzlQMVLSiZqvY8dQ91WBa0rK7Ong5Zd4W5u1CXwOlWMKXLPbxNcV3BMw4RigGvgCXZl4teClDnnrSVl1bQprECdsY3vs+WGPg1UCKHQ1QK3pONjfresdTOJU8nhNkFq3lw7KHHLZVrgZ1Qrw9xRwTwWukjY0CVd1BjTAm4BCJr4J+2VDp543TVpSgWQpAs1mICu0UdNrTLhyIAS4nn6Jkk0zHvZ34hSLoElTNQUPL0KuN422Xk/Ts4TJJsjql2IUhyOUH2aqO5aSalUvKESUBkEm4dpK4DovJeX1sr/8X3LdcoiDw74A19gAV7bvqpcmazRHB0SGRiF8wJfMELhm0NabgkuHa82RJOqBzQGCCmOWjKiqw1UVC7pldb0DQbQAV03ntczOYNayHHId6skUJ68A1wj7h2oCXSXhKg3ObJqPT6Kl4oT8rXOzmL08h9aZmrqKI+6zylb3bq1gzxZf9A5MeXPDzBLMlDcrcdiy03jMBCgPvI/OHg/zV7cj32ESruxCziiwANcqhgeqciz1+DPJaMaMY0XfLZUCfR56V7JpFmkQX57PwaZEwK6NNYyyaRabNxHuGaAsP1ePLRoQJidnCN8H/CiFRStz6FnGhKuqDPjMTPWyrH/o/knsYsI10JQlE8NWCiudyasEsybhenIb8q2uADXC6nQmjWoxwkPbSpJGrRVDSbgyiarnZyOpKX8/QsJVgSs7wJuEqwDX2CRcq1ClgEm4EpITuMp12yRcF7lYeXYXsiz9JwUncGVi1iRcLXClLiMlQ2saJcpYcH8NleR1hbCU6gw3g95lBSxbU4ArCVdd6NKmWT623D8pDtco4Dgo4NfFDAJXOlwDOdbzqSU4qRW5Fn6PP5eG62VQMgnX3QSugTk3eVx1xW/KNcZeuwjmqbBIZ1NYIEqBNnTO8DAxWcOOTRPYMlDF+H7OMaZRzXuNUQponruR2OQY0AdL6NqzKIdVp5mEq7meMlnI8250RxmbBiZxYA8hriZcCYK08ZgmWbnI0daVxZpntGN2X05AJ99DLXB9bJUCNuEaY3hjERsHiigVIxl/2+hOrqfUfch21DBrXgYrTunC7G6mb3VxNSuAP8S2DQpci38kCddHdrgmwPW4T7gmwDW5MUxGIBmBp+gIJMD1KXrgks1ORuDpMgLHG3C1CddDx/9JA67aZFmr/EzSsInwKKBUxqCNhEyyLfB9jE8eRLE0LglMJjUVihnoYRpN0bloXZ0K7fSG18JWveEl5NF0ZB26NqUhm0GhAFa5mW88j0F0TTfSBkhYl2dTmpU7aovJFQKa8kbCTY2C6s2zjZrVgaumTAlZWf7JBkh8Fd/3Tao1LUC1UarOBlkm6coEKoFrOgU3nUYm7SKdIcTL1B21uh2mDTcBr/hb6W7V8bOpVd5sByE71TNlx7JmQgy9CbfVz/ZntQzawkrZqTrTbGAHkxA2hd1aRUnooh3XFTg3YK1CRR1/bQJGyK7dtXX4FBakUq400MpmW+BmPKSNy9UCP31emQmabiVUsclZs80KXM28k3mik7UBeE3gVRW4Cm6tx0En2WHA9dknX4QLTr/MpIkNqJK9JPThODPeyNJlANkYuZ402no04UpXqdDStCOJw+JIiOregD+uzaEMhJZzidteY8f6NNrocDXAlUhXjkmGSoFQGm9N7mVZPkvtjfWyPr1NirQOkXmcI3HDEtzPXZpB64IMUu0ZbcA17OPgllD+HtOnyVLsphCpnL3y3PpNNjUi+OH2t85MY1Z/Hl6nJr5F98nmYFVNuNIP61cigYbqq1WSKyCfwBUO2uZkMWuFi1YmXPmdSH+WyeeHt6rDNfIJ2E3OlwCdv890pSnfNVIMgX5sTMVGZjO6PfStbkOuMyOAUhZsqBQIgH3DFYysK8v3FLiKHFavUrZ5Ueygq9fD/FUtaGl3NW3pRIgzMRjM37PBx94tFXluBa4i9m1cBk2TK/V5C1US4BrGaSxc5aGbwLWQEu8soSuTzGEtwvDAJB7aXBHgyvnD81+BK+EsdQKE3qEoCRae1IJ8IYOAO56KBerVisDOwSpGHiyiWgyQy2lpvDbNMpvXtOog86rucAX6VhQwf4UBrky4ykEFKhUC1xJ2bKwgKBPeKXCVS33KAFdJuYaYt4AJ1xlwCylJ1ytwdRD7Ie6/86BJuBodBhUUkgI20XNxeIuDRMqtNZ3KsXDR119A/yk50H1bqfLcS9WB69b7J2W/OW6pNN9bGicWlSdMjhLw9i1rwZLVBWRbYoRVHrYMMl4akyUfm9dOYnQbj2kk841mE5lj1irA+SkLnzqPAzpc/Uh0B4tOaMWJAlyzmJysYWSzAa776G9lGtVcAzWyatzSDYWJBa68PhO4rj5dm2bx0HIbONYKXCvYPFAUh2vGc+RLZphcQ3WhQByuXVmcQuDa65lkaQzPy8i+7HgcHK7cRioFNg5MolzSxUOmjHmtlyGM2CiTaegaZs/LYOWpXZjZXQCDx5JwzfLc/OMDrseiFAiqPM5MqutbI097OZ5BhEo5wvz+Alad2Y6OLlempB+GcDnOyGBw/QTW33sAgW8WdmUBaOp7sH1fnqoUcNC3NI8T1rQg3+6IHoivm0k58CvA4INlDG6YQKXsyxx8dKVAVq9HjgM37SCoROKTXj9gHK6PZcJ1sIYNaw+iNO4jn3OR8uyKLt+PNNXOBejuBXmsPH0GOmZ48tmLO8h0eKUIbH1gAsObi6hVY1kYbFQDHKNSINAKD/uY35N/utwuJfuZjEAyAsfpCCTA9Tg9MMlmJSOQjICOwFMJuEqzHnGtGtDVnNY7wgF9NIerQDB+LjXNuJqTOMKkLHAlpzDg67CXairt5s+zpLdUqWCyNI5arWSAoIFukkLUGy+CQUJDZV+2WVQDhjanfDXRww/V9obd9HOvuzZN0yTTtsY6ueyftklOXblYh7o2gdlIvzWnw5RzGnhravoFMBrg2kjcajm5eFjZbZ7NsXjzHwaiS5BmSwYK8maZjEB+ljc2KU31USHAVGsm48EhgTGQ2pbaaypQyLbED5m69QM6XHVcpBCa46TaTL055ziLokEbEDVQjMJWy2OUPRo40JTG0mfRRKIFtXIszA2eHRvCObnJsxxKtscAS3HHinxU3a/CrLivBWRzrfAIXC3crqcsjTfWwFIFlkaCaSegOBsboN+8nIF95od4tyrezQZwtftsA6KacGUqM8a5ay7C+acSuCogkYZXcvh1XyTBy4Qr98WLUehOo7UnK2Xi4mtMxYhFBwCUhnxUHg4QyesrSK0rD/j7AlxTaDNKAXpeWe7On0nXgWuA4l4CKb05t+XJCg0b4y17y9dmGruq2oq5Sz20LCRwTQswmtgWYGxLiKjCGCGf0HZosnePxnEh4J3JbJYG67i0dDnicM12ERzqmPCGnElN6gTGhipywy1N7FxteiUgjQlrgrE4hba5OcxankbrLGoEKHpNaxoWoQDNvVtqCAPCYi1P5nyUVJSZqPZaJNsGejkJRkN0zXOx4OQOeB1pBAHBHbctluvavpEqRtaVBC4QuIpb01zXGAWld5SX1M6eLBasLKClg+SNsChElGHKFBjd4OPhLRXxwzYDV3v5rXu+DRRW4EqgkcbC1S56+rNw8ybhGjPJyhL3EMMDRezaXEFQI0xj0tIsbsm5yxQs53YoTbMWrm5BNp8RKMlmZ0zE1kqOlMWPrC+hWgqQzZrUsenTWE9s2oUuPushTbMWrGgTpYA0fDMD3AxcCefplxWNtAGu3F+mqLktAlzP6oLXkhYgSeDK0n8FrnS4MuqrC1GimhC/r56bxEdybaGqIPYFLstYuC56+1vQf0pWHK5M3CpwpcPVx9YHigpcfTZHI3Dl0yhI52WZyVEC6fnLWrHopJwA16hC/TiBawbj5RCbByawV5QC6rOVBR1zmhu5rG6jLPLweIaoBWx4lsbCfgWuMwxwHd58EJsHfIzvj5DNhHJOC3gkjDKPQ9/LmM5mYrZ7cQ6rBLi6ZhFLzyubcG0A15S4f3lOELjq4iOBq4OOGUy4dmBOjwuf5z8cgeQcaAWukyj+QQ5XD7UqX49NIBVwDZmEa7mkfmZJtpv3CasU4DGd3e1i5SkdmDmvkXCV+UHgunESW9eXpyZcJb1bHzQzT/T6wQXdiu8jciIs7O/AqjPa0dLGRDbPV3W48g1hcH0Rv7u3hFo1BN3aMj/s4iCz60zAI4XOmWksX9OGeYsKAqoDJqY5jaIYOwZL2HDfBColnf/1xTJ539Pr0x/icH1k4Bob4Nr2BwNX0QhR8WAqOB4NuG5lA75HAq5xjNk9nszZzpkE/Pq+yM8xUSXCtg3jWD8wIedss1KAM5fVCXLum6T/UTtcSxF2bjXAdcIAVzZANAvWPA9+H+Bqfdf1RWddc65/jqlXNlEpsLIVK85oldfkPJFLhZmoCXBN7iaTEUhG4MkegQS4PtlHIHn9ZASSEXjEEeVev48AACAASURBVEiA62MAXE3zIqZc9cNvgFKliGJ5Aj6jE7brsw3UMYVnHHT2QysbmqTpLzVptinaAAMOeZOp98Sa1tTEaQOG2Ypz83FYy7tNQlaSleZHG79im6I0mnEp0iLcsslMBb388H3oTXNzsyzelKdTaQMOuVm8y2NKiiBY0xekoFIOLI20CFn1dXizkqFf0CW4yyKVUZWA3FDo3aImpULuNyOdJhEWBQJbpTO7JF5t+kyBa13JYNIzerOuX3rDYEezcYo0ssEm/2qBcx24KiqxiRoB9HIw1F93uJbA2HlFG6E35elUBm4mK18ZL2+Aa+MYaNl346ZbYIgMh6H/dnMJXGU4NFlt784t2BSwyucxjY404cptbKgFiO7Y+IkNlrgL556swFW2gbCFx8uucYj2Ia0aA+5yNkaewLXbk1SbriwwGekgKALFIR/Vw4Crjp3cbJqEK5UChblswsV/o9uSZecRwlKEA8MBSns5/3TO1NsqTQdcjXeOoI6Aa85SV4BruoNgNDLANZIb4+mBq03h6XnF3RHgigitM9IKXDvpItUktAWu+0dq2G+AqyZcCVwVVElalH7cOI22eTnMXpFRpQDTrfwiGKLDdUsZo1uq9YTrdMDVBpwlDQY6Q7llAbp6PCxgsxUCVz+Q+SA2j8ARGEzgKil7c5MuKVmNCkqiTIBrbw7zVxTQ2uFqepBLCq4C170m4SrA1SSYLfA2lxQNcBvgyj+Z1BTguorw0IObZ9Ms1Rkw4UrYtp3AlcnZGmEaYbWefbp4odoBSbgKcG1FVp4jQpxiczICV+AhJlzXl1ArBsjmFS6JZ9mcD4TTkjiX/+c1hO5bAnegbyUTrq2iFBDgyoPenHDdVBFQybkt4EYYHsdGw9zSNGuBhxVnd0nClcCVC01elo3oQtz/iwMYHfLlfBHgysZyBFXmQm3kGXBS2uwtCgMBrvWE65osUvmUJNK40JF1pweuqlnVRR2BkNMAV6oRMrLIk8FEOcCmdZMY3VqWuQkmn9Oay2/U/uv1xAJXJmGpTGgGrl0zsihKwlWB68H9EbxMJPtv4W99sa7JZcLv1YHroryAw7auTL1qoJFwpVKgKEqBjHd0wJV+ZS7xPa7ANWaSsYiNa4sol0KzyDgVuIrKJiJwZcK1A7PmtYBsm++ZClwDcQ//4cCVQJ6N6qYDroFJMibA9fEBrq4oQKYC1+kTrscbcOU5Zq+3cp5b7VEduB7icE2Aa3InmYxAMgLH8QgkwPU4PjjJpiUjkIxAknB9TBKuBA28ASdkCAgxfEwWD6BYHpcbaXVzMvXT8K/K3/WTrkxD60uts7Q6FGw0CLFAr/67JjAoGoHmG1oLYqUplIFrBrzy9WyDFr0ZVrhR/32jPFAAnJFtDANf9qO5jqw52aqvT4CqKV0Ldy1EJlBi6T9rYPk6GXGyanqSSVeqBvizGS8H182J41ZAK32wAqCZFAwk7UbCKNtPiMuUqySFtUGWOvL0i/+tw5uS12gus7d6gebjQRytiU/juNTgSj02LPtowQ2Tnqb81SaibcJ16jVFAZJAItMsK5PJIuvmkfWySKUy0jhNG4M1jpVugzk2PB6HAFerVyC8muJwbTBaA8BMMLUOXC2wNTBFXodAkIk8lq5PBa6S0EwRgRrozWNFIMrDwFJ3KgW6VSnARJ04XI3jkwnX4lCA2sMBQqZrBZxPTbgyVZvJptG6IIX8XC3Rj2NtJsSEa1iOcHA4wCSBq6Q2tdNzHaYdmnCV0myWoscChuf0uygsdJFho6taaIAr035HAK7NpFqVtOLqJJ1sscC1gwmxQ4CrUQoEFTo1ebwUuEoOWp6EwDUjwHXW8ow0zUqbhKt0Xo9DAa57HgG4SiMvA+E5DzmHmXBFKkRXdxbzV7cha4Cr6AOagOv2+0sK5enZ5TwT4KrHi8CVIa0OAa4tAlz5/dAJjFLA0YTrViZcQwVwTFs3KQVMYKsOXLmtmnBNYcFKA1wLRwauYS2FtABXu7iiCw70cxK49pqEa66QEW+nuISpFCgBuwarGF5fQsCEa07PFTE+SBMvYygwDb0EqJqEq+PG6BWlQKs0uVLgqosTknDdSKVAuQ5cCUylaRYXFGI2wuH1PsLchS5WnN2JTD4FP+T1LCWJ2agW4gFRCtQ04crFNKaOU7Y9ok5eUTw4dFFrU8HQJ3D10Lssj/41JuFK/+qRgGvKnHNqPpaEWgO4tmDRSXmjFHAk4cry4slygA3rJrF3S0kWbLjQQafx7wNcJyar2LF5HJsHahjfR/0Cy/kVclt3dzPQse9hhwLXVgNcOSaEQQS8o9vL2LyuhAOjoaQs04clXDlHIOXTmnD1pKHd4w1cOcgErhsEuKrSYUrCFY6cVw3g2olZRinwxAFXlo4z4aoLVUnCVR3lj23C1QBXWTxmwjXGtg2TWD/AplnHd8JVgKt8MDLVS4cAV1me5+c2WWw/POHavLCcJFyTO8lkBJIReLJHIAGuT/YRSF4/GYFkBB5xBB6LhKstN6bzT27eDn2IhEv7g1hA1fwj9bJ9/ipdkLaxe9MPCfCiUoCJHPvh8DhRCsiHT4JWdtX2I1SqZUwU95t0q0K/5tRi/cOq3Q+9z5f0U/PD/tzUJKn+xOFJysO/r8xBO1AreNQyNPXf8Sa/HqOsQ9d6cbVAQK0zlWStAExt+MS0nDbdki2RL7FSmkZYNombybiSYNXUGn9HU7LSOMyECdUL6iCTyiDjesh4WYETBK42tUmNQBzUEIa+KAUIvAiV5Ev7EpmmRzp+8r16EywFCfqadv+NDrYJgIuTVbyrjOopHLeAUI2X6jC13dj1PsX8i3x/asK1kSxWjQAf6VQWOa8FuWwBbkZaxtcPt25a8/FXEC7/XweujV+RpKdNuJrSXfv7upkcFAtWFarQi6ov0fg+95MLBfR98sfpcD3/1Et13ghg4umox1CPmZbqisfUi5E1DleWrhoZMaN0CEoxSkMhqvuoFKBT1ABX+/IcPwNcWxakUJir7lLxd1rgyoTrUIDJh0m3CFx1vK071x6OxjmjjdmYZmKab/bSNHILXbgdaYQCXH2MbSFwZcJRwWG97LzuY7CuYM4jprt131tnZDDrBCZcHYF+UxKuAlyrxuGq/lhOB+nNLslu3tdqwnXmchetXVoiTPeCNs2KBH7t2cwycYJnPVeblQKi6+DxNosrPJ2qTQ7XhSe3w23Xplmc++Ic9YGHR6rYsY7AlXNApylhqQDT2ABXUCmQAxtItXaqUiCEAtda1cHejdrUK6hRtqopUIf+UXOKyFOZhKscZUlZ8pKYwsIVRilQYDK4kXDldXJkYBK7qFFgqrMp4SrnH6dHLUYYhOjrz2HhqhYQuMq1UJqwAbWKg92DVQz9rgTfAFcxXlgofyhwlTp3pm8jOC7Qu/wQ4KoXClQqEUY2FrGdDtcKy+TVDUvaz3QqYS7VD1ykmLPIxYpz2iXBS4crr7OelzbA9QD2jDC1rE3BJH1rppyeUgpJnZQFrpE8bzrjokdckx7SuRQqog5IIZfRpllbH6DDtaZKgUOAK499GNAl7KjD9WTjcK3wPHbFr03gumlgHHuZcGW8mXPwGIHr8tPapJS/OFnFdgNcD+6L4LlA1lPlxSMrBVRT0M2mWWd0QIGrXkJY8RD6EfYIcC3iwKh6YdOewmrrwWZFA9Ps7Ra4isM15qXsiUm4DhRRZtOsKcBV2s3JXIiimiZcTyFwbak3zZKEa3gEh+sxKwWOlHB9/IGrXbC0n20eC4cr3beVciwO41VnPo5KgTY2Hjzc4XpsSgE28dPT+GiAKz/RqF7fLHIbxRAXzqg9WnlqO/pZqZBLoyY+9ECS8f7joBRoJFz1M9yhCdcEuCY3jskIJCPwVBqBBLg+lY5Wsq3JCDwNR2A64Kp8SJsv2SCTlGYeAgSFndShG6QE1QLXKaWEjwJc6401eFNLcEMVmfWG1tN+CoUcwqE633o04moaSAnINYDl0GP8aA5Xs4/CR47gcFVvZCiJkmq1Ju7WarVoGg0p7NTAom6vQC4DTmzyT1ObDZjcDFWbb2zs5jdgqfGSNsGYqb+r6SgLfeXf6l5Wm3AFcrmcPHW1Wq1DHdv5mq/luUydMj0V1BUDdlv4YV0SdZwjpkGVNM/KMCGroJVf9ZSjSW/K71En4NDrqP5W1/XqzSokASa+WKZbawgjfoXiEBP3JDkc99vcMCjwtQxNaZA2WDHl/LKdlnhYYNxQNEjVvzwUdMrv1VPAWo5vHA5NMNMklW3Mr2l+6eEkPCOw8STZSuDKpmA6Fs3Quum57TbUgas2QWqkkBVyC/g0SgHZ6mnOT/2+wjYpG5YxMjd8Zh8VuOrce9b/z96ZwEdZnuv7nn0mk50tCYGwBIEAAVyK4i4uKLgXRaSuVbuo3bS2Vc9pa/9Va0+1Pe51xQXRumDrDm51ly0gW8KWkABJgADJ7Nv/dz/P+81MIlit4LHt5BwqSzLzzfstM9/13u91j52Co8aenrkBE+Cq2yolOlL2ZFLSbioF7OJwlYZ5UkB+j9OGWCiJ0IYUIlsTkgqU7ZcbTk3ZyrBSKeB1IK/KDn9fplp5njBJSOiYQjJApUAMXVvVaygqCj2idIRk32dxawIxpp2jvAF2ovcQG3wDPXAWO5CMxdC5IY6OBlUKpJy6TeZk0ONGdrtunCR4jQ+Yf2sBV5ZmMfXDMWBSOxbT0qwdGyKIRxIKS5nUFTqdFA2GAFfYkd/PJw7XvFIFlnS4KnClwzWEtnotQpKx5MSEpKrpcGWi2qpi0wkKBs7DAlzjUppVVVsEV5EdkWhMoCL1HvzvtsYoNtYFtTSL11Z53PRFQN2NgKRkB47ww1/spGRClQLG4SpKgbVRUXfYHFosxf0kKW/rjDCXYinOygauNW5UVLvgMglXjjNhIGFq01IFrtQP0AEs3XIy/lq6lEm4ekQp4PU5JMHIJ2ba2QKujcuDiBqHKyG6TsCYSQVzLmlCXYvCCFw5sVc5wo8BI/Lh9tphsxKuNnWmsoV+4+qIpKwJEQkoJLVs4/7XX1QK9CNwnVAAd55TlQJSmkXAH8Oy93aivYmeVJZuaXFcGriac1BUAJJwjWtKX4CrE5VDCFw9kpwNE8LbbfCw/GZXVMpvMsDVjJu8x2jClVoJh5Rm5Qtw9eanpPyLhUMCXIMx1C/tRNu6sOouegBXuW5p61uWUiCFSJx+VnW4ErhmSrN2Yk1dFApcU6IU4Lb0BK7W9YnQPBbNBq6Ww1WvC6oUIHANoqEuO+Fq9oF5/+S5zoRrYYlJuO5D4EpPKlcxML1sY8KVDtclQQQDVApkJ1wJ8uh+5sRgFL3LHBg1vgR9KvySgOZ5mHG4UikQzHK46nt5tk7GurylHa5RTmAlUDWsEKMOLIa/gKVqcVGx+Nyals92uNLlLJMv+8Dhmv05RsLjXCkBoGKQA8PHFqCglwdx+UyQgpuTUMk4GpYHUb8sJKoSJ7etR2mWqCtCKfTfb28DV1437BjAiYxaP7wszfoM4CqfS+gd53ll3potDzwdrjUHFqKYhV7iSKcmyHK4UinAhCs/U9FHzzQ8vQOZJKl8GjETVpw82B1wjfA9hsDVZpf30k85XDk5aVbFWBqrz1uaxXNGJi+zPs/oRHNmEVMOuGZ9kMv9NjcCuRH42o9ADrh+7XdRbgNzI/CfPQJ7Aq78oFdQVCA3Dl2dXdZta/pGNj1qZpUyP7x58r3w+r1S3BIOcwlqTMHNZwJXkzJwOlHcqwRxxNEZ6EyXSeXl5aGoqEhA4M72nUhESF1NanIPgCmzR/c2cDXt3+YJ8vPzwe1jW3U0EpNly9zOYLgLiURUXvvOnTsRCoYyS8QNcC0rLwd/NTc3Y8eOHUjEDcjMAmfZKVYCuqFDh8ozt7S0IBAg0NWvtE/UEEOCS44Zb2w7OzNjqTcO2SoDhXgejwcHHngA+vbthwULFmDTpk0GCOrSZd4w1IwcicGDq7ChsQlrGhoQClmvSWGA3kzzhlJxGBOc3GYtN6FKQK2uArWMz5Rwgh5M9bc64XK7BdJaLlve9BM00W3ItBDHlCVcUdOYzdZnK92aViek71aV3WgCVgEa/yz3d+a4sXB9GgRYfldCqczgmvxuRjGQvV+s5f8EUHJzLHTTpD0l9euE00FVgg8elxculoGZxKg+hfVMaXRlnjk74dr9uEurDgg1CEvNft8TcJXX/XmAK6DAdZw6XOVwkWZoS0tBUyBBoVEKuKkUsCO/3CtKARljLrl2AIlQSoFrOuGaVXKVlpDaJRmYV2VDXl+CJs60mLIuKgUCCZNwVf+wAFfuozTcM2DNGkICMQJEcbgy4WpD3kA3nEUOpGJx7JTSrCQS4aSkfSVJL0vrrYuY2R8C6RW4a6cdgasLvffzwlVEXUVc0vpOB52pUODaGIUUwYhSwETWuV08H1iaZXMgvx8Trg5RChDYWsCVsI0J0vYGphbZUq83+XsCrnLMScJVm9BLKzyoGpMNXPWGmm1bdLhmgKuV4M6AZromyYRLqSUYmYe8YpcgbQJXTn7FIja0rY5JqRcTiXCYJewa4TXXn6zk9T8ArvwRHisCXE3CNRu4il/YeKT5Pal4Ukq3CFzdhLZMF+8GuLI0S+aMjKM4G7jqBJOOpxZ6MeFqM8DVDzdVBAJcNQHfHbgmBJBJmZB5yYStdPsSKJZ9BnBd+v5OtDcSanYHrjpoCpVJPboB14TqVQhch1vAlUoBhwLX0GcAV754bpMAV6cDlcPyMXSMD96CFGLUXaQccLnt6AzEsZpKgR7A1Zpk3V1pFlPjnw1cY9i5LfG5gCuvEyxNk4RrFROuhXJ+mbcOmVAQ4NoSRMOSPQDXdGkWUEDgenAR+vZ3K7TeBw7X3QLXuiCCXXEDXHVFhpRmCnCl5iaKPmV0uJaiT0WeAa7quOVxvX6VBVzVB+1wqNhm7wBXTbgS9H9VwPWzE67/hsCVxyzfH8RFbzelWXt2uFqfD/YecNXPG/9MaRaPN53gyoBg+ZOZzcwB18xdRO53uRHIjcDXfwRywPXrv49yW5gbgf/oEfg0cCVecKC8ohxHHnMktra349WXXtWlj7tJuZIp5Pv9GDRkEKqqB6GkV4nAVkK7NWvWYOvWrZIE2p1SQBGd3giXlZfh6OMnIRqP4K2335Kf49eIESNw5JFHYsuWLZj30nwEd3bB5fEgGovucVl9ZofuReDKjWVCjL/M14QJE7D//vsrVIyxGIqAhgVOTJzoLf+LL7yIuiWLEY2ymciGoqJiDBk6FCdMnozx48dh9uOzMX/ePAGYulReE5kWyLP+SxD56xtugNfnxS03/w4tm5oVTBgwpEVQGjnr27cvpkydKtvyysuvoH1ru2yxpQIQ15+56efjD9tvP1x55eUYPHgI/vinP+H1+W/AzmX9Ni1hYRjze9/7Ds44/TQ8/vhsPDFnDnZ0dOh2WsFdayV2ikvPNaWlTcbqL5Ul6WlCo0vbCfUJF1wOJ/z+fIw/6CCBu5taNqKzc1c6bSgwmkqBeAxR+cWiLKMUSIsO9OZBU6kGBFneWgNSrQCx5XRNZz2zwL36XXX8MwAzC4r28OVatyzmtkXPE5s1LgSuhMh5cLvy4HR44LQct3Jnk0maZqErc3RZwJWwVdNx6S8+vqwIV4erFfn8LODKhCtTo/rV/XnTCVcDXI8ce7px8Uqs1CRcuSZd922Ky+y5/W4IcC2o8ApoFPWDOD6BRBAINSY14SqQzmy/STSR5zHh6vQ54GdpVjrhaorFDHDtoMN1m5VwZbgxu3RIk3RpZm1Ks5hwpUe19xA78glcCx1sv8IuAa4JWSaeYtpXNAiEn0wuZh/Ietcpy7NlnbMN+b1c6D3MC1exnuP8GZ6TFnDtaIwiwdSWAa6ydF8Slbp/OIp+cbgSuHLSwYFUkmlYTaUJcK2PSMJR1Armuijb0SPhKjs/nXCNKXBlwrXQjhgTcEYpwNKs7Y1hbKzTyRFJOZskkwA/lluZ0qxSFm/V5COviIOSlHIojlEauK6NyASaJJgFVCt4t8beaFJN8jpLKdAj4SrAlQnX2OcArhEF6BVDPRg4Jh9uv0MSzBZwjYRtaKXDdXkQkUAcXp+WP0nq3ZSqmcucvs8Y/0g3pYAkXC3gKpFOaX1vrA+iaVVYE65upt0yYWg+fkwSrgpcayYUSoK3Z8J1d8BV4K/ZKAWuvF7w+OZ+I6SjeoDA1StKAafXiQh1PHaIquCzEq7cGcL3o0xaOzCAwLXWKw5XmQyAXR2uwRhW1wUEuEphHv3LTior9FjX9QD7KOFqLkHRaEKga3mVW0uzSt1mv+k1hsdlW7MFXDNKAUkZixJHwSTTegXFLtQah+tXB1yDWL2kC8EAgStXc1jAVZUC3H4BruVOjBpXgt6ScNX3dzddtIls4MoUKt8L92bCNQdceX0TjRABuPiu93LCNQ1ceyZcucLp0w5XuaaLKmZvJlytolYtJi0f6EPNAaXiNZbrtS0l53w4AEnGNzYE5JzhJHkOuP5H3/rlXnxuBP6tRiAHXP+tdmfuxeRG4N9vBHaXcPX7/DjnvHMw+aTJWLliJa6/5jpN+e0GuBYXFuKQww7BsZOPQ+++fdDV1SmJSYKzjz/+GPPmzUPjhiakoilJhVk3wBb2sVKXEw+bKM/Z1t6Ghx9+GBs3bpTvHT9+PC699FKBtw/e+yD69O6LgVUDUbekDu1tbXLjteevPQNXK9np9XhhS3AJdFRAcTzOZbpZbEs+HJuVrkZ3YC03P/fcc3HaaadJAliW4lukz/x4565O3HvPPVi44GP48/0or6jA2LHjcMykScj352PN2jWY/9p8vPnmG/LccsPNpYhcTmalMI1SgXDniSfnoKysDEcfeZR4Yi1oYm2tlbysrq7Gr274tTzeVVddhfb2dtUYsOzHgosmxefxenHKKafgsssuw8qVKzFnzlPYtn17N++s2+3CFZd/D8OGVeP222/HsmXLMuzP/I6P37KpBYGugCZJSQhSKVQNqkK/fmVob21FU+O6LEirTlWmWV12B/r07Yc/3XMPOju7cM+dd6ChfrWBXgnEY0wPxyS5FUskEBePqzXaegOTPfYWhDYLxDNL2E1WVbyxAsRsKCwslF/c/o7t2xAORwwg1psj65eVItabJnXypgGvoU4ZiK0HjP6sAw6HV6Cry+GR5CWBbPeUrHU2yNlhThJNb0qnDpf/ZXuNTeO6VZqVXmOfld7NPiYspYC01Bucotunz5eM2UQpwGc+fOwUHEHgyuNOAnhMGevPEXQx4colovI47iS8FU7kV3jFuyhaDNbAc0lwiMA1gUg7gavldlYPpu5YIBUBXD6nAleWZsnSV11Oz7RXkg7Xxhg608BV3aOypRZnFUaUibyK3iNKmm8X4FpQ5Ra3aSqawK4NcexoIHBNIGn5pi1thbBX45kVqK5LYemE5JdfgKsP7kKWoMUZ5JVJBQLXbU0R7NgQRTKdcFV1gmwWr08szTIJ194jTcKV6oSkU9ycRDRUCmQ7XK2JFkmk9wCuCg9tRimwO+DKVFtKytC4bc1LQ5I+tpQCesKoy1nUHKkUSvt7MHAklQIudWRawDVsQ1t9DO3rCFwZ1eVxoM8v8ztm6LsBV2mhNw7XGhcqqt1ppUAauP4jpYApzaLrsmKoF1UGuAoAtyUlJWuVZjV9YpQCeao2Edu07Dbj/LWupQZ+E4YRMPYf7peiMDeTsXGmtzVxGokmRCnQJEoB6lQUuJrDVsCgJFwJXKtcqDm4UCYOonwMcbjakYzG8Y+Aq74XqnqCExicnGJ61u50oXKwB/vVeiQBHpYJBJuA3/BOOlwtpQDPGapaFBQL4ufcZjQhWorKYQUYUuuDV4BrEk6bQ+BLZyCK1UsDaJeSthRSLr2+cELMCp//Y+BaiOJSF7q6omhq6MSausjnUwqY059jrAlXA1xLPOnVCpJwjSfRmgVcnUwZ8/qVBVwJl8mURClwcKGUZsV4/u+DhGs0QliaUQo0rg5iVV0Xgl0JuW5JYpDX+yTPZrsA12Qygt7lDtSMY8I1G7hyoiyB9at7KgUyq1XkYMtaiZFRCsRE0VI1rEhANZUCkUgCyU8pBQhck3ASpItGx6xY4NWGRZ6wo7iXAyPGFqBsUJ6qReK6xJ/XiuZ1Qaxa3IlwkMCO73e6Ofo+qO/dX1wpkEDD8oAoBeIRvUZ9SikQN0qBve5w3XvAtXeFC6MOKJLjX9T0VEp8DqWA7IG9DlythGv8cwPXKN+nWJolk6BZCdecUuAz7iVy/5QbgdwIfJ1HIAdcv857J7dtuRHIjQB6Aldn0onasbX4yTU/kTTlyuUrcf1Pr7ewWjePK0HcgQcdgBnnnyuQkMvRNzZvREFBAWpra1FVVYX3338fc5+di+1tHZ8Crhb84Yf3GefNwKTjJ2HOk3Pw9ttvS+KTX8OGDcMPfvADNDY24qE/P4TTzzwDEw87BO+8/Q7+9tzf0LqlVZKlu/8ykJefK1022N12FBcXo6KiAr1790ZJSQkK8gsEIgUDQXR0dKC9tR0tzZuwdWu7LpHOKk+y/LLWjdCMGTMwdepUbN60WdQB2RCN21O3ZAmWLFmMiv79MXJkDYaPGC6AsampCUuX1KGtnc/VglWrVkkCVpM7+ktuxrNKnagJmPPUkwJcD5lwcDoB282Va36metgw/OrXv5IxJEjVNJDG0awgH18bb/BH1tTg8ssvx9FHH4316zfItmW+9CYtFo9hzJjRcLtcWLt2HQIBVUz0/LrvvvuwfPlyXfYry9OS+O73vodJx07CG/Pn4d6775QmbinxMkCSN4Ncsk7g+sicJ+Um/Kc//hGamzYiSa8hE8OxuGgqCFskBSxwIqs8zXJ5Zo5SvY1gM3s6qZo5RgS4ilsVOOyIIzDx0EOxfft2vPS3v6J1y5Z0gooPITfR6QSsPp74V9MKBU1aWQlXyxebfwW/bQAAIABJREFUdb+MFNyw2z1wObxwO00pmOUxNbhYn8O0tJuksqQ37UymGt9at2It87yScLWol1kynh3IFb+tUQqIw1O2zABhLfQimBORJ8dj7BQcPvY0SR/La7Izm6mKBIUyTLiqosHmsUqzfAJc5TgjPGLCNZxCOAu4spgn89QKMyXh6nUif5BdEq6a9lTo6aDDNahKgc5tdFwq1NDSLC1pky850Oh9NdhdSpG42Q70qrYhf6AHrgI7UtG4ANedJuFK4EowLI+SngjKFHtJPQ8fi0lcWwr+Uhf6DPPBVaQJV3tSFQiScCVwbYxKSzVvYgnHJOkrAIvAlXiDCVcPeo90asJVgCthPI/+JNqyS7PEHWheG89TA5czrJpgx3K4Erh6MXB0gZSDMdXEU13ASZwwOJoFXA1kNzFL7vtoPCUuQwJXwkd/kVEKyH7kUnSgjaVZ641SwADX9Pp6a6ojfczpNVOAa9KGqhoX+g/zCHAlsCKspFUjHk2iaWkAW9ZEEIva4XRbKWidJJNiqih1IgSuTLgWwOOnUkCBK0uUIkFg09oINloOV0m4auo/7fk1x4imyhR+EzJTKZEBrkwMJ3UuwCRcN9R3oXk1E64ErnYFQ0ZTzKubOFxjKZQPcmPEhEI48rSZnhMUHpcdyVgSde/twNbGiJxfqprQSQxN4RsAxudkERlYsqQlbQpcmXAlcCUAVk8kgWtoZxTrlgXQsl59v3aHrkCwzmk5ZiXhSuBaqA5Xf1KAq8vmEIfrrkAU9UsDaCNw5UQoQSZT9CaZr+eXEmZOsnA0uysF/BgxvgjFvVzoCkTRVN+JBnG4qlLA49btERhl3j97TiAy4Uq1Q8UgD2oO0IRrwrjjeV1mIVhbcwgNdQF0sDTLzfdvbUHTyUP9xeOMab7aQwrRt3zfA1ePRycqCFyZEg4F4vJ+JglVkx5PpHgecjsj6F1mM0oBy+G6O6WAlXD9HMA1FpP0eQa40rtOBUhPh+u+L82S9+D0ahy6g/WY3r3DlYl+Olwt4Koe5p7AlecQS7MG7HXgSt2NDZVSRueHjw5XvodJZ5xNrnPrVoZglWbt0eGKFHqXuzD6gEIU01Er1yPqZXajFPCwpC7jcOWVPiHTqKYsb5+UZuVh1AGlKCx17THhmgOuu/34mvvL3AjkRuBfeARywPVfeOflNj03Av8JI5ANXElYSgpLcfkV38eYcWMELH0WcKUG4OwZZ2FEzQjMfWYu3nzrTUTiEYFSBKXTpk0TsDnniSfx/tvv7xa48ua6tFcpvnPFd1BWUYY777xTAKSVIh04cCCuvvpqgaG333YH9qsehpNPPxmDBg/C/Ndex7NPPYOtW7elgWL2PpMlZYZ8+Qp9qBlTIyCYmoJ+/fpJURSBx66duyRh6vf7sXPXLnxS9wk+ev9DrF6xSv5eyJMpzdIbU72xYMKVwHVr+1YDIbOisUjh3XfelaTuxIkTkV9QgI0bm7Bi+Qq0tbWicsBAnHjiZNn2G397E7Zv19dgJVEJq30+X/qGlX7Tm26+Cb169cKFF1yQ/nuCyNbWVuzo2JF+6dXDqvGrX/0aoVAQl116aSaxKeVZSvp4s9Grdy+cO3MmzjzzTEnBtrW1S4q1sLAIDUYHMaiqCv37V8j4b9jQKONRWzsGpaWlqKurw7Zt29Je2AceeACrVq4yhWAKXO+4/Q4cevhhuO/Pd+Ou22+X16jjp9vBY4xQs0+fvrh/1qOSGrz6hz/Cxg3rJUlIuEXoQoibECCtqUu31yMFW/o4GcCS9tkKJDQYQqCpMtJoJCK/dLmhHedffBFmfus8LFu6FLf/8VY0NW6QcbTUDtw2C7rKf7m9SjjksLAUBJr2yUDyzDp3Mh5tpHfYvfC68mS70wViBrhaiVjNxirB3R1wtXay2Y2iFEixlCk7lZ1OMWtq9fMAV8I5huQOGzMVh489VXUQBjYLDyKMIfwliCUZIRxxJ+GpcKKw3CfpM26HRj9Tsmw/3JhEmAlXpkkNZJeEmrXDDHD1V9kl4Wo5XPlSCFzjdLiyNEsSrt2BqyId60Vb5VkmlRoj3LKjT7Ud/gEeKZNKRmLYtT6GnWsTiIeYcORdskn4mGI0c7VQ/YUkXCX4KE5Tf6kTvYflwd0DuNK52rExAlEKELjydVrAlWMmcUsG8xzIF6WAHb5eqhSgw5WvmbfhbWtC2NIQUYdrFnAlJBTmy6FNh5/Vix2Jx4nC0sDVWcQSLwJXTVxx++lwtRKukhA0KTxJzloJV0C0BJUj1OGarRSIpxOuPYBr0i6wQkG3mXAQHqZALBrlNcb+KeDKoZZ0ajrhGkEiaofDnZS0rxWb5bkUp8NVlAJeDBzjV+AqF4AUXE4gGrQJcG0icA3F4aEaIF2a1R3KayrYFHpxkkKAax4GjlSlQCbhysRgEgJc60OS1HazCC0LuGohlN0kXN0YeTCBKyThujvgKqVZTl3Cq25EjhhLrswFSnZsNnB1CnAdPtabTrjynCL47QZcWWTO1HlP4Bpj6lKB69AxefDkK3B1sjbLnUm4tjVEZOWJnc5gFl7KDjUQ7Z8Erh5nShPDosvVFGQmTW+WVPP4iLD8kMDVKwVE+SUuXbVgyvES0STaWj4LuOp7gQJXD2oPKfgKgauWqhG4Wg5XAa4mScrrPYFrMhVBn3IbasaxNCsf4hxPJnbjcP3ywJXPmeeh9yK7NCsu+g7tZ9z7CdcccLWAKxPw2aVZRinwlQBXTmxwQsRSCvxj4KpKAV1RYqmvLNWMlS/IOVz/E+7+cq8xNwL/PiOQA67/Pvsy90pyI/BvOQLZwJXw8ZijjsEFF16AdWvXYWTNSFUK7CHhOrp2NC7/4fexfu163HPHPdjZtUMKc/jldrtx/PHH44wzzsBrr87D00/8BTHWLWc++5sEmE2UBNO/NV2e6+lnntYl8KZ5nmDv+uuvF5Bwy423oL2lDQcefBCmzTgLZWX98Lv/9zusWL5SbsyzVQD6REQoNhQUF+Ko447CUcccJWVSDQ0NkmikrsDj9uD11+ajuakFFf0rUD28WmBua2sbnn9mLhZ8uAAxpk95vyLFQ5mlfky4Tp48WXQH28Q52x24MuE6f958FBYVobioSArICC+/MWECDjroIGzZ0oqPPvoYsx6eJQlZAR0m4fqjn/wY1UOr0yVMBHSyvR6PpIat5FBXVxfmPvcc/v722+ll7lQK/DeBayCI71x2iS4nlg/YhDsMc6VQVFKCk6ZMxfTp0+W5H3p4FlavWo3zzz8Phx9+GB548GEsX74C35o5A4ceOhHPPvsc5s59Hny+Cy44DyeeeKKoH+a99pqkg5k6JZQlAJbUntx8JvHMs3PB7bn4ovOx8KOP0n5Ua/8QUJSWlKJ37z64+Q+3oqiwELf87mZs3NAoMIEUk7qGlpZmBKldSKVQXNILEw45RKC+YjezzFx3eTe9QBrJCXEFltUtwaIFC0QDwZuM8y+8COeedx4++vAD3HPH7fI8WbxSsINCYZZMZIqxtBxLgYIFXhXScnw1kWl9CZ9kItLuhtdVALfLqwDSpGT1+3T7dGm2Jm/U8Qh1b0qoNvOYWpzEBCCfcPfANTtdlna47ibhqg5Xfa7DDXDlU4k7VJazW8RP00CSTiWIdBG4ulBY4ZEbey3N0uQooWaoKYHw1oS4QAVEcj8RZPL/+L1RW3elAFOwbG8mcCW0Dca1NGv77oFr5oRXgC/pWkm4KnDtW21HHoFroUOB6wYC1zjiIdUe2KTV25TUCDy0Eq4GuNKHmdAUsL+3E72r8+ApJJuzlAIOAaTbm6LY0UTgyuXd3YGrgOkEr0NO5DPhOsKBvHTC1QmnrFVPoG1tGG31YUnMKnDVNJ+yaXUCZ4CrKnTpMiaOLanwYMCYArgLDHA1cJow/h8BVy4jZriZj1HJ0qwiA1y54U4gLqVZ0W5KAWnHTlqKmbQEwxzuqi6JxZhStWPgSCZcLaWATiJwibIA17pObF5DyEzgqoVjqungz/K5uztcLeBKMOh0ApGgDZvXacKVpVken13OKz0nrYM2PSfzKeBaOTwPA0bmC6hliZGVuheH6+ouNDeEBKK7BLiabTPJTQWutnRpltNnQ0T8spmE69L3dqBdEq509RK4Et0bpmwmijI7ltd+Tiyp17o/S7PGueX8CEd0wo9qg5BRCmxaH5PCnp4JV019sjTLjgHVBRg6xg+3BVxtToHdXQF1uLau4bYpcJX3NuNA1qtR94Qr06hMHzo9DlQN+3TCVZQCW+knTcHt0X0ojunMQgS9yplrpgLXlADXkQcWoKAncI3R4RpCfVbC1ZGVcJVrn0m4FloJVyoFuAqCnz/4mpI2NK8JYfWiLgS6YnA4eW5l3NndP9DpuS9MXq7fSZT0cmHsxBIU93bL8nxew5lw5YtqXBXAqqVMuGoxqCoF1OPKiQb1tUbQp8yOmvF0uObLtWRfAddcwjWj6bHeJ7s7XHMJ1+4OV6PwySkF/i3v63IvKjcC/2kjkAOu/2l7PPd6cyPwLzYCFnDlh9Ty8nJcfdXVAksfn/U4fnT1j/YIXLm8fOLhE3HRpRdh3svz8MhDszQlk1XuM27cOEmBbmzaiMdnzcbWLVreZN1r8uba5/Vh5oXn4oijjsTsx2bjjTffRDiqOgF+MYX6m9/8RkDjb375G3S0bofL68Exxx0jydo3578hCdVINIIN6zZkGn4NIyosLMDkqSfipJNPQmtbK/7+979j8eLF8tjXXPMzsJDp9zfegpbGFjjdLvHDHn3cMaItoCrgiUdn45O65cpSnYAv34eh1UNlrFiaVVNTgy2bN6OzszO9zdbi9U0tLZL4XLd+PUaNGiXp2sFDBqOjYweW1tVhxYoVcLs98t/61asFLDLRyRTXz3/xc+y3334mxad3rYrbbCgoLFDImUxIKpcA+f0P3jPoEejXtx9OO/NMRCNRPPjAfQIgwpEI1q9bi3Xr1gkQGTR4MC686NsYOrQas2fPxvz5ryMYDOGEE47HSSediL/+9QWsW78OP7vmatnuX/3qBrw2b56MF/UC06Z9U8aRhV+iU5B0koJdplR5PHHfvvjSS/Dn5+PE44/F9m3bMHjoUBx04EHw+ny6HNFuR58+fZCX58ek449Hns+HxYsWoWtXJ5yMsSGFzZtaMOuhB9HW2oZ4MoUBVYNw4cUXiwbh83xx3OiqZWL4L08+gYceuB+tm7fIY5934cWY8a3zsOAjA1ybCVytMhstwxDYmgakmqjVkG4mwaULb3XPEzrTiSdfwowVDthtHnjcRQJcxXGb5qfmiDFQWMbFFKLJMl+yDwLCbsBVoZss709oUdenvxQSiVaBzjaXVLWnlx9bG8il0Vz2zi9JuNaeosBc/p/CDQWl2sashU3iJXWn4Cmnw5VLJyW+p4/PjqpQEsGNcQWuksJTGCGPI8uCgVQUcHntyK9ywkeHaxq4EmAQuCawk6VZWxW4ilpBo79m07MnOMxyY0IrLm11OtFnqA35A7xwFtCpmUDnhgQ61sYQD8W0iIzbnG4FN63xZqcpfAISTBCnUsjr7RSlgEeWosbltdKrzIIuKgU6mtThKrYJSbhqMlZTlQqw8vsRuDrhZ8KVM1Mpp4CxlJRmhcDEIf2z/Ds9Nj4NXEVUIHMZBMtaRldc7kH/Wj+8BVoOQzDEsUoRBjeGsHGZOlwzCVcryJiUJbE0OpZUuFE5wqcJVybt+chOGxKRFFpXh9FGh2s0oT5hE0Q1PNgc9dbRp+MViypwHWA5XH12s2TcZhKuQFNdF7asIWRWpQChVToxS09qhBMKSZQPdqOqNh9ev10SxzwOmSiLBVPYvC6EphUBhINJeL0OSW1ZyTs9Sqz0s0nfUikQS8LugiR6B4wokGX7dGoqtrdJ+nLjqgCaG8KIhbmc3WFSpFZyE7L0n7/6sTTrG/m69J/nRBZwXfbeDrQRuMrSfx7TWvhmjDFpfYaSdB7j6nB1OFzoz9KscSzNciAiwNUOr9uG4M4Y1izrwqb1EXkcAle9lOhsDa8z0ZgC14HVBagekw9PPveH+mU5MRLsigpw3byewJXXawNcTbpVU29m2TO3LcUEnfp+XV4HBuznx4hxXFJNpUAEG+u7UF8XwS4BrjDAleePNYFhweq0iQWxKAvb6MD1YOSB+WngyuOZ1xhLKcDt7GhNiBeXHlc9PS2tQBLRGJBvOVz7UymgqzdYMLb3gKsH0WhSALcCVwJ5k3ANUpGjLfVynRXITIcrVR3qcB3J0qxyv2yXlGZ5IEWiG1YFsGZFEMHOL5Jwjcox9CmlQMoOHxOuyQTWrQxg+aL/K6WADRWD7Bg+tgAFXHLPfZVIwe3IVgqEJXH9r60UoFLDvQelwE45Z71el5SpUbclx/U+UArIaS/vBZ+/NOufVwr4ZeaXx3a2PmtAhe/zfAzLfU9uBHIjkBuBfTYCOeC6z4Y298C5EciNwN4YAQu4Eh6cc845mDplKp5/di7mv/I6br/v9k8pBSzpf0FBPk446QQcP/l4PP3k03jlpVckiUeOYIGhIUOG4OyzzxbYMnvWbKxbvVYTLlZTM4DacWPwrQtnCgB85qlnsGz5J3C5naCzlJCV28UUJmHZvFfnIxqOwuPzSBIyvyBfbmAIZVvb2nDP/96T9p9ybFxOB048+SScedaZ2LRpE/7y9F+wZMkSBY6DBuHXv/41mhqbcMN/3YBIICx+WgXPZTj1m6dh4uGH4O9vvC2wOBAIyBLk4l5FOOLIIzB69BiBbmX9+qGktBRbNm+Rwi86VpnKpZu1Y0eHfDBdsngxhgwdKtu5ft16NNQ3CJQbv/84HHvccXj99Tdw+5/+Fzt2dEgKlh/Ohw3bT1y4cqtqYkL8Pcfl1NNPg9fjwcKFC0SNMP2ccxAKhdOHg9PhkJ/lbfyOHaoaYGp4zuzZeOqpp5ijRXl5hfh7+d9Fi5YgGAzI8xB+EiZTL0BdwPTpZ4mC4cmnnsIny5ZrQsftQv/+/bFr1y5JtfKGgj+7bOkybO9g4RbjkSnZp48+9qjoEr55xumIhsOYPGUKfvmrGyQFS1VAJBJFnJA5EReVAUE+99VO2W79YL9hw3rc+b9/El9vIkXgXIja2rECx9MpU5M0zU60CjMUaGjDQd/4Br5x8CF48a9zMevBB9C6ZbPwrG9deBHOmXkeFn78Ie67+y60NDfrknKjDlDQquBG/5eATGGYWS2b/jeWZ/CLxWtMmalmQH2zmrbxwu0pgsfhM4UVBqqlkZVxd5p0nu723QNXvdHik+l/uwPXrHSftXVM6bm0DEpdseaLAIiOSCmHsuHQ0SzNOlXAkaAqAf16zgpw5WBQP0DYwzRbhQN+Aa52LVLidxOWhhLo2hhDaBtjeBxP3m6SDGn5loxJLAWX246CgU54y5jkVfUCv8/pSCIRTGJXUxydWw2wFucqYVBWW1P2RVDGJC7A1eZ0oe9QG/yVHjgIXGMpdDYmsX1NVAry6PDkxIDyG0vkYB09pjQrC7h6DXD1FTLBLJ4BOB1OcWASuG5viiFhIALTtQoONXErygfYTcLVifzeTA0TQDjhoO8zlUT7mqAAV6Ym00oBUwhogXxhXwa4CsSPaiqzqMyL8lov8op0GX6SugJOfMWTAlxFKcBjWkrTVEcgIJIgjWDIxoSrGwNG+OAr4kVckVuK5WfRJFrrQ2hbQ6WAwj2B/8LN0wtSzV6QrZPxjMcJph2orHGhfCiTmur05IHkdLHsyIamTwLYXB8WyOx0GYdrWlFgQywicXGUDXFj0BgCVweiTBw77JI6jQUS2LK2C42rusAOQY/XKeet7E95Mt2fHCVJjnP0CFwJjl3AwBF+VI7Ih9OrRXB06fIUjoUTaF4ZxMaGCGJciu+2K6DXB5OH5mWa8JfAddQ3CG1tiEhKnGBUHa7L39uJ1qaQHHvcLrpruR3WOHQ/D+kMJgAnyHeh/1Afho11wemxIRzhsnAHfB47AjtjqF/ahU0Ccqlh4PXBnHcpuyTeo/G4FKRVDSvAfqMJXLUIjNvmcqYQ7ooIcN3Eorc4l0NzRYJZHmDZb025D9UavMDQpxuNA26fA5XD/VK2ROAUCESkNKt+SRQ7tybg8RBKGiVLN+BqrnVm/8ajdIMD/arcqNk/HwWlLnEJ8//4cghc25tDUu5Fhyu1Di5OuJiJCMvjGomlBLiOObgQffq7ZUKO0JmA1pa0Y6MkXDsR6CKE/mcTrt2BK8+bJgGuXQiGmGrWiTl5r+FrTti1hCoVRe8KJ0aMLUGf8jwDXKkUYOFaEutXaWmWBVyt1nhx6Jrxt9550qVZsSiS9hSqqgsx6sBi+Au4AoTv6Hb43A7YkgmsFeAaRDTC1SZ8zVmlWSwko0d9L5Rm9VQKMKnOK8BnA9cu1C/jeZWCczelWV8Lh2s4JvtTr8PGZc5LR4JTaEn0KXdraVYauO5BKbAvgOuuGHxel/iMrc+rct34AsBVlQKqOLHWA8lkwT8szSJw5aSeCU2Yic8ccN0bd2K5x8iNQG4EvswI5IDrlxm93M/mRiA3Avt8BCzgSqjGRvtt7dvwPzf9j9zZ3/nAnbsFrtyokpJinHLmqdj/wP3x6IOP4uMPP5IEaDZwZTnVWWedJUvGCVxXLluhr8dA16LiInHAHjXpKAGqCz9eKMuxS0pLJGXLvyOYowaA4JX+0BB/BYIC6sKhECJhgoA4WpiCfOARXapsli4OHjIIP73uGvnzfX/+MxYuWii/52MxtUk37Afvf4DbbrkNLFe3touFQXTYXnDJBZIkfeSBRySpytfn8rnQt29fSW963R5MPulEDBpUhb/99a9YuXIlTpg8GYcedpj8/sW/vYDNmzehpWWTwEQWdrGIjEvsuUyfcHbRokV4//0P8PJLL6Orq9OkRLmslKlKB5gSZuKTN5HcKUyLPvjQg+Jyvf66axHo6sKkSZMULIgDFigqLsHhRxwuGoaXXnxR/o7ft2jhAkml8qGqh+2HmTNn4oADD+iWnDQ7KA1Q+Fq5L7Zu3ao+2zSg6r7EnX9/0003Y+HChQKTqXiYcPAE3PbH27Bgwcf4yY9+iFgkiiHVQ3HSSVMRDjOhm0QkTJ8qW8ddOPb4E1BdPQzP/uUpLFm4wCyxTYhXd/XqelEKWAVVGTRmpfX0Zp0AisvgufpfVQDqHZ15/gWiD5j/2it49KEHBbjye2ecfwGmz/wWFi/4GA/cezeYShbgalKt3U5Aod+amKsZNUYgdntbaxqIS+O4GR9CHSn6IgBMuwk9cLuL4Xb6NAlppRjTT2LAiUmhWstxCTB7Jlz1eViMZBKU2WHPHlcN+ScuaRY1QQ/gyhymKAX0JurQ0Sfh8NpTNZFqQLO8bOmz4m26DTYm9gh5mXCtcCJPgKsWOQlaZMI1nETnxijC20hnLZ0FH1O1AwpcYYCrA95+WmyHpFMytQ5nEkkBrgl0blVfIx9XdAv6NCbpmvXCDXClUsDudAtwzevvEuCaitsUuK5V4ApHUpPYfBieEGmdgIxsGhxaCVdvby3N0rIVA1ztDoFpBK4sp2LClcedjelSU+IlUJJjS+Daz40+NU7k96I6gRdLp34vS7MagtgqwJXqCgOWLOCapZmQraNfF0zy0hFrQ1G5B+W1PuRRd7A74MqEK4G/Aa5yXBnfsABXOlz7uzFgpAVczdJqAa4ptNUHFbhGNb0sKVcJM+vScalSM5MQegPPNCQTrXYMGOVGvyFu8XpyskRKaliaFbOjaXkAW+pDiEUMcLWcujL6GeBaPsSDQXSR+h2IJe1I2pnUtCMeiKN1nQLXcJDA1SVJQykINDBA2KvwJpOOjitw5eTDgOF+DCBw9XHyR0E+AaMFXJsb6HtOwmGAq0xTpIFrCrGkKgVGf6MATq8N4bg6nhW4prD8vR0GuCrgIHDlAGj43SqIM+oI1umYkjaHi0qBPAGuLgLXMN8PHPAKcGXhVRc2s6QtTldrNnBVqM2Eazfg6rchzBS7zSalVpFOBa4tBK4xwiJVMeg8j8wOGCCvjlgCV04ssGDNnedE//3yMGJsIYpL3QgECVy7UL+ESgELuCr07J5w1fNKyuiYXo7bZPl/2UCPANf8EqcUCsnEAC8D0STaW8JYvTSIjraEAa66aZZAhtfViCRcXRngyokIJioNcG1aE0L9PgCuTLhyPwSDnCjQiSgr4SrAVSYyoigtd2JkDrhmJVxzwPVLlWbtNeCaUQrIaZ8Drj0+NeX+mBuB3Aj8K41ADrj+K+2t3LbmRuA/cAQIXPPy8nDFFVcIhLzv7vvwxquvo2+/vrjzgbs+DVxljGzo1acXTj/rDNSMGomH75uFOi7T7wFcCesIXCsrB+CJR2Zjyce6lJ83frypPOLoI3DGtNPFncovlkwxfeH2uBGNRhWwhkKybJ9p2bfeeBtr69eIf5PL7/lv/J5YNIZQOITWLW3pPUioOvOCc0Ul8Nfn/obHHn9MIAU/WPL1HnfccTjttNPw/HPP49knnzUJJ22D5heTo2ecfQZqx9Xi6TlPY94rr6VfH8emsqISAwcMwBFHHilL3xd8/DE6d3ViTG2tuG8JOJ+fOxevvPIq+vbrJ9tfNagKw/cbLkB57Zq1eO/d9/DWW29KsRZLoSzQI8kKuw3HHH2slFo9+8zTmPfqq/KaB1cPxaOPPY6mxkZcduklCHZ1SSqUydNYLCowiMv2r//vXyEYpMP1Ui2akgZqA6tgQ99+ZTjoGxMwYMAAxZRZiRrdwzoOxxxzlBSfvfPOu2hpaTEO1sxqeMINw4Xw6iuvomljoyRXCQ+OnzxZdBBP/+Uv+MMffo9ENJZ2uFolVgQRbqcbxSXF+O7lV+CoYybhT3/4A9549VXE4zGBltFkXJx4Ai4NUDWF0AodZcm2LuEXsME0magA9HURoJ973vmYeeGFeP211/D4ww+hrY3AFZj+rfNx9oyZWLxwAR768z2iL7Bev6oF9JASL6QD6bmHAAAgAElEQVTQOaC0dx/8+Kc/x5Ytm3HXH2+TRKt8jynn4g0MQR2Bd4yvwSSAbXYqBYrhdRG4ZiPj3dFS83fchDRUsU4fC+xmA1ezcbu5hsl3i1LA4oqZ5xO0SJBmmpkIXA8jcCVwTmssAAa3OJliJzSjApVj7gLcFU74K9wKk9j6TOerwy5Kga6NUYS2cvl+SvzBTGmJToCpWqKVmA1ujwMFAxzwlJHE8Z8JQZlwTSlw3ZhAZ7uWyRFsWCnPbiOWDvQS5KpSwO5yo++QDHBF3I6dGxLYvi5ilAIKXK19K8nl9NhZS7wtpQDg7eNEn2of8oq0pITHHI8zAsntG6PiceXye6ojmfSXsC+PVgNcRSlQ5kafkQ7k9bKnE65c+s/U1FYC1zU83nXpucBujiePpW7AVY9JAa5xLeUqKmfCNQ++AjbUfzrh2rIsLONNCCe4ylxqJIlK16QAVw8GjMyDr4iqgyzgGkmhnQnXtSFZVi3g32hj7FbCVf0J5ryxgCvDqQ4BrmVMuHozyU4CV6bhGj8JYEtDSPQDLqavdXco7haHK5UZCShw9WvClcCTS+NdDsS7EgJcm1Z1IRQAPD6njJ0kXHsCVyYQZV+kEI8Y4DrCj4EGuPL6K+iYwJVKgZVBtNRH5DVLelscxPq4qpoAyDD7DfJg9IQCTaJK8ZwNXreC+OXvdaC1KWISrnzP02uIlElJytwkzU2zGq+ZTNE5mHAdkof9al2Svo0w4WoB1x2fF7jaUFWdbxKuNoSZhpZrLRAmcF1qgCvTxXy/SauA9FpmZcllZsUAV6YPBbjS4TquEEW9XJJwbW4IYHU34KoTJJ8NXOk5TaF8oAs1+xfAT+BKWIqkXLs5fu3N2cDVJkVp1nuYXGMFuPZIuLJkLpGCJwu4MuHKcqu9mXDNAFcqBfQ9R1ZUcN8a4Bq3RdG7/KtJuPJ44nH3f51w5bFT/plKgf8E4GqUAizNolKALoq9pRTYC8CVSgEtU9Opixxw3c2Hptxf5UYgNwL/UiOQA67/Ursrt7G5EfjPGwEC1yOOOALf+c53sPyT5ZL2DOzqQp+yPrjrvruxcsUqXP/Ta02izBqfDHAlXHz4zw9JYz2BiSSgTNLPAq5DhgzF7FmP4+P3PtIlyjYbasbU4KwZZwnY5TL5wqJCPPXEU1hct1h8rBZwJVBlQRO387GHH8Nbr70l/66Aq/v+spATU1Qurxu33XGrwNVrr74Wm1o36fZJOrcEF1xwgZQu3XvXvViyYIlZUp1JuVJXMOXkkzDllCmY+/Rc0R2ADkw7UDt2rGwTl94TdHZs70BXIIB4LCbp2cLCQpRXVMiN/7PPPIORI0diZE0NOrZvx+rVq/HJ8uXicK1fXS+v04I+ghpsgEvSrXZMnnwSrvnFL7Bz5w48+cRsPPvMszjltFPxwx/9BE/OeQJ/vPVWWdp/zKRjUb96Fd5/9+8CnIYMqcb1v/o1Al0Z4Cofqw10leSnlKJoOQ2VCMNHDJfUbAal6mh+85tnyOv8299eEB2CqX1Ju2UbmxqxcuUqgd9SsCRgQgHlWWdPxzU/+xnuvusuPPjg/UgwkWWlKWyaCqI/0OP2Svr3oksvxTHHHof//cMf8PqrrxhgGUcsmRAwpEtOia6YJNOkqcBeXaMrN+qEB+mbX/Nc/PM53zof515wId6cPw+zH3kYW1tbZdzPOvdbmHbOuVi88GM8fN+92LJ5U/qgMovq0zclZDhej1ce55vTZ2DJ4oW4/qdXCxTOjJsmQQllqErgZEAkFtNlnDY3vJ4ieN356qtMpwJ7wtcsJYCkQ/W8Sp996STt5wOuAlAMcM14Y02BjQVc+RLswMTRU9ThmgW2+fMCEPkYJuFKN6mDvsZyF3wVLOPR9J+AWqYPQylNuG6NSqrW7iRwNc5UO7GKAa5uB/IHMuFK4MYnUf+vkynYLODKRKwUv/W8RJul7VY6PZlSpQCBa58hgL+/WxKuLAXb1ZjEtrUGuDoJgc2jyX7Q7Jx+Gc8sAZj46ghcXehT7UVeIc+ZPQNXlooRDNNbK7ez0qJGUEzg6kEvAtdSKgVY6mMSrqIUCGHbmpiAPHHZSjePlqdx7K0iNdlGpiSJXOkiBVBc7kM5Ha75BK6EXQRoTPUapcCysCYHRYmsRUbKDtXhStSoCVcLuBJcUylgF9eiBVzpAZX13rJEOfuIt45l7h/Zs+L7jCecGDjKnVEKSAFZSgAmX2fjsiA2N4QQF6UAX7cZewNdCVyZ4iRwrTLAldpaTbgSuDLhGjDANWWAq1EKmDI0a9eK7kMorlEKOIEBw/NQNZL+VYeZ8FLgyqXYVAo019Nby+3tfl3jcS4JTSoFBrsVuHptAv/UteoQXcYn6YQrIbq+vgxw1WSwfAlwTWhhIh2uTrcmXGtdcDE5K8BVHZ0BA1y3MOHKawqPsx5KgZhRCgyszsew0QXw5HPbkrI82k2lgADXoCgF6CBW4KrngOadJbNsfCwKXAny4/EkXHlOVGYD164Imtd0YbWlFBCHq660yABXI/1VuYPE5WMxA1yrnBjJhGuxE3Fzpc0AV25n1xdOuHYHrkGsXhRA8EuVZvVQCiSTaKxnwjWAIB2uPCWkNEuVAnzd9AQnsDulgHpu6SbOKAX051noJcl441yyPt/IkZJS7UWYSgFxuHZXCuwJuCpYy3xY4lWJAHDfKAX0Grp3gKsPow4qRFGJSyaEYokEXATbcGLdik6sWLRD3c9Ojpvm6rNLIq3PVFZyU5bB222oHOrDfmP9ZqWCXl95zY6FgXUrQ1i3qhPhUEwmbnavFEihd7kLo3ejFGBp4oZVnVhRtwuRSEodrg4LuOpbOFPc8vmY5ZDmGsxzkyqMmvGFGDa6EG4v1Sl804jLZ5lYIImWdVGsWrITwf8z4FqAkQfmpZUCimn1K6cU6PmhJPfn3AjkRuCrHoEccP2qRzz3fLkRyI3AFxqBiy66CNdee624O3//+99j2cJlAh8FuN5vgOvVBK7mhlXvENGrTylOn3YGakbX4OH7Z6Fu4WIpzdodcK2srBSlwJKFdYI0evftjW9O/yYOOfRgvP3mO+hX1leSpI88+AjmvzEf4WjGR8pnO+CAA3DZZZfhw/c+xJxH5qCrq0s/7u0JuDKx1bsUdz9wt0DCn/34ZwJALOBKgMjX3LlrF2787U3YtW2nJvzkMdX3R1B74pTJOG3a6fjrs88LDJYErz2F0tISDBpQJanRnbt2orOzS9QD0VgMI0eMxKTjjpVl+PS6vvnmm8jPz5fULku41q5bK3+vkC7T2kz4QfRBGOqyq4vQn+/HlJNPxoUXXiSv9S9PPoVDDp2IwYOH4AdXXo6lS5Zg/P7748abbxHg+rsbf4vm5iZJ0173yxsQ7ArgO5d8W/ScxiiZWS4vTStajFIzahTOO28mamvHdIdOgEBYvha6WpmwzUBCHS6mWh+eNUt8r9LSbO7TmdY67/zzcMWVV+LGG3+L5559RqCjwFLe7tEH6iBsdYurl9qI8y/8No6aNAm333Yr5r/6ioB16iLiScIIQiDd6VZhlWBWSZyp94/OXoHV1vJhc3PD5bhnzzwP555/Id6aPw9PPDoLW9vaZEynnTNT4emiBQJcMwlXPRaED5jmdJfbjSmnnooZ510g6eE/3nIz6hYuMpggKzUqaWFTHhSLIxyJigLDZnPB5ymE11MgTeTWTeE/OmEFRO0WuGpiz3JyZnVqdX9IVUvqkvKsc8ZKNUvC1QKuowxw1UE2yWjjXSY0IlS3HK4ulmYpcGV61s7mesJ8h02AKx2uka1s5bGAqyZcCZi476gyYCFRQRq4iiDUJFwTSAZT2GkSrgSuoonoMVi6cl+VAJKcNcDV5iAghaRvnYV2SdN2NqawjQnXcEzgl/g+Jc5pnfvWoytwVU+q7kcC194ErkV0ruox57SzjEsTrhmlgEmApouQDHCFA/5+XvQaYYe/lw12RoaTDgOZqRSIYNu6KBJxwrV0rFp2lwJXha5yTPJHU0lZGs/DorjChwopRyIYS0iylBMfBHIdUprFqCj3v7loplfcE4xyX1jA1QcvE65iTLCLw1WAa0MQbWuNUsByuMrBa+2MDHC1ER6yNIsJ0KQDA2vcqBCHq/pFFbg6BGQ3Lg1i85oQElH6Ta0Erj4o/5eez2TMANfaPHjzqBQgCHYIyCBw3SIJV7bFG+DKEjJeKLKAq/ArK61Nt2YkKWnayuF5GDjSL15Sbpskku0pRMJxNK8IooUO1x7AVa4HsvRfgWG/QW6MPrgQTi8UuDKJ6rJLapylWXS48tjj6W536v5LSMKVX3r9zQBXppP5vUy4+lBd61FVQUTT1H4C144o6pd1YTMVFnGmVo37lueqcbh2B67G4Uo6bLPDIw7XqCRcWbyViBE4OQxw5QiYlQLGXan7c0/A1Y0AgWtDF1bXRbBzWwIept4FuFpKge4TGfrKCSRtoiioqHJh5P5+Aa6WUoDnuagsWjSJu4NKAZcd7LiT9xfj6+6pFOjd3y2pV/7KJFz3JnBNweNRoN+4uisDXE1p1p6BazH6ZJdmEbjS4bo6gHUrggh0WsCVCWiOt3nfySxy6AZcE7YkBg0r+lwO168WuH6Ww5XnZQINyz9PwjWJAcPy9gFwBSqH5n0u4MprsExEfMrhagFXlsZ5TGmWDS5eK9PA9dOlWXLZlreCfxK4ro1iVd2+Ba7GpGOuv7xWs8SPq5UcqB5ZiJEH+bQ0K2ZZxfX6nwOu/+gTXO7fcyOQG4F9PQI54LqvRzj3+LkRyI3AlxqBWbNmicuTycvHH3scsXBMlsUVlxbjql9chcZ1jfjznffKsun2tnZtpCfQLCnBqWeeivEHjsdjDz2Gj97/EGApSFbClQ5XlmaVFJdg9iN0uK6UbaW79eQzTkbvPr3x0l9fxlGTjsQxxx2DWQ/OwvzXPw1cuaT9+uuvRygQwi2/uQXbtm016dbuxNUKhxAkVQ0aiN//6fd47933cetNfxAYzBQPE6j0ol555ZV49513cM/d9wBMP/QArkzcTj1lCo4/6Xg8//RcPPv0c/L6fH4fhg4ZgvJ+/WS5uDbQKsiy2xySFP3GhAlS8ESP6+ZNm0wplLZQW8BSU8C6/R0d2/HSSy9IStRhd8Ll0JQf28vpNiV0veTSy5Dn88Ht8Uia+Irvfw+RUAj9BwzAj39yFQ4+5GDMmf04/nzPXRg4cACu/a9fIxgI4LuXXCKZM2EQGkI0WT5D4WwOHHDA/rjyyivgcDrw7nvvIRzSBDHTuydOnox+/fpi3rz5oj7QFElKEqlMHb/33nv405/+V0q2NBGiCWY+4cXfvgiXfec7uO66a/Hqyy9KqkeAnUnCupxO8eC63R7kFxTg/IsvFqWAAteXEYlGJeUaZ/JLXoAZM7OCWbJ0Ztk1Yavb6ZDUrBa9GDbFxKXDIUnWc867QIDrHAu42m2YNuNcnHn2OeKMVeCqCVfdM/q/hHIc9xNPPgVnnjVdHu/RBx/Aay+/KKkjyx5rnYgyQubQ5FLlcDgi7mHCFK+7AD5vkTSR6z7OJEX2dCJLYY9JZ8tWZblixQ+a5S3+rMfoBlyFe+gkCl2qlsN14qgpOIwJV8Jzw5z5G0leMeGaBVxZPOWpcCHPAFdeNwS62/XmM9AcR4QOV1EKMNGjmWFOWsi+ixLOOCXh6pOEq/EWMPnsSCBF4EqHa7sWj0lKMOsFCoQ00F0nSniTmAAdrowF9622I6/SDRcdrgSuTSlsX6cOV/XZ8vnMiSHk1qLa6pmVJd57AK4cc0sp0JGlFGA6T+i/sDRL+MmNdCDfAFc6XKlmkJQTi4BSKbQKcGXC1ZSZyGvLVgpksXICKb7OaFK2uKjch4pavygFuByeCVfS6VQ8jo6mMDbWMeEKOKzSLAvoCBhlVlaBa+UID3yFTvOsWQnXBlUKqMNV0+UmImvOkSzgKrTWAFc4UDXSjYohbjh9THopCHW5nIjFEmhaGsKWNSHZXwSu4oY1pUr8VqYqmdJl6dag0X7jcO0OXFtZmrUygHCQflEXHFQ0JJPqlLWueRZw5WYb4Mr9T+A6YIRfEq4WcKWzNCqlWYFuCVe+Zjn2DHAl1I7QQUqHazrhygSw0wDXpAGuETm/ZDm7SbjSHiN7Nv0eYCksCDhsUppVMdiHoePccHjt4IIOp82OvM8ArrKugMA1SZVJXOD6wKFMuGYDVzpcgUgntQRBtKwPC3DlhJSkIM3VTldCKDz754ErOa31HpdJjque2rYb4OqS1DbfoXgOcd+3NUcEana0fxHgSvUM9ilw5TG8IQu4SvLeUtgQpicdPRKuXwS4Ws14mfeQngnXrzNw5SG0+4RrDrj+SwFXvpcmc8D1S91c5X44NwK5EfjKRiAHXL+yoc49UW4EciPwz4zAsmXLMHr0aLS2tkoxkpX2Yppv2PBhktzcsG49Ojs7Mf+V+VjwsRZPFRTk44QpJ+D4E44Xx+krL7+iBTD0TRogNHjwYEyfPl2SZEy4rqtfZ93SoXJAf4EwbVvacN7F52HSCcfikT0AV/78NddcAxZ73fjLm1C/erUuAf1UwtU4PmFD/4GVuO3OW/Hh+x/i9//vFiQNcGXadNq0aTjkkEPw4IMP4v133wMIaCThlEm4DhhYiennTgeLt56c/RTefPMtSbiW9irBiSdOxsEHH5K5ozcbwtdDnQATm7t27RKAmk6BmSXC2fvIAm7r16/Hz675qagDXA43nHanwiNJdibh8Xpwyqmn4efXXisQ6O2338LVV/0Y0XAELpcb4w/YH9ded72A3Ztv/A22b9+K6//rBtl337n00uzggiaYzD2dUCGbXYqzrrziCqxZuwZ33XUPdu7cJSDFn+fDdddfizFjRuOW390iY5CQtXlA/8r++MMf/oD6+nrcdtsf0dbamgGu0npiwzU/+ynOnj4d1177C7z60guSuNMbU7sUoo0aNRp9+/aT3xP8MN06fvz+uP22/8H8V15GNBpDLGElXMlqDABVnqvlOEhJqtXj4riZpmgrPyawVcvHCFbPmXk+3nx9Pp587BG0t7XJcfrNc2bgzLOnG+D6Z2whcO0RFS3tVYpjJ5+IKaecLts668H78forL0tpm8XrhHdkwdOkgGdN2/F1BEIBcEm205kHv68YLkotP+fXHoErnbZcpi2nQua8Sz+sUTDIvxHs8RwwkFcAjbxOBa5MyvKPh9RMFaWAJE0JXniISMu7JsQFqDLhmmAJE+ApdyKvv1OXgxulAOFUIpxCoCWGyDYKX/k4ClwJw5OiFFB3LIFrwQBnD+BKOGVKsxoT6NpKnYSEB9PANZ1sNQBamDMhqXG4km71HWqHr9KlwFVKs7KBq3HYmWX7emhZ1EmvLdx3ybhOVkhpVrUHviKF5BmHK7B9YwQdxuEqjeDSnMUNS4jugvuIEtz8Mi96j9DSrDRwNU3RbQ3h7sDV7ES5SZdCE7V+8otLirk/CFcFuJZlAVe2VYtSwIEkgWtjEM1Lo5oCd5tEpaRlqUYwwNUGlFS4UDncKw5XqwgrRTVEdsJVlswTuFpHmDUJ0hO4JqXRPgYnBo3k8ngCVy104m6iDsACrky4CnB1JkU7IYBP5hA0XUulQP9hHlSN8sPFhCt3FFcBmIQrgWvTygBCYcCT55LznddMPpke61Zplnm7SNDhmpRjt3K4zwBXp3g/xaxq57gm0bwigI31muqVQjiZyNE0tThck1z2y4SrE6Mn5MPhsyMSJTS2gGsCS9/bgbbGqBx7DifdrFIZZS2s77GaQFOhGeDqxdCxHgHV0Yh6qPNYmrWHhGs2cOVKC8LdgdUFGeAaVdeo22VDuDMmIHPTBk246kSZ2adW2duXAq6aZN69w1VhbvRTCVcLuKo6JBEB2ppDqF8W/BzA1Y0xBxdAE677Hrj2TLjKe5q8r+1JKfBFgOu/bsJVJrpgQ8VuHa7/ScA1SylAh6vohHIJ18/5cSf3bbkRyI1AbgS+8AjkgOsXHrLcD+RGIDcCX+UIzJ07Vxyd6S9zU8zk4Zhxtejq6sSqFaukqOrtN97GksV18q1MKU08bCIuvuxizHtlnugAUlwymZVw3X///TFjxgw0NTZh9qwn0G5KrTLuVW2V//Z3L8Fxk4/dY8KVzzd16lRM++Y0vPLiq3juqWcQCAbVI2qVK1v3/uY2tqCoEPc9fC9aWjbhmh/8FDFbXKAT9QZXXXWVaAluvvlm7NqxS9tPJKiqYMnr8eCQwybi3PPPxcamjXjovodBVynofbTb0Lu0FL16lVhIJF1FNXbcWBwzaZIsv1+6dKlAauvL3KsLqOY2seE+kYgLCNmxswMfffShaAZcTo/cXGsaVpd1cbtmnHsufnzVVfLhnS7YR2bNwmOPPoJ4LI6CAj+mnX02Lv72pXj5pRfw+GOP4Ppf/kaA66WXXmaWhlvFWIksMCjZGQGuV1z+faxZsxZ33nkXOnbslCX+U6echJkzzwFdvB988CEefngWln+yDAcddJAkec8880x8+OGHuO3W27CldYswJnG4ksikgF/fcANOOfUUXHftz/HqSy/Ktsv49e4j21ozejTy8wvlWIpGIiguLRX9wrxXXsHcvzyJhvrVmnKVm2hLKaChREnLibcV8Lic8LhcBkgpOOGYEdQzMUzYN+2cGaIVePuN+Xjy8cdUKQDgm9PPwRlnTUfd4oWYdf/92Lx5k+GQ9Eo6MWbsWBw16VgcOOFgSds+PecJzHvlZYQCXVo+ZGkNugFXm3hcrXFgOjwYDiIYjMBu88CfVwqPO68n193DaW+Sf6rcTe9LAaU8V5mwNcBV/jULFqeddvxBwlIDXHWjLb1ABrjyCSaOnorDRjPhqjDWWt4u56y0cRO46gSFANcKhyRcCZNIUeUYkOWVBK5xhLfFBWIxFcyUJ5dApwhcuVw/pglXC7jSXcqUnuw7JlxDSfGuErhK6ZMoBUz22Gpqs4CrQGFT8BOzIeV0SmmWr78LrkK2xhO4JtGxPmYSrgpJdDbCLGNPJw51x3L8soFr32Fe+ArJ8jSpzuMrGbVBEq4bwwKZtfDOLvtfgWtC9pEFXPuMdMNfoi5cAikml22pJNrWRrBtLUuzegAwQjgiqm7AVZd+c2mnOFz7WaVZQNwAVyZ8kwkC11AWcFUgoiFSBcdSRkevdXk2cOXhoSlZwsm2hhDaTcJVfKFCHrVkSpKa9Eumg9oKvcXhmnKiaqQHlUM9cPkkXKrA1eUQHULjMpZmRQS4OkUpYJKzMvY2RA1wHbCfFwNrFLhSI8vnV+CaQBsTrqsDiIRscPupYiHY1SY9hZBaOsbjR44cwtIIC9OAyhE+VI7IF6UAHYriyaXul6VZK+hwJXA1pVnmdLES1YmEHdGETYHrwX4ptwpHOX/lgIflRbEE6t7tQOuGqGwAzw8+p8DydIgxk/zkhonDlUoBhyoFho11w+l1qMOVwNVrzzhcLaWATGbopIiVcOUED9PsVUy4jjEO16heey3gKkqBDdQS8LzKBq567HNyRHQbdMSKviIp3l1xuO6Xh+FjC1DcS5UCGxu6UF8XzVIKmNeozXFmIkNTvHoEZpQC5VQKjPcjv0SBK5+TqxREKSDAlQnXJNxOJn+zoLdVmhUHCkrcqD24AL0qFLiSt7vTpVlB1C8KIPBlHa6SHLfB49HzJrs0SxOuxuEqrlW7qDrE4VruwIixJZ9WChiH67oVIQQ6ed3gNc+4o00623qD6J5wjSFpS6JKlAKF8BcAEZ4ncMAnrzmBtSsDWL4oKC5i9gLqdc5MVu5Fh6t+PtGJPtEj87rLydhBDjk+Crjknt+TSMHtcCCVjKeVAvEIX7O+f8vHOF4imc6OJxEOpTBg2NfU4ZpKoXdFT4erepDV4dqFFXU7EIlAHa4GuMpnFY691n6mr8P8fPd/4XDV4y1zvbU+O6Q/04gSKSvhWkOHq984XHVpifX5IqcU+Crv2HLPlRuB3AjsbgRywDV3XORGIDcCX+sR+P73vy+OTiUMurSYH7p69SrFL375C3Gg3nHbHaIUIEgkeLW+Ro0Zhct/+H00bmjCPXfcjY5dHWngyiKsE044AWeccQZeffk1PDPnacTCUeUb6WQqb+ZsuOR7l+DYycfi4Qdn4XU6XCPdHa58vrKyMvzi5z8XgPa7//c7gbiENvyI/42DJwgU3rmLyUz94mv6ze9uQFlFGW696VYsWbYYvvw8TJkyReDtiy++iCeffFKjkkYpwO3ido+oGYHp556N8v4VeOlvL2HuM88jGo8KKAoGu7CrYzsi4aBlu5OUaFFRMS6+5BKcceYZkmzdtGmTOE8NHkpvF9OqjY2NuOuOO9Hc3KzQlTDFYZe0qsvpkht/VRUoQBs5ahR+e9ONAiMfe/QxTD9nOiLhMO6952489/TTcjNfNWgQps+YiSWLF2PlihX4r1/dgACB6yWX6i2uQJJMKlTxg0JBKhYuu+wSMGl7//0PSaL25KlTceqpJ4uegK+DN/ENDQ144YUXMGHCN1BbWyve30cffRT3/fk+bN22TWGbpRQA8IMf/gDnX3ABrr/uF3jt5ZfSwPWHP7oa06ZPx5LFi7BsSZ24bwdWVWHc+PHyOnZ0dGDtmgZ8srQOb73xBpYuW6bQVdKIKXi8PvTvX4lepSVwOti87ZTl3TJeaS6pr01ggt2OI4+ehKOPPRbz572Kp2Y/jq1trQIpziRwnXY26hYvEk0AgWtxSQn2Gz4CtePHY9ToMRg0ZCjW1K/GC88/iw/efU/8rXKzkQX9ulvN1HlqkyYaXeIcioQRDIaQSjiR5yuBz1ugxV8GrGc4afrkMMfMp4Gr7rcs4Jrgcynx6g5c9SHksVkCQodnmvHoXa78FBOuJr14yKipOGyUAlcr4SqvgWlXAa4OOAxwtbmpFHDAV67AVcGvAtfshCtLv2Q/yGwMlQIJbSSP2QS4FlIp0NemPlMusyfTMwnXziYDXMhN2oAAACAASURBVLNLs2TTzQsxN/ySmJUxSEoRkJVwJQx2Fjml9bxzQwrb10fF4crXopqDbOBqHUEGwPI8tEqzmHAd5tHSLAGu2kxOaEyH6/amnsCV25MUAKLAlaVZmnD1S2mWvlbe+HK7t64NY+uaCBJRFn5xnFRlweNd0aFCV34lqWSQ5nh1PheVeVE+Og/eAiARixulQFbCtU6vuwLctfZMoV9Ki5AIAUoq3Og/nKVgDqOQJAx2SNqzbXUQ7etYbqUJV7pdmdXUNwyF5Gkzg+hLMsB1cI0HlUM8cPuAOIOnaeAal9KsLQ1c1u6A022VZpnCpZRNnpvXQQLXATV5cPmcUlTFp3TZ7UgEkmhbZ4Br0C4wkMcel8JahWN6RCjozADXlCgMqBSopFLAy1Ss8YMy4RqKK3BtyEq4cgJF3m8UuBG4xgxwHWWAayTKfe4Qz6ctqglXAldNuKqnVna78csK9Lac1ym6EhVqSmmWlPu44MgCrj6vlmY1LM04XAnpeOmzingIraLRuIwDS7Oqx+TDm29DNMrEL98XmXA1SoENETkHZZLMvD9YsyaiFCC0ltQ4zykeK4AzzyF+zRHjClBE4BowwJWlWWmHq+XWts4nqzRLlRIcQzpcCeXLBrkFuBbsBri2t4Sl3EuVAoRaBlWZFQ58rREDXMccnI9e/V06MZfIANeNa0JYvagTga64ah0cGalO9w9m+v7BSzpVOnzNJb1cGDuxBMW93Qr/DXBVpUAA9XWdCIZ4DloTjTxGbEDcAFdbDL3KHRjZE7h6jMN1FR2uIQS6tPBRyhEJna3JC/Om8HmAayKlyomewJXzXJK6T68OsWniEnYU9yIMLkDZoDwppYzHFYByErh5XRCrFneKqsPlynKzG5853+e7A1ebAa4pAa77jS1A4ZcCrnS4Fnzp0ixuJ1973Ly//aPSrLWrOhEJx2R/7LY0K5VCnwo3Rh1Ah6sLcWOUInBNhlmEtg+AazCJFjpc92Jp1hcHrvkYeWB+Drh2v2jk/pQbgdwIfE1GIAdcvyY7IrcZuRHIjcDuR+C0007r5oS0ET4mbejbtw/uvP9OrFyxCtddc702qlpiTPNQ/cr6Ydr0aagdNwbPz/0r5s17TQqvCAGGDx8uS/dLSkowZ/YcfPjOh6I0/KLA1UpQ8IaS5VHHHHMM3nnr73j0oUfT8PeGm26Q0qY//s+fdDkpeYvDgUnHT8Il3/22wNjnn5+LopJiSWUSiHI5fEtLizpA5TVDlouP3X8sTjplCgYNrsLCBYvxlyeeQktzi9zkJxBHMNCJzp07EBYnpyYp3R4vpp58Ms6/8EJRCfA1MzW8cOFC8a0yvclyKyZ+WdT16KOP4blnnxWArcvNeEPOZJRHHLOpRELSrhyryv79cf0vf4lx48fhvnvvxeOPPybPdcUVV6K5pRl3/PE2vPPO3+F2O1Fc2gvbt3egrF8F/vvX6nAlcE07P41fUZ2jJmVhs6O4uATV1UOk2Mnv9+Okk07EYYcdinXr16Nf374ylh988AFGjqxBQUGB3KDT+ctfb7/9NlavrpekLW9ueJMiN2JI4cILL8T3L78cv7/lZjz7l6fUrQjg9b+/h2g0gp/+8Adob+fSfgfKKvrj7BkzcNTRR2P92rXo26+fFEuxDIwKhZdefln2FwF7/4r+mHb2dNFCiFvRKsTpdogb1G1SodQClJb2wgt/nYsnH38cW9u7A9fmjU1YtOBj5Pn9qKwcgPKK/iirKMe2rdvw7t/fwoIP3kf9qlWSuE2rAww8MLfJ8uzWzbLqZpl64hLtFKLxmCSOYzHA5ymGz1uoySC5wTapsiyvb+al7A64mj4vK+GaBVyzoaulYJCiGTI8VzqG2O2cR9wmQJJjecioKZg46lRJmUnCVTgEC6mSkpIlcLULcE3C5krCU+HUhCsDrCzN4v85mCJMIdCcQGR7AnYHoYQDNgqerYQr4RuBq5cJVzt8feipNcekFKolkQylsKuJSgGmyxTkyuZI2tAkNbOBK9ffs+AnxvFxom+1TbbNWeSScivC2+3rYqY0SyGTFFGZYclMBOlziMM1DVyd6FPtg6+IUEaLtuRYjxK4xrCtKSIJJ97IasKV9/kJ2Aj/WGyWciK/zCPANa+UlgXCXocmgwG0rwtiK+Fj1AEmfeXnBbiyuVwhqQWH6XDkvxG4EvpSKVDOUil/CokYS7NUa5CKJ7C9MYiNS1l2p8BdUtemNCsDXIFSAtcRLAVzZPyiBK7hhAGuYQWu6YQrwRmPXe6R7glXAa4xTbgOGuXBgKEeuL2fDVxdbiZcmaok7NLkLFNwiXgclUy4jsqD06vAlelhNpYnA0m0r2dpVhChkA0ur6otuN/kHDX7lcPRPeFK4KpKgcoReXBKEZLRkaSBawDNPUqz0ic3U7IJpmIhCdeaCX5Z+q/A1a7pymgSn7y/A1u6AVedFLBAlYBqI4bl5AaVKzzeHE4P+lcTuLrh8NjTCdcMcO3E5saYOLGZEpSEqxQWEqalJNnIcaDDtXpMgQGuqgzh3Gq4y1IKRGVyQielLDiauRZ1A67cn/EUnD6nAa6FKOrlQtAA19VLrNIsvh/uCbia4jfOccaAaAIoq3KhZv/87sCVSpIo0N4cFqXAdgJXZyoDXA3q56QNy9n8JW6MmUClgFOSygSjTPIyVW4B1+CXAq4eAdYEuUy48jhgadbqui4EQ0aTIysaMsCVExlxxNC7YjcJ130AXPeUcM0B1xxwdbkcCAeAtZ90orEhgKiki79owjUHXHP3kLkRyI3A13cEcsD167tvcluWG4HcCABSfGR9CdzksjDeSPbtq8B15Spc/9PrMt+TNWpMg44/YDxmXnAuHE4nFi9eJOlNekzHjh0r0PGdd97B3Gefx85tO2SF7RcFrtk7aUDFAPz4qh+D8OzVl17D3Kefg9vlxm1334ZgIITvXvzdNHAlxiD4PP/b5+GQQydK4tTtcSMvLw9PPfUUXnrpJZNSBNx2N4ZVV2PCxAmoHTcWpb1LUbeoToqyNqxdL2kykp54ktBsFzp37kQ4EpE0TF6+H8cddzzOnfktBENBPPboowJiqAAoKi7GB+9/IJDxwIMOkqTok3Pm4PX5rwuY1aScLsljIpe/CDfpXuTy9cFDh+J73/8ejjzySMybPw8333gj2tpb0aukVEq0Tpp6Mu74/+y9aZBk2Xme994196y9upau6n3vmcEAg1lMc5OwiSBBhRkyqR8WKFsQQo6Q7B8Okw6TFkVSNskIKRyixE0i7aD0y7RMBSmblEAShAgCGKzTy8x0V3dXd1dVb7Uvud3d8X7fuZlZPT3ADGYHssAm0DNVWfeee+7NPM95v+f71f8df/Dvfl/ARBjFUrZ7/MQJ/NzP/4IkMT/96U9LOWp3kS+QRF23ecKVY0xtAGH2xz72EczPz+MrX/0qfu/3/i1+4sf/Sxw6NI9/9qv/QiAp//6BD3wAm5ubAlt///d/X1LQ4mcVX6qCIY7ZJ3/yb+Pv/4N/gN/5nX+F3/mXvyXHSDj61QuXsbmxjr/1N39CPKhesYjDR47if/gffwpskPbP/+k/Efjygx/6CJ56+hmsLC/jN3/rt/Dv/+APBPJMThzAX/uhH8KT73+y24Srvz5fGatZABvtBJuLzc3P44/+/R/i9wS4qlLgb/5Xn8Qn/osfE30AQTznBxMxt28t4uKFb+DFixclbbuzta1zK3eg5h10WK+suaS++yif55JLlOsbpwk67Y6Uf/peDcVCXY5dEq4mLSgwrBtBVWihsJQALXe09kByVykgYWj93hy4KhTOv1chKJtc5S/f37CLCTx1uBrgev5HpfxRX1PHkTlIy1OXpCgF2CHdy1CccVGaYekkq+f1GDgP4g7QupNI0yxJxjJNampHCZ2k6lsSrg6q8xaKE0w4Krzja9B5mbRS7C2zaVYi3y8ws2dWkHmmTXgI6kQgqw7XgOfrYOIYlQIuvD7gunUz7jbN4nF2u8lJQrYb/9XrTOAqkUoen4vxY3ScKnDl2EuqKQS2liJsLIdIOslDwDWFldDhSnBqS9Os8TMKXG0C19SBy472SLF+o42160wcqndYgaveqxxAOW+TxmVak0XECcvdma6fLmH6sRJKVSZcE8RsXsZji1MBrmxORScqXaQcKzY3y58HrFzg9BHgeqaE8pCrwJPX3bUlZfrgaksSuJISMw3BdOz1OZJv3uicMwlXA1yPnKNSoAivyO7xj0q40iNqQ4Crlye+TbFFwDmV4OCJAubOsWzfQcSJYNvia34YuBLec67pYfRSyppy1WQl9w3YbCx3uM6eKkvCdT9wZdOslnG4UinAFKihfHIdLCRMMRrgeuYZNt4ywNW24Xs2EKS4/IUtPFiKwA0NJlxtl+nuXsJVj0gvrPyHwDWhcsHD7LGyKAUUuOpGR7HgoLXDdGoD9+iGZRNCAa6mUaGk6QlcI9EzSML1PBOuNgJuqPB9xgWCpiZcxeEqwDX38vIkvxlwTQ1wreD0+wxwbQVYWmhgYR9wzZUCOcTtDR5T2qKLiAhLNeH6KODK5PjqMoFrU4Cr50I6wZt8tjaAzDThWh0p4LFnqpiYJZB/K4DrKxOuS1ebuHKxgVbrUcDVkuR4jNgA14ccrm8BcB0kXM0mS1+Vh1QODRKuGADXwVJvMAKDEfhOH4EBcP1Ov8KD8xuMwHt8BB4GrmwgRTA6MTWBX/9Xv46XX3oZP/tTP6PLVS6WHmooVKtW8fRzT+OjH/8YpmenJVVJcBiGIb74xS/iT/7kT3Bn5a54Ul8JXJX/iFLgIx/C7/6fv4s//TOjFHioslo+PCc2vvf7vg8/+d98UhaPly9elg7w3/9Xvg9f++rX8Su/+Ctd4MrLwpTezOwM/vPv/16cOncKQRhI6pTeUQJPfo0Mj+BjH/lr+MBT78fk1KSA2//02c/h85/7PJaXV6TMU9JubFITB2g2tiVZyyZPh48exQ/98MfxVz/0YTT29vBv/vW/wec+9+fiTvy+H/xB8aey7J6pVYLUP/zDP8T//X/9HhYXFzXBaqAA/x3HjEoBTSnFePqDH8Tf+slPSpn9889/Cf/kV34Ft26y6Zg69+iifeqDT+P5L31RyuDZmZrwhDzixMmT+Ll/9PPiuf30p/9eVycgzbJyL6yUfjuYmprGc889i+/5nu+R5ljtdgd//Ed/jP/wHz+DpeUl/C8/+zM4feY0ful/+2W88MILAl8//OEP4ROf+ITAyaWlJVy8cBFf/vKXcenSRezt7gn0InD9G3/jx/FTP/3T+Iu/+E/42f/ppwXYEjH803/2q3Idv/D5z+P+vfvwCwUZy5MnTuArX34ev/wL/wjNZhMz84fwvT/wA9Jc6zd+7Tfw4ouX5XoQjtKjOzxUh+86Whrejyotlmqz8zadoaz3tPCBpz6IDz7zrKRYP/uZz2B7e0ugzLnHn8BP/p1PyTEs3b6FO8vLWLp1C6urDyQFu7uzp3PA8JZuyX4+P02ztf3AldCJgy21pl0gGwYhOp0Erl1BwdekcA5bFTH1nYXwIk1Qs6yX6VL93a8GXHtagf2PJAOeHwKuikL4+9XhmjuMnz37cXzPuR9VTSdxMUuxCVxJ2BhQpV+VkJkQ0cukaVZp2hMoJQCIP+Va0vSmdSdDsBmLB1JgvIG4VHNISDS0BXYx4Urg6hAISiM3+hqBpJVgdzlGY10hijTNkpi8CjWlxFujxFqqzfLnVBOuvPaTx1yU5lx4VRdZlGJ3KcbWYoy4TaUAS/eNw9W8ZG/8teESLzubCvHeL487GD9eRFEcrpqe5BxLogybSyG2bofqBs0TrvLS6pSlpoVfmnClw1WbZvHYtZFVho3rbaxSKRA5sGTjQvUf0l6sD7jybAW2CnBV32V9ysfM4xWUa7a4UTklpbQ+zrB5u43lC2zuZknqMYf6wiRTphZ5r1Ip4GH2TBmlIUZEjZuV4DxMsbrQwtqNwCRc1eUrtkZ5nhAYa7JZYR2vVYow4hRxQOA6e8yHV7S03Bu2zBU6QZcuNXHvWoAkJgzOlQI9x2lM4BonknA9eK6irlU6i6nHYMVBM8X6zTaWXmqi1QH8Eh2uprFVb//DbDDp1ZXLEaXizp1jwvUUlQLaQEzuL8tC2Elw5+UW7izQg8lmY/r7cnxI9y6PmWnKycMezj6rWgI2zWJdeMFn8jnFRTpcl8IucJUUOOeoKcvuuXVMYjnRcng6rWePl3H8iSKcgiU+SN49xYKN1m6EhUt74l8lyGcSXIGrRKo14RqxfD4HrhVJuApwJQx2+xKuNznfjHe431/cfRTpBg1T1nQDE7i7JQfzJ6sCXOtjnlEKtLHwQgs7GzEKHr3MRlnB54R5jujo8X5VpxAT0CGB6yEf556qoTriin+V38ByboLg1TttAcMKXOntNRsuuQdXKgcyVAhcn61hYsYTJzFvT0ImPiqYcF34euMNKgUeSrimKW5fbeHqpSZarUj9rX3Obj5LOV78z9i0hzPvG8b4dFnmP59PTABzM+TmlSZuvNRCSxyu3GjRMep6Uc2DXJ6K4obN0Ileq8OVSUZuAL0blQIdSa/Lsb2qw/XdrBTwcO4DQ+Iw5vOIc/xtUwrsRSgVPd2cks1Q8xynuztLMD1fwtkPjGJo1JdNe95Pbx5wzR2upgLEfH4dOFzf44vAweEPRuA7YAQGwPU74CIOTmEwAt/JI/DKhKsqBcqVMj7+iY9jfW0Nf/YnnzWS/1cCVy4GCN4Ozs9i7si8pEOZFGT5N2Eck5CSfONnv1coBQxw/Xufwoc+appm5Q7XRwBXgouyV8az3/scfuzHf0zSkCzJL5WKohP43J99rq8hlC5eCDbYQGt4chhJlsjxMPmpzjugVCzh2WeexUc/9lEsXF2QZOvijUVsbimQk0U24UuWIAibaLcbmJicwvd+/w/g2eeew+EjR3Dl5Stg8zEmMZmqPf/YeQGl58+fl+Zc1A8wQbq9vY319XXRH6ytrmJ1dU2aZ7HU/Gtf+6q49wRbpDF+/hd/ER/+yIfw55/9LH7jX/xz3FxcVM+bcf4Rlvp+AY1GE0EUwXU9AbAEmUzWPv3Ms7hy5Qo+/XdVKSCnqwo9+TM+MYaPfOQj+PCHP4z5+UOy4Pvyl7+Cz/zJn+HSxUtSSp+kMX7hF34Op0+fwS/90i/jq1/9qowv3aknThyX5O2HP/IRccvynH79134Nn/vcX6BNv22a4vsIxz/5SVy48AL+5W/8OqIolPM7dvw4/uu/8yk888xzKFUqMsYE4F/6wufxB//PvxUHbRjRO2ljZGQUExPjkpxmqpiQg8fAhFvRZbMswmwDIcVtqulG6gj4h/CKJz8yPCxNuZp7e+KIZdqWV5eg+8jx47IQ3t3ewV6Dvr+GAGNjbOz5Qh81J41qo6sZMM2WlC8QVPYgaRTHaHdi2ChJypXJY7kpuj7MRwNXaVzTB8t0ThqHK0vejX+yW0PdfWD1AVrCSioF+s5BPI3EdwSCBgo+e/aHBbjKOPIKCHClUoDpPP7dhpWY8nYfKBywUJz2Jalpp7xi2miLMLB5N0Vng93RmcRjCT3TqyyRz4Ery8AdVOdslCcNAO0mXC3ErRS7yxEaazxHbZojP29gGo8vb0CiCVdtaKWNpxxMHvFQOujBq9lAlGBnOZamWUkjhcVkIL2zZkC6eWBl3CbhCnktnntlzMHYsQIK9fxG0hQpgSSB6/YSE64sB9dEssozFFZpwjVDZcrH2KkiqqOOAa4Q4Er1wOb1DlavRYhNwlVcivS3ij4gbxWWH602jeMYczyGpj3MPF5DueYgIhije5P3RARs3e5g+WJbNrsEMIvGQpvbqFLA+CpnfMycKaNYZ8JV5w1fQ5tm0eEayP8WLXFeBi8+U17x/EuBK69PxF5RbJp11sPMcU+ApKhsMwJXpkyB5cs5cNUSfwKnPJmdKwWyOMXM8SIOPlZBsewIlBPezoqDdobNxQBLLzbQ6GTwy3Q5ayO57v6FOTSBWPJspeOUaW1g/nQZ8yeZnOXz3dxEti2QVYDrlSZCXtOC+jX1tDkX+4DrERdnn67BLxF2q7fZpxOWDte/3ML9pQ6ymM+j3KFs5q9EXXOKa5rIJVQoAJ7vYE6AaxlOAeh0UrnvCFzbexEWLjdwZzEQOOvS4SpTjSldumgzhAmVAhYOScK1IsnnDruN2fSEWwgaMRZeaODuTSaqOWepPtE5sf8ZoroC1XSwcVYiHt1Dp2o4/WQNtVEPjWaI5YU2rl1oYnczFNeq7/NC8jroRkivQV/afZaKUoDAdd7H2adqqI24eg3kmaPOzdU7HSxczBOutkBX5XM6x/j9fI3qaBGPP1PDxLQCV15+HgOT3MvXW7j6FgDXWwa4tgW46rNAjk6sJqbJGH2f03TU1gW48trw+fSGgaud4tDx19Y0awBc32SlAFK5pu994NoD/PnTW6pe8kagr2iaRaXAALh+J68FB+c2GIH38ggMgOt7+eoNjn0wAt8FI/BqSgEueqq1GuKE3tKWwgO1Cu4bFS0r5QKYXaJ9FEoFgaAsn+d/a/MSXfw/Crhy5fSp//bvCnD91//H7+JPCVzDVzbNkmRmbMGOgGK5iMNHD+P8E49henoKa+vr+P/+3f+7r2mWHiSBqykVJmxgF2ADGvKSaiaHyn4ZE+MT2N3Zxe7uTtefqiX3BkwkETodNslo4q/81Q/jb3/qU9Jc4zP/8TNYW10TwHrkyGFUqlXxoBKsEmB++fkvi6v1wIFJnDp9CidPnsSRI0cwNDQkqTCO0/Xr1/G//uN/LCBQGr6kCc4+dk5K9z/7Z3+K5du34UqKxjR2MRCY0IWQthPF8HwfH/7ox/AP/+HPSZKJC7v/8Ed/jJ/9mf/ZLKLzRaouzgmhf+Infhw/8iM/gosXLuEvPv+XuLqwIECaSUxJvhH8/vzP4QwTrr/0y/jKV76qY8pXsG2MTYxjbm4OTz31FE6fPo3f/u3fxrVr12X8+PuH63VMHphAc6+B1Qd3tTkYAM91RZcwM3MQxWJJ/nm73cK9uyu4u7wiyQyZaVIqLqZIbVTDBashxoTPBc8R4KoOV4WtmjaiB5ONnFwZC4WHfRlSk9KWucwSeBILee0cNxhclv+9rzw5nz/5TdBTNfS69uYJJZ2BhA5aCMtx6QRMNhfhOVVN4MrZKWjQ9GHvS6rJNd4kcLA/4WpiiNJlXEKQclv2xfq6L2PAHxOd7j5jgYn8MW3FhKve2c+c+WE8d14TrgI3LF4zej1TpASnHM/ENCjzMvgH7C5wdZV5yu9h2rNxl0oBAld6aAlcNTHLhKvAh65SwEH5AEuuDSAWBamFuJ1iZyVEc43naPcB124xdk7/tGicpfbi19TE0fgRH6VZH14NsKIUO3dCbC1GSCRRliHz1LnZA7h6DaUMtb/ztgVUxmyMsfnTEGGzRmJz4Lq1HIpWgE1T+Losu2eSUzvHa6k4+1NXJgsYO1VCdczVsWVw2SOUJ3ANesCVDZbMcydv9J7DMIFrBqzRqWohQn3Ww+xjNZTrrgJXupINcN28HeDOxZZAckJNbgBQL6CHRsCnwHV41sP0mQpKdX6TSbjyGoQp1q+3sXaDDaSYppTOePJeoPcUX6870+V1eQ2ikAlhB/NnXUwf9+AXHQlRJyA4047mK5eauEtvLb2lAlz1GaXvNJqSZhJw+lgBc49XBbjSW0rwL4qXDrC52JGkbCNI4VUcdQ8b4KpN1ExQ3BytpG8JXH0mXKs4fJLpVBoyEnHDkqxGgYWVl5u4e7WJoJPB9gnwzf0gGz62zDGm2yaOuDj3dB2FkoNIroeNQtER4PqNL27i/lKALKKrV+8LVSOb9DudxpJiV3UEzy1OLEmkzR0v4fgTVTiFzABXS5QCBK7XLjewshggS3hcBrgK2XTk1IM40oTriRpOnC+jVAE69B9YBK42Os0YC9/Yw92boSS/83Rl10LSfYw8DFxTeCUHhwlc389UqodGI8TSQgs3LjaxsxWiwNJ/UleZ99oQTkCkzLf8uWqLUoCwdNoA1zqBq/FZC3ANM6zdDXCVDtfVWO59HrtgTfnMQUhN4ArUxOFaF+BKzywfZz3g+mY0zXplwlWBawudViT3RBe48kmUJJo0pwt/piDAdWK6pO9fbytwZcJVfZ3vrqZZ7+GE67sOuGqTQCaqX1/CdQBcvwuWd4NTHIzAd80IDIDrd82lHpzoYATemyPwCqVAzFrNHlbN116P0gnI0tgAV1nPEuiw3LRPO/CtgCvXxCdOn8D0zAxu3LiB+2v3JIn68Jckn2JLG1zxh2wLtWoNxWJRVAGEpa/ETZkGCBk88dRjuR9omRLHSLqq6CKxL2SYQ1lNzYVoEbi2GtJQ6diJE9ja2sTNG4vwCgX88I98AocOHcLKygquX7+Be3fvYWNjU1KtTPwSltaZtB0aRq0+hEKhKLCYntu7d+7gS1/8AtqtFtKYsDER6FOt1yRtqdkZQhLtNC24gww7SQS4hmxgBAtDI2x+dUKABYEWU6e3b99ST6j8Mck1NnNiAnByAmOjY9ja2sbG5haYwCRQ4xcX/4w7/Hf//d/H0aNH8Ju/+Vu4dOmy/v68UtTADB4nm2kRMgssFQKjcDWHgLZQQcC3bBQKJRRLRdiOa8prCeBSJCyXTGLz85q4IjxiYk+8mVmvAzmTbIStVArodNOu8Twvh8DVYXmx1KAbGKtXPv9eKdXP/4HZQ9DGcAbMvgpk7U+yytn1uyLlGHupaHVhym6EHAMX3EEYI409OFYZjuNpUrXPm7h/fuq1BsuGCSNNKlvvL40qK3A1UDUHTK+4e3TuiyPVgLb8NfhS9JBKCtMywPWxHzVJMv2VOvf4azgv+4FrikIOXH0bDt2h5Ecuy92BRp/DtZdw5T2m6gt1uNqozrsoTVqSOhT+xPnu2uJw3V0J0FznOWpjLioFBNx0k8O5H5Kva4Ar+Y2hfAAAIABJREFUnZkOMHGkgPJBD04NojTZXQmxvRghbRKyZ8h8vT5yXxjvp14uwmF1RMb021pWF7gWhtQzymPkfCOEJHDdXoqkUZhjG5espJfVESvANYtROUDgWkZ1TJ2sYoqQ0tAUG9c7WLsWIYrV4ZrfO/uBqzxe9f7m4zAkrI8xNO0KcC0JcI3lnlGlABOuIVYutWAx9ctEL92nJs6rwFXL2UdmXAGuxSFfiakwQVtStGs8thtt8bnKAcg9ld/bWj6el4vnvFOAa+Zg7oyD2WOegDo+1VNLwTkTrj3gSp0Ek9Hqy5X7XJpmseEYMHWsgPnHNeHKagmCf/4eBa5MuDaxRzdyyYFr3Lty/HJD68lqQyPOD5bcs27fwtypCg6dqkhDr4Qgly/q2Ag7FlauELiyYzlMwlU37+T9hF3PEyoFUkwc8SXhWiyahKsAV0245sAVkZ4zvbH5M4PQNk9E9gPXhMDVt3HwWBnHH6/AKeYJVwslAtdGhGuXGlhe7AjQFOAqQXlNGxPtd4Hr8RpOPNYDrtrQy0FHEq57uLsYgCJahyBTbgF9ruQbEDrVONf5bE5FmcCE65HTVZx6XxW1Ub8LXK9faGB3m8CVPl6jpeDcFyVBnoJmwpUvSuDKhGtqgGsV9RGvC1zFeR1mWL8bStn+xmqsSgGPWz9SQ63v1UjF4arAlQnXgnGnmpRtCqxcJ3B9c5UCvP8JXKk7yIErE/X59WRlSBTxPQ1yTJpwLYrD+E1RCrzmhCthumpOBsBVPzMePMZmdNxY0vdj2fSyLUQdYPHlNm5c4T0fyYafeMdl01ffl6jr4KbAd0LCle+v8tzo+9Q8SLi+N9dwg6MejMBgBIQ77E+DmUGxsodXbYPRGozAYAQGI/AOjMArgasli3NNBz3y+bXvKPXb9HszNuV5CLjKN3ORGkPKWuWzq+Ebig4gjlOCnDiNkXLRvT/o112kSrMeNm7JE4rf8vBMwpW/heXUpiP4vhPgIihP+HUBWe+FBVSmiQDXZnsPzVZTfpxgjwlecbESdg4NwfML6AQdBJ1AFvYsL2UKlu5SpkVZuunYhGyEhJbA4nKphCSO5OcEtqbUChjgzW7tLFeEgkn550KE1DlIV18QRvK/FZvoT/IntPO0o8mplGlVhUQC//KGUgbg5SXGClP14gg0tTKBwoViAQ/uP0Cr1ezqCXRhzrHR1GmeLtUAqi6Ic74t0M62pMGP73koFApyzeUDvhKIbkd2Lqb5mnTkBrHCIxUJKkTOU9OeY6Pou5JklHlkKQDjwpfJVkmP9jWhMkzWzD8DKE2CWV/AwM0+iJrDkVd5H983jXScTZMj82/ybQNBvgRdcl4Z4pCwpQTXobOXI2nq+PRENDHeBUXK7WQzYx9w1VLf1wZctcw9B67dAzc+1G7CNQOeOfvDeM4oBRyBweptJRSUeS99dbR0loCUwLU87YpSgN8iOTtJuBK4xuhsxFqOTdgrSgGdVwLQQwtewUJNgKstqUMFrgo9k3aKPSZc11nG7YrXVcG9mS+apzUPFZNw5cKY2ljXwuRhH+U5F04VUjrdWI6wfTNB0jRwTxKfxkEqi+8eLOcxcOrFCUv+gfKohXEqBYbFW6DHKUqBTIDrDhOuARPAIo82KVLjveaGSJYY4FpCZcyFI8l/gkauetXhun49RJioDzJvDkQNZnfTS/azmIjlhoh6Ii0rRn3KwwyBa43Alc8DPQY+czXhSqUAU6QKj/kkyBtcESLwfh3NgeuwSbgSlnWBa1uaZoUErnJ+5hp1t1XMuOVNs1I2RbLARj7zZ1zMHHPFr6rAlY3CqJxIsczGTdc74sl1CVzZVEqePRxzTdfSQzt9lMC1ikLZVuDKiSZKAWCLCdeXmtgTpYACV4HcRvWRvzfl+2gKXFPAA+ZOlnH4dBVewUbMyKo8HglcbaxcaeDO1QYCcbjasonA8HJuAElTNs3KgWtdNAJMuBKVF+irjVJc+OIW7t9mwtUW2M0Urz43eXAidDXvnb2EK4Gr6zsChgS4FjJN2dp83tnoNCIsvNjAynUCV73X5BFIqJk5iMVrahKuDwFXUQq4JuEqwDUElQ2ugS9dpUCecDbpW748m0Dx+tPheuRUHafer5B0r2GUAhcb2NsKRVngcRNMNsfMBqZJVPODAOErB1qVAukjlQIC00NgXRKuClx9l55fTbha8p6g8zZM2DQrT7iqU5NjIFqD1MLKW6AU4HndXmgKcKVSgM9nbvKpR1ffoyJuZGSWKgXeV8fY6wSu5k0tf2vqc7iGSO3MKAWGUKll0ogxhSPzw04T3Hi5iRe/Tv/wuxW4Uk+iVQbvOYcrMoxPezj/gTqGxwpvv8N11zhc/TficNXNN91b78UUBsD1HViADX7lYAQGI/CmjMAAuL4pwzh4kcEIDEbgrRqBdxq4CmMy6TKmryTl9lAStQu+pDt6DwRLevCbfr0W4KqqgjzV221EIGlFLv4T+cOGWa12A61OSxafiqJMWa7xikrxJDtoS5Msrd+O40jcpYRqLhs82Z6mBC3j9ZNQUQ5ETb9vOS/TsISwkotz49QUnyxzbUmCThgKmMxXZbmfVaFqr5+zplu7cspcUtlNfuXfL5CWvCJmOifRctAcbgtM1GSZXDM5955PU8pSteuHgkf5fhYQc0wUhvqOA8/z5E+epBUFQA6ApaSUgDqS5iCSRKMmQMq+LUQJ07x0oFoCW0uiEzDbAgSuBrYKwOexmBL9PI/XPfC+OfNqe5/dauQcQpufeRR8zV+D553PCXEMKhbQX2sSmYSBTHchLcB1in3A1czrfcBVf05Og0NrqHH3mnD8X1PCVYGrpGS7x6LpNfHMmg0HHuozZz+O587+dZNs1dJtjrdALmhDG5AC8p/6QHHSQXnaUXCYGIera0lqVpQC6wSuVCJoAkxwsp0DVwjsqh50UDrgwPaVLgr4F6CmwLUlwNXRlCChjTI1M6YGuIvvVL2OLFFnwnPyKBOuDpwK53SGPXG4xsianJOEbgoVZXujH7jmTbhSNiHSCUbgOnrMR2GIUEVdlAJcIyZcI+zcjpDQtcmycWmGptDQ6iZcE5QPFDB+isCVDld97jkuaXSGzRttrF8LEJqEq2iJCdS7bk39/jyVzbRcIsA1QX3KFeBaNA5X0W5wWBIC1xB3LnakDFscqXnC1Ty7WILNmcqE64wkXA1wlYSrSRoSBlMp0E245ve/UGdzZyiwlmsjwDVDTKXAGTaAosPVJFyZDPZssAv90sUm7vUBV3p19f4x6fZAk9fTR4uScC3Q4SpJVE3axi11uC5LwjWDZ4CrgHO5/3qouqtAyICQPlMvw8GTZRw6XYVf5HPaPGsEuKpSYHmh0W2apcCV11M3ENPERpimmDzq4+wH6/BLbASmza3E4RolAlwf3A6Qxkzcc2NR3+z2A9ccHlIpQFgHAa6zx0o48bg6XAPOK5tAjenUUIHrjUDu/Z6jUx2u+4Frz+EaUh1hOT3g+o093KMHlsCVIJOJ6G5a3+yKmqoE3vKE3xw3r2QZh2sd9dEecL1+sYnd7UCTqHKvs4keHy98xmiyXlPQir57wNXD2afqfQ5X1Zj0A1cqBfi6rwSu9NVm3wK4vvlKAb7vsWkWgSubZvF4pUkj7wVRKaTyvpzsA66qFHitCVfzoO6+ZfWaZuXAtY5zTw3vA64lbgwMgGvvM0uuh2EinRv1b0rC9TsDuHJDMgeu+cfoAXD9VuuJwb8fjMBgBN6tIzAAru/WKzM4rsEIDEZARmAAXFmWrelbYRw5YCTsINUReEj410E7aKETBt3O3rm/U8vd1cEpJe2OJwswbdASImGESzrZajMnwlZJfDLJJp3VCXXzMmUCxl6ikNeIwDUHlHwdKheoEmiHgUDh/ANzfhySNs5Lrg0EUVrTK9ftZdSYhDXe0z6dABO5PVyopZC9gvvu+lk7gOfnZoCrIByqAQxwZUkjHbSe6ymMdh24LPuX32v+SKVojCQK0Q4CBHTISgJVE1EsfQ7iUBKvTLWWfQ8FSUYrXCGQcDymIJl69eScBFL3VZnk49SvnnjVYpP+WOEjnhUPazPyudBzumoK+eFNga7fMvENcJWa227SpCvz6KYtFeA9Erhybkonohyk9p9ZF4srWCdw7ULbHFbq93eBK4CnT/8Qnjv/1421Q+chr5GklpHA4YuIOoBOB0sSrqUppoo14crrwWmgTbNihBvq/bQNhKHPdX/C1QDXSUdLrk3SWH5NJ8HuSiQOV6YeBS51qaNCIW2jk8NJTXoTIvL+mzjiKXCtEoBlaKxE2F5MkLZy4EofqMJjptYEjuZJZwMOUwGuGcqjNkaOErhqalWsJq7TTbiqUoCl/PRectzMYPMZIkqBBKUcuI7aBriyzFyB69aNNtYWOgJcmdCW85QNCEJhNgDqu7YWy2GZOuSGRoyaSbhK0yyCHp6LUQps3upg5VIgDc2YapKKbJOalQSvJPESjM56XeBKKMZn1z7guqjAVZtmGTetAM39wFWBKTcV8oSrh2kmXNk0i/exxeZnjlyPVwJXhXI8SFEmBIR2qQLXxyooVAhcVUnBxHfcJKgOsPyyJly9si0J1/x2esXdQCgvlQGp/PzcqbIoBTwmUjmgkqx2EHcsaZhF4BoEqhSwnLSnFCDsZsI1SQTqE7gWSrYASUK3QsEWkPnCFzaxymZqTLiyaRZ5XC4y1xy3ptvFX6GpZQGunouDx4o49nhJlAJMMDqW+02BqzQvo1JAvKaxwMmDx6o4fq6Eck3TpI8GrpkBrj09CidIVxNhWKkCVzbNInCt4vT76qiPsWlWgqWFJq6zadZWR4Aum35JwlWAq2Tk+6C8Ppfe08A1TXF7oYWFSybhaio4RHggHxk04frOA9e4D8jrewQ/FzCBy+fm8JiD00/UMHW4jJj+YD43ZT8pw8piC1e+sYdOi13udSNWCyxU7SOfUbqfe/RzBb3M/Pezhx2cfKKGOhOgAqAz2Wzl+/u1FxtYuBQgCjJp+DZIuKYIolSagZ59so4T55mWdxDyQWDHqq1ppbhzI8SVF3bQekXC9dtxuLJCS59H327CNd9I5ivMzZQGq6nBCAxGYDAC7+gIDIDrOzr8g18+GIHBCHyrERgAV5ZlM7kkuFXL3KUs0HhPU/77UIArm3kFUSDp0ryUfh+w6wOuBIB8jShi87BY0nAsO3Rspi/piCTI4qJDl6Oaeuq/WlqfLaX6lmmyo0JN+f1BGIoPVPCEOWZJlvKHBJz21SILSOD3aQl2XxHZvv+dN22SJKuk5HSRlidWlV1KsbWBvPphn6lCfoDX5G5vIcYTYqbRdSx4NtNVrkBRAmnCZ4JTcd/JzyQCW8OgIzCZHJHkjv/FMlGWyTLhShjguzaK4m9V16WAbuoEPBee6yvU5krOrBK7CY7+5YVe7jyn/NDY63XoAto+N2s+dtJYKb9u5rLlSoHcgWiQ2b5bUFTEhFGJDxtFgXPsNK9LWV3VqnoyT8a+UeBqfj2HQ5r29FKukmAmIJCEqy6+nj71Q3j2nHG4KouUplmw9X6gFoJKAdEH+IB3wEJp2tNO56k28GFSkcC1YYCraDF4PURzoTsEUm4cUSlgozLroDjJ66dAUB2uBK4p9u5EaKxy0yMHrkYpIOlR9UPm80cTrvSSWnI844c9FA/acGsOEGbYu0OHa4y0xfnCVuZslGRL+T+B5j7gylkuzwE9psqoY4Cr3rvSAEwSrlQKRMbhyvtAG1aJUEMFseI4IHCVhOvJsqRlmTi1oMlgNoFS4BoilGNn8ye9HmyEQlDGw82/CE0k8U3gmhG4asJVgGuk9440zTJKgZULmnDlmPCaC94XoKxwmvfz8KyLmdMVlIY8OTcFrppsXL/ewTqBqzTN4vMlB648on6YZg4ys+Q84tTC/BkPM3S4ErhmFhJuNDHhGmTS7Or+9Y6MoevxmI0+RJQHClzpks6Ba7HqqnOW6WQC10Ymx7b8cgsNk77kJpY+y/Wr30cqDteMHmV1uB46VcY8gWuBAFs7z4k/1DhcV7oJV0eUAnINTMI1B650uLJpliRcI85/R7zEaahKAQLXNNIGNXzeEbj23jOYwjd/l6ZZOt9cj0qBIo4z4VpkyTiH/JsnXAW4ppzLLLOPZV4dPMqE66OB67UXGuJwlYQr710JZ/auXw5c9f7nPOAmH4GrLcD11JM1DI2yaVaClWttLDDhutUxpf+5UiDfsvsOA65ZhttXm1i41ES7xd1abSLp8N3uXQNcmwgDNs1iY7V3m8N1AFzlXc7ol94YcNX30tfXNEvnhO6P930aFP+1eW4aZYconFIHx89Wceapijwj46h/K34AXL/VGmvw7wcjMBiBt34EBsD1rR/jwW8YjMBgBN7ACHSBq6ywbOlanDcGUWZnSp27Jen7f5nkdCTJx5hjJmq6fWXXOUgk1GTiJa9WzFfDecCPH/S46GNzK6Ys9jVmMjCKcCA2XY95ZL11tX547U8zymGrFkD+MdNzkjzrKmf13MThymPrRUW5+JYPnky5JgmSmKnWDjpRIAlXglQp2zXALR8jdaMy7ceEpYMkZvOMQL5XFmR5MyemAJkcZCmiKdmWBkj97sGuUsAs5Ax85blos6xQHIKqGiCYyBQaCNSi8zUPTuXpW56+aeSjlLbrBNXR1TSpplZM2ksALSGFKgJyrQHPW32ytvph857sfRAyh7Nc6zHdyqQGgSsdrq5XlJSbpCKF3xKSaYo4CiNJxBDVEutGGb2nkXRTF1esqAlsbc4ikFc1DrZNj6gPl7oCNrsQkJmXshovav/UNcBV5rhZc/QSsH2JU1P6nX9Tt+w2BzrdgKrSW3G5Gqdu3o1cE4Xa6IlnliRMXFJYWlD1g0m96b1hBAj5MZnyeqlWNcA7n+aibeBYmUY+3ekvUSQ9h7xDOGmRRY8q/9vcOJro5vw3Wg2keOb0xwW4ymuZsn1C1tS4V6ULfKr3MvwU/hSVAkwVK+jinCbYZcOj5p0UwabCeG1AYoAqU918+ZAdzS2UZ9Xh2gWuvKZMuAaEpBEaD3TR57jEmASQOgP12WPaSxFcGdUAN1CY5hw95KM0Y8OtK3zcE4drqMCVzyk/RcpnggkZSspVXjrfaGDqUDutl0cdjB4tdBOufG7wvGI2plqOscMkY6i+Ws5RNiiSpGBfwlWA64kSKky4yrFbcAjnrAxbhJrX+ZyxJTkrex3UI5CEM+G+b+6qI5aeUHYRFOB6vo6SANcIiegDqHhQpcDKxTZsOlzZy4hKkrxHmNx3CnVHZj1pmlUeVuAqQNxO5TryuNYEuGp6V2iwUa7Ie4bMk16jRc7/KCK0dTF/Vh2uAlxTCzETrp6DJEywfKmJezc6Aud57ZkOzr94fvQ8cn5PHS3g0OM1FCuuUQpksLwMEYHrtR5w1aZZ+tyT51j31fR6Ejr3A9d5JlxPVuAWNBmab3BFAROuLaws7CHsmAQo/eTipuYk47mw31SGA4cLOPNMBX4JohQgRC/4TPCmuPClTTy4HWmzR5acS/o5B6x53FzFsBxvacrTBa4lHH+iJEqBDsfHclDyHbT3Iixc3sMKm2axEZoBatr4zZFrz80plgzPEbg+Vka5ZkmKju8N3KQKmjGuXmjgrmgJtGKA96y82+ebUDm0NteVz186QbsJ1yerqI8W0GhEWFno4NqlJnZy4MpdRNF05I3L8tlr3lcyWxKuTIEemPdx9qkqamyaJc8s0xCtz+H6sFKA1zFvBBnGQHXUOFxn6HBlWjBvmkWHa940i15bjlcP6u//JKPHqEUtibz+yJiHJ/6zEQyP+3LuVGUUCrqhePsKlQJNtNqhPC5EKWCAK8+BTbM4R8amfUkDP9w0i+N+80oTN15qobnHRL5uKGmCtO/hbzb+ekqBSPQuh04M4dxTdVRqQIeqj0yT1dzYWXyJDtdXAa7SvPHNSbjK9TL+dtkgCfmeC0wfdnDqiRpq+xKu3BBIcO1FguqOPFdk7pq9YQXVfK9P0WlnmDtRxrkP1jAkzdT0M49HNRFcLL60h5e+vo1YmtG9ctx6yh1+zlLY/LqUAu1Inu1yXzzcNCvLMDHj45w4XNUZzKlOp3zcSXHryh5eurAjmyTFIit6bEkUi46HY5+/J3+7wHXPOFyNj1tO73UDV843Pm/zD0HmM3veY9Bs//Ie2A9cqwpc+XmhbydrkHB9AwuwwY8ORmAwAm/KCAyA65syjIMXGYzAYATeqhG4d/++sjciNLol7wFZQx2AXJznqR4pDewDmv3Hw9JBeAnsiRTZsEgMpbOx4iULVtsGVjNke2YhwQSYoVviQmTjJcLUEmDNWMgqOeUy1JULXabw1hxkq7roT30m0kyEicdp8ojyujkvY/cvNjLxXFgzNpJhosHUpCJ1dZV1AKw7QFMhUqvTwW6rIalOJi53N+9hb3cFjeY9vHzzMl66fgWNdluaVLALd5zE8qFUEpmWi3J1DGOTc7AcH3fuLeL+6i3xHNZrB1At11AtOBit2pgYslByA0SdBoI2y3VjRDE7TJMp87wJZHWU6Tss2B4qpYI0nFnf28TdtVVZiFtOGRFccZ5SNSCrShTk471nu7DsCHHSEk+sJys6G+3UR2BVwBpuQlrH9zE2OoFadRidoI2tzVW0mg0ZZ34wlyYgQSg+WpYFEoX6rgPP4SKZHkkbBb+AAmEnrzrhQdRBlkUo+sBwuYCJcgnTI6M4NHcEh4+fRm1yApmTIu40EW6vYW/jAe6vPUBjaxdBM8JukOJ+K8Dd3T00mk0BAwTW5ZKPiaECDk9UMVUroOJ4KBZrGBo/gLGZGQyNT6BUq8IrFSTxaktzLo5JX+mzAcaCZGSuqFtPgQOhBxfLVCLkcMR8jwAbLrzzP+re5UKRzsaUTb7YyCwKETGly/klo2UjkYSppoaDThG7G3MIG8dhWUXYLj2AeYutHsm1Em105dUzuEMZUuo1TTknQ8wEktFWirhlSvENHBEoZoCe6hYsuPUU3ig9qer2lc0Bk64OVvk6icDSQqmEYrFigKa+Tg5cmU4V365ESXk+DwNXvTf5uoRlBK7hpnomeR7atI3gx4CduB+4OnDpcDWNzCQlGyTSeGvvAVfjdLjysaSL1zwJrEoB+lvNM0tApJZLCnA96MCtadM+Ba6RAFeH4MtTvaRh013yni/YOSXo6mQClZB09AibZkk0VM6/m3BdiQxwTRS4snxWH6BKcMSzrAnXMQNcpQET8ZxvgOsNA1wJrR1X4GBuIRV4m8NgA4Rz4GrZMWrTLmbO1VCs5sBVYTCHakscrto0Szyd5rDk1QW46hwfmfEwfbasCVdzD/O8k4Ap0jYeLBKS7Aeuiuh66cX8PYGvp8DVwfxZ3wBXgh4bsU2XqYM0TLB0qYF7N4I+4KqvqODLNsA1xdRRH4foqK16utnFZ6NnEq7XOlh6uYVmmIHAVQAOH8b5JmDfGxXfy3i/drip6FmYP1VS4Fpk0yzxYcj8ZrmzANdrDYQdHi8huLSYNxCdECWTxO6Bw0WcfqYMr0jgyvc8AlcXWZzgwpeYcI3lfZVzQkp4bcI8EeSadHB+nbm5xzB0nnAlcM0TrhxlB6VCDlx3sbJIWPrNgCsk4XrifAXlugGulg3PcxA2YyxcaODOjba87xIsScLV6FnkCvSlhPm2T1/wPqXAkxXUR4sCXJcXAly/1OgDrubc9gFXswEkL67Atdc0i8DVl2drDlxp4Vm7E+LqpQYeBVxlMzRLESSQn33smbo0qBLgyr0gqjpSYFmAaxOtxpsHXHkv3hKHaxPNFoGrKkwIxeVzSEbgmkhaeXTaw+knc+DK95kMfoGbXG81cGXTrEcoBd5i4MrTn3kkcNVqGAWubdM0670OXD19tFuWbP72gOuuNNt7e4Dr61cKiGuae69SiaEbZd1mqeYjuvivvwlwlSe1ga4D4PpWrc4GrzsYgcEIvNYRGADX1zpSg+8bjMBgBN6REZDdd4IUAqkQSFeAbFebKAs8oVtUFk79kVM91DxDx8W85SWwphKko56U6XIv32bpLRfkTRsZocmOJikzdvHm6pewlZyE/ILAtWzBOghkNaZX9Xs1rpTCoh/sgYP0vkY3paO5lEDpB0YBfUJgNaWpAdFEkkZMPWLeQjLKfIEmcqX0mefVsYF1W44tbEdottuSZI3iGK29Xexs3kUQrKLZuouvXX4eL7x8AWFCQOYjSRyE7DqfxoiTCJnlYWR8FpPTRwTKXlu8jI2te6iU6xgZmkXZL2OolGF6zMaBYRtu0sLO5ia2dxpoRzw2AlxPGs4kWYQMkThLow57vDiolIoolx00gwY2dnbQjjMEqYt2wjMlP3UF1rBknWXiRZeuU6YvIvhOJt5TNu1aDz08aHtoxYQg9P15GBmdwFB9DFEYYGPjHvZ2drVxEsGNRRhAAB0hDgOpQZdkrklj+iUftUoVHpN9Qg2oYeDP8PcmGC75mBut48TMQRw/ehIzR4+iODaB0ErQ2dtCurmGrLGD7d1dLN1fx/K9+7i3tYeNFsFrJPCe0M/O2CzLwfRYBcdmapiqeijBR7lcx+jMQYzNzqE2OoZSjYkzAleWuhO49jqxMaEp1940/FLemqfXFD5J0iyNVKUgSbleVk5VEtpULI4NbGfZHRfYEaF5jJBqBCahBWZ50pk9Jehytdw8DEvYXT+M5tZpcJfB9UNJPEsi0qQPBWoSuHoW/CHAG8mQ+jlw1apuAtdwPUPSVHbDhb/cG7m7Vv5qmpYNJfAnXDg+7zlNm9psdEVo8QAI12JpJMVSfpIhY68QAEolgAJNuiRtEATLhOOxHbBQnqE7lxsW3CRgWk4Xn807McJN3QNgupbXT29WbTrHjQTPt03CtR+4ciMhE4frHoErN1kyqiiIzY1sOd8M0jZceu+TS8qzRJsAjR/yFLgy4Rpl2BXgSqVA7nDtAdduk7SuyoHAkK+nKel27D4fAAAgAElEQVTKiI1R43CVBHgXuKbYWskTrgpclfr1gCvhCu/Q/cBVk+m8vomTYft6Bxssr0957PI0FuAv21aygcXbsJd8y4GrTeA65WH6fBXFKhUHzMRy/OgDIHANesDVJXA142VUIXS4Ek7uB66mMVQXuLawyqZZ3YSrUmrd29LX636ZZGkUMQXq4NCZXsKVWzXicOU5dxIsX9aUJRusPZxwlQZQITfikj7gWpDNnxy4MuG6IcC1iQaBa9mVhKtEC8291H9o+laSIeA5e8DcyZKUx1MBwOdsL+GqwPWOAa6SxKcqIk/1SsJVPbOTh32ceroiyU+W3efAlRswF5/fwoOlSJQC1JwwoQ0rlueKbhTwKvP3avNBAeCRJU2zDh7VhKtNh2uH9x2Bq2sSrt8auPL+YcL1xGPVfcCVIDJoJli4sIc7NzpdpYAk6KWplXlv73qhNUnOygOmDwmWD52q4fS3BVxzXTUbIKpLd2q+gLMfIHB1TZMzbbzG1PPaXQLX5jcFrpJwHSvg8adrGJ/y5Tryo4Tvq2t6+XoLC19vovkmA1c2zbr6COAq1QOix+GmnQLXU98twDXSDboBcH13A9cw0ER1v1JgAFzfkeXX4JcORmAwAm/SCAyA65s0kIOXGYzAYATemhHoAleuuEIL6TKAPS3Xz5goI98gXzAV6I86Ckm40nFH4DrmCnCVgnABrjDAFbC2DaSVhb8SW8m9yUIzBcqAfdBCVucylLlAJvFMSXxsgOs9UwnPhGsecFWMa6Sb6v9TzUECsJGJ78Kes5GMskQ3k9SuQjcbYGOWdSB+EKO900KUhYitDM1mG9vbGwg6WwB2sbZxE1/8+udw7ebLAvEI0tptlvMxyRiDuRq/VMb4zBHURmZw5/493Fi8jDDYxXB9EiP1aVQKBYyUU4wNR6g5bSSNJrY229hudtBm8bDU1an/LybwY8qPAJAOQJYzeg6KRUd+V7PTQTOIJOXakapjB17RF+gbBEwQWQLHfOkanaFQ8FGvVlDwfewGCdaaTHppeSH/4/klFAs1AXCt5jaCoK3uWGoiEGu4i6muOEBKAky3pKSMEkm3VspFZn7Fd0vYSp8gF59l28b0UBEnZiZw+uhhzB0+jNrENLyhEbkubtiB1dxGZ3MDiyt3cfn6Ldy8fw+bjQBhSneih0KB0JQp24iMDzOjZRyfrmKi4qFoF1CtjmLi4DxGp2dQGR6BXyrBL1IvQEjH8mxeL0JERzcR8gh0Torkvw1YFY0E5xwHNdcDGPDar5HI2GSECVcqJzTdypJy6g/CMEIQdgTApomLxHIFuILlrC7Tf0XsbR5Dc/MMYJXh+YHcL1LOamr5JfCaugIvC8OJAa7q7hRYSjVBJ0O4mSJpKbxjAlV+vAtcTZk/m5MMp3DHCTVNcyveo4b3dFZThOspXJvJP22WxHtPgTr1DOa+JXDl+CV8XRuZD/iTFipd4GoSsKIUyNBciRFIwlWTut0NFEm49oBr9aCLIptmSVmz+oYJaQnl8qZZ/cBVG50zfa/lovJ3rdGXsl9xuNoQh2vpoAWnbkvSfZel/7fYNIsJH4VufZXTuolkQCJfvx+41kYcjB7x4Q2bBnIZuTQBpwLXLYI1KgV4Dtx40KeXpuhjgrgUlUkmXIvSgIvHLjC8wLmRYed6B2vXWgJp2EhLTMsGuOZgTmGOnns34WpFqE/5mHqsihITrjGT2cbhSqXALQLXljxjeQ1EKWCem7K5wHsVCUZnfEyfKaMoSoE8zNlLuK4uMjGnzbgE5srjVg6mC13lWS/3DH2m6mydO+Ni1igFYo6C5ShwDagUaODedXpEqZPQcnszA+Q1WaKcRvFDwDVPuGbSNIsO16WXWmgEKfySC1ozmHAVJYLRsOTvWfJ4laZZGXewesCVCVdurhg9bdSxcPflPOGqugMFrvqexWebAtcMk4d8nHqmJMoEcbhm2txKmmY9v4nVZQJXJm9VidEDrhJ3NW+C+nzhc4c6DD63Zo+WTNOsTErG3W8KXDns+oadKwX4dk7gevLxKkp1IAgJdplwtRESuL7QxN3Ftlx/JngfCVz18spRMrFJZ7AoBU5Wvz3galLdHGimW/lneh9wzVU2BrjeCyVFurEaw3PV/SvPJbNBJr7aGKiNFfHY09UecOWt7Tvynrl8481XCvCevn21jasXGybhqs8CQnG9R1Pd+DDA9Z1JuL4DSoHvWuD6sFLg7QSu365SQD3m+R7o6wWuA6XAW7MeG7zqYAQGI/DtjcAAuH574zb4qcEIDEbgbRoB6VgroMYBAgArQLrXq3iUNXAiHPCVRgFR+Wk3YiZcCVyzEab5bHU5CnS1+oCrJk9TljJJhbfmfJiQ5cKPCVcFribhKiTFLML5Yf6Bjey+aWzlG8WBpL4UQHU7IucpHUa8CFypFJh3kBK4ZuzsrakdcZoGFuL7MZq3mohagZSadpIIu3sNtFtNOE6EJNnEwo2v4fmvfQ5rm3dRLBUQxg62tgM0GwGIcb2iI+nK8QOHkVglXF+6hbv3bsC1UgzVJjBUHcNQ0cNIKUDZ24Ed7aGz28HeboZGlKCFEKEVw6FrUcwAGawCpXMsL1YI4tOF6aaIkhC7zQ6aYaxuuZieVAeZ7yKyPHRiD1HsybWhYTWxUviFAkrlmsDHgPqChA01CpLG47Vw3SIcy5dkZhDsIWXjFbpg7RRJ3EYcRQq4BKqyawIbdqlf1fN8VEsVeNJQoYOA0DVKJJU6USrg+MQIzswfwPz8HCbmDmFoahqV4TEUvQK8pIPW+h1cW3gJX7p4BTdWVtFudxAQhttFFEplgcxhHIjqwcpizAyXcXaqitlqEcVCBdWRSUzOHsLY9AzKQ0PwCiV4BTpdPTkHps40AmqAk0oeFRjlcyVPNkrytdfYpue0VUdurhSQBQfTrtJULRHYKh7akOlWTbiGomFgqs/R1LedIHUShJGHxvZRtLYeB6wqPD+Ue0XcrxICFfIKJAohC4SlIxDAyeSfJFgFuKaINplwNYoA8X+YhKtJWMo8N8DVG2PClZeQ9ychKIFgguCBhXAzgW0n4j7VhLq5NwVa6e9M+e8l4aq3JY+nMO2gcoAwSTdOBNIy4RpkaN8hcE3l70xtCmQkqzNKASYbpWnWQQelHLgKUKYH1kIapNhbCdFc0xJsVQqo41GVAnwAKbTKHM0hUwFA2MVxmzjsozRrw67ZUsLbWEmwczNF2jJwj5BPGlDps0iSq8ZbK6zUKAX4+6p0uB7x4Q4zVR+rGYHANc6wvRJr06wwMcCVV0c3HGScpCt4IsB1/HhJgKvCSQJXKgssbC92sHG1jSjVknJVCmTS5Zs0TK5j7iY1yX72kKP/tzbtYOahhCvhKt2hm7c64nDlteE14rhpfzQ9XwWumXG4lhS49qrnEQcJNq61pWmWgEpxuObHrwWp+xKuBuZyw4eu4vmzbJrFzSAbTLgyravANZWE671rTIIrcFWHK+89bTrGlDST9VQKHH68hkIlVwokkgxW4BpI06xmh35RQgTeNz3HYH/aO++qvh+4VuCLUkA37KRpligF2lhZaCLssEKC1FEVOTpuOs84jpOHPJx+ugq3lCEyza0kXRnT4bqNB7e5AaWuSS3hVVVJ95kkUWmTcJX3QY4PG14RuJbldZlwVaWAi3ZDHa4EiRl9r9R1iNWBlR3U3DDB23O4nqDDtQ6EIZuNOUYpQOCaKwXU4Sp98eT9XK9mlu9EmH3MNNLX9UrAoZNMuFalCz2bZi0vtEQpsLsVKhg1myu96gFVheSpaI5hnnCdPsSEa00SrvTocmx4DZMQWLsXSGOqjQcJPE9fV5rNGd2GwHMC19ECHnumJm7NKOZzmmX7mnClw/XKC3vS3Z3zXx2u+4zI5pPWa3O4+gWt+lGlQAutloh7jVKAx6e+bjabY9CaGxlnjMOVH3H4fkGlAOfHN3O4qu87337gvW/LhifVQQ87XAN+BoAtjl8rTXDjZTpcuUGS6DNTHpGaPuX9+mY5XPP7KX+GcmOYX9OHbZx8oibzg88vHje96+pwbWDhUmCUAuqwzwuZ3gqHq9z/0qhSHf4Hj5Vw8okKSnWOgya62WiPe8iLL7dx48oegk4kG4vqHTdNRtn7kBsi+xyub61SwLJYdWIjaqe4cyPElRd20HqFw/X1KwU04fp6HK42jp+t48xT5W7TLL2ddYYOlAJv02Jt8GsGIzAYgVcdgQFwHUyOwQgMRuBdPQJvPXAF0HKQUQVApYDqGEUrIMDBlMomXMwLcAVSAa7sCp13dU5hsfHIfQfZPYU2acFoAwwskdyWrCnMJ3jJyCZAQIerA2veRjrKxktUHRA46Z+kAzRutdC4tYeixUQhsN1oYK/Vhl/0UCqm2Fi7iq999TO4fOVrCOMWisUS9top7m000Gi14LlAvV7H8OgsCrUJbLZaWLx9E43tTVTLZdRqwyiXSxguxKg5u3DjXQSdFnZbCZptAtQEsZXKH5eNdFhC73rwy0UUCgX4ticNI4q+uil3mg2sbu5gpx2JPoAATEqtbRstt4BOUmAvHSnpT+wYftHCeL2Kkl/BegO4vxsjymwUi0VJgpZKNdRr4wLdt3c2sLe3JsCVH/bTNEYoaU1CViUxTOxpjTPzwinKlRpG6pPwnBLCoIMwbCKLGijbMWaYbj0whtnJScwcOoKZ4+cwNXcYw0N1RK0GHixfx8sXv4SXrryIpQdtbLRjhAl9opYcb61Ug2u72GntYnVvE6kV4tBYBU9OjeHQCBsF1VAbn8LkwXmMTEyhWB+G6xdgux4814fjsIGZLl4NMunm8pSGadOpfrCqC1MznfLUI5uDUSPAMSXp4pcAV024CnCNImlaFIUdga1BJxYgQN+vQCqHWeIQnY6L3a0jCJrnYDlDcNykpzjIGxrJ8LIU2YJH4DpMjQahCheBxHkm4boFpM2uEFl9zP0OV0lMAt5QCm9MYRdfQ8Aum1ClKcJVB/EmXzMB7Qu8NyVF261g5z1HEEvYyeSYpmr4vf4BW4ArX5egTha4kk4FmncThJtMfRLuEhoSehNycuEKcVuyYVHloIXyuKOKA4IGA1yzTobWcoTmKtPUlpadC6DqBzgGnvCgJJVKhyudsUy4+ijP2nBqFrIwEx/szi0mgpnU1FS+XGuBSjKi8ncZQynxVv0qnzeVUQdjR4twh3SByx/igpzPrS1xuMYCEQVuCFiTV1LPtJS4pygf8DB2sizwNlda2IQkAlwDbFzt0HwAhw3lTOZammblgEj0KUyJ8jy1o71jZahPOZg6V0G5xpRlDObtCYPZDHDrVoiVS/uBq/j5BDDTzZkrBVxMny2iQOAqq2nd6mLKmCnS9cUAYZgDVwX+eYVBN5cqkEgbQKlSwMahMz6mj3kKNSWNrEoBlt8vX27i7jU+W2x4vm4MKKRTdUYc8DwTzBzzMf9YFYWSq+lzKnAIu9spVheZcG2i3U4EsgnU7G6YaPI73ynUa6oNjQj0D54qYu4U/at8zmkzJc4DOlyXrzRx51oLUScT2Mc0mGg1TEMxqiaYYJw67OO0KAWAgEJRk0Ql9L/0hRy4Gi8vNwlNZUA/cNVGWrL3IU3Y6Lg9eKyI409U4BQzEKgRuDI5296Lce1FNs3KHa5syJgnvVWnE0axnN/s0QpOnGfTLPpSReYMz3MRNoxSYNEoBUx5sagODOjLr22u/SFwDZlwLQPzJ6o49WQFQ2MFNBsJlgS4Uo/TkbEidO3WEcgFNfdonh43wJVwdGrew5n311AfZXMk3egS6E3gereDhYt0uBK4KoiWjVWBrjpm9J7XRn2cf6aKiRkPEdU3mSUOV2pZlq61cOUbu2g1mJIl9O5/sucfzXoAVja9RCXz6k2z+GCgUmDhEoErBb2mRBvcKFEVCPULAlynFbhOTJcE8OXAdb/D1SRkHb0z8zF4PcCV51xmJcg+4BqL6uXtAq78LMIvKgUGwPWNO1xfG3D9dhOuA+D6rl6YDQ5uMAKDEXhdIzAArq9ruAbfPBiBwQi83SPwdgFX3AeyHQM4pGmWaZDDLJj4QS1kZQvOHCThmisFCF8kEUTgeo/gVpvyZF43xmrQmDY90jSYEhMBKB2CIQJXqwtciTNMn3C0dyJsXt9Bsh6hYtMRGGNzbw+p42L8wAgcu4Frl/8cX/3SH+H2yiJSK4Jtu9hupVjda6GdtFEp+hitjaNSnkJgF3F3ewN37q5IifFwfRiVehXFYoqq00A53kLWako6dTtI0YpCTcDZhAWuJggJhW0XhUIJZfnjoeK7qNFR6DtY39nGrbv3sbnXRpw5Aqg8yhIyB3tZCUHiI4tZ3t5G6sQYHyngzOQIxsolLG3HeHk9xXboiT+TSQ7PG8Lo8Cx838f2zir2GqtCw7jI16RmYGAr4WKMjCtJKf3WVGS5XEa9MgHPqshi0UGAgtVEzYkwVnUxNT6G+dmDOHHuSRw8dha1oRFE7RB3bl3Di5e+iKWbL2Nvr4lGp4CtMEUrZlQMGCpUMexXkUUWHuxs4n5jHZYb4fjUEJ46OI1DoyOoDg1hdGoGk/OHUBk7AK9Uhe0WdCzNH+3Mbkys3Tbcfc5Tga75Qru3IOcU7faOEfoWibeVMJrgXsAOAU7IdGOkSVd+D1O+nY5AIEIFNleThjwutREx2h0P2xvz6DROw/Yn4DJpSdoijkhNuRJn2TEb7VhwhhM4I3T0aqpT75wMaZgh3LGQNPjzBFHGbywJWP1egkoCT28oQ3GM0JK/w0bCDY8cuN63kWzyEFUpwA0RfrlMaXYb5TFFSvBqEq4Eg0y4TlqSTpVebSZ0zrLzNACa99g0KxZ1gSgFBBabhCu/PbI04TproTTOlCPTntqkisAoawGd5RjtVaYCFRwLrM0hqSS3FJY4PHaBiEzP8flA4FpAddqCX7MFZjWWIwGuUUsTsbaniVb1rfL/2ABOzz0HrlRc83iYSh07WoA/7Mhc4UEwGciE69ZyoMC1ow3KxCWr9FnS++zdx3u0fMDB+ImKwFv6rWWmESJxE2UxxPrVGDEBOSGJDKbZNGJC2swNafzElCphKdOQdob6AcLSEsp1Kg5ixNxB4DM2trG9FGJJlALGpZs7XLvOUD3XkVm+RgGFIeo7coBnIW7HWCNwvcmNBHm8mkp4zbbK/zel+vwl8qMEtaIrsTF/uojpY75s+vDcOHSuxxL1GMuX27h3XYEr7wEpcTXEm/g/B67TRz3Mna+gWHaQ0h8st5MtMPTB7RZuv7iHoJGiUKTDWrvIm304Q9N7gJ4Dx/QhXGD2dAEHT5cF+hNOS67btqRqYOlKU9KRScAGTMaZzHtOlAkEtPwDTM97OP0Mm/Rl0lSKCd5S0RU/8eW/3MLqrRBxol5e3ltMJCswzJtmpUalwESwajaY5Jw5WsTx9xG4Qo6H51v0bTR3tNP73ZtMzuqYEajJNZO0NmE3308szBwt4/j5Eko1S9PJjiNuUwLXqy/s4a4A18ykb80jPk+QCzo3zShTvZ5UAPhlum/LOPW+CoZH+4FrEzubTLhCoKvMA5MGztOyTKbmc4v3KFOuU3MezkhalsBVn388HyYSV1fakiLdWk0E0kvSWDZE9DMBHdcEs5Jwfa6GsRkLkWxE0OHqwk5tgcEvf2MH7WYs0JbP074G6+bj1msHrnnCVRyuBrhKAyJpuKbAVZpmidsdGJ3yXhW4Ll5p4sZLLbT23jhwfXTC9e0Hrjz92QFwfVOaZg2A69u9Ghr8vsEIDEbgvToCA+D6Xr1yg+MejMB3yQi8PcDVBh5YyLYNFBXgqoscSUqxyVLIGJkN62CKrE6fniAnkzVklMWC9cBGyoSrAFdzgWT1JLkvTYcwuWoaaLH0l8oAghwcsoFRBbnaS5idplPsrrWwc3MXzp4Fq5Oi3W4jzDLUx0YxNlnH3vYSLnz5j/Hypc+LTiBMAknRbLcITNlm3UK1XEC9NIKCP4FGbGN54wHur96XBd/o8DBq1QLKXgdl7MGLduV37HVCNCMuzBTgEbBani+JFLIwwk6CMc9xUC0VMVQuoVb2ZMG809oT4Lq21QAr5dgIiboBagR2OhW0Io/BXjTSAJ0kxEjJx9nJURwYLmEriLC8m6GVegInooDJNSZ5x1AsFBCEO4jCBthnzLYdBJ0AnXbH+Dy5mI0EECtXInRsyzW04cNOPPi2i3LFQrWYoGZnGKmUcHT+EM6fP4fDJ0/CLVexudXEyu3bWL2zgizYQ9Hz0WmGuL26iXu72wipaHA8VAoVlLwSWu0AD9Y3sd3eQbmQ4PjUMN538ADmx8dRHR2XdOvkoXmUhsZh+2XYDs+N3kQugrVkm25DwhJNM5o5wxQnF8tmoS+wU9JNOjNz8saZJTIF42olEGfyjt8bRyGiiGXRvI7akZ6gu9Nuot2JJbHG5kFSyOpqyXk7KGJjdQbNndNwChMoFAi9Iikz5XGqqtOGkzp6fMMpnOEecBX/sABXINw2wFW8Hlo5Stgi9wA9q4QcTKLWMxTHbdiiFNCUJKETk2LRqoNknQ29CDoJI5Vo8q5ikzFNVRqfI2tA2fE+s+H4GQqTjvhXBbgygSndjyH3c/NuimBLO2ULcDLpXFIJeRLEljQsKs9YKI6b+5TAVRpPWcjaGYLlGJ3VRIApdR/Un2gWUceJwJVlnwSuch1TBa5sMDZ2uID6NBOuJDgZGisxdm+mCFqabrWYLJZT1YHja+ddm3ntOaSEYISzhKSjRwrwhlgaSxaqJacsyd9aCbB9O0LaMamhPA3JsSPTZbow6wHX6qgH26TD9Zxs7EjCNUaYseO1Jvly4JoRuMoE1NcxshbRVYiyZNLFFIHrEIFrpMCVjc4SGztLEZYvtDSR62k6ugtJxZ2twHV01sOBMz6Kw67c6wLLmDTsGOC6SOAq0m1VyuYNlliFIIemzZ/U95shCRW4zp0pCjz0ixxL1RkQrhIKErjev26UAm4q80RgqcBDB9x34bNxygDXAoErgbQ0vrOl3P/BUhtLLzYQNBIUimwKKFIC826Qh1vNjcGJw3tWgGuG2TPFfcBVtuoIXDsJbl9tYulaRzY1fE+fydLoLU/fErgmwCyVAs/U4JZSAa6c/AWfWgvgpc9rwpVgnN5bi97xLnDlIOrGIH3CkjbuA66zR4s49r4ynIItyVkCPSZcW7uxlNnfI3Dlfch7XZLner04fjw/bnrMUEtwvoRK3UIQSt27HFtnL8aCANdAXkN1B/3AVZ+P3KTifS4l2QHfX1JJuB4kcH1/BcMjBbTyhOvFBna2mCIlcDWe9W71gNFr5M9d6D0qwPWgq8B13H8kcL16oYmttTzhKner0U7oPUjPb220iMeeqxjgquNYkPJ6R3QHL31jF+1mJO+tPNdXAlez6WJuMT7bXy3hSuD6cMKV95Q0ITLbuAK9DXAdM8B1fLooCVdu1lApwIRrD7jqz8v8zxO8r1Mp8OiE69urFOC1EOB6hEqB+kApUPRkvkmfBJGk8PmXf65V1QHnWRDR2Z/h7JN1nDhfh0+FEjfhB0qB75JV2OA0ByMwGIE3OgID4PpGR3Dw84MRGIzAWzoCbxy4EkxYr+pwFW7QsoH7lkm4alJOO28rKGXtXUb/V9mGNZchqyUSXMsBjaRZmHB94AhwlcpkJvWMjkDTsuoilMZIiqOQZhEshiWZdjnkIBvJUYVG+Ljob6w3Ed2LYe1ZaKzvoNlsoFApYXzmAIplF7cXX8QLz/8R7q5cRqOzjSgN0Ao62NxpY5fdoz0H1UoBQ7VRlMqT2AktLN69i7tr9yW1Oj40hPGSjSGnhSKaiNMAO+02dlsdJFz4i28wFa+t5XnwXUf+8AwIOnl9SoUKhiolVEoeyiUHQdzB3c1NrG80pPS2WFJP6V7bxXpQRDviojJGakdSBupbPibrQ6gUy9jqxNhic5+Cj1LFE3gUxx4K3pAs2pvtTcRRE77nwnVcBCFL4zsK0ziqCRtoaVJJutrbkcKIzBHvXpok8L0YNT/BgbKHE/MzeOLsWcwdPALLrWCj0cD65hparW3UPBcjtRFkHQvLK/dw9c4tbDa3RKdQKpbheWUqeLHZaGBnewdJ3MFYxcWJySGcmZ3EgfExDI9PYfrwUYzPzcGv1WG7JU232o400JFjNpDJ8BYpx87djnIeGsfqagV6JcmqtJA8L0kL52lGj6mWFsdRgCgKEURs/JMIiM4igtgInaCBZieQVGCcuAKkHAJNP0Un9LCxOoudjXOw3QkUi8SrkaRcBSeYdJhN4MqE61DyEHBVj2EaWAh3bC2RZ+JWtBq8Lgo4eG05P2wvgz8EFMcISTXNyW7xLP2nVy9atZFu0L+aCIjKxF2nIE7GRvizNrqTpmOEXmR6BK4HHBQmbbh0wkn1u/Gvhhbad1N0tljezoZN2uRKgJxJG2vC1UJp1kFp3IHDTRQmMKUxExOuKTrLEYK11DxjeO+b0m7jI+RBKYBT4EogJwlXPxWlQH3GhVO1RV/QpFLgZoKgRdhMtzNVDuq0lS+BuZqcl9JgAldCEgGurjhc/SFH3X8cKtcRuMOE6zZdnUy4OlQE8Bi1CRPHivc4r1dp0sX4SSZcmR1WB7KmejPsLEbYuBohTm04rmy3iLKDc5dnJoiTEFySzCJ/UOCKDEOTNg6cLaLEY2PzNpJAk3Dduh1i5SKb3PFZJTeEACdNzHITQRnWyIyLqTMFAa6qFNBmZHGQSsJ1bTEUuAXOYa2bNu9LfYlSef7yddk0S5Ogc2dKmGEyuMj7QBt2KXBNsfxSB/evK9QUJQWVApI0NqX98jyJMHW0gLnHKqoUyJ89knAlcG1h6aUGgj1ocz1Hr2EOzrUHnQJkmcZ5wtXLMHNagSvnIMdBTLl9Cddlpm8DBa6iO+5LuPI6MeE6c8jFmafrcIuplPJnlivO6SzKcPkvd7C6FCKJHNkk5GYHn8tyHN2EqzrU5Vrwfo0IBQlLNUeiY00AACAASURBVOFqF1VVwMoHAtfmboxrl1qacKXvW20l3XuUm0ps5Mb7bOZIGcceL6IsCVeemyZcO/TAfoPAVRscMvkpwLV7TfMtDX1/Jrhk4pTXzCunmDtV1YTrSAGNZoylhTauX2xgdzOGT+BKKCkbXPo6vEel2V9fQ7oecM0Trmz4qD9DiMzk6upKBwsXGth8CLhyjkkiPckQhRbqknAlcPUQ0aktCVcCVxtL15p4+et76DRimWPamd080/Z9snptDtdCH3C9eqmJVosiZW5OcvNDqw947pz/TLgKcH2yjoeBK8c9d7i29vq6xguQ1y3k16oUYFM1jnGhQFVJgsWXeg5Xvucw1dt1uDIdL05pG8NjDk4/UcPU4TLihE0g1anK9/eVRaoY9tBpUalh3g/MpoNUGxi439UfEMp/U+DKygDqMNThSm2Hy2MbOFzfIeBqmmbm8hvzPi/PV1O7II5vfqZJHRw/W8WZp6rG4api54HD9S1dmg1efDACgxF4HSMwAK6vY7AG3zoYgcEIvP0j8E4AV4EBknB9fcCVTbNwn4CCwNWMVbdzvC6zudKUfJh0+Fbg6nIhPmcjGdWyYXHDcoHANOJOAqwB4VoHm6ubAtDqI8MYOzCGMGnjxQvP4+LX/hjbm4vI7FBITKvdxoONXWzsNuVYapUyJkYPoFKbwkYrxdWVZdzf2hCX6PhQFdOFBOPWLly0sBdFWOvEaLYDSUPS2crjkTJuj54+H5WCL+X6zVZDOt4XvQqKThG+n6FcdgAvwebOLtY2mrLAK3lsdpVhreliLSshTGzUshDjxUASocOVGmYmjyPCGL5ycxUv3bsDy08wMlpFqVyF7w+jXBoRWLOxdQ/t9o4x4bLje4SENEIaCMWIQibSNAHFVCPLfEulIlynJInKVqeJJGpg2ItwdqaOp86dxpGDR5HGZWztxGhFCcrDHg5MVFAve+hst3Dr2m1cX1zCnd11BEmIkkewXJUGYOudNjZ3dxAEARW/0ijr1PQYjs2M4f9n781+JDvPNL8nzhp7RGbkvtROVhV3auketWcAG9N2w2jMjS8MGDB87X/I8JUN3xgwfGHDGNjGwO7N0y31NCRSFFnF2pesyso9M/azn2M87/udzKziJkqkRLKjoJIoVmVkxBfnnMjz+5739/R6Pcwtb2Dl4hX01tfgNluA40nC1bFtvQHmTQPHtyUWqhCSzlWCCQH+codcJqfOXK78OimKMpDFRNsEXEmpE0PXkm5lMVaqyVg+LqFLRvgSYhyNEYX0vjLtR/BIuJKBweiT44voH72DAovw/BQOUgESmtLW52RlBDUErky4cgT+zJMqcJEJVwLXCcEeAZ9JhguXVFerlDc5Ofx2AV+Aq8SokPEckiRrjngPyI4JlTT5pw5XhY6lUqDspxKYy7FujqhLwrUiKVcpypG/XxZeEbgWiKgUYFq6TLgyzWcAEzvtOM5dW7MEuNLRyPeJvwUGTzNRCghwzbkhQRirpUq6RFwv/b50uzKNK7CPGgevwMJlJlxtSbh+EXBVwm3S9oQNAokUmvB7Siq6YhKuBIcdujsJPs8Srv3nMfpbKfKAlx+mGfk1xnPMx+Y/EriKUoAOV3pSFbha9PJSb/0owvE9dStTVaCJSlbe8T09A65nSgG+TgnYo71sacK1rcA1JbjnNTapSPJ2+5NQvr84ck1K84uBq7mwCi2mRzXDwf0AB49jVQpItP2sKktswqbgy5BEOb7SpED2KnA9VQoQ7lTw7PZUS7NiQj8CV6OckQgt0/cm4XrVw+abDfj1c8CVZTJhhv2tAE+ZcB0WohSQ6Qf9JDABUv6ToToSIzVKgZeAK0uuNMXOiKwqBcZQ4Ar4rvBrcy0wflkBrgXWLrq4+SdMuFIp8MXAlRsO3CTUUjCWSZqEqynN4hN+FbhefbcOu8p0Ko9tVQpMB4RWBK7c5FHgKhoLeb16vApwtQ1wfZvA1TKFZwSuzjngqo/x9YBrgc3rjZeA67N7oZRmDY4S0S8wtU7VigJXnlTGUVICV252MuFKh+sGHa5NtHq+bsQIcDVKgWch7v5mLEoBdbjqdfqrgCuNN744XC08ezDF7V9pwpUOVykFLEnmNwRcea20pSi0nCxgwrV0uFIp0MKCcbiWCddvGrjyulflzzmnwHUipVkC5P9QwJVaqC9UCvyQgSt/dLOk5O/JnRFufzT8HigFPge4nttH06T1DLj+4e/IZt9xtgKzFfhdVmAGXH+XVZt9zWwFZivwB1uB7zpw1eoWVQoIcOVv3sNJAYmm8PTeWkeNT9vLBSwkEEbK2M1GBdm8wjdJlep0KTC1kO2kGD7vY3w8hOu6mFuaR2uuiUG/j49+9f/h1m/+Hcaj52R5cFwHYRBh//AEu8d9xGmKTrOB5YUVuM1FPD8J8eDFDobxFPVmE0vtOta9CL38GFkywn4YYz/IESY5HI4XSjLGEeDKNGOz1kCrXpMipShhEzX/vC5jokUeo9okpMowGA1xdNCXRKnP55QCO2MXe3kbaV5HG8BKM0WvHePG2gL+7J1/AdQv4n//5QP8n//0S4wmx2i1qqg32vB9lnrNiS5gMNxHllITQODBcdgIloy90leZIgoDxBEBoyZUCID9qgfXrsIuHGQkFNYUy10Lb6wv4eLSRbSqiygKF5ZTxdzSMi5euYS5dhWH249x+zcfYGfrOUZBhOMowCQM4cGG61cxznPsjIYYhQRGOVqo4FKnibcurOLyWg/d+R7m1i5iceMSuivL8JotFJxptW24liPtwwRNTPwpP2LTs95E8PmrS/HlU62ER5Ls0kNMfJn6dwnhNOHL+CMfJ811LZg8ZAJWEoZxgTAMEEQjhBGLtITgCWwltE+LDMP+Jo4P30eSLcDzMgNcz49DE2xSKUCH6xlw1c4odXwKcB1SKUAQq0VzouIoA1yEfYSTboEqgSuLqTx1kApjNKLS5LCC5IjQgGVSdD0ywcTTTJOGAukIQ8RVyOfFtVCnqr9swV8kLNU0p/gkqRSIgOlOhug4F43CmcNVgav8YukTgeuqhVpPgaskXPk9CFzDDNGzDIEpzQIdmJKuVGiiycDS4VpI8pjQX2CHW2DxShWtVRtOkz5TGKVAhiiwXlIKyGLILg4TwoK89T8EhAKyDXC9SocrR0QlIiwgg/9M4EqHawlcpXXe+EzlcQW45qgtO+gRuM5RKXAGXLkUUpp1L0GSW3AdSk9KpcBpOE2BIN8743AlyKfJobNsY+WmSbia0iwB1wSuWwlefMKEq6aMFUeWKVduPuhrnVt1sHqTpVl8RJMKZdKQpVn3Axw+Zlpbi5f4HilaUeBdnjOadlORLxN+4nCVhOtnHa5M0z27FWBHSrMKGUUX4CqguQSu3KhIsHLZxYW3CFzdlxOuUQlcJ4iGuYzi8j3RhLimsPT8VhAvz5mpSBaFOUy4qsPVI6gyfLxMuD4lcOVzC9XhyrS8JOSNw1X0CEUJXE3ClQ5Xy/7chKsWx5lz9CXgyjXV4rLPS7jatYqUZnEzwXcsTEcpHtyaYpvANWFCkKlNTeyLqzoncDUO18t1XJOEq42IDtfPJFx/F+AKKRo7n3D9XODKDU/5gC2Bq6Zey9xmkunGyPKGgzd+RIerAldJuDIUngB7z0OoUkD9q7zG6Ef8lydcCVy1NMsSD++nH/SlNEt0PYSPXzvh6iOONTn7eQlX1ToY4CrXDQWuTLgurLq4QeC6oqVZPC6pFPimgSuvM0xW80lqwvWPA1z5/nx+adYPGbhSA8Nr5fcbuJ7fN5sB1z/YLdjsG81WYLYC38AKzIDrN7CIs4eYrcBsBb69Ffg+AFdBBCw1ocN1VwSWqNBFqSYBA1x1rC4T96u50+aNrSgFbBQbFaTzTH8lMu5J+CYlF4GNyZMJDh7uIQ0SdLodzC314NUcHO7t4ZMP/xZ3bv0VBqMtuDUHvusjjVOcDEbYPTzBOAzQqdexvLiCwuvg8f4YD3YPEFsZ5uY6WOvUsOpP0UwPMRkPsDNJcBJbcjPmFLmMqnJ0nzds/KG92+qi3WrCslNkBMacQ009jEchwukETj1HvU6gN8LR/iGiKIFTdcTZuj8pcBQ1EGYdVIo6bId+vjFWOg7evXYd3e5FfPpigI8eP0V/dAzHBqo+C73m4Th1hMkEYTiQf+/ZrpRlRcEEAJvmOUqdIg6pQuCsNUfQczhuImOBLjz4lgfP5XhwgnbdwWKjhYV2D0vzi1hdu4C1zUtYvXgJc905jE72cffjD/Dk7m2MBkNxOw7iEJPpVLynKSroRzH6IYvBIGnVRgW43OvgR9cu4cpKD535HrrrFzG/toFWbxF2vYncoe9Sb4AFuJpDxNR8wSZ8ZbmVcbCScsgtuKGUpcdVhp+NL9Nk33QMm0CViVZGJg2AEQggY+aFpGfjIEUUBIiSqSRgWZolj8Gx/0okxWvD0TL2d99CGC3Cpr/SfD9J4cpYqYVK+rJSgKnusjRLfKUGuKYErlxAfh2hqeg4ylFews4C1Q7glEoB6ZshXCX0zJEcAvGJpQU8NseRdd3UdKxj6JkBiFxXptc4Es3ji+lWagXYTM4bNgkSc6w70YRreJzJGC8dhcLimP40wJUOVyZcqwSu86aFXByuFRSEU2GO6HmO4IDwRjUiUqzEtKu8aQpfJQ1MjyKBDb2OTLi6TLhW0Vqz4TQ4Ml5gsp2JUiAWpQDdtjzKCKvPgKumi/n6CK+01Z7vR33ORu9qTUqzmFbmevM1pWmOwXYirlQpzRL1gtg+TwuCBLjCANdrdVEK2OJwNUqBSglcUwGuAob0oCLXNb/o01RQSvjN9CgTrsSj3RUbK2/UUWtbyOgD5DckDE4qGDDh+nFgHK5ac6WAVN8vBa4F5lfpga1qaZbx2or7OGTClaVZoWwcaMLV+Ae/ALiK+5VKAXG4ngeuqhkgOOOI+tatKXYJNVncJM7oMpmqiVQmXHnNEeD6tpZmZZkWuUlpVpRjf8uUZpmEK8GmSAWMC1nOAzWFK/ArgSsTrter2LxRg1djwtWcM1YFUVgmXCN5T33XjFoz5SpJVC0AI0DThCuBqynNsgi+NFF9XilATQST5kw+v1yaxfNVx8gJS3OeE+JfpVKgKaVZUUylAIGrLcCVRUvPqQMQ4EqOaoArjzJTmkUuvn6lgWvvaGlWJOlkG+45pcDOqw7Xr1QKFHDrTLj+dsBVU9Rcd73+ievbHHtJSvVHgeVNOlwbaM97quGQ0iweP8D+NpUCUxzvE7hyeMFoIcoNEaZkT5UCdVUKcNOrUOBKhzoTrnc/HGEyiiXd+rsBV09Sz3zfzwNXunQnU/rXK6cJV9mUK5UCBYGrp8B1uarXkyL/VoDrZxOuU5NwfUUpQI9o/u0oBVh+x1+rl+hwbb3icP2hAdcWuj2PQ0qywaQJ18wkXDmRA1S/ww5XboDyGqECF/35ZwZcv737rNkjz1ZgtgLf7grMgOu3u76zR5+twGwFfs8VeBW4FttAMdSbeo4zCyRhCY1OmL78y0xilw7XykqGYs5GLmkP9aV+1uGaiyNSxmTNyDdLs4qyNIsO13Z+WthB2CE/CSaAtW+joFKAT8o/69Mqb6nNdzwbNy4yVJhwZXJuwxLgmjA6kxCWMA3lopgUGNwd4uD+jqQi55cW0O51kOQpdre2cO/W3+P+3b9Gf/AETs1FrVYXn+R4PMVhf4BJMEWzVsPC/BJyu4GHuyPcfXGAsJJisdfCpV4dK7UIdnSIk8EJjqYFpplHzoWKCBQ59leB57ho+1V0Wm1U+T2QIq9ksOEhTWwMR/TFTeRmrdNxYeUBjg92MBpPkfkeokoF/UmCSWghyVsIiyZGSYYgGqJSiVDz63CdNoqihoKyTN58WhU0W/Nod1YE8J0MDjCaHMnNfdWpIk8STKcDJEzayvg2fV457EJshyYinAggqDp11Lw6HDsRByxpUMv2cHF1Ce+8ew1vvv0OVjeuwfEaGA1PsPf8MU52niEZTzAaj3A8GGA4nSJMqB1IMQpCjMKUUgg4ritgwbcKXFzo4r1Lm7i6tIiFpWXMX7qC3sYmGnMLsLluNn2pmr3T4m5LEoFcacIzO0thS/lVomoBQb16bGuJBYvBtBBLQI0kRhVA8s9lZDulNkAb7YUnEKTmqZ4nhJkhoWuINFMHrzSa8xDm98xCFHaKabCAw90bmIwX5TGk+KY0ERulQCV1dGS4k4rDVQqWzDi9oLO4QDSoIB8zdcr9BnU3MvkpmgqTBCVwpcPVnbdhc6PCNN0rmC0QH+SIjnSkW3yrPH8Ft3K814yzE2NZvHm3Fe4yzepAlALVZSoFtJ6e6TMmtZm+ne7mknAVLYIUmJlF1CpvKc1yqjZqazaq81poIzd+vO4QuAYFwu0M031N/9F/y+cnqd3TTRW9UWRwTf2hNHUUKNwKepc8NNdseE0LeZJj/DzB4AkEuBJ+scRMF0OLt/g+iGqCcJnvPZ2jLDKqZKj3bMxfIZDUhDD/Mkf/Ob7d32bCNRbfpwBXOS406UmYS9ck17K+7KInwJWry+9RiFOXf7//KMbhAx4ftiaCFedrWZlxypYXX16bCfwIpQhuOysu1t5ooirAlbhVyXeeWDjZCiXhyuOawOl8wlX02TxuSuB601fgWjbME7TT4Xo/xMHjSCAq31tJIRsHbDmuX/r8ylIophdPE65XmXAVg4q8ao6GJ3GO55+E2OHYvgGuqrgoT0YCVZ6LBri+1UC1oaVZ/J5cZyoFWJpFpUA8KlCrcfbf+HNLN4ckXfUTQj5KchYV5twhwvr1GjZu1MR9yQQ0j3guPDUgW3cmqhQQ4MrjV0UFZeI9zWw5NtYuKXC1axDAxW/l1Sw5Nz/5+RD7BPGJvqc2R+Lp5WVUUsbsNT2uwNUkXAnRbUsKrxS4FgpcURGIGI4yPBDgGqFIcjmvJJVuSpbKdCUhYAlcqRSI+JortiRF6TO99+EYO09C2cjkNUZUDHLJMwlv3XbQ4zTnca6pZbeeYeP1Jm68f+ZwfSnh6qhSQD8eTJLdKHz42BpOrcixwM/A5Q0XN96vozXnmtIsdbjyY/pgm0oBAlcqBSoyYSLX6peAK4zDtYnemiPAldcKqhN48jx/MMWdD0aYjkvgWgpvX/3B6cscri8nXHkMbd2dSnkZHa5SFEjoqhbg02OMRVa9VQ83322ahKteXzy6fLMMj++M8fB2gIlxuEpplhykei012mHd/OIaZgXCJJbNr0uvdfDmT7potApJQNPzXBNvbYaHn5YOV031yiXcPBjX/tsErnzH1y5ZuP5uSzQRKa8TWQGPP/OJw5XrFkghnvhlP9fhmmPztTre/GkbHTkuqKDI4MoaO3h0e4TbH/SRJtycerlsTD/L9aJZ+mWl9I37o/wx8Godr7/bQK2tGyb8M27MJiHw6NMAj+6MEIXc6FZljHwuKJfUUjsUklp+68ftV4DrlydcS0XPb1uaFfHnCysVlUgS5Nh+GOPOrweYDhPUWA7oaaJdPi+lvJOapAyrF2p448fz6Mx7SGSHjMoQG+EEePjJCE/vM/l8zhmsr8780uNOX+4rSoGbbdz8aU2UXfzMO/9Vm2u13/MuZPblsxWYrcBsBX6/FZgB199v/WZfPVuB2Qp8yyvwfQWuZcJVyrHlJky75HWI0Qy8sjQrrognkcA1m+OYH2vjWXjDlJmFeJji5NYxhlt9NOtNzK304DV9TMYc23yAx/d+gfv3/hbHJ49QbXgygs8bOSYxh5Mp4iRGzaui3eoit2p4tDfGnecHmOYRVnoNXFmooVdPkQQErn2MwwrioioOuzSNUIDtyRY61ToWWl1UfV+AAOGctERXXGSFjTBKpcDK8ypY7jXRqiYYHT/H3sEBhqmNaV7DKGQaionGGizPQ0rqlU3Q8Vw06os4nDp4vDfClMUu7RbqjSaWFtewtLQhNxM7+89weLgt0IY3NmkUIwwGSLMp8oKj9EztkdW6pggllxvbRqOJRr0Dz6kjiScYjw7gJCHWO1289fpVvPejN3H56iVUmy2cDAKcHBwiGPbhJAHScIyTwSGOj04wHIcYRSn6UYh+EMgNvmMxVazt4wQL3UYVl+a6uDzXw4XNTVx84w2sXr2G5sISrHqDVMMUIZnos22jcGykvFFIU9hJDIdaAPpoBbqm5sbMNGvn1AJQ3yBxJHXrSoLSTJpnmX6NlPforQlvYOm6lTt93igzZRhHiOIpoiSRG5wgSDAaBgijKSyPia01pME7mIw2kGa8qWMMUoyd8r7L90xtTbCxNGvuHHAVOFw6XHGqFBC3Jv9M2IHOQEvBiSnNcljWxCShgBUtQOLrjA+B8FjPodIJqUVUCptPb8DEF2kJuJKRelcTrlU6XLmpYca4pSk+BoLdAtGJJlwJ6gQWE7aeJlyhSoE1xwBXcwMpwBUoqN5g8dYeU2sVVHzCGE3Xnnl3FZRwBcv9ICY/cxficG2tO3CafD6ZANfh4wIxXauiOVDYzmS8AFYzii4jy/z/TDHy5pJKgQUCV3W4Coynw9a2kKXAgEqBZ+eAq5Rv8VzhQqhSgAdGfcnB/LUamgTfAp8IXCsCsvsPIxw9YKrdlbXS23xNwUpi+/QO1ygFWHbH++lKhu4pcOXzlXzrKXDtP4vE4SpKATmWmTItnQJUIuhxPb9mY+mGh2rHPUs7Mdse5Th8yNIsFsRp+lAc3F8AXEspBlPqZ0oBH14N0sTN7800K32wZ8AV4oNW4KRrz/8ocM2wctkTpQCBq2xUCXA9K806D1x5acq4AWJUAqUyRI4OiafquDflt+s3qti8XoNngKsA8goQl8CV6duoUODK12zWTlKkmS0gafWSg5s/7cCpaxKVz82vEnYXuCXAVUuzFLgaTYRcJ14GruIKJpCmJkISrjW89n4Tls/SLIKXc8D10wmeP6RSQAuzZBNCd5fOlALyGA289jbdvhVVCpwDrvcFuEYojAdWSupeAa5lKlWBa1ma9RVKgVPgqgC5PL802FoCV372qapFgWsDrXlXR+5lk4frBxy8iHCXpVmlw/VLgWsDvfUSuHKtHFGcMOH6BwGu9C4rslfgmug1SxOu54ArNUIz4DoDrvzEkQ3e/HNLs2bA9Vu+8Zk9/GwFZivwg1qBGXD9Qb2dsxczW4Ef3gp894GrSNE+k3D9jFLA3FlLcta40ggJJeHqObBYmjVHrJXJjZjD0eUix/BggsPfHKBynGNurof2cgdW1cJoMMHO4wd4+Ok/4O69v8ZJ/xHqjRpaza6AlEk4xVigYALHslGvNsC77u3jBHdfHGOcBFibd3FtsYaWl2E0PpHypzAhePARJyxT4pxnilrVwVJ3DgudeSle6Q9YuhCDqkEBZ67Dqi9ZhprrY32pi5V5G8n0OXZ2t7BznOEkrGEQM9laE/9po+ah5kao2VOstdpYX34NexMHf/fpQzwbTuA322i02liYX8Hi4prgnZ29LezvP0NGB2BuIZxMEAV9FIgEgBA05ZIOzWSUmoCk3aqJhqHmtYDcQRRMEcd9dKsV3NhYx9s3b+LK1WuoNZsI4xRTpkc48lnkSEbHODl8isFoH8E0xmiY4mAU4DieImAKjO9TzvIrSyBiVkmltbyWFliq1rG5toZrb97E5Zs3sLS+iVZnHn69Adf1JAHHAiPb92E16tJ8I8A4jlFJEwGuaUq/aqqtzZJq1JFPGSPPjMNV5+00vUkcIEoBJtTMeDUxjMgdz5Kv/DuT6RCHx4fY2T3E0eEQg+EU41GE8YRp4RC9hQvYWPrXqLs/QZY1RFHAYXD5/qbp3cq02MImcJWEK6GmokZxuEYszRKmrvpRpvAMcJVRaqYr+fSZRKUHdt6WtLeVESyxHEsBVHRYQXRC5JgJ+NKp8TPgWo5nc1ReEq9Mt+YW2Tb8RUs8rmVplkAVqgTjCoKdHDGVAhzftxVH6PctwTRgVy3U18+Aq7Z1CdUHohzhdopgjyP0TLgSGqo/9jT+JSlBeh+5OaFJrjjVhCuVAs1VG26T71uG8bMUgyc5EnG4MvGpGwg69qyQ79RDegpcTWmWAFcPbglcjVKAwHJ4ClyZMGYqSpNQZwlXfdz6EkuzaqoUMICYayjA9VGMo4c8Fi3Rd2gxm5BtSa+d5vI4ds2EIMvBeG1Dhu5qmXA1wJVvOpUCKZUCMbY/CV5KuJ4HrgR8fKrdNQvLBK5dFnppaphLkkUZDh9owpUO1xK4ysaCpBUVfp9vuOerJ1BTpUBVxuMl4UrgCtUHKHCNNOHKpBp1EWXC7wuAqy8JV3P8WzaSMMfe0wBPbo2QjIBazZMNBZaGaVL5nMNVEq48V7VBHh6wfqOGjet8boSnJsWOc8D1QYAszOHTH+qoq1ZUzQUTmkxAAyuXbLzxJx1JuLLcio/yRcCVGx/i9xXwe640S95Tha1M2jKV+EXANRhpgvH5w1jUOLKZUXaCCewr5NpccSysX6nj2ltfAFx/PcbOYwJXwm7jAnkFuJ66TgXuM1Gdw61/XeCq59ZngKsUCQJLG6oUIHAV6GwmEwS4bkdSmvX1gKtqRbgRaOUVSfTd/cYTrgW27k5eTrhK0Z1qU4o8Mw7jCnprnpZmGYcrU78z4DpLuErifgZcf3g3VLNXNFuB2Qr8UVZgBlz/KMs++6azFZitwG+7Al8IXMUF+U0rBeS2Uh2NEsPj7Sl9iK8oBVqZBMM4RqdjwrzjqwD7NrBjxrzF4WpSS+YfJb9l/p1kZfIYldhS4CqlWQWyisJEOreSJMP+s0Mc/HoPzaiOxeVlNBeaqPgVjAcTbD+8j/u3/g737/8NBuOnaLYa6LZ6sC0b42iC/nSEYBpKI3zNr8m4/OGogvu7I4ySABd6Nl5b8GAXMQ76Q5xMxojiFHHKG3YlZ2ye7jZ8LM534VfrGIwmODrpI5zGiCWMKzNvqNDzCldG9zcXuri4SmfqHg6PnmNrP8KLYxdHYRPjShtwBFeB2wAAIABJREFUO/DdKmpOgoYbYrXXxuXNGxhGPn5++z62hwNUGw34Xg31eged7oKAvoPDbZz092BXbHiOj3AywmR8iKJIYHu+jNAGfA30rCYxfKeCbsdHq1lHJXeQBoVA5KqfSwr3+uYGbly7iuWVNQ5UI0k9eLU6ui3SiT72n93D0d4WgukY0yjBYJTgcDTFkMlfjvPxIGDjNtfKBiIQXE8Q9keopcBCu4Xl1SWsbqxjaXUdc3MLaLc6aDYbqNeqaDTraM910F5aRH15EW69LseayCglyZqKY5Vjy9IczlyijPZmZgyc0JYHF2E3/awEvuqAPS3lEVcsRzlzJHGMIJhiOBjgyfMn+PXHd3Dn3mMcHo1kFJTN7HTuxskInU4b79z8C7x3/b9Bp3FNHjfJYu2llzIrwM7NeDlhaceUHpVKAT7PKEc8BNKJjkvLOLfoCfTMYoGUlAWJUiCHTYera8MWDyaprY4yR4d8O/jvjG/VlHIJ9DOwWZKHHD2WhCsVBkzOVuAvsjjLllSeMkYt6aJfNnhBN2wmyWRLxjMNcLUyOZb4d5y6gwaBa09BEx+f7lCRmEY5ohcszdICGm6yyGuTU6fMsypwFT+kuegxPV64FhYue+eAay7Adfi0EKUAYTOL6WQdzqUNZTi3fM3ynit4bCxYnwGuHP0mcB2cKgUMcBUubiKpRimgwNVB71oJXPU500uZOcCACdf7dAvzPTflY4Tv3CAyxWDy8uh1JfQjdGV6Hzm6q85nlQJ8buJwjbB96+WEaxlwVaWAruPcqoWVmx78LpuJeF09A65HBrjGsX4mEOaqq7Jc9XPAVTycBrgWNjavE7hSKWDJeLEC1+Jl4BpTJ0H1S5lw1TdSHK5UClzRhGsJXGUbSkpqgN3HdLiOkY4ho7ZMuKZcNzmfjZfVKAXkQY3DtXAIXKvYuFmDc04pIKqCIMPTuxM8ux+IUoHA9VTHIN14lkwo0Au8ctnBm3/aFYdryISrpZ5PAsNb/1AmXC05VwS4ygZNmXBViYiehwpc+ZiOY2PjahVX3/2sUiAQh2uA7cfG4Sr+1rMPQG4WMcHL823tSv1zEq42wnGC+78eYfuRKgWoeCg7485K43QDQtdM09SE6F4jx8brjVdKswI8+HiCwVECTvKLUsDAad3FOA9cdfqE10IeDysbrgDX5rwjJWRSw8bDLwEODXA9+sqEaxVv/6yB+XVbtRWFpoGpPtl6EODuB8MvVAqUY+enEg9x6fL6nmOu5+LdP5tDd+FVpcA54BqoUsDm5p4AV75WBa68ZolS4BxwZYrXP024TsTH+0NRCnDEn7++WCmQ4f4tguoQqYy1f9+VAr75Oe6rS7NmSoHf9o5k9vdmKzBbgdkKfP0VmAHXr79ms6+YrcBsBf6AK/BFwFXu8Uu48Y05XHWkUhq0eXNigCujLrlxuFp0uLbY9sybZYUp8osSzj0b2NVSGplqL5Vz5n+Z8COI0PtE3nSnqEQWbN4FrrM0i/lWAle22LN0JsXu0z0cfnSAdtbC0soKWr0GMrvA0f4Jnt75GI/v/AOePvsHTOIdzM910GsvytjoyeQEB8MjBEEMt+KgVW/AduvYH1bwaI8JzQiXlyq41rUQTAPsHE8xikIEcYiYd4WWg1q1hl7NR7fhwXUdBHmOYRCIroDFLWnqSJFIZmmFtlX48CpVLHcauLBkY75+jDA6xvOjGI8OgOdDB8O0hgRtFKkDvxJhuVvgvTeu4u23f4YXfQ//9t//Eo93XqDVaaDZoFagK9A1TiIcHL3AeHwEz/VQ8xuIA+oB9iT56FVbiJIMo5NjxGEgAcSqz2IIFpRYQMrEGWFChka9gvWlJm5cXMe1zUvozi/Dr/ZQby6i1mrCRojx4VMcbj/CpN9HOAnRH4Y4GI6lJCvmO8tZWfpUowR5kqLC0i7bRhAniMYBnBSoE264fB4+avUWqn4dvu3Cd/h++Oh2m+gudrG4uoyN166pemCeJVWepkvoVyXkzBLjVSRsZRu1Ahu5fTSjuoQk4mPl5gB9abwpJxywbfiOJ4nZ6XiM/d1d/ObTT/GLX36EOw+f4eB4iHEYI04SVGwLvktqmIpXd335Gv7Vj/5bvHHlL+HZVUncpvw+xOxcgszWUetuDqtTyBg0U1uafiyQhwSuFWQsgSK34eYEX5g+cfWHctPCLuB2MlOaZWvClaciPak5EB2qC1aBqxYSyZQyQaaMoeugOE9HggUBrjmTmAW8pQLVZUe8k6Ia4HnLxyVw3YE4XC2WgjG1KYhRU36SIo4L8SLXNxzUCFzFD6qlWfIECJR3MgRUCtDd6SuM4XVBz3Izfl4qBcxmC8t4ck+VAs1VC16zIpqH0XMFrknAa0guYFjWgWC/HMkW4KPry7WhS5IJ1HrPANeuwveyNOtl4Go2qUyj/ak3lIlbAlc6XF+rojHHhKtxuPqEv8DJ4wjHd1OkhavlPgLdWbJGGMe1U4DLKxy/sgSufJzOioPVtxqotWykTKDziVu2uFEHT5hwJXDl+3DO9WlUnQJcxeFqY7kErpKOVu6aRhmOHgaScI2ZqDWlWaVkUnvnDVCT00U3yKh1YLHXhes1rF114fqWjIxzM8FxuTlRwbOPQ+w+4EYEYbtRHhhqzuOEQJl6Dy3NqsOni1cuhTriHwUFdp5MsXV7glQSrtQxELhyjTQJLfC8rIYRqqmj8WfAtQ6nymQptQ28slfExfr0zgTPCVxDArKKAa7G8Ux/bkbYnmH1koebBK41AmKKYNlCb4lSg0qBvacR8tQWZyyTpHIGlH5Zk84+A66EuApA1+lwJXA1blgui+/aYML1AYErC69kysCkjs0RosCVmxw2Ni7Xce3tmvgqS6WAeGAnCe59OMILemBTDlCw0Msk9eUk1uuHpE0FuGoBG/2oXh1Yf62Omz9qoNP1MJnk2Lo3FeA6PEqkPM/31d5Qah14DSofUc6rErjS4bppHK7zxr0tpVk87yo4fBHi7kcTHO2noizhusjRJqe+ukGT2EJ7XoFrb50gvEy4ErhWsEWlwIcjBKNYHoPHr4TZja9bjqZzQF5SzOLqzDDX8/Dun3XPAdcCvoHJPD7u/WaCaZAocKUTnkWcvGrmGWIC6kx9nzffa2NhtSYJbxbucX2KNMfjOwpcp8bhWio/SghcWkR+d4crjw/+PpsI4Ia0/MwHC92ejRvvtrByqY40488bphwuL/D8ka5bOKUDVDfodB9KN1rEVW0KwrRwiQloPWbWL9lfWZr1hwKuunmmJX7fvMO1BK7qXebnMb28tz/qf6Y06+sC15gfLHS48ufUiXG4fnTO4So+aD12eb3/ug5XmUgxG4O6X2Ouk+b0/4zD9Y0mbv6kId+T1+uziQZg5nD9A96wzb7VbAVmK/C5KzADrrMDY7YCsxX4Tq/A9xm4vpRwNa3URmCpiIh35/TcuQ6wAaRzrKLKUMksePR6Jgl2Hx+gf/sEbbSwuLKI2nxVRt+3H2/j0e1fYmfrV9jZ/zXCZB+9XgcL3UUZPz0aHOKwfyiJ1bpXRafRQG5Xsd0HHh2EyBHjtWXgYivDaDTB7kmISZIjSCIpgKjWaui121hq+mjYOaZRhJNJgCALkRC6xR6SzEdhEb+FSHOOwbMIpIam62NtLsPa3ASeHWB/WODhcYGHJykOx0AYutLg7SPEW5t1/Bd//jP89D/6N/jHpzn+u//l/8KtBw/RW5rH0uIS2q1F+H4bQcRk7XNJtPLG0bVqSIIAUXAiN/VutSFwuX90gDSJ0Kj6CjisVP2jHDEvHHi2jWbdxkavjtfXl7C5fhGLK5fQW1pGs9lFlsQYnewiGOwjCcYYj0boH41weDzE3nCAURwhlYIu3hgSzCSSKK16LlotumLrqHp11P0mPMtBFgeSupW/x9QkSU+awncstJs1NNssyGiisziPjatXcfGNt7Cwvgm/Vpfzkgk6QlcCU349b5YFpoqv1riAzRnM44nPJUtYbsTxf3UBu64v/25vZxcffPhL/PXf/xPuPt7FeJLKeGssIDVGq93E5toq5jo1jIM9+fMLy/853rv+X2Gxc0EgH8vaUlKQvIDFtCP9kZ0cVpeM3iRZBVkQRhdIBppwpaZBnq36BkxKkTfC2o7udXO4PaYn2d5tUqIEcEUF4WGG+ESVBHQ58ibVliStUFw9zSQ9rnCHSg4BrqIU0IQrb+qpGRCPLP2rSYHpToHkhNC2TLhqYp1JXAHbTLjWHNQ3HdTntbxHXgUT8A5nuwvEOymme4TgTKprwZC4YFVUe+pylSCyOiEkGU6H6+IVD61VF04JXLcTDJ/Qp8yiIS3OkkcgmBaicLaDo6PBTNqxLCxHbd5C7yoToPSIlsBVi5P6z2P06XANTQKXo/HmuUkHTglclzz0Xq+iPsd6nbI0S4uaTh4nOLqfiK9Z1lLAlzp9md0tHa5Mz7EEjjBTSrMEuNoKXNuObCLJOD3BUgz0t2JxpRISi9qBJXJlGz35IzeyRClgY+WG/1LCVYBrnOHw4RSHjxS4SsLVlPDoLboBruV7oc1USOMCaWFJKdXqVR9elSPk+mpKpcCzTwLsPohEfcD3nqBZgK0xcqcxn1+OZQGuDVSbmigmbGMiNpoCu48CPLszRTxhwpUbFExOamL0M7/kPSXI5eZFIc9t/WZDgCvfZ8IyvjQ20rMU6dk9Ba70ZvM9EaWIlEFVJL3I57Z60cfNP+3ArltI4lQOIcJl/hkTrgSuVCZQHcFzWROu5TMzCVejw+Fr0wKxCjboX32vCYvDACGFMtxcsrQ065aWZvHYU+BqzgNxuPKaSbiuj3H1bYJ4Fm8xfW2L2zQcZ7j76yFePJ4ahYEtiViBmKZE0FxN9BqQMy2tAJFgeeO1Om6830R33sFkTODKhOvYAFdL1ks3CkpdRwlc1T3NX3FGP28Fy5s+br5fl4SrQtoSuKrD9d5HExzvJ7Im/C2v1Kg/qH0huO/M+3j7Zy0slKVZknBVf/LWwwnu/IqlWepKF/ho9mrOit5OL5pyfHDs/0uBa57jiVEKBFNNNctGlClX5PSEbDjkOXqrLm681zmnFFDgyuPj2weuLOTkMTIDrj9I4Fp+NvOa9juUZokzu/ykmgHX7/R92uzJzVZgtgJfvgIz4Do7QmYrMFuB7/QKfG+AK1tmqRQ4l3B9Cbia0iwt+lA4JE3yTAx5Nop1Ba4MdBE4sZk2CiLs3DnA9GGA+fo8eqtd2HUbo0GAp/fv4cmDX+Lo4A72j+5gGmyj065hvrPIeWVMJkMMRkeI4xg1x0OrXkNi+Xjat7B1zNHKBK8tAav1DNPJGHuDCaZMy1VYMOSg06xhsVtFp0pIGGA8nGI4ChEVAVKOtSYNRImDtIiRY4w0pWLAxjTyYeUOllsFXl+zsNixcTK28OAox53DEM9PAkwmGdIoRdPJ8WfXF/Bf/+W/wuV3/jX+tw9P8N//r/8Wz3ZfYHVjEwsLq2jUenAc+lWnGI1eIJweIItjcXCmYYYsC0xC0UUYxhicHCCJJmj4HpqNmkA6FkbRFtqp1rDcbWO1N4fVuSZWF3tY3ryE1UuX0Wq3EY2nGB4cIh4PUfV445tje/cFXrzYQX84EeA8CALEaS4GiYitzFHCYCNWmnVcXVnExdVlLC6torOwDr/RRhRHODk4kN+T4UhG+pMolon0Zq2GdruDar0qAWm4NtYvXcDrb7+FhQsbqNRYXpYip1CSmgCTYJX0paEiBHFltlAckFQQRBGyIpUGecJW265iMgnw4Ucf4f/5f/8at+8/wijIUUk9Kbtx7Uzg78WLF/Dm9dexvNBFf/ACD7ZeYBJcxsrCX2B94S14no8kD9Xta4BrxbNgdXI4Brhq470mz/geJX0gnRJkMJFrSIKqXsW1KoVQBOZzOfye8YNK0zs9nzpyHR0miI+Z7CSE1OSMOFxNCZYmm0yyXN82+TrHs+AuWPCWCEOYcNXHZUFQHhdSdhWfEOKq+1W9sEp7CTWKpAKnZqO2aaM+b2CIdlgJMCUwZMJ1usvNE45kExqVr9NoEczVVR6bgJKpN8IO18biFQetNQdOwxIAPNqOMHqSIA65JtruLs9Y4vQlqFYPrCoZ6H6l4iFHtWdh4YqPasdGJiSWqSZbQN3JNoFrInBOlAdcf5M+Ep80r11FgVoJXOe5ttJopqm7CnD8JMURvZzcuBDwqHDSIEqjUdD0KCcEmPglnKPDtb1sY/XtJmotR5zSBMJSUpYAJ1sxnt4KJZGrwJWJKLNoHI9n8kuAq4OV6zVU5xw9isRNwQRhisMHAQ4fxaIBEM5tWLdyQqHUZgvA1BUWuXig6Tlde7OJ5Sse/BoDuwYyu7aMXD/9eIJdlj+ldKRWtPxJjjn1pRKM8jWuXHFw4e0mqi1HEq9yrJuE6+6jCM/vhoimOaq+glsFZuU8vL7WMgvN8yclfOQe3M0GNm7W4VABQNUICjlf4xDYMglXagtcKc3SRVPPKP++gcEXfdz4U5ZmUVGjiWnXM8D1FwPsC3BVZQLPLdU5nM8uMrLLHQ0F0vw8tl0Lm5dbAlwrdbbQE7haqDo2wlGKB7cmBrgyOa7nrVLIsjSL/76CtasNXJXkc4E4ziS57nougkkhwHX30VgUBrIJY2uKmkBff2mCUQrkCgWuVBW4VWDztQau/4jA1cZklGPrfoQHH48wOIrh2jY8Xy8SZ8D17L3QY4bqGRaPWVjeIHCtodVzkZ4Drnxeh9sx7n80xcleApeOX0JU080nYWW2s8cFunM+3v1ZC701V1K4PL59FmUWFp4+mOD2r5hwZUpWwfmZK+H8j2Z60ZTrkqgvvjjhys24p3fH4nANppoa50aUbEaZ95dpUW7cEbhef3cOiys1PS7zDN65hOuDbzXhmupGxgy4/jATrr8XcOX1tpwSmSVcv9M3abMnN1uB2Qp85QrMgOtXLtHsL8xWYLYCf8wV+ErgSj5CvmDu6V56rmVShCPKbobKSoZizkYucEVzShK6m1oKSgcvKwV440NI8mVKAU08KbSolA5XoxRQP5zevMo49eloq3pez4CrJcA1m2MjuE4rM2Y0Ggyx/fEeih1gaW4J3aWOpCuPD07w7NEt7Dz7GIPBExwc3cNw+BT1qo1Oi4CyjiyNEEz7CIOpwKea7yGxang2crA7ytFtANcWbcz5BSaTEfYHQ4RJhnqjjoX5OfQ6VdTcHHkyxnQ8wnTCBvsIYRZqKUveQBABYTRGlo3EbxcmDgYTplcL9OrA+6+18fpmF+PAwqfPA/zq+RCPDyeYhKm4T+fqFfwnb6/gv/zzP0Ex/xb+p79/gf/jb36OKAmxsXkZ3c6SwNaKVUWUhpgGB4jCQ0m2JtNM0m1ZwcIsjcExRRGM+ojDEXy7gma9CtezZe0bvo21uTYuL/ewsbCIpfkellYvYPniJdQ7bYwnU/T3DhAOBuyrQbtRxTQKcO/JA7zYfY4gijGZ5hhOY1mnuFIgyHKBvG3Xwxtri7i5uoSNxR4WllYwt3wBtbkFWK4nDtj+0SH6R0cYEbpOA0kve7YjTtdao4EwTTCeTtBqNnHtjdex8ebr8Oa7WuTD+U/+ZuqS0IM0xbSwC/AyPU6WpDJTpFGIDImO2Ls+UPHx/Nku/urf/RU+/OBDDKcBcsuHm7vwKhXMdTxsbqzgypVruLC6jk6tinF4hKf7R9g5XATwI8y1X4fvVZHlIbKM8krCGwoRLVhMp3YMsDHAVWQbHPPtV5BOFFTp9L+O/ivXUAha4VjpHKEhE4Ca/JKzRW7ELcQEroccXyRw5aihQgkimBKpaQeXNogLDC444mvBWbDgLplxX+neIcxU4EoVQNI3hVZMbUq7vGlq5/qyLKlqobZpoUa/LLUEdCBahQJXlmbt5gj2eLpWYBO4mnIz0Y2YRGqZLOO1hJCUjuTcdbBwxUKbwLVuS5Jv9DzA6KkCV3pIBWzKpUBnjKV0jC9UnqelKVyOnyOHt0DgWkWtfZYQpctZgOvzCCfPE+RlwrUsL5MCP85PK8QR4PqaL2leXn94XZXUXaWCo60Ux49iLTGScVED5ginK2xcN3CYz0a+nKOdhM8pWqIUaIlSgOoKPm9JZCYWjrciPLkdosJxYUI/kwzWS2AhwJWX0DkBrnXUuk7J7uR9SMIMB/enOHocg4lT+XIeaCZMfTo2brYB9C0hcE0R5wSuLaxc9uHVVJFAqGe7LuiD3fp4rMA10/dCC9EU9koxWEQAmWPlChOuTVSbroBRwmrC8jBgwjXC9t0I4ZTak0JUJwIeTyUMZ8BV1pRpsIgJUGDzRhObN5hw5UeQRGcFXlKN8vTOFC/uBUgMcOX3K98TeX6S0MywTOD60w68hoOYLYdMV3pUO+T49BcnRinAY1u9s/LenY/f8ngm4C8UuKZZJufVxuU2rr3bQqWRSTqVugMFrgkefDLFcxZe5QTPRmMhJFKfF7USClybuEwQ3yRkThS4ui4mU+D+r4fYeTwU4Cp+cP42JW1lOlufp6aixeHK0qwqcMEA186cpQnX+/FLwNWVzTQDbsWPrNcRAbgC1LkpwvIyG8ubVbzxI1+BK38U4OHFl5LmONiO8fCjACf7sQBrOS8s3TAQ4Ep1RQR05zy8JwlXF4lMKBiPbE7gOn0JuDrcZNKfOk7T8XqE6EWTmxWyqQE6XF9VCkD8vApch7j3yRRTbnbxekEWLJssmoznxkCGFL0VF9ffm8fCcs2kZzMtzWLC9e4E3x5wnYgaQ5Q0vGbLdU0vRwS/vPJ9F5UCPG/CIJcU9Zs/baMz58pz5lSQyyQxHDy6PcLtD/qgM1ZTy6XqwBy5ZVqTaenPUQpcf7eBapvnm15vuPnO8/zRpwEe3RkhDBK5fsrnETd/9GMVmagmVBPx1o/b6PaMUoAdjNZXKwVUzc61N/0FX1Ka9RmlwKMYd379ilJA/Drmmva1E65fB7hauPZGa6YU+GPeqM2+92wFZivwpSswA66zA2S2ArMV+E6vwFcBV6ZBZarwC4Cr3nyyQT2DtZKimHO+BLjqg7EQqSzN+q2A629TmlUa58xYnxYPZUBcgc20y1qOvMducGEtUpa0v3+Iw7v78Ac+FtorqLdamCYpjvZ3sLd9GycHDzEZ72J3/1Mcn9xH3bfQbS3C85uwkCAKBxgOR4jjFLbjIK3UsTd1MU4sLM/7uLRYg18pcNLv4/DkWNJ5qysL2FxfRN2rYDLuo3/cx3A8QpzHiLNESpVYKFJUfERpgSicIE4n4lgLYg+jqYU4SDBXL/CTmwv40fV1VDIbnzw5wd/fO8D9PbpiNam00AT+0/eW8G/+5fvYjtfwP/ztNv7DrUeo1arYuHAF7c4iHLuKnNAtDREEJwinJwgnY8TiHY0FAMrIfUowQtgYIA0mcCoFanUfvs9Ek435VgPrvS4uLMxhc2EBq0vrWLlwDZ25BUzDKQ6PjhCFATzLgsf3Ko5wuH+AZzvP0J/0MY1TuXkfTQlqCiTIEaQpsjjCSqeNd69sYn2uhU69jla7ixYLsuZ6aLTbcD1PmsmD6QST4RhjSboGcmtDdUC1XpfysSgI5MZoeWMNazeuobG0IA3wBWGrxCLZEs/iIlUKSMpLu6AUJ1FZkCaIowBZnop703KriOMcv/7lr/Ef/uYfcLJ/hIK+UteDCxt1z8HSYhvrG6uYn1uCbzdg09JqTzDOChyNLiCYvAHfXoVNRQINtix7E6rgovAsKcxyBLgKZRBcIAP/sWWUAnqOivfTANcyNcdIN0fnnW6O6kI5OszzzxRgUZV6kCA+yjSFSmLF1yUQSC9dolbgBgY3OjT4iApH3znm2wP8Jaa2daH4GAS5Alx3mXAlFMpl5FYMh6SMBKokJkkFtm+htmGhSnArKTst8CkcLQUjcA33OYZNhQETpLqJU84F6721pl0JjHjcM1mZ2Q4Wr1pordlwGp5xuEYCXJNQPbGEbpLJNEneU3GpPJ6OZ4tSoFIIrF646qPW0hShXEeYcI2NUuC5JlwlTWaAK+nkqVIgz1Ff8l8GrqKksAQwHT0hcKUWg0leo0cwkCqXUjalTMJNBNrRq0kAnaC97ApwrbZsRFRrMDlLeJ4Cx08TPL4dyNdLKZkkts1rFuCqsKK76mKVCdeuq2P98n4TRGQ4eFACV1OapbHgc+9DmXBV4FQh9IozAa6rb7axctUVGEofAP/cdlzprXv6yRh7DxS4ip+zou5ijdBWzpVmudh8p4Vq05H30SoyOU6DIMfuoxjbdyKEoSYHuZby1OTpnSUrTw8ZXlsiTYBu3GDCtQHumRB08nWLwzUsJOG6fS8UTQST3JqGVqWAFlzxd4rlC1Xc+NM2vDpht8IUOi/pnb79j0PsbkWyWciRfTo6xV8ufmBDrE+BKwE/lSIcn2fCtY2r77QFuIYEZzDAdZjgwe0Jnj/mscINEPpaedZoolOAcqLld+vXmrjyFpPBmlQmcPUEuBa495FJuHI9HUehq6SuqaxQT+75kXuOZCtwreDC6w28/l5DE67jAlsPmHAdYnCYyDlMTbUKnfk5xBU1Imj5/7qOfP+T1MYKlQI/8tHuuUgK2TKBTcdzwoRrggdMuJ4CV26UmPXnzyQm4dqZ8wW49tap4eG1Wz26yG08eTDBnV+OEEw0DUyIJptV/LlFNoXLXxrb5uespNIr54GrJ5oJqiTOgOsI9z+ZCHAV5CoJV3NZ4vWHyfgildKs19+dE6WA+L+LXI7TL1QKmGSwCizM9ZdnBN9bTnzEKXIrw8XX2njzJ100WtyU5aebjRqP0zzDw08nuPXBVIAr9R2yf/YKcOWDzy04fySHa1maZc5X49Tl8c9jjG7m9dcJXFu/N3CVzbiCmwXy4YTNqzW8/i71K9zU/ixwfXhnhOjLgGtRYHHNw5s/bqMz7zIrIEWPTMDnQfGFDtfTq5GBwbIZ+tsC16lxuBK4jhIpB6SepJyi4M8qX0cpwEkFXh9k8/TIzQvFAAAgAElEQVScUsDsr8hB97LDlcC1jZs/qavDlRMb5zaOZg7X7/Qt3uzJzVbgn8UKzIDrP4u3efYiZyvw/V2B7w1wTSrAPpOybDFnaZZxsZn5WPnhVaCwSdPwxoU3TrFJxqwXyOcVODBlMwmn2NvdQ7A9Rn1SRcvpoeI0MYlC9E+eYXBwD5P+C0zGB3j24mMcHN1Bu+5hsbcmDtFKwZv8Po5PTjCaxigsAtcGxmkNue1jfaGK1bkq0jjF7t4RxqMBunNVXL28og7P4TH2dg5wfDJFmGZIHWYmE4TTHMnUQs6EHcOEaYKEOoEkwTRh+QkEQnaqOd68toCf3ryAXrWGx7sD/P3dQ9x6NsHeOBVX7GI7xV++v4A//+k7uNPv4X/8uxf49MmRjNmvXriKbm8FnltFnqeI4gBxOEY8GWMyGiKcjpAkU2R5jCwNkScB8ixCFofIo1AAgOe78DxHUpMNz8VCq4UrK0u4vrmJ1fUNtFhQVbERTaaI0whezUet6iENpujv7+Fwdw+j8QhBnmAYpzg6mWLMsjBJ+LLpOYRXyXB5ZQGvry+jXaui6vlo1Fn41USr1RbgWm024DXqcFxPfJlxSN9kJBqBwvMkBcv3PA1ZEpOhOdfB4qVNNJcWpRo956ImEQqWZxHySnEWb2JNokqlgaikqThi44DrwqYf+lEdHB+d4INf/BLb95/I6Lrl2vJnVdtBo+qi2ayi0W7AtmrIE0fW265HQK2OSfwGgvFbsPJ51QTwWReJljbBkaIsu13A7TJFzs0NQcQKXE8TrprY1mlvhXLiJOU/ELjaGey5Av6CLc5Zpl4JETXsWEG8n4lWgDC6HNsVeFomXAW4cpS9DJXyHFIvpbtQgbfIYjpTOsTzy66AVgQBrn0WhOVSKkJzqYzbs5Wd560AVxvVjQqqfJyyWMsoBQS47mSI9km4CIN5c3s28lwm504TrnIRSGXDgsB14ZqD1qoNu2kD8VnCVYGrAjB5jXLt0ORt6RaQ94KjxUyAohBY3bviScJVXKQsNbMdBa7bEfrPUuTSvG3CcnJ50tQc02x8vbVzwFVSmga48sb36Eny5cBV0oF8uFzeW/XL8m4/RXtFgWutbcvmD5UHAlwTBa5PbgXme5lElIGGBEtZ6XBddbByo4Zqh7RXU4ifBa5UOpjSIcNcX1YKmOtrzo2SFHFmYe0tAlcPfjWXiQP+sl1P9ATPb4+xez9ESqWAwPQSMVEpAPk7vP5RSXDhnRb8ujpz6a3lexeEOXYfxnh+JxLP6SlwFSZvCtrOtkv0qb4EXOsCXd2qpcCVGxlUCgTqcH1xj2CoIkoB0R18LnBVpYBrgCtxHh2mfG9u/WLwxcC1TLm+Alzp6qZSQBKuBK71XCBbCVwDAtdbU7x4Emva9yXgqsdFCVypFLjyNkE8XbyJurkJXCfAvY8GohTgsclrGIErk8m6e1puaJxtuNALewpcy4SrANcy4TpUpYBVAld9r7XwrfQtnwOuHMKQhKunCdd5DxQnCDo8B1xFKbAfgxp22Tg1SgHuhymgK6S8690/a2NhnQ5jgk4WnZ0DrlQKjLkpqkoBKbb6hoGrJMpLgHUKXFUp8McDrqpRmAHXbxu4GpXJHwW4fv2EqwBXnkqvKAV+a+A6K836/t7wzZ75bAV+oCswA64/0Dd29rJmK/BDWYHvOnA1dT0CZ0rgKvdvrmEjrwDXUz+bQB16ILVApLJREeAqpdxJivFkiP5JH8VRhtrYg5s2kOYexlGA/vETjI7uIxrvYTzax9NnH+O4/xDz3SaWFzfg2R6QjhFMT3DYP0F/miCtOCjsJgqng3qjiZWOh2Y1x3gc4PCwj6JIsL42h5WlNqJgiBfbOzg6HCNOHaSWjdhKETHlGlSQTNmCzYFEwiq9SRUAKSCBSbEQvpVgY7mJn1y/gNcWF3A8jvCPD4/wm8cTPDoMcTwZY7GV4C/fn8e/fPcmPjrs4H/++R6evBii1eqit3oJ3fllSbsyTxoEYyRhiCxKEY3HmE5OEMVDAa5McmUJXYshioS/Ceds017MZFYmydW5Rh2vra7gxuVLWFhagu3X4NoOmn4V9UYVfp0JpBDDw0P09/cxHQwFJI+TBIfjCfZHE0wzwkAbSUy4O8Vc1caNjSWszXXh0H9rO2jV6mgTuDY5Rt2CU6/CbzXRbLVR8+uwKWi0KkhtC5ncqTO9VSAPY2RxAq9WQ2tlCbW5eYl6UClQxEyWMjWmKVcBruRvHGFlItsQIP69KJzKn1uOhTRN8ezRFh7efYR4EMDh+K2VyaZA1XEFulqVTMbxs5wj6K4U01i1EFajgww/RZr8GEXW0llUAa6pSb9ou7nTLuB0LVQ4qisJV01mZZGFeABkY214MhOGAkY1gmKAq2WA6yLhOEuzeB7oCD3BaXygwFVgBCOCBKvnGt414arJVBWsakmX5Stw9Qlc6SI1X0OlgABXOlyPU/k+MqJZMcCVx3TpcK3aqK5bqAlwVTDD5LAoBcIC0U6KcF99tEx+KhQ1r8+k2V9SCjDhSqWA42Lhmo3WqjpcCUbH26EkXNPQFuBK+FuGNUUnYIBrOXYvUIdKgYLA1RLgSoeruBipcLBtSS8ORCmQoohMgRETvPLctGCMkFyA66KP+dddNMThyrVnstOWpNHxkxiHDwn9uZaaFC1/cfNFEq7GlKoOV9U2VCopWssO1t4mcHUk4ZoVmWgK6K8+eZrgqSRcmaZ9Bbia0iw+t+4pcJWZa/M+MO1Jh+vLCVfZ2PpC4Mr3KhPgSkfn2lstrEhpliZcFbhqwvWZJFwVuFIXIaPP8ho1KhhHbIxPtTRLgKsjkLEErhw93n2c4PmnIcIwlTIisWQYJYE+T9VElCiXJJfwkKPWG9cbnwWuZcL17hTb91mapcDVdhSyv5xwzbB8wZOEq1unP1d3/SQFmQCf/KL/WwFXQfMsphKdSfoZ4Mr3lJCw5jqYDghcJ3jxJDHAlUoATaTKq6VSwCRc1640cYUqBo5Pn1cKGOC699gAV5k7t3XcX8bp1fUrZ5n5X4LNJM404XpeKTApVCnwCROukQGuZ0qBLwauBeLMxso6Ha4e2j0PKbP7spGhKo8DSbiqUsB1edzotUnC3tLNxqRsAUm4/gsmXB1JqFK/UwJXOlw//WCE6SgTLYGkvKmc+DaAq0mf84eMP37CVZUCM+D6h0i4fr+AK6+r8llfJrJPP2nMOM9XJVxnwPWHcvs3ex2zFfjBrMAMuP5g3srZC5mtwA9zBf7wwLXQFnKJ1321w7UErnQbWns2il296VLgau6AT//RVKPoXKvOHnI3nwCDpVm9ipRqJGGEKJ4gDEIUhwXcvgU78pEVLgbTCQ73HmJ4dBfJ9AUGgxd4/uIOJtM9LCx0sTC/BNbKFDHHFI9xMDjBUZAgyT1YThv15gJ6c130GoRdEwwnU4RRjHrdxcJ8Q1KiOzsvcLA/QJLQnVdHUnEwzSNEaYQk1lRdnsdI6U+1CNiIGBidI3DkjWYIpAHaDQvvXt7E+5cvivf0w6eH+PhJgLu7IXb6ffSaMf7i7Tm8c+0SfrVXxf99a4Q4sbG6uILW3CqqdT7fGipOhuP+IQ73jjAZRoimAabTYwTRscBUprYIOvIsQSVNYOc5XKY7eWNMuJJnqLoOes0GLvbmcXFtBd1uD/VGF4sLC1hZWpAxuDCa4PhoD8PjI8TTqYCoKIqxfzLA3skJBmmM1NEbb/45kgCrnSpubqyg12hKmonOybrnY67ZRKfbQaPbgVevw60R6jbRbLREI2D7PgrPRcX34HgstrJQSTO5ka+4LtxOG06jIcchx3/pcK1kqY6kM6HHf2dcd0wuZTTyRYm4e5m8JZjlDf+4P8Kzh4/R3x+IN5eAIpT3LoFnOQI3ZY1YfsbIcsaYZoaKP0WlOg/b+Y8B60+Q53UZQSVw5Xcj/MhzJlwJXHNRCjDtSqCjfmRTmnVSQTpWhYQAV1GQGvjC04Ej6lYOu1vAX1LgWhGobdyPVArsZ0hOEh0xZDJSyjgUqgrKkcc0QLIErjwavRK4OgJDBNKa0qgsonu1QHzC8WYzykvgah6L0BIJVCkgwNVS4MqXSODK4q0wl9KsaF+dpZanycsSBEnO14w/61A1R9JzAXi5pw7X1gqVAjayuMDkRYThVowsOAOuBt2ejtHrYyv4PQOuOXw6XC/74jiVBDTBkKVlXAOWZj3XhCuTl3yOzEvKGvL9Z8K1KFBf8hS4zhmLnwBXR0Dj8ZMIBw94XCm8Vs5lipoqhNnl/9dCKAIjviYqBVrLNtbe6YhSII4TpHS4cilTS0qztuhwlZIvw+FPE65i0ZDrpALXKqoddbjyv+i7TsJElQKPSoerKh/06ZWE6XQw1aRIM6RJipTA9c0Wlq/58KsMT2YCoG1P4eSzT0bYuR9JWz0TrlwHSRrLGHpFroXc0Fi57ODCO234DVvWkulgrnMUAnuPEzz7NHgZuBJyyyaBcfSWXdxcQ4F0XwJcJeFaYOtugO37U7A0i433JXA1DyFBUJ7Xyxd8XP+TFtwai8D0ZwTCPv75xz/vY+9VpYAoHdSbqyJc1YNUcnUG89ojCdcrbVx7qw2LSgEmXOkJ9xxMBomMsu+UwJVFaPJ+nAHXJGFZkpZmXaFqguPT5xOuU+Der4fYezRCnmaacKW2Qj4+9Vj9POBKkMuCsVPg+mrC9ZBJVFsSvryOyRaB+EFU0XHqhOUWHycRDHDVhKv7CnAtS7MMcD1NuOrjnCZc4wKdeVUKLKw5WppFpcBpaRYdrmNJuH4VcJXL5XmlwIKHd3/WRXfhq5UCmnA1PyNKoR2fx++oFDjdUzLQ+3dSCnwFcAUw1/suKwVq34jD9fOVAnXUWhZSMzVw3uH6uykF1JNLpcyTO2Pc/qiPKAKqVVeUMfwZ+xtXCrCAz5RmlRqRvMiweqGGN348j868JwWKPKld10Y4AR5+MsLT+zwuuDGoDlcpxXsJuJYCJXUZ87lT5/OSUmAGXH+YN4OzVzVbge/xCsyA6/f4zZs99dkK/HNYge86cOU4svge0wqsXQv5HqGQAlcBA3JzopoAtcbpLybWzgNXrClwjdNUSqEKiynGAuGLGMWLDE7sorA8DKZjHOwSuN5BNH2C4+PH2N9/iqIIMd/roNlqyWi5nUwRhwPsnBxhdxQiSFx4bhvz80tYXeqh6bHQYyiJM8d30W75knJ9sbOD3d0ThBHvoqooKjay3EKYsCyKzlT6+ujly1CxEknKMSWUZRzNdOG7NpwKE2QBrEqCKyuL+OlrVyUVd2f7CJ9uTXF7O8Kz4xPM1yP8y9e62FhcwC93gbsjH2/cfAs/+9GP0emuSJ08U6eWB2w938LP//0/4Tcf3sF0PIXtpUjSESImTZm+Sjl+nKKSJXArdERy6YkhNZlW9z1061UsNhtY6XWxurSBjbXL2NjcRLtVQxxOcHKwi+HxPtI40DfJqmA6DfFsexcHxyfIPRu55yFICoSTKfxKiosLbVxZWUDNqyEKC0zGkfSxtBs1zM230el10el00ag14Fd9VBt1VFsNeISu1Rocrwa/VoVbI3QlVCBIspBXfTagsCYHbGupJCkselkNcCUworPV5k2ZSZ6FaYQ458h6KAAjmoTo7x7geOcAwSgUyBRR/cC/l0UCl5DYWspk6Wg9x3odi+nYGJa3Aq/6n8H2f4q84ou/VWArq2Nkv8BG4VQMcGX9uSZQiGxYBpLHFSTHFSRjdQMy3SfnhGnilgIoTgiz7IoO10UHDoErIaCcI4SkBaIDA1z5tQTpJtVmG5ep5KpFKaAJPn49ITyDcQ4Trst0uKqTTuARfXalw5WlWTZ/2ybhavygfKi4IgCntl5BrWcrcJVEMaErE8kFYiZcD6SxCxZLs+hwNTDNnPkC+Qg2LYFFOZLUQiHAtYLmsg2XwDUBJjsErgnSQBeKQeiza4iBucI4SoerJlxZzuP3WJrlo97h2akJXUJ8Jhn7z18Frlr+o8lFgkYt4aFSYOE1H415M7UPttdz04XANcTRA6bJGcgmmD6Dy5RFnE7ba9hX4D03HypFgg5h6dvtl4ErU48Erk9jPBPgqjBYHa7Gccrj2nhHu2sulq/7qHUMFOffsywkUYqD+xMcPY7EqSowvwR85+/VtXJKL8hSmsWNCxtrbzaxdLUKv2pKDEVFQeCaYevjEXbNaxaHq8iBNYHIbyJj7GmClcseNt9pokqlAEuejFIgJnB9YoDrNIVfLceneZgaT7FoGNS5K/9F4CpTDyzNYsK1Kccg4alAkQqMw3WK7XtTSWoTWIg7WM4D/l2dvCcgZcJVgGvVFg20Alctafv4F8efKc0iJJHNBq1rk/OKMJXPjY9LpYCUZl3p4OrbLVh1lmYl4vAkcJ0OU9z7eIwdUQrIJdx4jRW4yph9rGVJZ0oBBa7icPU8TCXhOsTOw6GAQYupd26GyDMyR+5LCVeumSZnqV84A64OJuMMW/fpcB1hcJgKcPV9QZf6uQ1z/St/mBKYS+BKhyt92r5RCnwecE1w/zdT9He5JueVAjr1wRIjMiUmXN8V4GpLwpXpVwGuuYUnD6f4VIBrIvDLEd/tqw5X8zxNoRSdmFKadQpcfUSRPu4XOVxfAq6/j1KAypDTH2J+f+D6amkWzx5uGPGdnuu531GHa24crt9kaRYnNIzD9Z06qlTDfBFwnSZyTebx8pnSLONwfeMnbXRZ6CVTMOqiPQOuQ0RR8RngKp8I5vrLyZIvc7hG3JyyUvl5IQk+x+HKaQVeh+V6pOfm1wGu4jKWzMPZRVy9zXqivuxwtXHtjSZu/qSpDldTAlme0jOH6z+HO8XZa5ytwHd7BWbA9bv9/sye3WwF/tmvwPcFuEp7966DfNdMnHranmzqhj8fuJoUHROuWCsMcCWsjGQ8mTesoycBoichnEgq5zEOp+gfbWHcv4fx6Db29+5g2N8Xv2Sz05Qx8iKNUWNkLJ1i++gQWycTBLGDZrWD1eVlrK7Mo+rkmI5HSOgMbTVQa9g4PNzH461d9IcpcriwHFd+SOZ7QAAhPzRbZvSRiUwiTfZ+8cYyA1zLQavuo+4xTZUijlIstlt4/7VNtP9/9t7sSbL0PO97zp57VmXtW+/rrJwZYIiNJkFSNEEQpBiUqM22zBAd4bAdoRv5xv+Eb2SF7RuHJTNoihRpKkgRlAhwEcEBB5i9p6enu6q7q7qquvbcM89+HM/7fSeruqd7ZkAC4CxZEQAavWSd/M6SdX7neX9P3cXdvQO8c6eN65tDbDf7qHoRnl6soFIq4+3DGIPyLH7+538Ov/jVr2Ju6aykmvh+mGjc2trGb//m7+K3fuN3Baw+9/xTmJmpY2dvD7fvbmD3YA99lnsNh0ipF2CxlDSO23BdBwXbRcV1MFH0sDQzg0tnLuDC2YtoTE0hSgJ0D/fgd5qw01BgLUuxOv4Ah80W9u8fYDD0YRU9xJaFbt9HFESYKBdxaq6BiWpZipD6wwTtjg9/EMC1TNRrBUw3KliYmsZCYwa1agVu2YNbIXStoFAsw3ULcApFeJWypGBZEMMR7cR2kHFOlfO4aSrpVwGuBKpJJEknk0lBJjyiAFEcw09C+OLTDRD0+ujst9DeO0Kv1UO708NRr4f2cIB+5Ku2+JgeTYc1OpLg48izR++pEYmOoVy+jFrtq3CKz4gDOEGg/K3MMBIMJwSu0KVZylvMGyK5T+KNWwhER0DYU5CLEFaasvmWeGVjRFFuCBVwLWrgSmLHU0P0AQyB7ycIj0IFbDX0lGSQsE1dtCTAVbWwC3DNCEANONOAN6dSmTL2z2/HdGqYYriTIWqyUZ7A1VRQR9reVcIvC02BXYVFA6U84UphAoErS7OGGfydBP4B3x4BL5M51DU82OCXbyuTv1wHJitT28bUOWjg6khqvLcTqtKsIWHzCeBKxsR/K1QzT23qJB1T1UhRaJiYOaeAJAGsGn1mOppKgZPAVZUhEZvnD4J4EvP9KuBaEOAq3dc64UoQenTHx+EtQjQDlgA+ddMrD5KoFMhvhKXgK0+4cn/EqC3aqjSrZh8nXJlm1cB1U4CrSoXmAEEVN50Eri7mLzPhqoErb74tAtdIlAIHtxVwVQ5eDdZPfHqqG/XcRaBKXBRwLWvgSocrj+sHgevuaijXOBl9VoejTms+BFyfriiHa0ysS6BI3YGB3fUQ69cHCAaJBq65k1eB5VxSIMhVA9dYA1cpzbpSkTF5lUJjQl0B13s3mHAdIgkIXHmNVJCKeVRZuxy4nvZw+bPHwJXHIoErj7cRcI3UwwlCnFFplkBlBVxVQZ0GJ48Arj7TqTDlut9va+C6TqVAXn6THxyqwFKUAnb2HuAqDlcC1wHw7usd7Gjgalg83mzlfxbgmidc9blPpY2UZj0MXHOHaw5ck2PgmvEzTj28kDIvvf6iLXg/4EpE+5DDtbX7AcC14eGZz6mEK1U8/MYq4WpBlAKvdDFgwtViq/2jgCvfMgG9Ksp7NHBl0u/xpVlj4MoyJZXeXjpj4dKzVdSmPEmRUnPhUr+Sxrj1dg833/qg0qwxcB0D10/9rdl4AcYrMF6B72EFxsD1e1is8V8dr8B4BX74K/BxBa6Zq1J+x8BV30/rJWQBiyrmUUoBAtdoCkjojmT5kZlIaqd/bwj/9gDgWLZpginGfmcbveZ1HB6+gr3ddxAMuvAcD3bBFeDGYqXJggPHiLF9dIB7R33EWQFTtSmsLMxhdrYuY9/dTlca7MvlAgwrxvrmJu7vNjEMLWQkvtJoHiFNIyRhCiSmpE1ZQsUGeha2EDRGbL8xY5Q8oFF1UfZYOmOi181QcIu4cmYWCwsVHHZauPbuNq5v9HHQp1c1EZcsi7E2eini8gS+8KXP4ad++u/g/NVnMDM7h3KpJI7Dre1d/OZv/A5+49f/X0xPN/Br/+y/wYsvPoednQP8+Z9/C29ffx2H+/exu30f9+5toN3rCYwreB5c1xNXa8lx0KiUcGZhCReXV7A8Pwu3VJTSr2jQRSGNUC+6oiNoDTpY372P3f1D+N2+wKfYdjBMUwz6vqSJphsNzM1My03bYWeA7jBGpx+g0+0jSxPUSw7magWsTE7i3OwCFmdnUKtXUKyXUJ6oimLA9Qhcy/AqFTjlolIN2PTtch6eFc6qAZ7tzpyvpjYhYg0vXZGEykmEOB7K7xGiBr6PQaeP7kELrZ1DtI5a2G+2cXdvH+tHB9jvd9GjR5MAl+P8mQfHLKBQslGt2ih7BlwjRK3YwOL8lzA781V4hXMK5qQ+MvG3psqIkdqScLXqx0oBHtPKGsCEKxA1qRNWY8DKCKCSL4JgJApJgpHBOpFwFVgkzdqqFivcixFo4CoJ15FS4NjjqFrrVanUg8A1Q2GWEI2UV4/RUzURZvB3gbBJ0Md0pSqrEeDKc5MOxRFwhVYKqIIdAa464ZoDV1WaxfFpRnY1cNV8T4FNZukUFOM5I8D1rAKudtkW+N27H6K/ESIcGIDNkUpN5OQl+f7UxUONViu4zQRoynSqBq7K4aqBK8/TRwBXsS5oYYr8QoBritJsAdOXTgJXS7lvTaC5HuCAwJVwTsNH2YsErvoYzT8dFDekUkA5f1kMxnKqQtWWY1SUAh8KuDK1riAoE64KuGqlgABXQxKuCriGiAJN+0fANceZOjE7GmxPJWUZpVQKMOFKpQCBq3IGn0y47q4GiNk/J+twDPrE4Rpy+3TCVYArHa5UnPD9cdsM7NwNsf72EP5QJVztPMF7on9eEr0S22KMlAlQlXBdvsLSLMLSHLiqqi0Bru8OsX1riFgSrky6yarL7pSEqqhCUsydAK4hC/NM8xi4/uUR9tYDJJEqfON+FdWB0Gl6oVmAlgnnf1/gGrHwii30Fvotpj672NlQD3QEoo86qTRwDWOYziOAq6kSrizNUsC1rfY/PdMErnp7JKtMvYOwfbW9Hw64MuHqwPO4Svxc43nK96k3UN4nn+KoZKokXFfocPVQm3J0adZjgCvXz8tLsx5KuApwrWFqyUIcK+Dq8e+mJjbWhrjO0qwuU4s5cOW/J2BV11LlMVH75vHAdZxwlR5G7UTm54w8eND6CV7Px8A1VwqME64//DuZ8Xccr8B4BT7NKzAGrp/mvT9+7+MV+BiswPcXuCbIJi0Z2VaeSWl5gjEwgR0DWVsP/Vt0SJ50uHIE2QDKJsyVDFmVKTbel/G/1EivgNMdG9lJpYCeYJVl1iU08h3InAidOO+lgWsmSgFVdoM4EccmE6L+boTwro+kGcl4f4QQneY6Dne+i/3db6PVuossCeHaDtiJ0hoMBKZNl0ooOhl2W03c7wzhODWszCxiZWEalVpRIGF/6ItzkGOWg0EP6/e2cNQZILM8pHR+sUwpI9CLRJngmR7MgipP8TsJoqED03JglVJYhSFKhRD1goGSReBqo9ulIsHE3HQFF87OwbYyvHvzHq7fbeJgQF8tb4CZjCygHbnoJyaqE1VcuHARL7z4RXz+i1/E2fNnMfQTvPLaO/j/fu/38Vd/9RLOXTiNX/u1f4ovfuFHMQxSvPHadWzfvoW438GtGzfwjW9+A7c27wio9NwCbNeR9yge13IZy1MzmG9MYKpeRrVeQ7lQQMECKraJsscm6QA7RzvY2ttBr09Xa4YwTNCKEgyksIqt3CZq9QZK9QaOekPc2z9AL4gw8CO0u33ESYxawcVStYLleh2nJydwamYay/PTmJ6lw6yOYrUMj4qBShWFcg1OsQizUIDBOnPHE5erHCgCXAktmW4NZX+YBKYxnYo+gngg3y8LE4SdAVrbBzjY2sXe/SNs7u/h3e1t3NjZxb1WC81gIE3Zkpo1WBTlwXWKKJSLqFZslJ0MVQdYmbmCqxd+CfPzPwnHaih/bKKAK2NqhJpGooCrOZGNHK4j4CoO1wxRy0DcV741SajqUJkAvzzharF0K4M37Yh3lO9XLAcCXEs/RQEAACAASURBVA0E+zGiZijAlpCNqgFJyzJ5Jy+ovZP5XLtOsjJlaEvClUoBpSqQXKeVIXsUcGValrCV/+HfDOnzNFFYAkpTpvIC83vZMokMqor93QTBvkrrGg4vJjlwPS70UZDUUMCVpUhkLo4jwJV+U3G4xgb69yP01wlcqSQxj4GrLJZKpkq6T9qWNHANVQqRCVcqBQS4SmOPSggzydjajNDejJBSuSzBOpWEFMSsgStRXXm2gJmLBZSm1IryIkdQbZmZOFwPViNkAly16kDNnEqJnPIJ6y8jL83i6HMsntqFp2so0uFK4EoVBnUJkXK4KqUAvaXa83lCKcDEKL8mFk4CVwWfCO4VcB0KcKX7T1g3Ye4oiap+LYllvYUEolQKhNrhOnveFaUAEpXqPQauHVEK0CObA1flDFbbqUqzIsxRKTACrselWQSuuywFe3uAoVYKMLQt8Owh4JpvJHddHKmHADlwtTVwzf/VCLiuqoRrrjvgQ568NIsPLQibxOHK0iwqBahnMAy4DsvUUrz1UhN7dwM59vgQjcCV550CrvILBf0+ELjGct4W6HBthVh94xHAVQ4VpRChf5rAdSF3uFapn6Cj+QRwfa2NnTtt8QAz9W/ohOujHa4p2Gz++IRriNW3OmgfxnAsDVyzSFLgohSQz3qVMJaEK49aDVxnVzxcIXBtOEjo05aEKz3mKQ62+F6HaIpSwIDl6YdJ8l6pFFDbVZ96PHC9p4HroBvL+S5KAVn6RwBXUTIkCqgbDyoFwoBOVq0UyFKsv9vFrbf6khbmvhwlXIXL56VZCaYWHFx6dhLT80XxoPM6zY8f/lxw50Yfa9cHGHS141rOqw9SCkRSwHj6Yh1PfqaGctVAEIjYB0WX15sEa+/08far2uEqygldoKhNokop8BF1uMYpgmGKpYulH6DDtYwCz4n3cbiKUoBTRnxgoD4WRGHBnx+nFx089UJdPKk8VvhjKj2wx0qB9iOVAuqjVCfvvy9KAV2C+D0qBRg0yB2u+lFU/sEy+r+PVgqU5QHKWCnwMbixG2/ieAU+ZSswBq6fsh0+frvjFfi4rcCHAq4EGOKLeujd5Y3QZCBOAnP+vcBVgkGPAK7i+5NSEyY73w+48odcjnUD5n0bxp4qczEESqibVvk5lj/4SgKDsEAn1ggpIkIdA+lShniSI/opspgQIxbIF+6HGN7uIjqI4DplZFaC+9tvYuPOH+Po4BVEwSEcFleZBvocr+32xWfaKBRRoHux38GhH6FcnMb5hRUsz03CcE306PNkSpKprTTD0X4TW1u7CJJIUpZsiR/GAXw/FEBkw0PRLQF2Bt/34TORk9pwiy6sUgLT9VF0Y9QdBwXDQZKY6IcZOn1fRkEvnlrA6fkZ7O8f4sbdQ2y2QhwOAwxYwlKownIb6PRTHDbbmJpq4Gd/5qfxtb/7Czh/5Qq2t4/w9T/6c7z83VcQpX2cPruAFz77GZw5ewHtfoytjU04gx5qjok7a6v4gz/4fbx567oUrjiOKwCFsIwOzqrroVEuY6pWwez0BFbm5jBTn0SFflWHBRI+jlqHOGruih+WYIc38q32AHv9IUL6Mnmzw/HXQg2pW8ZWs4v1vV0EUSwqhW5vgChJ5OZ+sljBfK2K5WoZZyfruLA0h3OnFjG7MIPSRFX0Al6tjnKlDq9YhkWtQKEAky0+tqsSZzLqrLx9ScoR51g5XZnSi4cYxj31e0GKwR7LZjZx9+4Gbm5s4a3Ne3h3exfbnT6C1IRbKMJhC3vM4rGulP4Ypgu7WJIb4pKVYKZcxtNnfgzPPfFfY3r2szB4MBO2JizWInCNwSAnUjZm6YTrhInMUe3cTNvJqHkIJC0D0UCBOfUIQ90AqsldFbU0bCZcM3gNR6CLcEkm68T1aso5EDVjlY6VxJxymI6Aq+ZDLNqSc4ujzPyXVApMGXDnbNiuKU3rAq0IXAOo0qzc4UpwTABJaDtKuBKisDTLQLFhwOG4L/cHwQNLQQIg2EkR7DOtTuCq9AgPeOf0RYkva2m3asT0oWNh+qyJ8qwBm6PoqYnBdoTuRoBIEq4qMSsXNb2mqrBJpQ9lOwimI2UAVaVZTICySf0YuDIBS6VAezNGEhji8mOimMD1YYdraa6ImdzhqpNiSh+QoUnguhYj4/VK1kGNXvN/CKJOAldCgJjbphOulXkLi09X4emEK1P8qjTLQGsjwsY7PgxeizRwFdwi3CuVEX3CKwVcizrhqq6hJPBRkIyUAqFWCuSJSoXX9dcIuKpjU4BramDhyRrmJOHKN6LWzXYchFGC9WsauIYZbNeCZR0jW64dYVoSh+8FriydE7+sgf0NBVwH/UiKuU4CVynNOlYU6kQeEIWqyG3kcOVDLp7f2uEa+cDGjQG2bvnyIFABV46Uq2OByU35dZZh/lRhBFzDSOWaOc7Oz5hrLx1h706ANGaSWek65DMqB65yDOgsNBPLXLc0Fvi8dKaKC3S4ljP4hKWGiYJnY9AKceuNroBmbofSROT7k2VdXPtIju2F8xWcfbqKUpXX2By4Ouj3Dbz7elsSrjy+pTSLKVfZh0pEK/tWPkfFeCrpxSiMRw7XS89XMCGlWdmxw/UwgmvZcOlwFaWAcqOqp6dq30sikvlXAa6WOFyvPu+OSrO4Pjlw3d8KsfbGUByuXD+VcM1Ls7gfjoHrs5+robFEj65KuBby0qy1Id4VpYDa5wRj6h1x4UbtVGobJb3MEkh1jRk5XKdcmVThetPhyvNm/V2OxvdOANfjB0BUD9APr0qzHgFcXfWZc/tG73sHrlTVGCeBK8Qvm2QmSh4feuXAdSAPlKlQEFennND8H5Xm5tV4Ysr6yDlc+bDSH2ZYEeBaRZ2eVB4v/Lw3+VDNxu3rXVx/tYU4YmLZlDS/AoT6Z0H9mZCnb3kNIODnsbN8vohLz5ZRrPGhlbq+vqc0y4/ESy9Fmw8DV2SYXiBwrWGCygQ+ROLHCR+++YTojy/N4vwGRUy6MvF9Ha4h1Rh0uPI6N3iEw1Wn5dXnlFK4fFiHqwBXTpxIuaa+QOY/S+fHib42qdKs3OFK4MprSf68SP3bscP143bXN97e8Qp88lZgDFw/eft0/I7GK/CJWoEfBnA1BhayHYwSrkzRqdSLAq4sJ3p8wpXAlUnVTICrJFwJZHgDyx8YVYxGEoWSysp/hCQcYlFMbEoyJlvKENYTKc0Ci1cs3mRnGNzvoHl9B/ERMFmfl2TQzXe/idV3fw/D/ips04dLgJImaPWGOOj6wg1qbgEsY+4MB+hFKWrVaVxYXMH8dB0REhwNA4RZAtdl8U6Cva0mDg/asKwUTslGkIZoDXz0BrwRZQqyBNfykGQxgsBHGsVwCb4cIDKGgJ1IKdWEW0MBntwQhvBx1DtCt93HYmMST547A8c0cfd+C6s7bWx2emgz5VqeRKW6hP7Qxu5hC8tL8/hHv/yL+MrXfg5TC4u4vbqJr//Bn+DuxjrOnJ/FuQuLKFWq6PsZ1u/tYXdrG3bQlaKw9Tu38Z1XXsX6zn1Zc46omg5HUpnmNFCxHAGuC/NTOL08j+XpWUyXayi7nngQO/1DHBzuIPL7cFxbdl+nP0Sz20eLN5NpwneHIkf+7SLaIbB6/wA7nS7qtRoqlQr6vSG6gwCDIERACGAAc6UCLk838OzKIp48eworpxZRmqnDqpbgVKooVyZQqdTglEuwmXT1inQ3CORgSiUfdWXClNCDTlcjjBEFA/hBF0nkI+sFONjYw43rq3jt5k28encdN/f3sNfqw4+BUqGGy+eu4sLVKwI512+/i4312+h0ewhl/DJByTZwamoBL17+BTx78R9gon4BKZPOohNgbE79RyUjbRhMkU5ksCYZo9FjvnLTlkqikgnX5ARwVV7IHIIptwABqDWZwZ3kfmIKiiRFCKWcgeF+jPCIN3f0muagRaUz84Qr/z4fdMgXR8NTA7ZrwJ5iaZYCrkyGSqEXA5kB4O9p4GqyBI64VY3PS/kWgRXTnAUCV1OAK1vE5RU0cEUIhDupvA7TezwXmDYdjVDrzVFZ0kwuC7zJjkQpoIHrvAKuGR9QbEforAeqNItFQUx/ywVD3TSraiUFXBWI5TYqc6c3ZaEhDlfVJi8uXUu5OjubAVoCXOl11dpKndKUB0G8YBgZSrNFrRRQo+uEPMqhnKF1N8TRmhoTZ1pOxx4VvNSu6sclXGuiFKjCrdmIwghRmvHtycOm5r0I966zwE2N4culMn/PPPZj9V6OE655vFaVrz0IXKl0oBZCo1a9XMeeVPUrBVxTDVyrmD/vwRXgqmCY5TqSBt0Q4BogFuBKcKKOH20p1sA1wvw5F8tPlUdKAUuOARNhaOCACVemBAlcPT6oUXBJygb1MuYf2Mpbqx2nknDVpVmScCVwVdCMwPXeuwSuQ8TicCVwVdoOsRIoZbKAjnkqBX60LglXKgUk4UrgGiV466WWJFxlnxKiy2RHvjVqrXLgKkqBHLjaBpbP1lRplgauBD9SmtWOsPpmB/fvKoerJJl1Cl2gYUxlQixp8MULBK4VlCqGNJYT3vBh0EmHqwKudCsTuHLtlZubvmXJoWuaK4nUE8D18vNl1BsO+t0UG6va4XoYi1vbdVUSPS/N0uMqOuWq1jBPuM7rhGul4Yr3WBKuVoosynCwFWH1jYFOuJ4EroSfykEcRgYmGgU887kKppZshDJdwMkLlbhfz4FrXwFXHmMKLDN5+yjgyodufIJ8DFzrU5woeX/gymueSpKqhGss5xWBq/vehOsPALiyWI/KiTFwPQG+te5gDFwt+H1g7VoX67eYfOYExBi4fqJu5MZvZrwCn/IVGAPXT/kBMH774xX4qK/ADxe4Kg+eAq4qXffhgStg7RLcsngEgKt/sNZJI3WnkwNXjQAIrnizW7CQLWbwa2yRDxgZg+24Ahvad+7j4No9YFDAzOx5GFaEt77727h78/dgZAcwbZYRsdTKR7PTw2EvRgyOxrtgYqHvK2DQqDZwenkZjaky/NhHqzeQpIztpAiCCDs7PfS7AQosCSoB/WiI/U6I/sCGY7HcyRNslKQRsiyASdKDDH4C+FGCYsHG/EQFZbsIxyioVEbWxFHnPo46fRScIi4sLmOx0UCrH2LtfhM77Q76TD84FaTuFLqRI6nY0ysr+Jmf+HG8+OJnUZ2cwv3tA7zynTdweLiLi5eX8eKLz2J+aRH9YYTN9R2sr93GzsZtrN14E2+8/ipW722hE4Tg5Heh4IpSgDfRbNtm8ndlpoGzZxaxsrSARmUCNacIvrso7KPT38dweCTFKDwEOr0hmp0BfBaD2UAYhbDiFGW3hDRzsL7bxFsb9wGviM9/4Yt47rnPiNu03epi72Afd9bXcPvOLfidNs43pvClSxfx/IVzWF6eQ2GmBqNWglMuo0TgWptAkdC1UIRFEk5gJuxvZHkUuJZRzMk55yiUkrBg0IPhdxE0j/DG67fwn/7yDXxn9Q42mk20oj58AvLYQMEu4PPPfwF/71d/FU88cxWbd+7g5b/8S7z2nZdxc+0WDtqHcD0XF08/g88/8fdxaf4nUDCriDNfxtNdx4PFAhuCAHLX2IRh4wHgqoqp1Mgrx4HDloG0xySfGvcWiKOIgoql85ywUtgTKdyGLd/HSPIEozpjIpZmNRNJlonDVZLnKh0oZ5UKax47TqVXRyX/nGkDzowpqTz+nnhkmTiiUmAPCFuJ0osQdBhUFSjgKvAqNmB7JkqLJrypHLgpJyULwghc6XAd7KuyLo5kH4/+q22SIGjeqC4QM5URbkbips+ykMuEVbZE2dHfjtG96yP2JUYnXk1+KcinUr8ngavAUgGuGZxpE5PnXJRrpqTXhNHy+IkJXEN0NiMBrgKDxQ2rdQw8wGSUHuJwnbrs6tIslUBmSpgKguadEM3VUPa5lJnJmqvkNfUrKrGsaZ2wYFMcrlSS1BdtcaU6VVWmx+QWR6epU2luxmBpFrdBJVy5RHmSl2BUpXHrCzYWrhRQrKlFERRtst0+weHaEPtSmsX9qJJisnn6+MhDUiMjJovLqAlJgaUnypg/X4Bb4HOEWGUeqWeJgM1rXeysBfJ3OYVA4M/9p1JlpkBZpujnzzlYfrIMt2TJ++D5QfDLBOy+VgoMBgkK4nBVMFSA6+gTQe1nScARuIaJnFfLl+lwrcAusECRkI1vzURI4HpjgO3VASI/E10GYZ0qflIPaMjk+Hqzp11cfrEGV5QC6ljMgeub31bAlce5gD6LGpmHgKu8Zr5fqDBhKtHE0tmaJFytEwlXQsRhO8baW11s36FLXAPXkcNVHZtJEMu5snSpgjME1WW+Zz5QsaTgcDBIxeG6u9YXMG7SUcvrgp6dlocJ+TiL3l5+xvHYcjwTpy6XcflHKqhPOeh3CFyHWH2rh/ZRDM8m1FXTAirIy09JpSTJtQL8g5AWndiAAq5FVKdcydbK5wiVAjGBK5UCfTR3Ynm4Y7oE33zoRPjJ63QmHvZ6o4hnPq9Ks6JEj/4TPmYm7q0O8M4rHQxOAFd13D6ccNUPI7hv5eEtlQIOnv38JCamXSilwOMTrnyQROCqmt6VUiDJIkzNu7j8sFLgBwFcMxPFccJVXc/HCVfRHfAhC09qx3kUcFUPP8cJ14/6Hdp4+8YrMF6BD7MCY+D6YVZp/HfGKzBegb+1FfhQwFVuYP8GSoG+qZKp7Ry48r43BzuZJFwz7XA1HnC4akcVx715c7mjgSvvlTherGYDtVUgnx3NB11VotCIAaNgI50HwokIIUf6U3oTHYSDAQ5u3kb75i7sZBL1mbMIwybeefnXcXjvG7DsHnusECUR/KCPTm+AZj9BQNgkbcdMgGVwExOzEw0srCwJsBgOO5LCJIC07RSdwMfWIZu0M1QKNgrFDF1/iL12iiAsoOAUBFgxycubNBMBsjQUF2gQO7DsEqbrZcyWHTDdZZocQ07g9w/Qau+hFcQIUguN8iTOztLlamO32UO738MwAg5CD7thAZ3UhuV6mJyYwuL8Iman51Eq1xAGCQ4PD9DtHGKiXsCPvvgj+NHPvYj5+QUkfoLm/iG2tu7htW9/C9/446/jjdVVtINAxv6LHrfPkpvMku1haWICFznWf2YRC0uLqNOdyuNnMEA04Bhgj44JwAjRHQ5wcNjBwE9lvJ8T9CGhDNOTVhG9YYybd7awftDFmfOX8cv/4B/ip77yFdQnGvAHAZpHB7jz7jW89KffwKsvvQQnTvDilct48ckrWFiYhVsrwCwX4JbKKNUmUJpooFCdhFcsigaBwCxHbIo1KKDCNuUsYTItQuj7CDtdWP4h9jZu4zf//bfwe3/xOjaPevDZ8m7FKJcs1CtVMOY6O7WAf/w//XP8/f/qVySpu3pzDd/4/T/Ev/+d38LrN95E6hVx4fwX8dyFr2GhfAFOnMK2M1TKk6iVGwq8C3BgqlslTq1JiBJAkoVSTKVoF4Fb0DSQ9ZhsIuxTsFXG0YU98pjia6RwaymchqXgCkde+RLC9TKE+ymiFh2wpB0KtCldq4ZWOV2TGzS6ZVWrOtN1I+BqK4ckYZmAzEiVZkUtjn+zmOdkwlVDv0RUuigumgoGc8yfPI8KD57fgYnBToL+vpphFM+nDpGpLdGPWFQ0UdZEGsZjvgYdribcRQtm2Zbk35DAlQlXX6U3TQ0ghV+LLiEfr1RlYgK9KW42MtgzJiYIXCtqbFumjh2OjhvobIXo3AuRhNrhyo3Me70IwiUwZ6A446Jx2UKZcFmAtgWDuhMzRfOOj/Ytlq0RuEr0WGdR1cj5CAuP9oupUndGhIkFG8tPlMVVG8Ys6FJJW+oJmHDdInBl2t9WLk3xAMuBz1Iq9tIbqC86WLzioViVHanKoZhUDjMcrvo4uBMI3JIDQ+8EbeY84f3TW8quQioFMmDlagXz54twCjQK8GFSBpvANTSxdY16jkCCrwTP+QMDnZMVgElf9sI5TxKubkklOFXClddeYG+dpVkDDIYZCgUTNs8d7h/9iZpzQ4HBsi9UaRYnJJYEuJYFuEqhlxxGpkq4Uimw2peEKz3DUvYmu0RdIzgdQa3D7BkXVz5L4GrK2D1hj+eacv6+/u0jHNyNNHBVpWDaYp4/G3zgc5+gj65o7icmXC8+UxN/t1IKGPAcC8NOjLVrPWzd1sCVh4p26vJF+d5jPxLIsnK5hlNPFeGWU0RBCkeAqw3C6ZuvE3YPj4Erk7Kjz1L14OSkMSIJUhnXJ3BdIXB9ripQp9+OBGreujZE+yiCRwsKk+g6DazGpzXY0YoMXieUUgCYP+Xi6nNlBVyFh1PDw0LAFAfbAW690UdrN1HnPkdK9HnB81zWKweun6tiatGREW8+D3Il7Wli89YA77zWwaBHh6tKuKovLlp+bh1f6/LkcorkBHD1lFIgUQ5XEv27N5VSYNhX/zYHrvJuU3ouU8R4HHBVx9sjlQKGKueSr9GDJJ526rrjRyGodjl2uCqlwCcv4Vr8PjtcP5xS4PaNLvxhJMfJJ1UpIAlXfh7LdePDKgWquPqZ0lgp8Ld2pzb+xuMVGK/A+63AGLiOj4/xCoxX4CO9Ah8EXCVBxknQxwJX3jxw3Pd9HK6PAK7HSoH3B64EIUopYMCUhCtbzFkEpQEL765GN3TaPSc8SsNdJtQIRhYMJFOJ+M+shIm3DN2jAxzcug3/3gBONg2nNIlmZx3rb/8u/KNXYBo9BFmEQRQgCEIMhyHawwQ9aeAOkdGFltqY9Co4NbeA6aV5pFaATvsAkR+hYFEVkKHp97DZ7CP0DZS9ovq9foBmj0CsBM8xYdkUEURSdJXQLeszApShWPUwNVXFVLmOCjGNGSK1ewiTHvrNFgbdAQZxhqOAN31FnJ6exmS5CJ+j8L6PZmDjdreMrUEBgcHymgIcVxWZ0APLG0/LtCVJFwy6SMIuZqZquHr5Ak4vr6BermOi3kB9cgKHu5v4s2/8Ef785W9ju9WSEXEmmgju2HI9Uarh9PQUzi3M4MLZUzhz5izq5RKiIbf1AAh6sDmam1Kl0MFhp43uYIgUtjRUS7rLcWHaRTSDFBsHLew2+6hUpvDMUy/gx37yy/j8l38MiysLApXCMET/6ACrL7+MP/ud38XqtTcwP9fAj/zIUzi1soxioQDL9mCXKijWayhOTMKbmIRTKktZkaQ9BdSxLEWlFlU8LkYas+wmROz7SHttRO1d/NWr38W//H/+EK/euCsgM0yAwDBw9sIFfPlLX0TSbOLN117B01/8Cfx3/+J/xlNPXkAaRvjOt76Df/N//m/4k2/+R4Qo4/SpH8fp+S+gYk2gYBuiSpiqz6FempSWbwI4KTOSBJsJc9KAWVej9ISdkkwxCI5UwjUHropWErgyGamAa0xA62Qo1DLYDQ1DZXxZ+x8FuGaImgQdBKMKuKpTSoPD/N5fvq8q5jGZtGX6dhpwp5lwVckuAiumByWduqtArmFxnJcQ01LpWVGSMmqYSfKxuGDBnWJBHNO9HFunb5TA1cDgforewXFSZ+QNpYNW3y9menvldQnEmJg0HTTOGXCXLBglR75XsBmjcy9CTMBP4Eqoq0eARWEn4lz1HuQrB67IYM+aqJ93US4r6MdUtOHYSBMDXSZc7wWqgMikp5MpfCYx1Xi97DMm0GZdTF42BbjaUppigl6SxErRuu2jcysSLyGhuFZoQvCRvviqhCU3THa0gkBGhMkFB8tXi7ArHKnmSDhTxjxBTBzdC7H9ti+AWGC7fqigQtKZBlQErq4A11LNUu5aZhRHwDXAwZ3wAeAq7yvfnJxh6d4xgjtuBzH58tUKFs6VBGrSj8x1sy1H3icTrvu3fdDyIsCV8FB7GEWZEpoCXOc1cPUk4apLs0zI9XR3I8QGgesgQ6GogSu3f8QRCNJVaRDfL/+9lFsxAXqlKNDVKSgnq6psMxAMlVJgWwNXk8DVztRDCD1RoYBripkzngauFhKdcKU/lMlRAa7rJ4ArIThBpJo6V+xQP0AQpQABYszCKwNLZ+u49ExV/N0+fdKGKcDV70RYu9bHpgBXghOlDFFNUASuKWKfZYkWVq7UcOrpIpxSgjjINHBlgWOCW6/3sLPKtedaQD0k0e9Pnac6wiznGB/uEJDS4Wpg5WIFl1+ooT7potcOsbnax623fLSbBK5MBOtnV/QujxK9KpXP9ynAla+XAPOnCVwr4nAVbXXGB4oPAde9VGkd5DNfnfRMuWZxrBKuU0XQ4ZoDVyZlBbhmJjZvErh2RTnB66YoP+RLBCT613nGXT0IUsd/gskpF89+YQIT048Crl3cfKt/AriqhLY8hEioFEjAWRgqBd6TcH2/0iwCVzmPjreJb/kkcE2MFGekNGsC5Wr2CQSuqXa48hj7fjpcgeXzpfd1uObA9bGlWX/bDtdOhGLBkYcP4qj+azhcCVz5eazOBXUOyOvIZ4NO2z/scL1axdXP0uGqfbgjF/XY4fqRvsEbb9x4BT4lKzAGrp+SHT1+m+MV+LiuwA8duPKGQqaPc4fr3wS4qqSIKkfQfEgXpajbFSZngZTlOIsGMK3/TmQg7A/QOdhFZ2MH6YEFJ5lEGEe4v/8Gdrb+FElvFWncwjDsoh8G4udjKqfvJ2gPQwwC3qyGcA0Hy1OzuHTmPOrTk+gFbRwd7UlpTMUrwbWBI78lxU9hYKNol+RQafZi9EMXplmAaYQwzAFi8HUz9PspMt/AVMnBwpKNmZkiqk4VhdhDZgwwyHbQ9Q8xaAfsWhLtwL5vIEo8LDTqmKl6MNIhIiZr+x6utRrY9WuSlHU9gq0EcRIiZLqNsJyogenaaIBg2EYaDkRZ4DkuCq6HudkFXLp8EY2Khzs338F33nwdW82mAAw6+3hzwvKseqmOpckJXDy1iKcuXcLZlVMoeiaCfhODzh7MKJAm+cAfotluoeMPEbPEAwZ6/hBBEKBaqcFzq7h70MQ72/swSzU8dflZW7QwSQAAIABJREFUXDl7BStnz+Cpzz2P85fPy40tS2roJRzs7OCt//AHeOWP/gBh2Me5Jy7gzIVLqFUbsN0y7GoNhWoVXqkEu1KCVS7AcrgOx0BAwVbtFk3p0lTAFYEPs9tEc28Lv/Mn/xn/6je/jt3DQ9SKNgbDBAdBhqvPfhH/7Fd/DWhu47f/9f+OYn0a/+2/+F/w41/5MhqVMu7euovf+b/+D/zZf/g6zGweZ878LKYmnxSvKIFqrVpDrVxD0fYE9vFmn0DH4p8TDE8CRo0xyVRSW0y7Mc3KpF7YMpH2LOmS4qJwFFaUBAQbbMvW7tNCHbAnmXbly6g+dvk1x3v3FHA1BbhKxDTPtupiO81z9Ci5AFdJzjLhSuDKcX+lFBDgqpUCAV9XJ1zVWiuQo4ArgXIGxzNQ0sBVJYq4DbrgKTDRv5+gL8A1FYhEyM+EV44ddSxR3zTq1404lmwLcPUIXMuOJFWDzQide/TyKs8sIVo+qq+uH/nN5yOA64yJ+gUH5Yp6WCPA1VbAlUoBlnGNgCvHngW4pgrS6XOMwHXqEhOuRFoqgUc1CoFr+3aA9iqBq0reHicz1b4c3RrrNSa0UsA1xuSCheWrPLY5Uk135kPA9Rr9wATMumRQbqxPAlfohGsRJSoFmNzm6aCB68EqgeuDCdcRcB0BNXXvLsCJo968XhoErmUBrnnClVk8AtcotHDvWgcHt31EsYL3BId5HlIBV5XYnD+rHK6iFIhVEpvwjCVeu+s5cE1RKFoq4aqBaw401dop7Qb/PRUGBN2ScL2sYPDDwHVTA1emaAW45tv2EHCdPV3A5c9W4RVteV2CCwVcE7z+7SYO1qmJIIxT50W+H0ee5ccC1xouScL1YeDKhCuBKxP4CrgKXNcpaAJXendZYrh8SQFXJlzjUcKVwDXCrdcGSucQpyeAq1IuEEaqhKsGkhmvNVQAxHCKBlYuELiy0MhDrx1gc22AW28+DFzV9Wfkl5VmupPAlZ9XTLg6uPp8GVU6XHXCldc3umUPtn3ceqOHlgBX+swfBK5pHKuEK4Hr52sCN6kU4Ou4ni3Xua1bA1x/rYdBP9TANV+rEXk9Prf0sftBwJWwd/3m44Arnc2GTKcQuY6BK9eDPyfwQU6MW28zGezLAwAeu1Jyp9UwPG9VadYYuD62NOsHAVy1lkc90BsD14/rvdx4u8cr8GlegTFw/TTv/fF7H6/Ax2AFfujAVRyuvAFWxTSCft5HKfBBCdcHlAL65lUllaRPWpJ2HFU3Fg2Y03QhZggHEfpHh+g1DxA3Q9i9Miy/gHZnB1s738bB0SuIB1sI/UP0B03xtEYJE6EWBkEqwNUPQ6RJhKJl4dziMq5euIxitYJW7wiHR3syUlouFKnExF7vANvNDtK0CNcoIYpStAYxwtSDxVH6aIAk6SFMI3QGGYbDDBNeAefnPczPmZisF1AyirBiE1HaRTvcQYvj+UOWF9kYRiYOfAtx5mGmVkKjbMCGL8B1rV3Aq0dTOIomUPAqcBwPpsUBxFjxRRpBU4LXGEnMG/ABoqCHSACojzDkeJ2NqXod0xUP8aArwLEdBnI/7pkmbNeWZGrJK2G50cCzVy7g6UvnMddowOL3CftA3Eca9BH0efPbxTAMEVsWYtOS0qyjTodd2KhXK7AzF3d3DnBz7wBWcQIXz1zCpVOXcPGJJ/DMj30epy6clVKxYMgR1yIyv4et73wbt/74j9Hd2cbk0hwWLl9GdW4ZTr0BZ6IBr1KBY7Echs5CAkJdIJU39crk+DFwzXLgGg5hdA5wdH8bv/XNb+Nf/duvY79ziOlJD7EfYr8bY+HsM/jKz30NZu8AL33z97G4fBb/6L//53jhJ7+IqYlJ7Ny+i//0b/81XvvTl1H1nsGlC7+E2sR5BGGAKA4F/PI4UeOoDFaqUhg7tWBTfTCZaeDK7TNU07ap/IWiFOhbsHQRFhPcck7JSK85Aq5eHXAeA1yDvRTRkQKuhH2851JD9SeayvMRY56zHL+WwifAngK8GYJhLXk1VAKX7lN53SYLs1TCVQbpBUbqpB8Trp4hCVePhV4s7xHomydcj4ErrwO2TUx5DFxVMkf+W/s3yQqZnCXgInA1JeFqVmxkgQKu7XuENMozS9VC7pSQhE8OXOXa9FDC9T3Alf/eOk645sDVMsHELV9L1AhaKWBmFopzLhqXLJSYcOUKE7g67EbL0LoTKKVAqNrsVfJalyrlSVKhdao5mxsYhDxSFHBdeaIsrlreqKtCrxMJ18cBV60UoPJ2YtHBwuUiygSu/H1ePSVpmOFg1cf+HbqqGZPVDtc84ToCrsr5Kw+6JOGa8tKLU1fLmM+Bq/ZS83rC9CqB675APwWDBfjnn5kauGZxhrlzLlaeKsM5AVwJL8MhsL+hlQKDFMWiKQBHQur6dURPkB8jPDa0UoAqh0WWZl0uitaCI+oq32pKwvUkcJWHCUy4yvmpHvCphGuC2dMlDVytEXAVpcAIuKrSLLaY690m8DfPVj6YcM0Qx5FOuBK40uGawKdzFgS5NvxOjNVrfWzdDuQhgnh5lf9DjhlJyQaJfL/lS1Wcerr0aOD6eh87q6EGrgp4Hy/co4ErE67uw8C1E+Le2gCrbwwfSrjyc+XYpyl75CRwHSkFvJFSQAoM84TrCLj2NXB9b8J1BFynSzrhygcOmZRaPhq4KsinYsW5tuMYgsvppR/gvl/ClcfK+i0FXAd9lUaV0khJuObAledQNAau/BwaA1d55EONDK+rKgetHemcLIrobs7wxHM1XHxK+aB/0MD1YaXAOOH6MbhZG2/ieAXGK/DYFRgD1/HBMV6B8Qp8pFfgg4CrJOd+AA7XD5twVdBBjVeb4nClUoD+RD1GqWdHdZ5V1lqAq4xusvjIhOGZwJIBY1IBmW6zi9buDoJ+Bw4dqv4E0k6Ko4NbuL//Eo461+D3+eeH6PdbI+AaEbj6KXpDjv5nMh5f8WycX17GhTMX4BQ9tLpNHLWOEEcxSi7TqynuHexgq9WB40wIcKUjrONHCGGKz5DzlcPBAAM/wjDMpHTlzKyHU9MG6mUb5WIJbmqLVzRKB2iFLfHJmhwHhYteYKPlO8gsD5NlC7USULAiGeu9cejgO3tVdJIqisUqTKcsN4Y2YhiZ+vGfHII30wm9pRmTnT7i0EdAf2kUio+R87JuGsBOWcrD21ECNAOOqZrW2TxeLpRxZm4Oz1w5j8unFjBVKZInSSKNlShBr4l2cw/DoCuQ1vAK6IUZ7u910On3UCpbqBY9+H6ErYM21o9aaA9TTFZm8JmnP4Of+dov4vmf+C9QmZ6EH0RIhhHMKIV/sIejt99C+/o7CFpHcKcnUL94AaUFAtcpuJMNOLWqgEAjoluXPj9VTiSt67mCghBJRko5rqscrkz7Zt1D9A738B+/9Sb+1//793FzewMTdQslJ8MwSAC7isb0IspWjFLBxk/97N/FV3/ln2Dp7ArMyMT6W2/hm7/367j15h3MT/0dnD33VZQr84ijIcJwiJT7QeSBGuZoYkT1hSRcGwBqhF0q4WqNEq4JgqapgaviCAJcJQlLfqLSw0yGubVMgKuMbguQUok7lXBVYJSQjmnlfFQxv3DxRpEAkaBUEqwPANcM7gy3k7FVNeIoI84ErrtUHijgyoQfx6Llxk4DV8YomXAVpcCkLWlfguRcKZDR4cqE6yFFzJmk9hQI1mPi0qaeg2EFocXhGingOkngumgKcBXFAV2r6xxDVoDJZPJdQ7RjIax6j/LFqFykRsDpcH0w4ZoDV6DL5OwIuPL9USvwMHA1UZzz0LhsP5Bw5Th3TKXAnQCtWxFSJlylNIvvS5UPqeCRlilIwpXOZCAIY0lDNxaVw9UqmwgjHksqwctrnygFrvkq0cp9JEBU6QC473PnpXK4FlCqqQI8JnjJgwW4rvlq9F8crkwo50nZY8+kgli55iFTwDXLsHKljIXzZTjFY4erYznSLr9Bh+taINCawJ6AWqYVBJIyVWlIMRRLs5ZOJFxVCZsGrizNut6HL0oB7vcHgauufdNUTSkFCI4N18TiFZVwZfpW9rWycTLUjk0pzeqLJ/axwDXTwPUFpudPAFfPRBoy4UqlgE64ameiegwoQ+L6OFabppQCjwCu4nCNBep5Grgy4bq1xqI+KkfUcZ8/eFBeU3W+LV+s4vTTJXjVTBKuUprlmBj2Y0mO7qzyWk9/Nq8R6nhQ6XflSv5QCdfHAletGNHnq5YGKw0F09kauC6cegi48pOF4DgGDraYcCVwTR6RcE2ggCtQ18B1eolKjUwlXPn5Mkq45kqBY+AqpVkPamrVs5eYRXS8vqSPVQo8ErjS+ZkHcEcJ1wRTC873qBRQSgNN0Efb+L07XNlGn4hrXhQ0eXKREyVUIcHExJSFK89WMX+mhJjnBRPTcv5k2Lw9wI3XunJeSbpYK6WkOk7KEdUIupouUvua6Xz++dIZC5eeraI25SH+awHXDCsXP9oO1ydfqGFiylXleXweY5pI/RR3bvRw/Y0WgoCFoo4U4HG9/1rA1WDRnYlomGJrLcSN19sYdLVSQNLeuuOA142Ikw0JFk4V8cQLjQ8uzXrI4ToqGtNPqtR+TmXbs9TChSfocKVSgLoM/TO5/gFhZbH4kb7HGW/ceAXGK/DJX4ExcP3k7+PxOxyvwMd6BT4UcKVGMGcAJ9+t3GMbyDjt/ANxuPKb0mnGRnPAum8h26WIDcBDwFVGlBWL0RCGVCmRtJvB8cIVA6gr7+fhzgHa+/eRxBFKRgOFYQ3BfhuHe2/goPkamp0b6PUIXJsYDroY+jFC3kSlJgZ+gu6AcDJDwTExXS/i3PISluYXJfHW7rfRbLcRBhEKjiuZhtu797Hd6sHzGvDMirhg+6GPyEzgWLaMjve7EXr9QFyYy3MuzsyZqBcjdWueMRnrwbUTJGaAg14LzVYPdmLAtYvoRzbaPj2oNipuiomKjXrFQZSZeGvPxEtbFvqxh2KpArgVGKYt0DEjUGQcSDhEIoqENA2Q8c8SjtXzzxP5syj0kQ67yKJQbqoMw5a0oZT/mBksz0WtUsPpWeoVlnB2fhKz9TIqhSIc3hiEAYbdA/R7R8iMAMVKAXx324c9HBwFcBwHjaot6duDdh+bh11sHfXRjQwsr1zGz/6XX8PPfu2rOHXxHODYGCYx4k4X/p117L/xFlq3bsMcDmEULFjzU6ifPY3q3AK8cl2UAqiWkRHYxSHsRANAllBpkKVGpHVrTBIjJXyOmDgcIB0cIWwd4JVXb+Jf/ps/xLfefgemEwrYtrIU3UGKOLOxcnoeP/mVr+KXfuWf4qlnnpVR8p2bm3j9z76Jv/jmv0OrneHChX+MlaUvw3OqSOK+wG1hVYR84jdUKS9CUQJX07FUwrVOyKSAiORjcqVA09JKAVVoRFDFNKg8cJByLEOAilPL4I6AK6GPStwp4ApE7RgWQanMeKpkmsARnXaVfS7JdFWaRQBAYGlNZfBmj4Erb8ik0Z3pW1EVELgyOasTruqAVg9RePx6BgrzLM1i+ZoCrgTLFmGor4HrkbROyc0rj7f8S3KCOQkgIeLTIbaUa+DaOGcp4CqlWYBP1+p6JBBNNbMTTtNJm8tH+b9EurIwqlwq5JrSVfsQcJXSLEuufd17TM6yNOvYgauAK7GaKs0yUxOFOQ9TVyyUG3wfSikgwNVM0LodoLUWj4CrQAyVM5U7egaYlbNWJVyVwziWseXGkitKAbNsysORPCVoxAaO7kW4LwlXbq9OVtJXqoGrJDUB1JdsLF4uolhTYlsZy9cJ10MNXFnSRRInPFo94dJgOHf+6uKpLJMHUmGWYvlyGfMauKZSmpXCsejEBNbf7mDvBHDloSfHfg5cA8IhrRR4ugyvxJIyboJSX4Q+sHc3xMb1gYAhr8AkqQKu+ead9HTKIoyAq4HFyyUsXS4r4Hoy4foQcJVj5VEJVwGuRfGZ5sCVDl+XRWgCXKkUYBJVFfDQGSzn90ngqqkfE+PK4aoSrsvn6rj4NB2uqjRLEq6OSriuvd3DJtdNA1dVfqOZMseyQwVqli9UceYZBVyp0SAUYpkWgesqgauUZmUA4Q0ftvBAlzT13xS4KignTuf8fFUtbTp5T+DKsXsDC6PSLDpcdcJVlAIQpcDqG300TzhclVZaFWKOgOtUSZQC04sOQlEKGLo0C9i6NcT1kcM11aVZfIX3AleuIAG0/LzxAHB1EbKYKjWkNOtRwJUlS+Iy1woRpRT4awBXeW/vB1wjeaj23tIsC0WqL9IEa+/08farH3fgWsKTn6W24m/mcJUHcgKDVdnf8vni+zpc1250EfiRPJR+v9KsJz9Tw0RDAVe+rhS9fZ+Bq2HE4gR/P+DKtycPar4H4Ep/snw2SYHccTpePl4eC1wruPqZyhi4fqzv9sYbP16BT+4KjIHrJ3ffjt/ZeAU+ESvwwwauUsdCtiSeyA9QCpDyskAoL83asQACV97wuw8mXCWVIreK2iPJAhzCF47ougbM0xbSWoZer4/D+3sYdA5hmBaKxhTsTgH9rXs43P0u2t3raHVuo9PdwbDfQjAIxJVIJsNU5yDM0O5GGAZMM1o4szCBc8sLmKxPCBxo9TpodXty0+vZtqRs7+7vY7M5gGXV4Bpl8RtSH8CGe8cC7NQUb1kUJpiZcHBhqYDpOoFPD32WZ6UuaqUp1AkpswHWdzext9eCB4LVGqLMxuEA6PkqSTo/WcL8TB2h4eE7mym+tZGiH1soFwsAR/ANG6YuHZFRWoFzbKFmaipU4FGKo0LxrvFn8CSOBbjG/hBRmgggFOCqy5fcoodqqYb5yTrOLs7hzGIDi5NVVIpFGISj/gCJ3wPSoQAFx7PR6Q+wuddEZhUx05iGZyXo+X3sNnvY3O3gqBOjNnsKX/rKz+Onf+FruHD+DBzHFgA8CIfobm+g+fLL2P2r1xEe9lCenICzMAWHwHVpDvXpGZTLNdiFIpKih4gOUMOAk3H0WKVbJS2nE655oRDLWBRwZtJ1iHTQRtI6xK23V/Hvvv4y/vzNd9EP2nCtSFLCYWzCKZZx9TPP4qd/6Zfx7Ge/gKLl4nB9B+++9Dpe/bM/wrs3v4PKzHk89/z/gKXZL8FOXSRRH3E21A8ziBJ5Ykh+UxVTCXA1YUymMCcUZBXgKtCBSTYgbFlIu5aMrsu5ImVSutCIo88EdFzvHLjqchwZoCYcRYpwz0DUplIgkTIpSbFqr54CHPmTDA1cuQ3c76IUMODNUilAWqYuiQq4AoGUccXKf8lCLA15FXBVI/uuCxTnLTgNR71XSS9q4Hoi4co1YVO5pdOneopaw2pFI/lvMx6bIW+ALTTO2XAXbZj0rkZ5wlUBV47tExgLKpTRZwWrhZpIlFfffbL5id/7PcCVZUOW+DlZmkXgyuSk3MSOlAJ0tSrgSrgqwPXySYerpZQCGri2V6n1UE7k9wOugpwYvuV1CREayw8CVybQCQAItJsErro0y+D4uQRnHwVcVcK1qJUCTL0/AFzpcA1ypYAKP6pJfbUtecJV6SxUIVKYJVi+UsH82ZIkXFMeFBlThq5OuLaxfzsCA2BMaqqEqxrtl4SrANcUc2ddrDxdgVfmemew5GmEBq53CFz7GA6YKMuBqwZ+IzavvZ0j4JrJZwIBM6Eri6AUcOVhZL1HKfDXBq4vtXCw4Y8crgJc1fIfJ1w/ALiaJY4cR/K5VuSDJioF3u5j80TCVYCrlv5KaVYQK6WABq5uRRXs2YYlaUVxuL4xwN5tX7zDPAYzPnwQ4MqN+x4cro9MuKrzWwHX3MorhP8YuIbK4aqAawXVKQJX9VnPJLxyuAYCXOlw5YNIeWBwErgmqgys/rcFXN/sYzBQ18ePHnAdIORx8LFNuH4MgOukK9NBpJfysOhvBbhqjcj3AFzpvlbuZ5VIlp9/9PVjDFw/Ebd14zcxXoFP3QqMgeunbpeP3/B4BT5eK/DDBq4yJssU0ocqzVIJV96EUf9n7tjAnnbhPUYpoDSMTNlpX1/A8VED9hkbcS1Bq9lGZ/cIcTyEaTuw4wrivRjtjXfR2n8Vve4aut17aHXuo9ttS9oBiSlJg9RSwLXZDtHpBaiWbFw9Ny3Alf7S4cAXF2l7OJR0YcGxEKchNo7a2DzqI45cZlCRpS5StqTbKWwzkrQpoxLloo3lRhmLEy4cO0R32ELPj+C4FcxNL2GyXERvcIRbG2vYP2yj6LiYqU/KT887nRi7rQh2muLMTBUr8w20Yw9/cSfBy5tAkLmolB1JGsqP2JJg5OywSnWmhKJ0uEaBpGSYbo0jXwAWARKdtIZPD+sQIdOwykIGm/9xTLjFIkpeGdOVEs4szuHc4ixmamVYRgIjC+AaCVwJJ3MGD+Io63T7GEYhao0JVKs19HoDHLQ6OGwP0Nzn97Jw9vLT+PzXfg6XXnwBpaILIwiRRiH6gw5a27cxePcdJPeP4JhllGZn4M3NwJuswauVUahXUKpSpVBBajsIJIVkwzWZpJV5+hPAVaU9CZ5JgOjnzQhck0AcsXHrCFtrd/DS67fwzp1dDPoDkHhyHDrKXDiVIubOLGP+/FkYJRfdZgvNu7vYvn4Lm7ffRj86wtknvoDnX/gfMVv+LJzYQZywNCxALN4O7g/9CEK3BZsJU5gGjEYKi8CVMI+7Q0bpVZFN2LKR9kyYUkOvklnCmWTfHisFCFxFKaBLswRr8aYLOuHaUsBVxsUl+qqTZHkCOA8x8vdZ3DVyuKqEK92vohTIgSuVAvupKs0ig9SFVzKqTCCrNSFUChTmlVJAwNZIKUARqInhToreQSwAjhBJgKvmhnL8intVgxgBrvRjMKibA1cLZtUWCBtsBSrhyocwPP9E40gIpJ3PXD8BRLrBXJcs8ZLiPBK42pK4zIErgaRyaiqvJuG+OFy5LimVAi4aBK4Njh+z6MyS0izu/9aqj84az8EPD1ylNAshGsveQwlXfm+ORwOtrRj33w4kBSX7SBcDPZhwNTCxRODqoVCTGLNcFh4HXPOE6+gmfQRc1YMAfpeQNpc0wfJVBVztIlOzkRyXtsPSLKo2Oti/EyKmlUOPxvPPFchlKtOQUWeWZuXAlYVlSimQIRhm2LsTYeOdAYZaKUAXsjTNM2F5HIZWH8oauOapzpPAlceN6GkfBVwfV5r1QQlXAtd7TMrz2OU5ojZD2Qv0vvgegGvJtjHsPghcuU8fBVwJAJfP13D2mRJcrRQgcHVdC/2+Bq53uG0pMm4XPy81cOVjAmXq+BClWe8LXHVaXJLogppHSgFqPUalWc9VUZ3ihIYqo8tLs/a3A6w9Drjy54g4kYcAI+C65IjKYpxwHSdc1emulTPjhCv8PrB2rYv1W335/KNzWJXtqa8xcP143beNt3a8AuMVeHAFxsB1fESMV2C8Ah/pFfhQwPV9HK68SSOT+56VAh9UmiVQ5VHAVY3uZUy86LRWvsDKO6V8ePLDJEetmDpzDVinLUTVBJ1WF8NmDxkJLvlVz0DvXhOtjevoNN/CoLeOYXcX7e4emp02fD+Gbdhwmaw0gK6fKODaDTBRs/HspXmcXZqHZdjotHs4aLfRD2M4jouC5yCIfdzda2Fjv48wtOEYhJBlEgaYVgLbIIwMUSqmmJp0MFcuoswyqXiITjDEIM7gFStYmJpBo1REu3uAu9t3cdTpoeAyCVsT6LTVDrF9FItT9fxMFQuNOra6Fv7z7RQ3Dl2kTlmAq23GCkpxdTU5kcKsJBTYypFW7lAWaIWRr9rYCbSiBOawJ7EyjgoTuPI1bCZGXRtWwUXJKWO2WsGp+WmszEyjXvRg8v3ZscDpkuuI/5MQu99XEKhaK6Bc9xDFEfaPhjjshOj1hvCpYAgtLC2dwqknr6C2NA+Pa5rJhDzCLEIQ9uEkIcpuEV6xCrtYQbFSQ6FSBgoOUHBRrJZRLlUBQh6OQxu2gh/ya/Xe5DjSI9biAKW3jMA1UcVoqT9E2mlhf2sd11bvYGOzjaRHCWGKOCnAz0oITaYNffTCLpq9Q3S7LUSdAHFniDjqoDjh4OxTn8elC/8EdeNHYAUOUsNHbMeI2QZPIMakZT6CSwiYKH2GMZHCmiS0VI33nPsjdCJEZMI16XGUlIcB0+OqNEuVyRlI+TpMuEpplvKWiqeRKVauQZYi3AfCJlOR2ueoU2mSf5HErFojlkHJlyRc89IsOlzp4OSbyIFrKglXX4ArQS7hrnK4yhSjqcZ2qfuwC6YkXKkUYAKT/laCXyoFMgGuGXoHjJkqhyv9teqBgdxSq/XSLjulAVDA1TQtTDHhukSlgKO2ZytEl0nUgCl5Q2kLcu+omtZX66VLswTAc8RYEq42Js47KFeUgoDfxnAIXA10t0K0NwLxZErClbxWvsXDwNV5ALgaBK6OgYQO1zUfndVj4Kpj1zI6rbC4AoaEYXnCVYCrER0rBUqmuJh5zsqIK4HrPQ1cGYAW4KpUCQq48tmCOpfrSw6WJOHKNnGVwhTgGmQQpQATrro0K1fcjo5V2TR1bMixR6VAnCESpUBFlWaJwzVUSgHbE4+uKAVuh0hiuRwq1+SoTipDKA7XdFSaVajYAi+ZcOW54A+B3dsB7r0zlAkBr6jK53T33Xs/d/OEa5SKz1YB1weVAjxGpTRr5HBVfllVmsW1U/uB0wx8f3OnC+9VCjgciU/w+ktNHGzo0X86PsXNq9ZWgX0tPpCTS48Gx/GJ0qwazHKKgMWFTLjmwPVaD5u31esStspDFH1e5AlX7v+lCxWce6YMr8pnQ6lAftfRwPVNJlwDJBq4iq5Edp06xtTrUbmhfo9J2ChO4BYMLF+q4MpzNdQnXfS6LM3qY/VNH52jCK7DNKraByztUwlXHmyycMfAVZQCGeZPubgySriqBzG8zCilQCiuWTpc+VCPkxH5ecEdQd1N5DPhWjxWCghwVaVZvB5t3xqcUAoor7JyNKvabLBCAAAgAElEQVTiooe/PrRS4GYPN6/1MOyro/77lnDVKhNNwfQ5xec3ppRPUS/xoFLAQBAwG/w4pYCCax8Xh2scp/IgZeni9yfhmqtxlFLAxMoJpQCLqnjMs4Qy8oHb7wyhlAIc5YcquqO+RV+WeM7z2kp1xVMv1DHBVLY4XFWR5XHCtY0gyB5yuHIPmXxequAmP2fkHHl0aVZAz+4PyOF6DFyPr7fvD1xNXHiihqufKWmlgDprcvXF2OH6kb7FG2/ceAU+FSswBq6fit08fpPjFfj4rsBHCbhmZRPmSoasqtJ6arQ3VwoAxo4NY+8YuOr565y9qIAOf6CVMS/1EknMuy8D2UKGoBIi8AOkfZbT8NcDDPa7GNzbRWfvFtqtdzHorCMkMOt1cDjoYhCF8CwbRcsGfwhu9UO0Ogl6wxgzkx6evzKP5dkG0iRDt9vHUbuHQZTC8woolRwMIx83Ng5xe7uHNCui7NbgUBrIH9CzALYRouoAE/UME3WgwhRfxIRYgmGawSccMy3MT9SxWCtjOGhj82AXHT+A6XgoewXxzm21fez3MlQKBZybrqDsubi+l+C79wwcDEqwCjUUywXYloKJ8gM/R59piowIPQLECcd7Y4E8/HUYBzK+L/fLQQSLwDXyEWSp+Ffl1txQIMEtFjBRqmGuRq1AVdKttWIBpaKFYiFDuWjBtR0kYYxBb4g4iFCrVdFo0As2RLvNIjADYerB577p9mAOYlTdIqr1CRQrFZQKXL8CvIILq1yEU6ugOFFHsVqBSYANclYPXrkCgyqDQgFugX+/AMN1kIlSwFIFTnrSNWd1in0oLQVv5jOuAwFRFCP1Qxj9Hlr7G3h79RbW1vYRHvWRhnS3ljDIKhjGAwz7e+h3mhj4fXFrCqg3XXhFG7XZCqZOX8ZE7cvwgqdhBjYy00fiJEgsW40mEoRpCCB+z9SU9JkxkcCmw9XhTbdOZTLhxZTYCLgqd6uMxedJMnG4aqVAPYMzwQIglXxlKpTHoJlq12qLfsMMhqTwxMyrhcgKoOXAVUCMOEmZljXgTGfwWJplK1AnwTiLiXS+biqqAlE3mIQ4hK4sxTqRcC0w4eoIcJVCLyZ0TY7CsvTJwkASrpHsF9fm8cZCqhyUKGA++uLrsmWcbksBrhbcJUuAK0IDw80AnXsBEgJXKQ1RaUp1S83zTPk1zYwiAJXWhC7RsWYtTJ53US6rlDGhGZ3NTDj37kXyugSuTA0LVX5PwtVAcdbB5BULlSkiLRtGwoSrBq63A7RvRSOlQH5RUw5XXY4iFEsXj2X0taZICFwX7OOEa0yHK4ErfacZmgSu10KVHLQ1d3kPcM2Uw/UKHa4EVY8Crj4ijp/zAUDO0E4Aq5F2UoPhKE+4isO1IgnXJA1kVzm2K+nVjbe72Lntyxo6evSZAEIV8UC0Aymh3FkHK0+V4ZVt+f/UYFiOAq47awE2b/gCXAsFU47hY+Cqk8ujA4THB0fuFXCl93akFEi0zxcmwmGmgetAl2YRuGqYLKV6KW01iNMUs2eKuCIOV3oiyXRMuCPg2sL+xlApBQS4qocDCrjKmYKMvgmeo/J8UDtcbRNLZ+u49EwVZikTpcBJ4LpG4LrGwis1Gsxz1pBGQAWoqRTg/10+X8FZAtdaDly5bRb6Azpc+wJcCaJUwlUjYEKoEXAl9FFeaQLXOE5Ev7B8qYorz1WlmKfXDrG5NsDNt4boNmPxjNtO7nB9XMIViAS4QoDrsVIgT7jSaGMcl2btauDqHgPX/5+9N/2xK7/P/J6z3/3eWlks7mw2t17Y6tbWMTK25YETT+xBMrYDZ8YvBjAQZBnkRRIgeZE/IW+CAAMMEAcBMsBk8SQeaxwn9shjWbEkx5bU6mZ3s7mzFhZrr7ue/Zzg+X5/p6rYLbVaUrfVy6VMiyKLt+79nXPu5fn8nu/n4WcUE65SmjVbw41Xu1JQJQlXGofobX+qNCvRVB83pD4E4PqQwPWNkagsPlSlgDjr9TGr/KG8R70PcI1iZoN/MHDl+SHn3SekNCtLDXC9/LMCriPZEH4/4Lqw7ENLszilojoP1+HmVIEHb7M060MCrnYmn3c/zOFalVvy/eijdbi+C7hy/9NsxPCtdQpcP7n3f9NnPl2BT8sKTIHrp+VITl/HdAU+pSvw8QSudIRqwpUj0ry5slIb1hNHgKtwWN58mUQOv1jSRzqLajx0etPOAp3UzTHuhIjbsQAfN7ORDCP0d7cx2dxGubODSX8NOztvY7h3H9m4jzBOsJdGmJQJfMtCDbb83sEkwXAETOISywtNvHJ1EQu9hvyDNwxTDMYxhlEGz/XQaHqYJBHeuL+Ddx6NYNktzHdn0agHyBAizcdwrRxdl4VRNlqtBD6BaGohSRyEuYUxE08ucHFxEWd6HQwPdrC6/QRjlto4ddhWAN5wbfZjjDMLC70Wzs7WkOQlvrOe4dYmU28BnBoToA1NQxlPIm+mC0mzJshzpp0SZPSXSvtwhpSpV0l6FqxEF+BaZDEiFi0p1pOrgkm+Rr2Bxe4sljptLLYDzLXr6LVaqAeu+PcC35abkjSKEYcT0S2cWJhDp1lHHPcxGg5g2234jVnkTJwkKUoWvcCV8rFaUENA2Or78Goe/EYdfrsNv9mBwzZgr4BnM13lwq434dTb8IMmHL8G21eVAjUC9PYK/KvSmibBK8k/k3JV+sHiLGoFcpRxDiscY7i3itv37+DWrXUMN/rI4xApfEzyAEk8RBkfwE5zOI4rRW1ezYXnN1FvttGZb8GdmUWavQCMPgc3C2A7EQonRQYtBhF/pXFj8gbbKlyUTKT2clUKMKHIGzy5xytQxjgErgSnkvCsgCtv2A+BK+C3C7gzTOspcC2Y7BXgWiDeLJH0WUqlxVjqcCQY0mRadVlpdbmmbKuEqzcPBPMcl7YFuIqRQByuhSoFBLgSCCns5vUnz1PShiW8wFalAEuzxOHKr8/1PM0chJsFhtssaiOoU8CvkFWB8HHgKsl3JpQJuGwHMxdsBKdcKc2ShKtxreZ0uJqWZs2zKtoQtzR/IQ2BZgQ9K8WL6y7YmGHCtamuWkm4/kDgqglXwtvjCVc6b2uLmnBtzVWlWY6kjzMmXAW4ZshTgmx12arNV4Hr4Xi8AFdND7IgS0qzTro4da0Bp2nLRo0AV8cW6L2/muPJWyzDU5guMFN+qkJDS7NKdJcdAa6NjmfOm+OlWTF27kdSHCRAXgCONqrpMh0bTTXvv5JwLQqcvtbEyQtNODX6hLUEkNdoFjuScN28FyHPLVEKEAyJwkSPhpQqcfyfSoGzLzThN5z3ANfNezFW34kQTZ4GrvL0DLY6enbvBa5amlU5XPW8YsKOCdf1u2PxyFYO1yq9y/dDviVyM4rA9T2lWR4/dwq89q2+AlcqLlyCLwNF5ZAeAVeBa5JG53sxz30bp863cflGx5RmZQJca66LeJji7k06XI8SrpoM12uTG39pxAI8A1xvtFQpkBRwrePAVR2uBFwl//67Eq76JqMQ+jhwdWsWzj7bwhUBrgFGgwRrdye4fdMAVyZcmU5/T8L16dKslAMCJuF67eU22rMecnFOm3S2Kc268/oI+08Kcc863DitVAfGQU4fc5VwPQKuLONjKZ2F9cOEayLXjQBqWfufIuFaFnj0jgLXD93h+qEBVzpc+VnE94IpcP3gCdcpcNV3X/Vp8/6gLKbA9VN6+zd9WdMV+NSswBS4fmoO5fSFTFfg07kCHzvgerpE2VHgKqBBkq4KXO1NRxyuMvprxoGlSVxSaYbBGDcph+wYJSJwnRQh+o0+sm6OGtORuYPJwQj9zS3k+3twhrvo7zzExtrrGO4/QpGOkZYlhnmKSZbAKQpxo0ZJikGYYTRxkGY2ziy18LnL85hps3Wbo59MviYYhDHYOh0EHkYCXPfw9iqdsU2cnp/DTDNAXIwQJgdwkKHn+phrWGg1c9hejii1MZrYGHFE2S4F6F4/dxozfg2PHt7F/fXHiAnE/DpgNRBmNgZj0i4Xp+ZbONHzsDvO8JdrBR7skqC5cPwAll8Xby3hl4TwCgKXDAlhK38mMbKEyU5NepZFqiP1WYoijlBGEyR5grjUZvPjCRzf87HYm8HZmR6Wew3MtRto1JuCZemxZacSHa42fa62hZlOE3MzPfiug5SPXZZotebQ6szCCeqMYsK2fbhOANfx4HmeNn3z+BJeuExV+rAcHzYTtgFLc2ywhazwArhBE4HfguUF8nv8u0yL0OGqc7gGHhoPaMXXFNmblKtAV7b/pCijMSb9J1hfXcM7tx5i7/EusmjMqXgpzcrSMdw8RUBHrFeDxRv+gCC4hVq9hVrHQxH4GIWXEA++BLfswXNilFaCNGeWkgRPW6e0sMoWdzCTdXavhNPVJJuSWeNXZfnagYViREeoGSuWEJ2mUhW4cvTdFujizpTSlE5gSqWAjL+z9GsTSPsEHUwwEmKakWKlj7qZUU3hCnDV9C0hkrtQwp/XhKuoBgS4sqyu0ITrQBOtkiqWx1U3pMDcHFCHq42AwLUCjdQK8LVmFqKtHONtnpOExQymKuSrQKuOPuu1L4oI6XtTMDtzwUVwmsDVEeAarqcYcvQ/5KVi/Ljat6XnO0GwPL0Kampalr/vzVuScK23eFyUNxLaSsJ1LUV/LUEuCVfzgFQxkK/x65gIFuBKh6uLJoEr118KzWzkdLjeT9C/w6S56hcUuOr6U3NwmCji35EnrAnXEjl6Jz2cvFqH3+LmCoGrnuIcvydw3XyTCVeFpdV4rDwvKlfyUiwV3ZOOUQq4hwlRjsoy2bhzL8IO05AszSKwYprr0H37LuBqnjZhGkd2CVyXLtbg1gip1fxMhyuTiQ9uDrFF4JpZ8DymD3XToUq48j2WI+8CXJlwbSlwZVEd09AJE673E6y+EyKhUiBQB7DCPj0pNMNf/eA5d5RwPXW1idNXmnDrPKdNPFsSrgVW35nIOHoWWQL6CCTlQ0YSrnRe868UWDwX4MrnmXD1pAyRF4DPhGda4vVvDbD9KFQNgmeAMnPTFQyWC10icgpcxR3Nc58J1xYu3WjBZcJVdAAQ4BoKcJ1gXZQCLKMzmyRmI0KAa0zgamlp1gtUCpRSyCgOV8/FZJLj7msjbD4IjVLAuJMNPDdikEPgKpe8Sbg6gYUzl5ogJO0w4UqlwN0J7r4RYSAJVzp6dUPlSCmg5/Hx0ixNuBaacCVwnfEE/PN9gZoavjY6XO+8Psb+k/wQuFZtfnKeZBmSBOhIwrWDeSZcWZTJhKvvwCodrN0e463vDhBOUvnsEI2IybX/xEqBTwxw5dQCf06B6xS4vtvhqqVZ1b/ifiylwDTh+um8GZy+qukKfIJXYApcP8EHb/rUpyvwWViBv3HgKp5J47CTQh62eKuPEk0blgBXbVuv2qp5gw0Bri7KHf0nYmZz7J3lTrwZZWJMEysFw0rsOy4LOIQTUYlx3ke/NYA956NWbyBLUoz3Bwj3+rAnY2T9x9i49z2sPXgNUbgNy8nkccI0QxhH4NwYh4zpRxxNCoGhHOE7t9zC9Qsz6DVqcrM9STMMowlGUYKSDfOWh4PxBDcfHeCdzRSuX8P5+VmcaNWQlROM4n04ZYhZ38N800WzVnDyGdthgb0xkQaw1G3g8olZnFs4IXD07dtv4f6jLcQEJnSieg1k8JEX/Pt1Sd226sCj/QjffAg87DPhWUOtxoZqAswmLNuTsVw7TSXFGpbUCcQyOl8kmYAEwRQEJKY8KotDRPyZpVJuwn+rz9gOmiwSK0uMywLNZh1n52ZxaraDTp0Uw0WSxiiLGIGTg5Pd7cDBXLuJ+W5Pvr4iebVGC93uPJqtLvxGQ0q4vKAGx/EEAOpIuvGtmrFm2/ZgEcy6Nlz5SQLoMgoJh9DVDWARMHsOLIeQ2cBWAR3HgOsh5TxmpRRgwERcBsQR8nCEaHyAwe4uHty+jydrj0VJISlhy5GksFVkAgSlDJ4A0q3D9lpwfaY3M3G9hfF5TEY/h7Jcgusw8RdLKk1SgnJtmLSlnMgKXN2eOljpkeTX0lHMxBuhRHyQIx/SyUnYKbPFJkFaKBiS0XcbQceCM6sgk+5QKa3jOhbqcE33+WcmjVpJOo+DKhMKk2XL6ZdVAOotWPDmmMp0tXxKXjt1B6oqSPrcNKDb1BZdQqUTlJFqglGC8pM2arMOPIJG/j7XgCk5Lv1WhmiLEM6R70fHq0Lb6lgZpEZfqhpIjOeTwNVDcNqG1XJhJcBkPcPIAFfKPnnDKdxdKauAVbGRGHhFPQEvAabs67M2ehc9BF1HU8bkRwJcgf7jFP1VbkqolkEuDuOqEBBO16YF1AW4+miKUkAXlOlJ/nL/XoT9u1rCxoIxTY2qHoJpZEMQFSKKxldhJH+0ll0sXWug3mIiVIErE4/UqRyspnhyMwGzsAKxJfZfOYv51lYisyz0CFyv+Kh3+b357qBcihCZScgdulYjAj5N8PI9QErLjmim/JJHUBKR1B2UNk5db+LExQBujd7bXIv2PE82qB6+McS2jMbz99SpfNzhmqa2JD6XLgSacG25ok8h7mWKMp0AGw8SrLwTIg1LBIFZm/cFrpr2pDv31JUGTl9pgKlNplar8yqJSqy9E0o6Mg8VBrNUqgLy8tYo50aJRTpIv9iBV/dlnJ2fbb5fAmmJN781wvYjbmTRSVy1gusmCK9Tebn0GUuiXnUAfEwmvZcuNfDMjRZon0kjfsbplMBESrMmWL+XiF+Y5ZDaP8nXbou/NElSmSYQ4Pp8C0GrQMbnABu+70rBmALXsSnNUqex7NPosxOtAH8t1xRUl5AmmazVWQGuLXTnfHGZr94Z4+4bKQb7BTx6yT19jCOwWZ0kKlLg5okC1xwnRCnQRWfOEdha+YeZbN5ZN8DVOFx5jlQWC0nfMZ0fl0Yp0MbCsouU6WNowhW5g7V3xnj7u33EY76/KaDmgqlz+JiOxDzjD+xwvTPC7dc/goQrtzIOdzL1+b2/UgCIY0LmT4lSICsQhSVOf0gOV76X83rl+ctz/PQzdVy50UStYyF/H4crw+jcpH2PwxWlgH1RCsz6qgKiD/wph+sB4pgbwJ78u4T/xuaT4Hu+vG+af6u+n8OVpaL84OBG5Q9TClSfMfyc/3GUAkmsExDczK8ugR8NXNu49nnqnyxk1HRNHa6fhdvD6WucrsAnZgWmwPUTc6imT3S6Ap/NFfhAwJXOQp2GfPqHcAB1On7g0iwDXAvecJoE0ruBKzoc461u2ZQOMKGGLRflNkNGJVI7RcoCiayEa3NcnbeTroBawgW58S0cOBEQlgMM2gNg1hd/ahJGGB30kQzGsCYjDDfv4v4b38DW+ltAOZGSrawsMJHx90iSYB4hCEpxtw5H/Ae2i9NLDVxcbqEd+NIuPk4TDJMRwjgFcs6VutgejHFzdYgHezlc38eZXhtL7RpcN0OcD+Figrm6i/m2L3U428Mc68MMYZlhrhvg0nwbp1sNtIMW4tLG+vY21ja25Llx0LS0PAFEruNjrt3BwlwNqR3ijdU+vn4nx9p4Bn5nBr22j5bvo+62Yds1FCXTm9QahAJcCZPLiKCMSgH+ZHlWIunWLKbvNsQkCSWJudzq4ufOn8Mrp8+g26hjczTA99Ye4Z3dJ6Btc77dRTeoyzg+i3JYpNJpOOg1XMw1a5hvttCuN8Wt6ro+/HoLzc4M2p051Ftt+f2gUYPnM73K2xQD4ggV5EZBAar8lPIxVQVUP8XnSrUAIaCrX2M5LmzbNf4+0yQvUPVYWrISu5qzXFKYWQZG6YpwhHgyQTwcYPXBfaw9eoTJaCzuREdaYizkXDfe+lq5pjltlqPVDaRimrVAkp4W4JplZ2E7GWySQOPJlRSjABj+ll5X8AC/Z8Pv2igJfeQmkStiC6BJ+jmyQaFOVaGppKi8LjkKWByOvgfdCrgyDUtVB1O+MoMswDWTcivWxet6SML22PUut1jGf1ilNpnaY/LTIUA8BK6EGsbhuk3HLFOfCm60fEsToAI8UgtO3ULtpCVAk4VvMuAvpXiaEow3MwG3KB3YvgJXScqZ/KJuyqiiUMq5jgHX3nkmXG3YbQdWUiJ8nGO0kkrCtRRobxK5kiBVdQDhl4J9TbKyVIrXfWPGxuwFD36PQJLQmQCNN9MlDgxwpQLDIbTmaLyB1gww8idv4OsLPmYEuNpw5EH4mtTau38/xN6dFAWTvPJeo2lP0lGOn2vq8+iAEFrlifL1xkkbi9cbaDEBSuBK6ubojTGB6+bNGDkTrgTWZnJAdACScCU/t1QpcNlT4MpjINcFkFFXcj/C7n2WxzG1a4nzk+CAZPf4R4JskQkMLqT0qChtLF9rYPEZBa6SIiXK810p4FLgakqzBKbxEY7gXJLa8nqWLlbAlc5EAtccnkPgWuLxQ024ZhMC16NSqurTQ4rPKqbO3ySQo4vWs7B8pabANaBaRdUZPCcIJPiYG7dD5BF1B6rJkD0QpZKafGah11kfV77UgVvzEQtwLQW48u3z1rfG2CJwpWaEignpOyPMrqCLKnMKntNccK4Z9QOehROXG1J4xZKqNMoNcHUUuErClZt6BrgK3+f/I3Cl85VKG+D0xY4CVyoF4lTeM3zPE/ft3e8PsHl/jILKFL5vyGaHAn51iP4w4AoBrtdfbqE952E4SrF6e4S7b+QY8jPOzfQaONR+VGeIUQrwXCZwpX+awPVMBVxd+WyR0ixuFhwC1wn2CVxdCy6Txof7ZCws5NQJgWsgCdeFU44mtgUs8/pV4HrrELhyMkI9zT89cB3i9utjcbjKajnqlpf9slzTu/x3CDUHV27MYH6pLullXtOcxuB794NbY9x7a4LJ0AAw0bl8WMCVSgFVS3ySEq5cNwLXMx8qcOWGgabPCVwv32ii/r7ANRWA+r7A9fMGuIqC+aMBrizNohP6/YCr7J/9pMCV6pvKJm0uLPnIeY9SwMGl660pcP1s3iJOX/V0BT4RKzAFrp+IwzR9ktMV+OyuwMcJuEpp1ukSBK4658ubSL1JIXAtN20Um9qenDu5+qVyvVkhcGVtUmFzRFbBnEPQEQOZk2DYHmHk8+YXyKIEKZOt4zHSwS62Vt7A/Tf+HKO9h5KcIqhjG/BgOEaaxKj5Dhp1X57OYMTfZ8LKxfJCgOW5AHWWQdE3macYpRPESaL+zdzG5mCCNx+PsX5QwvMCLDQbWGy5aNUJZyLU/RSzTQ+dWoDhBLj3OML2MJI29IvLNSy1bDRLG636PFrz55C5DeyPxuiPRhgOIyTjEaxkBM+y0Ol1ZTTzYHKAb7+9gT97e4LNqAu3OYtuu4FejUnXNmy/iZIEiOnKbIwkieTml2FOEhhLSrViFEUkCoFoQkfiBHmR4vLsPH77F76Cf+dv/QKWl0/Luof9XXzntW/jn/75H+Nb91fh2HXM1eto2IWM17aaHnotHzNNHzN1/qyjztRt0ECr3UOzN4N6u4dGu4eg1UJQC+D5ARxPAan8R+5mOQZOX6hCVoEEUsTEG3G5s5SfhKwEgPw60hKFrQpkJVl2POFajdGaGw79IwVcvDG3WJ4Vh6pTCGMkkwE2Vx5h5cEDDAYDgQdMDhMW5SSkHImVwBjBoY/SrinAcxKUdo40O4Hx6EuIk2c1+WlRP6EJGJ70PH8FIHKTQzYySoGtXpdp16phXtOiTDASuObDQkCjJlwr4Eo4mx8CVz6GaxKuLIUSvCR14ASuFtJ93pznWtKlK643Y9WN2FPAVWEdU3vevA1n3oLNpLE0nPP6UVgaMTkrIJdgSG2phgsdAle3biEQ4MqmZ26acN0sBa5ZjngjV+DKPyFwEeirUE5RZeU35Wi1+lX5vRnE7J73EJyy4HQcWCkQrRcYribIJqoqIRgVBYIZ2Wf799PA1VLgahVo9GxNzD4FXDUldbCeYbDK80RTdApcNVnFp0qOfZhwvazAVbyxJR2uWiS2fz/C3m2O/tuScJWb3mPA9bi/Q26y8wq4lmgu21i41pDrjCVvklB3+NyBgxUDXJlWJHCVBzbASZQi5EO2Aa4uakzwyp8rvGQykgnXXY6wxyalKSy6Aq5HQK0CrjzpCA7zwsbJ6w2cIHANRHoqR02Aa5rj0RsjbBngSsioKgwD66wSScxNBQWu555vwWu77wKuwPpDOlxD5Ey4El4zlXuYuuXGwQcArjX6hwXDCWVOYmD11gQbd0IUERPHfN0EozpBwcNC2IqsxImzHi5/uQsvIHDlgWZhUyl+5be/PcbWQyZ4mVQj7FMQr5BD17gCrpJoJsRNmBwncK3h4ostBa50cVq2JlwHClwf32ca+ocB11Qg8ZlnOjj/XNsoBbR4S4DrxMLd7w8NcCUkljifueLzDwBcW7j+chPtOf8YcM1+DOBqg03phwnXl5hwpcea+gwFrnTgasJ1gn0pzSJwPT6YwM0CAleWZgW48eU2Fk7/KOCqCVc5Bj91wnUKXFUboZ8RXM8s1WmDU+cdXL7RRmcuQCZTIiV8h6WKGe68SfdthExSlroRJToYvp0UnCL6JAJXW15HERGiszTrw0m4fjDgqptFP37ClZ/ZeryOK3qmwPWzey84feXTFfgkr8AUuH6Sj970uU9X4DOwAh834GqdKWF1jE/PJM94h1skJYoNdbjKjbmvN2da1ENwYsaVCaykGYPJMgs2/55TYNiaYCvdxbg/FierTRg1GWO4s4aVO/8fNh58B+l4S5rQ6Q4dhTH2DgbIsgTddh3tVk1SoHsHEUaTTFywSwtMlTrwQLegi6QsEWYh4iwW2FLkDjb6IW5thNgeOqi7dfQIHZtAr5ahWUvRaVvotnyUpYfVJznurUdI0gynFxycXygR2Am6jTk8c/lLOH/587Drc4hyG0lRYjIeY9zfRnjA8fYxLI8J3hKDg328/vYq/uKNJ3iwnWGS2yhYnsGyqWYPbrMHx6/DoWcyjVAkTMDlqlBSDPcAACAASURBVHHIMvlZFgn4nzhLEI0JGyc4W2/gP/qVX8Fv/vq/h1PPXoHrNFQ5kAywdud7+N1//r/gn/35X2MvhKRYl1oOZjs+WnUfgVOi6VqYadSw0Gmj3Wih1uiiMzOL1uwsmu0u/GYbXq0OV9yngfhmCVnFvSf+VUJTJkodBa783zqEri3dcgenqVbb8w6TrVqUpX9fgaSILA7BnY5wasmR/DD/JaPZHIOOIxQhG8vpsRxhZ30NK/cf4GB/H1lG+K6PT9BF6MgxQD4fSSYytyzfv0Dp5UiLWYyGryAOr8nX2Eg4sKuuSabfzPcmCJM0qwcEhKVMuEoZDb+HjqSTi3NkX4Erz//q9RkXpiRc6W214XdsUQoQ+tBtKGiUFDDXhGtyQChkHKQCpXUhDhNlFXDlays0Seo6WiblzhsQzu9Fjks4lUGAa7Kfy+iiJMAEjmtfjaxtasuIcrAM1GZseITj/EPehLt8jALRBhOuilcr4EpAKSBYAK9JDIo71gBXui0toHeOwNWG07FhJRaix/l7gCuTTCq6ZXrxCLgKMCfUFOBaotGzMEOlAIGrUQrwhpUMsb+eCnAtJOHKdOmxQjm+lZHDMYm6GGBWgCuPnxZfsTTrCLimAly50XAIW7nZJG1g5sPIbAiwaIqeXALo5ikHi9eaUtKHhKlyAlc5tOivZtgk4KiAqwBDjQQfJVxtdE/aWL5sgCvTjQZC50khxVY7D2KBiOJZlddXJSEVe2tWSi8dTbhSIWBj6XoLi5d8eByzl9FaHkcmXDOs3hzjCZUCuSWFaHxf19etYC1JDHA9VAp4yHiNWQVcmwlXC48fxli5PRbg6tPLK+npIwNDZYyonpu8ZrpoXQvLV41SINDnLAlbAa4lVm+F2LgbIqNSQPYxClEqyzXNp5hxQ4AOUg+XvtSFbxKujDgSuNINQ+C6+TBCnjKpxnNDN4gkSc1rS5LmmnCV96CUGxU8/lDgysKrgAlXvl5LUpsfBLgmaSqbIaef6eACgWurlGkQulEFuI4t3DlMuOrnpXiDBU5/UODaQodKgVGM1duqFBju8b0wE4fr0RvpuzLQBs6x7CoTpUCAqy910JnThKv4h98NXEUpQO1ENY2goI/6ADpcu+JwbWPhlK2KjB+ScOW1KYV+nwngOjalWdOEK9/rPpKE68xHqxT4YMD1p0u4PuVwPfa++XRp1jTh+hm4FZy+xOkKfKJXYApcP9GHb/rkpyvw6V+BHwVcxUH4ESgFNOljbFZ0WHKcsmHDOcOEq5ZmyVizaeqmH7F87ADbTIABVmCOjSFUNsEEIQCDWUxTEPCw0SjiDViOvdo+dtJdTPojKcCqE5ZMBth4dAu33/wGov4K3HIs7jtCsoNhiN29A0kJ9rpNNFl0FSXY3Z8gSugr9TA346MVcNKaKQMmdGxkJR2nsTxrjjuu7IW49yTFYOSh5TfQ7Tro1FP03BS9RomZGRe1poPdfolbD2NsH+TiYH120cdSq0C3N4fnPvdLuPrKL6E1c4r2QiSFq/CwyJBnE0TxEKN4goh+Q44yUpmwfYDNx9t4vLmDtc0t3N14jPs7W9gaRwhzD4XdkMIpah3dXN2TlpPDYpM4H6MoERU5JgnTrQM08xT/wcuv4B/9zu/gype+AKfWEkAgcbBygoON2/in/+c/w//wB1/Hyn6ChW4b5+brONGpI2CSMItRd0qc6HVxcmEe3XYP9VYXje4MWjNMuHbh1ZqSFKMOgA5Wm/BUirJ01FygKY8r4YBRDfDP5M/lmJvf59+rgCs1AkxvCbBlwkyB6zFba3Uiacb0WKJTsh95BitR4JolMYpkgr0nT7B6/wF2treQpZkAMkngMiVnICC/l3AtgZZ87pZsEqRWE+PRiwjHL8GyfZ4xBroS+FERoTdQkqIjcPUBv+MY4EoYor5W5tE4Up4MCFyZSiao0ISrFs4x4arAlSnKmgBXJmZ5vhL6qA/RypkgtZD2FQpxeZSyGjhqAB8HZBVI2XK+y/fzjoCrQ/gtxV0spCKMKhFuARndsAS53MjgWgiRNaVTqSXj3AJcxeGq+gi57CXhWiB6kiHa5J2gCydg+s24NivQLkZPPi8DY2Tcu0q4+gpc27boC6LHGUarmYyf6/uEjoKaYKMAV30sQlD1s4pftwKuknC11dvHY2CUAv31TMBmSU+mcbhKgtgU00nC1bZQm/cxezlAi4ngqlSIZUp0uD6IJeFKCMvzX5L9+o00jVzp9oRY0/fJ8XPuNmVoLrtYvN5Go+kAibotBYoSuK5lePJ6jIxFU5IQNMBQ5uNL5IUlxW+9JQfLV44rBVT/wITr5v1QHK4VcK0crqq+VQ83fyi31pF7glrC45NXDXCtaWJZEq6eJlxXbw6xcY9JTUcmCzh2r+5afdenw5XKmKULniRc/bY6OglcaSBgaRaBK4EfHa4148PV/ZMj7+0xzaxC5gq40uF6lUoBBa5Vcpr+xbXbE2zcjZBPNJnKZCS1OlXCVTy+KYGhh2e/TOAaIGaJmc3yrsrhGmJLgCs3HbjZocBVPY58jrxWjVJAUrNMZ2tJ19KzmnBl2RifL68MKhMIXO8cS7gylS7aZl5UFrUmQMr3JFEK0OGqCVd6yzUl62EyBu68NsDW/ZGcR7JRJRsxXH89RgLluQklGyVMOlcOVyoFWrj6cgu9ucAA1yHuvpFhuM/Rf/40Oxgmga5vsJVSQNOlhwlXKgUEuHqyLpVS4CjhOjYJV1sSrtp1yOIxljGqUqA328CNL7ewsOzI72WlBc93YBcOVqkU+M4A8SQzDldNn//0CVd1uH58lQJT4Fqlb7k/f9zh+iOVAmEq5737Ax2uBeZP+nj+lS56PGe5MWpx89E+lnDti1v4p3a42sbhOinE2XzrtT4mwxT1Gr31+jkqDvmfSCmgCdefqDSL71OHomHgzDJ9/dMf0xWYrsB0BX52KzAFrj+7tZ9+5+kKTFfgA6zAxw242mdK2Ey4yn0Vb8746xx5mCNfs4E9jopr2Y6m3DRBozf6ubgKq1k1giG2S7H46gnWMfbHUmBjxTHcLMJk/wluvflXeHD3u6hZE7QCwhbexKXY64/RPxgKGWq3G6gFHuIkw2gYyShjvemi0bDhkjJlhBiaxmSCxuZotpXjYJziwXaE9V0Wn9TQ9D30Zkq0mzG6toX5hoNuz0HuFHiwGeP2WiROyHPzLi4tBFjqzeHFL/4KrvzCb6F54jyspEAWjUCdLYG1I2lHKhQIldkKbhyfWQ6bdxh5gjwMMe73sbW9jTsrD/D627fw2s07uLW6je2kRO4E8C0PNZY9eQQDNOCRunkIsxzD8QHSaICX5jv4r3/zN/Bv/d3fQOvkGQFgfK7IY9hFiHDnIf63P/zf8Y9//4+xujMR4Hp6voGZuieAO6CTtlXDqYUFLM7NodXpotbsotGbEejq1ZvwA1UJ0HVre76oAAgoJNVq/luAXVVKRMxgfK4C/CT1SiDPoiwt1JJzgcdFUpuqJdCCmQo+SZbDpCUNmtEZOz21mHCMQpQszooVuA52dgS4bm1sIEkTOCzk4vdVSipFYLypN0FC8SEy4Wl7BTInwCS8hPHwiyjRg2tnsMvE4AhNuErZFaNeTK36gFcBV48AlVDcjPwnqhQoRky48vXxuPF762g2rx0J7hG4dm3YMxz3J8sjpDQ3bGWJRIArvbNMuB4V8Gipj8El4iwwY/wEiCzOInCdt1UrwDF4A9/Ek8jSrG1L3LAWzykeBq47k7/ijiWwsuCYhGv9sDSLz984XOmofaIJVybAbV9HqA3G1qfG9wh5G2CqVUkuN2+Y3u6d8+GZhCsvGgLX8WqOdMLXqaVhRwlXAjU9FzSJS+hUirbhSCngqsPVHBu+ZkmRVgnXY8BVlAJ8ekz9GuAaELg+W0NLEq6ES1xDQl86XCNxuErqlUlfo1I5BK7GWSsclzDYANfSytBYdnDieguNhisQUJL/AlwtHKwSuEYKXI3DVb6v0YYyXVoB11NXPFEKVI5LGc9nwlVKs6qE61FplgLXI9WvGZRXHQcnC5hwvdbUhGuN75OVw5WlWQpcnxC4Zo6kIsX9e9i3ZIBrWuLEBR/nnm+KUoAw2SoJXEskYamlWXcmyI4pBdR/a3K3x8BAdTwUuNpYvlJ/F3DVDQPCEnG43mFZHq0k3OQhpDceV/lIItkssGiUApJwpYnFzlEL1GH81rcibD4IpfhLA/mm2KpSdZiEq3ibnwKuwIln63jmxaPSLAH2xxKua4cOV75nG+eqUaEIcHVKnKJS4PkOau0CaaIO1xqB6wS4+xqVAkM5j1iqJ5tVPzFwpcM1/RHAVaGrOoRtSaYmWYaTZ5hwNaVZck2ol5gJ6cPSLFEKPA1cNeGaI07pcP1BwJUbQ64A13e+M0A0zmSDSMaoPxPAdepw/aiA68JJH88Z4Cp7SBVwjQs8eJtKgSlw/QC3HtMvma7AdAWmK/ChrcAUuH5oSzl9oOkKTFfgo1iBjydwNV6walC1zJAOMxSPbVh9+jvNeLEqXhW2GOcrfVYSziGk44JFpfhOV/L7KFoxOn4D2aCP/s4KNlZu4+47r2N0sIlOYKFV4whxhOFkhMFwhEmYSNInCGoI/EBAKxug+cML2HKeI00TZAmLjDg2TnCgo49Mum4PYqzvlehPAhRpHTW3RLc3QbeVoOcGOFFvolG3sJ9GeHtjjCcHCeaaNq6fYrlWC1eufBmf/7X/BPVnvgjL8lHGE2TRQAq9+BqZlWLaUQqFhCASsulIMZN6MnrNmFuSooxjJOMxBru7WH3wAH/9vdfwJ997Dd959Bh7g1ya613fhh/YCNwAnhsgShMMBnsIigj/4IvP4z/7938Ll2+8Crs9Dzi+PA8ri+BkI2S7T/B7f/JV/Pdf/UM83hoIXJ3v+mgS9sGSsqzTczM4MTuLmY66WuudHtqzCwia9Mr68L3AQFdf9AgErpK0JMwUnYC2v1f/zV9TLaClWYTdxtcq6VZVCmjkUt2tVZO3oa3GGWma1g2gNPReHk/WWGu/UUQhCiZdkxDDvV2sPXiIJ+triOIIhL0c+SUI0tlg3Qig81Ens02pm1cgd12MwlMY9b+EslwWbyq1AgZHyHETACwJRMaPIf5Wl2VGHo8tn68mXMukRNovUIwL0WcocOX3VICswFWhXgVcRfPKcXTiSjaclwWSbQd5VZpVOfVY+qU7GZpm4Rh0VXxF9srHpSJ3zoG3yMtN5q0lgUa4JIVX4oYl3MwUuJqEqzhaRSnAjRMLwSlNuPpyERPIlqpPyICUwHWbr0WBK+GtnOrSgSLGWAXjwtLFCyDAlSPn3bMuvFMOnI4WdIVrGcZr6nBluvUQuMopoEBNgStXVz2+x4Fr7wKBq2oL+H0I2gks+48TVQokmhTn44oXk2lnJoxzPksLARUkz9a0NEtoNo/NkcN1/y5VHnSG8nyt0p68lo/GsqtCLyY/CaUEuJ50sPhcE62Gq63zsunE9zJLkrcbx4GrwG5zblFmkcl+kSRcfzhwjQ1wNe+zfOxKIXAcuBLk8nkzoZ0WyEsbS5Jw9eDVqCvh8zWlWXGOlZvG4ZrTuaxJ6IqPynB7pmB58ZyLsy80EbQ9Sbg6ZS6e5GRSYoOlWXcmknCtHK4/GriWqhT4gcBVlQIrtyZ4fIduWMDjMeImghx6guSngeuVL3Xh1SvgmqFGh2tW4M2/iLD1cAI238uGyzHgKu9F0kRplAICXI1SwLdw4lINz7zUghdws45rY0mCN2TC9c0J3g1c5aSrgGuSgqfQqUtdnH+BCdcCKQuUZNTeRXg84crg+ocCXJlwzY4lXM2bR7VjU73DGeDKhGvCQrSzLM3qoT3nyGYp15ebawpcI9z5vinNMg7XKuHKazPLc0QCXOt48cttLErCtaTtAZ7/WQeu04TrFLim8jnieQ6iMXDv5hCP7vC8UMXPNOH6UdxRTR9zugLTFfhZrMAUuP4sVn36PacrMF2BD7wCHzfgSqWA1TazyQYelQSugwzlhg176AlwtXzT1s5W8sPKIU0H0keaSzrRRhkWOAj3sZ7fR1IboAUb0c4mNlbfwvraHRxss6I9QcPjuGWJLIswngwQp6EWyjC9WrqwSlf8crx/pG+QLJB+0+EklKl6ATD07AVM+5WI0gg7gxS74wBJ3oKV+/CsGO3WPjqtBDN+B0v1GfEDrgxGuL0zQpRluDTv4cZyHScXT+Llr/x9XPjF30LeWJZSBJsz5FkoKUcp/WG7tYQqbbgC4TTdlrIIiV8jc8j8mgIOiyt4459kSMMRBgc7eLRyD9/+zvfwp3/1Jl57uInt4VhKsnw/QM1vIU9SjCf7uNBy8V/86t/Gb/zyr2H29BWU3RkUPn2KbCIawYtGKAYD/P6//lf4x3/wL7GxtYN23UG3ZaMdOOjV6jjZ62Gp20av2UKn2xFna2NmHp35Bbj1lqRTfdeH7/twfQ+O+FtNCZQAV6MU0DiXGU0n9K6AKxOuClyZbhWHq0m3igNTUq2mPd40yAuQFg9w1WN+1JBOckgoaZOupAqsC54T8RiTgwM8frSCx6uriKJQcBjRsNaXGzjG4iEzPs/vy0Iojk3nroVBsojBwcvI00um54seV/27FXClP5RJ1NIv4XZYmuWg8FiCxa/T0iwC18wAV5n4F12ClvIIQpQkJhOuDvyOJQ5XQlJ+bcHCJraJHwJXpr8ydWDKazHfwxRUVUCSMIRUjMCV16EA1wUzekzgRhDKciAC1y0LWT8XVQVv7o6Aq+HSLAhiwvUUS7NseJISNsDVE2MGEjpct7kqLhxe84yLmoSgjLPL6+VYtLJ1WbPMEaDZPWfDJ3BtcybaANdVpr4tlBzJZMLVlG8dAlcB5AqbOWbOFDcBdv2wNIvJV/0+PPcIwN/rcDUpOj5PwlYW+1lAbcHHzOUamrPUCPA7EuSpUmDvQYQj4KrnuJxR4lauPKn6e6oFsJDHmqRvLDlYfL6BVsMTUCWw3WEhlgGudLgWmnDVghoDXEs6aDXh2l2yceoyE662qAAkBcu2eEm4ErhGUgqmSgimt42z1QBXHTE1GwySMubId6UUUOBaUgcgpVmacF15Y4hNUQrYxs+pLfXVpkeasjwJOHHBxdnnDXDNmOrPFLiGJZ48TLF6m8CVo/yO8cBqBlqez7sTrnkhG2Q/NOFqW0giA1xvR8gjAgumjquEK9delRlM7C6c9nCVpVnvBq5piTe/SeDKsX0DXAWk2wIW5aOEMeRjwFWuS25CeBaWLtVw4SU6XN8LXO8a4KqlWUcJV14AfP/P6HC1gVMXOzh/o42gQy2BJlx9T4Hr7e8NsPVgJK+D7w8/XcL1uFKA0PW4UsBE5M2/SLQYjaVZliRUT4hSoIvOvKfTKaaEKZfSrPcBrlROMOFqSrMUuLpT4FrkuPf2GG9+d5pwnQLXKXD9wDdC0y+crsB0BT7RKzAFrp/owzd98tMV+PSvwAcCrmR2Gi58+ofR5Akc4jj6Uo5yxkEhRUe85SXQATC2UW5aQF8BIJNyAsG0q1mgBNuZy6YN63ShSgFJwVUO1wz5IEe+YcMdEqRZClwlJcQbeUBGuwRaFZJ8IXDMOXY7yTFO9rHtrOAgfYJsdwejzVX0dx9iPNxGEiY69mvpOH1RpEhzwlY2hjNl5ciNfUzYQA1nzZPCLL6wwWSC3f4IIf8MjrhKfcoFnRLjOEJ/nGMYNxBnDUmi1lxqCw7QbKToBm0sNWYFst3fH2NlGCHwSlxf8PDciTZOX3weL/3aP8Ti576CxG0gSTKW1MMrMlhUBxB62AaqMlmYA46sgYUUBVI2KlUt5yX/Ti4FYjYhTc7XGaNMR8hHfext7eKv3nwb/8fXv46vf+8mdugEtVrydXY+ws+dW8R/9e/+Xfz8l34R/okzSLptZHWOL09QjvtwJ0Nkoxh/9P9+G7/7+1/F6uYGWvUSMx0Xs60G5hptLLQa6DUCtBt19GZm0ZtbQHNmHrXOjBRlEbASuHqeCzegNoLCPlfH1Hk+EaSa4itJipliKhJLKcmS/830c+Vv9ShWMwlXAiz1wKq7VMGgakw1FUyaXp3eoqoQJlWdX2yn4nrFyCYjRKN9bK1vYm3lEcLRWMAc1Q7a+avHQICdpGu18MvlTxbveDaG6Qz2+zeQx8/Bdm04TiTgV56N6jolhSo7CRzb77wr4cpXQigmwDVHPibU04Rr1YIuN5t8THkMG34XcGYMcKXDlek6h+VxBZJdB/k+S30y8ZhWI/U8/+UaEwOAplwJ3GTtciY8LbjzDtx5hawCIfncBbgCyXaJlMlZeibFxUsFBAGmQt8yseHULdROW1qaxa85TLjqWHGymSHZosf0OHDVtyFFOeYYU+VBGMgNkoyAG+icY8LVgkuHa1YiWtPSLKYW+QXk05Kp1TlnTbjKSWDAL32QxxyuvQu+lmYRwou5xBFP6sHj95ZmyXHgOSVKASYUbdQXPAGuDQJXeWvjmruyJntUCtxLUebcsDG+YTPiLcBVwKbCX0lfZ6U4fCnTbZ50sfhcHU0BrpoSJXCV57aaH1MK6PE7TLiyTKaQQ4HuSRfLV1zUOwa4iq6DxWwlNu+F2LkXoTClWTynqTE5rhSQ76lnvZx3hIyEuSevtrH4jFEKUIcBV0qz+H5G4Lp9L0HO18zyMKaDZfNDf3DsnOnQpfO+JlxbrpTUMV/LRHkSFthkwvV2KL8mcKUWo1IiVNT6KeiaF8gFuB5PuBKi8rxXyKwJ1zEe32ZpFhOu3GDj+aHXp6TGcxaD5Vg84+GyKc2KCGHF4VrAMsB189EYRUYIqWoUnltqG9druAKuPPGY6OY57/i2ANeLN6hZ4VsPvbU2AibVBinuvjnG2v0UBK5HDlfdOuDyZRmBa4HlC21cuNFB0KHDla5oAlcP4bjEHQNceR7Jrh+pvxxEdbiq90M/r/m9aahh0RmdsmefbeHa51iaFWAopVkKXAf7WprlUftx6COpgGvlcNX0f5bYh8CVSoH2nKsp8/cA1zH2pTSLSgExPJvSw+OlWQFeIHA95UgCmi8p8OnUcLB+e4K36XClUsDVYQfRvYj+RO3Dx/9Zw/ONz4EakZk5Hzf+jR568wESOolzIAj0XHl0Z4jbb4zFh8vHkVJApuz5gLmFlOc/csyd9HDlxgzml+pyvJg+931Lfs1G+3tvTTAZMnHIzzhxkGj6/9CMrM9P3u9zbuQmyK0C55/t4rnP99Bs679NuJVR9+nRPg5ceTyOpn/kX0j0/Oa8Dm305hxcvdHG0vmGTO9kdF/z0Bcl1u5PcOt7Q0QTs+Fg/v2nx0hLSmWdzPHi72WpfgKeOu/g8o22nB8Zv4abvXSsF0xnj3CbG0CSsqTSpdoEUnc51y0KC5x5toHnvtBBd4ZufJpScnj8LIWL+28N8dZ3D5CxdFE+P82Egtlckc9veXs1n1+HDlcWyTXwfg7X+7eGiN7X4Vpi/qSH51/piMOYnw+HSoFIj+lb3z8APdAficN1YByuvm7q6eZbIRvyRZnj5Nk6rr8yi+6sL0V5Pzzhas63wzZG/XdL9T+fLs2ycelaB9e+0JQvYQHZcS/21OH66b9PnL7C6Qp83FdgClw/7kdo+vymK/AZX4EfCVwFrvzNAFe0CFyZcNXRU/HwyZhphnzIhKsDZ+AJvGDyT0t/9B/0aU7AQFDInmUtjkl5kzTJMMn62HfXsR+vo7/6EIO1O5j0N1DmsfyDNc8yJEmIvEgEFPOmJ0liREksI7dFwhtOwgoWIfioNwK5wdk5GGNjt49JmkkKqu45CFw6EIFRnGISlQiTAKNYOuXRa8Ro+CFqXoGZRh0LzRbSjMA1wXaYYa5W4sXFABcXuli+9ipu/OrvYObqC5yGRhyz9MRBQHerxe/Bm3aOo5p1SEvYGeGTi5zgiNGwIoVVZii4flkqaTU74Zg8k0QpyiKGlYZwUpZC9bHy8A7+5de+gf/1z17DzdUhwjRB0y3wa9cv4j//O38HL730KjC/jLjbQlm34WQhrOE+MCSEzPC1v/wO/qevfhX3Nh6i07CxNNPEfLuJThCgF/joNurotJuYpVZg8QQanVm4AT2FAfxaU9Ktnu/C9VzVAYh0kq9XC6E4pk1AKUoJoxFg1JgFYlKkxTte/m/RCRDMEyQwMcn1N2lIo/01+TeFDAJbTbqquu+QcXW9mRFyz9YYng/RGPGoj32Wka2sYDjoawt5LphHvg+PiwbsVHXAdnD+5E25ANesi4PBc0ijF+GwOMuOxNmpCTW20utNu6RW3RJu732A66BAMeKmhSZc5bqpbjZNXTtHhj0pzSq00IoOV9NCT5cogWu6R89kJqBOb/cVUFfghACClFHAtoBEfT3OvAOHhgkSTtW8SskQgStVAASuknDlzTJhrVl/2QvgDbMkXIH6nC0pYPppZUOGpVnHgWvp0GIhbfGHGVx5qgrTuckhwJWp9rQUINc958E9BbhMuDKM/TjH8FGCPOKTpHiPuFZfqSoT9H2nShBTTyIKByZcuzZ6pjSrSg4LcC2Ag/VUS7NiOnK1eEw2lKjckNJBVQrUFwlcAzRnNYEraJflPiixf0+BK2EelQLV5tZhwvUYcJXNr7wCrgWaJ30sPtdAs+EY4KpaA6ZzFbia0izvBwNX9ib1jgNXPiNClWPAdfseE65G28DHfpdSQFmHKWHhaDiBcJVwJXCt8zrSmkQFrjlW3xhi634qUwTiSWVi/xh0o72FhVMnzvs4x9H4pitgyAITrgSuJTZZmvUOgWsJPzBAX+CvITnmWjj8mJd1o8P1gwBXumEtA1whSgEtpGP6mucngauPZ7/UgW8Srtz5UuBa4Oa3QmyzNEscrrz2jqAoX+nxhKsAV9mEUOBKpcARcKVf2RFlApUC924SuDIZTGil15ZeebyuCUQIXEucYmnWjQ5qHcLSVMCp774buHJDhglXnrT0Q7OYT69/QeYeCgAAIABJREFUOaLiRrYY8j8CrpdauPZyC51ZH8MxgbcBrnsGuDLhKidw9VPw12Ey/Qi4FrJ+Upo1zwkSAxv5mVwlXF9naVahqh4CVynu0/c4QrgoLtGdqeHFV4+AK3GiT+CaO1hjadZ3PzrgyrSwZOJ/TODKtPf9KXCdAteykLI9qjCuf66DZ5/vwK85SDhe9YNKs34mwNXBpWvtKXD9jN8rTl/+dAU+ziswBa4f56MzfW7TFZiugKYdOJ5OSsDC+XWgHJiAi+Etf1PAlQlX+3QJdAzglbFs4yUdZsCGA3egScdCbup0Yp53mQm9pbwZ5w0ZwVZZIp6kiPsR4mKMcXsXk3wDg5W72HvwJga768hYeOS5KIoMUThAFI9M0tBGKMA0YmcSXMszmcVClAH1eg0FAjzZnWBlaxdhnqBRc9GsuTIWTVAwDDOkmY04c7DPdI2TYnm2AIOhvuXgxEwNcy0H/SjF3e0E/dDCmbaLFxd8nJnv4MwXfgXP/fLvoHX6PHKkiJNQ0pu+E2ihD2/6CYTkRo932SWsVEdDCc0IeB2mwZiGLVNxynJE20ktWFmGNOfI4RhFFItmoGYzQTvC8PE6/p8//S7+u69+A3/18D7qdo6/d+Ui/tFXvoIXPvdl4NQFJDM92HytaQSrf4DiYIThMMK/+su/xP/8x3+AR9tr6DQDnO71MNeoo27ZaLkW2o0aZudmMLe4iO78HGqtLjyvjnqtAb/Rgl+viU7A9RzYBK4EpoSsvP23qAvgaK+BrZW31dbf1+YYTbmCpUMu1RMuSgNkmcqTrGZVZmR0AtpWo7BVknAm+arAn+ucK7zOM1hpjCKeIB4PMdzZw/rKGvZ3d0S9wIi1gEjxtlL5QLjI8iOmciRQKSmmwvUwLts4GF5FHL4MG4EAVyGmxt8qWl7SHYI6p4TbteH0KqWAoJqjhOugQDkmcFXoUgFXTauZ1m/X0eKtWV4bWtAjCS9bQWC6ayHZI7jJIDFqASWOemIFcDCVp5sZghcIVvn3XQvurA13gQlAAld9PElqpRYiAte+Alc5RPxT4UJajoPMgV0DastQpYDjKXDln/sGuD7JJSlb8tnIJosBrsbhKpCdx1S70QRUE/byOcyc9eGdtuC0CFxLxBs5Bg8TKViSc4nWCp4VhIsMxPH7Gsek0eBqARUIXK0fCFyZED1YV4crgSQdrjJ+Lj5dTe/z2BBa1RdczFz20Zzj2v4g4JopcPWqpjJ+DQG8eh40P6YbLIRtOa9lq0Rr2cPC9ToaDQdlSg+sOi4EuK5kePIGr/9CSoNk/Y3Dla87pVKA9W0nHSxf8VDvOALtBI3yfTaFJFy3JOHKBJylhVwyTXCYIT0sqdIpA4LSQrQVy9daWHjGgxfISadwyiNwLbBKh+v9RFyteqkfwXRJuMpll+PEOQLXFoKWr59XViHAWh2uMdZvx0hCgk6+BeiGgq6ZSbpVn/P8/kzycfPMA5avNHD6ShNuoPqI9yZcK+CqmpgKuB4qBZICi+eYcO3Bq3uIqPc+Blzf/OYEWyssBaNSQ72JvEJ4qfIYPaUUMMnIQ+D6bA0XX6wSrgSu9K86mAwVuK6zNIuJxEPgqtf/08C1g4sm4UrgymuFSoFopEqBzQcjSW3KJADfT+V90LQAmbVj+prvm0y4ypQFE64/BLgO9wp4TgbHr5QCx3UCTwPXVBKuClyvG+DKjVI+fzlFBbjGuPP9Mfa2NeHKpLF8vpt0JeF7lBiH63HgWhK48v2zAq59xOP8KOHKpLKI3vX8+HETrjx4D29rwnUKXKvjMU24Fp/ahOsUuE5vFacrMF2Bj/cKTIHrx/v4TJ/ddAU+8yvwcQauOk4u9SnIRjmwYcHrK8QqTOO20ZgKNCCA5Dgr77WjNMN4ECLcD1HYEfL5AcbZYwwf3sFo/S4Oth8jjMbaym7niOORuFs5Nskb8kRKXwgdHLgyOsyCrFj8dM1GE5bdwPpOhIdbu4jyFK2Wh3bNldHy8STHwTiTv58VLg7CFPUgxvlFB3ZBWObh9EINs11gczTBrccThCMXl2dqeH7JwqmlBVz5pX+IZ//Nvw+/PY+yjJCmE1i+C8cOFBpI87mDwndRMN3HtBMbp6kZ4E0yPZ85nzcTlzkKm4qBXEZh7YyQY4I0joBJAYQFyjyCXY7ghwfYW9vC//hH38A/+eM/xdbuNv7tpTn8x69+GV989W/Bu/oCsLQMpxYAcYRyv4+iP8T+Th9/+I2v4ff+4v/Ck/EOeo0WTjV6mK3VUXOAGlOCnofeTAcnTy+jOz+PWquDWq2NZqONoFGDXae/1YfrBQJlJKHKRCVRHWEqIZk4W5l0ZXrUeFuZeBbASaqnkNU+BK78OqMjEIerCW0KcFUVAGELz50qXXf8TUG4JalEkcHOUhTpBOlkjNHeHjZW17G7vYs4DFGmqVFTkBjQoUlM4cm5KqlPIkN6aX0X46KFg/FVJOPPwWKlmABX5gwVqIlik0CAx9gppTTLoarD46aCAhHCmpIj1/0C5US4nDorj+SfAlw5pkl47dHhytF/JkQJ6wR+lnAKwlYbyV4Gm+eIjLVyzYlbtZBOQa4mXFXjYbQCVGgwmbrAVKatcNGMZR8qBfqcvSdwpVrBjEDaXG+2vNtw6zZqTLiKw5WuZMckXOkJKRELcOXKGOCqL1QOorBbcbhWwJXPTcLbkrLtnfXgnbLhtLWgK1xPMVxhaZY6gFkmJueWwEUmGLW0R3+P8IopTQVFR8D1aaUAgas6XFMzcq8pV3Vi6mYQdQ98rjUBrizNUggvx5HOZwB792Ps3WVq8f2Bq54jfFhNuBJANQ1wbTZcBa48abnplBWacD0OXCuHq/G4pgWgCVcCVyoFCFx1uoDXmQDX+wa4huoiVb/x8aHS6tcGcNKjTeBaODh5rYnFSz78QM9dKgUc30GSZli5Ocb23QR5wdIsPqy5Bk3iOEuYdMywWAHXti/wkpsTLEVLQmDjAROuMbIwh1/TBLUC42rj4HAWWv/AANfSBU5dbeCMANdKKaDnxXuVAk8DV56C3NwrYgWuV79ogOu7lAI3vznG9kok8JBAn9oEnsfcDJTPNqMU0E1F3SwoqoTrDwOuIwLXCdbvEbiqUkATrvpTlQK8lkucvtA2wFVhKb+MSoFoCNx+bYjNB2MZiWZxG99LxVct2WW58DXpLpsyTM1ah8D1zKUmrr/MkXEfw5FJuN5MMdwt4PJaZ8LX/P0jnHkEXHX83EaaFlg86xngqg5Xrg1PMS3NOgKunCBhylWBq+ZlqZeIxOFaww0Brq6MpHOMXRKuhYW1dyYm4Urgyg0sLbSbAtepUoDv7XyPZlo+jYD7b4eYKgX04/VppcAUuH7mbxSnCzBdgY/5CkyB68f8AE2f3nQFPusr8NMCVwk0GYer9RM4XCUDIw5XoGxasM8A6JTqjGXayy5l1DAf58ATOlwJXCW8Iq4xhzd2Ak2Zai3kBj2ehOhPErlxLsIYpT1C3j7AQfgAg9V7SHY3MRnsYDTZk0Qa03dREmESRgiTGOGEgJNjmS4Cryaj7WEUYzwZSWFWt9OC4wR4sjfBo60+xmmKej1As+YJVGCR1igkFHWR5hbiIsXSbIILcxaGAwtJ5uHccg3zMw7W90PcejREFFm4vlDHCycsnDl/Ea/8+n+Jky/9sgLWLEZWEBzTV0aJFgtxCIiOfKUEBbaVwS61gMkikc4DSZnxJja3OFLK4hR6O+mKjFAw9RRZyMMC4zFTQFuoRQcI4gTfeesO/tt//lX86++/hecdG//hc9fwlV/8Cma+8Cq8cxdhN1sokhj5oI/i4AC7jzfwB1/7I/zBX/859rMJuvUmFoImul6AumsjcErUbQcz7SaWTp3A7OICmt1ZNNvzaLTa8Op1GTWWhGstkLQj4akkrwldeZAsTbdylJvgle5W8SLyzw14qyAsW3hkhFeKs1Tep4U/xu0mDfIEl9KOpFCVBUXaQiZvC4RuVLSxpIyJYQLXMouRRhOM9w/wZGMDu1s7iEZjZHEIi85bpv4E3vHvE7jKqSkaCI++Tt/HpGhhZ3QNYfi8fI1txQJcDYfRtySjFGCyzu45sHs2Sq8QyCK5TMLjpERxwIQrgU2VcCNUNthVyJPCUEeUAoSBOuZO4Cqchs5jKgX2M1hM2RrgKi5VAZpVSpDglJyTC0JYpN5BZ96GN08AriFdPiYT5mVqId4qjMOVh0FTnjpjTx0GW9kteIEjCdfarA2H0EegOQ+ZFi9FmznCHYW+hHKSxjc4Tb6XwGAFw6IsoJ9WRtRLdM948E/ZsNsWrBQINwqMHsXIJ5pwhWzaaMJV274MpivM+hJs0hFN4Nqz0DvvIegeA66uI9chgetwNRMvIYGORS2DSVTLBpCE8UsEcy7mrhC4ErIqELR9VWbs34uxe0/H622vUgrouci0pgkXm4QrNwmYIlU436LD9XoT9RabpJhwVeBKmNZfSbHxRirvjUy4CkwXUbAmUbOcZ3aJ3rKD5as+ah1X0rOSVZaEa4HtuyG279O7qMlhPras1HGNQCV6MIeYz42Pc+K5FhYvBAhqRvnC885zkaYZVt8cYfMuXaRaFFUlXKWUzHhDCW4XWJr1QhO1piepXS6o61hIxwU2H0RYEaUAEBC4StBaE9TVWHzVYyfqEOpnkkJg+/LlmkBXL1CnJsEl3yPoxFy/FWL9nRApS7PYeM+yuUpxWLBckeVU1B0EuPbFLtyai4SaAbsUzyeSAm9+a4Dth7Gc5zyfRbVRLb0kLCXLaVK56txl0RnPieVnanjmhYYkSvl8mDZmajNkwvXNCR5TKZAaVUEFXEuCRANcnQLLF1t45sUuam0gzVJJqgpwZWnWawNsSMKVMNhsXCn1VfhrCr2q659KcHpgWXJ35lJDgeusj9E4wSNRCqSQhKvL8X/dmFF37rscrkJzCFttGZs+ecbD1c+10J7zxSXM640bM8cTrnS4eoEpVpO3NL1OeX7T89ubDfDiqy3MLnvIMrosVSnA94LVOxO889cDRJN3O1zN85IdmqNSOqZmeZ78YIcrjy2nHgp5zT9dwjUX3+fdt8Kpw9W8/X6aHa7y7wDu95jCRznnZAjlAygFxoVssNz6fh+Tn5lSgA7Xunx+ZPSEH7txmjpcP+t3kdPXP12Bn/0KTIHrz/4YTJ/BdAWmK/A+K/DxAq6VUsDoAgQs8f4nQzbMgU0HzoglM+zDoPNOao20fZu/l5UYDgbYfbKNNHNhBw1WWSNOdhB6m5gUjzHe2cB4cxPhgF9zgICABBDYOolSRHmOMA6RJiGcgjeQPgp4GEUpxpMIvudgptuC67rY6Y+wsn2Ag0kOx6sh8FlUEGMYTcg9kGU+osRGrZ7jubMFlhsp1jZThEUNl860MNN2sbIZ4e2HYxlLv36qhheWfFy98UW88tv/Dbrnn0cZZ0AaI6eHtSRQzbUcK2e7eOUs9SEvhGknqgSYbi2oQfBMQQiBIjPAHMclYCKtyaXYhq05RZwgHvcR9reA4T78OML+zg5+72vfwO/+yTeQ7e7jHyydwN/7+Z/HuV/426hdvga7MyOj83k4QD7ax8HaI/zR1/4E/+Kvvo3t8QTtWg09z0PLdyXZWnNLtD1f3LUn53uYXVhAd/4kmt0FBO0OnHodns828wBe4MPheLnNnwa2CsnSMWcWDQlorYBrVYRFZ6pJuVIrQLBTmiQso8ziBjUjsuIgLRy5CRLYmqfsvZaiE4JXHTXX8WpNvzINy8KxVFQM434fu9s72NvaxqQ/QML2lCzTtTXj2AJfef7adHZ6qHmOuH4nWQ9bkxcxiq/IaL5jUSrK76uqCGES1dg+X3bXhjXD15trEFaIJEuzChQHOTDUVBpdtSxY0rFuBX2Eo0wqogtRCjgegTshvBaDkfKkO46Ub9EzKVBJEq4GtFaJYL4YUYxoEZeojml9mHMQECAy0SsvnVBXU6bxloXsQLUIfA4idWC7mwGuPIcJRmpLNvxZ9fPq1ygwJXANtzJM9vjqHNUS2EYbot/KBPEUpMvfJS8hyPVsdM+48E7acLpUClgIH2cYr6TIQz5HCyV9q2ZcvyoIOvTXChjj6DG/RyHAdea8j4ClUnJSEAoTvpYYsDRrJT8GXLlABuIY3y3PAwWugSgFCJ/5XLmvQIjcf5hi914umgA+N11+9QKbZdXzwpBXft+M5U8VcH2+iVqLqedMUpySQmX6diXBk5t0uGqZWRUPlIdho72U+1Ap4GL5Wl2A62EBFjex4hy7dybYuZ+Ix1NOLxJiA1yroqzDjxgTMRXgmuVYfK6FpYsNBAE3zrihwWPrySTBylsDbN5NtCjMUx2DpsxVB8AmexYgLl3wcPaFBmp1R0q+xNDq2sgmBZ7cn2D9nQniyIJf4/uCXs9SmGO8pof5W3NNpCw59ICTV2pYvlyHV1Mdhuwt2DbiOMfjtyd4fCdBGpeSrBQ3rxTsMQ1LpymLCUucfCbA9S90JCUbJwSuBL+OANeb3+xj61EsSW5eE3yNcn1Jqv69wJXwPuP7kufg1MUann2xDrsOhAT5ti1FUPEgxb03RqIU0NIshbGy4cL3KyoishS2l+HUxRYuvtBFvc2EKhOuHMt3MRkXuP1aH08EuHLjRBbf6HSOgCt1KrJJxXcnAtc0F+fy2WebuPpyW4p5RsMEK7eHuPN6ghEdrl6p+gizVu8FrupITlMtvVpiQvilFtozvm5u8dgS1mYlttdj3H1tjIOtTPyt1AroJhDPEeoHFLi2eyzNamH2lAJ5bqDwfYValrW7E7z1131EYxaXqWtVlByiLjF6E24gmRN4ClynpVkfRWnWFLhOb8OmKzBdgekKfHQrMAWuH93aTh95ugLTFfgQVuDjClx1dFCLQPIiRdRPYW24cCcuXN5gmvFCLoGkmixgNIrweGUV6ThCs9WTm8hwdIBxuIW0PoLfjpCM9/D4zh3sbtyDiwHqTKzkwGg4Rn8cIcpyZKZwyuENJwtDchujOEeS5lI60mnXUQsC7A9DPNzcx/YgQun48DwfSRJhHI2R5nQQeohTG4tzAV66aKNnh3i0mQJBC88/M4uGV+LWgz5uPRwJYXvulI+Xz/bw+V/6TTz36/8p/NklZJMQeRgJLOXoKYubrCiRm0nemDueh9x1kXPU3mNK0FXQIK31HG1m4scUQknCS2duOU7H1BupjJUmQDRBNhogGe4jGw+Rj4a4desB/sm/+L/x7ddv4ud8F7/96qu48cu/is7zL8GZX5DimSKbwEpGiDaf4M++/nX83tf/FA83txC4FjqBj1bgo+Y6qHsWOp6PuWYdi7M9zCzMozd/Aq3ePPx2Dw49rrUAQb0m5Vkyfk/gSj0AG46lFIswTgHsYWmWpFsVJPF8kYSr0A1NwIrPlSlXJmCF4+iorEJpkWGKw5fFbIWKKbRdXgKPPDd07eTv8M9NwVo4GmBvbw97WzsYH/QFuJZcR0nDass8zx8Z/+YYtVOD79FFmGOSLmBn9EWE6WVVYIAz7kL2tJ1agEwp39/2LIDAtWuJC/UQuNLVy4TjQY5yoBVGBLuC6CThqgleprwETgtwLeB4qhHIjCuViolkx0IxIBRl2q7yXxrwa0iEXI8SClMHLB9DvKlzFoJ5R65JWwSMdLuWKBICVyoPON7Pv1vBVCHJOpKe0ylpo7ZowZ91YPmaVJZEMF2yaY5wK8d4V4Ery9SrsXNJy0qbuBCYQ+Aq6bSMYMlB54wD/6QFu8NWeVtKsyThGhKWWgATn1IQZfyolabAuH7fDVxnL/jwO9oWTmBG6MfjNBTgyoQrj5ECZlFcaN+WKWUrUZv3MHe5jsY8gasecpeQ0QEOHqbYu8eEvnlu5hiaFT9MuJpYsoAyAlf6TFUp0ES97aBgwpVJawLX3EJ/lcA1QsakswFWOs4uOw0CqDiC3aVS4GoN9a6nUJFnEB9DgGuInfuxOFUl4arRaPN/5tfVZ5FRFmTcDEhzzD/fxPKFJmo1TiDw+uKxVeC6+tYATwS4EqZxY8A4apn/5Tma2OpwvWjj7PMN1BuOpBp5DRN2Z5Mcmw8IXMeIJg48Aa6kdty8OPr8OJ7G4vmexrmM0R8Hrvx9nqN8zXFE4DpW4Jri8LlVmymEmgSGSVlg6WKA5z9P4GpL+Q2fW8DNLwLXb+1j61EEZASu9Bwr7JMEsqyxSbjKtS+DHjIR4bgOTl+s4dKNujiOo4jXlYMav4cA16EmXMXxrMBVN2u0xC3PU9huhuWLTQWuLVvTqbYNz3cwPgSuQwNc/fcAV3FI8ywwQVD2BqYpk6YGuL7SRncmwHgYC3C9+3r8/7P3pk9ypeeV37lr7pmVtQAo7Es3gG4svZIUSVFcRQ1F0ZJmLGmkmZEsKaxwhEfjcYTtCI/DDjv8Yf4Af/Bnh8OjhRK1kBQlkhJ3srl1oxto7CigUUABtWbldjPv7jjP896q6pVNDUk10dkzCIpsICvzvUvi/t7z/A56AlwzeCWF17JZwXNN7rlGKSAjBrp+hJu7D7qacG2XBKbzvsD3qcB1jGvnAnRXYni+pqD1Tix3O9UnREB9qoTTO4FrxmPgyTm0eH2IS9/vCXDl10ABXGWtzAXK3zcBrpmktrmpxfPzzkKAy8/1MQ5y2bwyX7Fm1FynFeR7Sq4zVZBQO8Ejs++wg+OPUTlRknsL75c+v8OzBNdeHODqeablCfql01KuCR6KScL1dUqzJgnXH8GTzuQlJiswWYEHeQUmwPVBPrqTzzZZgQdgBd6qwFUBmj4IpVmEcSdCtmTBCyqSdLGlsVyDYHwIC8Ypbt+9h879FbQrVdSbNYRxhNGgiyQNYLdy+LM2xv1lXLvwLFZfuiQlURWmjvJclAGbvQE2BwHCOAR7a6plD67rYBQm6A2pGcjgez6ajTpqtTo2ByGuLa5guRcgswjVHGRJjDiKMEpSDMdAnNnYv6uCM4cclBHg7lqORquNxx+egZXFeOHqOi4vDmj2w5n9Pt575mG8/9f+Pebf83FY5RqyYIxkGGgyk8VESYiMLzyOJQXoNsrIqzXkXomV57DhIqWHNgqRk865GTJ5WrLhpg5cqhtSptoSZIwhZomMwrNVOw9ZPtOXtGs+7KO3tIa//MJX8Mkv/gNa3Q5+7bEzeP/HfhlzT74Lzu49kqrNkcAjSOlt4jvf+hb+5NOfxosL1yWF3Kz6aPi+JDvLLM3yPEzXqpibmcL0zAxas7vQaE3DqzXhVevwKoQqFQNcWXzlC3BlAZb4W81TH2ELIQPhqrpbTfkJYStTrvK/s2CLI/wKXKVER34xycUHPDolY+RZpCVXRgwomEHacXIFiBpx1QdyJvTE4xohGgXobKxjfW0d/U4H4TBAxriVlNApJnPEocoHSg+OW0KpFCJ3Y/RGe7He+xnE2VFjEB1xQNYUNhUwjJBQbQj5lC1KARZecSS6GPeWw9dJkbNQjtoIggqCZfHTEujxP816tABvmkCE5V6EX+IHkDRktG4h6xbwhiPmRZnMDuetFOuZxiwyUxYTORacGaBsgCt/ntJSdTBGBK49HbEnAJRUp5XJuSwQbAu48r1xlFoTyjy2hG+IUoxWYwQbfKuuAlcpkdIUnAR0iaglNKflPmKEEOBqbwFXp8XrxsL4boLBbQJXAju2s/NNaCHVjgYoTcoapYIoBUzCdeqIJlxl9pkf1SXgytG7o6VZaWScl4TFXIcCtnK9QODqY5oO11lVBoiWgRAOuQLXBSojTOmYxIX1H/HKFslnURXw3CVsejlwLRulQCrJxx3A9UVNuBIQb83Fm1I1AlcqR1rzNuZPlgS4Et6Jx5WvUQDXmyG4n0BdhIaCC2ho1s68V8PBkTLtmaSYOVXH/NEqKhzbzxIxZXA6QIDri33cp4s01XFxOeZEaRpFF4DD0fK5Yw4OnaoocM2I2jS1TRUKPaR3rowQBja8Mu8LvBQMcJVVN97gIjrOe1+YsbkQ88c14epXFKLLfUR8jinuXBxi6TqBq0m4mstFvcgc0ee9PcOeYyWceooJfSDkvdUCyiWX/xIXvtnBym1+CejaS7GcpDN5T+F7U+BK8i7D/LyGY91IE+B6tgarkmHMhKvliqrg1cBVi/p0LN4oBWImXFMBrsfONFFuOAJcuTa+72E4yHHt+S7uLfRkKsRxDHDVd6EJZwGuer1zXbgRECcp/FKOAw83cFKAqyZcF6/2cP18osDVfSVwNev6MuDKhCuVAOnLgKskXHnflWkVYG1pjGvPDdFdSQT0SkLY0DmuIYFzHFpoTPs4/e4Gpve54i3mJpPvuwJc79wIcIlKgWEs11oBXLcS/gLAJ8CV8HsCXH98DtdJwvUBeFiafITJCkxW4C27AhPg+pY9NJM3NlmByQoI8xBAxIciBwiB/C6Q9+T5zYwQq5tRnKpFDKRYusJHJ0UvKf4xDlfJUonD1VKH6/5cHK6a0mPajQ/qMUYbIdIlC/6wIj432+eTO+NSOfIwx53lTdy6fRtunGLP9BQqtRJGUYBRvwfXteHNVWE1MqytXMfNy99D9/4C3LgHOxnLqCvTTaMowWqnh253EzYSNBtVVMolBOMIG90BwjBByS9hqtVCszmFjX6ESwv3cL8zJM+RxBgnFum2HMUpOkEkY6cHZjyc3uvARYKlzVz+/NmjU5L4uHCjh2t3+7CyMc4ecPCJj/4S3vcb/xMqR08hZwHUaIyU8NQkF0GtAN2p9IYOunCrHrxdu2GVmlosRBrC1BqfkAkV+ezvasrSS12UEgdWEiNNA2TZSBOefMJmWoqFI1GIaDxA1u8hXN3AC+dewKf+5rO4/eIV/Oy+ffjYL3wCB977PjgHDyCvsfAJKNPPGQzw/HeewR/96Z/h3OXLkq5t1kuolXyUXBsV20Ldd9CuV7F7Zhrt9hSa03OotqZRqbdRqtbg1aooVTl+7MN1fdiUdhK2+tRIGJerwDhNbUoizYB5hQMsEOZXAAAgAElEQVSEdYRZJqXpepIAlhZuAbOErSSY5IxjpLmO8kuxFX8JtOBItQJXkhWmBbXsh4lRLc/KBaqH6Hd76Gx0sLnewajXU8idJuJ7tXhOEdbJ6D5Lg1yUKmNEyLHePYT1zaeRWfukkM1GZICrjsMayiZQU3yoUxbsKSZHmUZWDyf1AZJw3UiQUykgYU1LPL86dr6dcFX6XQBXVQ2kTMRJGjBHvGYj62mxlZRjmWS5oDQDBoUNifBW7QeOSGpZxJWjNGdLwlVSk1x7AlUCmjUgEZCrwFU+m7A0haZWrIm7yi4L3jS5tIGtPMa8tqMMwUqE0bqml0XHa1rKCW7lYxrALByG4IlEL1GA1zrowp234DZtcbiO76UYSGmW3js4Vq6T+wbamnWTa4jrY5ySUppFh+sRF6UWU60Eu0wi2jLWraVZqQBXflZxuMr9UgGwlIkhM8C1gtqsFpaJUoAA08rReZPAlT+aH5OwScChnaM272H2VBWVmioF5HwV5YolMPj+i5GkJ2GUDYW/lcdLQEuRcD1RQpnAVVLWmnBNoxSda6FJuKqqgK9dpL71jNjOkGqYkYCOmxMKXJlwLZV4O0okVeh6nhQw3X6xjxV6a+U8kGl+PXcJ85knj+iqzrD7iCMJ13JVnbmyBgJci4SrAa4VTbiKPoXJOzkduSm044tLksFMuEJg6/zxKryKpv4FtFO/Os5wRxKusZQwSfpWQLfCUq6NJDSzHHsOe3j0nQSuNsJIr50yx9kJXL/VxepLgUB0nitFQlMUJdzwMO5gnss8URimj+TctQW4PnyGwBUYy3G2US4VSoE+lm5EAn7lfNN2Oz1u4vbl5yuAKxOufL8Ernq9BQM6XKkUKBKunAhgYR0/G3cT1LMqaNt86QtwjRMpJjv4cB0nqBRoe+j3I9y5VjhceWwzuL6e/zpYoeeGvozRPOSWpKVFF3GQSoHGy5UCvI8lOdaWRrj2XIDusiZrZf3k+tdjQEhOyN1oezgrwJUOVwJXKgVeH7jqV6Re30bYsXXffWOlANTPm2e49Z/jcC3xayTDzctD3LgYvNzhKioG8xesYiNRbr26KTCOI2R2jkMPNXHq6SnUGrk4fjM4KNM1nKW4cWmIF58NEIWqnBDIbL5X+H0pf+fDW7k0i1C/ilPv0HOMV0ecpvD4fQMXCxf7uPjsphSv8e92/F7QkqfiXDM6HMJ72QFi+lY3wfYfq+D4YzVUmpycenVp1o3LfYRj+vsJ5ws3vN7iuDnFrZHZeQ+nn2piiglecUrzrxg2sjGP6QAXn99EGAJl2bC3Zb35Ao78zWBbdfKmHa6Bcbieey2HqyaSqfvg32PnD1bw6FPTovtgDwFvgpz2oLf5xoU+Xro2lG4DbgDxfqvXpP6j0zXm8pf15AREijxz8NCjdTzydE0u5CTeVqPwd08crpNnyckKTFbgn3oFJsD1n/oITH7+ZAUmK/CGK/BWA67WgRwWgWvRFm6Aa9iNkCzZ8AclHXErgKuVIwkzXLu5iPvLK5gq1zA/yzKmMsbhABur6/JK5d1TyOsJlu9fxNLN5xBu3IY16iIcdBHHYylqcrwS+qMQ6+tsnh+i5DlSMhLGKbpMvoaxeFqnp9uo11tY7Yxx+dYaVroBxkmCOAlR8i00ajVEWYaVfoBxFOHwlI3H9nny0H6nk6JWKeGRg035S/y1OwEWlvqw0wBnD3n4rd/5Q5z9+L+F1ZrTtE8USmqSD+OJPAxncAn8Bn30l+8g2lyRtGtvc4zY9TB/8jjmjj0Et9aQBw0+isUufa8O3NyDT1qRRMgjgoBI/LgxQQhTcXwAodM1ihAPBgjX17D20g18+StfxDe+9A3szz384gd+Hg9/6IPwTzwMtFuSPiVwtYIBLjzzLfzxH/8Jzl2+JOnjerUsSgHfsVC2ctR9D+1GFbvaU5gmtJ6eQXVqGpXmDMq1OrxaDaVaBSW/LJ5Hm5EmUzQlJVkGsvI/NeHKB/DtnQBRCkiKVeEDIQJLqiy6XOXfccTeMdCEEJugU/JyqiPImZAjiSOkoYOSJUaxrL/4WPl700STemGIwWCIHqFrp4NhdxPxeISMM66kE5zBlV0Lukc98Rr65QSjpIyV9Yex0T0Dy23JSL3DhK08ym0nGcW9Sn7zMuDK4i4xWGrTNlPJBK49k4a0bZNyLRQSCpFlDpwJ1zaVApzbZZu5llOJUmDdQdZNZTxZx8UVcApcKhyu4ljQcV7RVVBV4FqwZzIBrp4oBRTScFRfHK4ErnS4sumcUL5IpxG48q6U2DJ+Xd5lS8JVXs8oIqg+yKMUwUqC8br6Ll0eGgOB1CJg4LPRHYg6gU3vdLi6UIfrXksKwzThGmO4GL8auBYf0hToqH1Vx5fF12oBldbrAdccm0sszUqRSqmUKgKKdL6MtgtwzVGeY8KVwJWAX0sB6ZXkQ/HGrTE2bhDm64aCCnH1gfiVDle+NoErU8T8t6oUqKJSL5QCeqx4u+jdiUUpIFzAk0a0rcIsVQoQuAKtvS72FsDVuGu5e0TgunEtxPpNKgUM3DNez+IxXUGHeVLX2DFYdoUkxfTpKvYebaBS4iYHtR0KXDme/tL5ngDXLHEE0mnCVROHBXAlmJo74uAwHa6iFHg1cL1zOUA4cuBXjN/7ZcBV9QgGretm1CuAq18hqHw1cL1nEq5a6GWAK69S6lhSC3GSY/cbAtdNrN0eg4YaAa7c65Hvs1cDVxmRfyVwPVuFVbYwDhl1L4BrokqBLeCqGhAVkxrgmvwIgOsOSM1rjbdBAa4lGweMw7XZ9kzCtY/rF2IMNnK4PhOumlSVtPnrAFeyIEK0HwRcr58LsEng6hG46iaRpORlVJ3eXAvN6RLOvLuG6b2OpDS5DryvFA7XVyZcH1TgWqGSZQJct4se3xbAldd89kMDV8Jk0cPs3CybANfJ0+JkBSYr8FO6AhPg+lN64CZve7ICb5cV+MkCV+kmN+EeHW99ZcL1NYErS7MGGZK7gDfwJE0g48BM9+RscU6xcHMBnc1N7JrajT2zcyjVPARhgOV79zEiKJ2pw6rHWLn/Ajp3n0fSu4983EfQ66Db2xCfqVuuIrM8BMMRguFAnJx8sGNKldA1ThKUSx5azabE45Y3AtxZG6M7zhCEEUbjAUocZW7VZep4tT9EEI5wrG3hnYeaKJVKuLU+Fg/lsfmKPDDevhdhaW0M1x7j1NEyfuv3/mcc/8jvI/YryJIQbpLIaDufIyPSBkfVk/loiP7KHYxvXsLG+RfwzLe+j3OrXew9exb/7Ff+Czz65JOo1Briw2PCk+VRWqSkgFFGWuMMSZYgzGOBiE6awWXaOMkQjUKMN9cR3ruFC9/9Oj7/mS8gv9fBB596F05/7OfRfPpJOLt3CaQuM7kx6OHit7+FP/7TP8Fzly9pe3qloglXKxcoW2fhWKOGuXYD0w0C12nU2tOoEbjWm/Drdfg1KgVK4nkkcCUs5Tg+fawKXNmorcBV05TF+LueTaoNMJCFv9fzYPsyr6wpGLIL+lglXqKjx5oYtZExAcvEKX+WjNGGAlZJG+ycySmmPVLxSiZhhPGIDdND9PpdDHqbGA0H+vujkZRrAT4suyxwzfMCWF6OINqN1fXT6AdH4Hg+fKZWJbG1FXjTW08BXFnu1DIJ18LhatmSZM2iFBClgAGYRimQEeDKsSa0VbWCRYfrlDoWCbQ4Mi6Aksd63Vbg6m4D1wJQbbFIvsfC58reK74ul3VWVR0e08VSBMRRfZ5DdLjmSLtsQecSFx5AHdGXkXRTmlXZ46jDlQlMSSwXDlcmXGME67xtsHDMuGmNE1IPPcHxjkSpJN8sUYI0D7rwWZolwJUO1xhDJlxHJuFKgLsztb8TuBouqUoIS4Br+4iD0pR6MgnTmRxLk23gmkUKlwVMC6AzHlcZVwfKc3S4llBlwtXYGQjiePw3boUGuJqSM5O2JbUSoYV+xK0OIgGuUtKUK3B9pCqj42zrYyqbJx3XgQ7XexeY4n8d4JrQDq3AdV6AqynNkjSyAa7XFbjGLOniohfT5mZjg0moAqwZz4MAV1UKVLD3aBOVMlmnAa50uMYpbl/oY/V6hDRx4Pj0R5oKLmnzdpFETOMl2H3ExaHTFZQqjmw8bSdcqRQIoMDVNsCVI/9FSrNQzrw2cJ0/XsHe41XsBK68JJhwXbw0xD1xuLJojsekAK76BrifEqUGuLI0q2wcrraNis+xghQvfLODtduhAFdRChj/LdcLqSZvLdl80O/FNwaulqgKwh6B6wBLC6FxuBaeVdUK8JbG+9N/dsK1OOfkIiPQYYkZE642Dhyvi3e12XYNcB1sA1fjcJXtgjcDXA94OPnE6yVcxyiAK1PG/MV9Isvc37aAa7uswHWfLQlXfreV6GbPHCnN+lEDVwKul671cfWFIQLqt/l9YlQbMgQgMJ7anhQz8x5OPNbG7J6KbGry2Ps/poTrq4HrDm/tJOH6gCZcJ8D17fKsNvmckxWYrMDrr8AEuE7OjskKTFbgLb0CPxC4qmLuJ6MUqFuw9m8nXDnaq2NOGbIgQ7pkw+qxGEob0osH/zhKcevmVfR7A8zv2o9dc7thlR30RiOsLa8jTmK4TQ+R3cXK4rfRu/888nFHkp7jYQ9ra/fQ6XWR8EXtsvjj+FDFZGMcxQpbCU3sXLyuTL32+2Pc74zQjz3EdkUSrkEwhJUnMkrGR/6NYIQwHuGRXWX83KO7Ua9VcHO5h1E0wt4pD1lsY3ktRWfA5GyKR4+18Gu/+x9w6AP/ShQFaTSCwxFJloOkgEzFOYRJlhRdZd1VxC9dxs0v/z3+37/8LP7o0l1EtRqeOv0kfun9P4t3nngIe+emUW/VxS8bEQimCer7D6IyfxBpRk9iLGVREknkOLzANMKOBFFvA+HyTdx+4bv4+89+AfcuXMPZA4fw5Mc/ivkPvx+VA4fhlWrwc5a5dHDzhWfx53/2p/jm+XMCh2uVKhqlEjiFWXEs1HwHU3S4tmpoN1totqfRmJlGvUHg2kK52YRXr8Iv+XCMu5XQ1S7SruJldbQwq4CtxdilAVKSzNRnfYGoAm59BbZFGRUvSIeAUGAdmztcKeVKlUPL6/PfU72QhRHyOJSyLCZX6X1NkgRpnCAO6XINEQx66G520O/3EAd95GOqGhJYdhW2XYZjx7CcHlLLRT84ic7m44iSXXC9BK5Dj4d6K03GzgBX9aQy9fmawJXQNcqQbyawBgVw1dKsLeBK1QfxMtdryoLb0hZxVQqY2XQmXFepFCAY5Ti8jukz2bnlxtWmGtMAZXSnAlwt2LMZ/JkCuJpbnacjwdFKjtgA10IpIEDS0cIbBa42yrsJXPl6VIgQpnME2yRcVxMELM0ShyuBpkl+GvYnrlUJwJr3y42ENIfrWGgecFHa40hpFn/WeClBsLgDuHItCHiLMcoCuJpzSlCYsDsb1SmoUmCKyTkF4kwJccx0cylC/04qRWHcTJER78JZa+6fkpKddTF9oqQOV6N8kNFOC9i4GWKDRUhstJcbXJEafSVwNeOyBDq0hohSwMWuU1WU6tTCUOyrI+h875u3tTSLflAmXMVtzGPL98UqvoThXzpcmXD1t4ArgbwkXMMUG9dDbNyMEHFkXoCrFmYVTuWiPEeOPq9LelZ5bqYpZk9VMH/MANcslpFa1/HFtUmlwOr1EDE/s5+DAVxuLvE6SHMXUazjz3tEKVAxSgGe33ofVIfrawBXA4D1lC0SrubcZKI3ymSz4JXAVb5tbEhp1uLFAEy4chTZ8W0tiBNvrQI9KZFKc+w64uGRpxtSmsX9Dy5bpeSI+oPAdfWlEbJYC9a2gCuPD5P28vM0pazANUecUD2gSoGHzlZhM+HKF7YtlP0CuLI0aydwNUDZANckSXc4XHcqBRyjFMhw9VzvNZQCBII84fmtS/BewNz0ZcD1IIHrkzU0CFx7MRavDnD9fIRBhwYYVQpsl2a9llKADlduZL5ewnXb4Xr9uSE2V/iaqhSQs18Srtwv40aoSbiyNIsJV+OcKJWoFLB/LMB1SynwwhCjQN7QDwVcqc/gpubNKz8apQCVE0yEvxy4cnQ83S4KmwDXNw9cR7EczwdZKfDDJVxtPPRoY6IUeEs/yU3e3GQF3t4rMAGub+/jP/n0kxV4y6/AmwKuHOMsJrV3fiJJgTFJxfRUCntPirztSPpOXIvEP3zeGtrIly2gK00+pi1eAZPkXJmqJCeo2nAOZEBTaAAsGck2bq4xkN13kG2YpmE2n0txDv1VCW7fuoHNzjp2ze7H/L59QNnFxiDEoNMD7BRuw8JgfBu3L38Z3aXnYadDcYRyZHxz4x5W1lbRG0WIYqZkmFIqo1YqSwFWdzBCmCTwfBvNWkke+lbWurjfCRDZNeR+Ewx/haMB4jCQh3LmG3tjevYSPHZwCh9+bD+aTQ/X766i0+1jplGCnbnY6KboDxNxHJ4+sRe//gf/G3a/85ckHROHAzgkrQmrghwd05ROIgKTBG4UIL17Hec+9xn8X3/05/jk1SVEcOGX2ti7+wDOHNqHk/v2YP90CxVkGG6swC1ZeNeHPoAzH/ww7GpTRoZtRrAyvlcqBnhMfEnPhd0NhKs3sXrjEr775W/gyje+hxnbxuMfeR+OffyjmHroEVRq03AtB9Ggi7Vb1/G5z/4lPvu1L2GzP0KtXEOjUkXZAaqOhapro1UpYbZRR7vVQLM9i9bsjJSIVetTKDVb8Br0PTLhql5BHiPb8UVdIKlWT0ugZIzWjJ9LW72MD5qTU6dZkVtMq7qwvZIkZQnyNHhFyEFw68m/sz1fIQ+Lq+heNYVTQs05npyGogoQXUCcSMqVY8GZga5Br4/NzgY2O6sYD7pAFEkRWW5VJOHqezx3BhjFPta6p9EbPI48b8P1R3CtsY6Hk+jozL5yK7Itju7vVAow4SoyTjZsO0gJjjYTYECMxT/ump4m/nfjcKWXlmU9bRteK5WxfH6uTGCzpmNYbpV1aW9ggtoAKjnVdpRmyaKY9yYskBCJpVk5vFkLLo8J3y/vCQ51DEC0miMhcC2UAnwvTPQ5CoitlOVWLsq76Je1YUsbNo8Lr3FGujMELM1a54+mD49vT3YEthOfRaLZAFfxxDJRSIvCQQf+Hhd205HPHN5LMFyMkNLhSthKh6u4e/nBZKhbU8H83PRICnBV2lydstA+7MFrMzmnCd8CuHaXYhndF+DK92GAqyosqBTQ4HV51sWMAFf6Mvn5dQ2ZcN28FWJ9IdE0JJ2LW8nblysFtk5yjrXH/Hcp6vM+5k7XUK5ZyDl+ntHhSuBqYfN2iHvnQwGdhH4caZf7LoE1Ha5JLps7rT0O5k/4qEjClZ9doTGB6/q1MTZu0Vts0rsaltdpVPkO2Ha4aiJay7ayNBG3rABXKgWYpOfZ6/iSRGRpFoEr4aUtKdKcQwtamAULkSRcM+w5auMQgTIdrlKapYnRNCBwHUnCNWLCtUqHK2+/mvAuUsEvVwoUwNUyDteypDZFKaC3FESjHLcl4RojiTM4pQK4atmeBFQNcN19pCTA1SkDETUKtiMbblaU4jxLs14FXJXZ8vrZLs0yNlEDXF1TmnXsbAVWRZUC3EhSh2uCGxcGuLswNoVX2xsjUnaWWdgJXB8600KlwXRqKvdP33cwHGS4+nwPy3S4JtxkYbEgz0leV2qZJHDduhHJdyyD/im8so1DD9dw/IkaWtMeer0Qd64OceN8jP5mrqVZvm7OSOGcap23ThadrlAdwxZwfaKOxlRJtBe85sTlmwCrS0y4DrG5XABXfa0C8POYEco3pss4S+C6T5UCvObozCbUXpSE6ybGw1SUDupM5r2ef/8oYLfxS9NyIhFqTeG3Z3w89p4pTM364kPl2tLhqgnXAa6+MPhHAdedCdeFiyMpMeMkiihdzLSDXlvb0xvbDtcYmZXh0MMtnHq6CZqDCofrJOH6aodrsaEm3tE363AdxXIP5iRVsYG77XDNMDfv49GnW5ia9nRDjhuE/L4IM9y8RIdrF2GY/3gcrv0YlTL/3qI6Jdl4/kcpBTS1XygFis1VuTfp37p3OFwJXJt45OmqOlylo3P7nj9xuL7lH/Mmb3CyAg/8CkyA6wN/iCcfcLICP90r8JYDrqY0SxN1fLpSv6UV2sjvOUjX9IGM6Tr+HpYipEmCxdsLWF25j6mpXTh48Ajcqi+lVv1OF66bwG+l2OhfxY3nv4DR/SsCdBy/Ig84/d4qVlaXsdEboDuIMR7nAgvbjYY8fPWGI4RpDKZmWlUC1xzrGwMpyxpkPkK7jDDNEY2HiMaBpEiZfhqGicCUM4d34eef3I+ZRo5ri/exuNJFo15BvVRDEKQYBGMBRE+cPYl/+W//I1on3oEkj5CEgRRZWakpWJEGbz7wx+Le9JMQwc0r+Ic/+1P833/2aXxjdQC32ka1uQtp6kgilmVUrXodNfK84RpaToyPffC9+PV//a+w78RJheVhiDweI2YCjeVEVkkb4rsdjDfuob96DzcvXMLFr34d4b07ePjMcZz4hY9g7tSTqLZ3w/N8pFGAaGMZX//ql/BHn/krLC6twPfKaFZqkrypuhbqjoVGycN0vYrpVhNTUwSuc2i1p1FptFBqNlGqN1ASn663DQIEuBKmcOycANb4W6UIS12b220P22PJTPPZNh9OfM70a1EEm9cZeKSWwK/C8cvyzJGJCiASbyrjxDyGjHsKrMwVHuWJ+nT1KYvAK0E8ZnlWF521VXQ6K4iHfdjifWUi2YNl+6iUbVSrMbqBjZtLhzEcPYGytwu+R73ESOBtrg1wWynSHwhc6WslAOsw4aqpNH5e3ebQEW9JMRJycr5+yoI3xXQhgQL/v6N+VgLXVZZbEUZoko6vJdBRyK9JgMqL6XqLXpQghQBjGvBn+WcJNTWBRuBKYKKvq2P2TM6Kt1RcsMYNK+5OOlwBv23B8rX0rUi4ciybDleWZrHliiPFDl9YNnMM7RPgqklPfbhW4MpG8uYB++XAlQnXO1qaxfdusdzHjP3rBDWBk0kFEzZKE7o+gVbbNqYOe/BbPB8I4gvgaoHAtX83kQduAmV5S+bclDImA/MqVAqcoMPVFdjJH8fzkT+3K6VZTE4rLFbgakBc8R4NBJXyJgGu+meZcJ0lcK1a4r2VcjeHSV9VCixRKcDD5/LcV9WBWBgK4EqlwLytSoEm0+Pc4NEH+mQcY+M6gWsiJVZaelZcbzvBsHlQlwn0XNaC3y1zTLgapYC4j2lz8FwkYY7Fiz2sXGOBH6SBXhLWBuYTiAlwTTLsOUbgys/HBGMmn0FLswhchwa4OvCq6nD9YYGrxx0hOUYKXbU0K8DS9Vg+s+3r2nG9BEUbpQDv8QVwdctMW/K8dlApu7CSHOe/sYGVWwaMuo5xuGrJjShdtO1KnaRFwjXVIqD9RyvYAq5RJtcFS5HGvQQLLxrgGqv3VmGJxLxFFyLA1Umw91gNxwhcpTTrFcD1tRKufF95oiDnDYErS7NqaE656PdDLF4LsHA+Rq+jCXqmXDXhWgDXHWBHCgltBa5Zij0HXDzyeB2Ndkm0OQpcLeRJjtWlEa6fG4nDVZQCAnK3YU+RcG1Ml3D2Zxom4ar3NzpcFbgOcel7XYyD7bTnBLi+fUqzJsD11aVZsWwMmo0943CdANef7ue4ybufrMDbfQUmwPXtfgZMPv9kBd7iK/BWBK5W0yRkZO3UcWeHNrJ7DrLVXEczOeZpCn2SKMa9lSWsrq6gVm7gAEfm61VsDmJsrq3CQh9WbYDV7mXcvfJNoHsPlXIVVqmOOIvQ27yH+6v3sdrpYmNzhNEoQ7VURbteF0gUp5mAvkq5hBrHRbMM3X6A+5sB1oIE3chCQPgWjZGEY4F/Sa6joHyGPTI/jQ8+vgeHZnIs3lvFpTsduF4Zc+2WJIyCkZbaPP3U0/it//4/orrvBMbxEGkYwIcLJ/V0TDiLkeWhagAIc/s9rL54Dl/8q7/EF575Pjb8OvY/fAJ7du9FfzDEldv3cW1tgG7qwvV9lLIxqnEPTxzcjd/+jX+BD37iF1GpN5EFIySjADHjDTbH6YFsHGLc6yMMAkn5bi4t4/q3v4mlc99Bs+ri6HvejX1PvQf1+YNwmEhFAifq49Jzz+L/+/NP4oUr15DlDmo1agU81FxbgCu1Au16RWB2e3oWUzMKXKutpiRcKwSupYq8X2nOdgleCVzpV2USSx2u4h+VwqwdF5gAkeKB3DhKbaZcFbgKtOXrEUAy7ZfnCPsDDDdWkQwC1PwqatWWFGclfBBhKrbkSbqbze/ics1YoKVAk0qBYDDA5toaNteWMex3kEehwDQerpCw03LRqHio1VysrIf4/hUHUf4UZlsnUeMIfU6/pkIkBR36zxsDVzpcWZCUS2kWhswD8s/rmDLh4zZwJeGykTcJNZlAU9+CAFf5OamA0bjH35YJ8y0WVZ24xkNqm2ShMQtIypNj0m1NuHp0kRaJdNK8xEJI4LqZwXIIhtSdK75aU45kJQ48Kc3K4RG4SnpZ25OZRiP0V+DK9+TxEMIG0346Dq8L9drAlSCzddCGP+/CbmiZVrgDuLIbjR5oedBkQrpY9FxVE3xZMQeoxBXlKQtTh10BrloqT+DKxKUBrosx0lDTvPy86qw1CddMIVJ5VoFrfc4ReCeQj8A1J3CNsLHA0W0FrhpuU9hL+FloD4TRSVE6oSb/9wzlfQpcKzVb7gsc5ZfXNcB1+cVQFRLUUxTvSYCrJQCT53prXhOu5Sbl2JqC5XmfCnAN0bnF+9sPBq7Fe2P6OkuMUoClWWV+zkR1AK4jBWOLLxalWfRz8nObUXFJ2Drc/xAf6Z5jzg7gmm87XCXhOsSdKztKs7g3JQnXIgX9ytIsk3B1bcwfL2PvCSZc1cvLqQwub0SlwOUhlq4rZC6Aq0ByA1yTRNdu9xFflQJldhdyfWyUCVzjDBe+0XbhYeIAACAASURBVMHKLabjef7b6iA1xy6Xa4W/jNfclGYlGX+fg/1Hyjj2WMUoBXhe2Sh5Fsb9FAtMuN5QkPty4Mq0G4FrBttNsfdYFcdOv07CdQdwFVc2761S5sVkPs+AN0q41jXh2iZwjXDn2hALF2L0NrSUTxKuBiBrwnUbuBK28rzbWZr1CBOubV+BK48BgWu8E7gWCVfdgDCXrABdQvnGtI+zP9PE9F5XjgkPPYErU+i3rw9x+fs9jIfbPtO3LnAtYuNm86L4LhBjiqpSxvzunyRccfHZTSSxbk7w74OayJwkXOcPVvDoU9NoTfuIeZFZrwauUci/Q08Srm/xR7PJ25uswGQFfogVmADXH2KxJr91sgKTFfjJr8A/NXAVvmOUAnnVhn0gh9UwwFWJkD6UjplwtZGvK5Cx+FBHuMFR4SjGancTm/0uSraLudYc6o2qjGJ2VpcxCu5h5NzH2uAqeksXUQqHaNSnYZdbGI4HWF1ewNLyHaxsdLHRGyMcZ6j5ZdQr9G+yedlDtd5ArVKBmwNxOEKn18O9zQArhLphhnHCEfMYeco0kqYogygV7+F0s4b3nZnD2QM21jY6OLfQRZi5mN81Dd/KMRoNMU4t/Ox7P4rf/O/+T5R3HUAQ9ZFFI3i5BzfxJNGaZUNk6QDjUYjR5gCju0tYu3IedxZuYJhkaB04jH1HDqLdLCMa9nHtxhI+//2r+OLF27g7jAUClZMx9pZy/PL7343f/t1/jUOnHkEexYhHhDKaGHbSCNGwh2AwRGqVYPs1RP0Bls5/D9e++ncY3H0J8ycfxeGf/RCmjhyHXavCc1OUsxBLly7hT//8U/jW+fMYRglqtQpa5ZIUZtVsoOrZaFXLmGrWMD09h+nZXWhNT6PapMO1hXKjgUqlAs8rMzbJOJwBrizRYuJUi62k6IrwrngoVdKqIMu013M8nfSKDliWZ0l9tldRXcGoj/WLz+PS176MxWvX0GhP4+En34GDpx6DPzUjY9aEW07JR+7SB8jzNIFNzy11AkmC0XCIzsYGNu7fx2Bzg3QKLuEdR/wI3QXc2XIeVT0fC3fW8IXvLsIuvwfHD30Y7XJdPLEx29uFsG6P6W0DVwBTtjhYLSeDxVIYKc1ytaV+PQb6nJcUkmXSngqdBdJJITobpCx4beHOkrhMJU3L+nEC1xxJj6FIbiwI0lCWWQBXCbqyoMm8Rb6mSUzabUsSrnzwlXSwUQrksSVuWAJXgjS5ZgtnpRQFcaTege+7KO0G/GkLNoErgaA4XEmsCVwzjDb4btwt4Mp3uKWP2AFcRTnB9yDQ0jbA1Xk5cDUOV5vrIGyRUJTnEt8T08uS/9QkNM8kGS8Gyi0CVw8lJlwloUjHn7sFXHuL3ATZ9uDyMwhgJlQVDkfg6otSoG4crgQoBXDdvBmhczMRV6ZqCbYhlSyrBozVOsFzn/eDUHFsZZ+L6TM1VKsFcNVzien13p0EyxcVuIoPWN5Tca3w8PM8JXBlwpXAVZPWCu6BZJz8UAnX1wKue482UGaQPKcoJYPtefLeqRRYuUEXqQXXJQB4BXANdaNj91EHh07XVClA/YY4XFUpsEKH69UA48CUZglwpRpE08q6eVD84jWswJXwee8JlmZV4Ffo5dWznhlxAldqCu4WpVklepBVwSBoh8VUqW2Aq3G4MuGa8AWoFHCQxyle/PqmAteUgMMWfYSuj6p43hRwpVKA6hDLQtlzthOurwKuPBeKhGsC28ux96gmXMt1SOGVY/N621YK3DdKAVG28N76MuBqYtYmzv5KpQATro2Wh0E/xJ0bAW68EKMvCVfC0VcCV/3v2zcnSxUFSYrdBz2cfLIu0JTbRtx84nj2NnAdi1KAENdhW6S5z8utTYAroAnXAriy2JCj/9zUsHCbSoHv9xD2DXAVhcdPTikwO+/h+CtLs3ye1xluXqbDdYRgSykwAa4sGxuPchx4uIpT72ig1fb0lp6m4q534GLhYv+fFLjOzvs49VQLUzOvUAqMeUwnSoGf/FPM5CdOVmCyAm/3FZgA17f7GTD5/JMVeIuvwA8CrgJRfhwOVyUH2ntF4BoBec0A16ZCDj6UEvRwFDUfA7jvAOuOwpuSPiDzYTaKInSCAEEUgjbOss0kakNGrPsb97CxfgWbyW10hjcx2ryJSp6g3dwDp9xGr7+BpcVLuHd/CavdITYDelwTVFwX9VJJHJOVWgXNVgtlv4R4HKGz3sH99XWs9kbohsAosxFJqjEXZkYfG4f2huMIwyBGpeThnSfbeO/xCoLRCN+93kUnyLFvriWj/qPRABFK+MjHfhX/5X/zv6A8vQdhGCCOAw5Sw05s5KMIebKJZNTFsDtEb30Twep9IOiiVq9ian4/6rt3w/OZrhoC1Bt0erh08Sb+0+efwV9//yLudANJ7DU9C+85fhR/8G9+Ax/6xC/Ab9SRjFOkTD7QhZoMMeqvYTQaA+U23PocsihG58ZFXP/y53D7e8+g3p7G0Z/7IGYePQNnqikJtWoWYfnKVXz6rz+Lr597AZvRGLVqGe1qGTXPQcW2UPFsNMs+pht1zMxMY3p2N1rTM6g2p1BuMY2lwNWVoivjcXWNw7VIuHJ03qgEtAtEo846hW1SLkwYSlRQS7bkDfplWG6ZnU2IFq7j8qf/As989nNY3+zg0JNn8PgnPo5D7/wZ+O05UQhYcSxw1mLalq9OeVnMlqEEYTjC5sYa1u7fR391DUk0hmvn8Pje8gxRkiDjA6LnokpBb+7i2Us38JmvPoepqY/gHWd/DbP1WWSJ+b1WIgk7BQpqFrCpeyD3EOBK6FMAV5YfuQIl0vUI2YBSNYI6hagKohX0CShmZLmhnlQFrrzkbB3DTwvXqmmJJ/TimhV2N5NwzXkjkDW25M/w5xHgOdMWvBkFrltQkLAyhiRc001N4Slw1U0SklkZHU7pG2axFXUHBCrqzBOXpuxsZBgtpxhLwtWRsXOHpVQm2CxHWhKfep/g2LX0GiWE00D7gA9vHrDrJuF6P0ZwW0uzmHJWh2vh01Sfo5ZJGWWFaY7nepanbLSP+CixgGsLuG4nXBW4msSh7AdYsnlR+IAJeSq7fMwep8NV10ogn1EKCHC9kYDJye2EqwFXJlUsZ7oAabVaMOFM+lfd52H2NB2ntigFmHAlkSY/G9yJcf/FSNyn/MxylcjouOZYpQsuzzE1b2OPlGaRQvP3qeM3HsdYF6VArAoLCWaajY4dnsntrzkdI+da8Ltl16kKdh+rocxLIKNxlokrD3GUYfFCH6s3IgWuxuEqoJQ5Zo6dM+HKFOlhV4BruWYjNgCcCa0kyLGyMJaEKyGNX6FuhCCO7VXm/H894OoBe49Xse94VbykfG9yXlEpMEpx93KApWuxlDs5vlFQCN/mhoqWOnFN5w47OPmOFrg/RKWAAFeOs8cZXvzmJpZfGon6gYoL/tKReC1dU9mvXlf87uDxSmQtqBQo4RhLsyo2xkzZEth7NkbdGDdeHEppVpoQ5OpmhlyZOZO6qhSw3Az7JOHaQKlhSQmiAFfPxXCY4trzfdxbGMr9h55rJlyVBGuqWlQtkk7V5KA4a+MM9I8eON7AyScaUpo1ZML1el9Ks/rrOXyO/pd0AoDO8UL1aHSkmoLPbURJJsB6zwEPJ6kUmPHV4ZrzPsT7R4a1pTGuPU/gmgrEZWmWvjd9T6oUeDVw3VYKaML1yvcHGA1YhKSqERaVsTCSB1u8zZI21n+osJDXfiOHa57hpat9XH1hiCDQjSRxwxYbUikdtTzXU8zuJXCdwuzuiqpj6Jf1qUzIsHB5gBuXhgj6+udFJWK2ELe33ows4vUSrnULISdpXlWaFZjSLE0z6uYD/0OL6HiPm5pxcPKxBvYcrmrSneeTKDly3FkIcPm5PsYBr1e9J0uyWJKkem8rXLp6rhCii+wE+w47OP5YA80ZaiL0OPkONzUSXHtxgKvnOQmkk0r8ecWkkpbG/WiBK98nPzvL7340DtcchOinn2pKipTGGdkg5Dm7BVw3QUMRXc78XuR6c+VYlaiGZP3Q8v2cZwjjDEmW49Enmnj4dFMS95Hcw3nN2oiDDHdvRLh8rovgVQ5XPV70K2d5in9swnXrmn9Nh6uDhx6t45Gn6+pw5VruUHtMHK5v8Ye8ydubrMDbYAUmwPVtcJAnH3GyAj/NK/ATB65ELTICRjDE4V11HOahhbxmwS4crkx4sViED6McRR3lsO67sDds+cstgav0ojAIF8fojQKkWYoSH1giPnR7ArkG/dvYXL+IXnQX3WARweA2ql6OqdYeOF4D3c4K7t56ESur66Ig6IYJwiyGb9tolMuoV2toNOqo1muSnNnYGODOvWUsb2yiH/H3OuI9lUQjxxkFuLLgimUnEYamgOGxI0186PSUQI5nrnWwuD7G7kYFLTdHFI5hVZr4ld/6HXz8t/8dSo1ZJKMR4nikQIhO0eEQaXcD0WYH48EQ4yQSYFSvV2Ukv9RqIyuVRGmQb27CHg7hRGPEwwCXrizgj//uq/jMd5/DQmddHhL2tmbwLz/8Qfz+f/WbOPbEYxL3S4epuAcRDTAerCCMxrBqM3Cbe+QhebR8F/ee+SquffXzCIMe9j7+OOaeeByl3XtQqngopRGWr9/A3/7N5/G1586jMxqjWfMxVSmh4jnwHBsl10Gz5GNXo4Y9s1OScG3M7EK10Ua51US1XkepWhVNAZNwBAFMqOrYq4GnTHga/6GOgpsr0LgMxZ/JZCudr6YkSEATPYp8qg1GGN1YwP3nn8fa4h2gXsHsqVPY/dgZVPfug+VXkI4j5KORsErqDWQDgAnmOEI8GqK72cHa0l1srq8hG48F8DkWX5/ghA+vZpyv5MEvVdEdW/jit57F3375Wzg49/P48Lt/H7tmD8g5w2PJ9J92JZkPwwc5EgiWw005sKeY7KXPlyjMRc505ThFshEiHegDtCQ8d4T5BD7yhCTkrAP+jCMwhxsofASUB13C5/UMSUcftvk5tIxDwdCW241/wgBXwiKOuNKJ607n8KYJGjUpyodaKh/oYAxXM3G4CkAlhJSEK0vz1FnJhCuVAqXdFkptG45L0Ku/B75uwoT3M4TrCuHYFm9bTJDr8dZjrw/S/McxDlc+q9LP2t5XRXl3DqtOkmJjvBwjWIwRD3P1xRK48oosgmWEuQR1hL58gCYAEv1ChsqUjemjJfgtCoDV4ylKgTRHj6VZLOOKCqCj8EXOw8Kla1mo7mLC1UNtWp3MavBQD2tvQYFrTFjMY771pZLJvUQ3E8wxIxShtSHUCHNjr4e5R6so1Wzz4M0X5vkD9O8kuHeBpXhUO/Ay5ucyICwnYOL91UJ7jwJXn6VZ2vol7z8NE6xeH2H9lgJl/VdFslwIzI5jwWQ/7+eZFIhxmfY8WsKuoxUJlzOVy9d1S66UOC1eGApwZfmXR6gpu3t8QTpk6XAl6OPYvifAtVJ1EXFzjlMHHpAOciwvhFi8PMJ4lMFj6SL9wZIgVais/7w84Srg2DMJ1xNVeCxCojbGtGzFYY6lKyMsXQsRxfxZBoaZ12TClUyXMHj2kIvj72rCr9ianLUc+CWC7xwXn+li5TaBKxPTem5oKRLfm7EQmwPL7xa+pgBXH9h7zMexMzU4FVdUBVz2imch6KW4fmGApYVIpylcBa4q13UEXrPoi8B1/mgZx87UUWkSuPL+YoBrkODa8wMsL/C9KYjnNWsWzqxY8f4McCUU4nGqWDhwvIkTjzfQmlaH693rA1w/P0KXwNVhMZeCTAKg4ngW9xE5k3NL1nULuBqlAG93PLNkQiTOsbY0wrXnA3RWCFxt3ZARpcBrAdeGKc0yDlefJ7uD21eHuPzcAOGgSLjqUhFMF2fbtsjlTQJXlmYRuF4YIhi+MXCdmfdwgsB1T3kHcHUEKN+80jPAlcMcPHcVWG7d23acva+rFHhD4LqtUZgA1x8ncNVN9p8u4Kr3pB03SVPAVdzPd5ZmvRq4bs8WARPg+tP8BDh575MVeDBWYAJcH4zjOPkUkxV4YFfgJw5cObrLZzuOxQomymETuEYWsuo2cNXQiWRYtSiK6bFlVxOu/Fe+KQsheEhT9Md0p2Yo83kuzNEbJOhujtDvLSCJbyLBOnrBEoaje6j4OVr1KXGMrq8s4f7iVWxu9rEZ5AJc4zxFyWNBVgOteguVCttZgWEQYnm1g6XVDXTHIWKmsJie4MgbEztJIgCGoI+fLSSQjVjBDZw61MAvnGVREvCNqxu4stRHy/XQdhPxftbm5vDb/+2/xwd+5ffgVptIg7EAV9tKkbHQqtvFeHUdyWCozeq1MkrNmqgOvHIDqesgZGf5eIxss4es24UVMSHLpGCMheu38am//zL+6pnv4OrKKhkuHt17AH/wq7+Mf/Hrv4LZQ4eRZ6403yejAZL+OtJoDKc6Bac1h7xURtbvoXP+Odz4yuexfvcGanv3YPrUKdQOHEK91UDdAVZu38LnPvdFfPm7z2OjP0Sr6qFFGEvY6Tgoux5aZQLXqiR8Z2bnUJ/ZjWpjGuUmgWtDgWuFwFWTVxzdJnDlyDxHiUkYJOFqmIqGXDWCw1SzgFkDXCXHR7AkLk6Ciwyslk76PUnteuUy3HYbTnNKQKshjnIs4ziEnSVw+dpMAIUjKUUbdDtYX7mP3tqKlGa5bDTme+U5LaVmLD9KhAWWqyXkpToW13N86m+/ja9968t4aP69+PjP/SEOHjyFCBFG0VDgCc9sswWhwTcCKvpA2y7sIuHK88tykduOAtdOiGRAUMjPrElPhRvqqCX0kCKnmg1vdgdwNb+Pns94IzHAlZTOpBgLrYCJpnHcXhKgBHE5y6uoarDg0gs7sw1ceV3L6HoMRGspki5/vmoCti5pk5YlBHVLtiRcy1MOXB43/lwnRe7nyCIb0b0M0TrL52xtsrcVyBSPityQEbjIlBmvC0nv5uJ4bu+torIrh10nBCdwTTBajBEFBFIsTVN9gAJX0mWFbvIe+ABtgCvTbpWWjfbREkotloNpUo3nIiFZfykS4ErGLs3WBM7ymXlv09Qs33Nlt4+Z4x6qM0y4MlVJaK1Ad3AjQmchkdZ1BcFGC2FpGk+QIc8t3lkK4BpxFRS47nqkglJNS6USgas5rITANcXSBdmBUtchA67GC8sPyOQi02ntPXS4evBajqTzud6EQPE4wcqNEdZvxnJf3XLIiq9iG7jy/5YrjOcVE5GEpZmN+Ud97DrqC3DNCJMtPeZMSy6eH2HtBp3U1LZouVoBSFPL0oRrkmHXYReHTzcEuNKnndkcXbeQDplwjXGbwDVI4VXV/SshzUwTeFuUukDYKd9bJv7evSeqohUoYLCenxboOFy6OsLdq5G8T/4sHkst9GKRGgG+OlxnD3t4+F0NAa4CL3NLgCvTxy9+u4+V24EAV8I08RLLRkbh3jCJdlFXWJKEpRPYKeXY95AnsNQpexjHxM8Erky4Jrh6foh7t0JJ5Ra6jm3gqmvLzZm9x8o4droqwJWJYpfA1XcxJHA9NxTgSrDJa0WS9NIeaCYEzHUhGyR5pt8LaS5p4P0nmpKMbE57GAxD3L3Wx7ULAbprKXzbgy9Jap7V/GbU84THXZdXgas4XJMEe6gUkLSsL5sbBXDlRsDaXSZch+hIwtWSDRe5DswavjzhaoArr800R4mTHgJcA1x+to9wWJRmcUeU680plO3zrfgL3g+VcD3/wwFXbqrxM3JqJidwvdzFjcsDBH0tHZwA15/WhOtPI3B9ucO1uDZNwN0kmbX4MM8mwPWBfQCcfLDJCjwgKzABrg/IgZx8jMkKPKgr8BMHrkXCdQu4alM6gSuqFnAgBxoKZcWnKM9nOawQsFZs5KuacsnpczPjsQnHstgin2Uoc9s+ybHeCXD37gq6G7fguUtw/C4G0SrG43WUnARl30UcjrG2fAer9xYxGATohxY6QYIwyaXsaWZqBtVSXUY0B8EIAxYk9QfoBmOMmUaybIRM2CYp4oSFN2y31/fFZ33CgTEboy0LjxK4PjaHqm/hmevrOL84gJvbmOHYWBxg/5ED+K//x/8Vj3/k12H7daRjpo+GsJIQ6bCPcaeDKBhJ6tOj47RchudTeVAFvDpicU6yuCpEFgwRDroYjwfIkwhumsGNM9xfvIu/+8rX8KmvP4Pnb9+VB953HT2GP/jnv4KPfPyfoX3oIFKLyckx8n4P+WgM2y3Bbk0jb9aRhWN0LryAha9/Cau3r8FtNVE//BAa+w5geraNds3H6tIi/uozf4svPfMsOr0BGmUXzYqHijxQOqi4nigFdjcJXKcwOzuHWnsXqlOzAlxrBXAt+7BYWuVoupXQlZEM8bfS8WeUAorlTR6Q5xRdiQJc+WeNi9L4/mTMmBAzJ3Cz4FY82NUycs7JcsR3lMIKGV3LkFg5xlaCLI5gj0MkwQjjYR9D/uptYtDbRDwKBMB4PkcHCVzJK/jAnyKNeNwdlGoVJF4Dl2/a+NSnn8W5S/+A/bNH8bH3/CEefeT9SJwxgvEG0iSBnbOwTGGynPuJgjMw4TqtSgHRDNCxaWvCNRbgqlsXDHryVwFcNcm4A7gWCVdCSQGudIECiQGuRUKWgJH/EP7KWkuplFEKSCrWUeBKiDSdwZtR56gmXAlcbVEKxGsxkq7KR8WBWRwpQhxJQhK+WfB3E7i68HjcxAFL4ArkkYPoXop4Q/K4Alx1VH9bHcH7hNG4ilKAwJWfO/MsAa5Vk3AlYCmAaxwwOQzYAnC2gask55igJQczKXXtzMpQJnClUqBN4Kpjsgpcc/SZcL0TScESIWVxjhJWUdHBpCmPSXW3j+kTDqptvk/+XK6VAtDBjVCBq1EKbCePRL6w9V8JXSWhR+ZnHK6acK2gXLWlMIkhdXoz7J3AlR5RV1UtakRQWEpISOA6bUqz3KZsSWwlpplEXb4xxsbNSJUJRWlXEcHdkSJ9OXDlZWRh/hEfc8c8HaNONWnqlhyBgnfOB1hhwpWjzNRF0PWhtUjy/ljSxX83d9jFkdN1VGqefL6U90zPRjqEANfFS0y4pvCrqjEugKu8VgE3XwlcXQLXCvadrMJloRfv0zuA690rgQLXiDCYcKJQdBC2M43K0ewMc0c8PPzOArjqeLrvK3y9+O0+lm8HApoJ4qWozYD0YsdANjF4TDJbfp8AVz/DvoeYcCVw3U64Vn0bwWaCa0y43qJiJhPXsaSkeSFkqhTg2hLEzhO4nqmhUmffXyYJVypnXgZceY+hDoSj9vxupnpCiL5RCuwErgkkRbz/eAMnHmtgisB1EGHxWg/XXxwa4Oqj5HPCg2PuvG4NXBboqr94DhCmvxK4SgBaEqxFwnWM688H2FhO5BhIOr8YbZdRdY5j52hOl3HmZ4qEq0JNfr+/GrjyOOoGEM95uatJQ9h2nvzNA9cBrr4w+IFKAU24tjG7pySqC56OvudI4dnNK12TcOV9wwBX2fjZmTv8AUqBhoUwnCgFXq80S5UC0nf5o1EK5LloInYqBfiF5D7QSgEbDz3amCgFHtSHwMnnmqzAA7ACE+D6ABzEyUeYrMCDvAI/CLiK0/BH6XDlY47D4hN9qBNARH8d01o7E66SYqE7jH+VpmiSDlcLWNFRV4sjqpKkShGlsTiwWEQhVR850BuOcX95A931RVhYhOXdR5h2EYVDOPkInhUjGvWxsbqMtZVljMchIjjoDFP0hgnq9RZ2zc7JA/RGp4dOf4BxGCJMYoGoUWbJrzDhQx9BiaZbpT1cknE5YvplE20tP7m/jo+cnsFUxca5lzbx3O0AUWpjxk3RzAOcevRh/N7/8H/g6Hs+DturIhkHSIMuskEfcXcTMdOmZR9Oo47cK8OxXJSsEly3gtQtI+azaBbCS2NY8RhRGCAIhxiHI2RhiHKcoRQl6K2t4mvfPYc/+/I38c2rVzAaBXjXkaP4N5/4RXzgoz+PuSNH4PgeLErIhiM9Bo0m8noV4bCPu+eexa3vfRvD9fuoTLdR23cYlZldmJpqoF3zcG/pNj75F3+Nr3z7OQyHIRoVD/Wyi7LjiN+06iqA3d2sYd9cG3Nzc6hOEbjOoNKaQr3RQKlWg0OdACGm58Fxt4GrAD3HkaylPpYWxMfAPpa/GPUAoauORxegQ5NkgpM8jqg7AOGAS1hhCWy1xgmsKEaWxQjzCMFogHGni3G3hxFBdkTVQyjOVqZYCSl9n++PqS6m+nTcXEaUbRturYZROoVz5138w1cu4da976BWsvHuM7+Jdz7+z+FUMgxGq0iTGE6uKVkNdtuwSc4EuNqw2oSWORwp92HCtQCuYyQckScA3QFcFShweeiCY8LVgTdDpywll4pBtDBKE650rQoMkQ2OIg1s4LYAV0JVXW8CV5vQlQ3R06k4XAl9mPrjZ4YA1xzxWoLYAFfRFRhlAkfCRU+QEb4RuNoomYQrETk1CtxQIXClUkCAq+kE48sXR1Q+X9Htwz9G4MqHa16Dno32vgqqu+lwJZyxMF5JMZaEq/xmA1w52l94f83nk6l2hVgEWASuFZZmEbhO0UWoC8hjTuDau6tKAWm0Z3LWbApwveTtSSpZgWv7uI1aWxvU5VyU5vocg2tMuMZGKWDAE8GxiP62gRB/sAAp+gA5Gl8oBR6piuNUNn14vHjoklwSrncvRLKptZVw5f1JLgkFW3z9qXkXe0548Fv0p5prxOYoeoaVG2OsE7hGWgioEwpF4rNIG5vzTWOgAoM5Hr/3lIe5o74CVykkI1BU4Lp4PsDajUiSk9Q1W3ZqPJGO7H/EEVOfCXYd8XGIo/E1V/5cbqfi80yHFlYWIgGuo1GKUpWaB70HC4CUd7KzPEt94ZJwNaVZ+05W4BilgLBkm6VZuXhhl1iaFRbAVb9XeOwljar7MuJwPf7OJnwWekWpfF94vio1Lj0zwPJLgSR4ed0JtDXuS3NH2mpWF+9tqtDVLlnYf8wzmF7xzwAAIABJREFUDlcP40jP+YpvicP12vlAEq7yfUew/jLgSrjE7xwqBSp46GwV5QbkODLh6vkOBqIUGOL+whhZzLVkOyCT60XTux4nKd6jPoK6nEg3E+nJ3X+8rkqBNkuzIixe7+H6BQJXKgXc1wCu/B4v/Ku8wdDPy+/HVBKujzxRR72tPswtpcBWwrVQChjgKkBWv/sVuALN6dLrAteXrga4IglXjtdrMZtsNG19f9Cruf0two0Uca3+QIfrmwWuvigF5uZLJi1I4OrKhg0TrtcvMeHK85YpaP38et5u/yPzCq/ncH1d4Do0Dlfep96+DleB/AJcpbkQ+49VcPyxmqS+xWvNrwJxVQMLl0a4cbmPcETfrx4TPVf0gEhhX55jbi9Ls5pSmsVJIbUVsbAww81LP6HSLOpJ5DuVru4fkcO10OvIx92pFCBwbeKRpznppYV3E4frg/xUOPlskxX46VuBCXD96Ttmk3c8WYG31Qr8pIGrGAsFuOrYM58F9CGYT5QW7AM5LFOaxQczPvjIaOI4R7ZkI1/hg5cDt6oP+Hx4jpMIUZQgGidIIhbEpIjzXBQAg859jAaXEOULSK1A4l12NgTiPsLBAJ3VDWxsrEvBhV0qYTDKsNYZwS1VMTU9hTCMsba6KQCXhS10tUZZLmOeoyjFOE7lwZGgTdJwJk3JJBZ9gwoTLDy0r473n2hhpprjyt0+nr0TYiNyMVsGDrgDvO9dT+HX/t3/jt1nf45RPsT9HpLNdcS9HpIwgFPx4DcbQLUqKVQ7c+HDh+OVkbmutH8zDWvHhCsxsjRGmEQYjceSWLXDEKU0RcXOMewNcO6Fy/irL30Vn//e93C/s4FH9szjV9/3fnzo/e/H4RPH0GhW4bKkyvYlAco13bi3hJdefAGrL90Q1UFj9x5Ud+2FX2+hUS2h7ue4efMq/tMn/xzfeu6iOBibVRaYOSg7tgBXlpFRMbCrXsX+uWkBrvWZOVRb0/KrRuBKpQChr4GuClw9hXnmF0e2t55MpZlIS7Kk/MUoBSRpaMB+kazicK6UfmgOGTnH331X/K584rf4BM9kbxwijUL0uhuiDxjweESRpJRY4saHcv7fBK4sARIHIkETm+fpNyWnY5LJK2Nls4nvfDfFleur6I2uIxov4eG978V7n/4d1JtNDMfrSHjszP/TViQbtnG4YsqCxV8m4SpKAUkiM+E6RsLiFvMzi4SrtqBrqRIBp1134U7z1NJ4pASpCK9Z+LbBJKoZpX8D4CqQlM95HHEX4GrBaWfwZlkaYmA2jw8BEIHrOpUCmnDdAqXyAqYVLOX4tCVKgVLLFaWA3A8IzehwDS2EyzniDQOApeTKbNLI+Lop4TIg1yVI55g8f1EpsE8TrgJcM+cVCVdCdx111jFKfjaFmQKeJEG9DVyrUwSuJfhSmqXQjXCVPLt3N0J3kRBek2osIeIJRvgnH9UoBaq7PEyfcMUHS9gsANJjmjPD4PpOh2sBXDMBj9vA1WwwyLlPv6rcbVA3CddShYVJVLD8EMCVUD+3MbXHwZ6TBK5MJ+qx5DFjMnILuEopGAHxDwau3EAjjBClgCRcCacV/DDhGsUpls6PJOFKHQudrI6oJngkdEOFY+cEgnOHPRySpKYrxT5cL2oXmHBdW4hw+9IY43EGGkEI1PT8LkBwoT4w94vXAa780OoHBaIww93LxuFaJFyNbUMSswa48vuA7+2EJFwVuHItfd+RkfFL335j4LqtPND3q6lZbgTl2HfMw0Nna7ArBK7G4SrAlQnXIZZuqsP1dYGrm6vDlcC1rt+THuhMdjEIYlwV4DqSpCWTt7x/CSuXU8+s3RsB18cIXF0Mhlqade38K4DrlsOVROqfErgOceXZwcuAK5PwKg/Rc6NwucpHfzPAVRyuLH96MwlXHyfpcJ0vIUs1fUutA9PJdLhevzgBrpJaLjapf8SlWRPgytIzhx2quHGhj5euDSVdLt/H8mW7jfa3fOYT4Pq2egacfNjJCjwIKzABrg/CUZx8hskKPMAr8JMCrli2gJ4CA04eywOPRe+iuioJD3ImlA4AVlOf+WR0005kLJrANV2ykd7X1l2/Tr+nphe4wx+OE4z6AYJ+IKAxlbZqYNRbQW/jHEbRJeR2CI8t9fkI6biDQWeAteVN9Ad9aaIu1ctSUELgGqZMwDkYRyN0uwGCEZO0FsunBaSOogRBGMt/0uWnTenGFyqglSCYgDaTv/Aem6/hXUebmKskuLU6xLN3Y9wd2JguAWeaIX71Fz+KX/iD/4D64TNI4xgj+lq7m+JftUsOnCYfvsvIOWLPcfncg5UTLtJ5SQhFEJAiDWNYFDNK4jdFHLNdPEJGesH0q8XR0gzZMMCdKwv4my9+CX/x9W/g8tI9TJUqeM/xk/jAU0/g7OmHMX9gLyrNtiQq424Pa/eWsLqyhCQbozbVQG1uD9zmNLxSRdQBVSfB1csX8P/80SfxnfNXkKS2ANc6gatrCXAtEbiWPeyqVnFgbhq75mbRmNWEa7XZFuDqVytwSx5s3xd4JQ5Xm/CXzTOauhRfa9GXJdFOAtdt7YDAV3mqULCv6U3Tvs6wC6kSE8lUMRC4eo6MHzMNLGVZKdcrwXBzAytLdzDsdWUtqQzQ0dAiDQa4Uuplmu1l8p4FUDbcsothauPClQzPPhujHzjI7GX0e5cxWz+Kdz/+u5idOYxx3EOSjHdU+0i7kSS/mYqThGuLydHEpCVJHncoBZjYhCO+XmVxxcgs30uiwLXhwm1z5NoRoCg2VpNKjdYSJD2iaE3Xvl7CVYEroSaTsUzswSgF+Hl3NK+blnEC17QrzVvye8XAaCCpJGbFV2nB32WhJEoBVw+tkylwjRW40gUrtlVfU7JbCVf5vYXLWVugeVxVKWCjvb+G8m7AoaIkdTBaTjFajBAPCewsWFtKAd5HeOAMcOVotdql1ddp5ai2LbQNcCXoki4y43DtGYcroZZjzldGW4X3m9Isri1Ls9qiFNBkMcfIWZClwDXeUZplgKt4MPmP3uf0f2VyWgu9uEnFq0CAKx2uVQWuKT8L7wk/IOEqo/s7gOv8SXW4ivqUx5gJ1zjdAVz1QV2VBiYVvJW+VXBlYqC81SBNLQNcNeH6SuB6V5QCsahX6EklcFUEwNdiWpeXoAGuLM0S4EoIzXW2kAZUCkS4cznEeJwKcJUUNoHzdiOSphnlC4WfSxOuuWdh3/EK9p2owKH4m9ca378NxAa43r0SIiKoLPHaViCrr20hTfhdkItf9gQTrizNol8GlsBlbji8ErjKNbJTKbC1Y2ReM7Xldelw3XvMxcNnGrCrrgGulpRmjXoxrr8Y4O5C+IbA1Xb5GmUcOVtR4Brm8CxXYHCfwPVcXxOuopqwNBFtks1vGrhOuxgOI9y+2jcJ18wkXD2ZSqFWQBLGhUzEbNhowpXKnR+QcF0ai2tWHK4lW5UCbyLhyr8ulEt0Szh46coQV1iatSPhWgBXOYd3uMDfLHDlXyxuEbheGLyp0qyTVAoQuHKTjinhHcD1xsUBhpOE6wS4ZjkefaKJh0834ZcdRIzQU51i24iD7P9n772f7DrvM8/n5Jtv386NRiMQiQBJgJIli9KOnMaWbZU14zCudZixx7WztbWhZr0/zGztn7GhvFNe2zXjcZBLY2scZNEjjbKoRDEhEDk30DndePLW8/2+p7sBgiRIkRQpXbhgyxR4ce97zz2338/7fD8P5q9EOP/CJnrtGOWSJ/70YcL1B3hjNnxpwxUYrsAbWoEhcH1DyzX8w8MVGK7AO70C7zhwFU8iW9IfDFztOcAmcOVIr0yDGhdcH8juANEd9cI5ZS0JEi8nHyvNMeiGAlz7LJmiwDDPEHVWsLX2IvrhWXkszy3DzkMBrptrbawstdEPBwjKLoKqJ+nVjXaMjU6IbtRHP+6jP4jR6+cy2hknBK4Z+kmKfpiIToCJOsI8Gbel5oApqjRHzLb6PJOE696xEt63r4E9NQtLWyGevxPi4kqMqpXiJ/Z5+Ff/8p/jqV/7n+GOzKC3uYn+6gYQJQhKZXiNGlAOOLEtf4/veHAtF1luI2E7kcWkJdN0JpHHpGaSScSM0DVNEyRZgjAl3EglP1bKEzi9DpauXccXvvpNfOoLX8V3Ll9GFCfYN9LC4wfmcOTAXuydGMdUuYoRgmom90ougpEKqmMt+PURIKjCcXzUSxYqToyL51/GH/7pJ/HN589LurdZLaNWcqTwxbMtBI6Lhu9iolrG3rEWpibH0ZyYRLU1gUq9hUqtBr8SwC2V4Pi+6AQEEhIyW3SX6vjrtnfPwFfLUpWA+jP55xWwCojVynjFswTjRADaHKRJRiYVqQTgWomCoc/8oCSgBr0trN+9gy61AiHHn6mOSOR6E60pxwmpPrBtOHI9kjmxnMqFW3Nwd6OHL3x1GTev1+AHo8jtJWxtvYxGMI33HfsNzM48igShJFwlPSe0S4Er4SGBHJqOAlcnltFw22La15OEa7RGv6wBrrIHU4ggNTvSKsbStgx2zYM7yuIeLZ4RNMQDi8RGtBIjbvP62a0UuN/hajQARkMgKVeWhY1mcKkq4Ih+5qh/lkAuzhBLaZYCQgHShreKUoDghGm+wII3ReDqbDtcCVxBh2tiIVwwwJWpZAJXvqUFfDTwryg0cvhn+PljAtWzMbK3ivK0BaeRy6h2f0GBK9dLCnh8BXGizRDgKrJVU8yjyVfue0kDqqMm4VrnZ4yOFV5mdGYCBXDla3akHM4cBplU5E7CdTdw1cTn/cBVHK4C5rR8ikoBdWoqvFWXrgJ1JmqpXCFwnTxB4MrCJCoF6P7FdmnWqykFBGyKBoWlWa4kXD0qEySVqwdIAlyvhqIUyAemNOs1gas6kglcCZRnjgeYPOzpmD0DoKKRcCXhevt0F8tXY7lX0i/rmDdW0KalUI7+7CkqBR6vosRSMDpneT0zkN4Hlq8l2w5Xr2IcswaKKrrl/zZjwSK+zXTk3rew52hZftPhyn8ujmHHEo3A7fM9CHANM3gl4wmWD47CXCZReX+f3E/gqgnXmEoS2CgFbKHPcfabbSwZpQCnMl7hcL0HuCpsZSqYBWJ7Dvs4fLIm33OqFFDgOtiKcelsF/NXdxKuak3hm+LK9SgKAzpqDwU4eIplaqp48C1XHK7tXoQLL7SxSGib8PCB9z/z+S9UAma8+FWVAky4Erh2Yty8RODaUYer4yHwPT28QmKAK49CVM0hgy3vCHD15O95TeBqit+K8sWHBa58bZpw7aLf1WM/HgJv35t4MMuDD6QoHK6iFJBkvDpcJeF6futtVgowAa0H1NsQ3WKKWq/TkTFHys+mD1S0bI8uZZlUyHH7ag/nn29j0GNC0ty75etNnc/FzzqinSjuR7Gmhmep2WCp2lggE0H8rvTpU88SXDrLdRsgCfm89Kv8BybhOuB7+k4qBcz39TutFGAX3q6Do7k95Xd62zL8+4YrMFyB4QrcswJD4Dq8IIYrMFyBd/UKvFPANWfCdVPHdqXfg5vgYjzYJFxRsWHty2HVFbjK2C3/PJUCoYX0toXkrtnEBdyMUyMQygaCfjqyx0G/j17SQ4xQE5/9VfQ3zyCKLyK16NgrIYsHSAbr6HZ62NzsYxClcHxudAlUc7R7Cda2Qqx2OmgP+qoOiDJEhEgEqYS7ohTYSbdqUZamHrlhYeiVf46bLG5ax+suTszWcKAVoB3lOL3Qx9n5Npwkxi88Pobf/V//F5z8uV8jCsXW6iriOIHnM53UhFutIXc56qsJK5duUIJHusnyCBlfuGy5PVjUDXAHI0+ARWIEMASuKUIC4CSFw99pBCsdwIq62Lq7jGe+/iz+5LOfw1fPnUN7MIDn2Kj7Hg6WA3xwzzTef/w49h89hpG9s6iMNRHUq7D9MnI70EIgL0fVTXHp4gX8/n/8JJ559owUiTVqJUm/lj0Hvk21gIO652KiEmB2vImpiTGMTE6j3ppEud5CuVaFXynBDUpwfR+uR+BKgOWAUFUjjkVy1fznbZ2AgbEErvxnBrgyNinlSJJR0+ibQ52FGDZ5HZqNZJKoOzfqSzKWSgC6cDeX7qK9voFef4CIaWEB2QpHuV9kCoVqAUl/yurTlegDlQxnr83j6c8tIosfR6M6in54Gd3eDTQq+3Bs389gbs+jsH2m5QhQUuWtAk/UR6rA1YbFUXYn0dQrgSsTrmGKaFspoOP4OhatxUfyYISDTgan5sEZ0+StQElTrkXoGa3GiDc1OUo3pyRZzf/cW5plCrlSwmBNyBK4isOVQIleUqMMIFCIVjJVCtjqw1PUu5Og1YSrA28K28C1UArAz5Ex4UqH64op8fI45q7PTR5HOLo2yAt75V8lBx4ZMt9Bc28FlWnArSs4HdxN0b8d7wBXj49CwFgkXOkQ3WlUl0Ix8k07k6Kr1oFAHKc8xBA1LkF9Zm2XZrGZXtZXirM08VzYE/icVSlgy2Px/aWz03IJpjJ0rjDhGiNKinIl9QvK+LxUyKtTTw6YbHpWNeFaOFwJXFmaRdBDECi+UFOa9UDgahLiLHcSh6soBXz44qjVlDY/PrzGlq4RuMbIBLgy2lskXM0Bg3k/eKfm/VpAMYFr6kjCdeIwE64mLZyrw3U3cJVLlMCPKonCYWm5iCJNuE4f9LCvAK6JKTZzcqR9CyvXY9w8x9KsDF6Zj6F+T+HSBrcaWYBpGsukiAuejT1HS5g9akqzUi035GuOBqoUmL/IhGsON9Bbjpx3mYmKe4Drh+rwSg6SUIvyCFy5rme+uYmlG315n1xeF3K9mecnn3OFkPLeZgSutlynTLjOHvak8MopM+FaAFdObCRSUFUAVyoUJHUsYt1dwNXhY5Rw4FQJpYrqJzxbS7MIXC++2JGEqwDX7YSr8d4Wh5j8XGyXZuWSLvYrxuG6DVwTcbheOq3A1bNdBAFPS3in5Xc1TywK4KoHBA8NXOdNadZSulOa9YCEa300wEmWZu1xkEirOhCY0qwbFzq48HwPYY9pQQXR8h7AFg2PeVe3B6sfWilwSR2u7E18beC6SylgtEPicBXg+lY4XIEw5B3EQZmHSFkqRVxnn+vJYQGVE0Pg+haWZiHDxAwdrs1dDleW4lnItoHrBqjAL5VYpsnPtAkJyDVnvkPlO0dL/cI4E+/4G0q4ivvblMq+VcCV3wlGi3Wvw9XB4RO1ndIs3oP1BxX5NQSu7+ot3vDJDVfgh2IFhsD1h+JtHr7I4Qq8d1fgnQauslXnptgUV0gQkYAkspAbhyuYSCO84iaSFIXN75GF7I6FbIEAE5KAC8MBOp0uBnRuMnWR2QijATrRJtI8lA1W1l9Ef+M00vy2ROPS1EPY7yHu8YfiEL2QMDVFIuOPMeIolhbn9W6MlXaE9e4A3UEi8JBAgYkzQtlelEq6VfIt3OVLWsyMmhceV6oFZPQ8RaPi4vB0DQfGyohzGxeXejhzex3JIMIvvX8G/+bf/hs8+t98HEloodfZhFUqwW+MwAoqsB0fDiGi+EfpaIwFLDkCx+iPJVjlD/AsXeJYPW2WJANM+epYJx2soj5gCi9OkccxomyAFBG8MER/YRlf/vLX8Ud/9/f4xvlL6IR0ilrY6zn4yP4ZfPRHfwTH3v9+jO3bj8pIU8b+mWwVYJXlKNkpym6Ci5cv4t/9+z/HN549LS3UjRp1Ax4qriYYS7aNumdjvFLCnrEGpibHMDo5g/rohADXSpXAlUqBEpzAl3F9JmvVx2pSq5KW1P+say9CMi0rIpg1qVedYy/+rHH+muSqyxF8gdO8mKhjyES9EHW7UojFdK1bLiNNQ2wuz2N9bQ2dbg/RgK3qiQBtSfeYgVmmW0U/alGB4MP1PfTsPr7y7Iv4+jMxJps/g2rJxcr680iTAabGTmJm4ihmJvehVC0jkfSTPqY2jlvSl8W3E00LeYOJVAJX8ksDXAcJoo1QRqv5oRKzwnbC1aS/hQzmcGsebEmiajnOTmmWAtdkQ4udmD4VKCJwScG2PCclWAokCQoJhLncrQz+uPpM5c/rgmjCdfXVgauMxmc2XF+Bq9+yRSnASUkCYlEKRDYGAly5TYWmUi19njvAdUczIOuV80CE/76NkbmqlGY5Neo17G2HKxOuNh+LWgF6ogXNEbaa122a1AkCpTndMsCVSgEDXLlz3g1c2/NUdxBuKHDldccEviAsYZQFcLUMcHWQp9REFMBVHa6acDWD9dvAlZ97fSDJkAksVYhGoFXf42LyRMUAV2pM+OQAK87RmU9x5yzJ5a7SLLnizeeBZzUZMDJjgKtRCogT2ObfwYTrACvXIwNcDdszQg/9DEg2VK4RAmIpQZSEq4M9jwUY33a4qh+Ua88krigFriaiNWDCVfQZBn1lloOIpVkGuO5/rIpSxRGYzHsw/2xG4Hojxs2z/A7I4ZWZUC0OGgowL/IKPQjYnXDdVgpUpLiN9zC+//wd9TPMv9zHrYsh4jiHF6gSQ2C3nnmJLoHPZWK/h0cFuKpS4M0CVwJ4Aa60QVApcNjD4SdqsEtFwhVGKXCvw/V1gWuhFBiwJ6xwuBK4UimgCVeL15soBXYDV73mXhu4eui1E9y8QuDaxuZqCt8uEq4FcL1fKfD2A1e+zwSuvCfevNTB+ed6CDsszfr+A1euKROuTEDvAFd+bTEZ/2ZKs14LuKbDhOt2aZYWIb5WadaVl/u4akqz5DDxQaVZDwSupjTrPQxci1K7IXB97+7lhs98uAI/zCswBK4/zO/+8LUPV+A9sALvJuCKipZm5XWFCjqGaJJdHFe7YwNLGkrJvAwxgWmvhyiKhQIwtTgIO1hvLyPJQwQekLRvYmPx28iyJdlYppmLfj9E1G0jiSMM2HTMpvaEo6YRon4P3X6IrX6KlW6K5a0Q3V4km3zCKhkzj+lvTRAmajLkZkmBK4GZsRsWJRD0qCYpyoGLR6aamG0FyCwbN9f6ODe/hn4/xi8+OYv//f/4t3j0A/8YgIc4CeHUanDqDWQErZkWTtk503gs6Yrl/1INwN+FV5BrIO3lkq6z4UrikpxBvaNZksBhookexCTFII0xyCJYSYRyr4f2rVv4+y99CX/495/Dc1dvIEsyHKyW8Y+O7MOHP/R+HHriCbTm5lBpNlEqV+A7gWxqsySm5RVlN8XFyxfwe3/wp/jGc2fErduoMuHqoeQy4UodgoWaa2O86mO21cDU1Pg2cK02CFxr8MsKXO3Ak0KqArhuqwEYgxSQqqoBoSyEW8bxugNcDZA1s+wsIOL7KLBPirPoM9U1snOmoQcYbG4hDiN4lQqCZkOAVmd5Hqsry9jaagvcZ3O6FCeJ01HzW0y5cpDfc/mcq7A9H/Nbd/HXn/8yrl1pYf/kx+HYPSytPIdqaRoH5n4c1VoNjXoV9dqIgGMFrvxtgCbhqpsj3wVcJcVpMSpnHK6bIeIeQdBOwrUAcgqIOF6ew6k6cMYMGOVI9K6kTbyaIN0wo6G7gKtEfwu4aZJ4Clz5m/oGJlxzeOOQz4Y0PCl1NqVZBK6Ef6bxufB9MjVXOFx9W4BraZfDlRAy93IgshEuEtxyhtGUXBUJVzMlWyQPCZsdSTZqaVYeWGjO1VCeBFwDXMPFBL1bmnDdDVyLGmrCJc2rmTF0rpPoQuhwtdXhKsCV/4XeDzImXO8mUpzFlmptQi+uR+J8vUZ4nVWndidc7weuoQGuTLgWwFUPeHR8tyjzYspU/3+OvkvCdcbF5GMFcFWNCSG7FQOd2ynunKPXWVOvcu80Sgm5V2wDV1UKsDSrcJ46VFMQuF4ZYJnANVSlgIQpdwzK+vrkMXnfppv3tYArxJ0bxxnunh5g8UqkIWwBrjv1RQpci4Srj9cHrky4UtGgY/+vSLhuA1d1uILA9dEy9hyrCFCll1dhPgS43r4HuBKi6/uomg5NTEtp1n5XgCu9i3S/fk/AlaVZVC4YpQATrjvAlUoBTbheOtPD3WuhXIevClxdFm8FOFCUZoUKXFlYxu+ziy+wNGsgsJtrJrfQVwBXTTSLJifidMSuhOuTVTRbAbrtBLeuUCmwJcDVs30BippwfZDD9R0Grpd7OP/dDgadBC4TrkXK+PuUcFXg6sp369Xzm7hyro2eOFzvBa7mnGb7fsT3RrRJ9IhbGfYfaeKxDzRQrb8acO0iCglc+fPJUClAH/TrAderL/dx5Q0BV1+0Sbz5Ec6+lxOuQ+D6HtisDZ/icAWGK/CqKzAErsOLY7gCwxV4V6/AQwFXLWbe1mZuvyDToM0Ns+WlsKdT5C0WA9FnqtUnEhrr2iiUAkyLyYa9SLgScBBUEqhuA1ejFJD4KEtwMuRs5L5rI18yG143QRSGAsC4v3a9sozBD/pbWN1aELdp4GXor57H8o2vIAoXENOWSU8e+WzMEUnmO3Oktg/L9qVYKuxtoddrY70XYWEzxsJGH51+KHCJ45jcMBHYEriyPEvyXSZFSR8i4WbRpM6SjCiO0RukCAIPB6ZamB4pSdL0zloHl5c2kcYp/vlPPYnf/d1/jf2PPQV4FeFcTsmHHZSRkQBkxGsS9NUyLJNazVmOlWRw0hw2YZ2VI3VhgKsnm1+pUqJhgOVJGcFLKqPGhKFxxiKwCGk0gNvvo9Tt4M6N6/jjz/4X/Ml/+QLmF5fxSLWCnzh2EB/6kVPYf/w4mnNzKLdGUK7WELh0dxFAJXARIXBinD/3Mv7fP/gzfPvFcwLNG1Uf1cBD4Cg09h2g7jgYr/iYHauJw7UlCddJ1JujqFRZmsV0awkOPagetQKuelwltqcwmVDP4nwo53QJXrf/uaYyi9HwojhLJ3gVZMn/kFMXyTdqGgikuz301zaQRBG8ehOl8VEBGoPlu1hZXMT6xgb6vT4SJpsFrBvgatkgnCKwCTwPQblK9IpnL7yMP/vbzyIMZ3Fg+qdI/7G5eRlTE0/i8MGf1YSol6FRa6HMJLMUcvE332ebQU+Bei3aAAAgAElEQVR5eVnTAhoEmYmOzRt1RDZIERO40iOYu+rDI/YyCUj6XuUzyL+n5sAZvRe4iq+Uhw2rCZJNDtlqwrXottLd/i4NANOLoqsgECYgsOAQuNINy0IbceKq75LqWE24MjlqWtALGYCBOKIUKFnwpDTLk8IdKf0S4Ar5zEcErmsEN1wL40k0hfPy9Bh8lr10DjpcCfsISTMBrlWUmXCtEpDaCJdS9G5GiGmM4PVEJyxBhrxkxlBNOZfwOi2myuQFZaiM7AKufINkDN6W/37rboyt2xFyAleCf1eBqygFBCxrCrQ66WP0UVUKcP2kRMqUZrWvhNhgwjXm6LmmkxWNaqpYgavqGPj/8+8l4CuUAlMErlVHkqNMSzOxaMUZ2rdT3D3HsjVCTb1m5d/SnijxhkrC1Thc/aYrr52AmNcTPcFLV/oyup+FPOdg6WEx+G/wtAGRoubgfX+XUmB3wpXBWwkM8yAszgW4sjRL+mE8+leL3C2fn4M4ymU0f1spIAnX1CRcgbxIuJ7rod9L4VVMwvVVgKt8F7HIkO5bOlyPlbaBK6cT5OCFpVmDHLdf7uG2KAUgCVhRNOjHS1UuAlzT7YSrX7IFgPM+xMM1VQpsYOkGD2hyuG7hcCXA1KSvvrn6HktBpCSqqVygDsAXpYBdcjHgulsWyr6F/maMS2e6uHuNoNoAV3moXUoBUVvwMQIcFODK9C1VNA5c30anF+LSi10sXAmRmoQr70WikTBMWRvL+ZnQ9zMxwNWruJg7WsOxJ2sYafnodHYB15UMvu3C85gu5TeherD1SEsPT7eVAjGNNwmm9nk4/r466i1f0r3883ytBMErD6kUaIwGeIJKgVlHvtPvSbga4MqEK8+EeJ0pzOR4dzEWrWlv+ef8Dpfv0gytMR+nPjKCkfEAUUSNjIWAcH7b4dpBv6ufgVd3uN6rFBCHq6/A9dr5DVw+10GvzXsJJyPMQQZvmDJVYC4RORAsgKse/r4SuNoo+zycLZQCBK70x/Nz9V4ErmU89sEGmi1PPnJ0z9MBz59nrp5r49xzG0hiW0b2i3Urxty34aHxy/Jz/9YB1xzjMx4eF6XAGwGuWur4blAK0I3NBK+oSLavMvM986pKgTqOf6AqPw/Q9TtUCryrt3XDJzdcgR+6FRgC1x+6t3z4gocr8N5agdcFrjq1/hrAlZsU+i5TWG8QuEpqjctFcEkfYdWCtTdHxtIsGY/WTZo0w/eB/C6AFZNwtVMMBgP02h3uoeGXa/A8evQ62Oouq1IAfWwtPoeFa19He3Me7X4XPY7UOyUEThUWc5mWA6dUQVCqwckzxL01dDprWNzq4MZSD/OrXfSiUFvnPVfGPnv9CD2On0vC1YHLkhyCW5YpEfw4LPRS1+NgEKIbsvyqgrmpUYzXfAwGPdxe2sJip49jeyfxv/3Of4uP/5NfRnlyL1K3IkoAOsFYGLWdJiPESFLZn4vnUtQGMZIogRcyuRrrKHbZRkZ/KDw4uQ8bKiBMxcVH6Cq7WtUjZDHSJEJKfcBA1QJxewvfPX0Gf/SX/xlf+tZ30EgifPTQfnz41EnsP3Ycjf37UJkYQ7neQBBUdKTfyuDZMZy0h9PPn8G/+6NP4oWzF0UdwYRrxXcQGO8sE651JlzLHvaM1TA9OY6RyRk0RifRaI2hUmvAK2thlhRPeT4celxFFaBlWfy/FoGZw/IovlZTjiWj3Aq6CD4E3pnxcIWI1FQYgEhQ7LjkcLwAYaURsq1N9JbWEPcjBM0WKjPTcFmGs7GI1bsLWFlZQafTRhzGCmylPISQiMBVoZ0feChVauiFwF997iv41D/8A5oje7F/6sOwwgRJtIF9cx/BoUc+Jl7dOOmjXm1ipN6Ez/b5lMCMRSOWAleyixEDXAkEBbiqOoKAT4GrUQrw5ctYN6GAkhPJPDPhSodry0BLtqwb9QBlrgJct9RrS8CyzYKECxkTJv9iM3LPRWNBlgJXOly56TUlXVxOSbgSuKZItrQoR5ymBt5qap2lWSxQsuBN2wiargJXAl96awmaB0C0lCFaU6WAAFcDdAuPqzxlJhP51xooyXtaGlgY2VcVh6tV5Y6bwDVB/2aMpE+oy3uWXid8aYI3BLgy96zFMNKLRlWHnaPcMqVZTYIPnkBpsl1Ks+4maN9mAjQVt7IlZEcdqJJwpXdXEq4BRh91dgFXPg+mWDO0L4dYv8rrQVUFu4GrEmyz/ALoFAbTL8oEc33WwxQdrjVXgWsBygxwXTinqhOX94cCthqgJpvnXaVZBK7bCVdRCiQKXOlwDU33HKFrsVEXOGTKpLaBK0CfLZUCM48FmDBKAQGuXGY/FwByxwBXHlQxyS1Qk6BJGLCWZtGKMnXQw9zjmuAV9QY/c/ysCHCNcOtcH71+Cp8Hdhw2MMBVUbwJpprR4nuBaxmzx7Q0K+e9VfQwClznzxvgymSoUQrI/cQUcvGsixBo4oCHY0y4BlpixgcgcE3iDGcFuBJq6neC+kN3A9fiTdXDNAI9dbhq4dXhkxVJuPYHvMZtVAIDXE93cfd6KHCQB0Ki2JHpB/XvEo4qcC3h4MkqyjVLdAcOv1cMcKXDdfEKy/q49gpg5DNlYDDha0bnuaxbtgu4Opg7WsexUzWMjHrodFJxuEppligFHgK4mvd2B7jWUG+xVOotAK7y2cxVKZA5uHW5h5e/2xGlABOuAlxZlCfFggVo1eIr/pJD0wcC10z+uyBQrc+Ni21TmvV6wNXDsVMtsDRLHtcAV6ocru4CrpzOkCSqeQvuAWH3AdfUynBAEq4jqNZz43C9H7iqw1WB6w7g5+t+95dmZZg7UnkbgCuw91AFR09VUW4wTa6KENe2EA+A7YTrIJaDM36n8fvB2Fyk3I/3PQWuDYywFOwhE65GbS7fu/I9KEWNb8LhuhWjXPLE+64OV+pQOJ2VykH8zL4yTvzIKJqjPuKYhaosPXMw6AJXzrRx41JX7qtqW9ID6OKXHrKYgwfjDOe1kmcODh9v4PgHy3J/471t598aOlzfWzu+4bMdrsAP5goMgesP5vs6fFXDFfiBWYF3N3DVfRDhTNYF8gXAWjepIC9HFCXob/UxSBLYZZYsuUijLnrtRQz6yxh0bmLp1jexcPM0Nll6FKZIbRelchXVoALX8WG5ZbjVBiockc/Z+L6Cja1V3FzZxKU7bdxd64v/lKUv/Ck1jCx0BzE60UD+XpKhwA3UF5uG8kOv4/qwXQ9xmqDf7yOMMpRKNUyO1VHzgM7WBlbWe5iaHMVv/+ov4pd/5dcwc/AQksBDCh+27UpikpswgQ98bG70+TqzHJ6ArwwRYSnTmIMIVm+ggGesBlQrsnnPY24O1enK5y4FZOJ91R/004wFUJGUayFKkbOArNvF5vIKvvbMM/j03/wt5q9exqGxOj54/AQOHzuB8QMHUZ+ZRqU1Cr9Sg+V7UuwUWDGssItnv/UCfu8//DnOXroC13XRLBG4ugJcuYnxXRs1z0Kr5GB6tIqZyQmMTU2hNTqF5ug4yvUROEEAx9eNu0fgyjYzx0MuKgFCKldgtOMEplDIlGeZoiLZ3JjNiATSjJ7CI1I0VCVzfOR+CZlnIbMTWEkP6cYa+neWMdjqw6uNoL53FkGrgixcx+rCXSwvLGBrYxVhb4AsdGAlCueARP2PTPCWywL/by928Ht//Cl868xzmJ2ewN6x98OOKvAcH4cP/xgOHvhHiJIUve4WSkEJY61xSccyLcwENIGrnWhpltWyYDWFKEqyUlQKRHlhjngjkhF5cbiaRKWWgOnnRjqO2Opec2GPKrRk4ZVsmcjxUgvRSoJ0S1NUTIzyOikqh2TBhFEYOMQHFuDKAi5ownWMI9dMlxpuwfcpzhGtpEja3GByn2Zgubwf6uokcLUDC/6UhdKIJ45feX8IRTw6OoGYCdd1k3D1TXJZ30RFJAZ0S8LVJDMTOo09YGSuhsqMBbvK9SwcrgnSPnfZBK6STTMj8VwPU84l5xkm4SrFfTlKY5YoBUoNVQoQUopSIM0FuG7djnclXAvgSsCvCVc+5TITrsc8Aa5cayYa1eGaY/NyjM1rMXhLYZq+2PYKgiIUNn7aAnpLwjVWQFmfdTF5vIRyzZNRffFRi1IgR+d2JglXQuKddJ9Jd0vyi05oSx2uRz1RO2ia1pRmRQmWrwwEuCYCXM11Y7bcmr41IFLeD0195xHLu1zseczH5CEtzSqAK8e6mXCdP8OEK5OaCsJ2ElcEYdQOELhmmCRwfawCv0KFg7qE+flOBhaWb4a4xYQrgWvJjGUTuG6DA7OSkubWwz0Z/Q9sga2zx0xplgBXhSG8X9+W0iyWKxK4qq+YhY/Cz8n0OFyQ0uEa4OiHaghKliRyeVWWSgTfGc59YwNLN3mP1bFu8cvufmLyNheqAk23CpwNbOx5pITDJ5n0d9CXZLGFMuHrRoSLpztYuB6bwquiKMwUsWUEv4kA171HKjjwBBOuBK65cbg66HS1NIvAVRKuHr8e1N/K614ptTbO61DAbuDK0qwqHj3VwMioqwnXy21cfqmHzbVUlDEEPNrvqN835lhVDub0zEVh+tsCXNlyl9Ph6ihwvdTDuec6GHRjSbhyXdQ3XPwukqRvJ3AdwcRMSaZKeO14fG5xhmsXNiXh2t3ite/AZXnZTsR4Fwi7N+E6BK5vNuE6BK4ErlHIBDx/vhwC1x+YjdzwhQxX4Id8BYbA9Yf8Ahi+/OEKvNtX4F0HXOcA1GWiWmBF8SvvWcACgA1uuAlUeLJvIx5wY58i56Y4cJD0u1hfvIalOy9i/vozmL/xXWysrSKJHLheHX6tikrNQEDC1lIDbrkG37PgxFuIOktYWVvFpYV1XLzTwVo7kXFQjusxedgZ5OhEKdpJH/04gpW5KDllBJJeGkjqCTaBq48UCfqDgSRNPLeMepmp0xBht4/psQZ+9Z/+PP7Zr/9LzB46iTzwENpMJDjwLCYYxbugE6zSRcTUYwqbSgDGB5MQCWMZ1AR0u+jOL6HfiVA/sA/1Q/thuQHSKJGNP+EFIa6UDcn8tcxOStmWpHIJKFgKNhggYWJ4q43l+Vv4+le+jK995Yvoba7h0J5ZHD/2KOYeOYzRvftQm5hG0GjCKvO1EhPHsHp9PPPMd/B//emf4uL1Wyh7PkaCKqqui5IkeOivAyo+0AgsTDbrmJ2ewvTkJFqjY2i0tDjLKZfhBC58Fiox3WqXkDueqhKEHTPxGkjplSMqAcIMRjZkLlZ+C0DgyDeBENOuTF7ZfCwmCskMfeRuWZKXLEtD2kXe3kC4sop+tw+7VEd1YgpBNUDS3cD63RUsLy2g019GlAyQhx4QEoomyLKBDAt6pRJq9RFE8PHlZy/g9//jn2OtvYzZqTomao/CSWbQrM3i+PGfxL79TyIKI7Q316QQbWRsHCW/LAlX/maqnECSPBCtHDbTqdyQ858RiPGKCHMkGwniHtPLBrjK6zfJLQmlanLQZnqcwJVt6eJqNGqPNEe4kiLbZL6V62i0GIXj1YyjFpBUQak6Zgvg6gpwNbBG4KoFhDlCJlw7+hK4uVOtg17PKsLkZxYIpoCg6cFlCvAe4JojXsqRrCuU1HMDk2ImKpVxf30sPj/pSuOoMOOHXo7W3hoq0xbsGpNrwGAxRf9WIslZcX3KeLGWfcmzY6TYFFwpZ+IhikJ+b8zC6EEf5TpTrTwA0eeSJzm27sTYmuehRS6HCqq70ESvGBryTF5XadLD6BEflVGiYU3T8XkQwmxcSbF5I0JKl2jhqSXs5f/w+pZzEk0WiVKAJW+xQrL6jI3JEwHK1cAkXFNkhPN0uN7KsHAuFoezAFdDqYWLciw+UcVAY8bGDIFrk2l9HtTo54rwbuXyAKvXWChogKsqOg08M+PPBePk+0CtQ0xliS2lWZOHPQNc+bypn4Dcl+bP9LF0lS5SahhUV6CvmJ9JW+AzU/0TB1wFrmVt0ZbDFJv3/hxLNwe49XIX/V6OoORKWk2L5wqXtjlgKpK4BNJRLt8VdLjOHqUvWlPLBKr8XA3CHLfO93DnUh/ZgE5VPVBQG7bqSJh2Y8J0fJ+PI08x7c+10n+/VDYJVwGuMbKEBTxm6l+UM7t+KjCwmv+E1wETc7bnYPZgBYdPBXBLtgBXvheVko3eRizAdZFOXUmnFsCV74Mmrln86Do55o7UsP9kBX4VSEMe1Ok9tdOLxeG6eKUvj8HPgaSydwNXoxbQjyyvtVyuLSoF9h6p4tEnDXDtxrh5sY3LpwfYInB1NVFHaK+6W6MhkYh28dqpi3gbgWvG0X8CVxs3L/Zw7vktDLqJvAdi+2A6ml8CJuUt//FtTLg+emoE4zNl/cwSuFK/kmS4caGNS+faBrjyfsp7hh6U6SmQXijylb1LKTAErkPg+r0kXIfA9d2+Kxs+v+EKDFfgja7AELi+0RUb/vnhCgxX4B1dgdcFroQ2b6XDlVtWCZVp4m23UiCvsjQLsBqFvbDIoVjAYAe4ZhREctSaLktCCSdHTh+jZyHq9nH7yvN44dm/xfmzX8T66m1poq9Wmqg3WijV2XbtoewHqAYN+JUR2KUAjhUh66+it76AO4tLOHdrFVcWu+hEFko+U6xMlGVoDzJ0kgzdNBTgyib1kuWhHNB5qEVaSc5ReCY/gUEUotfRTbfHtngrwf7pFn75Ez8rydZ9J94Hu9RARJ+qxSZlB67MkRtfq7gFdTScIIOzuFnUQ9TrIg77sLIY4eYqbpw+i5uX5lGb24/HPvbT2HP0uEDbJAoliUWkRPgjiUCToqGqgU3bMt5Nd2gUIW23EW9uIt7awJ2b1/G1r30ZL734HIIcOLJ/Px45fAyT+x5BY2oWpVYLdtWXkpeAgKPdxRe/9DX8P3/xSVy7u4BqUEKrVEXZclGWBA83mznKfo46gWujgbnpacxMTqE50kSVY/yNMQSVOpyyB89nWsqHQ+Bqe8gcjq5rwYgFVQlIm7DHxKsvyU9unnOWDnkOLP6WZK8Ly/XFk0dakiaJptH6OZxuBitmgjJGhj6SvI+UycdSBU7uIVvtoXtlARs31rDZ2USv1IMz48Ku+eLfzQYh8ngAO0tQr9YwMjKG2+s9/H//6R/w+a99Ca6XYLxVRsPfh1J2CDOTT+Dxkz+N6enDopvYWl+WzXVjZBzlUlXLZjImbglcFTBjJIPVMlBEHQj6Rg5yJJuJcbjytSq0KoBrYQFgGZTFz5ZRCkj5mvkvCd3ClQzZJhUMfACjDpD2eYkS6oi5SaXeC1x3lAICpAwAlesr2gGuhRtTAIfSA30JknAlcLVEKUDgKtCUYNDNkDLhugQkG5rwNkFtSYDK9azSEYFr8ksShITSKeBlGN1bR3nKhlVjItXGYCFB/zaBq4JOagskKZupFkPSmyY7K2OfAtXotVXg2jrooiLA1YzGE/4a4LpJ4Bry2iS41XXjesprp0vXzlGa8DB2pITKmFTeyygoXwvhz/rlFJu3TGu8OTdgilbQC2+V9wNXKTJS1UB9j4WpbeCaIc4TZNQHJBY6N3MsCnBNZF1lRNwMCXDZmJJNbQuNGQvTR1yUm54mEvlBcggRU6xe1oSrAFdTvLWdCzQgUwCbwOBMPboEdKl1D3CV1D3LDT3eS1PMn+kZ4KrwXq5dQXS2HJJQO0DgOnnAw97HyqIMYMKb60oASXCwfLOvCddejlLJE+CtxXPqai4SpUy5axg9l7QngeseAa4leAFfr/qOea2HYY6b53u4e6mHLLQFIEryuwCuUprFxQMm9gU4/OGaAldxuCpwTeMMZ57ZwOKtWPzkBH3FYxi2p9fs9lPUa5wj/iwJnH2kikOnfAGuAwHdVBVY6NHh+lIbCwJctVRPr1teC3ptskSSwHXf0Rr2P26Aa7QLuHYTXGLC9Sr9spxx30lVbydcNdiq3lXqcgS4ZvAqNvYerUnCtTnqomuA66WXQrTXEwWuTDMTEMr5RQFc9QcJPUjU9PJb53At4YmnasbhqiJpTbga4PrCFvqdmF8JWiJF3Y9Q1qJSUhPf/HWPUmDcx6kPP8DhmlEp0MHFMx30upq1f3WHq4dXAlfLANeOAa6ZSbjqB323H1MUOq/pcOX1mspn5l6H63tZKcDDgu+vw1V/zniAUiDPMb7nQQ5XS75Xrp3v4NyLGwhDyP2Ijln+jM0rjD+1yGUnX4LGyZ1nCHkIlOU48b4GjjzekKR+JAf3iVyrPFCdvxLh/Aub6LWNUoA/48iX5RtXCghwlXLHN5BwPUGHa8U4XM2tywQi5vbQ5T/8NVyB4QoMV+D7twJD4Pr9W/vh3zxcgeEKPMQKPBRwpXtP+ei9v8wPj2+oNOs+4Co4RxyuFhS4WrAaZmtriqCYaLIjF1gEwAId/r2SstJxYPH2udwuZ9hYvYvvfuev8cxXP427ty/BtTPUqlXUG3VU6zUE5RJ8L0AlqKJRG0Gp1oRb9mBZIbLBGrZWFnDt5h2cvraIa0td9FNbvG2EpXGUoTsAulmOQZ7KRicfEPvmKJd1oxknlhTfuJ4DL3ARRhFW13voRwmqLvD4IxP4p5/4WfzCJ34d+489AatSkYSZ/EgupSIcU2f5BRUCERANgHCAnGlawtMwRNTrSVlYGsawrBT97gqunjuLM8+/jHZu4/CHP4IPfeznsf/ocbi+L+k2qSNnGlN20ZJl1NIcSYOpC5K74KzfQ9TeRLi1ju76Gi5dPI/vfOsZLN+6iYl6A4eOHMPMgcNoTu9FaWwUfp0j9C4CbsrXN/H005/HH3z607i5uopqiaCxjBIcAa6eB3hujpJH4Gpj2gBXJlzrI3WU601U62MoVxvwKkx3seSFqdRA32tiVtcWT6AFDykJRsDmbQ+OG3BelH+BxGhz34XtU8/gwUrp3tUCIKyHwFIH+Z0NWLfXYa30YUUOssBDQj/njA93tgn4LrpXl7D23avYPH8L4Uob/TTBoGrDe3QElQ+MIhm3kUYxnF4MP0nRLJdRrtTwzMsX8H/+2V/izvJdVKpAleuTT6BmP4rDB34cJ099DKNjezEY9LG1voI0jVGpj6BaacgeShKubA9PtWgnH0mBEUJCAwcF1GiKNNmMkbA0i9eMJP/uB67GjVm1YY0QWiqoLBQBBAzxSo5UgCshm2maF1qiYEuSanJt6sefyVumQvm5c0UpwM2bQjqCLY73c6Q8WssQd7jR3Em4it7BgE3CXioFSgVwtfka+DqNUmAAJASu65oolTZ1tWMYH68C1+1yKb0daJmQm2N0roZg2halAG9gBK69W7EBrhYsX9dNI7cGCBE3Ft5f0Sfof+2OWmgdMMBVxqUteT8I3YqEKz3UMpktL1gfh+5WlqERMpcnPIweLZmE6y7gmltYv1QA11Q3wvw7ZD0NxxYArghRS7OANNJ06Q5wLQkUi2kKpLM5AdoCXCOkeWrgnI7WiyuVCVe5tytwnTriKXCV8jEeZClwfUXC9Z6yFfNczSUp7x+TfEwwZpY4XKeMw7UArkxnUWUwf6aDpctM9RJqKnAlLM3Em6gJV468Tx/wsVeUAlpqJMDVUeC6cmOAm+c6GPQsSbjeD1zNYLwZ1d4pzbL9AriW4ZUIcgvgytZ3Atc+7l7WhKsAV1cBrrivRe+i2oSJAwGOPFVHULJlkoHPrVRyDHDdxOKtSICrBPD5GNrQtgNbtapOXzdH9wW4egJcD5/y4ewGriULvXUC1w4WbuwkXAvgauWupK8FuNqQcqv9TxC4Es4rcA08B+1egosvUSkw2FYKFBqL3cC1WDRCdKaCCee9Ch+3IaVZzZZvgOsWBLiuGeBKgE1lhniuteRt+/NVAFdeH2mKaSnNqqH2PZRm1UdLOPkQwJW6A6b9Xwlcd0qzJL1OZQhLs7aBqy/vLSHtdmnWhY4kjXu9NwZcRSlgEq7XTcK1Q382Hed8014XuMbifN4pzSqAK6dwOHlQlGYRuKZyyPnec7gSuNLhWv+eS7PkXp7zfsMfFC3sPVR+fYdrPzYHuw8GrhN7fDwmDtfdpVnfH+BaTDu8YYerGLKKu6P5Xn8th+uJ2q7SrCFwfYit1fCPDFdguALv4AoMges7uNjDv2q4AsMVeOMr8FYAV27c4aWwH6Y06zWBq20SrtpwLKBQDvFtODGBq4V8ldE/bamn807GciXllqLX28KZc1/EF7/873H96vOy+ajXmqhXqyiVAgQlH0FQR+DXUA2qqNfot6vALbOshxvjLWyuLuPytdt46fICri+3McgsKURxrVw2+N0wY7CQA/RIY451Z7DzCKVyinLVR5665KOSSCJwHYQJFtbbiJMUH3x0D3771z+On/rYP8H03pNAqYGMCSXxA2pqj6Pk0gKWJEjDLpLOBqKtDSmzSvsdKWziGGgOKgJcaVpPsy42V5Zx+9ot3FhYQg8OZg48gsc+8BQeefwJ1CfGdKSbzteUGgEl1qYmRTb6TAUKdE1iRP02eusr6K2tYm3hLl5+6XlcePEF2EmKAwcPYfaRwxgR4DqGoFlDucYSMoK7dfzd3z6NP/67z+DO5qa4SeteIMC1ZBGqWFLiERC4+hZmGk3sm57C5MQY6iM1lEdGUKmNolxqICgF8CoenJJP8Sgypj3zHB6Bq8MkWwB4JeSVAHbFh01i4/iw/QAO3byMQDMN2rOQL4eIbqwjurYC6+oqgtvrcBaXka4vIup3kWf892vIalVYU6Pw9s0gdnIsXryMxavnEW4sw0piDOCgw3no0SaaP7YH7o9PgxTd76coxTmqrodOFOMvPv85/OcvfUncuwSuTJs5aR2jwSk8fvSXcPzET6LenEAY9tBtryGJQ3hUL1Qaoq/IqcggeEkcca4SuObN7FWBa7ztcC06wgwEM95PGaOtWUBTk50CVYpDC5b/rBDc6vUnXJuJWEYqddZWfmmplDGnskgq1VSi2yJwNUVPGUFuAVxzKbsicGWYVFyfRVm2KC1IDNXhGkzaCK/DHZUAACAASURBVEYccbgKm3Hplcxl9H8buBISMnlsAEKR+pL8l2l614Qr04cEDRZaAlwLh6tllAIGuLIwiwlX3ks0dmSgkOSm9b7Dfy7c2YLbggJXOlzNuLSMYRNqilIgRc7UNP9VibXuAFdet3yO5UkXY9vAlUDVJFwfAFzVganrL5Ca4Op1gSuVAjkSucemkoCUhOvZkHdTc58xaVke6PCM5X7g2jDAla/xPuDK8x9tJ9MrQkHhLuBq1CcEzGkIRAa4Th5yZcSbiVsWafGjKwnX010sX9kFXAmbRKHAZXcF8tHhOnWwAK5ML2uLvQDXAbBys4+b56gUYKJsB7jKwRLhr4y167Unq8mEKxOjvoU9dLgerTwEcGXSvACumm7m5zOPqTsIcORDDfmOiJmctXcB129sYPGmSbjKQYF5fdsfKpN0M99fMnIuBWLvHHDl+soBxwOUArpoXL1XAtejT9bQavmiJ6BSQIDraqwJ1wcCV23f3E64vouAq75Cc+/gpIcUIb0OcGVp1kvdNwxcC6WAZZQCF8+18arA9YFKgTcCXKlDMm30u+4l7/7SrCFwfdiEKy8RHhK8ceBqCgZ31V+9ZmnWfcB1dwp7mHB94/uu4b8xXIHhCry1KzAErm/teg4fbbgCwxV4i1fgrQCub2XC1aJSoM6UXarpGANrrNhFvpgjXdbIWWazsZoJqARZkiAabOHa9RfxuS/8B5y/9CXkSQfloIx6rYVquSwjhoHvo1IZRa0yKqVZ9Inano1MiBBLSLrobm7i+u0FnLu+iJsrTLjm4h9k8nAQ5eiECWK227K4iM089AzmA3hBjHpdPaFUq7KHipu4/iDBZifEgb0z+O9/+xfwiV/+OManjiAFXZ8e4FvwfUv2uwQ8LLrJBgmSQQ+Dzjr6WyuIOlvIwhBWlpjRwwC2XwZcQkb+mJzCSzMk3T7W1lYxv7CAhcUl9KMYo3v24vhTH8KBx59AUK3KWsUR41k6Qk4PJhu66XPVueUUcdRHb30VvZUVdJeWcOP8WZz+7nfQ39zCzOxezB56BK3pOZRGxxEwmdqooEwAIsD17/HnTz+Nha0OPGobXF+Aa0Dg6nL8n+HRVIqzZiXhOonJsVHUWzUEYy1JuNa8Bkq+D7fiwSr5yCTmWSQwCXxs+F4FXrkBu16FVSvDDgJYlgc7duCsp8DNHvLLbViXV5Bdn0d6+xaSlSVEm+tIe20gbiPNu4jzgWw5HMuHY9Xg+ONwK1PoWS6WOsvoRitw8q40dm/CxWbuIbZ81A5OYuRXH4VzrI4gy1Gmj9RycOHWHfyHT/8VXr5xQ0rcSiUmjBIEVhWzI0/h8aP/AnP7PohSpYEkGWDQ20AS92G7JVTKdfhM5z4AuGYCXMlC5WJVh+sgRbydcHUljcp0qYoA1QUoLcwCXG1RE2iLu0JEScalNqIVINlkptAAV0mzErhuqw01ESuglNepLcBVdA6tFN44HZxa2iPPrVAKrMUGuGpBh0xPm7pmQl+O61slIJi0UGo6qhSQUjSOOWtpVmIcrpIoZeGXjFGqr5XWWdUUMJGmSS4ZJc+YcAVae+sozQB2lak1INx2uBJq2TJKrQ5XA5Ql5Wo0J8UIunG4SsJ1/2sA1zsJcnFtvgZwnSBwDVAZI9TUVCMPW7LcvjfhajQOClylushU/OxyuN6TcLUxdcKXAx+OaifEq0y4pkDnBhOuLPPT66ewQ0iCXoArS+PocLUwdZgJV1fSy7Kg20qBUByuBKASBpZlL2bhlaILSiwKzCThmiPK7O2Eq7S7JzZSun99nieluHUfcJXrkUoNeXxXRvSlNOsRD7MnKggqxuEqrmEDXG/0cPNlKgXuA65y8WZyuLANXE1ima+D15IA12MKXOXASS5uGSjAzQtUCgxMwpXAVQug5JyAnx9+DVF3sN/H4R9twCvZSHj4tgu4njalWSwvFPBFP7K4ZYum8rcZuB6jUqCsDtf7E64vdrB0tS+qAFV4vJrDdbdSYFfC9ZRJuPYi3LrUEeC6VQBXFkxSgnNPwvXdC1z5pvOcUw5rHga4FkqBN5Fw5c8svmfDSlLcYEr2XAedrUw83rxG7km4fk/AleVIevA0TLj+ICdc3yxwNcnnXVNrQ+D6Fm+uhg83XIHhCrxjKzAEru/YUg//ouEKDFfgzazA6wFXKe5+DYeruPsYRH0DCVdVBBat5TtKAbDYR0qzTGP47unL2EZG4LpEByc3SBYSbo6SGGncxeLdl/Ffv/hJfP1bn0EUraFW8RD4gULXKsGrj2rZF09mtdyEa9PBSedqikGaIk1D+R2HA6xtdnBrZQt31nvoDFLZRHMmtB9n6EUsScrgOzZcxxeAECUhHDfCSANoVRwgcbDRSbDZjtHrpxgfHcdv/tqv4Fd/8xOY2TeHPA0QpyWkHKFmIkicjTkQpcjkd4xo0Ec46CCJe8hTul2ZEPVEEWB7vsDWVEZvtTyonFpwmV4Ne+htbWDx7h1cPn8B5y9dRlQq49SP/Rh+5KM/gbGpGRm9F7yWpLAjpilTGTmWoh0rQxYPEG5tKHBdWMTtyxdx7vlnsbG8hNb4GPYcPIjRmTmUWuPwmw1UGjWUCK6pFPjM0/jzpz+LO1sdOFQ3eCWUuMnk8+fEP1us3Rx1z8J0vYq5qQlMjbdQbzXgjzdRa06g6Y+gRCcrXYAEkA7LsVwZW4+dFLFro0Inb30EbrkCyw5gxx6s9Qz51Q6SFxaQvnQL+bXbsJbvAr015FmExM7RcxL03AiJr+3cnA1Ooz6sJIHHpGsSIIld9BJXksw2WAg2QGSnWIWDlcxCDzlqtVFM/+ITCD7SghcAZcdDP8zxX7/6bfzdF76AjUEIx3dpJoDjJKh6FRyY/CgeP/zfYWLyJBw/QJqwUG1LgKtleyiVapLEJgnLogx2QjjlSMI1a6YC5+yc1My4S7eBqxriCCMFGgkYVUccCREvX7tuwWoavYCJ+zHBSD1AtAqkm/pnCbK0WXynsE5TlgVkU7esTej6usA1Qdymt9goBcyovj4+6YYNmNKs0gjdxVoaIwDIg4z+szQrXeO4NbvoTEEagStfk1FjCGS1Tcu9Aa78S1t7qyhPEzZraVa4kKInDlctIOOfkXHnAmyaUh9BTwVwFSWkBW/UwugBF+WGejIltHpPwjUBlQLiISUN3u1wFY2HOlxHjwaoSmmWUXnQ4ZoD65cybHL8PEm0dMyMd6o+QAQg26VZ8n4wrBmq37G+pwCuRcI1Fa+1JFxvZFg4GwqIlpH2bWiupWBSTOUAjWl72+HKP0QHJ9cnDVmaFWL1eiwJTl6DGgBW+Fg8l0JNKNcNgWuYI84dBa6HXTnwImDnWLYqBVLcOmMSrvRbM3HMBKi4V6V5TRyuohQ46GHPiTKCinpBxZrhOlqadaOHW7uBK5PUhJqE8HykXQnXwuFK+GgFNvYcJXAtSyJTvL/muqR/UR2ufeNwNQlXPqa+PE1BJjkmCFw/VIdnHK4FcM3iHKe/sY6Fm4xyEriqCoOTG3IQst1eqP9JlAIZv4f4PvmYfYSlWUz4OzsO19dVCuxyuNr5LqXALuDqO2iLw7WtSgG+DlOaJcn34mNvILoyPyZcMxnLFofrkRoefbKO5qiPbifCrcsdXH4pxOaaJlxdT+PzqlYuHvBBDte3SSmwuzTrUhfnnmNpVirfs3wPVCkgH3Lz/F4NuHo49eEWRsYDoxTALqVAGxdP99DrKjx/bYdrC+MzJaR0G2f59wZco1gOU15fKVAAV7336j1O096EyvzVGnPx6Kk6pg9UxPMuOguetWQ5bl/t4fzzbQx6LEEz92W5PDTVzpS5ltPp6+c/SzjxgxyzBxwcPVVHYyxAIuqSHL7D6yHBpbNUMQzkMEV9ujuHQJLUTDKE/QyzohRofM9KAdHsiPqe92Ubc1QKnKyi1LBEpyQHkrYlh+RXX+7jyoU2wh5/3uL39msrBXj98znLrdK2kA5yXH8Nh6u8A6bQUooa5XzpwQ7XkAdAdLhaNuL+qztc30zCddvhag4vi33DqwNXG4dPNO5xuA4Trm9mtzX8d4YrMFyBt2sFhsD17VrZ4eMOV2C4Am/JCry1wDVB3nIlfcqknUAC7re6NvJFC9g0Y7uvBlwrNqy5HGjQ46fcyGzt1fG6CKRLLFLJNd3KjXUWoddbwDee+SQ++/SfYv7ObSkrqFYCeK6Dku+g1SxjfLSMWoVjywRAFuLERrefYrObotePEYYJkjSWZC0rlNoEDZ0QW50UCZNZlos+3a1JAjdPUXYJDl2BCl2WJyHCRD3FgTEbJdfB3ZUIN++GAmR/5qd/Ev/jv/6fcOyJE0Ir4lBb5R2bBUmRlC/RlZiGocBVlvWIXoCbdJdQlqVPrrRXy05AHQQCnQkmHBbRcDR0MEAe9mBHA2RJhO76Bs6dPYsvfvObWGi38b4PPoV//PFPYP8Tp+CUy7DiBHk/lGIasQxwNDunPzRC3NlCf3UV7aVlLNy4hgsvPYfF2zdQrVYws/8gxmf3CXD1mg2UBLg6cDpdfPFzX8CffOZvcWtjS8BBxQ2kcMvnWLYUXFlgn0nNtTFZK2Pv5BhmJghc6wgEuI5jJBhDmboAF0gItRwXnsyT54jcDFkQoF5toRXU4Yc58lsDpGfaSM6vo391Ee078+is30YcrQjc8SfGYM3MIGu1gHoJ9mgJ1mQFTjWQorB4YxNuGKFsOcijGOuLa1i/voH41gDuVg9OuoXMSrAFC0t5iA5b3eszmP3EKTQ+OgqnHMOzfMwvbOIv/vJvcObKFSS2B8dzIWzcTlH2fMyNfQgnj/wPmJp6n0BzqgTisI0k7QsADwJVXxBw0A9pJ84u4JpoWdSrAddcS7PEoVk4SIXzMXVH4GrDFoereZvF16rFVQSumQBXTWcKvNxuy96Balp6ozoBLfSy1OE6agAmN5FFK1uUIVwlcM1kM6rJVB4QGB8skR1D1VQKTOcojbBhXjf29MhSlUEwGi9l4nCVjb2nqVomIQsFx47FlcVUilBEReICo3trKE9ZsGpMc9oI6XC9rUoBcc4WpVnmTiOFYaY+R0GsSQMLcAVGD/ooUynAdGMBXONcHK7teR6U8ONpSrNYmCWlWeo05ftSANfKKLO5fE7q5X0QcC10AjvAVROY6nDVsXaWZglwnbExKQlXAtdMlAIszRLdAZUCZwhcdXSc763CeNWxEHCow9XG9GEHlaaW0fF6JJBX4DrAyvVYvKx66zGVWQIzt5mVpmcNcM3oF85dTD/mS3LWD7huTKhqaVYUx7h9uoflqxGSdAe4KhXSgyRCEt7rpw66knBlaRbXTLy4roNokGPxehe3z/cx6EEdrrI2enCkz02B33ZpFpUL/GwFjsBWplzdgNeivkdc28gA1zu7gCthNd2Zu4ErQdLkPgLXhhy6SBmXSbjeD1yp3+Ctewe4GtJk0OsDgeuTHpzg4YCr5LK3S7Mi43CtY/8T9yVcCVzpcH1BgauAY58gXdUa24E3eQ+oAFD/6kMDVy9TF6lA+wJoKrR9ZWnWOwFcezj33OYu4KpwlJ/hBwFXAjQpRBOlwA5wDfmdnRXA1aRTHxK4HjvVwsQrgGuG6xe2cOlc976Eq36gdh93FfoUXm8DHvjaKfYfaeCxD4ygWqdzmD9/3O9wVeAq190DgWuO1hgLvd5lwDU2wPXo2wlcKyg17FcBrh1EvVjB/GsA1xMfaGCk5Sm4548oAlwzXD/ffdXSLOWtplzwLQGuxuf9BpUCClxtnQgpDj+L52bcGgrWqThJ5Z49BK5vyXZr+CDDFRiuwNu0AkPg+jYt7PBhhyswXIG3ZgW+H8BVJ1ZfmXDNK3S4ErhqcY/OCZskRQgpzcqXLUluiV4xzzAYbODKlW/iM5/9v/Hyhe8AWQmlUkXG1x07RSWw0BopY6QeoFqm/zOGnccYJDk2B8BGO0W7HaPbidEdDJAikk1uZjvoRsBWN0U4oL7ART/NEKYJPGSouRZ8goPcwqb46BJM1hM8ttfBeM3FnaUYl2/1UK7V8C9+67fwi7/5W6iPjKPfT5DHTC7Q/TpAPOgjGjBdQggSw5GtE/2YbKhWdYDlecgc1SgQREgZjzTIM7ThyOaMaoVkMAD6fbhpCo+pG7LuzhZevnAOX//Wt7Bw5y7m5vbh5Ic+goOPn8TE9JR4Vpk2TjI6H1PYaQqHqeFuB/2NDXQ21rF0dx6XTj+H+csXxbM5M7cfk/sPoDw2AbfZhFeroOzaCMII3/raN/CHn/4rXFtZg+24KDs+Q4wCXB2Xr8tCYFuoujbGqyXMToxgz2QLzdEGKq0mKs0xNMvjqARlZB4QSVeWC19arzNkTDl6AfzQhbWQIL24gfj0EpLLi4hWN9EZdLCWbWEZa+jaMcoT02g99jj8I4eAiVHUZ8cwfXwOo3OTcMo+enGC/mYHlSRHiy3neYKV9TVcf/YC7j79ErrPX4Gzuo4ywVSeYB09DFwfjUcOYPznjmHy/ePwvRRxz8Yzz57B3/zD32Gl3UXu+nA8RxQKLG7zLAcT9RN48ui/wtzcR+H6FWQpx7S7SLNQ8osu4TRLwsj6EgNcXRt5SxOuTGVajCMWyc5BKqVZcZdcibCSiU2jFOD1YehQAVzpIRWH67ZSQNPp0SpLs7RMibBTgOe9AVcFAAbmSmkWU678jO12uEoS0zQnC3CNkbRzeAa4EnrpeLd58IQOV4hnNRihf1MLhJh0JATiiH68DCRrCro4Bl6M7BefgQIQMdFIb7LgIaYVvRSjcw2UJ20BrkxWCnBlijRk0o3AtRjpNo8iZV47GhP9YGlpFhOuYwJcmSLk45mEa5xjUxyuCSDA1TS+y3PhZ5qAUBUNpQnXJFxdhZb0T7u8j7E0696E60MB11jXm8B16riPUsUAV6bUCVxTC20qBU6HCs/uAa6a1BSoWZRmHXZQbZJC8y5kPNm7gCsTpzKeXDh41QCgv4pyLwOYFbh6mHnMx+T9wNXVhnpRChjgyoMYjtxvA1ceioXS6ofJAy5mH6tIupJPWoCr5yDsp1i83sP8+QHCvgUv4CGWtnabLN72l+Q2++NhHUf/DXCdkYQrv1P4iungtRBFmnC9c6m3XZr1VgFXSd5qC51ZyCItzITrfQ7X7wm4Wg8uzXoY4CpvgwJXhUSE1KlJuDr3JFx7nQg3TcJ1az2B52by3cv7kUy/SGmWOcwTlYLCWKov6DV/W0qzmHCl1iB3cOtSD2ef20S/m4ClWdLObjNpra+x8KYUSoGHA64Zblx4+ITrsVMjmJgpy32jSLjyxFhLswqlAIs29cBJU947v4bAVQvW+D3iwMXVc22ce44qHi0a4z1XAaGumh4SGKXOAxOuQ+A6BK5vzf5p+CjDFRiuwLtjBYbA9d3xPgyfxXAFhivwKivwrgKubFKfy2HXFe5IOY1AmgwWG7mXcuRLmsqzCeOSGHfmL+LzX/xjfP2bf4E0G2B0ZAqBV0HO1haEkmqtVwOUPDY0uygxmerlSO0MnTjDVi9FeyPG5laItc0tdAcdcUiy4T7OHPQHuQDXKHbQi1MMkhiOpSPxgUtPYS7AlQB3vJrjfQd8HJgMsLoW4tp8G83xSfzqb/4OfuxjvwIrqKM3YII1hsv547SHNKRHz0Vu+TJ2ypF7ScY5Hiw/AFwfuesh5xikUA3FbYRThAv8wTmzcsQZN8QxFwUWQU6Wwc0zGeeOkgHu3L2NC2fO4MqLp7G6vIqR2b340Z/4cZx86ilUx0YRxwS2ERyOFcYJ0l4XYaeDbqeNlaW7uHL6edy6cFYSuJN79mL6wCOoTkzDHWnAq5QQeBaqSY6XvvsCfv8/fQrnb98Rulfmmls2fKaemYh0mHC1UXUdtEo+9ozXsWeyidGxETRHWig3x1GpjqFSqUkCMZTUoYUgUZjmlAMZTd54eQk3v3YF82duobeyBmvQA8ufvcBD5FhYi7rYSiIEI+NoHTwMf2oKVqOCsSN78MhHTmL2+BF45So2Ol2sr6yi5AAT402UaiVshB1cef5FXP+bL6P77csoL6UY6bsI4hhRECKbqSA4MYXaqSlMHhxHiRv765v49Oc/h5cuvCTXQu4424CZSWY7zdH053Di0G/i8OGfQ7kyrmPESR9pFgmIdF0XvudpkjEB7NiW0iy0sl2lWUq8JDtGUF8A12wn4VooBTShWSRcHSm42gGuWuxEphKv5kg26CTmAme7gOtOQk0ZjI5C7wBXwCZwHVVYIN7YIikTZgjXEgGuTB3yOi3GKfUwBbB4yFACfALXJovQzOgqn4OXIQ8tRMs50nUFe5LONY5UTbiqW1m224TBRlBL4ErnZmuujuqUDdSYWqNSIMHgdiyjn+JwFXEyIbUWsgm0NYkf2bRLjFR9t96YtSvhqmO1ohQgcJ2PsUngGkM+w9L4zsc0fV42k6y2JlzHjgWojLr6Hm+XZr1SKbADXFnSpZbJ3QlXhvAyAlfLANcTBK50uGppVgFcO9czLDDhKsBV08tMt0rCVUZ4mdxkwtXC9GEXlaYneopUXLsWsvuA67ajtnizTbmXJJd5ne8CrnHuYs9jASaPuOLBzhIdPXY8ewe4XonEI0vgquCEL0zL15iozWOWZnnY8ziBq5aYKXC1BbguXe8LcOVZk+c7cEwiU6GVEmFJtxaXcqIFULZfJFxLcMUvq8CVr5nA9db5HuYvdpGF/L5wRcdAjzOfvzbZ87OTScL10EMnXPU6fX3gapQC3xNwxSuVAja/A22TcO1gSZQC9L2Ya5aaEPk4GaXFwwDXboSbl4xSYD2Vwyfe3/ndzXXS1PP3B7jmmYPbl6kUaKPfjfW7lclF0XSYcXH1Hmw7XB8KuGaaTr14pod+VwHfwygFREWRcUTfAuIM11k2dq6Drjhcmfx+c8B1EHImZ5hwHQLXFDP7yjjxI6Oi+4j586DF683BoAtcOdPGjUtMPg8TrsMN4XAFhivwg7UCQ+D6g/V+Dl/NcAV+4Fbg9YArU2/8zUSpCQ7cE714Mw5XNqHL1lygCeFgrsoAUQpkUpqlG2T+Gf3r7Jjp1hzZUg4rJlnLsbW1hm8/+zT++jO/h+WVS5gYG8X42LgWjydduE4qI9olz4dLoCkbTgelwIVb4iYrlVKrTjdBuz3A6kYb651NRGkokIWbMhZlDQh+Brb4XDtxJGCh6tuoOEysZNiKgG5kcVodTx4o4+RcFVG3hxt31lBqjuHnf+l38OGf+hVY5Tq6YYSU0DZj0jaCLbONvozNc0xWUoyWB4v0oRD/cS6wiJZxE2tKkwS4MtElcFoTUmzPZoqG0Mmll5Qr7RDCpOh32li6cBnf+tzn8O3nnsXMocP4hd/4DZx46ikZ/89CQmCOs8eI+z3E/T7CThdrd+/i+ssv4dbFs4j6PbQmJjC9/xHUp2fhjjThVHwB2Y3cwqVz5/H7n/oUXrh8HUkK1DxPFAtFsojgjf8/gWvTdzHdKmNmuonJ8VGMjYyj1JhAUB9FqVYTqB7bqYDAIGWpiA+vURNgNv+Vi3jxr7+Jc1cuYTnvIAuAWj3AVKOBllcDejn6Gyy9YelZICPquWejvncG0+9/DGNHDsEt19BZ28Dy3XlsZn0MJqvIWlVN+d69i/zyNbgLPTSTEYz8/+y955Nl933m95wcbu7cPT05ATMIBMEsitJyRS2VVqF2Za1tubRe17q2yuUXfm3/EX6xlmtdtWUt16JKK0oUyaUgUqTAAIIBgZgAzExP7umezt03n3xcz/d3TncPMEgkACJcqECRCLfv/Z1w+3x+z/fzeOOojPkwpjWkEymyWg6z6mC8NQk9sfDk08/i6099G+3hAGliqHFFI5eUK/mbHmfw9HEcmvk8zpz5fYxNnJQH9TQZIklDgX6mYcqfAv04bk/ITGUrQWmDsrnCeyqgke0+KeKdGFGPYInAVSVc+f8l7MPLiO9D53s1oI+pkXCBUHJRsYRLR7SVI9kqxoklGKbAmaKn6vpTQFPICUBQKkoBwGwSuKrEoSooKkqjBLjGyuHKHyXAtYCuErFVDkzd1WBPm7AbSikgKVoBrrmM6CcErltqo0GsEvIZ1b1ILAVFkxdTqJLwlYRrApgpxubr8GYM6NVMrolAgCsdrqVSoABMhKOyHvcqBeS+lJL/FQ7Xoxa8WlEGJJ/JUMB1OUJnmVFhXsZ0kapFKIErX4fXoDtBh6sLf5wZdpZaKQDOe+jmQorOYiyldlIwpiLF8vm4oSLHkf9OcfflO00jTRx/VRZenXHgVm1EdG1SiiJKAU2VZp1ngjqDbhVguoij8rMlaS46kfq0jtmTVApYMn2Qyslxr1JAyqbkZC7UAcV7VKVZ/I6QXCz0ojSLG1bK4WoIDN1zuOoyqkqH69pV3g9VmZ4kmwuAK8qUkPdxOlxtzD3kwi4drlwVU0cYpFi7McTS5QDBELAdU8khimIqdZaXTtii50uAq/IBUyeglAIErgpo89iFoSbAdXkXuCrXdlkMxnNJlWZlmD7k4PjHajBdAmKqODS4rillVBee3sbq7QhlaZY4aqXMq0y4lglrBWF5/+bxMEyrcLjaMFwdAcvYDA2eo2OwE2PhfA8rN6mCUV5edV2WSoEccRRLUd6hk1UcfsSHxdKskElzgm8DvX6MKy/0lVKAbh6uPXfmCqWApMnFIVxK1FOkVFXE2HW4nv5QDS06XPshbi/0cfV8gM5GCsvOZPJDgel9SgGJz+9LuMpUSIrpQyYefKyKWstRZWT8viIQTXJsLAW4+sIAW2spTBZLclNHXqNIgXLiJAbqYy4e/kQVYwcMUWTwc9i2KSWUi1cHeOm5Dgb9WDZ9uC4CXNnMppxFoqmQtyr7U9ycUc6Q1lSpFLARUl0jblj+8xluXWHCtY/BGwCuVApMzHq7x1jKseJcXuPqi91dpcDLgWvpR70n4RrHcp3tKQVyUHeQ5jp8x4CWpbj2Uh8Xn3stpQDPdR3NcePdIRl6pwAAIABJREFUpxRIMgTDHPMnvbfE4Srfk+JwVRuM83S4PlqBV3sVh+ulLsIgEbfs6ztcLTlnef0ppcBrO1z5LcM7uPrOUm7ZV3O4RjwH6XDVdcSDt8PhqpQC+0dZXtvhWsODH6nKFy836UYO1/fdo+DoA41W4D29AiPg+p4+fKM3P1qB9/8KvCHgKtDh5wGuhvhXS4crgas8msvYO1tICFc0wGdpVg7UWGBSwpTC5JoA+UaO9G6KbJhjEIe4vfgS/u7v/x/88Jkvo1GrYH7uIFyXbtZtZGkf1YoH16lAoy/VcAVmUYNquQYqriGQMIsVdCUIbfeH2On1MAiHSLKY06yI4hyDYYbhIEd3kGInjhDoGTzHQp2j0mmCfgzsBHyY03D2YAUfP1ZFJe9icXkdqVvBZ3/jX+MTn/0jWLUmBslAkrmM1LA6R6VuSK4MSUUy5sUCJUndESBJHTshTpFsLIFEUQajoJPiV3yYl7FUAoE8g0F4Q/jEh12CP92E1h1g5cI5fO8bX8Pla9dx5rGP41d+9/cxdeK4/Iw0TRDGkegJ0kGAeKeLnaVlLF19CUvXr2DY3UG1UcPkwSOozx2E3WpBJ3C1dNShY/HadfzHv/orPHX+EqIoRc3m37NUAzNzOIYOxzTgE7haOqYbDmZmm5iZHMNkc1qAq1kfg1fxYdCtqOUw8hx2bkC3XRhjLeiai+6P7uDaf/4hLp+7iCWjg04zhzahYaxZwYxbRz1yYbRzaN2EBAVpyLn7BG6rCf/ANPRWHQlLuDp9dFY28NLOGn6kd7HqAHOWj0+2JnCy6sHbAdyOj9rRg2j98lHYxzwM0y0M29swIgNVbwzdIMFff/PL+OGLzyPXXeQ5C7GYlkvU2D0MInW4qKNRfRynT/4eDh35OBzXRRIHiONAUs0Gva8lNOXY/n7g2izKmASK8GGJwDVDtB0h6pMUKAgrSgEVNpWkmjxTEfxWDRhcI8JAnikSGWX5FRBv0eOqiqykNKtwuCp6WjowFegQDMiyK74/JpYL4GqwFIWYVvyqucDgcCtF0lWcmO5VcbgysS4AMVWuYkeHNW3CEeBalH4ZqexBMASerGlItooHvCI9ymtC9VKplKs4b9XLK+czi6esHK35GtxZAtdUnI3B3QRDOlyZ8CF5KUqzyhIYaWOSHHkBdQWsaXLvI1RuHTHh7yvNInDlBkdnOUJ3OZVNoz2lgIK/AkqZcDVQAFcH1XHC6SLhWoxfby0kaBO4xomk8HaJOOGQlD+pIrMyQawcrmXCVQFXr2Ih4qg2EgGueayhdzvH2vmoAK58iOd7UvP/XBOWJiVMuE4DsydNVBq2rAAL+Xjf2XW43kgkGVqWZknBmjobdgt5CHUVZGbxHhBlOuaoFDi2z+FKFYWjI80S3LkwwNpCKDqVEriqwKECkUy4CnA9YuPAQy6sCsutlCeVAD8MMqzdGODOZSoFSuBawoBCS1O+x+JY8HjJ57gPcJUZAl1DGBXAdaGPnMlZfmkIcFXHgteOAq50uFo4/rE6bFdTyVlNh+saUA7XHazeDneBa1maJQdXytiUdoK+c75mxuKiVwBXA0O6c3VN9DgCXM/1sHKrAK7Uf8g1rYAr1y8qgeupCg4/TOCqYLCt0Smto9+PcXkfcJWSOvl+EWquNjc02RJQCfJcOcZ5nJgyltKsx2potmz0BxFuX+nh6vkQ7Y0EtpXBsvkaZTFVsUXwtgJXBw9/orYLXAlaCVx5ji8uDPHSc+0CuKrvW9mQ4j2sKJDjx2ZGVAFXah2ofcgwNmnj0U+xNMsuSrPo2VaQTIDruTdWmiVKgblK4cQslAsxX6OHqy910WtzCoH6GUOpRl5LKfAqwPWVDteBcrjy3s97b1maxY0MTgC8S4FrXADXg1KaVfu5S7MUcFU+6HuAK0uzeF9+eWmWANd4d3qI14H6LlX3Sl6nk3M2zj5eR2OsBK5q4zsLMtx4jdIs/r7H8+zdAVz5e+fehkjpLN8rQtzvcDVw4kz1HuAqS1L8wwfnvPf/g9LoE45WYLQC7+oVGAHXd/XhGb250QqMVuDtB66aKs1aAdBRQGM/cJWEKx9wYgJXHTiYI6+xrKPIcfIXXj6AkFGu5YgWYwy2B1jfWcEL55/EE9/4D9hu38SJY6cwPTWDnfYG1tZvQ0OMsVYLrlsR6b9pWvLgbBgpdCNF1TEFBhqZjmGUYBiG6IURemGMYRTLeD5/WedzKP93pxugPUixESXoIodlWmhyNF5LOMWP7aGGJNVxZLqGjx2vY84fYHtnDak3hk999n/AI5/8XVi1OoIsQJIl4LijDqZa6TYlcOXIvQmdMT6R3JYAzEBOMCwQTT3yM9XGB2MmcEtXnjxvk54xGcFoKYlulkJLWaghUgYQfdlMRQ06WL1xAc8/9V1sLm8IdD3zq/8U/oE5xFqGIA6RBSHyXoBos4OdpTu4e/0lrC7ewKDXhev7aM3Oojk7B2dsDEbFg+c6qOoW1m7fxp//zZfw9z96Br1BhKbnic5BRi6J2XV6dA1xvtYsHVNNFwemG5ieamGyOQWvMQmr1oLj+5KKkxFQgmn+J4Frsw6z3oKxlmHw55ew8aVnsR6sYbORojuTI69r8vN83YKrOXAI2pkcph9XEr+GKjszU/TTEOkgxnCth+eWbuFvB3dwAxHO1sfxhx/+GB6bP4LsSg/hpR24h8Yx/t88BOtsC73BFqL1HVihAdutYLGzir/55ldx4dpNZIYPy3AUdNKYNcxg6RZafgO+0YCuzWH+wK/j5KnPoVZpIokGCrgaBkyCduFNOXS2uaf88LkoBbQmx/05xqyAK5MvOYHrToS4z0IXnk/3AlflECWsyWHUDOhNgk8F75TCsEj/bADJdmEzFG9DKS0oR4HV87qAVKESLM3iJoAGqwCubI3nGDGhpUAaSbgSuCqlwF5plpqz10iGqE1wddgzhkq4lsC4UApwEyZZJ3BVDleSW1Wa9XLgWioF1AOkpBWtHM0DNbhzOgw6XMndVxRwZbkJR9KpBFAPmmrXonRNSoN0OfrNoicdsFsaWkfNwuEqIUpJWRIAdsXhmsr4OTmupAUFHiteLcBVz+FN0eHqotIqgCsLzQzlZd68FqF9M1EuUQFoRTFX4b2VMruyn6rwWhO48o1XZw1MnXFQ8U1EUprFtaKuIkf3doa1c3EBXGUef7c0i8m+mIl4AtcZTYCrV6ehmqlangQEdQk2WZp1I6YJRT7HrsNV3qT6nEWgWqVEmbaPqFvRMHvWxdRxG7Z4UtXUAtOlSZZh6XxPEq5JAinS4o+UIjHx/BL28t9JMUulwFkPVoVAUSUged8MBzlWbwx2E66Oa+wre+M5odZf3UkL4SwBM4GrxYSri7nTPq0tyNNMJaZ1IAqA25dLh6sayeXPE9DK05+8lDC+AK4nBLjqiIuEK99HFmc4/3QbawJceY8vlAlyXjGFqYq8ZMugONc4lZBk3AywMXfUw4lHHRjufuDKhGuEKwVw5c8vE66qNEtBzjhSLesHT1Yk4WoLcKWymEljXXzlV17oYfVaKJ9BdoN43hbKGjnhS7uppJYzxCGB617ClcC10bLR64e4szDA1XMB2lt0uHKiQJ0XKuFa0CrxP5eReRZHvpUJ133ANc3k3sQkbwlcLz7XQdBPVLqVpzXvnbvvrTh3i1NETYeob8zWpEq4NiaYcFWqC4ebgEy4LhC4MuGqCvxeSymgSrM8df5QKUBv8z7g2u9wE0FNgRROh90ku3wdiM1F3WuCN5xwHQFX/t74zgBXfh+z5PEXAVx5nTF9niLL34xSQAHXIv9ffA/uObnvLc0aAdfRk+JoBUYr8O5egRFwfXcfn9G7G63AB34F3jHgugpoBK58GGfCVeJohVKgBK50uM6zdptgQCWx1PhgiiQEgmUNvRt9dDe2sbx6Gd976i/xw598DbW6j1MnT0jh0NWb17C6tgTHtlFv1OX/E055tiOeUc79alkAl0oA12U3PIZBim5/gH4YMJiHmHQzzVG1DTRrHPdPsNXtYKsXYzvMsSOT9zrqVo5xL4Oj6+gNgN4QqFUqOD3fxKlpHZ6TozrzAB765O9g7uTjyC0PUZrIw5yk4zT1J0ErE3emocPQTPHJ5ZJCKdKvhiHgLuagr5bCIqjhw3XK0V8DOWfvCWmyBBrTfcU8ORNnohmgwZEPkvSzyrR2inSwiZWF87j5zNPQBxGOP/4ZTD/+KaDVQpxGyIdDZL0Qw+0drC/ewMrVi9i+u4woymH6FVTpXB1vwR9rwW7U4VXq8CwP20vL+NpX/wpffvK7WGv30KxU4TuWPOjy2HOckw+WjmGg4hiYqjuYn2pidqKJ5vg4qs0JeNUWbBafOTZMulDpN6VywXagV3xYrQYcpwbj6TYG/9ez6J97CQM7xXDCx7AB9NFDqA2QOxrsWgXOeBPOZAOO78HitPkgQDbkwzIbiVN0NgJcuHkDP9i5hraV4pGTx/G5j/8SjvlzGD69hu3zi0DNQO0PjsH8+DT6CGF0Qrg8T8wcL64s4Il/fBpXbmwiM014riF9TCyFCdMYrmPh4PQJ1OxxxKGHsbGP4+SJ30KjMok46iFNAuimBdOwVfKR5wfBFFNY5AbNDBq1AlLBXkIaXSVcd1iapWCABFbKMJNcN0VpE8NcNQNWoSVQo4xqVF5KfNZ1pG3yz7LgRiXUVAGXQvXyhyRACRwU+OUDm93IYI8zAqq8jSXHBYHbVoK4q15THK7FDK9yuHKjBTLObU/rsMqEq/xoll4xJakhXQfibUKqovBLHMcqCSsOV3WjkM0GlcBlei0T32tz3oc9p8HwqWgwEK4mGCxHSAb8+wR/BHTKC6qoRkFIS6OJeFYVBHEL4Oo0FPTjcRAIlwLdpQgdqgok4aqSv0p9oMmSEb7zh3gzNiaoFGjpAmHlWFqaKAM2roVoX02hsZiKf03WutA6lCleua6Le2JReMWfUZkxMXnWgV/RZXQ85XEg1Ekz0RQIcOU9g2CR70teWsEfjofS0FKfNTB7ksoEEb3KBk1OF2eUYutaiM3rsaQkZQOgKM3ag5klcFWbKgL0o5SnAObOVjB53BUIxxF8uedbBqI4xfLFHtav0uFKf2WhYhBlioKRvOcjTTBz1MHcWYJDQ9ZbstQWEAhwDXDnUijFg45bnLMFZC3OVpW8LkAwoRXTblz3A6c8+dMkRKPeQYAr9TEZbl/uY3lhKPoJy2KidrdOTal96b5NM0wfMXHyow3YroEoUWiX7yONUlz4QQfri/uAK6PeMs7ODZLSb6qK4gRw7lMKzB3zcOIRG4anY0ClgKZGxoftCAvnu1i+GQksFduMAPoyVUqlAEeRNcyfqODIIxU4VR1JmMIkcLWYcM2wcK6DtWtMyQI53xfT47IHs6cjKfUgPBuiMJF7v+3pOHyqhgc+XEetaaJbANdr5wlcU4GJKgWqStlKIM8LYc9QwkK0txO4Evqacv+jUoAO16DP0iXeh5THVRy8xR8le+W9RBLfPD55+irAVZU33lroCPh+I0qBBx5tYmLW3wdcVUnbjUsdXLvUw6DLdVflT7sKl32/mb4R4PrKhGuhFBDIPEq4vr0JVwbE9V8QcFWbPz8TcFW/gssfbzbhOlIKfOAfHUcLMFqBd9UKjIDru+pwjN7MaAVGK/DyFXhDwPU1HK7CBJh2s1JoMynyloGMI59M6akYD/K+BqxqCrgybymgRzWWy38WwJUOV30eyOtq/EuYgwxhpUgCDd07wNalHUTtLlY3X8SXv/Z/4tqNc5ibP4yZ6QkMhl1cvX4V3W4Xrsf2aRs2na22gbrvoepa0LJImuENI4Zf8aEZHvq9DDvtDgbBEIluItOYUISMvM+Me/CqOtrDHrY6ATpBjnYA9IcZbCSYqWtoVVhQALT7MeLEwHjdxwPzNZw+dQzHHv0VzJ/9JNzmNKLMlJItyZpKCk5HbljSBsRf2AlcNcOienE3BcVkIB+U+TAe50wxsHArJY9CnhpIDQO6QwVBjjyI5EGOo6qMXJC7ELfSVSuyMQIPJoD4zwR9BDvL2Lr6U+wsXIXjTWD64U+hdvwkdNdCTq3AYIDe5iZWbl3FyrXL6G3siEjT9Ktwah4qdR/VsQbcVgterQXP8tFZXcU/fOMr+NITT+D2xg4a1RqqLqE3uRgTrvROqvIsAoTJuocD43XMjjfQnGihPjaBSrUFy2HC1RFvK6Gr+E1tG7rjwKhVYTdqsLomoq/cRuf/+zGyu1twmi1oUx766GKzt4qdsI3AzqHNtOA+chT+wyfEOYt2B/ntJSTLG4h6Gbb6CW4vL2N9+xZq4xZOP3QKxw8cQ23VQPfpNWze3sDQt+B9fg7OL40hcjNYYQon1xFlwDNXl/H9Hz2Lpbt3kBopPJfHTEMQMpE0RMW3cXTuLBreDMLQQaP+IZw4+nk0atNIoiGSZFgkXB0FhiSZp0FPCuDaSsThKslJulNZqsY4YFAkXAe8CAlcFfBiCdKeJ1L5Q42KBbOVCSDWWErE80c2PjJoGybiNpORqkBGPXzx5/BcYsKtGDfmOcbrVoiTcsA5jRz2hI7clKtdpWz5InGOaDtF3ElUIpXndpGGJGBUwFUX4GpNEbiq819+kpEhs+hE1ZBsKKWAjGLSNbmrEuDPKn4aw31F4VUJXAmiGgd8OHOATvVcbCJa2wOuTLfSryvaDhmhJuRUn59/lNPGhEb8mV5TQ/MYXbMqXc6LiyAjS3N0BLgyAapK7PZSuAp4E7jy+vRnCodrk8C1KB+zNCnw27geoL2QQo9UIRTDzbz3Ka8eV1S9N4HoPA68lAnLNA3+lIWpszbYM5eGKu0sOoAsRXcpxOr5WN4nIaMAV0X35BjEaQ4OF9RmTMydtuDXSWpVep4HmMqV7QK4MsG5H7hKWLZwfQqWL0A4r3MmY6lNnHuwiqljLmxXAWDRXJTAlQlXglxaT+xCk8EPVnw3JKHM8WL2uI3ZMxXYvilglNtPhN3DYY6V6yGWLhO45nBcfm2oNLQSMOxmgouxYEUBkzgTd+6Bkz4OMOEqqUUFQAm+4pDAtYelK0NJQ9uWSpQX9lXZWOBHoRZh+rCJ0x9piqaGaWG+iADXOMGFp5hwDeQ85zkhQI2vI+1J5ah9cTx2x9kJ3M0i4UqHq4ZhyLU14Dv6awBX5RGR7wkBruZuwtWtELhy3TSYohTIcO1cRxKuXHtpVmTyvQxYyolW+FLF16sSrvQDWwVwPf3hOuoCXCMsXqHDdYDetkpvsutRplIynrsKKPP6VJogde3w+zJOEkwfsn5uh2ttzMEjVArMGUg44ZER+vLmpuPWNTpcuxh2Eynz4n1BTov7JFw5I8CNSSoFuMHZmjDw6CfGUJtSSgHe8xzRJeQKuJ7vSWkWX/CNlGZJsJmBYm6oxKkA1+uXe+h3mcQsSw/V/ad0NatX359wjZBqGY6cbODsR5qo1JTDlXdpz97vcGXCNZHfM8TV+a5SCoTqfOT3UgH9eA8mOFRKgQxKKVB/U0oBdX9UieP9/52v/QqH66soBa5f6iIYxnK9yu9jL1cKIMfErIWHHq+jOe6IAoRfFvSPv1bCVb63pIOxeH+8Lt6ow7WfYel6hEs/bWPQieG5FnRb/Q4tX9U/E3BVm0j7z7RXd7iWCddK4XAtztGRUmD0QDlagdEKvEtWYARc3yUHYvQ2RiswWoH7r8DrAlc+h/IZ5lVKs94QcO3pwBoTruqRlb8oMl2nHr4UkODYpZRmzedAXT0fKMzDZmgmXE1s34iwdmEVRphhY+cK/uzP/3dstVcwf+gELNvC2sZdrK+vSkKQbe9M0lmmjornoF7x0PQ9mHqKYNiFjhDVqgvd8tDtJthptxFEMXLLQaY7AoGrJjDVcFCp2wgJL3oR+sMYvSjFTjcCohQTVRsTLReGRcfrEJ1eCCs3cHxuEr/0mV/Fw//k99CYO4FcsxEnGhJ5qldwgSVZmqGSOALYdA0JeQchqm6o4F2WwObv9EXDcZSppmybo6dJglxLoDtMBBvSAs6xz1QzkUsJF2NLTGKxjCeSMihhSnGOfBgiHOygv72E9q0b6N/dhFsdw9jJB1GdPwDDtRD1e+jeXcba4m2sLy0haA+g6yZMz4PhO3AqDrxGFU69Br9WQ8X2MdzewpPf/Rb+4qtfw827G2jUqqi5DgyhM2rET8q+NIhHd6LqYrZVx/R4DWPjY2iOjcOvEWDUBLhaLMqyTFiWJWUyum1BdzxYhK5+FdndBO0vXUbyXxdQTw3U5huAm6C7voH15VVsDrfRrxrAw0dg/NqjyB88hDQKkV69gfjmXUm4DtIc/aADS+vh4JSH+bFx1HcM4Pk2tl/awAq1A5MTcP7ZLPwPuzD8BEacIk9tbHTr+PFPY1y8/C20+88i1wMZCdZyE8MoxzAawnUMHJ4+gVblIPK0iXr9URw98k/QaswijUPE8RAaHX6MIBaP2nwYMxLxKSBtJdAbhEQEpQQYRI0GNKZId0JJuNJTXCY/S5ZQJvx0KgUIXJtsJCfoVBCPvlVpTV83kbRTJAIty5gsSYtqzNNJZvnPidxRjdPTgcgHNpfAdVyXQjJhVkx18s3z8thKkPCaJ7vj+H4xsiwJV5Hi6ZK4s6a0AriqkXAYKTJ6JWMNyRods4TIChiWwFWpapW3Vj6H6CoUSJHCOFtD/YAPdxYwqiz60hGtpRgsh0iHSs9A4FoCYvl09M8WkR9+Dtke4ofSAb+pi1KAwFU8oxkLspi4VA7XzmKkgCuTs6I9UPBYgCs3GrQc3rSNsZMO/BYVF6oAjeBPgOuNEJ0rCbSfAbh6BXCtVIGM8CUzJQ1NdUl3KRDgKh0sBXCVwyhUMpMRdgVcLcyeInAVCq9UJSVwvRpi80aEOOK6qfVQn+tVgGuWIokTSdrOni2Aq5QNpVJWxHIgqg+WWZp1LZL3xhH/UiMqPBgQKCPA9YSF2QdrsH1Lji3vjAq4Zli9HotS4JXAtXAvFgVVSi+gfOFxnCrgesqXPwlceZzVubUHXO8sELjmsKkD4OZY8b6kEIpeyJTA0MDpjzRguixsEn8HbDpq4wQXf6CUAtxBK5UCu8C15K37vpalsInKBFMB1+OP2DC9PeDq2TqCToyrF7pYuh4q+LybcC2Ba444pFLAEOB65BEfTgFcea4TuA4GGa6/QOAaiJf1/sBV3QeokOD5GxGgR7kCrqdrOP1YDfWmhU4/wp2XAVfH5vEj+KfyRkYvintJcXXdF7jacr6UY+DcONxYCt9QadbrAtdnuxj2Etgm1ULFHXYfcJXzjcyZwDXPJb2caila4wYe/eQYapMvB67ArYX2GwSuNlTC1VX3zZxO4P3AtY9BV5WJqRKjEXB9+4ArMH/cV6VZbyVw5SXEaYDXUAr83MD1WoRLL9wPuCrFxZtPuP4cwJU7aUVxHc/WkcN19HQ5WoHRCvyiV2AEXH/RR2D080crMFqB11yBtx+4AnnfANaYcOUTh0rgqaTVfYDrgRxocPeelFd59fgkHA10rC7sYOPCGqxEx/LqOfzZF/8PhHEfBw6dxCAMsbJ+F1EUCLhkOo8lSY5touJ7qHkOar4D02BL9RBGHqLm2ch1Wx4aO70e+Sly00YK+iSBhm2g5ZuwPBOZbkjzdBiEGIQD9IcslsrgWzbGxzxJhgXREO1Oj601OHrgEH71N/4lTn32D+BUW0iHgSqz0i1JtWoCVVUqkUk0ghtCgUQbQk9jOAmBsSUAlpIBDtZnsBDwwcyy4WoptO4WopVbGHR24M3MwJmZlX8mJnSFKRCPvld6XEXAyDIdcVwCGKaIoyGGQRe99TV0r17B4O4ynMYkxs48Cn9+ToqmenfvoL26gfZ2H0G7jyyKJQFrVF1YXM+KA9OzUKlWUHddxIM+vvejH+ALf/MVXL+9grFaBTXPLRKuijIwDUK4UnUMjFUcTDYqmBqrYaLVQnNsDJV6E7ZHL6IH23Fg25Y4czl2zz8N04HleTCrPnLTQXhjiPTvl+A/vw5fp/LAQNYPMLy7LfqJXthFt6ahd7KF8NQ04kYFURBh0O8jCoaSGK5ULIwfqGN2soZmJ4b+/DaGz6zg7voOlrlyD8zC/2cH4B7VUPFCWKmB7qCBS4vTeOonK1hb/zto2k8BLUCuVZDBRJTm6A17oBP08PQRzI4fgpZPoFJ5GPMHPoOx1jyymL7goUB407Cg74knd4Fr1kqhE5bSuUZIJ6CRsskcceFw5c/YA65FwqdIyxK46r4Fu5kjtzJJV+4Hrtm6IcBVJTyLp34m3ArgytdWTTpMvPIBT8FCgsWXA1ceXwGuHFXfTBGzuIxJHIIh1WolkFftpWgKuE4CVsMQ165BsMuEq51LCRWBKx2uUshUAlddpWVlJVhWUmgPpAyHEJBaDTvH2IEK3DkDWpWbDEC8mmFwN5LWZwLg/cBVQReVrlS3HAV/JIjIdGrLQOuoBaum/jp/PoEr0/3tpRCdOwSuTK6rdeEJLhIFRW2haSl8Aa4uPAGuTLgq3+secKVSQKkKUoLNwrxM+PlqCVeeN+6kKQlXAa4RN1i4kVMC1yFWzye7wLX09qqFUsCVm0D1GRPTp214dba7qyTtWwZcj6qEqwDXYt0EuL7Yx/rVAgYXjtPSosB1jwvgOnfKwsyDVbkPC2TUmHDVEQwyrBTANQxyuJJwVY5UpRHYS3qXwLVMg90fuCpdxW7CdYFle6rkSJrtS1ct1yZT920C15MfqQtwjaWYh55PlQy+8IPtXYeraRH2FZMdTH8W6bDyUpDz7z7AlUqBgGoFnZMaOsJ2jKsXu1i6Fkhx173AVekK3jhwZbqe8bz7JVyLjRdJuOdSxEXgbvsGDp2q4IEPN1BvmGj3IywRuF4YorvFtQIcXrtSLsbNiRK4lgoFlbZ8ZcL1rQauTKIbKuH6bA9BLxbgyiSq3H/eBHCtF8CV9146XHkivFXA9dplKgXbKB+lAAAgAElEQVRUwvU9D1zplNZyzB0xcOrRGupMgErBXC7e9jxLsHCxhyvnQ7m2zXc84ToCrrcWqJpQ5aU/c8J1BFxHT5WjFRitwLtsBUbA9V12QEZvZ7QCoxW4dwXeTuCqfH5APiiAa7sArqIUIC5RLsF7E65AXlMjiEx3MunJ7El3J8Ddl9YxvNmHEeY499I38ZUn/j3yPMLYzBHsDAbY2l6XpBtfM8sieTD3PQfVig/f1uFKioqwJIarZ3A5vp9TFxBhEITy31n0EsYZKo6N2WYFDc+QUf4o12Ax3Un/adpHmg4RBgnSRBeHbLPpq0RZtysPGEePnMAv//N/g8Of/C0Y/Dm9NjIKCE0HsOiFtdR4PQF0miJlyRIDXXEXeX8Hdj9SY9lajpgrRUhr+sgdB65vw8oCdG5ewfNPfgcXXryG4488gs/83m+ifnBe/HRslSYAYhLSJJqSSehU/hRfIVOuSYogDNFvb6N/8zLWzz2L7lYfYyc/hMkHH5JY7WB7E8FgiCDIMNjqYLizJeDLGavDrldgOCTCOSqehYbvIg5D/ODZn+D//au/xdWbyxivV9HwXFEIKKkfIZkubdG+rWHMszFe9zDRrGKy1USr2YJfb8GpVGF7FXieD9t1JOWqc80M5Tpl+lV3bcC1oeke9MUY2pNLyJ9dhtYLpHCLKgZtmCJd3UZ3awmb2iZ6noakWkdc8dGzNBlr9TQdrYkGxo9Noz5ehb0dIHl+G9uXt3E72MGymcD8pWk0PjcLZzJHxYhhp1XcXp3Ck89peObCk9DyH6PmbwjPijNXINYwSdHt9oDUwqlDJzA/OwfkVTj2w5iZ+lW06oeg0RmYDKUwSICrDODyHN5LuN4LXFm4pNYQYY6EwHWgQKlKa+aFUkC9jrhOJeFqS8FVCVz5zxMwEj5kawVwJeQTRqUKeEqlwCuAa5GQZVL59YGr2jDRDNXgrjqqFHDVmPyzmXAlcNVh6ky48oNnyC0W5emI13Ik27w2chmjFAzEdHiR8+UylIVNUszFJug0gWEmaM1XC+CqyfkerqYYLnO9CDp1ScGqYjHej0RGIO5UWcmyyKhg0JUxA80jNqwawaH6iwTEvKQ7S7EAVzbTM70pwJWbCnyPAhyYvs3gzzhonXThN/nXFbghXGWyePNmhDYTriFH7vcBV0kUvxK4SkCYUwG6Bm/SxOQZCxXC4Igj0a8DXOUWqVZNRqgB1GcMTJ9yBLiqfin12iz32S4TrnzQLkqzXjXhKjAxRRYncg1QKTB9zIXpqnF+Aa6WIWnJ5Zf6WCXUpFeZo8/7RlzT3EAScO1SzJ2yMf2gB8tnHJj7DtRrAOEwx+o1Ar8QBK62QxhLpQBxnwKupVRAcfNCKcAkqigF6HB99YTr0kIgCVcmErlxpXLUDMmqTQcCZCoFFHA1EXHHTtNFKcCyr4tP7WDlFhOuOkxLExjPw17CVgXu976PBbim9NMWSoFHHBi7CVddAddujGsFcKV/9ZUJVyoFUhj66yVc20XC9dWAq9pk4a2AW33UFCiHqwKupx+royEJ11iA68KFwS5wpVJANlZ3gatEquVP9Z3/zgLXSwJcWeilksaS1L8PcOU1KXtJL0u47geurkOITKXAW5hw7anm+vcFcEWOuaOvD1x/MUqBEXAdAdfRE+BoBUYr8H5cgRFwfT8e1dFnGq3A+2gFXg24yggvR2NfRykgQanC4aq/zOFaAldIwhVAUZolD/ICNRTkIJBgmg0VDdoBDWlDJWT4oGdohkCBtaVNbF1tw96yEe1s45vf/0/44bNfET9ppTGNThihO+ggT2NJUmRZLK3EVZ/t3Q5cAhamdTSWh2TwTB2OzqITiCIgzsQQgPaA2oAArUoFJ+en0PRM7PR66AQRXMdBi6/nJNC1PoZBH71BCsv2UK/Rg5Cj3+uJNfXQkRP41O/+Wxz8+G/KGH7a3ULGqmjdQW470ExHIKiZccyfbfaExBqyYYCkv41k2EE+7CHtE3YmCEU7YIIBGz2Osba+ih8+/yy+9v2ncWnxLo4fPox/88d/hM//i99GdXoCWZggGyaSdpNErWXK2CL1AlwfHoE8zpCGCcJ+F4PVW1h65mksXVxAbewI5s48BqNeRZhEAvD48Nzb2MT28h1JH/vT46hNjsPyLOQE2BYTqyaiIMT3n3sOf/alr+H6rWVMtghcHQEWqmqewEQ9XHqWjqZrolVzMNGoYrrVwFijBa9eh1OpwK3W4Po1uK4ryggBrroNy2Di1ZbPxB9sUHEAG/n1PsInFpB+/wasYQpvugV3rAVzGCO5vYjByk30wg5i3URimaAakXDKMSqojDXhzFRhVixoQY7oTozVtR5uJG2sN2PUf2sK45+egVehsSBDNKjjRxdq+Pp3z2Nl+wmMNdZQr7mw4GIYGRgkMbpBgE53CM+s4syJ05idqiNJTPjOxzE3/XlUvWkZY+X6EWSpRmV17u9XCmR0uDaL67FIuMrJE+aI2xHSASEXX6m4nvgyCpfseXOrBswW2Ji2qxQQjqcTuGqId+hWLoBr0XhelmYp/1+ZcFUAkH8ypXwPcFX7JyqVzs2CrRRpWzwDApQJU1UDvVAXaAmksd6c1mHXqVRQ7meYBK4Z8lBHvAGkWwRdmYBIWSPxSnK6nfcQjj2Tn6iUmHJHMsGaoTnLhKsGvaESruFKguFyimRIPQPBXwmpy+aQQnVY3JdU6lCtkd/S0Dzq7CZc+SE4RsqUYWc5RndJlUoR6IivlilcnueyoZQKcKVSoHXSEx+sIfBPqRYSLcfmzRjtK/E+4CoR4MLRtw+4yodXMkhqWOjLJnCdOGuiVlVt9CzT0wy9UAoMsXJBJegJd3fLUfjvawrwsT+IwHVmF7gWaU6uqwDXCJvXI5XglCb1wsErlzPvDTz/Coer+DEJXGMBrrNnqpg+6sLaTbhy78hUwPXiQKAfE/kc9RbPsxwK9f3AYiUkKWaO25h+wIVTtdSx5aaZqSEc5KIkWLoSIWRplsNzQKVHBe2VtLWspSpTvfwcZi4O17lTFVEKqGkKtT7UE9y+0sWdq4EqzTI1OTfVIVOlZDzuAlyPWAJcdYcJV/Ua4nBNElx8qo2VW4EcJ24AqfXfD1yLy6r4fULKb/g+jNLh6iiHa6QUFQJcOwmuX+jhzvVAlSAWSoGifnKfw9XA/PEKjj56r1LAolKgn+HqOQLXUCkF2PDHDZFdRF04P8Xrw3OXaeMEUQhYnobDp6t44EN1NMYKpcDCEFfP9dHZymBz/40OHLl21MZNqRQo3Zo8MEzL3utwfXnCNcfGUoCFn/axs5aK65nXf5G7VZMaaYYwBu6vFNhLuL4SuO4Gxnd/k1NKASaEqYrIkGoJWuOmKAUak7Z4UplwVcC1KM16Qw7Xe5UC3FTdrxS4wYRrT7Yh3yBwjWWj7LA4XOuo1CDvjetsOwb0LMW1l/q4+NyrOFy5IZXRDa2jOW7ggUdrmDniy2emEoPXIIHynesDXHq+K8V0nEKQ39Xke0Vd6zzPed3LhnlRtJbGSrsxd0TH6UdrqN2TcOW6pVi42MeV8wGSMBOn8f0drnnhcK29KYfrbmr853C4XrvURfiaDtcMk7M2zj7eQHPcVg5XTZMN5CRIcfNSDy++0EEYMnFvySYLf8fmyvH8Eodr8U39hh2ugwxLVArc1+H68ysFyjK713S4PljDgx+lw5U+XFWAV/4xUgq8jx4IRx9ltALv0RUYAdf36IEbve3RCnxQVuCdAa50uGoA4QvHPQlcRSlQtErvAlcdmMuQ1iTGJDCK8CYIh7i7uInwTo5Kx8fdm+fxtX/4U1y6/hzCJIHpVSUFGsSBODH5a60M1RsaPMeC71nwbVN+KWYtM4uzPJNN8gaCOGX3EDTTRJAAmzs99PoBppt1nD06h5qjY2V9C2vtHtyKi/mpSUw3PbhWD0G4hW4/QJxa8KwatMxAOOwjySNMHTiIj/72v8XxT/8OdNNG1t2GlvFhyUJmOQBH4+n+4nw/HavSiK5LejemtiDtQgs7MHsDhINAlAlZr49sZQMvvnAR33jhBXz71m3cbPcRpRpa1Ro+9ehZ/NHvfQ6/9vl/irEDM8jF66qKOjQ2DmV0C0ZISZ/yVNKVeUQw28dgawW3f/osFn/8PJzMwfTxs3Dn5pF6nqRIScx6a2vYWLyBKA3hT01gfG4ObtUDsgBmHsHV6VUc4nvPPo///JUncHPxLibHamj6rozkygORADk1ousaOmqOhgY9uHUfs60GxhtNePUa7GoFXrUGr9KA61VgOapAS9ctlTTm+tkWctuSxDD/O0fls4VtJF96Edl3rotL156fhjPXhBUMoV25g2h1E0PHQNJy5AEz20lgah6cyTE6JGR9km6E3k6EpeEObutdJA9XMfEb8xg/PQ6XzfT9BDcXU3z1W3dwYeGHcKrXMTamw3MaQOqhN0zRHgToDAIZxa1Xqjh+aB6Nio08rWFm6jdx5ODvQNc9aatXwcxC8FckD+9JuDYTaK0CmKVl+lRHXiRckyHX1SxgBJUdpQl2D7jqVQNWUwFX9Q+wsE2BzHxdV8DVKBqiCk+s2m1RRUfqwDERq3QCHKlmorQErqwA57On4DK+fJyLezVlql11/qg0adnHUwBXttOb4nBlMVrhcDVz5CZ3QHSk60C8rVKLGmGxpONVORcTaQLJlCxVUqX8m7ynmWaGxiwTrjm0OgvICFxTDO+mkggWZ6itXmM3ZViUeQvELcAY04xcA78FlXAVx2mxcSBKAaB3N0ZnMRHliHJ1qoQrIZmAVRbVaRkq0xZapzx4LQ06X0PUyzoSvQCul2Nosc4OvZeVZilAXaxuMRKdS8KVH96bMjH5kIVqBfcFrqvnmaDfA64FL5W8pgBXJlxnTUyfVEoBIgGp6CqB60KkHK4yMl+0v+ymM0vgqvyliqVnknDlPz5Hh+s9SoE94Hr34hAr1/i6mRwvaZAv2DdhbRxqUvA3fczC9BkPNl3MyqwhCddokGP1eoSlywVwdVVRY1matfcdXtx7Cl8BfYcq4XovcOU9iWdpGKS4vdDD8pUAaaiAUwlcCUzE4UrgmqeYOWzh+OM1GJ6BJFIuTtfVxWF78QdlwlUDlQI8N/a7D9WlrlLpClCqwiZ+F80d9XHi0aI0i5oJqgqs/cA1LIArS/EUsBNQXSgFOBkyf8LH0Ucr9zhc9wNXwmo6v3ntCnBVUl71h0RxuVFSKgXuB1xtdAYh7lwJcPVcD52tVJQCFoulZANRXY8KuO6VGb054NrDzlr2cwPXYakUkITrzwZcpTSrKFh746VZbwNw1TMcPrEHXIMCuLIo7L0BXIdFadb7CbjqSILkfQNc+fso7+P8LqUW5MQIuH5QHglHn3O0Au/JFRgB1/fkYRu96dEKfHBW4B0DrqsaIA5XOhqVUmC31ZqJEsIDX4c+lyOtx/KAybIelkL1gi627g6Qr3jQV3Ocf/bv8I3v/t9YXL2NHoGhYcAgxJQQZSwpVkklsWmWYM8xUfVs8bnmSYQkDmBpuYzaBzHToxkMy0KcadjphFIQMjfRwplDU7CRYHFlDXfbPTgVF4cPHMDBiUn4Vogk3cRg2Ee/n8CAD9twEUeEbAEqrQk8/hv/Gqc/+wcwLBtpd0fatQlaU8MB4x18wGXClTO1MZOnKWBzTDjJJCGpJSGsOEaaR0iiHpK1NSw9ex5/+ZUn8MXzF3ErjqEZHhqNGTTqTTQqPk4cnMXnf+Xj+NznPoMDJw9Cc+g9JLxiUVaGMEmR6Bx9zRhegpbEyIMehtsbWL60gMWf/ATJxibGZw+hcfQBWBOTgOdJyrW7sYHt5duI0gjexBhas7Pwq1VkaQAjiWDlGQaDAf7xxz/BX3z9CdxaXsNks4ZmxWX3k4Jx/D8m/wA4uoaKDTR8C2N1HzOtGsabTVSrNThVHz6Ba7UB16/Ccj2YJtUEVAoYMIsSLcaYNRIqy4LuGtLpg4vbiL/wApKnFsT56hw8gErdh3V3B8lGB2HDRTLbVLBprSveTGtqAlqzgmBrB4PlVWx017GYbmJ70kb1N49g4qNH0Gi0YGUa1te28M0fvICnn30eebaD8QkNrm8izS1EgYZuL0F7EGPANnQtR8UHmjULru6h4T+ER878jzh06JcLL2IkMIdAUgraXwW46ky4MiGnYqnihc3DDEk7RjokBFLAVTJ4Kii7l3BlkqhqCnDlqD5Ls/gabxq4ctRffoSuCp/2JVwVcOX7UECdqb5YEq6pAEJJfRbJo3K8GByJtrj2GkwqBXgdc3SbsNVk8ZaOZF29jmQWBbjuJap4LsnYvvBj/j01Bs1LyjBSNOeq8OZIEzXosYaACde7CQRQE4zaBKJ7LfHChiTJpZKOagJdwSKVcKVSoKCyTNgWwLV7N0Z3MVZKAUm4vhK46oS20xaap1iaxXubctiKwxUErhHaC1QKMMlH4Fo6XNX7eAVwVbeNArhamDxrolq9P3BdOc+kuyrNEhUF063Fa0qaD0Bt1sTMSRt+TdW4SyaL9+koxRYTrgJcC8VvUYCnQHXhupUEdAFcifE5gp4p4MqE657DdT9wDUQJwBF408qkTI/XC49IolGLolyoBK4zZ33YFZUoplKA60ylwFoBXKk8cQS4qs9WDK+rnHe5YfBy4HrKx9zJfQnXYkugBK5UCkjClecJ08wMFu8HrqVS4KN1Aa70UgoY5YZOHONCUZrFALsAVzkvXp5w3QOuTE7GkkR+mVIg4tIWDtfXSLgqnYYa/6dS4I0BVw2gWqNIuBZDCLtRb02nlkRpCuh+VKVZZcL1XuDa3mIxFdO86gYkwFXuSu9T4Hquh0Ff3S94bHk/LK/rOOF1lWJ89p0DrixnZJr+3Z9wHQFX+U1IAsJMaSuX9pnH6jj5EN31BiJpOeR1rMsG4VufcC2+p5Rgo9isLb9r1H1uBFw/OM+Bo086WoH3+gqMgOt7/QiO3v9oBd7nK/DOAVcdOdNuIuGjy64ErpkkLVMqBXwNOJAjb3BkX4eeGUgQYxh30d9Mkd+tYXitg+995z/iuz/6T1jd3sSAo8ssYmKjvZQrsYiHo40spGJBkyHJIM825a9xnD6KA+h5ClPPESUJelFYNLBbiGNVXnRoegzHZ+vIwj7urG1jfRDBcG1Mj0/gwNgMGi5H9DsYDNtSlGXkFqpeTcbmhsEQltPAw5/9Qzz4638Iw7aR9NsCf3Xbk3QvKRHZB7lKTuAq5UkprDiBlqSIEqZP+ayaIDcC6EkbwfVbOP/9H+MLT3wLX1m4js00h+tVMTt5CDMTB+BWx2B4VYw1a/jwA4fw2Y88iFOnDsCv2NDiFFnCgiEHmWlK+RFhEqEugi7CThubi3dx87mfYO3SOfi1Og48+Cjqc4fANhpO9w7aXfR3tsDiaX+ihfrENBzXQ5qE0NIQLnR0Ox088Z0n8V+eeAJ31rYw1qiiVSRc+RDOBwhNU3CQz+WenaPuWhhreJhuVjHRqKNWo0rAh1+rwidwrTbE52paJXA1YTGhrJuia5Akr6lDcwwYrgk91ZA9u43gCy8gf+YGPM2Gb7swE6bCUsQ1H+lYVcBkttOXsVqt3oThVxFub2Jj4yqWoju462kwPnEME792Eo35cXh5E0lAZ+t5fPXbX8dOj47amiRYUyPFIAgw6MUYDFIMODJLpG8SBA6gpyEq5hQePPqH+MRH/yfUx+YwHPYQh0OlWOB8pYDUAq7td7gy4dooEooyoquAKxvp013gSvSo/l35XJKeKxKuFmBWTZiN/cDVUCVZb0YpsC/hSui6H7jmli4/U5KofBsErtsEwgq2SAqvKM3i/xaASuDqFAnXOr2+3ITQkPGiKBKuyZqGZEfylgALv/TyAVGlW8uUK9kO068kcgKujRzNWR/+HKDVuLGgI5CEa4RkqByuAlyL1K38hDKFJ5dnARJFO5zDa+loHbFgs9BP/I/c0DFEOdC7G6GzSKUAk5osveKFrYrNlFJAJVxZmtXi2H5THWfp6GK7tQDXEDsErtHLS7NUwVlZmqVKzdTYPB3NvI75uhNnDFSrBKTUZOwpBTpLQ6ycV97mXeBaqB/45pM0BafK69MWZk468OuWPH1z6JgQ+x7gyvuRnKZ7SgHiQo4WE8uVG2g6y7jiRJL3c2cr4nC9H3BdvjjEKkuzEpVwVQ5LBVwJfGMC1yTDzFETsw9VYFWYKKZmRrlvYzpcb0RYuhQhGKZwPALXcrOhXKfyC7zwiGYciS0SrvcDrjkk4XqLCderITKO0XOUnTBYHJ+8sDgmnCNLEkwdMXH6ow0pzaKehtcygSM//4Wn21gXh6tyh5ZQTkaxy2MguyPq/OZf5+tSuTB7xMOJ0uEqSgENrm28plJAvL5Z/jMBV0m4yvsoIsbl7kMBXOkEF0+ufz/gqpQC7a1UgCtdupm4yUmXDYHoPNl/NqXAKOEq22PcYEtzBHEs9+39CddhRN89dQe/eODK83j2dZUCHxDg6liy0fJuVArI9xSnRUbA9X3+hDf6eKMV+GCswAi4fjCO8+hTjlbgPbsCr1eaJcXlqQq1lQG13Q8rQRbls9OsFPd3uGpAX0e+CqCtSnwIHNmAXTpcOYtMh2vua9DmCFxT9YCbKSgUZUMMdxIktzy0L27hH7/97/HU83+BrW4bYW6J35SPsHwwdh1bFAJEtSypqnguPMcR0MpCFT68JEyPZrGA2VTLsDPoYzAYwtRMOHZdANqR2TEcGHcQDztYb4fo5ZYkaR3TQMuvY7LRgGvl6A+20O7sCINosujJshBGCdLcxsmPfQ5nPv/fwvLriIcDATBMuwozY60LE7h0A0pajSVXpCUBiQCyxBB/YhaynGsDydYSugvX8eLzL+LJcwv49uIiruy0JTE7O3EQ83PHUZ86ArM6Qe0hbAQ4UAMOj5k4NFnFiaOHcOTYSTRaM4Bhq7IcjovFAfKgg6jXR2djGzfOP4+LP3oSaTjEsQcfxsyhY4DrIYAhn4spLLfuoz49JTDUMAxJ9BJg+5aJrbUNfOnrX8bffvMfsbLVQatZQZOlWTJNS++nWbgSVTm2Z+WouRZadR/T9QrGGxU0Gg14BK7VKiq1ErjWYVmeJJHpRbN1pYRgkosey5ywjikjx1R/wkHy0hDhX1yC+d2XYHVWoKEnD66Z4SK1PeSGKSVDMUvGmDrWCLq3sJmtYsVOEDx+DO6nT8A/1kCDxzb2sbY+xJe+9QTOXfkhXDNHszYG0/ARxn30wi6igKO3GuJcR0r8o6uSNZ7fBxofxqc/8r/h9AOfkRRnGPaQJky4WtA1q0hVFtU8HJ0uyo9yAtcmR411uSaEDRJ0BTmSdlIkXJXDlWCOaWRVfMXSulTGr826BbPO0qwy4cr0eCbXF5UChJq5ANUilVaUZgkAEyemSjcKxyVwFIerBqeRwR43IMBVkpNMoOZgepVKgZjXvEy+F/5VgsyifkhPdRiODnMyh11X54bcY6g2YGlWxNIsDelOAWyoQ2ApkqSkxXqo+B8hrVAJlXYlVCfAq876cGd1mDWVJpWE63IsCVedY+K2criWY9RUnSg4pJKa/Cz8TPwffstA66gFu6lKc0i1JeGaaejR4boYIQ1TSewSuGpyPnLTiOtN6J7BnbYwRqgpwJUgtki40uF6I1SlWZEuxyvlGhT4aw+4lhFcRm9z3iZEXeBNm5g+48CtQlLPvHfkVF9kCTpLAVbO0SvChCs/WjHmTbULwWhKHpgXwNUS4CqbMbxTM3UdMuEaYvMGW+q5C1BoBfi5RDxA4KognQJqCvKncSpObALXqeOugnCk00wUF6VZdy8MsH4tQcLjJe9NnSvSacTR/pj3wBQzRyzMPewXwFVpA7jO0RBYuxHhzqUI4TCF7bI0SyVa9xKu+3QCr1AKePc6XAszBf2Lt6/0sXwtRBpkohRQcKLY0hBtRY40iTF92MKpjzZh+6Yk1Xjm2C7TuXS47mB9kZMLKt1qyNrRBauObRlmL881gejcjxTg6gpw1T0DAdd9P3C92MOda690uApwZcI15maijvkTFRx+1IdbMdQINxPhto5hP8O1c12sXh+qzaZSKVCkg0uFiKDl4ns/5n0tygS4HjpVwwMfqqExxoRrjDsszRKHawLbIHCVu5ACrrxf8R5SHlv54HS48r6bYeaQhQceq6HWspQbl5tymiYQfmMpxMILfWzT4UrXM98nj0Kh+3ijDteXpDQrVpuw0gmnCuv2//FGHK5KKXCvw1X8q28i4cpjzgK1PE5w41IH1y/33xKHawYDns3vhzLhyjb6VHlSuUNRXKP87G+Vw1VcybsOV24yqIt37sjrl2YxDW4ayhkrezUyTZCDyeBg+NY5XJUXne9NXUPzxz2cerQCr851UK50U9cQB8D1l4YQh2sQy3cbU+3cJCz3QGWTJc8xOUeHa/0ehyv7Avh9fEMcrjsIQ+5T/3wOV01jaayOeLgv4dqN4bmWbJ7xPi2TGNw444Z6nmL2kIczj4/JtclNfH5AyzIQ9IFrF7rYK83aS7iW18FrOlzPVPHgR6ryECBruc9FPXK4vmcf/0ZvfLQC75sVGAHX982hHH2Q0Qq8P1fgnQSuTLgKbhGlQAlN+JSYIyuAKx2ueYN0gKkOU1J0cR4j6GUIr2lYe2YJ33vqP+CZ83+N9W4bMVzEmolBGEBHglq1glrFF5BImNWo1+B7LmL+Rk3oatC1FyKLQ7ieDstz0A362N7aARID9eoEJlotHJysYLKWI0+GGKQWBloFwyhBHLTh2cBMawr1Sg1B0Ee/t4UsD+F7hL2c6zUwDGJMn34EH/rtP0F98gjiiCOGTBUYUvqiCnEIXU1oTAHlJo2KiLM+kAygDTPk/RDBzgY664vo311EtL2N7k6Aq7e38J2Ll/EPC5exEgWYmJzF/MGTmJg9hvrYPDTdRdjrYXvjDtYWX4SbdfEHv/4r+ON/9S9x6NhxgXEEIiJbv7wAACAASURBVGkcI4/Z2j5A0CN07uHW1cv4ybf/AZs3b2B+bhbzx47Cbo1B8yowLA9OtYHq1ASqEy04BNlpgjCKBAD6loWNpUV88W++iP/65Pex3umjVa+gwdIrSSMSPDCVqlJPHLP29AwVx0Kr4WGy7mG8UUWz0UC1UkWlUkWVwLXWgu3XYdm+AFeCVcsoR9B5HhG88lwxkRFWOTqMig3driJZzDD46iUk3/gJtNs3YQw6ClbBQgoLmUgjDLDiJ0YPkT7AsFZF+uET0D59CNmMDds20DRcGcV/8vkL+PK3v4Febwue7cC2G0hzHWG0jSyLkIMuWUMKi5I8Rp4T9Jtousfw2LE/wYcf+iMBR0G+gzRNBBlauqMe7IoHWLohCeOY8ObIuQDXRgFcCWFLW2tZmiUO173SLAJXBXMU/OIovlG1YLE8itCyVApI2VSKfMNAsp0K5BNoVjhe1Y8hNi4gUZmIkddWvlWnkcMe1wrgqtilFBeJUiBDusPdGOUqlfctz7/yAtAIomzAnAQsKgUExvOlWZoFINIQr2tItph3zKCxjEdeQr2OANdyF6hIjQsczjIYZoo6geuMAb1elGatUilA4Epgp0NjkRH/r/BWiq61kIgW/WUFcM3hNQ20jtmwG4X7IaOXUwHX7nKC7u0IqYzGc/OpAK7icCUj5n2PJW4uWicdcbjKXyuAKwu/1q+HSilQOly507UPZihCVABXMtOU16/QafhzFqYetOD5VAqw3IeUhSA0QXtpiNXz3CihAqFoGytG7HeBK60L01QKWPAk4aoANgG0Srgq4ErgRvWFotqvBK4ymsrrmiCXI+gZE64+po57cAjhMqaPNegWN2kyrFwMsHY1lpQt143FYvz3BZjmCrhyI2r6qIUDVArUqIQh1FRJ4nCoYfVmjDuXQtnoYGmWsCUJ4O6VsylgrTa5+Dfvdbj6qjSLydLin2EJ0S0C16uRpMgFuPKF5Tpgmld6waQYa+YQE651GL5dAFfAdnh/VQ7X9dsR8oSgj/c+BX3Kcp9yfF+NFqtUqADXQilwXBKuBoaxche7Vplw7eLOtVCK0HZLs6SUUE0tELRxsmP+hIfDj/jivmWhm8mit93SrA7WrgdIEl1Ks5SrtYTAxXnGc7dQWyQszYqoFNBw+FQdpx9TpVm9vgKuV84TuCqHK48D4ZlyuBK4quO6m3AlcOVkSkJAZOOBD1UVcOVvBxkhHIErS7OGWHhh8HMAVx23rg3x0rNdBD3qDt4q4Jrj1kIbV36G0iwec1Wa9dYCV34H+fdJuL4CuBJmp29NadYIuFqyYcX75Qi4vj+fj0afarQCoxV4b6zACLi+N47T6F2OVuADuwLvNHAtHa588FQptfsBV9X8KsU4OpBQ5xjkCK6kuP69l/CTH38B5xeewEp7A0HuIsptDIKBQI2xVhWe6yIJB0AWoV6rouL64tTjODITA2EwQNDviduVY+tMuXbbHRnRbVbGMd1qYbpuouGG8pAc6j46kYvtTh9xuIF6JcVEs4ma15LRbiYVo6gr4+OeV4MGC93ujozjf/Kf/8+YOv5hpBrBngJShpaKz1Vyg4yz6TYMmNI+HKZ9ZGEH1nYP8fo2OhvrGGy35QHerrqo1GpYX1rHE098C1948tu41GmjNT6Dw4dPYWL6IBoTs7C8OsIwxcbSXVy/dA5xZxW//2ufwv/y7/47nDxzUsBhxhIuFmiFMYYs5SJ0DQdYWryNZ578PhZfOI+Wo2P+yCE0Dh9GdXoG9dYkahPT8MYnYFQcBdZSPohHAjkcXcfmyiL++m//Al/9x+9ivT1Eo1ZF3bFh5UymGQq4SqyFQD2Fo2eoOiZadQ+tuiMKgrFmE3WCc7+OWrUJp9GE5TdgO4S+6t+XEV16fgm1NBaQkdgY4r4ksCNQM20bmc50R4LwdhfpuSWkz15DsrCMeHsgTcIJ14IAxc0RN3VEh5swzh6Ae3QCqBGCx7CzHE3HR2cwwJ9++S/xgxdehGfbcC1qCRzEHGNPd6R7xjJ8GLqFOB0iSrtSNNWqHsaHDv0xHj/xJ/CqkwjRRpC1BUSwsMvUWEqmSnhUw7pKPxpMhzGRxcT3LnBVyU4xfIpSIEUSKOAqHLNIgO4B1xRcGrNqwWxyFJuOUzkLVYKRresbKkXK8082QorCHDX3ribIuUpZMc4vicaMkBtw6hmscX5wJlzV68loeExQmiHeBa6E7EVCkLP0ct3rMNkfNwUpo2JiWViekQk41yID8UaOeDuRtC4TmmpyneCQ55NyASsOqfykkj5lC7eUZvnwZk3o9Uwgc7iaKeA6UElUAlep7pOuMKbu1ddA6XAlvJJ1LJQCdLgSuFIbYnDzwDIFZHaWI3RvJwK1DJsQTAFXOT8FuEquTByuohRoqeItUQqwxZpKgSLhynWT0qxijZRLtlQK7CVcOV5cOlz9WQJXG76UZvH4EqDpSLMY7aUAaxcyAWCSAOdkQeEOlGOfSBgZtWkD0yct+I0CuEq5mSaJ2a1rwWsAV9Vtr3CmAukKuCaI8lIp4En6NKNLmioKplOjfBe4MpVpWjxvlH5Cis9gIIo12Rji2P78QxUBh6JGYMLVZMJVw9qNGEuXAwyDFC7V2DyHhVWrTT3RV7wmcC0crqkCjtwQVMB1gGU6XAkZd4Grek2BibxvJLEA11Mfo8PVRBQr4YPtqg2tiz/oYP32EFmsgCshMTcbSlC1N76vSCfPNwIc01IO1+OPErjqGIYqmeyyNKub4PqF+wDXe0qz0sLh+urA9dq5jhSOxQk3CF4HuOYp0lC5JsXheqr2CuC6IMA1EaWPJFwznnOq4E+pOtSuhtwDSuAap5g9bOOBx6qot2wp3WOCUBLrBXC9+sIAWz9LwtVWP/vtAa6ZAq7n+m/a4fp2AddXJlwHRcI1vzfhOgKub2HC9b0JXDlIxe9otYlU7DYWUzPlJpD8FrK/NGuUcP3APiOOPvhoBd4LKzACru+FozR6j6MV+ACvwDsKXHf2JVxFKUC4oxyuWawho1LgQA4wkSYJ1wLy8KFtqCO4nuHid57H8z/+c1y+9m3c3VlHNzUxhINgGMKzDUyN1QAzxWCwI6kg3/PhWz5MJqs4Qm0AQRwg6HehJYkoCGzPFbDCnp6a62O85qPlmfBtjh4b6Kc2VjsptnZ68JwYc1M2xuueel3dkpH63rAnpUG2XZEH8u7OJpxKBZ/4jf8exx//HLRKE4n0gqsEj4y68fMTGhFscLQ3ihFy9qu7g3xzC2Gvi4DpUd2DVamjMjaGSsPD5q1r+NoX/wv+9Et/g3Pb22iMzeLY4VOYmj6MSmsSll9FmmfY2dzA4tUFdFfv4jMfeRD/67/7V/jQRx+S5HDa57hsIGnfYBhg2O9jOOhgbXkZF3/4PG6duwArjzFz5BBmHngAE0eOoTU9g2pzHKZfkURjDo7LpuIrzFIikgztzVV8+5tfx99+4+9xZ20H1ZoP13GhZxlMAlddgSgBZFoGmzDL1kU70Kw7mGj9/+y9aZBl6V3m95x9uXvumVVd+9rVq7rVkhDLgGYGNDbIszAYGAITtocJLBgi7LAn7HGEv/iDPzliPF4IewYzjAAJJIQMDAgQCAlJLaGlu7qqq2uvrqzK/d68+9mP4/m/783KUndL6lUtdFtRUqsq6+a97z3n3Dy/9/n/nhCzjQaadLkGdVQqdUm4erUGPHpcXSZcLXE4yg2DxUflSL4l6THpaWEJmqR4CuSuidwhzHYkMVm0R0hvbiO+sYPeRg/DwUiONWsmQHGwhmLJA0JLjg0zyeHkBjzTFlD8teuX8L9/+LexttVHq9pE4Dgyhg87Q2AncAwTHkKUho1hMkA/6sL0qnjkzI/j+x7+RdTdg8iKFGkZoSjHsgFgGx5swvZJuzpdfTw0yJ4YMyR4rJUweE4QjPBA1Sm+Ii5REGiyuAV8LgqaqsILfW4R4rJArurAI3B1yCOZphPyL/An2zaQdbSbU0bO9X2Y8D2CQZVmZMmWuhGzJMXN8W0qBaxZwktiMJUAJDRlUjPdyZH2+D4Q6HCDRYcMZYqfDlcTls/SLAJXQimqIEpZUybrysRCJsBVbU5Y1CEQWGlwO0m4TmCpJF8FhuUwnRKNA1UESybMWi6bDNFGgeHdDEVUCNTkuT2pzJLnrNOtamxZpxklslsibFhoHmFKmMd9AYtKBVEKAP31BMPVXHyfFnkly80mwJWaBaZZzRyVRRczJwPxwcrGE1UD0ppeYue6crjSs6xKt/ihpMB0KST4XsJV1mCfUiAkLD3rI6goQKmAqxod3r2TYOsiH5cOYKX1mMzI8vtyPJSB5/qSjcWTLgICV5UnVilZSbhG2LnOhGupEo/3JVwVcBWIKMHjiVKgQFqYWDkXYOGYJw5XAf1M7VIpkBZYPx9j42qCTJKahYwYK5cD8/8Erkq1snDEwcEHNXBlUpeFfzaQjICtG7EGriVcz5Bjkm8KNwWUekKnNicPvD/heirEgZMhbF+N5cpxymRtnEtq887lCDmLoqie0JtEE+Uq15h0dO6Qg5NP1WH7prwmXteZcKXW4rnP97B1k6P/HE9m0Z+a7CbIuFeEptO3PG5F8VDCth0BrsrhaiqlgGGphGs/xTUqBa7vUwoIKVaAUaCtlGZRKRDi8KMV+BXzJUqBq+eZcGUZozpe6Ue+P+GqAam4a6kpYHFWIa/z8KmqQFJRCgwzWaur5wfo7jBFaknClZ8/hcSkudGicPyeI7mEJFw5Pr5IpcBjCrhKPZd4vnkcM+EavUalgAHP5W4Sgevw6xKuSj/0upQCJYG8Aq7jodrs+VZLs94s4PryCdcCFjcf9ysF3gbA9cr5BGnM5/WdrhSYAleeSlOlwHfxDeT0pU9X4G2yAlPg+jZ5I6ZPY7oC0xV4+RX4ZqVZr9/hyrYlOlxNgC5G3pjLpKG6GZYQXcYCkgJFxYSxwgIjfWMv7Te6FT0yEd0ucOmvvoavfu63cf3ap7HWWcN2UqJXsrDEwEylgsVmiCjtYLe3A9OzUA1bCJwQbs7YWIbUSDBCpBKwUSz3gSzcqoYBmqGPRmCh5lmouK6UNKUwsdFLsLrVQxynWJxv4tihWSw2A1RcS0bbWWSx2xsgilMZly+zHKNBF3me4PST78MTf+enUV0+LDAs57g4aYE0sluwDZLWMdLxGOkgQ9aPUQxHyMsYCEuYngvPqcOy6zDDKmwnw9blC/jjD30Y/+p3Po5nO20055dx4shZLCwcQaWxANP1EGcRurs7WF+9gfb6HZxamsEHf+7H8R9/4P1w/QqyQYR4OESWREhHQyTdLkb9DrY313Ht/EXcvnRZXsfCoeM4cO5RzB4/ivrcDIIwkPXiDB0doEz7ZVki+gYjTzHudfHlLz6Nj3/i93D55ouwK0y3ecp5WRpwOf7PKVNJpxricfVtA1XXw3wtxFwrwGyrgmajhlqlAd+vI6zMIKjXEVQDOL4H03Zg2lQzWDCoZNBp6L12eekaUw5fVYakncGEJvLLEG/ksDcQ0MykGiFdUmZI80xSv2WcCaSvOD48N8DuOMJv/vEf4ZOfe1qK1WZrLYQux8oT+GGOwDXAnLKRGogTA+3xEFuDEVrzZ/BjP/w/4/Diu5GOEkkV86Bj4k2SeqVSLZTMOUr4i6lJgjwFjkq7hFk1YNUslJ4moTIzzZRyIcDVHDClaYOHeGYqOKlYKWGddrhWXbg1jnObsjHA41BK25j8bANJm0ujmrYl+SjRVn2OSmo0UzsSk/NRIBLgEri26BawFXjTBS9sskvaGdI+hQ16JFvrBORVEAryMbwSzoIBp0kvHTdhtK+VF57YRLoNxLt8Tcp9SB2HvD4WUml/q0A1YU5ay5ARuAL1lVCAq10vRHEQbQDD9VwBV45QE0DqIi8eiwKcNP9SyVINprlx07LRPOzAoQ9WmKMhKVlet4YbGUZ3+bg8Hgg2JT6kvLV8rzh/LqVZngDXsKVTphxHNbnWBXavJ+hczyRxKs9rUqwkx6/WGOg0ksDgPeAKVJcsLJwN4IcEVZkaqScszUp076TYusCxfQ2ZBbjqsXaCNCYRDQP1ZZZmuQjqtvr7fP18DCZcqRS4nijgysiuaDmV/1BQ/ER9oG0DUsaV5EhLGysPulg4ZsPxbQHMssnk0uFJ4Bph81qKNGMKT43Hq8Yz4n0TScLR8gxLRxVw9SosKdNg1zYkqdy+EQlwHUSA4/N6qlQMMrav05T7E66ywZDwnDBw4BQdrrymKC+nUlUwOVvi7qUh7l7hRIMBm4oSXqgmYJlB3Yy+1QLzhwOcfKoqo/YZwShK+ASuKfDM011s35oAVzXOrpQJ/HXv83jPW5urhCuvbStHfZx42IMV0uHKJWfC1cJ4kOHqxaEoBaRAjGVX4sRQGhGuD5UJ9E8eOFHB0UcUcCU4njhcR8MCV5/tiv9WVD4sqGO53wRK8xgp1MaCaalzLU8gn3+ScD1Zwal3VNBoOuiPCty+HIEAt7+TwrUsOEy4GnRKKpe0UpLozRsVwxfQy2Ny/qClgOuMp7YXuGFjqrK0rTsxrn51oJQCfA+ciStYfd3E4Vqf8fHwu6uYOWAhy5Sqw/N4DTXx4rURLopSIIHLj12em1o5sUf3+Xmhk/w8Vgi9cyNHa9bCo+9poT7vyYQNdRhUY/ABbr3Q1wlXpUp4tcCV5+mNy13coMO1x2fC68U9T/6+w0PelftKs4wCh082cO7JOio1vi/cZFMOV+7cXr84xIWvvPkOVyl/29OeAHmqJi9WXrY0i+9HhisXqJ94m5dmfQsO1wefrKM548ilXTZsecxGBW5c6uPiM/xZsXzTHa5yLeUeoz7nX53DlT9/6c9zfSna73BVm7ZUnFADY+LEg3WcfTLUDlc1VTJRo0yB6/TucroC0xX4dq/AFLh+u9+B6fefrsB0Bb7hCryVwLXcVWk5GWWWcaYJcKV3sEBZMVGumCrhSiDCMWJdAMT27vhOgcufu4Sv/tXv4MUbn8ZG+y7W4xF2pDwmwGy1jtADRuM2BsNdGLaFmdYcKl4VJm/wmCAtYgzSPrJyDPIrg7PLsFANHKzMVTHfDODxB2gO/RsudoYZbm3sYLuzC9dxcWBxBYcfWML8TBW1wEYlUKm8Xr+HbncXWZrImH2exOiPhmgtn8AP/P1fwMGzT0gqlHBFwUYbJl9zOkAy6iAdjgG2p5eueF2ZJAIhG28QMwvIPFiuD9tM0bl8EZ/49d/Cv/rox3FpOMbs8lEcPXoKzfkVVGpz7E9HNByi39lCe+cOtjdvwU36+Om/+z788i99EDNHDyGLIkTjIYpRhLzdR9TZwWjUR3vQw+0b13D7wnkkvSEWV07g4MNPYObEEVTnavADHxbvqJlQZqJS0k+RgMQySxCPhrjy/PP42Mc+hi8/dxFW4MLyqB/gihpwTVtKKlRrvUq4+IaJiuNioR7K+rdmQgVcqw0EfgNBpYWQRVrVEG7gwXRcga7i/BQfrE5PEhBOWucJVnIWCDHdqJOCTP1xhNsxkJUZxsMxouFYUr702eYxR4gzlGwxz0s4Fp28FQHvl27dwP/14Y/gxsYGLMtBM6ih6rsIPMALWLxRwsosZFGO4TjC1qCPQebiiXf9NH7s7/4LmEkdw3YPRa48wo7jqGdK0MOUNxOkAg4tDmXL7wn2ZPKsasKs2CjdiWORo+r0ABK4pjB7BKc2MqtAbGayoSEwUmKsmbJWVF04VYfOA5U+KzPY/P2MwDVHsku9K6EQMYuCcKr0SxVLkWMRoghukPQtAWgpwNVumCgc+nBVPFHCmYmBpMOEayqwSICVJHAVcJFYJdOcLoGrCadpyxi8uB5NNtbnAlyTHSCSZLyEmSVcqeK/hJnUSujqJq0okefHdLMNNFZC+IuGBq4moo0Sw40cZcTjTkXaZcRZJ8519u2eUkB8sKroKJyx0TzkSAGXABBCFhZT5QVGmwSuBbhHwjWVxCALs0QpwMfgupUIF120TvrigxVFa87roEq9d6/HaF/PpGhKGqQ1zJikmQmCFBDUjfaiFGCSFags25g/E7DbTtyQArdsBa12V1NsPpcqpQAvdTrFyecjach9wJVKAQJXpjylPI1aAkm4jiXhylSiOrC0H1hDvskHzMTfK47kpEBaOlh50MH8MQuuzw0vrYRg2DzJsXYhltIsPi6TeOqaoB6NwJ+wk59PCrgG+4CrchtnQwLXsSRRh4Tdng2L6WhZWA3PJR2835uqYPAEuB44pRyuXAvZuNHA9c7XAVeB6HJw8f0ESgLXDJg74uPkUxWBveKGBfYB111s3xrrhKst59b9wFWdCzLhQLhP4ErgTqXAXmkWN3DU55HPwqt+hqsXRli9zs8ZBVwn4/oi/tgDrsCBEyGOPlKFF1pgGp6+Y5ZmCXA935WEK4GrbKRIuniirtAqAOJ0nou0o6d8zzLYPkQpcOrxEI2Wjf6AwDXG1ed6GLRT2CyWdA3kRvZS4CopV5XUngDXhQdsnHm0itqMp9O/auOHDtetO9GbBFwnmo7J650AVwWt7weuM2jMuwI1uUnk0ff7hgHXHm68MHhDgOsk4XoPuFIpwM+aN68067seuLYc0ejw84E/x9wDrt23pDRLAVd17XqtpVmTzVn9ybC3ETQFrtMbx+kKTFfgO2kFpsD1O+ndmj7X6Qp8F67AWw9cVY+GdGlIwpVJNyoFCpRVA1gxUdZ5AzgBrqpsh8Uj6XqJW0/fxpc+/THcvv5JtHs3sdbvYSdhErSKSlAVuJHEA8TJUEoyZmeaqHg1pDGTmGyhj7E7bCPJhgg8D54RiP+zHtpYWahirhnKWCrHWbuDHLfXd3G3vYWsiFEPqlhoLWFuYQHVWgUeR+FrHuZbVQ7AYrezgX63jZSp0TTBbn8I063jff/gn+Hce/8jmEFVGsGFhzChVxRI2Ww/7sFIWa7kwXR9GK4Hz7ZQ0B+bp8giVr5bcB0Hvl1g98ol/Oav/Br+j9//I6wWDpYeOIXlB44imJmFE1REyhj3hhjt7mA42sFO+za6G7fx7iOH8N//4i/he3/0R6Q8KRkMEXV6SHc6iDtdDNMc/dLE9vYmVp/5Ivo3r2F2dgkPPPYUZk6fRGWugYDA1XWVBIxIsMyRpjHymImrFMl4hNUXb+GjH/sY/vLzfw3Dd+D6gXKtloBLmMzGbhnhLgR8eTBQcT3MVQPMNX3MzFTQatZRrzUQToBrvYGgxqZyJmx92LYregICV/lH0pkT3KrmiJlaI3AVd6TKkCIrckmx8lhIpQQtlveLjl/CUI5h8+/ahg3HsuG5PpKsxB9/5rP42B9/EkMjhuVY8EwPVTdE4NniISWFMTIHSRSj2+9jdxShtXgGP/nj/wtOH38vRu0c/c2+8n/aHC8mfuZdGtNuFCkq4CFocaIDQAbTy2FVTYDAVTypYjYWi2uRpMh3E5h9U4BrbtI3nAnUZHJWICl9pnS41mxYDVsDVxkm15B4AlwL2CzCYsrK5LYA87eqsZ7vnQA6MDWsxqFNg45cE04dsOoGCovJXH5tIe8tYiBuZ0gk4WqpMXnRAajEnNCVFLDcAs68AbvhyAaJAq6ZJFDLxESyDSSSjFfj+mo6VsFpUQoQB/NxNXCV5FuRi3JClWaZcGoFyszAeKPEaA+48iRU4FbSsqZKbArv049FoEDgyj8PZ6gUcGHzGkWoLDYLU1Kbg40U47u5vB7CUo7zk3Twf7lpxOOQM8zBgouZUwGChsUuMgF3TIsScAtwJXzkyDztGBOyTRhHwMeCLa144B9JaRM3mqwS1RUbcwJcVfu5fDumU3NgdzXBxnMKzrHZWmlc1PvJ58Wm+MI0UFtylMO1TmmwnJy8SCGLNXC9kYLhbAkE85Tbl2zb0wCqLjN5YUx7ZoWNlXMO5o7uA67Eba6Cd+vPJdi8ngrMI4xUiSsFIcm5JeHKJnuWZj0YwJeEqy5clIRrhvZ1AtcYg8iA46n0vDh8J4oDSY8rbYO85lwlQAnkqRM4cFo5XHmeiFbCMCXNePf5Ee5cGaiEq68UJtLILvJklXBlmpLA9dS7qnB9pnbVpcj3LBRpiWee3g9cLQ1c+Tj3KwUEuErJlAauTLgeC7VSgIoDdazfA65DDVwVqJ5Aakm9a2UCNwMOHAtw9NGqrNtLE649bN6IFXDlmulzYU9doYXG3FTja54AVyZ5D52q4vTjFQGug0GJ2y/EuPJcF/12CodKAQ1cJdAsZX4vTbgy4ZxlJRYPWjjNhOusL9c+UYdMgOvqtwu4FuJQVglXDVyZXs5UwpXP8fUnXHOdcH1jgOtLE65T4Crnq1zv1PHLE/zg8eANcbhKwnUPuOqNv72E6xS4fhfeSk1f8nQFpivwbVyBKXD9Ni7+9FtPV2C6At98Bd5y4Ep2wnt6KcxWTkrlcC1QhFQKmDAa2uNIV59OKBmFiXy7xM75AZ7+1H/A8xc+jN3eJWwPttHjn9lVwPTlB+ssT2AiRegYqFdDOI4no5osSKK/tdttI0r68FwHoRui7oaYq1ewOOejVqWJ1MTuoMTqWh+31tYxSvm1JupegGZ1DtXGnKgGRtEYFc/Eg8dXcPLIHMpsiJ3Nu+h12xiMBuh0dqWU5Hve9wG890f/SwSLRxAz3ZNnsGEKdKVmAGUGh2k9g6VPuoSGbtQ8RZRn0sxtcZzRsuGWGe48+2X8m3/9/+BDf/U0un4TywdOYmnxEMx6A6VN6DdG1O8gi/pIshF2O9tor62ibmT4mfe/H//8lz6IpVPHkI+GGG9tYdxpI+oNMYxNjO0axlGEjQtPY/u5LyCoejj4xFOYP/0QKjOz8DwPtm0L4OLNPQEl4TITokUWixphc/0OPvq7H8cffepzMDwLvu8rQEelgGPDZoEMb+QJ11DAY8LVc9EKPcw1PMzOVjHbaqBRa6ASNBBWWwhqTQT1CtxKBZ6vtAaErTJYzpsqDVwJL+QfQhFdRCPpumZmuQAAIABJREFUaY7HSeqVY9t0znL+VqkHmHBNkhgp/11DV8Jch5HA0sSdjR38+kf/P3z5BSZ2ATdgOpnQNUTgMnlMZKZKk0bDFJ1+F4Xp4Qe+/7/AT/yD/wk0uw63hhjujERdIMlScXfqoism8hh2ldXgv/C8YL40k8dmwrWs2ihkrFnNvYuEIEmQdzOYA66ti9I0kZqFgGWeLwTvMqLrcGTfgtVkyxWkCZ0ZQpvrn5oCRjm2Ty2Bgk6qVIshVP6rI5sjOVL+p2TjvQnTcGG7Fuw6dQdMyVkKxDLpS2SWAFE7RdrLYNLjSF+stJVPoB83UdgXV8JdIHC15TFkBUxqN3IgoQfWQNxRo6ts92ZRm6RkRSNB4KpSnxwJ3mtBl/H5ErWVCoJFKgXolAVGmwUGGxkQ8VvxOSvgKgO9AnA1uNWOYRlfF+BqKOB6eH/C1VTvIROuVAqs8fkq7QGLsEj+RFMgj8EFL+ATuErC1ZS0p7ztthox372ZoM3x+lylvy2Be6U4icXhSgKpi4cESApwVRtTtWUbc2dD+D5Tz0q/wBfElGB3NcXGRabPeRzoQjA9r8zvy3H+CXBdOmHD18BVoDhVvUmObTpc94ArdS8KOgseEwfDnodBHTsEhyykKy0sP+jqhCsfTE81ELimuXK4XqPDVUNmwkM9Vs6ctAKuORaPuQJcAyY1ebk0TJVwHWXYEaVAjCGVAp4pbeFcbwVclZN1orrQclikAlxLMN164NTLA9fVSyPcvTxEJsBVKTFUmZ2+tnD98wJzRz2cfieVAiaSWC3sfuBKhyvfZ0kti0ZH+26Ftt8bkZfSLMJgloJNHK6PevxIk4QrPytcx0LEhOvFAVavEaJz3ZgGV5cFtcFSIsm4qUPgWsGxR5WK4ZWBqzpW9nQhE1fwPuDK85rXNq6bEwCHTlZx+h1V1JsOhiMC17EkXHs79wNXdS17GaWAADAC6xILB20BrnsJVz4dDVw3V8eScN3dLN4ipYBOuBa8ht4DrvU5JlzV58Ubl3B9JeCq9RD7fnT7VpQCL024TpUCbzpw/U5XCshe9cuXZk0Trt/83mn6FdMVmK7A22cFpsD17fNeTJ/JdAWmK/AyK/D1wBWrQNFXQFQminlfmMt9070kzeRxJEioCp8MJ4e5lKNsWSg4SqthmjCCkYliwwB2dWkOf9ATiMMEGB9fO1wDwFgmcGVijsBJe/X4PZjsawPRtQIXvvhV/NVnfwVb25/FMG4jMmz0cwfj3EKa2chzA74DtEIbrnTAqNKkJDfQH/Yx6LWR5om0Qdc8B/PVOg60mphpOHDDEmlpYX2nwNUXt7Hd3UFpRPCsEhXPQ6M2By9ood2PcHd9AygSnD1xEO998kEcWm4gGnSws7WB9vYmtrY2MBz0cersObz/n/w3WHjoB5A6AZIoUmlPx0XpsJldaJuGgnTQcTyZYDARSDiBiCY9msM+Ln/+s/iVX/m3+MSFy4hqsziweBhLM4fgVGaQGCb64w5Goy3k+UiAxag/RG9rG8mggzMHF/GLP/uz+PGf+ElUqiHyfhtRp4PBTheDYY6xFSDJc+xeP4+dS18Qx+b8Q49j/uQjqLXmJWXLAhk1JM23jknRVKBlkSUCXLc21/HR3/09fOJPPw3LM+ETkErC1ZCEKz1/4muUweFSA1cPrdDBbN0R4Do300Sr0RTgWglnENab8OsVeNVQl2cFMto/8d4JyJsUsenjcwLMVNGT/sWb6TwXWCJsgQ7aNEEcR0iSBFnGEedMUp2u62I4jPHnn/9r/Pbv/wk2+7vwKiaC0IbDqq4ihGuFAg0La4xRNESnM0JnUGBp6Rj+6c/9n3jkob+FcXeAUXuAvF+ALfRM9rLgiiBNuSYVcC1BD+pkZF/NnBO4WjUbIHB1+UoUlJIm97hA3sthDi04hitFTRk9wbK0HNunmsCERddww4TdKlG6KjHJ7ylBxZgj+yXibgYj5bFIEqhOfil4KxNQFlBaOTICVz5vNs8VlgK59RIugSaprMBvNW6PuETUSZAQuPJrBbjqVLsc7wSuTKYD3pwJm6lPR/19PjcmZU1qCbbV85OzWBKuBK7q2JuUZik2pFQdkibVac76MoErgbCYFTDazDHauqcUIICceD5FbyELyxdAXYZKHRJO888qMxYaR1w4NQXNJpoEAvSBKAVygcw2G+2l9Z2PYWpARwiaI5x30Tzhw2/y95m2VPoBuve6AlwzJJlSJ1iSfFYAWOkvFeScQDqOs+cSh2XC1cLc2QCBb6GkEoNnla2B6+0MmwSuHD+nA1O7b/lQTFSyuCinvWRp4nAlsdQAj9A2KbFNh+vNBGnKv84EsnoqGhfKZ4DyuPLXvoTrfQ5XHo+W0l2w8EqAa4SN69ysMWA4yuM6cdfS/0ngyvWdAFc/ZMLbQMHXwNc3yrEjCVcqBQCLDlceQpIgVUDzHnDV66dH7vlmHzjpq4SrlGapcjdxuMYF7j7Px9XA1VPfT/7ZpxSQhOtRD6feVYPL0iwBroYoBVhe9uwXuti6FcuGGTeZmIyXfOTEMasw6Z6GIyeoJnA1XawcC3D8EV82eDjOzg0gcbjuA64EtCwa20u48izQr4/P9+AEuIYauN6nFGBpVixuVgHoEz+zXBT3KwVEyCAKAKaSBbhKwrWKRtNFf5Rj9YVoD7iyNIuK71zJc/YB18lBpTZPqE6g8mXhoCNKAXG46vNaAVdgc3WEq18dauCqnMmyYtofOXG41mZ8PPJ1DlcWl/Ea9fUOV66LbFfxmykhtTwm/y/PaVm/rwOuohQQh6sGrmWJW5d7uPwMiybVE3r1DtccNy93cX3P4crrxWtzuEYxPytM8dZyo045XJlwfStLswjR1fuzcsTC6UdrqM16yHQ5ID/zlcN1gMvnYzlXeOxKF53e2OPa83oUjUs8cDLEuXfW0GCKFECa53BMXndtXL/Yx8WvUN9kqvNKLlna2yxvh3oeqsBRTYwQ8L8hCVeUmFt28NATdTRnXdks4vvPDTylFOjh4jP9t8ThKhtK3MB5lUoBJvG5qad+rvxWgKuFEw9WcfbJqnK4ZurvTB2u01vK6QpMV+DtsgJT4Pp2eSemz2O6AtMVeNkVeGuBq0qJiL9VGrP3J1xLlBUAy1QKkK4w4yT77OoXfY9tE7gLbFzZxp996v/GlasfRp7toLAddFKgHRUYx2zANhC4NuZqHnxH+QhTw0F/nKLT2cF42JObNsdxUQ9sHGhWcXiuiVbdh+HY2I2BG2td3FrbQZSOYSJi3g+VoCIj9rZXx/bOABvrm0iSEVpND+dOH8Hj505irlbBuN/G1sYq1tdW0W5volEP8f6f+AWc+5H/HGZtHsl4CENuwm2ARRdMrEkJS8acpMAWizfC4o+ka5LjqjHS4QDZ7g4uf+Gv8G8/9Fv4g+evYhjUsTx/EEszDyAIZsCfhXvjXfSTDoqCbtUc2ShBNBhg2N+FgQTf/47H8MGf+id491NPoha6yAd99Nc30WVxFoGDaSDqbCBavyVj07XDJ9E4dAJBvQWHTfKKl8koNKFUmiTy/JhyjccjbG+s4SMf/Tg+8WefgekZCKkhYGIUBjzThkMgL2kvlen0TAtV30PDt9Gs2ZibrWBhlsC1hVrYRKUyg7DWhE+NQzWAF1bheqFoBaRZfg+0qplmlZLTxSoitNx3g8BUrqSHlaeVoIVgO44mwJUwViibuHRX727h3/z2x/Gl85eQG6UUE3meCc90ECCAYwUwnRxxOcBufxeb7RylVcUPfd9P4R/9w/8R9eoshp02ku4Q1oilWryBzFEQuk7IVSmZVLGfTlKvhO4kcqZLYOjCrLlQcmFdKlXaKCMbWa9EMVQN49JMz3F7oWmGcFzeiFuOLaDQqueAQyijxixNfm0KRD0qKBg7MxV0FLhH+JvBRAyb4878f1bBqVpJphJqWnYGr57DbRawWJpF8CaeEEtAbtxJRSlgMuVGGLqXntVviThcAW9eAVce5wraEZ5CAdcdlmYphYCMnQvpU/BWZecmfFiV7UiaOSthMN2+HCIUh6uCm+NN+lb3AVcGmDWUm8BCHk58X5RXU6WBCRmVUoClWUpxMnG48viX0qy1CXDVYEgDVyZTZQOFCdc5B82TnlYKKIBDByuPh90bCdpXFXCVBLSGe4KDGGHUAHai0GB6lcC1NAtUdcI1DEwUCdeq1MAV2H0xwdbFdA9CSxp80n1WUp2SIzeoFLClNEspBRTAEBgcl9i5FmP7ZiLQQuCcQE0xDevSLD2yL5ts6vUS0OWlhZVzHuaP25I+lV07HqeOgSTNsPYcHa4Eucova1v3Up8TpQB1IEtMuJ6lw5VAbJJwBbJRoZUCEUYErqIUILQlcFXwcz9wlWcpQJKgmkqB+4Gr3i2QpOraRZVwTenlvQ+4qg0RHmMErvNHfZyiwzWwNHBVCVe+N8+KUoDAtRQwpDywrwRcOS2gSrMs08XyMR8nHvFhBlQKEExNgGuKqxcGWL1OhQsTrvuB6z6HqyRc6XCtwK/en3AdDgtcO/86gOvJmiRcVWkWgSsdrl1JuL4a4JoXJeYFuFb2lWYp5+jbDrjud7h+xwDXl3G40s1NxzVMNGctnHm0hqUjocBvgjQCUJ4jq9dHuPTVPqIRJwuobdGgW6faef2bbByo1LYqzeI/y9+wNGsKXFU9o7oOc2MoTunSLvHg43WcfKgO17dk09sw1MZvOi5w51qCS19jsWmKwGfBpFarvFbgKr2OU+A6vS2crsB0Bf5mrMAUuP7NeB+nr2K6An9jV+CtAq7lhoFyV0FEpRSYjBarMc1SlAKMR5gopDSL6Tr+0KngGX2FRseEtWEg3i7wpS//IT73uf8N2fgWbN9Fryix3h9jq5sgHgO+42Gm5mOmURPn6O4oxka7jU6njTyJBBwGboBm6OLQrI9jSw20Gg2Mcwc3twa4fGcdW72OQFCrSMWp2pqZR2v2AGwrRDxOEY2GGI07GEcdhL6N08eO48zRI6i4BobdLWxu3sXdrTuIogHe84MfwPt+5l+gcfAEknEkUjEZBZXGb5WEYyYo4110RsUqAaWQDSRlhNFggLjbhdXv4c6lC/jIJ34PH336y7ibmqg3l7Awu4QwaMpxGjGxmUTIsxR5rsb98zTBcDjAYDiQNuP3nDuJn/zb78X3Pv4Q6kEFWX+E0XCAiP1cYSA3ZFbEEVEbTmsWTmMGVhDAInCV1J0qzBJ4KcA1kRF36gw219fwm7/9O/i9T31OEoyVMIBtqNfjmtQJEGjp0iyjFAhb9VzUPBuNqoXZ2QqWZpuYa7VQqzRRrc4gqNXhVagUCOFXqvD9KiyHqU7eDCoPp/qlTlVxjZLaCGtVhEklQwlKFHCVPxcAEyOJx6IV4O8RJdE4MByP8dkvfRm/+vE/wMbuLoLAFUchE74+HFQdDx6b6jHGMBmg3ckwzit48Ozfwgd+9H/AoaNnweqpdDBE2hnDHHG0XSroxc/Lc0Cem3hR1cZAaShNApPlgmBdE1bNF+BqeKaANIF9hSWJyriXIeoSrMcoDBZmMeGYKUBHfy1nzzmq7Scw/UinE1XRmNxw5SaSkY18xLIkAisaV22UFL+aLLKyRJ/AxGxpUYFhCkAiGXLsFG4jhdfMYDpMhpXIWGJG2WpEFUCKdEClAN9vS0DgxBEpN5tMc7oG3AWO/WvnqdDAQkAkX58kXLsK5PFhxdeqblfVOqkidFlTge+SyFewsLbkw18CnDoLupRSgAVXiJWagNoBgcDiR1VaAXUvrBQV4tXM+e9AOGuKw3WScOW3ooeXTtAhk7N0uCYFHFk2VTjFhKsceoTAyAW4tk568AmXCfv5PLXDVQFXKgUIllXyX+Xv1PG4v9aex7mMn9MraRG4Opg9EyJkaVailALc1CIs3r2dYOtCKq+F6yf/TPyrRYEkpa/SFC0BHa6VuqNSnBrgF8k+4JpwXZXHVUFblb7dc6SqE+wecAUdrh7mj5mQxCGPI663Y4o/ee0igSsdygq4cjx+kpvlVkwSq1KypWMszQrhilJAv2fchJqUZr2gS7MCJlw14Jbk+P3AVZQR3CD6BsCVqbE0LrD2/Ph+4MoUnYbVBK4EqoSC81QKvIvAVSkFuCYT4Hr+i13sKQXo89UpWQWq9HVpL+E6Aa5MSzLh6uPYIx4sX5dmGZzasDAesDSLSgGlKhDfr1YKyMadvL5cxvIPHJ8AVxN5zI8aVZr1+oCrsacUYPqwP3yVwFUfMVT/ELgy4UofbL3lKocrD+kpcN2XO1RnBK+hvF5EVPcYBQ6fbODck3VUasDLJ1xfQSkwBa6vz+H6tku4KkD+6kuzuOk9uQapjwW5nuvA6/1KgZcmXCfpVv69B1aCv7H3R9MXNl2B6Qp8Z6zAFLh+Z7xP02c5XYHv2hV4K4HrnlKAY8mScNQpV1EKlCiDElg2UDS4/Z4LcBWgwolgjmu2TVg7NowhcGv1Kv70T/5X7Kx+EUEIRC6w3hthdaODQT+D6wSYbbawsrQI1wtwd2sT12/fRHfQhQ0DgRei4gVohRYOzdk4ttJCNWhia7fE86vbuLG9gV5M52YGH0CzWkdr4QH44Rys0kLFtmEbCTq9u9hurwrgbDVmcOLIURxanoNr5tjtdvDindu4s3oHh08+iH/88/8Sxx77XgEUBLkcJRZQRNAlkb4SKbFrATg5sReBQ4JxNEA06AOjMfw0Q3f9Dj716T/FR/7kU/ja6hZiu4qwPoMgrMG2PTFbiqYhTZEUKfKSICfDeBxh0O+hyHo4WLHxdx4+hB/5vnfi1IlzksS0OWMdeCgqdcAJYRe8+QcMNozbdISyaVu1yQu41OP41AkQuuYpS6girN1Zxb/7zQ/jDz77RTguR/BDGQekw5XpVlv7VjkezodiQVXVdVDzWV5mYW6GwLWO+WYLjXoL1doMgmoNbhgKdPUrNfhBFbbjSdGSSssqqKd4kmr8VmVFSntxDwvxWGOKVUEPAsmc7tk4ktcgJVGWjTgvcePWLXzodz+BP/vKeUkhVivKRVsWNlzDQ426BHOMOO0hSkih5nD8xA/g+3/wl3Dg8OOAPQSMGEZUIttNUfRzmKkCw6WlvaNSSsMjgnCNI9e0+1qwCCnJ4z0LJguzKgYKJ0dW0pWboIxHyIddjLp9+ZXEPeTlGKURi7+YwFWOsSJCbvJ1jQEj0hO0ji7uIrS0UeY+ULowTe3XlV0AF6XbhOG0YBtVOKjAdmqAWYOR+bByCw7TqTM5nEaK3IyQZAS+bGx2gchE3ImlSV4G8Jk+JQ3VSSlJuhO4egbceZZvWVoJwXQrgWsJY6IU6Kr3cQKX1GoxC0zgysSlSnUKcOV7LSDTQH3Jh7tsgE+bxXyjDZ1wTTgCygecAD5VQiaFXPxG+vgU+E4YayqHa+uILfBWtdmbog/g14iq4G4GJKVK4WqHq3iFZaRWWq/gzztonfDgN18OuMZoX0lFe8K/T4cr339uwtwDrpp0ThLx2uE6Aa6BbyqlAF8EgWReSmnW9sVUYA2hON8AgblcppxKASoaCFwtLJ5wEUjCVd11E1pTKdC+RqVAKglOglFtjtDXZgVdpbFcb2qohKvUsuHAQ54uzTJh0F3AtXPoZ82xfjHCJhOuCZ27Kq05+YfwjaOvPE8XBbgG8JjgldIs9dwIXHdujLB2mQ5XEzYTrlRR6FIq+bqJw5WJbn1tUMC1xIGTwUuUAjz/OYp9H3B1mU5VwFU2MghcqWLIDSxKwjXUwJXP2oTv2XKNUQnXRD7bCNEJEifXp68HrnL+a6UAgesylQKPugq4MuFqTEqzcly9MBTgyr0UjmUr4KpG5EUTMQGuJyo49ogqzco4Xs5NBcfEaFjg6mtOuJo4dLKC0+/QpVnDQkqzxOHaTkUX43gqtU0tBHdD1JVscljxXOD6ETAz4WrjzONV1Fqe7JUo4GrKn+9XCvA6QT+yvNK3WClAhyth+kuUAs8OMR6+EUoBXtF4/XttSgEqJ6inuV8p8NYD11ejFODPczzfX1kpEODcO+tvc6UAuwHUdc/mZuReaVbvDVEKwMhgfdOE62sDrpzg4DXplZQCStGgNtSpEPp6pcAUuH7X3jJOX/h0Bd6WKzAFrm/Lt2X6pKYrMF2ByQq8UmnWxOEqSSY6XCeg5CVLd8/haryiw9UCNgB09Tgm00L65kK0AoRfTLgGJYwVC0WDf16AzlIJAdIbFZcodkw4OzasFNgdDPCZz/wGrnzld2FbPVgVC+14hJt3N9HZJejyMdOcx8GDx+B5Pm7evoVrty4jikfwgxChQ/+miUaQ48iSjwcWZmAUAVY3Rrh8t427/R7GWQzbKNAMQsy2FhE2ljgYDDs3MRM4cM0hdrs30R2uI85iFKWDRmMODxw4iJlmTXyg62u3cf3aDfme/+hnP4jvef9PImjMISsLKTfhDTLhjQJHDBIquGSyuZtgMBsjjobIxmNYaYkgLzHe3caF576KT/7FX+Azz17Azd0RBobHNidYdgDXdOHy1p8FKigRI0eUpfLai2iAeSfDY/MB3n1mGY++4zEcPvskWovHUanU4QQ+SteXhCOBZWmkyjcqDgH60tjYTfcoE145kjhGPB4jZ8Iyp881xos3b+BXf/038am/fgaO5yjgypv9spDyF1Xirpx1hABMvIY29Q4OGhULc80AizM1zLdaaNXnUKu1ENaqcMIAbrWCoFJHIMDVh+k4AoAJ9KToR1IaqvFbJVzvjfCqAF4u6UAmwUThWrA0K0GWMCWawWARl+OiN4rw55/5LD708d/HlbUtSTNWQ8YXpRIKvu0jdEw4RYqS74t/CGfO/jDe+b0/gfmls4iLBDG2YZoZ7MRD3gWKXgkro5KBYLVEznIorgW/p8GkrCrOkmF56UhiuU+GwksQ20OMMpaxbWLUW0fCX4MdxEPeWCdAEcMwE5hmSmwLUyAzIREPJMbDcxhMqeYUO/A91E5UYSGMjtri0XT4+/IX6WKuwnAI8QO4DsuFZmE7D8DCQTjlIjy/Bn/Og9UEMkuVjnGcm+8pi6kUcKXugInaiZ9Vj0DzxUppFpUCLN9SIJ86AW62mBq4xtulSriWhFb8cw0DtVJAxlnFj0BfnwY7VApYJRorAVw6XOuGnE/jzUzG/0sWIRHSi7dSgSqx1k50DExK650eAa6T0qyjSs0gCWNrAly1G5YJV0ItW+kMJB3MY7Is5LzgLkow76JFh2tDgTvp0uJxYBToXo/QvsLSNgJJniv8u+rP5K0U5+QkAKr8rIShhpWjsuJg9nSAIKDDVRdGWSzngwDXrUsszYIuzVIpTOm2InDN+T1M1JYsLJxwBLjudXNxbFWAa4LtG4kamZfyJ52+VuIBAWsTXYTgV44nE7gaFg6c87BwzBGlAJPEkuB2ICnT9ecilXDNqFZQAOZ+4Mokby5KgeUHffgT4Mrnz8dgwvX6GHevxBiwCI0OV9nA0uf9JJGq1QfaM6KVAveAq8P9Bq0R4YZBEpW4e3GEtSsDgb62a6tjRdtJeF3MM5UgVsCV16ZCQC03zwhc6W199mnlcCVwFaWA2g/So9j3PkgnOWEFXJlwdrF8lMDVkw2JOClhG4YUN477BK5MuPJ6q4Erj2UlgRaImSU8f4ADJyo4+mgVAYFrxPMS4pFlwvXq+S62rqdUkMuUxcs6XPVnEZ8fJ0wIyem7PUyH62Mh6rMOhoMCL2qlQL+TKeDqMglP4Mo143E88aXKq5cXzuNXOVy/DrhKaZYpa7axOsIVcbjmsF0TtqseR1Lu4tItpFBsz+G6Yslj8jh7bQ5XAmueN0x952jNWnj0PTN4KXAtcOvyAJcFuKpryOtzuL4a4JrINeGIJFybqNRKcfzyKhu4Fowix7Xn7zlcbW4AyU7D5PPgzVIK0JOqJl8OHLFw6tEa6q/ocI3k5zluoL08cC20w/WNBq7AwePhG5hwfTngOsDFZ3YRx4DvO3Lei6JIyYJUoeW3qBSAqYHraJ9SoKeVAnSxv0aHKzcP+Pn19QlXIcf6EvzywLWifhZP1QTE5J9pwnV6PzldgekKfLtXYApcv93vwPT7T1dgugLfcAVeL3CVcVImypziG5RmvRJw1T7BvBD3IJUCxgETBYEEAUqR7gOuQLltwNo2YRUGxnmB8899Hl/7y3+PfHgVfs1AaiS4vbmBtc0d9CMDXriAAwdPIfAD3L1zDXfXbwrU9IKKanHPEzQrOY4cqGOu3kAcAavrXVxf72JnlCBFidAzMV9vSFlW6VRQlC4qlo+GR6DZRprcRoldKRTqj0qMYhe230St0UIlCJCMuli/8yKSJMIP/uCP4D/52V/G7PFzyEwH44SjvoSQ/FFcFSLJXbGUDhUwkgRFPkKWRTCSQgCVlWSIBm1s3rmOF84/i2cvvYBnX7yLy1tdrPczjBNDxkl9k2lSA5lhIipKxJQqIsJixcG7jizjfQ8dw0NnDmPh2BlUls/Cri/CdF1J/k3Kg0QZoLJKKjXIX6KUVMCVZVOEffFoLGP59KGm8RiXX7iEX/13v4GnL16F6/sIKqEkCAmACQOZcOVNtYBSKckmwHRQ9x20qg7mGh4WZ6tYaLUwU5tDvd5CUK3CrQRwKhWE1TqCsArbpT/Vk9TtPeCqiqgEFuvyHIGvEwijm+cV3CyRsySL+oUkFq2DbdnitLy2uoqP/O7v4c+/8GX0ZFTcgcuxYHJDp4DrlvAsFxVzHguVx3Hs0A/h1CPvwfyhA4BrISsiJMaugEMrDVDsOii6BuzChWGwxC1DblArwTFoQlDejNHllsrfzbMe4mgb43gDw2IHg2wLveFdjIdbKKMBjCQGm2cYkpZAo0VYmsM2mZNVWgBRLDDFafH78PcJ01w1is//bytXqvovlbCSm2D+vZLWYsI1JpLVrgsDirkZwrQOwbfOwAsPw59fhje3ACuoKwdtlsAsU5TjVAHXgUr9SfpYdm8IXHVJnEBsEhmKAAAgAElEQVRAA96cAadBqKXOA95octyfo//pjlIK8LdZJkUVwORmTykF6I0lpFVlKcImWcZlA43lEO4SYFdLGJmB8VaO4XqKIuLGAdN+k7FzNZY9AV+SclY7PVopYEhpVvOoDZtpWTm3LNiuKpgabeQYMuHKBChb4wW4ashMsMr3qcwRzPuqNKuhN5l4EFol8lIDVzpcmSp3JKMu+hW+NrGlSjBQA2K56eU1k298jsqSjdnTPsLQQpnmCmxapqSvJOH6AuGcSlkqS4kGrlJSQ/BvoLrIhKuNgAVtk3F8m05YnXAlcE1F7StwVJ6KvBH7QLB2uIqmg4cnTEm4Eri6Ht0JqrTLcOl9LrHBhOvVicP1lYCrUgqsPOjrhKv27jr3lAJ3JeG6rzRLtCBq44q6lj3lgchpJyoGDVxPsTSLG4GFSk6aBpIIGrgOBbgyZS7AdRLBlPS48owKcBWlQLkPuFooCFy/0MP2i3S40svLIrVvBlzV41q2g+WjPo4/4t1zuPIaKcBVKwWuxyhSQ/l+qRXQRy/fZ4JRUQqcDPcBV157qfC4l3DduB6hSPi8XqE0aw+4AlmikrO2b+LwqQpOP1ZBfdbGcFDi9uUYV84z4ZrAsx24Lq9lmTKwszCPif49QqPeF5ZmMWH98sDVQJGq0qwrXxugs1nsA64TlQWT4zmSVAHXh1ma9bqBq3IET4Hra3G4ToGrSrhOgev0lmu6AtMVmK7AW70CU+D6Vq/49PtNV2C6Aq9qBV43cOU9LCfj3dcBXDmeKQ7XScJVKoNFKWAJcDCQjYFiu4S1Y8CGDfYzvHj7Nr722d9C5/bnEQYjBjzRHrRx8+46bm2NkdvzWD5wBvWwgvbWLXTaq8oNaTviLjTyGK2ahZWFGqqBjyQpcGerhxtrHXTHbPX2EbgOGr4Pz/GRWyZcv4bZ2iyqtgGn2IJjb8B1eiiKBO1+htWtAutdC5lVQaNWQ8UBRoMtRIMeHjx+BD/3C/8Sx979PuR+RXxsvKcVV6vAALbB67Z3yhyZusxHKAp+nSXFYfk4wXjcQdRdQ+/uLbTX1nCn08FztzfxlWvruLHeQW84Qpkmks6VBBoLjsoci00f73zwOH7ove/GY489jIWVefj1OZj+IjK7gpTiUKSw8xy2AAgFbCWfUeTiBN0b06dOgO7WOEI8VuP4JBJpNMZX/vqL+LV//xFcur0BK/ARhL4k/PiL6UmmXQnyJNHI0BwMSUbVfFcB16aLxdkKFgW4zqJBpUCtJsCVSoGgWhetgO0FsBwPtuWo5K3MOyt0rcbBFXSlukElXvkcJFyo061MlKWgEqFIE1hUHtgu2v0ePvmZv8TH/uCPcHtjB2E1hOd7yJNcEmRwchT0WhQmFsLTeMfxn8GDZ/4+Wg8sw6ynMBx93LpjSQMbcYCsY6PoMrms0pOZESMtI9EdMI2aFxGirI9R0sYwWsNg+CL6/RcxHG0gSruIsyEKJq7zHJRGMPGmCsMUMGEy1SN05aljOKAx1xIHK4FMCoOKDq6RHG0cvWa6SEEmFWzhFxYwTT6G8rkSuDNtyr/BMfG0TJEgAd9Fy2gA9gzK6iH4cw+hMfMovHAZ8kSQohjGiHdGSAepPJYpPgCdTtVBN0lduoA/R4erSioz4UoPLYGwkZhIdgwFXPkM+RAErhqsCsiV567L5fTv83pE0N1YqcChw7VCijIBrjkKwjnLFICrestUao6KC8UQFXCV70oLgigFbDSOWKIn4J/ZBK5snafrd6IUYHKIAIxgU85jtRlVZNy6IXD10DjO0iyV9iQYZrKQ69y7kWDnag5OuxPYsrKM54YYWZlOU5xKvVf0MDL9TmeoXSBctDF3NkDIhCuvG3ziBK4Z0GXC9QXlJqZSQCC8rL96bgmBK0uzFk0s6oSrbE7wi1ialQCdawl2CFwliaogsayOLNAEuKqqcUkg0y8bM63PhKuLheMErpPSLIO2Ckm4btDhejVBIqVZ3zjhurKnFCCEVj7UPYfr5Zi2FVjicCVMVuf9fcBVJ1+V75D0nsDVx8qpChxf+XoVcOVllwnXMdaujARsG0wOSsLVkOu10nUwpXk/cKX7le8cgSM9xwq4Rhq48nr3TYCrCkLDJHA9QoerCyswJeEqm1KEpf0M1y4McJulWdyA4+ekJI51+SI31+JUgOvBkyrhSqVAHqliPcu1MJaEax+bNyJxu3KHTaW9+fz4AqmMIZnXa8gzOmGCN4MbUilQFQ2AAq4Fbl9OcOV8F72OBq7OBLjyYmvvA646IrwfuD5g48xj+5QCcui+FLgyIS0KD1VzJ0Cdqg5+7NRmfTz8nipmll9vwpXAlclbnhPThOurK82aAtcpcH1Vtx7TL56uwHQFpivwhq3AFLi+YUs5faDpCkxX4M1YgW8KXAkceN/0CkoBSa5o4Gos5ihmLElXqVwRRywBjJhwNQCCEz7WnlJAJ1wFuOYq4bpiIWcCjKPNhAT0MzKVNDJQbhawdlluY1M5ie2tHp794u/j7pU/hV1sIggLxOUQazs7uHanh35axeziabSacxh2N9DeuiY+VIZFmd7zHKDuWWjVfNQrngCCtZ0Bbqy1MUxKuG4Iq7Rh5jkcq4QbOKi3ZjE/u4RWYKNqtlGxN2AYhGQjbO4CN9cN3NwCOhFHKx1UCBrKGMmoj6VGiJ//px/E9/zYT8KZmUdCqJlyfFiVAakEoKAW1bROTUERydg7R7y5cFlMl2IfWdxB3NlE2t5GNB5iZzjGtY0uLt7ewK21bbQ7baSjEcwsg1+WaDoGTi238NQTj+Hse78PM6fOwAn5+riePgrDQSalSPy+GWyWhZHzGBwt12P6WSagh+BSjeLTfRpLURYLswgFxqMB/vA//BE+8vE/xNbuEIbvwPdd5SnNcymDknQrI4WKSQlwZXEWE67N0MZMw8XCTBVLrSZm6jNo1Fqo1AhZFXD1q3WElTosP1QJV4ujezYsTdBU+YNSChBm8bkyDSXQlVBDmBDHMAlQ1ci3PH8B/Ey33sGHP/GH+Iunv4o0G2N2NkClEiBPOd5rIEGOfryLaBCh7s7jiTP/GO94/GewcvxRuE1SPAW74aYCOYvYQtwukHZiFFGEHGOkZV8AKxUMSULQuoF+tI7+cAP90RbSuCdFWEaewTBSGEYuKTanMOFxzYRc83BRaU0mk11TQUMmpnmOcD3ot5XUJQEmk8WEqcy6iod0ctxpMaJRyNdyQ8Ms+eA8+Us4TMUWrnJMysmesOUOcZFjVDrInXmE1YfQmH0K/vxJmJUWynGBaGeApD+WpKbJGfDJ+L+qZ4aRljIy7c0ppYCKVtPFmkkyVzlcTcQ91ZwnftR9UJRJTdEIyNg9X6MqqZI0pwXUqRRYNmDTDc3Cma0Sg/Uc5QS4ylPS5X0qnyvHvwBXEbqqsX8BrrM2moepFFDAlcewANeCwDXDaI0bJPy+fHMIwrXigul9IZU5/HkP9WMugqZJjg2e1pJwRY7uzRTta6qIicCVz0VoryAwwkoNOHWpF5PZecLnViJctjF3RgHXIuGDighTHqu7mmLrUqSBq3otAg5lUwICOwkwCVypFPAJvpXqVV6HcrgmaN9MNKgk4FfXdi28lecof0U8uqq0LIsNBVwfcgS4csxcItIcv/YM2dxSCdcIqQBX5YvWjyRqDaZL6dBeOhpg5ZwPL+TmkQLO/HrqKravj7B6JcJ4bMDx1UaCZNcnHlrRHahNGPnvXMFDfr6snApwkAlXj8B1knBVwHXt+Qhrl0dIqWigDkGxdaXqEIguvXFYOOrh1LtqcP1SlAvUhbgu/cRMuPb3gCuPJ+VM/EZKAVXSJsBVEq4uTP8ecFVKAQVcV69z+oEOTH3MCSSdlGbxusPSrCqOaKVAHvH6oYArHa7XzvexcYMJVw1c5UPo3vpPgKuk0XUqOEkzOP494NogcB3mePFyhCvn++JwZbkkW+2Z4JcNm9KSDReNmtVnnC7BzIoCC/uAKzf25DwXhyuwvTrGla8O0N7IRUlBpcDk0JQMM5UYOuH60HuqmGXCNZsoBXhumnjx2ggXv9xHNEjg6s0QObsmig6dl+c5wO0opXWgUqCYKgW+2kc0KuX9FN++3tySTUKeU1rXI1qX8u0MXKWjVDYnDx4PvrlSYKzOH9EeMZ2tTwv6pLmFPbfs4KEn6mhSmfASh+t3SsJVf8bdJweYKgXejHus6WNOV2C6Am/+CkyB65u/xtPvMF2B6Qq8jhX4loAr4cC+QofJt5v8IEo3JFN95VKGYpZ3NWrA0dwDriawYYrDVSDGJECjHXvGyyRceYMrxTET4Do0gW3A7vEHf2laQq8zxPmvfQq3XvgkML4D1x0hsyOkWYrNzT42OwmsykHUZ47I2Pj6+gVsbb+IKKXutALfBdwyR9PzMNtqgS1Ad9o93NrsYBjRH+soSFDkcB2gUQ0wNzuPhcUFLLY8zDod+PmLGMeb2OiPcXPLws1NF+tdB72I47p8DMJF3oyPULEL/Kcf+GH8zM//c8yfOIvC8FDGBIGcOSX44V09f6mEJu/qC45nSzpTrTqThsiUczQZ9pF1O8gHbUSjAQZZhggmEtjojxKMekMUUQwnS+BkI9TMBDNzDTRPnkbl+Fl4DRaA2TBSBSeZri1stpRzqjuTIXeVqJvccRQyKqvcjymSOEISjZAnYxhpDscwsbG1jV/9jd/An33mC8pH6TpSdsJhcZbZ0AesulRUww79m0xQ+paNOj2pno1mle9HBYszDcw2a2g1mqjVGwir9BHWUKk0xONqE7i6HkwCV4eAkSlJMZCq18ObciktypBzLQmLM6bIOIaeIjNT1YydWyjjFGY2RFZGuHx7B3/xhcs4f+ka+v07MI0uwsCB59ZRlCzUStAd7GCn00U0MrCycA5PPvFTePSxD2B++ZCA5DxPUJaE5akUnvV32hh2tjEebiPJOkiKHpJsgCSNkCZ9JMkukmSIlARBu4uZgqTH1TISSaMyyeuajoz4O1YurfOWbSmfqAVJ99FhKZ5cAkHx5KobKwGuwgFViQ1TZPIfAY7qnGK6lMeqqmtTZWTS9M53L3fkppqj8SzzKEuqDzIpF0s5Xp07sJwl+ItPIVx6DyxrBXE/RzIYy7FEmMErQi4JVRYblTAJXF0D7pwJi8CVZVN8RwS4EsgaSLZMxPq6IcBVTgKdcpW0JoEaX5sqFjIIOAlzHQO15QDuQgm3YgCZifF2ieEaR/+1nmBSwsPEr34MBVwVVOWJQFcnLzcCXI849xyuAlx1adZGLsCVLl8xJ5D6CXBl+p9+agLXEv6Ci/oRB4E4XAnu1Hg+oX/nVoLOjYIcW4CroCWBU3IWCthVOmv12unAlISsVSKcN7F4huoOR/yd3EogeWQivns7webzkQJZfFxezvTpLBtZKV+licaChbkTFrw6KbR67gQUeUyoGaN9SwFXSUxr/YKskC6lUmqKewnXPOY55mDlYRfzx5TXE7lKZJse4Qyw8dwYG1eH6jrBjQO95qJyIHDl50KWYemwj4PnKvI+MoHIBCbhZTLMsXljhNXLMeKRIaVB9MByI0X15DElPAGuupGJGoWEaV8FXA+cCqVsi2vJY5/QP4lYmjXE2uVIwLAoIriPQtA7SbimJrKixMJRB6efqoMeWAVcTZVwTVma1cP27QQltQRaKTApfNJs8R6I1KVZTM7atouVY4EkXLlWLM3i8ShKgUGG68+NcIdKASa5ZSNFTgq12cCEZpaLwmCFwPWRGsKKiTzipg11FUy4Grj6bA8bN0cK8PMN1e+funjq2Lu8nwoQc0OUcN71TTzA0qzHa2jOOBgNMty6MsbV5wbobadwbPpTVQJVdRbyAfTOmnIyyHHM9/8lwFX/QMHXyo/E7buROFzbGxkc19AOV7U5NIF9XPNqyxOlwNwBS5zEPLc8enQFuA7x/Jf7GGvgKtCbmgmR1OtSRbmGEMOqpDPLIHkWvZkO1yLJceNKF9dfGGLUezUO11Q0I4fF4VpHpQbtcLUQuEzO73e4cqpBA/nvKIdrqR2utdddmiWfb+WrB6787JPPz5cA1wLzyy7OPdFAc9aRTZe90qy4wI3nCVy7b0xp1ss5XPva4Uq/tv7sVql9OpNzLB8K8OATM2jMuOpnCf585ViIhsC15/q4dYXOd3VMyOe7Bq5qY0WdV+rj4RuUZnFCQF8X+LVTh+vruAGb/tXpCkxX4A1ZgSlwfUOWcfog0xWYrsCbtQKvFbhK6YqAOIP8BYado1zJUMxo4EqgQoghCddvBFyVG7QQpYABLBsAR27ZvszbboMAxUAxNFFuA9auhiE20O8M8Myzn8bNK5+CMboDxx4gcxKBnPk4Rruzi07swAgPoTQCbGxdxtrGZUnFuH4VtpXDzmLMhlUszS0is2zc3tnF6k4Pg6Fu9tY3qZ7noOkHWJqdw+HDi3hg0UUN28gHN9Dtr2O1O8aVDQu3tgN0RgHGKUc7E+RSFGMiTsfgnO2TZw7iv/tv/2s8+UN/D3Ywg2RMcJUqfyVdrpIYVkmKvaQW05rykz2LT1iIBEnNxTFLiUYoBrtIBx2Mx0MBPvXWDGqzC7DDqgARelVZtNXfvINRbwcIPNQOHkFj5TjcYEaSUkx4CiR3WAxlC7QSECxZYLmT3xunlVHOIsU4GiEe9FBEYzgs/ypNnH/hMv71//truPDCNbiOB9f3tD/UFIwnhVbSpUKoon6ot0sDvmUhtC0EUk7lYbYWYr5ZlaTrbKuOZrOBaq2JSrWBapXAtQY3qMLyfZh0uFq2lM0QuPKeQUCrdjYWvIHOU3Fpkl7xRpwjo6kdg8zKSFxYUQEj20UvbuPGdoHb2zVsbPdx68YXcfvWl1BmY9RqTfieD9PKECcDbO+2sb07QlmEeODQO3HuwfdjZeUxmK6NKO4jiXpIx10MBxvo9+5iONxCmg1UkRVv6Zm8lWl4lp3wefH/FwKuqQVQOJEe41glVwlcHRu2k8O1C9Ew8JdAV1MBK0JXuntZCiVBSykUU8k/AiUqAyapzglYs1hkpB2QcgumwSzTubyxUkqGCXlXGTMeV+qwUCUzaRohTmJkzizc1pMIGt+DojyEPPZlk8Ak6SZN5PFE/lIqRYZJF+4MVMKViVEhixq4JgbSbQPxnsNVbKbqdlB0oDp9pMEQjy+TiWUuqmeisujBmyvhVU0YmYXRVoHRugaujvKRChiVlDfXRY5IBZklCapGx3ljeg+4KhhJqD0BroONDKO7hKXKHUsAxvIlMcrm+tw1gWDeQe0IU6RKpSHsmoCwKLB7K0XnRoYyVaVZCriqTQlhjJqSKhBKoM+Rds6fl6jMG1g6HcKvOjKqL8lC7tukBrp3UgVcixLcS1FhWW2M5mi8sGATjUUCV1uAK69XqpyIl6wc7Zsxdm5RvaGAstLxTm7M9XFBECzFZXyLCxC4citl5WEPc8dtAWby1nJtPQN5amL9uTE2rw1EVcBSJB6/KnmoYAJLBVk8uHjYx6FzVXhVgn2iWAVDklGOtZtjrL4wRjoy4HvcJOC3ofJj4plV199JwpXXOvpITcfEgdM+Vk4G4uIVOKia05DGmQBXumEFTuhjRfaItN4hz6hsIHC1cfqpmiQ/FXBVwLGIMjz7pR7aq5kAV557orPRBgZ1Dk3Epup/eRwwRWc5Lg4cryjg6gKRBq4EalEvw/ULY9y5ngh0l3K5vZazyWPkcGwTS8erOPwwN6hM5HGqru+ujfHQwrVnCFwH4ozl9UGlFzXVZ9GVQE21AcM/oVpBfW6aOHgyxJnHFQwbDlK8eCXC1fND9HZS8OOD+ghRuYjSRd4tHZnmzwPqtfJSrICrgzOPVVBreTrEzWNIJZm31whcB2ivM1lryMbdxBksSm7C8xSoNl0BrvMHqBRQWoZvDlzvwSbJtoveWGk2svJvCnDNtHJib9dUbdbkYudGc9bCmUdrWDoSyjWcxzM/J7iuq9dH+PYpBb49wPXa82Ncv9RHPE7lmv/dB1yVvnsKXN+su63p405XYLoCb9YKTIHrm7Wy08edrsB0Bd6QFXgtwHUSeLwPuNJruZyjnFERKN5YmWxG553MtwJcsxJlCA1clcOV9lBiOQKCfGih2CxRtku4TOl5JtpbHXzlK3+O1Vufg5PcRejHSK1MklgWE40YYWcwRHsQYphV0e5vYHf3liQdeSfL1KOHHCv1JhZn5xAZhgKuWwP0+vSn8sbNQRC68FwXVS/E4aUFnDu5hJUWUEZ3Mezdxm5/C3d3R7ixCdzc9rAzdJFkbNjmc7cQFyVGSYQ0itDwLfyz/+wf4uf+q1/GzMpJRHEqNzsqcah+1J1MeQk44i0moQ3hZ8GvU223dKomaSrJJVbilvEYcb+DfmcbaZognJnBzAOHEMzOwrAcZNEYca+L4c4mhr22AIfa3AFU5g6h9EIBkgaTsAS6NguTLOQ68cD3gd+Pd8QKDBbIyhTjeIhRdxf5cAgrY2FWjj/+y8/i1z/6Maxv7SAI2Zzui2OUUF0FyHhba4oPV8b9RTNQwmWO0jEljVH1XMyEPhZqFSw2K5ifbWCmxSKyJqqNJip1BVyDShWuH0jJDFOuhMWGSSXDBLiqdBbHkvOMI7iZ+B0J++itjM1UpcFiB35qoIg7uHT3Gs7fSTAuDwNwcXf1GTx/8S/Q391AJfBRr/qoVSzYVoFRNMJuv4/ROIfpNBFWD6BanYftBMiyRFQPZRrBKJl2TSWJadkmHJevlsAmEziggATf3li+zjFcOP8/e28aY9mZn/c9Zz/nrrVXV/XCbnY32RwOh7NoRpIlGZoYMvIhMZIARoAgsWBDiIJ8CGwnSAw4kuxESoAEyBcF+ZAACYI4ciwljqyxRtJohSxpqBlpOCSHS+9rdVd1rXc9+znB8/+/p6q62eSQQw45M7kt1bCXqnvP+Z/3vOe+v/f5P48dCQR07ByuXcC1Xbi2L2Fdflgg9OjZ6ouVgkvgKqpWtrqTW1LdqtCV0FQsHAzoaYArQSwHnAoZ6YXKlbYqKgleLPHE1VbgqlYwbAxOzffwz7yGTGGGKp4JXfMSRR3B9i/Abf0YLP9TsO0+rDoFqhE86q9tD0XtI6WCNygRzdfwewzNMl7GtE9oPFx3LGQD3X6gwtV0/Otmj+lz5RHzt1IDQiserG+hvRIgXAF8his3wHWrgJXKngLNhGWuMjpZONwCaNSzpGtinaFt+G16uJ7z4HcVxhJRE7hSUTjZLDAR4MrX1QAvPTabVEm8JgmuomX/GHA1Kle2clPheifDPlPjC209N3tZAr4EuJoLcKg8JRiivygtBZZtrD3bQtSlN3Wp589LR4XrvRxbbyVy/wlwFe5pNjt4H1MEBQdzAlwd+FS4Gj9Q4cUZgWsmwJWt+FQfCnAVj1lt8eb8LAcsm2TsF69QEbhaLtZeCLH0tAsvUP9TUVUb4Prg9Rjb18eicKX6luP0CLgCGa0+8lyA0OnnGZpHuM8oLh3f+bTCg5sx7lyZopjaiAJ6FqtFg1ijiEj4CLgKqD8ErhZOPhspcKXClcDVXLI8KXD/zSnuX6VdClXY3FBUCK42p1QYG+B6VoGrG1psPJDrFfD80gKvfo3ANVeILjDXBMaZJ/e7A9cWnv5UACsAEh6DbYmCMRmWuPH6FBvXM7MZoOru5hdhGVXBhJMnzndx5oUuOm0bVcKDI3D1MJ04uPHNIbZuT8xr6KaDWHPoE0eVfYfAleNE4aYA1wstXPrsBwGu7P7gMCFw9d8OXBuF6wNaCkwUuAaNwpUg2EChQ+Aa4IUfbgtwpfiOGxlPBq68t2S3zyhcG7T0gwpcZwrXmcL1fShcjWf5DLh+KEur2YvMKjCrwEdYgRlw/QiLPXurWQVmFXj/FfhOgKuIr3TdaRSubOGtUK+XqOa5GifCqIzC9THgSl/Nxz1c+Xdsa29ZsNYs1H2zOEWpno1sCZs4KB7WwF6NwHNlIbpx8z7+8ut/jN2H30Lb2UWvnaKyMozHDIlJ0WrlyK0cD7Yz3HyQYfNgH2l2IBYBZWkjLyu0XRsn57pYmu8hsyxs7I5we3OI/UECx/bQ6bTQafvwAw/9bh+XnjqN50730fOoYNzEJN7B/mgP93dGuLFV4taOg52Rg7J04FEpChuTgsA1RxLHAhC+8OJ5/Df/9S/ghR/511BYvrTOqs9lIcoKbXdUWCheAgSuouxS1a923pZiWSBtxUUFmyE6kyHGOw+wv7Mtfqxz6+von1iH1+kpBKeSNUmRDHaQDnYE6AXzK/AW14AgglVmcIpYoaTloLYDTcmxVO1KYElpEoE1IRxVjclkjIJfSYqtBzv41S99Gb/3Z3+GcZwgigJE7Za06VKhaxdkXEy998S+gEoinpfNL1oAUNnnOYhcB3O+h6V2hJVeGyvzfSzO99Gfn0NvcQHdeXq6slW2gzBsSQuuQ5UriZLxcW2gq6jGilxa/AW4SmUV5TNJm8cVFDb8wsLO7kN8+atfxx++dgdx3UW33UWZ7ePhw2uYjPfAoPUePWa7vsAdXpssTyXpnenyaZWLqivwO/CclqSIk5Nb4puqQUpUMnscvwyCo6+swHTqPgvUVLPaNVwE8CwPnlvBcwsEomSN4LsM5MnhB7S4cERB7DkErq6ocRTQMreKQIpQmK3XBK5E9EYbRugjatjGl6+xFRBpk7GuoBJWHB81F8n4dQqUEeWweuCqkpjQ0aIoW6w88jyWsZBlDirvadidn4DdehGW04FTZAgIuC0bvBITvkBUorNgI+jSQ0SBq1obqL8xQ7NU4aqhSs2mBBXS2iWr58F5gv67bPkmyLF8W4BrtAJ4HYWPk+0K8cMSFgEWNwEEuGpl1OFCPWtl/rLV45SKSA3NcjD3lA+f/tLSfmxL2zaB63SrxOR+iTpjiJXCTm33VNsAkd0RjC4pcA34GqKUVCU/z23/Toq961TVq5JPfrbxl9RuffmjcHFRAKo6lSpgZmoAACAASURBVGawBK4nLrXR6riSUF8QlLFdtFTguvlmIspfQk2+gDR2GwWiKFzhoNdYCvSprFY/UE5Dx4ErFa7CkRvgaq5GA1xF4crrx3su5Uu4WHs+xBJDs0KxsRWQZ/u0FLDxgArXGwSuVHXqxkDTzk7w3QDXtXNtnPpEB37LknZvKiCp5M6mNTZvTnH3ChWuDXBVn2Hhh7QUMLOmjloC10q9bz3g5DMR1sRSwBYQq4xcFa4bb8Z4QKuCtDTAleNMITMLqMAVWD3r4BmxFKDnrFG4+gBbxl/92gi7GzmQcfqllP3dFK6qdKbi1PU8rJ1v4fyngiOFq2UhCmwkoxI3XpuowlXU1w1wNXeGzHe0FKDCtYunXuig3SFw1fZiUbiOqXAdPQZcWXqjcFUsbgacEGaUeS1Bk37oPKZwLXCHlgKicM3geVT4vrvClVeCakoqXFdPeRLARYUr5xBeJwnNKmps349x7ZvTQ+BK+xH15zbAtaY9BBWuR8A1k8nUfnfgKh6u+oxVuGR8gd+3pcAY8UQ3V2Q+oTODTI7GDgMlFtd8XHpxDktrocwnPHbWiPfVre+6pUAFx+HXTOH6fj1c31nh2ni49sVSg00GvK9dm/dYhZtvfdSWAuo//UEtBeSTPFXtxrpqZinw/tdSs5+YVWBWgY+vAjPg+vHVfvbOswrMKvAeKvBE4DoiTFXQIJ51j3u4Ngse039MkCfAda1EucD2RBOa1VgK0A5AQrOMgNNh+6kBPYQIEkJCSwHAWrMBAleRUqrSTQDZ1EWxDVhUuHJB59V469XLePnrLyEZP8B8J8FcdwKU+5hOx0izCTw/R7sbYJrZeP3GDt64tYHBeICaUeAMBXIcdEMPJ3oB5rsR18UCTm89GGI4qRCFbfR7bUSRjTBycXJtDc89dQbrXRshDlBXu4izPWzv7+HW/RGuPChwa9fCcEq/Ulv8NgnixkWNhF9ZjnE8Rb/l4Rf+k5/Bv/u3fwbRwkmk7LYu2DpeiAJSQJcBW/wEzPpIqAsVpmKzoFIEKnSFyYqtZoGafqrjA1G5TuMpvFYHrfklBN05OGEkQJIL1oqt38M95MNtVVTOLcFfPgXLD0WRiTyGXZWw2M/qhAJHxRmxSFGmUwFqbM+v6wJVTo/CFKPBGF//y1fwa7/xZVy+fUtUdgwVcsNAPS0JVfMagQBXBiSZgC6CZv4bASghmmmFDx0LPdo4tCMsz/Ww3O9hfmEOi4uLWFhcRH9uDq1uF2GrBY/BWa4nX+LhKjCRykC2hGtbsihcCZmkn53Xp4RVFXDZwg9gPIrxtW9ew6/+9tfx0tWrmFRTdAIbAduNrVLO1UOFyKnRb/vohSFC39WcJwIEFEjyGGmWSOt/4HVgIURd+qhrH8SojK0RBaVkz+trUlonifP0anWAwPPgOj58x0bgFfDdGoETIvQitAKqY/X7PJeesh48z1PoSk82Ybo1fEJdsVmgp6UCV0IqUcJRnUmbAfHp1Dop3DPoQfyD1bZDRltj+GmgHyGW1JW1FNsJbogQuPKL4yFFkWTIkgIJQ5n8FVjtz8P1fxhetQa3cOAIEsuR1jmsqEa06MLvUp2okIcBYQJcC1uAa3KgUJJBYRJsJYDEtP6btnvtBud8RU9UwKLCdTVEtFzD7ZIGW5hu14gfGksBKugFQOp5qqWAsaHg/CW+Hdq6T0AdzduYe8qDT7sTsbwkcFUV+2SrwlSAawVbgGvjr2f8ALihghqhsRQgcLUrVXPyVuAZHdxOsXeD4W4Q5axeEtNqzmtkQrO0219VxXpsJVpLNlafayFq22IpQHAlg6EAhvcyPLhM4MrQsQa4GoxOBS9dHiwbvVX30FLgCLiqd+fuzQx7xlJAAsUav9ZDYkW/Vr0mBN8yn6cM43Kx9skQy0+7h8CV72X7tlgK3H99KsCVNgEEgYQW6mGtryXAtSiwdq6lwDUyMP0QuFbYvBUrcJ0QuDoCsBW4qv0EAalW3xBrtk4LcLWw/kyAdePhqsBVzy0jcH0rFkuBnGFTRuHK8SUgWmA3r0GF1bOeAteIoPYIuNYCXIfY3TCWAtL6r1DjsGzHLAWkk4NejHL9/SPgahSufO+Qfq4ErvRwvc5NJFoK8F5RHxCx+anZGn4EXM82wJUPGW7WHQOuD2/TP1dtR8SBQZ61gl7EZqLmfWjGIYFrnpfwA1d8b48sBY4DV3q4GksBOZ93thSg1yo3PE88Blx5BJzLuAG7cz/GlW9OsL/J0CwLDn2Aj8S88ox8HLjm3Ah6DLgehWZxA0o7HMQSxZwr/8PxK9vEMn9QI11iftHDiz86j96SL9YSvF+DQNXmt68MceWVCeLpdwhc8wK3rgy/Aw/XDJVd46kLPTz/Q3Nod2ldRNdmG5FPa5qP18OVF2j9rI1nXuyhx1Ap8VCvxfqGXTpXXx/jymsJCvERNXtssjmi/sPcfE7iD89SoLlnqdB+P6FZ3x649sQnVZ410llCG5EGuB6w6QhhyDBPzhPcddPOJD75uV2n95hufKV5JX7Qn/hMDxc/2ZNNDc593KHmJhSV/FS0v/XNAaZD4+FKn2jz7P7QgOvxzYwneriyVUT9t2ceru9hcTX7llkFZhX4yCowA64fWalnbzSrwKwC30kFvp3C9cMCrpUAV4UYkqFBRUgTmtUA1wiw1i1YoiLjYo0J7fKJVoBrtW3B2ocsvgqnxNf/9C/w+muvwEaOhV6Nnr8Lu7iJuhxgmmXIqkxa2lutDraHGV6+egNXbt7BeD8FEMCPIsx3fCz3PHRaLpI8w8bDETa2Y6RloH6h7QC+V6HbcXHx7CmcW1tH37PR8afwnQOMxw9wb/MhLt+d4q0HJe4N6D1owycaKmpM8goJE3xrG2lRYziNUZUZ/saPvYif+7l/iAuf+VEUloc8o8eehp3UtbaYyy9CVkkDJnDV0BH9fwI782dRCOeo2L6eTVEmU2TjiSxaHZ/p3l04UZvSGq5mBSCxp7Mc7yMbboEmg978Ktyl04AXiV8psqmAE4u+qJ6v3m9VhjyeIhlT0TqVxZ0jqsgKW1u7+I0v/y5+6w/+CKM0lfcQxRbhFJWZjguPrZ689CYBmCajHF80ASCGM9nnEsxEAEEVWxR66LcjzHc7WOz3sbqwgJWFJSwuqNI16vXgRyE8n8DVFy9XTa43wFXUzGzdZwyKhdzmlQHCKoNfZqLmHaUJvnXlHn77D6/gpVfvYXO6i9zaQV1NxPKgsvnarpyrXRaysOXx9NuhLCQFDvJ6lAWSjAFFVCozxKsN2+IuQijAlTBAAlmqDBWYVqTX1K64YFNFKmEp1asMdAv9EoFrIXACRH6AKGICOu0DCGUdgcFUyxKucsHHy0pY4bl8LXra8hjUboCKVQGFbKE3vq4NbFXwavieANSm9ZkAwiS+E0aqNFJDdBqPRo49fimSFxUxx12WloizFHGZI7cX4AQ/hsD/q7CxpknvVQxUU9itCu6iL6FZTYiHRQ9XUbg6R8CVY4Qt602QsvmvACxCPplSFEyK4tID2qs+omULblcVrtPtUhSudWrLYl/gqLElMPad6vUp9VDIK5YCVBfO2+g/5cPj3CTvRXhD4FpjslUiJnBliz/BmgBXXVRL0ahAR42AlgLn6OGqQIsbWTwG1m4glgIcQ2ydbmDrMeBqMrTkuBwbRWkb9XSBNoHrpQhh2xHVO+G3AlcLw40Mm5dTVdCLh6jCUZlaBLjq+XYFuHri4SrXh4tvW4Hr3g0FrrkJS1EwroppY5WqQXgCrXSDqMp4egSunlgKBKEqeiXwKrBl0b75rSke3mRbOz1VVaUtmNQoHVMq6cvSANe2QE1RL8OSDYl0Wj4GXKkYJmdugKv6074duGqo2voz4ROAa40srUThev8qbWBoF6I+vrIJQeAqbfu2eOiunvuwgKsqXBvgun5eLQXYZEBLge8b4PrtPFzNgGFXAIErFa7PHVO48l4QL9+8xraxFNjfehS4NnsR3PDhOGofU7i+N+B63FJAx/IPJnD96D1c3xtwTQ1w1Y4MsfKYAdcZcP1OFjCzn5lVYFaBWQVUoX+0m32sIlZ9ZN40K9SsArMKzCrwsVXgScC1GqoagGTqicCVaitZYOsq22LCs/8uCtepKlxrKtWeBFyNpQAVrva6DUsUrlx1K3AVBV1so35owz6wYUdAWqX4o6/8Ee7dvoko6iIKKrjlLUT562iHI+SWg4NEFWPdFttGA2wcDPDKmzdw/doWxhN6YQZYmAuxuhCg3bIRxyk2t8fYGbC5O4IbtuC5NaKgxonlLi6eWcOJhSV0oxDzrQqBtYfd7Ru4dmcTb9xNcfVhhb2YsM+Vuk3jHKO0QCUhPC6y2sIo1rCp9bkQP//3fhb/zt/6O/A7C0gzDUyypV9XFYkCNUTZ1sh6iA5UFXEIW0WRSFBDOEHKkcKhOoLesJNYwrUIIp0ghOVrEnzNFBjaHRDOTPdRDDdR5xm8hXUEK2dhBRFKgtt0IiCR4I7UQRa4WYJ4NEA8HKDKEgGGhE43b2/gV37t1/HSX74KpxXA9wPESYo4T8UPtBu10PF8aj7hOVQrqmcrF9cSEkX9B5W8Aluo2FEQRcBEiBi6LrphhOV+H2uLy1haWMQc7QUWFhB1O+IX6/uhtNcLWRRxYaPAVOVdZTtI1QEX7TKHneTYH07w+t0H+JOXb+LVN/ewPypRuAlK+wB5McRkPMUkpv8qV+UlijIV9WMnitBrBwjZ2u/aaFHNS5sAttWXsXjcWlYA12vBcdhP7QhsJQySsyMAq3jeHiK3hZYfidFBXU/geRnakY1WaCPyqHS1EXougiBE4HFM+vCoBHb55egX7QPEu9WBZ5StonCVwCyCKAIjA1vN31OZI9ncjcq18QoV4MrRRxWmAldR5hLGmq9D4Eq/Tgmq4hdhH2vEpHSqzyqkSY4kyVA4S7CjH4Ud/BU4zkm4RQmnGMKOUlhLHuyuL0n1Kq8tNNwrVYVrOlR9ogBXkywuytTm85WoU6lS1flKVLeehY4AVxtOl9DTRrxTINb9BfVMfhy4Spcx34n3q7aPq8IXiBZU4Up4y9JQBco2eFW4logf0MO1VG9YEeJpXRvgyjEXLAfonWUwFaGiqvXYEs6zG94pcHCT97Hcambe0/MSJVNzaHJZGHxDH1H9vu6ShZVLIYKOi4IbKaJwZVAYMNgosHklk/tU4AZDswRWayuqBC/BQnfVE+AaMrzMBKLRk7XIShyIwrVAlpnngrF20GNSH1eFVhxN3EQoBbhWtYsTn/SxdM6VICl6FBDuKnCtsfWGhmZRJSaWAlTBGbsavmYq9iUV1p6OcOoTbbiRWimwJp5tI4sfB66PK1zfL3A1truJAtcNAldaCghwVZsJ8S3+0IGreuKKUs2EZn1fA1dfdehvV7iqXQgHjHjClhqa9YnPdNGd9yXAkApAUQvmNXYfTHH15Rj7W+rh2ihcm3uBYyXL60csBd4GXK9N8MY3RkjGmczTjypcjQ2DDmNVIM4Urh8oNOu9AleqwV1nBlw/DoUrVeHc9JaGgmOS8UfsOmYK149tTTZ741kFZhV4/xWYAdf3X7PZT8wqMKvAR1iBx4FrdQ+oR48BV66RjizPNDb7OHBla6NXoTrm4SpefsdCsxrgKustdo0eV7gKcGVoVg3rpA301MPVFi9RbeWr4hr1tgX7wIEdApN0it/9rd/BYOchovYi4myKbHQFS85VrC/lsCMfB3GB6TRFYDvotEPkjos7Wwd448o93N04QJblaEcWVpZbmO9FAhe292PsjoFp4SIpqLTMsTwf4cKZFZxZW8ZCfw79Tgf9oESdbGJj4xreuLWNtzZy3D+oRN1KGJQUFQ7iEnFegU6uhGE5HEwyYDSJYdcp/s2f+DT+8S/+I5y79CKKmm1k9PAjOFNVohHvmWRnbYlV4EoPVdP+LFBWFXS8LlWVC/AgvCziBEVCxaW+P/08BbhQfUrgSm/RskQ92UW290AWyOHKGYQrZ1F7Hop0DBQjAYGmrxZVkSMeqW1BOpmgygqkbJ998wr+2T//l3jr+m20+x10Wh1MJgkOpiOxF5jrdrHU6aLjWQjsCr4PBKEqM13LhSvR68anVlSjRDc8n1J8VgkjCDTbYSivNdfro9fXIK1uv49ulyFabQR+ID6pTcI7AaEwKgbyWBZy+sYWOeo4x87WCK9e28RfXHmAO1sT5DktCRyk1gRZOUFFn9y0xGQ8QpKNkRZTpHUsrfM8bi7gI89DL2phrh0gYj9tWSIrUyQF/Vwh/rJ+EAmwEQWb9ksDJWsfIHS66LeX0G31YCFGlm/AsnbQblnotWkj4CJ0a/ieB99tI3AjUbWSKxOyEjAzaIzQlaBVla0Kr3jOhK2SQi5hRwRSOr6o2BPrj8ZawPhxyhgz0EtqKHxEbQQE7IsSScPOBPxzzBLciZKYsLWQ34sTSc52SCCLUyRVgsSeQxX+OILoJ+FjGXY+ghWM4Cw4cHoGuIpRaanp6wa4JgSuFHa6Clwl6bwBrirGNKFZDGdTZTNF4gJcVxy4bd4PFiY7FRIBrlzsa8iTWJuoa6naCIhZqvoxPg5c+w1wFTtOVbiyXXbysML0QSnexoS4osI11hXcMOFmiFgKLAXonaOKlJYWWlsqXAW43i1wQEsB2gzQ40KNE4wiVfLTxWVFBzNBMOE+z7tGZ6nG6qUQfsdHkRVy/vweWjIM7xvgynA6ExbfAFe9jpxnjcL1PIGro0FTrCHVonklwHX/Nj2bdRNOqLZRQcuMZIir5E4RfhPSp1RBO1ilpcA5KrM1JEz8gwO22dbYfD0xlgIWPJ9j0jl6tqCGKFwJXM+FYingtQia9c0YDJfFFR7cmmKDrf8Tepw+BlxlHD9J4aoerlS4sj3eCRwB3YLJec4GuFLhSqW2hGaJQlyBK+fZJjRr9ZyLZ77QhRfZH8BSQN9blLMCXD08CbgeeriKpQA9XN+jpQBDs1LdvOSmm3q4DvHw9vTbWAo0/rBUOldiV/HBLAXeDlxXGZolCtdHgSsVrrtUuH5zin0TmkUPV9ngNbcBPx68O3C1cOf6FLQUSMdqd6ChWWxv1025Zh/jbcC1LjG/pJYC/WUfaaKfQ8JA58Pbl4e48uoE04mqxt+3h2te4taVAW5cHmM6VB9l05hxeEzNx0DZ4KHFQ1lLFw7tnp66+KilAGfG0Of9U+LGmxO8/o2pjF2X85FOSOZ1CZU5H9mYW3Rw6cWuhNIxuJObZNyU4Ti8d2OKt14eIZkydKnx+9Zz5wY4N4RljmjmAYHo+h60FHj2xR66j1gKcPOuxNXXJ8csBd4NuEZ4/vM99Odp5MNQxhKehBW6uPHGCG9840B8oNmyz2lDj8tEvpmNOP75/VoK3HhrhCTO5fnI56uEx5lBwvuNn0mW1jx88nM9zC34xsNVPaXLpMIt8XD9kC0FJpV4NoulwMhYCngftaVAF8/9ELt1ZpYCH+HybPZWswrMKvAeKzADru+xULNvm1VgVoGPpwJvB641MNLUaS64ubaWdq/jYv3jwJVwgiopt0R9skLJ0CwuTukqxpZpvpBRuOJAW+SPA1fhK/w7Aa78tG6ph6sAV1XaSRtnUgO7Faw9qvVsDCcTfOV3fhPj/R24YQ/bB3uYHtzC6d4+nj3jImpbGMYxJnEMlwnhfiCQcZgW2NqPcX9rgO2HO0imA3S7HhbnexJWtT/MsTupsDPKMByP4bsVzp1cwrNn13FieQnzcwuY60TwaoaE3MGNOzfxrTt7uLWVYxqrQI7Knf20wn6hCeN+xWTtGqXtIi4dTOJMAqfW+z7+0X/6H+Hf/um/jbC3hOk0Q1ZQ/enCteiFa0I4aCtgPCvV27U8DC/iqJEuY1a6or9gaRSHhAI5iiJDXeWCHdgSLxn0VH4KsGLWusNkHGTDXaT7D+U9WyunESyfRM0U9nwI0KqAuJMqzSJDPB5gsLuDZDxBkZYYTTL86df/Er/5u3+Aew+30TNAlOrGneEB4jRFp93Gifk5LLZ8RDb9cS2ELQ8uW+ktA5ip+rQh4VCsgYBBjVUXwMfWY1kYS9u9L3C1FbbQbrUlQCuKWvADqko92J4CxybkSe0raoGtZZpgZ3+Av7h8D3/6+n3c3ckQOHNY7i8K+Bnm+xilI/HS9WkHkKeYpvsYp/uYliOkZSYLLd4SvuWgH9FeIBDPVy4KqdKiZy9bjm2bXquheK3yQlHBRlVhXXrwqhbawQJ63RV0O/PwPfok3kVaXEMYTDDfa6MXtoyKlrYMIRzHkwUm1a2EsJ7nG1uBBrpq7QSuis2AAlexFKCVAIGrUbryemr7PMGrucGNfEw4JqGhqB3pC6oKPFW4GosGEmVCOwn7IWxlIBHHV46yzgQIFokjf5cWY0zKKRKcgBP+FILgR1BXVF1PEc7V8OjhKh6jhIUKXJFayHeZzK4BcgJcZQwfBd3oTaKCfI4WyjsFOHr0cA0QLQN+m6egoVnJVgVGmbOGHPr8eUWuhGqHpFl9SgUua11aizZ6BK5t/XsJbiJwrSwNzXpAv9FKQ4z4uvLitsJHAa4VoqVIgWvfcF0qO6XENQYCXDU0S8OtjF2IeMzytUywnMBlW1SsVaHf114GVp+NEHQ82TSiglqUsaWN0aHCVWsqgVtN/fidhcIcergunicMJnBtvLYJzWvsC3ClpUADXI82f+RqHFOlKtWpUNFXsvZw4vkAS+dsAa5yShxrIUORbGy+QUuBWETAHv05uTFgVNasSZqrwvUEgevzXfgt9a1V4MrQrAoPbifYuJwgnxrg6tYaxkcPVwNcRc0rzxGa8lK1q+Pj1KGHqyvgWXLtbI7ZUi0FriUamsUQMwJsAa5NaBaBt4XVcw4ufqGLILLF55N152YS1c6v/vkQOxKaZanVxDt6uH4nwJUerhxvjc+q8YQUlSy7Ehia1cHZT3XRbjmoU4ZmGeA6sXH9m8eBq9b90MNVlMgEagyv47GpzzSVcfRPP/lMRyBpf97HZJwfC836dh6ujwJXzoXLZ1w8++kOuvTDFLW0AsIGuF57eYK9zRKuKFzVk/dI4cr58lFLgUdDsxS4vvmXVLg+BlyP7SBraNZjCtfHgWtK+a16uH74wJXnxPm66Sx4xKpWFfXHgGtpVTh7sf+Ihys3AnxuONQlbrzRANdCnhM6l334wFXm2ScCVwfPvth9F+AafxsP1wqnL7a+C8AVOHW+hWdebCPqqZqZ456wlNb1N96M8b6AK4GyzBuWzEfcqLn11ghvvDJ4m4dr81lOPFzlQ62xTnkvHq6TGhvXU7z1ynsBri08/7kF9BY85Lw5LAJzB8kEuP6tEW5fncg8peNC7zfZYjRdFE1oFsGyPPe5sVo5uPBcD899np5f7E6Qfz38dXo9+ngWL7N3nVVgVoFZBUwFZsB1NhRmFZhV4Hu6Ak9SuGKsh0wwKhaqXAjJStj8ekThqunTBK7VeoVqgcCVAMMEPPHHps5RaBZVmMIiHvdwrTU0i8C1p4s/tghrm5NFDwFgtwR2qTSysT+a4Mtf/ufY39qAG7SwOxpgOtnDqXngk2fbWOgWmEz3ME2GoiKjApAJ3uOkQFxYSLIa+4Mxdne3keVT+L6HqnIwTmrsjAts7g0xTiZY7LfxzOkVnDuxitXVE1hcXEYncFAme3iweRtv3ryDN+/tY29QwCqpcKwxSnPsZAXGXNRZDtyC/0YvUAclPFGyMtHdKhN88XOX8Ev/3S/hwqe/gHRKtSh91wjIqCJRWXFT+ibA5MhSQGGRACMuRDVNSMNX2NpdU0+p4WMkK1ZZqEWBtIkT2pbqccgP0fS83d9GerAF27XQXjmJYGFZbBcZjKXHwICOKSajAcZ7B6JcZFvz3sEEX/njP8YffvWr2BsM0evQb3VeQOnecIj98VjOaW1hDuv9Nroe0IpsRK1A/EcJXXmu4ovpWAjo+Uqo6lDVyVoITpYADoI/YWDy/VTHOnBthlNQLWs8S9liT+hKv1pFzArhqAjLCAUnuH+wja9e3cCfXd7Gw2GJxdYynlo6LUFpg+wAe9MdgQyBHQhULesEaTlCXI4wTMaIaRVBbgMXgeMj8iwJtWpFfF/XtHzzPgjhe7Q7CARe0HKAymqr8tD259BtLyEM5xD6XbSjHhx7gmnyBqrqJuZ7Npb68+hEbWmhlkUbz5k+rZ4L3yds1eAstRYwfq7GUkAAKy0FpB1a4SvvHdZaWqQFuFJZaBRMjeTL3HdU+8rKSnxRFbgKTKOClYFtAmD550IXZqUF5PQWzZFVE2QC/Nl2z/b3FEk2RFyWyO2nUXtfRG2/CDeM0Jqr4HXofaoKUwZBCXDNDXAdKHAlzGyYqNqMGmlro3A18I8gyqLPsgDXGl6b4J0K1xLxZimp8bQnoIewzjAKbHVTQxefqgozwVTchFiw0Tvjw+kY+EtVm6fKyHirwmSzRMnQLANca9l0InCtYdGY06oQHgeustjX0Cye8+BOgcGNggI1AUuNwlW8iHmdqEpT8S342mzDZ+Yav6+zYgtwDduuBBtxUS+QpbQwuFdi60osY595co8AV15LAlc4Brg6AlwVoNLD1RJlowLXAjlBpXQnmDlJNn+M9ckR05FzZi3KysXaJ0IsnWNyPUug9bZDet9aePD6FNs3E1GCE7hyrBoyKiq+LM8FYp+gpQCBq4Rm6TsScKTTCpu3E9y7HKMQ4EpoD5333gm4MpiHYPQR4MoxqteBynUFrlNsXEtV4XoIXBufY6AsvveAqzwsTAifANcLHZx5oYt220ad0OKE1j9UuNq4/soIR6FZ7wG4UuFK4Bpa7w5c36OHq1oK1FghcP1MB50FX7yXZWOlsRS4H+PaN98fcH3UUuAIuMZiKWAdKVyfAFyb0CwCa25azC+5RwrXGXDVze9jCtf3B1yb0CwqXH/QgesQaVo/Epo1A67f08ug2cHNKjCrwPd5BWbA9fv8As4O5zTWRgAAIABJREFUf1aBH/QKPEnhWo8UOujCWkHetweuxlLgELhyaa3tv/XUAbbsR0Kz5LVljcs2YFoKVKhbFqyTBK5s9dXkeqq5ZLM9KWHtFsC+TYkjBqMJfv3X/xnu3noLoRcirWpkVaGA9GQHJ7spquQBxtMtlF4GK7DFS3KwN0GaUCnJFkYboyTG3mAXg+EYSVIhLTzsJwW2h2NJnl9fmsOFE4s4vbiEE2tnML+wAMfKMB7t4s79B3jr9n1sbO8LzLVoQ5AAe3GGQZVToCeqWSqApS1efChpCOijQIXpdISWC/yXf/dn8B/87H+MIOojTTOBivIBnYREq9R0yB+G+bCVW1CrwDH1JVUeQ0JKvqJ+mvQuFUhmvDYFADF4pspF+UrlaCHpzPTJnSLZv494uA3Xc9CaW4HXmdfgLBEP5oinYwwP9jEdjDQkCB42dw7w/37lK/jqy9/ANInRa0VY7M/Bd30Mp1PsHAwkFOzEXB9nVxYxF9hoU+EaBQYWenCspiWebYKErQyQsgWsOGyhJ5lqgKGoN02wmABkVTCabQKpmHh08nvYEii+fIXAG1oglMUUg/gAb20O8NLVbVzbGkhr/1OL57DYOYkMNfYmmxhPtyUIy3V8gZmSgF5nmCRjjOMx8txAR2lxr+A7Ftr0dQ1cAYOofDhWF4HbhuvRx7VElicCXV07Qre9gl57CZ4bwrGokF1GO2yjyDcQp68gCrewstjB4tw8PDcQaE4OSFUrNwgYjqX2AlS9NqpgtRlQ2wCFrQpUtZ2bNRTgSogtYNEA7WN+883fE9IahqNw1aheVNVKlatIj48BV/7ZkbGelgnyIlPVK5XeWYkinyKvpohLC9PqPCr7JxF0XkC02IbXIWmUkSjAVRSB2XGFK20xVPUuh8FzaaCr8ne9HwSS0uLEQmclQLRSqyq1cjDdpYertruTJcvUYpQ9AlzloqmCVIJ7OLSM8lGA61M+3I7c1DI3UWnNNt/pQwJXji0DiskNjwNXbnQwpo+WAk97CBm8xc0RKlyNpQAVrgOGZomf6XHgSm5q63gyLbMM5OJhEbjaVoXOsiOhWUHLldAsbkxQxUwh/HAjx4MrDMDT4Ce1YuBbK0AncOX80ReFq4Ogb4CrSP5UzbR/M30UuMo+kFGMHwOuvAVlxAhwJaR3sHaJCldLPDh5vrI5FBIYWxKatX0jlQ01Ba4MM1L9Mo8vox9tWWD9fAennqOlAO9jnfeOK1zfDlwbhasmgjcKVxaXcwGBK8fHyUOF66PAlUFZ9wlcr6bIsko8XOmB3Gx4EWRraBaw8g4KV84zr31t9B4Vrjru3pulQIEb34qxcf3tCld9DVWjuh4Vrl089UIH7TYT1Enna9iBi+nYwQ2xFJgYS4H3AFyLCnn6QYHrcYWrdoKsnPEMcPU07I33llG47jyIQYXr/vtQuOayCWQjCFx5JjQK13cDrlI3s8nE52TB+2IGXL+tpcD7A67HLQVmwHWmcP1BX1nNzm9WgVkFPsoKzIDrR1nt2XvNKjCrwPuuwLtZCkgnq7KkpiNNgQTbihsPV/6Zi3a3Qr1eiqWAKOuOKVzrqS3A1RoYtRxbWwW4mhbBBri2FbhaDLlhSrkoPKmMYHtxCWvfAFfXxWSa4Ev/4v/Gt175U2klJqz0OnPo9OZwoufgTDRGu9rGeHIHU3cAp2MhyXPsbw4w3s+Q5RZKy0Xl2BjFE2xu7+FgmCDJbYwLYESY5tRY6bVwfnke506sY3X1KYTtFpJkgIe727h1fxf3tnclBMsuKkmT3hsD+ylha4bCpsrLRslWXPIkghDWxgskOXswHSFLYvzI8+fw3/+3v4gXfvjHBBYlSSJtv1RpSputUQMbHqTgRcCDNi4bw0lj+6BgQ9WrtbwnvdP4utLYTJhblbBJC6T9NBcwpmrFAul0iNHeFrLRPjzHQ7u3hKA7Dyf0UNkVJvEEg/19TA6GEvrk2iHubD7Er3zpX+Ibr78ugKTXCrDQ6SAKA0zzHNsHA8STGMvdLi6urWKx46EdsAWS6sxAfE69BrjSp82x4dGbzdOW60a9SejaKFnpVWo6n2VhfeTsp63DjSpY/H+p+KXqMs+R5AmqksrcFNvDFH9xfQdfv34f49zC2vwZnJ5/Fi1vBXE6wd74FkbpNnJUcJ1A6iHxNuJZmiDNJ5jEI4zTkcB5gsrQ9xD5DkKbKrw2Qo9WAW1ROlN5SWAkHnh2gMDvox3MI/JbCFwfLW8R7WAFvlOgKN5Ebb2K/vwIywtzaEd9CRaTkDGjZBUPV2Mr4Ah0pdqXkFUtBQ5hazOGBFirmliVrgoXFb4qwNQ68hoYH1zD+WR8CAvTsSfeuo8BV1oJCMRjyF1JBWCGMk+lzZ1t3KUAtCmmeYxx4iCvn0HQ+yJaqy/A7YewnBRWnQN2DsupgNQxlgKqfKU1iPi3CnA9Cs3S0K/m2IUBHwLXkMC1RRBsY7pTIX7IQDmjcBUfAaO0F+Aq6EVUxFRbU23H+4Z/31pw3g5cHUfGFoHrdJNBUapwZWEFCNPplfepWApYCJZ89J52EfSpfG06AziXVmIpMJDQLLZON9O4jvBSwqgUJuuEbKGg9JxhhQxwW3ax+myIoG0hy+nvzOHGjR4Lw/sZHlyeyvtRPS6KWWG9Ch8FuFq2ANel8w78HoOrzP3kWKJUFYXrnVxaUUXhavy8qao/6ntQkCvDh3NNpptNJy55WDrrwOV+gyGy9EylNcDm67EAV9bQ8+k9rJtFwmwt+nPm4gl86kIHpy514LZ5PbgRx3A4C3msCte7l6fGw5WbIkBBuixexJIepvesjF0958IoXE/Sw/VZBioSuKq6mZeNr7vxxgT3qXDNVOGqsNrUX4Dr4wpXC1mqG5ViKZCVeOXPh9jdoK9G4w+souzDq3tYPP0N68DjoIfr2vkWzn8qgB1Aniu8VzmvJOMSNx73cJXXbDZHCNGPgOvZFzpo0cM10fZi+5iH69btqVwH2ZCR3bqmVdhsdMpYk52jY5YCDk4+0zaWAh4m4wJ3rk5x7bUphrts26ea2XQVmLmOdjR6fMYah+GLeS2dHitnfFwSSwFPNv74lqpwrbAjClf1cH2ypQCQ5zXacwFe+OE2lk86yMXyhMfgyiC6c22KN78xAoErj43e1xzAHJvHf8kfZRODwJVdFMcUrks+Uqq7xVKAGzElbl8ZfXAP18sD3LwyxuQ78nClpUAP7S6QprxuNgJflfBHHq7fq5YCCYqUG2hq4SHPHXms1Mj5OSqucfrix+vhyrlSOkPe0cO1j7lF/9BSgPORerg+2VKAY42f1cRSwMxJshf+niwFvrserk+yFFAl8zFLgU885uF6LG5rZinwvpddsx+YVWBWgQ+5AjPg+iEXdPZyswrMKvDhVuCJlgK0rzQ0T9Zb7Eg3bbvy7kZpJWop/pmLdq9CvVagnlclIpWVkigulgK2WApYA1UjViYIW301qfZ6VOFq9bgKNAElDXClmnKvAHYtWJ6LHCX+6Cu/jd/97X+KNJlgefUiVk4+h3ZvAW49wIq9g1VvhHR6G5N6C27PQW7V2N8dYX9njMEgB23tHJ8kgBYFQ2zu7mN/nGNSWki5QrcrzEcuLq4u4JnTZzG/eEpA6f7BFu5uPMDNrQMMkkwW/3ZZYzxOsTMpMC6oGqXvZSltk4QjDHsQXGdVqLigrC3EWYokTRA5Fn723/+b+Lv/+X+GubkFTKdsX6cXpAsv8DRl3nxQF7WWUYE5sswyfcaSSWMyZ8UGQmGrKAIJQGoGNslvYZW5AGJeC0KxNB4hz0aaRG9ZSOMEk/0d5JOxgMB2tw+/2wYCD9Miw2g4FIWrW3K15OHN63fxf/yL38Bbt27KAqofuJiLQrSiEElZYofq4XiKpXYLF9dXBGIzDMpjS7zvi2crW+ZdA5ZcwkJJlKZVBUGRCYOi3yv/jeCVZEWJofpCNuFPQjQ0gEaAkgSRlSiKAlnOMCsqTFOxV5imFd68M8S/evMubh+M0OnM49ziszjZfR6BtYBBso2tyQ0Msj1ZfFCFq257DgLCcJSYJAPsjh5gmg2lxgTBtEQIfVdgaiuaF2CXZjFQR4j8ZbhOhJxqz5zesV10owV0Wx20WwtoB6vwHR91vYnKfhVh+yYW5hzMteYRujQwyOHYBPesRYjAa8EPAzghAasHD4GojsWywyOsVlWrBEMxUKtRtnIx2SikxVpAwaP4jvK7WVtRuKrSU2pqQlL4FwJcKcdsoKssznKUFf1bCaUdVJIyn6DMc2lHp1qSCt8kSzCNU6Qp/TyfQ7T21xEuX4LlOahqUqsEjgGu2S6QMsRPILDalMgvmXuO6BVrrNFXJsnegyhcw2UDXEsb8W79KHAVD1cFjnKmhsE01g16nhqg1ZoncPVU4WqCxbgRwNOfPlSrArUU4Mpaj1JqTkU5oa0F+EuuKlx7BK6qcrW5USUerjkObhaHHq5HYE4cWRWEi/JdA7Gqiv7K+rqdFQ/LlwIErUrANucWBsdxI2zwIMXWW4ncCwI09eg18IxAmZOCbaG34mD5vIuwq0RVaktF9+OWAlQFNxtxeiEOH0iHInM+L3Kt3aoAVxdeyE4G5Z+OT+BqYesNBa60CRCFq0vwp6/HeYjAlQr8kxfbOPlcG55YCnAzhcDVFjC6dTvGHQLXxlKAltSq39V6ydBhYJ4Zw5wPCI5dC+vPamiWFzDQTr0V+UWFK4ErLQUYmqfA1SiihT8qcKUX88o5Dxd/uCuQkS33/PnA5/lXeOWlAfbu5QK1OS+qt6/+ah6hx/5GYCutIqjoX3+6hfMvNsBVIXMYOEhGBW6+PjkWmmXsI8y1ED/lnKDNMR6uClyLNNdHuucimVq49soQm7diBe7GUoQPBOmUENV3c5EVuHIcFGIpQA/XFi59piuBRgJcr01x9dUxhruldCXQPkJsXMSCpNkW1Ouqth018oy2OhVWzwS49Jk2OvPq4cpftIqhd+/O/QTXXp5ib4vAVZXfOiMpmGUNjwPXpZM2Ctlgo9cs4aONu1cneOPlEabi4arAlePnceDaDGO+LxWuHEMLyyY0a9FHmrNthMrZDwe4Ug1/88oANy9PMJX57b2GZuUCg58SD9cj4FrBQch7qCpx/TA0i/ZEZqPl2H0ln/k+hNCs70zhOsaV11Lj4fpuoVn0cNUx9lGGZl1/awR6zxP6Pxm4Vlhe8/H85whcPVGIcxLmZ8AqqXDzHYErnbjV3/19A9dpJff7hxWaxXlKml24iXTcw9XcU2amfAy4dvDcD3HjeBaa9eGuwGavNqvArAIfRgVmwPXDqOLsNWYVmFXgu1aB7wS4PpIGyw9p/NDpV8CJAph3NdGZfnENcJ0ocAWBKz/giVWfLp0EkQhwJY+yYJ+ugS6Bqyy9FClKqBZg7eTAQ12w16GFK69+C//b//yLuPvgKs6f/xE8c+mLaHeXMBrdQrvcwJl+AS/fxDi+AwQlrMDDOMuxuzfG9s4Eccz09wi+FyDOYtzf3cb9vTEGSYlMFGEVltoeLq4v4/yps4g6S4iTHA+3HuDG7Xu4tztCRrgWhNLeOx7HGCQxEipHK0cWlEzX5TLWJQyzbU2+rzJFAjUX6QXyNMf5kyv4pf/qH+Cv/fWfQlXbmExzUFQThAECSfghEKDfqouaRoUW4IqKVa0KZKlqWsBVhcgSGiR1mDRv1DtcOeelgnRC38keJuMdFFUGN2rB9Vrizzoe7KKYMjjMQdBuw2m3kFmWQOJ8msBhHkwKfPXlN/BPvvSbuPNwC+3IQ99zBLpGQYCkrLE/iZFnCRY7AS6uLWK13xEY64esvQeGK1O9KPyrJjjkly54qNTUoCcFz/J3jUpTZY0GlDQBUE1qugGuFWFrjoLQr2DwD1vdE1EpsQT3tjO89MYWXr2/idSqcHrhNC7MfxYn2i+gtkNsTu5gc3QdaXEAi8SoVuDq0tvVCQQOTNIDjKZbSIupwjGGaHghOtGyeMLG+R6G0034zjJW+p9E6HYQJ5tIkgMETg9tfwWtqIdefw6t1hzqggBoDMffQhBuotfOMd/mOEhh1wM4Vg5Hxm0fkduBH1Zw2rkohX10YdchavqT+pa0FttUhhKhSA0Zfsa/awCr1k8whngvK7TUVPYGuJr71gDXBryqklhtBTjmVMFbiI0AYUtVEiDmYjlQ5LRTKMW/lj7FtPfgRklWu7C7n0XnxE/B7z8tnsGwpnCsEnViId0rkI7VukIUmiYw7rhUsIGltoR8KQOGV6O9EiJcrsT7k8rReKdCsk3lbBOaZUKgDsGzTrMKXHXPR4GrLcC1c8aF2xUErfV0GUylwFUUrnkl/scCRA0Ysg1Y5c/4SzZ653yEPYn30ntUgqwIXFMMbjI0i8ruZndL694A1ybihNdFbnGqSKHhYIvPuQgi+tPy30g1mVheY3g/wdabiaheBWiKEaPCW1W4i/gX3RUHK+ddRMeAK+fpMiuxfyPF/l1eQ51jVA3YyDMNIG2W7ibvi8CV8HDl2QDLZz3QUUN2e3hoBOuFjYdvJXh4M5Vx41LN7hr5LGE6laYZ61GKonL9uZYCV8Jr3oO2jSKusXUnxp0rMbIJ0Ao0sJEzrqZAqcqVFgwGc5rQrEq8XteeaWH9mUjUk1RmN/7GonB9c2yAa2MpwFPXOVtU86LgrrD6tCehWQR83FQQ4MrXy0u88tIQO3cygZo8NQWuBnKY8mk4lbm/ZHOOAZQuTj7dxvlP+7ADS6xuBLiKwrXAjdcnuH+ddeP4YTCfQmXx3eU1pSrXIXBt49ynWog6DPQqZStFAnSmwLXXBtgi7OY1lTHLWmnXhN5bhg6L9wXD0xiaVRsP1zae/Uwbc/OBAa4TXH11hMFupf7bBrgq1DfjTV5ZPxdwpyHPSuQFsHo6wHOfjdCdD1AK6Fc4LcB1I8HVl2MDXGu4YrVxHLg+GprVAFcOM4YfsgNj4yoDpEaYTjg/qoerLR9AHlW4Nh+wpH6cxxiateyrh+uSpwpXWhWErHGJ25dHuPLaBNOJzp+cm2TTRzaoLXn20015cc3HpRfnsLQWil0Ir7Xn0WKlws0rw2PAlfPtkQL6SDmuI+YoNOudgWvkcyPn+wO40tbDdX5QgevbPVw5U39vAVfdRHon4Pq20KxPzIDrd20RNnvhWQVmFfjAFZgB1w9cwtkLzCowq8B3swLfKXAVyCGLRUKHGrUBrhaBq6jnFLiKveWEoVl4O3ClEotKWDIbwoOWAa5UuBLY1g6o3JAPfymAnQLWNhUwDtC1MBoc4H/9H38Rv/sHv4bzF34In/7s38Bc/xR2dm/Aym7jwpqPxWiC0cFVjOMdOIEHO2hjME6xuT3AJC4EnHmuj6zI8HCwj/t7A+wMEsR5CS5g1hbbeHptGasLK7DtFgaTGPfub+L2xkMMpwSUATzfQ5oWGI6mGCUJkpoBT77AGsImUQzSA5SQoCxQVGyZVj9XhtIU00QWSv/GT/0ofu7n/wFOPn1B0p+nWSkt9D5BoygSPNRUPzoeKi7yaoZg0RpAF6ENROO1oWJLgINp+m2wSGkAZJln0vbKON1sso/RAcH0CPACtLuLcL0A0+kQ48EOyjSWgCa31UHteaLSQF7BySsMByl+649ewq9+5fewdXCAXifCXOii7zqIfBdpaWFIi4Qyw1LHx8WTi1jptdFpERS2NPzJLkW1qSI09RR1qXgVuEroqu3y8nvzpXYTBhYea4XXSijUaJSYBK6ErQJeMypcM5QWwTdwMCzx2s09sRXYmowx31nC0/PP4an+pzHXO4fUKrE5vIntwU1k+UiOw3MC2LUnKs7QiRD4tIggpJ8iycdI0olA8yBYEH/VabaFYbwB3+1hoXMOLlyUxRCe4xgLgXnYto9WJ0ToRygyhiel8NwCgVejE/nodR34Ac2VB/D8ClHYQuj14EjQzBZsh3DWQRQuIPC7sHwPlqfesx79kG36vxK2eqrolFC2RnVmEGJjMSBqYdNC3fTaGo+GI9iqLYdKEXgDU9HILwILWgcQNBUCtqmG5TxDf1G2aOdUuqaFBLDFeYy47sDr/BC6Kz8Jr38alk/AVKAcl4h3OT4L2ASuhMWCMunR2Ry7Agl1RNBwLBn7vgGuizX8lsU+c8S7pQGuyiNrly35CoRkg8go9g+BqyildcxF8w7ap11RuBK8CQQhcKWlwFYpXwpctbbHgavenxWCJRvdswHCPoGrbooItEWF4d0EBzfoCdwA1yOmSfsE7e5WDCNcmbUmXIWF1okQi885Alzpe4uasnBC+wqj+zEevpmKetLyWSSqSPmlHq5M2aYytbvqYOVpF5GEZrE3gR7eNarUeLjeoc0Ff7wBrrrRc9iyLwFaZvODyuBD4Bpi6awPLzRqaKOyJHDdeivGzi36/GoLvNhYELqJXQTVtVS4FlgX4NpGENGqogGu1qPAdQxEVDWytVcLflizZqzIX3CfifOeB6xfbGHtYgSHgJDdALIRQZBb4e4bI9y/xg2aSiCdJMg3ae9G4craEVI/84UefN/WUDFYCAnlBLiOsHMnRVUQLlF1bGYm2bho4L6ZmRu7Awk3o8K1Aa7GUgC2zKdUuN54Y4yNG4mokwnsFbgasEkhJv3EHRvrFxS4hgSuVF8TRBrgevW1AR7SziG3ZLhQzcwxIWPsELg2lgK0A1FVKhtCCMCf/XQbcwshJuMSd6+xvZ7AtUbgesZSgJYjepKqNlaIq7ct4S3Hk41VWgoIcGVoFp/1hOm0uiixs5Hi6ssJ9rZyeAGtFswmkfJpuWYMYm8sBQ6BK/dbfBd2aeEeFa4EruPCQH3eMdyMUFX7o78UfpdFAT4n51Z8vPhXFtBfcJFlvGY2wpAbwAVuGeAaTxUBv3fgymugCuibl0cGuHK2+P8XcKWtBzsW3tlSYKZwhV3IxlL+IStcaQ2jm9nvDFzfbikwA67fzXXY7LVnFZhV4INVYAZcP1j9Zj89q8CsAt/lCrwTcCVnadpaRdh3XBAiIM+oVN8LcJ06qDcNcKVKSHKwjKqO8ILAlqCAHq6noQpXATxUuCq8YKexs1uKwpXwxO7bqPwSf/Y7v4lf/uV/SE8DfOHz/xZOn/osDg42kU5v4fyZFs6cYBvmFWxuvSWLqXZrBUla4uH+PkYxlY6+QKisKDGYTLB9MMT2YII4zdFu+Th1Yg4nlxYRuRGmSYnN3QPcfbiH4SSVxWUnDFDVhVgS7AynGCcVMvgoJGmF61jCIra0euLFWDC8iZ6gDDtyXGmzrakYjSfot0P8F3/vP8Tf/OmfhuO3RU3LABRWi233BGgWeyttT9uGURoNsDo3KATXhaSoiyTKnF64BkxK2jzxdY6a0DHJUE0T5OMDDPe3sDfYQ5wXCFo9RJ0eahSIp/tIJ2OBNF7Ygh2F6g/KRWZeY2vrAP/Pb/0hvvSv/gS74wm6rQj90EPfd9ASOEsFqHpzrvZDXFxfxGI7RKfF1PG2fPB3CVwFeGnfLcEHgSvb+tgGTwgivqTHYOtx4Krj1CyfZY3fAFcC/0rsBBS4ZigzKsNyFExBr+hJm+PO5gh/fvUBrj0cwvP7WO+dxqnuBawvXEK7ewLTIsX9navY2buFykpFjRp4c6LSo49m4EVotebh+y0USDCONzGJD7TdsGZ7P1uYuWOQIs0mSKYDBC6DxZ5CK5iXm8uxfbRbXYReCxYVVvlUQs2sOkAUddGb7yDqBvAjB0ELaIU1Qt8XRWl8cBnZ8BsI/TF6SyvozS/Dj7pw3RZc24dvVfCcHLX4UGqQmGROSetwo6ZUwKrWDEfq16OW8SPN1aEiz7SlUynJOou7gLEbKPIUNS0FmlAtA10ZXMY24NyoXQlcGVyX5l2Evc9j7tRfhb9wSpSK+TBFvDtBPi5ElUYPX1UslmY+0uvceLgSIHMDSFpdXaC9HCBasuC3VBgb71aIjytcxVpS/StVeWfGjnh5Nn6xqqiO5m10Trtw2qoBFgWsp56bEwLXzRJ1TnWiLdCPd5koialwpeROgKujCte+htyJr6pL9FphcMcoXAl4PTWUZJ0FAjfwUDmTLJQVuOo8KsD1koswqoCcJIpyUVuOTYGrWgpYHmHm48CVWwUWeqsOVs97Yimgc66qf0XhKh6uVLjWqtKUw1PlIzsQRPP7BODKDaflZwlcqXDl+VCRz7q5qHNLrA62b6coCCTZti+WAlSpqj2KbjzkWL/YwclPtBG0bFHDqsLVQpHU2Lp1pHA9BK4yRswTRn7fbB40wLUywDV6DLhy00qtCu6+McYDA1xp+9DcLzJICDUJbglcReF6BFz5VocK1z8fY+d2IlBTWtlN8JZuWhw92HXjkv6yCsAd18fJpyM8/ekAVmAhpYcrgSthKRWujwBXvq5CaD021o3WFjbWLrTwNIFr1xVrBNb+vQDXQ0sBeQbrF5WwVKX6IcPGCFw7mFvwMRlXuHttiCuvDjHYpeuML+cvfs4NGG2Aa61t8w1wzQsHJwS4BgJcy5q+3LzfKgHWO/ePgKsb6BhRhfaTgWvj4crxzFBB3l8bV6Z4/RvDY8C12ZgxvrXHPl9xLuRmDX3I3x24lrh1eSgK1/cLXMmgqXDl+QlwvUJLAT6ndaNG5iFT9ebQ3l3haiFN+YlCFdCPerhyw1bbxxsTft4VPLfvhqVAmatCef2sjWdf7KK7GEiAHzfkGYJJZfDV1ye48tp78XD9GIFrnB922LzNw7WusbxOS4Ee5ug7LKzcgifzUePh+hEoXE0nhVjrcN4Q7+4Sa2cifOJz3CTwkXM3wqKi2kEyAa5/a4TbVyfixc0NAloKGBMq3Xx9T5YCDFLUZ2XT6TbzcP0uL9JmLz+rwKwC37YCM+D6bUs0+4ZZBWYV+Dgr8DbgugFgZFJ7DcN6HLiKalJEK6qqYVtt7ZewTqiHqyot+VlPlUb1xAY2jaUAgzlEiGZal7m8fxtwNS2hAioVoNRpBXunNsAVsDs5BrokAAAgAElEQVQurJaFg+1N/Mr//j/gN7/8f+Hi+S/gU5/81yWNfjK9j/UTbTxzoQ+nuoW7t15CPBqjEy5Jm//eeA+jhBDOB+xIwq2G4wn2DgYYjCZIiwLtToC1lQXMd/vi67e1fYA723vYjzOEfoClTgtt15HE+o29PTwcpUhLH5YTiU9thRyWeA46KGuGBEn8iHxAZzAK/TRdKtqqHHkyQhpn+PHPfgI//49/Ac99/gsCVZN4IscrAVquC9sNRQ1JPzm+toBKKoKIbcSHkApg0jQudBSE6fWix6Yu6q0qg1XEyMZTJMMx4tEQ49E+htMB4owGXx5cP5IWzLri4ki9/hwvhBuGcH1PPEyd0sKtWxv4p1/6Cv7g6y+Ln207jND2PXQ9C20qih1bvFM9q8DppR6ePrGAjueg3WojbHVlrDBpXTx/CQMFqlLNqlCFNZLvkf/ql1pWNO2lRy3xj9xHAjUMxGByOxfRBVWXmfhAFnWFpMzFHmF3OMHL13fw6u0RkqqFfnseJ1orOD33HJb6z8ANFjBN93F/53VsD6/DcVqY655B6PdRV4S4CVy7jXa0hijqoXTGmKQbGIy2kSYl/GAevd4CbDfF7v5V7O7dhu/00e+cQVXGyIoDdFsLWJo7h7nOKkI3QJknmE4nSNJUWrC7cwvo9U9JiFnUoYouhh8R7rmY7t3A4N7vo47fxMJKD0unzqIzt4TA68CDDwbEu04pwLU2YVis7SGIl8KpF26jXG/q+yTgKkDgkKaoqlVsP+jbaIArVWKEZVQo0odT7AUMlCWoEpVrXoi37SQeYzKJkZV9RMs/hrmnvgivcwr5tMBkdyzg1SkZmqVBX+pVzEWfUTkfQlcdE2Ip4Fpo08N1yYLXYnAVkOyph2udqKUAFYcSmiVnzY0JhZtaFzOaKh17BK5dKly5KdRYDrhsLa8w3SowEUsB9Unl6+oGiAUGS4nHtXWkcI0EuGoYIe8PxtkN7mYY3MqlHdn2mzZzPQadZzXMS15X/K2BKtV5NKKlgADX0gBXMT6WazLcSBS4Et4S5L4NuHJbpQGuDsIevYnNhhj3ExrgevsYcD0EcQ1wVTXukcJVW8LZdq/AlR6u/B4+KI6A66YoXBvgStDsSL30+cC28wJ1UWL9mY54uFKpzHqzrhqaBWzdSnDnytRYCpjQLPPcUcW8KjYPA99E4foYcA1ZX85BClyzY8CV8JKBkDpPmbocA660FLjw+R780EGe6ubWIXD92hg7txKBy/SjfjfgyvdXdTjHkIeTT7cOgStDs6iJfjtwJTQhBD8Crrzm6iXsYO1ChHMvthF1eGyEbIQvrsAXKlxpKcBj47NKXsMEMR4BV+OXLJYCVLgSuKqHqwJXWgpQ4fpOwNXAQwGkvKiq4iRwzWilY4DrcwJcuXFJ4MprUKE6Dlwf5nD9I+Aql/QJClcBrnzO1fbbgeuEvrbc4DAKV1F5P/rJi/e/+Og+DlwXPWRNMBUn06r6rgBX8c3+AMCVoWr8MHbjDdooEKwRuLKe32vANTYeru8WmvW9D1z7C57YphCUcz6iMl5Dsz464Mr5RkJBD4FrC89/bgG9Be89AVedtc1nqGPA9cmWAh3j4ToDrh/nmm323rMKzCrw9grMgOtsVMwqMKvA93QFPg7gKgom/o/AjiPgWhuFq9U1LaH6SVBUmWIpQHXaQ6qUbFiRKwnOtVPh5tVX8T/98s/j7u17uHThR9HrLaOyCiwtzeMTl9bQix7gzvXfx/7WAwRuH3AqjPMRJgmTsEM4Xg+15WM4HGF3dxej0QRlXaDd9rGw0Efghdjdn+DWxjZ2RolAx8VuhHkucPJCgN290Rj7JKp2G77ro0aGvKaaskm0ZnCVJpITyhBairKxduCLSiFBkcRoOxZ+5m/9e/g7f//vo7WwiDSeICOwYputQ1VsAM8O4FA5lxNI5CjYfi1KViqpbGljV5Wrtg3LArKgXx/BV4lyOkQ63MV0MMBoOMY0niIvU1l0U31GxS9VZ7QdsKpUVDN17aC2qbD14AYeOq2W+PW9/uY1/J+//mW89NplxDkQBhFCz0FoV+Kp6FFJUZfo+DWeXl/G+nwboWUhilpodXoCnFSlSA5NCtbAVYUfonLlv4mlAFtS1Vrg0He0WSw8fpcJBCTEKKVlmcpiKi75ReCa1YUEaBH4Mbzsyr0hvnZ1iAdDwPVDrLbncLZ/CSe6z6PdPiWhVONsC/e2L+Phzn14bg+ry2fQ7bZR5QniSQar7KHTWkW734MdJJjEOzgYbAtcCFvz6HWpGk4wHm8LTKL16e7BbUymG5ifW8TJleexvHABvc68QPrxKMFkPEKJGF7gSgBXu7WIdjdC1LMR9gOxZaimAww2/gSTh7+HVjTB6lMXsHDiNNpRFwE8eKwp1a1saZb0HoXZjTJUS2cUck1b+CFxfJfpyyj1pM6idjX/NXWnkrhugCvHkChhVQVLn0TaCtC/OEtixMkYwzhBYi2ht/7XML/+RVRYxHgvRTYYwckT8fzj8T9ilCFKbyUwHBc65glTbbRWA4SLFtx2BauokO7Rb7UCCLAIXh4Bro2lgAI6hRQKKiwC1zkbXXq4am6I+GHaVKoRuD4sMXlQoMqocKVSU1X5AvBokCqhWZV6uNJSoOfKz0vnO4+hPgKu4uHqG+WuuSy0D6FyUc+Tx/N24LrwrIuopQpXtj5bjiPji8B1m6FZ/FGyVN5DPCeTkE2bAAqxOys2Vi+4aPU8hafGR1WBa4qBAFdVt9by/nrPqsL1OHA16sOC6t8j4OrSw1XmEQ1uqgsLm29NsXMzFS9PUbg2wFWU2JWMDTLak890sPZchECAK8EhAQeVqASuU/FwzSeWsRTQJHD+nwJXfYaorYA+awhRqYBeuxhi/ZmWergaoE3olcUl7r05xf2rqbTR2/T9lE0fnifnap4K7Q0gHq4XvtBRD9cZcH1M4foE4CrTjFoKZIfANTTAVT2YZQORlgKNwvVDBK5yLWkp8LEBV/VwrRtLgWMK1x9s4MoNoMIoXH/QgCs3NNWK5PsLuB492xvleKO8nwHX7+ll2+zgZhWYVeCxCsyA62xIzCowq8D3dAXeHbgandZjlgIfSOGqaU6oTELE48DVPg1YPV0wm7WyQhSqubaocmU5bcBj0pIFO6hR2Cm+/se/j1/9J/8L7t+5gX6f7V5rWFt/Bp96/hJWFwZ4cO93sHXvMqwqghv6KOwaSUb1ZQtwurCcAOPJGHvb25iMRtKuH7U9RK0QSVbh7oN93NsZorR8LM31sMjW4iqV9OPdcYmdvMKUMITJ8Wy3r2OkVYZp6YAKpTIjrahEZcPFOX36UDkSkuNKMBRQ5ymy8QAvXDyLn/+lX8ILP/4TAnyyqkbM9jBbU+b5+gzMAq0I8kyyaKh0I5Skdx1fj2WmGowt53mWineperoC08EB9rY2MR6NxEqBrfWlVcENbXQl0KorbbUHO7tIRvtwagaOUH3kIq8Jqxz0eh20wxDf+OZr+JVf/zJeuXIXaWnDd0M9R7uAz/9aNVoucGK+hYunVzAX+SAOZqBWq92T1xIYIvIxglRtaxelq4BBVfYpcKV6mtDVwEKjTTxSY+qtJiOHiks5f/qH0lPUAD9Joc7l2qRFjLJMpRXv/k6Mly7v41v3p0iYrt6Zx/m5CzjVewG9zhkE7Y6Erg3jCW7dew33H76FdqeDMycvYq6zhDRJMB4kKHOe1wrm5xcRdTxM013s7T9AksYIQwZjLSJku6vF4KgJNh/exs7uLbhujcX501hefBpzc0sC1rPEFjhEFW2eD5CnQ/iOg/n5dcyfOIXWYk/8gy0qdYdXMNz8HVjJG1haXcTKUxfQoxrWCSSQjOJhqh4VVrO2/x97bwItW1qWab57jjlORJzxzvOY0+VmkgiKCopoVWmVtmUrVlOWQ2m3LqTsRdeyywEFShoLtZda3VpLRe2ibAcwsRUSGQRSSpAcbk53nu8984l5z0Ov9/t3nHvuQObNJIHMJJJ1TDPz3HMi/th7R+znf7/nVcVZo4TLtSRrnhweaSi+2NVLWIoCKlKQNdJViLIih68CW1VKkcehcr6qjYA4JXRJkPgJYvpcYx/9wEXXjaDZs2hs+lY41a+HO6zA7/agx31J6SrqpUZXlVZCpRNHDlZ5PAScpo7yDEuzAJMJ14gJV8AjcGWBkDg1FYxTWoUc0OWJUhkhl5+tfk8hB65WnnCVJDl1AHS4LsUCXJkslISrKAVyMEtFgCTPU1gtHbXtBRQmrLwsMPexIkHvYojuudzhKsCVP0DNTqc85lmmJKVNCupeUwow4WpDAVe6lQmcKYgeKQUIXHnxJHBlepSwNXeJMhmlFNCoTGuqNKtmq6kFPnWmtsJYSrO6F1k8xyedn1/5Jsk14KoQp+KaGrJRwnVfAZO7THAknOcjz1X6rFmSuPi0i5UL14ArXzMpB5JyNJVwJSCd21/B3KEiCkV1rPH150ZOxNKs8x4uSWmWngNXOmmlknAdmF+XcE0haTApzdpTxGaWZhXou82vMxoQsDTruIv504EkG5XDlYde7iyXhKuGNNYws8vG7vtLcF4OwDU/P9U5wc2vL0PCVQ7tWJQiTLjObGNpVgG1pnK4qkByqkqzvgzAVZLGatfgayDhqj5vjBOumhqD1zVs2V3EPqa+a1QrMBnOwk4NkQ+cfdrDmeOcNLo9pcBLOeHKjXmVNh8nXF/UN2jjBzdegfEK3NYKjIHrbS3T+JvGKzBega/WCtwIXLMrQMpunvXAG1NBmozxXgNb6oPqulJAxGQp8CxKAa2bg1Q9b46+IeGKsg5tawZUlYNPAGFeGEPgmi4k0Nv5zSBTZLx5pyq1nAm8+uyHP4r3/e4v4dLlU5hotLB71704etdrsH2zBm/4aSzOPwbPzWAWGjALZQShDtc3EKdFwLARxSHcfhfhYAhDTyRRFSPF4kofF+e76AVAsVTGZLmAspXAjzy0hwl6vilFWZHcx2mwCSVTH16SoBMa4n5FFKJgAKWiIeOnTLilKZutqQElLDURpwH8YRdly8CP/PCb8GNv+RnUJuekjMUdeiQ8kobTYw9a6iNLPOXjNKvQ6XYdjUETV8QEWlEOHCOkYQjLZOlHAa4bYnm1gzBiGUkBmW5gGHKk20Wp7KBZbwGJjaUrS1heuITUb6OoM1kGBJFq865Vy3BsA5/9h8/hA3/zcZy+tIQgMaXQjDd4hGOmnsJmU3PRxIEds9gxN4WSgCzAtiyUShUBqYpm8GZbgSABqnmpkxrzZSkJIeEGpcCoWX5DwlWNuSuIKGlKgkAmemVElP+smtLjJESQ+giTAFkWSfKuMwjx8NkO/uFsGyt+hlapge3Vzdha24dmbReK5SaMQgOZXkbPW8P5K5/DlfljqJansGfHPajVGgJd11Z7iAIL1UoTk1MtVKpFccd2+yvoDTuSPKzXJ9BsNFG0HQyHPpaXF9DtLQkIKJfqKJXLUlJmGTYKFl2ECYaDNgb9JSnJaja2ojW3B+VGI09IMsXcgdf9R4SrH0fJaWNu2y5Mzu0SeE5glGmxAGt5fW4ozbrVted6j+v137HerJ5DV1F+sGyGygqBraPCvEQcxKPXgKPzcloT8Et5W4IkSBEHKcIkhhuFGHguvMCFXd6G0sR3Is7uQeAx4TmASWoqbDT3OAowljNJAdf8BJAbaVNHhQnXKcAoZtBiwF+FOFw1tr4TuKrpeQV5eAjKyH6ecM21Amyk57FI72ptmyGlWcr5ylQmE7XAkEoBAleBc8pFOrpeKoergkh2y0B1RwHFCZMdRXI8cqOFgLAvwJXeS57PauNhJKtkul22mYQhEriqB52wpIlFPtM2Wges3OHK/8bZaTUeTYfr8vFQzi0mcuVx8X+5B3OUcK0KcLVQrAqFzkuzRg7XAJ2L9Ekrr6uM5+c54xGmVkqBa+cvS4GYAJ3eV8yBK53S6vxkkpVe06UcuDJNT2+twGpRCih1ggKuiQDXzQdLcj3mecwHISO8firA9fJJeqg1FKQ0awNwzVPEkg3O32v4GAhc+b5xPXDNAbkGSbhePeFJwpVlUwLpRqoJ/qwcuHI9xOF6f/kWCdcUj32unysFVDna7SkF+L1UClxzuK4rBWz6yHOH6xlfoK8oBaRwMH/Dlud3TSmw6+4yClQK+BuUAu7NSgEeXNzGGF1Dea3luTwKul+vFCjmSoEC3EGCi6IUYGkWHa4szeLP4QZL7oUU+C3m4/yYTuQ1iAW42jhwpCjAlUZyfpSQ0qwblAJSmsU1FN/tl1cpQP0MN+EmpvLSrFwpwMfvOBtLs1y4Q/W56HZLs57J4XpbCdcwQqqn2L63jsP31lCu6vCDGJROsOTzpa4UiDmJ4GXYvPeFVgrwYqtj6wbgSn0HD02L6dQAOPOUuw5c+f7A1OrtOlwJbZNncbjKZXOkhcmBPzch+ZkqTjMcOlLD3juUniRgkp+lWZpySl85E+L4o124/QjFgiWbbgTINysFnovD9dp266hAM1dzq8CDaKi4UW1gzyGWZuVKgXh0nVDvn2OH61fr7m38e8crMF6B0QqMgev4WBivwHgFXtQrcCvgmvXzh5zvgBO4XleaxVvr5wFc0VXlMexFkRt1cUZudLiOgKsCC6MbPvmgGulIr6bAKsc7DZXWygGJZkN8roPVDv7mT34Pf/xf343V1TXs3LYDR+/4JuzZNYVC4Qy63SfR7/uA3oBpT8DzY3QHEYLQhukUBKAgCUkVQdSa6SF63gDzS12s9iKkpiOQrCiZsBC9MMSKm8ILFAg0mMCTzhcdaRShF0RYC5ikTWFnKepFCxM1G5ali18rCDMEAeDR8WiwYCqW0WqChvuO7MV73vUfccfXfZOk1qKBK2vGdGYUDpGkvpT20LWq2zUYVlE8pb7ry42tuFP5w3krxkKHkMVV1CRUkGoW+i51BzFsy4auWxi6HnrDFeh6hIl6EwW7ibX2EFeuXEB/7RJ0r40sCKTwyLIc1OtVpGmIv/3Ex/HgJz6DhWWOvjO5yVadFIaRwtRSFIwU2xplHD2wE5uaE+K/4yvLIoeC4wgElHK0XCcgMEgSrPlIthQYsTQrB64aHa6qnV1UAyPKvA6ocogmgDWHfVLcxH9mKg3ico0yH1EWIU1j8bp6QYKT8z189swqLvdSlOw6pp0JzBRmMVXfjXp9M6xCC5pdlzS0F3Zw9uI/4tLlpzFRm8a+3Xej0ZzC0HXRXukgDEIUiw6mpjZhsrVFQOFK5wrWuovMJ6NebaLRaKBSqom3sddtYzDownddgZQlx0FjoohCIUYYdOD7AXPBsMwqTJ0lRDZK1TqKxRZMpwTNShGHV9Fb/AiSzkOYm61j6567UW3NwbB1KXYjrDXzJnYpaLnhyjQCqRsTwzemh9U947U/qQqAlMdV1ljKk9T4uygGBHhz/dUXaYlyueavTcyEK286EwRxAs/34XodScQazh3Q7W9DrB2UBLeW+dCzCLrUPI18qzzeEjkW5PHzNSbVsDVUph0UR8A10tZLs7S8NARmTk4J+mVD6ZpZYVQoJpsAGlCoUylgwKoobzV/HwEhb9iVUiC6LuEqpU3cNEg1mdmnz5qlWdWdBK50lfI0EeGywNjuRR+9czwedXH2qjXOC4vy9RZIq9EpyvBhiiRUiUuqE5oCXLmxcwNwpcP1RCggi8BVJXmp+VDAN6I6BBqqM7qUZhG4rlclGZo8p865AG0BrqogRikFRkBYHQvrJVACNlULO79/en8RkzstWI56zeXaZBnIIh2L4nD15PgnZOY5Lj+Xv0PTZMOIksS5vRVsOVSS8jM6E6UV3tQlHb10wcOVkwGiAWGfIWuTCOGWxZL4rjoa840YKaRLZS02iVIgT7jmezV8apEf48pxH/NnRgnXPCWYw37xpMYs8CJwNbGXSoGbHK7XgCvTvHRpPjfgSoerLaVZG4Fr0I9x5skBrpz1BYCvO1wFoqvk862BK029LGwy4d8SuKbqmMx1nxy7lyMjP/ZuBK4HjlRQbxTgDjcA15URcOV1gPqIEXAdOUTzjRItBsFaHBmY2crSrAJqLUc853KcckP2JuCq9hu/UsA1yRI0vghw5XvGhRN9nHz8BQCuJ/LSLCkLu6H7Mb8+y7YSk98JP0vESPUE2/fWcPjeCZSr2ksEuF6vFIiCDKYK4uebaCMXaQ5c970EgGvLUsWY3GDWdaR+inPP4HAdvXfKpeYFAa7qfLje4frswJWb/DzWRsfbunubp2keah8D1xf1bdv4wY1XYLwCN9+/3HhLI9+hZaN6v/GSjVdgvALjFfgqrsBNSoHLAIGr+PkYPmRa7QUDrvw0l+XA9WaH67WEq2BZuWlTo72AFhnI5jPEy6phV2eaiWoCMk5+aGcTeSHD8vmr+K+/+8v44If+UFJQh3YfxP69uzE1GSHFFfi+iyQpIcvKGHgR2t0ASWqjXKlKulMUlyzOiEIMvS7avTZ6gxApCjAchyQBkTuEGwZoBzHaHsGRhpJlwDGZrsoQpRq8MEPXj9EJImmzrloWGvS+Vll6laI/HKA78OEHOqJEh25b4mn1oxB910WzYuMX3vITePOP/1sUihWkQw9RnCKkB5GIiQmMoiNOVZaN6KaNIAjR7fRgWjYqlQqimDfZKQoFG747wLDXgeM4KJRrkmBjk7zkjlLehLsYuKtI06G4PyvVTYgyBwsr85i/ehKDpcvwOj1kCXUCE5iebMH1+njgQ3+JD3/sU2h3hjBZqmWYyrmrxbD0DBOOhkNbp3HvgZ2YKJYQkMJo9MxqsE1L0pZM9aXIy7AIqXIUKOnW/MvIx+FFN5DHzVS+UQEYBcuutaCohOsI9o3comrcPIkixJmPOItltJ1wnCOu850h/vuZZZxejpFpZdTMAhpmFZOVbZiZ2oNSdRaaxcRoDbZVguv3cObC53Hh0hNoTmzG/gP3YWp6FoE7wPLiPPqDDkrFOjbN7cfk1CZAD9DuLKLd7sP3Ezi2jkZjAs3mtLwuYdjH2tI82ssdGLBQrxVhGD244VWYpoFm8yAKzmZ0ulfR7Z8UoDvZvAOVyhaYJRu6FWPYeQTdix9E1VzEjv37MLljL6xiTY5pPWHJmmowFxh403VnhNpGn1vyVvBbXJ9GDl11Y6YSxevAVeKO6ovHAv894T6BmxSZyferVmWOmccxoXKEIIgFHlC/EMYDpAnvZF8BOP8EmbkTyGLo2UCgq4w9j44FHs3SE6fSb6IUcHSUp5hwzWAXZYoZ7koKn0qBME/L5UoBlawmcFVlIKotXNHXLOVaZSjUNVWaxYRrXojFsUwCPXd5BFxVaZakVpk65LHLHyn8L5OEa22ng0I9d7jyv8n4fILepQC9c1QwaDDYNn4DcFXQRQFXQjZVjsQXRpVmTR60UCiMgKshY/m8NvavBpJwjQmy+Hzz66n8LFl7pXepzBjiIy3WCLCVZoA/gylaBVxD8TrLuL/q8FpfBwVc83MvB670RUsClMB1hwW7QKUAr10sBTPBl3DhaQ8rF3yBb5JwFV3EjcA1w+yeMrYcKsMp05uqfjHTZ4mfYemiew24ct2MjcA11xvcCriaENh6a+Ca5EoBqjxUalkdG9xopH6AEwR8LF894Hr1bCCwZz3hynUfAdcNpVnrCVcvlmskgavnAqdvKM2CTuCaY+lcKfDFgWsJB46UFXBlwvVMnnC9TeDKtD1f84QJ1y0ODrzC2QBcVYkiNSQblQKWMwauY+BK0YWJs0/18dTDHcQRP0dwoybfoM+vQaNNgpGXmRsv3IR4wROuL1HgGsqGo3qfGgli1Abj7QPXjdf8ccL1q3gDN/7V4xUYr4C6C7xVOmQMXMdHx3gFxivwYlmBWwLXnhqxVcBVAYMXLuHKmUHpBL+pNGsEXDNRCigPpJTh8B48tJAtaIiXOHZLd6vyUY4SnBnjXwXIWO+jD30Gf/THv4THHv0MqiUHO7ZvxpYtVVTrMUyd5UYWotgGw67dfgzTKKLRbKBYYgsXwQD1qAE63RX0elwMB8VSXR7T0O2h2+2iO6RzMhIA6lg6yizBQgY3iDAMU7ixjgFVAIkaC6s6RVSLBRSLBpI0QmfQR7vrIggY0zThOLYA3SDN0OkPkEYu/ulrjuAdP/827D9yr6Thhm6AIElh2g6MQgVWsQq2wbN0iLAijGOsdXpwCgU0Wk0Z2WZpEcEcgevK0rzAr2pjElahiIRFRISfsDHs9dDvzyNO+7CtIiYmdqBUm8Fav4MLl45jdeES/L4LI7MxUWtgZnISYeTiIw/+Nf7kTz+Ai1cWYOsmCk4hb6oPUTBTzNULePXBXTi8YzNMzYBPSmCaMC0DFkuORDZrXCtRy0GXAKZROdEo4Zr7R1XoSrk3RwqCfCtz3XtJKkKHrcC+XC+wXiJGwBqHrBqTL3pG6QzsDD08cm4Zj11yMQgdlC0bE3YZTWcWc5P70ZzcBdOpgm1tplGW4jOmMU+ffRTnL59FvTmDO++8F3OTs/CGQ1EF9IceyqVJzM5sw+RUA7qZoN93sbzUQa+/Bk1PBbjOTM+iVrMRhW2sLi2jt8piEaZ+XKR6B5WqhanJnXDsKbS7V9AZPAXHNjFZv1MgrFG0UZyowDSG6F/5JPylT2CylWLLgX2oTe6ADhtGwuR2qGArU+IjWJ07TEc3Ueq+VcjXdWnWjdesjcoBlXLNS9oIVOnPzZOskn7NASuhqwKuecJVoCvBH52OPiIvkMS3H2YIY1cAdJwUkVnfBMN5A3SjoXaDQNKoRv0V9suVAkyBiUuWCVcd5ekCipMZrGJGVgt/JVVKgUCNeMNSsUZeYQQ2jRJmAnPz/0bgqmkoTAC1rQbMaj7ez5Qld2fE4ZpguMDSLJ7KVAKoYilJaedKAUJVpRRg4ZkpGwkEZOJu1jY4XDMNBpP28te1hCv9rRLalN6rHHCHakqgOO2gReBajKFJ6pXRMY7fA4j35J0AACAASURBVIP5AEvHqRZh+ZNSAqgwuGqlJxTlFlZlxryWcB1NLzAtGmZon/UFuLLcKtdfqj8vAeEcTEuyefTPGdKQkF3H9P6CAFeOhMs5yfFry0IWZlh42sXyBR9RzBF/BVxFFyEJVyoFImRxhrm9ZWw5XIZdVpoE/kZuwMR+huULHP1naRbgOKYCripSvO5wvZZw5TWBGy6JvEab95VuCVxjn6VZQ8yf4UaMAq6Sk5W/qVRxKgnX7KuWcFXAlcePAvAq668SrkmQiLqEygQFXHWEntRUwqKW4BYJV6UlSNcnV4i2ninhuv+eCiaaBQwHCS5RKfB4H93bBK7c/ZCEa7Ih4dp0xOEq26l87x8nXNcvt+OEKxAlCSyqhcbAdYNS4PklXBVwVe89o3eZ5wpcN2bGxsD1xXI3N34c4xX42l2BMXD92n3tx898vAIviRW4GbhmyPoqMUgVoM6RKTKx3GE3+oh2TSkg2jBkdgptNgEaTBnlqgAp0AEw1IFFHehuTLiqsVHpHGdqKdKQlnToWzJkLM3SOQuqgKuMX/mGANdsRf07jgxLAZA4XnkTHcOPOPKeoN8d4snHP4O//fAf4NHHPgbT0bF5axmbN5fQqlooGgUkaRG9QMPAy+CYZTSbTdiOJZCSN9mBH8qId+j7sK2KfHmhi9X+KjqDAQZeKGVUlhmhXGQJloWhn6I7COHyzycmAikNTwQOFEymFdVoN92hXhTD9WLxyDKJS3hmFywBj+1eHwNviF3NCn72p96M73nzj6DS2ozOwMPA9eR5E5iWyhPIoghhf00So5luou+y0d5BvdlQ2gI/gG0aMja/trYI3/NRmZhGoVQTYErnXqlQRb+zhuWls/CCVSlsajX3YHJyB4aBh4tXT6PdW4GhWXBQgJka4hYlPDxz9jj+9P/9M3zqUw+JzoDAVdSJWYSKrWH/7ARef+Qwtk9NyGvjsjjHolbBZFG4Gi0XNkK6nx9deXrOyJOsohRgiVb+le9mClARcLU+4p7L/XKPqADXHLpK2Q7/fRLJsRIx3cf/afm4e5zCcwOcmG/j8+d6mO8Cjm1jslhD05jGZG0Xpmb2o1KbEUAuWgS+ZlYRg6GLk2eP4dSlpzDRauDoXa/GtpndcD0X80uXxdNaKjQxNTOFZqssSgZ3GGN1bQnt7oqMkddrU5idbaE5SRdviLWVNpbmexh0qYJIUHBCFGy+lvy9BoyCDqcwAceYQxo5SK0E1ckJVKsT8Npn0D7/AKzwMWzd2cLsjkNwag3oKZ2YEosUD69KEtOBMXKGakgJk2TcnVsiCjZuyA2rP8vx/g3rrjQCeVYm/7PXSrQU3BPlQJav9ejvohrI4WESIuX5G6TwA00UA344gE/oms7Ast4Iy3kl5+KRaj4yRlbz112lU9VlQdKHfOy2jtJ0CYVWBqvEpqQU/moKfxmAr/yrSinAy0wO7iWOqhKcKjHLn6WuMU5NQ50O16o6RomrpTQryUuzFhJJnBoWHa5q7F4SrhL2VioVu0mlAIErk90qkSupU6RSmtU5r8aw1xOVo1Xla0CVgMhT1Ri5FMKxxApKKTByuDI5KoVATICmTLiyNCtGwmKxDUoBJm65WExpJtBRmTbzhCtpce5pNZlwTbB2Nk+48mergvd14Do6aUciidHrwLF9/uwZSbiaYEJRiuxGCdeQpVkDLJ335VzkiD83ZAQAqDYXuX7x/J1jwvVwRYCrgGOCQ5NeUk40+Lhy0kPsjoDrxtKsfKQ9n2SX4zCBKAUMC9i0N0+4Orwu5w5XZIg8lXC9ugG4ylmgDg1JXieJIfB2eqeBvfdXpDSLvlc+f3o+6SA99rk+ls/5yGK+pgTl+ftqvkEx+oAg1688CU69gmHaGxyugO9z2XUULR3+IMFZUQpQCTNKuObeawJXHhd8HAJcS9h5V0mAK323ohQgcPWAU8e6WDrrI6Wqh5deFoONUspSmsZzQpWciZ855uuRwHY0bNlbwv5XVDDRuBG48r3Uhu3wfX+kFMi9yHLsXnO48mfR4Tq7TSVcq1KaZcpGLFP4dJCvXAlw6hEfa4sRzEKeSs+32kble+ySLE84uPP+MqY2G4gInLm9ZJvS+XXlpIsnH+7J9VYKpExur6iDeMNARH5dU0BfOb8TTEw/m8N1CHeo1v65OVxZkJni3Ik+zp0cwO0rx+1tOVx5TmgbHa4agiBBkukoOXxeCc4+NcSTDw8RBol8Lrh1aZaGiZaJA3dXMbujhFjS7ko/RGh/5dwQTz/ch+9S/6PeH+QwlYkGNXkiG1vceMm9ukmkygw37dCx/+4qqi0HsWxgZ7ANboYlOPXkECcfV5uJhsHfd4NSgNdpL5Nj7PB9VdQb/Ex0+8D1lgqcjEV5ageXpVn77yqjkJdmfTGHK19Pfl67yeGKDJNzFu44WsNEy15XCnDzmOfY+WdQCijbuFwB1VEsy3drh2soJ3csn3si9xYOV1FqjTQ6ykvN99e5bUUcPtpCrWkh4g4ZyxotA/4QOPNEHxdO8bh4vsC1LAcBpyLGwPUlcXs3fpDjFfiaWYExcP2aeanHT3S8Ai/NFbgt4JpwRHadb6i0zygFJYCDwDWBPpsCzXw0XL5HfbxUwFUT4MrbL97gMekkLj5+B1NpEZAJcAXSaiqlWbwBVEXqrI42gEVA6+RQjrAkdwfyg6XXHwqk5J8rFEuiQTh/+gn85Qd/E5/5wgNwijE2b7KxZaqCZrkB3ajCjTW4XgLbLEmRke3YCMMYnpcgCGPE/MBKUAFbRkhdr4ee18EwYtorhpGEcKxAXKp+oqE71DDwMwSRhjDVEaYpYtJocdVaiNMUfqhG2QlHM5hIE6KbDJahyln4XPv9IYZBgL1zTfzEj78Z3/X9b0ZzdjuGXiDpWqoAbMdBtd6Sm9OwTxiawSoUEKaEOAaKxaKUYg37A3mBeAPh+T34XoBabRY2IeugKzfgzUYL7qCHK5dPoNOZh6FbmGrtwmRzO4IowpWli+j7A1QqDRTNItxOD26vJ8ViYRTiiSeexAMf/Escf/ppGS3n7LOhp5gpW7h3zxa8+s6DaJUKCAiZOdZuOzIiL687oVtO9Aj112FqDrUU2FN+RwFYAgdzyDoaa86dr+oPK7gl4+2JAn1S/CAN3Pz3kYywM52WsAk9UwUpTApTyXC1PcSj57s4ueCJ63aqPIlJYw5lq4mJ5g5MzexFgWlnhNIab9tlGGYVQ2+AJ87+A06efxibZ3bg/nteh5mpTei5q1hcmoc3zFAolNFo8quBUqmOOA2x1lnG6nIHoauhUqliZksTrdkJmI6Bfn+A1YUBhp0AQX8Zw/7TsLRVbJ7diumZAzDMlqTVwiSFVSmg0mzAdqoIBm30Fz4LY/A5TE/EmNu9FeWZSTA/htBXvk3dhEbvMI9vjQUdQl0EfPN1IaBTMDuHYBsSfgL9xAGbj5fnsHUUjF0vLBPANlIOjPQCuUpgpHvgaySbOty14Xh5KDeEYWDAi0J44RoC8Q/vhWG/Ebp9pwJyGl3FjFzyuqR8z8rZSWBA4KqhOF2E0wJsuk1TlmYRuGaArwAYib9wIIL7jVoKoaEq+0qlAP9yJnTUt5qwqtdG6cXhmgPXAROukfK6rgPX3JWqgGsGp6WjtrMIp26pW+5cKcDb8N6lEO3zfJxMgI4Stnk5iVwEVVkU/xolXONQnQfFaQutAzYKVCewjXsEXOkGvhpg5TiVKPLy5jfpOSal7zMGYk1DdQRcq+a1cCiLCaMUa3nCVQBvDlylGE1ecHXSyiuQl48RdBE4JqmOmf2lXCnApik12SBKgVDDwtMDLNPhmuYAQMjQyO+tCeCjhmB2dwmbDyulAAEsrwe8fjDhunTBx9WTLiIXKDDhasrZr8rPckOGSrjmj3JUKmUBm/cWMbevBKugirDksGJ+mqVZx13Mnw5VaZa8Hvm1ScZuNXG4crNgaoeJfbnDdR240pkcK+C6ct5HGubAVdQEoyT4tc8LNwNXlmbR4epwuOI6h6vfT3DmqQGunAnklLmmFGBK+5rPkdfLud1l7Li7hGJZz0uztHXgevpYT4ArE86iidAJ9K9trUghpZzz6olzJDsKE1mrbXvL68B1wITrqR5OPpEnXE2WZm0ErqONmBuBKwGfngPXogKuqfxGcbhy/ZavBDj9iIf2YgyjkAk8VEdcDtKzDM8VuLJAkJ86XijgSj2DfI4hTKcXU3w/muh/mLRuzdk4cPcEJucKcoyp0qyNwDV3uD5v4AoEAY/4G0uzXIQBIfPzB65PPdxH8IIC1xinnnSfEbhy3Qhctz4P4HrTJ3D5fHDt+F0Hrkx9V9UEwC2Bqx8JeL5t4KppsPISPwVcuzKpUShYojzg5w+1pczNrRcSuObXE/E2j4BrCYePNm8TuKo3v1s5XCUqcVNp1hi4vjTv8saPerwCL/8VGAPXl/9rPH6G4xV4Sa/AlwRcJcq4AbjOKeAqUCz/wCY3u0MN2oIG9HJH3DpwHSkLmGjJgLIGfYuGrKoStbx5UQXdrI4GsASgzc+BCpYRnBG2EpRFAR2thFoWytUS7IKDKAhx6umn8IEP/V/43CN/AUvvYK5VQqsxBac0IaA49AJYuo3GRANOsQwviNHtsy2dHk8NBsFopiEMfCR+H0g88ZNqbH03CE4j9AMfHTeGFzoIYwdeAAxZBMQmdt52Sau1anEP40igsMUWeol9cTEIi+gbJQxMELghqqUSvvt7vxNv/on/GXPbt8rNL+mI7w7lOduFCkoTLWnbDtwVaGkI2ymJ/kCN+2aSWhkO+gi8IWyLKa5IIDKBq1Woo91pS2HPZLOBNAmxtHQZ7c6KUJmJ6hSq5SY8z8fC8iIGfoBSaQLlUgn+oIve6jJCz0eaGvD8CI88+hg+9tG/xdmLp6FlIZoFYG/LwWvuOYxd27fD5s2GpErzNnKu6/ro+QiHjICQSkJJuU8OWWXcOAetG/8+Qj5KLaAOFVWQxXbdkT9UjbGr8XbqA1Ryjn7RGKnARSkci0K0hx5OXe7gyYtdtAMdE6U5zNqzMHhD7JQxO3cnZmb2ocC1lnU2BHLaxSK63jKeOPUQzp49i60ze/HKe78OrVYN7W4Ha6t9+F4oqdhqvYbW5DRqE3UBwN3VNtqLHbhMJxctNOYmMbVlFtVGWcafe6tDLF++hMXLTyDxVzDbmMJMYxN818NqdwWF6iQ27bgTleYMIgJAb4iovwDdv4KK7aLWKqAyQb9uCKQ9AUWaXoXhWDCMPqy0I4VqTGIzqWNynaQVypayFlVQJVRyVFEvr4t4VEW7KbhTYBqPO76uMj6+EbjmCb6N5VrqdSJw5bnBG0YeT65Avjg0BLyynMyL2ggTB0l6N3TjjTDsPTnwDWBoPE9jKUoi0NC5gcGxc1uDNePAaWVwSgR3Ovy1DP5yIglXev8EuEpCXsElPifZ6MlTrtQMyGaApsFp6KhvsWCX83F/TZObaZ7c3nKEvgDXDLqhSt148RKlAP2w3HPRMjiTOmo7HDg1Qs389xLCZQl6l0O0L6TyvQL48sJCSQ+v+1zV8ku3FOElN6m0DOVpE80DDpySDk2AKy8rauS9fyXEyvFAJask4TraOFPXbqbaYg2oTucO1yppUA4FCVzjDG06XM8zGc6fq6DrektWzujUNod6nmoDjSoPA9MCXJne5xuF4GIpzWIa7urTA6yeY2kWE8eqHG9DyFIK+niezu4qYMvBEpyq8tLy9TFNE5GfYukiE65DJASuBVNSpHxvUPBfrcWNpVlSKkXguq+EuX1FWM4IuCrQHboJ5k94CrgGmWyojWCs/FwBrsonOy3AtapKs7j24CaMJgnGY58ncA1ENWHyNeWexnMErrrDjTIFa4q2AW+Ql2adCQX2GzzOZDNUxDuSACaoJgCa213B9rvKKErCNZYNItM24Q01nHmsJ+lirn3GYzDXCcjZvCHVzikDvpdHYYowB67b91Wx/xVl1CcKGA6fBbjKy6D0HBKNFvkvNzMzRAJcbfHBqoSrOie4Tjx+Vq76OPWIi/ZiBIMOV67hiwy4Pr+EK4+PJE+4vjDA9eaEK4ErE655OZLsLKlzgeldruSzJVxf+sA1x63y0UltBG/ZXca+u8sorgPXHJYGwJmnXJw53kfwtQBcBcQ/f+CqLq/q4j9WCrykbwHHD368Ai+LFRgD15fFyzh+EuMVePmuwJcEXHn3KAUiQOYk0K8DrrzFItSCAq6LGrSeugFmwlUlyxSgYQJMJr6px9ysQasSfyg4OxppZPt2tggkS2w3jiD/i2JpdJdQpW6j4DDlZcgNdKLx5lND5kc4d+4kPvDh/xNPP/YACnqIUq0mDe8mE0FhAJuFVvUmbLuEvptguT1Ez5W4GgrFokCUKPChBUMUNR8lO4Zlh0i1CIMwwmLHx9qAY30lxKmNrpug64biY000IE44PpkDQEntMmlkwbZtGe3mGChH61VDeyBrdO8dd+A/vONdeM23vg5BEqG7tgA7IzAjpDKg22XY1TLAsd9oCCONpbQqhYMk5PcxS6FjMOzD6y/LDTgpTRR6KFWm4FSmMHR9pHGAStmRsTMqEsIgEGCpG5aUWQ16fSwtr2Iw9GBYFdRrVVBXG7p9DOmg9bj4NhZXlvHAAx/CJz/7cWTeAHvrwH27p3DkrrtkzJ3PkYlTFjaJPEyROgVp8g/ugivW9QDqtedaEbY+E3AV6Jqn60QbIB5R/j7lb1WQL/eMirM1Em+ogHuOy2YsI4vhJaEoFC4vdPHkhTVc6mUoWDOYceZgZjqCxEe1NoNdu16Fman9MPWiHH+GbaJQKEC3NXTdBTzx1DFcuHAFO3fsxtEjR1Gv1NHt9rG21kYQhtANQtc6WlOTqNdq4g8ddjtYXVkWXQXvkutTDcxumsHkVAuWYaDfbmPhyhV0V1dgpCkKWYze2mmsdM6iMbUNBw6+AfXWLoRIEEQe/AG/OkijHhxTR6VYgmMnyHRuGAAFq4xSvQCzFkJLO8j680CwjBL64ojTiiXAKsCQhKuqNBamQ2jCl1xgq3KCEvrxWBtBLrX2eTqToFWqj1XaWKA3gdwItucpZ47xxikL7DiCnSILTUkwBnEPbrIGP40QRtwYuA+G/QaY5maBrYbmItF9RASvqQ4zNjmJyUMS1kwRdgs5cNXgtzO4yzHo+jCZ0JXEJ1FWDpzyG1A5niThp5qz+ZSdhoaJrQXYpZzqy8aBJkVk7kqMwWIovtN1zcmo7I8wl9c5XQHX6jYbhRp/pyycnAp6lqJzJUT7ojhIYBGMrk8U5KO7GqE2YRhZqnoNEPCfMxRndDQPFOCUzBy4ZlLGlcQZ+ldDrDLhyuuspUmpnygh+BzXE65AdUYXH2mBwJX7P1yEvHirfS5C+7x6frzeqKDttTSkeK95LudwTuf5RmhO4HqghCk6XAuZAEL+bgLXKDIw//QAK+c8GY1XwFWVnslP5x4bU1sJMLvLwZb9RRSqTJWqxLtpmQgJXC+4uHLKRSIJcuVwzcU1uat2A3DNy90UcNWweV8Bm/aVRDnDa8FowybyYiycCLB4OpT0IF2/AkvzZ50lBNHcREsxvcPC/vvrAlyZcOXxbdvKGfwElQIXnj9w3c2Ea0GXxB/BZ9HW4fVjnH5yKEoBQl3T4DGn1oTXa17L+L7I6/2mPRVsvauCUllHEkQCkw2WZg0NnHu0h4ULLk0b8jqLlkNKs6hkkH+S10GAq/xMps5jWAUd2/dXsf9oGTUC19zhemrkcL0x4ToCM7lSQF3rqe3hmDgwu83CgSNVVBs5cBXdCT9TpFgmcH10iM5CvAG45sl6Oeaee8L1hVYKfOkJ1y9VKfBMCdcUJhUKGzbKbhe4Xs6VAi+lhGuO9a99WOdmodrhkAQox+sFuN5TRbGmNqRUwlUTxcHzB678Gc+uFPjyJFzVRMdzTrjmwFXlW0dKkmulWc+WcB0D15fvPeH4mY1X4KW4AmPg+lJ81caPebwCX0MrcKvSLPSVEJEOV0mLpbxRf3algDabQsuVAmo4UPm+BLguAVmXPytnNjJTqzxWBCSSiuO47iYC11ETdobBYIDFpQWEvQCNcBL20JFkKyxVnGIYpnxZhiVeULr5+Eu8kHAxgyOSxAjHzn4CH/3wb2Dp3JOImVjVHZWeTBPYtoNKsQJNs+Cz8MpjWjVV/75SgWnZSKIQiDyUzQC1UgDH8uGHLlY6IRbXEgw8HYnmwE81rLkBVl2OQzM9yTFCpk3Z0q4SUIQyJr9MjnWr4ij6C93hEL0gFN/Zd77+m/BLv/rr2H3HHfCDEO21FRiJrwpFOHrJMfuiAd20YBBY0P5qWPBjE71OG+3VBZh2EYVSAUY2lFZvpsV6vVXoVhm1xmYBf9QTMBrIUWhCQ5vPNU0RhGyNp8d2iOWVJawxhdkZoFKtY9uWzSg7DsJhAHfog76xlc4KHvjgB/DXD/414mEPr9pawuvuOYjt27bLWDpTV7zxIbzmqB49eypxCiy1uzB1A1O1ikpW8q/8JpGmUa4VR/xU8jAfZx/5Ozf8Xf1JQo8EA9dHd+iiaJkoOxxXVbcWhH8ZwTU1AwK6eXRkCNMQQRKKQmFhtY8Tl3o4v8ZyrRIq+jSqZl0grabH2Lz5IPbs/kZUqpsF2KVaKD5bp2DKCGd30MOxpx7H5YtXsH/vAbzi7iNw7CK6fVW45nmhOBbLlTJaky1MNGqS3nLdIdorbaWNiCNUKiXMzsxgZmYapUpZdBdMy3Y7fQS9HnorJ9HtPYlSuYItm+5Do7kLTrUsUKXfdrF89Src4TIcq4BqYUpe38xSY8VVK5VRY9QtZKYB9JcQLX4Bun8MTjVEsT4Nu1SHbttynPDxGjzp6DTNHX4CzwXOKBiYC1HXU66qOItfo4SxApgj8LqeOCZslU0XpsFjBVwDttADYewhzDrwsyGCmGPNk8i018Nwvh6mXoGBARJ9iFhk0wa0SIceaTBtHc6sA6tlwioyygl47VjgKIGrQHxxuBpyjRIAKfPAo4QrQSnTusrHajeBxlYHdpHaBXWAMuHK4ikmXAdLsbhBFfwaJVw1uXbKNU4SrgZq22041VFbCVUZ/D0xOlcjrF1MoXOfJ0+4qlCacmgqCEnVitqEoDKFKTk+3tKsgeaBEuwSn7/abJCkZ0KHa4TVE6FKNfPlyz2kgq3y5H0spVk6pnabKFZlJl+FQ/OEa+d8jM75SFKOAudG7dYb6agcAyohSuDKsqsw0TFzgA5XVZrFazwT09ygCGNdlAIr53wBHwSgPMdHHJfHE13a/G+zu4rYcqAIp6Icw7pmiINXAVdPlAKJm6Hg0B+uxnZHPmjVnaUAoiroI3xRBWKb91EpUIAlwPXa+1voJ1g44a0DV02Aa64V4CYdE9kxoWuK6Z03Ale+b2hyDD/xucGXBFx33VOQgYVglHB1DPiDGKeeGOLyWb4fEbheO+a46ZGkTKMmsExN3Lfb7qqgWDaQhqEMNPN8DvoGzj7Ww+JFlz8CGRvLeW0ebYwQ3uZ4WTzaZOX0koecrDCwdX/ucM0TrhdPdXHqWB+9NQ22acFx1CQBzyuVMFaaCzXgra4WBK58G5/dZuLAkQqqDUeBcp4rAlwzrMz7OMmE60IEM0+4qq0CRb5vBK6Tm3V5PiIBsq1bOlzXlQKpUvls/Ivn7c0O1wbqLRthwCNSh+NwkznB+RN9nHx8iOcOXNWGyrrD9USecGXye1Tad/12hjxjnjfcxOIURqKl2LG3jsP3TqBczXKlgC4JaC1NcOZpOlyfTSmgY6Jl3MLhqj6LXT7r4vgjz93hyvWcu6XD1UCWUikwcrhSI6LS+pK6l6EIpp6pFEhzpUDtizpcn3y4Iyl5XoN5DVUzFtf/xWu3TGLw8xej3Ey47sqBa1WdK1xbOvRjXwHXs8c5iRLJ9ZOfmZ7Z4eqAzmW+B16vFOghCNS01UgpkL8lKKWAPCblEL4th+swxZWzIY4/2oXbj1Rpljhc1XvN9cC1iENHm6g3bXFg85fc0uH6XBOuB2s4eF9RdkN4/dx45owTrl9DN4zjpzpegRfpCoyB64v0hRk/rPEKjFdArcCzAlfeiCq14LrHTm5hNzhcRY8ppVkx0FQQUd3iKq8igav4V7s5PBCFWp7iUhOGkn7KKhq0TQAqwNLyEn7/938ff/4Xf47VlVW5CTAyA6888Cr85Pf9FPbu2YdSyYFlMCVqyOPhB3jNVB8GPT8Wb52V2TCLGpbCi/jYx38LT3z6gzi/0MVHT3Tl+Y9StGokU4GXkm1hx2QLBzbPol4py4duOuUsI0atkqJeiKAnffS6XSyu+Oj0mX50EOkGBkmMFTfEQj/ASt9FyGSr3CCOsgQ5C5A02LoCEZPlmmgL+kEgSaZvf+2r8Evv/lXsPfJKBU4GHmJ/gJQpwESNh9KnZzGFmFrQ+XtX1/BHf/IB/PkH/wKrq6vyuCcm6vjWb/lG/Ksf/EFMz27C0vK83Lg1W3Mol6rizPR9jvWmcAoFSfQSiIUxATFv9gMsLV/BhXOn8F9+9/ehazZ+8AffjH2794K1V57nwQ0GWFq9gg9/6C/x0Qc/Cjt08S1HduG1Rw6jXq0iDAhrIrlBNknEpVSNPUYZrqz18Gt/9SlUiwX8r//stagUbJVyzUEqbzTXgau4NRX4uFEvIEspC8okcYLPn7qEBz7/FF65ewvecNceZW2QDQAmLiP5Ho6D87lGTEpJwjJCnMZY6bk4M+/i3EqAlTbLnIqYLm9HozQJPQngOA42bzuKTVteAbtSR6z7SOHLOD6To2bBxFp/BY89+iiWF1Zw6MAhHD58WFLNnW4Pvf5AVA08UglVm9Mt1CebsFja5obora2hu7oK33UFgDdbTcxs2oT6VAuaZWLoRuitDtBbvYpe9wySqA9bq6BcrmFqdgrNxjSG/QxLC8vwvQ5sU4djVaHbFZiVAsplE0UwIeciIvArVKBnJsK1MwiubGBemgAAIABJREFUfADAYyhPzWCiuRPFUh2WU4BGKMs0aK4YIFhUI4k5thg5LtXBro73W3yNlAKqxExBVgGtonhQ1yP6PyXMHRJs8TXxECRDhDG/EgTJTsD+DpjG4Tyb2kdmpkhJLCJNoGuBGwizGvQpEyZBZJghWIngrvDn8zgUja1AlHU3qhxXSuapEn9qTp6syG4y4WrBLop1WhKq3KTQqBRYiTBcVj9X1iQXtMpxygunwLwMBQGuzgbgqrQEVAp0L4dYu5RAl4IlQk2VZlWXjvzGOreTcqOJwJXrxB9enNbROlCCU7IEwhICi6mE1435BCsErpJwXc8zqUR4XoaUaBoq0wamd1soiO5AbRLxeSdxiu4FAtf4iwDXa5B0FCnl72fCM0p1TO0vKIerQ7rLBdXF4cpx8sWn3TzhqoCrgOScpvGZccOMx8Xc7iI2MeFa4Tg0x+gJXFVpFhOuV5lwHTlcRVez4Vp7g1KAFwICAy0Hrpv2FWCKUiD3IRL0BgkWjvtYPB0gYNkUN/FyHQCPf4KhJFHvCVQK7L9/YkPC9csIXHOlABOuCrjyOCZcH6HM64Hr7J4yto+AaxDKsW1YFvyBgXPHmHD1EPI12QhcmaQW4Cr5bkm4KuCaIQwjWEUD2/aXsO9IBRN1pRS4ePpWwJXXezXFcGvgyvKd7FmAK0uzXKwthAq4sihz/aR4ZuDqcAzjFqVZt+dwVRs/qjTrVsA1xfkTvTFwfU6lWV8O4MrrJzdwbwFc1VtQDlwJ93PgKkqBKoovKeCaibP5+GNj4Dq+bxuvwHgFxitwqxUYA9fxcTFegfEKvKhX4EsGrgSqvGmzU+AWwFU+k0tpliq8EojBFm8p6lCJVwhYSZGUM2SzGS53LuEXfvHn8eBHHsTk1CQO33kYZbOIE0+dxokzxzHbmsMf/Mc/wD0H7xHgSlIjP5cpN6ZjMl2cXRxr1RMTsIGu1cXfP/x+/MMDv4OzFxbwgUeXMV0roMbEmmoRkhHHvhei64WSgNs7O4WjO7agSLelqaFWt9GaMFE0IoTi5VxDuxdhGJgICR8zoBOGWHUjzA8CLPdcAQYEhnmxtzoWcpAyOjAEjJZKkkgYBj4cE7j/jgN4x7t/BUe/+dvlBng4cBH4HqJYufssnR7YGIbJGxkb58+ew9vf8U587JOfFvB4+NABBGGCkydPCQR63etfj59+y1sxOdmQVGurOYlatSY3xFQZ+H4gIMk0TJUClSSuKYVFi4uXcOb00/i1X/8tpLGBf/3mH8HB/QfhWEx4MBnqY2V1Hg9+6AP4zEc/jkknxRtfcw/uPrAbrAdiUZekLdjAzrai3BEYZgkefOQ4/ttDxySF+qOvvx9Hdm/J25B5rOgqhbzucVVj7CPgqiCrglGq3EWNq7Jo5zNPn8P7P/MYXntgB77r3oM5GBwBV8JkjqAr4ErYTOCa0e+KGF03xqVlH+eXPFxYXEN3GGK6thO7p+9CSW/AG/ah2Ta277kP01v3QWNCDpFAMBaOFcq2AILV1RUce+SYpIMPHTqEAwdZdGVgMBxKinXouQK2iuUy6q0WGq0Gyk4RGY+DbhedThvDgdRgo1yrojU9jcbUNAqlqiTsmD7uthfQW1rEUFQDHiana5jZtBWa2cJwqCEY9pEMl5GEHjKnBLNeQ6VeRJGt0RGhiC/pVd1qIQ5D9M//GcKr70dxooCZLXeh1diEQqEIzdZlk0RNBivYyqQ2zxsBkISU68BMQddbAVelFMhLzTb8//Lv8vIyKh8kgUyHZ6QSiSxni+I+wqQPLzER6kegW98BLZtViVozQmxGyCIDZmihaKYozETAjAG9bMIIgHCZCVfV4i5lMnSw5hst6rRULfMK6jMBqpwXZKYsvGqwNKvIeKcsggKjAlzjdeDKm/+bgOtGh+sIuAqY3gBcr0RoX8yBq/g+rweu6lqRymsg2gIC15CbOSmKsxpa+5lwtSXhKsCV10Em2glcT0Y5cB3BcOXSFOCaF1lVZhRwLdaEQisVjK6uy93zEdoXEsQbEq7qmnnTEO+6qoDpTwVci5jcTocrqZ0q/hKlQGxi8TiB61DAm0q45o5P6R0i+FSlerO7y9jMhGtZeVN13ZBpBnG4XroGXIuOKRCdqzJKYG1MuEq5Gj3S68CVSgE6XAlRR+VruAG40gesEq5qozEHrusJ168ccC3YOvxBIkqBy2cDRvNvG7gmPkv+WFhI4Krj7LE+FnPgquXAleoAvpE+K3DdV8Y+OlzrBbgvFHBtOuqYY9J2PeEajoHr6GrzEkm48rzb9BVLuI6B6zjh+qK+vRo/uPEKjFfgK7QCY+D6FVro8a8Zr8B4BZ7fCjwbcNV5jywJ12uNxRsTrhwv5hjeLROuAu5y4LoAoJPfyXNUNQdnkoAJ6HSLEZcSRK0QP/fu/4D3v//9+K5//i/wYz/+o9iybRZ2YCNcSPCHf/yHeO8f/hpe93Wvw+/84u9iolxXaS2OA2r0qCaIUx0GgQjHgenas4BBxcfj5z6BT77/13DyqafxoWOLeM2+SeyZLksaNtVM+BHQH8ZY64c4vdKFG8Y4NNPEnZun0ZyoYGqqgjpbvKMQfY7YtzsYhhH8zIQXa+h7MVaHAdp+KCnXlYEHk+kxm0lclYwT32WevpCUnwZYplIiBHEELwxhIMWezXP45Xf8Ir7le/5HWav+oCtj+WnC52bBkfHbAVjLtbzWxzvf9W586EN/hdd8w2vxlrf8L5idaUGDg1MnT+G3f/s38dDf/3d857d/B37mJ38CzUYV1YkqKpWqjOdy7ZlAjZguzBt1paE2ijF0h1hdXcSFi+fxn37r9xDFwP/0/W/C3l17YdoFSUyZjoWl5cv4//7iT/GFT3wMu6YK+OZXvQLbZ2flBjr0Q/m54m8k0FVZU4Rxivc+8Hc4vbAqt5XfcGAH3vzN960n+kZAdQRcxbuZj2yrNOv1sFUpLJQP96ERcD24A//83oNqRFbWnuOukXyPFDvx+/MyM0JYfo/HhNtaiAsrLs4uLmOx00al0MSBTa/GXO0ovH6ApbWLqLRa2HfHq9HatFkgHZ2TPJ6ZvuO4PlNWy0urePjhR9Fur+Guu+7CocMHBGoTuPYGfbiuKwDItBzU6hPibK1VSwJ3XN9Db9AT6BpFoQDwakUVbk20JqEXbdEQdK4uon3xKrz2MiwrQX1qEuXmFujWBPxuD4PLp+H312CUa7CaDZh2CSW7jGq1BKsaI07YeF5Ur8nSQxiefB/MbA0z2/djem4XiuWieCwzXgwIvw2OcRrQBVYSoDPVbgoIkyniHNivp9s2lKONIOx6qpUJUtEMxEgzJjH52hCGM4HM1Cj9enQoZ4hDH3HWgZcOMUyrSPVvg519IzS9jsQcItJdaLEJO7DgmAns2RjZjAajRM2AgWg5gbeSCqiUBmrxkarRTnWs8RqnNl/kcJEmMD5vHXaTwNWCXcqLnaj04Jg5getqjOFSItcawiLVX6RGTSXhysNKS1VplgBXVbxFeMeULEe5u1dUwpVpf8JgAj4qBMQuO0oN8xXS1UaIntLLScVAghKBK5UCRUuAq2xAicM1RX8+xsqpHLhyskDKi1QuWZKsScaHt55wLdXy0iw+dQLXKEXnAoFrLA5XtWa5n3fD7tGoGEmNP6s/F6UapglcpTSLG3Pq+RC4xnS4nhhi5SwdrjcoBVhywy0M+rmZgtxVwGYCZQLXPOFqmZYkXJcve7h6WpVmyaitwberayOv6rVV8xZ8bXmubwSuc3sL4iW9lnCFgNyFE26ecCVwpXZaXT/k/Y4J11gXf/NXMuH6pQDXVByuSZ5wHQFXF6GYOLgheKNS4PqEKx2RVEpYRR3b91UEuNbqzpcAXK9XCtSajgSgee3gZg4vxSvz44TraH92rBRIYOkaDJg4+1QfSikwBq5j4Pr87nvGf2q8AuMVeHmtwBi4vrxez/GzGa/Ay24FbgSuyeUMWk+l2FQ5ilIKiIJtw1+SKpNxQ45jZsisBNpsck0pID44qURaT7iirRJGLM2SSVvxxrGROJE29qSY4B+v/iPe9va3oVAs4D3v+U+459674Ng6dN8EljUMr7r47rd8Nz77+Gfxd+/7FO7aczckoSOPTZUgcVTd0g0YhDkENjbgT8Y4u3YCH/vDX8U/fPKj+JsnF/HaAy3snimh2w8QZyb8EPC8WPxyyz0PJ1f7mK2W8M37t2Pn5jk0m1XYZoZw2Ee3vYaeO4CbJhjEQG8Yo9uP0XNDDOMQHT/A8jAQN2mdblTTlPUi4FPj06qZnR+YLcuS0fEozeCHCcIwwGTZxtt//n/Dv/yxn4DhFDDwhgImmAajJqFgGEijIXr+AH/z4N/irW/9Gdx//yvxa7/xXkxNVBG56vsJOp9+/An8+n/+Lzhx+gze8qM/jDf/wPfALKrSLj0zJHHI5mKOyKYJ8UsmZVqB58IdDjDo9XD5yjze8Zu/h/7Qx3d/+xuweW4OdrGCGpOyE5NYWJzHgw/8Gc4+8mkc3tbA0TsOoV5uCtikc5dD2gLkoIE5UkKfld4QP/v//A0ObJ2G5wcY+DF+8fu+DY4lbUbryVVV0KQcdxxxlYTfhmSrCrcqip2C6xsLcP2Thx7Daw/uxHfdx4Tr6K/RGDu1Aqrkhs5aPkY65giaCYJX+hGurPm4sLyGS6uLspbbJu/Gnrlvg4MpzC+eRc9fwbYdh3HoyNejUC0joJZAmspT2E6GSrkEQzexuLiEL3zhCxgOhzhy5B7sP7AfpmlJoRnB66A3hDeM5aQgCJ+ea2GiVQc4Qhz4AlwD10Pg+mBSzdQtNKcnMbl1GuVaCUkYobe0hpVLS7IRwGIhu2zDqeiiQEjbHhLPhl4qQWMpUmLCDGzUJpsobyoi013EwxAak6X+RQyufgTByhfQmJrC9I49qNRrYNlMyp0XuoJ1HRahn4zeE7RaMExbQCD7rxVOVwlIuTbkaciNiVc55ghUBbgqry6Bqyo540vJ1yMCD8c4MBHR6RrRRdpDmAwwiCP48S44+vdCt/Yisnwkugcz1GAFOiyaK+Z06JM6rKImIDNYS+EtxdDocCU4pAdPReLVOLvs3CgoKfCV9JiuVIbkGzomtljysxSN3ZhwTTBcipHSv0oIy4uagNdcJ5AQMya5w3WDUoCT/3QQgsA1wtoFJns1KZBShWS5u1Ucswoi8ropx3+qi3KBF+fSDIFrEU7RktSjCEkJbAlLBbiG8hrI6G3eDCUIUkbjmc3WUZnWMbPLRIkbSrxObQSu50MFXKkEJHjMHa5Kk5JLAHJlipSN8TWn8zPVMEPgupNKAVWaJUVhlqWUAsfpcHVlsoDJVIHgojrQEXOjhlqTOMVsrhRwSioky+NOSv4CYOmij/kzHlJPE4frCLhec7gqDYnSzfJ4vBm4qtIsBcq50lQKzB/3sHgqED+mxlF2QnDZTFAFj0k4crja2H9/bV0pwB9k3ehwZRKV+xK5B1adB9euSMrpOErbZzBMC5t2lSClWY627nB9ZuCqkuZcnyiM5fetl2ZVDAhw5blrm6IUoMOVOgYC11HCVW1I8T2JR+SNSgG+L6UwSxp27Ktg75E84eomuHiqh1OP99Bd1eAYSh+RMWecj/+r01+dN0ozpMqu+LrPbDNx8EgVtaatjjmei5JwvQVwZfI7/ylqI4KagwyVCQd33l/G1GYDDGHz51zvcO3DHUayJqIdkma1kb7i+tdBNiCSWDZuG1NUCjRRb1k3OFy/BKUAP5uMHK4n+zh7Mne4cppjvShvXWW8/uAIXMUXHUayEbJ9T+0mh2uBDtcswdmnXlwOV64pvfR8UU896eLk456UVBkG9SC3crhmucO1eoPDVYehmTj7ZA9PPtJFEvK8+iJKATndc+8yz1eqnbRMlWYdyZUC7Ce4weF65ngfgRfJtVKuR6LXUGF++TyVZZjaZOPw0Zp4UrkBxM/K3AxO/RTnjg/w1GMdhAHgOJb8DDGc05PPY3ZUCiqFsbdyuFZhF0yEfONjIt3QEA2fm1Lg8NEWak3rmR2u/Mw8cnGPJoXyIACf7k2lWWOH68vu3m/8hMYr8HJagTFwfTm9muPnMl6Bl+EK3JRwvQKgp+6PJKn1JQJX+bA6NJCNEq4sHDE4tqjcbpIi4wfZOAMqKd734Pvwf/zWu/GTP/WT+Df/5odRb1QFVmSuhmzJhN4B3vW778J73vce/Mpb341//S9+CA6LnggimLSVlmUFJQxOsZNjFYBwDlhKVvDJ//Z7+MAf/Wd87MnLePXeCeyZLaM7iOEGGfxAQnVyB9AfBjiz2ke5WMQb79qHfdu2oOyUkCUhvP4qeu4q+qGHXpRgbRCJWsDzExlPZ1M8y6/muz5Mw0CjVIJlmNIgTaDENR/9XY3HWnBsjucnGIYx+kMXE5aOt//C2/BDb3krdLsML6DmgN67BAwaOmAr9gCXr17AT/7023D6zGn8xnt+Ba965RFyJKRBjCgJZITfhI0HPvJR/Lufezve8Lpvxm+8+52otWoCH1R8Tt3wM1WYCXiMkHKEO/QQBh5Cz8XClUX8+/f8FlbbbfyTb7gPjXoVmlVEvbkJ9dYWcZN+4aG/Rfvcozi4tYa9O3bAMqsCl3kTT0ii0JLcista/N0THPt/BN/36rvRcT383ZPn8G+/5X4c3rEp914q6KoAa35DqisvmyH/vCHhOgKuHEtPEjx0PAeuh0ZKAXUsj0qcZGxdfK4EKARPPFC4s0C9QIqum2ChE+Jyu4+F9hIGXg9lZxqzjfvRLN2B0EvQ6SzDLpZx8K6vw6Zd20AXhAQM5SBKBBwXC0VJg87Pz+Phhx8WX+7Ro/fiwKGDsuy9fh/9zgDDjodhz0WURag0ypjdPI1qsy6RST62NIoFtg67A/S79A9raEw2MbNtDs3phmxidNd6aF/poz/fRXf5DPzwBCr1DLNTd6NcugMDb4Bu+xT00EPFmYNVnoXZKqJQ02CRcAxjaJkPz30Ea+f/HLbjYW7nQTQnZ2FTKZC/bpLM5JfOkjBVWseE63q8My/y2AhY5WyXwywH4+JtzYEsYb8AVx57fL5sW2filYVKMeJQk68kjpEkHuLYgx958CIbevr10AuvQ2JXpBzPCEPoIWAUdBizBVgNWwqbeGL77QjecgItUA5XWKp8ThyrPK5GZTVMkeb/nhcTcbg2NAVcS8pLyee6rhRYjjFYUg5XKXcj1KEuRcAooa1Kzkpp1jYHhXruthwBV0m4sjSLTUIErupnyDVYIJgCwLKeecJYQHDIf45RnmFpVlEKvcDrKKkb4WqcoTufYPWkKs1SRSvKQCvgalSapekoTxmY2WmgWCMWUCWJSimQiL+VX9xMkPeE3Jmo0Hru8c3hq5TDXAdcS5JwtZxUNu4kIc106g3AlWpnOc9zqsxvVcA1weyukjhcrRLPU7VxQ+Aa0+F6ycPCGReJp0GUAky4slxs5OfOlRfrfDNv9B45XOf2ODAc9XpIep5HUQ5cF04SuLJoSqWh6c2Wh8d1i0YO12cGrisXgxzEf/mAKyGiqD0ylQDmJAT3rAhct91ZQZHANSSJz4FrX8c5UQoo2K0criPMoiZZvhhwZTHbtn1l7D1Sul4p8MQA3WVeAlmaJdtetwVcZ7dZUppF4KoSrl9cKcDzIv9EksMqIIoylDcC13yI5mbgGkpynF/Kt/HVAK4KtBO4pmGKcyd7OHdiKL5tOqHV9Ea+yXLDZ83bAa4szcJXGbjeSimggKsqGxsBV26WmM8RuBLacoP4thKuNwDX23W4CnD1I7mOPztwteRSy+s8wXHipzh/A3AlEKYPmBeY2wWuVsGQaSNORfAzTuQ+F+BawuGjzTFwfRneq42f0ngFxivwxVdgDFzHR8d4BcYr8KJegZuVAhnQV5BBbq5ViOq5J1wlyULYNnK4atCoFJD2ayDJf7aRl2ZJCqYK/M6Hfgfv/s1fwc/+7z+LN73pTShVigoEekC2oENrG/jE5z+GH/jZ78eb/tm/wjt+6h0oOcXc/5aKl5Aj+AQTRkStAJAWgWAmg1sO8OSnP43f+OW34SOfP4ZX7qph/6YavFBHdxDJKDnBEZuW2Qh/erHDuyP806OHsXN2RkqiYteF6y7Di/ro0m/aC7DS8+HyhlZNEQuE6LgxLrZd0QU0ymUyCkQERmzJzqGramRm064p0JVwcuC7GPgBmo6DX/6Fn8MP/fS/Q6LpMjruWJaARoIUxBGG/hr+8ZHP4X/4lz+Mb/vGb8D//d53QS9YsCwHpuEALOQxdViagy88cgz//hffjiAI8c63/zzuu/+Vkmpl4lgBTI78cmzYR0JPLG8SkhhRHCD2XKxeXcRb3/letNsr+P43fj0a1bKkeVkWVqxvgq47uHT6GNyrj2Nbw8SmmVnodk0YJoH56PaWz18x9gy//dd/j6euLOGdP/DtWOkO8N6/+hRef+defO/X3aNChPJ/8jIdzVDe0Ly8ho+Zbtx1f2ueEOOxwvTkQ8fP40/+/jF846Gd+M57D6yfgwLkmahMRwlXlbQWSJop4ErwPfBTLPcjSTp3Bn34MeEENQtVONke1Iv7ULSbkiKxy1XsPLQfra2zMB1HEqYqvZnAtkyUikV57BcuXMCxY8fkNSd03b5zuwCcQd+DN4gw7A3R7bcFlFfrZUxNT6E2UYdpmaoznIVRvofBoC/+Vo5UVkoNtOYmUZutwmR6NTbgXR3g4mOfxblTH4Zu+9hz+A2Y3fJqLM6fxdnH/hIFeNh51+ugOzvQ7a6hPlvFzPQssr7FwwphfBzLJ38HWfgENu3YjelNe1B0qsh0pqF53yzCDkni2Y4NnWlrYVbMi9K7S8+lSg+PyrPk/lf2MqSOWv6beJYFunLUnA5dbkhoiBN+UQ/iIc0CSTkmcd5az3MopBPYk9cjiCaQmm+AXrgfHDjVwyHSyINeNWDPVuHUirBZpJdE8DoxvOUIIHAl3CBw5bViHbjm5VSiFuBDVWVKG4ErgROPF36DeGCZOltKMFhkSl/BIjlGjRFwpW9VgVN7Ukd9uw2nJrP9udOY8DpF56qvSrPoAc791jJlIGeLShsq97Hy5cpkwAbg2hgBV3qrcysCN7G6TLgeD+V8Y/mTbFKsA1flcGX+vDplYmqXIWUy6vdkyAgv4xSd8/8/e28CpslZl3vftbxV7/72vvfsSyaZZLJC0LCpLGJAFtkOiijLQUECJIRN2RH1CCoej8fj9ykq5xLlfCA7BhVEgRAgmZkkMz0zPT17z0zv7157fdf9f57q7rATyIEkPVfmmsxMz9tVz1P1VD2///2/71CAKy0FqG7ln6sseDXj0sWQAVdpTWfXQoIgVpYCg1sJXJWiVnm48jozcX6qhUUqXAU8rwXccMBZlFEWKglGtjI0q4gcFa4CrzVw9WkpoDxcqXAtFKi2Vv6vav3gT6X8FIGlpqXKUgAY31UALQVUaNZ3Bq4GAbikeqvPzICrshT48QDXczMMvVMert8CXCXg0cDYjhImLy+jWLZEBS8AJ2ej2zRxch1wVSGX3wu4JgiCeNVSYOfVGXCNcHqaCtcW6gspXNv53gpXmVs+D++rcP1uwDUnoVnZcarkec7ZDwpcf9wKV94nAlzDBCeOKODaaar7YgO40kYkgdf99grXHw1wLWLXFVUUqipg7tsqXH+EwJXQlt7kUohiLUyrSUV9qwPlPJ/FRWDPVVXs3FvBBnD9id4ybRzcxghsjMBP4AhsANefwEnZOKSNEdgYgbUR+Gbgmp4F0qb2bGUL5P0GrmzJpXINQMcE5gxgfWhWJhTLgCv5bDnFh774IbztD96KGx59A972trdhcvOkKCQlkeqihXTJgB8GWGzMoVgqobfSu5ZClflymiYS05I2Yovc0E7QGYyRDBqYP34Kf/zO38bffvTDuGZzBZdO9CBM2bIfodnxRZVTcl2EqYGDZ+ZFpfgL11yGkZ6aUoR12wi6KxIUtdINcH65i8VOF7ERwc4RQgBBaGOxnuJ0vS0+nn3loihJ6ZMqyla2sYtXXabcJKYyEKWxhFTRx7Vi23jVK1+FV7/1bSgUy+g0GohDwiRJuQEDTjp+HR/51Cfwtrf/IV7zGy/Fa1/xMhj5HGzbgWW5SLmx4xfHhigs/+S//zk+89l/xZte/zo88+m/qLxUNRST1j6qDgP6rUYCkgipgqCLqNvF8vwCbnrb76PeWMTLnvlkjA/0YmFpBefm6ghQQanaD79xAf7cUfSaHnpqPbALNaU0SwnCVZuagB8YaHghbvnAJ7FjpB9veNbPoN7s4h3/5zYUXBe/80tPgM12Po6KtHqvKVzppSibF8JXtnWvtuiptj1eK4Q0CrgexGMv3YKnXbtHIIki4srnlfYBEpolnq6qrZ3XK9s2OUftIMFiJ8JSwxOPXxgh/KSF5ZU6/GYVA9VHYXz4evgecG7xHCqDfbjsmivRPzQIK+eI9QOBNqkAVS5515Wxnp2dxeGpKVG90tN1bHxc+lw9L0K3Q5VrA81GHaHvo1AoYGhkCH39vfIZDPYKY15DEXxRWocIVhSkK/UV0bdpAH0TvXBME4snT+DYXV/FwuxFlHvHMTC6CUF3FvMzX0Wl4mL7NU9Cp13E8bvvRv9oFbsuvwJG3A8vzMHzZ7B05K+RrnwBw2MFjI1vRbE8BJiuwNY4pjWEDcvJwykVYDs5BATZbFsn9pQW+Cw0S9k9ZArDVXsB8W1VKlcOExEbr1ZpiQ5TfZ4+EvCejBVwDdgOTrAZiOVFmETS6usl22AUfgmWsQXgPRI3YVZTuEMl5CsunJyCfZ0lhmZR4aruPZGC6xR20QgKa+SRK0cVOQsCYX6pKFxdrXDNgKuib958gtYFwnjVAiqtmgSuvG4TCwZJkpEgP0gPVwdORQVvUf0qKipaCswGWD4dSe5f1n4uo7Ze4SqcyZRCg/jeEoCaMYqDNvr2KIVrGlKlrKwNCFzFUuBIIDayJFuWAAAgAElEQVQrZmZVkFnMsvDB6zSlpYCNIQGu9OFVKJX2vARDBK7LmcKV6lYhumvAVbXHq3ETyMl7KqSXtoHB3cXV0CyOg8DiHAtahgDXpZNdSIA4LSCy1n8NXOmJTNXwyNY8xgiUS8pzltRXQrMEuLZx/phSuBYJXC1LFK6Z36qQVj5rVm1HIOFfBK5ju/ICXQlcqQCW+VqncKWlgOfFylKA86o7Pn4Q4Dp/SilcfySWAq4Frxlh+t4Wzs0E3xO4jhK4XqGAq/JwVcDVb1o4caCJ86faiDiemSXPd7UUYPt+JJYam3azLbusFK5iKVDXwPUHULjSKiQ2MDxpi8K10qssBcT6gtA8SrFwfi006z7AVYoVqlBGcHsfS4HvoXAVyw9Rr/84FK7K+UYB1xgnjjTXAdfMn/wHV7h69HKGiZ8EhStXgtFvCs36dgrX+2Mp8MMBV3qRJJjYXsSufVUpLD2gwDUw4Drs/lCWArxgf1Dgev8sBTYUrhv7u40R2BiBh98IbADXh9+cb5zxxgg8qEbgW4DrOSClpYAKIJf2dQnNyvzFBEQopar4t2rLwER7uBp9bC9WIRyC+/ilHRPGRQNGXcmMUm7atX+UAF2KQ5lIXkowa5zHi1/16/j8Fz6PF/7qi/D6N7wO27dthhXSlsAElpS/IFtuhYroQxFgQv8Agbw5JHzRJY/wYwRpAG8wgTWWR3t5BX/7Z/8D7/qDt+PqyRIuGa0hcavwwhSNels2lZVCUawCvnT0LLYN9+CpV+1C3ikof9PIE1/MMPSx3PYw3/LR8CPEZgLDUn6l3U6KhRZwrtFFzrHRy5T3VClcBfAJn1Ct8gSHBHxUmoplZBohYHpXFOOZz3g63vXHf4KxyUmErRYWTh9Hu7WEoltCoVxBKwzwrvf+ET792X/BX/zp+/GkJ/yMgASVrs4wnBhhwiAe1c7dDXx4XR+lfAkFt6DgkrYSEJosqiEFHVMqDBmkFfgSnrWytIRX/vbb0ayv4OXPfio2D/Wh1VzBydkFzDVimLkS7LQLu3UehbCFUrGAXLkofqNUZqo9sm6JNkzcfvQk/uJzX8OzHnk5nnrdZeh0A3zwP+7E3WfO41U/fwO2jQwoHR7h3SqYVi3NMm5a+Srem8p1Vn0+VbsJPVxP4R++fDceQ+B6zSWiuFRKPK3kkvZ1pbTMnBUEuLKVPYnRjRMsdxMsNX3EfiSKyBQdNNvLaDVTuLnLMNj7OMAcxOzCRdS9ADt2bMWefTvhlqtIrJxcnnEUitqVgKhUKsqxnj17DoenjsB1Xey5dA9GJsbEEsD3fUSdAN1WB43lugDYcrGI4ZFhVGoVuWdCXt+UhZu04Ujg04pgoYnQj5Cv1NC3aQj9EzUUSw66S12cPnwWZ6aPwvcXUS0b6K24GBjehNrYNlw4s4KZAwdR63Ww7dIdsPO98M0SvGAF3rkvwWp8FX09TfQP1eSao50GrwWqetn2n3MLKNR6YBXKiBmGJspLDVylNVb5OxPAZQLD1XR7GXfaa6jx53XIe1c8niOqwCNEVLfS1zUicFVqWH5/Klz59z79Rz0ffmQhzj0eZu4JSKMSkqQDq9xFfhAo9NjKzzEy0VmM4C1ESP1UqVBtU92Lq+FrWe2G9ybvIbbBKsBIS4HauA0qXOVs6NvHey1O0JmP0b7IY1M+qfJvpUNAea3yfiTsyg9aqE5S4aotBWjLYKmQqfpsiKWzMcwohW2r0CslO1SwOvMPTan0Fg/KFHFA5RQ9XGkpUIZL4Mo/47+w6JfNz42xIJYCCUSpKapZnelFxRXHWjxcbQxvV8CV31juJl7zUYLlUwGWT4aIGJola7cCrspkguts5qCtgSsLGWGCKDU1cKUSWoXUUZ1qSAcBcEGAqyfQz3ToBqyUsrznuWIEIZXNSuE6zlAwAlfaFTA6xzaVpcDZDi5Ma4UrQ7M4p9L6n5kdaMsDmWa9LorC1cD4rrwoXKkoE4Wrepwg9BNcEA9Xbw24MtyM06aVlXQk4dgNbclh1yOrcPM8J7bRJ3C0h+vdd7SwQODKwp+eUyJdVeNaNTmQdfj78XAtuhbaAlzbODejTFBtMxEYzHFlsTCiQp+WAhYwuqOsFa70+6WHaypqea9t4fiBBi6cpIdrsuqPzftUWX9o1TJHmusrwWagFMd2Hti0u4JLri6j2uOi1Y5xlh6u9zRXLQW+vYer+kz19OZn0SsV9wWuWvHHZyIf5fMSmtXG8oUQNhs2aGuih035X/IaWQOuA+OW6h6BCSenih1nj3Zw6C56uAZyr4mlgA6zY0FPzbi6J6TAwuemWP5E6BnKYd9P9a95uKYm3LxqjT95pIWj97TQbWXPcjaUaNViYohSM0aI/tEcdu/rw+Aou3D4fKJnuwKuJ480MEOFa0MXInRhIFsr179I0lKAQ+exIGok2Lyzhr3XVlGqGPB8xsStAdcTh9q45xsd+HxuiW+teo6q1YTvG1wjTPT0W7hkXwUjW4pihcQiIWE3x+DsTAdTdzXhdajIZcEzuz+UxQmfu5lljHqPUDYb38lSgIprsRS4p43pezywiYYeruuiAlbtMPxuivFdJey9roZqL22IlNLepq8qPVwZmvWNZUShgdz38HDVJ42Y5r5miomdBK7aw1Xb2+QsE5Fv4PihLo5PNeB3A7mnWOTM3kHE610sq4D+MVvGnh6uLBaKvcyqpUAT9+6vIwyAfD4n7yuqHsV3CzVO6rrT85Ek8AN2cyS4VBSuNdh5S+ZDAVcg6gBnpj1MHahLwaWQt3V4oSo+87riPc/3ltFN3y9wVUWk7AVa1iBthZ89daTjJOb7lIUdl5ax59qyXAS8TtTXql8nxwoPqj3PxsFujMDGCDz0RmADuD705nTjjDZG4CE1Aj8ocNUYRY+B2mAIsMpCs3rZ1qleBGXbri0FDK1wFahna8sCvs4Sxoh9pgKuxriBL9zxebzhjW/A/v37ReV3441PwUtf9FI8cvNPId8qKPhL1Zq8bapNhHi/ER0QSCUmQjMn0MAmoLEihEMWMOTA77bx0Q/+PV796pdj34iD7cMVmIUqOiFQb3QQ+CHaQYrpxaa8Ej9i6wj2bR6BZduI4xA5RCjaFqLAx3KzgRUvQCeGhHUEUQzPC9HxYyx1EpxregjZQqhbNqUVOdvcCXBVYKOgE99lrLgZDQL4UYSnP+Xn8Z4/fT+2bNmKpbPHcX7mMPKWgaGhCRSqfVhoNPGaN78Fd9y5H//04b/HZbt3iw8EFZ6clISJ2hL+Q9Ch2qVX36oz1aEEuPAoFLAkbBUrCIIv3dLLDdjS8hJ+49Y3otWo45XPew4m+2rotJdwYWkZZxdaWGn5SP02CmEdtTRGueTAqRYkvEznpKitrZyzgT+/7Xbcefwc3v68J2Kyv1e8ae88eQ5/+bmv4on7duGZj7xCtaYLV1egKFMgCsji70XrpoMx6Nso8Fgdu1K43o3H7NmMp15zyermMDt/pYZVQTVUukhKOccJTHSP4cUplrwIzW4II0qQS9g+HsEPWwKHu14PbHcvar3XAPYQ5pbqSJM2du2ewMiOrTDKVdiGgTgMxa6AG7dC3pWgsiAMcer0KZw9cxa1nl5s270dvcM9EhwUdWP4rQCdVkeFaXU8ODkLfQN9qA70StgZj48qzzTisSYCQrxGgE6dOlMTPaM1jG4fQU9/GZ2VDqb3H8LpI4cF/A0OjkjgllvOw+8A3eUIOTtEoTeB7eaRmBUkfoK4PYucMYdKJUG5YiGXthH75xEHCwi7cwi7LYE31VofCtUBmPkyjVORGjlRa69ZPege7HUqV7XJU4pYbjRlc0kIwKIDN7USKkdgR5UkYWuIRH7S0zOS3weRIXNE+BqHHXTSEST5Z8BIrwa4Oc/XkRvsoNRnwym4QGiJf6u3GIr3qWw2JTRLQ/0MagpY0GpGYcCGhNS4vUBtIgenkHlaEKIZMOIY3flEgCvVmEoJqSCthIpJh4BSqhK4ViZdOBUWDFTBiuCQ99wKFa5nWRwhWNDhVFJMYCFGWwpozEl1tKyZVLsbMQrDOYilADfiDG1jR4AGro3Mw5WLC49XilTax5XQlh0AhoHKsIXh7TkUKrYqX3DtEKifYuUUFa7BKnDlZ+uKm96vK1/MbHWjOp7ANVwFrtrDlfcmzSi0wpXAdfFkV2wNqHBd9XAVhWsCUbhGCYY3FzC+h8CVVh1KXUzlGFVy82cy4AoUCDhyBOIZcFUgS8C/kt6Kny4VrgzBGtvlYnRXAbk8FcPZ+pgi8GJcOKJCszyPoJqhXlxz1LgR+tJTmMc2tNXBrkdW4DLoJlDriUuLgijB3V9rYeFkBlyVglr90GA5+933CVwLromOANcOZmdCCSajpYBaFzn+VO2p9SBnAqM7y9h0ZRnFkoXYC2ES4NBSoG1hZn9TA9dYhWZpsCogRV+b9PtdBa5hisBXCtfNuyrYdY0KzWp3Ypz5JoXr9wtcefmOUOF6tVa46tAe+mcSsM3PKuC6cpHA1dDAVV1lip1/q8I1XAWufO6YOHesi0N3NgS4EraK/YL2Z86iNldnhd61BKXyTCBwdbDvUX2oDajQLFahZW6TBCePNnD0boYdqoVDCidcNzh+cQZcIw1cexRwFct0A44ox2OcZGiWBq6C4TR9XA9cV+8pTkrCommI1IixaWfPKnClz3CcGiCQ5zeZOczQrLYCrhL+tA648pkkz6MfPXAlAOWPsS0Wdu+roNLvSvgd71mXhZp1wJXqdI6ZFKg0uON9xXt+DbhWUe21VZharGCwhR/Qw1XWdxbDCFyB8R0EruVVhSv/LifFm/sCV64vqvtAF2y0BQ7nQ0Kzrq2KT6oq1KgAKoZmzUw1cXh/XQpKBK7ZOx7hqQKuyq83ew/keuFz3YAGrpdVpQDEQojJYoqpgOtZDVw7DQVcLd7gunjGf3u/gOvaYay+G0rWbVYc/y7AdX3BaAO4PqS2hBsnszECD8oR2ACuD8pp2zjojRF4+IzADwpcv3lk+BIpqiMBrgmMXkuUUaolV/kPpi0DuAigriKEqXBNqMrhqydfQAWyACgbwDh/TXFxbg5/+Zd/ib/5wN/g3LmzCMMIu7bsxAuf8iK88BdfhMGBfpiSaq2giSi4ROdBkEZsRr/JBLkogVkwEY2YSPtNBL6HT3zkY/jVFz4fFSdFkVIgk8EGtCpgaFUsPlv880tHarhycgQFtyjJ046ZoORaKLs5Aa5LjWXU/Sa6BF4+0OlEaPkJuomB+W6Cs/UuOkGUBWavbrbXxlB5DZYdF66tFEr0//SDAEES4GlPeCLe/I7fxpaJISycOoKw08TQ8CT6hzdLYNXc0iJe/cY3445v3IWPf/iD2Llth8AZwQLiSWgp9RL3auJbqrwppbl/NSlb+zVq9VemEFVfr7YF3GAuLy3i5Te/Hp12Czf/2gsx0deDdnMZ9WYDZ88v4OSpM2gszaGY+Bgo5FHtISBxJDRMHEj1PFGJxQTeV/6/H0NvqYDffcHPS3s9ac1co4W3f+g2jPfXcOvTH6+OnenMAlv5q1LZKCsGDVwzkGwoSEdlLoHzlwlcv6KA69Ou2a3URcKJsl8VZOZ5KuCnlNv02uTXemGE5a6PDiEabOTiGFbEVvZILB8W2x20wypGhn8WoyNPhOdbODM7hdRawfa9l2Fw03bxOCVMU8UHtdG3TAt2jhYCPi7Mnke9Xke5p4rRzWPoG+wRlZTf9eF7AbxOgMZKC60m4aaFgaEB9A32w2IQh08A5iEmcMlTRWyiudBCfa4hCq3qUBXDmwfQ21dB1PGxcGYO8+cX0FyuI+jMws01MT65CwOj14oSsR3NipTdjkuIG9z0LsHKJSj19qBYJrCsIwkWYVstJNEZdFcOIfGWJFSu2jOISq0XTr6ExM4jNR0FG7X6OPNs1ROwevkrOwdC1UgpvAnTtKerKIq4ySX8CBkaRquLQDbtVBYynTygvULsI4466MYxfPMGGNazkEZ9MJ0mnL4OSv0JXELE0EZnnu3/DIRTqkBTQrPWgKuynFDAlXBN1K2Ks8DtUQrXXAZcaZ3AFv04gbeQoDOnFK5Kga2BKwtPvK50aJYzYKOyyUG+osaGHyw+sGmMldlQLAUEFktoVnbRaESnvaF5CcvYUjAq5qcxCkM2+nYV4BRzMEixWHyi/2qconEhxuIRKoUVcM0WI3EF0ApXKpMFuG6zUajaq10LIqqLUiwTuJ5SwJWLCf1pldZLAcjV4KxVS4EESUB1vYmhS0oY2JLToVnUrSrgGoYGLh5uY/5kB1EEmI5Wrot41hBbAIZ0Ud08uDmPiT0lsXOQVHBJFjcRerQU8HB+po24baCoQQSFyZl9CAPeRIG3ClwT8aJVlgIFAa52XreY68CiLDTr4rFAKVzXAVdZxwiqQwUF14ArQwzVseVy9NhOcPBrLSyeoiqc86HUzz8ccLXQzRSuxwO5Z1aT3kVpzLy0LDTLxDiB6xUlFMsmYvqTswDp2Oi2DEwfaGDuRBeBhGYpj2EVnKUmkc+i+wBX3m/aUkCA69UV1HocdNrfr4erpjtS1CIUBoI4xehmB5dcSeDqCnSSy9QyZO7nZn1M39X6FuCaKSq5RihLAQeXP6KMwXELAlwTE45ri7r83DEqXAlcs+R5SUeTOaQP9aoRhl6k+ewQeIUYtUEFXHsGqV7mM4LAlf82wamjdRw52EK3rd9j+BrBLhcRK5tyfXMu+kds7L6yjMGxPBIG3SUGXBZ6IhWaReDabvK9RXW7SFCeVhpmXSEK5LJdAvBZQEaMTTuq2HttDaWqCeUBytA4Ur8YJw53BLgGfrwKNVcVrg8gcP3OClfA4dqTxDh6d0sUrgq4qpDB1RckAa4J/G6CiZ0lAcoErgxEJXDldcH3gZlDLRy6qy4qWQXRs7b9b3o7VTe9rIcRlf8mMEHgeuWawpVfQfVt6EErXJuicF0FrmIzokApVct8xxged3DZNTVU+nJyXASuvLe5bpw80sTUgZacn+va8jznqpeuAlelpF496YTvGuo95JKrK9i1twqHoVlcxwW4Goi6qQauDXSbMfJ5+qernILMbzviM/L+KlylZpApbjeA68Nn97dxphsj8NAZgQ3g+tCZy40z2RiBh+QI/LDAVV4cCUk0cEWf7DzUNlzK5QbStglcANK69v0TIKFb+8SGkEoqACUDxkQKVNTGnpuEdqeF22+/HR/633+PT3zik1heXsYlWy7Bn7/lf+Lay6+TpPSsX5kboUxmpdphU9iBgbSQIh4zYPYb0g79yU98As9/7nMEfimvSV3WB5B3LEz0ONg2WMRQpQLbrMJ18qjkLfSWcqiVCRGBDn1N60uot1fgBV14VMZ2QzQjA63ExYUmcGapI62/5Rx9VdXWLgvcYdK2vCwT9ulNPEOJUsMWH1f+vOrSXXju05+MnZsG0VfKY2LLJoxM7kKu3AcO19zCIm550+9ohesHsWvbdmnvVSEoyrtQSewyQdqaFYQgCR3+owzxVFu3ArFs7VbgJmvTry+v4L++5lZ43S7e8IqXYdPIEDqtOtr1Ji7OzuLI1L04OzMtKfHDfVX09NWQKziq5U/UO+IhIUj8ntMX8L5P/geecMVO/JdHX73artjo+vjrf/06Ts0v46ZfuAGT/X06NEttRmV/QZWLhnnieqGBqxI7U93MJHsC11P4xy8fVMD16l2qbV32Xpo06XPlBptfz78ndODYCXD1PdRbbXSDHEyrhJzlIxf74rvphQEW2hdQ92NUio/AltHnoFjajnNLp3Ds3NeQKzu47PJHYGxkKxzHFbin4K4aTwJTyyK0j7G0vICVlRW4hQpGx0cwMFgRa4rAD+B7ETptH+02g9o6cuy1nh4MDAwiT+gf+wIdCbwsy5ENeXOlhcWFZXS7XZTKeQyPDWN0dFigKcHtiUNTmP7G5+E1DmHHjj3YufcZMErDaCV1mLYPu2ugfr6O+sJFWK6N3tFR5MsVJIGHqOvDLLiw812gdS/85WmBtOVKAbVKjFIhgu0UYTgVmCbVPUrSp9p/lZ9tdoNKEroGrlQAcx44PllhgECE97OozWIqWwlXQ/kaAqwwDBDFbJX3EEVd+BHV5JsRpU9HhMth5F3kezyU+jvSio44h+4i0JkLkXixwFK2sWcGn1nD7ermX7MxFnT4Z06PiSqBK1uKtUKJKkmqhv1F2gooVadcQ9J2r8OpWOSI2LYNuP0WKptyyFctEARKgJStlPnN8xFWzsRirSJp7Lq9mFerqAz1ePH3Nj8sVi3tqR2jOGRhcAeBqyWt2HLLs3CQGKhfJHD1VMFBEgoVUdOuB6JwZchgedDCkAauam1QTIBAYel0gCVtKSC3sfBJReeylltZw2TTztCuBGkY69CsEga35gW4phGLTwwrs6X9+MLUeuBKMKrsBJTvKttkCdsVcKWlQI6BZQJcGZhnIPJizJ/zcX7GQ9hOkc8TYKsgNAUQFBBWUCJTuBK40suUCtcCxnaVYGmIlq0v64GrrxWunNNMHczLWLxvIwNDmx3sur4odg6Br9aWXE4F3FHhunQ6BO0HxD9Vlvw1xVz2QvH9WgrkHRPdVowZWgoc9wWoS1u22FKoe021htM32pbQrC2XF1AomTKW/M4s3FCVefxgHXPHA4Hdic3rk9ehDqOST2Ix4lstBcTDdVcZu6+qoKcnpywFpps4cncD9QV6uDpwXaJT2iusa1OW41PWCbxGlE8zMLrJWfVwJfvl+MncRuuAq1gKUOGqW7J1CzuvBX4OYa0A1wn6XGvgmmOxy8DZ6Tam9jfQbkWiaqa1g7TDS0eDfjTq64XHy2cBuy146LUBG1de34OeQRt+yPXIhCu2BilOH23i6AF+rgK38rmWgslJyg4YwjgLfSM2dl3liCpSgGusPoP3FVWyM1MNCc0SlaSsl1mYkrbgYYmCClrOR6xU30Sum7ZXcNm1PSgTuAYErrQU4KKRAVd26xDIK1/p/1uWApxB8XC9oozKQF4Urmy7d22eWyyQ+tjBrvhxCyxVUn818ykE6gedBJM7y7j82ioq/apTibYjAlwTYOZQB4f2N6QAlAFX8apn8T7r4lGX0qqaPNSF78mdJey+iqFZai3hNcD3ORZvjh/q4PhUC343vI+lgAKutISi/36CkQkXl15NGEw/c3VPWzaL+TFOHWnhyMGmWBQ4jrUOuKrvpSwF1BogS2iawg9YWEyx55oydu4tw3H5uexsUM+NsJMB1ya8dowCiwk263U65FHbiNwf4CpdTfK8WHevfh8K19X3xw1LgYfkvnDjpDZG4ME2AhvA9cE2YxvHuzECD7MR+E7AVVrR9QvufTxc14+P2p9JC52Ri2GOREjZAiaqSm5EtKK1bQFzABo6oZyCxgwK8iWZasrQQFo0YYwnMKpaScVPMPiSS2kHMHPHCbzz99+Jj3/h4+iv9eO2/3Ubtkxs1eE0SnMl20r+x01olMLwTYROhHgkhjlkSXv3Zz7xSbz0xS/Bkx59A3rSBSyeOiTek6VyDcVKSXzwwoiKIBe5XBmVgou+sov+Sgnc9HpBC83WMhqNOlrtlviqdYMIzTBCKzLQjhzMMTRrqSWwpLfIpHS2umoPQG5C9NhRBSOthux4I0i0bFFX+r6H/loJ28b6MNFbxPXXXolffOYzMb5rL1LLRRBGWFxYwq1veye+8rVv4MP/+wPYu2ePnIe8iOtx4Eu77HsJhrxQ2kLzBQcOqcD6l2wCrtV+MuWnmfkK8s+bK3W85KbXwfO6eOtrfgvbN0+i22qhtbKC+uIiTh47jHvu+jo6y0vo7ymjt78XbtFFTgK8TIFEoilNDfz1v30dXz5yGr/5pEfhks1D0mJHjQoVxv956AQ+c9cUnnrNpXjy1ZcqKKXtF3jpWeKXpm0EstZoAVJqh5XQmzWNBbj+w5cO4oZLNuFGAa4avuirJNswsIVUIJ7AULURYiu7122j0WzCD20Ybg2lPFCyGGpko9ntYrG9gHbgI8U4+sqPxsjQDQgsF8fO78fM2QMYGh7Fox7xCxgYGEViKsUUd4sKclMFV0I+V0IQeJhbuIil5QZcp4DxyWH0D1allTAIfAVe/Ridjodmk6qlEOVKGQND/SiWC8rLU3vkKqWwgXazhYWFBbSbHvJOHv0DAxieGERPXwl+u4sThw/g1JEvIRcnGBu+DuWBLXAGXJQGHFHwLp6cR/PiMvKug+roINyyi8QP4DU9dAIDhptDNR/BTroIoi5vbLjJMRSMEygUHeSL/bCcokBXGVGtqlat7NrbVMNYgawCXJWPnfy/hq1iLcD29MxWQH5VsCYRdSvb0QmNfIHgfpJDGD8SUfok5MoTcPpD5HtaAvvM1IK3ZKA9HwLdGAYBCcGmQoBqI6z9qeV+kXuIm1GCJ8CpGaiOKYWrnIVBOwBaChC4xgJcCfKo/oQES6mGZQJZFpQko4vAdZIqUirz+TmmAjWIUT8fYuVsKnYHNu1SMuVXdlxixaEAkQTFRYaC1HaC0qCFge15uCVCHnWvi8I1MUBLgYWpriizkFMfoMSeSiEuwNUwURo0McjQrCrnTG2+CeF4fyycCpVSk6o0HpeViq2L+Ctr+wjxQubvRSkZCXClt+7QbgJXFzlX5JdKfZszEUcErl2lcI0NBZ5ZJBNIosacsDUJIwxtzmN0dwl2SXUt8Nh5HJGXYOFcgPMzXQTtGK5Wfq23TxFLAd16K1UlAnzOU87A+O4SxnaWROEqNiycEStF5EeYnfJBhau0kuuwsUyxrbyHqcIEhjc72Hl9CW7eFN9GfgZD2qgMvocerqdp/aFV7jrwT4qQ38PDdXxbEduudGHmDXiesk7JO4YoXE+IpQCvewX5VC1LmUXKWhYRslkY21ZUwLViqqAwUd/a6HaA6YN1XCS0pe25TaU0523NE51eweo2UBA5DgicYrFfoEpw91Vl9PS5aLdinJlme30T9QV6W/esVuIAACAASURBVDsQSwEW7VaBK18SMpjIdVbdw/RwHZnM4ZKrVPv5N4dmzc12MX1XBysXIu3huqZYVN7bVEQaAlyvuF4rXAlc2bbvWBImeOZYB/dS4dqKtNqTXqtUqVq60LfmPywKYV38ic0YPVS4PqKK3kFXACGLmY4ErCU4NdVRlgIdAlFL2YBQdi7FShNRZAsEpd/nrqsdDAhwZaHEFosYrtni4Xq4iVZDWf6IpUC2Ikk7hzL6kecfL10q+6lktBJs2l6VtvZS1YZH9aZW37JyTSB5711NDVwfOA9XKR5ryPndPFxF1SvQN8HU3U0cO9gRBSi9bBVjVi9DCqDHCLrA5I4iLr+uikofLQUMAem2mcJKDMxMUbW8IrYe9FlVDTIqpDELPZRxXL3+CKoj+Tabt5ex66oqilloFkPaROGa4PjhDo4fbouliAo/VG8mmaI64HMnjTG2OY9Lr66hUmNnlJ67VeDaFBVv6Jnifcvz4zjp+p32pFfvgSY7KJDCo6VADLHW2HV5RRSuUgQmcDUMBN0Ys8c9HLmbnsExXNdSlji6G0N8h6P74eGqnzHy5pN54WvtAa87ztd38nDdsBR4mG0UN053YwR+wkdgA7j+hE/QxuFtjMDDfQQeSOAqbp18b2tp4EpLAaqfCCR0f7g4/1EhGxpIigbatTqSUoxKtSKwTvQc3MT4AM7bCM6FeOk7fw3/9IWP4g9veR9+7Rm/DjfHBHjtF8uNHRPCrRQ21QeBiSAXwxsMYQ5QWRbjs5/6NF7x8t/Ei//Lr2MkH+PwHf8Hht9CsVyBYZfFwzWMLTh2AcW8hb6qg75aGa7NjZePVmcRnfaC+MGy/a3RNbDoBViKQgGuUWCj1Yxxtt6UF/dawUXOoretgofSnpap94RB6DZ32YibCCWoIELeZcI506hDPHLvTtx668145GMfCzguQi/CwvIKfv9P/gc+8snP4M/e99/w8098grJYWAcgqVLiJCwsLOG///n/g4998tN406234Jee8bR1qga1WdFdwtrjUYcYEYIJcG3gJa+6WRSub3/dq7F721Z4nTZaK3V0W00sz1/E/ju+gtPHpuDkDPT11lCqlGQDTpUrrQS4QaBC53Uf/AyaHV+DuDWFS9ZmxzG6bGIINz31caIeUhYCSqHGDZCEk2SK19WdjHgfaGisgOuHMuB61U7ttZYpuFS4jVg4SGgTfeYU3OPYh3Eo5+l3OwhSC0ahikqxgGrOgJ0YaHZCrDR9NANaRjDxbQLDA4/BwNDVqAdtHDp+B+qdOVy+91HYc+nVsHV4BqiA0pscwnzHKsimLAhbmJ9fwMIioWsRk5OTGBjsgWmFCEJPvPh8P0W3Gwrk73TbKBYKGBwcRLVWk2uM6k/OIVutOSStVgdLSw20ml1pzy2UixgZG8TIWL8o+ubPn8bZwyfQPNuCk3MxuHUAY7s3IVcqiu9ruBQh6QZI7RB2MYFjq7ZkrxMhShwUiz0o5CuIbYL8c4iXv4ycdweKxQCl2iDcQg9sOw/T5nWv4I0oGOVXreaialMHtCkv3Vgpe1aVrtxEqk0fA+sUZGUwHWEc/5z+uBGCMIAXtNFNWwiTUcThc5GvXo38sAmr2oLlhLDoq7hsCnBNPbaUE/zpzb7QQ/5IMmG9CtaRTafysXB6gOqYpSwFZKfL1ngFXL2FGJ05hsxpFaNN7+R1wJUA1DSQ67NQnrSQF+DKeSJwJSqL0aClwNlEQCpVi+LBqvkSQRg32EoBuKZwJYAhcKU6dWC7I8BVFFdiHUI4YKJ+IcLilFK4rgFXpa7i2iserilDs+jhaiNfZceAAm8KuKbrgKtqcWULuqwr+gAzUZkCrgnMJBZLgSCxxFJgcIuzDrjSr5VAisC1gwWGZrHYlAFX8QNQoWRhECIOIgxvKWCUCtcCgauCmlS5K+DqY/Z4V1RxbLUVCK7bw1fBq7YUUNyfHtkJKAgf31XE2M6ihNQQuPLY+dwI6eGqgatP4Moh0QpX5VnOMC9aCkAUrg8kcDVcA76nzpfAlaE5M98BuKpjI3xZD1zz4ssrLdUEro5SuB472MDcDP1lae9D4MqixBpwpaYyg+5i78FnYhSLhzFh2K77C1x1wYshXASuQ/RwvaqCan9+tSBJyEsF8YKEZnXWhWZ9N+BawsCYrUOzIMDViE2cPUY/0yY6LUI05RtqmrY8Zy0pGGQ/1NrE9YfrUGqEqA44uPKRfegdyEs4F8fBySvV90kBri2xnGChlNY56vpS3RJUFBNaDYznsPuqIvpHXbE6QErgyvmIcHKqiROHm2g32e7Oe1yHeOlCotgDaYhI4MqaCYEkAzppKXDpNQzNorKSMNEW6M9BPX6ohXvvosI1g8wPjML1+wWuqwrXJBbgOn03Fa5KnUogmb0TfStwraDca8v7TEDVtslb0cAMLRMIXH0Wpwhcs3cIrdLUU/ptgeuOCnZfWZE1mEVWrpV8nyBk5ecen2rD92Ltfcv3DrX+i8KVYDRNMLY1j8uuInDl9cbgQmVrQNuJk1MNHD3YQuBBitos4Mj7nSLpal3V66vMqcEgNBUIuVsDVxaOeA+L76tBi6EY5453cISAv0WPaH3OPwxwlbFXByQ9AxvA9eG+Fdw4/40ReFCPwAZwfVBP38bBb4zAQ38EHmjgKm9zVLhmHq78Aw1cVXOo9nCNDIROgte//xYcO38U73nPe7Bv375vAa7GHHDbVz6LF73tV/HsJz0Hv/faP0ApX9S+gyr8SBiJnaqgo9BAVEjhD0dIKtyPhLjtU5/GTa98FW56+euwb/M23H7b/0Jn4V5pRw3TPFphDlGaR9EporcMDPQ6KBdLoqbptDsIgxWk0TKioItW28D5lRSnG13M+x66IWAnOUR+jAvtjnxmreCIwlOAq7YSkGRZ8Q/VbdQ6XILzwR85O4cc1bTdLla6PnqLLm5+6fPxile8HKW+PoTdCM2Oh4//8+dx81veide88jfw+lffpNR6Wh2j4JZ6oT42fRzv/oP3YebkKbzrrW/GY2746bWtplZbEXSpnYG44q4CTG4YGvUmXvJbr5HjecfrX4s927fB73roNFvwOy2E3Q5OHZ/Cnbd/WeBruZxHT7WCYjEP11bt5TyWYxeW8e6PfBHD1SIGqkVtGbDqpCfA4PxKE46dw2uf+lgM99RWVXSintN+dtzgqHRutWkQcCeqKnXcXzmiQrNuuGQznkrgmnVTS9gKN06EeRTdqST0MIoE8BDeRYR7EtgTIrZNWMUyioUqSlTXMuTCT9BsG6h7XSw1LooiuafnKkyM/gLcwhbMLc/j3PwMLMfEJXv3YHh8EjaLAuIbquBZEtFvz4DrpnDzMYIgwIXZZSzMt0VpvWnLBPr6i0gNKlwD2cyFYYJu1xPo2u34cGyqV3vRS/uGnIkkYe8yoZ/yc/RocVHvYnmZkDaQALqhkV4Mb+5HtVbCylwdU1+/F+eOH0OxWMb2XVeib3AAuSIVVRaWL8xjZe4C3JKF6sAAXLcI6jL5beKQpNBG6tCmo45g8Q5g5d+Rz82jVKugVBmAm2ewWAGWQ5Uzobu2hZDNnVaWiTIyU7YqdSvhlwSaido1A64auibKq44KOUIgAhLaC3h+C14yD5/+zd5TUKo9DYWJCtKKDzieWIsky0BrPkLsKZ9UzoVc7sr0U9kB8E9WlWbq76gYJ3CtjNtw2bavA5b47zPg2r7Ia0aGRFlIaAppErbyI00Ddi8tBQg1GZQl+kENXBOtcI1XgSvrE1nbvgTDqZBy+UGVt3QdhFwoUhQHMuBKcKiKCsq3GahfjLAw5Stwk7Wh6u56BhZKazxMgbYjO2h3QA9XHazFz4hSLJ6JsHjKF+CugKsO45PPIbbNoIJWuPJepIcrLAxq4Go7tFZQa5ths/XbwMUjXSye8BQkzikoTRsEpc6nZygVrjGGt+QFuIoSVckgBXLFfoKFWR+z0wSua5YCa9eZ6hrgXGTwmp66hGGE7eP0cNXAlWpqAa7mOuA6zXtPK4N572pQIlYX4uEKDG0hcC1Lev0DoXD9dsD1uAaunLtVhasA/DXgapsWRqlwvWI9cCWgYmgWMH13HXMnAiQsdH4b4ErVpqyZpprbNeBqYHIHVYL3U+Gqq3oEbmGcYmRTTnm49rmrljuiCoyAhfPeNwFXXRiRAuV9Fa77ri+hf5zp7uo+cRzl4XrmaAuH7mwr4GpT7angEu9hMRSS54UuYtDflECehZ00lLCsq64fQN8QOxFYmEhhu+r5cupwF0cP1tHxPHm22Rb9OlnQ5frFNnFVKO4fcwXwDYy6EuaJ1JJjYyHhxJE6Zg634DVjWbNpebB6L4l4VPmKyDNPFgQWLJWH62SmcK0YUpAT4Oqq9WjmUBv33JV5uGrv4EztCZ7jjyY06wcCrvJMijF1sCkerixO0Yf0uwPXKirsmGKhlgpXEdcbOKEVroHP96Q1heuanYDqVlkPXJkBQHi6eWcZu/ZVkK+ouRZLAXaT+CpsbIbAtatsGPjuxoVX2U4ZKhQvTTCxLY/Lrqyh9G2A64mpBo4dbEmRhMCVDF3ewDKDZG39IeBVWhaUpQA/l4WHnXtrcPLaAoQergSyXoQzx3m9MaRNA1etDFbX8v1QuGrgqlHwBnB96G/1Ns5wYwQe0iOwAVwf0tO7cXIbI/DgH4EfLXCNkfZaq5YCCtoZQNuEcdEAGusVrkolphSubPME0qKBW99/C/76H/8KH/jAB3DjjTcKJGCrMXwDxgUL6RzwlQNfwrNf/yw8/xdegHe84p0o5gvK41CrQFR8vWrltUMT4Mv1eIq4DLTaHXz6Yx/HLTffjJtvehOe8Kifw/5/+whm7voYgs48fMNEM7bhRQ4KVg5DtRyG+krIuSVJRmfqfM7wYKUNNFsrOHOxi5n5GOfbEepBKCDIZrtwHGHB8+A6Fmp5V168M/9B07JhSFyy8tyjcki1TiulK8EPNxL8OgLAZruLIEnwU5dswfv/4K24/LqrkQQRvBC4697juPEFv46fe9xj8Td/8WdwHVcAAzcp67r18MUvfRm3vOkt2LxpEn/0++/BxMSYuniFsSq1muKuqu1XoOuqYjRFvd7Ei1/5agSeh3e84RZcsmM7Ira7UwXa7SDsduG1lnHowF048I2vwe82UasUUS2XUHTz0vrHNOx/+M+78bl7ZvDKJ12Py7eOyEaS6i3TokudKYrRf77rCP7l4FE84xGX42ev2KVsBVQHs2xA2FIt8FoS4ZUqiBBO2qb1T4Zm/eNX7sYNuzfhqVfvXGdlm22qqZSMZHPNkBSfsDXwxeOXm1abvnz8Zq4Jo1RAwamhiByMNBCVUdsDlgjZV86gGzZQrm7DUP+NqJWuF+/KhcYFLDebqA1UsX3XdpR7e6SN2S4wYCMnnqL8/pblo8D2fDuHbifB3MVlLK8QulYwMTmK3j5C11iBYIHCtDuI0Kx30G53ZVPY21sRgMqgGAF+ArdV2yzPbaXRwspSA4EXiGq6f7iGwdEh5EtFLCwv4tTUCXQvRigkVSTBMszyAvon+mEmFbSXY7EuKA/2wcwVpU3XSkPEiS+2F9y08h6OVqbgnbsNRnoExVoOldowyuVBuKUanEJRoCt9JVf9hTO/SIJVasFW7QOocOXGds1qQCBsRIUr55h+hZwnrhlsTafqK0EQtBHEC/CjNjreLhRKz0Nx827EvSmMHIFrgnge6CxG0jIu7awMzeJxaOBqclNMmKPkuKoYREhC+4AeWgpYcEoq4E0UrtpSoDsfoTMfi1enJMbbmSUBwXXmkQfk+mxU1ilc+X0leAspmrO0FCBwhfyZKkopCwrxQObGWjbvhqi8GDAmvtc5oDBoYXBbXo6NY0XllLQja+CaKVwFMPP4VoErpC2d+KUiClcCV37zTIml1HyLp5WlQOJnlglr8FdBDbV2KNMO5eFKUBqmFgZ3FbXCleFhLIhQWUxlmIHzh9sauNKShsBVQ3jtncBrnX69I1sLGN2dh12gklupjnlrErguErhS4dpm4cKGTTWqVr8rUKXgtwqYUcsb1dECXHcyNEtZCvCay4Br1E0wO+XhwjQtBRialSnqtYLuPsA1J8DVYTAjuzB+lJYC+1wQuHpU8hm0FDBF4Xpf4KrUkVkBQ3kcJ6K4VMCVlgL0FNWhWRlwPdjA/AlfAVc7QUq4o6Ech59rcuZ7SyjFgCK2LdPDdXJH6f4DV7m/VGgWrz0BrlcxNMuh+Fi+ZwZc5857mL6rjZVVD9fvBlzLGBgzEXCtSOmT6sCgpcDRFg4fIHBVak87u7xpg7T6jKNFhVqbWAQNQgLXGL2DOVx5fR96RwoC3lkcpcKVR3nmsIejB+pod7pSDOHzzTZtpZCPmTzP0DgDA6MF7L6S660jYIz3CC0FeH9kwLXdSORZI8BVmyfzWOSeEnW8RGrJPc/nFJHr5u1V7L2OlgIWuj4rL5ZcH3yXOnG4jXvubMuzguf8QHm4fjvgytERD9d9yiZCebimcIQ8Jpg60MTxQ55Sp8qz6rtYCtDDtc9CQoVrnCAndiWmAFcqXEPfQI4FURaSMr9mddUqOek6SwEBrqaJzSwW7CujwHdC1n8IXG0g8FJRuM5MtaSFn2s7i7qicF31l1We4gq4KjsHvpsqD1dL1oqZow0cO0CFawrHttXYy6HochkLVLr4qzyEaaWkCsYsPGzf2wPHNaWQaKwC1wRnZro4eqC5qnDN/KDvN3CVdyd9bN/TUsDEjksr2HNtWZ6FvG83LAUe/Hu/jTPYGIGH0ghsANeH0mxunMvGCDwER+CbgSvOAklTW66x3YvviVSN6IT4+wzBt3i4fitwlS5ihmbNmavAVYQe9IjTnokEXAnDrYoG/vZfP4B3/fE78dznPRc33XQTBocHVQBHYMC8YCG5kOK9H/xD/N4H3oN3v+p38aKn/5raXOkNP1+y+YKegDu6GHZow65awBYgLgL1Zhuf+OhH8fpbX4ebb3kjnn3jC3D26/vxjX/+G1w4+3V0Ug/NFOjwZR4mhip5DPTU4BZrMJ2CKOOctIuos4TT589j6swyzjWBVmzDZ6gCk6OpsosjLHY9lNwc+ksFNu8KNCOgYno9FY8EqkyUZ1AEN7Mq7TZTVKgXeYZMBVGMdqeDHsfEy55/I1772t9EqVxFGJs4c3EFL3vdb2Pm9Fn82Xt/Hz/3uMcJvBRmIeNrYKXewF/9zQfx3/74/XjRr7wA73jLm2WDuPZjbXOyFmykQoukkTlNUW+0BLj6nod3velWXLJ9GyJu/oIAoe+LyjXy2qgvzePOO27H9NQ9IsHrrZRRLtH71pFN5Vv+8fNYanv4wxc+GQWH/mxK+UuFkKjW4gTHZufxR5/8Iq7cMoaXPvGnYWV+gqL0U+o9CdESxXAGabJAJkKqCF8+fAL/8JV7FHC9aqeoSVRoGT1a6RUXqnAyHnsYqLmJItks24aFYs5FPucgcYHYceDYVZQsVwKO4shHqx1icbmF+cZF+GkbbnEQPeXHo+Y+CpFlw0+76HoWOkGCUm8OE9tGUKYSNU//3AJMQym6jNTjDMOiQspyEEYh5heWsLBYl5b9yU1j6O0vA1aEMApEnUf40W0HaDWb6Hpd2bRSSVyulFCkX7CbE0Up1dTEoZ7vo7XSRKfeQRwG8vflnl6UBnpglmwQMBkrJuqnlvCNL38MZ+f/FXuu3Yx91zwDeXsHuvw+aMDIVWAnJUlfNtwQ7XYDSQAU7Tzi+jQWpz+GsHMnSlUDtb4R1HpGUKz0auhagO26MKl2JsxUk7Ea0iYqVyk6KOCqFGxK5co1ip6HSvmaBWVFiAJTlMIcE1p9hHEdfthCx3NhOo9DafIpSIcrMN0QphcgnAvRWaL6MkGOsJSt/9qHVLbookJSpqmilpKWU6Vwtata4UrgKr6lBP4q8I/AtT2XiBqULaRZaFbm4UprR1G49imFq3i4Jtx46xAfJGiej7FylsFSTJJX0JDp1ipmTuM0ga4E3lyTqZJWlgISmrWtoDxchVqpsCMq2eoXQywe8ZUyVGybte+qUASqu7XCdUiFZhWruUzkrhSnq8A1FMAptxs9XDN7CD1+EsollgIUcyllapCYGNxdkrZ78XDVoYYCXGMNXE/Sh1d8EpQvoQ7FomUBQ3GSMMXwliJGLnEF9rFAlQFXAmAC13PHPG0pYIvNg1iPZGpqKT5omxVdT+L1YjmpthTQoVkp11/CrRRhN8E5Aa6hqAeVall5agqmI9QMCGwMDG21sesRJbE74H2pgCsVmjHuuaP9w3m4rgJXGZ5V4EpLgXMzXK94rSnVseTYi3pfhY1ZDM3aVsDWywtwNXDl1Nm0FGjRw1UB1zQykfAhT5WrBkv8VSlc6SWsioBUuCrg+sNYCijoxis7DPmMBEY20VKAwHXNw1WuuyjFvFgKtMRSIKdDszLbGVkfJETqvh6uQaysCvIOi2PKw5WhWZ2WDpCyeU5KuU41qri+0zbGINgzBarS9oaArG/IxhWPrKFnSPmk8tJzi7b82zOHfBw70ECr44lfvADX1bZs2lZwLhiaVcTufVUMjeZUsSgB8q4tAXsnpuo4LpYCvK+4XivgKmuLKLNVyCJn10pV0FbX95AYMTbv6MHl1/WgVIN4fNO3lmFcLGqcONzFvasK128CrlwX4h+NwjWDbrJUJgRxqvAyvsWQc74PcOXCoRWuxw/5iHwVmqUsltV5892Ivs1UmG7aWcbea6so92ahWQlyXFsJXGkpsL+O2Ffjnnm4fsvruQBXNYYSmmUY2MRiwZUVFMrKUkCAq4RmATNTHmammhKaxYAuQlRdnpKvI0TnM2liax6XXllBqZZTwJWdL7QU8BOcPNqU0Kywq2wt+M6jPFK1DYuY92vXFP3OSu96Ubjuq2LHZVVRuCrgyucGLXsUcD2yvwmvmYhXtTg0yX2vasxrHq4lXHZNL6p9OXnH4aKQy1nwGJR3TxOnjhHEK9At6+0qoM6U31m9TXn6Kw9XAtcq9lyrOpLoXa3qpQpuT44VHoI7o41T2hiBjRF4MI3ABnB9MM3WxrFujMDDcAR+PMBV3F2VEk8sBZJV4HoWZ/Abt/xXTB+fxu/+7u/isT/zOFTYeh5ZCE5FOLH/BF701hdiob6Az/3lv2D7xDbtsyVZ7fL+GBFv0vs0ipALHTi9OaSbgaAQo7HSwqc+9nG84U234tY3vhEvfO7LsHLvPO76zEdw6MD/h/nOKdSjEH5ioWi7GCgWUStXUSj1olCpSgK1157HhfPncOLcRZxd6aCZ5BCkjqr8J9wAA14UYb7lo+LkMFApivKLYI/hD4Rhtu3CsHLSyk7gqkK6DNXqLBsYtdE1bReRYSHwOoDfxs7RGt706pfhyTc+BYZdwHK7i4989gt407vfi8svvRR/+O63YcuWLcgXCrI5aDRa+Ny/fQG/994/Qn9fH976pjfg8Y97zOqLtrxyZ/22cv2vKVyl3VL18MrnvPiVNwmgfPebX68UrlQCRREinlenI9DV73SwcGEW+7/2ZZw9OS0eroSupYKLCyttvOOj/45HbB/DS372WtWup+EWFUYCTw0D8yst/Omn/1P8VG9+6uMxUK2oUBEda8WNqYgzeP3opF7ZPHODKlYBEb50eAb/+OV7ccPuSdx45U4VLkUYEUMAtud56Pod+CHTvgn5lNyFm3THyqHs0r/XRWyZIBK1rBKKBK8mIVUX7VYXFxcbWG6twDO4g+lBybkCPaWr4ZaqMAs5eL6F0+dmUffmsGXnFuzacwWK5V6YVg62k4OTc9RxcWPEdHPHEnVLEIW4cGEJcxeWUSxWsXnrBHr7SxLKQpUrrzNuILsdD10qjGkwqBPIXddFsVREsVhEXnvHxkkEv+Oj2+ig225LmJKVr8EtM/ndQDFvo79UQVT38cXbPoLb7/hbbNvZhyc99RWoVa/B/q9+EdPTn8fQ6DZs3fQoVHvH0DY7aHRbyCUl1JwiopWjmD38D2jNfxH5YoTe/lH0DYyh3NOPQqUX+VIFToH2AlR7s/VW0R3lX6yCsdRP7cOrW4ZVYNYadE3Z7pt05LpTbd0GGGYSsdU29hH6HbS9DsJ0FOWx58DetA8WbQB4bS504S0yoE+FWBGkKSdTnRutY8t157iyshCRvgG7BlTGbFEyZtctlVUsFnXnYwVc+bmSVp6FAqq2UVG50sO110ZlE4OpLAVc+d3pK0ngeiHG8hkCV6XCo5eoqDIJAkXhqrbGAn+5alJtz0IVQ7OGDAxtK8EtMzRLQQSuq9zE1y+EWDzqCRARz1q9SVfAWwHXCCYqQ7Z4uBa0pQBZhMACWgqcDrB4in6qCrimyg1DgNWqwlWjIYHMonBNECTGKnC1XcJrFm/o4WqLh+vs4RYW6eHKUDFttaF8EwhICVwJx1MMbSlg5JICbGbEybqoxkMUrucCbSlAEEGFqwKuMneZz7NeV5THpoITZo7AtYSxXUXk8rSJWGcpsApcaeURqwBGAa7y0cpjmNcegeu2HHZcV1IK158Q4ErFN0EUQ7PuC1wJ8+37ANckMkXd+p2BqwIrPxxw1e0JQmnoTcmCl1LKKeBa0cBVrQf3Ba5tLF8IFHDNaXm2LB1KOUl4VOlzcMX1FQyMW/DFgzVVsCs1cXa6i6m7mmg1qXBN5P5UCm/9PJEbQd5C5B7hnIaRmmhaFOy9roRaP+D5/J62FDUYinXmUAfTB5totkKYtqV8yuXZGakW79AU4Dowkhf4ODieE79PHnPByQlQPj5Vx/ShBrptem+z4Ch3razlmQ+x6njRwDVK0PUDuf+27GRoVg3lmlJW8n51HN4UCU4c6uLe/bQU0JBZAqu0OvuBBK4MPmWMpChcvzNwnbnXl3s7sxRYH5pFdbbXjQWM7r2uhkpfTryrWZjO8X6mpcDhtihc2eGggKuCqt8KXDN4yIKcUoJPbi9h1xUVFSQn9zzAyyrsMozLw8yRNeCqSPi3BQAAIABJREFUPHXXrG84nlxTJ7cVsEeAKxWu4hcj3ukhgesRhmY1JfjLpa1F1k6gwW/2eTIbek4EuCYJ9uxTlgIMpqOHqxSXzRSBnyrgeoD2E7QUMKWLQgrqcksRgmahWd8buPLzslCw+wBX3amgDk0V3DeA68NwU7hxyhsj8CAcgQ3g+iCctI1D3hiBh9MI/DiBq0A0vnkSeIUGUDSA8RQf/Ke/w3vf9z7xqvzlF/4KHv2Yn0bOdHHsG8fxF3/955i9OIubfvkmvOIFr0TBLYofp7ASKiEFuAIh5Q9xgnziwq7ZCEYjdBwPjZUm/uUz/4w3/84bcOub3ogXPOvFaB1p4/iXvoSDd/49jp67HQvtBgyngMFaHwZKVbi5Atw8AVYeUezh4uJZnJ69gIvLXXS46TPYImsjJHBFKBv0bpjgYr0L1zRRKxIyqQAMUVUQBlCFys0//SgjFRQkAINAhX5uui3cMHMCXNlSnUZtFOIAj33EpfidN74W23bukbbFC8stvPOP/yc+ftu/YWR4BM/7padjz+7d6HQ6+I+v3I6Pf+qzcJwcXvyiX8VNv/kbcF1HbQSyMAcRxSm1g3a1VMoQsRRQirlGo4mXvPImBL6Pd/32G3ApgStBWBILeI0YMtVuwuu2EXoeZk8dx4Gv347lxUWUXRfVchG3HZzGp/cfw8t/7hpctW1C1FjcaCrFID3T1C6i2fXxqa/di9uPncGzH7UPN+zZroGrUsMo9RrHah1w1bCYIUpxFOBLR07iw7cfwmXjg3j07kkVjMVQLFoxBMoXlYpRbqBqeRtFqkJpb2Ca4h9LGwRujGPThicKKFfa8R2LUMxHq97G7NwyVrwWfNOB7/cg9vswUNuJiS17UekdwMWFszhw+A7ML89h0+bLcM11T8Do+FbACkWxms8XYZsFgWwMh6MfY861JAjE8wPMnrsoFgPFQgWbt2xC/0ANls3W1hAhlcWBgvX8Wv6/2vvRisJEoeCiWi2iUHIFkjFgymt7EqbV6kRI4KCQd1BwE7hOimq1Ktf3xdnTOHjnvyP2FrDv8p9FX2UbvvKvH8L+/R/BxLZd+OlH/SqGJ/diKayj6XvIW30omHmEjRO4OPNxzJ34GIx4Eb39IxgYnkRP/6CGrj1wi7QWyEtojdpwZtBVAVexEuCvqVJVy/1CgEK4SoWrWG8QOPsSoJUyQCtk+y7DzgjTQ0R+B51OE93IRH7gMahueT6sag8iv4HuQhPeogrg40ZWtaIq2MLSj1z7Kk1qtSVVhdABOXq4jtpwinoTLm2kKnSlO5egM6fgpfLUVEpUBWzV1/C+dvpyqE4qhauy8GDbqg7Nuhhj5QwXBA1c+SUmY3dUGy1hjiAFAa5U9nJOgTQXozRgYHBHUQNXg4uKQCuqrxoMzTrqq6RsgtzMn1Y8BJWHqwKuKjSrUKGiLGvtJolIsHCGwDVAEihQTS9ifTTr2tDVuiaFEM5jQOAKDO0ur4Zmsaghw5uzEDI063AbCyd9KYIQgEqL66rXJL1WOVcJhrbkNXDNVGkZcE2xOBvg3HQHAb0N14dm6dZ0AVfr/A7FUoChUjlDKVx3FbSlAFVoqo037KarlgK8tiRgTeCLvl4Z8khlKIHrdgfbCVwJSQKlkP5xK1wFuFoWxrYTuPK6oL9sTJcK5JwcOqJwrStLAa1wNb5Z4crnFdko5/sBAK5UyYnCdTKHPVdVUO6jpYB65nANZjFhftYXS4ElKlwdqnO/H+BKtSftJUxYkYnTVLgeaKNZJ3DlM0YlslMlzcKAlH6lY0I9A5OIykCRaWN4s4291xVR6zfR7RJA5ZBnMF0EnD7UwvSBFTQahNt55HJ8dlHBGsj6xRoaH/WDo66c3+CEK0GZtBySzonIlPb16Xub4stJmwEJqUu4jqtuF5VhpooaVsp3AMCn5Y1NL9ISdl9VRbmqvEVZbOY5pwzNupdAkkpGAtdv8nB9oIFrmmJ863cDri0cP9TVlgLKwzUDriqYKhKFK20rLl8HXFl8zVF1mpqYkVAwAlfOp6XWca22XP/ungWO8dcMuG7aXsLOy8vIE7hS6SvAlb7fGXBtaIUrOxjk4GQx5HrHceb/E7hesq+sgCvXdkspXKnaPXmkgSMHmgg8Q0F/PgtEBavmMgOuqiimADVBLi0sLt1XwY69VdiuJTDYNDh/tDsAzsx4EsbVbcayzilLAdWNIQrXHxi48h1T2edkwXFyPJpbbwDXh9MucONcN0bgwT8CG8D1wT+HG2ewMQIP6RH4voArhY66mn6fwbhflgKp2BOIziTzSSRwjUygYAATKeJCiL/74N/hAx/4Wxw/Po1Opy0vgq7tor/aj+c9+fm46Vd+C+VKTb0Mx4mASwIzBlfQ71QAVmLASWwYBaA94KHldESZ+KXPfwFvf+db8Zqbb8bTfu5ZWD7UwMLUDI4f/Rz2H/ksZhfOoFAsYHxoDLVSj3izEYIS+DTadZxvXMRcs422z5ZbBU6Zoivf16RXGND1Ypxf8dDlS7raqa+92WYvtVlsLYCS66Bg87MS8c9juAnbQhmcwS+XdsWEYLOF4Z4CXvrLz8AvP/85KFb7ERg5nFtYwV988MP4p898Dssr9VXVI9PsN01O4NnPfDpe+ILno1at6ja5dYfzHTYronDV24Rmo4lXvOYWCXd6662vFYWrjHtMhWuEOAgQeR14BJBdD16zjpljUzh04AC8VgOVgosPfPEAztdbePfzfxZ5kfFx80sViPKBtHM5+X+C0XtOXcBf/dvX8Igdk/iVx16nfOy02kfihkQMq5OdRRmUim+uBF3FIb46fRof/doRXKi318CyMqxd7/ImM/OE3WO4anIQBbE9MOGYlthUiNeekUMAB6lhI+cQEDOBPUBjqY2z5xfQoRKwMI52uwfzF9tiA7B37+MxPnkJzly4G/cc+U80mz76+vZgx87rsHn7ZpR6mEvPtsU8XLeMXM5ByjZt7QcnwJ2+cr6P87MXMXtuEYV8FVu3b8bQCKErla5UF3NjH6PTCeB1fW1JwaT6SOAj04x7+yqo1SowHQN+EKDZ8lBf7sJrhyg4QKWoVEKGVUC+UhZLgnZjBRfOnETSMmG0I5w+/O+YW96PsW07se/Kp6G3dxOWvYsITAYVDcKISgg6K2gs3o7zRz6I1twBVMv9GB7ZhIHhIfQMDqBY64NTqsCy8zCocJXrWcF8lYOkVMbKToAkUVsMxISuCuqLhyuvObEXYHIXlVIhqBDivRcRxgYdeO0uukEElEbRO/FyOEO7EcZddBZX4C3QD5ot91RVku8p+Kn2rlolra04ZDeqzZBzonA1kSuyzVQpszlHVOd78wna81Q9ErZyA67AKBWqVLeKNQHtgPtcVDflxD9QgCtVp2xXR4zmxQgrZ0gcCFzVZ/CaUKprBVyzH6IEZ7o812UzQn7IxPCOEtwSDa+VAlO1+aZoXIyweEQVFgznvgpXBVzFNAQlfsa2HIpVR8+HskEA0+LP+KvAVdqxCfD1Ll0jCeUEoBECgWtKmwdRuFYwsIWWAkI6tcKVKdyWAq4M44oVDFatxapwplrjI6RhjMFNrgrNKvDPlTJM2uf9FIvnfUnw9tuJFETYIZCF52RAQiCzVsKLojwibDclNGtsd/4+ClcuMgSu57WHK707s0Av3QmsvDjpfRpbGNyuFa7/V4CrhW4zwol725idoaczrzfCnMwmgteEgktsh57YXsYWsRQwJMSRw6CAa6osBU7q0CyTUFnBJPUoIPym6vdHBVyV724GrDl5UUSlMTA8qT1c+xxdjFSAkMWEubM+pvdT4RqKzYbtrM1tpnCluJ+BW/seWREPV59rBAhcSaqAk1NtAa6tJlWvtqj+ef+wTZo3EJ8cphGLF7Zl2AJVPS+VYsfEdheXX5dHpVdbBMQmnDx93IGz0wGO7m9iZYk+qQXk2Ppi0ASElieRhFtR3j484WLPlWUMjLMLRt0Crk0wCpyajnD0oI/Gimqvt0zCYq5zquOBtgZZuKNBMB6xS4bqbBX+tPvKMopVwnSeA8+Nn5tg+t4WDu1vaYXrj9pSQL/KaBsAWZ/EP99AFKhFYYzA9cqKzEtENTgVx5mlwN0tHL93DbiutxTgtScFxM7/z96bB1l2nud9z9nP3e/tfZnp6Vl7BsAA4AAgCFGkSNMkZVqmlmixnGiznKpEcZxyya7Ikqpc1j+JXVEi/5VKVK6KnDiKqJJNWSqVJMqSRVkkQYIAZl97n15vd9/uu539nNTzfuf2DAiQgmiIIqE7qC40BjO37/3O+b7zfb/3eZ+HlgklPP3eOsqPKVzZ4W+kmnit3nztSDyTxcoh93B900ZdQt/43lJRn/L7ubMFnH+6ArfMe0ytqbQPiAMNi7c9LN1pI/Bj+T1aMykiqbqNBLhCU8D16RKKVYJR5bHL9YTAdfmushQQhavDfaNSLRNgqnqN6qZQavkcuPoErimeeLaKc0+VFXBNEhhUuBqawFsBrlc78HsErgS8g/3zwEZkoHAt4snnRr6mpYBSuCpLnKGlwLv6eDf8cMMR+CszAkPg+lfmUg8/6HAEvjVH4KuFZsn5SNnW8RzxVYGrHNIYQGEl0Ka+iodrXwckNCsHLCIwGRwSeQrhAZahWTq0Eyn0CltqNdy7dx+f+YPP4P79++ysxVRhGh996qO4fOEpWEVJm5GDHDenBH/cwDJ8iMcebnAJXI0AiM0UvYk+ghI9MBM8uH0Pn/70b+CjH/0Yzs8uYP/WAbztNpo7d3D9zu9ief1VODYwPT6FoltV+jemyfb72G8fYt87Qoeb+MxEGpqI/FhgVoQEqbQCq4T4/W4k7etUq6gWQQUUeAChgkHaqeW2YSCKBdc08hYuBkqwPVa1GfJjWkx5p37W78FAjOcuzuEf/9SP48qL70dmlxHAgJ9kuHFvCX/8+S9hb+9A8MeZ+Xl84KUX8cSTT8gBQgnI8k1//rPVQeDx+/cxdWuOXL2+h//r3/yqKG2/529+HLMTk6rlLObYs+Wb0DVAGPQQ9LoCvTqtFm5fu4YHd24iCTz80Z0VTDUq+FsvXFI2ZjIe6hDNA754suYWA62uj9965SYa5SI++fxT6vMPgOsA/ov/mxpb5ffJYCUC1xiLO3v40uImDrqewEmGZohPqEr3kXtHqWV1PHtiDOcmRuAyVZjKRZ0tojxEGUhSEyGvMw92TFrXIkQ9D63dLnabHvTiFKqTT8IPalhf3UT7qI2TJ57GufPvgeF00dxfwuFhAC0bhWVXUBlzcOLMOErVGtKUydIOCmUXuk24rrwLeV9Ylg7HsQRwr61uYn1tF8ViGecuzGFiqi4AgnOXKibfU8CVB0i5Z3QdYRTA8/twHRtjY2OoNsqAmcEPA/Q7PnqHPkK/B8tki2IJhk1ljYNSsYBimYpdDxv317Fx7R66e6uojhs4delJjE9ehN/qYb+1CKtioDwyC2QNRKGGoL+Ivfv/N/Ye/D5s3cbY+AwmpiYxNj2B8igDtOrQbecYsjOkRyVAK/UxCQ/vKUq5JEgrD5IjaFWWATxUEtakAIFGTB/LEAEtIrIIURogCn1EvQSeFyAwNFQnvhvlE9+J2NTQO+ghbEaimhQGJwE6yktVvsuB6/FMEBWo3GRQwNUQhSsxjfJwpRdrCn8v93DNgSshqgppUpYEj4CrjcpJE26ucGXliQo0vmKHCtcN+l2w8EC7AxamBquDat+XQzuV4LROSZSaLTFSuFSnniuoQC8ZRr5DFqKAdjNRHq65wpXruiztAi0HwJWhWfQjteA8Zikg1ggxcLAW4WAtD82iKkr9GPVwyNPAB9Yk4oPK68bQrIQermWMnbZh2QxGI9plKJiOSIBrX0Au1Wu8FgKSJcBM6ewZ9JRGMSZPOZi8UIRZ0gXsiIcrGyPEw9XHxgOq6xVkI/dSyxrndu7XqahOHpJEGwqGZingOrtQyIFrHhueK1y37vrYuU8P10QUrnweKWWkGl8FXHWM01LgvSWBIGxvf1zhev2LXQkco4UF1YvqNdT6+7giT72uKjDQXoEe37NnijjzLL2INfi+sndw6b/aiY6BKz8HrScEnOS2MDI/QmUpMHuuhPnLrlK4sr1cY9u5iV6ucN1bjpAS3FO1T3ArkkpVAGHxUuB3fg8SJj3u4bpwpYR63UW3F2P9QQf3rrVxtA+xkLEdZe2ishfzNnnZUOQqcj7HaAOSABMCXEsSmiWWPLRWYaZgrGHnoY/Fq30c7sa5pcBAiyeSQwH1Cri6uPxiCaMMzYr59NdQLNgSxLl6p4t71/vodXS4BRuFAoMF1VqrLJvVXDHFh9MS6MsCVqYnmJm3cfEZE5U6YSfvmwyGo+7LnVWGU0U4arFVnc9qW4U4ErpmkQRvZVTJzro494SL0UlloyQheFSyRhk211Lcv5GgtUcbIkMKZLxn6VMsSlfNR0LPak6byBBo7gWkjMD8hQouUuFa0+Ue5aymopIerkvScq8sBY6Dqd4xS4G3AK7i9TwArhlm5g0FXBmaxT0CvW8fA64PbnhiUaGg5mAfoDy7CVyDfiYK3svvraHcMJWlQEzVtvKvXr5Dy4QjKYzQn5TWBHLncI07XrzVvaz2BlSn8joBc2dKOP80Fa6DAL4cuIqHax+LdwehWQpUK/dsNScIKjnOJ8+4WLhcQLGiswFAClO0lIiC7NjDNfA18eqlXYH8fYYYDjYe+UyQNTpj143qfKIv7PknKzAcXVlPMTQrB64bSz7uXuO+KoHrKuWsUs2qAhvHh90h03Munnxu9CuAqynr44PHPVzZWSHdDmoPqry9leOHesePe7gaOHepgksvlGTfFEdvNHAYerh+a579hu96OALvphEYAtd309UcfpbhCLwLR+AbB1wfhWZJarSECSgfNQKJNFChWfrJFFpFtWmpACweYNQBV9s2oO3mG0V7sNlUm0NpD5PDv6FABZODyW56KXwtRnQygT6Sw71EbdC9Lg/8OzhcPER4mKHbPsTyyp9gafEPkCV7qNcasKyKeLElcYRev4vDThu9yBd1X5Dp6PUBr6tUnlQJ8X2zpZGBBRJ8wDZ1enYyoV3jRppJw2xrj9VhRFQWSoHFjS/9NlX4DtvXTViGLmERbBGlGo+er2noYbyk4Ye/8yX8+E/8XVSnzorPaKKZMBwHpl0Un9BBMJFspNmimKvu5Mg/CJs6hq6PjioDX02lcB1syZXlATf3cgIUMKbUKxJqlLfyx4GHsN+D16Ona4D93W3c+PKXsLGyiIKpoVZx4bi2qHcVeFDXxBDioiYYVaYMbVFemcxfHnhYEk4NVE68xup7FWSj/MYI4LKUCiG2mafwfAZc9SRNmj65PHfynMGfQeUy/Votwm2GTDG0jP6wolhRMDZKNASpiYS/x3suDdE9PMD+1iECv47K2AsYmX0GiW5jZ2sHaysbiCId82cu4YknzwHw8XD9IVotqn+p5MswdWocp86dheWUBJjYBRNusSCtqRxa3hOEwbSBoHKq3/ewsrKKh+vbqJSrOHfhNCZnG9JiSwjCg3gYRBJoxsKDqFd0+mTG8DxPArka9QZqjTIcV4XN0Ddw/6CFTv8ImubCsUuifnNdG7UGk80tHDb3sXpjEYfbuyiUChifO41aZQT97SaOdpdhj2iozMzANEaQxS6SYBudh7+O3bu/Db/voVwawdT0JKZmZ1CbnIRTacBwCnJvUpHF8eX1FC/RHLYSNLC6ouwslIewshVQPq4CpXgdowQaIWwcI0hieFmAIPHFTzjpZfD7PnpJD3b5AuqnfwRZbRZ+K0Gw3UMmar9MQrN4R0l7scDMQTN9zuzEblLZVpg1DdUZExaBq1AzpUImTfAPEvR3EyRUDpk8JCsPVwFMfI1ccWqPELgasGv5z0xoH8JXStEV4EqQrNK76dFHYCOWAjJKqRzaZa7wPTOgRkKzMhQYeHXOgU2vWha/8uoJIevRboIDAa6pgBoponE+cfqw1pVQ4aqhzOCt0wbcCoPWlJ5W+GdC4BqjtRohE2jxOHDNx0muIUnkIDQrFb/XKNUxcbGEsXkHlk1VMs1eCFypcNWxdbuPg9VQVGLStj9oY1dPBWWTESUKuC4UYRaVx2YeESXAdU+Aq4+gmwmwOvZwlXmugKusdcfetQPgSkuBAmYv0sOViseBnYQKzSJw3b5P65FEKZkHsJQAkT65iWp7Hz9DSwHazdBLUymLB5YCx8CVYJTvRVLP/7zAVZd1g+uVa2tvULh+VeD6BksBpXAdAFcCqn5vEJoVSmt7ZiSipv6zgWsKq6DjxLkCLl4po95wxRt1bbGN+9c6OXC1YDu5Yj0vbgmeEZX2oIma6uVMLAUmZi0svKeE2pgjXswkPrbDawRsrfhYvN7HUTMWdatFj1J5IKnnEAEtQ7Nqow6eyoEr13w+O6plR+D9JlWkN0MctVIBuQYDzfiPFHjYVcB1JVfTZxH6YUeeFfz/tTET0/MWajUXaWyL/6phBwhDD3sbMfa3CPJYHGGXAJ/xtjyvKTOnZQ3nVW20ALaxj08wcJFwlH+fIV5dNDdDNDdS9DuEeyZKpQqKbhmWUZD1W913EisJI7PEsqLb7SHSAsydLyngWjXgh1TF0jOUBaBMhUq9RoUr1xJlA/LOebiq4uxxG3pedHmkcM2UwvWZKsqjjuyFOG6i6k0S3KbC9YYvliMDH1GpN+QhicfA9VwRT4qlgCnrrQBXnXl9Gpbverj12qGoSBkCxzV0gAAHdWOx18kLNxKuxrVLA+bOFr9C4ZrBpKVAkMnrUuUa+jGsgae0FB3UZw5y4Hpi3sUFAa6aUrhyj2aaYpOwcq+LO9faokotuJZ6b/TulbU8H7u8o0cBTr431d0iCtcnWfjkPo/K6Vzh6gGbAlx78HspCgVaCqj9zyC86thS4FQBT1wZQW3E/tqhWUPg+i48zQ0/0nAE/uqOwBC4/tW99sNPPhyBb4kR+IYB110dOFIAheAvlep6rjoiuGM7WlGDdiKDViWlUG23ibTppdDpq7ZtQm+qNrFMWkd58FIBKypMhW3lub8gPRrZ5tZLEOgJjNMGnAlTYFO/04dHJZwfIGx20F3vwzs0Jaxhd/t1rC79JrzOPThuATDK8MMMvV4f/aCrQpZ4SNNSdPwYe4chOhJ6YaDAA7+uSdufR/CTKeUKD2IMheKZngqcIIpzz0nlUSmqS5Xnkm/KFahlSzsPKramDtzsCea4ZZGPou7hmdMj+G9/7L/ElW//G0idCkICD9uG6RQE8uqUoomgcwB1FSxSB39FN/OIjmObAXWeVeqGQbuZwK+831TawCVJnlAsb9EXb7rcWzMMkAQ+PIZoeYHA1621FVx75WW0djZQLjool0uwKSGWg5ZStfLAOfDO5JhRYcXWc6IXHjiV9eTj4Ub50Sr3dOXbU63nVATRFzISb9Nuv4++54mKTiCZoQIuaD1h6QTapnyvVMgKxFLhSmUJfy/O2KaqsTtVoAtJwGFzC83dJoA5jE98GI3p54GSi077EBur69jc3EStMYLnnnsB5ZKJu/dfxeraEgy9hnJlGoVSGTOnpjF58oS0eTMlvFBwJehMF0M6Aiw1/ANY7/sdrK6tYmOtiXKhgbMX5zFB6GopWESY5fseuh0qm2K4DP0qFUUh22odgQx6fGQE4+MVOEUbcWKg53totVtoHTJMK5FxqZZdNEZKqNSL0toeeh72Ng/wcHVLPIHrRRsN3UXG1Oeag+JkHbZZAiIdCHbhtz6Dg4d/gNbOFtLUwNjYOE7OncLIzAyK9VFYbhmm7cDULRlnXlPOXVEoC2Rl6EwO9AXCKkCsYKtKc47iSJSPWphKm21I4JqG8GMfCe9DP0HY99ENOgLCK6c+ieLMx+C1TfhbR0j8SI7ibAPNU02UukcleeXAUt3b9E9VClcN5RlLgKvSURHKq+Ap+sL2djMBksehWbyfBiCSilNdgzMArlX6R7Ivn6+hFK7dnRjth/QGVd6yFLEqSXcOXEUhpdZFeriK64KEZmUoTpiYOOMKcJXQLGkFV22w7Z0Ee/cCNVfNgWdfHhjEPyqWAsrDdfyMDreS25jkXrZ8PQLXw9VIIMkAuOaCOVWuUcOmiiccLkJyptpnKjRr/BSBK68lYTqhlSlFia07PezTwzXNBITJmpRbE3DFiYJEWqQJXKcWCjD5+bjec15Q9eYTuAbYJHClwtVRhRL1hhSPkGUz/yYXdOUKVw0nFoqYXSjBdBUwHlhKRH6KzceAq7w3oVaSoCYqMHnOEBjSw/V5pXA9Bq62JgpfBVwZ3vj1Alcq3/EYcNW/NnAVX2DCTMIsXTxc5y+X4JZ16eygRy2VeJ4A1w6ay5G0x2esTL4N4EqYSa9aAteF9yjg2uvGWF9UQUFHe2yXZ/AfZ9dbKFwFuvJJksp7jLMMY9M2Ll0pY3ymeGxnYFsKEK8v9nHvtR5azQgMXbNsNfekDCF+3CpQaGyqgGderIlalkUJQk/aSxC4biwluHPdx37TQxj3ECRt9HqEqlQy9hHGPrwoQC9soxccou+1BYpSvcy5bBUS2E4Jrj2GYqEMyyGg9dBrB/D7LIJQLa2AqWG4sA1H7Er4uIkzC4ZjoTbqYnKsjoLuoLm9ieWV17G3t4os1FEwR2FbJfUMNE3pqKlVJ1CvTaFWmUKp2ECxUEKJhSpY6PsxoizEzGkbC8+UlcI1ZHGXwFWp6Vdue98w4DoIqKPClQpvPkNnTxu4IJYCLmIqt5MMthTQU9y+2sHSLV+KU1JYyoPt1J4jQxAohevcuQKeeqGKSoPXVBPVryhcaSlwp4/br7HgSYuM3FLgMT96wa+5ulrV81IJFuP8PnmmnANXVdjkL0JRwtJlhmbd6StLATO3YsjVn7J3E0sBHTNzLhaeLorClUCZewUqyvkaq/e6okQNA02KMHzESChkbin1yHpFrXd8vqnQsxSX3lPFuScqAlwpIKAHYbZmAAAgAElEQVTHKl878glcA9y7roBr0TWkICcdU7ndgXicpwlmThXxBC0FGvQiZoGLhQaDeatK4fqgrywohsD1W+J8NnyTwxEYjsDbG4EhcH174zT8U8MRGI7AX9IIfKOAa0ZLgSOlYCFrEO9ESZ5XKjGmPivgCmhV1T5LxQ2BKxUjGv//jgVtj8CQ8Cs/m+cei3LQpGol4nFOHfzFz64bIrUyuKdtGGNUmERoH7YRJiEMJEgOfPQehvDbRYSJhcO9m1i9+yl09l+DZpvoxg6aLQ+dbge64cOxCEWAMEpx1A+xexSi5/OwY6FSsKUlvRfE6NHTFGwLU+3yxCZJxgRkFZJFdY94UeYHBUlnJ1immSEPJ1RzWABzQqw0g5ky0MmRhG9oIVz4GCul+Pj7n8OP/OjfQ336HHzdRmKaMCxL1JuGRlUNW0OVOk44kby2Slrnl2Kmj7zx1GFFEZRB26vAVjmbKHXrQHmY/+UciPHwHgrwoo+qTz/Xfg+Jzxb2Llbu3cXVL38eYb+DWrWMYsGVln1RxTHyQzzFBp6uAwVkrpgTePIIEosmT6d+SAHbQWOctJ6zxTz04QeegFbfD1QqOa8DlcaGSpTmvwlaCXblFXLgKrYG/H2q7cTygJ7AGjxedALbBDja38F28yGitIqxkQ9gYubjsOonEGZU9K5i6+F9Ga+zpy9iZLSC5Yev4daDV1AqT+Pc3ItIQkfG/NTCedSm6ogy+q+mEshSKLqillLMUakGLcNWQVr+EVZW1vBw8RAlp4GzCycxOVeFU+Y1VeEbnbaPbtsTaFgpF1Eo2uj1e2huHyKLDIyO1jA6WUGh5AqRovXA4WEPWxuHONg/Ev/g0ZE6JqZGUBu14ZYdMOBm9d4q7l//PML2OqZqkxgbuQCrOgWjbMlh2pBW5hai4DUk7VdxtHEHu7sbsBwb8/PnMT0/j8rIGNxiDY5ThMUWXN2UecE5IEhf2qoTUUKxVV/Afq58EuCaqYOp8q9Viku2+SqVayifhQqpmGFiQYS+xwJJF/bok6ie/q8RhRPoNtuIvEDUnbSpkJwmIZTkMypIhzQz7wQlDZdxcqoayrOmtLUr7ZQCrpy39IX1CFwjKtyZACUScpUiPVCFA3AJXOdMUZGK4o8erhYnVoLedoLOQ/nREiDFN6jUrUpqSig7YAgm560AVwhwLY0bAlzpLyuhfOIrKC+Lo90Ye/fpK5kpRa6SWKq3mBFkD4CrLgpXKpvFN5rrhUGgneFgNUVrncA1FkW2iIJzjZu8Wu79KTYK/D95aBbXO4ZmjZ1yYduEZJGMh25RfaVh624XeyseIq5vVJRLsOAjV0HaZXBMJ08VMLngwqS6WAoR6rmR+An2NgKw3TYU4KoKJQP5HRWunPcCdXK2zp9PtZxh6zixUHoDcFU1QBYZCFw9bD8IlTIuhxNS4MuBK1veCV3p4Xo+D82iSk68em3l93315Q4O1gK5TgLOc7j09i0FXOgOLQWU4r3g6PDayZstBfKQN/GEzIErx2FaQrMqAtE5JzQtEeVev6th8VoXuwSuYYbM4n07sBRQS/2bLAUI0ONE1MAnzhVx8UoJtQFwpaXAjQ6Omgq4Og6Lngx/yr2KBVRL2lq+ZvMZGDHbDWOzBTz1fBknThXlWSkAX4MoDtcXPdx+pSc+vbodwXQ5B+jjq8B8SO/LOMHJuTKufFsDo7O22hew+JZmaB2GuPrqBm68soKd7T0c9XbQDrZxeLSN5u42ekdH4g0dpAH8qIcg6kshR9TOGdcmTiVaShRRG5vH7NxZjE+Mi3K6c9RCu70PP+6RzMEySzCMkhRodD0VD3bdcKVYxwLn5Pg4RoslPFy6ieuv/xFa++uyBo6NTaPRGJMVxev7UiDj+l8u1VGvnEStPC1+2CP1BhqNE6jXTqExMo75hQJOL9iisuR+QqCmdGD8BQPXR448xw3ynBdcR/ic4Lpw4rQp/rLVEVeuA5XgtOihVcwxcKWlgMx5FUoowDWHj4GX4eS5Ai4/X0aZwFVtEaUgyI6B5ds93L7ahu+lbwCux+bsAm+PRb1KRSrAlf6rZZx/qiyqbwm8ki2RhtjPsHLXw9K93huBa17XVR6uyh6KbfsXLhN2m9KZwblND2Da6qzd6+P+DfrYJ1KAl9AsrocyFdT9LdYHIlBV85U+0XwGMohLAVd6wypAzGcMA702lwlcO1JYKorClaKFgR0D68D0P08wfSr3cG1Y4iPMZxuBK9dHBrSt3idwxRC4/iWdt4Y/djgCwxH4ixmBIXD9ixnX4asOR2A4Au/QCHxDgGtPxzFwpWJVgKtStyngqjxc06IO/WQmlgKyOeXGWVegRYs16LsWsqZKnWY7sDJEzdvNM4ZzJ+JhRluBRNPg07uzH8Ckt99JA3FVKVWDMJB2bEIMf6sLbyNFGtQQpxp2N7+MlRufQr91Q3wfd7oZ1nc7CCMP9SpQKRjSLtvrRej0Y7SDDEHM1mAdBUvM9NALEvRCKngG6bTqrUaZUmowYIuKFMJXgWr5JpwHBlHD0qDTyJAYMUxCWLbTpYRDBIWmwAvXiFAyIlyYGcVP/sgP4dn3/XUkxRHEkiyhVJqWTlWMI6hGwHWu4GS7swBvqoXy9rbjHsHHzFwfAVcFjlRyvGrrFn80OSQpFSI3+4RgCa0UCJQDH4HfQdgPEHkR2q0Wbl59BQ9uX5VwkFq5hIJbUIeO3AdNBcBQbWrLZ5UWfzZQS3o44SsNGvlv5qqrFsFUAEiCRH4+w0oUcGUrPZVK/D1CVFGymhYMglYCV1Gy8pgryRHKmkC+FNgldBWbBwLXBOgzzISQjt93j7DT2kS7H8CxzmBi8jtRnXo/TLeM0GvisLUKr9uFa9VRr9fQj3ex1ryNYmkUZ05cQdABdrZ2UR4dwdzCPOyqI2PHltlSpQjHLeWQnqnXHGtTFNJsifW8HpbvbWP1ThOVQgkXnpnF9Lk67LKFONVFAdPvBPC6Pbm/q9Ui3JItrajbmwxTizEyWsXkVB2ValFAN9Vkh62e+MTu7hzA0G1MTIxgdKqIykgRpXJNruP6/Zexfu/zQGxgYuw9qNbPwi5YcBxC0hRd7whJuoGq1QIO1rF4/7M42LuH2akpnLn4BBrTJ+CWGnCdMmzHFTWvWF3IIX6gUCc8IEnkPFYHU85/8QkWhSsVrwqsE/DTQoFqQiqbaeNB70Qqe9hm61PB5h8Cdg2lkz+KzHhO5i3tBow0hcV/5MAfyaE/oapaeCL9oPNDe6o8gt0qUJo1YJYlzUoACdWUVEl5ewmCplKnStq7pD8r8CefQea4BrdB4GpJYIsYoTJ93ErENqW3laJH4MrzO5VqUnBSCeoSvsU3xs9OqxSpJqn2+tRMURk1MXXahV6ip6Cam8IdE4g37O6DQFkE5D6kA5dUglFR4mlUuOqYoKVA3orNFljNpIdqhtaqUrlybg+A68A+QC1e+VIs8yh/n/QlzIDJCyWMzRVhMzSLCleuZ4aNiJYC99rYW/ERivewsm5Qinx+n0kIDYHv5JyLyQsErgoo039WvC79FM0NXwHXPv1DVZhMbmeqvGpz4Mr/UApXAvpUfBJPXixh5kJRVJsCqWUhgKSkb9ztY2eRwDUPQpP2XUVxeI0IXFkUoaXAhfeW5DWOgaujI4tiXH25i701HxmfXY8pytR6/+gB/tU9XAlclcKVP57A1e+kWLqhQrOoTj32cM17FKh65ufjh6HC9fQzVRTL9IKOoYGt0sgVrn3sLuUKV/qv64mMq6ynfE6IhI4vqqT2/FkM4+LnnL1QxMKzJdRHHPS6CdZpKXC9h8Mm4FqGBKQpS5A3A1e+ZJpyrtJT28T0qQqefKGAaiNCvx8IUHUdB1pmYncjxdLNGK3tEKbWh2lH8v8TEMKZAvi4es+fKeGJ51y4I0DPp6K/h929Dm4vbeLVL9/E8q072Nt+iL3OBvyshSTroLO/j/AoUvNN1nva2qgbQMo/YjegOmdI661iDdNzZzB78jRcp4T20RH2DrbQ6x+JHN20KtCMoqxNWhZKOFehWEaYck4amJ6ew+zEOLZXruPGq/8RRwc7sq4w+LNSq0tHC33Pe12115BqCV9Xt2GbRVQqdYyPn8OFMx/A+1/6BF764EWcOKPGmmsQ7ycB3UmK5VtUuPYFMr6THq7q/h8UW1RwnQq+VFCV9g4CNU9bAg+pcOXvc0mSYKssOQaunNuE/4OAO1VY05Q1jgfMnXPx1AtllOsKuHKucY3gurd8q4fb144Q+Er1LNlWAsnVJFBq2UfzS0CuwFK+t6IEU7kSeKWmNLdMUQ5cV3LgynZ+CaYalHMZjMqCmg5MnSxg4akaynUCVxWOxj9L4Lp+P8D9Gz0EHrtMuC9U/vIyFSQLILcVkOeM6uzwxRNVw8LlEs5eYvePgUi6o5TKVoDrio9719sCXEtFSwFXeXsK4rLTg8/J6bkCnqCHa8PMg9sy2KYuauzFm22s3PcQBepel+LU4x6ux6F5g+ex6izJUnq4VnHphYLMBarTH7f8H3q4vkOHseHLDEdgOAJf9wgMgevXPXTDvzgcgeEIfCNG4JsNuBpiKaAkWIqnUlEpVAB60xTgKsGxAlzVeVCd8Rk8QGUcYYPBcG10Al+URsWKDW0aODL64udJOOoUXUR+iPb6EeKmDiupoNs9wOKdz2D7we8h9tbRS1JstmPstnwJuhhp2CgWDYR+KEpCL0qQ5IobAWOEfgSqkSaQLqIaL2/o52GCKg2mKDMshOov/lnl9ZqHyei0EXAEDBI80rZAy2JoufehRDYYOkqOgYqloZRGmCga+MgHX8B3f/8PoXHiPGK3gERUtWyVd6HThoDHt9z/kYBTlK25ynWgunjseJJ/Owh2UZvyPB48B65KqaxIWQ5iJT2eISwMrqKnbYTQp60A231DhH0PzZ2HuPrlP8X2xhJKtoVapQqbcDllIrZKhqYKj63eVJ1IPFBGJSS9GFPouiWAVOJHVH6QHIqpliJoDUMqhAJEBHHyPigD5OtRgaR8dAlclUesRKEdB5oNLBaUMpEHcCWJI4AI4hQ+1YBpAp1eoqGPtn+EdrePfp/J1QtoTH8Q9fqTKFpVZHofnV4b7QNPvGlLDRtagT6EDopWHVEvwsb6EvY7G6hPj+DE2QWUyxOibqbVQqlcgVNgCAsBo/LnI6AjHGWYlt8Pcf/mGpburKHaqODJK2cxdXoMhkPLDB4eY/TbHryeJwfEWr2EUsVB+6iLjY0mfC/D+GgDUzOjqFQLSnWeAD2PfrPb2N5sSYp3Y7SExkQV9cYYCgUHabyPnfWb2F1rAsEIysUJNCaoZHJkrFutQ4TxARrlEoqajc3Vz2HpxqfgRjs4e2EBU+cvodSYgMPWXNeFbqnE8FxYqOYwD3icKFRCSnu/UpHS21jgaq6EErgfh4gEvCoYKMA1pNKVYUcx/IDBYB1ktIhoPA/D+iSitI4g9GROWSltDVjAYUAN7yVxCxYloBiTSCFBHbrdqobSCQNmiVBWTC6gm+ow7e3FCHYzgYMKSPJezgF+7nUs0JbA9aQJp0IlrVK56oSaWozedore+huBK4G58jVQ1hriPkk1FZXBqUp5p8K1Ompict6BUeJBXY2dyeJBnKGzm2Bn0Zfpy3mVc+AcZqvgIhanyuM6Js9YorI+VriayrKhtZKhReAaE7gqS5iBylQBjnyJkPM/10GIhQWB68SFAsZO5sCVcCLjHLcQxwa27imFK4GrvDeVT6OKIASq9DaME0zOFTBx3s1Ds1S6twBXL1e4LvuI+hkchgblijmFN1QhRcLNZDqrtYqqaLbtnrhIhWtRApm4OEuIDNWVBK53PGwRuEaJgHVVl/o6gOtqIJyZUGgAOL4+4KoUrn4neUvgqqAtLXWUpQDvw5mzpWPgSlgKRBLI5lPtdp3AlfOGCtdYrbEp1eaKMdFj+c8LXJWlgJkDVz63vxK48iKoNY22DVnmYv5CHWefSbC2cxOvfPkefM/E+MQURkcnoKUNBEdlpF0DThrCNWkFwhAlBzFsRKImzTAynmD0lI8OWrj7YBW3r97D0tIydjstxJxnYYL2wS52mysI0z4KrkmKjeCwL0USBvk5rgPXpcWM8hInAqN6UTyyqcZNWBBzUC7VYDtFhDGLX33EQV+sMlKGjJmWKrQwrSsOpKjHwrJuVTFz6knMzs5hf/MB7lz7LA5bO1LYcgolCSsUaxXuJ+JQ4LcUmQbPsMEeKLMxWr+A7/2u/w4//nd/GKcvlgFDBSfy/RYLugDXpZv9HLiykPHOebgOrDoUPVSe87KeCHDlXoZKcl2A68LTBK62FHQeAddYfEgZmkXgynvxjcCVwVSxAq7nlfK5VGPJ+THgmmlYudXDnettKUQQ2j4OXFUQpwLQg1/S6UQ7AALX+SLO0WajwuKN2tuQ41ItvXrXx8p9Klwj8U/l83Ygl+ezKWJClgYJQlu4XM9hMJ8diQDMONCw/iDEvZs9hAPgKrUcZeWiygP5L3m+cWxoMcX/r2PhqTLOXORaqcs6ziLNVwLXkJYCBK589uRFYoHVAt1TTBG4ioerUrjymr0JuDKETwLLhsD1G3HGGv6M4QgMR+AvfgSGwPUvfoyHP2E4AsMR+M8YgW9W4CoHZ3GCy3tnYx36roF0L28ZFf9EAlcVEsODYsxkXya8wwRjk7wwEqjGpNtsIkMr7aLT66Jg2zBsC51ugN5mAK2lI+vHWF15Ffdu/BbCw1uIoiM0uwGa3QR+kKFg6qhUHFFGeb6Pfp8JwgQFVGSyNTsWyENFVMIE8UxHmGbwGfIj53zl90UPVyppuZtWQQwhPN+TTbltmnAFChIEOQImqO4Ek4o1BgupoISiZaBiaqhmISpmjPm5SXz/930vXnj/h6FXRhBTOajz7zoCKVNDAVaBD7xXCFxz8JqfmOQOely18HiKtvyVvNdX+WzmafK57xqVeIRTVJMqYEbwHCIMfPhUmnY98QINej2sr9zFtVc/D79ziFqpiHKhKCoeQgI5z5gMR1H+bnpmMXtZAJhusCWWQUu2ilpTZx8BwEEYioVA4NOnjx6uQiiVVQHVSQzFshRsVeFYOayXAyNhjIKsclhTlOH4v2lT4bFFncoOMXLzGI+OOKNtQoxe34efWIB7CrXCcxivPoPa6CwCI0FzZw++76M6WsXYdEMOXX43ghFraLfXsbj2Mg69FubOPI8LC++H65YQp324JQeVallCrAaKmIGvLoGr45roHPZx8/UlLD3YxOjYKJ589hym5xqw6TGaZqLS6xz66HR6sG0dY2MVFMs2jlo9PFw/hO/FaIxUMTXVQLVaEOUaywNHh11sbxxhb6cn15KgtjE6hvpoTaBjHPfRXj/A/tKhgN/6TBnT82OiSuu1WvDae7DMAqziFPzgEA/v/Dsc3Pn3GK1omH/iKYyfmEexVodZLEB3HHVNBn6neVK7Ap1UMubt6dL6noiaSO6/PKgtjaJjewGqXRVoVUpX3hM8OFNpHWc+IrcO3fgkNP3ZvN05hU6fRrEfoQIptyIhdJXiRO4fy7lKWFrTUZ4hcFVhfqK9pk2kANcEflMljxN08WsAXEkbROEqwNVC5QQtBfgayquXqu5Uj8RSoL9OsKBBc1hg4N0ruebKniDX3vF9Ur0uafSEGTpQHdNz4GpKgYfjMwCu7WaM3UVfwLFh5aFN+WFf4COBK9fIcR0TZ0wUyuxLJuRI6WWigOsyLQWUglzGilBZxuDRgX2gUla+2kAaqtb0cQLXEwWlcBVbDlobKOC6TUuB1Ry4MqQmV7iK+pdp2PToDRNMzFPhWoBZIOBWI8F7g169+5u5pYDHVn5DBX1x7uePCc51md+icM3Vt5I2T+BKD9ciTHqOMhBJVF+6WAps3OljK7cUYFuvqG/fArhOnLFx/mspXL8CuA4Cgv78Cte3CVzF2uOtgCvHPj4Grveve2iKwlUBVyqK9a8XuD5o496NHtp7kKBH25EYy2MQPwjNktYW3j9ZIqr6LLVw5lIdsws+/vjzn8H/96nfxdraEarVBmZPzmFm5iwmR05hrDSBultGlV6qRkG6DoIkRTvwsd9toeWtox0uYmP/Hpbv3sHB0jLC3hGc8XFMXHwvRifPw2u1sHH/Kg4OtsVn3aGnSOQJqILLe6uKYrGMcrmKYoXfl6TIxOIsCw39Pv0ze2JHQghPGwxuOkw+86I+/NRHYhuwi0Wx1Djc3cTB1po8k8rVScxdeB5jM6ex31zDyp0vIugcolodRaU+Bo2gNktlHeQ6ygIxx+nosI3W/gH6Hr1lW+h1PWipg+946cfwMz/z83jupRnx+O177ITIUCgS9mZYutkT4MrANzoQvdOhWQNvEykA594rBK4xbZ9y4HrhcgkVFuJS5dEtCtc0wd3rXQGu9Gc2OecHCk223VNFymdtXwHXJ58ro1gzZBWkZQI7U1hsWbnbx+2rRwJc6XPPYrgoXB8h1rwOrAol/Pm02+H3J6hwvVxGgf6rEsDHt5xJAWDlnict974fiupVAVfldc/5SisS/pSJGQcXn67JvlIscHRaR3FboIDr3Zu0FIhQsJXClYUHFXg4eD2uhWo5IVgPaOsBDRefrghwFQ/XlMCVMDlXuK56uC+WAilKRVNZZ0hRT70/pURNMXXSVR6uI7YAe76yAq5ZrnDtiyfsELj+Zxyahn91OALDEfimG4EhcP2muyTDNzQcgeEIPD4CbwKubGvtKMs1ad2nzxU3zYo7vPFXLn6UZGy2JU4lyBoGUlEQqqxraTt7g6WAarmlIuQ4BOkxSwEqXFEdAAfCAOWpyLZMY9dAQksBvhEz9xUVlasKyiJwFU8uthtmGbyILfkaCnUdyWiCruaJSq7kuoi1DEedEMmhCTRT7Cwv4vVX/i221v4QVtZCz4/w8DDAEVUUTD22DFHAJCbQz5WUhKHiTabRViBF38/gB/SV43sjcNXQZ6vdoO2eGiMCDjHJE0NFOWAQ4EZxLAdBmwpPBm0ZBViOC9cifOUoRCrJXdNh6zoKRoKCEcLSQoyVHHz4xefxA9//t9E4eQ6xUUCkUSVrwuBhjn2kTD3OwY20TeYKTtX3nB9MBl15ubeYQo95p56cZ/K2768AroqwDJLkFZClUieOAjlwerRx6FP1EcBrH+L+rat4cOcGtLiPaslB0XFlvIKY7aIGDJNegwRxjlgKaEYITSNCJ4BVaiDx3czbywWuBT6iSPm1ErkIXBYrAUO+CFpVsMnjwJWtunmCuZwclY5QfWp1szOQqe+HiDRb1FJZ1AeSLnTek1QtZ5H4hx6FOrJwBjX3OYxNXoFRG0XP89Dz+ihUXYxM1wVS9VohrJTBKh42d25h5eEiCpVZPPXshzExPYkwaiHVfZQqZRSLNQliUSogHp6oRGOIC8GSjdaej+uv3sfSvXVMz4zj2ecXMDPfgOUSaAHdbojWQRtBv49igTYBDZRLBezvt7G6voNeN0KjUcPs7BjqYwT8iRQMvF6Gg90+9naORM1dLJVQn66jPOGiWHZg9jMcLh9gY2UTkRFh9EQdY40qTHr49toSCJcVRqAXi+jvXcfal/4VeptfwPTsNE5fvIzRmZNwCV0LRbHPoLWAgLHcWkNgf5JB40ShjQDvLVpZ5K2+KkhLpd5TSX2sdqW6NVAq1wFwjcMAYdKGr1EdegWW8T3IrJqUckgbxRpAwkeUSowtywL0+N/S5qqUzm5NQ4nAtaBUTwNLAb4Pb48+rqyL5JYCx4fhvFDBz0JvTwLXk6aEGFGpx/uHwDXTI3S3klzhqkEfAFeOgzL7G+RnKW9nnbCAwDUTNlklLJ13YJa47ik6IJYCMdDejUXhyin6CLjy/XNtZleAAq7iA3vaRLHiSAupeLjS7iBKlMJ1nbYN9HBVAUtiKSCtBjnEzNcJgZoDhSs9OkXh+gi4ysyyTESxgZ07Xeyv+mAYkwqmUu36VLjyYyjgGmPydBGTVLgWacminhp8C7QU2N9SlgIMhRHgOvD2lueP8kkUqxAqusSmQSmR3wRc2RkxAK5+hoe3CVwDaaNneJKyG1Frg1gK0M4hBgS4vsg24Le2FGiuBUCkrjPT7B/d448epW/PUoDA1YDfiR8pXClgExuWXCmoRNCIxXf2KxWuCrgqS4EMjwNXWLFAdD1RgWTqs749hWu/m2BNQrO6ysPVUpY3bwauLHKRXFPNR1Umi3O6KFznL2m4eucV/OZv/hGuXb2P/YN9ua1qtVFMz5zEzIlTmJ6cw2R9DlVnBPQ3OOzsYn1nFfce3sPS2i3s7dxD2N1EPfMwZaSgiDWdPIXi5Y9j7PT7Ac/H5u0vYnvtgQRf6lqILOsi1WOkZhGGVYFll1Gq1FEfmcTo2CRGRsdQqVThWDaNbQTK81l2eHSIbr+NNIxgUZUa9NGP+4htDXa5JB7hneYmFm98EQ9X7sF1Kzh18UWMzJ7FwcEWNpeuwtEyLJx/CvNnL8DmfiSkp7yGUqkgvt9u0UWz2cONaw/w4P5V7Ozdw1FrT67ts098N37+5/5nfOhjZ2Ut6fRisSdicJsulgJ93Hy1L23076SlQF6nVOaox3sFpXAlEI34iNZ0nDhj4cLTpbzzYQBceW8lcp/cv04fUe6d1JySJUuCE1WAVOhnmDtbEJ/gcp2eveo1dD67Mw2rd+nh2pG9lgBXFrhyv3MFRwcK17cArmcUcOW4cQ2VteRx4PpAhWbx9wbAlfOBMJjAlb/GGfT2DIGrJc8lqrbFB1YsBULcu8HQrBCuAFdlmcOnl3hUy/NFdd7Q75fA1gsZDKvhEoHrpZL4SydvAK7A1iotBboIeokEcQpwlWYl9TwSW4k0FruDx4ErfxD3qI+Aqyf2CUPgOjwHDkdgOALvphEYAtd309UcfpbhCLwLR+ArgSseAmkOXAm1qNArWC5N3fKM+McG4c8ErmpjiZ4BDEKzeCKkMowHmFxxqREchCpYk7EAACAASURBVEBW0qCdzKBX8n5xURwqgCeWAju6Aq7cYz4GXAnruEElRKFKhBtbqhEPu31JK9fsGEHVQ1hKUC4XUa+w7TuDF2uwPBe9lR5e/+wf4stf+BUE/ZvQ9QAH3QwPDxP4iY6qa2O0YKLkmIj0BJ2gLwE91F6YoozjawHdQBM/LrbBgsFaiY5eAgQSjsVPzMT7DEHugSUptdwsUwWbhx5kGjf7TL1leJKDItvQHYamECZn6EcZ/DBF0dFRdPmaEUasFE/PzeDvfN/34vJLH0bmNBAy9IOg0bEY5YtMp1JUKUREyal6AVX4zWMwYXB1B3qRAXB9pHgdGDYqIEVVhbSkS6uugmMSEpFQaapUrls7OxKc5fUClG0b3dY+brz2Rawt3YJjJKiVHDiOiySzEVCVkSWSYm8bZYGlhkGPQfrt8cah+ofvmVAtEjBO+KLsHHhwUWFavAcIpvjFQw89XB+3E1BINYcxooCTvyUfX3wM80MSVZN9P0CQukg1G1kaII3aMJMQFsO1LDojRuhR9Rq40OIJ6O55mJVzsOwxBFkMw9VQnxiBbRbQPwqR+hoc00YYBGju7Yk1xeTJOZw8cxKWk8ELOwLH6J1q25VchUvYqhSGLFjw/jA0F/vbR3j1C69jc30Lp87M4ennFjB+YgSmY4pfcK/j4fCgLfYZlXJBvFmdgo79gyOsrTbRbYeoN8qYOjmCkdGSeASzXdbvRWjt9tDa7qEX+rBrFkZnahibqKBqF5AcRdhcbeLh1q6EftVKNuquDUdj2EyKrODArtagJ3to3v41rL/2q0DYwclzlzB38SmMTE6jWB6FaRfF4I/BMmLjoE7Moh6Te0sOkuqLanflYKEO2CltBnLgyqA2QgsedGkrIcDVU9/HcQd+6iHMRmAY3wfNfl6FmKS+gEcWaKiiVi37eSjWoDVeJoIu6t7ijA6jqBSuhLQ8tHJe+/spfIZmhezbzwP98m5UKTglSl11DFxzSwEFXLnWxehuxeg8ZEu4BtPOgwFz/J9y7aUqlXOXSkQBAISPCrhWxjSMn3Zgl+jjq/r7ZYrEmQBXUbjygC+WAmodl5kvhRH6O2soT5gYP22JCprrqSiyLKpa3wK4Hrf+55BcCjFKHT5QkVI5yfdIhevoXAGWrQpnHAcG/0WRjm0C1xVfPgeT3kXVm/J1uC5m4pXNtXTiVEGsCawCcuCqmnMTP8PeVoCNRS8PzTJVWGIe6aWWODXHJTSPYJJ3J4GrrSmF68WCUrhShUcfT9MQdfgAuBJa8RoNAq9EdywKawZjaaIKPvdiGc4bgKsmYV9Xv9gRj9os4uvyvsgB01d4TL5d4Oo6BoK3Aq5UVfMfhp0RxMdcL9/aUmAAXB9c97CzSAsYmljS84BKbNU5wJuHlgJy69PW5mt4uPa7KdZyD9ejJtV0Rq5wZUEqB9SPhWYpJXmEKOTzQceJ0zU8+Z4KUquDxaVN3H+whgcP7mPx/ioeru+j2/dgFi00xkbRqE+haBQR9tto7i1ja3sRewfbiLttuKmHMVfH+dESzjSKsPQEG2YNB1Mvwpl7Hwq6iaO1azjYeSgWFoHfg+c3EcKDZtqwNfpT2sg0E3ahivrIBOojY+KxWiyVUa00UC03xEe83e+g0ztE7AcwCMtoZ5JECMV3XYPtmHD0GM21W7j5ymdx0Gxi6tRTmDj9FI7ae9hZuYmxchnf/u0fxpXnXkS5UgELQ6ySESCWKw4s18FuM8DLL1/HFz73H7H68Bo6h1tin/LsE5/Ez//cv8B3fPQM3IqGrgDXTBXi0kRa7hVwfWctBRQcVb75MpPYgSDQj8CVHqfKY+AELQWeUVYzyo47EzUr5z+V0Peu9aWYQuBKdakKomPx5xFwPXGmgIvvKaq2fbGVyS1RUgLXDu5c7UqYnG2zQJt77Yrfdg5c88Ip3yn3JGIpwECvMyXl4VpmsXQQmqVsRFbv+1glcPVoKaAUrkpBmofRUeGaAWOTCrhWRi2xGRp4uMYBFHC92RVbH9dRryGuMqJwVR01g70URdbi4RoSxxq4eLkkwJX5AlzHlYcrA+QeAdewl6BUMsVS4I3AVYVmDYBrbYTBhLwgtF0w3gK4MqQ0L6Ln1it57Uw9gvMQy6GH67vw0Df8SMMReBeOwBC4vgsv6vAjDUfg3TQCXwu4tvtH+NTvfErS3J+5+CyuPHHljR/9bQFXDejr2L/bwu3Xb8EP+jgxfQKT4zMoFyt58myGLNCQljToJwGtohSK4qEpGz8aUwL6rom0mXvp5QKcQYgJFR7ccFJdwg0mW/Sbe4dYW15Dq7OLsNKF1rAwUqthrNFAqV5Cod5AMatg6/Vt/Id/+29w9/qvwTS3keoadtoato4yxJqJ8aqN2VoBoxVHFDEH3UN0ej3xmrTYSpYCbR849DX4VAQTQEZsFdPQizVRuAq20Q0ceSHaXigAhUpVkwpWw5IDhxd66CexwJKi7Yq/KT3KClaMkp2Kemhll22UERplFyN1G6aeYMSKcbru4uPvew7f9T0/jOLkGUSwkDA8y7EBmzt/Rw6LA+A6kCurQ7WO9c0tPFhaRsF1cP7cGYyOjOTXWik9xYcs15YqeYuCXgLD86AeSZJnSIacsiJkSYAo9vHL/8+vY2V1A3NT0/jYt70PSRBgc20Rr3zxT7C/s42S46JRq4myI4iPEEUe9JSBIVXYVkGF4egKtlFxKJYCiLHVauPGxj4qjo1TDbacsn9SpQ7TSkD9myoTBmXR01apW49Vb4Pvc7sFUbiqrkwFVSTQwkePAWAJD+NlOYqkYRtWHEhADNscM5NtuYmoCqlYPuzzPrmIcvF5pYw1A1RHx1GtjCMOIvTabSRhCMtg+2kFfS9DZHiojlkYnxyBaRWIFmERYLplUSnzUEk/Ph5ueTAllLJ5j+g6dta38drL17Cz08LJ+VO49Ox5TM2NolCmWjFB57CH1n4boR9IwWFyugbHtdBqdbC2uov9Vgflagmn52cwNl4XdRyVfX47Rmcvws7BAY6CI5QqNmZmRjE5Vodjuei2I2xttLC3vYfE78Kl4lvn/azBKjtwaqNwihnS1svYufrraC5dRbFcxImFU5g6NYd6Yw5OoQ7dsaBbBnTTfAy6yk2nDqcCXmkpkEP+QbiHBKWFonClxyKBayzAVX35fiDAn/dTEHvwkwiJ9gJM6+8gNapINQaLxdAleE+lQj8CrkrCxftZPFxrugKuBR6YlZMwU7b5/rz9BP4Og/9yD1dRuOa+oaQFXCA0KEuBk5YkZBOOSfgWFaNZgu52jM46548GgzWF44CrVCxBeDgXWw9Ju+chXgFXhlsRuE6ecWHlwFXgLF8+TtF5DLiKwlWZKCirArFqUCWK8gQVrrayFJCOhscsBVZySwF6AorCNbdyeaR/P4YIg99KIoa40MO1iJEcuGoMghGFq4Uo1gS4EkjG9NGkCF/8AFThg2AuIYiIE4xLaFYBZpEeleq6cK4RuDY3lcL1cQ9XQnBZ1vJCkvybXRdUsA7gjQ3MLriYXSjAcsXAV55FbwKuAT1c844LsSl4a+BKhWsc5EpmAtxvVeCaG3O+XQ/Xrw5c4xy4KnguLTMEugLYYvHZ5rWcni3h8vMNjM86AsB6vo/W4SEWl7fxxS8u4pUvvI619UX4SR9h6sHrHsDvtOD3W4jCPvQ0RUM3MFsp4MzEKC6fncelU9MwjBCvbR/i1e4I/JFLGK1X0d9bwuHhAWCWpQDV3V9HL2iJsrkgnQQmPD9EQHjpFlAoM9yPNkIuKrVR1EemUamNQ7cZ5ERP4xj0wRFlMIupUYQupdZGhka9AFf3sXLjZdz88hdguA3MnHka3V4b28u3MFap4KWXPoTnXvg2jE9OCmiVMLyMXqh9HHWOsLbRxLXrd3HrxuvY2V1Ev9cUxfmLz/4gfu5n/zne96ETsAsxeh7VwqYU0owkwRIVrq/13vHQrLcGrmpNkvWIfE/XcWLewoVnlMJ1AFzpg0xLEQZKCXAVD1dVCFEKV1oKKOBKNebJM0VculJCqW7mQYk5AM2A5Ttd3LnWE1sKk3sDPn9lD6LsnaTkojY2uaXAI+A6e7qE87nClVCTO0zxX/WBtQf0cH0zcFW+sCxkqDVtbMISSwHxqKXHfh6adezheqODKFChWSz4Sj1YKm+qeDcA1bRF4f6JBfQk07FwuYyzF0swHEMUqypoT+yAsbnq4/71NsJ+egxc1WKaK1y5/82GwPXddDYbfpbhCAxH4O2PwBC4vv2xGv7J4QgMR+AvYQS+FnBd2VrGB37k2yWk5Rf+/i/gRz/5Y39O4KosBbKegZf/4GX80v/+S1hcv48L8xdw+sRZzEzMYmpsEo1SFRWnjtrECCrniqjNVOC4PADx4K3SV6Utc9dEtiupKmDH482lm9g7PMBzF5+XQIskUepQ16ZcCmg2D3HjtWtY33yAbCSEM15AyXJRLZbQmKpjZHYGBTSw/PID/PGn/zW2Vj8Dp9BGZJjYbhvYaRPAaJgccXBuoorZ0TJ0I0TzqIndZkt8yGzCg0THXjfDgZchkD2wasX1+hl69DLUNPERpYpvt93HfseDwzZlKi9tC5blyKGUoUXtIBTVHK0E6qWyeO7p8FF0qMAycHfTkzb42TrHiOrNBBUjwagV4alTU/jb3/dDuPT8B5E6JSSUR1DSZDnQTBe67h6HSdCrcPCLNgWf/p3fxf/xr34F58+dxX/zkz+KJy4ufAVwHYQAK/+xR/YCOcE4bvPmwYkhTCGyxBeV69/76X+K3/4Pn8UnvuMD+Kd//6fkoNxrH+DGtdfw+pfuIPYIXBsolkNk2gGiuC3ekTqUl61rmbAsdTjiwS7LqN7McHtrD797awUT5QI+cn4G07WiwFSqSkQlLMnTHCNaCiiYJ8iJf0YAzMC/NffKyL1tRV0nIWAMtPDQCz34sY5UZxK1IycgAteSzeG1kPHncZhN+tB2cNDuIwjPoOj8NYQYhcfrV62jUZ+Uw+DR0Qb29u+LunK8cRmOOY+t/XU0OzcxPlnChfNXUKxMImJIl2nDLZbEt9WS9Hqq/JSfL2Fv0bFF7L2+tIWX//QqdpsdnDo/j6eeO4+50xMoV2wkbAvfO8Re8wBxlKBWr2J8ogG3ZKN1eITFBw+xt9cRyD5/egojY2U5CDOUiIqag24Xm7u76B61MVKt4sTcFGoTNQERYTfG4dYhWlt76LcOEPpd8a1zayNwa9Nwa/Rd3EGw9Qr2719D2NlBpdbB2JSL2tgcyrUpOGVCL/oq29AMqk1zNf3gjCo93Hlict4uKgfqhPcDQ+eUrQAVPYSu4ucq3si+qIj5PS0n+vERAkzAsn4CmvUEEiME4ENLY1Gr875gyI046g38OlWeHZwqgasBozAIjCJw5eE5fSNwJZyTdk9CPoJVzgWlpHIaNqpzJuwyGUUemiUqowQ9UbiqgoVu52pMgQekiwzZUipX8ZflIT7VlHWDnqAswLUAi5YCUvBRSlP+3PZuhKYoXAcerkTFuZZbgnmoHNYFuE6etuCKh6uyWBAP1yhDayXFwRrhdgTNpMI6H4MczinF1sD/WIHhY+C6UMTIyQJMm9Y0kVLe2lRfKeBKhauyFMg9XHPgylGJIq6jKSZOObmHKzsZ1OcjcI29FHsCXANEXiZqt2MopJCrMgfhzxQFtQrc4u1kOsDMBRezF10JzeLHZXAX51TQT/DwNkOzGMJHn+5BONCbgevkWQtn6eFqs6VY/TmmxX8rANfdRc6bgcJVWQcN7FTYDaGGUAW3JRGkCEOv59kLRSw8W0J9xMGfDVzz+0IKDEphzTUwDOm/HGNi1sETV+oYn2VbP+EZr22Go16EGzfW8fk//DxuX7uKjb1drO+vY2vrPvqtXbkXZWpAQ920MF0p49LJGXzo/S/ipfe+B9AC/MGXruMzt4/gV+YxMzOJfvshdvZbgN2AkRgImw/R6+wgSSMpIFl2AVEUo9vrIk5CURcOvDINl0FLo6iMTKMxOi1WA+yYUJ0rhoQ7Riym9dsIEaAgBdESov0N3Hvtc+h2fJTHTuDocB9by7dhmxbOnXsSFy49jemTJ9Bo1FEplmSeNvd38WDpLhYX72FrcxPdziHCoA3P43MR+OCLP4F/8jO/gOdemoThxNLlweeiAq4Zlm97uPFqT67XO28p8Ejhqu4PpahXLfdKTU6F6/ncUkBC+aSYobpQ7t/MgatP9e3AG1l1NYjC1Y/h9yHA9Ykr9HA15Vn3yMM1w/KdHu5c6wiIZDcALQV4HbimKtsPgsx8/uewlGPB33sEXDXVDcDnaA41B8A19CIpeHF9F9f7PBhQAdcM45M2Lj5dRaluq6BWPZEiYxzq4uF6/wbfWwRmoYnfNt+RjBNfaABccx0/gSuLUymBKz1cyzBdHTHtblggGgDXtUCAa9RPUCzRKoq2UFxvVBYAOxGGwPUv4QA1/JHDERiOwDfFCAyB6zfFZRi+ieEIDEfgq43AW3m4iqWAluH28i08831P4/zcOXz6X/4mFk5f/HMDV2UpoOPqn1zDL//KL+OPv/TH2NjdkBT3UrGE6bFpjNZHMVoZxejYOGpTFfzIT/5XuPzsMwLJqL+SOJtIh7ZrArtq39rsNPGzv/RP8GDtAT7+/u/Ex97/MTx14Uk5YJugAgVot3tYunsPWzvLSBoh7DEXJg99aYZizUZlfAxm6OLhaw9w4z/9Dlo7X0JmHqIdZniwF2PtIBT/q6mRAp6cG8PCyQZKdoCDoy3s7h7A7xPSWPBiE7tdpXANhHbE4rXW7aboM8BEN+E4toCS3cMu9roeSoYOZ6C8tKjigLTI9+npmkSighitlFCvugjjQDbV3X6Ao16CE/UK5gWKscU8gSb9fD2MVR184kMfxHd/8gdRmZhFbFpIGc5l2Ng56OJPv3wdfhDiuWcu46lLFx8z5dXw//7Gv8M/++e/iG977wv4uX/0D3H2zPyxgas6UuXn79xn83HgSnWJ8KncUkCAa0zg6knb97/+9X+Pn/mf/jecnZvDr/6v/wvCkB5nbWxt7OBLf7qM9Qf0nCygVPXhFnrKX4+t+2kbadIVdSsPP0rLYQpw7QcxXnu4gy+tN/H0dAMfOjclYFa8WgW0DsCrLmnRPPgQ4BOqyX/Ln1PAVWDR4ECUe8oxTCWK+eXDi/rohTFig4nSNfHzsyPaI6RwXPpdMjxDtUfGaRdH3QME3hhs568hNS4g1AzYJROFQkEOjkfdLWzvXUUU7+PU9PMYq1zB8voyXr3923BKET7w7Z/EwsJLEgzjRyHcYgHFEtPUByFadDMl+IK08FINnQbAnZsrePkLV9HuejizMI9nnr+IeULXkiNeuvv7B9jbP0Ic6ag36piaHoFd0NBsNrGyvIXWnodarYyT81OYnKirg2gUoReH2Gu2sbO6h6iboj7awMSZMTRm6xIm5+/1sbuyj+ZmE16/I62ihVIDTmkcNlVipQh62kJ0eAi/uY5o/3NwtHuojzVQGzuJYo1/tgibQVoW5wlJxyAoSt18VOpSOa0C23L1q9gKJAJMxFKA0DWMkApwDcQORewF/Ai+F6AfHMDXbJjWR2Han0BsuEjQB7IABgPwIH3t4jE5AK4SYqVpoko9Bq7CHJWlwAC4BrsMzRKrZFG4KeCqPLBFMk3gOqJCs5wyFZWEqEwwV/68/a1IAVe+tv1InSl/URSu6tQvLfm0MqBrCRWuLLiMMvCqCKvE5G2lAJXbOk7FUmAAXHWL0HEAXAlOqDRUNgq0FBCFa4Vq+8eAq4RmZThYo4ouVorcHLgqSw7lv8g5JD7fhNXk46HEHWJyoYjGyRJMiy3rkbJEsCyE4uHax8GKp4ArVb356wqUgEoWp0p3Ys4RSwF6uIpYWDk35MA1wOayJ0E7jq2sQZQW/9F6JZYp0iafA9cEMF1gZqEgKlcqXAkbucZQMRf0Y6zf8rC9FOYeroNwoAFwVeFm/Jo4MwCuOmJ6+D4OXF/uYG/167MUmDlTxNlnXegOJByI99tXtRRQNsPK1JHgKyIEAqbPFnHmaYZAWaK4o3UFC3heL8XidR+7eWgWLQXEw/UYuCrlnODqHKgNgKvl6jjxlsBVebi+0VLgMRDP5y6/dKUQ9gMGTyWYPOXi0nM1jE4rb256kOpJiH67jbWVFazcuIrN5RU83O9iae8QS5ur2NpYRZvFnTCQ+43FyYpl4+LJaXzPd/11fPxjH4Ln9/Hp3/scPntrH3rtNCanx9A9XMNu6xBWaRyuXkB00ETvaBv9oC+2JgwtZLHO6/fQOdpDFLRFAS82FdyLWCU4lVGMjM1hfPSkWA1klhorMzWhi/o6QqLHSEwTtuXAjQOkhztIogC9MMLS4i0sP7gm1gAEt2PTs6iO1FGulFAps6BrSRF5efkudlZXEPa7An55Ybm2WUYJn/jIf4//4R/8NJ660hC/534QIkmpqNRpJ4qVO8Ej4MqC7eDeyKMk2bnBa1sfNXDxmQqm5guyllBpzjos19eNpT5uv9YWtSmDGvOGI9VqLn4sgzVKKVypZH0cuNLDtdJwuASJil4+Q5ri/q0u7l1VCldLLfNy2/JXEqeicA08FW71xJUKijVVZJHgLa6D0LB0u4e71ztS4BCVLNdb8ZrJC3XHatL8haHJPBbgOl/E+adzSwEWrLhfFKiZYe2+j5UHPQReLO9XgOuxpQDnFcFugolpBwuXayjVaSnAbiyq4HMP1wch7l3vIAkJXNUeRJUsVGiWjF0OqpXClUXdTBSuFwW4co/BYho9X5WlANeVrVW+bhthL82B66Col4dmyd6LCteieLjWRiwpHvC+eWQp0BEFr/JwHVoKDE+FwxEYjsC7ZwSGwPXdcy2Hn2Q4Au/KESBwZZ8lt7JZqCHLQ7PiLMYXb3wRH/mJD+F9T78Pv/d//r6oQPhLvKMeG40/KzQr6+norXhYvPUA91buYHlzGQ+bm9hsbmF3fxuH7SNpoTs42hefxl/9tV/F3/jEJwS4SsAAN6uRDuzq0HY0Sebe2NvAP/7Ff4Tf//zvS3viR178CH7gO78ff/ND34WiWUacaAiiEN2jQ3S6e2jbLXimD7/nI/J9OEUL1ZEG7MRC884ill//T2gf3IIf72PtoIPPLbaxtN+HbeioFG1MNUqYGS2h7qYw0YGW+HChSUt3kBg49G20Ax0hgYSWwPcyHLVj8ec0ePii3AHAzlEXrZ6PimWiSNWrKCDoAUu1GeGRhoAAKctQsE1Uy44chNjmSAUsx32mWkGjZMCm2kzauDVYEuCV4oVLZ/Gj/8UP4uLTzyF1iogYzKDb+NKNu/j5f/4v0e718T/+g5/CD3z338pP6UoF9hu/9Tv4Z//iF/HClWfxsz/9D3Fm/pQKOBkIM94EXHMvTWn5HvhuqhZgqk1SerGmVNYlWFl5iI/80E/A8/9/9t4DyrKzPNN9d94nn1N1KnblrurqVgdlgSSEkARIBBtjojH2ZS5rDA7gcfYdz4wDjOfie20YjL18nQZjsAV4wFggogARJJS61a0O6uqunE/OO5991/f9+1S3MNjcWV7L5lLFKnVTXXXq7H/v/9/7f773e18Hn/3LP0M2qcHxa2jVbCw+28bpJ9oo7XjQdB+plIKEqUNVbLjBEmznMsJuiz0FSfFKf5Kqo9Tq4JGVbTRdD7dPDuLoSJ84HlI4k60Ebyhk4bUZgVYCZ4okArRIycaK1z0vW3GgZzYLsL0A/QkTA6kEKMbL8TpoORZc2YSeykNXTcQ8B3E1gMqqUwqp0sSms2uhWtuEZWkw47dDS9wGSctBMUhN2eG05A6pLZ0KQqmNTKIPupTB5vYaFlaeYvBx/bUvwQ033gkzZaJO4SxhCDOehMn2AipvMAm0UyGC3j9ZT9B7stouzj1zESefeoYDU+bmD+L4tXOYmBpCPKnCdm0USjWUC21O+u7PZzEwnIKm+SiXa1i+XEC50EQqncDB2WEMD+egaCG34jcbNqrbHZQ3W7CtAKmhJEZn+zA0nILkBCht1LG7WUe7LXxRTUWFplA7bgxqyoSWJE9eHW61hMrFf4BTeACZvi7ywzNIkzdjKo1YKgUtnoBEUl4CPlGiCikmCWxyqzgrRoW6VbSh0tepvZfUej5DCbIZ8CgsiywFXIfbhC2LwGsDLsFBdRyK/loE6iy5SQKhxSFoBFxJPc6BWpymTun1AlAKhasMmRSu3FUvfDkJzJOlgFPkjllWxP0j4BpBUCOnIjWuQKfQLFrEQuEBLLHC1d0DruQvygCN/REjj+WISoiMNwFcCWR01RBJAq7TJrQ4Ke54hRaQpQdcl6hgQ8GGkaqbgCwdREBrTuThOqByAFSMEtKvVriSh+tSpHAN/EjhKhS6kZOj8NWNihb8NbIpcKnpGhicj6N/nIJgKATNEQpdnWCAgsJFixWuDC1UCsURIFqI0whgRApXBq50fORtKG5AdGcgBTZ5uG4tk6UAoDN8EcD16gKRsKcRgIigIp0zghrk3zo2H2NFGR0EgSUGrm0Crh3sLBHED4WlQKQ2FpYCxKqFjy4B11lWuCoMiK8A1wCnH2uhtOoQg2MgQ9eG8JjsKfAi9tL7Gnl5E5xSdYzOxL5H4EprQQ+4itAsUrTT14YPxnHwBM0rDa5Drc9XgOvlZ2wUI+AaamQVQaFZYhz26Fpky3C1wpWB61wc89cnkOsz0I5CsyhBvV4CNEWDYQg/daEyFMfL7d4MXEMOjuzYZMsuY3SWQn6SyA1IrAq0Ky1YpV00Cmuo767AKq/BqlVQbnWxUQdWqg5WdipY3VhHpbaDILDYR51U/gcGcnjpPbfhRS+4Dc22hYefuIyVigI9MwKla6OwdQG2b2Nk7BD6+8dgN1oolLZQb9V4LTUppDIWR+h7qOxuol7Zgtx1hDpTUhHIOmSTAPYAcrkxpHMDUOMqfB70EHFFRSpuQovFYIcymi0HRtfHwZE+HBju6AhRTgAAIABJREFUx05hC1996EGcOfl12B0LsWQWWjLBKfdS6PM9iexj6Lml3ajCa7a5mErXjLDWVXFg+DB+5JW/gNe//nWYO5KEGgNcfm7woGtE24GVBRfnTkaWAt8VuALZfnUPuJJantTOVKhk4LrcwYWTddjtCLhG15jw9oyAKxdcesA1ZJsQ7r6ZVnHouLAUYDt7Wk5pDMMAl8+1cPF0BwEBVw7NujJXqRjp9IDrTAJHridLARFuRcC1ZxVEwJUCpAiAkipdWAqI+7dQpApLkcilnec+3Q97wFWEZlHQ1FUergRcL9tYvXQFuNJri3uQOF76ffQ/UmUfOpZCIkMKV5rzQgXvexI2Lrm4eLaJwPE4NIt8swVwFesPF7MYvtJjt7DIocDVbqiwwvXgfByKQepbEYZH1x6B5e1VBwtnhKVAPE4ergK4iiAuAaupIDk8EcPRG/uQ7gFX6bmhWauXLA4l++eAK81gYTlDVl0KZo+kceRm8jmW4UcZBL0twPho7P+Xe6P9g9ofgf0R+P4ZgX3g+v1zrvbf6f4I/ECOgE+baO6akoEIuKIJ2L6Lz37zQbzl138Cb7jvDfjT3/qzvYdY8fDY8/QkKEGb+QDScIAwp6DLIEu0gLPYoC0jvCo0K5ACNC0L28Ud7Ja3UatXUKs2UGqX0M0EeM2PvwZTM9OsZuDEefp9vgTsKgh3qSsrhIcApxdO48vfegh//6VP4slzT2BqbApv/qE34+2v/Rmk43m45K/Fm1sHFbmEndY2ioUirGaLgyryg4MwQmDr/BksnnoYncYq3LCN9UoNZ1brKDZc9jckP8aOG6DREYqahAGkDAlJXUJMJYWEggT5aWoaJF20ejWbQLXuw/Y9KBr5ymr8cF1otFHruMgYGhK6zqCi47qoO5Sa3FMEiZ2qaIe94qHau0BV9iUVUIYUKYMpEwdycbhdFweH0njTfS/Bi19yH9TMILxQQyBpOHtpGb/53j/CysYm/uMv/Bze+KOvEo3FkVLlgS98iRWu1x4/it/4pf+A6amJKHom2jTvzY4r6jHhrynggRBCCRUiAQ0GYST5C13Ylo3XvPUd+NbJM/id//BzeMWdz0e1uYNSqY7llRaePlXA6nIVMTWDsdwscqkcTIPa+E+jZZ+E79UhhQbkkMaLNjAh1mstPLpWQErXcGyIPEUVtLwAubiOI0NZJAwdm/U2HC/ARF8K2ZgR2QhEwJWvUaG4ElxPhJf98Vefxna9hTtmD+CWmVHEFNrwOewtaMsa1HQf4oaBeNdFXA4YVHQ8GU8tlXkjesNUHoXSIpqdAIn0rUjmXgxVGwakDoJugzdtnq9BUhJsJeE6JdSqC2g0txkmqeoIkolpjE4MY3iK2vZ1OA6BPPJzTUM3KICIlDMirEOo92RolA6uamg1Ojj/9EU8c+oCA+CZuYO45sQsxmeGWNVt2RaKO3WUyy1W3AwMUhBWkts7S4UGVi/voFxsIJOJ4+DcOAZHMoAWMixvNxzUdy0UNur8/7NDCUzOU5p3Em7HR2G7xTDXrncgtcpQ/Dq0ZBJmfgJ6Js8gInRaqCx8DtWFv4apb2JwdBK53BRSmTySuRxi6TTUWBySKhTJUYcozw1W9XL/JIGFKEyLNoVdn0E/tSj7PnlDEnilEDNPAFfHQrtjw7VtAWNpy6vdja56HwLJRBekcKWUcLqOue8cIFsQSscOSM8swcgokYerGHYqUFF6PV3vNgHXgoBw5H/LL0TXlaBNAg4DMPsIuKowEkRQhKUAWVFQgaaz7aO1ETBMJoVrRDP3Au72mr0jf+LAj4SzcojEgIyBKSMCrkKPTuySwAmHZl12+PcLgNB7aVKidtl3UYRmKQxcSQ0pQrO6gE6WAgGqy11UyVKgB1xZMXeVF6xACFEhTih6uy6zHwzOx9A3HhcKV0pGpBnMHq4KCs/aKK9ae6FZfC3T+EdFPVbJuj1LARNqnE47fQ8BVwm+HbClwNaKswdcewpXXpsiz9WI3wqrCjqnfsgK1wOHDYzNx6GZCiuRNZ2AqwS7HWCDFK7LPeDaawYQ4VRsKezTfQ8YmNEx97wkdF3+NuDaxWlWuBJw7YVmfe/A9cBMHDPXGc9RuMYMGXbTx/LZNjaXXFYUiuLLVQVQGn5XhGaNzCYwczwCri6FLgrgShCNQrNI4UrrEYdmEfAOemRPqDbFuEX3Hy9kaEVetaxwvSGJbE5Hu+VjbbHJbdT1ohQBV7oeqOAmgor4iuxSZwLZdQQM4CxHYVugsWkFs9eoSKVdOO0mOsUiOsUtONUC/HYVvlWFZzXQajso1D2sVEIslkMsbBexUViFbZdFqpAfIBE3cGh2HEfm5qHoGRQ6Klw5y2BtZ+UsttfPQdIkHDp8A44dvw1QYri8uYFiaQtSQIBMRzyR5vtErbSLwuYyAqsm7EZIakgTU41DjRF0zSPTNwQ9TfddsjNxENcM5DN9SGfycLsqiuUqe6zffP0R3HTDURR2NvHxD/8Fvv7QP7CPt67HEapkj2Ox9Q5dg+wvzqpLBaZmwqDAS55bMjKZYRw/+mLcdttrcPOtRzE9S50PYh2ge5dG1NnvYnnBxvlTLTjUtv89Ade4sKkhGx+2K7kauAqFpID64pmPize9AtDVwNUTxaGxKRWHTsSfA1xp+KhL4WpLAXZ+iir39LoMXG0KNAs53OrIdQRchaqd7mX0zEPFU7IUuHimyTYXVLDiwhep/1nhKoArP0nxs424jl0vAq6TccweJ3sIoZztWQp4DFwdrF7qgCwFODSLaGdU9KPlhIovtH4NEXA9mkYirbGvOIdmMXCVsXHZEQpXshSg+7Qq8/npqXj54VCMYhQNKEJUu+zhmhbA1RTPIjSH2aqAQ7MIuLbg0nNFgvzORfAp28vwexPPXiMTVMC4SuHKwFXhNW3xXJNDwVxb+OH+U6FZ+8D1B3I7uH/Q+yPwfTsC+8D1+/bU7b/x/RH4wRgBVrhKIRqNJnbWdhHuECAFOp6FTz70CfzhR/473vTyN+Mdb3pH79kTmqohn8sjncqIVvJ/Arjyk2abYKkE1PmxmpO16XGTMS+BWWoZI9gbp9CsEGGK2lwjvQKDWzL0I3loD7hCtPKF1G5p4xtPfg0f+/xH8fEvfhyTw5N46M+/jGw6D5ugX0BJthK8tI2SV8L29jba9QYSiQzS2Rz8Zh0XH/kyzj32BTidHchmiKZno1K3EHoyMqk0+gcHIOkmKk0LhXIRO6UCdqptlJoB2o5It57t1zCWM9lrM5QVVBsyynUfDqm6lFDAWEgoNjuoWS4nupP/Jik3Wo6HpuOy8tJQNeHdxZsbEahg+z7ihoaRPh0jfSYSOrX/eSjXPTyz7mI0G8N4Po2W08FgUsKP3HYD3vCjr0FufA6eFGeotF0o431/+Vf4xOe/hF/46bfi59/21itUBxI+/+WH8du/9wcYGx3Bj7/+NYjHY5z0rigqhocGMT05KVoer2rZFcolgk5dnHz6DFrNllAicqo8bXJcOG4bvmvjf9z/CXzt0adwdO4gbj5xFK12HbVmC8VKE4ViA82mjdHULE4M34Ncqh+JuAUnOINK60msl8uotekiEGoO8l5r2C62mxarWRO6Cpv8Vv0Ah/Jp3DM/ykq/ry3uoNR2MJFL4GA+g9nBLPoTMd6ACNVrlNrOYy3xeXj/V05hqVTHv3v+EZwYG4BBRLvbZeVNm6wDEjHEDAUZJUCSPDxlGWc36/jzh07yJuaNtx5GX6yBWqOLePo2ZPpfDFkeQtd3IUs2q25tj+wj6HrQ4dq7qNXPwvN2kEoNw9APodGU0XJ2kB8zcHD+OBLJIVYxyYoBw0xwGjUFNtHvI7BHfpukntOpLVY10Kp0cPLxZ3DumWehqAamD83i0NEZTMwOIZHW0Wl1sLNNoLcJVdMxNNSPgXyW52alWMH6SgGlYgvJdBKTMyMYGM5CMboc6taudVDbbKO4UYPluugf78Pk4VFkcnF0mi4K6y2Ul8torpyFb59HejCD3MStUFOz6GoGZNmBXziF6vmPwqs+hlTWRN/ANDL9I0j39SPR1wcjlWJ/WLJ9kCVSxgllEafPR36uDFzp2osgP61jgecxfA2pVZ68XF2f/Vs7Thttpw3f9uE7FiyvAU+eAbQ3o6vMoit5UNCGQhJVAnpsciquCUpSp028npaROCDzZlhs7IV3IAerlXw4RQrNIklS5OHag2DkObpnKaAi2QOuHCJEG3Ja6Lro7AYMXGl3LulXtcSTmpXa4Xuzle0yFIa7BEno9yXzBFwpNIvgjbBDYL/SgIBrgOJlh41ZODSLoWOv9T8CrrKE1CCpZCOFK6lMGbgKxTpZCvSAK1hVL1rzr1CEvVqcULDSYTBwDdkKIEehWeTBHAFXSVXh+SqKC0LhSqpOCs1iOBKRCfrDd310nRBDkwYG5w0o8Sh/rEvKdVkA100LWysufIsUrnR8or1YqGSFMrWn0meYxRBdeLgeOKxzaJZOwDWUhMJVl1jhunHBxi4rXLsMN4TiWECdPYUrA1ctAq6RwpXU0KYcebg2OBSMrgv2gf0OCtce0KQFk9bNf1LhqhNwDbB8TgBXgu4EXNk+Yk9BR+piUUQdPpi4onB1PVZSC0sBYPFMZw+4SpHClW+6glPveSj03l9AhSLXBylcx+cSDFwzWR3tdoD1xSYrF2vFkEPzDIPmpc8FC1ZLs823wj6VNF85bLHbhaE6GBqyMHrARTzmIPDaCOw2JLIKIBmsH8DzLThOG3a7hVqtjOXtAs6sNnBmpY7l3V00miV4tsU+zjQO8biB/twwhieuQSI/wZ0upY1l7Kw8DatTBDHloZGDuP2OV+LA9BEsbm9jbfUyJI86LEzEk1nuRrEp3Gp9CfXiBgK3wwUMsgaSVROqmYSRzCKeyUNPpBFIIVzfZjuF/vQgcukRBKHCHTu6CTz/+dfhBbfdjEa5iA//xZ/gCw/cj0a1CFWigEEFlGuZNFXENRMxRUPSNJDO9CGZmYIWG0QY6lA0DX35aYwOX4eBoQlMHUng4BEdiaTMytQwpBBFkeC5eKHDwJW6Kf554JpmSwHyLKfX4YLFtylcSfUtrjGhfhYFVkFKewpXgpEePaNJ1LavYf54HClWuJLdAK2VdA0QcG3h0mmLW/gZuF6xkue11LVC2HZXhGZdRx6uCnu4EjRnSwFJwurFDi6ebvL1T+snzS0x52me0np9tcJV4E1hKSCxpcDVwJXKAWQpQMx+9RIB1zZcOwKuiij69dYToewMMXzAxKFr0khkhKUArZV0P/Z9GRuLNi6fafBcofNKoJ6v/x5Y5nETz7Q9LT4BV1KRssL1SIKLQbS2k0URWxU4EheVFs40I+BK1yEV9oXdzfcOXKmgSsBVPDvsA9cfjD3e/lHuj8APwgjsA9cfhLO8f4z7I/B9PALcMiSF+NYj38J7f/+9gEU2ZNTS5OHy2iUsri9idmIO81MUoiQeFgf7BvGG+96IF970Qj7yf1rhKiF8DnAVCjCRBi7CWwRwBbpxQB4HpD3gKjbQrJGhh/kdGWFBKEh7wJXIGr2r1c0V/PVnPoT+TB7//rVv590tATjf9gSgGpXQNmxU6xV4loVYIg3NiKO6sY2nPvcAnnz402i3NmGQYkShkB0LKSOJw5OzOHzoEHteup6HcnEV65sXsL6zibVCC+slH5s1IBPTMZAyuLWUYHKpoaDSJKsACusRHqwE+Dqezy3rJm3uyV+VRaJdWJ6PpGEiY8agk1+pGsIPA1RbLuodC5ODSbzgeB+mh2KIyQ5cq43FXQd/+80WhtIxDGZT6NgtpGNd3HlsBm959Q9h/oZbERhZdEMDtuPhg3/3KfzG//1+vPUn3oD/8z//GjRNR8eysbC4jE888Fnc/8l/4HMyfmCUj5U+aUM4mM9j7uBB3Hv3nXjeTTey3xyfd1YPC+D6rvf8Pr71xFMMWbkbjcAotXh75C8XYHtnF5VaY2+mxE0DuUwaiZiJRMxA0kzAcEaRlQ4jHksilQzQlS6j0noap9c2canQYfhJwJfULB0vQFxTMZyiMdPYx48sGIaSJib7UzzOpzcqeHa3jqplI21qmO5PYX4oh/mhPuTiJrcosm9kdGVv19v4i0fOY6dh4Z13X8vKWFYTkzbMl9DqynAMBYahoN9UkNYIjstYqrTxp198DJd3qzg0nMWP3DQItRsD1Ocjnn4BNH2UwSF57OmmhLbbQqXagN322a8wDMrwuxXoZhKmfgDNpo/NnUuQTA9Hb3wepmaPwO86rNLR9ATMmAld16CSPJIBOOG0gL1p4wZdPzHsbpfw+KNPYmlxDYl4BlOz05g9PIGJqUHEEjp7KG8XiqjXLCSNJEYGB5DrS4AilEqVCjZWSygVmjDNGCanRzE8noVsBLAdC52yhcpmE9tbVdjdEMOTg5g5NIx0KoZW1cPGhSI2zj6GTv1R9I/EMDJ9FyTjCOyuBtXswgxK6Cw/jNLipwF/C5m+PmTzI8j055HODyLe1wctmYJK0FWmQJoofIogILVhsjFgBNZY4UrqSxHqROpW8g0m71n6JIsB27bQcVr8d8/poN2pww5MSPrLEGovR6gYkFDnc0FengK4Rm3ykYernlGQGFV4M0xAgjb+wks1gMXAlWw0orZx8hRkhWsUdBUBV71PQXJMg54QsJW9SAnmUWBeIUBzixNmeO73FK5iwkR+tpEvLPmwEhsmmBGqIVJ5RShce8CVrmeCewHQYuBqszGLQh6nPHFJn0t98QKyENBNDigYIOCa1PjfOVVbI+DaRW0lQG1dWJ5waBbfBq74OPIXIpm7yEQi6EfKWWBwjhSuFExFX6dFnGXcCMj3eqHzXOAarYccbCURBPHRdUMMTuoYIq9V8nBlhxmhdPNsH6VNG9vLDnxLEsBVJtgnFGSRxFWsVSw6vlrhKmFs3sQovW5MeOQK4Ao47S62nrWFh6snAr16Fg/sxhgID1cCPmQpcOiWFDSDFK5CAUvejaQMPvN4T+EqWqp74PZqS4E9hR+tpeSjSa3TZClwMIaD15LCVWIARe89pksMXBfPdRi4klL3isJVKCM5vIjXbQnDB5NC4ZokGOxDJq9JTRIermcs7C7RPKHrzRdWGHxjjborRHvFnsLPI6BGCteYjIm5GA5fn0A6p6HdkrCxaGHpfBu1QiDWSyoI0jUQkAc73cMJSvmQQxcqbOiKC131ENcdZFIdpFMuzMjDl0AQFXSp0EcQkTpwSLVORTu3U0epvIWF5VWcXtjFhdUi1um+Uq2g0W7CpoILWUMYGQyMX4Ns/wjazQrKmwvwOxUkUiYsz0MoGbjllpfixlvvQb3TwuKlZ2E12pDNOGLpPpixGOTQQ7Wwic2ViwxHyX+Yjo2C/VSdVK4p6PEM9HgWim4ikITnZiqeRSYxyFC/Wi9Aj4V43vNvwt0vuhNeq4W//eCf4cF/+BtUKzuskjcUlT3ZjwwPYHpoEPl8HwYGcsgNjEJOzqPZnUDHS3PhzNCp4hDja390Dmw5kUgp8BxaF2XEYgK4Xj7fYUsBOucEAve8kSO1McFVWnxybCnQA64hryei7T3EFnm4niQPVwqGFPMqciLdu1/uyUjpXs+dG+JyOTClY+5YHKlcZLNDjSDs3dvF5XNNLDzT4ec9Aq5U2Op90LVL6lbb8jF+kBSuScTT5G8vgCutlfS8uHrRAllYkDqfgSsX8HvzXaynwhlD3NtpvtE8pvWAgeuxBGKRwpWWORKykq/pyiVbAElWuAooyeMRrR9UfKHXGhzRMX8sg1RWh98Vz8/k98qWApc74r05Pq8DwjKq9/6idTN64BAuJV2hcCXgeiyJg9ckQc5dIoyL3pvMwHVzRYRmUaAfhWax/QqtZ/z+yA6CXoM8XL/NUuBqD9ezPeD6XIVrb/x55KLTsa9w/T7e1O2/9f0R+AEcgX3g+gN40vcPeX8Evp9GgIErQnzpi1/Cr/7KrwqwGQjgur6zztBtanQKhh71uZJX2tAB/MyP/SxefsfLvyfgSgrXnqUAJYmXmmUsbi5xeBZ5tzq2jZgWw4HJcVx/17UYnOqHzO1c9HgdtRF7IaQdBRvnNrGyvYrjR08gGU+yxSsrtmSg1q5yi5Whp9gLlWABok2iNCqhZTpodZogUVkym4Wm6qitlfHEgw/h61/8OxQKF6AbNhTdRRBayGb6cGLuBhyaPszKGWr7c9u7aFaeRbWyiFK1jPVdG5cLMuquSU///PBOScKlpoZqR4EV2Ci3WtzaLrb93/5BbZhCrUYt4TFVFQ/6FORACbYOAVoPwzkTh8YTiGkSe8wFgYtqO8TTqw76EjH0p5JwnQ5iRoATU3m8+b47cde9L4OaHYEfENiV8emvPIJ3/tbv4Xk3Xoeff9u/w9ZOAafPXcAz5y/iwsJlTnUfGR7CxNgYhgcHGOqVyhWcOXceWzu7OHLoEH75nT+Nu++8A/FYjDfnvNHpAv/PBz+Ez3z+i2i3LXGclP7LwSEa4jED6VQSOzu7+Mojj6Mvm8VP/8RrGTCTOpjUb3JXxtYlDasLpEqWkc5oMGJlWO45lBprqLVdxBWhKFmtt3Cp1MLB/hRun84jZRBw1Rm6EsQWno1CsbrTaGO12sRCoYZSy2YwfjCfxokDecwNZpEwCacKWLGwW8XfPnmZf8dP3XEMw5kkWzbotGkKZLR9wKZgHVNHNmEio2rQZQq8CPH4yib+6HNPcIDJHfMDuPvwLFrto+jKJ2DEBhFPpJBKxhHLGPAVF7VaHa2aBcUl/90QltuE7ddhGuTHmkG91kK908TwzDRmjx8B7bXbnTZXGiisxYjR2AlPTjHeXb5ueMxNk31u11c28eSjT6G4XUYuN4ADYyOYnhnD2NQQjLSCaruB3Z0SnLqHbDyF4ZF+mJkE7KCDWq2K7bUKKjttBhATM8MYOpCDrFPLp81K152tBn/SWE9ODGFmbhRGTEdxs4nls+dQKT6FTCrE0MAx2urC8mVoKR3phAq7eAmb5/8OreKjSMVCZHP9yOQHkBscRWpwGGauj60F6HgUCpfiwCja8JKHK8Epsfll4E/AlXwMA2EnwMA1CtHyXQ+u5TAotv0OHLsDq92BReFayiwk/cfQ1aeAsMNtxTIVcBi4ivZqbouWJegZFckRAsbid7IfKMFuvwur4sMudRkOcustKa56wJVDs2h9CkHANXHAgJ4QLex7wJUC8Qo+mjvkE0CbYRGIJlSae06ErLQlMMYarsjDFZrEHq4EXMlPkkMQ+b0J++vWrofSks3GLBSaJdr2BZSQQhq3EAEB10EVA1MaYgkCrgJ4hhoFgXVRW/VR26AxJSV1BFyjlt2rU28IPNA5EsBVYquCoTkD/WMG22AIP+4uoKkIXIUVrsVVi2GBxGo3IicROKQ2YAKuBDUnNYzMxRhUE+Sk76Hj88jDdcvB9hJZCoTcyUAvwXaOPXIQjSEdD40bwSR6Td1UWd164JAJlXx5AVYIkprPs7rYumhhZ5FC1wRwJcARdRczcKd2ZoJAQ5TIfnMGGgXduKQ2lRgekv8sAdfy2rd7uBLU+C4ergxcqU1aY+A6e8KAZEqwLPIXlhA3ZFh7wJXuATTnacwF6KUrhTomqNBF7dcjB1OYPJ5EgsbNETYDsi6h0/KxdNrBzjIFodFrCEUs21z0VOQ0IHTMQuDPwT6uBxgxGdNzBrd7p/tkNJrAxiUfK+cc1IqkMpUha+TTGsAnJTLNHZVsdRqIqRVk9AbiBsEoOfqUeNyp+KcoOsNmmfxNaG5FxTya39SOToMeuG20GhUOrVzfKWFpYxuLK6tY2dzEbrmCeofCqWR0NSo0yuh0SvCsOncGDAwfQNvuoF5vYv7wzXjBi+6DpqtYW7yEUqGMUI/B5AC/BExNgteuYXP5IrY2VuFZLfaKJesW6gqQ1BhkIw4tloKRSDF0JTUjQdGYkUHX81GubEBSfNx66+14xX0vh+x7+OgH/xyf+fT9qDbKnLBH9/sj2QzumpzAzUfncGB+ArmJASRzeXjSCLaaI9io5eB4GiQqKLU9mvI4cEjF9E1xJFI6XIvPPEyT7sUBls7bOHuK/MLpOhBwTSjHBVDr+fYzcD2RxvB0HMQjWWlO8z7oMnB99lQTdvsKcO0pPSOx5h7MpL8Q/CQoT/NvdJJa7uNIZTX26yX7DersoNddPF9n+4nAlblIwe3/tJ7ytSvBJUsBx8fYTByHr09x2z5beJDvclScWrvYYWsCCpNiCMuhYt/pQ8wKNrigA6Rxm0xg9liSLQXokhKWAiErblcuWVgmhSuPm+gk4GONoCsdHxXHB4bFuKVyJj8r0DfR+kBFpvXLLSycbbIyn4rv9DwqdLGR71J0Hmj9Zf94MrRxuhyaNX8shZmjCVZF0+vSWkLPhp4tYWvVwcVzEXAlD1dej557Tr8rcKUOICqynG0KywTnuR6u+8D1+2nHtv9e90dgfwS+42q/1y703H+VQmHWt/+xPwL7I7A/Av+qI0AtqPRR2N3B00+dBij8xZJQaVTwm3/8X2A7Nn73Hf8NA/0De6qhuBnD3OQhjAyOCNbzXSwFKDm83Wpjd6WAlTOrWL20isW1RawW1rBd3EKxWkLbasN1SeFiYiCfx3U3XYuf/N9/EjfedBNM0+RGYt7h0gZ3E/iv7/mv+NrJr+HE4WvZW/aG+RsZPNHmMFTowTWEY1GiL+XehBSDAz2lIhgJUVUtNFsNUDN3rVHDhTNncc9NL8b5rzyKbzz8d1hfPwUZDRiGD0Xroi8/jPmZExgbmWSVrCK56FpVNCuLDFzL1V3slNrYLMvY6ehwQvIH7TJsKNR11FwNbuiibVHAg8cP8A7513ke8kkdmhyi43bhdCVYrn+lnTMKaOGH9CiQhjZOOpFivnMIPQdtUCjsIhXTkU+nOGBDV31M5E380G0n8LrXvhq5yTl4HrXFKfjmyQv49fd8ALvlKg5OTWAvn9p8AAAgAElEQVS3WEK1VmdFK4VlHTtyGBPjBzA4OIi+bA6qpqLRqOPi5SV8+KN/h69+/Zu48wW343d+41dx+NCcAK6RrcDm9g7W1zdAQF14uwa8+SY/PFLsxkwNhWIZb/uV/8yBJn/wn34JNxyeR6fTge20YHU62FjycfrJGsq7NhIEKDMuuriI0F+GBgcaNNRsD19f2sVO08Wt04O4aaIPCoEETjDWOMyHWYFMcIoQVZfToTdrFhZ26zi/U0bNcnDr9Ahecngc/SljL5zp5HoBnzy9gv64jh+/eR4DqTgrXWiTTTCi44UkAAcRlXQ8joymwZSocTqELYf42KPP4pOPPINsXMcbbjmKnHYE9fYAfElhf8hUsg+5wQmk86PwQ5k9UUOLdqQyGu0aqo3LMA0PI0OzCII0dnYrkA0D0/NzyB/og9PtsB+uYZqIJePsDUwQif5Lx8uqFwZ+Cn8PqSiXLy7h5GOn0KrbyOXyGB4ZwNjkIEZnRhj+Nho1FLdKvEHMpbPI5DNQSBEX2GiUmihttVAtN6EaCv/c0FgfzwXb8lCrWChsV1HerUKTVUzMjOLAdJ5VooX1XRS2V9Elb0MlBclT2YM11pdBKjcAt13C5tlPorL8KZhSBblsH7IDI8iNHEB2aASJXB5GMglV13nTKhLYKU2elgNhG3AFuBKkp+Asgq0eA1fyGyV1te+6rHJnL1e3DduyOLDGcjqwwwRC9W7I5t2gnnYCrkTjeptsJne98JKshuSQzsCVbVFI7Ubvyw8ZuHbKPkIGbkJd2gOuLG9iq10CrjISozr0pCqKRD2Fa1dGq+ChsSuMT3u1JuaGDDF7/oRET0KGb6xMpdfWwMA1PxmDllAYTDAvpvUwAJo7LqrLDgNXiTxcWdHNeIPXC/JNDCQZie8IXEmU2kV9zUVtndSQZJdAb1oUVESKPZ0bQYe7JKnl90qWAgRcgcFZAq46uF7H5JnGR2PgsrvQQWnNEipLKrrIpGoUYJMOzXMIoguFKwFXI0aFD8FSGbiyh6uDrUWHISkD1wjURXo3sUb1QrO4G4PUYIBuaByYNTpvRMBVABKap74dYvuihe3LNhy3y6pXWl+EUbVouSaIROpmAq6zN2ahmQRchQemAK5+BFxdVvORNyyrSKOPf7wDEMFAdD4EcI1j5oTwcLXIixMyYroMqxVg8TytlR4XFAnOU+uxAGqysCXwPVbcCeCaQDwmoeuQD6kEyZBgNT0snnawu0JzhhSuwoaCLAAYAvGaLtSHNM7kdem6ZBEjsd/tzJyJYzeSglFGrelh5QL5yjqoFei1aI5Qd0IHkuQipnlImW2kYk2kjDYSpg+Nx5mUogRYVYasEgXsyTTXqaJAV6ewC+E5zj7hLCuGFFBXAMm7PbiOjUaLgq8q2CoUUSiXUKpWsFusYnO3ipWNHWwUt9FxfWT6J9E/OIFCuYDi7hbGpo7htjvv4feytb6GRqXO3sJmioKokjDMOFTZR6u4ifXFZ1Eu7PCaw9cIBRdKBof7KWaMC0N6PA09loGqJqDKOjyvg0p1i8/77be+CPfe81LogYMHPvYRPPjgx1Fq1gAzhpiqYN6M4e6JCdz1vGsxeeMhpMbyMGMJdIM4dps5LJVzqNRNeB0fXctjpfPEvIGpm+JIpk34HVpwfOgmPUN0sXTBwTkCrnbA3twEvfesOr4duF6bwfDUFeDKp9/vYnu5vQdcCXSytDRSi/aAq9jGimuP1J0eF2Qi4HoNAVeyDqFislCL0nlcOlfDpXPkZS5B1aioLl6jFyhFz26O47HC9fD1aSQzegSJCRIKsLx6sX0VcI1a47kIdgUdCtU9e5/w6/uuAKOjrHBNseqb5hr9iCJ3BXBdIOBKVgwEXGX+FAuWMCmgghMB1/yQUAancybfIriYQ+uRG2JjscUK165DBRwqHJCNhvB5Fe3/PUsB8tmm57JgD7geOp7CzDVxVpETFGe1txxZCqw6ePZ8nRWusbjG5/T/G3ANI+BKQHkfuP6rbrr2f/n+COyPwL/4COwrXP/Fh3T/BfdHYH8E/iVHgICrSGoPIbkywo0Q3SawvLmC573pZgz2DeBbH34MyWRqr0VLIL8rycjfDbieO3sGH7v/43j6qTMobJMvZBGFSgGJeAIz4wdxcOwgRgdH2Xdys7CFb5z6OrYr23jhnS/Eu979bpw4fjzapJJSFegs23jHr/08Pvr5+7k9/+Zjt+DVd78ab3rFm5DN5tAltWHQhW91Wf0g/OhkaBkF3nCIitRBo15Ds1DGX33wz3DuzBn8ylt/GRnHw9nTX8TOznlIQQMyXJQsB1VPw8zENGbGRjE6mEY+o0PtkrpvE7XKMsqVHezstrBeDlDoKPBYzSPBcxTsVFRUbRm+7MP1LASez22SLS9E03YwN5BAXJNRaruo2l20bBdJU0dfipJgaZPrsdrE833sVFxMDxqYH01C1+LwQwkN28Z2pY3F7RYShoaBbAIawU0pRF9Mxm1Hx/CTb3wVZk7cgs1CA4+dvogvfvMpPPiVR1GsVDE00I9bbrgWt91yE05ccwRzszMYGhhk9U6vVY2vM3ovQYCvP/I4fuNdv4vF5RX8xQfeh5fe/SIGTr3aITe2UVhWlChPiiRWkxHU4VZvCnnx8Scf/Bu8631/gudddxTv/sWfQyaRQLvThGNZqNcdnD9TweULbchhGskkkZUlSFiALjUhBRKWyza+sLCLoVQcL7tmAgPJGAMHAi3Uak3p77SRskgFjABJQ0GM/XNVNCwfK5UGLuyUMTeYw3UH8ogbpIgV1/M3F7fx4LlVTPel8drrZ9Afj3HohWrokGUdttdFk45LozTqGFKKihj9pNJFV9NQ6Lh4z8cewlqxiqOjA3jDTbeh2gTq7QYctwVFjiOTm8Pw2C3I5A+h2zWF+tLuoNmpoNFYh6F2MTw8A1nNYmuriHqlhnQmjfG5CWSHs+zRSWDGTMSgx00Bl+kaZ2W0ItgXtThqOuK0aXdcPHPyDM6euoigqyHTn0Yun8SB8VHMHBxHMqOxhUBhp8od3/19GWQHMwznPNuD1bRRKtYZztPmfWpmFCMHhhiyWR0HjXoLxUIJlVIDumZifGoII8NZVpxSCFdppwm33oEWdDgsKpYfQCwzgtCxUL78JZQu/i2kzgIyuRyyI9PoGzmAvoFBpLP9iCUpQEtHqBE2pwtRgeSThJGgviuC2VhlTapXaukngEjAldR/5L/pgRSuwlrAgd1x4HZs9oTsuG003QAOJqEZPwRVmxPq2ZCC8YjqEiiN4BO1dqY1JIZ1aDH6BypS0UZfAFe7HAFXTyjEroRmRRcWbexpbchKSBzQYSQ5YprBFrWZy12JgWuz4AIEIjh0q9e1Tz9LPtfsGstFJQKupNJ8LnAlSwECrgIiMHjsAs1dAq6ugGk9havQQooUao8sBWRWuOZ7ClcO6SG7AtElwMB1jcaRYClJMCNIIn7Tnr0At6FGIeHExAhSDMwayI/p4GWFXF3pVqPqCBwJu+ThSsCVFa40hwW8FSYyApJQ23yeFa7xCLhGWgUphG93Ud5ysbVkw7UChmF7wJWBcPTRSwqjK4VANYNDFWOHTIweImWwUFNSIYGUlwRfBHAlSwFqw4+KGT1UTXDZp2CbAENTBFxJ4Qp4dP4ZuJLazcPpxxsor3nfEbgKeLWHXwXMIosHUjhfBVwlg9qs6ZzT68qwWwG3jPcsBUjhSn7fPQ8KBq4eAVcJI7MpTBxPMnANHaE+JIuCTtPH4mn7OcA1lERIHAFPAb/okaALhUFswPdTUrhqhoqp+QSO3ZRGMiuh1vGxdN7C4qkW6kUqnEpIZm1oRh263kHScJA1A6RJ0aqrkKlfWiPISr620RyiYoeiQZJUUVzhq1OoCXl2s9KVpZIMXJVuACWkwoP4Trp+HM+F7bqwOk00a2UUS0UsrWzhmcVFbJeb0GJDCKQYnrlwAasbKxifOYGj192MUqOMrZ1tWsKRihlIxGOQzSSUWAbJZJJctlFYvYjlyxdEd4wq8Vqrsf+qwccSGir0ZAap9Bg0rY8hnO1U0e5UkEqlccN1z8O1R48jIQdYvnAaj379IVxYvIi6Z7N/6Kis4JaRUdx7xy249s4b0T85DJX8Yt0QLUvDWi2JzUIa9arJAYqxRBeT8ypmb4ghnYnBb6usANZiVI3oYulZB+dOdrggwWJhBq7iZs7t+QSu2VJAw5HrMhiajLEFxJ6lgB9ii4FrA3aLOlWIKEaOo1fNqz3rDgauwlaAgOvIpI65I3GkMio86pYi4Eqv0QWWztWxcLaOgLodGLjS8iEsM8KuBMcO4NhkKRDHkRuySJLClX2TqbggnjzXLraxcLbNilKhPr8ymUSwl1iX2Ge2B1wpNAtkdxDHwWNpmElS3IpZo8pdtmVYvWRj5VIbju0JhSsXWcRr0c9SFxLdI/oHFRy5No1UX4wDsXjZY+DaxfpSC5fPtLjbgTqEqEWG3vvVwDWKGOR1nAaFvHapADt3nCwFEly8IYUrdf+QmICKV1trDi4+U2e1ezxBVkZRceQq1fJ3V7hSaBb2geu/5MZp/7X2R2B/BP5NjcA+cP03dTr238z+COyPwLePAD1886M4PVhScNVGiKDexVMXTuLOt7wAd918Fz7zRw/yE+XVibI9GMdPovQSWgB5uIswp/AGnjaB5889g9/5rXfhcw9+HlMHpnHt7AkcPXgUMxMzGBocwUBuEP2pPmiSyj5sTy0+hfd95H04d/kcfu3XfhVvf/vb0Z/v418QOoC7EeDUN8/ga099FR/57Edwfuk8RgdG8bI7Xo6ffdM7MD99SGxiXYJ/MrwwgOv5CGIBvIEQTaWN4tY2Pv/3D+BP/uwPkUsk8R/f+g4M6DrW1k6j2ViDHHTQarfw2NIOnlpvIBWPI5uKI5M0MZRLYDyfxEC8i6zehORWUCq1sVEOUHa63JFp6BocS8dWMUSl5cOXAzjU4swP5TKajsdw9ZrhDIdjFJouym0LTcvBYCaOqaEcnwvHd9hzr9l2sLDVxomJOG4/1I9kPIOOJ2GzWsfKbhNPr1QRNzXks3ESu1GgPGJSiLkDKdz+vOvR1nJ4/NwSFlY2sblbRMdyGOK+8iUvwm/8ws9gdmYaiWSyJ8tjxZpQ511JEKZtiWXZeMvPvBOfevDz+OM/eA9e/+ofRswUtgKCFgg1IIdmsSopav8mKEbKQwJhgY9CoYSf+0+/g0eeehqvuffF+Pm3vAkBhWvZHfbNXVkp4+zJJlqVtFDnqOtQtUUYagO27eOxpRIuFhu4eSKPF82OClUr4QjeIAmPNwpzOrVZxKViDcdG+3D92CDiOilZKTE4RLllIa6rbEVAe1EBLICvXtrE5y+s4ZrhPrz6xDT7vEqkdDHIMzXG6uS66yBQJb4uUqqKGB0rBSxpGrqKiofPXMb7H3iYN+9vvfNmjPelUWs0OKiKAt66SCDTfy3Gpu5FKn0YLQLN7W0EoR2lr2swY0mWOZZLJWwsL6BUXEH/SBbXPf92DI5Mo9P2WD1opgnA6/xzdG2pHLgmiYAOWeLzkzRjaFTLOPX4WVxa2GJAkM0n0Z9OY3piDDPzB1j1tr5d4DbdlGFieDCPWDrFF0DgO7A6FgqFMn/GDANjYyPI5TLcPk6go9HuMLCtFFpI6HFMTA2gfzQNywmwuVRGZa0IHR1k+k0YuQEoZj9kP4RbOovqxfvR2XkYsaTBIW/9I+MYyA8hQwpXCs8ytajdXABHkC8kQXxSsjLgF5YodO0xcPUJ9HsIyPeRWpB9aoUPWEXvtV14HWoTpxCtJupOG5arQtJug2G8DF05gy4tNHBFOFeX+qnFWKppBYkhHVpcKFwFcFU4EOsKcCUVE00hUttHCIxORpThomdlJMd6wFV4C1LgyxXgSso9diYRwFMszDzODFyJLBCc4ERv8QkCXH0Kw1KyKvDJRzFSeFPBo7nrobJCcJpEvJGlQASqKIxMeLjKSA70gKvKc4EOHSTsJuC66qG65jGclchfljxqufU8SgWPNv29tllWuJJYGBID137yrWVLAV+Mj6rDdSXsXuyguu7w+aHQLAFLe8BNtOXTOe4fNzAyZ34bcAUD18q2g80lC247ZM9Emgei6BMF0xDIiXgTa8tI4epRaJaC0bkYA1c9LtAsqVt7wHWHLAXIw5UVrkItv5dY3iX1MLX/dzE0pWP2pjQD5R5wpbAc8nA9/RgB157CVdhBCAFppJTdI66C2tD5+ieBqyFCs54DXLnYtKfnFZYCDFxlAVyPJZCIy3sKV1LMdloeFk852Fkhy4aAbULIA5ramunapfsPwzQKF+OSJUHqAI7rsRp44pocjtyYg5kCGp0QmwstbJwrwCkXkYl30N/fQSxhsVUMFWEMLQ5DpbXUQKjoRLgE/CXFLbdGU/ifyjYowttA+GaKmR3dS0hpTqCQWq2pe4L+HtJcEGs3/wTbi/jCcscP2CKnUC2iXK6h1fKxvl3Bo088hUsrqxgeP4zc4DhOXTiLhZXLUDQqdqaQTaWhmykosSyy/UPo6++D1Sxh8eIpFHbW4Ad0X6a7jijCseeMKSGWziKdnYaqDbKPedsqIgjayGX6MDYyhUwyjYG+NOamx9CqlfDFLzyIJ04+gWarikTYxeF8P17+wtvwilfdi+mjh6CQLYhlwXVtFNoyVrf6sbGZR91SYaQCTB2WcPiGGHKZGLyWCp+8a2NdtglZJoXrSVK4CksBASTFNc4OJwxcwcCVlJpDUyZbWVCxmsGnD2wut4WHKwNXOj/Rubjqfi+Aq3jtHnClxWlkQsfs4QQrXOl1/a4koG0QYukCAdcGAk+BoSmRMJv19wxcycKDPFQJuB6+ISMsBdhCpadwDbG60MKlsx34Lr0uXzpCcX+110GvEMSpruThKo55dCqBg8dSMBMCuNJiSQrXHnBdXSAF6JXQrCs+xuQfLRSuBFwPXycUrmSHy2V98oF1Q7YUuEwKV5e8hDVhKRABV2F1Lby76T/UnULXMB2z15VxiIFrkrsoaB6TipXtpig0a81hqwKLFK4JKq72ntF6NhHfycOVKmRkg/G9AVdBv6NTyj64VACi+6mC2SNpHLmZxADkVcultb2P8dHY/sZqfwT2R2B/BP5VR2AfuP6rDv/+L98fgf0R+OdGgB6oCHZSazepSMNtwK37+MoTX8Evvued+JG7X413v/N3RWdVpDyi1vh0kjwp05GlwHcGrla7iUcf+RZWL65jOjuN0cQoRvOjSCQTvFGhh08KK6HWf1Ie2ZqDP/yf/x3v/8s/xJFrjuADH/hDHDk8L6CKC2BbQbcENDsNnFx4Ch/93P24/7P3w9RjeOADD+KGa24QHorstSXDCTz2vbTlDvx+H0008I0vP4zf//0/QLW8i1ff9QL86J13oVWpYXFtAbXGDgyJFEkWFnYqWCg00XIC1DoeGrbPKfCZhIF0TEXKBFKaj5hEQSGUEKzAjMvQFBXtjorNYoBGm1riu7DJ5oBGT5bRsh0GrgQCs4kYdklB2Gih2nYYAmbjBm9C2BuMfs4NULU85OIyRrO0eTXgeEDTttGyA1RtF6lYDEMDachdD5LrI/RckQqsx1GzAtRbFmYmR3HPbTez+uPjn3kIt91yA37vP/8q2wmEpFQlmEWwo0daeSAj4VSk4njzT/0s/ucDn8EH/q//hjf86KuEj2v0wXsdejgniEPKJAKupFOidlAKNIqUh7Rxf+ypU3jbr/02A8jXv/I+vOmVLyUSAt+zUSyW8cypMraWE7wpU/Rd6OY6NKWF3VoLXzy3gHRMx8uOHcBYOgbJp42aAkXW2H+R4AOpW790cQNfX9zBSw5P4sWHJ6Br9D2ihZE2QD0gw134fG0DX7m0gS9c2MDt00N4yeEJpGJCoaLocQ7y8kKg2mnDVySkkklkVBVsmyd10VVp86ig0bLx2/c/iI1yA8+fG8O/f8n1sNo+XMtHu9lC3apBMvowOHIP0tnbGFg0OkWYCRPp9AhUOQ7Pd+AHFhyrhc21i7i08BiCsIPrbrobx2+8C4GsotaqQTNNpJIZDs/iucTJwz3SRxtlBcl4HAlTx85mAd94+DS2divIZJPoz6SRS8QxPDaI0YOjcOUAm9tb8Ns2+hIZ5AYGoCcMBpBBYLGatVxoobBVY2Xz6Fgf+gdS7IFoeQGq1RYKmzW0ig4SqQTGDueR7DNR26mjsLiDrmUhlU1Az/QhVBJQuwpUp4DmygMoXv44ZKmB/NgcBg8cxMDIBLL5YejpFBSDlHDCU4+Cx8IurRskdiPoGjA8YJ9VvvwChJ6PkHxcfUpxJ6Wrz8ot8qIOLBeBRannHbScFpp2E227hQAj0PTXANqNrFgK0YYUupCpgkJwjRWuChKDGrREFOLXU7gGIZyqCM7qebjyXp9UqQRL6a2R5QotkVkJqQM69BT5pIot69XAtbHrQSLgqkXiWpp+rE7r8jpJ15d8FXAlOCdRwnmfivw0vTcVlBZOH6SMIijYLHgok6UA2xdcAa5UZCDgSt9Pr8sK10kVRlJhkMpKaQK/FJq1SgpXAtcEXIk1C+UhvSeGZfT9ez6FAn6Q+oxACVkK9I1RmCB9XXiFCuAKthSorpPynSwFeko8gdA4eZvCZIIA+XEDwwRcTdEG3MOLvhOg3AOunRCGLpSowuWkB+KiluAIvNAJJjik6gRcRWgWtfDy+dEV6KxwDbC7QKFZDkMU1YhgKeG9SPnMlqKkcJ02MHsThWYJ4ELA19Dp+AM8Q6FZ3yNwJaWm8Kqk8y9Cs8hS4DkK1wi4Lp63sMGhWV1hp/Ic4EqKT9ESPXqVwrVnKXA1cN1epkIYKXhFiBLZzpDakNLWGKkEFOyoQQ0VBF4XlmtDTYSYPj6A2WsTULUuGlUbje0SmlsbkDtFZGM+MkmZx1FSdIRqApISZwUrkTG61zBXpflM1wIDXuHDIf68Atz3ziHBtKh9nbycaT5Q8Y4Hi6kZgcbIu4NU41SaYXsCUgpS2FYbnZaFSqmKpeUVbG7tQNEz6MoGTp05gy9882tYr9ehaSYS8TQSiQwSiRxyQ2PoH5mEamio7K5he+U86vUd0e4Nk20FqDgpm0Ail0U6MwlJ7oNlWWhbBYRBGwnNhKmaCAIJQ2NjeNmrXoGj1xzCE1//Gj7+kQ/jwrkn4LstHEgl8cO334qfeP3rcOymG3iuhnYLYbeBhudjbTuHy4sj2K6bUBIBpo5IOHZjAv1ZE25LgUuhbwRcuz5Wzls4d8p6LnCNTKH31MKyhFxew+ETKQxNmvAiOwsGrgGwsUTAtQmr1eX7qlCORhZHdE9nRXZUKKC56ktccKAxHx7XcfBwHOkMAVfKAxA+sOwve6HJwVmBd0XhykUkKrYEBFxDbukfn6FgtjSHZvHzUFSIovO/B1ypG4BDs2j9ES37V3zyxbrE75vWucjDdXQygYPHk/ysRnOYfoSC52jOk8J1lTxcbS8q4IrQrF6hhYtTIOCqMnBN5XQ+r2IdJzAaYr1nKeAKNfh3Ba5so0Acm57xBHCd3wOuwsaDlmsSATNwXXVx8ZwArvEEPcuIwkjPpoA6X6gQ+dzQrP914LofmvXP7Zz2/31/BPZH4N/SCOwD139LZ2P/veyPwP4I/KMRoLbbD3zgA/jsZz8nlFgO+e91sVsp4NmlczgwOIZDU/PPAWv92Txed9/r8cMv+mH+Ou95SOE61EXYd0XhSmoLx3aBtgyjbgB1+m6h/mIF17cB1zAJfGv1Ebzz/3gntna38am//yRuueVmof4hi4BtBWFZBHmQlHNpYxlf+Mbnsb6ziV/88V9GLpPljTsdBwUctN0O6uUSGk4FbtbGwtYC3vve9+PcuXO49dhh/MTL70DaMLGytotnFi+hXCsgY0joj9PGz4UXuEKFABVOKCwCtuoe1kt17FZpM9TlcA1DkTDRb+LgiAlDkVFthCi1BMwgCUTd9tGgkBxVgeW4aFkOjo/1I2vqqLQdVNsWthsWbwx4w3OVfICFo9HDOale9iz2SM0T+R2m4gkM5bPQZA+yT8DJZthct2UcHD+AV9x1O265/lrMTE1idbuId3/gL9Bo2/gvv/izuO/uFyKUFXRsF8trmwxRJ8bHGN4Jj0ZxztY3t/HTv/Tr+Noj38L/+KP34pX3voQDja4AV3qjQo1E6gzy/l3fXMfS6roIiOq0oGsqKyRH+/vx0Dcexfv+/ENIJpL4oXvuwI+/8l7edHXadSxeLuHC0yFqZdqcV6CYZfhBC+c3l3C5sIHj40O4+9g4TARQfLpgabNFgWUUJkEC5wAPPbuNr17awcuPzuDu+XHe4FOLIGchRf6fxGBEa54oJnx1gYDrOu45NIYXzo8hbgjgquukEkuyiqjcalDXN9LJNDIU1EU8jDrLaT9JrY9+gM88fhZ/9fBJDOeSeNeP3cNgk1KQrbaFRqcKm3xCjVFAnYfj5dENk8hkR9E3NAHZ0NFu1RgSENCyrSa2NhfZdzCTGcE1N9yG/OQoGlYF7VaDQXA8kWa7Cm67Z2sFYRBKUM00DGRJKaooOPvMIp58/BwH6AwP9PPxkQ/w8PQBzBwbh+O3UdguIrACVrBm+9NQDFL2OGyJ4XWAzbUydraKiCcNDtIaGMywwL1Bx1axUNlsoN10kczHMTrdj5ipolmoob5TY1iqc8BMDJqsQ4eN5tbXsXX+Q3Aa55AfyGN85hhGZ65HdngKZjoBVSdfSPI/Jn0rhb+JYCC2E+AWbIL8UVATwVdPWFiEPvlTCj9Xl9usKdTKQZfCs6wO2rbFsNWyq6xcDuTbIGuvQ1fKM3CV0WFYSspSOr9aRkV8QIUW5xWPN+E8RwLsAVdaN9lSgNRgrGb8x8BVWAqQ17AAGASSpVBGq+ihseMycJVJRUrXE+/1hfWAwhCU3VuFwpVa9vmNEXCVkZ/SBXAlSwGCq6S8C4DGroPSss2FFlK49gLiGOGOYLAAACAASURBVLhGisquJCwF+qc0mARc6RdHwJWgHgPXdRrPnhBewC3xWqJwJnyle8EwArgGkDA0G2MPV1KAih7ekL0yCbgWLnVQWSOFK6lve2nq7OjIy4pPbcA+KVx1Bq56TOGXED6vApIwcKVwq06X1ams8H7OAiqAiVAMExmia4GAqyqA6yETGgNXCm9SOPyK5sfuJQs7y2RJEUCJQG5PASYsqkWb879p4DqX5tCsGNk5Rx6ushFyaBYpXAm4MjwkD9eeujgkJaBQIlMRToYOckJ3XOoc8GAmQ8weS2N6ToHkNtEqFdG1awi9KrTQRYy6AQiyQkNI0kNFgawReCJwJrOfLod3RcGQAmgR2BKfwi+TI92E5Qa9C74fiptiD8aLDoqezJvWgOiTw+g4Xo7BrCi++KzQJWN317ZhdzoMpUmdX9zdxZOnz+DTX/sWnlxcgU1rFIPXLPqHxtA3MIlEtp+LhpXiMsqlVVbI0/EhpK4JhYPIzFQC6ewwYrEBVml3OhU0qzvw2g3+3UGoIjU8httfei9e8apXwAgCfOqvP4wHPvFXKBZXMduXxRvvuRtveOUPY/bIUUga2YNYkJUWXLI1qCRwYWEQi9sJdDUJM9fIOHFzEv1ZA1ZbghvKnG4vE3C90MbZkxY88iLtWQpE1VNaO9nnWQZyeR3zBFwnDF43yI6EIDgVNTaXOrjwVBMdUrjy3IxUjbz2iru+KGzQeYiAK/nmK2DgOnOY7A4oNIvmo/Awph8k4Lp0vs2WAhyCxXxdgFoC/ARtycN1jIDrdWkkMgrfV2ntUSMrk7VLbVx+ph35wMp7wJWfVPZUrt8GXIn6oqdwTbLClY6TYSlDzSvAlSwFCOJyeOm3A1dSuA6RMjjFwNVnaCsUrgEpXBfbwsPVFT7RvfA3UpA/V+EaFXq71CXShR/ImDuWxOxRUrhSoYAUriEDV7JfIeD67NkmbLYUEApXelZkN24unAmF68hEDEdv7EO6T2M//f9Vhes+cN3fLO6PwP4IfD+NwD5w/X46W/vvdX8EfgBHgB7KfvM3fxMf+9jH+MGZNvy0yS7VSrAcGwO5POJmvGcBxpv5ofwwfup1b8O9t9+Hz3zt0zj97Gm8+AUvwitf+/LnAldWnkgI2xKwCwFc6RmXWlWj5Fdqp+0pXAm4LttLeMvP/W947PHH8NCXv4wX3nG72MzTs+O2DJQEAAG1bYYhms0mms0WRnIjws+LAku8EK2Og3qzgsL6BsqNHay56/jQp/4GJ089jcNzh/D21/4oBhIettc38MzFZVza2IDjdzCUNjCcVKBKFhTJQiahIRtPQNfjCNUcQi3L6dvlxi7OXl7GqcUKNmsBjoxmcHw8ySE9hZqHZqDCoDZ2r4udahtFy4aia3CDLtodAq4ZZHQCnR46QYDtus3wRSeQSg/apgaTwkQCGT41VyohdLkLhUPOZEiqxm3TG1UPumIiTcnKuo+YQbsO4Zk6nsvjdffehRff82L0D45zeNNOpYb3/9VH8aFPfBa/+La34Jd++q2cCv3kmfP40w/dj1K5ghe94DbcefutmJ2e4HATUgT99cc+gQ/+zUcxOjKM33/3b+HG605cga1R2i4p6mq1GtsOfPWRR7C1s4tarcHwlWwMCPppqoJ0Ismbg1PnnuVrLpdO4pV33oE3vuJe3lRV6nVceNrCxbNttDp1SKqNmlvCU6uPwNR03HroCA4O52AqtCGxgbCNMPRAyFGlNvhuiK8u7OLhhQJecWwKdx8aFdYBsvB4JJXKFYVrpBKRJHz14ia+eGENd82P44XzE0jEqEVfhWkkEI/HOXm7WK+CIogyyRSyZhwmSxQpeIgAuID9W6U6fuVDn2JF7U/9v+y9CZxlZ1nu+6y99lp7Hmqeq7urutNDesjQ6QwkkEAIIIEQBFRA5YDIOQiIXlAULl5+ynBROKJyUBQB8XBACIgyBDwJEDJ1hh7Sc1dXV9c8V+15r3nd3/N+a3c3IV71XK8HsYpfp5vuqr3X+ta3vr2+//u8z/OC63D71aOifrObvlgzNOwKys0qak4Gur4DmfQ+5AqjyHb0IExoqFbWYNUtJONMvM7CbjpYnl9BuVJBrqcNI3tGkc6bWFtZEF/STDaPdCYnrbqi/ovCbqj6otItmeTmNw/bcfDEw0/h/OlJFHJ5Uag3qeYx6eU3gk3bulEqV7A4u4hY6KGjsw3ZtjZ5vcBVirrKegMLM+sol+sodOQwtLkb6RxV1y7qdfobN7C+WEWj6qLQ1YbeLV10MUBpbhXVxaqMZzqfRyaXFR/G0txxzJz5KqrL30chU8XIyFZs3vEsdAzuQrJQgJ6k+okIJgY9pPqSQ0y/SdVuToVeKzyLataQ7Y6+Aq4e/7/vwJH2b64hlgBX23bQaFhoWA04zTKabhVN9MPX7oau3wAtxlblhigyCfMvAtfuOAyKuqMgJtmQB4C15qG5qhSuBJmEe8pgUvkIEsryiwpXAa4ZSkdVq6u064YaassOqgtK4SoqTcIFrnMCjwieCKv4J09emmqwgH3/cQ3pDg1dmwhcDfEZlPdiB4EXShDX8gRjzJker8CiMA5yLglYChFoOnJdOjq3sF1ZFmdVaDGoLAtQmXIvhmYpf1qlbFO6UBWYxS/eV1KjocKVno78rNiaEoWqeLjymhGuxOMCPRfP1rE+ZUuSuQDXlpmyeMgqSwFaLHQOmejeaiKRjgvoFCTLIod4uNJSwJIwmeQPAVdFXhR7FSmZmicXgatSuPZuTcJIKtiXSBC4EnAQuNpYukDfWgJXFZql2LfyNxVLhyD8R4CrshR46mDlX6ZwFdXsv6LCdVsew7vp4fp04Opj/LCFhQllt6GzWEqwI9Jx+sUy0MdAqBnwEYcbamhYIRzfQyHvYetogIG+JnR7DW6tKng0blJtSLiaBvSkUsuGhFYtn83LAtYiZR7XYuXZGt0rUaCb0pC3gKuy0FDzK3K/5DWIIL94Y0b/ws8UqvxE7cquCk4y3nu8p+j7ykJXZE0QBJx3FoLAgdXwcfr0BL7wrW/ibx86iLU6gVsC+XwXioVe5Nt6YKZysL0a6rV5NOqr8Gz6SJuIaSLNFi/mXDGPweGt6OnZLD6gUxNnsTgzDrtZR8gHk3QbhnfuxV2veAX2792Dx77zbfz1X3wEq1OncNueHXj9y1+GG6/Zj3xbt9jTeHChGTZgeKg1dJw5n8NTY3lYgYFtVxrYeyCHtqKBZiOEE+pSONB9AteaAFe2xhuRAlSZLqhilfJ5psI1HgFXKnDVWsD7SoDrRB0nn+A6TuDKU1TAlUOrli7lexwhcLgOFa6XgOvWHWnxByeQ5Jw2EnzhAOdPVHD+dEMB10g5q4Cr8jHhsxs9XAdGkth5NS0FIuAqlgKqHX96rIazx2vKGoTBkRImqta9y4OzWgF8EprFRQaa8nDdk0MyrctYyDoWY/Em8nA9V5duFOmoEBW2mn2qq0L5Cnf0mNi5L4dsmwElnKXvNn2bA0wRuB6vIrA0mAkWHPicymOTQIHLLAUuAVfHDeD4tBTIYOuu3GXANZB13LcIXG2cPlGVuZrJKgslAa4aLQsIXFXHB4HrrmvbUWhncNv/GnBVliLKEmrDUuA/4KZw45Q3RuDf4QhsANd/hxdt45A3RuA/0ghQ6XH+/DksLi4L1AyXQ9SWq/jgpz6Es5Nn8H+9+X3YPXqlANJo64qEaWKwZwjJRBKf+sqn8P5P/h5+5s5X4mN/8FEk+jIXPVxFq8Jn2noM4aIGlJX6hK2qkkcje/cIuBKUZDScrZ7GG97+Bhw7fgz33nsvbnrWjZFkFdAW4wgW1cYLJh9ilRqUiiwmvjJ4hUFJ1YqF1dUyymurKC0s4cTkUXzmu5/Dmclz2LlrN97xjt/CcL6I2ZOHcOjgQzh66gTKVh2FfBIDbQxDctGsr8APqmgrmuLhauoJpJPd6OjYjM6OAuKxVUxMncLjx6cxNh8gl86jPZdArdnAfMlGE3FkUhloXgwzy1UsVmvQTeVpRoXrVcMFdKSo3HARN+JoeAEWSjaqdVdgA+FCykhIUBRb9KHTuoD+dVTRKdWQrnlIxqguNOEGcZgJD8k0H96p5PGwvasLr3/ZHbjt9juQzPeCSNJFiC/dex/e/fufwPNuvhG/+5tvx8BAHx554gg++LFP4MGDT6KtWMRAXy8K+ZyAhnq9gfELk9LG/a63vxWvfsXdKBTyl/l4qVbD2dk5fPiPPo77HngIK2ur2Ll9GzYPDoptgcyeMBB/3Om5BfFyPXluHLU606w1dBTb8Jo778Cdt94A13MwP+vh0ME1TE6so+42MF46jLnKODZ1jOK60f1IGWxJ5KbNRSxWh6aVoaMGg23LfoiHzi3gofEF3LlnGLdv65P2anEBFT+6CExSmSL+gUoF9/0zs/j2ySlcv6UXd+wZRSGdFGiaSKeRNJOwXQ/LpTVYgSvAtSNTQMqkkotd4wroUInYtEO8/8v34szcAp63bwt+5a5nSXBI4MYFEjWbq1gpT6NqaUil9iOVvh6Id8NI5xAauqiBuelNkFLRVy/gtc6iXG9goTqFRC7A1m1bkU8Xsb5eFZiYzeWRYOALVbwCMjjcCkDEDQOZQg65fAZri6s4/PBRrC/XkMm1wUhlYDcbou676sZd6BgoYHVhEWuLCzATSbR194hFQAw+XMeCa3mollwszZdRbdTQ1pFG/1C7+NVZtiPqpGbZQnm+AcvRkOstotiThda0UJlbh1N3kM5nUGxvg66ZKC/PY2nuMJqVQ0jFL6Cn6GJwYBA9Q7uQ6x1GPJeCxg011wo/Di2gqtpFwNAswtBI6cqxF+WyhGcpVRvvLSrc2C7LjWPgUalLD1cHzaYLu9GE06yg6ZRRCww0g6sRj70IpjEoKr8wsBS8pZdeLo60ANdIKUkAHFdenva6Aq5U4csyybkg3dEEslR2RR6hBSArwJW7cPV9okQlcF1yUFsgpVQBMwSuke2iACWZp3zRGNuZCUVUSywhewu4xtNK4covAgC2zzM0a3nCUopcARwx4aWCXyJLAVG4RsA1lVX2FPLekaVAedpFaca7GIqjFvUI2opBqvLcpLVGVHsRv1d6cPZsTaNjMAkzwTWCrepU8Opw3BDLYilA8EUv2+g+bDEcjb6QbFUI0TVsihes0VK4RjYgvh1gdd7B7Dlex0jhyqEVvnFJdSvwTi1AYl1DJRpVq31bU+gdTQgMEuCa1GEm2RrsYWmMYUkMXvMFwkpAmtzjCnZLK3EAdG8xsfXanKgLL1kKAIHj46nHCFzpfQulNBS/0kt2B5eEuILCFAzj9TdblgKm+CvbFrWm2sXQrPGTjchSgPMnUlVHqmAVmkVl4zNZCjA0ix6uEXA970kRidYAbKuWgCrOHxZBkQbClEBzL7TgBHUYeh2dbU0M9Nhoy1sw2Q7Dz6NYAjEjAV38WZMgoebzgmqOYDAc1XqcG9LsrwqG8ueWn4sqArTmO1G+umAtsB/BKvl7FaAn16HVlh09mLAAS9gqjd/0cXYdof46bRoIXHkvu8pLnD7PnmZL10nSSMs1HR8/g7/8my/hf3znB1gsNaHHTaQSBRQK3aJy5ed3GFpo1ldRXluGbXuIaaYoWhlymczGMbrjSuzeewtSyS5MT03g/PhTKK0tyfrvIYG29n7c/NznY+81e3H20CN44CufRbu9jp+/83bc+VMvQHdvPxAYUlZh10RoBjATvvgFT8yYeOx4EeVmClfsMrHv+hzyRR3NJoFrHMlUTClcTxK4Wgq4EnhTScpiDaEhASivcRSatX1vVkKzWFhp2ZFwDsxM1HDqyQqatdbPKyXrxV8CXiNFO1dkR1NKdT1E7yA9XCPgGkQKV1NZCkycrGL8VEPWL4OqV64lAlxVcYr3EI97YHMSO66hwtVQfr4e/UwV/Jw8W8UYbQkkNEtX62WodNGtdUmAfMsiSYLVqLfXMLAlg627c0gQuIo9ibqHuCZMjtm4MFaD3WRxOOqIaRUBWhYnYYiuPqVwzRYVUKZqm2BbgOu5CLjagGnG1RoqHq6t0LGWh+tlCleHoVmaeLiO7FAKV+XhyoIyLU4gwPXMiZoCrlS4xqP1V64rPWovKVx3XduBwj+hcOV61goha+13WmF5aqXc8HD9j7QP3DjXjRH49z4CG8D13/sV3Dj+jRH4CR8BgghJwaaxGvdPM8DqzCpe/Zs/J8D16x//JnaPELherh5Qg8Kf/daD38Sb3vfL2Ld7Dz7+0T/Gln3b/l+Aa7SNUtaIKmxAgCk3mgG4x/vqwa/gPR96j7SYff7zn8dV1+yTjbrmxhAu6fDnuccLoCUCCTSSbZu0KZJNeVivVVBea6JSrqNeruKRJ7+Hz3z7Uzi/NIF9+/bhQ7//B9ix52osjC/i2H3fxeMPfAcXZs8gmTUw2NuOjqQGZ30Ji0vTsMKqPLhmswnEQwPZRBd6u0bR1dWGtFlCeX0cp8/P4cKcC9dPwjAMCWxaqDRR9QHT4EbGwMJaU4KaCBXY3ly1HFw32obhdvrj2bBcengBR6YbWCx70kKn0qdFy6b2nRHkUA236pzTJvCcbUmUKgbqnomYyWRxB+VmA9Wqj75sFq++4yb87E+/DO29I/C0BAJdw8GnTuJ9f/jn0gb+3l97M37q9ltRrtVx5vwFPPLkETzy+CGcPDOG6dk5NJoWOjvasGfXTvz0S1+MF9/xfPR2dUZ+aZG4jZsR38d7fu9D+NwX78FAXzfe+sbXY9eOrchlckinUwL+uDlnWnylVEG9XsP88jKOnTqD//ngo5iansO73/yL2DW6SZQazaaGc2fqePKRBZyZG8fJlQeRNNO4ZvNtGOjYIq3jbCPlps0wPMT0CmLhCnRUEQtsPH5hBgcvzOEle7fg9u1DMr+4KZMwEoGsymOTfqTSzqjF8PD5eXzj2AR29XXi7mu2oz1LgBmHwXCwmI6DpycEyAcxDflcBp1UliYIGDQFXAkfRAmj44sPHsYXH34cW3qK+PAv/ZQopmIhAXyAZmMJa6Up1J0UMtmbETN2o2rrMp9DLY6G48JIJaHFHCzOnpZz3bL5OpjpXpw4dxDnJx/Fls2juPH6F8FM5LG0virqtEw2h0wmLUoz8eojcOVGNKYjnkiId2suZWL+/AwOPnIcTTuGju5u2aSvLa2i0FPEgVv3oVgwMT81i7W1CpK5HLp7OpBJJ+A49LT0xVOuvFbD7Nw8LLuJvv5O9PR1yPE3LQ9e04FTtVBaa6Du+si2Z1DMJ+HXHVSXy/AdWywasplOUbzabhmOtQDYE0gE42hLr6G7p4j24VGkunoQYyoz7wWX8nW24zsIYcmGWfx4hbBFahzxslMBWi0PV6pguTZ4rgPfJeDzYFkO7BrT7auwnTpqroeaVwBwA5LmLYjpOYShLZBWgGveRLpLl0CTlotoC7haay6sNbYsR+vbReDK9Y0LE1epAPECFa4Mt4pHt3Ok2gpiqC25qC0SEFNZpYAt+ZIoUQUxRRBKI3ClqolBMvRDVcC1c9iAAFeq1LRoM83izkWFqwbtcuDKefF04CqWAmyVjuAX/8jQLCpcZ+ixrFLI2eMdcWUFzQSAUSlLVS6tCpT/Knlwz2hGAVdTsImyR4kb8lrLY5cD18jGIAqh4b0pwNUL0UngOpJQlgLiH6nUXZ5D4Gpj7lwTNj1cqXCVJPMWGIo8J0Uxq1RmEppFUGPq6B1JoG80IR6tXBPMZGQpQEudczaWJlWolAKuCg61FK4CXP0Q3S0P1x8Crpd7uNITXLVlq4Cofw5wNdA/msbI3qcB14serj8KXNWngvpspP0HP2v6t+YxvIfqfCC0+HmpiSdss+ph/IiFhXEfLkGk4SlPSAGHnMZUpyah+WyXcKDHVpAwF9GeKaOjDcjm2L3BwgBbm+NKBSjrKK0DOFgiCVbjLTCtpVLn+RMd81drckfFlAi8KfeAlnl464+RhFp8XkU6fsmnV8LRIqMM+TGGBnJdIFhlASNAjLYJoSvqTwJX11ZWIz48hLou50C7GyruJ8fH8Pl7/hZ/9Y37MblWQUyLI5nMI5svSAhhodCGYiGHcmUJk5PjqFTYXcHjoUpYQ9fAEPZe+zxsHt0vn50TEyexuDgj91TaSCOj51Ds7AbSMUyOHQKmTuOle7bj1Xe9ACN7dkBLpUX9Hbg8jxiQ0KA+fjxMLhl4+Kl2rFdyuGKXgb03ZJFr09FoBPADHicLPB4unK7h2JPKUoDAVYF+BSu5PrSUrAzNoqVA73BSih68nziJqOS8BFw5dyMPVwnDVMpulVHG66usRTxXg0vLkViI3iFDQrPyBJIBQ+w0UcnyhydOVTF+so7A16VgyrmhilSqcMN1gcC1f0tSVKSZIkOz2HVFBbV63iNwPSvAVf2drMPyXa1qjZTnLhF8KlxV7z8Gt2QweiWBK9dQhRb5rKWAa1OAq9NUim/pPog8hcWNhGtaEKB70MSOPerYxEZYgGssAq4M9KoiuAy4SmhWVBRQxxVZGcg65cO2Awmsu2JvDiM70uJbzp8hX1ahWSHmphycOU7gGiCbfTpwVfYr9JTuG07/L1sKbADXn/DN3sbpbYzAT/AIbADXn+CLu3FqGyPwkzACTweu4QywNLWMF7/5RVgpr+Dbf/ptXDF0hUAmgX0/HAWLg08dxK9+6G0IdA/vf9/v4vkveeE/Cly1UuTDxpbZqK/1InB1Q3gJD+/649/Ep7/0GTz/+Xfggx/8AEZGN0lKNwhcF3X4c6JTQoybkLhq8yS9dRxXgoQqjQo0LyWt0Z++58/wjR98FQulRdx26/Pw27/zHuzffy1qdoALxy7g1PcfwPTpQ3CCdbR35tDfkUdYXcfhI0fx4OnTSCYd9HYZKGbjMEIDhXQvBvq3oruzDel4Gc36NKbnF3Fhvi6AMEFvQj/AYsXGuuXBCQ00bAOrFRd1+oLFNNRdF1XHxf6tHSikgPnVOparLq7sS+DEvI2lqodiSkcxHSJOFZ1mgEIJLeaqFmmNrXAxTKx4oEXYK/cn0WhoqPspuPEUmkGA9RoVvk0kEOLOm3bhTa++G9t2XAXfyDInHIvrZXzs01/Ep//ma3jrG34ev/GWXxK1MoUvTJxfWS2hXK2h3mwKtKM1QpGq1/4+sQO42Pl72Q0wNn4er/7lt2B6Zhb/7cMfxPNvuxmpFI0bCYYiKCb+b54oj6jC8j0b6+UypmcXMD03hx1bBuHatmy4CFZWVxz84MEL+OoD38K6tYj+tq24bvT5SBk5aTd2rDoq9iKW6pOo2Etw/RpMPUTWNLDWqGOuXMEL9+3E7bu3R/v/AJpLqEWdLyEABYJUR6sN+5mFVXzhiTPoymXwupv2oDufkfbnmJnE0ck5fOHhoxhuz+JF125HezGP9kweaaqQGZjBlktuktjNGgR4fGwWn/rOw9g30ofX3bEf6VRaVGMxptrXl7BamkPNZlryrYC+CzWH0JghNh7KFRfxdB7xhIPZmcfh2nVcsfVmZPObcHbsSZw4+V1ksgXc8py7sXP3flGaLqwsCRzO5fNIJs1L9ylThaNNciptorurgKSm4eiR8zhx8jyMuIG2fA6NioWl5WXsuHobbrp9LzzbwYXxBTSaDRQ7suhoL0CPxWWTys1rs9nA6so6FudXpd19eLgP7Z0daDpU8DYA14JVq2N9vSHFhFwhi0wyifpaGUszs3CbLrrbBzCweRNyHbRNaKK6Mo+gOY10Yh5t+TLybUCuu4BUVweMVB4xjxYdXIb4H0ITpSpWIWhRUFvk6UpQyLlLBT9tBRii5boOLF/dR24zgF1XClfXbaLhWKjbLpxgELp+O+LGLvFI5c8yAMsoGEh3mYgnWxt7pXqkovYScFVAjdCCtiAqFEWpXIkE9DyQ7jelbT/if8qLL6DC1UVVgCs9TmMCeUX51QKukUJNI3DlGtCyr4zHkKGH6yYT8bR+EbiKwjUAqos2li9YSn0tgINKMtX2L63/EgQTQyYKzUplqeJT4jBaClARWp6ih6svSk0tHkHXyGlVMF9L4RpZCvA3qr2ocuzelkL7QAIJk3CB143gl/6CGpbH6qJwpXpPKVxVM4PyJdAkOZwEsGtTQgHXZOxiSA09XBnkpIArLQUCJEzVaquAeAQ2o2NThDsCrgzbMXT0jCTQs8UQRRnnsEHgyvewAyydc7A86YqNBm0keI+3FHRMUydw5RolHq4/onAlwAkuKlwJ4nUZt0se3C1IHeHhiwpXciEVmpXG6MXQLLb4QylcqwGUwpXH1lK4SkVOeBNbgdlKTOsWhmYN7c4ik9YQ2Cys4oeB63lfqYsNBfG1ICafAfSopm2OrvlIxNdRTE2jPVtCR85ANlNALJEE8+Q0BlPphKytec/51Qq/ap1ZZBdAZbWkZKkWbPZaK6fVaJ4Lio/uLSVojbx3ldpaqZTVdWrNudY1VrwuuvGi38V2RLy6ldIfvi2hkjECMhbrAloCsCClwYtsQMxYDEkfmJ28gL/71rfx6a9/ByfmFhQwjPNz2ER/9zBufs7tGNk2hCOHD+K7370Pq2trEewDUtk2bL3yJlx14HYk0jnMzE6iVFpBV2c7RgeGEGt6OPbUERw78wSqa5O4eaAHb3/ZXXjWjQegt+fh6LoUOULbU2DTANIZBnPFMLmawcPHOlAS4Gpi1w1JCcyz66xJ60ia9Iz2cOFcHU891ogsBehRqqw/JNDSo7+9gpzi4bonJ0FLjsd5o7x7CWQZmnX6cBVWDTDl3iRsJHCNrHMEMovJtVwrz4uJwlUThauBrTszyBVM+LxXOH5k8EAEXNnBcQm4ttY5enxzPWJo1sCWpKhI0wV6//IZIiqOomUpwOAt1Q3QCs1SUyaC8yq5sKXVlLWCJzewJRUBVxYV1H2jgCstBRq4IKFZlxSuF4ErH0HpDx4G6BnkuCn1rTi4xGgp8I8BV1ocifF0NKkV+JZir3x+nQvQ3wAAIABJREFU+RKa5YUMzcphZGcLuCqrAwnNsoC5KRtnT9QFuNJSQOwVxCZJKZfFUsD30bsBXH8StmUb57AxAhsj8C8cgQ3g+i8csI1v3xiBjRH4tx2BZwKuy5PLeNGvvAir5RXc+6ffxvbhK+ShN+pa/KEDPHTqMH7jI+/Aam0Z73vv7+Clr7z7HweuZdWSKbvHCLjKxooKVyfEwdOP4p3/9Z04ePRR/MmffByvffVrkc1zt0v1WAxYoMKVSqEQsYzaY/JBuVlrolavo+k2RXHx0KFH8NmvfRZHTx+WNPI3/Myb8Ib/8iYM7RoSoFdbLGN5bByL48fh1hekRavYXkQxmcTc5Hl8+mvfxt8fOiMP4qahIWNqaE8ZGO7swO5t27BrZBDdWRe+NY+FlQVMzq+LSiGXpJelj7n1JkpWDGUnjsWKj5WKK8pAnnLVc9HwfKSTcelkdx0PHRkNWzuTOLHgYqXhYndfHFsYQOYQoCRRyDA920aDMFIgkIHvn7YELvzyc+KwGB5jpbDmZFGyTJSq9OCtIXBruOXKfrzl516Mm295NrR0p7QeMiToq9/5Ht730U9g764deO//8Rbs271LNrVynaXl8xL4UBe+lSatxLYta0TZ9CLEo489gde/7R3o6ezAZz/+MQz29ykvS7Z3CgRTSmaSIga1eWztZMt34EuCfL1eh+3YqJbraDZqvLCo1Zu476GT+IuvfhWmnsKO7gMY7t4m9g5Uyk6unsbYylFYHkNMYkjEU7LJ9oImvJC/BxjqaMe1W4dw5cgQOgtF8fj0HUsUj/QqjHNTw9buMMBarY5PPnAUlYaNX3/BddjcWUDMMOFrBj72rR/g6OQCrhruxiuetRvFfAFt2ZzYPkjAEX1TOYLSxu8JvFsqNWVOtOdTEtITY3+hBzTrJSyvLuD8qo+lxhDi5hXoaRtFZ3sBTrOOxcUydCOP9s4CbHcBfthALtOBerWOuakzKK0vI2bmMTCyG1df/yx0dndjaWUJq+USDCOObDaDRCIhkIApcjbbNB0bRjxEWzEriuWG7eCJR49g+vwsOtu7kDQzmJmaRRDzcNMdN2DblYMor1cwO7UgP1soFNDR3iEqQD+wYdkNNBsOVpcqWF4sIZtIYnDTAIxMRkC9b1UREnA2PFQqDsJAR1akdh5WFhewvrCKtG5icFM/+rYMIpFMoVauo1Zdh6ZVkDLWkYwvIpdpoqMri3xHO8xUSnALm4o56wgAJExdgKtSGKv2TQXqCPrpHcyeTPq3EijUOS88B0EzhNdw4Dgl2DbbSC00nCYarglHuxp6/PnQtD4BNWHMhlmII9WVkI7pFi1thWY1qXClpQCBpEpgU8ovBphx0y/+KcFF4GrmDPKLKNxKg+7TxsVDZYneswRgLEipe1E21WICG4XAiL9s5OHqUwKlIV3U0Lk5IcCVLeIx6EqdRQ/XJQerE00ZMQVceUxUM0aWAlTTaZqEZnVtjiu7A44l384g6AiVh+sU71u2/kccQzCtKlSo9u4oCJELAvmWvG6I7q1JtA8lkDC49ntKnRo34Hoals/VUJomAGfbuQIXCrgq2EZllwDXYROdI7QUoI1CpKmlb7ITYnXBxuxYE44oXOnRrIRtrYR7pcRrid34espfloF/3SNUzhoSlMVzYap4PAKuy+ccZQfgB2IXIGOncZ4piwhRttGjdksSo/uzMBOXLAVonxC0gOukg5DqPKqC/wngSnjDdm/dSKB/NBUBVw22TSAaWQr8EHClCk4FHbWAK+EO11fD0NE3msXw7pwAV99Sqr1YQkO96kpo1tz5QEKNqKhWNhNsu2Y6kQM93kA6UUIxXUIxV0UuG0c6WUQ8noemmwj1QNb3QItD0+h13QKtnNgM3oqgtxpZWYdUqnrLz5J+zDwrpeCWzwnOD2kNj6CsEGLlXdzqZVcZRpGitcXW5CNLUupEpcu5HcBT1kOi1mVRxpa1mcWPmCeaTFmLBLjyu0Nbiiep0IARBlhdmMd3H3wAn/nGvXjk5FnUbFdWnny2Dbc85wX4mZ//eZhxA1/+H3+N+/7h61gvr8q7JZJ5bNl+HfYduA25tk4sLC6hVq9i27YtePb11yERBrjnb/477r33b6A31/C6W27Ef375KzCybTtcwxS/XH4u+s06AteGpntI5mIIUxlcWOvAY6c7UallsG2Xge03GMh2mnBrGnRPBy1D+fl64XwDRw82xEfWMAjllXcov6ieJTjkOiAK1z15dA8l4bgeHMdTnUIew58aOHu4BrumwTQi4BryGikFshJpqs93KTDRMsGjDUmI3oGWwtUUhSshvmGopwj6y46fugRcZa5E3SZ8XbpAuI6LgS0JbN9XRLqgrqsAV3Y0BSEmz9Vw7nhNVLUs1HBNIghtCWXVAhItBFGhxaV6F8DgSBqju3Mw00otLzZDulL3UuE6SeDaZPHzstCsSDHPZzieMS0TrrgIXNVaSeDKYLqLHq4thStBLBMOI/sLZZeh1n7RMMjzTyg+1tv35i8CV647LNALcKXCddJRlgJWgGyGwDW6D8TXm9fMl46z/y8erhsK13/bvdfGu22MwMYI/OuNwAZw/dcby41X2hiBjRH4/2EEnslSYG16Da9992twYvw4vvyRe3DgyusuerIpiKYe3vnfR596FG/7wFthpuP48Ps/iJtuf/YzAFcdoYRmqVZUgQmtDtmIX8wtzOHdH3837rnvHhy44QA+8pE/wN49+1R6MjdHtiaWAtqKAq6hbHA9lFZLqFXqcDwHB08+ir/5zhdw8vxJzC/PY7hvM9766nfgtmffgvbRLGreKhorK/BXqvAq67Abi4jrdWnDZipxImZiYuI8PvmVv8e9T57CepOAgA/GGrjnSBhxpFNJdBUy2NqTxc4+A10Z+lY2iThQzKRRazQwu1JCwzdRcjI4vdDA5FIVDduVtm8m3bPdu5A2sG+kiKsHDcTsBs4ve3j4goOVuoNNxRi62hj0wM12DCkzDsP0JbTEY2p6oGFsMUAmAfz2ixNwvRCLdQMTa0lMrehYWvOwWm9K2/VVw0W8+e5n42UvfRFSXZtg+wk4gYanzpzDhz7+lzh6agzvessb8caf/1nZtKp9WatFMwo6ae2tLiZJ//BE5Cb50NHj+IX/8jbxx/zbv/o0tm8bVT6ioiKi2lCBdf6BfnfcVCqvTR+e78K2bdSbNuoVC40qVYdV+J6FuYU67nvgFE6fXURnclCUNmzfa7hVPDX3JBpuXZSvmzp3IRvPS3BWw13BmcUjmCpNIh6LIZ0w0VHIYtemfuzZPIRcKq0Uf8oCEwY3fQSlvo/Pfv9JnJhdxkuvHsXte0dE0fv9E5P4wqNPwXI8vPG2qzHSlUMylUZHoQ2pVEbZCRDeStiMCnQScCDUSunidIbKcHw9YHW1insPn8ADZ+eQNDsQahmJILp+1/Owc/BqLC+sw9Sz6O7tg5bwAMMBAgvzF05ifXEOmXQf9EQXqm4Tbd3tuObAjUi3tWNuYR61ahWZZBq5bA6JZJoycNj0GbVt7spE/drV14lCexKz56dx6NETCL04isUOOJaNxYVFpIpZHHje1Rja1I71pVVMTixKinJfbzfau7OIGz4sqwnb8tGouVhZWENpuYRsLoO+0UHxoLTKVXi2LcDKagZoVOinGCCZMgTEVVfXUV2YB7wGOno7ROmaLhRRp0dslSnPNSS0OnKJGgqpBooFB4VuE9m2LAwzJW3J4ssqsPVSWrYKT1GUjQpXgoTQsaG5liQ5NwMXjmshtEMJR3LsEiy7DLdpw7Is1B0Xdb8Tvn47YrFnIRZQbdqAWQQyBK6pS+2r0srqhbBWfQVcqfCiV59c9suAK/fbnGsFIN1nwMwSviu4yLZRqqIZmiXAVcBC5KEqbexKtcWWd7Iqrr/8awnNEg9XDcm2GLo2GYhnCFxVmBUBAI+Hr7s6YSlTAlMVUlQwOIsDoXgQCnClh+uwiUQ2glukAQSutBSY9iKFq/Lj5I0joXMttWLLL1UUufS1ZeCV8jXuHjXROZiCQbsTOWB2nFPhCiyfa2B12hG7jxiBDNd6gSAKuLp2KLU2Klw7CUZTStkrfE0jJCFwdTA73oRT/2GFa4vFtYBrq91Y8pSYph7X0bPFRPcIFa4K45tmDPGEBs8KsXzekWOjipQKVwHYLYcXsXNQNgqicN2fE2hLqMPrlGDKuOPiqYM1rEwS5BEKEYyqLhH5knXh4lGKepYFAqrRqXAdIBiipUBSg2VR1ayAa7PK4KEGZidsAeAsGPF1W3hTLAUctUYKcN2bQYrA1fblnHmutUqIc4ebmD3rwGHQUTwQH0s9ZiERryGTXEU2RdjqI5vWYaYSiKWSiOlpQDPFL12UjTHVcUHZrKYxQIozixfIvdQmLldLDGyVCjUKXONNInrVFrjjmkn0STglPqycq9TdxuX7BKBzYvFMxaNaPYOoSch7TiXKK+DKn4+S6rgqS0EgCsyKLD7Uv0c+8FKgoSc0/b/V558euLDWl3D48OO4597v4OsPH8FspSkK3u7eQdx+58tx9yteI6FhX/nvn8b9938Tq+vryOQ7sWXHfmzduQ/5YicqlQZW10sYGu7HC++4FZsGevCVL30On//Mx9HjNfBrd74Yd93+QrT1DcBnUFbgi+WKYzXg2fRetmGmfYTJHCZKvXhirAdVO4fRnXHsvF5DrtOE39Chuyw4EtgHmJ6wcPhgXcIW4yavbWTTEMZkjtLvk5CTwHXblTl0DaYuAlcpYrsBZieaGDvaEPWsAFcJhYzUrRef/hRw5SWg4lsKJ7oCkqM7Lle4MtxKrTm0O1AerrQCalkKqIBA8cJ1NDi2I8B1x74C0kX+IO+3GOJyHiEmz1Rx7kQdvhuTQgjvLVHbRtMhmhgqoEoobCgF75aH6+jurPJwjdYajo9n+5gcsxRwtalwVepRVWhWgJlQljOrd8jEtt05CQWjgrflxc1/nxmv49yJKlwrhGkaak2TanM0H1kw5zrJ7AJZDnw4vCaBFilcM9C5BrHwIsCV9y4tBWycPV4Rv17xcI2KNy2rCPVZ6Ita+YdCsxBK8YXX8dzxKiYZCmYr73BlvxIZ5Mi9c9Ht4Ec9XHflsHN/RhXC3FYAmFp1hvqZJLnxtTECGyOwMQL/+0ZgA7j+7xv7jXfeGIGNEfhnjMAzKVzL8xW89xPvxV///V/hHa97J971+ndFIsco6SoCTPSN+tv7/xZvet8bcdN1N+ATf/gnGNo98iPANajrwCKglaMHNVFvtfwJgbnFOfz+X34Yn//m52GkTfz+Rz+Mu156JzKprFK48EGfQdurGmIV9VBYd23ML8zh2LFDeOjoI3j4qYcwuzyHpbVF8Vr7pVe8EXc/+1XIUFkYryCWKsNHCV6jBp0bY4IavwnNsJBIJpFItMHQkqiX13Hk+BP43iPfx9jsLGpBiKqjY62moVT30fS4MY0hYejImDEkDQ1t6Rh29Bdw/dYepDQbSytzMga1sIiD5xo4Or0uikc+3BIAduUNHLiyF7fu7UF/1sbc9AwePdvA9855WKy6qs1d7UTFq1Gp3BToaQWtMMC7MxvDH76qDTHdQD3IYLZs4MRUDccmKriw2oATeNjcnsYv3nENXv+zL0XvyHa4YRJuoKNmOfj4576MP/jzz+EVd74Q/+evvRmbhgZVK3PUviltry1FhuxvVdhJRER+SEVWqVTx8te9AU8eOYYX3f5c/Nbb34KdWwldqcCI2r2lJdETRSLJCZPkW+FGjudKkFG9ZqFeraDRKIl/pufEMHWhiSefnMXU9CzWqvMCLxuwcGbhNNrTvdjZdwCFdDfMmCkbeAY8nVx8DMcXDqE7R1VliLWGhaRpoCOXxr4tfdg+2Id0Mou4Hhdowc0gvTafGJ/CPzx1QtR4t105Kt5+D566gMVyDTdsH8YL925BMvSQiRui+EwVivBjcVGxxJnpzWAzbhDlWlHtqlpqY6YOQ48LDHn89BQ+892DuGpTP0b6boATjuLEzAksV6Zw856XoiM1BDOegJHUsFy+AC3uoa9rAH7TQnWthFSyA5R4j7OwsHQS+w7ciBtuvwtWyI3ZjHgx59MFZLJ5gSxeLITtcWPnIa4ZKLbn0NWTQlxzcfbkFMZPLyBuJNHZWUR5fR1TU/PoGx7Cs27fi86uBGYnl3FhYg1x08TApi60d6TFFoLJ8NzIVqpVLM0toVaqor27A/1DA6Jeq1YrolrmRtqu26iXawJl0pkMPMfF4oULWJg8CyPuYmTbFdi0Yzfi2RxK62uor67C1GLIZVJIxCuI+9Mo5NfRs6WA9t5exOMp1UZJpTQ9W5U+O4Jxkado4Et7te840BwbvufBCVyxFiDop5ejbTXgOHW4lg2nSRV5Aw3Xgx1uQqjdgUDbK6AtUbCQ6zJUyznfLeZJSB8cwFmGQFfCVykkqVwgpbiiClVxHcSLQLbXQCJDQ0OVds89PdXV9RUHlQWPlFKpSEUlG/lTR7ckVbGtW5PWA1wbyLLStBQYTsDIKA9XLhiSxeVROetgjSpL3ruRF2NrnKSzgK+jhch2GegaSiKRjaAg27epzvJClGYdlGbofxvZCVyuvr1om6jWq0twIoSvBdK23zGQEp9U3g9irWDocDxg8ayF9WlLwQUzUgdHCle+GpPDKY/rGk6ik16rKZV4LqngGkEElYg2Zs9b8BoEHLpKWZfAl0tt9soDW8EFKnYJDBRwTQp0jRNEhxoMMwaTsMMOsXjBxsqMhcClapEWBJqi46LuUyCacLiPLcrXMVlcKQN5bKbJ0CwPxw7WsDxlIWQiO21hLvrLKp/diypcNV0EllG1HWPr+pYUtu5LIJZkCJ8v8yRp6nAqAcZP1DBzvilJ72J1ID6YKjCK4xXYhPZx9I2msZnAtaDDcQjKYzBTMTQqwNknGpg+swK4DaTTNtIpD6lUHelkA5kE1a0hUokU4vE0NDMJGCZCypAl7CqC7VT8ymdC9PfisRopzFtzQW4E/r1SMLcciTje/CVqarEDoWT48l8KwIWhjlgYqa4ZZMf/XSzYqsIg1bUxtuIrg1w1FhehIH9WwW1R8UZeoRIQpiLcoIf0eFUAlgULh0pYz4HpNBCszWLi9FO497s/wNceOYajixXY0NHVP4g77nol7n7ZK7E+P4t7PvdpPPLoYzCybRi8Yg/auwbQWeyErhtYWluHmUnhlmffhGv27MT99/0dPv9nH8XVaR2/8dM/i2uvvRlGsSDdBb7XEIsT3h9eGIfvNhELS0ACmKn34sjECEp2OzZv17H7OqDYGYPXZCEvhgT9Pr0As5MODj9aQbNhwzR5H1NNrFT2hK0OHx40oNhhYHRnFp39aVG9igqU95XrYX6ygXMnaAsT+Q/Lj7fgnILSav6q8W6FcXGK9A4mMbo9i3ybarnnL0JRXpupsTrOn2pICJY0YIhXNeevKiSzyCzAdXMKOwW4cmFQz0GEhFroY+J0FedP1eA7DMxSCldVAIpKGJEHcAu28rx9nnMshoGRDEauzCJJD1cJGFQerlTWTp5tRkCSnsa0YrgcuCrPaM4SKniv2JOJLAVU1wDhKP99erwmHrWOFch6xNBNgmoWKNTRKYWrvK+0QjwNuO5Iq6IPrUViKgCThaWF6SbGTlTQrIdIpw0VhMZuheiGosKVhd5nBq60nQhx7kRZbBMcW53bjwBXZbMbHd3TQrN2ZbFzP5/HN4DrP2NbtfEtGyOwMQL/xiOwAVz/jQd84+02RmBjBP5lI/CjwFWlbt938D7c9baXYPum7fiv7/wobr/p+QoAcIMkYsUAR04dxnv++N04eOwxvP5Vr8P//f73Q+9K/hBwFV+5egwagWtFHZv4wbKd3nPx0KEH8adf+G+4/7H7xVfvt979HrzmF34GbR1F6Hwk5S6VGyZHg7YWICj5WF5ax/v+9H14+NBDWCutSqo7fSzTqRRe+5LX4jUvfi362/pEPbe+eg6ev4SE6SDOcKVYiLimEr4JjXzNQjxhwDTziGspCdVZWZzAE098H0dPHkbFt+FqBBkJJPUM4qkiSk4ME4trmFpaR81SgJQq1O39BbxwVyc6zBo03UIjSOHRMQ8/GFtF1VKwK2kAAx0JPO+6YTz3wBCKRg3jZ8/iwROr+J+nAsyWA+zrj2HHIBunPayWANvWkUunkEmaAozKThOPnfOQS8bxyV8YRLbQjkSmW9Sr5xfLeOTkLB45vYyJ5TqSeoifunYrfvUX7sY1114DyrXcII4glsA3H3gUv/OxT8om/z1vfzNe+ZIXRjsgJRVR3nlRC9xFS4FIUdSKlJa9g0q2/vo//APe+Tu/i+XVNfR2d+HZN96A667eK4FbvT1dyGfSohLmxo1P9gJbfUJXthX7osipW0006zXUKmVYzbrs1hq1GI4fW8LDB49hbmkBZsZEQ7Nxdv44+vNbsK/3JsSNOILQhms7cDwP58unMVs5j+s27cD2ngGML83i+NwEKnYDz9raheu29iGdYotsGob0XNKqIS4KyG8dOooT07OIc6OqaaJOHuwo4KU3XY18xkQxnUZ3Oo0kAYapUwIkiewEHrQp0IW68W+cqKoQl3AjXddRq9n4+iPHcG5uGndduwOx+AF4sasxtbaEwxP3o799M27cdZfcX01nCRMzT4jH4r5dt6A9N4TFuTlUyyXEjbRYC5w79wRy7V247c6fRd8VI1iYn0VpoQQTSWQyBEE8PuF4cB3Oe11sMtraTfT0FGA3fRx6/CwWF9bR090ubdkLs0tYXali684tuOHWXchmYjh7dh7TM6soFPPoH+hEJpUQhZBjOWg0GiiXqlhZWIFdd9DV3YXu/h7YHm0hanIugevBajTFuzWm0Rw0hpX5JcxfOI2YV8OmTdswvH0fsp1FeG4JTrUEjceaLEDTfXj1KcS9CXT3Bxja3o9ssSDziBCVsEZFKal2e2lzFyU12yw5z1yENgOwGG7nSpgW267F09Vy4ImijL8cAbC2U4VN6BrsgBt7BYLECFKFJnIdvsA0Cahn9Hmcth8a3GUNzirfJ4CwoRZwbQmbCEapViqEyPUohat4KhIiUPwXBqitWKjMU2FHgBBDIBt0/hgVhKpdVlFDpWDl2NNbkkOZbtPQNZRCPMMQF7Z6R2zQC1CnwvUCgasOjR6PUYutUthS4RqIHUauw0DncEqAqwKy0WbfDbE+bwt0FZUk5bUS7qZgcCzyE2jBQwW06ClIOOGjdzSJjv4M4qbOWDOBgwx1o7JSAVdbKeNMeioTaEafEewGIADyQgHBnVuToMCS8IY2DQq4UuHaxNxEEy6Bq0HwRuaowq1kxKLf1fHRZiJU4T5xHX1bEujbrIArrwcVd2x9ZlL64qSN5VkCV2VVwHC+VrgeQSCBPRXxfVvSGL0uD4MqUl/ZLJgGBZM+jh+sYHnKkQAkUfhdFuilwPQlhSvLUgJcyYUEuCaxdV8SekqtPwTJqYQJh+rUYyXMjDcQMCgxbkCL84ccxKji9KjQjSM0YujblsC2PXlkCyZsh16SVMP6qJcsTJ5cRml2Hul4BfmsjVzaQyrhyzpKha0eTyCmm9BoBcAwLN1g37QKERLF6CXA3lIBSnBWVEhVAIxndSkcK3KrkWsSZWQpJTq9yVmEI+1h+JR0B9CTUkFsqozl/YSYKm2qmn8EWgRHhhyf4myqFVt5w0pilOLt5M18Cfk3tToLAovpEpZlRl4WdPdmkSawLeiNKhL1FYSlBcxPT+HgU2fwjcdP4/tnp7HouugcGMRzX3QX9u87gHNHjuOhhx6GZ6ZQ6N8k/Q5dxTb0dHVhvd5Ew3Nx5e6dOLB3Lw49/gDu+exHcFtPAb/+ql/E6K79EpblowbXWRcFvh9LI9SzcBsN+I0ZxBMNrIV9ODa5FYvVbvRvMbBnv4aOTh1sXqDinc8hLIrMXLBx+GAJVsMWdSOhr/K9VQUoKio5JoU2A1t25NHRn1KBUI4qWtECaH6qgXOnmrDqoRQL1EV/WnJqNLAKuAZyrbg+9A6mBeTm21iIDMVSIB4XairAdeJMU4oeLGI8HbhSfW7TUmBzCjv2FSWYSgFXQkIdWhDg/OmKAq5UuOqXA1d1T13y822F+wVyfrx/+6kc30WFq1pD+cU1g1YLBK70cHXFw/UScJVJTesJh+cSoGeAlgIZZAs8PxZ5VFcCgfXM04CrXJPIvzW6Yy4CV6lBhIHYUYnCdW8Oo9vTquhD6xRC0Zh6XQJXAtNmjcA1IbYzUvuOnL7YJXAJuHZI2CuvNa8bbYbo/Tp+oowLYwxTi2Du0xWuG8D1X7Z52vjujRHYGIEfmxHYAK4/Npdi40A2RmBjBJ5pBJ5J4RpUQyytLeEdH30HvnTvF7GpfxOec+2tuHrX1RjqGcJqeRXHxo7h/oP349zUGPbvug4f/o0P4brnXoOwXX9m4LqggCs3Suv1klgRfOnbX8SDhx/E3NIs+tr78K43/ybu/oWfRvtAMQIDVD7waV8TEOEve6hNrGJ1tYx3fuy38Y0ffB2242D/3mtx1x134cU3vhhtiRwQ1mHZc3CcFcCrQdM8aefmfpFqBj6o8uHZtmz4aCImm5I0tJBmYC68ZgVTF07i6LGHMLUwh7JDNVkcHbkC+vs2o9g5KOC0UVvAiclpPDm+hrOLNm7cPoSXXtWHbKyKuN5E1Qnx4Jk6HjpdwVqNsIHK2BB9HVm8+JYdeOHNW5Ezyzhz8jAePDyLbx4LcGEVePHuOG7awc2/i9kVhmDpSCdyaM+kEGo+1l0LX3iwingsjj9//Sjaexk8NAxTTwvgOjs7iwePzeAHRxdwYamEnUOdeNtrfgove8HzkM4W4YZxhDETF+aX8aE/+yt8/u/uxete9TL81lv/M/r7etRTfKsLMUrplU3yZa2bLaDRwkDcOBNefe+hh/H7f/IJPH7kqAQy0YIhmUzCYPhU1Pap5qEyfkwmTLz3194U4dCYAAAgAElEQVSMZ11zFVzHQtNuip9mrVZDTawFGvJ9UxdKeOB75zFxoQo9mUE9XMeZhScR1+IYaduB/rYBaRst1dYwW57BcnMBuUQRN2x+FkY7N8H1LMyXFjFbmsC2XmC0n75yVBwTuCYRCw0BWIEeoGITaM/i0bEZNF0XVwz04flX7UYybsDWY9i0YwdGhjYhXFtBc3UOCd2BltDhk7QFobSIawxl0WxRX4HJ3eK5FqJUqeNrDz8Fy6riRVfvhuvvhxPswXy1giMT9yGXzuEF+18nYVVNew3lxiSSqRi2bNqNlFHAubMnMDU1hvaObvT2b8F6qYbVhSo2bdmBvbfsQ5j0MD8zh3q5KTDCTNGjkhtTBpglpJ3Q9WwkUyb6B7vQ3p7DzNQSjh0+C9vx0dvdDlPXMHZmAvWajatvuhr7bx6F7zk4e2oKK0sl5ArtGNzcg3whBZdt+OU66k1HErtX51ZhNRx09XShs7cDXkB/Xm6wqfb14TkEdwEztbDO0K2pM9D8CjaN7EDP4HYkMiayWRXU4tgMalJqOt+uIWzMIJdYwPDOHIoDbYjHDLXBFkWjr1qJWxBLgCStLBTQIeHjOdDOgupaz2eIlitqKnoGErjalgPHbkhImWXX0HQysMObEaRegERHHrmihaThiCWrT+hIxagbg7scwF5l4SBAQLsTCVIngAdiEq6kgKtZCJHtpU+qofS4ITfUnBo+aqsWygsBNIITsRRQUIQvRo/NVl2j5WFJhavARwPIELgOp6CnDYGXBBSikPdD1JdcrLKtna3WVGlGasiWpQG/n3A322GiayiNRF5KYgq4MnDNCbA+56A07yCgD7XUJqJU+ugDRdThkVFqS8HIvb6v+egdMdE5kL0IXMOYL5CESralMeeiwlUB1yiAKyrqUeFKlW7XUAJd2xR8ZAsvg5OoDlMK1ybmJxpwm0DCZIATocgl4Hox8V6kWwq4EvZq9DjdbKJvkymKeY6PAq4qrGtx0lLA1dOQTMYFxApsFmWqUriSjvZSiXo9gSvViL6yn2FAmO3jxMEKFqdomcDQJQXXLykDL/OZVfg9UrjyfRRwHd2nLCyaAlw1pBMJWFSnHi9h+lwFcA0kjBRihFkxWsjQc5ae3gaChI6BHSa2X5lBMWvArvmwazV41goa5WXUV8uIORZyKR/phCYFIU3nXEvIWsEAPsJI+bAUOwAFLwWiUkkYpdS34NYlBWvk/y1TVqH7S0pt1X7dWv4FukqnyWWBdz7tXTymtSGk3Yxlw5XwxgBm0hRvauqkpdgQM+Q4eWx+TIcvbeCsL6lj8Kl6jbPYRZVsyPqIKBfFOx0BWIZggBsLuxSr81y4ZtB7Omg2oNfLQHUdaBKENrFermNicgkPPH4SX3niEM6sLyPb0YWRrbuRSmTRaDjItg/AzHSgUllHMZ/E8KZNsAINVcvGluFhHNi1B2dPHsLXvvBHuHUwi195xauxacc1QDIDL7Dg0d6E9idMBUUSdmUNbnUSyawHJz2IM/PDmFpuR747jd3XmOjs1mE3WYhQSk3eM7PnXRx5vASraUl4WoyLhFRPfbCThMCVi0uxLYHNO7Lo6E+KjQDvdU5xFrHmZ5oYJ3BthoqzS11VPQNE1Z+o3T4qZASBqOt5D/cNZjCyM4tskepOpSOmJQctTCbP1iLgys9fwnLlBSy2GEFMvI8JXPsFuLYhWyQKV8pvPkPw83XiVFV8YOnFLApXCQW7TGEvTSWq8CMOpwGVvcq3tm8kI8BVFK7RZ8flwFUsBS4PzRJwrx6GFHAN0TOoFK7ZvFLw8p7gcbDbg2FjVLjazUC6oAj/pVwQNYddrnCVpyweWwu47stjZHsSZoLhgKwXtIArFa4NjB0vCwC/BFwjWwKuHReBazqyFLgEXClksBshxo9XJFDNpQJeChXqOUy4+T9pKbChcN3YQW6MwMYI/PiOwAZw/fG9NhtHtjECGyMgbYyt0AJdWpHDGSCsUgES4NzsOXzgE7+Le/7hHoGFSTMhEI0/Y7vcxAM3X3MzfvN178IN+w/AHNCBZwCuYT0mlgLHHj+Kz/79Z3Hf49/F4uoiqvWKPMy+4MYX4M2v+BXccOAA0ldkEctRRcP2QrbuRkjPAeoTFaycXkLoxjBdXcBHP/9R/Oqb3oZtg9uRdA24jRKq1Uk4wRzCWBW65ogSiu3NCLnp4IOlCvVga7dNX9XAUSAijAsUioUeTHhwmmXMzpzG6fFjmJhZQq3ho1jIoX9gBO2dw0glYkhoZXjWEtZKZVTtJLq7+9GZTcJvlmHGXDR94MGzq7j/xBoWy57SigYBOopZvPy2PXjlHXvQXnBw5vQTeOCRE/jyQQtnl5RVQEeOHl4hbCo+xBuSLelqw8OH/ulVD8VsAp/4TzuR7+pHtq0faSMNzaujUl/B2PQKvndkAT84Ni8tvK+96xa87pV3ob97ED4M+FpcAjo++9Vv4vf+6C/Q1dGJ9/76m/HSF95+0T6ilQ4teqFI0aYUTtxEt1rj1G3U2kfTw3VlbR2PHz6Cb913H06cHsPhYydkzjzTV2d7G7735c+hI5+F51twHAtWw4fVdFCrVFGrVxCEFqrVOo4fXcbhJ0tYWqujas9j3ZnBul2SuUn4rIaXPogeEvEk9vQdwK6+/UglEgKEJEk58JQ/YWYCaXMBhs4NZVqCX1RGi2qRbXgaGoT8sbh4saVjwPp6DWUvRN+Ve7HjqmtgOA5qk2eA9RkkzBCxhKkUXQRhgYMgpF5KB+KJ6LUDVGsNfOfx0zgyMYfXPecW6NoB2N5WnFkcw2PnvoErt+zHs3e/HM1mAJvtpLS8SMWQTGQFPs1Mj2F2dgwdPR24Yvd+BGE7LpxegLVewY6rtmHrdVeg5tcwPz8Pq9mEoZtIGiYMLS4wxfFDWJREIY62tgIGhztEwXTm1AWcOzODYqGA3p4iVpdWMHZ6CpqZx3XP3odrru9FvVLBqSPjWKu46Ns0gKFNnUjEQ1hVKlkdWLQXWC1jYWZeqZQ29aOjs11ARL1uydwnFA3cALYVoFquYXrsCOZmjqCtrxMjW69FX9swuro7kC6mBb43q+uS2q3z+O1lpLUxDF6RRudwL3Sq+6LwEfrXKZVc1FIcJbYLQBGVq/KHZGAWW2Y9z4YvwNWG53qijGYBhl63Dt+XwLXRhG13wU/eAaPnZuTadSTjDWgM3tJ1BBw4V4ezEsBesyS4hJdbKfjZwkyfVK4tShFq5iPgKgpXKqyUwosavOqKheqiCgcknBPgKjty1aYdOVZetPNQIJmt+DFkJDQrCSPNTbaytBAI4VE562KFlgK0JhHgSj/YqOWaLbwcGwTiBdlJ4JpTwJVvxAIJgff6rIMygWsELUThKlArghwRuLjodxhoAjgIXPtGqHBlmywV6D4IXOMGQS6weM5FadqB63uRh+vF9C15f/FM9AN0Dpro3pYU+BgEKn2czp6e5WN13sL8pAXfirwmY8pnUkLUWl7UEa2mAppKPAJXmjf3bUqil963ptJGG3GCUYj/4sKUhZU5C2CrtgBXBoap9nixuPHpL0ugnMbogZzyl42KAwmTSkMfJx6tYonAVUK6GBYWedy2mONlClcJemLr82UK19G9CYHMFgEQFa6miUYlhrMna5idKENzfQkQ5NpHaEV/cNuNoe7EoaVMbNph4oodOjJ6A43VVVilZcBZQSxowpDPEyNSQCq7AALWVns+vUqly4HzVFSh6v9f/iWt0i3ozs8Htnxf9rmgiiGXzNovF0hKp4ywOtVzznuUoI/etwG9nx0LAQuizQasShlN20E2l0dXTw8yubx4U9OvlSDO8z04YQif14+fBYogwTfigKGAq9xJhK5ia0AtcMhLq0Az/Wf5oEHrF95rno2Y1UDYqMKrMXxS+hfkM8xpWFhbWscTJ8/gKw8+jB+cOoGq78PMFNDZtxnDm/cibRZQr60hkzfQPTwEmDnYXojhnn5cv3MfZifO4mtf+Biu6Qjxplf9NEZ2XwukClIsCV0bAYtCoQa/6aC6MgO7PotcexLxtiHMVjoxPleAnmzDFXtzaOvR0Wgo+K/HffhWgNkLHo4cLKNJ4ErVtxYXBSyLUlJkEusLoNhuYvP2DNr71LpB+wyuTDzPhZkmzp+2FHCNlKgCXC/6pEYKcgm8iuww+Lp6DL2DKVFqposMWFT3ofi1iv8qFa4MBFM2HRqrk1K/4YuwEEO/cQ/9m5PYSeDaZshqxPuW9xDXU1oKEGqKSjauwOHTpmakcm09m9BGhDeWhr7NVLhmkMwqX1ZRmepK1T51lh6ubLm/XOEaPeeE7Mgi+G2FZqUFuBL8S4FL18S2Y3a8ITD4EnBV1hiBpgK3xJYpagriOs2Vx7F8uEEMV+zJYXRHSuxJqO6mFURL4TovCtcSrBqQSptqLMTLWJ1jC7j2DaVx5bXtyFPhStkuFa5xXUDt+IkKJs+xoMi1nVYTCreqa6qIcOuWlqIKu0QYeBro2LphKbCxX9wYgY0R+DEegQ3g+mN8cTYObWMENkbgmYFrUGH/HTOLA5RKaxg7fxYPP/UwxqbGYDmW+F4O9Q7hlv3PwZUjV6ItV5QNZ6w7RNge+1GFa0OHtgCsTa/iA3/+AXzyK38GI27i1utuxS/e9Yu4fvf1aM+0g+nd2rCGUHwECRmo8qJKLUCzbKE6VoE146KQb0O2P4OqV0XWyKK5to6VxTNo1megEbSarmw+uD+mFoqBDtz0ysM/k2QYzsFgF7bREewKI2PQiQ3Nd5BgQBZbuewqZufHcHrsGGYXlqDpSRTa+5DKdopiK2P6yMUb8O0qQj2JXHuv8umsN5GiQihu4snJRXz90BymlhieAlhNX6wBXn7bLrzh7v3YsjmHqelTuP97D+NT317A0TmVhH1pAxFtTFs2hNGelw/+3YUkPv6f9iGWTMFM55EyE9TEIOZXUK43cHK6jkdPLGO5YuGGA7vxc3e/BNu3bAfNEGmTwE3r0TPj+PYDj4l/6x233ozOzo7ITqDVPhg1GF8ErrJFiR7TBbVehK0X7yeqXR0HDfpjujYaDQulcgVLS4vCcsSzjyMehkiYJq7dc6UonYLAgmO7sBpUy/poNhqoVsuwnCo838bqqo3HHp3BI48fw8L6eaQJm1KdrBPAkdAVtjjrSOlp9Ob7Bd5lUkUBzoSosVgWmpaEqTlIx8aRNp9CIrkGXScQpaorBiOWgE5FaiyOIG6IXyCboRmqVatbWCnTILUDQ7v3or27B9bqMmoXziLr11Ao6ognTLWDYzs7g8HYcsjW3KjN3PM8nLmwgL/4ziG0Zzuwe+AAanYWR6efkGLGC675OfR3jsD3dQlIE4UqawWi3gSajRpqtRWk8nF0Dw5Bi3Vg4XwZUyefgq6XcPVzb8Kmq69CqVHD6vIaYAWIB/S85GUjmGGwEjePhEAmevuK6B0oSpL2mROTaFQsdLQVkc4YmJn8f9h7E2BJsqtK8Lh77BF/yf8z8/9cKzOrKrP2RVuJkoSqkASUhEASWgaGFqA2GNTNNDYwNjYGTNM2jTVtPTPWTcNMzzAGPTQNiFaD2FoSkkACbSVqk2rPqszKfV/+FnuEu4+de+9z94jMLC2khMz6hSxV/8eP8OW8xd8799xzz+P550+jtWkT3vy2e7D/wDxOnziH5589LUT0zhu2Yvu2BSH42p0Bel16/g1x8dwFnD5zRlJ9d+/eg9m5OXQ6HfSEdE1BdSb/UVl65MUn8fDffhgrvaO448Ab8JrbfgC799yK+kIVo7SNXvsyEt4DixGlp9AqPYfdB5awuGOvKPJSqlclFTkvnBKJAk/9+cTflRtHpoCzTawoDe1ERiN6BNPPdZyrXAcDIaR7tBbormLU6WKIW4CtP4iZ7XejVh0jjDuIwxHSKEAyKqN/OUH/8gApiRm+J4ow84xk0S3+C1IhXGeX1VJAiCzGfoxwFUuBs/SOjJRwDR3hqsSm1hqiGlXJCc5fJF2pbmxI0SwSkiUhbcTjlCrZJMHGhREuH2VwjIQrC4DpvCrbfqq2mK4dOMK1jkpL80pJSpFwZTr3yskBVs+wyJ2zFOCI0Ht06eXq9mwqeCFcEyNcq0K4RrQU4HGNcB2NApw7PMTq8ZxwFUcBEsOiitQsBKY3L+6sYuuNVZQbpvxiKSWSZr0xLp4Z4NzxvhS6yor7mBovk+JJJrrrD1T5kX2LsLS7im03lMU/lvhQeSuEKz1cjw9w6TT9VwNUa7QUUDUdiUjiLsW9kgTb9jWw79Utef4xIMJhJoTrOFHC9Ri9g3lsFsPKPW6VAy4QllZMkZ66zlLAEa4MToiHa7kk/qssOnTqaAfpeIiytGcZaVzDOKmgP4JYqtSbAXbvSbBzdwcVXEZ/7TLiLgMwY9QrZVQrTQRiosm+ZrYBcn98SwtWuTqHitzLv8T+gsEqZwshdqouiVqfIZaZLQdSVTTbW8cn1aycmGJawnQ66K+vy7/RRhvrK5dxfmUVgyDE8vYd2L37BiwsbEKdUuKE1gMkKNWjU7MoIoSlEir1mti9JLQVEBJWlY8cQyTlxduU8zxo38MGYr9KEKVUc3cQD/pIRyQz6VPBsTDGWDxVRwiGIxw+fAIf+cSn8Aef+wyOrqyh0lrAtp23YPPCEiqVEhqbWmgubEVQnhFPzl3LO/D6e1+DjYvn8Mf/8d9geXQKH3zvO3D3Gx5ANLtF5mSeg+Qdg0HdS+excuYQRuNVzC5sQmPLFqwNazh6hs+8Xdh56zxmt0bodkZkDFEuJeI/fPLYCF/52w30u1S4ymygfs/0qB3RSkWtGeYXqrhhfwMLy2WdB0YsyMd5Kca5k328dLCPQZ+kJsk5o+bUIlqJdf4sinnjzYVwpaVAHfsO1NGa5TOMc5YSruxQJ8RSgOpUEq6qcFXXCSu2J4RrjB17mrjtnjk0NzEbgApOBjw0sKuFtzoyP5BwpZ+pe+WWAkYiSvyIhOtY2nf7DVS4NlFvqZpZAktUBg+B4y8OcksBKtLNw9WNVab2M8iwbVcV++9soTFLXPU8LN7F7JFThzo49Fwbw0GCSon+8Pp4ok+2Fpw13JyqdIJwbWHfgYb6QRvhymtgpse5E/TUXaXYWhWuQrgyW8uC8KISp4erEq4zRrhy5FEZrJYC6zj2Yg/Dfl40a4JwLVgKSH6FBIA84er3iR4Bj8C3PwKecP32byN/hR6B/6oRuJbClb5+sphj6mqcYEBFGP0SbW3LFP1KtYqQykKmP5VjBMsJsOkqlgJGuGI1wUunj+L0pVPYurgVWxeW0Kw3UGbKG9M8Gyx5GiClykpScmM5H4s8dC52MT49Qq1fR3O+IRW5+2sDXDzzItZXnsFodAYRRihFLChABUAoZATXuLxHKhzkv0K6sGIxyRhm3SqxIfcVjxCkQymoVWYVWfpr9Vdx9sJhHD1xGJcvt0UdGrBKeqWGuVYNW+opyskG0nIJ9dktCMMq0kGCVqmBSr2Bg2cu4g8fPoynT2yIjx6VspUS8P2v3YN//J5X4a57b0C7vYa/+euH8R/+y2N48XQfb9if4u59ZWxeWEAnLeHkpR7WOyNUopr8G6KKLzy3jkqpjA+88UapYE8tJZU8NaZUpn0hltcGMU6c7ePspR6Wt23HA9/1Jtx2+ytQqs2yvJOomuJAib1SpYpKpSoKFVWqkZwhLkyh1aJdmk4oeghRbcgG1lJHJwYRyQN1yFPyJGW6IQuCjLWQlBEgLKDFzbZsBVlldzwQvzJuCKiUHfQ6QgR2OiRc2W4BDh48h7/8y0fx4ksvoVZqYfPcDjQbi2jV59GqLyKOQ/T7XVEHV2olNe4LqFCbQbU6i7BcRzkpozq+hEr0MKLq80KE0FKCClD2Raq/6N/KXMoSiTKqYMtUBJexutHH5XYPYXMGCztvkGOvnTuPSn8Dm2eAVitAtVpRn0L2M2qGNJdY8CTZxdT1Z46dxSeeOIazKyOkaRPLm27G3Td8FxZndmDMhFeqsSotNOotVKss/JYIIawVmSAFtcq1EsbDKtYvjXD80Jdx5NCnsX3vMh78wR/Dpj034tLFFXTOrwH9gaTRitqT1xOUpRo6SftGs4btuxcxv1jD+TMXcezwebn/5W2bME4SPPPkURw/cgl7b9yBN37P7VhcruHIodM4evg0qrUm9u6/AZs2z2I8VmsBUbtudHH2/DlcOH8Z9doMdu3ahUazLtYCvXZfvJNJKjAYcv7MKTzyyJ/g2Rc/hU2zu/D6u9+P2299A+a2NVFqsYp6F/32AOGgjUZyCIubjuGGW/dhbmmvqiBpSCcFdzRt0+yh9XeqXsVWwFSuVHOmYyEz6NvK77KgFi0H2DedwpUqVyrqhv11jNoX0e+WMWq9DvU9P4jG/C5EaRvABtKA6bkheisBhpfHQrgyUJVyl00CUqRZzlKAQrcUM8slVFpk3kItiEfFKVg0q4f1M4wCGeEqhpNieJ0pXKWKtKWmim1yTNUkMLMQYHF3DWG9LApmSWunwjVJsX5hgJUjZinA1HmSt0aO8tgkBqlEVYUrPVyd6olkSChqZCpcV8/QA5d9UCvCc15wxbc42h0lxzblr0OmuAYxtu+rYWFbXQJUGtxKhHwZDUm4DkzhGov6U1L2hd1zhCsVrsDCdipcq6hIZXH1ZSUxNO6Pcen0AGePMRWb3Joqvqg6Mz7PinipvYP4Uybq4cp2IuG6dENF/FVJwLFPliJemypcL50iic6iWSHKFVoCOEKRpBSDMCmW99WEcJWq5yzGFVCNzn4Z4+kvqoerEq4kZb6awlWLmCnhWtWiWdUQfXprMsOkHGKwkeDYc12cONzHaDRGGI3lfuMxZXEVhEmMUrSK+dYatmzuYG4TVY4k7KkGp2JOidGwXEXEeYXtKSElbW/xODVzSPFIJuBi2fHVl0nu+SA6SCm+qC8hXt3CwamrTYUsY5Pgk8AmuTMYYdjuoLOyio1LF9G+cAEXzpzFc8eO4bkzZ9BJEmzeugU37NqFXctL2La4gPlWE7VShCoLIJZpoVJBa6alHtblGkISs6UICYvAMdxKxaFMFAymucKQ5jUghZeGUlBTbUpKCJKytCHJYAYFq2GMOon3XoIzJ4/gk5/9K/z+p/4Kj750GqNyAwtLO7G860ZsWdqDRnMBg2EqPvNLy1tx/333IxoP8PEP/z/ovvgwfvKhN+Ot734fZnbtEwVlMtK5mnPkxrmTWLtwFCjFaM4toDZfRw/AmYtb0In3Y2HvIpqbA/R7Y6RDrg9IuAInjg3w9GMd8XBVca95lFPhSv/qkabxzy1UsefmJhaWK0JoMmDAFHghXE8NcOT5nhKuUtxKU+OlVR3hKiS7Klw5rhj7Ug/XOvbub6A1F4nqms0r6zE4S4FOgXDVeU4JV1XUD/ojKRp32z3zaG6iMl6nePW7hhC2R55vC0maWwpM9k+1urAXCVcy3iGwfXcTN94+g1qThKsSzyRc6R17/IWhEq6mcOV4UIW2BvCkfUi47qzi5jtaaJJwNSsKEqCc004eNsK1H4t3qriQCOHKIWCsvyi/ncd0KoracRoJibt3vypchXCVtH/OR/Rw7Qhh2u8UFa5mnSBCcVWkuqJZTuH61QjXohWDjFUrmuUJ168+3/lPeAQ8At8+CHjC9dunLfyVeAQ8AldB4FqEq5Bt3IOIHyXJDF1wc3Ut6hTLLRN/Qq46KzHCrTHSBRZkYmqeFrHJimbRw3VNN/NC5nJzZymLonobJkK4BrtCIVxFPRUwPTxAbxhjuDZCfaOE+rgsi8L1tQ1cOncQ/Y2ngfQConAkFWFLQQNpUJXCPFKQATHGqRbK4WI55mZLck5HSrqSkLWCHBEL4aT0jeQGhuQHyYkx4mQVl1ZO4vixozh37gLawxHSUhMLc4vYMV9Bo7yuRXSqC4iiOVSSKprlOhr1Bs6sbuDDn38Kn33uLFZ7JXRHAapRggfvXMQHv/9WfOfrbkMa1vHwEy/ikS99Du3Lp7FjU4p9uzZh89JOjMo1nL60gdOnL6M75GanhmFaQ38UYK7ZwA2bWqgEY2z02tjo90U5WEpHqJTGKJfLUpF2bbWHcq2OO175Wtz1mjejOb+EhGmGouqh+pLFUajEZINrxWndmWtFbmlz2yI4Pz7zerAeNZlqqmSHFjKSluSm2tKOSazKz0KEabEUqg+pPCRhxWI749EQg0FXfDSZFk+ijmm1PNalyx18+fGjeOqJs+h2KqjXZ8W7sVquolnbhHJUl7RDbhjGaGMQbyh5WZpBuTqDSqWJemUBLaq6kq8gDT6PcqWNankWpagpihsqmEqScltCrRSgQuKV1ZJqTSRBhLW1FaxcuogxE5sb84hLTVA0VEGMmVqATTWgWSqhTk9II7BpZUBzV6bsEpvRcIB2J8bqWhWXN2bRH29BubINSGro9vqiuK43NqFcaoo3Y1geotasodaYQ7XaQLkSSSptdyPGoBvh8uVzOPriIxj2V3Hv/Q/i7u/6TgTVMlbOncdwoyMpwWK3wGrG3AAilDRXqi83bZ7Bnhs3iYrv+JGLWL3YxcJiE3OLDaxeXsczjx3H+bPruPWefXjtm25FtZLg0DNHce7MGma2bMGum3ZibraEcbeD3npf1Mlrax2cOXtWSN9GYwY7tu9EtVpDp8027QhhRm/BQa+H44efwlOP/yUuX7qM7dteidtvfR1u2r8HCzvnkZYidNbWkaydxGzwAnbsamPHrXvRWNguad0scieDmHck/ZS/Wm6kEK5afVw8N2X86/jm96h6YuoyVbLsl7QXINk6oL0AfV2HfQw7q+itr6MXzyJYeguaOx5CtTaHMF1DnFB9HaO/GmJ0mYX9yNqJO4nMj1Ljh4Qr/4VAeTbBzFIJtRZTUekhSBKPW/oE7fM9rJ9lafISSiUW87E5loGfzP+Pn1WlFNst5t9KQHMhxeKuOqJ6RQhXYiDKtjjB+sUhVo8wTTmUollCMA7FAcUAACAASURBVIhilsykFnqKQ+fhWkOlZYn4kl5O4pCE6wDrpxlwo/0M+RsSrjlVxUnApZdrMSi1FOD8TS9SEq6hpO1LxSspjsiq4OcP97FyfChBMCrEQqp6RYlHBoYKaP4ObCLhelMF1SYVrnrd5YAZCEq4Uo1KZZ8jXGljm3lMmzLYpUKT0KTCj6nkSzdUhXRlwIXEvFYFD8Xj8uzJAS6fUMK1UgvoCqKkkaglOadxDkuxTK/V1zRRbYSihmUL1WqR9LGnHl7HhWMkqu27X9VSoEi41nDTXVWENaDPyUX8vwOMNxIcf66HYy8M0e3RL1iLSfE/tVKMVrWD2dplzLVW0Wx1UK6S6J1BuTyHqEwvaeatcHZk3ylLujHtdmL2LI5JzvNWu0zmbZu7i2rcay2knO2MfFYIV30uiL2DEelOjW5/0GCIPBu41pC8bVGVd1fXsH7hEjbOnsLRFw7is089iS8cPoqTna7MCbONFuZnZ7C0eQE7l5awY/MStm7agla1hjAg+ZiiWqqgElWweXERN914ExZ37EDYagmZxeJ5IwZfqGiFWikwiCD9OB6AzCXHZanCIqB1jJNQCu2F8QB0kS0x2CFBtT42Lp3C448/gt//+F/jY48/g4sxsH3fXbj1tu/A8uIuDLp9nD5/khJl3HLXnVicqePxv/5zPPO5j+HNe3fjn/zYB3Dba+9n7A5pvyte07RT6ayfk6BPqd5EtTmHsB5jHAxxfnUzVkf70dq5BfUFEn0xMEhBxxAGp08c6eHZr3TFlqfEtZbM/dISMv/zGcsgyexCFXv3t7B5qabFyVj0TRSuCc6f7uGlgz1RatLXWFL+s5cqNaW9GTCibzLnYiNsl3Y1sPdAA615EpLa9uLhmqY4+kIHR57vCDnLeYC+s5zrlHDVTKShEK4N3HLvnBxD1oyxBi1o03KEPrDPtTG2cUUVqOuf+l9T2utMovM+MxxYNCsjXC0AFDBAweYOcPwFKlypTh0rkSsLSJ0zhXAdavG2bbsr2H+7Eq6cg0XhWjJLgUNdvPjcBkYDEq5lKzmqwIlNjEXMhA+Wn9VSgOvSA3fPCFEdVYgnlbeKO+fSsye7OPzMBgZSNKsm86UoXFmTQCwXdJ21vKumHq6LZQxHI1lHT1oKTCpcJwhXe2yKlzHvVCwFuEbzlgJ+8+gR8Ah8eyPgCddv7/bxV+cR+K8egSsI11NAKsWtVBghlqcWoZ/2ydIcQXKULD4RI1iaJFy5YZkgXGnZyoW1FIWZXL8znQ21RAjXQHwEdaHeo8qUx+8HaKyGwIUBLp0/i0urBxGPTqAUdVCJYkQiJ9PNY4CqeO3p5Ylbm3h3crFLkkcLcVlhDiELeKM0SlU/W6opWMhAisRwc1UeYjRewdlTR3H0hedw8uwZtEclzM1uxQ1LM5hvdTBO2xijhWppGdXSHKqlKmr1KnrDEf7isafwZ48ewvFLwCAuCTHwqptqeP8DS/ieVx8AGkt4+igryH4ZYfcYlucDLG3bhbnNOxFW61jb6OLo8dM4dWEd7WEZK71QihTNturYt20BC/Uq1jsbOHN+BRtdekz2UCslaDVqqEV1pDSCTUbYffNteNUbfgBbd+4XX1Gp6c4y58ypteIjTLOU/FduNowQ1z2M+bhmG2lrQC0NfcU4khrQoqjUDY+qnDQVV9Pj2aks3TseaR9iVep4jMGQleJ7GA6psOmi2xmg0xlkm8Vzp9t48vGLOHq0j1ESifKFXqX1ShMV8ZccC5E0ioeI04FuXAJu/lgUpo5Wcwnzza0o4xLi+IuoRS+hVa2jUplFGrGcSl+UT9WQG/aSFvzifxt1VOp1UUeeP3MaZ0+fQ1Kqobp9N5LGvHhDRqMEM1GCTbUUc40ILXoIBiQ5xpJuSaUaiYU0GTEUgOEoxHq3gvVuDaO4gSSuYzSoI01mpaBXf9hDu3cRSZhgdn4HZjbtQK1ZR6XKNOIA3fUxer1UCIHuehuXz52XwMOt992GXXfuxDgZYLg+RjIiLkwp7aM3ZBGrUBTXvV4sRX527tmEnTu3oNcd4+ypFfGfXVxqodEo4+zJi/jKo0fR76e46zX7cdc9uzHsdnD40BmsbAyxtHsZN+xeRK0SYEQf1G6Cfn+E1bVVnDl7RpThrfoclpa2oFKJ0Otw0zc0oiVEe2UNLz39FRx6/stoD7rYum0n7r7zVThw+92ozc2jvbqCePUlbG6cwp79IZZv2oXyzCYhXJMRVcQanBHFJRVVElBxBbRMfUmWRf6mSnfxixzRX3MEKq1JupLoJ+nKaxuMtagWCeH2+gq67TaGpWVUlt6CxubXIazUSZNiTIL2cozhJV4LvUEDJGIiSeI+QBjTUoCEa4rSXIqZpTJqDbMU4N+pfESK9oWBEK7BWIvApJGq+8U708mOXHhDSBH2oQAoA635AAskDunhKn7PHA+UyamlwKoUzXKWAqZwNVm/ECVWNGvzThKumiLMOZJEBomKlZNDrJ6mhyv7sKbjm3Zd1KYyV4uEVD08ebkkapNgZArXpqQPi8I1Kipce7h8ggrQRKYgqrmEyBTyj5YCSrjOb69g+cYyyg0GGfTvJFzHgxgXSbiawrXKtOVIMxec8sxJXY36y4tmlSIjXMtCuJIYEl/DMFRLgRN9XDrJe06kiA19XnMShkE77W/b9jZwEwnXZkHhWuPPMZ7+0hrOH9fCW6JwZSxLMgZULpqTmKrAlYCgKVy3SdGsCkq1QHy8SWCScB2KwrWPoweH6HX5mEtRqYzRanQwP0Nv6g3MVGPU6xHIr2qVqLrMe4GkhrMNHClVksAkEvpkKiEuir5ArTjcNcrP9vvLL5hMtTe1UBCaSiTZ6tmqzwA1KtCf3fOeBavoQzrAoN1Bd+UyOmdP4vknH8PHv/QoHj52BufHDFcZkSUe76lk2mzbsgs37bsdi3Pz6KyfweULJ7GxuoLRoI+5eg3333k3fvDt78Atd78C1TKtNwYYcl5mm3CsRBUJQoo/8DhGadiXDBdGoeJKDeNyRfpilcGBlM8WenqkSr6GA3Tbl/G3jz6Bf/t7f4KPP/IEarObcdvt34EDN79SshQurl/CxniELTu2Y8t8A0eefgSf/6s/w3y/g//xbe/CO9/2EOa3zgADWq90sDHuYRQMUKqWUWksIKq2EFaH6CdtnL08i4v9fahtW0JjkUGRMdCnsUQZw+EAx4508PxTXSHySlRVy3Soz2kSruKnHgSYmS8r4bq1IZYCtA/RulQpzp/u4qXn6WeayvNBlc/uOW+p8ULOq2e2Klx1DC2JpUBTi2YxvMgACQMqGeHaFdJb3mNgyYoCFj1cd+xt4tZ7ZpW0lQwYpsGTcAWOvrCBI893xcOVc5SzFJhWYQsh7AhXBtHFw7WJm26jwpWEqxbSi6gMHgY4dpAerlS4UnGvlgJOicpjC+EaAMu7Sth/RxPNOXrUqnAgKkWC1clDbbMUiFEl4SpBa+vrJg/WOc6wTFIp0sWn2IG7ZrBvfwNhVed3WSsw6DXMCddhO0CzQRsUrtGUcOVLHm8FhasjXDnGGDB2Hq5HD/XEo5r35opm5WM6i+xJu01YCtw6i1tfXZc5XhTShYlg13YWePMvj4BHwCPw94eAJ1z//rD3Z/YIeAS+BgS+KuEqKi1Nifp6CVdu4WSx39aiWeE61/yhVPG+GuEaGOEKSWuNJY2ce036RZZGIcbHVnHhmafRWTkKRGsol0cSvZeNpKtMLVW21MfNebapsoDMsRafom8bC9HIJ6XYUqgq2ER2tlKghxsUKpOokAsjpn130Fk9h5OHn8Vzzz2JE+cuoVrfjH27t2FpgT5ylzAcR6iQcK1sQRDWUK1pcYMnDx/EH37+aTx2vIfOgJ+JcMvuCO94RRNvvmM7Ss0dOLySYu3SCWwurWB5vo75xZ1obtoq6ZEdpmhfuIyTF1dxem2EY2e7OL/SRatewZ7tC5hvNrGxPsS5i5ex0VlBnGygHAEz9RkszmxCg64PvRUsbN6M+97wA7jpttegXG8ipqJHvFypcmXeoBKLUjCFGwUSrrIGd76KpmopFsySlfdkAS3dPivmqnjTDbZsO2TzripX8e8TxasxJDE3hPTQ7Glho1GMQb8nXrAdemkOh+IZ1+8M8fwz5/HYY2dw9gJ9DFtYmNuCer2OTv8cVtaOyPcbtW2Ym9mOaq2KFAMMhn2MuKksz2C2tQWzJFmTl1BOHkez0ka93gLovyjEO1AWxTSxoeqwJErakFXMWUjo0gZOnb+ITpyiubyEmaXtSNMaBms9JKM2GtUYi/UIm6oRGpF6bYZixkrfUSI60iI6ZW7aSlJwg/7I9K8b9mcx7s2L3+965wy6owsIy4toNV+N+sw+lBq086igGs2C1eA3uhui1mLbtS92ceH4RcwuNHDH627Dpj1bxQOuS+9ZfqYUC4nbbY/R66TY2BjJ74tbZnDg1n1otRq4cGEFnXYfM7MVLG5tIg2GOPjsKTz9xGm0qi28+v6bsWPvIi5e3MDRw2fF03nnvmVsXZ6TFEoqq4ZMyR+MsL62hrNnL2JtpY1Ws4XFxQVRk7U3OhgO1A+aw+7UoSN46olP4+SZJ1FrVHHbba/FK+59AItbdqLfWUXcPoKlxRVRFm3dtxNRraUK1zG3qvYyb2ASqJKizLel/5LMZ/BHC2uRdBVfV5KtLKYlKh6SsEPpYyPzdx2Ohuj3Bmi319HeWMGw10dQ2YVo8UEEi/ehVJ9HOOqjf34dvfPq1cmBl5Jw5fwic2eoCteIClcI4SrknAhuqTJkEn6KzgV6uI7FL1II19ARrmSElNyRF0lBKeDD8UM1bYrmfITNu6soNUm4Stk29R+ME3To4XqcqdCpKlzF15p7dd1c8zj0F2xtrmBxRw2VpiNcGZxQwnX11GiiaBaJC5Xdum23pcpKXEYnd6roOHtv21vBAu0hylSDcVypYk48XF/qY+XEQAtQubRlEfbqvMP0Yga/5pfKWL65jLIoXJWEZjFEEq5M+2f6PxWu1YoG2VhUML808xGVhxfnGypcWaynhK2icC1Jqj9VsUKchIEQJ1TNXjxFD08SmqEWDiJJwarvYgehBeDo4XrTa5TAIeFOVVytpn6fJFwvGuHKKZUqPzUV+eqEK5XB4uHaoOJWrQqqpQDdjRGOPNfD0YMJ4kGIVrOHTfOXMbfpImZb66iXA1QiKlrnxZpAlNKSrWAEDQMTJMbpdUpi2wJmEiIwpamawbALa9BCAhgvQ7gq5V7oDoUQXEbMmG2ABt0Kylk7r9p+0FaGwaExxj36QW+gff4knnniUfzF3z6GJ8+vo19uIQirGPbpGd1Gb9jFKAjRnNuMffvuwvLSdnQ6l3Hy+As4d+oo+t1VaafZShn37r0Z3/u6B/Cqu+/E7p1LWJhriRo5qZQwLLNUZpk9C5UgRJnE7qiPMe1w+DCt1xCV6qjI2iLBkIXz0gRVsZBgAGWEZ59+Fr/6G/8RH/rYxzFOx9i6sIy9N9+D3Qfuxqalnai35tCcnUGlFOOlZ5/Apz72n7F24jB+9N7vwAe+9y24cfcSwniE3qCPPpclM2WUZ2YQNRZQqrVQqo3RH7Vx5EwFZ9q70di2VSwFGChCl1dewnBMwrWNF59h4EgJVzH/kOevzhkslMfX7HwFe26awSIVrpxiYnFekOcxCdcjL1DhCiNcdfpR0pXEoxZ/olqeP3BckbRVwrWGfQdaQugyz4Xe+eIDmwLHXmzj6MGuqr7Fw1VT7WWdQJubEYvEjbBzXwO33jOHxhy9nzXmRGKVhc+OHNzAS8/1TOGq/sh2de5BYNfpgsKc65VkJuF6420t1DiXSFSGRTPVL5qE69FDHVEMa9zZWQro+elLzf68tLOCA3c20ZjnPKBBlMieY8de3MCh5zZEJe8IVwlYCE5qdSLxQWcpYIQrtagH7p7FjUa4cl6mpZcWzaKH6wAvPbuOQSdBkx6uDC4VCVdZq+aWAnP0cOXiIHh5D9dJd2ZPuH4NWyb/EY+AR+DbEAFPuH4bNoq/JI+ARyBH4FtFuAbngOCrEK6oUuEaIJxlhH+MMdP+qOaKKiiPInQOHsfRRz+NdHgOjSYLmZQRsVq4iDdUIalGmabGIOfqlBmOH5CiM+plF3GhHGqRI5Ktg1FfyIJSVNH3xeeS6sQhUnQx6qzi/PEX8NSTD+Pg4eMIy3O4ad8ebN/MgikXpVhJubQV5fJWURVReVNvRHjp9Ev4o899GZ97YR0rnUhI4ht3BHjrHREePLAF5eYOHG9HGHQuY3urh+2b59Ga3Y7G3KJ8dtDt4eLlNZxdb+P45R6eOXIJZ85toFGrYOe2BTRrVbTbCS5d3kC3ewlJui7KkWZ9FssLS0L6jbrnhJC87/XfhzvufSNqrdlJwpU+uhEJVxLSVqFavBpFP2gkyNdHuLrFfJFwlR1HgXB1lXDN20EJ1z5VYSwgEmIw6KM3WEe315afudllOv6hF07j4S8dxaHDHZTDLdixtA+tmRourBzE8VOPSEGkrZvuwo6t96LVnBU1Ym+whn6fKcwhavU5bJ5ZRiu4jGj0RTRKJ9Fq1hFU6xgLSUEfzAiRMEFl8QaslrXafXeQYrUzwgUWchsNUVuYw9YdO1GLmmivtNHuraJcHmKhGmFzPcJsJRJlJwu5MN+c90Z/YnaxSq2MEotzpWP0h+vokkTo1NBvz6O91sXqxksYYBW1xl7Uq9+FUvWAWG/weM3qZiEfVjoX0R1fFhVefzXF2UOXxVf5tvtvw95X7sdwHGPj8pqQJlS9cVxtrPawsZ5ibaMvPrmtmQbuuOMANi/NYm11A+trAzSqJWxarsnG8tSJFTzymUNgcae7X7kPt7/mZgxHMQ49d0IUq8u7tmDn3mUhH/q9vqhE6dtLxejF8ys4dfKsbFqXlpaVGKeCrdMRNW6YlHD2yHF8+bFP4NiJvxWSYP8t9+EVr3gTljffgLhLJelxLG9dw4E755VwrRrhGtNn0SmoNVWWhKt6C7uXKfTY71yRHisIkoyprub79HEdSvEs8XgdDTAY99BjpfB2VwjXUXtFSPVk/j6ESw+hNr8fZab/nr2A9rmukAUJCVepRaQK14xw5XwzC8wul8Tvk0QXPVxFNUmFqxTNYkEujkGm2aq3tHgAfxXCtTFnRbMc4Wp+pBxTJFwvMa2dCs6Kqhc1eYEsiRK3onAl4bqzhmrTBdY0vZ7Ph7XTQ6yxaNaIhCnJ4JcjXLVImFhXkHDdV8XCchOREa5UWLJ4PJXd50m4UkVqhKsG9GzTH9KXVEmg2S0Rtu2voNqKhGQhe60KV/NwdYSrpNkGXwfhWjHCFWJdw9siT03ClSTuhVN9VuNDtRoJ4cq2kvlRVLyS2iEK15tfO4MaPVypTs4IVypcV75hwlUUrndVUa6TcNFCVgzUddoDUdCdOAiEozIWNq1jccspbJo/g2aDKeR1hMEiwmireFIjVN9cFxMTtZ0URGOmBwlgocRkoBQJV3nDMhK+msL1aoSrzv2O8NLCRWId4CwKOA5dIM4VDBOylcXZRuKXSpVr+/xpPPWVx/HJx5/EC6t9ySRgUcNBp4vexpqk3vcYUKnPYvfuW7Ftxw0YDtZx/PhhnDr2IgZr5yXQxOupBSFete8mvPVN34UHXv1K3LJ9GXP1CuJKGb1KGf20JM/+WqkiosvRoCsWI6yZFdWbqNQaiBigDVOM6fspgvZIinfFyQBPPvUcfv03fgcf/tifoz/uocGihNv34cCr34jb770fO3buFS9rBuSef+oxfPRPPoQzh57Fuw/ciR9704O4dc82VNIYA9ofsRL9QgNBq4mwtiBFMSuNBL1hBy8cD3BqbSca25fQ3MpxMEDaYcGvsqxjjry0gcPPsSAgg8UFwlViDurJrwrXCvbe1MLCViVcRYCeEa49HHmhK76kqnC9/oQrSUM5X0a4kjyGeLgK4XrvnBamYv+gVRI//w0Srgzecj7dLgrXAuFKYyUhXOnhOkW4mqWABo1V4cphv7SjilvubqI5H6riPmCxvUgCh8deXFeF6zThKiR1Pr9lhGusHq7ThCsDVqpw1WwBT7j6XZtHwCPgEbg2Ap5w9b3DI+AR8Ah4BDwCHgGPgEfAI+AR8Ah4BDwCHgGPgEfAI+AR8AhcJwQ84XqdgPSH8Qh4BDwCHgGPgEfAI+AR8Ah4BDwCHgGPgEfAI+AR8Ah4BDwCnnD1fcAj4BHwCHgEPAIeAY+AR8Aj4BHwCHgEPAIeAY+AR8Aj4BHwCFwnBDzhep2A9IfxCHgEPAIeAY+AR8Aj4BHwCHgEPAIeAY+AR8Aj4BHwCHgEPAKecPV9wCPgEfAIeAQ8Ah4Bj4BHwCPgEfAIeAQ8Ah4Bj4BHwCPgEfAIXCcEPOF6nYD0h/EIeAQ8Ah4Bj4BHwCPgEfAIeAQ8Ah4Bj4BHwCPgEfAIeAQ8Ap5w9X3AI+AR8Ah4BDwCHgGPgEfAI+AR8Ah4BDwCHgGPgEfAI+AR8AhcJwQ84XqdgPSH8Qh4BDwCHgGPgEfAI+AR8Ah4BDwCHgGPgEfAI+AR8Ah4BDwCnnD1fcAj4BHwCHgEPAIeAY+AR8Aj4BHwCHgEPAIeAY+AR8Aj4BHwCFwnBDzhep2A9IfxCHgEPAIeAY+AR8Aj4BHwCHgEPAIeAY+AR8Aj4BHwCHgEPAKecPV9wCPgEfAIeAQ8Ah4Bj4BHwCPgEfAIeAQ8Ah4Bj4BHwCPgEfAIXCcEPOF6nYD0h/EIeAQ8Ah4Bj4BHwCPgEfAIeAQ8Ah4Bj4BHwCPgEfAIeAQ8Ap5w9X3AI+AR8Ah4BDwCHgGPgEfAI+AR8Ah4BDwCHgGPgEfAI+AR8AhcJwQ84XqdgPSH8Qh4BDwCHgGPgEfAI+AR8Ah4BDwCHgGPgEfAI+AR8Ah4BDwCnnD1fcAj4BHwCHgEPAIeAY+AR8Aj4BHwCHgEPAIeAY+AR8Aj4BHwCFwnBDzhep2A9IfxCHgEPAIeAY+AR8Aj4BHwCHgEPAIeAY+AR8Aj4BHwCHgEPAKecPV9wCPgEfAIeAQ8Ah4Bj4BHwCPgEfAIeAQ8Ah4Bj4BHwCPgEfAIXCcEPOF6nYD0h/EIeAQ8Ah4Bj4BHwCPgEfAIeAQ8Ah4Bj4BHwCPgEfAIeAQ8Ap5w9X3AI+AR8Ah4BDwCHgGPgEfAI+AR8Ah4BDwCHgGPgEfAI+AR8AhcJwQ84XqdgPSH8Qh4BDwCHgGPgEfAI+AR8Ah4BDwCHgGPgEfAI+AR8Ah4BDwCnnD1fcAj4BHwCHgEPAIeAY+AR8Aj4BHwCHgEPAIeAY+AR8Aj4BHwCFwnBDzhep2A9IfxCHgEPAIeAY+AR8Aj4BHwCHgEPAIeAY+AR8Aj4BHwCHgEPAKecPV9wCPgEfAIeAQ8Ah4Bj4BHwCPgEfAIeAQ8Ah4Bj4BHwCPgEfAIXCcEPOF6nYD0h/EIeAS+OQi88e3vQIBQDp4iueIkQQqkwZXnDoIASFMECJDql8H30oDvAfI9AAlSfZ+fnTqQfTP7e8pj8ss8ln23eGY9J4+tx+Q5sveCRH/Wr8sB5JzyP/1Zfkv14PIZue9E/i5fCQK53jR1V5afXb7P+7BvyrmnYMnOL58tXEjhc4KP4fFyLTrxmZQtNHm2pHi/vKerXAuvWe7ScOO9KTTadrxG/ZltnCIUbK0dDUN3WN43v82/C8YZhjxGyMNlL+1NBewcFO6tQPuZ6yfaDq5N+BOv1I7CzxrWfEfa3S6C59S20pOzfd1l8Cdte/uv9cvsPAanHiO/Vu0t+V2H042cap/hx1x788zE7mov9xl3mIS429goDgfXvjJerI0mrqTQbx0ObNfsfqV/5xi6tpc2M7QTue7ArlW/y2+5UZ8QS+sXfH+6z+k4tz4UhEjSRPpWoVdNQaDHk7Z2Y1N+L7YSr8+9p3eur6u9d3WMr/auniHBnd/zg7jje98FBFHh2EAYhkiSfL5zP/N9d83F406859qiOBbYL+WUKYKQyLGReXy+r0jyHCkxC3kt+jtxGUV6ziiJUUoTNEtlVIMAlSgAPxmhj1B+CoA4RFoKMUKAIVIMEx5vjFoQookQ1SRBiW0c8O5jxGmCcRghToBhmmCQBOgnKUZJiHEYIAoC1Hl9QYRhkqI3Gskx0zBCGoRIEWejSqd87VEy6ngeN5km+QDgPemcw77O68v7gWtb7RYp0kix4Od43DICJHYs/qUehihFEcoRcUgFn0jGsgxAxDL2EkRhKG3Kw454r3GCIf9rc5OMOcIX5OOPH5Y24TOA12vdQY4ehIjDWM5VD0JU5O8JxkmCIcdJGKIsWLMv2f3qAVEpleRc4zBGGuvzhdcVBaFcJ6evOE6QBCW5h3GSYpzwXvR+YpkY8nkum41sLGXPIpuc5Pep+aecBojc89HGv2AcAFEYoRamiELiPkYYpCiFCaphgCqvkbiFqfWZEDHHesLrB0ohv6/9XNs/knlAnt3y7Ezls0laFqyJF/teTJzlmcF2c9dbGEBT82xxvGVzqMz91pdkLGlfZH9nh+ezPeV1lfiZBEGSSp/I1gpy2Xp9ulax3phypPC5rM/mcmIzJp+JvNYgzo7DNmQf5It93M37YaDn0TXH5ANP3rP5LwjtPPZM4zXLcWydwn5nEyaSUPsn8eU45rBIbR7Q9tYxwB/HbAP2qbgs+LJraDvF2uesE6aRji/eYhKzv7FtYiRpiDGAQcq/K7buqSrnYNvZmNbxmq/B9ClCLLLVoKz1ZDkXurk/RDmV0ai3J4sNHTcB1zIy7iPEMbEuSXsmsQ5JnSp4IJ3PRmxDuR+dVwU7jskg1v6dcq7gP86f2h78f/ZHm3WyqV36RuGJG3FcsO/Is40YBihHIcqcD6FjNeY/W5TwfnR+C+V9tpG0tbwXYBzHGMf6LCtHkXyW1xOPibZ+l8cPU/7umt6tWrRv8HlC/JM47/OCtIx7fYLH7FdEIgmQsoO7/iF/D2WVq9OKjiFZh3CutxqWoQAAIABJREFUiWNspCWZ04rzsHs2Rbw2Dnxrc77P/pK/Avyju1qF3/2PHgGPgEfgW4+AJ1y/9Zj7M3oEPAJfBwIkXIuvScJJCZZpwrVIBk7/LCSs20cZMXctgtFtMtzGiaRfcd94BaHpyMDiBsbeI1VafBWvuUjhFK9Nib7iGW0XZItVR4xNLNJtsVqkhmQDYRuqiWvIDj21G+Y+aOrmJgkp7plsA2ufC4Xoy1+pbVKyaysSWryNAslxJeFqvHZxg1ggU6fvJSfvdHPniMx8+zJ5bdOEK8nhyYvPP+FaoIgQtwdsG92mKEnA/Rk/y02Q0ll5X5HNoG0+uMNznJ5upmxf6jZewjIXCKCc+7NLzN8QSC1yMN0X3f04rMKM8dCNZnGTXbx3bnTcGJsg8QoEgAtkZP3WCD7H3Oi+iZtVawFjv3Myv4CHfVb7spG5emNXzBIxN7JGYAu6svmfbJmMlSpsuhMjxyWYkQOj7ZcRrhoomTyebiytia4xa7nv6DVf0VzX/JZ+TwnXd8vGuXh5QtQXyWOS/AVyeJJ0VSpf/l9gkZ4oxIUSebpx1uCPkoyyxZe+SpKHpBQ3w6mQViS+lTRLZaOcppFu7tMEZaSohhCCj//l5yvpSMiOOIiQYS1dU38rpyU9F0lH+QSJVDs3rzGMhJAZpqmQFSMhVJRUrAQpqulQNutxEmAYA+vjGB1+rsSNvm22uYeX6ZEbd95fIoMySiOktv8uzhvZuLAYmrSxNImF91yAwAjoIOQ1aWMqSavkZD0dW19XLISciniv2oM57oyeREhSnQR2kmAwJonE9iL22hf4/5x3SZaMkhgjkksusOMIJrlJbUs357ihMj1HR/yuEHJ63QIVSViSPWGIoVA+dk9CMikLJteRJIjID9kHhAiMYwso5QSHI6bdM8Zdg9yTI/G0202MLSVY2B8UHyXGc6zKJJNJ6MtnhCGV4c4r5qFGQtIHGNvcQxK2DJKyQCVMMZYx4G6ONGA+n7i5jziPYwjpOmaAICaZnCIJSeLq+JPgkfufsnoWcJt8Zmigzf7pxJIFf3gP+TxMUl0DGzKFsR0lAJIHi9jmQlPZOkKuyUh+mUMjHdtKpgERxy1JdWLJ51BYMpSUcOdvQozxmqIASmrqGHdrHME+MAJwap6U+7d747lcUDgh6S9kqxLxSmjrnOyIWSHPSMra+cacZ0i+JSkqZX42lv4o3HwCjIOykIJC4pI4JCluP7MV04RzDKSdpP3kCazketZZbUoWUtWePbyHOOSzWo4i41LwknbW72bEr4wVYu6C5Hr9laicPR50/tXVhsSuUvZJDYZrkEQnlpQEIztuyraYDJwQo4zAzsKLOgfI+oHXKOsKDTy5kBx/ZptKu5LiZv+JhgDvT85vwV1pc7s3R37a+nAsa1kltCWYN1ayVcl13pALZOl6YEwiX0jmMUpRiBJx5HQhpDWDP/xeImQq+y05XPaLJIgQ81gSYAj0n416mQNIqgou1hdtUcv2HIPkdYwuIhmfEmyXyYnn1rmB41pmyZBBoljuHUEJg3GKEUoS3PrpV9au8RT2b3sEPAIegW8NAp5w/dbg7M/iEfAIfIMIPPB978g3jEY0Th7KlJAFQu9aBKryUwUix/ZPbgM2rRwz7WkWjedmp/hSEUS++XSbzgkyiwtm3enKYlhpSuOTCsebuGZbx+vuPt845sfNaZ2MbMzUXUV9Xn61Vycpi9vtSVS56M8UMVdRvFIt4kgCJXImCbJpNXL2Z9lAhJgmOXXDaVsYIy2VFtJ7ddyiw7h4tY4QzwkvR5PpxuNaZKQ7hlPjZu1vmBdpvyIVN024CmGgopHCBjaHJCeE9f7k6grEpiiXHDdg9MzVFFT5Js/aXzbBitu17rG40Xf3+7KEq5Ej0tcyNXFOHjvSzqmQXR8x0Vv2Hdng291Ku0ifLhCwBbLTcQ15TEDvJiP9jbxIpB9qb1A1tKl5rza3FMcQPz+N0RV9uqg/1gOKYrwwZov9IT9lvvEuHmGa1J++RIfoHd/9Ltz11vfIhlHUb1nQximEOA5DIQ8z0r5AJmv7Ujnn2LGcHFHYXN8yAkxUdqrqFPWvbY7lvNmtWDuRdBDBX0n+FgWqTq1Q9SSqw1Q2/WUo4UoqTzAQokL5cP69lXVOEi3Ki+icmCtSR0a4kkAb87rJWnJTnZLcVZKW5CQ38b04RjtJ0A8Afk+Fkfp5bQMlXGUTn0ZTJMnkvKb9NBt88oOoAm3jLySkdLnYghRKKJEko7KVhCsJC36MvysBUiBcZVIzhaCRQiQ5hOSjstIIKlWWayclEUHCaSxElimaLSAhREym1nXKVTd3urnSCFlpEyNvTK2m86gSOSTMZJiYCpEkoNy6kfNhgXB1HJwSb9ZuNg1dda6SSVEkqoV2zkeBjGUb+Eq+a5iKrUEipSLqXcehaZ8VspXHs7bnO7wHEpAMBrD3VYRwZQMUAhaueTkWSBiS8iF5JMpLU/CSxI0TxLHoiZVwNQJT8JFhRvWv9q+UJFJB0ermWSFQXaaKYSuYSwBKVeuiVy3Mr/qdAjZKXWVBMfaV7FlF1AxXNx+FQmiRhDLFbBpmCu5yGKjq1+ZjUSIqD58FAibIX7nnfJ0j96gPXSXjBD8lOEUbzUBLqgpWVeHn5HJxbeQU+lR1k7jjOUoltrVpYjnXyNgnqWpEHH83QpUqZKXNjXAlUUclPM/rlMvFbAbCJHM3+6DeqwSPECPiuQVQqmup4lb1p2sD7c9KjiopquOizM9OPbeKv4+MeRXFtI3lNGFQSPt2OQtC20M2/4+NKctg0kuWsSNkqxDeFsAR8lznVVXJst1DhKUYYeSeEdozhKQnBgwOydjOn8jsA1S2UtmtamINqslzQcN1+pRV2TJiIZtJmiag6J+kq5xbhpqLWlnf4DOFqviU6zxVmJNwVc2BrhVdlhbnAZLqSRojjHMilXMQMRzFY/QRiYqd55F+HGsYyqm2EcbyN0fsj+MA/TjFKCiJMv8f3+sJ16stkfx7HgGPwLcOAU+4fuuw9mfyCHgEvgEEHvy+dyIxooYL6CkhpaUOTh44Iwpl0arEl6g0dBWri2bbRxcp1GlScnpxnW3N3R78WmpAu5yM7JKNyZV2CHohxdT0nD3T9Tp3RsU0rQL5Or3wd/cztVlyyBRJSbcFdzSdbqD13LLpNesCp7SUjceU5FW3pe51JRWVGkGke7XC5lc2QVQ+TCmEjAzP1FimkHLq0JxwLRAkV9yzEZAFbLR9p5PPJ/uLbKCnGMvJFPwp9W5B4cr2kcW/7YN1s63HF/JCCCunMjMSzfgch43TRRa2uZM2Ao6ccoy0o225cdVM52u+HPaTWrarf1za3awtlBO+tr1EZllhbZu1m11ORmTZhr1IyiiflaexTgY68pvJ9meOtBG1kN5wkQAv3s1ETCRT1gnSBc1xsd8Wv210uCOgbKJQjlc3ntrTbZw6hZM1QMZXOjXZy8x32tYJSLje+dB7RM1nmcD6F1FsGoFGZWRhPE1csRF1GWlvJKsSqqYAFlWaKpGEP3RkorQBSVXV8Wkv1/sU4lNUogHCWNPMlbihspNp86qe462XJMWfX1WFK5WQTPMsRSRmQ8wk/TxlOYiyVGvXcbnZVjUTVU3Qf9xUBxFKQSQkV/EKR0GCfpqgl8QYWLo7FbokTkiQqOZN9VPyTd7GVawYREFm/TMjzCzo4zIhqB4TsihQgs0JNx3hWgJVVVTpaUqu2AoIIW1zDtOIHeHqlF2mYs3IZVEwqkRXyBNTPCppYdS8MeLSfJIaLNSRqbydoNJUuMrwiU2FIEGFoI1nXpcQUW6ON/UiG51qRVUIm0p6rPecvxyZn/dN6TFXeebomLn2xKSksj5vSKIoWka40g4hUMLVWT/QlkGU2wxKUCFMDC1YwGOFmeoulfRqHlNUtsSU5JRTvBqZznZi3ybhqorJQBRyVB9rP8znixwDZStJtuaE3JW2JHLXNpkLQeRS04UEI0FoCleXbi4KSFWp6pTDwII+9/ldEq6u3wn1Z+Na1X4cizqmZZqQIIWd0/qiqBGtnTUzwIIAQnyyPxm5aOS8qKKt0d1M58hljnV+xz39xc5BMg+0D7Pvygw5FYh2fYRjW9S4HBMyR5E81AAJjzHiOCZRx+MJJapKe+H9EtLyqggX1S//zn4gaeQaHCJR5+Y38xnQ62GnDnmfEsKQgJH0L0utl4wV2haMlQx316b37Z4LU5kyWaBC0RrZ3Ov6pU6zeVAjIqlo84IEOgpjxwU99L51vcBxzjPKs1uCIEoy6nsaNHH9qxzFKFlsifcqeJmFhcz7OlBthWftJTYHen+jROdlUUwbeanWWDqOqfrm9ahdit6Hjk9dXakSV2Z/m1v4DHGEayx9XoL0qWb48PpkFLHNGYKQOZQ2NSWbky0YyDmedggFlbUEF9h/TDkeBGp/wGulRcIwCdAVW4VILBY+eE/zZZ7E/k8eAY+AR+Cbj4AnXL/5GPszeAQ8An8HBKhwLS7eJXGpQNbZ3kHOUCTldAFmG5jChvBqRKu7PLdRyr7nfEGz9MIC1aJWb5mCRzfjPIIjEnPy71oKxGmCVzegxf3tBGN0JYoFz1b3x6uTZG7bNH0Io4/Es25S1SKL/sLH1TKgSJJObj5EJWqeZZOf04M4vlaJOhKuRXrRPM4sEV9TnXNSTbcJtmkqUG1F/K6tCHWqt/xmptWHjrOcovomiOIicpLyWSAMXZo0lTCy+XCb1akNmdN8iqIkI9OMdnIbJKP0rmgpp4aZIjFEOfIyhKscRzZDRp5mJLC2g3gJFo7pSE5VpTrm2FHC+cbcKVwdqTzRbU3x66jxiQCIbTKLfUvGbqZetf4ig2bSW1MVntYvrnLPjgzVlNc8sELFlMAwdTx5V6INCpJ9ozgAMzZb7URsfGZqWWMcv4H5Tc6WArd/97twNxWu3Cw7j053nyoLtg2s/tERH0V/V6ebVg7J1GNUYIZKs4tPp5GrohMzpRB/FhWU+F7mlgPk/jSlXUmMKFbSk3558jlunmW884JU9eQSw0VRybR1kq0lepsGaAhB5XA2zFVCL7jHyVhJVipWqXgSH0IlDHgHFbsPR/LHTB9lOjGvEQEGCf1dVTEqvq6Cn1JmSuUV/CuvkZFQJF7lmWJ9Pwu8BFR2KSHDQ0QkV8VkdKzEh6QMUwVHGwRir+nypE+0TUzhSLpCyFISy0pqk+hz5C8J0XJApSyDi0o2aXqxkWp2/UpOkVhRDDOFrClh2ReSsGrp2ErykZETMlfIKyUjpT+ZB+J4PEZE1saNExL1Bbxc3ysG0CaDJToQBH/jHN13pocI79/ocO1P1j+c/znTr4UcLlgzyGVqdBAj8fZUdSO7kqhAjdwslUJUKKizNHYJEpRKokDm8eMxvYh1kpI5wdSaJH1I2IxoXZF5bxfIQ1PniYd3QeHq7jm7RxfQmCBbc3/xROwp8gwC9yh0WNMSwBGuPCb7i8M5t4ew4B3lpWZxocGU3NpCyP+SesgqqX3lo8KteRwRSPWtDE27mTzo4+wSdC7RLINi4MuCdUU7JSPuim3Pr5aEGbS+Z9YiHBHOvza369Fxrv1Rstw1cGZkqzu/KDUtqEDFpBKL+qDTZ5CpKkE/4ASi+pVnNQlGErh6fFpUqKJV2E65uxJ/5wBnEMqeodmYkHnPEZnW90U1rYS0tJtcr9UOIDku84KRp0Z228QOXrsGUpR8zhSupkRn2+v3SbZyTtG5heQwA2DMPJDYfuHhmrWfe7ppopW+RH2qRDnnXbFQ4LDg3JYFqPS5Q4zEZkTmPPWpVn9bKm1DVAVpp0rX++Z3qODnHKde26oQZ/uy2zK4MUxideG2RzbnTY574i5zWJygEyQy3rOsILP6UMIVQp5L36evM8dvCvUBDyKxFPAert/AAsV/xSPgEbiuCHjC9brC6Q/mEfAIXG8Epj1cM1GZkQ9aHEPP6jbHumDWdbaSXPkK1BFluozMfebcr7oQtfWo+5rbQLr3jVSbJiUtgS2DwKkYJo5dAOir8mQFnvSqlOk1DnC1TfA0uWvrV7uawsba3nEFrNzlfm2Eq6PYpuk0JVxloy4piab8dERfwVc3u84CeNnm3cgFJx+aJtSvRrBbz3jZbjnRTrq9sE1XQYVSILczX0VH8hthoD5krsSWdqQs/baogizYP1yhBLINYtaGWZ63aypH8ukOJSO5p+wupm+Yf5a0u6zP2IY/31pbN3Wb6MKYMRJF+Q49gBtj0zSlO3xxc58RNG48TnQP/WWacHVtPnH8bAM7yd9lfVRITFXs5EETHefKgeQ+qY67cYNd+Sw9a9HgwWaCAiGbDzpD4huc8rTXCeH60HvAbNWYjKFrZlGAKXnINGepqVVQRLl5THHT7wnmQvwpycJNq6Zrq6RIbAGY9k5OzdJwpYCJbdqVgNdgADfELGLFTXGJHq6kPuWGNX2eFgZCaDL10/wa2PtFqVQqS5GVShSiyvMJ16ekB7+jlIGSB1pwR1OSnYerKp+0nzOJtyqKKlPjmfKPPpQkM8cI0U9CDGKqXVU1Jf1J1KuOxNaWKgZJcpw1DVvwM7JGv58TvnpAI43lODo/COkqfZrJ7Uxlp72Ckq7qPZoTrnLv0j0dqaIEjlgiWFq0qIihhC1VmiSHCF7m8VkMjFDlKZYD+b1lRKeRNWlQFtKH3YqejXSdEAwkbZ9Fx3KfSjffF4fmFeO9MP6L+BUHgCM5RY16FXI7G5dURgo5LzpdI1P0ea0+krEohVXRp2nuMrea0o/KSiXedGyPqZI2GShJszIZe2tzp0bWOcvZE1g/MS+YrN9TLZnSZzdXWbp8bs3st/mlsKaYfrY6ywfF2nx9i1gIl+T+pqpdiz2YStSKMpn3qaSnu5cFRjIC1uSCriCbFsoiIUaFOYl/ErDmRWs+4/mhMuZNxoqGUvIUffnr1BpD/T0tI8ae6aoOtb5kY2ni+grzlhKaheeIcejumS79kCpII+xdYJLEm+JvTwQhyq3YkvmQCoknPzu8dA7Jny2cu1TdSvtY/qweqq6glHrj6lyQqtrS+iY9X8Wj1a7L9a1MHSzqaxtFYSQezYwWUGEpnrRsb/PaFfKbpGJ2NGenQCJSCVe3JpE5Wyp7KUJZYMjaUrHU7AMdL2bpwr5nal/3rJN1lyn4BROzHWBbca6nSlxmeJcRYLjKuqFA+mu3UNU1CVjOVVIMkUQ2fZdFNZxgJES4+vtqxoHMPHJejlXn1y3WKTIZqMKf/Zb2DbQOSMYJuhEJYQs6CAmrs7wEc1i4kH1d5hvLbRA/3VACUryGn7rTK1yLc7T/2SPgEfjWI+AJ12895v6MHgGPwNeBwAPf/85Cau2k4m2CfHXpvi5FNDuHLl3dQtORrG5JO612fLlLcwSrLPRsET39eVncmg+j+h9eW4BYSI7XBaQdTDYrBUHY1wGXfHSacL062XolKSqbiYJ3a/G8jnDNCcLJnZgqXPN7mCDQnKKz8BWHoW6hbCdQtH5wOZSGg7SiI1wtvdstuosqnKthpcrjr+dlSs4piHIS+kqNrJBdptYp/nVKs6ztc5XLyTaoriMYyV+4Vd3oWi/RdtANo27sddOul1zccFqbWPqha2PXT64gra+aeq/YXY2wcu9nZyyMP1WaGiFkG3VRK2X9XK9N/7lUWf19mgByVKheiNuQ25Fc8RmrJC9E9JQSWDkoR4Db+SRCkzeG8VR6fUVSvEBKGz1sGLur/3r6lmFpqu3b36IKV6EOjVVV8iInJdQaMSemM8ydmkzaXVWCpZSEAlRtWShOJcEASWd1lbdNmZUV0FJ1FzESAlT8EVNRjopG1Dz0eBwqZqUgmm3Ck7CkpIKQVakSPYjlOircgJfKmjJPwsG23M6Pj3YCmvrJTbWqwySNXvPa5T7o4SrtKR63ma+DAElVWD8BumMlXKlrdWE2kiTKnzjS5SpznptzrAmdwtIFCUqZpJDKVhIyzstVCXGSJlSE8V55PirNhDSwIjdsN2dnY3WSNIHaUuJ5r6S4hCwkWUuPXESmkqVSWAlhRwoXiSyncBWitaAsdH4kJDJI6IpXLPVn5rFJVR9pTFUJ58QkyW+nEuX950WDFJziNbjzTRD/QqBa0MCl9F+FpNU50IxuJUVd7RScHlFJJeczrF1f+68VzuExhRzSWYFdkWpn9lkS8CTrKyUlZkgUiSpQLF+cepHfMRdoYRqtfxidlyQkakz954KtyouaCYDTViouV841NgtPFEzLn/aqcNWZx91TNm27vl8gVouEq3ZHUzxbnyVJKMQhM0ykH46F9FLiSsnDPBDo8izcc8E8bQsYFNXzV6wdZG61NUbhYZLN6QXv3OI6xP0sysVs/p/qt5JxroSre0n2ibGcvE+uM7S/mzrZ5mb5m4Vz1BZHyUUttGj4SICSqlXOS05Hq/OM1I0yywd+mSQ1iUTahIh6chxL0S031orjzWHEca82CFoYjyn1HGNU3yrhqsUCiYF4oEp6vnoS8zqH4lGtP2tUWvu+2gZYsU17zquYIPeM5/hgm5MAlZERxzIHaWDNPLXtODn+OjfK86ZA6nP+503LdRQtr8wCQPuq9kGZx6lK5TiLGGxioE8bzAXOVKHtCFclyfk3KlEFJ85P8k/vW48ZqQo9STGI1HbABYuULM4J2GicB2PMO0c8mMWfOQV+6s7G1/+A9t/wCHgEPALXEQFPuF5HMP2hPAIegeuPAAnX4itbxFv1VqamC3lnygSNehvhIus3p4iw7H9ZqOsRJ+mWAvHnNgQTWbB5qhrP0Wo2UatV0ev10ev1ZDMrC0HL8OYiPUujL1zbyyI0fUFfD5xT350kXQv2Bm6TlvmK6htKZipDzP9pUaxpZnDSUoAKr3qtiuFojP6onxfiyNQ8ugGYn5sVEmd9Yx3jmMnD+WZB1tQFtRD/Viw64gg63YPoLkSKl2W/Z9uHzAJgmkTMab2vFVBL31bWzQDK8ywnCVzb9Gdp9FduwLWvmbSkiOoVpOAkIaRtqEqU7C5tI6bU63T75Kn0xTt1FJQkmLvNiqkAZUM7nWpfIDZEeDLVPtMolkpaeGQ0or5okmIuHjsji2THrtfuvEcL4sKrNpJsdLOIhKWNZ7/n/ck6s5BfE+N8CuvMFLFwNsuyniBcHQmU4T8xbv7uhOsdb3kX7nroPUgCbvfz1PdCnRzVrhY8XK8gvmWeUqsAEq4VEgrgxl4L0ijOqkYSKiM7uDEZUkSIab6a/qqkJzfDKYamecsKwlkxGkfiSDoqi5pIertugqsleq+O5TrIi7mCPUESqwI0iEX9Sq0Tr2AYG/kXhhgKqaI2ADJtOqVqpr4t9kc1EaQytjui4pNKTiUmtDCUle4zksfx/440ccCIEszS5yVtVrxulYgg4SrPFMp0zYLD9WMlGlR1mVWJtzJVYtuQvW8BOlolULUlhWK0XSTt1qwF2EhiKZAG8o+Fo0qRKVyt/7rK9bxJSfMV3tt5fObzgRCmJFtJbAjhSpsG3ov6vhJhps0zBVcJPRKsVOXlKfQybxWImKsF7ty4cH8rkrSZuU5h7GV9l6ncQtBaGrK1tQsI0KuZ7SKKaMuKYDNqVXJTahthJQXASLbGVGRTJUi5n/nPOmW/+YvyOlmILfNGd489eyi5FPBknHuFqo+omzs1lTsPG12dcC3Oe65Qp1uXpM5SwPlS2r1n2IhXdW4f4gjXbA7kXGAFkbTdHOGqzygSruy/4iUs4kjzAs0UmhZ0cUE0l+KekW+mmHe+txMPk1yNKy4VZvGic0xuFVQMDLi/8b/06dTbtWedtIVmXkgfEs9jc5N249/aXFT3LF5nxQVdhFFsIeSS1cdZgj+mfiY2SmDac9RZf8hc6J7J+jfOdS5gIAGrIBK1uhCuXN+J1e6V9ksOHlW0k2yltyzHlyruxR5CLGR5AIaXVJFZKbEd1JKFwYJBWtLiY8pk6hrHbFUY8Mp89o10tzvOJnjnvyowUnEqVhIyy+iaKTdYsIhiHv11Fhk8L0NszLbQslnOO9YKcplVgGZV2DPcimeRQBalrQRHnK2ABkfZQMLfSvEzVbgOqfDnvMT5P9GCYdqMan9Bn1bho01Nq8sXHYdaEEyxUg9ydcuVP1vQjffB59gH7/aE61UXVf5Nj4BH4FuGgCdcv2VQ+xN5BDwC3wgCzlLAbeiatYb4ujnlnO6TlBhzyz9JsYoiVMpaVda9THdilJBSsf3BAJ1uVzbCV9KLSggUSRdZA6Yp3vnWt+LB19+PT37mb/Dpz30O3W7Pou5cLBbIISN2J+wOrgWEI02dutHJGHTnW6Dq7OeCCu+qhzTJY5YkXSSdsr2G2/hM03eT55uomSVerSl2btuGNz/4Rhx84UV88bFHM5WVS00mcosLc/iZn/wJDEcj/MZv/w7OX7w40XaO9i6SerIHzkQeBVbNbtK1dLlcwkyziXK5jHa3i36/V2jH/Ht6h64VneJF/851O8mR4otL/3KlgnLEKrcxRgNuDfIrdL7B+XH1ipzCNT9cgShNU9TrdSWfxzE22m0M+gNVUrr7KqaOXqOP6B5EvySb1owPtvsRzlyc78y/Ug8kRWNENqlfMVs6+Z3E+ZbFzShVSIfpAV2ZMXfXo9EQq2vr6A/6RjzxmBFarRZuOXCz3NtTTz+LS5cvFxS2hbHnfPWMw3Z6NsVqqjK2s2K4Ci66B3dkrf7Xbd5JfDWbTWyen5dxfeHSxQJhxFRbUz5lzVLs40rkEdJKpYq5uTmUSyWsr6+j0+noeYzwdwqqr4fIV8I9RaVaxeL8vKTYnz9/Cbe86ftx10PvlUrYclwj/pxyWZWe7Ke5h6u7Z1EcShcQ5kPIDG6yq6JuZdX2or2Fpti7tHm1XdCNqmncbHOr6Z1CuDLtk0pXOb4rjpKgLFXhnZKf1gOqECPJIKSheB/GqNFXsBSgGSSoVyuolgNUQxKyAapO4SXELovuzQ9VAAAgAElEQVQUUVELIU6HJM5GiWz6hWRJVBHlUk81CKDKNP40SsboxSQs6BeoKjPpwxIEMzV0zrbm483NqNIfdP4jzpq6rqRPSUWfkm7ruo2ktJqfYoXfEy9F/ZxSBoa1+Oiap7MR0pIazU9Ixj1JbiObLeykKmX+o0UBsZ70WHb2EUJM0pPUVGdFIigjRh3pKp6nTG+Wb2mCbwyMwxLo2yrzoHZwKyRuM5up551cUIlnhwL/68in3DpF+TP7TDEgkgXhNNZiXFqWWq+kfGHe1yo8VmleiTBNxdb7lqJBEmRwwUKd3kaxKujGJf28EGgT86pdqynmpCeZulMfE2rTgrhs1hqqOCRXpmsOW2tkgTijnYqksgvlOp9SCWTIHWt/JGloylwNEKv3hXJi7E9qtSHzNG1FbI4TJaL4jjr8nD85PxFJ4+kzSFOuiY1airiq7jra5ZlnqmnekQsuCOHrCiUV29HGk7S4XCTJM7MIkXlA5yjp/5bGLrfiggHuHnk97rle4Ft1OjeSlYEnR7gaIepGHtcgJOgm09sLz275nqasq1JUL1wtUliYSfFVMlXbTceNWn3QdoO/i6rUyH2nMOVtkVDUl/Z9ecKKatqOY5YCAwmqhEhEJWoqW35eoiwWGAs5B+rPnD+o8hyiJB7CGfmsF6/zkQVJdO7Pzax0rJlHrPQXVdBygEcWrJL+Yn1Gsk5E5ctQXOY2L9SqqFZdUFYCQe6ZJ7R+bstjd+8semROYnDIMiu0BWhpIBSoEseGtVOy0sKAwTVCkoh9B2szmEjBmlTCQrwH8SDX/iVWJTYT63OYClhmWLDvxhKc0cCFKt2J/0+/wlsKWMf1//EIeAT+nhDwhOvfE/D+tB4Bj8DXhkDRw5XE2tvf8mZsXlgolqYqLH+NUElS1GoV7LvhhgK5V1ws5+d+8uln8Bef+itcuHTJreNsuZh7hWW7Q1MHcj34/ve9B+96+/fh3/3mv8dnPv9F9IcDIakkdUx2Sqq6dUoX2ZO4S3DL9imiT0vP5Iv5SWWhEaKOjLUN6tUUSE4pQ7xEfZidbxLzLLlQSJuM7cV4NMJoPJ4Qd2Zpbu5YaYD7XnUv/uUv/S/46Cc+if/t1/4vVeWojaYRegGWt27GL//iz2Njo42f+6f/zAjR3DKhsCfPLq5aLqPVaMrCudPtgWRf8eUI1+XlLXjX296G/fv24s8+8Sl84UuPCOmqmNvWSMVr2Qap2WjIpmYwHNhGPCdS3Dm4qXzlXXdh3w27ce7SBXz28w9fs7PmNLVRiLLxNAVuRjLoxdz/2vvww+99N86fv4g/+pM/xbPPPy/vfy2E67QKNSOAMzWQI0ncVtA2+UGKxU0L2La0hJNnzqC9vjZBOPH8WzYv4ud/7mexbXlZiOD8ikwBEwDHT5zAH/7xn+LgCy9IARoSrTu2b8Mb3/B6fMdrXoNur4s//Mif4C8/89eCr24M9ZqKFgq5sEn7+QT3aY7LQjrwi6bczMAv3OvVxlOtWpEAwE9+4Mfx2ONfxv/xa7+Gbreb+87mgiY7pPZ5Ny4lqJCm2H/TTXjfu9+F5aUl/MGH/wif/cIXJlS+bqPpdNBfy0ym6ZDAgf034Wd+6ifQqDfwi7/8K5i54z7c/dD7pPhSNgFNHVC5QlX1updTEsqG29Sc4qEnPqJMh+WmWuk12ZDLxTqvVyOurMgKDytp7q7yt5EEmo6boI+akBWRFMNKxatUVEyESzy0R5I+O0yZYB+hHiSYCUdYrKXY0oiwrR6iWq3KZlmGhCNbCqmzjvDUg2oxr+FwiPZwjJVhgP4wRi8GenGAQRpJ+u1YtGJjJPEA/ZgKNb5PXsPOw6uh16ypsYTmkgwHkl5WUsssFfJxqIQOST1R6zq7CuupQuLFVBCqGplqXSXsjGEyokqIL5IkRoKZRaESPMJAaM+fHtcm65XvUiHMtGYlVRzRpUWLhKghCUxFmtk5aFqwEXhSCEpMW9VOwJTLjgDibY+MRHQBDEnpNUV9prC0qvTCf4rXr1N+WoAgK36UK2OdKp7FhhgEoFKNlybnJqllCnoheEhK2XukgMTsgPcjhTFTlMX8gJO4Dg9V/wHV0DyETRUu4VMqQ63Y1TjQ4JErPpSFVgxLYqPjSUnkCfWuFSPTttL+6Ph6aTQ+1+16pMq9CfbzJBFnf2EqVeVarb0ZFBiZelcqf4kFhVG58l+rDZWN9WwN4Topr4+WFPznPJiDCAG9noW0ykn6CaWtdFGOidymIv+7YhHRL5mUddEr1m5eCdfiE+vKootCimtU2tpRFdyqQgQqcZx5U7sgsqoWFVcJFeZxRGE+dbxooI3q5WmVqQNKe77OeFJ4z4r+sd9xHnNWCTnBbspXSWXXMZw9zy0F3q39KqWyeklzDrNnGzHiOOWLSvGhKWDzTAmdxxwxqCEwfQ5wLFWokHfjg0p0uUdTuFq/02ehy9PS/qh0a95jpB/TukSuX9efzsfbpnjE6UjuUYPLDElY8S6dhMQvtbgWcwp5/XOYqYqFsOebIXuKLqHkvUCVu86fVmxAzCZELogxjKxQltoJ6LzEYIrrWO6eCsENyypwsY4r5kuzZyEGbv6iTY1cn/mW/8y9ra/lEe0/4xHwCHgEvmkIeML1mwatP7BHwCNwPRAoEq71Wg2/9D/9HPbs3p0pPqdEm/L+6toajh4/jgM33SwLXJKOc7NzYgGwsrom5JDjFx994sv44z//KM6dP59RneaslZEsORWZk0Q/+r734p1vfxv+z9/4TfzNFx/GcDS0ohO6KKY6jirboagjbWVqgFwrNZOLeSr0Go06qpVKtgnkYr7fH6Dd6aDX72dq3kn+NrcNEKKgWsHtt96CG/fsyZpB9n1OKeCKQGVsX95az794CC8eOozBUEpQaKrgVGI5kbjvla8QwvXf/96H8B9+/0NCqGylUrLslJIBtixswv/wj34KG+0OfuVf/xtL+3PnUoXxxcsrEyQfifK3PPCdGI/G+MxnP48jx49f0ZXYRpvmZ4W8euB1r8ev/OtfxSc+/dfmFSbbBPuOo60DkMh963e/Gb1+Dw8/8ihWNzqGZUb76XeCFO9/33vx/h96L7706KP4hX/+K1ftyro9yH2FM+LFdtfFo/Ln73zD6/ATP/ajOH7iJH77d38fLxw6NHHcIqGWbSIttdn1mYzEFMRyj7Xs77KNUbKICmAqTx98w+vxD9//I/jT//JRfOTP/hyXV1az++Qhlpa24p//4i9gZqaFRx57QiEoXBn736kzp/HlJ5+SqsHLy0t45T334J677hDF5qHDR/C5L3wBjz3xZaytrxcIZOn4+nvWHFaROArQbNSFeKxVa6ooFKGX9vVOu4tevztBMoqmzaV0FjfHdq31ehXveccP4L3vegc++vFP4v/+rd+awPda4075cadKD3Dzvr14/w/9EJrNBv6/3/09MChTfGXKHts+uwDHy813qmsMcM/tt+Ff/NLPo9Vo4Mf/+59F7eZ7cPv3vluIKZ0mdEC6gln5MXPCVcaj2QI4wlVJOC2cwjRiFobh9l4TeLVitKoj1QtTK1u7lE0NSjiFr3jvifegEjrcSovyliQKlVlmFeDI3L6k8qqCuIoRtjbL2DlXwpZ6CRUh3bQqOckHKXokKiq9M+3Dpo4zcjP7ixAmpFS1MFd/nKI9jLHRG6PdG2EQp+gHEbqJVqMexlS7Gh0hLLr6rro0cfEStJRWHlf5XtPDOkJMUmqVkGJbCIaieDMvR/FiVF9QqQ5fqFYfOr9W4wtkPjAvXiVcLQDh7juHIWtmQcfaRYlzp0Kz74oSkrYHpq4zwlXUjwWfYsVW743/L4SrpZ+zCJu0q1ZPc3o0KXjmFGkqlaRqTcqlyT3zf1FE+xAltKhMviLgl81XLKKjhDEJRfYfIcHE25GkkhVoM1Ubr5FUlpA2JNbMQoMWC1RQuumDbUiiqxIwCOfe1e8p2aqkFW0ubJLLyDwha1yvMw/iLLKTzdn2mUyVmo/A4hycjwf665p5txV0U2uOYjipMJua6titW3gcYlycbzMrInsqZkEqI7cdAak2ETqepbCS68rS6fJJ12Iyqt6ktQLHshVYyjHR+yTZKt6iBU/X7Ehm11QMyEn7F4K/6l1sNhw6qagq1YIcJFwdmTv11FUlqka9NO5gH5C3RH3qzBF0LLkwhCNuVb1vRenEz9cRlBMhxCv6rODCAn4uAGiELxWiDnt6uVKdL+ewl5v3ZeyRWCU5bN+RYxWKTclslOpzWdP3tRiWZCWwz4sfAMcJieECQ2/nyuYPWYu5V+6/KucTv15V1HMutnpwRhCrKl/mF85nro2kcR1N7SJhOi9nns1i6aHPHFGh0o5b2jPv4+pBrnO72KnYYjMboSRcSSpzjpYAnxb8ExsBE6FLwC/zLi+SryaRnX7AWh/hNWXznwQXGTBQP1xezz+5xytcX25t4v/mEfAIfPMR8ITrNx9jfwaPgEfg74DAg9/3juzbTH2+47ZbQZWiLB6t6rXSCrpY5DKNxCQVeSRoubBd2rIFb3/rQ9i5Ywf+00c+gmeee95UFKkQmCQDnXeXOwr/26jXsXnzZtTrNbfEzhbgb3vLm/DA61+P//zHf4onnn4ao9E4k7Dyuwtz85Lu/vRzz+P0+XNOZnlFgQ3Z5IQhNi8uYOf2bbj9tltx8759WN6yRVLluQnuD4ZyP089+5wc79yFixgMnELT3bXbfuhCf252Fh/4kR/GW7/7TWh3ukJsTm9wis3CjQX9WEn4fuiP/hgf/sifYm19Q7frtlEtkiNcbSvh+otKuH7oP2F+roWfeP8/wPbl5ezQlXIZe/bcIAqQQy8dsWvItkp4+vmD+K3f+d2J5OdXv/IefPADPyrk+G/+zu/hmYMHheyZfhG3n/3pD+Ktb3kz/tWv/jr+4q8+LUoWZzExSboGuHnvHvyvv/A/Y35+Dj//z34ZX3nueSmsorgUN8UpfuCh78VP/3f/EJ/8y8/gX/3bX7/i3I4CmMZUtglFKbPb7QJ4/f3fgZ/4sffj1OkzSri+eMiUO1feW7almlJBFwkO7fMuxU53H7qF0Z36a1/9Khy4+WZ8+ckn8d/+N+/D7bfdgj/76MfwOx/6A7TbXaMLQyxt3YJf/qe/IIrVdlvT5/WlO0/aNTz8yCM4duIEvv+hh7CwsElsOI4eO47HHn8CFy5exI7t23H23Hk88eST5uXqvp6TTISYxNX83Dy2bVvCbbccwM033ohdO3aA/YT3RlXjqTNn8PSzz+PpZ5/FyVOnpa+7e70WKc0Lbdbr+PH3/wgeeMP9+LV/9//ibz73edUCFdSEV5uKpo954949+Ac//EOYbbXw20a4FlsoC8hkpIrzs7v2CHPz056dO/Br//u/xEyrhXf+yI9j230P4I6H3oOAOaWZOjInspwKj8pCd52OcM3UPs7rz1KInY8eUzxJN6qXnaVCi+8llVm6IRd1krs528ynTO80daAqBDWdVNksVdFK4RdLI47DshTJmi+NsdwqYfemmtgJlNKRjIUUnIeL2BTYlKyrFfqJvafEoxWqkbRZ9T7lNQ1py9EZ4EI/wMVhiN4oVsJVSBuSFrHaAIgiU7+rajMtBuMUpy4gkFN3ps5jBRiSFiXaJWhKtvohEgOSUtRiukIu5uMqBbM0zV9oUiNOZf60QIHCmOnTM2KseH5N8QZKaSKEqxMAyqxp1hJCXJun4cSxRYKoZAh9HFUIpySNpO5KoSytKE9CSud2JXWF+MgmHqbvmp+tEDh6PiFFTDU7SqOM+HfzhSh/SeYjUS/hUkmIGGLv1HskQgYkgHk+uz7pEcar8C1R+4k1hipe3UtmN6bDJwxw8hodsZoHYyxrOhtPmWK+QHrLmsGUz7mCOL95nbavnJfdZ7PAiHmlqppci4bp2FFFn1yv+YrK0fJaX9kTx5yVbcadJJfkO1ZMyF0dCWtHlDqCj70xYyml6+bXXiSKScQRZ6eQdwSiG5Es+qb2GHmujevKGigpyE/NHqZ4/ArxMNJNwhkkPvlPGpftxjlBgwVCVBcCowwEuLkom24K/VEpVm1v95yX+7fMIHcd0tck3GJBiEKgWYZvwYfVBVZkTjXbFB1n6gFtT0EtniXFp/LCi/nUpZ+TtjZ4BE8rIGbco4w/Zs+oLUOuRmWXIG61SItjyQzhrA7sGkQNqtERMy2x6ZjnjfWY/KpD1K0KBDGxE6Da3U0H2uNyRa/aLOjUpnYRueo796x140p8aQVjq4dgJxXvfesi6jxh9ymWA9qn1NNW7WCEdJXiYv8/e+cdL1V1rv9n2jmH3ntHmiioiFgQ7FLEgr1hb7HFksREk9iNLZrE2FGxgg0UG/aKBRFBBCkivXc4wGkz8/s8b9l7z5yDV3Pvj/wzk+s9nDkzu7xr7bX3+q7nfV6NnYzPpjaW6IgSXu0S/MHb76PhiODxsLYyOw62qypegcsLCtdouAr/LkSgEIH/QgQKwPW/EPTCLgsRKETgl0fg4COHRyYPWiSlSaOGSKRSwQTNlvDlEZbp8FTZcaLXqkVzFBWnBOgcdcRQgaIvjB2H9RtU4bdp02asXrdWYGA40/RHYWDnHt0w4uST0KVTR1Fb6rOvPsRR/Va7dm1s2rwZ5eUV+rYVnOLUq379egKRnnxuDMaMe1W+H92JTpioRC0WwDrksEPQf+9+KCurkHT3dm1aCzieO+8n+Qy9PwlpFixajLHjX8fkqdPUW1IelM0UzzOxAAOup+CA/ffDh59OxA+z5/4scOVWCHsH7Ls33nj7XTz/ynhs3LgpaKgQaQNtWrZASUlttGvbCtdf83uMenYMxk+YgAMH9McxQwdjy5atEnOmlq9esxZt27RCVVVaVMeNGjRA7dp1RIXMdpoxazZGPkPgGr4O2G9fXHb+uQKXHx71NFZQfRzMH3MnwZdfdD6OHDwII598GuMnvIut27ZFtmTTSJsE7LvXngJoud9rrr8Za+g3av5zNt2QH2ybIYcdiqsuvhDvfviRwNzwxUmAzlxcqSeaqCDHPTBqqNbJ++3ZB+eccbooTKMK12i/ysdSvpFwoq/vUBEjFcZt1+ycWnSJPqFFqCivxO9+eykO2H9/fPjJJ2KbcfaI09C6VSvc9vd7MXX695rpF4sJcL35L9eiUcOGmDV7Tk78OPErKyvDlGnfYfmKlTj4oAOwZs0azJ77o8Sxc4eOOOSggQJc33nvA4x/8y2sW0/FssI57/NsCaquO3XogIMPGIj+++wtQIzevk2bNJGJHrdJlTT7Oj1lFy9ZinHjX8fnX03Clq1bjCdETRx4/TApU4ERAemVl16Mzp064JY77xblreOtiooqrdjxMy+9vLPo1LEDRpxyMho2aBAA1+jXAhhgXTEfy2ivc2WihUIaOYP2bdrg/nvuRP169TDouBPRaeAQ9Bp6IuJuOGg7CmBq8HsucI1CA5PTmdJNQarAVkv7l4mttYUIJgOmoxDMOr3PwANFqKaqaxKp9lGFiez/xawizeyBOFA/WYVmdVNo0yCFhkX0H60wp1BukhpRKt5DCLQ9pXFNgEvbzPLyDZwE8Y7FsC0dx/ryDNZt3oYNZVXYUgVsy7iXK49X9bqq3bM0VilepbDRC/b5MCrjjKjDrP1SVPfy/DOCenjdZaoUGgkHiGthMlUZaoSkYJGnGlv7uXpYhmrz4rSbhrsL2EKRjj9sIxZA43Z4nTggUWWfKoUdubBtVBGo5ENPQcFaAMMMxXjVdkMwaq9g/V48LqMjHf1jDYRKPAS0qgKPalmxkDB4pZ7AVvDQbC2KGYek9pmQ2CvsKxMLCut6nr5u/ouMd5X4P1K1TeCqoyJ/aAEr2luoStBrzWvfMegaWPN4jKLZH97dczMTcs47ON68eLjXqzS8wWyzdyhOJCQ9nGn9LORJqEy1taa1a99T6wGV9OqiYHjp5ewp7OB6f8/xM2A6tlkSRMxwpQSUgVnxUc0Di8E1Z50lmukin3Vo6cnq7rvKP7oyUs5fC4YFj0IGZ3WHQDEXWsRvVP/H64we0KIul3MhNjQwJ4sJTvpsrAn8W2288Jx4tzwxBawfry+2Ox5WABs+CPnimLI37c/RhavoOBvAPIu/q0Cll4mivaragrlvS8dHp+kBzbRr3ZqQhaFEfmoLXVRiUuEsWQMx1DZfaG8PXeTSo+L1xv8C6BkUb7TFnKADKZx06wMpgSUK6hBMiw2G2F25aIHHq4uGvoiji3oaCBlr7P7EeHr2g3rp2qOP+St7x1BGapZBMp7ago2cktq6+FjIAlr8z1W8rtTPvfr0t5z7nn1AQx8q0zlGiGLZjv/SgsK1plAW3itEoBCBHRiBAnDdgcEu7KoQgUIEfn0ECFxDbENoU4xTTzgOzZs1NeBlpvyScgasWLUSr4x/QyDOBWedgWbNmpilQH2BOwR9fJjkxJkg58Vxrwg0dThkQjB5+Oy1S0+cd+bpKEoVYd5P80Ul6q/uXbqgc6eOmD5zJpatWCGp1voACdSvV1fgKQEv4dbXU6fq3w3m+TZKSkqwX7++GHHSiZLOPWvuPHw56WtUVlXg6ssuFUXrTXfcJQ+PvXv2FBi6W69dxWfzmedfxMdffCmA2VUiUVjnCte9+/YRaPnBJ5+GXDqgy7kT0UGHHoyzTzsZ73/0CV4gcN1kwNUe7qk24Hznt+efiy6dO+Pjzyfi0vPPw/i3JmD9hk0YPmwIpkybjoefGIXrr/mdxPqJZ8fgD5dfgg2bN+PmO/6Oww8+CL136YnXJryNSVO+NeYQ+pRRzXDYAQNxxUUX4OOJX+CBx0aJwtKmqAFk8HO++NyzcNTQwXhh3Kt4+4OPBVaLnUMyiVWr10h6uk4YgSMHH46zTz8FX339DR54/AnxlW3evBkScbV/oKKYj/3JRBJ9duslatTJU6Zg9EuvyH75Ph/4165di8XLlqkdgRSdSqJ506bihRrQk5yurhOPnbt1xdBBh2Pz5i146733sHjp0pDB2ySPfrVUePLYlIx5q4bFIHgM7Afsa0uWLcP6DevFG5cqyC6dO6BTx06iPKU6+uLzz8OA/fbFa2+9jfc//BD79++Psa++hrXr14valNdRi2ZNBVQ2a9Y0hKU+mSFw3VYmMXvj7QlqG9G0qUDJffbaC507dpBtfTv1O3zx1ST8tGARthF65xgWx8TOgxYEJx47HK1atBT4/tXkb2Sx4/jhR8viwU133I1Nm0vRo2sXHLB/f/TdY3dRsz/46ON47+OPUC6LFgp1GINEIo6DBvZHcVGxXAO1a5Xg6GFHiCXHmJdeFvDP6G3cvBnffDtNwLG/QqVMGF//GxXaI045SawWnnwmtBQIIEOkF+pCS3Q5wrdSHbgSSrVr3Qb3//0Oud4HH38yOg8YjF5DTxDvSp9QRruOAwH32QyOP6q+88mtKVoF/onKUF8KGgOxY6CC0kIohhwdXimtsG/qBF8USAIBmV7OYlRVKKZuNZZBozop9GgcR9PaKaRE4UmwzX6bQCZG3WscqXwinXcbkIl5Xqpu7kfCkU3BpcED98Wm4jUbw4byNFaVVmLN1iw2ZVJShCaWLUcsy8Uy9WylVrUyzQI62gPCzAhNg5ZtW3ExUWRR8WfOjg6bxaTAJL9UiUqKrigdtdtr/PVbWt1elaECZ0K+FLznZyfpwOYNy2Nj4SyqBfl3V7QKgLF0YVUPO1xTmOd91HflAnv3AM6xhrGCTKoItoRqu4epMFOzBZR56X64yCMwMRtDZTbiDy5w1IsuKXAmZpfjNqsFLXClQIj5FuwbCpJN7Wg+jCyCVmXw2ME29y7qXHpcUmFtoZRK6q4e9gJp0kdDhaG0q6t9TYEYl6JBFkuzj9CeH33aqP68wnsxFYOmyZOuzvjUYpFOng+Ba5zXTEbGZAWu7FMsCmT9K636Q7/UpOCP9X9pUTFxNT/3qJ+1Ky55cnL++uyjQl3zkg2MJPTYo4sYwXUWuae4ItPPVHw3AxAcXnfSDsGYYqDNLEb0utG2Ton6Wxec4iwIl02LkllgGk+banGXbAeLBH6z4XUSwmJpV+k/oUI8v0UCeCptaAuQvswXmOr6mJZbQM1jrqpV9iPzeY34NrsCWH/mPsOF4NZjbWO4ewd7ZpC1mxRDk75gynixHNFFhRL2IZq3cNwwGxHZvvXtyhgXKDwOvtRiiyvSj+29oHisWwJoY4rns9i5eDEzvx/oe2ynYOQ3y5kg1mxbU54ypGopYDY0BoVzgH6kkXxM9SbXXhv2fZ6jLIm5cj5ijRI8uPn9w4uT5d/7xEpBF44E1gaf07H3kt1qV7+QC+8UIlCIQCECOzACBeC6A4Nd2FUhAoUI/PoIHHLkMTYF0slFnXp1cM8tN0lK8tx5nqJOn9YUWrZojrVr1+HGv92Bxo0a4/dXXCoV2H+YNTtnGlW/Xn107twRU6ZOxchRT2P9xo3+xBwU+OGDYK9ddpEUeaa9v/Dqq1gnXqP6YMuiWcOHDcMDI0fik88noaKi3L4bw7DDD8OFZ5+BTyZ+gfsefUzT/6PJc+avOXC//fCbc8+Wwj5Mh3/97XfEPmDgvnuL7+mHn36Gu+673xSsWbEdYEr3sMGHSTr3Q4+Pwux5P+lU2CdmFmIHrvsYcH3/k0/zVLzRp2IFD4MPIXA9RYDr8+NeNUsBV7hYiJDV+LdogYcefwLX/+kPWL16LYpSSXw+aTJeGv8aNm0qxSP/vFvUrdf/7U7c+uc/YuOmUtx89704+dijsU/fvrjn/gfx3cwfgnjqOehxDD30EAGur7w5AQ8+NkpUsVRhEogKzEgkBJASGB4x+DAQKs+cNUegONVgdevWQa3iEjz+7GjMW7DQkYS05VFHDMZzL76MV954E9u2luE3558tyk7aKdSvW18+S4Uo0+ZZnK2yslI8fwkkapXUQkVFJd569z08OuopEx7FRAlJP9+jhw4JWVVOV5eZpRw3VZ6cLzB1vhnLAE4AACAASURBVCpNzUoUkwOrVq/GY6OewjfffhtR6oTEilClVlExbr3xr2LdQBj5+Vdfid9uqiiJa674Lfrvs48U5Rr98ssCnq/93dWi+L7h9juwccPmQNFWr35dnDfidDlX9vWKqgpM++77akeu6tmYwFj21X367SW2DGvXrRMV6fczf0BRUUrg7bfTpmPmD7ME9vqL7da3zx449aQTRIX68acT8eY774ly+UD6y555OiZP+VaU0mvXb5AJP+N09NDBOOm44aKUvvbGmzBvwaJAucdtFxcl8ci//yWKWIFSsThq1a4lELesvEzbB8BPCxfib3ffi1Wr1+aeWx7oEMiRjaF586Y4/eQT0b5tW4x65jlMmz498IfkuXB/tBtZvW6dQN2a0hzDCtCRXWYz0mYP/fNuUasPJXAdOAS9Bx8vKZb5r1DNI9PkEAi6l2Nk4hmoiUxn5V5+xmS0GI2XlAlSS3U0M7alE2Hrairg0wl+pWoqRRWVRAa1Y2k0SKTRql4R2jSujebFTL919VdG1UusuC0QAyAO/7nXzwNXBaU+fsqk2kAZ306wgFWmSoqkVMWS2JqJYe22NFZvTWNTWRZbKqmvUysB/Unlk1YOdwWZsmbO2jVVVqCILY6ZPlMXVkxPSZjtadlWHk6Oj1N+txJwpZggRQPyat+gAVZOESmeZSpZV//JeCFei9oOAkwMEXss3bokKKBDZaXYJvjRhEUbg/ThwDfWNW865goYDIpm6R601ylAdrMSqfYu4NOAq4Fn8f4Uj1eDxkJmtKo9uwMhHO0RiGilKJZVTdcq7GEKM4+D8Ic+jxID9xKViuZZVKSrBHulqJyW/qWFd0SN7ao/o8wcDwjR/KduUft0PKvFyARwmqI4UCsatHQQJ+0VKQ7GgnHJuKpYq2hdEWc6eALF2TiSsigpmnDzJFWA760n6mAv/GT7l4KUvrjGQmzmjZsL9AyWBeCPsWHEWbCJ9hBaREvgfnTI8f4WWFrwYHwpJvQoDb+iClaJlatcI31GsznCT/MzqrbW6BYRo9v3Yhmz7zAFo8BT85zNV/D7NaFcz7xJuQgQXDu+9qgrAgGDk3iE/Tw8OPWk0NN3X2RTy/vRRhZ5ZP/CVMNzl8JP1v8MAwfn6dd3LtDWPyv403b361y+T+JsWVBsJylEJ32ZBfLofx0WK/M+yf7LcZeKb47Das1h6fw+Vrt2V2CjjgbuIeux8QVraa9gYSF8XJFCUxFBQP5zCb2qeSHLopUp9OWasxMOelQUhuoGI9paM0CKxFSAq/3Hf0sLeRcTJWzAuXOOz++N8jNS9E4X1VRFL5GIAQWFa2RAKPyzEIFCBP4rESgA1/9K2As7LUSgEIFfGoFDj6SHa5jwRph21803yoPwn2++zWAjBACxYE7bNq1x09/uRONGjUS1N2/+fNz/0CP2JKxPqF122gmnnHg81qxdK6noClzzsEkW2FUUriMw84fZovhcu36dfJ9TkjNPOh7Dhx2B+0eyaNZXAtCMaeCCM8/AbrvsgvsfHYnZP/4UqsjsYZQqGfpEUgVaVFSEUc+NwYT3PxQ/K1oVHHvEUBx35DCMGTsOY8a9EsENEGAz4qTjse9ee0n69qjRLwjckrlWZALRoH49nDPiNOyz5554eNRTEOAaeUWfi22+icGHHKTA9cNP8Pwrr2LjZrcUsPRZUShlMOrB+7Fu3TqBqzf/+U9Ys2adAOPPv/pagFzdevVwy3V/FEB938jHcNl554hP7sinnsGQww+R2Dz2zHOYN3+BPJBTObxuw3qBmwSpRw0ZjAvPHCHQlwrZ/ffeCycccxSaNGkskJVwjypWKkFo20AIRvsFt3cQf8KqKvzjwYcxa+5PklrNJ+9rr7wcA/rvi7/d80988fVkVFRW4fo/XCXp8PRylUIymYwcB4tNUZG6ceNGTPluOsqpjozFBLiyiBJtGlyFxD7Zf59+2G/vfja5y52UMuxs13Zt26JJ48aiHGbhLFcQR5ErVcFvvf0u5lpBLRP85LRdzx498PsrLkf9+vVx7V9vxOx58yz1O4vDDz4QZ59+mkDg+x8ZKVYCHTu0l0nw7B/nBX2U+yRwveics0VFWlKrBD26dZN+NPvHH2V7Hdu3Q926dbF06TKxEyAMnr9wAZo0aSJxWLiQABTYY/fe4hfLuI8d/xre/+jjQA3O7dGnlVYK7dq1EXXtux98FMD80048HsOPPhIvjn0Fr014B6WlpcYeYtKuV15yEQ45cABefWOC9GO2q6q7gGQijlNPOF4gK1VytBo5cOD+4jXrxb8YuLXr1uLt9z8MfGtFXZY/MZTJofYTFrQ67aQT0Gf33fDE089JMbAGDRuIgrlt69bo0a2LWB5Q2f3N1OkGlyMUIkBVPv0OlXP16tTF0yMfQElxMY459Ux0GTBYgGs6b/KvKZGhEkrzUENgJ4qeQNlnMMLVRgFg8IRaQiAFE1FvP1/k0NxztaQQniLFpUxhR4WrjHgxxDNp1E0CzWrF0blxMVrWTgok0Ertntqa8EMNAKGrd7c35v8scA3Jii7IeAq7mRZ4dW3n1VTjEvRWZLJYs6kMi7dksKkiJimrCkK0uJICV/WblFYyMMASh0yb1xToGEroZ2hKviR9J2NaMEuAq8FH70pMt1YepQBNYmYeo67KdcW6Vi7PfanC1eGyAleHPvqT/zllIWQKgmOFrwhcQ5BLIaVWGDdrAIO27p0ZLopYPKy7hselxZz0/xuwFthK+EmFqhZT0+JhCiFTAlwJhujRyu8QIjlwZbEr9YsUPRq/FywQ0N/S05X5LV2AkH1b21A1Wplh69AyQxL45bxVdWuwxqR0qgK2wmhh9n5wDSWyCWkb1wgHKllrF0l8j1yT7nnKRTPCsSSVm2x/aRigKE7gSuCoKkb2DWeT4jXvakcWGxOLD5XGCsBOpxUMWpWjYoHBEXVq0Kd0HCGgc3ksz78io4C60jqJK2bDBRttWO5DFx40toGqNmcsFC1q+PfIogDfZJ8UhGadxIGrfowQmMWTeH1oGjv7I4+HscoSuEvhvHBxyRcg9CL0pH+9LuRvEeWvjBO6EhI89+XyX/UK9W0x7uGyAQPq9iLhdRdVuW4XuGqw5NlHX5oZ5Gnrfi9RobH1V7arBSmwLSFotytVFo6tYFZKfG/1+vFXtG24fQJ1jk0OkOWTViSO/5TrXq4V7Y8SK1EG03fWr+AQIHuWiA4h4X1FIbueb/RFb18CY16Zcl+KJcwjV+8xCcJku3ZknDWvcFEOq4OsXuty7cd1IUUWeczzWBY1HFbnLhqY0XOOFYQcdWTxyla6tI+bot0X6i7evaBwzb3TFH4rRKAQgR0dgQJw3dERL+yvEIFCBH5VBAhcoxNTKsPuvPkGAUIXX/2HoAp308aNcOZpp4gf6o2334EmjRrhqssvxbat2/DJZ5/pM7g9v7MQVt8+fcSvcuSTTxpwVSAhz/O2QwLXc88cgTlz5+GVN97C2g3r1bcvBpw8/BgcOWSwfH/ipMkCoPh+3Vq1RP3JiRmLc1USEAVzAAU6BEVXX3oxDh44AC+PH4+RT48W4McJJ9VzF519JnbfdVcBhl9NnmKqBX0AZhr1/ntTAXuhKET/8cDDktJdHbjWxzkjTpXCVo8IcNUYBMcSBDWcXA0icD1VFa4vELi6pYCrPxBDnZISjH7sYXzyxZeSQn7zX67DGxPexv0jn8Afr7xcgkyIvOceu6O8rBzTf/gBXTp1ElBG/9l2bVsLDCfU27ypVGJGr8433nkXK1avRp1atXHckUcIYB3z8jg8+9JY9Om9qxTGatSooVgEMDW8orwCW7ZtQ7eddkL3bjth6nffY+JXk8RGQDx5Acz58SdsIsCzadft11+H3Xfrjd9e8yfM+XG+PLB377KTwFBur7yyUsA5oXGH9m1xx43X44fZc3Dp7/8YiZx7uAayn0AR5PvJnaoAqWRK4B1Vk927dcWMH37AqGdHY+p303P0rYa4DCM4CPLO4xOpGE478QQMP3qYFN2659/3Y82atT7/FtUT0+GPO/ooSe2nl+nU6TNkPzqnj/rPxlBcUox6teugy06dcdG5Z0tK/3MvvCjei8MGD5b3P/joE/FS5QIFQX7DRg3Ronlz0FaD51Wvfj38OO8nfPb5F5gy9TsB9ToZosdqCU4/6QQMOuQQfPTpZ3jxlVeljZz8/uGKyzFgv33wt3v+gUmTp2jxuaDFsujapbNc71u3bsO5l/0W27aV5boV2NyQ19u+/frij1ddgTfefgcPPPqETjwNfKkCNGyzarQrwAxqHXHy8cfiiMMPxTsffIRFS5YIZKXFCFWvfLGgG209Pvh0IsrKor7BPskPr3oFnaob4zGMfXaUxOeU8y5CtwGDsNvgEwQSRsU8OnE3pY6wmRCwanhsgmtg0C09AyWeQRrTxdkVYP6f0hlC3ajAL9r0WaHzRDoLqtO0SBWDWI7ieAb141m0a1gb7RsWo1ESSFHVyql0vESVTwHYimmBGQG13HaYel7T4B8q+azPRwCQvGNKN18YcrgjE3RLrVaerAo2G9GkyMyaCmD55kqs21KObVWsmM5yTkZlshkBZDxGKXJE0BqjcjMjRX7472L6bYpKkpAvgUSSqdIGUy3FXQ7XPApFbekwQNLyfV8GYQ0CKoC1ZrGgqM+hW+QwhsZPTA1n7FF7ah4IU25CtZj2G/Gd5b5N7anfUXsAh7pRewGBJKYKkyOT7xEw545mAgitaFaGmMgagW0tHrZxVdARuFJNzJiqHYICpSIBhrRcyAi8k2JTdlk69LbE7dx0eINNVVm9T5pWVqAc28sRd9gH1YdX74saaIE7smjBHpDIOTeNu6p8pZp6dKXLGbddk0Wi39ZCRfTwZWyTiIPvE4byY1pxXb2HA6WowXuqFbmwx4NziwbGle3FDI0Sigk97tH+YtdFKp7URSer6k5ToXLCaG0yZETqqi8fhxXOqyLYsaFuLvJ0JQBPdNgWNN+O9alAca1+qz6GBxYBMUa1SsGapb9TOS7FkOzZSplwCFzzF74Chasff6AOdmWnPchJk4YGEHL5i4+wUjtfPNKW90WMUL0bjkNuqxTxPrbr0m6VwX1DFKm+IOIg2BeoZMywv7s3dMRPVhcmZKQJrhOqobn4IIXh/NjtOs5XV/OuWOl2KgZaHVDyDHWhxX2CbWy3tH8eKq+zfNWqXBuuDLdCbB5RbyPvAcH9ReCp7khU3Ea8Nd621OTA19Xp/JwBWJ6e9A+vM+mZBoHLrNsLuDrWGsO9vvIyuYJHBbvGfVxVkK/99sLeBeBa03238F4hAoUI7LgIFIDrjot1YU+FCBQi8B9EgJYCIRuMoV69Orj75huRSCZx29336GQqq6DyqCOGoGXz5mIp0KRxI/z+isvQpFETbCrdnLNnKufq1qkjAGjkKALXTfq06g/59pOA5dwzRgjA+27GzJyCTHv07oVde+4s0HHBoiWSHs4n/aaNmwgYfPHV1zD3RyoPcyuR8AG1RdOmeOy+f2Hjpo347Z+uExsEUfFks2KLcNtfrpN/X3vTLVi5Zq1OF3zSZ16gl5x3lhzyQ088iRmz1TKBcfB5mlsKHNB/X3zwyWdSnCpK96KiFp3jZ7Fbz54Y2H8/KZpFMLZxUxg33X0W3bt2wT233iywaf7CRbjtr9fhCRYGe2ks7rzxegEetHfo1qWLKEXnzJsX+OKxzZo3a4L6deuJfykhGrdLewSqZZcuXyGKyuOZnn/EEDz30li8+Op4UWCyfTlp2bBxk7aDPU+POOkEHH/UMEx4/wO8+Mp4rFmnBdGCDwT4JYb77rwNHdq3w0VX/g7Llq+QB3JPwMvFCjF07tgej/7rH1iyZCnOvPjScJM+GXMwYnvTCbIpBSNzWE6gWVjqpOOOlbR6fo4qUQeuuZ3O2y+E4Pl9ksDz2quvxq677IyHH3sC7374oUDI8BWTgkwsmNWvb198P3MGbrnrHqxdSyivforeD6gS7r3LrgIqu3TZCd132knahbGhwrde3Tpo0KCB9OEvJk3Gt1OnYZede6DrTp3Rpk0rgaMLFy8R2P3l15OxfAVjapu39qHP8YXnnC3X4wOPjMS3300PQESd2nVw43V/lG1dd+OtYgkh3w8msxnEkwlph/Zt22DEBRdhxcrVEaVL2MxFqWIcfcRgUaY+/vSzePWNt4IJl6q7OBmPpO1HV3FkM46ks6hbpy5OOvYYDD9yqMB99md+YvWaNWKfsWzFSixYvBgzZ83CoqXLpJ+H0/rcQS7gJhEAOvbZJw24XoBuA4ZgtyEnGjBSbzztvWEREf4uE1Q/XZnQR2AI2/XnCoLlgRUFCZ7kzBRmnRCXJVUdlEzHkBTFVBbZRBx1UlvRrBjo1KA2WtcqQe04gZXJL6VQGwt62fEZCDR0au1ZUwGx3DjVqDgOe1OEL25HnRzdXET5xOMsr8pg5dZyLN2SwbpyKsUI4rSqe1FMdJq6kMY4xGMCNmgCk7ZUVaZBK5zIImXFwqTKulDKtKYPMyIEaQTXaU1nFZ9Y801Ur1KFQVnx87YLJJIOG+37wXVk8FN5ghushn0hiJvDDffkFamXbsWBI9VuXkwnhNYGfuPmYWkqaoeEBMbu/8qtCbQUVRpVw5pIrMcQppbL9csiOwaAtOI5i4sRTGpBN/4nPsNWOEl6tHvyMnrSZaIV0u0OZJQpGyPyVHBZaenOCoDkalF7BwGzakvAYxR1rBL6HPjE2Cbjah6hn8uiQldr7L5rpdek3pWCcOprFTBzP+w/CtKkYJpcxCxypGpp3gNkW1R32rUnixkC+gn5tRgYv8ZY1alSRbno0c2bNarAzVBFzIVby5CnmUNZNoPyWEYKdCHNKLtVAtXqVcGYL6fkY0xEZS3dRSwgdNjUMFtafqDa1H6nI2Uki8MLZ4kdAhdh7DOistSFolASa8nngedo/vMRPUx94SV3jPBxMfdS174nfVyOO6rm9jFdY6+FBHPv9NFt5ahtI3/w+5Grzf06DccsFuEjMI+oogMLB1fCMluBiwssKka/Z8JWzTjgcfm5haO6KsVl36KKZp+MerWqXYsvjmTFhsK8cr3trfvyOLnIkX/qvjjHn7QUCJTHBOvm70wvZlGL27URLGkZVHWlPhdXbLDPWURWe4hc1XTOmMVms4pyCvvNMian6fU5Lcdb2L2sZfxQNW/gky1e0Bk5B77O7V23ekcqvFOIQCEChQjswAgUgOsODHZhV4UIFCLw6yPAolnRFxWud99yo3h6Tp8xw56yIWnm7dq1xeZNm3Hj325H48aNcfXll2BL6VZ88OFHwSSD22rerDn26dcXs+fODTxcVQHnD7768OpFs9q1bYP1GzaIbyP9PglhqCoVNV7wFKuwlUCMkI7Fnr6ZNk2UnTl+ZbEYDtq/P6793ZWY8O77uPv+Bw2WZmVi1qNLF1FWTp0+HX+59fZgchhCZ6B9uzY469ST0KplSzz21LOYPHVaMBHyWImlwOmnYujhh4mHbAWPIzi/HPaqD/usPJ5KieJxzMuv1Axcs5qyfuUlv8Hd//o3tm7Ziluv/wueeG60ANjOHdrLtthG11/ze/H8vPXv/7AHcb5fD4MPPgC9evbEqOeex/xFC+UBe1tZmfi9Mp6EfMcdpX6oow246tzOtBfGKXSqEcPZp54sn1dIrMWg/BUo5+JMP0/i4XvvlsJKV177V6xctUqRhyl+gqLf/HIsK4WkRj/+KBYvNuAacsrAk6+mqZun+cr8LxZD61YtcexRRwr8XLpsuZwfi7eNemY0pk7/TmNv8IWqQkntDiZgQeiCczrkwANw9ojTBXrccNvtmL9gQW56PL+biaF79y7409VXoU2rlnjm+Rfw5OjnkaFy0f0p6beXSmFA//1w/DFHYbUUGCvD1rJtAsKpDKfyt2eP7lLgiYsCP8yei/bt2qKoOCXnMmvOXPFvDSFo7iScB33QgAEYccqJmD5jJka/9DJWrlxlZxzDrj174opLLsSy5Stx/6OPYeVKAtuI+kmlSrjr5puwe69dcPHVv8fcHwlltROwyJtPqelRyyJeu/Xqibff/wBzaJ9ggSwt3YLvf/gBGzZsjOq5IsOKBpyq3jYtW6Hfnn1w8MD+AoLp+0oI/dP8hbJ4QBuMdes3GFQLmW5UnZyjGnMUa6CHBzDuOfr/UuF6AboNHIzdh5ysbEeUgwaWIv5/PLagUrspWjl5V8hgMOfngGvULsX6sS7QmGpMZ9OIZwg7kkhTepgtR11k0CyVRPsGKbSsV4LaKaZMc/KtaeLad72klKX7m+dndMyOpmb7WJN/J4gC1+i/9bsKzKL/zlfF5m9PLmO5FhRkVcSA9eUZrNhUhvVbq0TtSi9LSYmW9FZVhbrLo0AwvYiNYmjaPCfxmhLvAIAgRUGcwC5PcXc1paUea6xN1iWgS3uMera6xNNXK8LrXkGr/5474qiayxZnbDsEeArrVK2ZkzId9Szmubhq2oCZF5tRiGItK6nwWpCGL1GAZtKipCX0zGlnU5RZx9CYShc14Cqp+CFkCtS2Fs+4FNeywmMmzvXt56ee0yc4m2FRJk1J1sI79JfV8Y+FiXh+BKmEWzyOyjTxZ5jFEiyGEJ4KcNUDpoKXCle5ZO0cpJI6+7sDdKpzCYwF4mmEpOAUf2dmu/QHQmndoxRTE4Wo2wuERa6c66pCM46ULdJKoTxr8sDbksfBRQKBmwTLqlolkON/VGVnM26V4F82qGljivBggXNus0FldGBfauDZRzFb3LEFxmh7S9sGNyvdVlIqftkYxv7n/q7WgeJxVUW7EjF/oYXt6teEf8736fdU/11Brl6jep1YJCPqRi3SptcruXf0Csq3VMhbg8uxlPBxK195GoWuvojhn80fo6SQGBceTHEqsF4KWun4q8s0YU6C3f6kT1E9y/6nXsXKrwPgKjvk9aCp/N4ufj48Di1klvvy8YHjUiam1gP+EuBKmxArRiUl5mzhTj1cbUHO/WRN4SrfdxWw/5vXgN///H4YWRL3e5t6c9t2o40eGX9ksdDG6+Bg5dgd0utZ89zE6gZZnNe7Xk23h8J7hQgUIlCIwA6LQAG47rBQF3ZUiEAhAv9JBHKAa1Zh3t233ihAjGo5hWYQv8e2bdpg0+ZNuO2uv4vP5NWXXYLly1fg2eefD3QZPIZ27dph2OBBWLp8mQJXATHbB64Elh99NlE8M5nazidXFnQidHLlBvd/8nHHoGO7dnj0yWfw5rvvo7xclYcBcDV4cOpxw3HWaSfj3gcewlvvfRAANxZuOuKwQzHi5JMw5uWXMWbsqxaygDLK5IHQi8CVMO2xp5/DpG+mhJMO+4YrXA8asD++njJF/VKjE+JoY1iBByocmSI+/s0JeGHcq+KJ6i+bQklhrbNOO0XUt82aNMHfBLiOwVNjnrcH+pioIh/719+xctVaXPK7P+gmYjE0qN8AJw8/Cv369sHd9z2AmXPm6mO3bFwfmAW4msKVqtkXXn0tUB7l9x+2GIuTHXPEELw8/nW8/OrrWL/RFa4RdQsghbfu/dstSKer8Kcbb8WqNUxr1894wren3PEdFgGbMPZ5LFmyDGf+JlS4yjfcKs0noYEsJexDbPOmTZpIPzv0oAPFRmDqtOkYuH9/lJQU40kBrtMlDVJeXmFDSZipdUKYwjca1q+P315yEfrtuSdef2uCFP+iStrlfzoRCRHMCcOPEjhLj9w/33SrQEfCCFe80S+3e/edsEuPHvhp/gJs3rIlUA+zaNXefffEiccOl4UJqlipRObCBhXfy1euRHnEt1hXNKhA3oiNmze7HSqOP/pI2cbLr47Ha2+9bSpx7c/DjxyGk48fjrHj38DrE97Bli20f4hMnCw2f7/tFvTepacC13n0RFYFzhsvjs7pErRu4LmxgFj4yoplxb8fGYnSLVvRoV1bLFm+AnPEI9cbLouS4hLs3L0rhhx2KHrvugvWr18vqvbvvp+JWXPnYN36jQEkyO2H4TbsyHP+rLjQVJnWJZ9/cqQ08RkXXYJuA4dg96EnBQr3ICHe0lJtjmvpmlptXXuZUNIIbsvHBdEIuF426FqWuq7fqWT9oQxQXKkp5JXxSpQUVaFjrQS61auNFiUphQIEYlZlW9GRgjhPx5aeG4F6fgS/FrjmbifsD9sDrvnQxoabnLFLUrZjwLZMFqs2lWPNlipsreC5JiVFXYYhA0GufyTKS1tauvqU6l8CpRwVrJaqzW0TlotpA4FdlbYkrQlk/Dd1qMJVg3ly78oDrjm9J6oMjKgyrcsJqHBpsadeR+IvPqIOax2CuNeugM+wcJYco4NXU7mSlYlVhMEdAhkpyiUwmUOWl8oJvSEDOB7t96xHRh9XKlwJmxSh27hvvdmtBQy+OiAKQIrFxaGbKETTVpxI1hzo5ao+3Kr002JZClwVJDF9XyGjpZ17ur+liodXMsSnNhiTqXaGWk3Igkik6I/7UorKztSVQVEiizX7HgPGc+HxENz7vVh8fk25zHcF1Eq1sfC2QKDKN8R/WPpUpT7zsEiXITpCVIXOBHOuKtX7bs5ihvRF648WE9o0SPExe5YSSKkaWTlOhWt53p6uroyMoTouK9yVaykCXP2eI54HBtbCn2Hjyn4CtXbumGZDUOS6tsyF4LnGMkx4fqJKjyxqEGwaLI+OSx4bB8DRyy/qNcv3fTEsWOUT645QMU0lfPQVVZCKIl6CQKU3IavBevM1FZWpqLylzJ6+5PJVCM+CcZpDpTBR0LJcp/ZZWyAwsaj6F9tnZDwMT9o6lvq2qs9xVr2I7RWogNmeNm5wDc4vWT1WvY60J9uijC04RNFuPpAPj8XGHhuHfF3LbQmidNhbMviuWboop7YDc5W1Q9sMC/gpYT+3V52cdin8UohAIQKFCOzoCBSA646OeGF/hQgUIvCrIpCvcGWl+IvOOQPNmzbBQ088jc2lm1FcVIxdYHVRPAAAIABJREFUe3THXnv2kcI+z788TgoU/eHKy6U4zfyFC3XKYHMopjKz+M1Xkydr0awNLJoVvhxyuMKVwOaZF15G6ZZSXHDWGaKOZUGrCe9+gM2lpTJB6NO7F6665DdYuXo17vzXv9Wn0ifDwfMzHx3jOOe0k6X6+q1334NPP/9CH4wBNG7QEL+77GJJe7/5zr+rSi96XEaXd+7WHZecd7YojR564inxGc15qAYEztHDtV/fPfHIE0/h/Y8/0c/YA3auIkDlD140672PPsUL414JgGt04sC47dNvT7z65jvYo9cuuP2GP4ta9ZkXXsRhBx0k1eWpBD7thOOkANLzAo0VRFBd2me33ujYoR3e++gTrFi1WrxrFy9dhm+/+16OLwSugzHmpXFizRDdv4fD0eZlF5yLo4YcLsfw6psTpHhWvpKDn23dogVuv/EvooC+4Y47sYY2DqLS0uI5PEb2leKiIgGKlVWVBlyX4szfXBaJr2vTNOLhRIa/2wQvFkPzZk1x+CEH4bCDD8KqVavx3AsviafqmaedKipiAtdp+cA1UsxJGZCnwmvlb6qLzzj1FGnDO+75B77/YZZZWYRTnOB4uDhRvy5u+vN1YgPw5aSvpb9t21oefJiLF+edeRpq16kdTPA9vlS/sgBd8+bNMX/BQqxYuapaSmJN18xHn32GiV9+pfHKAqeccBxOGH60pPm/9e77qKqiQSFEXfu7yy6Rglt33nufFCZj3KNtx2ldUVExHrz3LrRr0wZnXnSJpPPzxUnpuWecHhwCxwDGh4aQr705QXmFcQ0qWyd98y127tEV558xAhMnfY1/PzxSlMZ8ETzTHuTUE46VQmFcyHnv408w44fZovYNNlStZ+nudTd+Fdsh2fzVAZHPVglGRj1wn0Cr31z1e3Q78AjsMeTEamCEbezwVUGg7shVQC4xDUReTmhyRgw7PoGNYYqxMqOw73IyT4CVyACJTBr1Uxl0aJhC54a10CgZQ0qYgsJF9cjkRD2JuBVKyZkc/x8B19zT8Grj4fgVBbs1Qd4AMsnQxrG/SosXxhIoQxxrt1Zh1cZyrK+kolELCZlRgqoRJb86jUqCEoPbWjCIqfNh8R4ZDbyqOkGE8lQFf4R0XrHcIKYkPBsMkXYwpXI4HocYXYGKK94deNm4Q3BpVc7l/MUuRGGWHKW0k/Yg43mhcj4CloMxS5SInhLtSjOFlxIfgTz0ZA1va+HyUqh0DBYXg9R53b8oP2Oa2pwi+AoAt/pqevq0L1rQ61W8XYNFrVzglxGvUgVOUvxdYHBalOdsukxclb5UuUqBnkBt6ncj3ZMonH2pUAoMhZDR174EOouFghbtklHKlJt+vAqQNSJRNaEDLRmz7DjIJH1c4PEJYAvZOKoSuQpQB60O7iuzlbKvVFYLaNG3W8chrfhe4YtuvK+JtabDN72O5CjN0qBSfH9VGUyVq8Bio3j+PS24l39XrT7QSD+U/elglXtdWp+UBb9wWzkwOLJJ/0zQn+wICO1z7juRZyztZzboE7h61pKNdQHcrnGMNN/ivL9F9y99Lv+ZjgXprF0TEd9fh/oOZ7WfaRTZWq7uVqsRff6IKmKlt9vxE9aycKEDX10AsWvUFKZ6v9V7RsBgo8DVCknlx977VIU7Atjig8B//psqUcJLjlMqHreFx9AyRDufLf5I04aLuiFoD49Lz1YHEoe2+i19yZ5cGS39Uu0Cgl5o9xhfMPKlgehAJ4UCaTcA4LyCh2sNPb7wViEChQjsyAgUgOuOjHZhX4UIFCLwqyMQBa58SCMcYdGoYYMPE99OgkRWfj//zBHijfrok09j5uw52LlHd1zz28ukeBW9FqOvevXqY6dOnTBl6lQ8OuopLZrldUJcWQJgj9164dwRp+OnBQvw3ItjsXzlCuzeuxfOPf1UFBcX44lnnsM3301H8yZNcNE5Z6Jzx4548PFR+HLyZFRUavGInMmBATnCVhan+seDD+Gtdz+QJ00+2LK41K1/vhY/zp+Pv/7tTlQZEPJt8FmfQPOgAf1x0TlnYdr073HfIyOxZp2m0UenRFS48jj77aXA9YNPPtXnYpswRIGrP3TnANdXXsFGets6pA0OQkkaJ2MD9umHm677Ez794gv866FHcMMfr0GDBpq+xfNpUK8eiktqYeXKlUgmk1Isqyqdxrr1Cjv5Itic+OXXGPn0s/K8XLe2WgoMHzYUY14eizHjXq0GA10hxlhc+ZsLcdhBB+AfDz6CCe99IH6a0UmFnDOA1i2a4/Yb/iLg8I5/3idp4YaRBE7v1mtXtGvTSqAwoSDP/dILz5V09wuvvFr9ZiMTOA2mxtymePIW09JZGIxKYKbrcz8vjXsFn381CV06d5bCbrVr18KTz47BN2IFEX7bU/Z009EJDESZefH552C3XXbF+LfexpiXXsI6WyiIQt/IVFbOr//ee+Pa318tx3brXXdLrH1GRiB78Xlno06dXAUIJ3hNGzdGxw7txXph4eLF1SbcWggnHhQo8zi//9HH+Pizz7W3ZIHjjh6Gk487Fi9R4frm22JZwPe7dO4olh+bNpXivocfxZJly4LvBNdMDOjTuzduuPYPUsDt3EuvUFWtdmQ7Jv3ZsEEDPPSPu8TP9pxLLnO+aemNCsl33Xln/PUPV4k694577sMysTCIie/zKccPx35774VPJn4h4H7hkqWR68n3ZXhFc0fzEEQIXB3U+HkEE2rrLY/f/08ZHy7/w7XodsBQ9Bl6oqos7eWTfBcdiTelTbB1wqv1oWSoinh3Bpdo5BpX5VbEQy8CmYK+y4J9caqc0mhUFMfODUrQuW4xaouUUwvQ+QKACrqorEtYBq9XdAoO/3/1j3y1qp7Kz8MeBTvh5xwwhh1KgaviCCr5UgJSN26rxIpNlVi/pQxlGRYISyETp2Ywi3g6g1gmgypRxSlAkHRwORor6xSoVUNYIkehOcJanZ0gN6OFpqoEXpoSVg7YqpTJeGlp+55ubbA1WN5xkOGnSYUjj8kAiLSKAVdPyY658W9k3A9VvOG9gPdIVVlqxBzGS7q+ALm4/YypNauluv+cH2YOBDYQxjOkb6UUlpLzlapwCpaYlm/XAMG4eqR6ETFbLIh0gyr6labDYSAWp49wRuAQrw3aYqj3brgdtoFwoUiGgrSC2BOEBZWCqu4Gmdj47DlSuCidRoVZSIj9i6mEwzGJSkqH/GwfBaqhapONoecsalcDZX6t8ziqkqE6UT1ntfCU39fK2ZdpacACZFKkzAqsWbGuCmk3u2hlIYGAzpXKamshYwh9L0W5yf5pCzxmfaDjhn3O0sprurCjQFI7D0/NU8jNCiSAijWD2/xr3vtgsD8DyFq4LjyKAGqGHwygnCxk5MDY3PE6/xkhGORqOEn/LKGn+4TK9RosXGj7igtwoPzN3ZCCVj0mKm19sdYXFWSUlj7oCl+zLbHf09m0eALL/1k7+2KbbMsWOHJS/SMevdrmavHgxy0RsfGjQuwxFFBKezjU5HlmMmKT4QUAoyrxICMjNAaWbep1Ee33unhTE2wPlbIeldziZFSb89rly5+pzXhCbVrybg86/us9m88pF/QqFM36X92UC18uRKAQgf91BArA9X8dwsIGChEoROD/ZwQOGnZMzubj8YQo9m758x8xc9Zs/PW2O0RNeMMf/yAKwhv+dqeklffs3h1XX3qxqFsfGPlYWCkCwE6dO4nClL6Vjwhw3SDqAH+5QuDA/fuD/pOTp3yLF6Qg01opoDP44ANxyvHHYtGSpZjw/oeibt1/n73x1vsfiPKVnpGeqB49eFd87NuvH2780x/wzvsf4K5/PyAfqVWrBCcecxSGH3EEnhw9GuPemFANM8QTCXTt3AlnWLX7seNfw+iXxgWqi1zgWg/nnn6aAdcn8f7Hn1YDkTnHhp9XuPpkKvqdYYMOF1Uvi1iNHf+6FBVi+jrPnWnzgw46WHxmH3piFJo0aoRjhg3Fpk2bpRCWq385gVm+chVmzp4tD8i1iktw7JFDRSH7/NhxeGrMiyHVDHauD/NtW7fCpeefg149d8Yd//w3Pv78S/PRy0XdTK1t07KFAFeqmVlESiF1FrVKSqRA0qEHDZSHdHr1FqWK0LhRYzRt2kg8gMe9/rr4l86aO1d8QKtJPVWuISC1d8+eOOTAgaLkXbJsOV55/U1Rl9KWoluXnXDm6aeI1cBTz47BxK++yvWmdeVHoFFRcMMCb6eecJyku69euxb/evAR/DBnDtJUi0ZeDvZCEACkEinc9Oc/Yq8+ffDtd9/hzzf9DRXSRpCUOxZpk6IuEfRLS4ihhx2CAwfsL+pW7stmZsHkhgW3OKf58af5osQWkAoIGGUb+2vgfvvijFNPks/Q55cFuWgHcOqJx+PIoYMw5sWxePv9D7Fl69ZqGk1aVvz2oguw9157Cnx/cvQL4omsypjcIiAEriPvu1cU7hdfdY3uXhYGwgB1aN8eVETXr1cX9z3yuFgG8LXXHrvjkvPPEbjMxYl5CxYGaeCymQCKVx8jct9R5WOOKisAqToB5JFzsYXpz6NfHIeehwyTolme+htALKqKbATg0CSV2C0Lm1sSFZ9NoLWoUW7xGT9rVQap7ypfhEtBqqzALiqZuOEK1C3JokuT2uhSrwT15DyyqKJiLVCIWVi15JQenQCAnweiOZ30f/hFoEMA3nJBt7SF7SpPaJanpnPVKb9hCdF2jaqaPS7FsQgLNldksHLDVvF23ZZNoirBAmkxTdWmX6lcGgpK/Cyl8JydP+uyK6n0+EYCI6ArobCVhW8MuvKnqAal3cwRhODMoCfHK1G3qkljAPcdYEjYxV/RIKX1A33fVJtSlIdp9Rpwh1q6XUv7tjR+9gmJuSkbRYkpWFkBNZW/LCRVKX1OIZ1GMXJxBVAtuqinBZAM3cnnWepKFKBi5aCFy8SuwVSw2r70eg0VoXJOHnDrP5XET5F7tlua+AAlVdHNu9PvBjJaGnANVK2GvgQqmaJWlJCMaQS4clf00RTgmgnTu8N7QWiSKfCY1xwVqA7Q7KdmLVCFmxbgGqgYxQ7G07utzahCFdCq7erWDoSjVlJLjll8ZE1p7epq7TqErPS55ZKLWwlECpG5ZYQpY6X5o17lpoyNKly3B0fZfxQYhi+H7sHFUsO1r3BP9J3aOB7GYAEg7GOqkq55nAuvx5C/uaWrjhvap/3f0Wsi57B+Ziyjwjk6/ri63UaIyMJwqOb0bXPPOrI4hBQpcCRYHEHSAZhXoKgxcagf+HvLYo7vzi9w8xsOYKxu2/dAf2nNTODiiY4v/LeMkFK4zZTe/oWIupbtGqiVI7XkpK9Jn7FrJbemXxDrnPHcmzlibWKc2s7UtueKcC5yWP/UxZGwHeU5IOw2YSw9i4vRi8fxm961auh5hbcKEShEoBCBHReBAnDdcbEu7KkQgUIE/oMI5ANXPm41qF8XN/zpGimc9dfbbpcHx5v/ci2+nDQZDz0+Sor8tGnVCpddeJ4UbtKK5eGLhYwOHjBAlKuPjnoa6zao2lHxlj33xyCQ65gjhmL0y2Px5jvvSXEn/p2p2McfdSSGDTpMtk+o+PU3U/DYM89JyrMXR6kJQ/Cht1mTprj/7jsknf62e/+JGbNmCzSkWpPAktB4+SoWFwqLdlA5yXTnY48chv779MP0mTPx+DPP4acFi4ITqwm40ofz4VFqKVCjqsO+zfOiwpX+rO9/9El1D9dg1msBQha/vehCHD10sChcd++1K8a+9qYU2yKApcL2uquvFHB53uVXCBxlIS1aLVx7823BVMDVtbpVFjpI4Kghg3DxuWeLL+vDTz6dA5M01U4naPvt3Q/nnHqyAIl/P/o4pk5XW4JQy6KzB2KDNrQUuOEvqKiolP0TDvPVb889cO3VV2D+wkWS8s7iXbQVYKG035x7lig4CfkIT6d+Nx1fT/kWM2bNslRzhSEEiK1atsB+/fbCwP77yXfZPkxt/3badKtiD+zUsaPAx/bt2uGp58bgo08n5iALmXzqjEyOTaBKMolDBg7A6SedIHYLLH717ocfi3VCeK7B7CucsNpf/Rxv+vOfBND++eZb1b7BAVSOYggoLkphj969cP5ZZ4pPciKRxLaybVi3br2k4LO9WEyL0Jjw+dU33pRrg/6vgeLX0jq5adoSUI3NmDz53POY+OUk7NSpo8SWfrD33v8gZs+dp3ApciytWrTA0UcMkb6wdPkK3HLn32WBQ4FFNE1ar1r6Az/6r3uwYdNGXHDZVZG4+gwypirh885G44YNtb98z6J7ABdWrrrkInz25ZdiNbCtjDXqFRMptvA+H44h4Vb9oO1zeaqq3G/oFJrjB7e7uXQreg86GrsNVuDqbaIQ1GrA8JMEPezFtlPBe15O3PpLPnB16MvJslRTNyATegmq4SP7GIFMvVQGOzdMoWP9ItRNKZ5RoEWDV1N2RvmakGWCQ4IlLT7lr5qgzM8N/XIM6bRkIwTqqxzFb36ugPoYqmowVDOF6v1oe+mihCAwL4SkyNW0fQmUVmWxbFMZlmwsx9YYsYiqEkUgSrWhEW5HGJK2bDFJZiLAVQCowUjJ7mc6rqbhE7gKsMsC5WkrbuQuky5mj1z3qjB0S4HoyB7+O8bK4vYd8f6UA1XPRy6mJLOVIeCxcTBnwLHvcovi1WjAzbcp6jWpGZYIgGuaSuBA8avAXq8Sa48I5JEiPGZBYS6PClzZIAZcRZEaAFe9hrj/JH1fA/W2qiajr0qBU7Z9Ah+vCyU57Vo0i8BTPVYJLlWLR1Und+LA1e+xbGRVHlpF++A+Yn1MPFLVx1WAq92DogXFVBnLfVNNrUpe2lAE1e3dV5PJ4YF/pvbOEAiqHl2vX1pTqIrWi7kp/GIfdejP4+avjIcqarlvgaxmlSGqavm4QjfGJnjW8eUCT1GPDMKBpYChv+1ewwa9vC8EIyLP0ZSgfj+rJkcMRw0b36qPt9pNtfCaK+7DYwmvB4HckYOUoTEYvfU3Oca86yx6XrlLCLkbi/q1BmNc5NKUIns1LDxo5IFUoFKm8jIR+nG7EtXaJeduYwWiZD3ECmLpGKnPCd5G6i+t9wrv69HzysRVpc728AUXP1Y9F1v8cYsEefbUvifbs2sjwLjm+ewWCxEL2JxuEt4XanoaNnsCa5oApQrANXsLWnkI2DVLAStyKG0RQPrqrebtw/O9uGAp8HO338LfChEoRGAHRKAAXHdAkAu7KESgEIH/PAI1AVeqJ1ko6aihQ/DcCy/KY9fF552DaTNmYuHCxchk01i4aDFOO/EESTVeu25tzgEUFRWhYYOG+PTzz1XhukFT56PyDqYZX3j2mejUsaNUUCdocx+pWrVqSRo7VZjNmjaVyRNh3WsT3sG8+fMDn0rfZET6EAC6M046AScdfyx+mDUH30ydCvrF9ujWDaNfZLGscZb2qOllBMgEmgft3x99du8tRYAIgb+YNDl4eM6HqVo06xSBkmPGvoIvv54cxsDJTSDX0D8N2HcfHHfUMLz9wQd48ZXx2BhRKgaPtEa7aKnw8D13oUGD+rj6ur/g3DNGYJce3QUIvjbhbYnLXTddj0WLl+JPN92Cdm1a4/prfifA9bpbbpMJA+PYrnUrZNIZ/LRwUTCpHnTIwbjy4gtFlfvgY6OwWYop5b6osGT7Ug3Lc3t6zEtYvGxZNVWwa2ca1WfRrJvFkuHKa/+KlatWywbPO+NUnDj8GDz8xJMY+/pbQTx5XE8+9G8sWrwEX07+RirX07+W7fvp51/ilTfeFADPF8E/4Xz/vfvJrOfzLyeJanPW7DlBn+HnOnXogDNOOREdO3TAkwZco2elwNVgq02oWezrN+edg3367okPP/0Mz730cnDs272qrLG0cIaqeO+46QaxS3jimWfx+ZeTQ6e3YB6URTKVws7duuLkY49Fm9atJK49unUVq4zZP86VAlL169UTr2T63X488XO8/d77WLBosUzK8gRvEgu2E8Hp8UcfJan802f8gC6dO8l2qYp+bcIE6Wcyf7Q+sUuPbqKuJQjlgsYTz47GJxO/DPxqo+ftYJHH9fdbb0TdunVx1bV/kYUPxZs6C6XSjv3zmisvx4YNG3DXv+4X2wC+2G5X/OYCLF2+XPY1c9YcgezhlM48O6O9yya/ugOf1hsECWlsMK7oQkFM+l9xSYl8gwsTPQ4chj2Gnoh0hgnLqnLTtFIdj7LZtIwF5USmtl0HwK58Ex/iGEGMK5ds8chSXolgkoRYBruIvLTCPJV8GdSObUWnxsXi2Vo/QUCrBaZAkKoGmS7bDFVZQjZYHZ5Ky7B4krdNTeA0+rf8fh8oqGyhITphrmYRkjO/DoPt6k1OspXR8P8zJqomlXRgYVMKoQmpSMPSsQRK03EsXLsNq7ZUolIAMlNps4gnDQKLh6m1b4QdpJjWbsCRHVh4nhQP0rGb6kABZ+aFWp7OoJxp44SA9p9AOoOlCnJNFSqSxlDVG4Iie88WaEQkKP3RQIUX+jLFZlTlquDTC3Wp+pm0kn1DsjwIKUX5xmM3hWs2JsCVRafS9HG19GXVTEYQWl7KcLh45CnKClEId6ludYQqcMWV2LKAReDqvq5uoRECVzYrIYxbH6hKVNOH5SVDkSk5DXISFGuX0GtL9m6pz0FzGnMmaKLC1s8s2v/Y3wlc6c2r16MVlTJoJdu3a4OwNWFFgUworcOR7zsP/Pl+qEqV7ZqthJ2S9jN5L8SK3IR0ZVPosu3EZsLcGqwLWWV7tpj6OXsswmvShsrwtANvc9GIB8r9aIPb+QvMZrp6HDGLs5xn1M/Zrr3q13K4WBhdqPF+pYpGG2FlnAstTnzs9XNg0TL6BOv4KT3C/mQtLOOhU1H3QXWEqAsVqjg3UKwn4U7Iuaw4cq/2FcDta2/1q0mBmdq24o3qKnaPOVcN/NryhSQb5KPXfnT40z7hCwh6brK0kGMnQE/jMMU/qnb3+6cuSFkhLULytF8fkQ5hiNPHKrO+174U/C1cO4y2v2d+VO93avMRhMD7mm2TfxLfaFc+G4gN2lzsPvSqyo+L7+vSAnD1cBV+FiJQiMB/KQIF4PpfCnxht4UIFCLwyyIQBa58OGzetBmaN2siAPKwgw+UgkQEdz26dsWWbVuxccMmTP1+Oj745DP03WN3SfXn976a/I2q93bbTR4sWRiH7/EnVaX60KzHREDF9G2qSb+Z9h1Gi3/rShQVp9C5QwdJQaY3JkHo3HnzpKAP07Clmvv076WYERWTZaKU0xcnOVFVTdMmjcUaYMC++wqEoTflh598hmdeeAlr162TyYt7i7IgGD1GWzZvJmrYN95+B19PmRr6WdYQSn737NNPFTA8b/4CrDJF53ajnoWkl3fq0B5jX3vDgKuD6JClue7vgP33w3VXXYmPPv0Mt917H3p274bfXUZ7gTJcf9vtIDQ9afhwPPPii3hx3Hi0beMK19W49pbbZINUP9JGIV1VhWdfHIu15kU7cL99xK/0+5k/4LGnn8VyK5QUHnsMXXfqhPPOPB27dO8un3nrvQ8FgMrkLAJEfHJBpebD/7gbbVq3xAW//R2WmFryhKOPwrlnnIYPP5uI8W++jS1btqJxk0Y4/ICBOPSgA8TW4Pmx48UiYMC+e6Nvn90xa85c3Hj7XdpvEEPTJo1ECd11p85iP0FQuWTp8sgETacjYilw2slo07KlqD3Z3sFESjpJOGXwSQj9VdnfOnXsgE8+/xILFi7M8U39uasootlGvz57iqJ0+swZ2Lh5s1EMq0wO9QbmOR4xaBA6d2iPV15/C+99/BG6dOqMIYcfivbt2mLx4iWoW7cOGjZsIF6nVNouW0EfVBebeOCjU58YWrZohqGHHYpDDhiIxo0bory8Al9NnoLRL43FwiVLBHLXq1NHVN60C+G1TShLG4LX3nobH0/8AuUVUn6o2un6hJHX7NmnnYphgw/HG++8g5fHvyF+vXwRwLVo3lyKqw0bPEgsHv5+/0Oi3GUjdWrfTq5Fti0L0E37foZA7U2lpXINV1VVCjhOJpKifua+atWuhQWLFmHeTwu1H0T6nPIMj4FTUv3AnrvvJoA3lUzh/U8morJ1V/QacgKSrBQu1o6EBQR+mtKfNpViJqPqNNmuqOPCUOi7BlMICQU2GEiQ9HUFiEVZ9ZXOxlLIZtWrtDiWRre6lejatAQlJUVIiJ6Rp6PViARaONXxsSyaChtRdAVjXbQf11BEK18B622ol0CowvIJe42QJjgWv+AVtFSlmWpOuwxzXCV4EngQAS3ptCjMROkVqwRiSVQggc0VWSxbvwVrS+ndmhRFY0bKc5sSK+9cFKJoS4u3ru2Cai/unVAlzuJNkjXPok4xlKXTKGfxJSrHRD2a/wr1+aKOjHSsvGbQNHOrni5QwpR0Ar1oh2BVugUuy3bSgdqSMU2wfQl5YnKm1mfY3lLWR1L91fNW4RQLRqnFgAdfrQgIKF2xGT0bWUTJS9GW300dJ8DTU5cJes1GgCrNZKwKtKQVvab1Jx/bRXUnp+QwzpSxCVV3unJbvB9FmUpIbDBZgDKhb1UAXwOVtANXWfxxhBSCXU1Rp1JZi6HpryE402JU/LyBPqpmrfiXKG3d+9eaw609fKHAY5fOpgLYynRvcV5wpCSq1fDiN3Zqyk0Fk3L90jLDfZ+lHa0PW9x8X1G1pw/k2m66rZy1jWAboX2Cgl1bjGB7sLKUfU53FRmoarhZRdWWuuCoizf8FiG8A3pdIKGVQ5jWr6rX4EwEtlJPLvuUscuXBDx5wJ9eDFy7N3ZgaBAYpZgVhn8uHzLnwWQ7BHPq0OOv4bwThOLis2yRjnjAar8xEG5tlKNE1YjkRDB3HDVPDoueK+Q1PFw8yUeS4TlI/7PxUIv0UZkf+lTLNZ43UPnYLPck6yR2dwraX0YPu0bdHkfjkmv1k98tcsZ9U/rrdlyF71eAtr+PXJE1Ej0k6xsc3aEPAAAgAElEQVSXFYBrDVde4a1CBAoR2JERKADXHRntwr4KEShE4FdHIApc6WV5yfnnSpGqRo0bShEmPpwtWbpMVJ+sdk8Px61bt6Jx48YCcAi5Fi1diqdHPy8qvJOPG47uXbtg6vQZ+OKrr/HDnNniueoPZ6x2vs9efcXXk5CFvpFUNTIlukf3rtilWzd07tRR0ps/+fxz2U7rli2w7157Ye++fZCIJ/DTwoUCY+YvXIxFixeLkm5zaampAEJfPqZs991jD/HoLN1SKvCXHpd8EZq0bdMGF5x1BvbovatARyotv/h6MmbP/VHAQqCrqwFqqML1VAw6+CAsWb4ssE3IfWKP/pZFkyaN0LplS7z86us1Alc+v/Ihun2bNrjmisvQvm1bXHvTrQKYOZE4eOD+opBkPOljyvT8O//1byxfsQJtW7fBDX/8HTZv3oJ7H3xQKivv3KMbRpx0IubMm4d77n8IGzdp8TJul+e8cs1a2XYpAWHkRdXy8UcfiSMGHSYeoiOfekZikidBiXhp6pP3/XffLlD093+9Ed/PmCVVrala/e1F56Nb150wZ+48UR02atQAXTt3ln3f9/Bj0oYENIS1BGb0eSUEdEjPCXajBvUFWM9ftEgKN/mrft262LXnzlKkjUpYKpRLS0sx6pkx0pa5LcDf8qe4BIYJ8Ydlqnu6ilP9X/CKqs3yAFk4X6dlQUrgJqFuv759UL9efbzxzrt494OPxRO5S6eOOPiAATjskIMENPL41qxdJ8B0xqw5cr0xHlu2bJE+XlbOola558DfWjZrKjC1SZMmKCsrE/9U2jS4krRJw4a45LyzsU+/vlizZh2mTPsOn33xlcBPFjHTY64eG4d1tHXo3rUbrrnyMjSoXw+Tp0yV637rlq0CRzu0a4feu/QUNe2o50bjsy8nWRBjKCpKylhx5JBB6LVzDxQVFWPDxo1yToTDvNYI8GjrUZRKoaSYcLIEb7z9Ll5/620pXhaFS1qsJQR1coz2O9XUZ484Rb7/r4dGYk5lCj2HHIdiSa3mt4g8zVOTSj6DpPy7F2yRbZnlprAFhifL1P/QQ1bmm+btWmFKypQ5BgvQzQIl2TI0qwXs0rQWWtRNypgjabm2Hdcvbg94usI2/+9RH9aaemqOks389vxzgbosv89GNhT9vqfW6uCqPpJio2AptFLwyMAT3+M17+n3/MkifrTtKK9i4bAE1m6rxKK1W1GaSaJcQDWVx7Y+IbHJBUiO5cTn0iq0E04QjbDAT4ngALUzqMrERB1ZbgpJaaMIyIjCL1dKRjhxPveW8+T58whFLSsWBtHLhH8Jiy0prA/Zc3FlbSmWlo1XkU+JSlqwoDSsWioIULNxXwvXmBeoXY8ChG2BIYB/fggGevUcXIpp1zHhqKmBZQGB/7M1T8Y4gbS0ocNQ8Zk1eKnHECodVbGrQ0QAT0VRTECn6f+8poTnZdUuIhHXFHyJs6giFdibllJVoL5WIj3A/moFszzMbFceCftVUHZLDkLvlo7JDGHbvT0sCmQHHFhpSJvGiwy4qmKd6dw6orjfaQS8+TqxqXy5Q/Fk9nhb/9fFBV+c0D6s+FHVoIHqUUCbgzJf5PG4WjvaD4daPi4pqMsFatW5Y/T6yepiSLC9UDMtgNoWlqQ/WGchgA5foaUInz9kfSEYNyzd3hfSTbmqY2wIUn1cdniu/SEEzWLrETnkAP7njVsW3O3emLkJAlcvPCXK2ZwxLiwMJ8Axd/01uFdFx0n/tx5veMzenlGFqfQh21/+ghe3oyYY4YvANQo+ac+xvbE82E/g4er3MrcBiOcuEFYb26tvO+eeYvdT76uiaLdxjJ8TP9uIYCLXSRi4ZPdC0aztdszCHwoRKERgh0SgAFx3SJgLOylEoBCB/zQCUeBaj2nDt9yIOrVrYfaP87B06TIsXbFSit1QzUaF4x69dpUiO927dJGJ9FfffINJk6dg7k/zRRHK9wf23we77bqrgJ9vvp2GjyZOxE8LFspDG6HM6SeegLZtW0tq+IZNmwQwUuFHoEZF7aQp38p/VOCVlROuxdC6RXPs0nNn7LpzD/Tq2VMgLAs0LV+5QtKUv/9htlZCjsxAch6ILUXNHz35K0Hsvn33RKvWLTFn7o+YPW+ebFNnS9GJdORB2R5mGzYgcD1NFL7j3ngT30ydltMEOkc2NYP9Zc/degugZaV5fsctBeSh1lJOW7dqgbNOPRkH7N8fY197HY899ZwUXdh7zz4CW5kq3qF9O/w0fwHGvv6GKHE5aWnTshX+8vurxBd0xuw54jXXpEljNKhXD6PHjpPK8A4EvGp2JQsk1fDaq88eOPu0U9CkcWM8/fwL+ODjTwWUbu/lU2kWgqIdxZdff4MVq1ZL4RK+CET32XNPtGzZXMAx/SSXLluOr6dOxfczZ0enMgLdqHRUdWt1AMjtRduYSuPhw4bi+GOOFl/FyqpKOd4Xxr6KJcuX6zS+hgndf3a9OP7RbwepyZFCTtFjYyyoEh+w3z5o37Ydlixbhu++nyFAmIXDmjZtgnatW6NpsyYC0VnYjGnWXMRo2aKFwCopkrV5M7Zt3SaFr6Z9/z0mffNt4DGbfx6GAqpFriiZxAH995PtLly8RPZFOwHxdt1OnPO3zcWSAfvtjUMOPECOsaS4SDx7k4mEtNfceT/hw08n4tMvJpm61UOfRaqoSOB7t506y6JDk8aNBDAXFRcJZJVrIJ1BRWWFwpV0BhO//ApffTMVW7Zu02vJU6wjTRoCMz3zo4YdgVNPOh481kefeAqrMsXYa/DRqKD6KZEQNWp5lVYZz8bjUlxLc5RLFCialYEoG70omO3bBoYgNTYEB17FWqEkj7Q4W4VGia3o2qQYnRvVRi2mwLuyzVRJrrfKnw6H45b76eZ+wpVZAbzIm+gLRIq8l6+ycxWYg4NAMSjFwix13hrfRIcBRPUrgN+lcp4x5Iml01xcSAjg5/jCY+R+yPITiRgyFVVCSUvTwLLSCiwtTWMrilArwwUOS8cN9hkq0YTLuWpTRKEZtSKQ1HkgmSBkSYifJoGreLhmCNI14Tn5M/CBMDSEgaFnrao4tdiNViyPgdplbpv8Sgst0UIhAlwNhkRHrOLKWgJcxTqA4JUekhEgJSpPY4dagIkDiVtMqN2FK9hsDSDnklTOGip2fd/GxnOKsSlOdSaoRavEj9TAltsgeIo5XY35co9WKfxHNagOfMimeT4xVEjBMt69WKBK90CFK1GsWsBqO2jhKUtCF79MtzLQoybwC1LVHd6Z5p6wmwWVaLXAT8tR+HkHRetC+wXTXvsgrV+S89TFAsSLVL3MxQP+w4BroFH0QSUYGt3yxIsKhVBRt6tU1jls9IYTfQaR61Bglt0xa2BsAizdi9SOi/1Q/EHNUzSqeIxmbUjTWIFGf4ZJ56WuM4ahjYCcunrT5rLioJ9FAaiq/m1RIJA4+u8hQHdArEYINmp6p3QAbecu6s/Iv6MQMh9c5hRxq0HlmhCf8mBjwSKdjof6bKhWA3oe+UNDztNGBCzb+kjObdI2oc8iIvjVfhAdd6P+uhw78kGt9hvr91ZQr+bnEhsP7dyCPmXHqON7eN7R5x0504gFvW/f7x16OUunk2ORBS/2P18MCU7e735hEUeP10W7FYpm/WfPk4VvFSJQiMD/VQQKwPX/KpKF7RQiUIjA/5cIHHzk8OAhkQCVUIZPaKwkvnbtWi3WYw+3BJSDDj4Qw4YMwowfZos3Kn+uXLM6gE9UoDZv2gS79+4FFpSqqqzCuNffxIzZs2W79NkcdMhBotYjpBxy2CFiH0CVJmHS9zNnSbX6jZtKg4fk6ENis2ZNpbgVFXVdO3YUdd1DTzypcK1mPpcTtxwIy0ILySToOUuYFcLYSNWg7USdMG3P3XaTYlVffztVPFJztCU1TPRZTKxr505in0BfzsrKUE3pD/AH7r8vrr70EkyZNg33P/aEeLISJF575RXYvfeuWLZ8JSZ98w0mfzsNs3780YohZVGvTj0MPexgAcD0f+UEY3PpFkyfMRMT3nsfq9bk+uz+XGdq37YN9unbVyAa0/f/J7sEr6pNgFZRUZFTNMJnvSxIRcU0FSgsZkZ7A9oL1NxouWAz/1ijUJN9ln2Klguc3pWXl2PeTwvEcoLKyf/otZ1+pIDN/hgpohFNS47uj31k0KEHyzU15bvvMPW7GUglEzj/zBFi08E+R8X1jz/9JAriBYuWyMSnTevWaNGimQDvFs2aoVGjhlKIit9554MPpYjWVvG3ddT9y86SlgfxWFIWRhSGO571ifT/tJ2YwNGOHdqLzQdVweybhKMcJwjRFyxeIv0mv8K67kHVTbVr1UL9enXkukulUgJsGUPCvsp0lYGQDDZu3IAtpVuQZYq6TSkJ72SyGJnc+nSTbdOuTVvstFNn2e6s2XOxc+89cdQxx4Ma7lRRUiFrFqjMZFBelUV5ZVr+K0uWgN2Ff6Nyj+8xe7dKCAXTptUDVjmDqn7UDoCFe2JIpnVCLyrIbAy14pVoXzeLnZuWoGltWglEfSFdAedXx3am2dXGEJ20RxWuPsn3nxxTeE1ElazRybWP5f5T4a22lsIChQbGAgQsEvwzhZogyJWt/J0fInwkWKiorBJLDQWten5UTmfoZVuVRopp4pVlSCeSWFUBzF9fjlIkUZS2FGm7rhS6WTouvXEJ9hyIOdwS4Ep4wkalB68Vzkqz/ai4ZHK5Jzy7v6mC4ehCmrYmtZnqW6AKPqp3FQxKX5QzSYhCTYCuFHTStHP1PtQ4sF9FFZhpbkeAqtqKUNXMTiOeo2kr1BQ3haUUgmIbaNy0WJWXcYrgu6DQjXzKPhv+OyRCMVXUWky9qFQA/KhWVDSqfMoKyOmCgG43zjMW5aNeuQpEjcAKrVRlLmNBlasoxwXUKNSqoqmDVWaXgnJsKgE6epT0iFVBqfvimu+tKBVV/cvFD49zFe0/DB6FwFUXOvRThOAaFcbdLQtCMWro4ytqXK3dpSpDK/Ql/d6Vrh5hB0/2U1Tqpmpl3zf2a0BXP5R/2XpMNR5h4no+UJT7C7ui587TtsCuSz0yL9xm40Z1easSVD92jke8diNLarQkCL4m9iL6Vwfrcp3XMO7YsJdzz9DFOt2bJaRr/Axki8uEjyvWeXzTsh9Z4MnkKFx9JPSYRdP+BdnbGBAFsyHIDsfRfHCrwDXs39Fz1H+z/6nPqr+isNkdpiPRzR20rZiWH190nOV20rZtH6cdxvrneX/QZ8Bw/9GFMr9OvR083kEWVgRaV4thxG82XGQLn1Zl5DFvXrlLC3v18YV2B7o3vzai/s0M6vm9mZlTeBUiUIhAIQL/vQgUgOt/L/aFPRciUIjAL4jAQcOODR7H+ZBVUlQkE81KSpNEoRluhMql5gI820uxoxWrVobFfAJaqU/7VJgRMNLXdfHS5SjdulU2xMkst1FRXikVz3fu2lVUd6vXrpXU8k2bSzWV09Iho3DNpjOyHW6f2yG0ocWAqFvzl/b/h/OPbk8nDfoKHnm3Azz8YZ5+k1R1aVq0qjn95Z8JHuCtuIsgO5t46fO1z+jkUVrUvoSmVA4TestUNhbDgP32Bf1Gae9Az9hSgnAHT5am17B+A7Rr00qgGGNI8EXbgTVrFbZGJwM/G5osZF9U1mj6/s+T7Ci2q2m7IRbUT1b//M9v/+ebMYq5tfVceWqE5RdcBeFHtjuh0sYKFTT+O5WLPwNoWfSsdatWWLxkiXiWskhXn913E+hMhTP7PduHCuLwTDRCqVSRFNHiQgeLVfFaYuEpqofzeuovPkdXCYVue77XXBO56GRPe6YrufIu9Lw9+zWV3yreMv7xIMHSYic/PG1ZwBIhgBZpEXVcoLTR4lWcHAv4sBR3qWAe8XcU5VQWGDZ0CM48/XRxTi0r3yYKTEKJVJ06SCZLULqlDOs3bUBlLI14IoVEIoVkUbH4gZZXlKO8MoOiktogQuY1XlmVEZWjJQYb97LY2HFRZVYUz6Jt/RTa1UugRNK7k4EJaXRM217DRZVSfu3WdA375wSsGGCprmA1SB1RSEl8WKQprWrfEADktjVVwZXiyapA3G0CBMYlEqJyjSeTqKyoVOBq4xlBPP15GcvSDZvRsF4drF+3HrUaNsDyzRVYsaUSm9NZlMVTArx89BVgm9BCWtxXUZXCw7AyuEMrFioDUkhrarsVyBFVnUBvBXFa7Mp6n42TqsJUT9NYhqn1QDIeRzJOwJhFUTKu55vNyHb9uq+siqEiHcO2qjQqqcYmiFXJIDICfa1YlUCkGNLxcsQSSYHwtJmIZ2JIZrJImoNHVVzvGQqlHPhwc+z9PHb9uygSvZp6oFYzSBRV+kVv1kJPzeLAP2PekQ7g1eLCQKfBswC4ZmkN4cOMAk1NK2dfdgUwwaraLYg/svsAWMV3y1J3kwSkuDghEJFFsayAUQT4SjE28b7VYlj8H2MnlgIGXz1WIYZ2C6HwWSUhPqdu76AnEYA/KdKk4JKLfzIO2kKaA69oeaBA6ee36aDomqlj9aIM7gsC1FyhauHLAa6uIrTrzyGvLwRoUT9T8pr6Vm81dlQRNW0UkPs4ItXugwJazu9CNSctH4Jmlec7xWgOktXH00Gy7CHn5hgFkgJDTdWsfcqsBAwYO3CVDcjf9LqMxlvGIR/7IzYC0ftP+CwV2jP4e9GxUdPyNXoC/wNFq6HCvOdZB635d/+axl49l+pZT/mANgo0o8D254Arx24WRqwJJmvbhz4mPDtVq5sNhMXPMzOi9xPP7tGxMASo+UBd77PW0jYOeGFERo5e1P7iWCvKfxHj6+LKub0KCtdf/ABW+GAhAoUI/H+JQAG4/n8Ja2GjhQgUIvB/FQEFrlGkpg+n8hxeEzXJ0UvoUTgs8V+CB3r5h3vQ6QQw3KQpK2RyqZOUKCDz33KBq70b+ahymOBx8n8MS75qIWCJkdTM4JzygGt1+Jv/qF5998FkwSZNGpII3LV9iApKfPAyqFO7jvjkql2bTiTpBcoHc8bJ1S62qVCoGLRZNIcsBGS/GLhWa/j/DRBVFZimrYWTyeCg5Zhzt597nNHCHRFAXWNL50PzX3/c21Or6sQnWvHX4uo+idvpeQ57wr4dqRyToxeKtqrGSvZZTcUUvTB/3fn5ZNeaQpVtAYQjBbL22Y7Cya5mS52tcXDIi0J49n5NRYG2+AHaZrQASFaAVCJDRSTANGZVXBHmpGWiR+DDl/prKgTSyb5BKkv3FtUagMMOOxiDDzsEDYrqoHa9OhLW8rKtKK+qQqYqg1RxLSRTKSSSlchUVWHTxo2IZ+OoXae+qDeLSmohk02gtNyqhLO4V6pEICX9dAX8FqUQS7EQUQaVlVXYVlkpCtsmdWuhfpECYxarca/R/K6SD2DzJ/x+nnq9K2R2QOoKME/lF89ei4t/XsFD9YIwmlLtKk2DPFKNXaSeAi0IVQmaCVBpH8GfkqYM9ealspXnyvOWQloxyL+Li1PYsmUbatUqwdrV68S/euWqdWjcvCkWrdqAsjSwlUripIIG7x9ciJDq8YS8VD5nFNCxnJRAD/JNK5qVQgy1MwpkSQw4+U8lYyimFzCPJU4lc1pgrWSSx5nRQPsBhcpcyOL1TghI0CofSldh65bNqEWri9q1tF+JjQHhtCmgaScgSDSBikoC3wzK0hmUVWVRRhhbxX0C5VKULY4yOqYmUqKUpVpMFJ9SHEoVhiYstnulQqUMMZRVVdcUcL028686hSrVlxq1rpTeY2XEyElHtnuQpfnLPSrYti1cBPdUT4HXY3WP3Zjchxy4xiV0osw15bkqGN0/gQskqo522KYg21glz83GIh6m+rEq1FGdr/aBwEeT0JAq4zBwuljDjsEXK3nZGBZN65bryhY+RSWeUEUjP6Og3sfTcFwNbk0G8DSOPDev3W7PQOFtdrvA1VvEFeChQjTcN1tSngNEgWvF6AxkSsq3WcXmQzMfU8iao+NHdGyRXmIOKsEVJxnker58T+wYgoWJ3H4jT4Z+LLb+GEJLs4sw+wPtw5G+F2QF+J5DrC3XtrVDzvOZ9aUQrlZXuAafl6M3b25T2fr45ydHiw595T4T6b1d78vR/UfvWeI5HAGu24u/t4OP0/xdbJQi6tn874onduTY8+8Pcg3bsct45QsldvsMxsdIxkvwlCDtEBY3q75ttrlmkHhkpP3td308s9jYe4E3rimGzysUzaoprIX3ChEoRGAHRqAAXHdgsAu7KkSgEIFfH4EDjxwuXwrZRxSK5j6c1iBN1O+ayKMGdlb9gMJ8tpDyWlpm8MhnoFH2XlPaXP5WI+ndvyYC22PKwXQrmIC5OiB36/no6+cQVM5na6os7tOAyAdzELT7wQaAVtOqo4oKP7rqx/9rovLrPvvLIe4v327uNk1RFfl6TZOdXJBv8+0apKdR8FDTEeUD1/x9me1iKMd0P74aNuaTUVURqQoyCpcUh+RotWzS46AyhLqefvvLo7i9T/pew2s7OMfotemDwi/eYRQH5YOLaMGQCMyIbDvJ4lVpBXrJeEJTXZmKyTx/UaMlrbC7Ts5FVCafUyAmANZUeAH4yWRw1JHDcMwRQ1CrNhWtcaxZswIVleVo1LCR5JAnk8Uo21aOiopSURklEklRuaYrIZYPLKhWp24dpGpRNZ5F6dYtonKtXaceEklVw1ZWpFG+ZRMS2UqkilJAqgSpWnVRUlSMRJwAk5REpso6sfdB01rf4XBw/Uaraxvoz6++nQ9cuRjD92gpoOAzvCIcSmuThmMGv0OlJtWZXgjLv5euUsjKyTWtAQhQqeRP0Ke1skrAFUFrRXmF+PCKchhxAZpUa9NuYuPGTWhQrzbWrduI+o0aY+WajajXoD6Wr1ondh9169dBk9p1dCFJPEHVB5bHmK4kcsygiqrKhII9tnBVVQZJ7jtOhbOmxkuPEuAKFCViKI4zwV0BakW6EpX0jxVLiZRaInjBmnhS4ZJ8lsdQJSXVqqrYjknECWdJZyvSouTlDhKpJGJ2jJXlVXLcBEZUeWaTxUjHEqhIpwVOb96WQmklsDkLbKgCymjPICTU4Y0vbEpJKwOv3j5UuCr4CH1V7Q4ZWWeRVg4ASfQOpNeIY8EAFLp6Ufxr7f5qwFVHBB8Bw3ueXIppQn7ruFbwS2Aolb2iBjYobIzVLl9bnPF9uVLz/7H33uGyZVW96G+Fyrl23vvk0+l0olsJT1GC+IFi40cDTUMrNHAlPL0Gnn7KNbx79YnX+4n6QLwPAbkGFAwY4YqCiIooNp27T58cd061965ctdaq940x51xrrlVVe+/TdLf/VPlh71O1wpxjxvGbv/EbQaSAOoBheJbrRWxLAWnyAZc2I6qdidmjpHRSk5UPDOQvrDtCIdEqNDy8bqvlnJ9LdZaAqwCBFTTtD07xZmnrkKalGqiKGavKKafWKMM1uDyQpPFD94PFWr5PJTLTzqo1kJN0SoMIjv7JWcguKLZvWB6AWayuZKKKY24+0GJpBCnJQHIMar7QD7SYDc8HjsLuwkqKTSsODdRBglrTGEilaiihWMlwFRUNbMH9qBccIomflSaqZFPyfBYGXPX5UhyhqMO3/gRWPBZkuRXzUxbDP/DQ+4cCnf350of8tfGmwu61/TPV12eoq75DBxM670AeGPK0pfSuPXFgFF0Dgmlc2IHAVgLFGRiXz6cDH7J1NERL3UvMe5XoStVHXx8IcGUGu2T+i2Eo9yDcl0ifWQDzfJ/W7+nSdz0v098RR9+MLDCywMgCz6EFRoDrc2js0atGFhhZ4Not8LLXvNYHPgcBhrypVjs7BWzyTlW8ay/dVH1jpwNOYk+neY6aE+P/eS3VGfCovtsjFdw/4KoqrIFFESBYOYuDAOIoa0Kv+16AcpTxoZwRYr8Sy0h3Tq7FXOo+fYMfNEHYUXs2QNX9l1UHCIfftZsTut93CchwN9hcEk8lMCBiKCWPLAKiD2u3/ZZFv87H6HZhnu723OG2IYRCSQkEQNDQsSlfMqw/CCVAvlu543Ki0DI8y9/EiOrBpNBlr8uMVtJ/NiRL0ut2hUwIgWKWxWw/Ar0Y1qHrCGwlAMvpAJS8yIpLYIrAui6DYwSW3nPPPbj3dW/AztWH0bKy6KbHkU4nUE7F0G1uYXl+HpmxabipPHJGF2arivpOA46ZQ7JUhmE4MI02qvUN9LpxZDPjQM9GjADIbg215jpsO4VsvAyLkiKZHicRSqSziCVTUj5EMQMlKK36jxi9fbRFnaGm9Fp1wDUAIwKn2J8XJPtV13ml3xSbTkkw+O8gVluMNF8FsEfgaqvVYZCTtKApYRmFXicScZYXIdkAAl5JJ5YAV/qbkqdRQkVqK/p9Z2cHuXwOG5tbmCjnsVXZRiZfxMZWFcl0EpubO6g1G8jlsrg+3wViKVixDNquwcCe22rCazWRK2TRIoDTs5ha2uu1YNoO7FgcPSMDp0uAZY0ydsG0k/CMBDzqK04LdrfC7eFZCYJa4XoW2l1iNbcRt0kmguyegdc1Ybg1GKYDI5ZADzF43R5MZgq3qKmZBe15SbiuhW6rBau3BXgbiBspmMkS2vE8GgTIem1YHbJREnYshW4vzfasVytY79SxZhpYd2y0u2m4bhzNJJWNxoCBBCUdo8MFoweHQDBTapGGBvYAJqtAXP11wB+bEdA+tM4waBJoWobYr1JDl2nA8iCVRzRr9Yq5mP6mwwmRcEpGqMhIFp5rAoK+uF5OYH6/lSHsQdXkHkMBVJxITEgOqAh3ca14P4fFi/CPMM9Uaf8Kem/4oy0jwQFT+BJ/dfcJshIQl4zo4Fw4OLTwwSnJChX6lpFXS/BQB3aHnSML7dng4wtiyDlDsQ3VLMvzgsYElai4D7qq0Ho1PxBDVjSVOrgKkkgpdrEC4oVMi9gLiMRdgg0vIpKE7BOXQ7WvHy4UcKv9PZZkFvMKy9OgAG4DW1HyLLlOcM1xUGQAACAASURBVF2lfIBkUgtAWAB/etlFAVQ5lLKDYlcHHYqLGjlAl3eJ2/XGH8AsUAxXVX4VLaL6hB8RJpnaYv5VTASRGIxXRZnYNQp8EpOf21EegjDLXx0s+nrUYh1R+xTVU/havwJqTEg2sqobvzxiD9kJRUI7UVbeBSh7+n1EHGAEJlKguyjBe56X7h9vo29GFhhZYGSB59ACI8D1OTT26FUjC4wscO0WePldr/VvGgSk6L6D77RpGmHCwQqAP7GvHQ5MXmsJB4GVw56xF/gb8WV2LYp+yj/0fQO8pmfKFlEwOgrM0gZbcZGiQLbeBgMZsJH2irZZtL56v9gP+Lqfa/bbD/b9rBBLer9P77+uD26NtnGUSEI3aBmGowcMwrEMxsfucO7gcj9dwFU4mYqBHjCKgv6ig9nB3wMPQrSiDQVcffqvNv5VsLK0AWnNcYKOnge758Ki/0o9UAJIKZmX54jM9aZFYCsl5XJYUoDD9+k7w0LPc5glSWUhoJbYqh6FclP4O4GxFI5uWLjre16Bl33rnchkisjkc7DTORhOB2sLCzBiFhLxJLLFMnqWh+3VDdQbxH6dQCKVghkzsLO5jFajhXiqgEw2hWTCRrNVR6NWRzyRRcxOCOakbaJeq6JerSKVzaFQnoBlJzglk9JH3G+v1FmoCjgNgWKRPqlkBXSZBSU7IN5pwmX7aWGzjPMKT5tAG2KtkuYqfUi+hNitlFyNGKXpTJqBVbItgbBbW9tIphIMuBL4RmBstVpFIplkkHu7VkM2l8XqyiamJ0qobG0hk81iY3sHyWQKlcoOJ33L5HI4PpmE22mj26hzIHWmWGDWaLfrYqfRhGklkUoYyKQtBmM7bZI6MNGFi2QyiYRhwzNJV7WNZmObtXMz2SIMz4bnEiO2Q5xVGLYBKybUD512F51mB1avg2Q6AyQLDN52a1XYRgc2AaHxFEsGuN0Gek4TNizEY3l+d89soeNW0G6aMJwu4qkYLHqOlYTT9eDWazC6TcRTNmKpIgwzjWanjfWtLey4LiqIY7Nlou1mUU8k0aBmcNvIuA5iJFMggWNiTNMnOv8Omp/75h0NYImuHfw8Tsolnq2DdvJLbgs1Vw1a0yxma4cjLMS/hSwOa4mq+UfX7hyw9oh3KtCLWJeCtarAOlEVTT8zUFuQmqDKIhIQ1pIjDRpz+vw2cO2U44t/UxiVlmVehZYHCZ2ChF/0vgD86o/QUYJAfokjY3nPPQxJaPgAo5BDUOs3a1uTILG2B9Prx+NdtZkv46SMLw7ADALi5SEQ9Q21v+PWkOxGVe9oXYTog99rZBWDFa/vwF0uTsoElHxNRIKIMnE/JdydF0Cqq0gGqNdvtzm1b93V7DZ4XzlYI1b1z0Earqosu+m4iz4hJHBU3xF/B3JJpDvMv2obBNZKlZqtpmw3MZbFIR1LNMvr1fCh6xUAy3/LA53oEYQ+J1gcfRH++GOE3sEJ+MJSFWruoP/+nyPAdbduOPptZIGRBZ4DC4wA1+fAyKNXjCwwssDTt8DL7nrtHpy+sNPgO0Ga4xTdPO5Vmr0AHd0Z0TfGg5wj/V2D9Df1+3VHaFAZh4Gc1wL6ig14OLdS9F2DHNioUzzsGt/hoBBazYEYZvPoc9V1fc7P02RPDnzvEC1QHTTys7ENeK8KmhSOTqDHt2u/0q5TTKI+qtGwB8j20g8Xhr4rAriqbO0auUcWW7gwIed7T/7s4Lc+XcA1RNRRA3cXI7LTphlBTx6jj0nRx/utpTuAwWuEgyieJQIbTQZbHdgEaVk2g6gsH0BsVYIoST6ANS97zEjke4wYM13pKRS+bpAEAWlCUtIlg4CxlqiubTPQSn3A7XTwqu/8NnzfW++GkTmCvN1Bfeks6pSYLzWB7NgMA6jtnXVUrp5DauoYvMwYspkUzOYGtlbmYcWziKXKyCRLcK061jbOoeNUMUH3xiZgG0XUqqvYql1FLJZAKplDKlNEPJkDjBh6xMZj7cu9ZsXg94G2VUwzyZDSx7UCZem+PhCMHytAMAXcqSzrHrFJXYe1ckWeGwHgEHO43ekKLdYUJRDrod1qM9hK1xP4mkqn0Gg0OZFbOp1GpbLN3xFI0Op0kc1lsLy8jqmxEja3xG879TpLOGxUttBotvi+Gw/PIQEHXnsbje1luJ0WkEwiU55C17Ngdiy0Wmtod6rI5saQiI1x+VrtCjqtCtyOhczEHExivbZ30KttoEdh/VYOsUQeaZsSXVVRb1bgeW2k03kkYgVmK9Nzq/VNJJMlpNPjHNYPg0DmGly0YSQmYVsWbNTQa1bRqXcRTxTg2DasdAKtXgJobsDcWYLXaSNemoOZLTNY6XWqaNQ26SlI58eRtvPoNTx0ui3Mby+jFQe8WhJXrAyWYzl0TAtJkm5wDbi9ODxKsmW0Qnqaqm2jBx4MjGkgIV8Xpob6v/vXsUasWNtD87IEYSlxlb4xEAeQoo/yVCszmYsyBaCwD7j63ZnpqvwvHSjUR4O63/9OAa4RGR3xbqGTICQFwqCV+rc64xk63e+x1omweXlIJuuspZryHzt4H0NgdlgLVL9OMRiHlc0PJlKbiGjkBAOu+twbJKtiGysATvYHnenO4LpsVJ4riD3K7xGlERIDgU2DfiHbnZnyGktT2cmXrugj60eqKQFVBczqIDvN18xXDgBlnre0w8wo4KrGgT7vDbKrOmgS65tgIOv9VvRZAYZqyH/oUVG7RtdApbHc/37RPhz0H9kzK/tyu3jiCSwNIEsiklORxAZpFotNir+MyMMzNR4DYFy0IzOSZX3EMdPwjzhwif6uJVpjnelBQLcAfn9wBLjuYt3RTyMLjCzwXFhgBLg+F1YevWNkgZEFnrYFXnrX3TJFg9xUa86G/lABm6jQ4DAUMwzUG1SoQc6Cum4Q4LkXyBoq4wDEjL+6BrBjtzJfSz0HPieoqP+zAgevpYjsNGhKD1GHWT1cOST7Kbf0XbWN9wBAbUjf6KvrAJA0ChLs3mHD4e376tyaA6KitAc7xPt5WpSlE74n5L5ol+qjgr/WQknZiSLnaS/JAt3zCYXm7qfc/df4zBtNM4+vijQv++cq11pAbevzw4b1NfFm5bBqrCb5LQU6UmqamOfCpv+R/iaFi7OmJmlkdgWwSoCpaTOw57ldkajHiotwUspu3hEgFIG0nM3eA5wuXdcT7Fdiu7IGaJspQHe/9rX4vne8A2anicraPOqVTeQnDyBenBbA3cZloLWDeGYWiSKxEV00txZRX5tHtjCBWPEwEE/Aqa5hbW0NZjyB0sQYMuk0M2q3V1ZQrVaQLmSRL5QRT2RgmEn0CCAmJi5pIpKjPCDKebcWDYE0GrspYNUFYBkxT/XxpY97nitIw08CFwqcUOAql4H9ZqEdSc+q1+oMsmYyGWZL1epNxGI20pkUywPQ36RrW9kUTNdMOoVNAlxTKXS6HQbGE8kUVpbXMD5ewurqGgqFAirb20gk09jY2uHEUtTeN5VJuiCFeC4rwNxWHd1uE5WNZUyNjzHb1ogV0Kw72KnvwDQdFAtpJOwEup6BWqsFr9FAAqS1OwYjmUTXbaHW2IDbaSKTySJFCdBckp9w0aw3uJ5UfgL1O60GnPoq4HZgZotIZCdg04rY3EG92mS91mQhyzIGruOh2+qitrmOdDoOK5tGIpkF6PtqFW51gzM+JcenYGby6LQMtGrLcJuLnGgtmTmMWKyAVmsLtcpVNDpN1FJTuNLNYb2bQxsZZhj20IRpujB7dOgQjCUBjooGCwCi8IFoaJ6V4dfiDsmKk/8NA05SBkDT/jRDCS7FXMbgHf1JY5Y1XcXYZea5BGUU4OofsjBSJWY90Rcjpzp+/9MmUsZ/JOA5aM2Rae3VHOuPI19LtV+mQx9re68LCiAOGK4MWvlzqEy+5YOBql7yLZEy63sYxRTdz5qsz9NBArJAtiWIEA9sp6Z19fyotIgCBtU8oC8DDNRJzYE+EJzqLzKYhU6UWTnbB2x332rpACnVTU9oRr9xojgFuMqNW4AtCya2DvxFnxedT8NjQS2m4YVP2MlHfodPyT7VWe6DtcMAPwpBu5sO2fzgf03CwQdd6bDQ7y4EuAq9bJE8UiSEC2nORg8JIoCr2l/oFSBtV54zVEm0Qxl1nb+ey+VbsY31MRJd83XgmH4bMVyf3t5sdNfIAiMLPHMWGAGuz5wtR08aWWBkgWfBAi+963UMhAz7hM/Go1RAlfVXC/fbZxl3A1L9zZ7c/e0XjBwW1vV0Qde9HLN9O03SJrttYtnv1LXeIhts/V3sLNGGfkgo+6DNt94sg8qtEWo08mkQMjqoWYfVf5Ddrg1wHdyJ9gKW99n1rumy3crNzozOCCUjamyQQffuBrgKjs2AU4NrKnHkYkVg0gFXjaUb7RcKFGGYThVF0jP3Gg8SIglAIgng0LMoMYftOaDQyJhN0gCU9oMy3jsMjlIouhVLCGDH7cIjAIykAWwBtrLUAEkIEAuTwFYCZT0PTlfojZpWjIGgHskKdLsgfNaybdxzz+vxutfdi52LD6JjZ5CdOswJrWJwsHL5AgyngYnZAzCyM7CcKuorZ9CoVVCYOohEdhKekUG9to7tjaeQTE6jUD6CWCKDVrOOyvolGN4m8vlJJNJzsIhlKTVmmbUbmbiudb5QbTMIfNWdXiUfEICpAjjl7NgExhJjmAEOUaCQTIHEGlwO128zq5USY8WoLr0ea7gSA5bYqKThSkm5CKwkPV36dy5HSa881OtN5ChB1laV5QPI9mvrG5gYL2NxcRlTs5NYXt5AIpXBZqWCdkdosZ4obcH1DLR6cZTHZ1mmAK6D+vY6NhcuI501kSsdgZ0ow3HbaLbW4LRrMLwYcoVZIJVFr7GK5tY8Oh0XdmEa+fI0KLlQu1HBdm0dnmOiWJxGMk3Aq9BUbXdqSMXiyOSKcK0e2u0dtKprsBwXmfws4plJeE4NjZ0tbNaayJTKyGRziBEZu9XGzsoSMok2vPQE4sXDnMSm16igvnYFhu3CTBcRzxyFZbTR3r6KjfVFuLk8SuVZ5BJZdBp1LG+vobOzhlgsh3XM4GJ3AhU7DpgN2GjB8IQ2YnStFP0omCf0dWNQn9H7nT6HCgA3HA6v+pCMTA9NJgrspwMEcbYSnNIwS87/pxbiwcVUYe5+6fx6RecfAWqq/PZDJj4JuA6bFveSDtprHguB3FJKIDi40qe3MKNctFUkIkhjnfPvMjQ/2g6qjaNrRt8aIuO7lY6psoEOsKq9hA5I0vMpmV50LvHfy4mVPLgE+PvNF2Y/k9awiKoRgDb9ScCg0DftZ1FG7Rxdv6PzoQBcyUhUTmktrTGj1+v1U3VW46Wvb/DiGoD40ev0cTCo3CSDE+jphve7g68Pjyv1PnWtrsnNZSX5Zko+J8c76yPr6wclS9PkJ6LMZVG9fhkQ0VTiQVH7qban/+rSFIPmkKh9/bnANPGDd4ySZg2bi0bfjywwssBzY4ER4Prc2Hn0lpEFRhZ4mhbYC3AlgCgKWAYbO7nxjmxkn05RBjpBzxDgKnabA6KmrqGgw0DEa3hEXxh2FETdLyBDZaEcC+T8DAL1hn23W1kHOQ06qLObk7pXufWN/bXYS23yQ0C1H54ePOmZAHPV0/Rn7eu5Gj4qwILdAdP/cMBV+nGD6uaXPMJwjfbTYW1I/F299uQ+WuwE9mB5XRAcSQxWTozF0gCkC+qw5iqBlQTAEoDaczuwYgJsJcqg57pwui0GAi1mu5oM+NH3CljlHNleB26XQuRtgJiRsHD3Xa/AXS+cQzdzFMWZo/DsBOJeE+tnHkEskUBq+jp42SKS3Ra25s+hVd9A8cB1sIoznIwJlUXUNxZglSeQK0zAsjJotzpYX1sBeh2MjWeRTJUAN8Nh8lT/VD7Dmq7spPvU8X4H/FrHQhQsGTQ+6DvlDBPAwrqumsMt2kdQmXke8Tx0Om3WaiWwk/VmLQudThftdht2PI5EMoFWq8XJtIjZSwzXnWqVE2QRq3VzYwuJZIz1WdfXK8gX8+i6Drodl6UFrlxdxOzcFK5eWUZhbAzzC4ssJUGNd/xgEpmYh/Wrl2G0GpidOQiL7JnMYWe7hvbOKjpuHYTDlktTsOwMWu02lhcvw+02cWj2CKxsDm7PRbO6gXZ1C0mSdchPIpYilmkd21sr6LQJCE4imydJgjSadWK7rgBWB9nCDGKxNNx2HTtrS+j2XCTzWWQKZZBWaXOnhsrKIjJpG5lSAYnCDDptA+2deTSqxPItIz02ByORgtNporV2FonmOqxMGkbuBljxAmrVKrYq55BKk+brONKlg6i1XXQXTsKrnEF87BAuegdxvjOGGhI8uVMyG26tISHwIpBAgCU6KDsMAIoCKWJcBzqS+t+ciT40mCMgr2TiqfIRqOMD+lFNHQIJFUSsQpMHzJMM5Eq9gmHzqACEw6zfQeNov2vX4DGoPV/aQAdcZXVk40QOyWSCLd3WofWP2e4Bg1Yfwwr0U6B3FKDka3tyjvX7hGgXv83VninCZqRxzoCrdkgr2kQK+Eh2pWdqoeQaGM+HOjyjUluKPaEIXQ9aKlg2oro7EjuUQP2wFZIhTZZMUUzW4WEBZBud8armvUE289tYSzKq7B60v5DGCJQ4wisZ647vMh7DYy4YC0E/2IM2oAGuDKbSwa282V9/Nca63r+57hJs1fcXPndXHuQPHRMD+qTef31yr9an9GeNANdrXclH148sMLLAM22BEeD6TFt09LyRBUYWeEYtsBvgGgWf9Bf7ToTwuPinvYC3/RQ8BK5pJ/r7uXfPhBP7pcru52VP45roptwnCsln6Y7ZbrbcD+AqmmV4u+wGoPZVLaLJOoiFE+0b0Wfs1ZcGmTNwnnwDCRLVPtpRvW9XB2zAS3cDXAfVe7f+OsjGe0kK7KozPEBrVucVhSQNFFtaAQYyTJGdMKXvFwJydhce3g2QD8woE3/wFwS2eqzTanoObBOwOQkWUQQBp9NGr0dsSqXXCk6WRcmxOOmVHWNAjgDZntvlkHzBGrXgOR7gdUUos23xdz1iyjptKTUQJ7oQ9/+X/x+34/7XPR/2gVcgmaAM9HWsXzqFtA3kJudgZGbQINbjlYdR265j7rpbYabLcHoGWlsr2Fk4hYmxMuLTJ2CbHtqNTWytr3CIfrYwhWxxkgUtGzsVBgjThRLypTKzQsWHGoDA1yAc9lrnyWgfU8mx1HwhQrsFO6zvb27joCxUbrqWmKoCrBNyB5ZJ2rf0nB46XQddp8v6pbFEnAHOZqPFSapSqSRq9QYDI5lsmqu3vLKKYqEAO2bztalMGuvrIlEWfbe0tIKJyUlcvnwFY5NTuDq/wDIRlGTLQxvPOzYLs72F9toVbK+tojh1BFZuAvH8OGu61msL2F69iEw8jWzhIFL5cTS6NexsXoa5s4j4xM1Ilw7D9Dw0KsvYWDqPRDaGsenjiCUn4DlV7GxdQaOxBTuWQi43i1RqEi2nhrXlc0j1eijkp2BkxuGYFjbXL8KtXkWyNIZccRZJI4XGzibqmwsw4hYS5QPIFg/A63bRrCyiur6AdLGE1MRh2Ikc0N5BZ30ebuMs3PT1SJSvR8yOoVtbwfbqWZiJOGL5CaSzR2C6FTRWT6JdXUXbLGHVnMNFdwLbZkYCrv1Z78ViK5LP6UCrPtcxICbnSQbylLSHHPM0D1F7q4/eJ8U8NzzqRXRrmYRNY+D6gGEIJFawj64PHS53/xwagFtqHQuPmeCZ+jqn6sL8WF0vc6+1msAqqWNJ9WYtX/nRk2YJu9MZkJB0GAqEawuUDp7y9WICDu2VooAssxsDvYCg9Hy/kEyJflRZKAGS/lHPVoxIOqgNXyABYwmcRvVn9T5FurnEclV9S7Eqo/uMUH0i+8Ld9h3h/Y+YM6N14SbQ9oX6u5W0SnTt19tSHy/hviWStalPtJwqiZyQ1eq3f5STHWWwshzDrhsXekMPDh2Q0bxMh2VKEiBS3746SK146qtC+oLOa+j4MiAauEMObfQ+qdc9NN4iQHXUNiPAda8JZvT7yAIjCzzbFhgBrs+2hUfPH1lgZIFvyAIvv+u1+7o/ChIMA/P8UGQVcrgPcCy88d0dKNytsFHAtW9bHCmLvnHtrw+FVA8v/H5Av2FOUdRpiG7yB4J+WsIEsUnWMg5rm+lhzsggJ2yQM6PKtiuQKBrMv30YgDS0jwzZ/AcxdD63Y0Bz784gjSbZ2hNwjYD6DEzozvqAeu7mNO41mGRwnxYSHO5jezFkdYcvGsTZdy+PQV2/UejYqfLrfTjqxA2qR6je8tniOlmrHuDJkGByH004sJ0uYkaPw8dBCa5AIf9tOK4LO5aARcBqz4BHSa96lE0+zmAcuY6e24bTbTMoa1kJfg8xXUlewCY2JifMMjik3aFM8nSvSUAtZbfuwuu28ZpXfxfufds7kEmlgW4NV8+dgp3KozR3jMtkEQB7+SnUGjuYPXILktlJZtjWVi+htrWJzOQM4qVpJOwMuo0tbK1c5IRf2UKJQTPPyqG2s4DttXNIZkoojc8hlszDNKTurG8nLRHPHgdJ0bZQYGp0bOtMVjWH+hnEFZOQ3y8AWbo/AGbJMZdh4AxQEaGXZAVIosFCPG7z78TaJQA2mUzw960WsWFdpFIJxOI2Nje3+LmFQh6bm9tIp1OIJZO4fHkeU1MTrOnabLWRz+dx8coCJqemcP7CZcSTGWbOrpw7g+94yYuQSsfQI3B1ew3LVy9gZnYc8VQKZvEQTMdBe2sD28sX0PWaKB04inhujoH31uJZNJp1ZMsTiJcmASuJbnUTreVLzOZLzR5HNpdjULy+vY3trQ1mTxfGykgmsnA6LtbWluF5HZSKWaSyaXheDJvrdbS2TiKdySNXvglWoohOt4bNzcuwel2MFYuI5w4z27JRX0F9/TKySQPJwgyM7CFsk9zF/AWgtw473kZx8ghgTKJTd7F99RTyGQ+x4ji8/EE02w6qF0/D2p5HbHIGT2AMF70yeo6UFJDayDzK1HSxF+CqIjokuOcDhFJ7kkBFfeaJsgWjXTQ651ESH39uJQa7ZFNTERm45/4nOj+vZ77urEpcJPUlB2i0KqJrdA7yAV0Nj1T9Xr+WEg9xfbksAVNw6NyshVQzE1QBrnpUty/NIrK26+/Vx6tIVha8KQq4qqRZ0bHsH4KpkPIByfHEU8XBjT+HKwCdAGOOB4isJ5HEY1HAVS+f0OkVcwG3gc9+FpqijBVruuJ0r2hneawkdUmjfWWv9VTf/4g5ig6ClKxAaJciVhuNxavbnpMpRsDsUJszkB3cr9ed60vToc7ilPscfgcB8erZWp39ssvoFlVXTuioDyI3LN+ha3Hza5hQTmIa8qPGrexManxG91SqnwtmrhgYzESmRFtS6IHAYNVO0UNjBbiK7Xo/85qvd0WpQuC7du0IcB06s4x+GFlgZIHnyAIjwPU5MvToNSMLjCzw9CywX8A12AeGs+QOA2J5gya2abtmUlAb5v0APk+vhvu/qw8g3APbI+9DOCf7RJUjRRm0eVYbW90euo3034fVLLqp1ttO+BD9mruDQMS96tVnL/miQd8PcroCh13K/w1g5Abl8gMW/WoPq+deLT7IcfAdp6FgcL9Dspv99d8G2XbQeOJyae/fq/tF39934KAx3MRIJK9OSzyihUgKBmb0ieEvqHjksHP/kc63fgdBGy6xTj0g3mvD9loMgFqxpNBX7XlwCTAlGQE7BtNOMEuPNFd7pDkaM2EwiGrDY8mANgzWe41zKC2BrwTKEvuHvyOnnK7rtEEx55w0i20oQF0q5ZvufTPuue8tiGMTm1cuolFvY/K656GVyCPWc+CunIK3eQHOxAkUi0dZJqC+fRZbq6sol29CojQOI2nCbbSxcfUkM1wnjt4AMz2FmJFAZ30Nm2uXYReTKE/MIZYqCGDZIOjjG5sX9tMnh83LvkMv42SDthVzlmBg9Rg8bbe7cJwuksk4A2dkX6frMLhKoa3xRILbr9ls8vXpVBKxeBy1Wh2djsP6rnQ/yQyUigUGaemTy2Uxv0wJs4roOA62qiKJ1ZXLV5BNp5BOJ3D+0Ydw9PgBHLnuGNLJJHpuG936GtbPP45iKobUzPNhZMqczMetrmNn8RTcbge5meuRKM2h67ZRW7mKysIVTI5PITdLkgQpbG1vorZ2HsV4F8niTbDTs+ihje3KeWwuX0Q6kUFx5mbEsyX0nCrWly8zo5QSpcXTZbi9GGorp9GqLiFdmEaudAN6ySSa7Xk0li7DrtrIH8izfquLJHY2VtHdPo18IQ4rdwxIzaLqtFE9+28YjzVgpkuwp2+FY6bR25xH9cJjKI3lgIkpIHsQ3R0HlQuPw+1ehV2cxtXuNE7b06iZOdheF1m3ARLlaNlpJLw2Yr0OuobQ5g2AyCCigRhtCtxTc76a9+l61uLUhrc+1zPoRXMF9RFiTitQVCJx/D5tXdfnDbEU0kQhNC9F2YI5R/RX+XI/xFxl69OAPm1i8Z/pfyfkDvi9GvDDRDyqm1QmEJfT4cuucQP8IH1NYIardsCp62UyyBgCXIMjNP+e6EQqQ8HVYZlqr+g6pMAzfdbV9ZbpekpmJw4VRe2YBSnbgn63JGIXTZalTEdg9K4f7axT/amYrIIzKeUrRMeTewn1N7Ge9QcooE/IFgjGajAnRkFHmuOj62ZoD8I0Udm//H4vexQd9rnCNpzAjYFj1f+oPwswk2c9CbyyhIUPylOPH65Zz4ArX0wZ3ehZYlwE5ZPrJwP9GrCrDsYpm54YiMHvcg5WCeiGt4wQ64n+rtqdvvf4IFWMCx10FsNR37MLrntoT0LdKZIPQN+vKY1w7m8kLWExj9Y/vBsBrrsPqdGvIwuMLPDsW2AEuD77Nh69YWSBkQW+AQtcK+B6ra/SHTP/XrlzjGYi3gvgu9Z3/4dcr/kbe71/GPND7JH72Qa7AXf6uwbZXBf8JQAAIABJREFU8VoAbf09T/dZu4HJqqy7vkfrIzqwOuhvvYx7AcdRINsXZgsKFWq2EKNUUKaUpz9Ur1V3rIWPFQUuNbajFqKosgn7RdlTETbcw4YBruoq5nr1JONMAjLiN3JIKQHYXs44OZkS5GDQVdbDP3AQI5qAzJjbgm0aAlQlFisnuCKwtQPbTsAkxqppwHFaDLbalPSKJQNEIi2SF7AsAluJsUqarR3+jjRgRdIs0nbtMQhLSf/MeEo2ZQ+dVpOde2LBvvGNb8Sb33gPli4/hu31dVx36x2wkmPEvcXO5graGxdRTFtIzN0K00mgW1/H4sLDSGfGUJ68DXYigY6zjs2lq3CaTZTHJ5EqzcKzEqhV1lFfvohcPocUga2JNGCSnAHVQwNi9poIIr+r/sIAjMa+GzZuQkmw5EV+n2NnO8hqT9cSE4ySYxEQReAqgazifyJbfbPZZmc6wUArxacaaDSa/GSSFSBAgyQGCJAlsJVkB5aXl5FJZzih1uLiEsZIhiGexLnzF3Hw8AHML26gNF5Crd7GxvoGSHGBgNvzp8/gptk0yskOpg4fg5uegOP14G4vYOXkAxibPAK7NINEeRqe4aG7vYLVS2cQsyyMzR5FonQQXruKysplNLdWMTY1hVRxGr14CTukv7t2Htl4AZnSNKx8gbVet1cvo7u5jGxuDKnJw7BTOZa42Fw4B8NpIV2eRrw0B3RbWL74KOJmF/HMFMsW2EkLbrOC7StXkMoAdm4GieJBlrRYuvII6wOnc5NIlY+hnUwgVl9D/dKT2Gl1kZo9htLUQRjdJnauXkS7sgR7ooDMxHVIxibRrC5ja/VRxOIp7HTLeKI3jmVrQugCOzX0DAstMwXbJcC1C4/62oC1guecSOh6dA6ikGP9o4NT9L1nBNqwA7vvgPvlVNJ30BA9GBNswvD6FlqfiN3pg7X9hxZ+FIJAlAV8KzFbnqKJXS8Zn4Pm36gtomuCHtnC4LNkm/KzCLjT1uYoUM3tsceh3aB1b9j6zKAkg8hi3qaxoUBLNT+EyiCTK+lzgno2Xy/trs8lftuTzIRksLK0gMaMFNeQnIECXGX7SRiQ25gyP2mwoGp3v25DAFW//BH6bXQPAR9wDXqkfw0DgHI10wDGUDIoOSb6AFcutedH/Pe9l9uUwExxiCHovwLg5BWTk2cGYLHeLsoGFh0iKrkAKQGjyqYDz4P3wIJhK0DrQHNZ2JzPNkBYM5dvwKF19Jn6Nfpa4+8TNM3XQYcD0XVoBLhe4wI/unxkgZEFnnELjADXZ9ykoweOLDCywDNpgf0Drv0Mw/2Uw9/s6WwaBQrslwCmPKqIs7Cf91/LNWHHy8dMBjqmQ5+ryipi8vb9GQQUir182DFV3+0FLO724kHO3V7v15+nXL5Bm3txndIdFM5B4CJG/h4EREp3kkMXpYMbrctewHzIoRXF8T+6rmHkJ1n0CDiqa7YRe4QBV7+WA81MZWdHfS82kSqAYqJGM1wPqf++O1XkQsVw5dcyWy1giJGv2i+hEdZx9PsiOfX8bJnAxTeJB9vrIYYmh92bVhImZ7sn9pEDp9uAaRmcoMhADI7Xhus0GUC1rCQ79Jwgi74zDVh2ktO0iKRZDZFIi68TTj8xYwFXfE/gU89Dl7VhXVhWDJadwBte/1q85qUvwsLieRw4fgKpwiTJy8Lp1LA+fwmGFcP4wYPw7BzsdguVxTNwenUUZ25AIjUDr1PH1uqTqO0soTxzE1L5g7DNJGpbK6huzSNTsJHKTiKenJQxqQI0fqYAV51dNKjddVAj6jwLxx/MilPXKaffZpkGGfZKQA4zWjvMVCXwNZvNCIDHdVBrNEDXp1Mp7jN0XXWnDts2GWzerGzxexS7tU0SAoU8trdqLFNQGivi9PnLOHD4IJZWNmRyMRf5bBoPP34Br7g+A3v1Edi5InInXo5OqoCE58DbvAxn/SJahoXs9BFY+RnOY0a6qY3LT6CUSiE++TzESzm0uhWsL5wCGjuYmrkBdv4oukYCjeoynLXTAjSdOI5e/hDgdOGsnoW7fRVmdgLW5E1IJAtwt65i++qTnPwqSfqvmQl0ahuorZxEp7GNwviNyI9fBytuodG4hMb8EoxUhlm1sVgGXquFytICEnYPsXQc1thRWARwV7exevUc0pkY0qUJpErT6LQ9bM+fgderIZUtIVO+Dj3DwPbmeaxdOod8fgLzsQk85UyhahWQQht2r8WsVgJXTMo6rydDi8ylTxdwVesLAa7MSldSFPrz+bAlCJmOAkz+tCLnSU4ApNZF1YkpOkRlXlcsQLW+M7gX7u2hOV+FdMsEVcEsJUPf+YwgeMAggHXYmsJroya7oubK0DpMusdM4u1p75Fr3ZAzq+iaOwj0YnArcr9isCrgi6K7uSySNRtOgiUOvHSQOBqKHgpj8OUmVFIr0SbUd9imau32AUyRNku3Z4hJa5BMhKiAPt/4+5gI4KrblJ5pKhbogIlOgItu3y8h7Wo3HL2jwvq5fwrqp89upd7BCQJ9vnUAuA6aZ3mlk4nFFLOVnqtSEvZ6YQmBKOBtkpq558roAsUM5pEiVZDCDR/qL9zPgt8Va1WVkwBXJdkR6usaS1u39SAAVr1P/6/fbkNkltS1I8D16e7IRveNLDCywDNlgRHg+kxZcvSckQVGFnhWLNAPuIqQI/GJgqz6b/svTojlqqIHBU0lcB72wCcHgYSqBGKTSc6AYIMM//hImfIw/Ev5F5U3SOq/DWMGqJuGAX+7ldUvswzJVqCicFIDcHV3oJXchP6kJgPvj7TkMNv0OaW+M6/fIR26PYKlRf2lEyCzIId7kuwEqr5Kp0yCm+zw+iCk5igpciW3FXUY6dzJsvouiQYOCOdE/D/FjFJOKT9mD1Zn32iQTrF04bgIyrlkS0lA1gc0hxpcFUvr+LpmoO8IDvHg9z/8tB4w3KlTYyj8WB9aF9CvTMahGkewoGTSFQOwei4SXhem1xKMyXhWOO0EtrZb/LcVFzqrFEbZc9qcjd2wEjBNW4CDHQpHd2DFSDIgztp2JENgGB6sGLFibbY5hZWTdAAxXsGJuAz0nA6zaEmbVSTdsvHdr3gpXn7bYczdcD1i5QPoGXFYbhNXH/83bqrcgZsQnzjMsgSt5QtoV+YxcfgozMIhdF0LncoCmqtnkB8vwSocgZkcR6+xg+rKOTjdGrLTM0gVDsDw0mwLApTVtMld9GkIC+gA1qBmDh0oRDQw9blHPYdAGgJXg/lSTHaUZKbT6aqoce7H8Thp4wrNV2Kwdih5VsxGIpHkNm006tjeqjKzNZtNo9aso9VqoVgocrKzq/OLKJfHkUmn8MQTZ3Ds0By6PRdXFzdw6Ngczl1aFGxqs4d4zMJT57bw7ddnMdWbx+KFk8gfeR7yx+6AYROTswGnch5bS5eZVVg6fAvM7CxMz0Vz/iQqF08iP34ImaM3wczm0amtoLF4FpZnIVY4hNTEEXhw0Vw7ier6OaQLB5GdvAV2LAe3tY6t+YfQbraRnr4F2bEDiBsOKgun0alXEM9lEJu4HnErB686j835B5FM5JAt3YFYcQJObAsbT55G22kgM1tEaewQbKOE9k4VqwtPoFBwEcsTQD8BxwGaaxfRWD+D0vgYrNIxdJNj6FU3sTn/JErZBMz0NGIskdBCc/UCvO11VO00Hu8dwYIxxQy8lEcs1x5aBukZm0j0BAClr0M+0KXmotD0LeZv6hdRwQv1DPVfCj0XMiDqcCUITWYQVoZW+49X4I78LzMlRcy/CPEeMM8OWifF+8Wsoq+JoXEg6awKVKY5gtn2SsfSDzcf/N5oKLtuQwH8ibESHWfqO7E2UfK5IGRdbwMFtkXHYnRND60boXYJ9jAEuOph4hQ6HgUq9bIacpxHAT81F+hAtLAptY9oZ8GmFd9yC0iWK/1bgMsUFh+AhdwMPjiuANGwPIOyoahrWN82OrdZGis5VKche7qwfbkmPKep9tTZrULeQjFARTQHg65cd6qrWtGD42H9tcxaluxf1rNVLFdaF5laK+QSfGDcFUnlgjYO+pRebvqdyyB1Ugcv65LhGtGnVcA610QeQqp25uEv7Rlug6DPqnfpNosCruoaHdhWbaPq9kN3ZgcXe/TtyAIjC4ws8BxZYAS4PkeGHr1mZIGRBZ6eBfYGXJ8ZwMd3ElQxfYRTQWFDtpoDQqSiV/obSqllpm8ww9cGGZ9FMo2gbsLFC5dFhAYGUKHvMyoUT8N2dZh3P4DrrTffxElfzl64hI5D4FHYUdEduL1AQVXH3VgM++kd/mZbapARqJLPZlGt1VFrNoQlBuq/BqCjcphF8rThKLpU+GPHh5hdAjvV+lokJDvkNMjK8D2akx2to+7QRo8KBgHaylHTnzMI3ArrF4bHR9SJjpJcfWBDvoTv1tDoUD96hhmu0Xr1HyiIt/fbRsKqJBHAfwrnkTMzyzBPcsXjXheG24BlUHb7DDzSWHVdeO0ag6N2IsMarQQeOd0mDI+SaSXRI9kAAgAJgCV9V5YXoOuIjNgGPAL9kvwdlc3pkrwASRPY/J1HeqnEbm032O214wnxvefhxd/8PLz7za9GdvoQjHQZHdfD5pUzDMxNz80hdfAWtKwsGuvLuPLEv+Lmm65DojiHXrKIRr2KtcunkI9ZyJaPwMyX4BodNDYvobu9jEJxFrHiEfSslDj/IEDZFowl7gey/Z4u6OpPldocqIM5DA5JsCQ656h+yECKTIilgFRysAkkjcVsxOOk2yq0b5mJ7PXQbhNLuMeJslh20aTEZC4qlW2+hrRZY7aNnZ06dmpbKJdLSCXT2NisIB5PIJvNYmFhmRlr0xNlnLt0GelcDul8AacvXEEileTeQ4Dr6XMbmBtP4qV3HsHKyX+Bs7OOcdJhHT8OIzsJz2vDWTmH+uIpJLJFpOZOwE5Pwm03sb1wGm71PFC+EbnpGxE3Cdi8go35s4hlUxg/cALxzDS6vS1srpxHd6eKicIcksVZOKkMWjvzaK1fgtftoTBxGPHCDK8JyxceBeoLiM0eRaF8E+JeHLWNx7C++ATS+aPITd8KI5eGsbWNtcWnYKRc5EozyBWOw3BtrM8/jq2NxzE2dgL5g7egZyVgtLfRmH8IZq8Lt3AYscnrYXodOGtX4O6sopdKIzF+DPFkDu3KInYWnkIyk8JT7Smc782gasaR8Jqw4bCOq2fYiLvE8A4+OsDD86+vsxrWhh40z0XngkF9TwdwCHAl5rnqdz4AywnrREIs9Zvqo/3zzeC9hWDzhfU6xTwswSI5aSrWophABdteaUvqa3toHRiQpCsKjBLgqq83IYCW1ipmuIr69emQDmDW6rZQY1aBZWJJFXZg8I0AVe07HyhV41yCwer+KIN1r2Seqrx6W+jrmVhTiSnsySiIYB4TDNGgXaN2lSIEXJcocMf/ZlZ0AO7qsg90D+3JqHwqAVv09+j6HrY91SKcUEyNB16rOPyfjnrEe7ieevdTgKtsC8WOjdqL2b8ydD9kayW1oIGi+t6BMFmqF5dFk6jw925SV3tgn+J+LcZUdH3md5BNtXAq/b3RdcEfr5F+qrelDtqq90VBW/o31YfWhf/8Tblo04z+PbLAyAIjCzynFhgBrs+puUcvG1lgZIFrtcBzBbjq5brj9lsxPTGJU2fPYn5picNZB336N/T9Vw0CN4cBrpxvQgJ8wqkLs2EF5tfjTNvj5ZLPLFHfi7eH2Sdb2zuoNeohBuUw51Uv/Qd/+f2YmBjHT/7cz+Pq4uI1Aa59oJ6/a5cbcu1Fw2wxyN4B4Cp8kTtvuwVvufceNJst/O6n/ghnL1wUiVAirL2oc0UODTGkiHOsbKeDePSEo4fmcOnKvJZ4g5JRiCB8djglO1BZXIHdgjnrZ0zxQ/JE0/U78PzeHpBMJNhRoqzp0euG2jNipOh1IfbrEBZOn66qXhH5fJ39+1wBroPbP3h7UNfAM3WZ4SqYRAJ3FYwhq9eD3fMQI7DV9GDHMswkZQ1ASl7VacC0TRixLDNZXbcJ12lJLdckO4yk7UrfkaNL8gLEZCUAlhJnWawFS+HsFM7qottpcoIjAmbBYK0Fp1NHz3Nh2XFYsRh3oK7TxWte+TK88XtfheLcMVJ6RXVnE6tXzmKqmEG6PAUzNY6WA6ycfgj5UgLpwhRS2Rl02nVU1i/B6DkoZmZgZ2bRs7qoVudR3byMXCqFXPkojNgknJ7J+qK2ZbBuLeNcKmu1nBnCM03Y+tH+qBzeEGCgOek6mKrGFemyKjBHPU/IBxDrlhxjD7YtHH7+jsO3Bbjjep7QdKV2JBCbbWtxHdyeh2arxSAssV+J6UrXtZoddB0HqVSCk20tr6zxO8bHx9DpuLh6ZRFzB6aRjCfw2BOncfi6o6js1LBR2eGEW6THmEkmcOXSEta3a3jd3S9BtrGOrfP/ivbmKrIHb0Ny7hY4iTSSrToa84+hsbGMZHEaucM3w7NyaDQ3UVv8V7SbaUwcvA3p/CQ6zR1sr58H3DWkkjlkSjfCzRbQrO+gtXwOseY2suMH4Y4f4QDl9soFtFcuIplKI33gFhi5CTi1VVTPPYBOHChP3450cgaOt4ONpYfQadZRnLgB6bHDIF3G1aun0Otuotnu4vANL4CVyMFrb2F94QwStNbkDyI/STIGbTTXz2B75QqM9DhyU8eRzOXQrVaxOX8Ght1CpjSH/Nh16HkdNCoX0VpfwKaRx1lnHCvmJLN8EyQrYCbgmnGW7VAfHUjR+5MO0oT7WRhxioJbSg9TD8vW53A+btGAwqDvib4VgIYBwzW4X0zwej+XcdVi7PAaowkFRCI/xFgSK5EAXQloo3le/CLAteDzjQKuw/YmOvuU6yIHl0pWpo/TKNCl71tCa7RkUjITVQKQ+rim0HXxEQxblfxONEUgKRBsCSIzj0yONGxfEFqnGcwT0jhBNIN4j2BzqhyPAWtSPXdQ/Xqeph8+4OCW9mT6XiK6j2IN2QF7m2AQhAFX3jv46zLVhTQHxB5Q7WFEFeXBsH6APiTaSAGubAXteqrboDZWZXMlk5j75wDA1XTDNgyNYQaJhx/sinEQFEa/V7fnbm2u91V9TlE2jN6rt+9IUmDQDDH6bmSBkQWeSwuMANfn0tqjd40sMLLANVtgL8A12FTvEa0/5M1RMCGTSuNdb38LXvkd34E/+cu/wp/91eewvSOYU2HKAW1ohcYWb1Jl0Fb0NcM2gtENPwEJJ264Hj/5Yz/cr5jgP9TAVmWLs23fecftKqhe/toP0DaaTfyvP/hDfPZv/25g4LC/RR7gXHzk1z+ARCyG9/38+7G8uuqzd9gKA65X30s4ss/azHiR3/qZeCPhprt1jpDzLBmud3/Pq/GmN7wOf/35v8WZc+dx16teiWNHDvFjBnOTxBs+85efxee/9CUO12UtQE2blN5z4sYb8P7/+2fw0MOP4tf/v4+g3miiXCjgNz7wyyjk86EQ2UFlpmc89Mhj+NBHPor1zc1d+zzZZaI8hvvvexMOHzrAwPGDjzzqOz2DHEP9geyIcOhoEFKrfmedWS2JhW8YH0GVLDPtgWxn5eBJQ+4XcFU23w28230CiPJ8w1dHARQRJhkwzQjwYYarVKelHCfkCFpeD3HPhenUOcTfjqcFOOp14TQb3FfsRIoTYBH7zXNIXsCDSRqtxHjteXC7Tc7+YRE71SAQlZI7tTjZFoGoxFilT7fTkMBqDBYl3iKw1nNZa9UwbZixJDOYCHwlduzrXvNduO/+tyKWLMFza5g/8zjSqTjykweQTOUZJNxaWkCnchXJqUmkJm6A0YmhtX4RmyuPYPLwCVjpI7CTKbR3FrF6+UnWjC1PH0O6MAu3Y8Ihhzdmg/DMuCVhTMk6GnZAsVs7KZ1VHXBlq0v2F4GrBLSEGIda+GqfQ8/AjWL3B2G11N7iewJjBSOYolDFcw2WG6jVa1zfdCoNw7T4cGx7u8rs2EyG2tnA+kaFJQvyeWK+Wjh3/hLGx8eRz2Vx8tQ52Ik45g4exKmzl/0QZgJ/yV5Xz53BhSuLeOMbX4OpQhqtjfO4+vjXUSgV2cb25AmYZg9eaxNrF59EyqLTkzwKh07A6dloVi6htnQZpVwJdmEWVn4KtZ01rJ5/ALZbw9ihE8hO3oge4uhsL6O9fRkEfiTKhxHPTaNT3UR7/SLQayFemECiOIOYlcDW/BXUSZ4gm0X5KCVPy6G1vYzNpafgdhuYPnwH3PwUEm4XFx/6GibKOTjJJEpzh2FaKTS2ttFZfRRds4Di4duYod1tVbC1dAFp0ic2Y0geOA6nE0ezto5O4zxisJEt3QgjVUK1uY7qlcdg9hys2tM41TuEupFGvEeSG4Br0qFCMAvrYE90Tew7KOLJbLA+s+qXBGCq/jfoftfthuZpBQrS/dx/5Bo2EOTh87JwuL/+Dp3hGgZ5BTjGkScGwYCinwrAKfhQ2H300z+3BVdE1wBi6NN3qk67SRDQU0JglbZO7LaOD2uvKODJ6zqPSxlVoBKFyfLpdqNnKl1ff42KHAQq3C66L9PfGyoDJ1BTUK6UGYhE4ygb8HIm++SguivAVb8utNZKFucwu+0FuOqgZ3/9hKSAkAYQezleJ/wDUAKVlXZwsCIrQFbsRAX4TAe3XIcI4KrqpcaNXgaPQwXEZ1D9DCdo4/61gXr6YMBV7Cf2ZrhG20UHs6NjbFA76uMnNFZNE++5PbXbcjb6bWSBkQVGFnjWLTACXJ91E49eMLLAyALfiAVedtfdahcogCClY6o2hzKMTwlY8aZUhp0xv0SGjaeTScxMT6Hb7eLywoLiKYqs6NqzJsfH8Z6334/bb70ZH/7YJ/BPX/kq8zI0SU6/OlGGQxTyjG6qdScjuqklxtZtJ27Cz/zEj7OzGX02bzIBbG5WcO7CRaQoG7cltrmlQgFHDx9iTcOLly+j1W7zxfTvL/zjP+LrjzzSB7j6G1xfalQwytTnt/7fX0HctvG+n/8lrKwR4Cp0xFSGe/q3+JuDJIOM8KHGVlwfESpHd1CI8IGZGUyMjbFNCZxZXV/H0soKg0si064A3oSbqtpHdz6E0/xDP/Cf8JIXfws+9JGPoVav491vfyuo/SqVChwnSGAh3Q/OYD4zNYVP/tGf4jN//VkQIK1AAX1Tf/jwQfzC+34Ks7PTnMX8v/7S/4Djuvj4h36N2XiPPf7k0C6dSiVx+OBBXLxyBb/yG7+J9Y3NEPDAVgiFjRq45cRN+E9vuY9Zrh/73d/HI48/0afPNxAYUKWQDtr05AQSCZEZ3P/shjz7/Z7YjzZSqTQWl5dR2doOs5Ekq0nQwsIh/SGnro+THTWT6gUqoFYDWOWY5SQf8m8WSGXtQ1EJYiTTwcSxQ4fQM0wG2ZWeohofJBPB9iUgwHBheC5iFC7ptDkxkRnPwLAoUZaLHumxuk0glgbsFEzDhed04XW7DMwaBKQaJjNZe5ysKc7fkW9LAKznkLxAgvVYOYTZ6cLttgXYGKPrSLu1B6fdAIgJm8ySSCz3aKdVhwkPd3/vq3HfO38QHhJorZ1HY/0SkpSc6eBNcJEEqutYOvUgpopJJI5dj7o9C7PWRv3CQ4jHlpCePgGzdALt9iZq86fg7WyhNH0d4lPEmAV2Vi6j7XoozB6DbQBxYuPyyCLkVWpgaslL2I4RJvYg8EMPZWUgRYZvhrqeDGmmNgslj9EYVASoUtIsOcnzc8T7BPNQHeDo47NWa6BebzCgmkyLRFn0fPqO/kcJtdIpSqrVw9LKOuKxOArFHD9vYX6JpQhK5SLqtQaWVtcwPjWFZsvDhStXMT42gWajgVw6yTIQp594AKvzF/DCF34zbn/BN4GmlerGChoLpzCR7AETJ5CaOIw2gb21VSyf+hqyCRvjh2+EkTuAVsNB5+rDaG6eQ/7QjbCmboXn2egtX0Bt8zx6uQxKxRuQzc/B8ZpYWT2NRnUT5cIEsqXDsFN5rK9eRrO6CBMdjE0dRCpzADsNwLj8FDreMjA9jWT5JiTcJDYvP4iYtwITMeDYtyNtWuiuLGLt0lOIj6cxduQo7PgkDC+Jytm/gNMrwC4cQmHmGBx42Fm6gPbyBUyV8+iU5pDIHEanW0N9/WEUKBO5dRDG9DE00YG7dhbtpZNoZg/iEe84NowxxN0W7F4HLiXP0jQvo4BiMKsL9h7/rvU7xn80wCjKcNWzrqs5lfoSzxOkyUqwtZxniSFtW5Z/IBAtiw4ucv9nkF/OVQNC8AlgFzESKgxd0LLFtCVqJhi0Yh5icNSf8ykc/pkBXPvXEjmKNGbvwPEcef1uYK++VjG4qpiy+hKjSYfoMLmaF/T5wxwcLBQsVz2pLarklyRLlpNB0rwl2zgoi9AuFQH5BL4q3X25G2Pbi12Easqh85tMLKXmmn4gW4COdIDGAgERTVdxABh8+u7XknJFAUYBSbq8x1V9KIxhUtIsTd9UB45NmtFNlmbhqA1/NlWRONSnw4ztKBBOOuPcTyN9R9VGMVzVNboMB7UMS8Pr41f1e8VCjibcHBDto/pq9CAv2OYEDONov9bLrWv+0trz7ttIImb0GVlgZIGRBf7jLDACXP/jbD9688gCIwvswwLEcA3CkRTgJ3gjCo6jvVsibmFqchJTExOYGBvHWLmM2ZlpzM1NY3pqCsV8njeExPb88Ec/EXAgJSODGTU94PixI/iB+9+CdDKFj//uJ/H4Uye17Wu/E6Zv/AaBpNEqDtvQCqdPgnHstPkB7/wIqqvQHVXszQC8evm3fyve9bb78eWv/At++5N/yCwvdb24WdwUYgr0gJtuuJ7BQdI7jKgX4PvvvYfBjz//7Oews131E0Ap5Pnbv/Vb8bUHvo4/++znhJMQAWr4XdLnIXbazTfegFe/8jvxwud/E3KZTEBHZl1Gj1m0f/elf+D/ra+tSyecCq8l+dGcgeNHj+Jd938/V4/qnE2n8c63vRWnz51LSJZRAAAgAElEQVTDpz/z51ilZ+jOT6+H2285gf/yf70Xn/vbv8Nn/ioAXJXz4TtaAMrFAt73Yz+CF9x5B64uLuG//+qv4//5uZ/G8soqfuQnf1p7svJeBUh+YG4Wb7vvTcik0/jVD/0m1jY2dqVeU5W+6ztfztIIBLT+wZ98BkvLK7LZBqOlYbaPpLIYPfzhxz+KyYnxfYwq/RKZacMA2p0OvvpvX8MHPvhhtLqSISYTZXFJJDgf6lvX9DadKyvlM/j+IKs29aTZmRnMTE6gNFbCWKmEg3NzmJuewvTUJMpjY6DkJafOnMEP/cT7Qn2ank6yAuT4Ml5DmeRNE3Gvg1i7CiOeRjxByaOo03U4URZxc4Smqs2ajyQxwNmhJWBKjFdKdEXzQyyWYsar53aFRIBlwoqlOXSbunu3XUPPVXquCZaS9Sh5VrcF0yZgNs5AMV3TaTdgxyy86d77cO+b3oaO08DGg3+BdBKwb3wp3Nwcsu0KNh77KsyWi+KNt6IzcYzB38TqSTgb87CmTsCcug49x4NXuQp37XFYhQlg8mZYVgrG9ipa1Qpi2SlYiTJ6MdKPtYTsgjxB4r4kneVBc1PUwVZsNr0P6glwVHcIsdAiAJPIFC4PY6gpegLI4HHIh2SSySU7HQFpdDDTbgu5jUQiwfIB9CEAqNlq84FLIhFjsNU0LdaA3dio8AEEMVndXg8rK2t8NDQxNQnXM3Du3CVMlvMoj5Xw1LmL6FlJxOJJdLsdGK6DdDqBBx8+ifjqE9jaXsOb3v52TIyX0UIeC1euIj7/z4hNlzAx93yYqRl0O21srpxFfWsBE+MzyIwfQi9WQK22geb8gyi4VRjlm2BM34J6vYLOlYdg1ZZhjh1H7sDNiCVyqFWW0dmaR8ypIl48jETxGBy3iUvn/wnxbhVTY7chXj6KbsbDwvlLSDnzSHrbyM++CF5mDjtOFbWrj2K81UTiwHHY+SNwTAvnnvg8xgwPpeKtsKcPo5XoYP3cJdid00g6JkpHXs7yCG1UUF0+jViVGLVFZKdugeuZaG4uoFe7AJM0dcdvhpEsAvV11Cun4HUdXGlO4UnrALYSaZQ6DcRdB3U6XAgl5gkmCwYg1eEKJzySYJVinsqTVQbWdIBQomaWp4FTJC2hkgDxdKIdompM0Ch4KC5V/bB/rh10YCoOcxjaEzNXD7AME7bIiMUMRQKa+biPAFc5vwmJAglKhXG5UAh3eNwMnv8VoKSX37csT86D68L1YY1XGdou53S1v6DfhAZ2cH/4cDBgTQ6aK8LMdcFYD0BJMa57TjipVnS+MMz+ZJu+3RSgrfUpHbgUxRbB+OJPcaDHAg6yvyn25372aqru/juUZAC3c9B3VPf07RphHytAnwyi9F/Z5nqkkHwm7foUuMwgPv2Pk8CpfZCeVEqBqPS77Iyy3uIAQ7QszZ+kqezbRRqdLS0Lb7hi/0LtpcaSKqsoQzAI9XJHDytUe6rv+b+0ysrbw/1GtI+uO6vKEHqHXtCI5AFdpx/+6fer8TFiuF7TJm108cgCIws8CxYYAa7PglFHjxxZYGSBZ84CQlLAwKEDB3Dj8aPI5nMYKxYZXCVmZ6lcQLk0hnyOhPGDxE5iq0kbRZHtmnQ+a40GA3q/96k/9hl8tCkVTCrxue3Wm/GO738ztio7+L1P/xEuXr4qiX3DqYKBYyaZmUP0MtUme5Cj5DtDpE/IIVj9H953Uvi4BUyNT+DowYO8EScQ88UveiH+4Z//BQ8/+hjf2Ol0cGVhAWvrm752W8iZM4B33f8WvOZVrxSht0LY0X+pgHvl/0mmocbdEfqJrouf/cX342tff0S/lZ9Bd5ITTWDGO+57M0s0uK6DLQpldTqYnJjAuXMX8NBjj+GWm27Cjddfh2QiiZNnTuN3PvkpPPzY4365+x4O4K5XvQr33XM3Pv/Fv8ef/vXncP3x43jP296KU2fP41N/+hmsrq35dWGHwTBw+80342d//L0MuiuGaz/XSLBlCJAirdwfffcP4MDsHP7HBz+IX/2lXxSA6/t+JmgcBiSlW02A6+wMywPogGtfW0q8iWxIDIx3vOU+vPZ7Xo2P/c7v46//5vPMplV9xXcM5UNENmMNJGDHj/qLh1/82Z9BqZi/5sGXTMRx9MgRtNotfOWr/4aP/q/fw3qlojHFpe8mCal6wpdrelnPwNzcDK47ehilYhG5bJZB1InxcZSLRRQKBRQLeZGxnkETAdqrBCn0b5LTID3PBx58EL/y4f8Zej356i5FC9MY4jhTwXuKuS0k0YERz/rsVgq7dp0OLDMBO0k6rSRj2Ybb7cKOxxkcFezWDoOwlh2DGaPs6waDqKRjaRCzlRmrxG7twHOFxqspNV7p/e1mFXFiRdlJfgb1lW6nBYMkC2Dinjfei9ff81bsrJ1FZ/FxjM3MwJ67E46VRGfxFDbPP4npw9cjMXkMrXgBbnMbzfP/DjtmInv0Tgb0uo0tbF09ibTdRn6WkjkdhNduorp0jkHKwuQx9JCCkbQQT6cYjLYYDNI1FUUHC4EA2iFKFHzwDyeIPWgH7CjlACvHV5/rgntUOLQEoYT2hQ+0OgQgE9DtOIL1DpMBVpqnlc4rfU91297ZgWlbKBaF1Ae9v1FvorK1xeBroZBjtvvy8gozuItjZe5b585fZUDo0IFpLC6torJTRyyVJoUIJBM2ep6DRMzGl77yACYaF/DkqZNIFcv4yR9/L+z8NJxuF42Tfw8z20PDKWP62At4jnE7G9havQyv00VxbA526RC6bguthSdRu/oEstPHETtwByj8uL14Eq2Ni4jlJpCaPIokSUB021i/+hRaaxdQmDyC3MytDP5XVp9EdfkM0tYYyodvA0o5bG9sYPnMVzGe7KI890KYpcPo2j2sXXgAuZ1toJBDfub5MBNJVLfPYPvCE8jEZ1G6/k604zZinS4uPfV5HBgrw/HmkDpwHF2jhs2FU5hKFdHpVGCXboCZLMBpbGF74VFksmm4iVmkx+bQqZPe8BOIeU20UnN4qDuNFbuMvNtCzGmhSZIaGqgZXn/CgKt/QKcAV3n4GByCKakTAdhZvCbtposdBg13A9j6QMUISMvLLusNyyRwnMBIRm3Q/oHTr8mgbpqvDDD/lVcGVQw+dJCJrFRyLTmP60zIKAA8FPTVDh+jdRuky60OTjh5mBZhofRcCYik/1kskxREkwwDXKN7GXXdoHlCfwYlgBv24et8wFWtqQKdFsCdCLNX/1Z1CvqY1MlVUTLyIOnpAq7RctKMLV8uk2iGz6n1mkXbkf7NPUDTvdXHhqifiOJQ1wqpIHmwTuuaPIyKztN8Lxct2IeIeVwVl3orzdHCjtTOzNRVssI9gFYmBbSqcqmy8pNDpx7hKB19zdD7og+uaqIaUbvws9XZfARI9+uupDkGJIGLzgHq4E59T2Prh+7MXtM2ZXTxyAIjC4ws8ExbYAS4PtMWHT1vZIGRBZ5RC7z8rrt5c/jau16N//wDbxcbRgmk0gaSQLzV9TUsLa8y8+15t93Kjs38wiK++I//iAceehhXFxbQdVxmCvAmXQuwv+mG6/CKl3y7zwwkIOjwoYOo1Wq4Or/ArD/6fP2RR/GVf/0atrYp3Dr4hB0iVicdhA/6N0QdKN0ZsWMxvOB5z8P7/+vPCsgywlRpNBr433/3Rfzep/+Y9Urf9fb7Wd9Q1Elu/lm30sRmpYJPfPIP8Tdf+JKKbwyzAQ3gnfe/Ba94yUvwl//7b3Du4sVQvX743e+EbVr43T/8FCpbO1IPTDgAL/mWb8ErX/EdzBT99Y/8Ft+nGB+qzMSOOHLwAH7yvT+KIwcP4vyli/jkH/8pLly8jO+79/W487bb8Ik/+BT+/sv/zO1GzOLvu+d1ePGLXoSnTp/Bx3/39/H4U6c0uwUOxfhYGe9+2/0civ+bH/9t/MvXHsA33X4b3iUZrn/0Z2GGqyJ7PO/mE3jfe38Un/3bL4QAV93OAgQVSXwoIQ+B3xMESLgePvbBX2N23TxLUkhnJtLbY7EYqHynzpzFB6SkQF+bBwQ/Bprf8f33oVwqMVOX9FuFnIJkHspqs7abdKnYEWE5BurTlIlb3aE9OFIuBYBRT3Gl3AKB9aViAe95x/146be9GA88+BB+6Vc/iGaTJCk80W+USLJ8dNRdHuRADZ0AegZe892vxJvfcDcmJydleKjo55RAqrJZ4RBv6ufffMcdLAGxtbODv/3CF/HVf/8629T1HM6UTaGjUVq2YH9LYEYC4XavC7PbQNyOw0yIgwVmmLZqXD1ivBJwSvOI02kyyErjkPRWOciTkmp5Xdh2koEvsrfbEVIUZpw0Xm2urttpMEOWrjFJZsA0RFItp8Pj0STdWH53h6UHuD1iNu5543143RvuQ/Xsl1CvVnHw9hfDSZRhdhqoLz4B2zYQL80glp2D0+mgunoRnc0lFA8eg1WYQ89pY3vhDJrbixibuw6xwmFm07pbC6itXYZVmgLsArr1JjJjJSQyGZiGBQ7JplB8FW6rh6hGwqijoEsAnHrspBPgynPAAACJ2tZ1w72GGK4EbJLNyd4q+Y4CnugeGkciQZYeVdBDt+sy0EpgLB0UxJKU/EyQ8ur1OnZ2dpBJZ5DLZRm4b7e7WF1d439nczk4vR5On72AeqOF48eOsg0uXVng+S2dysJxuzB7HhJxm9mK//TA4yhunYTTc/Dpz/0D3vC934W3v/NH4PQMuKunsHT+aygfuJl1dLMT03DdBrbXr2B7ZRFj5RLSs8dhmnk4lTVUFx6FmTGA/AGUx65DfXMVKxceBjo1TMweRubALXDiObQqS+itneJ1Lj52AunCDOrVZbS3zqLX7iBdOgS7PMftuHHlYRi1NcQzc8jMnoCRiqO5eRmbpx5DL9vD7JGXIpEZg9PaxMbC14Guh8zk7UiNzTDovnbla9haOoeZg3cgMXEQZqyHxtYWqotLiBkbSE3djPT4UU4O19w8j1qF3jWOwuRhuD0T2+uLcLYvo2sZeMo9hAWLbNpGzGvBNQLAVYEyqi9Rv2PgRzYet7P2N7e6CPkQDGyWCVCTLgliBOASz4vRUGgJ3DJ4JUEufV6KAkPRf+vlVc/3gSVmGwqAjNc99T85BvzERZLVSvUUIegy0RvtQwYeqQYHHqo+CuSN7jn0+vYDrmE2YmgvIW3qP18C2wHgKqIDVJ37ANcBia+CZgn0nvTyq6Zk9qkbBnMVY17Vk2RgBrXTvgFXVqGRoKzcFdFawVIIWth71GZD1yztBwJcBWlU9FsFjKpLSLpCzYODAFfFWFVMYD3hm96eBHrLEKUg8IhBfh+9l1Eh4SRf+jOie44es5oHAK5yFaUDA6W9rYPDDMISSB8BXENtvqvxqIyB0EF4Pg9u9OcFKTej9zulT8t7f7mHH/RKtcfRyzYCXPfTs0fXjCwwssCzbYER4PpsW3j0/JEFRhb4hixAgCttoCkc/Efe/S4sLCzg9PlzmF9YZuBrfmmZNbUoZP29P/SDyOcy+LsvfRmf/rO/YOfbsAzcePw4br7xRvzbAw8yQ5E2xkrr9Vtf+ALc/+Z7GWQlh4CcdKVHKDbQQluOgMs/+vO/xMrqqgaESsqf2GYHMgUa+BCtfN+mWAvHp9D75995G/7b+36KAdCFhUX/9mKxiOuOH8MXv/RlH3C9+3u/B//yr19jTVdRAlGGb7rjDpy48Xp88o//BH/zxS/JOvSHTxLg+vJvezE+8OH/yYxS/UNJs1jD9Rfez3UWjzaQSibw0d/4dWYZ/8AP/ygWV9YE2qHqIes+MzWBX/gvP4Xp6Wl8+Z++gt/6nd9DrVZnBuiPvOedGBsr40Mf+Tgefly8lx4/Oz2NN73+dXjVK16GL/zDl/HR3/l9VKs19mh9TT3TwKu+4+X4/nvfwLp8v/HR38ZXvvbvDLi++21vZcbvyVNnWMvRp6HIik2OT+DFL3w+Pv1nf4nP/PXn0GjU/cQSAqwzMDU+hv/+334On/j9P8C/P/QwHKfL1SOJio996NeQTqWwRrqsQz4E1lII8xMnT+MDH/owX9tHeJahfuQg3P2au/B997yemZ2c4GqX0SL6jnT2e8Bv/NZvc/KvJmnRys+g++mpN914A771RS/A4tIy/uYLX+DnFIp5vPXeN+Ku7/4uPHXqNH75Vz+IFckM9h027YEK4lTsZdKzJWeMQ/AlMMKanARWuwQER8NDDdxx26147fd8NxLxOM6cP88HIwtLS7hwibSHOzh66CB++id+DAfm5rivf+KTn+JDDh2g8BOrRMMUCSrgH0kexGLQOOHVEfO6LCdgUBIsApw7DU5YReHjzFClMMougaPEZBWarJzsynXguR0GTwlEZWDQacPttJkBa8WIGUvXdeGSZIEZw//P3neHx1Vc7b/bq7TqkiW5V9m4m15s04sBY5rpPQRIB1JIQhICKSQkkEJJCITeey8GXLDBBfcm2eqyetf2cn/POXNnd/ZqZUh+38f3z97ncdnde6ecKXfmnfe8x0KSBSYL67NGQ36hlmqjfGy8QQ8HBrk/0BxDjNnzz78QJ51yOuLVb8BUUoX88fMRjyZgGmzGvs0rUTZpMlyV02BBLsxDreip34mcglLYy6dyJHgMtWGoeQfMdjNshdNh91XAGgkg1LoXAX833KOr0NXlR2ywB6OnTYPF6YYJNgaBZax1dvnU+4/KVqKv5GfVbZPHq4Fplux/CkCa2jSnA0DUL4Tepgiowmwr0gcl9rDUbOQxT8xCjYNjERhAfZbuJZ1k3sSTPm4igXAkxmOA2snj8fCBCR1G0NzR09ODwsIi5OR6OZ36xmYQ/juqYhTisQTaunp4rqCDFCqlzWyGzUqgUwIJLY63P1qPUf7dcOT48OLqbTAHe/HL23+FKdNnIRHsQl/tGgTCVuSWTEBexURu50iwHwOt+6HFArAVVyDPNxHxYARdLTvR3b0DJRVjUFA8G5rZi+72amjd+5DjdiGeNwG2somI+gegte5CLNIDe/5EuPInMIu3q2UbTLFumCxeeIumwe7JRV9bNUJdTYBmR/7Y6bDn+JAI+9HXWAN/uBG5BbPhK5wEswVoqf0ELkccsI5CXnEVdUJE/e3ob9vF4L+3tAJOTzHiIaCzsQFFzm6E7EVwlUzhPh3xd6C7eR+8bic8haWwekrh7xnCQMMXsLqG0Gydgj3RCQhbiakX4jKplwQ/+YBQB1x5uOqMO37F6Ky+NIBWx5+kXzKlQ4Arp6OwUY39Ur6RM86JBikBIwCXCbxK3qOAX3IuEvxVnZWflOjQ32w6u1WOJ1kPCR7RXCB/k/VWActM4ODBAFcVbFNtRHnIgHOcn3zx6v+nzwT2DQNZlYNfI7CtHrKowbOSddXniuR8EU8Hx2l8p0A4DkWodBm15aQrvZAekVeancj+uk4qvwUkC1rva2LGSQfqjXVV+6vRxnFdGoXBYR37TC9h6um0vi4DiElAXpESMAKzsg9zT5KaqjRXMqqvSjSIvGT7GseZcR6n2VWFa+l+FUM1sW5xqi1UHVTuM1/CcD3IskUP6KkfGBsPRtTWVsak2i4cIC8pQSPKqWqCq3nLcsu2o89ZSYGDtU72t6wFshb4OiyQBVy/Ditn88haIGuB/9oCi844R19g61GsTQldf1AsIIkdOWXSRPz4+9+Gy+nCsy+9jFfefFuEszALduJZp52Mc848A7X19Xjq+ZewafNWwQ6ExkBXxahRoKBadC1eeCwWHn0U3v3wI6zbsDGpFUtanG1tHUnGa6YKGRfvX8aiMG6umOE6ZzZu/e63mJ365rvvJ7OZNWMG13HV2s8YcD3zlJNwygmL8cSzL+DzjV+Ixbd+99mnn8p6qc+89HJGwFXefN0Vl2LRlwCuP7njN2hrb0+yHUdXlLN26oHWdjz02OPQ4iJ6Luu1sU4aWKLgpmuuwuJjj8XKTz9lpie5yZO73PhxY/HLH92K/qEh/PruP6K9gwDblD7Z7ENm4BtXXQ6L2YJ/P/0MPt+4SWeViF33mMoKXHPFJTjuqCPw2YaNzJKt3l+LebNm4ZtXXoHx48ewuy+1v91GbshmROgzRVI2mWCz2/Hvp57BizJolmQp6QE3zl1yFq67/GKYLVbuS8++/AoHHyvMzwOB0K0dHfjOraqGq2p5sIbrVZderEgK9GTwOxQSB8QAJnbrgnlz0d8/wDIQRuZTns8Hr8eDgcEhBqzpcIEvk4bHn34ea9dvYMaf+C5Dr9RB2rPPOBXfuv5abNu+A7f+9Bfw5eXhykuW47STT0JtbT3uuuePaGpuTQuuJoERyV4mYIDALIfDiYryUcwwnjxxAipHlbHrNgGtFPxs+649WPvZejQ0NSMWj+lavjr8wftG0kHUaYkK06u8fBRuv/UWjB1TiadeeAEvvf42AoEQ84oyxJlJdfhktan/CWCOXLbNiRis0T7YyBXdmc/6qaTryvqrJDVgp4BLdt6YUxAsUyIBC4GwBLgSe57ZrTGWAgBFXQfJDgwBiTgsdjeDsLRHjEWD0KJBfhaknUogbCKMeCjA/cjC+QgAmEBYAgZNZgszUc8/bxmOWDAH3v7tsI0/GrbC8XAmovA3bMFAbytyx02FvWgMEAECDZvh1MKwFIyDqWgc4rEQ4u01CHVUw1tSDlvZPMTgQKKnBf6O3XDl58OSPw57tu9BsLsN8xcugtVNrvcCcBX6hqI9VFlJI2Cj9ip1zpKggrHXqe7Xgs2VSl0FIug51lSkeUMHYAVQL0BW6m90v81m577FdtM35XQQQuOFwFaL1cKu7nJTTnquNJ7o+YKCfGbLDvkDONDSBpvDgeLSYsSRQH19I/yBKPLy89kWJPXgsFqQiJNeL7F2E/hg1UaU9m1F2OrErkEndqz9CIdVTcZtd97N5fG3b0HPgRa4vLnIr6yCw1uCeDSC7pbdSIR74CgoQF5BFQepGhg8gMH2zXBYEnDkToO7dCoGepsQrFsPByKwlkyBtWwa5x1o3g3NfwBmdwEc+VPg8Bagr3Mf+tu3w2a1o3jUXFhzChAODKCrYS+cdg2ewlFwEuButaG1YS9saEEs7kNh2VzWKe4f2Id4qAXRkA1FRbNgys2BKRZBe+NmhIMdcHl9KB07C7G4C631tfBG9iFqz4O9YAx8RZUIB4fQ11oPO4ZgdzvhKK5CZCiBUMde2MztaNXKsD04Hj1WB0zmCKwkGmy4kgCdzkRnUEkH3Xj6UrUx+SCHoG/dlV+fHQUwmAKI1P6qAljyfayCgkkWXAadU2M/V0Ffnl4VoC9NC1TVPNWVMoXnie4ezv1bHCZwGknP9BQIlancbI4M5aR7VcAp0z2yLnK8pTMD9ReF9GDQxyGVhqVAFdBVXdPI/2eyt8xP1XFVAbzkM3pgKhU0kwfclD6tykaaV0SIToNslMrMpxWGLk0imdE8x8i3Kgf9Sh0CZgI7pc0ZVDUExUpKCpCddLaofOVyXQ33G8FpqS+RCSxnBq5kZXMQKingpLN1uT8JnVW1fdR2HcluVCd2MtD7jTwkjereUSyDw95icZ4z1X5H6bOWa0yXIdAZqDK4YZrUhgFMlWAwS3axV8Nw26tjztgeqc/yxEXcnan/yXvVPirtecNs8i7JXlkLZC2QtcD/nQWygOv/ne2zOWctkLXAV7DAoiXLAD1yrXDM0xegHLgCKMovxE3XXYUFc2bj9XfexcNPPMUbHdo4kO7rzBlVaGhsBAF5Z51xGrp7evDY08/h802bUoCNjubQevnaKy/DSccvxoP/+jc+/GSVDhaluH0HK/J/DLiK1WMySavNikNnz8Wt372JgcR0wHW6Driu0wHXU3DZReejsakFPX29ulUEqFVWWgaP24XHnnkuBbgmGbD6gtVkYg1XYrj+7Z//wradMjiY+P3e394Fm9WCO/5wD7t5i5gN5IKej/7BfvQPDfIqXkYAFt57YtMxY8oU3HPXHWhobsJPfnUXunukHigwvWoq7v7lL7Bp61bcftdvdTaNCJpEpiAX9/OXnokzTj6Zwc5nXnw5aR9ily4/bxnrnVL9qA0fffJZBlznHDIDV126HL29fVi97nP09/fjsuUXYPzYMfjXE08zi5LA4nOWnI633v8Qb77zHgKhUBozlwBh2pCRzML111yBvFwfVn26Fn/6+/1wuVx46M9/RHtnN279+S9G7AYERBL7lvRoRdAsA+CqP+mw2bH0zNNxwTlLsXnrVjzx3AsMUBo9Tb913dU49aQT8MSzz+Ot9z9g4Ci5cWP1QB2iHYkay/3LjKVnnIKbrrsWH69eg8eeeQY3Xnctj5n9tXX48wMPorqmNonXqsACbcacLhfycryYNnUyDp0/D7Omz+Ao78Q6pD8UoCgQDLELuNftYlu1tnfgyedewJp16xGhwFHJiomCsoKjPqyov1ktVvzoe9/C0UccLmQznnkeg0OC3ZykYhnrqLCjxMaabiA3dcF0smkRmCP9cLg80Cy06dIIHUU07Gfmu9nmhtVqZ93WeMQPYuyaOTCWleecWCTEm1yLjYJq2QBivMYCzAclENVM9yXiCIf8gBaFze6BiZiwZpIYCEKLx2AhBq2V2LEULCtMUbQQTxDrVeRz7tJTcPz8SbDGQ8ifdTKisMIR6ET9pk9QOHocXGWTmJ0bCwyhY+dqFJeWwlZahbjLBwS60Fu7BTZzAnnlE2DKnYh4JIp4Tx1C/lY4iirh9I3B1jVrEezvwlGnno4Egb+wwKJPO8z011tEdmojyKKyW41grApMqP1GBWZpn50CXKjlpf4m6bTGGdCmfiSeF4FlJNgqn6N/6Z5oNMoHDAReud1uOJx2DpFN6dDvJAVD/5J+q9NJdQU6O3tYYqWosJA1wAPhEB8MMLPV5WVpgnAoAJedGJkywI4AyN5fuQ6VfV+gL26Hb/7ZeP7Be5AX68Nl3/4pFiw6Ft74INprNsGm+eHwlSG3fCYSmhXRYAdCPdp8M+0AACAASURBVA2Ix8Nw542DM38shgID6G/cDEe4G8688bCVVSEU9sNf/wVi/a1wFZUjZ8xM2L2FCPb1INq+FwmE4CybArunHKGhQYR790CL9MPpqYS9eBwsFgc666oRCbYiJy8XeaXTYbblorWtHtrgPljtVuQVToPNVYo4gmhu3ABLJIRRBVOB0jEwJcwY6m5AItSIcDCEsnGHQTPnYGCgE+beasRJ1sHlQy4B/HELBruagXAHHC4rLL4pgNkFf/t+JPpqEXIVYU9iNJqQy8ceFEjK2Jd47HPgKX1Y0xjWmZcMukvQSQKverAjZq5JwJUnDtGHVOBHBV1kOgwA6kGi0uY1A0tSBVeNwGJausrML8i5qfe3rBvLv+iAq7hdrltEn6IxJ+8VS4B0XW7VZupv6ktnGJin/Miapcql1lvqYsuf5b0M+ClAn7F8eoEzBuQaqVxG2zAAF5eHJlIyiQ7G9eBPNHvrgKgKLKbSJ231lNu+0QZct4QuWSDbl76S/UaRFMhUPyPArgKE3E4yaJYOuLJdVfavYVWgBhMU54updhmWlwFwZY8hPZCWKCuXIA1sTU8vNdaMLE9+N6qBEfXgWKqtCWxl4JW8DRRgVNbBkhC/0X10qWC0Okcnx4CiEywO9lKay0ZgmD8rbF3jeGPvJqVLp9lV0cSVz6n1p++ygKuhY2Y/Zi2QtcDXboEs4Pq1mzybYdYCWQv8JxZYfMbSlDipQuKj7QG5lE+fNg2/v+N27Ntfh5/d9VsG2ujyetzsen75RcvZdfn5l19lbc0jDzuU3dXXfPY5rBYb7DYRvZVWtMR2vfzi5SBdVwrc9PmmzSKSMulbxWNJpmSmzYwKMMjf1Y1OpjpLGFf+RkytBXPm4Eff+w6ef/U1rPh4VfKxqqlT8M1rrsTKNZ9yMC8KdnXtFZdxMDABaKVAS6fDgUAwiEefejoJuKrO6qKspOF6OU498Xi0trWhf2AwCbxQnWfNmM713lOzD+FIOLnenVlFAHYTbv/d79HbJ/VsmbPIi3qn3Y5rLrkIp59yEgPbL7z2htgoAAzEnbhoEa659GK89tY7+NfTT4s8Bd1ResvjlBNPwHe/eR3eeOc9PPDIv/VoxyacuOg4XHbhBcxYI/bqnpoaBp/JHT0vz4cpEyaw5mdjUzMHgPrZLTdjxrSpuP03v0dNbS0H3qGo9wS0DJGcQAKsHcobhmRjiBafMmEcbrv1ZnicTtz5xz+hqaUV//zLPaw9+cnqNYbmlFEfwEDPjGlTGHC8569CUsBIPTVbzJg/Zza78xMI9MiTT2HFJ6uEm7UCKhKYcNvN38MxRxyOO+++B2s/34A4MVypuOTmrrvgqmweYz/TcXAsXXIaA657a6rh9eairLgQu6tr8If7/oYDbW0iTQLf9MMH2XdJauOqSy9ibWSX04lgKMRSHdX767Bl23ZOg6Q9iAVMhS8fVYbTTjweJy5eyIGLHnniaXyxdZvQ0NOjkktCszC5+Jva6Sc/+B6PsZ/f+Tu0tEo5Da6sCFKjbOIEqGrYxPKulDaEZlgomn0iAHMiCjMBoVY7gyDxcFBIB1BgLAI9QXICIcQixEa1w0o6r2YLEtTn4yQdYGXZAZCma4yeDTEz1WSlZwEtFuHnYTHBYiOWJTEjCawlYBzMhCU2K90bCg7CAmLRkmyBk/v1CUfNxtKjx6JgwlEwl0wmIQKgfQf6WxrgmzAfjrxRzEIM9LUi3lUPp68MptIqkNah1lOH3uYaOPOL4S6cALu7BLHBLoS7dyHmsEDzjUOOswxbV67EYH8Hjjv9DMBJAUQoGrkYszAJyEVloUpmkrp55mFqcOU0buyNz0kwVrSbAAxkBxdYhdhFEwCdvHT9QpkXMV2J3SrnLMGwJmBUDBQqfSQSY0CVwHEafyQ5YLFYmQHb2dkL/1AAZaNK4HK7MTgUQFtnG4LhIOx2B7NnY9EIbFYrzBQ0iAOhWRBJmBAIhrF67Wco7/gUrSEbJi75Lla+9C+0b/kEE+adjPOvvwWjS61IdO5GoG07fL4yeCvmwuwuRNDfhebqTShyAK68YthHTUMobkWgcQ8ibbvgrRgHW+lUWC0OdDfsQLinCTleF1yFFfCWTsZQxIxYaw1C/fthKimDt2g6HOZcDLbtQnigASaTHZ7Rh8DlLsFAaxNCQzRP+1EyagGcuWUIagH07d0IiyMAX3ElHN7pMFmtaGzcCnu4HQU2D7Tx82BJuBAa6Ia/ZyusWhy+wlmw5pQglBjAQN1OmMwx2Fwu+IomMBA72NOJQH8dcjw2OHMnQ/PmINjVhmBLDZDrxV4tB/XxIkQ0d1JnVQXGkqw1nV1Jh1wStJKwJLe1Drhyn1L6Cs2dDEbpjDlKTwVgZJ+ld5EEj+S8IYEk8ooRIzJ1GUEcFUQygmNiLIj+rEOnKdkYArOSgKse0JD7t3CFl/VRx5YarMi4jhgJcD3YGsoIuBrHsY59cdllICbx//Qr2VYKc1FqiR9sjWMEWuW99D255avpSpsYD2tGTl/OBcMDe9HxI81rrJWqA/VyjuD6GTRcjfVTbW38TaSTYuobJQW4H2YA3+WcyHOhQVtIzY/vU1jU+opIHEbofU3I78rggvr8p2uacuBMqSubBnYKS9J6QfZ/1k6m8irBYtW5W87rXGfyDCIgNi48xozSMrKdjOxVdcxw0EuaqZWDBbWnMZtXeUcMs70iySHfQ+rzxnW2MZ8s4Hqw2SL7W9YCWQt8HRbIAq5fh5WzeWQtkLXAf22BxUuWjvgsMZyWLTkD5y09Ey+++joHZVIvCkS05JSTcPbpp6G9swuPP/0stu7YyaAOLQJJioA0XMkFni6Kmj592lRmJ+7cswddXSl24r7aWqzf9AUHWyF393A4zBp/cgHIC25aECvgQdomQtyYVj4jgGSxWnHonJm46/afcyR2ChAkfalpo0kAwtvvr2DAlepFsgEvvf4mNm/dlrZbOvmExcxcffrFl/HOio9SbEJVexEaB80689RT2H2X6kNR4glUo0jwwVBQuPnqK3+rzYKC/AKuwxPPvYjnX3mVn0ktbgWY4nG78Yc7buegSLf87Jeoa2zgOtNmmiLRX7b8QsyfMxP3P/wo1m3YlNTSTRrGBJx43ELWef1kzad44JFHEQyF2a1++bKlOO6oI7F+0yaMHT2aWW0r165jnVU7s9P0S7fzWaefynIRL7/xFksXiA2NgvtoYNkIinSexhbRXSvHjK7EtMmT8d5HHyEvNw93//p25OaKaOhup4uBH2LUUTAUj9fD4DcFfCId4D3V+/CPRx9DSxtpDKdc6chFlli3ly4/H4fNn8dM2+dfeY1ZwNLWknU4fswYfO/Gb6KkqBC/+dN92L5r97CxoAd4P8j4EmDypRedjyuWL8femn0cQKiurhF/efChJGiugiJJMwIYP3Ysrr38Enbzr95Xh9Vr12HL9h3MqhadX8WTxWbXZrfh0gsvwLIzT+f++dJrb2BwyD98S6+7k1MyFy47G8vPPYdlBF55400MBQSTN23zRcGeeBjpLBsdrpUcTcEAoo0dsVvjsEX6eaxaXDm6m38MsXAAoMBbdiezVFkSI0pBsOLMRKU/DEKQnAAFvCIAjr4zmRClQFskU0DPsZyAhkQkBMQi0Kw2wVo1kftlGPFogFmxFgJmWQOP8g5C02KwOj2A2c6lX7xgGpafMAHOiafDXlgJc3wAPbs/ZCmF4qoT4PYWIxHqQ2fdVnjtZthLJgC+SmihQURbtyMRDcKcWwFP0SThttzXiPhQLbSiUsS8E+DS3Ni2aiUG+rpw9CmnweR285xCjqMMDJG9eO+uigqIplXnp9TQSgXzUyNCqx0wCaTq8gA0Piir1GZdMBPlZxlshsYzpUksVpk3Ha4QeCr6QcotlUCqUCiCQDAgxqPHDTvrsApgoa+vj8ejw+mCz0djFujrH0BHVzeCkSCzY0VAGBMHB7STdjebwIKoSUMkbkF3bz927toJX+2H8Nt9KDvpW9j28Zuo+egFaLljcO5Nv0JxSS4m+/qgdW6F22qHq2QWnMXjEAn7MdBWA1t/G+B2wjl6OhL2YiTamzHUsAnwuOComAZfXgUGOxvR17IXLksMuUWlsBeOR9Caj/6abYj27oW1ohg5JbPgsZYg2N2IrpbNcNkBz5h5cHkrEOzthr93F7S4H7l5VXDkVSLmNGOoZhcisTrAaUVJxUKYzR50djfDNFQNB73Hph0Bp6UAsWAYXS0b4DLRPDoantETEEoE4G+pgxbuhdmiwVswHk5PBfzBQXS0bEW+xwaHcwxsJSUI9PQicKAO9hw76k1O7AkVIIh8OspIBrnhAxL9j965koeZLEUjAamkq7Y4ImR2Irtr60BdMo3MwJvst9I1XQJGsq/J95VNkblQ5zt1zpHvdgmESYg2ybjTdav5Pj5zE4eeZpqf6DRPD5rFsGZCV3jlG3TgVZUiMGjKquPN6NpuBOrS1xkiQNSIl4qs6uWXYB8H91LbSWrk6lO8gI3Tr0xglwTv0tpbHtgQ4Kq63nN7C9kRnWOrg8DynD0FjIvDOTH3C3mG9DmKwHs+MNTfSbKqSWBZLESS73ppVyNAnAQfpTa5ZF9KhivJJ/FhZ3qQrJGsnny36qZLAu/K+y3JMBYdOO04gG1MNpLyKxyETV/yJdtayG8kD6K4/6UazmQ1c+wCtp2eL2vG66CrBP2TgL++VmK5GWKIR4UkU7rdxQKAzxd0eQJqR0n8ZSkBcRSfBPYzAdlJ7WN9/Kh9X38TpXU6oQ2fAu6pDkKSJl0fWNo5C7iOPB1kf8laIGuBr8cCWcD167FzNpesBbIW+C8tcDDA1Zebg2svvwwL5s3BPX+5Hxu3bBmWS05ODk5afBxOWrQQH368iqPTy4t0QAkYogBOtDgl7TyKjJ6IxREMh3RAQCxt127YiJdeexMTxo5hnc6PV61Bc2trctHNaSquUeKj0Qc6syabvJdAiPmzZ+K2W3+A6up9aGhq4mQJbC0tLuZAQh+tXI0XXnudGa6kv/nyG2/ii62pgFeU5cnHL8KiowlwfUkwXDMAvZQuabieceop+M09f2Yd2BuvuRKnnXgCnn/tDbz25ttCNkAHS6dPnYy7fnYbu9TfcvvtGBokAE1fDtNCnBiImonBvEf+9hdEomFcet0NyQ0ALYcpINLPbvk+u5//+vf3oKO7OwXC6YwUWnyftHghvvONa7Fi1Wo88K9/M7BLth1dXo7CfB9v2M47+yy2L7mdT508mQNVJRfq5JZMIKjbDQKxQ8EgQgwO85Jcquzx7T+787eo3rc/DRQVm25ypXfw99FIFMXFxagYVcYRz90uJ0458XgcedhhePTJp5Dv8+Gi88/D+ys+YlmL0pJiZlJT2VasXIWW1na9nqQZ7OOyLznlZOzYvZs1hYklqm4SBYiq4fjjjsGVF1/EjN1/PvYk/6vuxHhzxOzsgw0usRH54Xe/jRMWLsTDjz+BzzdsRGdXN0sqyKAvalum7AjWbCVmODGKG5tb0jjmbE19l5kEI/T/HH34Ybji4uXMPiZpgeYDqQBwmUp787duxPGLjsMvfvM7PkCIEhhm2MFmYlwly6qztgVZ2QRHIgxreBBmuwNWZw6bKE7u/MEh7jdmJ7n/2xhUTYQDIviXnditNtZtpcBatKEmcJUCZBFgSpqpPB4p+BZpumoEohJTOgaL3cPfU+70LAGzsFhhtpJ+qwlajBizwhXe6vSyLIFJi2PJotk4/vi5qDjkTNgT5Irehsbaj5HjKUFJ5UIkTKRB3IxI9acI5kxCzri5sNG+erAF/U17ETMlkFM2Ac6iSQgNDSDYuhOOWACWksnQCsfBqkWwd+MmDPQFcdhRR8LmdgpwKKkRKAIVyTnICD6owVOMAAo9Y2QXij6RAsqTGoBJJpYARFlbORJhMJXaiw4pGHRjMErMOiK4lmA28ziMxnguEJrFGh+UkWyA0MwVgdooUNbAwCCnVVJSDLvHiYEhP9rbO/hwhGQveI5PxDk9uMxwmm1waGZY6VDLHEYoHoNJ86Ch7gAamnbB3bCGA0D5TvgBWvqB1f++A/ZIL444+woUT1gMhyeIwvg+THMNweMugmfCYQiZzQh0NiPRugdxZwyu4gnIzZ+Cgd5utDdsRI45BG/BBDjLD0G4vxMD7bWwws/tk1M0AVb3KHR1NKCnaRe8NjOKR0+COW8sugYCiPY2IC/aAXveGFgLxiIME9rrd0HrrkVJcSFclTMQdhRjsKkdlkQtEvEB+Irnw+YpRl+gG9ZgExKdA7BXjIMjt5yc/9FaXwOfdQgBfz9KpsxHNOFBqLcd3a1bkONKwJk7Dp6SGQgG/Ohp2wGvIwCHsxxO30QMhQPoOLANrtAA4KjARq0EbbY82PUASbI/GAGuYe/HJGNd6mem5jaVWSf64XB4S50fjEHV5W/yX8lQlP1VPXA62Dyjv/H0/pkaN/oAEuxKAgXZW0C4YPN8QxCdDLpE/1VYo3I8SIDIWDXjmDQe1BrroOpdGw9NjJICkvUpAT9i/6aA5XQ9VZUFaXxfyDKKMSxgWTl202yrB7WSzyeD50mpqGE829Qag6wt2bsyTZWNyUCfrieffCkmQW/x7hcBOA3tpheGA0vp3UpNX84/Rla02i5qOdR3kvqukwcLxvdfchyw1m86EzQ5lyq6vSOtKxne1OUz5HOy7OrYU+fnZFklA5baL02gStf0laCz3r5qe6v1UceO2hdUEF7219Rz3HDJ9fLw8Zfu+SPTStaJDjN0+6hjSeZz4xxPpiVH9rusBbIWyFrga7NAFnD92kydzShrgawF/hsLLD7znKS+k/H5gvw83PLtmzBu7Bj8/p77sHVXSoc0ea9GQZw8rA1K0c4poIq8CMScMHYsHE4HfzVl4kQsPOYodmcm7UlieoplusYAVVNzM6674gp2bX/4sSfw7kcfM6NRXupCMY11wqt46fI/MsuVgFVyi7/8oguxdv16vPPBR7xhI+BgycknMbi2+rPP0XLgAJacejKuu/JyBgM5MJFSYZvVxmV/9Kln8M6HK3T7iRuSZQRw/ZWXM1P213/8M9Zv3MRsxpu/dQNKiovx+3vvw9aduxCNxVme4dZv38QR5v9439+wbuOm5EZSZksbISpfjteDR/56H+u8fuM7Nyd1Ogn4PGzuHPz4B9/Bx6s+xb33P5hkBPHiXWcIuRx2ZiRfefFyZkc+/PiTyXIzA0YDs1u/ceVlDLR8tGo1RygnJpx6TRg3luUSyGV/6/Yd+OTTdSw3waXU3VRpg7J523YMkFaoAZQm4Of0k07EwOAANm3Zhp/f+gMUF5fg5tt+zpHRzztrCU5YeCzu/fuDKCgswDevvhIvv/4mnnrhJcycPg3fu+F6Ls6/n34Oq9d9lgRcvR4vDl+wAJMmjMe69RuwbcfOFLNVNBCXj1iiN1xzFR8UkI7tm++9j/7BoTRsddjGKY1tmrIGgVn/uPdPHOjqjt/9gftWMlMD00vd7MsNrmTW6EpripkVd2AdMJe9+/AF81lTt6npAMs+NLUQWGu4lPL+6Hvf5gBu3/7hbaipqyUazrDbv/IBhqbBmQjCnghDszpZUoCYURTMKB72w2K2weL0MruHGKoEmlpsdphIeoDYmMRYJTkBAh8IRCXWajSEBDNeLfydyUT6rVHEQhSAKw6rwyukB0ya+C4WhdUpAmtRTYhZa9JiHJDLbKP5xoJEOITjFkzGFVedi9zRx8Ca0DDYUYP+vt3IzS1HXukCxLUEert3w9K2F6bS6XCXTYeWiEDrbYS/ow4mhx3e8smwuIsRCQwi0r6PwWZL2RTEvaUwxYI4ULMfgUAck6umwUZzHTOPdEVMlfGmsFqNAJQKtkjgVWVq8TypRI1XwVmp/afqbcq5KJm9Ig9BIAxtnOkP6bFSuvF4jKUF3G5ilhO72MSfaX4kZmxfXz/fT/MAzfckXxKNRNA90I/O7i4GIhx2OzNrab5kLU0a8w7ApllgT1iYwRUyhVm3FAkHdm7ZjYG2bbA1bEDM5kPhSbegaUDD5pfvRaRrH0qnzsPCpbegf6gd0fYNOGqMHePHToQ5fzIsOT5EBtrgr98BzRGDNa8c+cUzEQwMobd1O+L9rfDkjYazYgbsFg39rfsR7GuB1W6Br2Qi3AXj0dfdCn93LZxaDDlFlQyuBuMmDByogcvfCKt3FFxlk2FyuNBYsw2uSBdsiShyx85CNLcCofYehAd2IhrtQ1HxXDgKRiMSH0Jv2x7kRuOIOD0oqKxCLGHFYOcBmMOtiIf8yK2ogtlZiFigHx1NG2E3h+DJmwBX4VSWr+nvrIYp2gmnqxQ5xdMQiEXQ21EN62AbIijADtsYNJtzYdOBkCSQqB9ASiBOHeBGkCUTq1O9P40kaQCBOD/lEEqcs+mHAPKgwTC9fFl/Twc9BXMv03zE/VKL6YArCYgKTWAh1SIKZXRtV+dxBqkynKAZQUIJQBtBbL5PZ9Aa7S7HqJSNUcuiariqru9GcNcIuhrbLSOYp4LLhEVnOIgW6yyShRcHLPKSa4N0zmeqJ6SXTwKulJLk4oqAZaIIAggf6aKgikbANW0eG/nRjEkOA8rV9ZfBvV7Wg9nJCtNY9Y7h16US0CwtfZ39qgK/IwHLsh/IQjOTXPYZIX7B8yr1A+5fOmXVWB9jOnJOT2s7dbWgsLjVtIQ4ksJkViQRBGib9nPyPZOUtNFPV9T3kdovb5qbOowfsfGzP2QtkLVA1gL/ixbIAq7/i8bNJp21QNYC//8WWHjmUl3DanhauTk5uPayS3DEYQvw14ce1oGtDK6wUjTSyJ4QK9gky5IAtCsuuhCfbdiEZ158Bb2sB5uOYhFb9oqLlrM0wWPPPIuOzq5kwUbcSOiMLcnKSVtsGvS2KNr7VZdcjKmTJjHztKW1DXNnz8Qdt/0YG77YgnsfeIiBBGJIXnjuUmzfuYsDQolLLFpJKqGirAyPP/d8RoYrL5RNJmaREhv213ffw3IJ9DxFsyfX7rr6RvzzscfR3tXFYO8l55/Hurd/++fD7Ko7fCOW4MBA5Pr/17t/yyDt1Td9h4M8Ual8eT5cfuGFOHzBPDzwr0c5LWEHfaGtk5kmT5qAKy9aDnKnf/KFFznAVRqBU9MYcCWwmQAzApVr9temdQ7K+7rLL8MJi45jPcdQMMRasJ98uhZD5NrOLCQBgKsKA2wXvUQUlOuPd97BrM4/3f8Arrp4OU494Xj8naUQNuK8s8/ECQuPEYBrQb4OuL6F515+FYuOOQrfu/EGrPx0Le574EFEiEmnJi52KoqEgLoP5HBSOKRqGgOuBBjffd9fmfWpq7wl62rc3GaWF9BA0ggP/+Ve+AMBXHPTd4UcALNoVYKxcMU0kmWTeoD6ho73q8qYEUNKP0zQYTzaqJ164gm45IJz8cWWbQxCt3V0DBvAUh+ZfvjejdczuHz3fX/Dp+vXIxqhIErpj0jgRH6r9kH6jtigZmJPanFYo35md9rdPoAkAZi1GgTiUQ5sZXG4uA3oOwJTKTCW2UHMU40/k9arhdzZifVqsoj7YqTpamcNVgJM49EwTPEI29Fsc8JssSERjyMRDTD4J/RgbbydjEUDHHSLtGRJA5a2tcSEPXPxAlx89SVw5FfBFAmhtWY9Elo/Siqr4PSORSwaxoGGzcjThuAcNR2m3ErWkg221SA62Am7rxA55ROQMLkRG+pBpLuRGZzmwrGImr2IBwbR096GcMyMispKOEk+RXcj5f6ksFtpk019SkaqpjrIPiaDWMnvJPAivzc2Lv0uQVNuG4WpqgJB1K1Iw1Wkl9C1gMnbwMZsVNpUk1yI1HwlcJXYqQS2hsMhhMIRBrPIO4FkPUiLlSRjwqEwurq7EQgHQcEI6TCLpA0YaIUGG8kUkNKDGTDHE7AmzCxtGbGYEY4L0OGLdRuRaP0ctq598NvKUHrarWgOWtCx8TXs+Pg55JdV4tTL70ZAiyLQvgnhmpU448TjUV51BFz5JUgEetFRsxWRRC+8BaNRVDEfkVgYvR17Eems5+BWFCQrz5eHnvYG9BKQ6jAjt3gca/KGQn50Nu6EOdiHvOJyOIonweTKRX9bHay9dYibXcipnAazOxedB+ph8x9AIjgA76gpQNFExAaGEBmogzneiwQKkVcxA1aHGQ17PkeJx4aQZkJ+xQzETU4MdLfCFDiAUGAAvtKJcOWNRiQ0hE4K8mUJwWQtQE5JFTSLFUO9+xEaaIbXXQhX3jiYPXnoOlANf+MOePIrsdNSiQYtjxmePDvoA9kIzql9xvjuzPRZBfsMAeGTDDdKkw9KjB3S4LI/0rtafUwFrA4GuBoBwgSFDOPA7KlgPwcDXI15fhngmunwQ5ZPAq6q3cXrRqCFPJ4VNFr+96sEzTIesGRqv7R8DHqjIm8SM0ld0j1cvh7jKvXYwJan/DmwpTIvZQZc5TuJgFbhbs424xGeYt8b+4CR4ar+znkbAFdjuxvTGwZQGiVyhr0R05nParuxl4TehhIQV9M3grHqs8ZyZgTFFT1XKYuljqGR2n6kOg8DzQ8GFvNpu5AiyFhuXnSkG1/WQbxnhGSV0RtDppUFXDN0tOxXWQtkLfC1WiALuH6t5s5mlrVA1gL/qQUOJilALCaKZn/lJRdyIKP7H/43/MGgHgxGCS4gkJovzVoCrqvXrcdzL70smI9prARg3uyZuPHaa9De0cbu7s0H2hTUSqev8MJRd103uK9lYgnIgtGC0+v2YNlZS3D2Gafj2RdfwhvvfYCTFy/Cxeefi6dfeBGvvf0es7xIUuDkExbh8WdeYABQwHQCQVt6xmkMyD790st4lxiuetUJZBUrWjAI8ePvfxuzZszAXff8GVu37eSfSJeUgnGdsngRPlq1Cg1NzVh+7jJ09/bgN3/8M2uSkoSWCoZxnfQvSAOW2LAUFOpPf78fK9d+BovZhGlTJuOnN/+AA3T9aFGnJgAAIABJREFU8nd/EMAnG1cvnMmEfF8el/vcs89kVuqjTz6NusamYcDb2MpKXEcMV4sZjz4pAFfZugSUnrxoIZaddSbKSkoYnGGmsqYx03LNZ+uTmq3CGplc8jUcc+QR+MWPbsG6zzfil3f/AXNmzMAdP/0xg/H3PfgPnHv2Epxw3HG49+8PoKCQANer8crrb+C9jz/BhcuW4ujDD8dzL7+CV996O52eYeiFvHFIfifaj2x4+UUX4NSTTsSatZ8JwLKdAMuUneVmIm3Do6PF6oaKQKsbr74SZ51xGtas+wy/+u0f0lwqjf0xfQMlImqzZqF+JQlCya8UNhI5ypvMKCstZpb2UYcfhieeeQ5vvPc+QkGShRg+BLnIGnDmaScz0P7F9u3452NPMNAvCM2iZWVAHZmCuuGSY5QCshBsZtOiDLiatQQszhxmlGrxGGIhCgynsXQAgZ4M3IWFLisHt7K5hBt7JIBENAyrw8Xf0UXgaCIWhcXuFFqv9B3JjhATlsBa+o5c2+NhfpZKYiHAlVhTOthLQ4R0Y2GiQH0aoiE/lp58JK684TuIWwthjfWidd8GBgaLx8+BxZaHeLgf7fu3wKFF4Zs0DyZXEWKBXvTUbYHbZoLVVwZX6VjEYxoG22rh72qBr7AM3lGTkNCszN7t7x9EMKKxLIZHSm8oQWUYkFAAUSkDIDVaJcDBwVMUl1XZFpnYdl8GRpBOK/VNbkdd45VamwBV+l70b8FyleAtaU2TR0GEApppFKDOy1qsNJcR0E2AMbHduwloDQTgdntgtpkZECf5AnlRsEVRD5JroWBZcVg0IJowIwwbA/eDvV1orN6LyN7XYQ4MoN9ajvLTfoBGvw3Wnt1Y8dTvYbNoOP6i38BRUonwQCOqVzyKiSVunHb+FRg7ZRaD9IMH6hAKNMLhzoevdDZMdgf6uvcj1F4LjzMHyK9EXlElejvb0d9WA6c5BGduCTxlUxGJJzDUXofEYAdcbg+8o6YC7gJ0t9bD3NPArF/f6CrY88ow0NuBSMc+2BJBOAoqYS2ZDAesaNn/BdzmABJwIn/sLGZndzXvhTXciXgshsJxcwBHPiKBAQR79iHk74fdW4rCiinMBO5v3QNLbABxswee4kmw2p0I9rei98Beflc5C8Ywc7a/owX+hs1weLyosY9HXaIIcVYKTgeR1PkmE+j5VYBQMd7T3+f0nNoPjfkYwd4vA8eMB4rpM5fCVs0QCCgBUpAVEjs0HwqgMaV+amS4yvlLAqlGwHX44eZwt/g0931d71bOkWlgmYJd8dyrA20ScE3VLN0bht9MCmhrnMlVew6Xf9CZvXTAFRu+Dku2DfkKZHhHSPsIOQQFOFZAdE6DNLV1fc/ke50BV8m+p4VLCnBV68D9h+5V6pkuV5ACXKUdJGNfBebV95Ox76s2zARIZkpHLaOqzftVx4mxPMPfwOIbGWSOyxAXWq8ymJXaP1XGbaYyHGx8q+uS9HUHq++mFS09neEnwTItLg+Dtak+Jssr7Z+VFBip1bPfZy2QtcDXZYEs4Pp1WTqbT9YCWQv8VxY4GOBKC+IJ48bhjp/8EFabDY89/Qw+/XwD+nUNPz1sa1LEXxRgZOCVXJqJ4br+i8145qVXOPBK+mXCofPm4Iarr2RW6YOPPJZklxJIUFFezkFcurt7humXqYvWEQ1BUc2tFpBe6p0/+yl27N6Dv/7jnzj3zCU4dP5cPPLkM6hraITNasGh8+binCVnYPWn61C9f39akqRpe8i0aRxE7J0VK3S4Kj3XcWNG47s3XA/SbPvLQw+juna/wD5NJhQXFjIYe0hVFX8msILYthu+2IpYPMoJGRfIUlKApAMWH30kB3vauWcv/vLQP1n/85wzTsPRRxyOZ196BS++9oaehgDUCGAqLChgzdJlZ57BeqvPvfQq3l2xQg/0kJ5bJsCVEiSG27FHHI4LzzmbdRwLCgrgdjk4v6MOOwzlHEDrTaxauw6trW2IJ0QADiMSSIDnnT/7CaZOmYzf3nMvPv18PfJ8ubj3t3dx77ntV7/GKSccj+MXHof7/v4AawB/8+qrhJ7utu34zvXXcR3uf/gR1odN73PDNxYpEFNoWR5x6AKWVCD94b8+9A/W12X2oaHjCLA2A2DMALiw67yZs3DHz36CSCyCX971e2zZtiN9YyMJq/rQGAZEcBCqlI2YRcsf9byZPS5YkaSpWV5WyuzWY488Avvq6vHY089yP8h86RRbTcPoykr86PvfAUlBPPrEU8xG7qJxlJR6kBmPDAQQUGbSEnBpEVgoaJXZDJsrB+QqmojFEA8NMLhHgKvJQm7j9J0I5kXgKAGpiXgUGgXW0hIw210iYBbph9J9FIjLSffZBTs2HEAiHmPA1UKAKwV8IhZtLCqAPBvJEVDeYcQjIbaRmZi1Jgu0RByJkB/LTl+MS755M0wmF+KhOnTs2wSbsxilkw8nnhwS/nb01u+B05UL79gqwOZF3N+J3rptfJDhKpsER34lg3uRjv0skeAtGweLpxDhQADhwAAJHiAYBfcn+iO6vDiQYoCC/o0LXVUJzlB/o4vLrGgycjfRWbASkFABHfqNNZd1pqF8XmrrqaCNADmoNwlQitpBbOiFSyt9R5ICNP8QQCvLQ5IBNN/S8xRYMBqNwO/3IxQK8f30PbFi6R6aj6V8AM019B39EUAuZWmFzRpnUJxc66MmNzUzandvQbC3GZG9byIWiiHknYrSxdeiNeKBPdyCD5/+PTDUjmlHXYVpx52Nnt421K58HP7WHVh8+jlYduHVMMWBvrZ6DHRuhS8nH+6iQ+DIK8FQfwt667fCpmnwlE2Et2Q8s89DnbVAoAMmhxeeMnLrz0WguxkYPMDato7i8bDllqG3/QAsQ23Qon7YCypgLxiDRDSCgZbdMIf7kLB7kTv2ENisbvQ270ci0M5SBTnlVbDY89HX2YJYoAGWwCByKmfCklMBLR5CT8tOaJFB2N1FyK+YihhMiPS3INjbwtIYdl8l3Ln5GOptQ3vtThTkOWHPr4CrcCKGurvgb9wMi0NDg20C9sXLECWJjQxXJmDJOO9kAlDS+45+EKO7WEvAkZ77MiDIWCT5jAQ8xfBIMQqNZRGM/uFB5pKHQDRnEpsyQaCVzvJVJQWkr8IIgbJU1rksqwqeqoCm+nvSPnowKfmbWhcxdStBu3Rw1shwNR7EqW2m2mOk+2TeqjREJnBMAuXy3zh5sOvzk5xrGATmdmXxW336StUh2X6kJJ8MqCTmFDHG5eF7Zi1QOVcRw1VoR6fykGXge/RVj5zLRnippQXlSrJxlT6l9lHZ59T2zQTGUl7GYGiZxgzP6frh2UjlM/YLeoZWF3L+J4Yrp62A20bpCnkop7a/CqgaFt2cpXHuT40znahgKHCyHYzUYoX5LNZAljTA1dgns4Drl/WE7O9ZC2Qt8L9tgSzg+r9t4Wz6WQtkLfD/ZYGDAa6UMLGYlpx6IpYvW8aMtbff/5BZiN29FKU6yJt/cjGVG3rjZkot3NxZM3HVJRfx5vexZ57jiO7q4o3AxHOWnIYLlp7N7uLPvvQqunt6eJE+ZeJ4fPub30BjYzNee+dd7K+rY9BAvYZtBIcjaOzuS0GXKMiR0+HE6++8w67spL9JrM/8/Hw0NDZxMCIKSkQBnKh+VFdyJXY6HAiGQsyIfP7V17icab7rFCLFasHZp5/KbvErVq7hQGK9vQJcJhf8yvJRWL5sKQ6dP4/BUgKwn3r+RWzZsZNdw0nSINPFtjKZkJebgx9//7sM2O7cs4ftSZqe23bswJ/+9iC6yGYELlvMDACNqazEcUcfgeOPOxbBUBhvv/8BXnvrHdbbFWmmA7xGwJVsUVSQj2OOOBxnnnYqt/mjTz2Ns047leUVbrvjLuTn5eGCc87GtMmTmBH85rvvobahkQPpJDE9vVIEeP76pz/Gnuoa3PzT20HMOoqCftO1VzHQTfIVk8aPx+JFx+K+vxHDVWi4vvP+h2jv7GL27Ucr1+DvD/8rCRQddBCwbptwhR0/bgyuuewSzJwxHa+/8x5eeeOtpL0yBsfSWa3J9HXNQKfTgamTJ+G737ye+867H3yIe+9/SIClssJJaQAJAusgqlJYYrimPaIBdrvQySS3b9LFJICaNJIJoKZgWaPKSpkZ/fwrr/JYpP6Z+ZKAq9DeW3rG6dxGvpwcvPPBCpYIoajyAR7HEWY2qgwb46aONswWaHDEA9DCQ7DYXLC7BcBIDFfSb4XZkmKexsKst0rgKLNRKYhWNIwE3UcupA4PzBY7M1vpWRq/ApgVgbXoPmJWWpx0H8kEaIiSVmsixs+ZSGbAbEY8GhSAK8kJ2F0s58HyBLEwlp19Oi689gcMzoV6t6B++2pMnHY8HGVVSJgiCLbvRaSrDTZvGXxjpyIOMyL9BzDQtBO5vgI4y6sQs+Uh4e9GpH0vs3LN+WNhd+ci3N+FaDAAs8eHQBRwO10cSE4i92TzOIESBLbq4E8yyI9ZBKKSG2uqO9WFPrO+nw7C0vhMbtQNGn28kdeDBkkglNoiTZeQXX1FuhIskExaIVcgxgWBpiJPkSYFvCIgNhgKIBQKcP+g+Y/mE5Gv+J36DD1jpTbTA6sJEJjYlxriCTtZFAktjLiJ9HZzEA4EUbfjM/S27gLaNyAYtiDhm44Jx16CThQgEe3D+0//AYnuGlROPgZHXnAzOgcCqF75OLpqVmPMxGn4wQ/vhNvhQntzDYJdW1CU64OrcBZcJWPQ1dWArpoNyHda4S0dB0fJZMQ0M/qadiLUWYPcvCLkjJ4Ni7cE/W31iHXXwWk3w102EeacMgz19iLS1QSEumHLL4OrZBJsNjvaqjfCFukHHB74xhG4moMD1TXIswXR09eM4glz4PKORV9PBwI92+GNBmAtngp36RQkEjHUbl+DXFbLcKN47AxEbS5Ee1oQ7G6GmYBqXwl8RaUY6u1BR+1ulBTYYcothD1/EsL9fsQObIPJPIAG+wTsiVYgaBba6MbLCIjId3ImoFR+ZwQNRWT74WnL+1UdUjF/GVyS9UdlukbmtvzeCLaKPkQHE+mAqwrSaaY4A38UKEseFRolBTKVKW0OV8qnHmhkAuPS7MaHGCkd1Iy2PhjgagCb00A0g7lHAiYzgbPJcZ+BjSjnEJ5vdM8gzir1WhJrAGaxpjMZpR3FOkECqgKc5e/Sgmax73nyMtpGAq6ZwH4ujqIrnqmvqkDncJBeZG0EKiXQLAulgv/Dxo3hC+OYkD9LEFf9faSxJe8lhqu8h9j+xmWFHKNqHipYro6XtDXGCH1GrS970IzMg9C9oASrW7VPsk6GQGzGfvnNWcJLJXtlLZC1QNYC/1cWyAKu/1eWz+abtUDWAl/JAouWiKBZyjI5/ZNmAumeLjtzCU5ceCyKigqYGbdj1260HGhlwIY+N7e2or2dosWn2CvGRWhJUREuW34BMwzf//hjfLJqDXr6+nmDT8DS6IpyXLr8fNYX/ds/HmGmJDEZabF40vHH4cJzlmLsmNHYsn0Hnnz+BezcvZddZI3aVMnFq7LIJNc+cqknd2ximC48+kiUFBfxBoM0OAn0o6BfVBfScq1vbMKSU07ExPHjsL+uARu3bEHVlMmYM3Mm6hoasGnLVmzcvAVNB0jflVwaxQaGNpbk3n/NZZeC6nvvA//AF1u3skxBSWERpk+bwsGiiouLUFvfyCxfCiZWWlqCrTt2YPWnn6G2sYGB5l7dNskG0cFRAjOIqUjgdWU5RcEGDrS2MtN049Zt/NlutXK9Fh19NI48/FAGmZuaW7Bi5Sq8/9EnGNTlHDJ1kiTgajbj1bfeYddYYsfOmzMHnV1dLL2weesODtA1s6qKAdfq2lpMnTQRFyxbinkzD8Gg34/3V3yEFavWoL2jk92XyUCkQXvHT3+EqilT8Me//B0rVq3i7+02O04+nqQKlnAwr5LCQiymoFn3P4hC1nC9GmvWrkM0FsX0aVNZA3j12s/0zUIGVmuaJgOYaVxZUY7l552DIw89FLv27mVJhZr9dekmGMHlkvsUb5QSGFU2CvPnzGIpCBoPm7dux+/+dC/6OQhcirnCHZMB2lQWw1z7+DfBPqSNEeVRPqqM5QLGjR3NzOSy0lJQALt4LI7uvl5U1+zD+ys+xo69exFj/VrZ0Q2F13Vk5bcOu4PlJKgtyRb9/QPYvmsX6+j29PZyn6traGJZCp1Ya+ge5MivwR73wxIPwWTzwEou/BoFzIoy8Gmy2GBzerhIJBNAzFBy8ydNV4KbtVgYGrFUzRaYiAlrtkKLhaBFQ/x/s90JmK0cQCtOEgUMwuoBs5BAJOgndVbWb9XMpD1qQiTQDyToOxfMVieXnTRiEQvioouX46xLboAtoSHQvhqWUAdMzulwjZqOqCmAcNtOBBsbUTD5UNgLyhBLxBHorEWwfT9yC0rgrDgEQbiRGGxHon037B4fzEWTuU6R3gOIhYKwF5TDH9V4zHmIoatbjcuhM1wlq04FSVVmK30v2arSlZbmRfqjsguNwY6kxqvcnNNnVYORikKuvPJKgbHE1BLgKoG19IcO1Eg/Wn4WAV0S8LidDP7H6N5olHVgmb3O3Y6Yu3rwF33uV8HiWMIJiyWKuBZEDHaYTT7s27kHrlgbdqx/B65EBwaDNjiKZmD60RfgQDQXYUTx6esPoafmUxQVjcYpN96D1kENHdvfRuOmt+Bw5+HaG36CaVOnIBHuQW/9GrjNGpwFs+CqmIKhoXYMNW6DOx6ALb8U9rIZiJlsLDMQ766G1eGEu/wQWPMq0NfaAK2nnkFhV8k4OArGwD8wBH97AyyhdphzipBTOR02mwvdxHoO9SAMM4omTIfFlY+O2kbkW4MIhlthya2Ar6CKNa3bWz5FQXQQUe8Y5I+fz0zhpuqN8JhJp9gNX+lkRD0+WP19GGqvhcligubKYS3Z4MAQuhtqUOhLIJHjgz1/KsJ9IYQaN8Fs6kSbezp2x0ZjSAFcMwGF6uCVQMpIiwKje7eYr4e7l48EuBrTVV3Hk+9jhTk3HOBV88oMuCYZfKYE6wOzjIAEidIYrnIaTqWZZgs+txRjQgXujOCnChiq9mXQUmfoZronyXDVJWp4bOoB7+j/BFYbwchMgJ0K7PFbwnhyqbPc5X0CADW4f+uyMdy+xMxMOTKk6i8li+h1JfWnlbySdme4VgDiqZeaAPPE7VLHVVh7GGCsPzfigQClQxrhuqyK0SbG9NQ25bbT85QHVyOB57Kd00B8PphS3tMHaSNp70z5GMdcsm2UQGsWneVrXGoYgfRMfSST7Yx2MI5FY9As+XsyPx5GYg3CbcvItZRXEn0q0yWfv2G2e6RpJft91gJZC2Qt8LVYIAu4fi1mzmaStUDWAv+tBRYvWWZ4VOhLqRcxEzwuF446bAGzJIlhRy7gxOaiICrEynzqhZfx1nvvpz03fBOhsdv7xeeey6zA2vp67K+r5w18Xp4PM2dUwZeTiw1fbMa/n3kOLQcOJNOjxS1pwBJLb/LECez6/8/Hn8CWbTsRi0UzR+ZVNCrJBZbc4a++7GIOlBRmgLWP9UY7Ojqxv76BtUpJj5TYhIfNm4f5c2fzQvT9j1ayVuv82bNw/tKzGHz4bMNGfLZxExqaW9i9nsAKYrZOGDsWl1xwPg6ZUYWPVq7SA40JjdXD58/D+LFj0N3Ti883bsKb733AAO/h8+fihIXHcb0IiG1uacG2nbuwfdcedPd0Y9ee6oxs3nxfLmZUVfH6uK6xkSPV87rZZEKOx4MTFx3H5SUQZU9NDT5e/Sm27tzFrNCD4IrMiP3GlZexu2Z9UxMWzJ3DrMjtu3azZuqemn2cxi9/fCuzbG/79V267IIJBXk+LD39NBxxmAB57/nL/Vi7YQODtrQlOvWERbjlO9/Cvtp6/PDnv8DYsWN4oW82WTCmshzzZs3CzupqTBw3lnVqn3/5NeTm5mDpktOxYdNmtHe0c/utXvc5tx2BQwQUdpAm6QgUVeo7E8eNY7CR2qCp5QDrzRJwT88f9FL0cyVz9bQTT8AN117Nz27duRMP/etRtHZ0pnJPnQCIpBVt34x5JRE6gdoTA5rqu2DubD4ICIRCDMwT05iCye2rrWN28n960ZbSYrbgyMMWYPExx2DM6NEM5HJkeruNN7r3/PUB7pfsspuBFWPWNDhigzATy9TpZVYpa4HGwkAsAs3sYEBLSAL4EY9GmHVKgCvv4yhgFoGwVjsDrhzxO0IM1SDrtIogWmbEYyEkwqTxbBY6scSOJbd0YsdqGqxOr67VmkCcAmYRE9RGsgM2Ngunp8Vw/oUX4NxLroMVCXTseR2WWBwF449Bwl0GDQFEWzcj0TcEa/kMOAvLmG0b7KhGsKsJzvxR8FTOQCRhQay3BYmuWjh9JTAVT2aNy0hXM0tyuEvGIhAhRU0TM+L50gMJig23sKUEO+W/9JtgrwrAQsxjZh14FSwyAjM5OXb/TwW0kqCBZL9Klnoy8Btrt5oQjwlOGwcb091h2T70mQNjhRkmiYTD3J8p+BX1B2ZXOxyIx6PMYiVGK/0upAhEXQTQmmLmGkE9KmMi4UDcTGWIMCA9OKRh57ad8CY60bLtbZiiQ/BHXXCNOxrTDluC1t4Y+uIadn7+Njq/eBUFhaU44Rt348CQDeHmTdj8/r+Rk5OLU5ddj6nT56PIHUCwZR28lijsBdPgqqjCoL8Pgw074Ir2wUYM0VGHwObNw1BLHYKt22Gxa3CXzYSneDwGezsQ621EzN8DZ0E5s1nDoRgiXQ0whTpgduXAXVYFmzsHrTVbYQ20IhSNo2jSHFhzi9BddwDuWC/iWjts3lHILZ3NQHb1ng9QHPcjYi9EWdVRBEujtW4bvPAjlrAgt3waTB4ftKAfHfu3w+UwweYrhLdoNAIDQ+jcvxtF+Ro0txuu4pkIByIINm2HFm1Dh70S1fHxGLClooNnAuzU+cEIPiWBe90tnH+Xrt40JpOHQCnWW1p6CliZaR6ivqYCUkawTOfeD3Nv119g+pyZ6vup5wVbn/sajQvdPZtBTr0gfK9kFCprgCTQFh85sJM8uDjY3CoBVzkuVdsKHVQBPcpyyPeSHJvGd68RfDaCuSoobCyX8TctnpJ8UAFbAfKKQ08JTIpXk7Abl4kkRCQiK+3L9dCnNAJc5ckyyz5QmqnzPmZF05jXKyjtnayPaJQkvTPttUfEbwKm4wSmK/EB1ApneB8Z62+0pXxclkVtM+N3GSndad4quh108DyT5ItanrSymQXoTtAl6w4rsgRG0F++F2TZMx1ODBvvEvDWcVJ12SJaVx9LwgDcDsl+aDgj1odP8r0j2eYqUC3LSP9mAdf/dCWWvT9rgawF/qctkAVc/6ctmk0va4GsBf5HLfDlgGtq8UuLvNycHGZ6EjhIbFGP28OA6wcfr2Tw9OC+S2C3VAJujzv6KA66RJt6scmJY8gfYE3Ot977AA3NTbz4Nl4EhF62/HwGMAlk/NXv/oADrW16SKt0fTCVDUC6gsTGvOXbN6K+qRmNzc0MEtY3NKD5QCui8TjKS0tx5qmnMLuQonLv3luDT9Z8ik2bt3KwMKfDjtkzZjATs2rqFAwO+dktnZi45DpPrt8Xn3cuTjp+EXbt2YttO3di8sSJmDd7FruId3V1YdfeamZ97tq9F+GocMclZmNujhdHLJiPw+bNxejKChQXFfF3xHr92Z2/S+o2puwhWLXJkFByB6svpgnvKSkswPy5c9DT08t6tVQH3ld9SQ9ihusVlzGYsmPPXmYeMzt21Wp0dBJbVSRAQa8OmS4YrgRWy4vYpARWz5wxA8+9+DK3q8hUwzeuvBznnrUEd9/3d6z57DM8/Jd7dWaMwpkxmzlgDAVtI1CcWHu+3FwGGcnOIiXxF31+b8VHeO3td1O1MvjCkmzDaScez3IIxOx9/tXXsWnLFgYzv9Jl2HQVFxbgqksuQVtHOwPQBLgnZSWUvAXrJqUBq27wkvnK3a6sELGTbXaMrixnpuvg4BDLKFCgIjokkMkdzEMwc530sG96fm6nE1MnT2aZgrLSEvhyc9jOjzzxNGobm3TWdnouBBpRwCxnpJ/7gMXt42do8xiP+IF4FCZ7Diw2ezKIFrFfzQ7xHbVXjAHXAKxWOywOj9jkh/2IRQKw2Nyw6t/FwkNIRIOwWJwwkxyB2cKgrhYJQDNZGHDljSjpxEbDvIlldiy7GccRCwdZW3b5xZfi4gsuAhBE64434bVPgGX8ZJgcebCHhtBV/S7s9lJ4J8xBwpkLhAcQaN6KKI33UVXwFlbCFAsi1NOEyEAXHPnlsOaPQSLiZ4YrrE648ysQDMWYded0k6SBYEMTOE1MIQY6FbYgA5tmAaySWz4H+7KkIs5LPVVqR3mf3GALBqtgIoUpqFhCQzQe04EnAYTKDTpp3lL6FrMVkXAkqSlrtdg4TxFUK8H/EqBK452AZKoH6bZKyYBohCRjhCSBheQhLCIgFh+UkHQA7d+lBILe+WR3JmGBsMnFLFuPKYK9+/cjYrGhcfOH8LatRzQUR3/cDvv8i1AxfSFCbU0YsPiwfdtn6Fn5N1jzR+HM6+9Cv1aM/qZd+OLNB+G0xjHvtEsxdtYiFMX7YevbhlJPEM7CSnhGz0MoYsLQgWrYiXXq9MJcPAWegjL0NbXC374TVkcfPEWHIK94GgaGejDQVQ/TUBty80tZaiIOB4aatyM01AaXw438iukw5RTjQN0emPtqYDWZ4BwzD66CIgy2dmGwvQY2yyC8uaPgq5gPzWzG3v2fIo/7uRWFk+YiBC/a9u9AsbkPwUgUjooZyM0pRCgSRfu+LShyAwm7D+6KKgSHBtHbuBv5ORR90Qp74UwE4hH4WxtZQ3bIYkdNrAId1oK0oZ4G/GVwDVeBmyQ4niTgC9SFgHkGWMjvWX9RyHTTACTF/TgTyCXO/VJvGvkulv9Klqcsh5pShzfDAAAgAElEQVSGYIPKc6rMbNBMXi0C/JNMvRRYqzLJWYIkJuUzRp791fKm1U8PhpfJ1vLFlARbM7A8hT5tOuPc2C6yVBnfF4Yiy3uSurOaCKQmyiJAXwYGdXd7ht5k31ACj3I7MNApDnfELbqOq5y7RLB7mXSaDi/fTUA2TXkcXEt/d7BMQea+YAQNWbFAYZYaQXqa2w92Hcxe6lpQTSMJBmcIziZMKOrBZZW63KyDLXVvJfCccsnnHqjPw8axkQKZ04OLiTWwmGPp/yrjPJMcB+WfbHPqUxnYz8luIM//Mugmi8ZMAbKqbYz2V22o6uxmAdeDdsvsj1kLZC3wNVggC7h+DUbOZpG1QNYC/70FvgrgKikJAqtJ8iHEWi35tzwx/ypQkImZdcTky83NZeCBQAbSRaVgWaQXmPLLTaUnPGNNOGzuHFx64fmsf3rf/Q9hT20trT6HBeJQF4i0iHW73BxsiII0sUu93FDqwMbkCeNx/jln8yaZWLYUTKmzq1vUWAKaAEsRHHXYoZgz6xDs2L0bH3y8Cn0D/bCYzMygJDB23fqNyPF6mKmY4/Vif3091m/azKxKivAtMxfEIt2mJo0Zw1VTp+KQqmmg8mzcsg1vvf/+sCBaSZ1IhYYoowxrzIpL2S21vfsyqFX0o4pRo3Dxect40f/Km2+hi6KSh0LMRE4xkIDv33A965j+/r6/MuNYXsncdaaP2HOJzVxxUSGuu+JS/OnvDzBY9KPvf1cwbpLQsUCr2CLc4GmIZBLYlLUjbV1iC69e+7m41yg8qD9eVFiAuTNnsrwBsX1H1j3NMJZkZsndEh0c2BGifip2ZfpDSoAtPV9mYOksxeGMUWWspLFg5ffJCFr6KJP0la+AmmeaEqTEgCyboGLpLCdJS5Kjevg4Jn4OA67RfgY2rZ48US4CXMOk1RuH2Z4Ds9XGga0INKX5wuzwwkxM2EQcsUiQgVOb3Sn0VgmEDQ0hEQvBRvfZiOEq2LEUaMhkccFscxHyyOxYjWULCKx1C8UGyicShpX0SEnegBlmMc6Hgmctv/gSXHLhxYjHBtGzbwVclnGwjJsEzZ4LW2AQLTteg81WjNJZxyJi9cASG0SoZRvi4TA8o2fC6i6CFvEj2NXAQcEc+aNg9Y3m8oV7WlhagADX/oEA4wG5eT62CdWbD0TiItAM6crSOJcb1XS3f6HbSr/LgFMSjKB5Ud2E01xJ9xLwSQAp/Uuf2eWfWOSsVZwCm4iBSwApSQHIZ2lcx+IkIZBgmQp6KMz6vcRgjfH/CXClvktJWYmFSyxZHWggFixdAsix8JhLBgViGQLBziVGrpkA4jg1hQ2hcAI7du1Eji2G/Z+/jvxQM8KBKAYtXpQdfx1cJTMQ6+tFHzzYvmUVutY8xMHJzrjuTgxZyxBq34fPXvkrHOYoqo5bhvELTkW8pxXWro2YNZrc9Mcid8xcBKIJ9LbsgsXfApcnD/bSKngKy9B3oAPB9l2ApQPO/BkoLDsEfYNdiPnbYQ11wmbPga1kGqKwo6NmPazaIDwOF/IIcPWWoGn/DjiH6llj2z1mHjzFoxDo7EGotxEWUw9sjgIUVB6uA65rUWaJsbxAyZT5CFl86GmsRl6sHRodHuSPgy+/DENDATTuWo9xJR6EzS54Rx+CSCCI3sZdcNmC8OTkwpI3A0EtgsGWesSH2hHz5KA6NhqtJjH+uL8pwawOBjxlArn0FLjPJuIE0FGjp7uwG9NPuvKPEESL+p2xXGKqTB4RpmlGqtMVjxMFADOCZWpZks/pLuGCnZc+d8k6y8MI6o9GaY5M06UaPEstAx+oKIC20aaynsn6pr2T0gFXIxCdKa1MZZPfyfmE0mFwlbj8cpzqmtBpQLmUQ5DvLZ1xKm0q+44EjdW+RPU2sldTdtFYg9WUMPE90kFfqpmoAOJwIFXUhmYZulQN6nR7pAOuRkD/ywDqTKDrVwVcMx0gyPwlWCr7u7Hd1T4v281YlpFAVWOaxr4g0x4mVaS/2/l1KJeXxrWRnphR43UYSJzh8CYLuB5sVGZ/y1oga4Gv2wJZwPXrtng2v6wFshb4jyzwVQBXAYYZtzEKJqrnqDgtjVwGFfNL7otUYE08ym6DRsxHYWYsmC3c/bft2MnagtJFSl3Mpy1qpfsbA3m6x6/uHieLREG7yE2f3K7bOjtTNEqmaKSLn9ECOd/nY7Cjb3AgaQFi2hHDkzQOqbikNxqNxNg1n6J8C3RRgUB1wJW+og0Hl1mvJzFqo7obr3FBnWZgnU6WhMLTGCzyzq8GttLdBBTPqJrGrEHSOu3rl/WTK3SBa5EUQkF+AQfJIv1b0XC6gSWaLetDG0LdjBRwKhQSYKVs52GYpn5v0l6Ziq/6vo3E29Vto/tM/kdjQxRQ7lZSrnjJTU6SMaKzR5PwsM4KJ+DC6JKYkYmScVD8P/beO0qS477z/KYt313tu6d7vMdYDEA4wpAErQgKAkkQGBAgJFHSiaKk065W0t07re7t6fbtH7p7p12t7IlyS0qURCMaiKRIgARIGAIDDIDxMz3T3dPd09O+vMlKc+8XkVEVlZ3V3QO7p616BGemKk3kLyIjIz75je+vuax1SHrtlyAqht3FErMNXp/vgue3T6bTCTQzBQY5cZaXmOLUTHRz6Ok6qFU4XNUjHYCukUQSNnmw0pJzAqmaAZcSaxFwdWrMb1UzotyOoFpiFgLk1UoqV/IFJQjruRY0PcaSYxFwJZ9XWBW4qs48XEmKSds4VpV7vTJPWAJ8FhSnBtsFHvgkAddH4NQymH716+hK7kVi7wHUlCi0fAaZicehqj3o2n0LykoEhl1AZfoV1gcY/TuhRLuBahGZmQtQnDK6NmyHF+vjZc7PQY8loEa7MT+3wNr3wNAQf3VA0IPBHwKuBJA4pJETYgnISqpS+gggRMv8qX8h9T/73u/fBHytVMoMsIol27QNU77629HfhVUGwTPPs9lvBD8JvDLQ6rpMwcqUWOSKS0nKmE0ANVnu1Uj9GPVJLJWWyxGKSM4lzm97CmghAh2P1YHuAx+WVAdwjQhMsofwFJy9kmdxWXj1e6hNHoNiFRjYrnZuxua7H4XRuRXZ5TyWqioun38elx7/Y+iRTnzgZ38HtdgI3MxlPPuVP4BXK2L37T+FPXfej5nJUYw/+QXs7LDx7vd/BJsO3YWyW8PizBkoucswtDjiwweR6tuA3Mwc8tOvQjUWkeg7iM7e65ArLqKweBlRawHRWCeMgb2AmcLCxZdhIgNDpeX/++AlejF18RRixTFCzNAH9iHWswGV5SxKi2OIx4ooV3UMbrsDiqbi5NmnsTHioFyqoG/3jahqaeRnxhDNX4RKau+e7Uimh1AqljF59nkMJFwo8R7EhvfDqlSQmzyLpFmCFo3D6NoPS3VRvDIOO3cFZdPEqLsFs0Z/y86gFbirwxT/GSGesULjJoC952culyFWE2SsP1Z43xXsnoXCUS5HU5mkflCUST4+631aqPYEHKzv5/dU4sWlGKkEAZw43nqBqwxDm8rme7ULyBmMtVzuZtjJIxX8Lgi4GqFdqe4NVngQuFJaQxm4SlLhuuJVMr2vjzVETNmS/jpg47r8OowVwFWyaeAqWl4qUlmqHgFXWeHK31bL17he4CoDTf4oXn0M0+q4ImaivlhZQ9TXYfeM+K6u2BVDIOmFgACudHzhvy0n+GIgPAA7m9qTf6xg+UX7XdmGGq1gtWuuw3NZpRt2XwU8WnldicFc88sFceY2cH2t47D2fu0ItCPwZkSgDVzfjKi2j9mOQDsCb1gE1gau8nSKRmF8eVrYJIsDmpXKuLDChk0yVhtYrueC5WOuOD6XkjYdptWkVB6gr3bepgloC/WAvH9wAtlq0L+WUoNPPpqXpK0nPv9DbtO6sa4vHAK4sq1bKGj9m4HVibQskrXBxhpCX/fYaIMccjRPIldtI3Xd0PqKvp6t5HYkJrSNe6dZNU4lN+Aw4MqSYyW6eFTI57OSZ5NKPdbJQCgpXGuVPFNXEkiFRomwbLhWiatejSgUPcJUr1wda0MzSQlL/q9kCUCqVwu6meDAlVSUpFq1q0zhqphRpqIkZaxH3qeaytWxdHTXYt+Rxu7oJx/FA/cfhVWax+Lo9xDVNqPr0I2oIcKA68zZb6IzvQ0d246gokWhVLIojL8E8nyOj+wHzE54lTwK82MwFJv5uiqJAdRKOdi5WZjJTuixNBbnF5hPZ+/AoJ/BmwAELREl71QqvlpfMsqWNfuKVq465Qmr6pN7162DTTaxZb6uPBkOwVAObRW2Db3EIa4vIK2oT25VQKCDqoJbiYgP7ccUsTW7DlM0nStnyYdaqMppX42QK/NsddjuHOQqME3ulWsrOgPb9NKLYCtTz9I2foIcNxJHCmWm5Dx+cQnJiIErT/41osVJVF0FCgGeLTdjw00fArROzC7VUFFMzI0+g1OP/yXgmXjvo/8bvI7NsBYv4rkv/xdonoWdt38Ue+96AJMzk5h+6ovwrpzErXe8Fx84+nOwNQ/LM2egFSaRICXzwB7Eu4ewNHkFhavk4bqMePc+dPUfQLa4jOLSOCLlORhmApGhA9AT3VgefxVeeZoB5/SmQ1A7BjF16TTUhbOIRXRENxxArGcziksZLE+dQLqjhmJFw4btd0E1DZy7dAxDSh6VUhXdO29ALdKDxfGziBOw1Uw4XZuQ7t8OUujPj72MnoiFsmMitfUIe0wVZ0Zh2nPwCFj3HoYSNVCcvoTi7AVUzAguqTtw1Rziz+GQZ4+AZGHPCmojpEJkEMgHKzwBveSdyawlGn1T8HmzAhr6jUt+wgafb7JvbKsxgSivDLhaPafDvhcvw+TrZsDLV3vS92sB1zA4WB8TiNUYIUmV1rqmBshqXjov7yfOLcoc9jyQQa9sIcKvWV4e7lva1G1t/GXvdT9Pfwzhv0sWK1Hk8shAj+pWWKPU4+Era1k79F0oSM1Pqn72HbWhEIVk2PhFrNARdRdUIQeBa7B9rTYmCoPncqxb3UfiexZz0cYDLwtYm5IsBET5m+o10DjE/SnXbyuAHxzLNtVJYEzbCtKuOrYm/2PpxhVxDzuPKEsbuIbd7e3v2hFoR+DtikAbuL5dkW+ftx2BdgTWFYHXAlxbH/i1A9cwALvaBawGbIP7raV8CJtgrBq81wBvr/kcstdaiNKn1WRztYnDuhrE27VRUAn6FpZj1faxQmXdXLCmSR6XZTU8NAVwDXzfNBELgSXyJKxpUvkmAFd5cqgo3P+vcf5m4ErzdN1zYJRo+XQUKnmeUplITVrlPr1GtJNBZgKedjnHVJWU9ErRdP4dKWFpKTyBVEqExfalBGAudAZmTfIJYHCVlKoEXGGQ0pOAawlercpALfm1UmyYzYDLAR+pY8lLlL4jWEuQ98GHPoUHPvEgSrkZWFd/jKi+BZHte1EjNWshg6Xxx5Hq3ILI8AFUVROo5FCceImpS6Mb9kGJdMIuZlGYvYio4SLSPcyBazEHOz+LCAHXaAeK+RwqloNkRxcisQRPnOPRcn0ClcxggMWWoCaVuwkAuWQFwNuN8G8Vv9O/NUWHVbOgUSZ7Qh5scs9bEVNUORbIZ5Ut9SeLBj/BlV+ZsKolth0t8RcWJuS9yr1kFbYfU6P6ibAIDvN2p4CEjmSVwpswhyhkQ8CAASWCUQnBK6jZNeiGWfce5OlhgKqqI4EqpienUa6puDp6As6lH0Epz6PimXAcDV03fxw9Ow+jWnGRc7tguS4uPPslnHnuazC1OD74M/8eXnoLrIVRvPiNP0KlkMXeOz+BXXfcj5n5acw891XMvvokdl13BA999jcR60ggN3MWzuJ5xM0EEhsPIdG7AYsT06jMn4EZy8Ls3IOOvn0olPMoLY1BzU1C1xOIb7oeerIbcxeOw8lPIGaaSG8+BKVjCOOjp2Eun4cOB4mRg0gM7IBbqmHm4gtIxPKoOBGM7Hg3a3cXxo5jAxZQLFno2nEj7FgfMpOjTOHKLDjSm9A7sg+kVp6/+BLSagFVNYHUliP0OgLFmQvQylMsaZfZdxhq3ERh8gKyU6dZIq2L6i7MREdYjOVn4XrhJKtJVsXc/1EAV9FmeGIq3sbC+qOwJflh28kvEcKA68q+VxjMNHrJVv1hWD8qgGsQpskJvJjFRQtLgLXGIYTdwmDwarCvuSzNL9iC5ws7vxwj1uf5Xp/BZegM2Pl9uIiNDOCCQG8FRJeW9YvfxD5+Q+N9e8Duof5vvx2xbfwCrCFKbXqYskVEITBTbLTy+bT6IEE+1rUMJ8Lg5GqK60b5WitwWauWlKZyDIOAn34LQs/gvivAqjh+UM1av83DX+yyc9NiDGmcEwaD5WtsahMAfulw4lrC2962HYF2BNoReMMj0Aaub3hI2wdsR6AdgTcyAq2Aa7MwsGFeSZPB1sPKNxa4BiePwcH4WgPq4MC51WRUjmdL2NU8Im0aoYoB83qOL0+EwiaMYWW5Frj8RraNt/RYTAYozHLf0jPXoQKrvxUCbclKYo3yMb/WYNElOL+eegy26TcDuAYn2o3JnBaY8EqJQPz2T3hNLy0xn1amcKVJvlP1gasKI0bAlUBoFXYlB103oJHNAIFQ22JqVgZHIwlmM0CwkOAqgQxSqNJxyXqAqVk9hwFXjzxhCcmSr2vNYkm0VAZhwRJwEbRlvq5mjClJnVoZng9cHzhKwPUoasU5FKefRszcBnPrLmYpoOeWkJt+CunuHVAH9sJSDXjlLMqTryBimjAGdkOJdsGt5FFiCtcaIr3DUKJ9sIo51LJXEe1Iw4wmmXq3UCboGUEileY+xAxQkjdrIxlNEFZwtStf5k9/J8DKk1l5fkItBbrCfVoJtpLPaqVS8hWuHLJa5VI9CRYdh0AqT4RFKBRwazaHqvWkLARYfT9ZnTxXhUKLg1cOhDVfqUvLYfn2PLEWbyP8XvHgkFcrl/AyqMuUyMw31mB/J9ycyWRRWJyHl7mC8Re/j4S7zK6hCh01L4kN7/8MOgY3orK8hGVtA6qlHMaf+zuce+VJmEocH/r076Ac7YeXncCL3/wTFJbncN2dn8Seu+7H7OwlTDzzFUydehobdxzEfY/+GgaH+qHmJ2HPnWU+3/GRg0j1D2OJkmZdPQXNXEKs+zqkSeFayiI7ex5mYQrRSAfim2+AnurD3OgrcHMXoUFB77YjQHoE46OnkMhdhKm4MPp3Iz64G6jYmDz3LGKRLCwngs173wdP0zF++TR6ypdQczSktlwPJznAgKueOQ/i4m7nRnSPHES1XMTMuefRo5dgGSkkNh9h3sOlKxegliehRpMweg/DSMVQmB5FYfo01EQM57ETU5GNK+DXuoGrnwme7iFW36L7rdvaNCesXHHcFS+K2OLzeu8X7AdX7N/CLqD+fAz0o6s968WxRf8qEnLJz9omqEXKagm4ykm1wsYMwXMHIaKAoK3A25rAlXYMwLjgOCAMwgVBHesPQwinDNBWA8NsAUcI8KxfP0sY1rDWqaNxfxWIgIpMBSviu4aTkRxbMbKU4WJzM2gkFlxr7CfXfdi2Tc/VwGohuQ3UwfMqFheibgSIlP1q620iAFzFfSf+DELM4DBi3cDV31FuG3zY0hq4km+zsLqQlatNdSOSIkrtQ5T5s9cn3/oBW/uM7Qi0I9COgBSBNnBtN4d2BNoR+O86AjJw5cMuTpwawFVMpMT3QeAaJFStHF9XD0MYjGq1R3BS1NguqB5p/LLqRGOVwfR6Ki+07KQcWmPntSaRwUG2fLiVA2j+62qqpPVcy9u2zetd+r+egjczgfA9/CW2rdpUy0oV+60AtjKH4FPUpnpscUBW94E2xF9nhJ1gPRffvE0Q/PHGQxnn/ZcmYSpuUqGCFK4ZqKbJ7QMI3NkVBj5JsUpqT6YCqxFcJUsBHRp9R9DOrsIhX1f6LpLkfqu1KlxKhEV+oaR6ZR6sNe7X6rncJkA3WLt2KkWmkmX+rToBV0quVWIWAmRFQMm16L4gn1gCuYpu4P4HHsaDRx9Cfv4yqlefQyK+E9Hte2ErUSiZecxf+i66e3YhtvEQLM2EV86jMvUqIhETkcE98IwUA65FH7ia3UNQ4wOwCllY2RnEO3tgRBMcMLs6FC3C/Gl5shLCjRy4MisWH3JSqMWknC9F5epRKjtZA4jEWWKZqg6NfQ/FhU3JrJhZAgHTGoOgVqXMYCpT8Xke82klSwTHcZkXrWtTki1uXSADU7IJ0A0DnuIv/2WwjcNh2o7KTMdgjq5+2ek4zC/WJfjrsgRRDLAaBlcXs4Q9YhmxAqtUwNRCCYZTwdXnvgJ17jQ8Q0Pe1aj2YCS2ofcDn0WqoxOl+RnMYQNQzeDkt/8Qly68hGS0Fx/5n/4Dlpw4stMncebxv2HtaN+dD2HXbfdifvocTjzxeSxNn8LAtoN4/8c/g+5kB3qwCCVzEXpER3zkADr6RzA/PonCzElEYjnEe/YjPXgQy/klFBYuIVa+Al2LITpyBEbnAGZHX4KXvQRN4cBV6dqIc6eOo9uaRkIH3PRWJIb2QrVcXDrxJJKJIlwlgY273gNPMzAxdRbp7BnUPA2JTdcD6WHkr4xDmT8JVfGg921Hamg/ysUcpk4/gw1JlylcY5uuh6LqKF4ZhZe7CCOZht57CJHOJAqT55EZfwVmRxJj5j6M6xukhIv+/e0vfRaQrVXP4DJ4xvsSsQi9+cnOXxgImLRCcRewGxBP/frxfHDPn0nNHp58gOGf239gNfmO0ksCGfz5S+LDnpdBOMfKG7JqoNnrtPFirRWglssTPK+8rD4M0AZjvhZwpe0b52te3s1D1Rwr+Tu5bHQeO+TxwMvIX5A0Rnfh4xNKfMXrRxpLCOsb//Elnh1CLS8vTqG9mWe1nJxrrYGQCBgdSFK5BlXUQYXrWtC1Oe4rVc1BYC1D7WDcgwrXVlBYhq5Nz/mQF6/yiwI5UZh87tXaknyPy9XuDx0a7YYb4Yd2BfxlQfPPYW26VSzpoJ85RFY+7U87Au0ItCPw9kWgDVzfvti3z9yOQDsC64jASoVrcKdmpQtLxV3/rF/RGjxqkH1dC3ClY61n+9VUDCvKs8ay/VaDezZt8ZfZNR0zmCRhHXUhbxIKxKTrDlMsBK93xYD/GsvwVm6+FhB/y8oSAmWbJrV1Pzy/RBLgYN8E21F9WW6I12JYmwt6uooLZ+fhbW29PsmtYtZyAk9LyZtePnAPUF5Mfq9HPAtGtQg1Qj6qSQ5cCY7aZUA1mH0AldSxKgyuakYEeoysB/jyf7daYCBUMRMM6rl2lalZFU1jcJVgE/uOfEc9BVokxkAuFcyplJiHq0rJsXSCmh63GfC4spSsBtgrI/J1dWyWDf6BBx/B/UePojg3jtzYD9HVtxPxrYdhqTHo+QVkJp5GLN6NxJabmKWAV87AunIK0WgC5sAueEYcTjmH8sI4VK8Ko2sD1OQQvHIRtdxVaNEEIok486tVlCRT89K1MMkgA1bcVzEIcGRFE/dlJRgqgCW3HqhXvUtQm+CoCosSailgS/gp2VapVCAOyzxWSc1ZZgm1dLYrA7Z+ojT6NyXyIwDL7jWmcCSwyv0WZY9ZguQUe59/wGE2BpQnTfOXulKiLJ5Yi+qLJ+biCbfYOam+oKJcqmLy6jJSmo3Z0z9C5uLzMOwcSFBV9XRmR9B34KcQ23MjOtNpLMwUkFG7YbjzePy//UcUZybQ2b8RH/iZ/wM5J46xF7+GqeNfR03RcPDun8GWA+/B8vwYzj7x11icOIHBPbfgzvs+i1qlis7yBIb0RaTSKSQ2HUaiewPmxy+hcPUUEkkPsd5diPftRjabQXn2JJCdhhHrR2rLYUQ7+jB+9gVo+YuIaAZ6dtwMpWsY504cw4AzA921gN49SAztgep4uPjyE+jvtFGqatiw/33sui6deRG9tXFYnoXObe+C1zHArse9cgqeUoLeuxddm/ehUipi7tzzSCs5aB1DMDbsh+upKF4dhVqagGYkYPQdRrQrhczEOcyffwHxrg6MRQ5gIsoVris/gpZxsCjAmFC6MdWz76/J7mrmE8yhaH0tiw9b6dgy+BLn45YDZD3RAIKkbBeesKonbCkk4MrIjngBxcG8eGbx+8NXUwe6UVamxptE9vc1YZu/D78HGsvgCQZSYinRhwrf2vrLLaHclqw/mp7LvJOv/38jXtJWqwDGRnU1Q1TeH/D7Ua7SFc9F/9pF/yGfiq6FNO2sfgUc9cEni7N/YF+Q2pwUtF4tjfbUGMLws4hHT+P5seIQXC0vPUPq71H975vaaqDpsr6qBWDmUZfap6jTdQwMmp53fhyaTi370Kr+M1B+lktq6MbjuFF/wbGorBIV2weviw0z/OPKv/FHbWNlCTu2VBYZhjaP9wIKVkau/dtNvFERY5VgzDz+MjBsTMnqvd4m/Xbv9yli+88cbAPXdTTD9ibtCLQj8CZGoA1c38Tgtg/djkA7Aq8/Am81cK0PwF9/0dd9hFZwttUAcz0HlqYg9c3riqEQhc16jrnaNvKkYS04Gab6aaXkeb3l+h9pfxb3xtTTn81IEWDSkrCIiEzOIUovaXM+LwpOnBr0gd0761ULycUIuemCwILfI80nIKAnPmyCDyDmVKBWi9Cj5OGaYCCO4ChLhqVGoMdTfKm5VYZtFaAZUaZ6ZYpMUoFWC1B1Wv7P1ay0/N+tlaBqJgepCkHYClOukvWAHuFer7Q/+b+SVYAepe8iXPVqleHYVWgm2RGYPtgts8w4nqrjgaOP4P4HH0B1YQKFiWMsQ3zvgfejosQQrSxjcfRZGDET6W23wyJgW15GdeoUFCUCc2gXtHgH3GoO1sIUVFSgdW0A4oNQKiVmKaCaMURSEVjFJThuApF4FzQz4lsKEMzkEJXpCf1JLVcV+QpRX1HMgSXfliem4hNy7r1qMyhGKIOSZJm6zgArbVsqFhlErdUspmolT1AzQmpWIVvyIP+5HzIAACAASURBVFRrZHnBXg655BHoq1A9ArF0bgKxVCaPJdSq9yFkecDKSvuqzJpAJSheBwbc/oDUtpRvi7US8py1PExOXkFF60Ts6jHMH/8aCtUKbFIiV4qUdgtG30703fYoEp3cv3dmKYmC7QC1cTz+hd8HZufRtW0n7n70P2IpU8OlH/0VZs5/F5VYJ2768GfRt/EIlpcnMfb9v8bi6MsYOXA3brrvs5idvQr78jPY2ZHH/oOHEB8+BDPVj7nx0yjMnEYsEUVqcAdiAzuQmVuGO/ciq3c3MoL01j2IJftw6dyLiBYvQVc0dO28DUp6A8698hyG3KtMfa0O7EdycDdTq06ceAo9Sha2nkR633uY+vryK8+hx5tGsbaEnh33wevsQv7KGPTZMSh6Dm7nXvRs2oVisYjZc8+jP26j7MWQ3HIDs9ooXB2FQwpXLY5I3/WI9nYgM3kec+dfgJGIYzJ+COPxTasmT6y/O6IbhdqgsIug1siAKadyVLf8kcVfsPBOhrdX+oT5tZLdh0iIJPoGWQWogduAiHbc/Eyigvg+wAGFq+hU6SUFW97epPL3yyVBOXn5dvA5L+6zoJJRKCXlvk2Uk/3p+xnL1y7uXfnPYE/PrpFT7aZ+U94uTD1Ivzf645UdvLwPgVS2ra8EJQU2+7BnE/U3/N9iO9GlszoUSa0Cy8LX+6KWtR+hkmVFkCAd/Vtcu18k4TUrYkswWAadwTEJvaNa7RP2Elqu2xVQM+A1y9qSBOuDxwvWjdx+m+topW/yai8A1isOaH4Jx2Mr9pVtMlaM5QJJr1bEUGQzk36Qy6v4idZaXT9/1SqDeF7B4hifPdT2cF295bZ/bUegHYE3OwJt4PpmR7h9/HYE2hF4XREIAteVAr83VuHaNOB+XSV/A3cOURqsdfQ6eBPrtwKDUnnSxSYcax0w5PewQbwYgK8GUNcCsuJU693uNRT9v99dZPi4srE3l1uq27rcb0VFCtUpm4IE1KccYnJwuXKpaDBIocBVnhy/lkZEJxHLRKVlwGETSP5dvXWwvwgATBMuWigad6pQrBL0aIypVIm4ulaFqUqZypRgKAE4AqG1Il/qT/YBigenZjFoqjFfV7IU0OHUSnCqRWiUcElYCpDNAClXSYsmvF4J4lJyLcdi30EzmCrPZsDVYmCX1LR1hatdY0u7H3yIA9fywiRqM6+wpa7d+9+PqhJnwHVh9DlEYiZSm29CzUhCtXKwrpyGY3swB3dBT3YxpW51cQqmUoHWMQAkN0CpWbCWZ9iS+mgqAbeSQZUSW5kJmPE+KGqMh13lSa64YrSRUE3+u01l9S0F6L4mdSv3diU7An/iTaphUu2yxDTk71plwLVmWdA1HdVqmQHXmm2DBLYEaTVNZX64uuS7Sh6xzX0HnY/38Wx75r9KCkBeXooXAVeFVjaQ9y5RVYX/nbcP/icl6mIwVtNg1RzMzi6iWCwjYhcx9eJ3YM2fg02YliCyXYVl9GDzTT+JyMgRaGYZnhZBptSN+UwO5exJvPDY38BbymHDoZtwx8d/AwvzOZx7/HNYmHgabucQ3vPxX4eRHMHS4iWc/PZfwFqcxJbr34cbfuLnMTU5jrFn/gED2jze+8EPY9OBdzH7i4WJ07CWLiISiyDetx3xgR1YvroAZfkVaHYejjmC1MadiMa6MH7hJXhLZ2BqEfTtvh1KeggnXngKm4xFaAQr+/Yh0bcdlXIJkyd/iAGjCC/ahc5972F+wrNnX0I3rmA+O43+XR8F0l0ozIzDmLsMFwtwu/ajZ+MuFEsFLF48jk6tAMfoRHLzETiugszUWbj5MUTNJKL9RxDr7cDi5bNYuHgciXQaY5F9GI+O1Jf8s9vcz5QueiJ52b7MXFh3JNEtGYYKyCMvcRbfBTrHhg+qMLmQMrmrHk/A5zeSel8iIC+TZUuf4EtC/mbAV8c2HljsehuqyWYv1lYATX7e8b/Lq3QCiZpaqCxfC3CVr0nANDmWYQBRDljYM56cnPk7Gl9hKf70+2rXl7Y60rNCtnUV0H3FsydExRncxs+ct+LrenxDnk8yRHSZD2jrh1gYcF0NZMoFEUeVXxLIMa/fEyEK2mA9BMdFYfUgX9daL7Nl8M/K4SfFEmUNni/smq8NuIqVKf5LvpCwN52DXm6sUi+rJT6j47SBa8tbov1DOwLtCLxFEWgD17co0O3TtCPQjsBri8DawLVZdhBc1tWsWfBVDy2KshbfWv0KuLql1SdMRbAeZYE43rVs+1oivdagfLVjrmfS0axSCfqvvZYS//9vn3UB5Pp6Sn8KJquRg0rQYIMNS+xF3zWBzLA2Kh+49XJYGbgGAQQ/wmt0cGU7S6Z8UtU2n4dP5tm9IHbxt+XndxAlhSupTCPcM5WpIq0KA6Gg5eXRJAOCTHlq5ZnylOAqfeoKV00AV65wJdWrpkc4hFU0loSL4Cr1NULhypbdW2Qp4ANX3eRLZ60yU1eqeoT9J6wLKJEWyFLgoUfwiQePopqdRenyMcTjEcS33w5LicMoL2Np7BjMqM6yzttmD9RaAbWrZ6DrGpSuLdBiXfBqZVjZWSiVBWjJHqidm0gWCitzFbZjId7ZBVg5VKpXWQKpWHwzzNggXGhwVe6zqoIv8xcfecLOF+FySCqsBJrUTaqKaqXMF9VS3dgObLo+FlQCsQRmSaUqFIBcJUv/Js9XAq60DXnDkhcsAVVxr5C6kSwEOKClRFli+bXvOeu3OZFEi4Aqt2klNZ0H1eP7V22HJTyjOltYXEQuk4Wuqci9/BgWJ8/BcSrc19GpAp4KdeggNt12PwwzhbK9CBhJWG4/srk8xk5/G+ee+zbUsoOdd96DvXc8gHImi1ce+2MsTB5HZHA3fuKh30LFNjA/cwo//safI4Iqrrv1I9hzx/2YnriEs09+HkZ+HHe978O448MPMRi/OH4KdnYcZjSGxMBuJAa3Y25iEtbsC9DdCoz0TnRu3gnDSOHyuRfgZS8CnoahvXdC7x7GuVeeQTJ3HoauI7HtZqR6tyKTyWDm7HMYSVioain07L8brqph5gQlwlrGYm4Kg3vug9uRRm5qFNrcBKAtQ+s9jM4N21AulXDlzHPoj9cYcE1tuRFVy2bA1axNQ9fiMHsPI9rTgez0KDKTJxlwvaDuxEV9aFWFq/ADYW1JvHTxFZxMxunXrfzskFVu8vehKle/MVO98hbs90+sSwwm4JNBW/DFVPizhs7PrA6Er6ekWBQer0LhKu4n2WtWlF9+tvP+rhm4yvck/T0sLWgQuAb3qT+j16FwDY41mp/vrRWurI/wFfH15eISwmRx8r2iCczWyyjZPohrC6oZW6kbm8cVDZV+eI2tfEIJQM7Ut9eocA2Oe+S4BWPIyilZA4QlrmJ2EpLCNfh31oIFwA5sJ/8W3C7s33J8xHmCz/RWMQw+I8R90HL/JoVr8D7zb3gZwEtxonPRSzMBXMPGwW2F61o11f69HYF2BN7uCLSB69tdA+3ztyPQjsCqEVjbUqB5d5lBrQSoXAdXVxu8RmVn2GBVLHNc7WJaKRFa7RPcfgXkCvXHe20NqlXZ1vO9PNm7lutvTALXTuD12q7qX8FeQcgqX1KwgUt+raxOhF+eSD7TZCUhDhx4YbGKXKS+rFdKHNI04X0twNU/fdPyz5BqE9fj66bYFqyo9XuA4JoLk/wra2UGrTQfuLLl/64FRTWZzQBN/Am4ujXyayVLgRQ7Hvm6MoUrqVnJKoBAIAOzJeg+cCXlpEdwjvYn1SVZBWhkFeBbCvgKV/JrbQBXP2mWAK52lSVW8hQNDxx9GEePPoxijgNXXfHQtfcu1PQOGNUclsdeJE6M1MheuNFBKFYZlaun4ToVRAZ3MLUqXbeVX0J1cRRGogNG7w54ng47P49qKYtYqhuqW0KlPAbLKsDQhpHo2AklmoKjVWA7LhRX+J/y4MsKQgKyDJWojcRa9LtlcZsAgqWUCEvX+e8EXFVNYfYCmsKVsASISfVKUJUgMH1s24JLvzHLAdqfQ18ZZJC6VdcNngCLwVMOZ0VyLIe8PFl5uWcnAVdCUgQv6HvDB0y2S3BZQ6lUwuL8DEzFxdTYKHD668zmoKpG4BIs92qw1A5suOU+JHa8E25uGUangrlMFfHEFtTKeTz+jT/EwtgrMNw4bvnELyM+uBtuYRHHv/5HyCxMMMXpez/6WeQLFVwdew4/euzz6El34Mh77sfg3jswM34BJ773V3Ay47j13ffg3od+nl3b8sQJaOUriMRSiA9dh3jfZlwZvQB36QSihgctvQvJIYLpBqYvvACzNgtFMdG74xZo6UGcfflp9NYmWbuLbr4ZqZ6NWF5ewuKll9Gj5VAzOtB34G7Y0HD5+A8xlLSRL82id9uH4KRSWBg7g2RuFjVlAZHBd6BjYDPKpSImXv0RBhMObL0DXTtvQbVaw/LlkzCqU1D1OJLDN8Ps6sDS5Dksjr0CM0FJs/ZiKsRSoFWf37SqmN3k3IOXPtTuwqCQ/J0AmcHnlTiKnI6JeZH6UDP8JZiwMFjZEdUBHVs4wBWsDI/6/Zg4v7h/1gKHYeBNpAkTkDZ4DAElW40H5O1XgNhGPq6mey3sOR/+9Fzdn5Y5O0vjEhkdrwZcxbno2sKgIv0eBtuu5QnPqijMz94/CNkd1B+3AUUtq+fW79N5vyddd1g8ZUuBsHoPHl6u/1bAuVVcVgOzTUOIgI2MuN+ojw29hhZ2FLybbYbx9XtLAq5h18G9tnmpRLnlWPJ7tbXyOJgkTr6n6e9theu13CXtbdsRaEfgzYhAG7i+GVFtH7MdgXYE3rAIrFC4hpjnr/9krZUrq3Gt9R9feMw19giqIORjrTWBWGuQLQ9QX++EZD1gVT5fE2hbQ5nRaiKy1gRl/XH/17Fl6OS/VcNkTVlkh1h5/exYAsg2CVgbExd+vvUDV3++Wl9KGzwrf51xjZ/6dTR7C644NgPIatPx+dn4f3RV5MoYoeXUBFd1Aojc69OxiiRfhapFoZixuoerUy1Aj5DClYArbUfK1QLzUSWQSgpUAqPM/1U3oRoEYdX6d8xSgHxdVZ2VgvaFU4MaoaRZETZNJGDreTZT12p6jO1PSbfouLRS/ujDj+KhBx5GubqE7IWnoZGlwN474ZhpGFYe+ekTUDQXRnoD9M7tgFVFbXEUVnUJkYFtMKIDoARAlfIynIVziCSSUNLbACUGh4BrcQnRzh5onoVyYRRWaRGeQ16uWxHr2gAlTgBTgUdAUoKadH9zFSpBVIKd3NNVTMTpd6FKJbBK20ZMrlAlgErtir4zdYPBVNM0UCwWGFS1ahU2OSdfV4Y4KOkW82lVGUgVsEosQSdPVtH3iD5TwFkCrqSUJDBLKlehcBUerrriMnBOwLVUqaGQXYZi5bA8NYqLZ46jK3MCVc9EWYlAqVU5NOi/DlvvuB9KxzD0YgZGj4mTF2bQk94OVJfx5b/5P1HLXEEyPoQPfOY/Ie94sBYu4vg3/19UyyXsvv0T2H/bvcgtLWD2/BM49tS30T80jNvv+RTMnh2YGj2Fl7/zOSiVRbzj3ffi3gd/mgH8wtRJJN0l1h7jwwcQ796AqfNn4WZPQ9c8RHr2IjW0CZVCDQtjL0KrzSMWT6Nn643wUn04d/xpDKmzqFo1JLbdho6uIczMXIG1OI4erYi8q6Nv/91wPAUXn38cw106iqWr6N/1EdRiJhbGTqOnVkTFm4XeewNLCEZ1NvnKD9Gjl+Al+tC961ZUqhYWLr2KqD0N3UyiY5iAbwpL0xexcPElqLEYLkeuw3R8U8tEN6JrEs+RFZYClHCO6lbyaJUhUhjIFL8zuwt/pYCAbKI/YYDeA3sR0PT8EcDIVw5SM2AJq5p8QKlM/isfurmFh6z/aouvAKDm3NwLrgYzg2MA3ic37A6abBik84U9i8MAbPA7tt8a1i9h+zT64wYQlWGuGH8QcCWLEnEMnS3T5x/mPetbl3gs0RF/YjQeT1wxLN/rq11n2JNm9eXlDYVrHZxLIJfUt/X2KCX/Ete2lodrsK6C9S6HPWzsxx+Fweex394kv1Rx78jXH4SM9Zi3AqTS96FlWcVHNyzurYArHzPQvdZ6XMD058yy228T/sbimkiNLhpJ2Hi6VZ2L+P9SO2nWNQ7K2pu3I9COwBsdgTZwfaMj2j5eOwLtCLyhEZCB62oTgdWAaWOsR4gkfOT3xgDX8EtvBVbXAq7Nb/VXlnvt/ZvLsx6AGxzEi8nGapUaBgqbJwD+hEteNiYOKC2RW20CsX4Fzhva/N7+g63WMJmFgOzRKquL/IkrAQN/GT5dDFs27dcDr6PmS6RkMCs/zVM8wWhXKFpeD3AN+LeGt8PAUltKjEPwRKX/FFCCFoMVjpaw0xF8/06rBNchL1Hya43zpZ31pFkxaPWkWVzhSkvPtWiS+YAyMGoV/aRZ5OtKClcCsyWuuDQTbHv6MJsBZinAgSt9KIGR45C6VmPb8jTZNdi0v6ri6EOP4qH7P4maUsHS6SeQSsZhbjgIxHqg1/IoXj2HQjmLrsGNUDt2kSwUXuYyKpUZeKlBxJMjLIFWpZKBN3+aK7g6tyOa7APKGVSLC9DMGAOeVn4S1fwVpipV9U6YnRsRTQ/A02JwHZ4oS4YoDEqwhFOkduI1IvpgUrfS3wl8ElAlUGIYGvL5POKRKErlIgeoksKVACt9xxWuvGGzDPS+olYk5ZKzaDM1ou/xGtbPMMBaT6xE3q1UUA7mqa4o1lSPy9kyioUiDLeK0uxFXD75DKylSUTcAspeFDVXgWlXYUe6kD58D/r3vRMxXUPCNDBXWcLp8QX0p7ehPH8R//wPvwfFymPj5utx28O/g2wlh8uvfA/jz3wVupnCTfd+Fp2bDiM/N4Xx576IC+dOYWjLTrz7vk+j7HXg8rnjOPnE5xE3bNzw7o/h7g/dC8UuoXLlJFJYhhHrQmLjYUQ7+zB99jSs5VMwDBWpocNIDAxjaXYJ1vxZaF6WJUFLbzwEJ9aFi68+g3R1Ao6novu6uxFLpjF26RLiThZ6aRZIdKNjxztZHbz0nX/E7u0bUChMY2jXPbAiOpbGTyFZyiBfu4rU5jvQ0TNUB64DMYsB1/T2m1EolrBw8RVo5TFE413o2nI7A66ZK2NYuPQy9EQcY/oeTMdGWB3Lz5363wP9f2PRMAdzntKAdjKEZ3e1BPHCXtqxlyy++lR+alLXxpTP1G4DwFWUswF9/K51hWrP97xWfEVjfSUBf9nKbhOpvw1rs2EPFRk2CeAq7r8VcFk6/mrP61A4FWLTEFae1uVuhmLyGIS9pKEbVlJ7hgFX1leK+5+2lR45rB0EoGsYSG71YF4VuIrXc375VrYdgcxXwj86H7WZtT5yWYPxFzBZ7keb6m8N4CpvK8c9eB3Bf9O2coIw+Z6k38LGkQIet3qx0fTsD6Gpze2CEqI1txtxLWw7dsM0+4fLcRQKV3E/BPsUskySyyNfP/UVnzkQW6va2r+3I9COQDsCb2oE2sD1TQ1v++DtCLQj8HojcC2WAqFv/gMFWAlcZRy7VvKoVjCqcRK5DHxRN59QBISE6whL8Fwrry4IQcRANGyitRpsbTUBbDURq59HLPPyE+qETSQa521KjryO629vwiIQ1qhFaITfa8AWTaiy6pMWJh/hMLbObwUZYMdqmGyEAVdSK/I5lW/94B+kPlmSqmoVIQvfKng9YrIWJL/yMYXixc8Izu8lly0XN1SuihK8VqGpPAOH3C+QfiMPVc+jRE86SxjEkmbVyvBqpFyNsaRZXOFaQa2SY1nYyWZA0XSWbIuAK+1HSbMI/tHSc9cq+sDVtxRQCLgS2K1CJ9WrAK4EbEk5SUDY5BAXns3hrKrh6IOP4OgnHoaj2Vg4/T10JmMs4ZGe7INay6OyOIZcbgHdQxugpHZR8nSgOIPc0iicZB86OrdC0+Ko1HJQ50+jWspD7d2DeHoYql1EOUuKRwvxVBc0K4tq5jI8NwOPluZrvTCSWxBJ9TOVLikK+USbluS7cGybQ0v6u+/DKiBrQ/3qMZ/QWCzKwSypjA0D5XIJsVgMVoWrRqvVCvNsZVCGFMi+ElCjpkk5u/w+pL6UVWR/Z0DAV71SvfkJXUQfRBXPmgNbDuz7tvrJbzzmr2ljKZNDNl+B5nmoLs9g5vSzsOfOIVJdQFWLo+CYLMlYQrFRTmzE8Ht/AcmBbejX8vDUKK6UlnHuShb9yU0Yf/kpvPjDv4apOHjnnR9D901HUSwv4NnH/gzl8ReQ7t2Cux/9bRT0PpTmxnHisf+K5WwG2/ffgFs/9EnM5zxcPvMizj719+jpjOKm9x/F9Te/E6jmgKUL6I+WoMe7ERk6yJK+XTl/Cm7uPHRDR9emdyDWN4Sr41OwF8/DczKIdw2ge+MhlBHH9PkXkaqMQTdi6LruvYhEE3j55eMYTHhws1OI944gvuUmlnzs0rP/gp7uJKzKDIZ234OyrmDmwsvo9SrIFKeQ2nonOrsHUMgXMHniR+gySlBivRjYfycymRxmL7yEvsgyoMWRHLkVejqFuYlzmB09jo6eXozpuzEZ3dC8EFiAQvnFW5NK1L/pWR9BfY6fLI1ecvCHC+8+fEi04glRz1DvwdWa7SmYkrLex5D9yEqlpgyfBHBc8VKJrSrwu0wfLjZ6UA5d6djyR1ixyKME1h1LgI3BuLovJwd7wed4vT+X+t/6MVl/11BDttyfSxHrxw9enyhXUz8td+ohyk8ZjjGQKlnO0Euwer/Pron/u2EY0ay4FZYCYQCtFfyTY70acBU2I03by0pOqbVySCm/nCR7ktWBa9i4S5yLvQbyLVnC6oY/hhtQMgyCimMFAXRzW2u2fJBjFvZyQj6m7Ddc719D2qH8m3x98nU1AVdmEyESdAphuNSoWJtstF0ZrLJzsUpttFlx/vo5/Id/GOxuA9cVvWT7i3YE2hF4GyLQBq5vQ9Dbp2xHoB2B9UfgWoDr+o9aH2Y2zNfWtXNj4NeYRbRGTDTIZBMYf87RSl0bdmo+mORzIz4nEKQqgHSl5An8OA14ttpAfK3LDZ1oymol/wBMgRbiixa2f/C7tcrQ/n0N4HrNAWoknRKTo2YYIMBq48ActvI2xewH2P/qKSyuTdPqswpf2xgg8K3JsphIub6PngoXuuohopL2hS0EZfcYg3YEXZwaHJYsTGMJk5om7/zCGUilZFOKEYdK9gH+8n+7moemmdxmgNSTtF21BJWOw3xddXZ8l+CqW+MernqUiWmdSpkBV82MQtVjXMxKcJYtoSc1LAFXHfAcbnMA4BMPPISjn3wUnuKhOPkidErk1bcdWucmuK4NJzuN2vIUtEQa0YHdcGBAqS0xpSU8E4mebVCiHbCtHJzlCdTKWSipAcR7NjKrgVoxg1puAZFECjXdhJWdgFGeZEC16pGfbQyxjs0w00OArsImP1jHhqboUFwFnuXApnpXOTBwHZeVtWqVoRm0lL8Gp+wgFokwT1eNjlG1UHNqiJoRBmqZqpXsCWiltOvBqlXrqlZd09hvDFQR6PUz2askW2ZVqNEudZsBAWTryYcIgtR9NBnC8rtBahkKFopl5PNFGOTPuzSLqVPHkJs9h4iShermUFZiKBfiMD1SNTtQR7Zj652PItK5EQm1BCdfwsVMCTNlGxvTafzoy3+K6Qs/RjTVj596+N+iGNuOcmkez3z9j4GFMxjcdQPe8fFfx3LRRW3qJF567HMo6QYO3/UTOHDj+7FwNYuLrzyJ8Ve/hYHhbtz4vp/D0KZD0CvjMHIvoyuuIdazC10ju5Ev1zA/dgaJyjRgppDcciMSvf0Yf/VFRJ1leLUczK4RpDceQKliYf78j5FyF+DoKfTuew8i0SROPv99bEhYcOwKjO6d6Ni0j3kST598DkkswDY70bfn/XAVD9Nnfoz+uIeFzBL6d9wCI5FGZnkJs+deYMBV6xxE7+7bUMzkMHfmGFLqHMxUJ5LDd0HriOHK6Eu4Mvo00v27MKZfj6k4WVmQmpQ/BAmyOXSf0MsH8j/2q4rBzUBfxu7ZOmD1VbISVKy//JH2kw1N6GUG/Zu1J7+/YscUSdckr1BxiCDkavW84vzHR5Pi8S/7d/qvppquSX6B4Kfw4m4aDajHelX2JqJhTST6Ps52eQdKL28aMeNJu+ojGnohEaLelUc8crAFyK6DucAS/3pf7R9A9r4Vz5DGs4T64cZV11WyQvHqJyur+0OLsYscqBXjGZEkz1cx1sdDYgTmgzq/fCLxVPDR2ATx5OX5YoWNgMF++f33k03DKSGsZvVAVRFYleE6DZ9r2kYGrCK+/LitrXdawdRGO2iAyVaqzuC1t4K3HCrzlxr8+d7snyvqldcj3bGNhrby3ljlVavULfMBsXwk/95uegnDzszKVI+1aNO+1Uf994CCXlyHHIO2pUCwRbT/3Y5AOwJvdQTawPWtjnj7fO0ItCNwTRF4vcC1SZyx4szySHA9xQoCVzFYlSYZYvDKh4t+lgbx5SqD0sDpQ4Erk8o2hprBSaqcuGs1hUTYADtskL5aRJhPnRj8rmLQJSss2sB1PW1s7W1CJ2WiadWNW6X2V2+LHJ6uXidB6NoM+GUN+HraWNPV1MsYJtzl6ezkNt1Q2zam/YRRTA0waQkim5DRknSCDlRurm4lZSZ5OBrRKFvKX58s0jYuabAoa5bNgCsIrpJ9AKkjbbIUyDGoqkc6mO+q51pwKgV2DI0SbpGfqOfAKuVZIi49koBqxH2ngCoDrir5vfrA1XNIOZtnedIp4z0dk/mbVml/Dw8cPYqPP/wpKK6K4tQJRK1leKl+mAN7YCsqlMIcSlNngFgHOjddh5oSAawcyldHYUJBpGsEarIXjl2FlZ2GlZ+HHk8h2j0CzUjAs2xYS9OA6kDpHEC1cBVqbgKqV4Vlq3AtC67agWj3RraEHXoCFtkL0CSbFKukMlRJlWrDcyl+LnTDX2/oVAAAIABJREFUQI2W3zs11GybUpPDoARjrgPDMOBSbF2HWQ0IewD6U9cpxtyewLYstq2AMsIPVk7WwgAv62d44i35I9SI5INLrYOlVfEbD+1DZSTQuliswbMsOEsTuHL6WRSmzwN2AZquwIYLq+ZAtaPQFAOViInhm9+D/t3vhRpJwzCrsJaKGM9YWCxXELeX8OOvfQ75+avY/Y7346afeBTLBQ9XJ87g9A++CL16FYff/xD6b/gIMgsLmH/x27j80uOopTfg1nsfQf/QLmQmL+PUs/+MuYnnsWn3DtzwwV+Cqg9Bz5/EoHYK6Y4OxPoOo3d4K64uLiE7eRbp2gLURD+iW65HvCON0WNPIuIVYKouYv07ER/aidziPBbOP4uEkoPeMYze3e9k9X/iR9/AjgGyVMgjPnwE6Q27UFyexfLlE0hVJ2B17EHf3ttZvVw6/n30poClvI2t+28BzASW5ueQmTqNhLuM2MBmpDbdgGomi/kzx9AZy0GNJZAceTccU8Py1HEsTj4PPbUDl7TDmE50QHXJ6oMbBnBg6BFP5F6dId7fch2H9XPyd0HFo7yv43tCUrvTZOAqIE4IXBKAJ+wcTeWSVKK8l+X2Agyy0bX6L5aC7VX8W5UIqQzSRJtWmLKyWYXKj8+P4IosXXS+egZ3Aa35i1p2/9LGLVYOiL5blLt+vkBSreDTiOpSVrCK+1e8KJGBqxxPDs489iJHfARMq39BL6hWDmrqfcQK+5yA+lIGiOL6gm1ktWeWx0B3s5KyqQ59E9d6XUvWFvwR21Ami7iIP+XyBGMu4hTWvwVBq3y8sHulKbbSBmEvwAUUFkkIW5VDrG5pdW6/VbYcuIi6b9Rzs40BraiQxxXBhHOtrjOsbuVrEL+3gWvLqmn/0I5AOwJvUQTawPUtCnT7NO0ItCPw2iLwRgJXNv/wi9FAOCvVNRIXChS6Gbgys3/2qadYlRJA8LlONGJiz65dbDntmfMXUC6X1xWIMOBqmlF0pztg1SzkC0UGNIKfsInauk7Ywmuv1b40CD9ycD96e3vxL0/8YIVSOGyA/1YB11YqkfXGYc3tWosxV3UAWPO4r2cD9u6AJEQCP9HBaGm9UEsJxYjwVPRVUoEJpqxobRSn9R1xLUVmR/EVLvyv0gsJ38utGbiKo/sKW9QQ1XSYDPT7gFXxoFLSpSp5itpwHK4e0qNRaIbJYB2DPQQLPYfBUtsFrEqJJdcyo3HoBFKhMGjJPFzJezRClgIm834lNStTYJJVAC1V9jzYlSJcpwLdjPnAVYFTs+DUStD0CDSDFK4cKtUqeSiKA42AKylHCSyQwtXzcP8D9+Pop36GJa6qzV9gcNTs7EN0+DrY0KGVl1C6egGKpiA2tAuKkQasMiqL47BKGWixFBL9m+GqcXilOZSXJqFoGvRUP+IdgywZVjl3FdX8LGLpXhaPanYWenURil1E1XFRcyx4ShTRji2IU8ItLcWUiK5Xge1w6wRmicCk7C5KhRJUT4NbU6DrJlyDJ7yqVaswIyaKhQLIu5F5tmoag2ukfiXvAIXVjwfHrsH0gauANeQHK+7dOqhlarDmZbJi4i9UrqRmJiDukQqKNSwFy5ksSqUydNtDefkKpi88h9yVV5mtguaR1UQS5ZoOza4BehFeRIXbsRN7bn8Y8aG90CMKSqVZ1JwuzCwswYw4ePG7X8bUiaehqBF86FO/Dn3gOtTKizj2va9i4dQz6OpK4+6f/W1kYsOozl3Cq1/7Y1hLY+jYeSduvffTcKBhaeJVvPjEl+HmZ7Hvlndh510PI7dsQbn6Y2xPTWJk4xbEh9+Bzv5NGJsYRXXmPDqcDLT0JiS3HoEZiWDs5afglRYQicbRt+0wYj0bMTM5BnvhPNTKPMyuzejaRtYBUbz4/S9hcw9Qshz07HwnYukRzE5egFacAjKjUHoPoX/XLaztnn/+OxjuTyBf1TCy+0bYioHF+SuozI0iamdh9m5G55YjqGSWsHzpFSQiRSiRJBJDt6CmKZi/dAwLl1+Ckd6JueRhzESjqHkaHMWkO5IpWg3PgU4Kb1WBI/tHCgWo1KHIYEuGVAJeifqXkxWJ3WueyxOwEXyXl4pLz//gc0KGkLwZtfATpb5KVuRR10s2JqTaZb7BHC4KxSp77vldKLd7aR5zBK+trq4M5aXUefBz0UsmdmwBr9m1kZJ4pVIxrJ8OBdr+cn/aXtxn8r7Um0pCx5W2BwHAK+CZOJfGtM1SNvrGanIWU+4xLlZUNOAnh/W+L3OgjcjlY2WuO/WvBNfyuYMx4fn3wu0ceGgbatCw2HDdduPawqCv3MbCxkj1J16IClcur7yviK1cZ/J3oi2v1gbEb2GgmP/GVx+wvwVBM/u2EZsVcZU8feX7qlFGus8adg3ifpDLLZdLfL/WNYrfP3uIvNPbn3YE2hFoR+Dti0AbuL59sW+fuR2BdgTWEYF3ffi+pqVONCgnX7CB/n586oGPYzmTwZe+8RiWlzONeYDPcVKpJIaHhjC/sICFpWV+NvZbA7sevG4P9u3ehSuzsxi/PInZ+QVUmO8gG9YFlvKL7/xlUf5h6gJP4QHgT9Zo6fNgfz9++zf+LVPi/fbv/idk8wWuEBHQyD9kK49XWZExMjyMj//kh5FIJPD4kz/Ecy8cWzOCqyk2VnDD4DJJ6egDfX3sX6VSCflSCenODvz8Iw/j0IF9+Pq3voMvf/2bvgrNn+40LQ3kcSRok+7oZPvs2LoNnR0pFudCoYTJ6WmcPHuW/UneaY3KCls8uuZlr7lBcGKx5g5rbMAnhM0Kzdd7THl/Xl6p/YWgXZFspv4CwAeuLPZ1QNB4aSBPGhuT73ry7frpG7YWr++KZGzLsCi7Jq5uadjRCljh82PfkoPueV11EaF16TQzZv85LLmO4riwiiUWf4Ksim5A1XU/6w0pskjRymErARib0RKamDugDMiaEWHb0vJ/p1Jkt70WSTKlKqk1ORx12XeKRgmyPLhWBU6tyOwEKCkVyGfUrsG1Cc5qHM4yNZgH2yoxpaxuJqBoEQZcyGbAc2zc99GfxKOf/gXYng4Ur8JamkLN0dC5ZT9qignVKiA7dRZxw4LWuQVGcgMDLrX8LHLz44DhomNoC9zICAw7j8rSZVRLOURSPYh3j8DV4rCtAsqL40yxGuscQqViAdkxRO0FlOi6a3l4Vg01dMFIbESyZwtTLtY8myljq1UPtmMDqEHXPVTLFSTMJOwKgWcXboz7VPPEWToDrwRnbf+FECmouG0AXTf5wlI4HRi64X/fDFiagIuicHsICQA1JU1yyXfWg6cZsD0VlWoVS8tLLDEYASlndgJXzh9Dbv4ilNoCNJfsDEw4TgKWG0GM8G80i1LEwNDe+zC050MwujtRqSwzdeaclUAlPweteAXf/Yc/QzW3iL6th/D+T/07zJRN6OWz+OEX/xzq8iyG996GGx74DUyXXXgzL+Hlr/1nVAoL2H7rz2DfXQ8iV1zAlTP/glee/AZ6UmkcvuOjSO9/N7JXp2GP/QDX9eSwbe9BJDbdhGTPCM6fPgYtO4Eu3YbatRnxjQdhVQpYHn8VXjUD6CkMbr8ekVQvxs+9ik41g0puDvHBnUgM7ketVMKFlx7HUIeDoq1haP9d0OO9mDh3HElnjrU3r+s69O98B3vRMPHy99GTMlDy4ti49xZUazZmZ8bhZS8jjgoifTuQHNmP/OwUpk8/AzOuINk5gN6tN6NoWZgZPYZafhqD229EMbEZk2UbVwo15GHCVqPMizHi1th/pN62Q8EN72PEk7feR/nLsKmNscR1vvVEqx7JJqsRUkiTspqRuoaiVgwDwvaVIY4MXMW2op9vAq6seXKFK9vHX3Iulp03qSrZcmoOp5jVgfDt9PX9/JwNaMevobEyhvlVC3sBAVwDF0QqU+F/6y9DkR+n7IWHDOzkMQLzOQ1RmYrrpzpsfinWuG5WjABwFfGUgatI4CQvuReXsNq5WRlCkivKwDoI4VicV7xUDIDceuUGXqjL8eW9fv3FcujLY1/hGgZD11K4iv5NbpNyuUMBb8DzVe4j1/OkDoL+YBma2q0QFfgHXnn9K4FrWF3U21FT2dUm4CrKEbwX5XswLP6tAGxb4bqe1tDeph2BdgTezAi0geubGd32sdsRaEfgdUeAgKv8oQE96ZiGNwziz//L/4PzoxfxW//777KJNlNHsOXFxD9UHD6wDz/90IO4ODaGf3rsOwyoBhf1f+yeD+Gh+z+KUrmCXD6PbC6HhcVFLCwuYXFpGblcDpfGL2N2YYEtmZVnI/KxwgCepnjYNDyCP/n930O1WsUDP/sLqFo1f6nfClFo2Bd8YuZPGHZu345f+8wvIBKJ4C/+5gt4+vnn1xXf5oGzv4unwDANdKU72XVXKpXGsULA4SMPfgIH9+3FsZdexujYOD76k/fg0tg4jhw+iN6ebnzxS/+Er3zjMT6Zk2SM4twR08TBA/tw74c+iI0jIwzY6poO264xFRxlN78ycxVPPv0sHn/yKZQqvhLYB+SrzAHXFYM3c6OwydCbdb7guZomJUzc2mwB0PBf5SVaxf1BNIy6Djy03byeC5OKJgNkzit4ZjmCFXR/09JVWnrLkiqxe56DfC4WcxhAVZwa4DosKZVdswEjBiMSgUrKVtLckCKHfF1JEWbXmKrSUw1oEfJYJXDqcnDDlvkrTM1Kia9oGT0BU9WIMjDoVotw3Bp0kyAswVmeIMuzy2wb+o+Aq+c4cG1ShJJTAdkP0GJmci8ow7MtqEYEihblESSrgloVH7vvHjzy6V+Ep0SgWEuYPP0S0l3dSA5ug0cqWcdGYX4SanEKWnIE8f4dcF0FbjWP8vIEdL0CLdUFJbELuluBlZ9FNbcAMxaHmuiBHu9hy3TtzDTc3CLMjg2wjQTczCWYlUlU6I6tlqFaJVRsD5ZnQI11IZYehpnoR801SVdMb7mYSrdQyQFejTgsW6od1SJwdQWlcpmp+5jFA+s/uNUDAZJa1WJqQ7IhgO34PpouUwKK9iwUrbSdDCdYAi8ftoq2XvdvZWo2rui2CLbaLnK5PEqFHAw4yMxfxeK5J1GeG4Viu1DJf9ZxGcCl9F6qrsGkJF5RBcnNhzC876NIDG6HY+ZRKpZQK3ShENNhlGfxg3/8U2Qmz6JkK7jj3kex4cC7sVhyMXfmnzD29LdhlG3ceM8vInngA1guZFG6+DjGnvkSLNfFTR/+DaS23ITMwijOPfd3mDj1PDZvOoBbP/SzQO82XDn/Y+RPfQvv2j+APUfeCWPoALRYGhdOPAstO4Z0zERy5ACiQzuxfHUSxenTUN0ytNQw+jfvQzTegdMv/QgRe54lgxvc9Q5Ee3fg0ulX4eYmMZACqkoMA3vvhKPHcOaFJ7Ct10VmfpYl5+retB+FhRnMnnsGMcOFkRrB4O5bYFVLmBw/i6SSgZ1dQsfGgzD7tmF56iKqC+fQObwRsUQfjI5BZLIFZKfPojtlIjm4C7aeQr7k4NJyGRMlBzmVoKsKlSlca2z5tesRaGnA9lawLNjnsX2CMEz2UKV72fc5pX35Xejnuqr7hjYU/uze9wFuK8gjlzMIJYNQkb08lcojt9fGiy0OW8W55W5VZLNvGqsIr1HahxTd/jOW3WNi5OAnJXOkpe8M60oPT+Fny58FzaMh+reczEqUT96O98MtgGWIzjH4DCFf6Va+oSKxmQwag2BNVsCKmAlwGPZoCu4vxz8YA7IUkL8T11//jlds05hMVn2K/cWYrRVwlPuxYNu51sdrq3MEoW8QOsvnoWMEVasiphyKc+WvuEdEnTauQwb8DS/YVmOVlSC5AVzlfYJ1td7YBBXvbYXreiPX3q4dgXYE3qwItIHrmxXZ9nHbEWhH4A2JgACuYpBHk2+akAz29+Hzf/ZHOHn6DP7n//Xf+05qCnRNxc5tW3HHrTdjYnIau3dsx12334bnX3wJf/vlr2JyeqY+0aBl/vv37sG73vlObN+6GZs3DiOVTMJ2HFQrFZbd27Jq+IsvfBFPPfscbIIF/tSNsyMODMRHBgX0HaGCzSMb8ce//3uoVMr4+KM/zyb8QiLC4ST/MGzQQh0iBqh7d+/Gb/7qZ1EolfBf//TPcfbChdcRYwVbN2/E/ff9JDo7OvH5v/9HnLswyidD9cQEjcP/m1/6RXzg7nfh8//4FTx/7EX8zm/+O5YY50fPPId3HDmCb3/3cXz1sW+FKILBvBoPH9iPX/jpRzA4MIDRi2P44bPPYurKDBzXRW93F44cPIQbjxxCPl/AV77+Tfzz977H6kEE618jcF0b1K7QIIcu86y3P6acblaayJ6twQlmWOMJqlnfKOjKrlW6d1hZGGP11bd+8jVdVViSHa57JWjHPTzZh938xOlsBiIps7zHfEIdeJoKPZ7mbddXeLFlvgRlazU49J/rwYinmN0AHZNPKgm4UuIllUFZZh/gOVAjMSg6AVeXeb16DgHTOBSdFKpkH1CFR2pWzeTAlZS3rgurnOOWBKRwJZALUnqWobg1to1KEJVZHDgMjt3zwbvw87/067BUE6ZbwvzEGTjVCtIbtiCS7IKn6KgWs6hMvwwY3Uhvug5QYrCtMsq5aSjVBUSTHdC79nBv2HIelewsO7YWSyLWs4HZBbiVAkqLU+Qki3h3P2Bl4GYnYdslqASrq0XU3Cwsp8yWn1ftBDrSO9HZtwO21okqKUlVBSWrgkQqDgU1FHNLSERNWDXi3w4oARb55xI0rZaLMA0TuqGjVCgiFouiUi0jZtD2Fl96TepfSqblKx3pT9HXCV9BgluUsEwAADlpFk+IRMp5HYWqjUy+CLtaheqUUZi7jPGzJ1CdPQ7TLQBODG7NBEERwq2aYUM1SNVrIta/HVuO3IvEhsPQkzoyxSm4XgzZTBqIZHH55Sfx48f+jrWL9KYD+PCnfgU5y2Cq5ce/8LtwFqbRmd6I9376PyBr9ALFGbz8L3+JpcunkB7ajjs/9m9Q1ruQmzqBl7/3V8gtTGPX9e/DLR94FNmKjekLTyB/+ge4dc923Hj3PYhu3ItioYblyZNQchOIRaJIb7uBLemfvPAqzNIMdK8KJ7UVvRt2wtQUnDr2JBJ6kb1E69t2BHpqA44/8wT646QoLcKJdGPwujvhqgaOP/lN7N9kYmEpj57t74DZOYLF6VFg8TyqpSzifbvRveV61KoFnD/3IgaSFrxiEZ0b3wE33oP5y6cQxzL6dtwAFUk4ZCewmGH+uMP9fTD6tsKlhHU1FcsWh66TJQt5VUNFVZldheZpTEEcBFhC28p7vma1J3UBYumxKtSkISo/dn9KKlECrryt+Inf2EuWRlsLA49y37xCTUeAVgJvom3WoayvcA2Dtw1k11iazV84SeOIuh1BY4VNE3wSiY78XUj9z2LDH9xw6MWVBJHl8gdh8Ipr9/tl8awIXrvaQoIqYhBUuIpnjDgPWQrIkFF+vjDg6/ffrcZUIu5hz67gtayotxDI3FQ+TyQqXTnaYOWUFK7B62K/+x6wou2EwV35eoNQ9LUO5uTrls/ZVO8Ble9aoFY+Dv97Y8m/XM7GfRIcdzSDaXnssfK6m+/FMNB/LfBVvh/p7798mDza2592BNoRaEfg7YtAG7i+fbFvn7kdgXYE1hGBu3yFa/2tuo/gBvr78Jd/+Pu4MHoJv0LA1V+TTEtabzh0EL/8cz+N2YVFPPX0s9ixbSsO7b8OX/jHr+Db3ye/Uf6hCUokYiKVSCKZTCARi6GnqwtDgwMMAnZ0pNCRTODL3/wWjr3yKvdmY2Nx7hVI/988MBVqHT7YJIXepuFh/Ol//r9RLpcYcB3o6WFKvlg0hngshlgsBtM0kMlmmcdrcDDLyukPlvft2YPf+rVfweLyMn7/j/6EKXZf+0fBzTceYRCUPv/XH/wRzp6/wJYvBpeu0/kfuv9j+OT9H8Pf/P2X8PV//hZTu/7Gr/4KiqUi/upvv4iXXjmBzHKmkb1ZKhjF83/5tV/Fti2bmYL1S//0DcwtzqNEqlpPgWno6OvpwXvfdSc+du9HcOrMWXzuv/0tRsfG/Hp67Ve52p5rA88357zBOg6bGHIQIYBrK9zcDGQblgKNMzQ8XOk7sTSbt/6wz0r7gIYdgUie8Zqj4mcnFp6c4h6i+8hQFRgatwthLoT+pTWQDLfQI1jmkhcrJWaiZEg1WjyswEjEoZoxBkjJOoCUrQK4ulYVlLxKMaMsoRQDrDS5J4hIQJa8Fwmaei5ci9SoVSgm+bBy7ze3VmIJtQjAcm9WFa5NwLXMVHoMrpLVAJ3TLsB1XAZWVWY/oDJYSwCUgKtmksKVZ3x2rRLefdsh/Oqv/3vUzCQiqDK/0ezcDBLpbqT6N8FVTNSsCgqjz0JPdqFjcDtco4O9qHArGVTnL4NB6q4RBmhdz0UlN898Wo1oBGZHN/RoDzyXwO0SKvl5RGIRmIkUqvkleJkpwC7Btitwa1k4Vpa9bCKHBlXvgh7tRqJvM2LpARRrOqquAd2IUropKLDQ0RlFPlcB+a8SDLWsKlzbZWrWVDKBWoXDVernisU8u3JKtsV7UYXtQ4BW9HPCx5Xqhl7U0Esugjisrvz/CMzWt3McFEplZEuUxMsFamVkr1zC1OnnUZodh+YVANeGAoKtGlRVg67RSyBA01zYHUPYfOCD6Nh8A4x0F0qVHCzLQcWJIGdp0Irn8fW/+gMouXkUlRg+9MivIzWyB261gvmLr+DH3/wcVLuKfXd+FDvvfgSlqgXr8vM49t0voViuYf9tH8beOz6IxVwBc6eewdkffA3xZALXveej2H7gXZi7fBFnXvkqcPUsbr/+Vtz2Ew8gsXEb5qdnYM2NwrTmoEdTSG45Aq1zAJNnjgFL40hENZjD1yPVPYxqdgGz4yeQMKvMWqFv+41QYz144YlvYvdwinv1Gl3o2XEzXFXHiae+gS2pApasCLbsvx1qrBtjZ4+h055DuZBBYvggukcOMo/gc+eex8YeFbVsEelNN6NmdGJx6gSSWhY9O++AYptwtP+Pve+Ok6s6z35umTt9Zmf7rqRVFxKSEL1J9A6mCwwGQ1ywcXdc4yQuH/7iOLbjOIl/cew47hgMNhgwGAdjjCiiqIB6WXWttL1Ou/37ve+5d+bO3V1B7M9O/pj5Sb/dndvOec+555z3Oc/7vDaKhTLr1ibUKCLtc+FqgOaoICx/NG/h8FgRh0smhhUNBWKgEwvcY2QGGW/BTcvJoE8VpCTd5iArL8xqI8DV/3iETx7xguuIGqZ0KGP7VPOwvyHAWqN+kixvs8AHefx+zeOWB6KGwVvaRqTvwiH1/jOJwRqc98MgHSUE9FO9V3RcA7YkYDB8TWWO8fVlQ5u7/rPpzj6oOdX8GGS48owSqCPbYIr7Bs9RpapOc/B6/3c3IBlQaasguB4A0qcq31Qgt1+3YB8JgqKV53gM12B/9NtBAK5iwz1o25p+Erh+KsA7yKIO94npANA3s1Z4I/B0KpCXwW0PuGetY+/3qUBiUWcRecDzYUDOo3r+ZLZ0sA8H23oyoFor5TDVdUEQder1UtVSdYZrsNfUf69boG6B/w0WqAOu/xtaoV6GugXqFpjWAuf6kgIBBggt7dpamvGdb3wVBw/14IN/9VnBNqUwUUlibdCLzl2FW2+8DvsPHcLv1ryI8fwEdu7eg/6hIe9Z/gKxFnhSVQWxaBQUAk+/U9j76Ng4CsFkVy7Q0dGOxQvnIRGLIZ1MIpkgzUaJGbIEoCqywoADgaonnrCMHZMdu7oZ4CVniY4zE05VWSfyubUv4T9/fH/ADiK5jF86OnfF8mX45Ic+wJnB733gQfzu2ecZeGltbsTS45egs72dk9Ns27mLpRaInVuT4cK7u3AegKsvv5SBVAI4v/fjn+JIb28wlRHcgLDsTddeg3e87RY89KvH8eP7H2RgZ9UZZ+Ccs8/EP/7rt1AsFWvakMpNnKJ4LIoLz1mFD7733di9Zy++8o1/Rc/RozUacuJCCYsXLcC73v42dLS24ScP/hxP/PZ31cQgf6J35A8BXYPX/CHXV6syRR/0+zk3/JtIfhIMC52SiEKbAtU+LpyVasbrsFmncyZ9P/oNJQmmeq0qQKt4rk1MIvbAHEQVCTEZDLhy9m6PdUp8GuF8k4ftpddyTGaGEoBGvcswSVM0ygxHlgig822bz3HpHGKRkgarSfHvCiLJBkIRmQnKxywbRrnAQF08neX3kZNhmSWoMQJwKZmWzIAryQIoagySGvc0JE1Yeh6ypELWYpBkAlzptnmWFiDpANKAFWxWAodLBBVDjRLzNQKJZAHsIt5yyVm44467IWWbITll2BNDGO09iEQyi1TbDDhqGqZtw+7bDIskVRMNiDXNZCBWMgowB49AsUqQkhlEcp3MYIWZR3n0EGw9DyWeRDTdCTnaDIckB8YOwiyNQM12cFIlt28nyoXDsEjPloDpUhH6xLhwqjUJumWi7ESBSBOaOpci3jAPJVuD4dhIJGXWhzVdF7FYjNmqwgheNnrHgl42mdVqE0DuWszwpwRmiiqkX6g/kKwI9bsgkOr3SwLHaYwLvhZcNg4ZB4aGRhhwdSSFdWYHD+/F0R0bYA10I6oPw0IMBjPXDESitNGlQpM1yK6KRCSNllMuRrrrNEgNrTCVAgpjBRiFHPIEDGeKWHf/t9C3fR0Ux8Tsky7GogtvRUlOI6UPY/2T92Jo12vINLXgvNs/gVLLEjjjR7Hj19/BgR2bEG1eiAuufw9i7W0YGDiAPWuewOj2Teictwgrrrsd8YYuHN38Cta99CO0yDouWnkVTr1sNbSWFuzdvJnr0BQ3kWqaAW3mCShJMezZsAYZcwgxTUbmuJVIN3Ri35YNkPQ+aEoZaiqDptknwXDT2P/6s2hKmLBKY8jMXIpE+1L0DY9hpPsVzEqMYFBPY/5J58KS4ti16XmkjCOwyyVk552Ohhnfm/B+AAAgAElEQVTLWa9258616Mi6QNlB28LzMFJ2cXjXS1g0OwO15SREEIWj2LAtB+7oEbhFE25jO5ysDIXAeYvwfBMTRQeHii72GxKG5ChMSnZH+sueZilvs3iJkeh9F+MQZzESc0Vo4CGwtgKAeuBnEIihpFl8nBGi2nlURHFUpQz8MS+oLRoE3fwxvvKdl9yJ+6g33olUfeKevH3g66xOMW85Hit3urHWl0DwwawaYFaSYDokiOHNmqwZKxiyPiNYvB88goqT/M0rX5rF2zgWIi0euMtmEmsOHzQNgt9+3QNR9eLWoXbx5T949gqwKv3zggxX/5wgWO1hlmJFEEyqJqbDiiRUsK2D1wfNHQbmwucF6yfK5801ARDZLwdr6dJGXkiUKpi4zWe4Bss91VrBL4ffrmGQ81hLnTB4Gga8/WeH+9ZUz5gqCVYY2BTgpQj5D7Y1/e5rJAsb1QKuwb4xFYBde9zXcQ+wvMNtHzBKsIzBfuafEjxOv9cZrsfqUfVjdQvULfDnsEAdcP1zWLn+jLoF6hb4gy1wzpXX1bLx2EsHWpub8a2v/T16evsEw9X3Kthpk5HLZnDlxRfi1BUn4Af3/wzbd+2BSXSb4MLNXzyLSLzqYt5jalTD/UWWK+H3Ca3JFccvxrvvuA0zOtqZbaXKlCUb/FNWZJSKrI7I2q3tba0MRmzZvqPiONJCcGw8z1qlpC25ZdsO/PbZ5yulo8VsYy6DRfPnYd7cOVgwdy66Zs3iJGB07XMvvoSf/eJhLFmyCBeffx7aWpsR1aLMUO3t78cDDz+CZ59/cXrA1QX+4m1vxbVXXYlHf/0k66+SjuvxixYimUxxaCppxVLym0Q8gdNOPhEnLl/OSa327N0rpACamtDUmMNPHvg5nllTLbtfCWLK5NIZvPvO27HqrDPx4C8fxU8ffMgLi6/tEuSozersxB1vvQmnnnQi7n/4l1wHkdzojxMUmMQA8cDMN3PX6QDVyQ7M1AD+sTu+f03QWZnM9qhxTryw0anKName7AgJT3WqY1OVTThOogxv9prqfYI28KzrO6+U6MnPHk2h/cTyVmWP1coQMIPrQXCDn09AAjFHQQxHEkQ1IVNyKziwJIUBTMVjkgq9VsGApf+SY8EulzksX00SoOpty1AxCcS0DBSKeViOhFRDE2+wuMT0JE1TVYMcSwlH0yrBNkqQlRizZDlpD+u1Fhm4lRWSH4gInTvSgTV1dkZZs1VWGWCkBFvEuCUmraxEeTOD2LU3XLYKt115EeRZp8F1ypAwjoGDeyGbEho75wDxNGzSgp0YwUjfbqgxGenW+ZBibawLa44chj5+kCmbqcaFUKLNsGUbht4Pc7wXWrkMNd4IuWkOFDkG19RRKg7BgY5YIg6nZKBwZDOsfC8rN5RLBejlIgPhkm3AMsoM6JTKFkqWimh2JnKzlwOpDow6UcjRFJrIDhHivDqwXRm2TmReDaZswlEtZF0Juk51IzsYnO+Mxkihxu3C1Mu8wUVjikLSEMyWdTyZApXxW77IG6Fps8d2HYzni+jPOzAdGVF9COMHtqB353oUh3uZpUwSEobrwIKMhBZDgyYj4ZZZu7WYaELnCecgfdy5SCfTSMgus1ALUgZHR0xkkypee/kJ7P7dg7BtE5m2uTh/9V0YdLJoacphyzMPY3j3S3AmjuK4i96LtlNXo1TIwzz0DF751X9ANxzMXHY+zrn6bgxaLkYPbcSWR/8NbrmM2WdcjeWX3IpyoYS+rWuwae0v0JqN4JKrbsFpF1zD89TwgR2IThyGHLEQ7VqGVMsiDB7qQfHIRsRjFhCfgfSs5Ugnotj60uNoSUcgR7OI5mYj1dCO/t4+lI5shEZh/JaCrmWn8Ttw+PA+JPRhuCOHYaRmo2nxydyHd7/wMGZ1ZDCaBxrnn4REqgFjQ33o27sJmm0i1zEXTV1LMDo6hJ4dz2H+rGZEO07xWNwSXMuBVSSwuoiIpjHjHLRBYbuw8+P8/oxDwo6Sgj1WCnFJRUoBxh0XBUmCTmLNtOlCmquOC5U2VqjHyCqD6f5eEvVFX06gMnqG9FxpPBIBzmIso03Y8HgZHL+nAz79cW0SuBdckXhgcGWsFDRagd0FNIp9PIqZjz64GWC5BgEsYuRWAM6Qxq3ABWtnLtKWr+BdfEyMc5U6BoBVoa8srhebXiGgjAXwp5+1mOFac0mI2eizd2ncDEku8UzEm2fiGtmXdQmAmD7oy8dqknv581IgtD1s+ymKPRUwOxlo9S+szl8VMJo3K6srQa5DwP5V81UB92C/8UF8/zr/2WEgNgi+TgKaPZuGvw8Dj8G5s1KjkORV0ERBwJU2AThxpE0Aq1gz+OsOtoCXqC5YS66Ld0N6Q/3yBOtWLXPt5jE9QySDE3cMt1MQpJ0OOA+/I8F32i8D/axruB57FVo/WrdA3QJ/egvUAdc/vY3rT6hboG6BP8IC51x5Q83V/mK9pbERX/+7zzPL7d0f/oTQ/nIlKIqElqZGnHriCjTlGvDCK+vQc6QXZd2oYYxWHA4ADZk05s2ejQXz5rCOKyWBokVg38AAXn51PV7fth2FYkksDb0VZmNDFuevOhuZdAqlUhn5Qh6lso6h0RGUygZnySbnoaO5EV/4zKcYzPzgJ/+a9Sb9D2mUEruO6mToJorFKku0IZvFzde9BReedw5isTgixIR1HNZC7DlylBNLUcKrlWeewc/d+PomDA0PY8XypThh6VIGNwkIpbJNxXIlP+Iv3/deXHbhBfjGt76NZ557EdGYhr/6yIcxf94cXnRTBnda1JIzkKDwZC0Km0AsCvOFsDWhND+67z785Ge/mLKVc9kGfOA978Sc2V34/k9+ihdeepXPC0ceklnJ/u+6/TbMmzMH9/38F/jlE0+Kc/+I/uM7DUFHiUMmg8yg6cIrA4lK3rgIUwGuoe+EhxuqvO90VNy0N6ixOL/C+PP0Td8IHK06MMGeP7lWPlMlyIp947rXniHeEeG4E5vVZlYrxyJCJlZrREFMkRAhhpvPGmLnWwAVTGwl8JWYqgy6kkwA/U3arbbQbSUQMhqHokW5nzIbjv7zD5OBT9eivupAS2U4kRbrphLj1bLgmhYsy0DZ0GFBRSrbBC1KzFND6LgSa5bYqKQfSuCdUQQkFYoW5++oerZRgGOXICMOJRoHFAHEumZZJI/SCHAVQKxtkNQAgbMiqZcQTnBw+aqT8BfXXAh51umIRCOAU0R+sAfFkSEkG5oQb+yEq8QZZJ7o3wk4BWjpdkQb5sKl+5aGURzeC5X0bqNNiGdnwFEiMO0i9JEjcEd72UYkORBPtgNyBJZdxPjoEagykExmYUwMYqSnG4XBg0iqZDeSULDgSpR6SkZEpsRkBo9rkOOw1BSsaDMaZyxErKEV4xMRJJrSiKWiLCcQsVworoN8aRhjFKKeyMLQDTGmeOABgc++DEHEl+j19HwJbPVJjeyws/SA2CyjBHslQ8fw8AiKZZ3LaJUKGD6wDb0718EcPQLHKHO/MyVqJxVJTUImaiGmGAzSW/F2zFh+ATqOOwMSJe+TFUyMlzix1MC4AVVxMbxvM5566HtI6COwEs04f/V7EJ+xGMPjBVijh7Ht9z+HMXCAQfELb/s8+u0WyMWj2PD4P8Mc2gkn2oyVV70DDbNOxXB+DPvX/RoHXvo5mjq6sPSyd6J5wakYPrQH3S8/jt49GzB37gxcc+u7sOD403D0wB4Uju5Ao2LAjWlIzDkByYbZ6Nm2Fc7IVmhRB5GmpUh1LIKjj6J7/X8hl4nClHPoXHAKkqkcXl+/Fl2JUTiuitFiFHOWnwYlFsf6V57Gsq5WjB3eA7thERoXLYetl9D9/C8wuz2DYTuNruPP5Hdt3+6tiDllNLe2IJZuBWINGB/uxci+9ehqawRalvC7IMsqv+C2TknnymLTg9otGuMIEZgGYBRhyzJ6dBUHjThaMkk0JiPoL1vYO1rAsOHCVjRYPBbLiJBkAG2zeAAlAYWkH0pgpM9+9wGe4Njuj0Q+yzPMCPTPnS5xk389jzuB5JFh0KcyWgc0ZCvX0saO2JetfIIyAT7gGi43PYMlNohROMWgK+pLzF4hwVGpK200eX/4aeTCQJ8/DwoArFaPs2buYA3wYMFrS8LyDMcA8fznhNmbfl2pZmFgLGhzYtcKsEywZ2unZtE3wp8w8His+WryRqk4W3wv/gv7eOWsAVzFuX5fCPah4Pf+M4IM0Jp+FSig3z/DSavC54fL/ebne9GWwTIFgVG/3G6gTwXfmameEyyruJcjWN1TMJ6FraqgdRhoDrbVVCBr8PygTcj2fjmmYtDWAddjvQX1Y3UL1C3w57ZAHXD9c1u8/ry6BeoW+G9ZYNWV13vnB1kGEjNY7/n0x9DY1Ij3fvyvoKmk3bocZ552CifKSqdTGBwcwg/vexDPrX1FgKXeLXINDVh+/GIsXjgfc7tmcSIn0nAlKQGSA6APOXi0Az+Rz+NXv3kKj/3mtxgaGWZQiEApWpSTLqE4r6ovSGGtbS0tmDNrFh8jIPar93wepXIRN/3FXczc8j9VfgAve2uANirLyjNPx+0334hXNmzEa5u3IJNO40N3vYtB3b37DmDJcQuxYdNmPPbEb3C0r59Dc99y2aW449a34snfPo0f/PRnGJ+YCC7vA7+7+OwnP8b2+sKXv4ZXN27kMN0br7mapQnKpRKD2cTULRllzOuahcsvugh79u3H9+69D0Os1yrqMjoyhtHx8Zp2JXYPg7WKzLq4BBiPjI6hRLqtNcwVcVk8FsMlF5yHd91xO/btP4jv/ujH2EyM4P8PgGu4wxFcXPkQyyjkxBH7kBfsTFOqagVO56wF719lgFTZG8J39+MhveDTiic5mRlD95vK0fC/Z5vUEkinfaeErmvwMKOZ1T4YApvf0JGrJTRNvnfFGRf1JBKLJXBQxGQXMZWSYslQJAcyA6MEpEnMEHV9nTjalODEWCQh4DO1JEhWEbYjwbIkxDIkD6AIdJYYsMRoJQ1WQnZNA5JRhm45UFJZROJRAcgSgEuh7RaBrjYs00S+RECQhlSmEbFYFDJMWGWSCpChxNKQVI2ZpMxmJcCHAFcCUYkkS+Uxy1AkDbKWYMCVQGVxvcuar5Rki+rns2FdqFBIw9IDPa65ZCVuuuh0RGctRiTWxM8wCoMoje4nDi+y7Yvhyg2QXIuBVX2iH/F0I2KNsxmIJctahX6UB3v4+dFME6KZdjiuhnJ+BPbEIUjmBFxKDpWbhUiqhW1WLI1BL0wgSpqb0RTKE0MY3rcREwdfQ3PSRSweRwlRGBJpzpZh6QW4BJxZFiJKBCUTKOkulGgCka5zkWrvRNm1kck0ojA4glwyBVmj1Fo2IloCE974YBhlftsoiRlpNzMwZJsVHVdOvqWq3D95XKU2pQ0GR4D3hmlhZGQUhWKR2bBKaRj9u1/Dge4drEkLU4wvxG6l/pTUEmjUHCSkceiqBLN5IVqWXYqmmcuRiWchKWMYKTuwkp0YGC4g6uooH92BZx/5IYoDh6FoaZxw6a1oWnouyzmU+nbj1V/9CPkj25BJxHHW2/4G6bZF0C2geGQTXnniO5gYGUDnknNw/nXvhY4kRo5sx/onvg9z9BBmLl+JE696Fyw5jr7ta7FlzS9gmiWcesY5eMsNt6OtvRN7tqyF3r8NM5pboeRmQGubB1lOo3v9WsSsXkSTEeRmrkC8ZTYOdG+GXDgITXFgqk1om70C8XgCr774DOY0jqMw4SKaXYj2eUs51v3VF57EcXNyMMf6obWfArVpBvJDA5jYsxbJiIO81oL5J5wJs1jCvtdfxsxZ7Ug0NMCNNcKU49DHR2Ac2YmGRARS01yQniiN8QoB2boOUy9AU4jdrTCjnRLKUTI1iZLMmRaKuouSG0cqE4MWU6Ajgr6ig/3DZfQVbRSlCEyFgH6F3yFFFonRmOPqCAVRoZ5OmzH03ot5JgyIcrI1LzGWr+kYZMSFAcnweBse66cCbqcCDhmA4o1IMd6LvSPB3hfBA4Lh6g/gYXCO6+JpuAbLVMuMDAGunv6mzzj09WX9QT44pgdtVbsJVzm7ElXCI3hoepoicrxm7vGBVrq3D4qFQdOpAFL/O980nMywZo70VwLTJ28S11Ynu2C9gwCcf16wTcXcSv2JgDyyrw+4Tn7emwVcfRsE+9108+tUbM2wnaYCQsP9staOk98Lf1yd9L54bGO/f/jlnA5wrTlOrPTKeqR2gVDtY+KEqcDR8HonDMqGyxqsYxj89Z9RB1ynXRLWD9QtULfA/4AF6oDr/4DR64+sW6BugTdvgZVXXl8J9xegFTlgElLpFD581ztwzllnYv1rr2FmZycacw0VEJQAyPWvb8LTv38em7Zt89RQBYA2f+5s3H7T9Tj79FPZuR8fn8D23d3YvnMXuvcdQF//IFRV5uNXXnIRA7H//O3vYs3aVziJi8++8hkRfm1Ij3X1NVfhqosvQjpNCXck1lQlQHd0dAQ33nkXh83yEp7JfLXsEXLEKnwASeIw23QmjVKphHJZxwnLluCLf/0pRLQoBgYG8cxzz7MUACXcEmwLCddeeTknwnroV0/ghz+939NVrA2Jo8dnUil85mMfxby5s/F3X/tnvLZ1CzNtk4mUSEjjeEmFPGfupOXH468//lFs3roN//cf/xmFUoGrTXpzUy3Kw87MdDxVcqZzuQZcecnFuPaqK9i/e/ixx/GLR3/FtguyjKYDIYO9Kewoe3zQ6imsU1dlsLzxPcmZoPMFuCwW/8GWeqO+LFhJPuBa0cybhlXrOx/VuwqAdDoWx7Gezs5TCCA9VpbnN6oJH6+QdkVPFTrD1Yd4HCEvDNyF7NhQJUAjPWQKGebz6R32wE/WU1RE0ikCZjwmK4FwBJASW47blEJRrRKzFrVEVgCZnoQAga3iHJs3HWQKWzcsWEoU0Ryx1QlsJf1Q0nYlBqcJx3RhmAbypRIDo4l0I+KJBAOujlHgexOISsmvyAmn7+g5zHCVhTYrJdKi+HlOkhVNMjjL5TeIIWoAagSKJsYBuCZMXRc9LxKFQpqzAC49/0zcdPEZ0JqzSDcug+PQvUuYGN4M28ojm1sEWeuEo7iwy4PI9+5FIh6FFMshkm2DJUXhmGU4AwdRKvYgkoqztACUJi6vXuqFPbqPs8ybShbJtjnQ0o1cP72QR7mQhxZvQDQSgTG8H2OHNmHo8A6osoXG5mZmJhdNHRFFgp4fR2l8FJrsICKRdEoExVIZRSeDvJJEunMeIpkZaGqdBSWahaVGoTsyYs44a7mSzqttWTAsHbJrsZMuHHWHmavUhkHWGIGvZDoCXUn2wTSBiUIB42NjjLMXxsYwsP0ljOxdh2KhJEZTTpYmNH6TsTjiUReKbUFWkmicfRKyi89GbOZiRNMJ2OUR7g9GJIeevIuEKsPq2Yqn7vsWxgd7oMUzmH3y5Vi86mqUYjk0aDaevfcrMI7sQNmysezsyzH/4o+gXBzl5FZrfvltDOx9DfFsG069/J3oPP5cjI4P4uCLD6Nnw28hxeJYdOHbMP/0SzB45BAOrnsCA90vwYnnsOqSG3DxJW+BbExg+MBGRM1DkLVGpGaciIb2Lgz0DWJwzzZEnXFoyQSa5y5HLNOGbRtfQHNCZwmYkpxF68wl/J5tXPs0ZuQmYFopNMw4CcmGDph6Ht3bXkBCJXmHMtrmXwYpncP219aiKzbBILidm4fWroWwJsaw9XePYc7iRWiYORdINkKHBpRKiIz3Q9LzkHKt3ttMrEtiZ9J7RQnqdOj5PFQ1gmRzKzNdOeKjXIKkE9vVhRuToaSTkOQkLCeKcV3C4QkTRws6Ri0bY2qKGdwSbcxwX6GxTECvgApJNishzFONW8H5JwgCeoM4S1JU5goxsFduE4yqrwU6qwBWGMT0x23+npju3madGB+rICrdj54tNFbFpgJd4ycuCgKiU82rPF9V+ISiyGGmpf9deM7wKzgdm3IqO04HEE43V9QkYPK0ZCurD6onaaEGAGL/Pj6IxtaSCay1wSbidhHzC9vRffOA61R2CdpkKsCVnkWMbR8sxRTPmw40DPaBICAZBFPD/cm/ZjpQNrieCV7r222q/jkdUBu+vgas9WRcwoncKs8n1ra3ERAss7gHvaO1a5QgSCr2YCcDruG1V7htwrbx6xxMPnYswNVnGNclBd7Uyq5+Ut0CdQv8CS1QB1z/hMat37pugboF/ngLEOBaWVzyCgxQVAVLFizAB959J5YuWQzTNBlY3NHdjZfWbeAkUL39AywjQEAlMTUrTA0XSKcSOPfsM1gfdcPrW7D3wEHkCwXohsnnUsg8rQ/jsThuv+k6XHP5pfj9C2tx74MP832rnwBbVZJwwcqz8Z53vB1aJIJHn/wvjI6P4cJVK3HC0uM58dbqO98NkhFgVmyAuVlZbIfYnD6YRU5IS1MTbrnxOlz/lisxNj6Ox//rt3jw4UcwPpEX4da8npWw+pq34K47b8dPf/4QfnTfzwJlJWdVLHpp/dvW3IhPffgDIOmCr33zWww4T5Jz85xQWhifvGIZvviZT+P1rVtxz1f/CbpBTDIRNjlV+OMbtrwrQdM0HL94EW667hq2UT6fx8OPPYFfP/00M4trnAqx+q4BYP3jwYQlooK+PfxQOgpXnz67cLCsYcA2eExYsCoJMGW9fZtVrB1w5APRmMLZmMzIoXZk7HAKFjCVpZJx2wu95DYItJP/dxVMqC2lD/hO1z6eRHKoUf1+I5KqiLBO4QhzRmx2hL0YWi/slQFLCYiRTisna6FYfwFWE9gqWKl0NYE15OCqcIkxzYCrx0alsGLXZNkByzDgSCoiyTRchUBJupXFgK4ALZhyCocERB0bxZKJdFMbJEpHz2ArHaNEWoanv+pCNymZDwGuUcSTGaQocZZkC8CV7k16q8RcdSU4ZgEOAYUsKRATeq2OwSAW8THlCGlWRoVVzJJ4DifzintsVqqDLvqPrECJEGAs4cZrr8AVq5bDVfJo6jwTNlKQZQd6eTeG+/cgGZ2BbPPxsDUVsqtDH+1FfqgHWizKybMQb2HWvTzej+LIbqgRG1KsA9HMHMgESksFmMP7YI0NMljtalmkm2ZAjSbZ/uXCBPIjQ4gn4ognYhgfHcDI0b0ojxwE8keRUk3EGlowPlFgTVdKbkYsXpJI4URJrouopCCS7YQR68SBEZ2Zt3MXLkHTjPlwpDhicgll3YLhOCx/IskOs4bpP0NTnt5lJBKpslq9SADS4pUjEkxLxvBoHkPDIyAJguLIAPbu2IqjO1+FZgxXEitJjgONpBKiMuIRmZOBuYlWtC46B81dJyLb0gE1qmBoYgRKKg5EUugfKTLLVBo+gOce+HcUh/phaGnMOeUSHLfqZiCRQSLi4NVHvgP5yDpMjA5C7TwZ57/9kyhq86CUDuLI5ifx+nMPA6aN+SdegNMvuxODuor8YDe2PPrvsIYOI7vgNJx89buhphsxsHcTtj7zM5gTPWhfcjbOveIWHL/oOBj9e5E/ugmp6CgsrR2NXWcik2vGjtdfgTXag1wyhmhDGxpmLiB1DXRvfhnJSIl1ahtnLUOudQ7GhnrRt28TmlMTGNUTmLvkfKiRFLZvfhmNKQt6aRiO5GLu0itguAp2vf4i5mYtDAyOIDvvNKSb2qEP9aB304to7OxEpmshpGQTbCkGqVyGMj4EySrBiUVh2y7UWBQSA+aka6yz7q85NgrVtBBtaoabTsOUKMGaiYhpIGLpyBMLPZZEIpGDgjhsW0HedFCSgDFLx7ZxGeOWLIBRyqLObw4Bl4DKyegoCdtk3cipAEsfPPOPMUjEoJ7QCQ4m3xKzKI1wVYAoeL2YXqpa0+FxlM/1t+Q8SQIGiLyID76etS9rd8KCIfhBIIoBWkrCFxjjKVFfeM4KAqN+xE2wvn65/fkhCPAFj73RvB0GYIOg3aTNzpD0AB3ntY+nze2vRcTSRUiHSKSF7ydO9LBVmiXEtRSLUk3eNB2gPN33U7VVsD05CoLHI8Eg5ro5YkOZn++BxfR9EMT3N4rCEgJB0LGyVgkwsn2wfarzJs3jU8zxwXYLA7x+2/tl57WDB/IHz63cg6Q/ApIAYRv6dQv2zeoaQ2ycBftG7Xlky8kyFm/UftOuUUK2CNrKb6dgHetJs97ora4fr1ugboE/tQXqgOuf2sL1+9ctULfAH2WBVVdcX9FDo3VWMpHALTdci6svuwTJZJwTRD359O8ZaKWM1bphMJAiEkmIeLgK2MYhci6zSwgUjagKDIPAWgoyr7pAPoBHjgCxXO96+9uYBftv3/shdu3ZF6hPFXClL7/w6Y9j5Rmn44tf+zrWb9oC07LR0dqC7/zTPyCmRbH6He/BwNCwAKpImsBnbgTYNYLUUQVGCaAiZth5K8/CB9/9TqRTKaxdtx5f+sdvYCJPYc6eRpeHd91643UsKUDs1p89/EuvrBWosFL2+XO68NH3CYmDf/3O99C9b/8x24kA13s+82lsIsD1KwS4GjVabJOcGY8RWuXs1jqYiUQc5608E3fc8lakEgls2rqddWcJNC/rAsytfoIMXcELDrJmOKty9QuhBepFQ4bLFWZVBI/7x3zAk5zD8HF/ce//FG1YbQPhtQSYnxUNMw9t5WNVfTrhGFVDTwXgGgj59yvmFcUHXP1yhQison8fgz37hi9jKIRUaLn6b0elx3q3EdnoBeAqstNT/9VUmfVBSTbAh/n5HfRYqD4jle9NGpDEbuXnELjqyQKQk02MGofC/03+r2WaCW0RpSEWo2mCADY/hJy1C1wDRUoUlcggnqFQfNI0IJCV7kv3KQtQ11WgmxYmigXWa42nMkhnc1Ak0qIswDLLUFkjNsHwCyX9cWxKuBSBoiaYlUuyB5ZZ4kRUaoQSahG4qpC4K4xynscZJZKArAjGlGUSGGxyyKqsxhhkWH3DNbjyglOhYQRa7hbB5jgAACAASURBVDjI0TY4rgXJGcRI/x7YRQfpptmINVKyPKpeERO9e+DaeaSa2yEnZ8KRYpDNAkrD+2HkB6DFsiwfoCQaIMkuXLOAwmAPysURBsdkNY1YsglaIsU6slZpFEaxBDnWAElLQC+PYqxnG+TRPTAGupEvGYgn0ojGYlAILFZVth3L5lILa1k0zDwesYYu7NzZjcJYP/Zs2YjWpk6ceOrZaJy9APmyCZeAMiUCy7FRLuUhuUJnl9iLLCXgSwwE+j9r7sLF4MgEevuHmCGnjw1g35Z1OLxrCzQY0GQXlm0w4B7XNEQjMoP0BAI0dCxG86IzEJkxH8mmJkTdIhRDh+kmUFKaMGroHI4/cXgbnvnFd2EMHEIk04LGRSux5LzroGZnIRWTsP3Fx3Do5UfgDO2HmunEWW/7NOQZZ6A0nkfS3I81D30TY/0H0dBxHC6/+f1Aqg2j46PY/eoTGNqyBkbZxpxVN2HxyqtQHD6CI9uex5GtL/EmwPEX3oilZ1yAznQUUv8uGGP7kEwDSuM85DpOhOo42LHxGSjmMDKpFuS6liPe2oae3Tuh6MOIKDoMKYKmrhWIJHLYs3UdspEJqE4eptqKjvmnwXVlrF/zKI6f34T+4RGoySbMmH8aLNfF1pefxtyMy2zphiXnwLFcjBzaAXlsL5xYGq0LToSkZeAQ269chjE8yG0Xicus4UqJ5Iid7tI86tB8agCFAuyJMaiJONSGLGwtBUuKQHFtqHYJJcNEqeQgoSUQi8R5w4US4XEyPNnBETuJ7v5xDBtAWUvBlGMMvqoSJdyTOGw/CLhWxmNPXiAYeeEDppWxjxFVwbSkjVofnKqw5bzw/yBoFRz3w4BrGGhyKcGQH63ijcXBjUnSm+dpIqAR7rP2qAxBgJXO84/514QZrv731fkrkDBrGnCqcq9JcgzB2XXybMF1D87M3gahryseBuTCjElB/PXmy9BcxfMWH/JlImjvjDa/ac1Gyc9k1vENA7tTzdHB+r3hnOed4DAznoblyYCrf78waOkDzjVztmfTcD95s+UIlz1Y3+A9g4BlsI/4ZQr336nqUOkzFaC7djMh+IxwHf36iA2K2j5X+05MBlwr65c/YL0SBmrD/Z5Y1nXA9b/T2+rn1i1Qt8Cf2gJ1wPVPbeH6/esWqFvgj7IAJc0SCyqguTGHT3zofTjphGXM7Lz3wV9gzdqXkS8UYRIDruKoC1CuEv1cydLrZyn3WYoBgcsAZicQXgEznbx8Ge5+x+3s9PzLd76H7bv2BOpTC7j+899/EQvnz8O7PvIxHD06wCyiTDKJn//wO0jEEvjEZz+PVzZu9jKyh7U1PUDKA1x9t4cW+MuWLMYnPvx+zJrRyc9e88JafP7LXxXOQaVuLgOXb7vpRlx31RX4wU/vZwDTBzxF9t/qZ+H8ufjo3XdhcGgI3/3xT3H4SG8tQyFE3zzlBMFwJcD1/3zlnzhxjX/DIPgpHBayn2A++smXgkwYQo6WLlmEz33y44hGo3jiqafxwMOPcDsSA5jbjoE8v52CrSnqwC3MXwvX1ocFBdAqQPbKoturdsURCYDa4c4prvEznnj3DVN/A73LB0wFJOmVxXcKp5CNCDoaFVtVIlqDUH+YmSqARXI4iS3iw7xhB5cANr7vf4N5XNM2XgF923H24sCbFBRt9RnYHE5Igb6yhCiBjLJIeCOkF0SdSFOTQDCJHGgCVTn0VoOsagxAsn6eQ0CjLRipBLR6meqJ7BhPEwJFeqJCisDXYxWbKpRLi/RgCdQ0YLou0s0tDOJwUi5LJNuyLQKDPMAVKgzbZsCVHPkkAa65JvE2UYi+WWZdWZnAJKisM2qbBQZqFJVCoRnSYQ1XWJS8ifRdScc1wqAxaYnSpo8ciTKDlyxCibxIl5bbJxJnxtFNq2/EJRecAi1/FHJ2FpKtc2HaEhSnhJEj3bDKI0gkKVx/CSAnmZ2rjx2FlT8IvVRG46wVcGPNIFhSKY7BGD6MYmEYSiaLVGMnFC0LSdLgmHkUxw7CKY8AjgJHSiLR0MLZ5BkMNmyM5kuIxtKIxygR1RBGDm6Dne8DSoMgrii1GYWuk/YtNa1BEgmShEjX6WiddzJkNYe+/n7sev33iFqjiCKCA/v6Eck146zzL4KtxjBRthCJRqEbJUiuycxnSqRGnzAQQ3+TBEE+X8B4sYzh4TEM9h3B/m3rUTq6GxmlxONy2RTgKul48982EE02oGvBIrTNPRXJ1lmQUnGULR2qKiEZT6NYcDCeJ9aajX2bXsSG3z0MuzwGOZ5Dy6JTcdqFq2EpSTTnEti75RXse+13GNq/DZak4tLVdyOz4GwMlSJo00rY+vwD2PXaU3CVJE695E7MXHwmHMlG74FNWPvof0AaH0DzvNOw7OoPoKGlA2O7X8QrT96LwtAQ5i8+BSuufCvSbZ1Qxw6hqdyDzsYYRk0TyRmL0dQ2H4d37cTA/pegyXmkc/PRtuBMRHI5vPrUY5jZEIEiWVDSLWicfQKUWAov/e4RzGkh4N9Fom0xUm3zYBXz2PrS45jdnkK+rKBtwamIphoxNDKIwb0b0ehOwI03onXZhTANHTtf+i2OmxPFqK6gddYySGoSMunolovQ8xOQJQuWPsqJ4WLZnHhHqL1sC6RjrsoO8kN9sEt5NLa2Q0m1wolm4cikxVyCqxdRLpWZQajKGrREnLWNeTPGMVG2gIGyjK3DOnrsJAoaSQyQDrQFDRYg07nTs03DgGtwnGdePmfmC2xueRuxvMnjuqwz7YNrwRDm8Pg9VQg2SSHw7OdNuAwWer+TjWiTg6eYUMItnzlJc6BftjC4JP6eHFZfCdP3pQw8VmZwjvHLHrznZFDZj14Iz4zib7GOCGwIhgDdINBG509KnuXpMQlcNZRAMjDP0rhCdqvIxdAIKslQOUHipG3GSmHD82G4zsH6hhOnkYyBiDoRETGiEaq2ngR8BzY2pwNcw1b02zz8bPE8b+72QfppIlfoWWG7BjdZgwDtVCzS4AZEdZ4n+Q4hmRE87l8f3gQIPo/XqgHN3TAA6ichq3kH/wCgdar+O12frgOuU7+/9W/rFqhb4H/GAnXA9X/G7vWn1i1Qt8CbtMCqK69jZJIyiP/1Rz+Ec846A5u37cA/fvNb6BsYgEFgip8ViFEm2Y/JFg5NkA0pVtCTtFOrRfEZsYJhQYu2M045Ce+58zYUigX823/+EDu7fYarnzG4yqD94mc+gTNPPwWPPP4k7v3Fw1BlGbeuvgHXXnEZ66J+5ot/hxdeXifKFAh7rwCBDJLJlfTGVPpZM2fg4+9/HxYumMsJsDraWvHsC2s50VVt3LfLSbVuu+lGXHz+OZww67Enf1NxHCr+g6fruWj+XHzk7rvQNzCI7/3kPhw+crTi//hgHunnsXPnAqcww/VTrOH6ha98HWVd96zpQ7ohhPYY7UvatBesPAuf+dhHsOH1Tbjnq1/HyFht0q0qyOczfoMsVw9rDQmUcjg8Y+i16cjCDBHuJjUs4qop2Vnw7uNXgRm0lT88UNTzFQWB1WMrU7It9iMJrfe/qwVt/T5Jt/OhTHELnxXrQZST85VwCUS5/ZBUkVgk7IAGHTI/zcybed1qHCWBCHhsbMHI5uf7TnKFcSvAVVWRoCkMu1RAftH5PHkABlII+PSSZBEzLhJldqlgvzqsb0xgq0SsUdvwwssVqKkGER5P93ZMZqxSG9kmARfkINowrTLrO0ZIM5VYsxR3TsC3l5SJwU6T5AdMWJSMCREQEy2fn+BOk0oT4EraphIcQ4dNsgLE5owmGBSmclus4+oI1iqHNVMhLD6XHfVInEFktppVFuHKVBbVk0xwbdhGkeurEjgrqVi9+lrcctNVcPsOYtQCtOYOxFMtUGwJbnkMxeFdUFQTSM1BLD2DNVUlYxjjRzcBVhnRRBeirYugqxrixDrPD8IoHoEpleFoDUim5wARsokNyRhgeQG7TABxBpaaRLQxh0isAXAjDEzrE+MMSkZjEdi2jp5DB2EcXYe4QuOsAMQlklugJF4TY0glE4jOW4VY6zK48VaUDAdHD23Cnm3rMTFioL11NtoTNrbu2Y8Fy0/GgqUrULZdFPLjDLgS65j4ZCQLw0xpSjzmyUqQduvo8Cj6jvZhaGwCA8NDOLB7K6TCAOJGPyKlfsLduX4UyF0qFWFBRVPXcZi5+FQ0dS2EnEmzBIFmUwKnBoy6SfQXyogoZbSlHbz85NPoXv8clPIglGQO7SdfgkVnXAFVS6I5lcThrc9g/fO/RmH0CPK6ixUXXIcVq67D6IiJRCyGAxt+gy0vP8xtsujUK3DqFe/FuBlDKd+DLWsfQqH7BaiugqUXvwOpZVdifKgPwxsfw6HNv4emJrHizLeg84zzUHQMKIO70IUhtDWm4WY7kOlahGgkjW0vvwi3sAONWQmp5uVItp+AvuIEhnZuRHuatHRtpDvmQ83Nw9hEEb17N6A9bSA/bGHW8pVw41l0b9uIrNuPqF3AuJXCrOUXQdIk7Nq+DW0JHVbvHmit81hSoFws4uDGZ9GYK0LLzECyYQ4cnd5vAqJsZhPLqgt9ohflkolMrgVqLMlzL20y0GthyTYMcxzFnoOIQkWuYxGQ6gAiUbhOGSiPsHSHYdF7ExNscpL/oLGNdNL1MeQNoNvKYt2AgyElzvIgCUlHSi7DUdLMsGZNal/GJKCHwixYH/D0dCZJ44RAO1aRllyRkI3C/b35gqVMvISZKgWveyHY1aHfA8Q84JHPJTZrgKlK3zneMzxtmMq4WQGB/E0xb17xwazgnOQzGf0xv3YOmzzXVo5Xth+r+rD+fY8FyvHzvGvD4d/BuYOSpFV0yP15K8BYrc5RAswOSyX4Ws1Bm9aAlQRw8rzO9HlOjiaAaNF2SkhSIAywTgb7vHkrNE9OCUp6gKsPaItq0VzulYnmhqkStfmSA8rU+rR+XX27BqUEagHRWiB7OmA5WGde0QYkD4LrgTCgH2bn+tf6fTbYduE+77dl8HmVerGWv7dmDpTHj7YRG8TTrw/D9Qz206nWLWEQOWyPoA3oWF1S4M2s/urn1C1Qt8Cf0gJ1wPVPad36vesWqFvgj7bAKtJwlSScsPg4fOPLX8S+ffvwyS98CaOjYyL5RCUMbRKyKp7t6ajxQtFnTAbYf0GuRFVZTcTJ0b1vuf5qvPWGa/Hqhtfxw/sfRM/RXq9OgWRI3jdLFi3E5z71EbS2tIhkVR7rihbuETWCT37+Hry8bqMfgF6DE3P5PASOl6aSjLaWJrznzttxzlmnY8Prm1mb9q47345nX3gRn/vy1wSLMQAcks7rHbesxsozTsP37r0fjz35FJdsZkc7li5ehO69B9B9QEgHLJonANf+wSH85733oafnqHB0XAmzZ84ASROcvOIEpFJJGLqBQqmIjrY2Blz/5kv/gPF8kXk2rOHJIHdtUwvQViyzBdO1yt6gJGQXnrsSn/7oB/Hiy6/iM/f8vcdiri7Kg0D5dJ2oioN6bCWfsRQixAoi7LFD7UUyKb+cQt+v2kCB3B2MDgrHip1AdgQ9ppQPmgbbxXtuxakIsF75O9HYVXeEnc3pGTyCcSNC+cWVVTbOVGwWFj0MOMbksgY/Xs7sylcErHp8Q8Ey9kHsyk9PAkEmRquLKIFZMgW5Btk5XnghJ7Wi34m9KsBUYkhRgixifvLmCHd80mO0GbykhFYUok9oCjE9tVSWWaYE6zJb1TYY9KN3n4ANlhQwdTikG6klkUxnRIAjO6GC3UrgLbFb2dG1bRjEnJU1qJEoSsU8g6PJTAapTKPQZrUEiEoJlWQtDYXkAmDDpueYpgBRqUyUzZpYrAQOE3OVwFbScaV6OQTQ6gwYKFqURF6Z5WZzoi2bwVzSiL1x9Vux+qbV0Af2QdeHkG7MQEu2wow0c7Ino28nrLH9nNwo1boMlpxl9qRrDMMY2QN3bAKxdCvUGYshORFItgOzMITx4W6Y5WHkmlqB5gUoKzkkXANqeQTm8FGYhXHotgUpqiHdugBKrBGuTNnhJeQLJSiyhCRlm3cMDPXsxJ7NLyEXMZCLmYhFHBBPV5dj0Bpa4Oi9sOQOJNtOxMAYMG4U0N6cwd7tuzHSO4rGpIXGlhZoiTSXv6F5FnYeOIxYQwLJVASaW0AUo0ApinLZhh4xUTA0FEsl9PQdweAwoA/twVD3K4iX+6CPDqJEAG0qhYichl6UUaD2bGxD65xFaJ0xE80tLZjZ3oZsUkNrSyNS6QY4kQQMSnjmOij1H8Y3//5vcWDHGiRVFZlsFxacei3i886FmUijJW2he/2TOPDyr5AfGoSjxLHg7Gux5OK3Y8xQkEAeQ90b8dqvvwO7XEaufT4uv/UjGNdaUCyN48jWNdjz8q+hGmV0nHwRll98E6mOwujdiXVP/gz6cC865p+IE664A2q6CeM9e6AdfRXLmiykm9sRmXc6UjMWoWfrLtiDryGXGIMuzUZ2zulINcWxffMmtMhjiGgKxt0EWmYvQ0LLoKd7F5LSECTjKEqp49HauQCqrGDL+t9jZpuLkb5eOFoH5i87B5aqYN1/PYh52QJcOYHG4y6AHG9Gb+8BjB7ZjBmJMtJt86EmOlmywHJ0aKrYHKG+Xi5OwB0+hIijI9o4E3aiA04kCZWlIsqs59p7YBeKI32Y2TUbyaYOlp+w5QRMi+RAypBMHZJtMsjPTHdZgykTnzoFzSox63h/OYZnBmLo0xoQkcpoiowAchauqzLgTu+hSS+XayJqW9BcG4aksvRFMLyYx3dHyJ+QNIFJmzw8lvqbZEJjVLBbpwc1aU3hR9OQbEgNYBjY7KtsEQYYmQxcsUJs9f4+27Fyn4DWpphnxDh5LADOH+P988JzQQWEojHdA6D9OZHGK0E8JRvS/FAbku1PDnSdTZIrXkQDs1DpkkAyJZpvasDhSZO3YFIG6+PXn+vJMt7BBJVVO4mUab7cgGBi+mAj/07y0mKyF98Ht6QJtJUUlo8Sz/M23gObqdzmHmuafhf2qTJcIzSFEUPZew4DwSTJ7cnl2B6QTvcPJkGr1JX6nv88bx1QAeHpnuE+54HbdA4BzSSn4tfXN2vV1mI14B+vtq3HWPXUGng9RvfxkrX5ZZtOKiHcr/zn1koY8F0qbRpca7GNqH/50kQB5nWlDv47cwwppGCf8sss+qvL41vwbQ2/J3XAdboVdP37ugXqFvhzWaAOuP65LF1/Tt0CdQv8QRZYdcU1kOUIblt9He5828341n/+CA/96gkBnvKK2tf98n8PgFUemFVJQOQvwr2wNgYCvQV6xamoZF6X0NbchA+/951YeeZp+Jdv/yeeeOoZTsQllpdiwV6zuASwYN4cXHrhuWhraYZl2nhp/UbcfvONmN3ViVveeTeO9A1U2IzejSqLxSpOKKExl8Gdt7wV11xxCXbs2oOv/9u3cfzi4/CJD9zNCbw+9/dfmWRPYr/eecvNOGHpEgZcn/r9Gj7nhrdcgbetvgEvrV+Pex/8JY729YEkBf7SZ7jeex8O9xzlGs1ob8XffuKjnFCse/9+DA0NIxaNYfHChUimSM/SxeDgCB5+4gn88rEnUCiWfQWGmvJUHJ4pwuojERXLlyzB9VddgR27u/GTBx8SDlBlwU3tItrVh1JFe3vneO0XNoC35K8FMJkr4/UJ70dYm5Xuw5GkQXYG39xjL3sPqjilfrv7gKtfUI9dSw590KmsZWxU3cAKKB0AaAWQWnt9sJ5VgNU/LxD++GbeMA+ArZwaysLs90FfIoEcJQ4jFRKt3CDkV5LjG4tIiBNQ4jN8vePCEbLZcfalDYQj6HBIPr3P9JNxCBYCFRICxFx1TJHUipLxKPEkIokU8WcF44mlBCwOW2ZtWAphJr1mU4dR1hFr7oQWpVBjP/mWkB8g4Mc2iaHpskxB0bBgKREkkhkYxQIzV9PZFGKJLGRKyEVAjFGApRchqwlm7/GeAskWGJThXRJ6rSrJBwhZAckxKTgeCiXVksgBdDhjO2l0SgT8qHFfXAFmueTpuKq4+a234YZbbkVUn8DEwD6UzXG0dC2ELTdxlnY334tS/x4oEQWppoWw4zk4sgpYJZRHDsEe60c0mYCdbEMy2QaJQCirAEPvg54fYMaqlmpHqm2BxyAEa9Tq4/1wzRHY5SGYdgJqsg3xhiaoWppBL8bHKUGRQiHgBUz07sOGNb+GVB7EzPYM4qkoYpksh35n9BL6hgfwytataJxxIk46/Xqo8TYkGxLYtWsDNj3+A7S0diCVbYGabEG2ZQ46j1uE17ZtxsDQEJpSScTlUbglCVo8hbJioWgl0d8/isGh3TDGBzC2dzfGD+9FSZ+Alski3tAOLZKFrSagNbags2sBWjpnI5ltwszOmehoaUQ0orKdCfxQVJn1bPlju+g7sAf/8Lm/wqHBnWhun41TV10LKTOPQ99ntmfx+nMPYefax2Dnh2EghkWnX4YVl96KwbKCtCbDGuzGmkd+AGf0AORkGy688W5orYtRsFyMH92O9U/+AO7ofmTb5uHM694Pt2EuyqODOLTuN9i/9XnIEQsrzrkGs0+6CqY+gX2v/R7R0d249LTj0TR7IbRZJ0CKpPH6mqeglQ+gszUNJbMImZnLEIkpWPfC02iJjCGWSEPJkdbrAkRVDRufewodjSSlUYTWcRIyuU6USUt20xp0tEZ4oybWuAiZ5kUYGRrCkd3PojNFCc1i6Fx2CXRXxqZ1L2DpvBwmSENYzqB51mJI1H8lkzchYDswdAv5iVHESgOso5to6YKd6YKrpRHhd5U2J3RYhWGUxwbZ/slcC5BsgqMkYNN7bBQhWTr/p86mqhEgEoNDshxyHLJdhmQVMezEsWE0itdGJViKAlW1ECWo1CIwSYHhuLBkBRbpu1KfpYiYiI0Isehp08AbrwXM6WlUcjdwYXvSQTRk0LssWJQUzl4b8h9MrOVHUPig07EYeWGWIa8dfBHXwHgdBm39Q1N9H/zOX3/UgJyhzcXgGkWsharJxniWq4ngqAVcubwBkIzt5ckhVGAuD3Cl+zCEHWL81k5LAsAMshAnA67Bzbvq1dR2JD9C1/r/g3Xj9qzZq6zdRKU2Jc163gD0pYgCdQ9uzIbbjcYQ2XK4PxFIT9EY1CeoT6lewi+qO318Hd5gvQWYXAvi1zAxmUg7NcjPdeToEnHHMKAZfE4YbKz0owqAXAW7g+e+Eag/aa01SdahFmivYdr6Gu+BCJ3gpjLPc4E+EbR9sK5+v5nUNiH2bB1wfTMLwfo5dQvULfDntEAdcP1zWrv+rLoF6hb4b1tg5ZXXQZVVvOvtt+Ct112N7997P3784MO12er9RXYIiPOkWCuLOWY+BByMSgRi1bvxfnMRi2q489abcd2Vl+PgocP41+/+AFt37KxwJgT7rxZwrayIA89YvmQRvnbPFzA4NIi3v+8jXjIv0ngTurRVsTABDMqujFQ6iRuvvhzvuv029Bw5im/8+3/g9W3bcdkF5+HjPuD6pa/WKgoAyDVkccfNq3HZRefj+/f+DA8++hiOX7QQd91xO1YsOx7f/dG9ePjx36Cklxlw/eh7380A8r999/vYs/8g3+/db7+V6/z4b36L+x96BGMTE2wTSrL19b+7B8l4HGqEGDDA2Ng4fvzAz/HLJ34DwxLalP7Hz/IcdhAqpvaYx9x07LBNZqDysQpNSFzpO0X+4rvadFUZCGHYwKWV2FJxNv0ZBl2ZueKxWwSQ7j3PYzMJ7N73eIjvKBJECYarYEbxvX0w1ivYsZxxdmQ9udgqU9kLvgvVu1LPYwhiTPdyTefMB88Pn1Nlyog6ibpRH7Whug5Sqow4h8r7FfWYRaxe6LOxPK4s67cSUutlofblChiYNVnXlJJiuQS82A4s+i+pSGRzkAic5ftRKDudZ4G19ghINXVmV1FYsxZPItHU5DHPRKg/ga0E3hLoSSAtOdqmYSFfKnOG9Ey2Ebauw7GKSKZikJQYywUQS8suF2CW8lAiUUQSGU6GRYArSwVYJmSNQqCJ+UpsaAOuURJjEiUAklW2gW2QrIAFRZE4SRbLJ1BluL46g8633Po2XH/rHYg6Fkojh1AYPYxUQzPizXPh2BE4TgnFkaNQCiPQJQW5rvlwpBQnQYJVRGH4IFxzFJYto4GYqloD9ynLnGCmq6OXoBoGoloScm4mzFgKJpXTKUKa6EG5bydrzEJOwJVV1vWMZlsBlTLLKyhbsgC39CLs0gi2bnwRfQe2Y97MRrQ1J1EqjiE5Nox93ZtwuLcHjW2LEG89BcvPWQ0z3QAlGcWhdU/g//7t5xBPNGDh4hPQtWAJMm0zcNqqs3Hw8BH07dmPXHIUigkemwaKYxgaTyDXNBcL2i04h59Hv15Gtm0myqMSNr2yG+OmhqbFS9G0cB5SjY2QHRmyJaExlcG8mbOQy5C9CYijpnOhODpsvcigPoEuvQcO49+/8S9w22diwWkXwEq0cmj7zIyKlx79Ifq2vQi3NIy8G8dxK6/GssvuwGDRQUrS4Q7uwNrHf4zycA8nIDv7+vcgPf9MDJN47HgvNv7mh3AGdzCLcvEFt2DmistguCnkD2zGlqd+jInxI5h14ik4+dK3A0oLhve+gtfXPIjGuIlzzzkXS085H9n2BTi4txuF3q3IxlzIkRRys5Yg3jgD3Tt2QjZ6kYtOoGjE0TLnDMQyOQz07Uffwc1oSsZhlyQ0LjkD8VgMuzasRcwchiuVYEY0LFhxKUwlhb5dryJij0B1dZiRHDoXnoGybmL7K09jyYJG9PUPIZnrRDbTwWCQJFPUhgnVkWDZgGHoKA/uwdDhA2iZtRDpWUvhxhqgkoYDMQkNE7Y+jvL4IPTSBBKZLGLZFrjROCSXkmwRm70M1yI9XxcODcBKBFoqzSx43mCxDei2jKMlFRt689inp1GKNUBDHhFIMEkqRI7AkRTokgrHVaHIKmL2ODRFRSSixQ6AmgAAIABJREFUIEJgmWsxkCrYrC7LivjAKY99gXGYxnKCHf0xOQgI0rmCH1kFvo41xvP05kkVMNuPkmJRcr83AInC89pU8930c+vkmSAM0gavDYKXFEHhy8cEy+4/nzBDP7GjD1D70gkMhIUB10msxckSDDUALe+VVQHXWvCMxSDE3B5I9sVAL8nEcDRFlUXqX1v5KYurgwDyVHOg357UVsG2i7gSA60kR0FjN9WbWKfEPqVrFK/uBM6STETww0A+y+d4/dzjB1TO8djD083JtDiZDMeGwPJjsaA9wDV4/6n6bdBmwU3joM2D+rP+/QjEn86WPlg83TqEVwwByYfgc6cCXMPPqeW3TmaC1xmu060M69/XLVC3wJ/LAnXA9c9l6fpz6haoW+APsgBJClDyhItWnY3Pffpj6O8fxOe//DUveVWQweDd3tPRJIBHsPUEO48AUg7dDgBpYgFIoJeXZd1zDpKJOG65/hpOPkWLv2/+x/fwu+degGGIjMbsrPCPIOgqnl9hvkpAOpnE1+75LLNDv/X9H+KBh38VCgv0k25VcrnzwjOiyFix9Hjc/Y6347fPPof7H34UiXgMl15wHj7xwffhmedfxGe/9FVmqvgsX6oLZRBffe1VuOuO29A/OIgdO7sxe9ZMBlfXvLgW37vvAezZd5DLuWj+HPzl3e9BVIvga9/8NnZ0d7O9Pvmh9+Oi81bhs1/8B2zYskUksZIkXH7Befjw3e/Cs8+vxXMvvYy/uPWtzIKl8LTuvfvwrg9/fMoFt2clET0uvFTWs23IpJHJpFm7cXh0DIVi8ZhQ4huBhuGF+bE6m8+OrjAlvJBSX0YgyM4Q5a+yZP1j3A/I5uRoEeDqh316vWASGh4o0HQslDdy3P2yTOV4VW9fZdBOZYPws8N1JVDUTxzjO97CwRasVtJpjakSZwoXvdbr8b5OIgOuwvGtslYm6/ByG1A8MDFACUhlZqsB06JEUwlmtkqq5iUw8bRdKcSY2GyUDd3UITukE2nCsGTk2mcCKhWUmG9mJbEWZblmKQHPIZ/IF6DbDtRYHKl0IzvMsqtDIfVPLQaJGJ4UFktyAKQl6zqcDEsmfVY4MMsT/GyFkl5pInmWS9qmVgmWQUBslIFYAcc7cHSdNWY5m7uiwZVUZvPSPUiG4NZbb8UNt70TUUmGZQyhPLgfeqmAdG4Wog2dsFUNpl6CeXQvpEgJiEWQzM2G61JItQNdH8RY/y6kCEqINSHWMAtqPMOgNAHJ+sQw3JGjsCdGgEw7Ym0L4MbSkGUXqluEWxyCPjGEYoESIYnwTNIvjeY6IUUb4ahRmJZgJ5PMgGSV0X9gG1S9H1L+CFR7An0H1qM4XEDMiSOZjqEoAYnZy9Cx4moomfmAVMZg7zDiEbJ5EsNDA9jZvQu9g2O48IKLYQweQmF4E0ilV41GEG9tRrbtJFhWEvmhHZjY/3sMHhjBwUMjGFHT6FxxGuYvWAZ3WEfP4EGMuxNQTRtRx8W8rlloacnBMYsw9HEYcpEUYiHZOqAXOISd1B927OvH/r4JyO1noxxvRrKpBRFjAC888E1IQ/tQzJeYrTnvrGux/PzrcLQkIROToPa+jmcf/A+UKfmYnMDSVauxcOUVGNRVyMYYNvzq+yj1bIVeGsfCk1bi5MvfjzyiGB44iG1P/xTO0c2IZZux7Mp3IjP3DDiFCRzZ8Ch2vfxLdMxqxwVvuRUrTjkfUS2BTc/9BvZEN2bM6oIUn4PMjE4k0mlsWrsRWXUAqlaEo81EW9dJnOzshWd/jq6ZMUiWhmikC4lZ85HQXLz0xH1YPLsZkVgMY46G9kVnQXcV7Prd99DS2QnXUZHsmI9MbiYGew9i7MAmNKdcFGNtmDl7MewSbXIYgCSkPlxi+pE0A4HZ5REUBo+iWLLQuuAEuIkcFC3G4du2TtICJcAuwSzneXNGTSQhRSlSQoZrWVBI11gvwyRpAZqBiI2skaZrFI4S5c04iTSSHRP9ZRk9aiuePexigqMKhKyL5JJyLyVMk2HRcxUVmllkTCwiSyx5QkxtTl3nATsmrQ+IZU/bnAEmvgBFxQjrM1in1r4Uo6sPok4FVAXH3+oGFo2ZUyemmg7sCj6fzpmkixrQmmXJlhCb0dcM9cs71bxQmQc44mFqCQOuA9nGvz+1DTXqMRiu4TmNGMlBEDM4b4v618oP1cxXnrazD7b6ZfbrJyvEYhcgaRi0FWX3kk1OEdYebO9wmf170TYaHSNpEN5wlSlUHtA82QFmuhJwatsVKYsgmM2qF77cQUBqiM8hmwbAaf+8Slk8wHWqsnH5qF0CUg3B+k8FYIbZ2WFwNShl4duTgGQf3A6uG8SzgjIQ1XeD1yxenX1bhPuhD5JPty7y7+FfF044Vgdcj7XarR+rW6Bugf8NFqgDrv8bWqFehroF6haY1gKs4QqAEi195Qt/gxXLlvLfh4/0YNfuvTjSP4ByuQxd15FMJBAlTcJkEq0tTQwSEVD65DNrPNadl+ApuLD1pAFooU5ZrpcuXoibr78GJ69YzjqsP7jvATz+X7/DRKEwSTO1ogPGJfISJpHOmCQjm0kxeHnWaafgUE8P7v74Z1AqiURT4iOCtoVrF846TA6tjHg0BsM0mPFHjNvLLjwXH//A+4SkwJe+Kq6uYUK6WDhvNu685SacffppfA8ywqat2/Ddn9yP17ZsF0weAF0zOvCpD72Pk3Ld85V/wsbNW3m9fuPVV+L2m25Eb18fHnzkVxgYHMLCBfNw2803ojGbxee//FW8+MoGPvfma6/GHbfciDVrX8GXvv4vk9qQ2RwV2QXhD5BT3dHagnfefisuu/B8DA6P4IFfPoL7H3q0wvad5FSIFXfl/m8GmDzWKzUZcPWcND9mPnBxjbNSAdq9FmRtNdIyrTrptTyPY7/YbwYkfjPn/DHDR9jJ8XWEPRk9YXYClF0XmuQiHpGhUni2QM/FT/5HYCc5XULTlwU3auiv1VBGhq9JX5VlBAgcJcCVfjqYKJWRamhChML4FQUEmDKeYJNuaR4mJb7iEEsXjmWQRCsSjc1QKAkVucLEgLVMKJwQh6QJbH6PqUzEbMwXS8xukyMRxJMNiMcSUCRi2RYhSaTNSuw6VUgX6AWYRpETZ0WixHIlSYISMyXpXAImiYlHlqBzqTwEKKjxOGUC4heNE3CZJCGgMpDkEvBKBFyjBEWRceO1V+DWO++CLMcAt4CJvn1CWsECsp0L4ETTAiDO/z/23jRWkuvK8/vHmhm5v32rV692slisjVXcV4mimlpapNSipFYvXtSGMTDGH2zYBgwYhr/YgMfwoAcwBqM23PB0D9TTptQtqSVKrY2iSKrI4lpk7Xu92t6+5BZ7GOfceyMjs16xRTXFT/kEqqryZUTcOHEj4t7f/Z//WYbXugIvaqJU3YR8cZorw0eah6B1A8HiNYSJiVxtDPnyGDTN5vaGQQveyjX46+TRbEI3HFjFAeTKI3yupAyk47bX56EzoF3laxInOnKFGgpDE4idGtohWSckcHIWrKSJ5rX34S+che4uYa65CHgRKoaOXNyGDw+tXAVJdTcmdj6OsLYJ8BKYPhU8a+L0sV8j51ioVsdQqU2w2jb2z0D3XITUL8pl5AcPoN5y8NrPXsD5N17Ggaeewo59B1DQc2jdmMPqygJu1hewOn8e7euXsDQ/h5HBKu45eDcqAwX4sYfYSFDMm8jnqTibIVLX/QBBYuPtCyuY90uwBvahNDCKy+ffw+sv/L/IrV2E124jGdyD/Z/5U4zvfoA9f8mXtHXxKE78/Ftorc6jblSx74k/wO5Hv4yVeh2at4L3f/FtLJx4me+D8d0P4YHP/gmgbUbTm8PpYz/E+Te+iyJc7Dn8eWx/+BtoaRWsX3kdJ1/6GzQXzmDnvv34zNf+DFu27sHF949DW76IwVIb9cDBwNQhVKcGsTB3GWffOoHRYhN2tYTRrfehWJhEu1XH9Wuvo1wI4LkOxjbdi6hQRGvhEhqzx1DQfPhGGbWZ/cgPjmKt3sTy299CcWgKkTWKse37yKUYl068iSHLRVRfRDB0JzbP7ETotpEQwNSE3Qdgw8wVGLFoQR1LV89jaXkF2/cehp6vIiE1tWZDo+9GtHDRohsBIfVrjWqcke2GRWsjDEvpJo7ovqV7nCrR53JAvoTQyCOMEuTCNVjROuIwwUIygqM3gXeDInzL5GtMsN2JSXkLkI9mSDYYtH9aLElifj6TypUUxwbdk+zhTDYltIhEz275HEsXTDPe6Jn3Tgd8dqswN3r+ZoFX7++5zCArHWWRrgww5e0yAFNtmy4OZmChag8X58v4vKoaorRtFviJ16j015bP545NjhqWdCtcs9swbGNWLKAoe5fS39nvXKbS04NLWg6obVU7REzEuStv3VsBYne0shB6I6ud7PtL7Cvr6yrOl5Sv/DuCscpSYqNikxT3TNuz7ab9UI+hnhLSooNK/48T2OTlTXcFAViptu2yoJBeo2xpkVHmZs9ULepuBIp5G45c5x3aCzzJ6kCNPbJQV51Dbx/Mxl1ZIGRBdq9CV4F+2o/qbx3wLxctsvYMGX/dbBuy598Bp+K6qZ9eCN8bs94YkU+8UiNvNDbsK1z/OSPE/rb9CPQj8FFEoA9cP4oo9vfRj0A/Ar+zCDz8mS8KJSeAQt7BHz/3JXzq8UcxMFBjVUA6GMuQLgXUllaW8fz3/gF/+/c/EJXQewoV0AemaWDblmnce2A/w9E7du6AaZi4fuMmp8u/+MoRuJ6X+mapYhdSi9GT867BMg3s2bML//LPvoFtMzNYWV3F//C//K84e+FixrZKKmuFG2QaO7YZkO0U3xC7p+84eRuffoKAq/Jw/T+kF6yaKIlCSqTsrZRL2LltK/vILq2s4vS5C1haXZWTLXHE4cEa/vv/+l/g4N678T/9b/8Kb7z9DissSkUH/+2/+C9x/72H4JAfJu9eYyXq3//DC/jLv3kertuW6mGNY9duuZhbWOjqA1nYqi6NSrsn4ErWBWR9QB6x//Hvvsf2BSncTOsgq3Pr1oveDrjy59I24oM6ZCfOwjogTTPklMSeNL0s05YKlawVGzvekU+gvIy/CSDdSMmhJlAbKViyn/0m+/+gc98QsGb80wRflcVDeIIuoIWtJyjYFk86O+mDFEnhlyoELtJ0l+AWQddMeqdoE1dYSQtkkcKV4Cj5sNI5hjR5LZS4oBZPbAPh6UosgaAJpR+TolVN8JvtNmpDYzCLRcSJJopXkfo1CriwD50rTQ65Cjh5PCYaq9RbrQaoWna+VEWlMghdCxF7daHYtZSaNWGwSl6uhmnDyJV5HzGrcV0GxIZli+JZmil8aOlzgh+mzQWxWLFEalbyqaTQkEclWySw4QArAJ/57KP48nNfRGX4TiQJtbuB+cvnkDcJPNWQG51GrNvQvSZaK9cQ+nVYpolccQR2dYx9Y6OojXBtAc3GEuy8DV0vIV8agZmjyvERglAAVX91DlbYQs7KIbIGoZenoBVrVL+LFb6hu47G0hzMyIVNloNBgDD0YAzNwCySGpjOM4YeNLB87STQvA4zbqClDcDUV6FHS0gIzkUFJKggtnUEeoDK9MPQfBOXjp/FC9//GyzMncGOnTuweetBbNv7EGpjReQxC7hUnK8NY2gIA1MPww1rWFlfQdh0oTdb8NZW0IrraEXLWL12DnPvv4tgYRZG1OZiY/sPHcDUzBRiykbXIxBdK+pVaImDiNSSUQg9DuCGGt6bbaJdmIFRqOFXP/sRzr3zMqz2TVRLBViDW3Dgc9+APrkXsWahYro49avv4eyr/wDTX4erFbDnqa9hx31PY8l3kA8WcfHI93D12IsIm+soT9yJQ1/4MxRG7gTWW7h+4Vd47cW/RqtxAzvvugcPPvmfwijdgdXlOVx6+7u4dPINlMsFPPH0F/DIk59hy44L7x5FPlzA4GAJKG5GefQOWHkN7735Sww5JgYdDeuJg9rknSiVBnH2+JsomCswrRixMYyRTXsRWnlcPXEENSwi8n2shTVsP/AYNEPDG0d+jknzAhp+FeWpA5jYsgu+t4Zf/fBvcd/+HUC7DW3zPSg7JQTNBvSwAcMkewxSaZP9RI7tRcLGCtpr82g2VrlgXWlkCokzAEPPQ+cidaRyJTU3/enDpwUMSvPPlRDFBDvlsz2OEdK9LUGkkS9Bc8ogJaoZt2AnbS6u1Q5tXF6J8UpjAIvQ0bIsmEYOVttDPooRmwFCO0IYkSJdpHzTe4cWjCgFnhSv9Pz2IlLrm7A4JVz4moqbVHizKyWsUgIKtb54F3f5xmefnZlq8eoZnAWlKVCS0JGfiJn0+fQ5z+8h8dZk0GeKVHT1mYJhCrLyG1oBLnrGEnzr8VFV23P7JZHdqG1CttxRmfa2kf3QM8CVQRwVRZKKYMoOUO1R22YXLRVwVbDulncVZwx0PGazcaD4U0ZJb5vSuGbf5RlQrt6Z4p3UbQXRBSfFBU5/sjGncyBvYCrWSPEl6MoergSapWaZgL5a5Gag3GNfoMY/3fHojkDv+zkFq1xsrbtQWFecZdEwBXxlkLquRfZIvde+t79sNIZQ22TVr53jyQK2csPsOaZ9rwfIZq+bGnf1jm82GutlFd78+0gc+3Zjoz5w/aARYf93/Qj0I/BxRKAPXD+OKPeP0Y9APwK/dQQIuKYTClJSUAq3oWN6YhzT01Ookhoqn0eOVDEQ6cb1Rp0nFY1mC2cvXMDN+YUUdmaVAbTfQsHBV579PL7y7O/Dtiysrq3j5SNH8b0X/hGXZmcRs2ovTZxOAanw3uxgV1YBAvjyM5/Hn371OfbOm712Ff/7n/9bnDp/QUAi6VMq5gLdK/rKQ059LGwQxDHoTypc9cj9h/Gfff2rOPrWO/jzb/4/ovhFOmoVM0J2GRBeCmLMrQb9NInj34tzIVUPpd/6vo+FpWUEpAIUkYZp6Fx4a/vWLTAtC77n4e33T+DylVkuZpSCNXlsoVvp/qGv8eRZeqPSb3liogPjY6P4k+e+iCcffQTLqyv4+x/8CN/5hxc6k0zpp3fbTtMzMeJiWko9IoHrBylNGbjKK0miFvJlE8GSEZDp8Smgl/FUk7Ve4Cp8XGkydGuLPwiQ3qLUYA88eU3TgmHd++yFr+re4Ob3FEvZKH4bwV71PS6OlXYa0RZK281RiripI0fyMNkf095F9weXCpcRJ5UPETxOs+zpFbKQlrASID9U8lal5EyuGAKz4AgoydslDFjcVoNhJi2uRKSQpL4bx2h7Pqf6V4dHkHCaasQKRvJrTeJIJPTHcerdSt9JTAeeF6DdXGUgS8C1NjjGylhQkSzyYTVJvVcVqank9+m3GOCauRL7thJZDn0XodvkCbfllKARzKPfBJQ+7TNo1ilt2jAZ9JCXKwNWKuiTy7MKlu4z8oL93BOH8YdfeBjWxP3IFR3EiQu462gu3ICh5WANjsEsVIRXbOCjPn8VFikNtQCl4U1AbggxLCS+i6B1nQtlmaxAHIZZGAAKBMYAPYrgrt3goldWHCAIYvhGAXZxCLnSEENu7lsEJBur8Fsr0IIWLC2AR88O3YLb9FEZGIKNEI3lq0j8FehaC0HLQoQWLCeGF5LyzYGjOwj9FSzevIhjZ67jyrlFnDtxGX5Yh+Yk0JwaQnsaA7UZPPXkNhy+exh6O4Qb6UiqFQxMP4yFuoWzJ9+BE3goVvOor17H2uUzWD1/HP76PGLdZVuJoXINO/ftwcSObUDeRsSKMJ0zDRzDQYQCPN3hgk9ac577z/FLyzg15+NXR48iaq9Cc9sw7AqGth/E4U8/h7ZRQrFagxU28dbPvo3Vc0exunANQW4Q9z79dew8/Em0QgL4HuZPvYwTL34b7vo8KpN34OHPfwOF8bvg+j7ql4/g9Cvfhbt8FebQDPY//acY3nQXvLVl3Dz+S7z/ynfRim3sOfQInnr6WWzfMo35yyeRrF/FyLCFZpBHeWQPKiOjuHj2DOoL51CymtBDA7Wt96EyOgnPXcXJt36JyaEyokjH0OY7kKtOwfVCHHvlh9gxrkMzCohLOzA0uRVufQnHj/4QW4Z8oLAD5bH9yJcrmLt5BsHaFeQJshsF1HY/BL/VxqWTx7B9ZpQ9XEnZqhlVwCDomiDxm4iai5i/dAatdhM7DhxGlKtBNx2+NnQ/0n1EsJXuDVJ2U5E7u1SD5ZTF/cpp8io1PUar0WTobxXKgFOBSy8TykChAmhxhMANcT0ZxmvX5nDFKKKlF2F5NnKkaLc9BHYIM6LieWq5UHinsnUAqxiFStHSDeR1AzalopONiAKuUoWo4G+vwk5Ay42f9RsBo95nLi0OZX+y8Iu3l/vOHrcXWvUCpiwcZBWq/LkV7nWAaxZmdr5PWTEbQ00+BkstOwrXXuBKEF4dU4ExBeVEbIQa9HaAjwso9aTdq++LY30wcM2MiIQncMYbnkpciTW/TuGtLrjLlgOdC6vara4DqaGp3xBwJfDK7ZGcnn5nmSLwCkhmY0+tpnFr9tw/6P2stv1NgSuNSTjzI6MszfafD7Ihyvad3n5zu36k+rn6M447dlvZMQlvL9uWHaN09W16vyh3rczigdrPRtBVHTcLXNXiSG9c/+XB8kah7n/Wj0A/Av0IfGwR6APXjy3U/QP1I9CPwG8TgUckcFXb9sxVsnWqNt49D9Azg+iMR5gaDE6Oj7LClQZxR995FzduklpTwNSuQfNGRC1zVFL7lUpF/Bd//HWs1+v49j/8EGtrjfQbncmYrJQsJxcbDSh54J4C2ltndzyAvkWNqVQxGeCaBZDS8pXrF3HBp9T2iydZIk2889M9Wesdst9+CM8TVdI+8rHlXmWlXVKoCEDZOQ5Pvnp390HENFWTSrGRbDsP4tVkrsc2IntqSq3Ek69sZeNEFNWQc8pbmyRjKYo8CJsDVk/xfxs3+HaThd/mXshOZD4InH4glFXuDKTGYUWw+EDBce4ZGZUwgfmSrSPPpywBhjx39noleEqTbPZC1gEqGMWkWkDF7A/ZCFAhKwKHmoS0vAhgWNBNKtxEafhi0qtxkSxSuHpoNRuwcjn2lqViWX7bBdWdIdjEoJBVcZSaTOpKMQPmQllUuIdmcgkhVY09Oek82+RrGnpwSOE6OCoWLgKyCmjyGRp2FYYtFnCCdp0LaJGtgOmUBTCIqdhPi8GRnnOgm0XhD0hQiQoA0UkThDVsqZQLEXptobizLPZy5fgkGr702Yfx7CPboY/dC7MyhMSIuep7sLSAuN0CCkWY1WFERh42QSSvhebiecT6GpzyEMziDGLdYdWeGa/BW72MYJ3iNQTkatCKJZi2Ax3kQBggcqlq/HVEfp1jYFAfdiZgVSZhOiXoVICIVLnku9lcQeKtI/brMPQEbstH4PmolByEQROuT2neLvLtJfhBDqE1jCRnwnYitFZv4uyx9/DOr9/D6dlT8Jp0/SowykVs2rMTO+99HG1tCuvLLTwyfQOTA0AuthGEBlyniNrMQ7ixEuLdt36GYP4s3NVFoLGKuLmMghHCItWw78LXbAxs3ob9D92P6tQEAlJXJzpszUYuId9cF75poAWbvUQdbwm6u4ZTF27g33/3RczVE+SNHKYmt2H74c+itPNR1DUHedNFKV7DkReex8qlY/BXZmHVJnDXk3+EqX1PcNGnuF3H4rWTePUH/wGWPw+7MooDv/cnGN/1ENx2jMWrJ/Hqj/41CqtzGC6NYtfjX8fgPZ9HM/bRvHwEp37yl2guzGJwx4M48Oiz2L17L4z2IrylsxjMu4gND3ZtF4Yn9gEW8P7Royia6xgdJHV0EeXpQ7ArVZx47yVUbQ96EME0yhjevgd6YQCn3j+NIacJw7uBuRUfO/Z/BrpTxPHXXsRUrQW482gkE9h296dYEXz8zZ9j13QF60trMJxhDO7Yj8bSPE6/exT7794BM8cuzoBZQWIUuXgQefpq7iraS5fht9YxuGkLQmcQcWKx3QoDL7oHZQEshC68dou9gXPFSro4Q4s0BGjJOsSjhY/lWX5PmMPTCPODcK0y9ESDE/swggbC0MRZX8ev10Jc86tI4iLMOEFsevAsF4VAgjn5vqFnBwE3uUYqnzF07U3kTVLk02KupGfpo1yOHVTmhEyTSd+9Eg6Js+x5/it79a7xgfiH8OpUT1ORVcHPdvl/mqy3pJ7xhmHywhF9g2IiLFXkvvg9rkuParIikl6gqpHqe+IxKLaT/tpp2k/XQ1oBTTnASG0JZCIDN53eEaI4Invs8ntXtIvcTbPvqV6YzMuu0udUpd2rw1P7BA/vKGyzMDALs7PATcRPBlwpkOkT6eUq3kfSOTdjqdALfeWrkME875E5f0dVKj9gSxq1lkjjGfI0Jn/rjkWUBvKT7dggifEOXZv0qmXGbul1kXlDafz4lMTisNiX/Kb06U3fr/T+k1CT46IWX6W6u3esIcJF142uhVyoTYeMvVk+ahwsQbgaA2SUwtQufs+qMVe60CGvpRqvpflSYnGa+wsvMMjl7w1genrN5dhONL1zr9Fx6bmgFOkbjbf6wLW3B/T/3Y9APwIfdwT6wPXjjnj/eP0I9CPwoSLQC1zV2FPOgW6BYh9m59lJCw9S1YyHJw5yoNmz4i5nE2IArBohRsjyMzV8Fp6WNKjtHSSqNvZWds0qAtWgWAyzFejqtFjwvaxPpmpCB7qKyYocpvcqHyTMZVsGNdiWIE3s+Z/66dW0dr7P0y5WLdwyDRWwlScxHTWG2PIDiGvPXPb2bUvPRKh91fTmFhYqYyThOw38xUWSW2RhpLy0WcUwTQqVbQVBa544pn688mxuB+fVtrcNb7dSthesqlO5XQyyyqdbJpTcZ5WaV09PNy2SxZOZTlol1aAqGRpyprARUNN8TtcnwMl/0gSb2kz0noIh/86pqUKpKtpBcNbnYlQxFcsh71PTQkKFOChVXaP0TNU2uf84ROwvMm69AAAgAElEQVRTGrKLwPfhlEpwWy206i4qw6NwKhUBfUg6SmXT4zaC2EISe9C8JpAYCDWg7RK8cpAvD/J189vriL0GSlQ1vTjAxycVK6lWCSCSik/PlfiWJoUrKVQJCBkELs08A15K7U9ClwGzYZe5ujpBYlK5UjEs8kulwlqaSdgpYciMhD7XodN32eNVw9OPP4DnPr0XeQTQx/YCA1u5L5leA97KFVayUpGrXHkrT9j1JEDYXsPa8hxsM4ZpJqxQDZ1JGLSPqA63voh2Yx2mZsMyS7BKQ0CeYqXzxJxVu+1FhCtXYfhrQN5Hy4tQqsygUJgBjDI020JgamiFbRhLSwwXw5gKUDWRs0IEzTpi18X66hrscJXVx6Qy9v0Yly7N4tSpMzh99gLavg/PjBBqDpzB7dj/yDPIj2xBiywSlq9iwFjD154Yx9qKh6DexNJiA9eCCmYOfBJ6UEc1vIqweREvvfgGzp65BgM28uQVqwUwYg+BAWy58w489NhjGB4fZ+ivE7zTCDDriDQbZkze2QGa0n4h5y7j3Lkb+KvvvQPfKmHTHYewbf+ngPIkg/m81oS/fg4v/fhvkcxdR6u1gurYJO797DdQ3PwIggBwmlewevZlvPXKdxD6MbTiBO547DlMHXwCHnnFrlzA0Z/8NZavHUMxP43d+38POx/8NJp6gtWbp3H+5R9g5exbsCo1zHzyD7Ht4JMY0WMU5o+jEF1HZcJGXbcxOHYQg9WtOPf+cSTN0xiuNODFJZTGHkB+cBLry3O4fvYtjJTYCwTlqW3ID26BDwuXfv1DDI8WEJBVRW4UE5sOIApivPrT/4AdmyKYQQ3xyF0Y2LobcWsZ7/38W9izaxM8YxT5iT1ILAtr519GoTmLojMOc3InLwgYegF6nENiUZEqgn0ee8W2Fq5geHQMenkMsCowEyoQR76stPxGCjgqaOehXl8D6k0Uq4PQhycQWCUYkQGDvHPjBsKkATQFmDWcPHLVAVZ5Jwn5JbNfBAz/JppaDW8s6HhzWcMaKWotHXpch5m0oScVhKYOjzylqZ4c+beyspHU2lRbz+L3NVeZ16nwIUGyDNhSIKorc0E8m1kly+92oZxVz7jUtiiJxIKiVKvyiMAgdWSCiLcnmwMjVfWJ3BgBCKnvhnrEtisiiZzU+xJqSuUte1DLQp8CdgpQzFk0/J6n5yk9S+nZTEpMkUHAz7mMNYF6h3BRJBau0vkRSKXjd940CvLyQpye4/0ZcUj4mvdP50SFykIqICWLO6nXW/b9RW2lrYTyVL5yCZjxuyOTocFZ4hRDAWcJgPJYgsGc8irNEO0UWLM7rtyzGAuod7tajOV/p7CT9i3gN8dfCGD5WAzy2ANf+t5ywTXhC87QmItLKncJWoSTnvzUn+RYixT2QpErxyU6ldsS70N1zrR/Olc6L1rM42/LhVC2y5Vr0REtItJ9pK6f7HvpkE16E7MvqrS+4CJivKhPUBIMJpX4gI+v4qaBPa+zkJjjLgaucnFALJ+IbCKqTymBMrWPsk9ksUy+JyhmUWZRgK6tIe2buK+J3wngS3GkDBlqtygmx/cJnzfdk4YsjEcxo25N9x3Ed0hhb2is9ldxUCpi8mtXJ/jfHKr+U4PZ/u/7EehHoB+B32kE+sD1dxre/s77EehH4J8bgQd+75nUqzSD0zIwTYI7Hgym/5eutqdgKgWPctwoh8FqcHsrGuwICj7MOShwK1L71QROHVOCUwZ9GXVpSgazGI1H+kqAyDtQCgn1rSwwTtuoFL08J+ycVS98FP63vFexKf+hwGOPTZ1iyAKtdVQXWbVBpumpajSdV6mtpA8e2UJ0fX+DCKfcrzsmqRoobXvPOSqhiwKlnZMT84VUZSFOOoXSErILawIlmFHqjgxQF2WhUsUJ+6plTqbT2s7V2RiSKtAtYWTao3tRanfPFL/t6ScfpoNyENReOkBetULOMGmaj4KpoWiT+ktOvKTVgyh4Jf4T6mRR8VuoU8VEquNzKDTODF4CF4HnsccpVzI3yNNUeQYKzRenBUolLClJSVFJAJO8UcMgRBjGMC0HldFRrmjObSGPVir0FLoIYp29R3UGPBq8IMZqqw3LtFGsjYAMS+l7ZCFAth8EVwmkcp8l1Wq7wUWzjEKF1Z7kQUlWA9RuK5eHlS/xeUa0j1B4O+tmDhqBWJ48ClUuBYI+18kigSe9Ee+HzsW06PM8T9yf+9Lv49MP34WS4aIRFdiTk6wSKF5RaxHN9QWenhZrm2DlCfiSMjZGu7GGpeuXMTJUQUIwuDQByyRVrrAqCNprCPwVxHEdObMMyxyGnncYDLOqWIvhtwjOki2Ah3Z9BaHvsV+t7VA6/QiDZM1wkBg2osiHFqwjrl8HGtexfOU4bp56G+tz17DciNFqeWi7bSwvr2FlvYWWHyMGQRgdjfx27N59F3bt2YeVRoSGF2FtZQ4Ll0/gc08cwKOf2IYwMnDq7bfw6suvAaN7sePBZ1DKG9icX4HjXoLnhliYX8JrR97E5UuzbHtC4CZfyOOBRx/C4QfuR6FChc2oMI6A/nRvEnSzNR9GEqAZA0HYgu2v4fyldbx9RYc1/QBKgxNcPokQLbxVnHzjRVw6+RrQXoDv6pjYvhOPfOEP4Rc3Y9VzYMUJZt/7Jd746d+irK3AKI3j0Cf/AFsOPoH1doD2yhW898vnsXT5GKiYzfa7n8ShJ76CIFfG4tJlvP/y97B8/DUUjARb7/8E7nz0q4iNIvxr72IivoQ7to7AN8vQBiYwMLIdfjvB+ffeRElbQt5uA8UJjMwc5r54+p0jGHYCxH4LLnKYuPMg7HwJl86dh9G4jELJwUrTxcyuw2yVcerYG6hadZSwiKVWDdsPfQoeDJw7/jrGrFUk7iri0jYMbr0H7WYdZ49+B3eNF9Fo2nAmtsKqlWBrebaNiE1inzoXxtKDNUTtJYSuCz1Xg1kagWEW2Jc1JO9cg2AYgSWh9m7duIlcoYjc+DTgDICqMVHRNCqqFiQtaFQIs9mEns8hXx1gOw+27tDJi9cAglV4sY6lwMLx62s439Awl+TRsAm02hhq1RHaJnyiP1ECIyKgqPMCD6FMpcojIEZiRM72ltY0vCCoXoUyTTurxmQrIYajCgiK51b6LqGiXQS7CDopWEpp6JwFII4j0p+FalC8CQTAI8BEoFTYoZAsVXyH/k7fJ895sajFhE28CajoF0PMmJ+pUULPCALdAmQpP+0kFhAtHUfJf6SZDvINqcYBYrG4s4Wy1BGqZfEOZLUqwzI2MxUp9h/wPgqoDXJcw3CO4aQY24h2iThm3lDp3jhZgdS5oiFdi6oMmhlmSnjM10aMgVSDCAKKml8aXT45msm8T6UClW2QUpsh0RHoM8r2UGCYn+9MNqml3YvqaUEwBpNiwY3bTLUYM4XSBEQW7WW1J4+LFHyXbVVnL8dDaT+T15F9ZNkuQ+y7d4GW+yipojMKbM5wUgVCBWGGocYwdF7KAzgzZlZh5IVlUpSqq0X9mOCzRf1XqmvlUFKeCS8cxPxupIV4MWYw2OddnLdBtsNyoZf+oEJ5gVR0W7bFCyK0yMtjrcwYLiKfcc7s0LngJsFWagEVxaN7QS1U/M+PDX/YEVL/+/0I9CPQj8BHGoE+cP1Iw9nfWT8C/Qh81BE4/NQXfoNdZodhPV/PpB/duqMMssxYD6gJkJBCZDLDMhVuBXrsILx0EpMCMTlRUTmMDDmkWkBOsmhyIbjhxp5wYqAuWp2mSnUfSJ5SB5qmasIOQcuQXZWOJT1HswHhJmSUJynWUwfMTKMknE1T+dL9dL6zYdjlBC3NPMvAz2zMO63okZfKgbyMSKb1GalGCk47v06nbwocCglIypdVnFWMGZZLWwRWxqhUtxRIZ7Bqel0zvDqz7865diBuCrpV3+jtmJ3Lmbki4ks05+sKQ2YCnRXVphOvFJbL3qqUUVJlohTQAiLzTIyP4RgJanmTVSXCS5iOKgtkSeCqFFUEW1l5JLux6B6qAwo4wRXIAwkonSIXlRJp9epsqAUJF71ikBuHiKhoFnm90kQyjNFutlmzVRsdh1UgSZ+wNCCbgij0oPs+XJo8UnV0UoppBtwgRqNRh21oKFSHGNzQtIzUkRYpZHQDpl1gpSqB0thdZxWTnivKolOkCHWR+G2uTG1QBXYjR9M6hFQkK/R5wmnaRd4HK74CDxopgCkqVADMMIW3Mp8LYRcCIzlohoEv/8Fz+MPnnmUlZOQFsG0HA5vuQKiTV6YGb30OurvCFdrJ99KokEqXlGoxQq+J5vICbCOBZWuwCmPQzCoDFiru5QWL8Nxr0L0QhutAt23kylVopN418oh0C22SpbVa8NfnYGgrANYQeA1oEaljh2CYg0iGRmHkcrCp3V4DV46/hrNv/ALrN88C3hqaQQl+EMJ1Pbiuz7B1ac1DM9QxMDKByYPPIKcHWFueRau1hpXleTQWrqOsBfivvvFVDG0dRBBGWL06iyOvHoVX243qXZ/E5PgY9gwDK2dfQXN9EeNjVY77yZNn8Pob76HejvDYJz+BQ4f2cyxJDUkKV+VlSOrF2MojR7q60IXLkCaB7rVweT7E9XgLFqwZhulFrYn61RN495Ufo71yA7HXgpOzMLT3Wex/7Ek0rQJ3N7tVx3uv/hTnjr2KKFjH+OQ09j3+B6jO7EMQxQhXZnHsxeexOHschpZgateDOPjJLyMsjqFeX8DFd36GK2+9CKO1jk137MfOTzyHcm0rVm5cgrZwBAdmgImJzWhqM6ht2o1SuYCzp96C4S2hYiXw3BiDW/YhNzyNlflrmD/9BoZzAXwYKMwcRGlshovHnXzph9g0ZaMV5KHnN2Fi2y6EYR2v/+w72DkxCLhN+OOHMb1tJ7yWiyM//Q727RhEEIQoju9BfmgL1hdmMXvip9g8WIKmj8CZ2AytYMKILRhJDjFJ4HnRSsD4qLmMxtoqjFwRzsAkYFE/E6o1oQiMuGgZWW9E6yvCZ5lsBZwKTMOGRvdt2EYYu9A9D2EYIqZni53nBRoqAqdrVMiRihZFQNCCmXho+jHOrwLffvsGbpZ3YNUewLC7Cp8Qpx0j9kJYCS3OmAjNHCKT0t9bghEy9JMqRmofqchJV9pj10PPOJW2LOCWKJDEn0l1qlJTRqzaNxiCEtiifkjfTd8pulCDp49JCVxjAoKkzpbArwPPdAmRyL+elsLo+UGQifaRwGT1oFC40vZUjEwoXAmG0ZoWKQBJKavGEvL9Rs9VqYoV7zgCjQqACpAnXpkduGloQqUZxnQcATTJHsYk6KuRZ69YfBPKVDn0yKhE6ZlPxxRKUzHioCKAAjTTwSLeSPmgqgJhncVhsdDCfrxpvxLqUgbaCtzKAUgKTmkHZLnBNQCk7U36mhLt4OeGgtmUxcDxFV8SXuMdpbFQqMqxgYTiyk6BoLgaHVIfSDNN5Dkqhauyu+HWs0qYXmd0DDm6VC9nHjcpBbJ4j6sYqNe7yqRSQwmVgcPwmqC4XEEQ4xmyUA8Z8NI1JkVujq5LOj4TC1bcLnmtlI0F42XOIpA2FnQduKplB4RzN5PwWixCiEFEFghnhQ4EW6nPq7GA6NWi81A/p7DRXWaA7g1ZHEstXsixc9Y3l69Vps9+84szvSOs/r/7EehHoB+BjzUCfeD6sYa7f7B+BPoR+LAROPjJz3dgY1ZRmdlR1vPrN9l/OgBOQVpnqxS6yY8ED+qgSB4scxqhGosLAtbLQcWAUhkTdMktU3VGquRIqVwGNfL2irx1Ich0EqDalqbPZ46pJgpdlZwy8lAxrexUdhUDdAUuxYC32w+r46umJmddaooU7MnJglTvZK8HqyPkKfEkNUNle1UxvLsMQcxeY7FdL+LOQNTenclrqA6uJhZi4tNR/ahjqD/VhFFFv7Od0t+Is+uyhujxn+uO4a2983Z9V4H4XsVKukQgY6eAsGpbb7/sPWJaRTrtUhm6K30F80gwkDdhm+J6iQmTnAxTgSm2i5CTUUoL5Fw/tWggJ9I0EaPJs1SDsQchpaLm8gBBSOm1qe4TkRIbIgkIRoTs+UhKTfqPfgjEuu0AdrEIp1KDadsMcsnTlaBsEJGNQICAqnoTbNBtrBsleDSxrC8DWoh8voR8mSwEDNh6BC0g2wFAz5dYjUrHj906YipyZeZg5MusGCNQGvsNhOzZWoSVKwolJX0euCDNHEwCpOTNqiEi64SA0ppjaFL9mqqpYx9R6EMnKwLTwhe//DV87Y++jrBxHVibg5V4MKpTiEsT8BMTubiNkEDl+g22DjCrozCdKuKI7t8YkdeGu3oDjt5EqJehF0ZgOkLpSRYGUViH31hBsF4nnRFMUsM6Jdi1UcRWkaG0TpAk9BD5y0C4Are5CIuwtKfDa8fw8yac8gAMqww7X8PpEydw89olBN4aorAF+BEC8uWMYjRdF35iYGE9RGJXsfvuA5ibv4nm8mWsLZ7B8uIlDFaLOLT3ThzYtQ3lnIW1egOhH6KIECvLa3h/KY/Vwg7cuXsPHt63FTfPHWM/1FreBYI1hsmtVgLNKGJyehNVBGMfYLKYCNmHWYNharAsE4FehUXqp6CFUDMR0TVuN3Duqo+L/jS0QhGLN87ixGs/xcLsSRhaBCNfQm10Cw7e/wlg8xMI7Rzc5hLKrVm8/8JfYfnicSRODtWZ7Tj4qf8c9tA0okhD8/opvPeTb6G9dAm+bmBixyEc+sQfwaqNoOGu4Or7L+HUr/4eZhhgaHIX7nr8KyjP7EdUv4kr7/wY4+YcHjt8JwKjhtLEPaiMbMHywlXMXnwNtZwLxyjBLs6gumknopyFk6/9FKN5DzULaGpFFLfdBxRrWDjzHoz5kygMmVhzq5ja+SDsfAFnTryEor4I1NtwrBriu57AYL6ACyfegtG8ibzpA7kCRrcfZl/gc2++iIrTQMHKwyrOoDw+DS9cYy2wHucRk4KSVxICaGGLoXbouQjIozlXBooDsJ2iUH/Tgobv8cIF6Pd+AzEpxE2bC8yZ5IVMFeoJxkYBtCDgYoZtsvnQDBTKFVj5IltxaJoJj4o7Rm0YUZOrlLeSAn5+vo7T7QLeu+mjYZYQGTHfi5auwY4S7vuRYSEUxEkWxBQwh/6nQH1aDT6T+s52HgzzaZ+iOCfd66yq40eeoJkM2ui7psHQlp4vDG8JUDGfpm8IaEmqVX7/xML/lBd6+LkikBOprgnW0nhDAC/xPYLNDPz4GZwI1StBwZD2y/pTAe34P5GWzYsP3ESxH6GaFUpaPg+pCBXZ3dKbXEFiqZLlFH/d5/2EtOhD/5HyNo5gkJ0KPdsSYenBgF0BPGq3VF9alsWKZ4bpEVmimKlSWGQIiHPgdjO0k8UbFRyV5S4VGGW1ahRxLBniMgeVi4sS9NI500ICvbMsw4Bl5wS45vMX1kcKlquiXAKyivR8+iE/cC2FigJip6uhEi7TNSVMSefIsJAsFOiapIvuBOg7RcFYeRrTwl0oTfVlf1HXIrtqzeekbKvUazWjBhYDhnTUqvxZ1TbM4LlrSuVvJBTUtIVhmuy3zOHjfkLAMju+VeM2cU6iF6UjDd5GjaPofMR1oP4uffwJqEplsxgvib7BquFUISzHn/LAdH3o+rNVAanjSQkrfc+5BVJNS9eBbIXoh+9J2TqKO/e1MMT3v7Hn1oFX/5N+BPoR6EfgY4xAH7h+jMHuH6ofgX4EPnwE7nny97sKV2X30A1OM8Qv8yWljEiVn5lBaW/y228EbrMyQjX03ICHbnSmvfBNrP5nwKaqDqwmRRlVQmd/QjkiDOAk7M0OgjPpeh8U7dRbNuunphS8alJzG+DJ+5VSy1Qhw5O8zjVgmzsmlnLilwJS2f6ea3SrIrYT1BSCpz60PGyXqXpiR6kVAB8wLdW1YQiysDeFrGoiQH9mKrPRX1OVTAqBu+O+ESzOSJPTNtwCmLM+s13TJXlOUnXUURIrRY1cAMioOEQQOlB8o/uEv8JKJFKn8D+Evxu3g3RTlLZnMMChQllilwqgUlyov0rFacZXsKcCmoAPPLsn6ErqVgkjzDwrPrnKtSy0IibUEnpHLmLPE5NuSqkNQoYCtB/Xc2HaJVSGBpGQao6YKk3ayUog8hFwJXRqMKmtDPiGgxU4CMn1s7XC6c6kZC3XhlgtlyM1kddgwKOTgi5fFndT0GYvV4bxrHItcE+LvAYC8oXVLQY/bCNAnwcup1ST/kakPZsSfrjQCeqwytWBbpAqlRgJAeUAJqd5avjK1/4YX/raH8HWPNSvn4YT1RGTp+XAZiR2BaTng7sKd/0KvADwE/L13MT+sBw7Ag1uHf7KFYTkE2nosApV5J1BmHoJiGkq7aHZmkfYriOhwmBhgFypAqtYg24RKBbtYzsC30PgNuATpI7bMLUQlh6isd6GVRxFYlVw9vQF1JvrCCMPfthmn91WY40La7U9D+1Iw7pn4+7DT2DfgX1ILh/B6vUzCFtXMTSQg5XPo76+jrX5OfjtFnQ9B6dYxnCpgDjW8eKpOn7y3iKeffZZfO7pp+B6IaLWHBrzJ9GcPwfNX4el6cjZDmBZWF5bRW1gGKOTM4Bps9UEp1mTN6FuwwhD2FEAL9bgBy6i+jJOXVrDiaUKLh37NeZnz0Ajf0XLhDMwgekDj2P8jocR5AZg+KS2bmDuzBt4/xd/g2p7BYnlYPTgo9j56OdhljbDd5tYu3oa53/1XbjXTyA0TAzf9TDu/sRzsAsz8N05LFz4NS78+vtI1heRG9yMXY99GSO7HkPoR5g7/QJWz/8cD9y1A9tm9sEZ3obq1FbEiYlT77wGM7mBQo4gVQkTW+5FeWQc5y6dhD9/GmOOBs+LkB/bjsL0HgbopG7dXvQQV4sIrSmMTN8Nz/Xw9st/i/27htFY9WBY4ygefAymW8fxl36MrZNlNFwXuaFJjG7Zi/ZqExffeAHj0xW4oY2hif282OF7c9BjUsUVESPgAnKcvi6LYxFQbS7NIYgjVKa2Ci9kuwiD7ACor1LxuIiKy7WwvjwPr+2hOjSEfLkMkKczPTpC8dygpwIBcio05/kBLIKyVp79T1n5St+hhZxYgxdp7Me7lhj4+ZH38UJzCqFlINDFvvKJhjwBMy3iokcmFaCT0IdTuQmgpao6YTvAUJAAUiZVm98XDCwV1CNQ2v0+yFmAbekwyc0giBhmisr2HajKBbzke4v2R7BUvecCWhSgVPOEujd5Q+sMnwmWUap1IJ+vlAVO2yjgyjYF8j2QfR+wbQLbr4h2qgVjpR5V7wqCwhb9Xp4vp7lLT1CTnl8UIV0AtSSmZ7BQL/N+OTU+RtuPRBEt+S7iYzF4DBhSmgqkRXR+EhjKIlrZ9xOBbIaa9IyVikUes9Bzn1SZJgE5qRpm2ErXuTsNvwNeYwRhyIpVUlyTwpV+umwgKOOflcnCm5TiTT8M/uS5hEnIfU+pXUkNHPhBuj+ygqB22zYVS5RWECG51tI5sMdMao+VHVPQtaf3GJWko+vN6mUGoJ340H1NS498PeQYVthSKAskApj0rBKCAPqc2i6U5SIu9Cf1RZOgKsVf7omvFVu0EISV+lLp/8+YVwoM+HisIJbwlwCu3J8l7yW6Z8higpTG/L7j9z8pvTt9Ql2X1MvXMBGzslw4DPF4hIcfAoZT4ghbTfCgUhyfhiW08EP9MtLlMfle7dyLvIgSx/j+n+z8oKFw/3f9CPQj0I/A7zwCfeD6Ow9x/wD9CPQj8M+JQBa48hAsAyg7ELVXDclD967DduBs53e9Sle1fwUy05S4tDhVp6BRB4L9U2enfEI76WhqCxpEitbISYtUqGbBWaoApHNnxigHuxJTicGrhI9yxyn27AqB9L9Kq8t2t1tA3PTMeY9CYdJrqdAda7WXdOAvr5HYnRr89lyPtHiDVIpK/7WeFonGdCk3MhoO3rWCsmo/XdKLdHcdRW7nCGnKneCUnbS/tFhEloCK46R9T6VKyth3NLLKvWEj8Nmxh8ieZze/V7n7GdVppqqy2K4X727Q/zJK5my7abImlFoihY+LW8j9KV/DvA7UHAIqUgklXNHSlFVKle/snksvZ5ok7AMYuMoq1mqCKNIO8+whymfRcxo8UQqaCN22mDTJSS9DkTiGHwSojkzAtC2hTGPfViqqRanHvpjYJVQAB4hNB+uwuXAQQSsjbkJfvcEwtFCqwClVYVsmqGJ6RACSvBHzovAVq1m9JtsIkNes6ZCPKSm5yJvVRUT+sJbNadOkUiVLgdBviTRL04ZGwI9iytBYeM9y6jEBWgUQSLUrwfVXv/o1PPf1/wQ6pbrHLdTnLzLE0kwH+do4bLvMcJrUp+16HV67jVzOQaEywCBX0wnJJoj9dQTuClz6M/RRLo7AJEsAo8Sp37ERIiD1bnuN07YD8ssk1RCp3woV2E4NhkmFwmyRVkyWBO4S4mgdhttE5AYw7Tx810fkuRwLt7nCcHYtstjT1m2uo+U20HAjJLlhPPbpL8MLDVz+3r/C+rXzyCVUyCuErxlougF8P0QYB8gPVjC15Q5Mjo6iVB3GmTUH33rhTUwOD+FP/vTrcEZmkNNjBI05jk9YvwmtvYQkbOHG/E0g5+COuw6iXB5GRIWBNK7yxqDeM0LoEcHvCO1Ih+81gLXr+O73fopXT60j73soOA7syiiGpndh6/6HkR+ZxoqnI7JycC4fwa9/+QMs3zwPIwoxOLIdWw4/ic33/x5WkEOutYAbZ9/FWz/7LqpJnR9Jk3fdh92PfwlJaRzttTUsXjiCC2/+EMHyDZSrU9h1/9MY2f8YSNPrzp7G5WPfwUS5hQfvfwwDY/tQGJyGU3Fw5ewpNBZnUSmE3HdKwztQHd4K16vjzPFXMWp5MHQTvj2AsW17Wdl85fwpNG6ew1gpQcMawNTOwzCtAt5/62WU/AVoYQOaM4yhLQegjU3Du3YOiydew/TmcSwHOka33QXLruDmuewGhW4AACAASURBVLMIF0+gOFaFl1SxafsDpBNE0L4GjVKz9SKixEPst4VHpEGKVx2a18ba7DnEiY+hma0wrBIXbNOor5L6mPyNyaIj8fkeW7l+A+VyEYWBCnwCrqSeTSypkBSwip4BrVYTNi2UFMX9yGnn7HsqCkKxtycV5Qo8eGGAf/N2hLkowkpiox4TSDRQsDWYBikrQ2iB8FxmlR8rMgl3idcrKf5YqU6+0QTqCCLJ9HJR9FGoMgk8MiyTfq50L9GPo8XIm0L1R2CLU+x1oWv1oxBGQhBPLGixqlf6b1IDqD2JGbLXJdksEHyj4xNUVipOPySAGMiCXzoseuix/6eAr1FCbaKz0YVKk5aDGGCKWLJSMFXBdsYnrFRU4JwBGj3HxfteQTLihhQpk89D/N6HDhcW/ERjsBkEAQNRtR2DzZhgoomcLUCpUtfS7xgGk8qU40jqdFNAalUISsJnuf4o3mEMFQVYTMdttC/ZXgWV2Y5GQlufixlSjKyumKtRBF0ROi7FiNSStG9qswC/CYNuArGiPwi4R+pU2h/Fnb7GRdioH8hxFpkLcB+hfVt0XOozkfA1zngA02KERapt+g4tNEgFsliw1hi2umFHkax8gLkPSQWzigMdg0AkQ2lpDQDZjwm2WmS3QxBbLYTS9bVF31XvW1Iei/4pFdbk9iFtFeh9pJTRDOlpkY9fySqVXwwJWLVNO6G+KBdohZsTZYGIOLJlAd9/dM01WHTfyGphXFiVxygJ9yuf40j915T/0aqpjtjwu8cTMmZqXP38V7ZsMEjqf9SPQD8C/Qh8fBHoA9ePL9b9I/Uj0I/AbxGBw0+RwrUDmlLVpEo161GXqu8KJcqt0tNu59UsvsoM3LPtVH5agmkK8KRAYhZ+pYysQ5KyisZb4K76WtZO4Bb1rGyIUjXIjLKOjlQW3MjCK/l3AYszv0hDkfEUU/JTRTbld0SMM4BYpkxmdtGpWM+HkN8Vo2nxoxopVa63XonONb1dt1CX/Vb1azcgVROFdPLFk00Je1NYLgHwBg0RYiVBm0W/6ZyT6kKC70o18sYnw1vd0lc/TJ9XfU1OfDbcNKN6TbuObL6akHa22wDyagbMJIZD6eUEKGjCnGjwqEQzNNRswMnTNFF57HHlEeGtx7BVTLLFhF14vfHh+Ws0saaJqiyewcon+qpUDqkiWWn5C/odAVppJeC1EZJvqyyaooq8BHGMPBXYKVaFkop8IDnNPxA+r8q6gNpi5dHQC2gmBG64jAy0JIDZWEDie7DzOQwMjwlLgihg1SdBVLtQZrUnK5q9Jn9O50bp91RUi35IzRq5DQYoDFzNvAD1kcfp0TRppM9SsErWAqRcSyJoFgFXUjgJD0MClJTi/8XPP40/+tM/YyUghcr3V9FevAAzqHORo/zIDkRWmVW8BA791TlokcvH0HMVmJVhtk/g1MugAb+xgFieExUZypcHoeWq0HNlBufUVvJ+dZur0BNSVYVcLAuwYRUGeJ9UtEtn6EQ3RITI9eC3GlwQDLEHLfJAAujm8jLyloXYyGFp4SoKVoLV1QVEWg52ZRJT2w8hMRxcffHPcerIr+AtXkfUbiPUbVHdnirHWxqqE8OY3LEXtaExlAbGEQ/egdffv4b/75v/F+7ZvQ0PPfN17N6zF3mnwHC7vngZS7PvQfeWUCxYKA+NoVgdRawVEJP3LUFv7pcxK351LsKWoBEZSKIWkoWz+Pf/7pu4sADkRyYwNLUdO/Y8hHxlEiDIReB76TIunHobF9/8OfTEhW6bqG7aiz2PfhVD03vRaq/Bby7gyls/xsXjbyAXe0Cugs37n8DOez/F6uSw3cDymV/jxOs/QNRcgFOdxu4Hv4RNex5ESwvRnDuPG2/8HFV9HQ8euhulsc2oTN2J2vAklm/M4eaFN1GxfTi5IiKzhoHNd7Ilx5XTbyEX3ETNSrAeOShtOYDi4ATayzdx/NUfY8fWSXgEJ8o7MTGzBY3mAt596Uc4tGUTWk0X9dwgpvY/wP3w2E//DtsHTQSRBndgCjN3HkJrZQ3v/uLH2LPFgZe3YQ9ux8DIboReA6E7C4OAGvKIYhdaEjIAjcwSQ1cj9GE0FtBYu4koiVAenIBWHGaVq05qTXqG+K7wYI0CtG/e5GJazlAVcaHIfSenF4QfZxKSNSTf8wSpWq0W8uUKF3ajYnRsUyoXGwnmErwn9WwYR7jeLOL1a8t4aznCdVTgJjm2FrBMgjMh9FioDck7mBZcSPXIyk2CXgabJjAsZehK9iYMXIWFAP1eVaJXKkORbi9e0DlNg53xfA2p/VQMSKdU/ARmDFbhsyqTT0/jY4j3jwHd9KS3pinSu6knc21AoeT0A6EYpR96xnHBI5HFzZAtZqm/hNCyUBEDV6rozr8R1gj8PpOAUAFP+jenhGdAJkNaUkvy41qDFQeoGhEKOr0/YqyFGhYDCw3YnAVAhdJIqUn/KYBHG9M+HMsQbeQ0fgFi1Toz2c5QCHkRiKwGhCdCuo8U/GZT49niSaqT5ftXpaorxaZ6T7F/tvw+x519RZPUWoBhr4TmSv2qgCPtg5TRDB0ZRgO+57N3OfUd06J3HKlsxThBeLyC+wnBRdqe4TqlvgcBLyDyorZU8rIKma69VCJTHybIyDEiwEmJDp6fps2rRWThJUz9mgCriJlyMBBp+cI6it4PBH7FW168sIUHsCjuapgUR6n0lspV+p3YB1l9iPvBp4wSaWshR0liYZ4tgQiGin1wXxEjIh4PiGJonTEpnZcogkn9nvJqCLSKBQPK/uAFSJkdRf2eFO5uFCJhdbPN9wk5+ZC3u0aLagrUUz+VfVdZRvzHL2/9MKOw/nf7EehHoB+BjzwCfeD6kYe0v8N+BPoR+CgjcP/Tz2SoKA0mpSo0CyrTA2YAYwo01aSs0yo1wOcJzgaNVbuWNSbSCQEju17YJsEig1xpAZB+ZwNS2AVBew8uD5wOiNNqvV0ITaabyeFuRn2SPRUBeLsqfnWdaYZhq2Fxiqe7gKPairzOUpgrYWYmdZCjnNkpY7isn6kY2ncpNG/Hl1P1cKZKbubqbXDFuvebVT5vdIW7wi6y1OSPUjCL/aUcNnMds+fYfVW6Ty/LnVVgO4sAHRgs0HCn/WLCRkJRMRlSSh7VGIWSVRVtjnEKlzNyZO7kSpUrVco8C9KQS2JUdfI6pfR2sPKvEdPkUMeQI+GoVFAzM6V+mFD6cEfdyjWaewivSoGkyRInAfIfQgUrVGRcwUVWdVYRipCQlyNBmCBIvQV5wkq5hAwEKI3f4X+TxyspQENSpwa+gLw0MaQ46BYCu4RV3RbKVlK9SoWu7rYQry9yIaTK4AisPBVBipGQt6fbhmaaMPMVLrZFataotc7p/0auwHBVqFwDBq70J6U2UwEtbhMrWdus4hHFsOy0SA5BWo1AEEEd9q61xG0g4/mFpx7CV7/4BeQGdyG2HURGhKR5DeH8GU7Btmo7geo0p8mbpHPyVxE0FjmNP0xM2AxUS4gtB6SN0smLlWHgEnSdCnr5CFGGVdgMK5eDTj6zNPkmO4B2HWHQYAWrQSpigjlUGKpYhZUnJWGeY0+aNi5qQwXpuYI6+evSdUvgtj0UEheB2+QCRgk8+JEOpzwFuzjMqsi1s88jXFvE1ZMncP3KVbTcEB6p0UwNU5NjuOPO3TAqI0hME7FdRWHqMBZWgef/4v/Em7/4O4zM7MZnnvka7nv8U6gOj4EK94StecBfgRa3hAGLRUCvAph0rfLsj0swI0JOTOgTwKPnfRyifv0s/uovvgm7shmlu+5EYXAKCSpoN0Pk4OPGmSM4/vLzsMMFuNYoitUytt59GJN3P4m4tAmx20Z0/S2cefnvsHzzEkPpyvA0Zu79DEZ2P4HYLKK1cg0LZ4/iytEfwa3fxND4NGbu+RxG734KISx4K2cx++4LcOpXcd/d+zC1eTtKm7fDGZ9Ge72NC2++i6q5iJGhHFpBCZWJO1EYGsXspdNsqzCc94QPaXkLSlsOwrRzOHXkhxjNNdjewjMGMLbrEeRLebx15AUMak0MQMdaPcbowceA4Qm0rl/B5bd/hq0jNiKrgvzmg8hVRrE2exHrs+9jYsiEaxZRJU/X0MHStXMw4jkMlUqIAgIxEYj1xYYFLT/IsUdABa+WMH/hfbitdUxsvRNGaQiJXYJm2QL4hAE8WoSg1H7XxfrSHPIDJRjVKjSzCMso0yXj5w2RRmFLQgDKZxUtKyCtAj+vuNCe8Efh4nkEj0hhST61K0YBx9sm3lnL4+xagjboGUSqYOq/HX9O6tgizVw8hwm26sRuuXiftMXhR6cAclxOiIvidRSA6hHOqkiuTi88WwmIkUUA3Vsh/ZvAkExfZ3AXCojKx6ViTgSbkjYDNH6uMQDU4Pu+eJ6zUwst9JBvaQjfC8T4hB7knLWuseclASlSP1M6N50HiWCJS5pcbCtmT2yRfSAhGNna0ucEgumL0gqAjiGKcQnFbjkKMFmwsalShIUAy+0mLtc9rCCPepyD67dEcTSdLD9ILS9VsgyjSf2ri3Nj4gl4vsftox+lcGXLAFJocrUk8X5jGM7+3CLFndPO5e+UWphtIAhuKwuCzD4J/ubY1kV6s8rCZ8r/lZXOHDNV9Itsd8SCpIClYmzAhbRYsCnGgtw9SDVrWbK4kwCxQjlNAFGAfaWCZmW0VE5zb5Nwkxb3RCq99OllL1TxbqNjBQEBSnFuIo1fWB2ohU9+VRpiAVTAYlFAjUA7/QSasILgfxGEp8wL2lrZD8hFc2XlwLFVlhv0/o8EyCSrEGH2StBfLEYQHPbJbkFaRrDKVxXkknYEYilDxJFFC1L1zG0lO2TKquCinDE/U0g1a9M7j/pKQsUCfVb4JuSNbJIdiLBKoKJkhhHxs55VvbywYPD7iZ4D1H//6tltH+WUpL+vfgT6EehH4ENHoA9cP3TI+hv0I9CPwMcZgQc//6xAdRvJHDtYrAtaZUGYAKESn3VRsFtVkhud161ixtvLGztN7ChE0kN2tb9jTbDRMZVnWIYEihjcotntLWyVOfPbNVN+LsfqKWgUf1FAmQb+qb/AbS539gDiLDsKhk6RBaU0zZ5+RkDD26nBffZACvpm0Ke8jryF2q3cpBu4CqlQps+opqaeqb3fF7tR7ZDTmM4+bjlV2br0816riazQt7NxV/qjnGyJuPQog+OYveHIk84kSGF2irSJKZhUNkt1ioqbgLDy3NWHalaX9p8EuQQYII/LhNQqOvzYQDuJUDQMTvkU1gmyEIyaYIlqKhm0K/UrEq7yJEoVSUmLyKg486xSqGHTCZj0hOXCU56AmWz9Kj3faEJJqft2jiezDFRI0ub6iCm9kJSWNAGjmTuJiUwdoV1D27Q4ZZ2qGdNkjFpMfnJUhMtcX4KjhyiUauzZyjNOUsS5DVbw6naJfVgphgRWI7fJbaaiWkbOEWmSPqXTt0RqLqtcHaHuiaTqNhEwlnxJGUonEUK/yYVlyFaACoZRESBOlQ49fOlT9+BLT+9DYu1BYWobXIZSLrT1y/AWbsI2SjCKE9DKwzDzJiuVCJJ6zVXErTryBG8sG1pliAsVhXqOzxleA3p7CXprCb7XRmw4MJ0arMIQK3kJkoU0aU5CWK116KRejFoI/CaDtMDzoSc28k4ZPqlfHeFbG1FcSclLPoXs6ygAkRY6DBK8ZB3rrQBWMoBayULUvICV974l06pNxFxiTAOlRTvFEgpOCVpsM1SLDB/tXAXl0UeAuILXX3oe//e//u9gBRYKA6M49NiTuO+J38P49E6UB0a4+A0B3YgUqKTc1skSIoHbaqPVbIqia+TZSLCF+hJDHw0Xry7g1OV56LkqPFLp+S4sv4Xlqxcxe+YY1hZn4TZWUKk6GNn+CGZ2H0JhYgfaicmA98bJV3Dl7R8hWLkGPcpjcMdebHvosyhO7oMfmPCXL+HmmZ9h9uTL0AniVkex8/BTGN/3Cbiag2jpMlbe/UdEy2exd+8uTG7ejNrUTpQ37Ubb1zB77E1Y8xcxNqijZTswxnajOr4NjeV5XDn2CiarBBdirEQ2xrbfh3JlEjevXcDVCz/BWJUUnGOoDD+A/NRmBM0lvPnjv8bd20ZQb7qwBrZgeu/jcBMLx174CbZvs7DevAyjMoHNO56E13Tx5i+ex7bxGPnqECJzEwo7DiFYnsO517+PTeMF1GqTDOH5/rLEQoVhVqHDZl/XSKtj7do5rF46j9r4JGrjU0jsPBKdfI+pHJvJak/CbGYEBF4LukHFyuj+IEV5Tajm2JOS7vFI2ADwQoGA/TlWzOYQG7S4ItTMOllxBNQXfdQJULVW2RZiFgP46fUIl40iPC1EEroIQpv3J8AOKew0WNK/U090YugZ71bxrBNQR/gDU9o+W7RIsJTazdA5UVtkzUu6FwnS+VTQh1LpGXJaqaUAnRcrIhkykiWKjlCnonqGsBUwLVY+BrTAElDRJxN2Qip6MFDy6T3BDE3AU06lt6T/NntdygKHgpHBtOhdE0EPE2gE8IKA90MenollIOZFCk3AYeVzSmCctZwa7jbrODA4gCGrjIW2hxOtBs64Ljxa5CD7BvJNpgJVSQzLtNhihoAoAUK6lnakw7ItYcnAxayCzEIvAUGC+B1QSFib1MGUzk+AzY5F8TKxdqiyLETafhAlCGNS9gqAy4XA5KI1KydNAejTsaS0LFD2BtR/+Xkv0+hZgSlT/1mxawi4T36snC7PGRRi4EPvKLXITOpVUk7zYiGn5hMcpBgKWMpWCfye61wzVZRNwVm+ngrAxgkr1snOgc6b3h4UT5P6HqmuqV/pEavGRdEqoV5OF2upieTRKr1/mXXHZDsgFkHZQiGIeZwh2sdGqqKgl1R3k48wA1wJu9kuQxb88tgfW9pByEUDMZbsjE9pHC6uh7IYkDZFrJalRRtSAkfs227EgK0byOsm8qRkZyW6sGXgfsr+uDIBg/sl2W8I5TSra+X3SQVObfyLz2y+zRi2/3E/Av0I9CPw8USgD1w/njj3j9KPQD8Cv2UEHvr9L4otZTGo3t2ogfftgKwCaRsdPjsgvF3zermlFGZs+PUP2l+2fUIIqswNutlh1/n0AuIufWjPPzbgo9n2dB3/dtLSzFkx1kurDKvEzcwXUomlVDFmoLiYCGXkw6k0NnuuGWiY3S3HRvxf7zXtFQR32Rdk296h3Kl2lAfoKbfMHJs/zwBcFip3gOwH9avuTtBzsW7TobLncAsTl82gyRABV1Y4WiYs9mLjiIjiGzSZYvWPnBQrBNul1lWev7c2hBIbHQ2wCQaSnQBNhhKgYAnv1vR+Y+88oUSjyfLtf3gW1QHuQhbbdVUFbBZgOVW4cKo3QRVSssUM8/h3PLPUYTlUJIfAnqwIzRM8FyF5QErbCPKiZZWp7SDIleDR5JMsDAgMcjqmuJZ6DOSiFpzYE8opqyDUnuR3GLTZl5Q8XE2qhM4plAGDWFa5WjnoVCiLgV6IiCqs0+dmDoZdoDxeVuKxn2vYhmHYrMBjZS9DC7IWIN9WYi3kT0mTc6HoeebTD+Fzj98BI1eBM7AZ+eo0YpDdQRtRcwV+exGB34BdHYNTHIJulpAkOschaK8gbC/D0CLYZhF6vozYFIpcDjRVjSdlr78KLW7CDwkSWMg5FVbnsq8sQRGePBMYbrPqVUcIr9VgNZltGmiRnQD3LVEkxszlUSgWYegWNMOAa5eQ06gwkgHN8LHa9JEkNdi6hsbyadTf/gsUimXohiXKstk5Tgm3c3lYRg5JYjOQjs0IUXkMlbEHEfk5vP7St/GX/+Z/hBmKIkZBomN883bsv+9x7N5/P8YmtsB0CpxmSpYOXmuNoeSN2YtYmrvKlgmWM4Dy6DRKQ5uA0gAi3cbyuovGeoMVYo1WG0vXzmL+wlE0Fs8yUNftKsZmDmLrrnswsPs+GKRQXFtEa+kqZs+/jysXTkHTPC6OU9v5AA7e+ylYxWEEoYuVhbO4fOwVLF04yfYJtemt2HPwUUzvOIRQc7A2P4vrJ3+Jon8Fd+7YjMGpXagOb0ZtdAtbQ1w8fxLu0jkMOS3YThVmZTOKIzMIYw0n33gFZcvHQCXPAMYZ3YaB8W3w3QjvHX0R08OUHt1AkpvE2LYHGIq/9+t/xIixhpwNrIQORnccRm1wCgs353DtnV9ibKyMhtfGxJ0HUaxM4NrFCzhz9EfYv2MEXn4CQ9v3w7KGsHTtOC4d/T5q03fAGp3BdN5GQtXV8xaSnAPDrEAjNTEroFuAu4y5sycRxQnGt20VKlg9x33GIAsMAkBcoIkWQwhQNaER1CpUoVtVcc8TtOHnAwEkgngCvNLnlvKDZj9O8gQNYUQ+NLrXvDbqjRba60tYc11cSQZwrbYdZ0MbLYJmYQsWqeoo5ZvAlQRsvEijLHDo75nUak7dlt6QKnOgs47X/a5iH1SZTSDuLVKZUoaIgEpUGI7fkVK5KSR+HbVsIgtSikJaorI9/RBoJiBmKxAXkcpVWB0Q4FT1L6mgmPKc5XawDFO0lrIPyFqBlnUIbBHIbbsuAzbNNuFrOlvMcOkkeRxW7rN9gYaZXIxt5QqKiYmb6+u4GLQxx4taeeQSC6Em/GXpmpFKlbdjr1UB+SJqPy2g0T1Lz3xSMEuveDpOnlWY9B1S59I7IUaQkBWDAK4Ew9X7ie5fVnqyR2uMkDxVWYAprBrYb5egpLpuwvVXxF6Cw2xRNKVWZfgtY6jsAEhpqfxd1SKpUsvSdWG/VOk36ivbAc5qMDltnq62lWZAScUuFyRTSl2Kt3hfcNEpumQk9VRFvOR9QKpugu7cZyUEp/YGiFhJTW1R4yIBjwWgZkuLiPpeJLaj2MkCj5RZQkpotiQgAKsSU+jW5JiSLY7wplXKWqFQFmphpXJlewrKUpBDOPZVp+25qJ74Pit9KS7UNga/4lzZx1eqrGksQOMR8rS1yDqAPper9HQefF6EndPCrNTXRPvUojlDdGnB8W8/uem3nH30N+tHoB+BfgQ+mgj0getHE8f+XvoR6EfgdxSBhz7/bHdhBGZxHWwltZXy6LcguX9Wq7IILXvEXm/YLgibadvtVbmCvYiUsO69KQdRHp+qlG1ZKKvzu3Sql56fEjduBIh5X9kIpScjo9eVMi+hV7qFGL8LpbBsb0fA2zm+GvxK5YmaQwngpeZ7osKzUGh2/3CsMhBazRpUDLusGKTK83YXt2N9IL5BGgil2hSHF8okMXH74C5yGy1sZqNuJcft9ybjICvsKmHrLddGKoXjQIAG8uezTSp0IQpdBbJYB6fAUlV6gpCqrygLBgU2JdTLtokmzQw9tQR5UgRxumGCqmaA6mboUinFCxw0UZIFsAgo9orMO9dQeNexjyufkPR/lUpZ1XeUvx1N+tibkGAu71SqhQhKyLRZ6vt2vgCd1VCisAxBuZBS5kllSkomhJy6CMNBmK+gbRJKJiWs8CoUfUrMHum8zSRAPnRhwgP0HMwcqVwJ6pDKtckwh7xUTbvA6jeCb6HXYphMIJaUoTz5C9pIAir8k3DhKvJ4pSMKsOqJz8ln0rDFPcypw+R/Sn6REEVbNAE6/+CZz+Kph++Cbq3A0Sso1rZBM8cQmSYiLULQnIX7/7P3ZjGWZdd14Lrjm4eIeDFHZGbkWMmaWCxWsVgcIJIt0YaNhgz5pz/7s/urPxstNGTLEtq2BLRbMBr+UBsC3AJsC7YsoelBakqkSIpkkVXFrCnnOTPGjOHFG+/cWHuf8yJINQypJZJq42UhkFGRL969d9/z7tl77bXXOryLoFRGGM4hKC/q6DxHR4shhoNdpKMjVEXD0kHmBqi1F4WtW3ghODldJD048TNhElIXM4szeGSthmQT1oFqTZi3AgGRvSWgNhmiI9G7dNIBPAIeHNOMx3Ido0FfNDTJ+jsOKmhVFlCRUeE+3nrvJj75xs/T1wxHB9eR3vwdVKt1AcbJnqNMgV+umLHhEFnmCSkvJwOtfRb1hVfQOxziq7/3W/h3v/2/okSmU0CNwxzDUQSn1EZn9Qo2rnwCs51FjKIR9g+e4ehwH92jfcTJCLV6BctLS6i1VlCbXYPfmkfklqRhUcQD5IM9HG09ws3r72HUP4SPMRr1OlpLZ9DZ+DjWXvo8kqCDEV97tImD69/FzvW3MDg+QBbW0Fy/iKuvfQ7VC59Cxa0i7h6iv/MBbn3wBzh8chvOKMDi8hVc+NyXcPbiy6LTWRztYPODr8EZPMQnP3ERQWMO/uxVtBbOIfQr2L53C1t330a7maDWDhCHK+isvCQyGA+vX0NyvIulhVlEvNdhDXNrV4Ut+PDm91D0dqSBkjg1LF76JLyZZXQ37+DJta9jpekidkooFl/AwoWXUEpSvP/NP8BKh7IZTSTOPM688BLirIfvfO3/wsZcGWWyHGdewsKFS0gPh7h77fdQGm9ht/M6up11fLZaoJalyAMgpQGdSDlUZE04aQQvGyDq7iNJIgQ1yoEYYxw2I9i4oL4nwaRUZR6SdMhPHMJqG17YFNM4063QOXp+tji+zM8RpTP4iSObTgBXrluVGiHITmb68NkBDve3MUiBbXcG27PncdBcwhGnBZwEVb6PaQLpPksWotkSpFlo3NgNsCS60la+x44zm71M0cRTT1nrHG/eV5mMOu6tkwD61D/5T+ULeP08BkepZVzd6JzK0IIAbzpy7kE1XnW03cJbJyPuaU5TJKrF6pi5PVpObW0yLXkM0fKmqZcagwnY5UCYinw68HMtjScjV2BzgCpc1PnvWYoBmcShgxGZv7mHcuohKWLVozUMUzIPxbiJbGDzbObPOHVAMFPNl0wvTgy5FIwm25jSB7K/yTkZAyazuQuQSkBOJB74SNI9hE07ZXcat/uJvrxGXPRpzc8EXDQgIH+cULLFaMjafyPIK+PwRmNVvud+wnsrRFI1wRJZAekguMrG5bF43ZwioLxAjaeIOAAAIABJREFUQW63Mk9trmY1fLl+xERKbpWRCFJ0f3JsZYYSrFSQWeJqmtL8t9jJQVMwe74Kcuu9t2xiq0urS1oNqRg0fi8yGmLupoArr0Dum2HjSrRFD/aE/KDgpsof8V6J/qxct2aqdh6GYDmlHqRJeorxbPMHrkPf8egLJ2CzzRcJqErvwYUwxOXWW6C50Cax6NNyWkckH4yElmkgyufOAX7jjeX/fJI3/ddpBKYRmEbgxxyBKeD6Yw7w9O2nEZhG4C8XgV/4pX94kujZhOoUTiYJtAFWNOGyEJYySFXnS3/hR0fylWViTAbsOP0JrihjhgLcTCa+CeYYUEiYGIY2aZmJpxEpkyyTIWDZLBoJq0OryaGcsyk4JDmWRF6TciaumoMb5o2Mx9kxOoMlGROvCZxnYiDvYDLaSQzMrVAQU5N5W/xZ9uEJ79bqu2kAtNhUloq5DDkXW4iqK7Jhi7JoMddmX25rU/3bJPunYFcbY7mdE4GIE0Baz0uP8UO1rbk/AiKeKiRM7WJO1Rg7mWLBwr7icjxhTp9QhCemIYb9akdHtWjmm2jxaONg3tac2wmArvfdAJAm9qpgaotk+9mwshcSQAENrSM1mcI0KCIAEorOZiasEzKzCBTEBGEFQFU7DClQhPVpih6zJi3AW+IIH3EOAiAELZ0c826Bs3y9m8AT3UJxaBHWIM2aCIhIocjimDdUiiKBNuV7Kbj4c8EEHKMPqIUtgXcdAdXfz6jZR4ZqSv1VpZlxDJRjhWSzsXDmdXDsvjE3hwp1HQn3ZTmSpIvsOEU8GgBFLJ/FpLmMXucMDsstpASNGRsWeEjBYVWBZlic5SzQCjTTLuaPH6ISllCa3YBbqsh5jbq7SA8ewanMoNReRlBtyjlGh0+RHm3CCasozZ1BUJsRkDY6eoq4tyusvfLMGbiVFlw3RxF1EfWPtCiutEVfNeUIPpm0oy6KUVdC6NU7Imvwqdc/jTc/+TEcHlyHP+qjVZ1BUV5F3lhEQomHYoS891iNvFICvA2E9VmRPnA8gk054nEPWf8ZUpFmyBFyDL3ahEdNWtFgdeUeUmc2S3oY9ffhpHTF5sivD5dsVQKgAiiXBBwjE65wCXCNkCcxPII/1NCkfm2eYTzoKyiSpxhG22gEMyL3sL13F//y9/8T/se/95vyPjtb15A/+VO4ZID5hBwcYQzDobYh2a5l1VilxqBbhj93GZW5y9h+8gS//y/+Kd795lewvrqMSxvLwvj96IP3cTzMEDZXsXjmeczMzeHg6BmeHfZQbXYwu7yO6uwCnHId5VoLvldCQmO1dIyof4j+wRaOth/KVzo8BtwRKo0FNBau4MyVz6C5eglBcxYjJ0V30EX86F3ceuctHG/eR7tcgleuo3PxBXzsM38TwcwSsqTA6HATe/ffw90PvoV4dAjPLePsxot44eOfw9z6VaDkY9jfxuHt76KdbOPs6gISv4ny/Abay5fglmrY23yIvVvvYMYfoFKvYBQ00Fh/Cc32MnbufYjjR9cx3yoh90OMvBrm1i+j2lzA1uOb6O/8AA1q/6Z11DpXUV8/j+M8w4d/9K9xqVNCPh5gXJrH/EtfhFtrov/wHno3v4N65wDjeA2LZz6L2lwbm9s/wM6Dt7FYrcBJa6h/7Muo1SroPr2Pe9/4LcyuL+Da3BcwaK7hdX8PFynHQB1oH8h8SmVU4OaufAZdrrec4Fss5lkTViEZrmS7lkqyNilvLAZ42ZiCAQgrDbh+DYVLkJZMNiNlQmM6jp8TzHNyaYRQj1T0kgnyEEAl4JSMEA16GO5uo3t0iFEeYN9vYbOyBO/Si9j3AyTU1sxocmeMpfjMUjxr0hDk+j/d5LNbu7BezYi4Pv8Nu/VUw5D7tm0eyvOMAJ1arwuZtSDdfrJbKChEwE3i5DooU+fZ7C981tsEQcFCHj9RJqIBy5QlqRsjP19JYcyq+AM2MhwCjYZlaMBqyW30Ea0NIQKH/G2O7ZPJSDDb6IdauRjVLQ1QJGyUZcjdHGlIzVgXpcxFNXMxoD6ugGsqYWDzFQEXqR+eGiBQ0xw1DpO9WzYKJKFKVQjmzWeOxEUBTO5xmckBRQ+Uz1GuEdmG+FpunwT2jRyOEHs1DxKZJjnmKembSXNc86CEkPepMfjTmatKR6h+qUxPUCbBJG42Pl6mkycpY8kvc1+FV0szNZtHGeBSwWbNA3n/NWcz5mtmemUC+J7KLjRrNfmjyV8mTdfTJ22+F5kC0/wUEJX3m4xZrgUDHpNNqvkbGxIEia2GvE1O+XsaH8n1DMBpQU4uaa5d0XglgMzX8a6aPETyA5u/2r/NyhawV+4twdqTPM6yo0VGh41mnq/cb5Um4DEJOycumwuaG1sTO4mtAZv/8cvz/y9Rmf5oGoFpBKYR+MlFYAq4/uRiPT3SNALTCPx/iMAvPx5NNLXsuJD9W7SnFKFTLTUpfnScTJJHoxs1SbTJqLAAqnVY54iaSSIlWZuYJnBAspAuuiGY6uitFCcchVO2gQBfUgwoW0STZj0DJo9MXCU91sPIeXJUUMAxFhZmbEwb+WQv6KiVjGLJuJwtpvQ61c3WuLiqQqUkt8JYkMpCwUX5l4l2rQFL+Q8mQTfp/Z8d27e6aOK0ezLuppdk4mscL+RaRMfOlYSYf8QkwuW4ujV80ARaC1oDylL/0oDhJyCmOUdTrLBINDXFCdA6AbTVeXcSZ/XAVYZLniMw7696ZOZ9DflB2BzUIxMDFBpYMHbGsdkUoCy8LMOF7EpN3tUNWQtuGpWYAsUUTBYE1sJVQXwtGE7YT0LQcMgw0qLEsoY0svqH46Acu2adrlp6PN8ctQyoZwUiL0WWp8JIIZg4IqNGihoFFktSmHAdq0aeFHIWG3ZpepIi8ul+XMGxF6LmZ/gbvoPLTozEG8GLRxRVBDhmTyAv6qNIInEj5+ghhHnLEUktukFtNeqvku1mmgRpzJ/p+CYJZdZpnLqgo2OaPnVFB5XznzRoiXMfce4IsMf3ZxmVeAGWLl3E4tkNASniwRjj4UP0NjP0Bz004iO4YRt3PvFlvHf5k+i7dThuHe0kgl/E6HkpBoIYaEHO2JQTF3P5Ll57/E10kiNUzn8K7fmLIi/Q27+P4UdfxfEYaK6/gPlLr4rxUv/JNfSvfx2jYYTmlTfRIXuwVMNw7zoO738b8SjF3Nk3UVp9Dn7owokOcPzkFlwy++odlOfPIyq3VLl0sIP46S0MBj24MytorF6G69WkcE/HR+hv30JY9FHQkGvuArxKB37hw6Xm5OAQ0bgLsf4puQhKDXilDjyvYdZ+H+logDweIh71JfZBqSKyAV5pFg51MT0alAyQxscio+DQiGgcw6OrOYHqsI7craDwCIZ5cEKCpAQaKmLAI89J3us4EYArG5MpXCCJHqLqtpGPY7z30Vv43ns38d/9D78qYNnT+99BePi+ABEEosj89QnOCWPKF0kC0YSltqbXQmnuBfiNJdy9+QP8n7/xK+g+fYDX33gVX/rCG3DiY7z1p9/AO+9+gL3jDHNLFzG3cRV+ex7lSh0hY0LQ2CthMCbgR5B9jKO9h+jtPMD+49sY9o/kHErNOVRbHXRWzmN+/SJaK1fg1uYQxynS/h6K401s3r6GavxY2FVHI6C1eA5nn3sV8xtX4FRbODjoIrv/HraeXsPOznUUqYNyZQ0XX3gTl155Be2ZeYSxj+5wC8/2bqBR7GJttorhKITbvoq59UsIAhebWw+x+eA9zIZjzJRDDMYV1JaeR3PlDA4PtvDkw++hU05RrZQxyH201i6j3lnFoDvArff/BIutMa3PAXcFq5c+BVTKuH7nfbi7H2KxUcYwAhpnXkJ99QqiNMG1r34FV+ddHKRPUG+/itWNT2Mc9/H9b/9rPH+pg2TAed5FtC+9jqI3xL3rX4e/eQ291Q18d/YNFN4sLoUHeN0ZoFJEcJ0IuR8g9WhkFSIs9NmUs7GTRIgNOBqEoTJdvRBuWIbjl1Bk/Nzz+UGGa4qgVIUf1Am9qoGUPLdTeR5R65lGWtQkLqK+GEGRLU64lGufzZxk3JdmQHx8iPEoxjgPceTUcFBZwHh5A0lnBUM/xJhAroBa3NNtc8pM34vplWkynmrw2QYaZVf47LPTF5YBaU2MhM1nOlzyGtkLdE/gV8ZZfhnrlg1ZcxUCo2LcpOxTkyxoHBVq0n2eeYdhgbIpd/LnhOGaFL7mKZKL5ApiyQiC5ikSVzNpIedmx1EcoFIUqBGQpnGW0eIWgI65FrXFC5oYcfsiwpbB87iXOwhyfgE9nyxXvY7TEz6ytRoDLdvwtUCzZXJKDsXGDMfbCaZOGuIq0cB7JdIMBkTlWDp1mXUqQsfXJa7yM80DFfC1v8N7raCr/lzzMU2LuG9zasCOuRuWs+RaRgLC41QD31f1yCUEqtyqDQUD1uoYvuaaYrxm9vrQSFecPqZJySZNaG1sW3ar0RHmPi5iHbpWhKlqcimrhiS4/mQx6FrQ+2qlMRSkFcCVr8yMsRaBYwLsJkmQXE3u98lEi0o+GKBW8joFxyfXba5PJSJUm1WAbdOAZ1wE4D+l4SryHYZrQIY69wZpDMhaVc1b/uE6lYzGaOaqZLvKCRBw5d9k2SuQfmICZ9cYZQZ++XLr1Odk+u00AtMITCPwk4/AFHD9ycd8esRpBKYR+AtE4JcejExBcirxNexRm9gxuxRNKJMEnlhG6DiVHXWWosGyJSbkDsOdZCJPZg5H9jiuJSPcNpHPxTWZSa+ArYZVKoCkHes6lbjbwswyLqUAMEm9ZUNICmsZlObfyejge4Zkl0j2rAZGhqprazDDGlQmHw/LZFtBQeVu2rE3kxErUHyaFzoZeTTMX8sQPsXaFJ6lSdgnLsIEK08lzZpUcyTbEXaCaoYxdixYT+ydeCkcM5wURByrZuIs44amMDOAqIA6UlyZQvSHZAa0qBCGgzglKTOJ55cQPGJxAy0aAxZK1hRCxtz0d7V0IOB6UgTLdRA4NowZgvgTXTkZV9QigsYb/OM7OjJp/0yKJDkXJv5mLNAA5GYQz5w8aRmmMDCmJoota/XhmTH7vPCEsTmmlhyBywwIM2BY5hg94NP0hGqbHM2UUVHAE+E91TgUwNVo75mBVrnmwM0QOhGCOMBeqYTnQwdfDnL4xRApYzY6ENCuiIcCthJ0FTCH654MM4KkGdmpyigjSGp1Fq2JCEcs5dh8P6KlSYwsHmEcRaChURoTwFX3ailwHV9wVs8hw1aL4cTz0V5ewtzyKvIoQ9wdwIsPsR0VGMQxOlEArLyKP3njS3i/NYPVYYG8VEEjIZSS4FDMX0IZcy28BLGXohwF4kL/saNbWL33TfiNEGfPvYlg5SqyfIzj29/F5vV3UKm1sfTCZ1Ffu4rx8Q56t/4U3afXEbbnsPT8F1GdvQwUEQ4338L+41to1c6gsfESgtacwOBkm3KsHEWCxsIZhO11AaQIbMb72xgdPEV/eIDW8hqqnctw/ZawxqLhLgYHd+FhjFKlgbC5Bi+YFcAzL2LRbB0PtgU0JWjpBS345Tl4ZTICWfBTLmCEeNhFHg8AyhsQnK/Ow63Mww9842Stkg4CXlGzNBoij0YChlECcExAVQDbEkqVCvxSC5nRnRSHeGozGkCGn4G4OALiipj6fHDzPewc9fClz38ZISI8vP01tPt39DkshiqBukwTbJUvAkp8tsdww0WUZl6GW2vggx/8Mf7Zr/4i8u4x5jotvPmZT+BTr7/IJwnev/Yh3vvgDnqDHFh8Hv7yVTSrFWkUpMM+HMag38Xh3g6e7T5ENOrCK3JU63UBWiudc1i89DIqnXW0Zq/ACzyMokNk6SGOntzC9vW3ke4+RScMcP6lS1i78Bz81hqaixuotGZBU5y97Ud4ev8u0gfvIKg6SJwU86tXMDv/AlYuvIDqTBVHB3vYvXUTebKPRjVFveoiynxUZi6huXhRPu97T+7hyYP3UQ/GmGvXEach6rOX0F46j9G4j3sffQ+VrIdmLUSMAJW5dbSXziJJCjy8/o5IRYR+Iv+2cO6TaHfWsLf1EI9vfx9nWw6GHPMuLWD9yquimXvng+9jsHsHi+0AR06A85c/i1JpFvdvX8PB5vexstBAihaWLnwKKFdw9GQH9975tzi/0sE7zedws3keXuGj6UZ4M9vDohOjlo9E3iQJCKJWKVYhDHU2jygFMB50BRwtVbhOAxRkXXtcB2U4jjIm02yALBvD90MEQU1Bfxnl5gMiRRENkCVjbfyQJd/fRx6PBHDjM2bUJ7O8hzTla9iETBBHBaI4xNitoxe08dSrwz/3PKLWHI6on2KadDIWTVBORviVwUjA1bbBZM82I9aSH3DvMMZMyizVZ7cCrqfGoqVBq2CeDgco8Jd5mg8Ii9YAi7wO7v/8Bxp5UYNSQFt+bmikJXqmZk80n0Vpslq2pIC8vG5gxP3YmCepfqm9FLun0tmdEJg2YLkfWtOhMsjElHbIhPkqL6P0TJYiznzZSwk6By5H0clmVnCNDcKh48perP1Q3YP1vGg2lWEg27YdRVcarGh9GrDSz/ieDkoOZUY8BV3NlwUa5bql86lxt3FVEFJfr5MVkp0ZSFRjI5ivjeOE4ao7OQFXbSors1YJpwYoFKBa6NgG2WReyRhNdvdJs13ZtgpMCnAo8gdsMGmT3jZb5WztOUi38sTQyzJNrSkXOZzMS2z+yPPVHrjmGrJeRITWkg/UnMvGiuuZ5ADLB9Dr07yZa4EAt/2jeqnGGMxMaEmuZUBQAWW1e2yOr/8voDebAGb9WBKEEB9sbin7u+ZekrMzf+VT3ebmslYZNwXZRTLIfC4ta1jZzaphy3/PjZmZvVb7t76Vg1+62P4LVBzTl04jMI3ANAJ/9RGYAq5/9TGdvuM0AtMI/BVG4JceRgKoKXNBk0MtABQks11tcWyVBG7COThhEDKpN/pQBFwnLFUmeqItpgmg6DwKYKggrDA66JwqzFhljMiolDG4sEwROQ9zzTLqZEwXJt9L0aGsF2G3GrYoCxVqpbEald/Pcjk+HVr5YzH9OcUWkATfFFDC0DTJsGWQWmVUYTeIAYgdkVTTAUmSTabuK3Vo4rQsPxZ2r2FemiRXE32OhCrphlpbLAhZuQiAapJjnQTX61CHZhp+6D3jKCAdf3kOktzLPVJmrK03tMgxBcNEcsAwR04VXTxPYTcY2QFxgZZkPTPGCkCp8HTcT8YITVFmQVyJiV6PjCTy3hgDJknQRTvOuD0La5msDTW9EEDUdRGckmKwRdPp0UlBPyc4uTKvpfSjGRbH4C3j1DgoS0Fi166TwmVsUyDOgYhAhhmRdKm3R7dluAgEcOUoL0e/lU1LlsqY709zFaFMcWTQgsx6L/j7LfThJSlKXh1frodYRQ8pi8m4BGf8FFk8QDEeIBsdIyVbMqdhTSFgK53fCWoUWSSAHsGPnBp2wmpTBrgwrwzjpyD4NehhPOiJnqMyYBhLKZeUOWyKMbKlAoJwvG90HK5XUanW4RFDHifwigBH3jMMohRu+zXsvfC38dH8GuICaGQFhuUC1SzGwMlw5IYoRRXMJh7ScITjcIRg7MPNQ3TSI3x864/R2XoXtYufReXKz6BUrmG4/wjjm9/AYPsh/KWPofPKzyKoVDHcvI7Bva/j+NkjtM+9iaVL/xWcSgtp9gQ7974L7yBGdeUSSkvn4ZdbAsZ0n36AvLcDx/NRm1tHMLOMwqlIdTnev4vuk7dRq5dRWngRTuOiMGD5oR/095AcPkItH4ghV8ZR6OayjuTnCbJRD0n/ULQqJZ6ui1p7AY4/Dy/0ldGWkenH+9cF0qH+TPT5qghLNCVSwzCOAssoM9mqyRjIxnDB7wnW0kyM4D6ZriVEcSoSBjQI84OKGGBZSYOCLFiuqmGE9259hKXVdZxbWEKYHmD79h+gEnf1mSqatlysqr0pJmTUopXPXYSwso6w/TJSz8H3/vT38M//0T9ALSNwl2J2vomf+bnP4xOvvizPtcP9I9y/8xBHWIIzcwmhV+DRnY/w3lvfwPH+U/iIEboZStUa6rOLKLUWUV84i+bSecwsn0O5OYdRnCIeDpH0DzDaf4zu9k3cu/4u+dXwggDt2Q7Ov/a38conPoVz586Jlmp3bwuHm3fR27mPshthYaGO2J1BWFuD35hFe24RWRFh5+kjPLhzHUW8iyurC3CTDLHbQjB/Ho3FM8La2nl8F/uP76BTLtCoBBhkAapL59FaXMdwOMTWnfcQRodoVwNEZP21VtBcvgjfr+DxrVtwerfRqDqI8wDezDoaa5cRRRHufO+Pca6eoUj66AVL6Dz3BqqNNgbbj3Hru/8e58/NY5SnCOY/ieXVc+j3j/CDb34Fl1erSOIU9eXn0V79GIbDXVz7wQeYf/YOksUVfHvhC+iVqiicGJ5TwWvxFjacGLNpHzRjT8IKsqCKwKEzOwF2V5oM6agnoGlQroppWc6Redln2TSoyP3MUgKuIzPiXIIThrLjynM+i6UJJF9pLDrC8f5jjHtd2UdoajYaHItBHHtipVIJQzdDHNP8roYMNQzcOracOrqNFfhnL+GoVdUsQsA3FYu0kw4ClPGhaidETssNGYNBYQQacGsyXWKe68KCtMAR2es0izKgozwfTQ7D/Z3P54AsQ3leGo1Oo3kqexcbamxApepCL202OWdBenXqwmQfCnoCQxmtVskjxVqNiRebhmy6Ofb39NL5Gt1/LEin5zXR3DaYcppniHKBWEVzucTGaqp5TeQ6iJjHcL+USR8F+9jMkPMyICaberaJbM9OGYya67CFKoArPIkLcwU5NwLE/HczWi65FHfySWPXJDZmikiAWskjdGpJ/ggqqJmD7WPbXJJ7MLVA7ZqY/LttTtvdyrKXmdOYpSO5m0NFcQNo26kr0dgxuSXvqWxkCiha4FWTWc19RJ+dsjrG8EtyEQtkUgPaMLH1Lcz0kQGcqW9u153Nk0UDWMBvR2LK3MXQCyZ5n8r96P3XHM80HUQjXHNl/Qdj5mXyLp6lmMCZdZ1QR9XmGjLqfwKqah52sp6UacumhjKH7foQ6Qib43LiQsyxjJyWWUOcoxFPTea3BnClLJJIF0wmoAwLWLR8Xfz9K3N/hRXJ9K2mEZhGYBqBv3gEpoDrXzxm09+YRmAagZ9gBAi4/rDulqiqTmawlQFDZqCVFNBRequSaYEsZUKYUXthEnA8Tr8ExLOJ/cRZnP+WiTuukg8sUEsZAAV+J+mrKSaYuBKgY2Lr0+yH2oTGDdcyE5KETE/DkmDRGwaQUUtTSJGFwGSVjBc98knyyPFb0cEyAJ7KA5iE2NBYLLtXtLkMg5D4l5hOWDaIhYcFKNbzleRVrksTb9YGwkoRayIzosYCiMCeOEyr87KMiQmD9dTouhyHYI0aMVimBxNlHkvYPLbY1brRGGhoHcljBBPGhTKPLFtC7xVrAKslZkbQrKkGfxe+rAe+mYLrBCV1PF+cesllMUWPXK812RBKCLXc1DBCAEpKQhigmKZKZPgGRlLhJMHXgs6OMhY037Bau6eLI2qwAogsm1dYoCeMFJ5T6vKO5CgSNQvJWXALdipCBeRsIiCrxjBJMjc361GbBdRnJZDEMVkBwLNMgWWOfVIMwQkQ+scoZ318ojyHNzgGjz4iJ4M/cFDEWwpsEGwdHKGgaZRodxJspQsyjTnIbo3EOEpkBijLIGssQ0qkmAUXj5+mSEYjjIY9GQOmYZEyWl04hi08cc+mezV9wIT9SDdkX863xOI+8OVnYZrhmTdAt7qEwcf+Dq53XkHkVlQmwU0RB5lo0A6LDH34KEchWjkZrilGAfVNSb4J4SHFS4c/wMcffQujVhOlc29gaf15xGmE+OF72L32J4BXxtInv4zy6hUU6RD9u9/C4f234Lp1LFz4ImrrLyIrp8j6DxA/2kRKgG92BcHseXhBHW7aw2jnNo73H6FaqaJx9mUgnEfmBHCiLgYPv4OqHyHxZhBVzqA1u4SCGqcEqAa7yI+eiG4r/DpQaaM8vwpXxvo9FFEk9yemYVZ8iIASBJWzKFUb8h5q1sWGSIQo6iGPDuDEfXpdwUMZLpmFYvZVBoIyCjq+c4w5j+AWEZx8rGPefFZRrzEbi7EOPx4pzYnMiLIAYmJwE8B3qrh5+xH+4Bvfwn/z3/73WOzMw42fYO/mHyKgyzWZgRwhFyqgSgkQtBVYiGsijOFXN1Bpfxy9UQ9f/ff/Av/mN/8pmmT3krrt5rh89QL+5t/6Wayvr8n6EBMvdFBU1mQU+db1D/GV3/8d7G49xMzcLMJaHc3ZJXSWzyJsLcFrkA3cRDwewU2GONzbxPDZIzy99xGioz0gGaJSr6O2eBbtc1fRWjmHuZVPoOwXaHgjRM/uoTh6jHaY49zKgjzHR14ZTm0NrcXL8KsVHB1u4dnTm4j3d5COujh7cR7pmOz4OZRmNlCZX8N4PMTe4zvo7T1EM3TQqlWQOD7KnbOozq9iHI/x+O5H8A6fYqZUIKPeaXMB7aXLCMMWnt67i97eE8wGz0QX16mfQWv9OTE+u/3+d1Eeb2GhFGM/AWorr6K1chlpFOPed34P87Ue4FeRlFexcOUTCN0S7r37FrIuWa91pEEHM5c+gbRcwuGj27j97h/h+fkSPmxfxYezb8BJ+kiDMRJvFpfTZ/hY2sVi1EPAz3PZl/Un5lkuTeMUREzGQ2FakzFNoJUwai6AfQmBX5FnLTV2yXClrjPBTm3G5XCyGEgpIdCT59F42BXJjOhwF8NeD3meCIjI3ZLPad8nOOdi5HhixuY6FeQoYUBZATTxzGvC6awjWl/FuETdWR9kVXJ9JZTc4POa5nMTvU3dE6xGpICsBoyc/ExRu4k8gMDNhv0nAKs0L3WsX4FCXfOWfWnzCAEHxRTJpDgEkUxHkoArwUzuY7nas+tEjhmh1wioYREnIzRFUo1t7sBX/LmuAAAgAElEQVTcc8X8T9ijGl8L2+pOaZrMZLIyL6AJkmmEiVCSyaliwwLlflLiXs1nPxzEbGh7DgKROTUNam4KBmyzACx1w5W5fCJXxDzDOsongTrYi6SAAdT0GlUaxjPmSRJH0UnV45ut28CBRq7BMEIV3DSosQFBrb6DHc0XIqWMiKjuq+YbnvyeMovloWdYv3q7CWja6SlhmdqcxkyWsKEosWfTSjTSrU6r0fQ1Y/c2N+RxUl6fBTlJpTaApJs54JdkhBbMt+P3sla5zysCrFIL2nC1o/lctLqUFEglm1pmScwEkWoM2wbEif679tFtLqnGZfwiEUEks4yMABn+QjAwZmbqf3CK2Wq1D0wTw+bbEtZTQLJl/4pcgD03A2Dz7khOLrn4CXAtMhvMQ0/JWChDXO/j//LCwk+wYpkeahqBaQSmEfizEZgCrtNVMY3ANAJ/rSPwy49i1T09xSK1o3QEy+xYnhgtmLFxYREaUJGgjWXRTVgcMvrExI0JpCaXVjdLNFWNiYEwSoxjsR0zE51XsjR9mjuIMJmy/wQI5Bi3mmDI+BYTdmvDIXOLBlwUF18yAlKEQYAwIOBqWAFiamAMCCYsVKNTa5m4ZowspRGPAROthpgwW+3YPCUJDFNXE+UCSZ5qkmxGHe34HcE6AYoJurqOjK8LkCoM0hNtOwV0gZjAoOi3qhYXwUhhbngsJjQrt4m/FBBmlEwAaGFuKKvFanOloqWqaKoAzgZstqONAqpbUNkk75pQmxOy1SPfIleWM4/PcxSWhk+wEYglEVc2BIvOgM7oUqQYIkcOLbzF6MSyZBQoJmInwOUpYwdb/2ilpkAyQTM7KjgpLO04KZkap4zXJgxf80ai32pGC+U+EqA2jCdljaoYMA1WBHzXw8ra089DjnFKyyiOflqtuVz0zsQYI/eQ+wOccQf4QqOJjjQTaGwTwx1TA/RY5QSGx4iP9+HQpT2ma32kkgIs4PNERtCTiEAcf0YmDV2WOYqewktzuHGGIkqE2TxOYsSi8UozGOrgmlHhU0UgVxsBV5+fBYKtXiCyEGRSeb6DLCjgJQ42ayt4tvEZ7K58AruYQSI6x2Tc0XXcQ8r7Zz7bjAnZdoHcNQexyyIxg+P72Bh18fLu2/B334XTXsHZV74Mrz6PwXEXvevfBHZuorx0AeWLn0HQnEfS3UH/8Vs4fvwemnMX0bn6JWBmAcgHiHa2kRx+KM+SsHMF5ZkNAY6z0T4On76HMD9GqXUefnsdRWVW1lY42kd28EAMr/pxivbqi/BrdWHEsiWQDI8RHW7B4/2IItWIrTRRBHWuVjh0G6IJV/+ZSAi45To8r4TCCeFXanDJRPRDZUdz9Ho8EMZjPiZjOUaSEswPEVTqAsB5IV3hCQx4cAM12pJ1yM8t2a8yyj0SULbIx8jSsRgd8fkbUv5idIx33/kBfvO3/wP+t3/+u6jPtpEP72P75tfBIXVZo3J+6i5PMIOAq35mXMTlDE5tA432y9jb3ca/+1f/O/749/8Vyi71ZPlZzNFsVvDFL3wWX/jizygUxOeHU4bfXIM/t44o9fHtb3wTd67fQLkxC9TmUKrVUCqHworkaHs86GLQfSbs34d3b0r8+F5hfQYzyxvonL2K9trzqHXOIGJ7Y7CNRw9uoLd3H/uPr+FMK8Av/Px/jcypwa3MotxYRHWmDT6L7965gWF3D+64h7W5mmiOZn4ZfnsZlbmzqLbm0Ds8wPbd60DvGWZrHrwwQC8L0FzdQHtxDeP+AFv3biAbHGChRLZ6hGhmCfW1K6hXZnH46DE2b13D3FwAJ+0BlQ5mz76CUm0GT259gNH2TSwvhOj39tFrn8XZc2+gGtRx6wdvAcdvo1YZISttoL32eZSXgONHXey8+x0szoyQeXXU1t5EdXUN3dEzXP/qf8SZ4DFGnRW8PfN57FfPoFIcI3dS9P0aOsUQL462cGbcQ5kGbyUgCBykfgu5X4Mvs/f8TPKppvrV4pLFPYjGaV4ZgV9WYEuaOZFIAbDNyYaSyz0lGcKJe8h6zzA82sa4u4eM8gJxjiSOMYzGCHwfbqDyFMJm5N7mVnUahhrRjoshquijiV5WRhQ0kZ25iP7qCiKnglLMCZgM/ZBMfrI2tVmlDFaz4502U+LeJ5u/shOVzqlAI39JnlkC/lhDLfMS89q8IOh1yrzplMEhP28+m2iWdSoNTW0uitcWjYkIbrNJmBlWIY/FhqJpOjpsyggArbs+ty6VW1IQ1eMeckoKyfQ85XJUB133dgvuWRNLQ9uV18n+apqfMi5e5LJP+SbNsRNB8p4G69Qx9pOmMd9PwFaj+8ndjFIycj6nwFK7hxJQ9I0mqgK4RrLBAMYCCqsWk7k1p2JsNVtNs1TyEUFNT16fe7nuodR+lueSGlOKDJUwWtlIPdnx7Yj9SQJtR/6NSZcBvSU+p+ULjI6uzRsnwLc1zzK+AZbtKQzVwoUvjYCTSSuBhw1LlOtRcGUyQ80kEiMppmG8p5xgMeCmZRvLXTTmV7qUTbwoYyQN9BMoXjNJo6MrbNNMTMEEQpaGgvJ7BRw3hAAVuDrRC7Za8soINovHxNMC/nKvZcHYnFevQX/E7MLo9YsUgTEoFVxfE0E7bTaRjYCDX39x8eQWTb+bRmAagWkEfgoRmAKuP4WgTw85jcA0An/+CPzaU+3SM7lVpqXRhmSRJZ131d5UVoIm90zE6OauSaQaKBB8EXMAAc6MLqeAtKagmozrn2h4CU/D1lvC4tQUT9itNIERcE0TUWuYMSkUyESRMbAT3S0ZjzMmTJIeiukEgU4dC5wwXU6PWRnTLTuGp4xZZSmILqrVJjXMASbbwl6QkUgWDMYEwZyr8DsFALXMXtXR0tE9smtUVsAnE8U498ZSEFno2IDGovHFuCr7R1krtk7VJFvGxkwBZWDtCUCoRhbKbGVcyX4U8EWMrgQ1VeMHU0xZRioTa7JfZfpPORkTBtKEuGskCQQktX+MFqoajNlROZWgkFshf2th6/gGOCez1aDHol0rzFcdzzs9via/a9aBFn2mGLdgsJ7oCUvKGqEZBpGwfY2Lr8iwmguxgKtlGgkAbl9njL6UuWRYV8KKzswYYCDrj4CD6sgp2yjLPcwlx3itVcKlaohylgiLjOO8BcGNiPqfQ2SDLqLjZyItkEdDxNFYAFcxi0kTxOMBEjItZWTRGLUVdBuPBGhFREdxlZ1gwSoO2IZ1LJICOdnSnmj10WecxfuIBiwBma4OShxFJXgT0HzHhVMKsVl7FfHCeXSXLmIrmBMQhWvQQwTX5WehjCRLkBhGGZEGWdcUYXAUcHWQoOSVUMnG2OjexKXH1+AmfdSfew3zZ9+QIjLZ+wDHt7+Bo+4ArY03sXD+NTGQ6m3fwOGd78ErEtRXn0N9/UUE5SaKeIzR/m30nm1RbRft1Ysot5fU6Ga4j2T/CUbHByjPLaPUuYi83JZ74o2PEO3cRd7bhjc3C6faQaW2CserA06KZHiEce8RsriPwJtBudaCV22LyZd14cuTMZLRAIh7yHkPyVClHENYRxDOAm4d4Hi2kyInoJUMlZk8Hsn95J2jfm0QsIkUgmCQME8LD6VyXVm1pZIAOvIcptRAShkCfb4K85kyBONjPH5wB//m97+OX/zlX1Ojmu4NHN77JqoB35cfWG2jEHAVsyOPEghs8HiIggJu4yzq7Rfx5MF9/PZv/mN89N0/Ruio3isB12rVx+c//yZ+7stfUoa8sKsioFJDaeF5BPUzOD4c4sb717GzvYNhnKFHRlQ2RHS4ie7mHQyebWE8HgkblCzfdnsOneXzqC9dwuzaVYS1GQFdRt1t7G0/RvngOt569xqiJEWjXsXqwhz+zt/9u6jPr6Bcn0G5XMfB9gMcPLmJuLuJdrOGVquDUeqgHzmoL2xgbmFBnqlH+7vYvH8DftrHXM1HRMmQyizmOmfRnl3BoD/CzsNbGB/dx2wjEWOpJJxHa+kyKrUO9h49xN7999GqJPCDGIO8juXzL6Exu4idp0/w5Ma7WJopI89T5GEJnYufRK3Rwc7jR3h8/S2szXvodg/QWnsFnQufRJqN8cHXv4b58BiteaDvzWFx4wvyrLp/813s3/wWls4u4HF1Hrdrl9EL5hGKfnWOyPVQz2NcGB/hUnqITtFHGLhwyjUgaAiYSuBepjIM+8zJEll7XIeUG6Chm+tXhelapCkKkSoZyjqmnEURxyiSEZLBAQaHOxiShRzzuTMUtiHXYZwmCvCE1BbWxgo3EEoVyLPR89iOQeTUMXTq6OdljFBBv7WIdGMDab0DJ+VkQIaRT5C3QJA6yLRXOpEGmEyVGLKkkipVf9TuBRZElS3DTqEY7EjGxs0eEInMAI2PdJ+gNrg8G83kTcBPiezJbE7ps1GamYbJSUkCuUoLGvI8OL3BvZQsSbOX6Y7NKRSGwQBXPIZ+dBUFnjQszS5uTKWs6ZHdH23+wekOq78p+rlynqfG0uVcDQPUjJtbgE01WHWk34KoAtoZwJW/SGaxjvwbM1DGaAIKnhgtWb1w08tVBqwkIIalafXljcSAMPELyjAZsqsF0CWxMTmcy/1eG+l6C40cghG3SIxogMVObe43yTEMy3myVk6ZhJ5+jbGTUvmm0x1XkytaQ1OzlOXe63i90esXlrTV9DX+AKdSalkX2tqcTBmJUacA8NrQ17Wqo/4mATL5soKbnMRiHmQTYLY1TzI9A8Hzn82E2YS0YI5tcyIrGyU6+BZ4F4Myo/9v1ovmviYelpxglqfk0MZIy4LQfC+CvsybZDlbrWTThLY5HWP8j56fAq6nlsf022kEphH4KURgCrj+FII+PeQ0AtMI/Pkj8OtPCMgpNZTAjRRTLNZYdIjJkI4yTeoGAzDKCL0wBoxjrQFcrbmWJGoCGpjOuHWutRqmpojRhNQYLphkjiOLBAZFbWsyrqZJuwVY9XsFooRNacatJomoFKHGUMEWSFYDy+hRSWd/4nhs2BvWxZbvS98bAT71MuwIl/4eE1KbjFtI1M7jix2Xmn+wWBLjDAVM1Z2Z2SxdkWmIkyPOOSpurJcM60HHz3IZ39SCUysZGw5N0Am4atFozbGsWYNIQYjWnGq+CSZoNHqlmDjFILKaXxZ0LZOJa4pXLYpNkWbMO0QGwmiA2WNbrTBGgvCfjurx+Foc6v9r3Kita8fruNb4vR3J5LlQe8wm9Mq0ORnd43ohw9rUXuZ9JjJohiGrxcWECcL1YYBUAWvJ/Jx8RBTMFX09o2Mmbs6iPawmZmaRCQbHglvMMGhnwrVPZo6TgdIDMuWPAq8mKT4900TJY6RjhAkZq32kxQD+uIt0yPHdQ2G4yvcRne3JbKS8QopkPEY8GiIacww4hydj7AEcstPGA6Rjyg2kOvbKItqA0ATK+fnL4IvbNUt3AtqhlyPwgJhcSD+DHwzRdKi8GCIN53HUXMJgcRVP5j6LpDmDbqmMgVMS0EXGKAUEokZwSYowYa6LZrFR+jWfmYzPCsTwnQCx52JhtItPb93AfPc2snoDnQs/i2BhBVm0h97db+Lo4Q141WUsXP40KsvnkcUJunfeQXTwPlh8z557E82ll+AEAYa9XYx27yE9eoqwWkX9zAtwqsuyTuPDXQz2PpJx56C+CL9zDnHQ0hHo3jbS3VtAcIxxXoVfXkNj5qzoprKsTpNDRNER/EEieo3CRC3V4JHBKtIBvrDLnehY5AXiMc2fxuoW7zWRF1X4tSZQCQUAkyYRGzW8n/FYAK0i7cGVgpzkQ4Ii/LuAH5bl3iaUHmDjxPFRKldRFD48NxDTK36Gx3kEJx0gT0Z49707eO3Tnxfzt2TrbQy3vgfPr+hnhAAGP1+iA0sXejJqtcGSlsrwG2dQbV3G3Zu38H/8xq9i9+67ouOYOxV4foELF9bxN778BZw7uyrj/KKLTcatW4Y/9xxKc5fheGW89+738d1v/iGe7T7AcX+I8XiAqHsgTvelUgW1uVXRSm0snsPM0sfRmO3ArXjw/QTHOw8R7TzB+Ol9bN6+jhwHOBi7aC9dwsraRbz2+mt44eXnUWo00B+NcPf9d+GO9lFLj3BuZQZRkqOfhsiqCyJj0OysAHEf2w9vob/3CCUvxWy7hYRNi7CB8tIlzDU76B90sfXgPpzoENWwD6c4RNJawcz6q2iWOth58Ah796+hFvZQawRIyVefu4rO8jkU4y5uvvMnmC3zs0BwsYa59ctod87huLuN2x9+Cx3ioCDIW8Pa828AjTY2P/wA0fYd1MMjFDMVlNcJ0J5HtL2Nm9/6CjbWy3jcOIsbpXkchHVkDoH+UPdbjjDDQSeJcDXZxvlsC2XfR16lOVtFpA4KGrsRTJS1UwhTns8HAq5KPg1R+FXAq0gDsEgGKOKeyhaMaNg3QjTs4fhwT1jJ1IymVi8B1zx3kSXU7dYpC+ofy/7ABqbnI5BnkjL8E8dD4tXEPGuUhRgVIXp+C73OMsKzVzD2QsR8droFwpTNRiCVKQezn032PKOdaYEh4+iuqpt89mpj2O4NKrdjFFalx6lNRmpMs9Go0DD3XO7BVpuVl2KatGbSQYAzXp9MzfBjajTfJ5uXQmGix8xmszThVK5G9g4XygLmNSYZEhEfPWEFnvQLjfyOASAnExTCHNR9hSxLnVxhnG2TVqcuBII+1TSVJjnvj9nNBKA8IZTKaymZYxm20kDJNF/jXsV9Q/IOO1HCvcTsi5pnWckFbRKrbqgFc+22aPRaHSCkxNOPHF9yF3NevkONWzNhJLkeG0RqfiW5kKf/x1hYAHqyTZv8zr69Mjst2q6vUj3SU0zSH9GmV51/a7il+ZDNX6yOhZ0IUpkrC6mbSzCyTtI0tvmg58m9pxEa9xvlnGoc9dpN7iQnq41kAe3ZADEsbVmnosvMPFYzKNHgV99SQ1rQfM9KNZzguDYOlpGqElVqXqsqDfw9BbhPsh49N43fhFRgTOKs1IDk8DRLtXmRzc9Fxkrfj6/9lauc45n+mUZgGoFpBH56EZgCrj+92E+PPI3ANAJ/jgj8g4exFieGySc8KVZrJjfjeKwmhGYoyYCVlnFqnaImI95G84xMx4RjjEaPTVxyRTtVGaQCs3mqmTVhqdrzFSYniwwdQeMfFheWeWqTRWsKIaPpZuzJFlmi6SXOyKZgtB18M0bOd2UBwNfx+qWgm3BJlV0jLB/jsKzFkYKBZqJfzDZ+6NwNmCosTbJehP2ihZ5O4qn+l60TeNRxRi1bTZCtHZkcXTRFNcfW2JqRNr0Z8GES9NMAsTGHUKBEr8mygySJNl+iDysD2gb8NYm3NSELPVeYuJOk3LCNpBQQJrSOuumaMIRZA0zqumAkzXiesD0I6ijrQwojjmqa9SW6rIYlZGUICL7a8z7NYJaChYCrqbP0NScMXJ6PmFfYtSamIAp4W1ZN4RIMti7RJ87XtlDNZN3o6JwaT+iJKucpFy09KYwJaFJXlSP2bq6Aqw+E+Qh/q9LCGTKYwwyJmyKMxgJ0JHkP7pCA67EYMyW9fUS9Q2QE5qjdSd22LBYpgWg4QDQaS31FbU6PrEiOUI/7AkwKG9IiFlzDMnrOdecjly8PKWUlKH4QUBc5RzmbFXZmxhiUyihaK4g6V3AwexH99goGpSWM3QKRr2wuYSvx+hxq+Skrmw0IKz9CZuyJEQc/a5QISZGSne6EmEliXOndw6Xt76N6/Az+2iuYf/6zyL0KsoOHGD14G929xygvrmL2yufgl1eQHT7FcPdP0T+8j6B6CXPnPgevPStMz6K7iXT/OsajI7hzG6guPofAbwFxgmH/IcbUc3UzeI15YPYCcr+JkODL8R7y/h30+yNkThmNzpowLd2gJuzANI3hEVAdDyX2XJM+gU8vhF9tinkVAXuyi/malPIBdGvPKOkwhueFcMMqvGoTKFXhBCWVPMlSFAn1eSkLofq8eRKjICArrOdYnj8CbhFY9zwxMVPtZsoB6HOQ0gRkJpYCF8O0hEp9Cb6T4OjuN4HudcANtSgXJj/Nswj+GEkBwVupU9pG2D6DUnMdNz+4hX/267+Cwc51BA7vWRWLi7MiJ/Dyx68K2EdNUGE3S5OljKSyjPL8ZZRaHTx+chfvfvc/4Oa1r2N/cx+uV0elOS/GWeWZVTHOaiyswa+04Lk0lxrjaO8Jhgdb2H1wA92dR4iO9yjKgcraBpbOvYCl9RewOL+Cl69sYKYVYHvzPjY3HyM/eIJWs4a5VlOaN+M8QGV2GUFrAWGlhu7+Jrbv34Sf9NAIXczOzmOQuPDqM6jNrSCsNjA8eiaArJONUK8EGA56CCsVMcGqtdewf/8Rnt58F51WhLBaIHYaqLYvorJ0XswVn1z/LrzhFuolB8ejAtWFK5hbu0IEET946z9hrjVEJaAUcwuzKy+hubqG7YMd3Prq7+KlC0uIkgGS9jrmP/YZpHGOJ9//I2DrfbRW1/B24yU8aJ0BnFieixEa0pDyihHGXoAwBS4l23i5oKasi7xMwLUkjOmCwCvvubAYMwHk+XygCZZs526A3CsDblnH5uO+NA7ycRfJ0Q7G/WMM+8foHh1gPOwL850SMPx9AnNiCiTPZgNAmtwgCAIEnEKh0ZzjIxEn8wrSoI4oC8X4qVdU0K124J77GEZzHQwoW1E4KGWqFcpn5p+ZYjgFCklD0zZ1DYPfGmzKSLeYgilgZmmECtQBY4W7ZM8VTXOoaZZaBOmEhMjtGOansFwFSDaGoUaq4If3Hk1OpPUpzEllaSokp9I0/JL9UfS/zd59CjzmqxXA1lzCdiMVOJQkR0BOfpZ5/yR3MI1DlVNQwJ+yTDpEY+SWzL7K6yhxozV7qwJuJyxPPrfJubcSBjLOT8jTmDmZUzA5jV6ZBSWFAcxGo5w/r9U20k3DW4Og720AU4mf3VgLgDZtqmVqIOLiRMqKlxdTQltyNgOKyv6mrz55HxM7A0CfmrGR5qgo/0+0Rg3wbYBKgSAlH9Hcx7J2FbhnLA0v1Oig65PTXCebZAZw1UOfmLqxARFyzck/mMatNMwVyZZ8S+R99NqZexFwpZ6sQNiiVcumCXvBmTxzmD9ynWi/jPebUxFmssdoC9ucm/kO1zf1hYUEYbwBhGVrmv7a9DbnbbvVZg3Z+y+30GrEcj0zKhlzHmVD2ya53kP7hgX+/nNTwPXPUWpNXzKNwDQCP8YITAHXH2Nwp289jcA0An/5CPzig+FEX5XvJsw+O3YuLE/V1ZKfyd8q8M/klv8RlLHJpy2gBCQoCkTUejSFj03P7HicClIZ0yXRj51UKOq4Smae0RW1CbT9W4E5hfp0pEqZDRYAtGxPZVSeOCXbMT6RLJAxMi0ABFQ1bJHTAKp6+k7mriTxZaFJWEOBWI2/gMmnChvlyORiNiIaoZM0nICr/hKBaCbIMbU5jYaW1FNG21RAWhlRN8WjOVd7HLGLsEwZyeuVx2JZLsobOUmLhW1r7uFplrBquE54yBpPOuJaYqcALlrkSDw5xs7E3oCuwqgz64LHCzhib52NjV6dAqU0yFIdWoJ49uyEmUUA1AKbvrL0lJV7UpQr+GxjNym/Jtcoa0Ji7cAVZpIxtzCAK69RigmOvRs9NusgbBlCPIS4PEvxZWQgDHOG653Mxdicg+j4ZQQfyVRRiQaWVleCFJ9ttlGLM5B+SXDTjUYykp4mXRSjQ6TDAeLePtL+IeL+kY4BE5zLUqTJSEyHktFQjJU8YTl6SJJMdF35WkoJyLqzxawwzagzyNF+lwP+ooPL62VBLbJ+HsHjEEV9Hv32Bo7mL2F/9iyGrWVEYU0KPl+Yarmyz6gdm4rAByLHleuukB0lFSRNlpSBzvc3VC9pkNBQJg6ASuqimrmou4d4busdbOzeQWlhHu21TyKcoVFWhtGT93Hw4NvIwwizFz6D1tIr8KiRe3QD/c0PkI09lGafQ3XtPIKwJVqT0cEdjHrbYo5VnllHpbUGz61hVIzFdKncfyrAqN9ahz9/CSnZfQQIjrfQP9pGng8RlH2VBKgswAln5No9V8erx/2umGmRaUyAIiyXEdZaQNgWWzTRHUwzZDQZSvYRRXvwUurq+shpWlWqK/MwrCAsleX+FdTWFWYXjdEicYKn4ZZ+JQjjXBjNQrATM65Uvh+N+/BoUoQZIB8jSWNU5s6h3FoXjdlnt76OcHhfDM+UzaqfHfNGavhkP7ulRZTnN+DX5nDzg/v4zX/yT3C0dQ0lp4d2cxaf/szreP21V1CiNTqhLtO08UStu8Awr8OfvYT64mU4fgl7m/ewff8DHHdHGGYh4nAWRX0BfrkljC8nHeJo+ymifA+bD29jvLuDo82nyKIx8sBBpTOL1QsXMHPxs+gsnEHo1zBfC7FYjjHYvQcfIxwc7OG5lRn0Egdjp4HK7IoA4I3WjEhwPH1wA4Pdm6I7ubwwL/cHfgNBawXl9oI0sA63HqJ39ASlcAQ/oP4wgek2ZhfOo9aYwf7WE+zeuYaa30NtxkMv9xA0L2F24Sq8UiiGX+nhfbTKOUbjMcLWMjrrL8h1Xv/eW8ijp1he8DEcpyg1L2P57ItI8xGuvfM1NIYPsTQ/i34UYu7SF+E3Wzh89gB33/pdnG2VsV89jw9nX8EW2bp5D36aYowmHDY7ihFGlIqAj6VkHy/l2zjrpygHVfilihhkUUNYnvq5rqssNrIlXF+8764xeGPjMImQUi866mPUO0R6tI1o0ENE071RX+IpAA+/RAZDx71lb+Oeb8A0gksc0S8Jg1o1oclrz6kFHFSRFSES+BgUAfrFDIbLlzA+v4Gu70nDxs/U5NFOWNi9aNLUFeBIJwlUUki1TgkipQSViwJh7iA0Ujp8Dlpgy+4PqhyvrFE2SEU7XbSoFbOMBco149oGOFLmqOYUSso82WMm+Y9hvAoYapurFpAzDVltSio4JfuKNO9MdmObjKcmUmRfMrRNYaCK/rqZGpqkHn6QSVAAACAASURBVMp6lP1eHxInTNZJfqO69g0BXI1sk7kGTZV0zx4JKGeYpNIaNSCegUFF2MeQH7VnKxerf7MJ+SO5jmQHNlfxaShmDTopi6K6o3a0n4Cr7lsKBHPjFEaqmIgBCaWtDfjLGGZZahpHBigXIFv3eTO3b+6eXh9zK9nTTzWCNacyx7XyU5PGv75e8gKRENJcy3S6VB31dIPc5lvmGizhlCdB/WS9LWp4OpEUMAAvG+pkh7NBIk3jJJEvkaUyXgeSRtC4M/AQcE+XprZpKBe+aYArGC1sXnOdBFxDWY/aGNFsWtehrDyRyDKLzMhpnWYQ2xyZP+NnRBjWjicTWly78QSi1zxZg65ZE///l56fmmb95Sux6TtMIzCNwF8mAlPA9S8TvenvTiMwjcCPPQJ/76kx5TFsFj2gMViS5FeTc0XgVGOTDunqkqrGDjourmN3QkoQrUsdnSIzTtJ1w3S1Jk2SR5rCgIkeCypJ4qxmpke3eqMda4w6hLUqSbPFeI07rdFaU9KBjjnJaZlCQKUPjCaXIncmabTFpEl6mUyKnq0xThBXYjt5pQAoR3CNwpuyBywQbYsoo31oRw5VZ1XjxXMnc5SHt4ZiZMPwe2HAinOwi0AAb71OOwZHEFSZGHr+PsfxzNjYSRFzUigKd2LCuLWaaSccWiU5nJhtTTTajEavBattsC14K8WV0ShLDJNCwG+TnMv4ptVOE4awVFTK1KNDMEcyqTNnxwZdZdtKIUVDMU+lFizgqsvrZCxSgFTzMwHOWaD+0Jowx5MxUeG7mCLBMJRdMgktBchKUbCw0uPI+JzooSqrlXDnhNUsa0jNUxKyW+WaU4Qs6Pl3nuPnZ8qYKXsIxPxKbyp1PUGwddxVs6zhsYCtxbgnX2S4ZkksoEkcjxCPBjLuS3YhwZckTjEekRlJPVgaz1jxQ7OMDdMr5hg6ClQcF/Srd70yYr+CEYGQchPRbBO9pTPYXbiKg/oFpMWMrCPXiZC5dDB3kHDcNtACtEjU/I3yAInrokxXNIm/Fm8Em8XRm5QcYcFw/LAmoGEzj+B7JeRBgfWjR3ipex8z2TOUSh20z74O1JaQDZ7h+MF3MDy+j3J9GTNnPo5yZ02uc7B5A6Pd+6JVWV26gOrchmhSJlEPo+4jZMdbcNIC5bmzKM2cQeqX4aUjJIcPMXr2COUwRDh/Fnl1GWmpgZDNn9EBksGuMPzI0oNXA8ozCKpNuEFFuEc8djLuIx33RFuXALdfLqMokelaQancEkarPBezAZLkGA6Zq6NIGKxc+wkbC26AsFxTnWm3BD/kF53ldcSfjwGyEgkqeGTv8j1y6vLGSPOxnMt42BOZhDypgEqZ4/EQrZXLcKpLcNMIh7f/BOXoITKyn7nefV/YdQRgtbgXNWRp4uTlM6gsnkcRVnHr+hP8zm/9Sxw8fRdu+hivvngFn//8Z9Bo8nwTbTMJo4sAFxtyMdIihFtbR2PtVQStdfQPBwJ0hrUyhmmO7YMebt1/jIO9XXG4jw6foL/3FEncw/bWQ9SoZ1xvorG0AXdmA42zH0d7bQMLJWogZ+jt7wDHm7i6UkXR28P8wjyGcYyAWrCVNkqtZZQphOoW2H36EIfbD+EkPVQxQrM9h5Qr3q+hMbuMWrOD3miMvccP4I72UKm68MICwyhGuTGP9twGgsoMDrc3sXf3PdT9HuoNDyO3jKyyhNbiJVSrLew8opnXI3SqLsbjMVCZwcLZyyhX27hz/SN0n3yE1aUmIq6R+grmzxGwruG9b/9HBNkOluea6CVjVOeuYnbhFYx6+7j29r9FIxyj8Fu4P/tx7DbW0QtqKGUjeGmBMSjbQZg1Rub7SNwA5TzC+eQALzs9LPkpvCoNxepmq+Y0Q4Y0GiGLh4Awr6klLPMXYhBF2ZJoQEkMgvYp4jgGaIyVJIgoXULN4ZjgfypwkTYhS5M9k88bmTShsoCMzrsoBQF83xcN14KvF7A7BChF4ocYuz7GoyaOZs7h+MplHAQhXILdOSVYJvTQkxFvo+c9Ya3aht+pCRiy6/noKwlj1WjFc2+nTIfkHQqQ+aaBp1MxChbbpiz3Hxm3Nria6VMKg89CrKJ3LkxYJc8SJGPDjY0W5SiqzrxtHgtgJlMb2vSUCQqzD/J/2TRVnW/mATrhY/dTk24Z0K0QtrDVQTeZhwEAjQwCGa6GIWr/lj3ZAGVVKwF0irVqJQ0EcGVuxs/1KfDTpHCGTWsnjk4wTQHI7X5t9+NJQnCC/crttYApp3a4VzEPoeY1ZSi4FlMDnBvJIW4fmhu6yL1TjV0jhWSZxwLuGcCVzzabu1iwl7GfTNCYc+S90mmqU74BZuJJCANWumjiL8UmrzWT4poxmsXmmvTean5p2bKSRvF3eO7y85OpLUknrW4s8wFhQavmMiVPqK3PY0j+zCY1mauUnZJnt22Em4Vq9dlNM1lIBSavls+sYVkrS1ZzGZ1QIstVAVebB8s5W5ko01DWPFMzYyVTmJyr0HkllVEw69ukjtLgzwv8zy/M/9jrlOkBphGYRmAagf9cBKaA63R9TCMwjcBf6wj8wy0CjFoUMCFjIqff62kTuGOhI0UYkzPJLenqaiaUPCO4b6fiRB9M3XG1EDDMWPO7MiJnEkUdeTphlAghxDgKCzAhgKKeiAC9nvcjzEcCdPozGSeXQsaO+5FJqUmiNbZi0cCDS4FU0PhLsmWENB8xkgkyFEfmIgszAwaKo7ChfXCc0ephydiuJKcnHX/LjFFWqGEES32pBhu2SGNxIlqqwlZUBo4A2YytsHxYnGQKHhstLwV3tSDwc8+Mc5tpRGuUYK6NY//KhhUTcjXfklE683pTKAirQQ6hY4KWOSwguGEeT1gjRk+MGnzMzsl8YDKufCEFaOT+kpU5MdOQfxCg2TJWR4WvLs18f8+YjvHchFJhnHqFSXHCZBbpAQF7C5TNedpCWhlEVr9O2bnCLKb+rRSLypadMI/tOKQUODRaU81gXiflHXIyXRhjGdEHQrIHzVrJc090d4cEGAVnLFDnsYYjrDcq+IXQw7iSiSt3hbgbmTs52apHcIdHiIc9+cpHXXjJCE48REKDLLJakwgRTWtGA+Q0HopplkQwluPoamBhpQQs41d1d7WAJ7uUn5+Q99P3EFVaGMysoz+/gai9imftCxg3ZjAs1xBRfCHXzzHXV0ygLaU9Vo7cV6ZLIKgE/5+aiw78mL+j44tSyAm7l/dQC8ZI2JltNJMEZb+HrFqBk1ZRjwY4N36IKzsfIIwOBWwrn3tDWVd7t9HbvIG8d4xKZwnljY/DJfN00MV48y0U430U5UXU5p+D31rCiNc4PkC+fQ3ecA95aRb53EVUGx24XglREom0QHG8iTI1VWtLCDvnkPiB6OwVBFOPDdjtJEjpWVVvwvVW4ZdC0VKlI7RlC6aDrpiduWRv8RMclFCqteH7DXhOWdZJWqSICYbHQ/jZAHncEwCVGqxxnMMLldVEwNihvm3qIAiq8AgSE7wtB+YDSg1fArmxMdBKhLWVJGQ8DgnzI6jNI/OawOgY/TtfRzN7igENlGQc2jxl+CwhGGY+03xmZ+EFVJYvYAQHNz7axNe+8nXEx7cQ5Pfwc597GctLC7LupYyXe8sv7gvKbQ/59pUWysvPI5i7DDhV7G8/Qzp8JteLPMbjh/dw7e238OjBPRwfHwnI4oYlzCysYW71ElorV1Bf3IBbmUFQn0HmpHAeXcf+/lPsPrmBq+tNvHJ5Gc1aHf0kQNBYBJoLqNYbqJVrONzfxYNb78NNe2hWCjSqJRRJCYlfgddcQKVNU7QahscH2H58F27cxWyT5nYB4iJEqT6L1twy/LCCp5uP0d18gKY3QMkfitSE17qE6vw5VKoVPNu+hd7mbcKf2lisLaC19hxK9Rk8uHMDzx5+hNWZGIEbYJzXsXjxdZTa89h8/BBbH/zfWCn3EXSeRy90sHzxdfhJFbe/94c4evY9LJ+/igfDOby/9Ly6xhMkTPnZ8TDOCbrxuZ+hDBdpqHqyS8kIn8q2cdk9hFttALVZeBR3ked0ioy6qzEbBFx/Y9EQzkY9pP1nyHp7KOKBus67yoylzAv3njiKEKcxCn7lssK16YWSGPvIeLLReOca8wMFXAkKBaGavZF1mdGizwvheWS6Bhj5LpzhLJ7V1rBz/gKOG3XwQcJoxtaAyY4020kGs1+R6BhYoNSybC2gZGVwrFYm9xExD9RGpJ6b7r0yOn5qz5SGLp/3BjzUHUFBXNVqN99namykDH7dg0JODxidVc83zEjuQ9YEi0o1sucSWMt1TzEa1wIUGsarzMeYRqQ2slUr1DZPKf9q4210iPQadAMXBqXkBEo/NmPsxsCJ98QK7p9iudoGM49HQzEBf00zWkFHs3dK/mVNSO2+rIdhjsXLoG63bU7aaRvLluSQh2Ve8noUxCaJ0xWtYT6iCDImBHzlulVmQpip1OPnZI09b6Npf5KTqPa75CsELU9duwUChYkpOujK0tReICWFVN9XqAOmVynAt82G7P23LGKRdFK+qT4OlYZsr/v0lJb29vkZMKay5t4qAKyyHIboPPle9j3JRRUyl9SC0ivyWh3jN63UCXlg0mO112SBXjk8cxHds62OLWMqpyap2clEkvUK0JyYeS2kqaySVyZf/RHTUt5HWxvwuqzEiM1F/qerc3+ta5zpyU0jMI3Af/kRmAKu/+Xf4+kVTiPw/+sI/NpjBSuZiGkBwO/VpkJGn0wiZgEvYSTYxNokopPxcstYJZgojrm2O38CmlpjJh1HUnMlC8IaZFWOTeBIlUCNlqthLBI4i5n8s5jKlW1g9dM0EbbzeQoKCsgo47zKShHAkfqyeY5xQaZlKiOS7OoTFFTDAFtw2fE4tZKwLF3L6RB9OKPpascHbaKcko1jGAEyMmeBY1Nsei6LRNX94ihgSBMS4/DLs6SLMxNv1aHTukoSaCPDQMMwlRvQwkiSYjPeZxmQCvFq4i2MOsO2EH1dU6wbavLJKBmLainucnGjF7KPkYUjM1RixOJIgFEdX5towJmRS0fG37ReEWYUQW3WU0ZeIibjwoDY4s5u1p2wZKXY1VHSiVbcqWXEkHJ8zsbTjqTacVIFUNVMzILM1P5L+b4s1szY3GkZiom+LS2fCCBSb80Ai1IMSk2qaylCBR4NebxEmCNhFiALc9RGXfx8Zx4b1PksuwLOBVkh8gZ51kM2PkAx2Ec6OBJAlWCImygbjZqgBFxFQ3TYw5iss+EAWRSJuzhYoJKhKUbIbCQQCFCjLgHo3RKyIESpiBH4HO/uIOqcR3/lMnrL53HUWkBcbeLYmxGJAJ+AMsFGMlRFR9lHmtNlmiA+ZR+UxUqMjfePTGYC+L5tOlg2tzVWUvIbZM3nIcopWcQJct+Hl5ck5q3iCC8+u4G1/RvwOzMIzr2Gem0FbjLA0bMtFM+eInRi+EsXEMxtoPBKyAZPEe1dhzs6RFBaRLj4HEa1eWWaDx4g272DdPz/sPemsbat2XXQWP3a7dmnP+f2r3/1XjWvqlKFq3BIFBslIsa0iYUEIlKQ4CeNBMSyIcJGCP6BECD+IIGiyDJYBNlgBdlOlWO7XE652vduve7ed/t7T7/71S805pzfPvcFRSpZdsrNPk9P59xz9l57rW996/vmHHPMMQqU0Raiw6vo9g7gNakApJQeqOZP4EV9hIMDNN0E3c4OmiYWbdWaoHd2hrp4iiiogGgfQbIJL92C5yfC3BU3+nqGJh8jzGcoCNY2JdJeH57XAYK+tJZz7Gu2/rPgYAzDhpIMTYs8KxEFNDKaC7uPHLc8qxBT85Ut4a2PKopFfiVKKX8QwicbkEZaBGf4bylYLLTAgp6YamF+D7MPfxOjeoYJpQOEFa/arUK4osGSdCCbGEjnNfQOPoHpIsd3vvU23vnObSTdEAdbFd7YWQj7zCfYIk8pn0/OXf5EBlYkgEkbNQhH++jufhZB9wq+++73UDx6F3s9D3FYompzPHr8GA+ejPHopIAXj1BtHmDn8EUMtq6i090UuYFyeobx8Uc4f6a6u0+fPkAat/g3fupfRhKG6Pa3Eff30R3to007WIxPcHLvfTSzUzF8GvW76PU6mOQV6sE19Ef7SLojWU+fPLiLYvIEo06NXsdHTl3UpofB3ovoDLYEhDm+fxdnj+9glOaIghIZYsTbL2Kw+xKSbh+njz/A5OltbAZTVHWEPN7H5rXX0B/s4OTJR3jvO1/FjYM+NuIG0zzG6NpbGOzfxNnJMW7/o6/ipasd+OUYWfsKdt68jjDZwJO7T/Hht34Dr1xL8cDfxDvDV3HW2VmtK7Ketz4K0dkk8N2gyzUnCpHHKfpNhc/MT/BWeYytfoVgYxNoU4RlKSzsvJmjqOdo5xP4U5pijbGYn2F2eoR2OQNd1Ck5IfMqDOX5EumWiiZPpUqaODMgFleDSFqeuY9zLhAooxkb99AwjFQbNbJ5QaM+kcKJEEU06oqRh6GAzLNkH/dvvIKT3WvwqxRt0GAZARElOLiOVSyGuZKdAkRsz+a2IcxS27/E2MqKYg5T5LYggDCPwz3WFc/MMNIBSCvWohlOcc93bfwuXFA2q7aDm82RMnyNESlProFYkeCf0ksj/4uOtwB6Ki3T+pV1l3japS7O8rYPa8XXismK0vIlQt4k+GkMSwEaDY4Ttrpo0KtRofaum9apmDWZVi21s2lcaJ0wDhBz5mJO31PHQ+MOB3CuWLLGLFb9XL7MupW4/5gMkoyFYw2r+qnEipSX+riGqum2WwcML100wCVWUb1aDWmcJBQLqhL9aYwZhHJP1djLQyrhjhaR1Rx0RbWUH3PTXl8ZqLpOKAO0VxI8BpKKXqwBqiLxxEMa08B1HGkB33XqaIFWupZMx5exhrKqaylY805XUkNngVjNwCR+MrapSssooKr3ycU/l0QAPpOXOrPmp7CKwzS++di127i6GFULy05yQMFj7Sjj82JyA07rlfIlq+fG6d9e6hvzmGqmy/uh89B1FTlG8U+/vgZc/0QngeuTX4/An4IRWAOufwpu4voS1iPwp3kE/pt7pOGpeYEmHQq4usCMrAFhLjLBYsL2fJBrQZtjjDo26SUoqBGvAIAWWBscqvgYTVmEgalsBP5KPpegokfjHr49UBMR09pikFeJUzr1xDQwd5qs4ppsgKq0UElCp8nPCpi186d2aiFO87W07ZLJGIaa4iihhImUsm9VS0vlCiTRkM9QMy7qZboWd16jgKwuiZKkSBlCqql3aVxFSI7Xz88RXVhmmJKYKUuB7XXCOhUZAuqHmkHGSvdWtdiEEWHXulJjM/1S1ZjVljVtKXPsVrJPKkVMrUWSAKMkEmGIWJIFBVwLMbDQvj/RFjMjD2XbrHrx5B47kJ36fwrYCzIvY8e2ex6XAKE2GhorViQWLKmxhIfGEXJexqbhXFiRcMzISh2pFZhdtRWanIQDz6nRyzeWNCYT8FiaxpWQQpaMAdSufU7zsErOl3POMaY1SVRH6KUXo1NUQMDW6xgxNQvDEq/GOf7Fbk/MjNjSTQctga/aHC2BvcUJitkp2skJ8uUcFdvVc7YAF+JmTzOlcjFDOSNQssByvhAQxLJAmcd1XqFqPZQE0ehmTVkJupSHHnr8zKCHxeYBZrc+idn1z2Kx/QKyZBOzwEfG+SRTrlEwVVUAVL5B5gdZZcrWVp6kzm8+fznnnrSslvK7FUD9MSkHHVspAsiwK0CgmsS+mIq8mB/hzYvbiBePEO3cws7NLyLubCIvJsifvYfl8X0g7mF0/ROINq/JOlCc3UF9/H141LPduA5/7zV4yQYi5KjHjzF9cgdpFGLZSTDcegFRvAvq69bVBZaT+2iXBDo9BB0fEVvxe/uAn2hRhTqss0dAfiHj0HodBPEIftxD2O0L21Wecz5nWYYqm6AuJvA96rvWqLk2UYog6sOLetL+Lm38klSbI3VVwm94f8lUzkUbljq9oWixlCiLXNztq0oBG5EDCCOEaQdZViDtdNE0KbxgDj8dII72ZGyX599E8fjb6BYllkSAhGhISQkyF1v4BNUMcOUS4A9eR2/3TYzPZ/jab/0DHB0f4YVPfh7X9roIn/4WgmaJmCCzF8h1Cete1mfq9cZivtSGubB0BztfRLDxEh6Mn+HON76Cg36KQT9BlCYyHk3Uw7SMsSwDzOuuaOTOsyVOjx/j+OkdLMdH8jw8fXAHqEsMhxt488238Bf+0l9G2h0iSPsiPzBfLHDvna/Bq5boBo3MoU7aQ811O0yQbO7B3zxAJ4ywPDvH048+QFstMBiEiGJqrtYI0h2M9q8hHWxhOpvg0Z330IyPsdtlUabGvAXS7VsYHryMKOni+PE9nD9+H30/Q+ITzN9E5+BN9Ed7WJw8w6P3vo5eNEWcEITsorv7MrauvS7P58Pb30KwPMJwoyNyCOn+j2D/YBPzxRl+9zf+H9zYJAC9hd/DEE+GVxH4qazLLP4RzKJMCecAf6akBxVcOQerJEDc1Lg1m+JTxQlupRfo9WJSjoFMjbLyYoycEiWLOTBm0eYcWT5FNifrlUxp7XgIogABWapRKoAP9yYpQFY0SXOAFnVEFYwqyayXdWJVMkQcx4homEVAlCxyPjtkM1MHOo7k58pPEbUx8mQb9669jqdXXoVf0OSrwDSugZxSErZeWDeGK55pJ4bqnTsNVi1V2P65Yu0xRqghZloWNzAGkKfA9hRtTHCapk42ptJikhgsqoyRcvmV8UodW9dBoC3ZygrVtU87RpQhSfBUQbWKoDRXTRrOyUK7wlXV0NMc7+UzxbRR9TkZa/B9jHWEPWpbqnzWCtK1CNTMnFwMpUXPS5arAoOMd8zOyzqWpPapQq6yRgtwy9jDQbomSSBriI2B3m/Tg7W4zGmvMlZj7KVt7dblIsVM06BXKuiKHep0XjUWMFNK23tVI9hYs0LFrxG0Fg/6odxXAfwoacOlyBmbmVyPiz35T9FfN41RZRsr0KhxmRVNrbgrexU7jFadPCy+q9yCtuIbY9lMYJWS69r19b65wi5j09Cj3qxKCqg+vwRHIsXAcZOuEJOgks4e675yRmvK3NVCtFyTgMzaqSP3y6aAzAnHcLYYytQG9DqtkC1xbKBGbjIGAugrq9UxVuVn04OVYoaB6C6W06q5FjV4LkJYeC6e1xjNw8+8sZYU+NOcI66vbT0CfxJGYA24/km4S+tzXI/An+ER+PmPcgsOrfVeACrVFhRmi2QK6rAqAdxzAZfTaZVAz0yJNFOxZMNFrc9pbq6CSUssJIGRFi5r52PASABYXISt1d1MDlxgziCWiZYGn5YkmoOyBotkBCrQSZaOOK4TYdIGNzk5mhChUa0sJlxRxLZy6w4jMEhzg1oZs5IE8TVhqIYwTNCYgDGQFjkAZQYI49MxTQ3dvEwiFXB1QTGzNklpGKyLDqkxNvQUQHRMkk0yJdkebHquTGSEdUMBUWvXk3jaBdrWlmkwsTJRrU1Ruy4VUHaMC03slAGrCSXvsd5zJoEEAyQpkvFVPVpJHiwx0wDc2BkmE5AJ44lJgvBkJKGiLm3sQHNrneNhCK3y76tj0K19JVHqPscGRbvwjLlqZmgr/d7ngUAFDQVwFbDUmZTR/Mm1iSrTSBNcY0kLhKo+zgSgaRxBUwvyzRQUqSWpi+tW2vDoYk9Z061ijh/f6+JGUEiKrE7TpiFcz1HPjlBNj1HMT9FOT8WopljOBHRtaHRTFAKw5PMZsukEi8VCTGxaJn98Fmk+IkzZAoR5y6CDsA1Fy1DmURwjSLqYX/kC5q+8haNr13Hc30Xl9RE1IVq/QRk2CAsCtWz+bRHas0xNPWGxO21msoOtGMI5X9cEBPTJYVu5my8Ckrvn1ua9SgqwNVKLE/Imahvy3jc++u0SN5Z38MbxO9ggO+7lH0F/52Uk3hLF/B7On3yEcpkjSjexcfgy0uGutObPTx6jnN+RcY1719DdekFMqdq2RD57jGxyH3FZAMkQVXcHvc3r0rocVJmAsvXshNxl1H6CZOMAYW8THhl+TIjJ7isyVIszZPMLxDG1b6mH2oUXbiDq7MDzU01WmwpVvUDNtu1qjqpYwGsqRH4Kv6UbPLVTeS86QJjI3CFAIHxh0XkkEFOhanK0bYGqzlBVuZw77wtN0giJCIGJQG3bIIpjzBYemqhAd/sQcXpL1qmTB19FO/4IYdGgFbFrS5j5WYI2EPjVpLsNfISjT4iW6OOHj/GLf+d/kfn01/7tfxf9Tovi0e+gmp8gZnGA+tKiXUh2IUeIBQTqc5KdSAOtCN2NTyLZeR15EuPtb38dwzTF/vYBYpqFRTHCNEHl1ZjnUzx67yEefHQfd+6+i6fPHmAyOwU5nHEnRH/Qw/beJ3Drxkv45OufwrXD60jSFEVd4MHDD3By9AjD7DE6vYHotM6LFos6RH/7EJ2NLfl9uyzw9O5tFOeP0IsqpJ0IRRhjxuejv4/trZvodjs4PXqEp/ffRdDMMeqzVFFi4Y8EbN3e3kUUhHj24B5m508QNAsETY6iu4vB3gsYjnYxvzjB6d3bSJsJNoYJzidjRHufxs7VFwV4+e7X/wG2whzbm32cnIwxPLyF6Nbn0S8q/Nbf/9+wHZ1iY+cWvrHxCbzTu4qYBRlPNSO5PxGwI8uRMhS8l9xNpCgn+igh4qbFRrXA9fIEr1Rn2G+nCJChqJfIpucozs/gEVwtKizyDAXnPo2y8kLNjmSd1c4RgqRkUdPwSrFLX/ZTYTCauCnXYEci5EtYsNK9jIoBNM5iPKBSPOaehSgk4E5dV5rEJSIvUCRbuHf4Mo6uvQG/7CFoSkzDAnWtupIqaaMFAwcEcsNy5kzKJLUFyPZAZzipmpRafNWCJs8pQEdY/wSHdB9SpqpYwa2AVe5H3He1yKSFOQX/WtCKTIw7zYBJ3vdccU+0NsWgUYFCkSTQEpXp5e4LcwAAIABJREFUlev5qs6zUQtN7oh7J9v+tQhs7eDcZ804sxLDSZX5YQxCMI9rqkriaKHNsVFdMdsVHBXiuzQ2Yiu/MC2NISrdS64Lht0z1v/igFe+n8x+Z7gk7EwZCN0fXEzBvdFNDlni1dLLXrZS/7Q4UEE76UoQM6aPg9sKLOpewXWX5ypFbNMi1XhHSQHyGou1ng/ZHejaigGVk7Jy3UquQ0cFeV18ptr8LJpw7vDstczoQEY35Vw8KyCwSSmJPITFUdJRI4UAleEiOO8EJCQus/hLu5R03iiOaaxnAVmV5U0JFkdOUAavor7C4BZStBXFxRzxEmi3R9hiPVfMdsX9FWna5v7lXF49f/Ixl1rHq64hDa2teciA3pWerb6HY/i3P3nwZziDWl/6egTWI/DHYQTWgOsfh7uwPof1CKxH4J84Aj/z4UwCMQEGjLGqQakFhcYmkXYwx2g1FqmAEO7Ippv1sYBVIksNToUNaoYbroovLBZjTKpbLdkkZlglASXhK2fWpaCm049iouUYBqsg1T5PHG7JtGsCMW6gRp0kT9SmMwCRbVshGxbJ5JHrN6MqY2TKJ0sLsIKtHwNcLTkUxquYYgldTdouBex1zAonA2BA7wps5gdG1ipmjFanqSajLtdRrAzKKDfA5FCYHhxzgpLGXBWwkmwN0bFj26cd190YA0OZ1IvjrmjOtqrd6XTcTObAsRe0rU8ZsZdMF22DVKazjomzsnLBvwvUafyhjFprRTP2hHpVqSmI6IfxfkvWqYOuzA+lYrh7Kgm9MS00cRMcy+QdlFWjrrqOfayvV0CZchkKRqmxCwFEuicTQnUat8okIiAvib9fqHKxDDXBykBYpRx7ttbLcT2gV4Yo4xB5VOKtfIkf3+7Diy/gNT09dktNVLJbz1GNn6CYUO/yXLQ3CwKu+QKlAK9zlHRur0osZzNkC/4ttxbfRoxaBDDhfffJyQnhtV0x6Yi9OWI/wmLrdUxf/wuYvvRF5Bv7WIapAE4Fx1GgxwpRRJBeTcSkadwYP0w4CbjadFDTDsVxZb6I3h5ZtU2DxJmN2Y0wSxG5ZzR+y03/j5ITyqy5vHceXc8DH1vNEf7c03fwUnmOZmsP8eHr2BztoMEUs4snyC9OSatD2t1Eb+cmgs4msqJGPrsDb3GCepIhHV5FuvsiqriDwC9RTB/Cf/YYtV/gvC0wuvI64u4VBJQPKGeos2Pk50/RtrWsL3F/A+lwTxztG78j2AFZlPnsGKgu4NEMa5kjiIbwki340UCNteJYjdLaCm2tzEIUCwRtqRqYlkYL+CIM+Vbarv2ohzAmAzYWDVe2jytrybVulvJsNVUBVPy5Rks2LOUk+HTPFyjjEr29GwjCA/hthmd3fg1YPkbUUEeTHQjmXi6JMxnmvAeUGKDubIp48zUkmy/jw3ffxX/3X/8cOt0E/9HP/JcYDLqozm5jcXQXQXWOuqaHu4JpLCpwHaL4Yk3eoKB2EcLkGnpXPgV/YxfH5xcIvQAb3T7KuRYSLs6fCQM8iBtgcYbF5BxHT48wns7x/p0HCAY72Dh4ARs7V5HsvYLDnS28cm2EMM9x+uB9FLMjtPVEzI82+kMsS5pJxehuX0XYGyHtb8hzeXF0hPFH76KftEi9OaVDMV3maLs7ohXbGezCbwMcP7yL6bM7GKQ1koRt+xWaMEay+yp6mzcQNTmefvgOps/uY2vUQ14Woj0bX/0kBpsHWJw9xt3v/o6wYvvdBEUbIhoeYHD4BqIowLvf+k34i6fooUB3uIUq3MHuC59C0e3gg9//Go5/91fx+S+8it+PNvH21hdw4W0hJnPYWxhz34pW0uFAHWanLkmNZA9pEyGg0WCYY9hc4IWzZ7hy8j46+X3U9VJ0if35DKC8RtViLjqZyqJjB4eAN8ZSly4L6eaI4VPSgvuFMfMIp8sehhaJGBuawzz3HjOFUpkKXwqUlMSQwgvBTe5RPKbovKaIgy6K0BeG8KPdl/Ds2htomgGiusYy4LOi+5R0TzimnnORtyKaAHxWt3HdCBKDrDj4ClYLyGZ7LPf4XqvrnIgDUBaJezOlGmQs+NzpfkEn+Fg0UR3jlOtei5iyLQZWuiKqsvcrMX0iELnSircCpyueauFZ4wE5Z9UZsBhIO1ZYgpG4wxZdldBRZKuk2I+wVBlXqF6uSBI5d3gKhyv0amCY7pVOZ5262651XjuFXFeL/p7SJSJVJK3k3MtNy9RAQGE22x0RzXspHup6LuCngMjiBqWXqDimK2V/TANeh0CBcLIjlX9/eU8F2JUqg14Dd2WNyzQu5PrD91ECQuIR6bxxAOBl/ZwnoZJXKh2lI277u0kQcLw4xqsCuJ27Gx8tHioIa+1Mq3EQQFu0+w18vnyJfh7vDQtbJrPkfAmEGSoAOIFWZc+6cbSPVzNR6s5SRmMFuGpXEckCLg6jnZ2e2qUprD02tp8b08Gu28WRPD81aNX5KEUFVzC35+3jMZYEBnprTYLDsYRXob4rlJicwn++Zri6oVl/X4/AegR+SCOwBlx/SAO//tj1CKxH4AcbgZ/+cLbSKXOBmICPTqOLDsBMxFzbnqu6OxDMAlHXviXMjedorhrqaUAsmmFmYiEtVQLsELQ05oO1LfLzCG5J056xFhyVRMFbBWGpo+XYGJK8PcdCkWRNgA1tm5Lgl8mLmWMQeJNjm7mGgB/GenCZREjgSEBepVs4WQM1orIkxJi9DGzpTi5sGzPCcEGr43w4WQAXNLsWLQV1jSVrLWVs1BPwq1agmqCumhyYVivH0YJnaUNlyzlBVQE39QQc0G3EWvubtuvRzMmlScJ0cNG7GFgoILdqtbQWRGGxSLBu7JgVO1ZBXwGgBYQ2mNz0/9T4S1/Dr4xyEdS4JOPETCJEX6xuhHFSrhhACulyRql+nyY8ZGyqWgABVyZmZrxhjCTOCmdSJsNEwJUsLsGxK3gEXB1zyh4Tx6JqoopERUmU6TCvLF8arDFxAVI6LQchhnWCmmykaI5/fWOAV1Gh6JEZNwDhKZQLtNkFqvEzFOeP0SzOUS4mwHIqLuFsJS8WS9FrJcBKt/AZAdcl3cIV2F39LwCpL67wwjkkoBGFiHopqqsvYfrqX8Tkxpcw7Y/EsTsqacwSIqcZVluiadlSzGsmJ5amMpzOCsQwCSWgzOS64MSQNvIWEWULRF5EpRh4XwQIdJp7VlTQ9kYD5+1nNRxxLC8lSLFVvQoDpO0CL86P8NnZPXSndxDs7GHn5T+PsLONqp5hcfIAzfREGJ6drQOkuzfRREO0VY7y+C7a83vKtN9+Af7oJsIwhUeTqfE5FuOPsCgfoj/YElAwHtzS9maChosLlIsxssWxgOFB2EHa30XQ3YUf9lBzfaoLNR7KJ3KvqjZDE6jsR9ym8NI+kA4RJj1pn26FNscW1CXKZiaAKVnIZBaiKeU7519ENi55W36MuvIRJwNhzYqGqx+hiTg/rdBirDIpVki7d4O4KlD4ObzOBoK2g6ic4dn7v4KoPkOAnhjsMVl3pj/8madG0JQAWBN10dl5A2H/Oj64/Tb+2//qZxDHAf7Gv/cf4s23Po9q+hjTR2+jnt4TMFeYel6k0iZtoaw3tosHiYx343eR7r6KdOdlVF4Ht7/3HQwTajjOECMT2QQF5iJ0eqHM7+WygB90Mc18tN19NPEWyiBBGnWwNQoxO3sP5cV9bFC2oCqRgDqhKU58sox7GG7uoNPfAA2LCODe//B91MsJRnEpv6cZ0LxsMRztYzg6QLc3wuT8GE8ffB9eMcMgBuLIx5QmZoN9DPavI+5tospzPPnwNqrZscgWUM6BTOmNg+tIRofIFhM8+eD30WkuMOylmBUB4tENjA5uIQkTvPedr8NbPMEwLoQxOqu6OHz1Swj7m3h67218+x/+PXzx1ss47u7it3Zu4DTaQVKEYkJXBcvLohfXLtNalP2N4JaqY6JTBqBD3yyuEfsL3Dw/w7XHb6N//G0k0wuk1Af2MuRthZyAYE6AUbsHdJnUdVfBLX0wHRM/iCMx2KOuK6VFRBO1bRFV+gwLgErA3Qh12rjRIpSOENV0Dag/HlPiwPRdCWb7HWQpkd1NPNu4hYfXPoHMHwmYycKRY2Wu2HQryYLn5AvEPFLbs+V1hlJxl5EeBmu9XhXnrHBE0y1l3vKzyOrUTg2C0AS96lZNEKlZrHtHLax+yuXwbREBV9dKIWOiBVyNI1QCYGXCuGJ/cp0gmMh9WjWQ9RodQdTWxBWYvNpxLztLBNRkZ5F2F0nsYcVcV3Rk4crpiqqJpo6NK0bTfE27Z3QctRNeozCRXxCmve4vjMfIuNV4TWWElJ+p2q125qv9l+tAaUUiB9z94+fgQj+nE+tY9rpx69xbzUf5HGrv6p+ktiiFglo6TJJQgVoBqPkCa4m/BF2ty8fknhT11W4pmbvWTu/AaFfIdXNJMW691yJbJeabdpomr2U4pxmI2ryyeebGXgrFIlFkdNCPxaIWTUq3iEol6csuJRe0iMw1XO+teyYY0xkdAFWr8eEqTHsOOOX1SkxnQKqL/B3zV87vuZjcFXRcBKjzQ8fseXarm1Pa8PL//7uLWf/2m3s/WLKxftV6BNYjsB6BP6IRWAOuf0QDuz7segTWI/CHMwI/e3epgaAFqc6FWAJWBqMMzq2tybAADeaFQUotLw2KJRh0SYIDA6Ukb0wIS4JcQPd8MKcaWJZAMQAPtN3QsRCFaeEACQFoFeShwZILGqWtTVozycjTVn3RqBQDAtXgZPIhYLJjcGj4v/q7M6GS62RiRO1HCcj1HWxTFL1Yc2lWQyhNSzh8BQFXczYWmNmYvStTCDO34NEiuvNawqStepd6t5KsEXAly6NhLhyKzqvT3pLxd+ZZFoPT+MQlXpKwy/hp0ka2CM9VgGJpzaOZh2vX15ZL55IsbBYzDtMAXv+mzCAmlIQynf7spZGI6ttS4zVAyg5A7ZY0qQC5iJUOKlvPyd4Q4tXKyIsSEHovFqaP60zJmPCT4ct5opRjTQ9E1kENhI3R6vIZZcgIe1pModSUhAm3GA/ZnNQ2fWUZymGF8dMgpmwE2Sq1yhGQIaIcGx+JD3G87yJGVMxxs1/jJ/e2MCoylCn1OiMxwmqWF2hmxygvnqIcHwmztVpMUC/nArgWeYEsy1BkmczR5XKByWSKxTIzLV+d/3wunB4h24pJMq16Keq9F5G9/GWc3vo8ZpuH4h5OkCRrGswiiuZGSJoAiRiZt6hYQ6lDk6gg7KpgHgFXAVSbFhmVK6h5TM9xA1xVk07ZwXSxJyiuY2WtrcZilSSac4PJnYypZsiaznti8EUxB97zGBU+M7uHz2ffQ6/fIN77Erpbb8CLfdT5BPn5QyzOH8lzRzOiePMq4PXRZFM04/eRTR6hjrvw+zfQH92CT+d1auwujlBN3hPzrSoLgN4NxDtXUYWpgtUV26+PUM5PUeYL9HtD+F4HUXcDbX+EEDFaMvsoM9BkKMoT5DUZt3N0FjQB66Dyu/CSAcJoA1Hch09X9tBDTh4d9Qc52wgAl7mAt9QoBdueKRsg7aRqFMjvZEdKC7/cHIKjEeJOX/Rcw6QrbMM4TgTozP0ahZcgrDwkyzOcvfd/IQm5dg/QeKWsEVwneR+CIFI3cwFcQ9TxEN29N+DHO3hw5z38H//r/yDGbZ/8wp/HP/+Tfx1ocswffReLZ99B2M5Q1iUqtnxzjfBahCm1ahOEHCuaKXkNotFVDA8/jzDdw3e++XX41Qn6yRwbgwiBF6EqIhRFAK9/Vdzr034HUZIijFOUXkT+Ph49O0H0+A6aeozNgxiL2WOknR5afwPTWYzhYB/+9jaSKEI3iTE+fYrx8UO0izESn1IONStSmDZdBBtX0RkdYqM/krX15OF9HN37LkYbJQZk35IlXUdIR4fo792Uez47fYzzpx+hzubodUJ5LoNkAxsHtxAPtlDMLvDko+8hbaboxB4meYPuzi0M915A3Bng7je/AixOMex6iKMI8ybFxtXX0Btdxfl4ine/9ks49Ap0Xn4Lv94e4kn3EE27RNQUCOsYs5jQnbHWpGNAi0uqjck2fzIkS5KFUTU+5hHX1QL7yzmuTB5h6+g2Bk8eojt5ihpjZDFlKmpEJM5yvZNCqRbhiPwTbHRgHUEt7vthHCNMVH9X2NuutZiFVqFrch6ppI228FtLMhmiEWUDWEQN4JFejEAkMHi/I7+DZddD1PRx1r2OO1dfw7i3D7/hWs79Twux/zjIw3/zcailMOp0J3X/lj2S0j7S32HuTqZ7rl0FuifI+i5FNqenafrdts9Rw1mKRMJsZbOAAa5aYlCJBLt2iTWca7uBq4TNqHkrMQX3hdW94/5Ilipb47UzgTdCwU1nSKTsRV1FTVvetGrJuKXcAN/HWERCMtm3nQYt9yuLOcwY8nlAXQDaWgtlwm41OQWzQ10Bxvy907W/ZEwq4KrsW2WS6iZruvaUNvBZeFTDUom8nJ67uwe2Z2hR1hi81iHEa2bRUlmzFhNK15QKD/FXqndqQLV0rqg5FSUGVHrKMVhNsscaKLh/SwxrhVpHUpUxlyljscNlKKoxmwG1BFwJtlIy4HmGq0Z9pslPuZwVWKya57x/ejmMO5W5K50/ArxbwdvFmGZ65mB2B56Klq68XjWC3ZcrLuvc4zgpyYDjqIVYB9qaLMdzzF8HaK+A1+dM21y8KmdvReeS98HiZynCOh3cFcPVacrqGqWa/pcM4p//9OEfTjKyPsp6BNYjsB6BP+AIrAHXP+DArd+2HoH1CPzTGYGf+4h6gpeRqIKAFnwz2TJjpxXg+TG9TgZeCkIqQ/GSuSLxuASfLvDUwNUZBvBnZUeQkcBA3yr7EghrwsBIk8E925qVBWGsDL5HNFqV0aBGWtYyaAxQYS0IM4+aiMYmsCq+JrRk/xnjwDQoCRQpA9cYLMYaEIKmYFgRImmdVIDZ8gphJjHAZsuiJCTSfmisE0kamCAq9EStQF67BPgG7Mr1GpfBfSd4K4ArdSvFkMQ0do2NKsmkMVdW57uCkjVZEmMHA1kdYUcTXDIajS1q92TVlGkJprBHzTxJjRYIjiojVc5WGMjaZqftdqo5x3GJ2loZF9LOp+YoBNHJECVQTP1KaSGsVS+YryRQLl+eJ87i0mZnbFlNvDRpktMTPQTTwHXouWtHFbDdNPDsPMWQRoyzGvl8MrpcG51jHWv+SJ055U/JZ0kSo1ITbO7jGMUEi8wsZrQ4wU8ejPACjb/pjCKXUKClo/3iGO2EAOAR6skp6tkE5XKKWuQECmR5jizLkee5gM95lmM2X8jvFCxXEFkBc0sYo1AMhYIrr+Dikz+K+ze/gGlyBWwjTbwxukWAhRfgrNugSTwMKx+9gsULD5nvIW4DJJL4M2FTcysFUjmXPJNM4POiGq9uaAm48v6zEVgSWzOQcS+wR1WYwDymykJoa61quXK+FQIeFUiw9BtcLZ7iS9VHeCPJENQJ0u3X0D+4Jc89Qdfl6T0gH8OjOdLwANHGNWFZsuV/cXYXbTZGljfobFxDd/s66qgPvy7FHT4/fYSmGKMhM7y3jai/Bz/elLnTVAvU+Ryz82fwqgx+XQjbM/NiDEYH8KIN+CGNnjgHCWhOUS7H8Gdz1GStyrWT1ddB68ViwBV2h/DinrTyEzSRceMYCKBfCRBbl5zzBHJ5zCXaZgHfZ+t3jrhNKOIoa1IYJ9K2zAeX65poSXsdLMIAyeZ1pHzt+T0sH/w6ooSGQdvwMJV5KkAKX0/QWBdY0f9sOzsYHryB2hvg2YMP8Y2v/jKKxRTdjUN89p/7q+hvbmHx8Js4fv+riJpz0bGkbisZ0QH1Q7uxaHMGLDOwGBEXaDoj9HZ/BPHgKqazMe69/22kQYGtzYEwepPOFhBQ+mIDYUzNTx6vxXxxjuOjh1jMTtFhUWB5ISB1f7SBk/EUTTzA6PAVNF4XcbeHNABm41Mc3XsfXr3AsBOhLpayBrM9eumH2Ni7id7wCuKkL7rIT+58H4vTh9gbReh0A8wLKvh2Mdi5hsFoTwCDh/fuoxo/xKBDMm8isgVxfxObO1fR6Q5xcnyO00ffQ9JO0Y8jLAoP0dZ1jA5vIkkS3H//HeQn30c3aDEYbWOaR2L2NtzZR7mY4rf/31/GrZ1WGJ63917Gt4I9hFUPwAJ1WKFThsjYka8LsrE3L82ahP3fkNlaoEKNQlalEBEaxF6JXrPE7vwMO8cP0Ht0G97FXbTluRjwhdQIaSqUbIHnWiJu78q6lOKUdG2Q8Q7Vcw1CxEkCj1rhTk/VsUfdPHIAk8xt6qbSmCzVlnceW44ZiWwGJQX4fCw7Dbp5B9P4Kt699hqejK6gDRKwHpQ6wEixuY/FIARbWbh0oBD3Oe4PwrLjOXMfNRCNb5cOGduHOJYlpWTkvD6uX2m8Ry0CinCMgksKzLUC1HOOUhJH9gOBkLWTxbWoi9Vi0yBryCaudV8wR3q5Du7JBM+EdUjjRTVMcvuXmqKpXi/3U+2akZoNEgFc9aSdJrvgbCa3w1gmlz3GwFqnCS/xmwJ9KorOIrGuQwRubYhXASXXMDlXxx62QyrYqGaduoZZycxJI3Ft5h5gIKnAkdIRozGAyNBIodN0mSxWcUCiA1wdw5SvldiCBTqjrfLeu0t0BVWuPKJnL8Veu3q+12SSFHBllVdvrCtiuE6b5zt9XLFQJSfs9SaPpLKptveaFIEFJSozJHILui6rXIVpz6NFUWnk5gzflNnrjMUIKrvigs4RLWYbOGu8Wje/FQhV/W0Bb63yIMdnZ5YdSwv9CmArodvt2dpt5L6U5HAJ0OqaY0VxKYaaLITFUE7yy8VjnA+y79kBpejqAFfPw89/eq3huhrs9Q/rEViPwA9lBNaA6w9l2Ncfuh6B9Qj8oCPwcx8sVP/L9Z07bS4x1rHeasfiNEdTF9QycSgYFBpgKfpvEqVbtd8cfaU1/Xl2wXPBocR+DCLt754xEvlPYSaSFydyABru8ZwignjS4qxttMLAJOukvmSd8DjCLhHmpSZUDFwdkCau81Rzc21a1p6uDCNjUhqY68BKAqdM9KWV6jnGrjN+cDqftd+CEn2SrMkYmBuyJIcKQBHwUsBZk23BP52DL/UwJfDXVjder2YSJqHAZFCF5AScluTKomEFz9UdXhmu5qi7AkqVXUNHbEleROfNjrtq69T3ku2ijs1MeFsUjRooMSE0OdkV6OqYmAKkhiqHQP1EXpgE8EEg18SEredbC7TJPSjL0hJsykAIQ0jnhGiOGotV8kLNglcmJq5nUxjNxjTSHFXZRQLaW0upJLiWrHOsJTFcMZSV7Zrz2GINpHNG/kUAwBx9CY7lYYhFkOGzYY2f2hwgDpfIAh+deYLGP0OdT1HNj4EZwdZjlONTZOML5POJGGSR2UpgNcsLlGWFPC8EeF1mBF/JAlWwTphRApj7atg22EDzwmdw8eaP49mVT2KRJEzf0bbi347WI/eLjK1KWKRkqnIsS2owci7ShIn0MkoDSHFE2VzSBitFjBYxDaMkUVQgiCCqGGs1QEZmsWlDarumMm44zpyHOZ9X0/fj/SBYKIktx71he6SHZcAW+AKxf44Xywl+NLvA7un3EIz2sPX6jyLsb+vzPH0KjI/QLDM0fop4/ybQ3xRjKi+bCug4PboDvz+Av3WIeOMqIm8orPR6MUeVP8BifAfDpEN1BwRX30Knt6EwDtl/+QxNcYZy/BRRQB3YMYLhDhZeiu7oGtLuNqlr8DlHKzI+S9T83PwCfjUTEy6yB/lM0LyJ2rpNGyCIuwLCBmkPQdSR33H+EHzR+ch2WT1mXZdijiZSBhVHrxLzLHLkaK5F5p201+Y1sl4PgyufQNgMUTy5jWb8TXCdWbY7iOpnq2Sbbd5kpsqaa4ZLXu8A/YM3sCxCfOt3v4Jf+YX/WYDmIN3CP/Pj/yq+/GN/BeWzd3Bx9zdRTR8g7YQI0z7CsCfGRz67xVm8aboCHjXRGHnYRTr6ESQ7L4rG6/jkAkkYIk1jFQGOqS0bwivOMLk4w+npWObOqJciqOYI8il6QYtHNPTyuvDrIXa2rwgTPun2USHHw4fvI5xOUZZTDGMfXqPaqpO8RhP30dnaRzzcQZ8SD1WL4wf3cP7sLoZD7hOZrJt100OdbiLduYp0MMJyOsHkCc3GJkhA+YQWS7+DZPNQNGXTpIun9+5henyCJBwj9in/AQz3X0KXzNikg7tv/x7q84/kc5qKAN0Qo2ufQrpzRdbw7/z6LyEtn+HFq4f4jeAAt7vXhdGr63kHjR+iCGt0xFDOgBiTD1DWORmOBM/ItC+xiBpkXoBuEaLbelgkFfLQx6BqcLh8ihfG97D96DZw/10sz58hq3KZO2IaGAYCCFJTWPvLFbDxQxYXrRjKjo0wEtBVgXG24WvHgRS2BPhREE0LZdznaTpnZoOUs+DVkaVNpn3UQRslyJIao6yDhX8Fb197FU+uvogiosFci84KvrHC5ccCFrODt9+tWsBXzMxLhmYga7rutVzbBWQUwFXXHencECDVwUX23QqWXNcVqCTDUQGyhaeFY11LFeijiZjqzXPvrZG1NZYEQMWRXnihsp9yvwy8xiQK1ChSAFfbw6jUICCtsBYDY19S2oDgLOMEvWjXdaKdO8r85L6Q86yEKf9ca76xElViwcA0p0luOqgCTHPt5NZioCm/U7pJZJD4Xk4RCzVUWleEUPSAbFIRWR9l9LoCrRQEDTg21Vxrjdf4QqRR7Jr0mrWLRfZdA035+XI9ghe3wrQWYFo0MXQvpoUfKL3yHPtS4gG7rwp2mi0atf+fkwwSky9VcFeG94pbrWNNwgDvC7tDGsoNPW+maYxziYVcDMb2fom5FABWGQ69/7IXiiar7qGOcEApB3eurqOGzxP3UWeI5q5H9F6NFS3PnwHkMnOti4zH0nHUwRVSwHP33JEopLugdIMoAAAgAElEQVTFjM2ksOOc8IRSfGkI655tPZgr2KuJKguMld4MNe+UYrCZcvkEXPd/0HRj/br1CKxHYD0CfyQjsAZc/0iGdX3Q9QisR+APawT+1nsTCQRFp800phwjQJIYmt2Y6L8kMcZik9hSDK5U24xBs4BSZAFYMOi0pSTANZdZV92X6j2DYGmPIgOUenAEaZRlQjaBVuIVvBWWhxkuEPhkkMoWMNEAJSuiqTEv1fBF2Vk0aShWAam0GhqjQdoJqdPGFI2fEyioJuwHSYJUt06NLTSVcu2Y+nsNpsVMy7xa5VQtkdBx0bBeY2JjHKxaA3l5hTo9C+NQ76ZjJfD10pbIoNbJ7hktQcebwa8aasjnWiLg7puYWylt6LLNzoJyfSl15jT5eV6DTRnIauYj7Cdj5aqWo4Jums/pfyp9oMwKjo8AzGSrhmxmdSxUGT1lyMo94Fwgq0iTTQVmL40gRFuwvpSocO1tK8ts5jmBtqOqNpmytjjnxNCLx+PvBBS3ZERee3lG1oxqGLYmFS4JXHIuOJkCAT4VmBQ2FJl4VYDj1ENULPBvbe/iE1GNsjtD4YcYTCOU/jmQz1AvTtGMnwnDNSfgOjkXsKctK5UUEFZrKcDrsiiwXGRYLOcC1HtVjDwuEDcZ4jJFEffQ77ZYvPh5nP+5fwXVtZcxiYcClHrU+yOwQHdzjgpdnmkoJ2CtMqgkORONVmWzaOtmI0mUAKOewhUpNQ19dfbm88dpRhahyImyCCCSAOYCbRIfwhCW/wi4UqdOIHm5P04KQfRnRRZC7pryp4IIo7rGG8UJ3qjvY1ieojPaQ//Km/DSHWnrZ7v2/NldBHWGcHMbwegmEG/pHCpOsDx7F+FyAmQt2v1DpBs3pR1dYIImQ37+GJg/BpYnSLauofT7iDduwI+7ljQWaLIJivkRitkTOUdhlUc91Ogi6G7DTzbgRbGAxKSlicQKW+7zOepyjqrOEHg5vDYXYJrargrrcz2L0LLVNN0S7VdqXZJRKO7pZkItz3KrRlmcx1WRoy5y+HS9LpYC4FR5iWBzF/FgR+7t8sG34c8+krW38Lpom6k9qfrcECijGZJ0CXgxup03EV+5gYvxFF/5pb+LX/47/z38iOcd4a0v/RX89f/gZ5F4GeZH72P+9F30vELWYgSxgKmtV2nbeEumPeUlanhhjLi7i2TnU2i6+7wFKBYZ5s/uAdMjXbt6W4iaKap8iqjDOVpKy3lRNAj9PopljfrqAYa8rjrFMO2iLgocPbyD+/e/i92NDrbCQFjwnf4Qp4sMeZigu3koc4XgZ9oGyCenOHnwNrLzB9je7CFIE1RtgHmVYrj7OgajEbwwwIN7H2JydA97gwDDqMI4K1CEQ4x2XkR/Y18kGB7deQ9NcYRBkqPOgGUTiVlZZ+cqgijGh9/5GjrLJ+guniDd3MK02UD32qcw2Loq7c9f+/X/E9H4Q7zx6iF+LfwUTqI+xiDTl+PIByCU5632aiSVuZYTaJI9w4E32k4vuo3UWjYd6kAd21ASlhK8h2BohWG1xI3JCXbuvA3/g98Hzj5CgQnrkVRslnvHBZ0rRNSUiAncUbbH2tJlDxPpgEBM3sJY5yifaZplcR7RgI14LTtaChYfhFGqDPbAj+WZoyxGw4IoWbNtg2kvRtim8Ms+Treu4uyVT+G8ewUF+DxlK3kD2ykVNSJARJkNAZe0aMZ1hOeu5+kJmKl1S3unsO+cdrhqkD+/l0qsYJrr/LkIjEWpuBIfPY0nRLybRSMt4nL/5xXGzsBJdl1RqpU9mAUX7sSitCnGjMoajA2cpQyQmjeS9aqKvKKXbTIs3CulmMa90NrEL8HJS5brSre9bbBUFO+ys8Ra4S3QEECW3SGisSugmHUaOY1PAaKNpWrgpex9si/zApzh5aUGrQP9RBPfGYJJ55IWObUgrZ1KqiVKQPiSEWnhHHKLCrTIaTICEjNyrjcCSnM8nZwEJX14zwn6SkE31OMqAK/FUG2914JxKXGNyQ1xjeXvRBeeTO8SFHySGoQqNcja6jqtOH/pUcUYWO6FzTHpLnG6+KuCtIsgXPeGkgwUnFSJAWFY2/gyFkkZb1pBnecjXU0ScIq4j7FlVQrJmU2uNFkdJVuATgWh+VbHOhUg1zrJOIc/5qFg56wGqNzzS9UktgKydo5pB5gDqaUoHXCd0msiU1fjZyffZPV/iyn/szXD9Q8rHVsfZz0C6xH4A47AGnD9Aw7c+m3rEViPwD+dEfhPP5gqwCSAnhpEKadBmYWRZHYGB5pmljDjLFkRIIpJEtvCGDoyoCewI2CVBmgK/F1+F2CMel+iI8lYkQmHShOsHNJpjGRwpsWDkqg4zU9xfGUuEzCwJuOmFuCKhhhlTZZejNQvNaA2RFMAP2MtEs/hZ7Y0EwoNcKVhhpjFqPnHihFh5+7MgBxAzaBdE05lhEoiYZdKQyVnnuWgPmnfJoBloKMcx5mTWeuYANDUgRNiiGmWKaopZhoyZjRromnPcywXbRO1NkLR6tN7xOuXxOg5Nohr9dbkwPS5TMPUgakMxA02WjEZndutJA7WYq8Oyy2aklC3Qk1VoDp6jpmkjA1NEDRJYkLCxJkj7SNmos9zN1k/sorkmObO7NrmZM6Z3IS7JpckqNGUMWAvOxqtzc/YQEpBuWy2s3EVwFgkIJjsaZLKcyPjiCfO5NqZqiVtgGlS4RZK/LXNbfTrDFmqTLnuAii9sbiGt9NTVOMj1NNjLC6eIZ9cIFvMBXClhEBZ1sizAstljjkZr8sCOQ2b2A5chCjiErGXoVMmaNIR/M0+yi/+JCZv/QQWSYqlnwhDigCrzBl5GAje6X1nkiqAK581k+soPB+FtKUy9TSQwck2iOanDqAw1YU1pUArAQh1vDZHcJcAmmOysGjofm1sc2W3umTcigoBTZCoBpHJXCi9DlJ4OKxOcLN4jFfyB0hmF+jsv4rtm59VoLOtxdCppmZrM0cb7yDdeBFeOoTn16jzIxQn99HOp6gDD1FvB0FnD/HwAB6fD8oHzI+xOH+IXhxhScO03gh+Z4jOcEtGyavpjJ2jyk5Q5UtUy7Ek5EVVAUEKnxIOcRdpZ4QgTCT9Vwa2Qi0EN+qSoOJYtHgJOvBvopVsjHo/CbEoaIbGMYlEjzNOe0iSvoCGrBIo24vzVIQNdXWVxJ3I2xItjb04hsUFzt//PST5M7Q+gRwCYZUC56ZsqeAPATU+9Al6G6/D2z/E6ckUv/aLfxe/+5VfgdflZPfxwoufw1/+qb+Jl1+6hnz8BPMn7yAsThH5pbAi9WmxB0sAHOV6EYDzybrefAHB1i3UyQAfvncb4fwIu0kB0mLLaAjUM9lPyAKcZy16wx2E8QC94SbqykPYSQToWk5PcXH8CB99+A5uXNlCJ1H3eD55RUE5kgFGOzcR9zYQph0BlGeTcxzdfQedsEEnqlAWcwEM85oyCFsY7t1A1NlENjnB8f330GRj9Lox4iTCYrEEOjsYHbyAbp/g7xKPH9xF0OTY6ieoKFnhjdDfvYreoC+61e+/8y2E2QyjqBGWdd7ZQv/mm+gPDoWR/N3f/vvYqCeIr+/iYlbh65tvSQt9ScVkP9RioAAj2pZPCVplIps5lFtTRYxUdVyV5e40zk3zUjo6CIJzyQwQNcBmMcPe9BH6j96G9+BtNKcfoV6OtVPAWtal6UPIisom5PtD3kfTnWQRlGCr6LoGsa7ZAvxqyzEBZ/0dQdFW2L1c8ZO4K+fa+JGYB4ncTFPjPImANkan6mI5OsTF629huvc6ZnWExluuCkEOnJM9THneqvdZEyDTwpG05FtHCIFtIV0SqHOak1K004KfGEFZW/aqIMkztaJy5ZuRJtcs19HDuS3MUd4bAwxNmobmTWz1pxQCz0V6P2wNdIZDfN5adgZwVakUqJVxNXCQshCUHMpp3mVxgtMnFeapAbNUEzFCqBYojREquqk27iKrQJkiM4ykvAL3K37VDcec5m8acrHw5hp2BMNmQU26FLSSK8C0sUEFfDPAdSVz4YqyJikket4r6SidQxIzynpHw0WVF1jt2Y7ZKWu+bvHO4InFOjJsuf5JCVmu3UMdsPhAwFJjEB6PoLTEgcKYVRMo6WKR5clAVgLhZMhKTEIzyAZlVaOoSjGPLLxSpQ+4igvJwGSVZIUjm5xru654jE9l/+R3k5nSMVHwUfTdRRZKo2XnM3AJuuqzqsV5mi6qhBafMYmj2kY0/zmHqb8tRAbHIjapAcfJ1s+1bhK5XAOabc7ofLmUsLo0CbssOEunD8ebXWCyHmvcxv/q56UaWJRhAdYBu56PKNJ471I6ildtRfK2xX/8ie1/OsnK+lPWI7AegfUI/BNGYA24rqfGegTWI/DHegR++sO5GkE5hiaDPdNK08CNre+XzqkK0CkgoE1alqRYW5oDYiUAXzmurjxQV0ZSEl0KOKFMOm1N1vZpBsL837rjdPyoIynAlzElXcs9z03/LC3ZYo5U0kWZxh2lAk6s+ju9WGmxJ2uXfjYMOitxvWeyIUmMsPEilRUwEHLVHiZ+FpowG9FkZTyg7fu+HENbMukO78BVbbbjG2m2UZWNsIlc25cyFMxAw7AWBuNOTYwXx2SwoYGKtI0pM0KGxaQSHPtYmcQO7FSmz4pB63TDVvoDylbl4RzAKQmYEThccqJjYdIHAliTlaFBu7TUCQtSjyPyB5666+qltOq07PR7vRYxJSRE71LHW3XsFKASENrebyRZPT9hqOpnt5QqEIaMaZzaBQqETwYngQgxSNHkS4FnvWman5lZliSxbu4pAyVg2z2TjJAgsGrnspigZls+iihEJz/Djx108Qm2zzYtShpCNQXiYom6WaBejFHPTtFMT1BNT4SBV86nyOYzVFmmmq15iWxJ93bquBYoCjJfM1QF2/3V8MUPcgyFTbiJ+cufR/HP/mtYXv80FkGAgkzK1kcouozaNKgtjoaqGGNawHHXSkhQQGFCfbYI6hhwwAQr8yjJwTZpc+SmnIAwv9guz2TaGGE2vxzI7xJD19LL500YksZ04vwwzjVC8mTZCs8+dS9Ev55huzrFpxd38Fo7RRz10B3dQHf/VWGFigHZ/Bma6X1xkC8xQNS/ijAeinlaVU6wyJ6hfnIfZVaiu3OIgIDq1qEw7mgOl5cF/PPHYprVxAQvAb/TRxBsIUp2FUQlk7CqUVF/dzlGsbxA6FfSHsziTBTuKgMsiODFCeJuX1ieZA8SgKBWq1Ni5s9cV+qKIPoSUT1Dk0814Sa7sdb1SYpUoi8MaaPnsQmgyng7DewgQEo4oDNAQZZUdoKzD34H3eJMQS+yCwmEC/Cu5ngsFqmAsw8v6iHZfQ3VaA8np0t8/de+gpOTYzTdFE0VYbuziR/98pdweHUXbTHG7NltZGcfIAqWCFiIkodJ55X8J0gOn0Fz9+5torv/EtDbwcnxCZrZETrIkJUVlkiEVTba2EMYbKKTbohEAQ3eeJyiXCB/eoKHd29juEVmcaFyE0EHxRLI+bm7W9gcHCIOBkiDnjyji9k57n3wXfjtAv0kR7e7gbz00QQpKi/F5s4Bkk5PpEdOnz1AdvYQA2+JWADcGHkwQLCxj/7WIdK0i/H5I4zP7iL0MiR+B8UiQJpuITi8hrTfhTc9woPv/jaieo7BcBvzKoJHDdtrL2KQjjCvpnj31/4ehsEMW6+9go8mA3y0cRNTttYT5KOkiTjqBKhQiHSJON5TbsXWMV2jzIjGJGsCAbCMBUk2uz1/IgHj1yJ3kZYRgoZgZ4nQm2AjO0b67D6SO9+D//BDtOdHiOsFvLhBGfmovRhey/+XIjmgoJIeWz6fXSYRNV27Jjfii6wI5yMN3Ai+ci0mW5HXwb0pjlMBYwWYXQGuHsacgzQqa3tY9Hdw/vKnMLv5KczaFAFhaDPX5CKsz4bOMbZf52bqJfCmFcFcB4eyGsnE13WMALDT2xbjIydPY6aVrl3afZ7EHFIo1lqCRCeUD7FzJwtVi5kqbUCZFYKtIh0ugJ7phGo1V1mhojXA2MlDUJs+phVqBSwTsLFBRhkmkxdRuRwtK7s9uzQgTMBT06OXmMvmCRn2wvq0fZNANMFIieB43IoMewUjObwd3k8pxuoef3ltzmBP4xVhvZIRysNIQHaphyoMT5GeUWa+AK5WPBWGK69bCnvssHCmWyb15IBpA0UvW/q1a4YxBDWEhe3JeqGBvhpXStlf2+udkRdBVjcWzvzSxpMAtIQnMpmVOUoglHuY6CB7hXVUibiHtvgzrrLXCzvUafObSIRck+i6X75HNWNNtonkAusCcbGUK0grkUHHppQ9mr+g+anKhoiUgs0lFnLVXI0mdMrqFUDU5qEA06s9XVnEGrM7ENrAVSuyrqSy3CfIc3vJDnagPo9fuFq3YzoLKG1SYSweBlb4t4KIW5Pc87QGXP9Yp3jrk1uPwJ+JEVgDrn8mbvP6Itcj8Cd3BH72Dg1cGnW5pqSAA/AsCWrINHU6WQbcXLrW00hHkwXL1y5ZnmacIIG0URdX7WBiGlFJe9NKMlbMu81oQFgTZNo5MwVFAMnicppXEtQ6eTFJuFSjVdqryawVoJVMMwKbLqnUN0RxqAy8iu7shbAsxC1WzDHUkEODbwa/9tmCGDodRjIg1HyIQbF8thks8biSx1EHzgBiB44yTZNEmwxCkxtwLBPnYiykNGH40GCHSa1ejwa9vE8BY3YLti+DcIehOuMEBSaN0euMUkST10JtC9SV8HvJRnWsWWFAGRPnObxS7oOYuRDcNBYvr8fp1RJEjQLXkqdAstO4FYCWunAVGXnKHBG3ZGFLaDueMktpGMbPcF+X7A6VErAWt+cMLtSog3kzGc8GIBsorO7bmsyxHZVouxh1COavTNqAxmQ0CGrpfq7JmLTWiw6gtjzy+xgePudN8RPXU8TNEk3QR9gk8KoZiuYU3nKBajFBMz9HOz9DMTnGcnwqRjpllol5kphmLXNk8wx5QS3PRrRbs0UmfyOQESIFkgbDcIEw3MWzL/4Uxl/+CeTphmmy0gEcwhIVziXZjpKkmW6h6ecpi0W/Ql8TOo6T6DOa9IcyngiC8rnUXnfKDfC54ZcY4wBIJEk1lpwYlhhKJK/S9s8g1GdL5olrpyWrq+GzxkQuowgiiiBG5Qx06gVuLR7jk+0p9sozjHwP6faLiPZeBZI+pLd7cYbZyX1qCSBKyFB9EV4yFJZn2c5RH9/H8uwY3WEHeVWgu3WAeLCPBj3UlAgpMpTZOeriCPnyQlrbG68DPxwhIXs16Qn7lCxyMbcq52iKKZqM943gVAovIEstl4SZRktemCKOqHU6gB90xYxNilMGCLhk2StrNFmGpqEhWo4in8APuT4UqOscfhUhIhOyrBS44vpAXVevQV5kaLwd7L/wqgCo1ewxJnd+F51qrMY7Uar6hDLWZOypXAdozkdGbDpC5/BHkff6mJxP8Z3f/pYwVxdRgEE6xM2tLbzy8q7MfSDH/PQOJk9vI2zG8INKwFbfi7Tl3AD9FUdcDL0G6O68iHj7Oqgc/OzBffhtgU6ng2QwlDZ9MoN5DK4RRbbEvQffR1nS9OwCh3GIJI3lehFFmC0qdPtX5b4MN3dRdiOkfiRMvfHpUzy+932EmKKX8uUeqqLFsojgJzvY2L2G/sa2AIbj8QmePnwPHX+BQRwgqCsUWYUmGmB4+DLi0Z4APA/vvod8+RTDPs3iamR5iP7wFoaja2i6CR7efxfzh7exl5RIQx/TKka69wrSnZvo9npYZKe4/X//IrZ2I/QPDvB02cO3hjex8K8CQbZadwpjydct1z4tHJVs0TaNy1W3g24I0tbMtnztAjD2pgCNxvIP2OHRIC5joI2Q++wsyBG1C3TyGTbPHqN39z3EH7wD7/RDLHGGLGHbdoRhnqIKMgGktX2YYI92JbBt24/UFE6YdyLlQyosQXxdO6qqRSHSFSw06DMfJrHca10yyNpNsCQLsGhFVmAaDTF94ZOo3vwCJtFAClWrzgvbn2Q9ca3P1v2iGqwEZI1FKa/RghSBMmlBF61jW+Tt2XPM1ZVkDp8LeT61QOKYoyLfI3ED1zndcwRItm4KKayiXmmwSumBBRvTFxcw1ydITCMxrqN8PQu62g2gEYfyYHm9FfcnvY1aaLSNW3XHPVQCajo5AYLyWjLk3ilreEUoUovDwjhkgTKMFJBk+3wTqt4uC4e+gsXsGpICuHSZqByTgJkGSDvAlQzckufKeyPzzzTUV504ZJ061qRzp1KDSmdSqjuBfqm2qRaz+XkERJXFrHGBu7aVBj0LB46BzS4DjiWlL+T+KKvVeup1/GQzl3KsmZ6ZG9oqGuXnqXma3IWm1PBHZKoIyNKssxEJC93L3LVZLLr6PWt7On6XCrAOlL80i3VmrKvOI8ccZgFBirKXXgROTsC2TnREmN6MZO0yBZiVGJjnqNcmPgQE0W0vlrO2rq3Le2PX41SljJ2qNWeNbVYat5QaEjkTe7ERGTgcIp9lMl7PkwNk1F1M6Xlrhutzker6x/UIrEfghzMCa8D1hzPu609dj8B6BH7AEfhP3p1oeGpIimpYaWDHSJrtkMIctBY0PayiLkx0SrazmiGDBP2VancJ8GjJiAa76iRbVZUmagRcLZnQwF+ZCWy5ImAgjEYBhKwVS/TClDlHgIgAmXBN+BoCfjRokUSltRYtgpN6XWxdVdCSCRcjRdMQFWN56nyp2ZaTU9AWd20dFskAsvUc68XcWgVwdUZjBLmY7FQKeDi9UA2GjXHhRMEsrq0od2AMWmUPKkOF5yggIFmeclw9d2HkNgQiTY5BwEtN4oT1aoZekhQYY4XAjZMMULaI6rQxWGZLnDKBNHHQv6lGb2n3eqUhRksgM8zgsZvaEiO6mVuiwvZIOrRztlDzji3VBNyoWSkgnsqdafJs+mEK1Dt+pCbUTCQF2DNjEFcEcG2PKq7mEitNkiQ5MDaqnB+lJ0Rjj1ITanglKbQYUF3qxdrNkTZpjh/PJfQ4481J2tjc0p5o4H+znOPfvLWFN6IpkBTIgxHSjIDrBeY4Rjyfo8pmwHKCcnaGcnKK5eQM5XKBMs9QFwqqFsZwrXKVGCAAu5gvUZQV/LZG1KaoUg9xlAGDF3D3y38Dz974krYREziHRzwWXbYriiAdnwbV73SSACqEwOdUzXlEW9D1l5rJhwOWOYrUu+P8JdAiz6QVNHTqekio4Wlg9Iot46QfZD0gs9lA7OeAJPkMsfBiMUPNfMSoy1PtR15NXFe41p7hM/U93Cofy7X5Wy8gEabrBoKqRZVdIM8/QuRnqPMO4u5NhJ1NRdGrDPn0FMXyGGFQiHRC23Qw3L4uEgRlGMEvSwQEFSZnyOcXiEOauVHTjnIIMTqDbQTdDXg+DYGstb8pUZdLVMUCVTlFU8/QUreVMgAttZ55DQEy6qz61GhNUNceoqQnbu0+WbBRT9qUxTCL7cxmkNW2XA9ztGWBtizRVJU8Z/wszsO2yVGVS+TBLWxff0EA2OziLpb3v4G4HMMLItRhV9ZTMeEjG5d0XBYzwlQ1fqMtDG/9CyiiFg/ffw+/+gv/u7C95n6OuK7x2vWruPHqDexffwlXbtySOTt/9iGq6RMEXqE6mdYh4Jhb8iwKY4/rRR9R7wq6+y8L6zMvyApWUIBr+XI8w2I+xsnTD1HWEwR+hSjysbe3i3y+QBsusJjVWGYxhqMbGG5fQdofyJiytb2Z57h35zbm8/vwvSl2NrvIl0ugoY5mLDITm7tXMdzYQxBSHzbD0yfvI5s8wUZKsK8WHVZq3SaDPWzvHCLtdHFxdoaje99DGuTod3uyz8zyGv2da9jcu44mTHF85xuiSUuQbWt7D4tlhcHBdXRHh0Dcw/jofZx/8x8i2qjQ2djHu+0O3hu9iGLZwaIjYpSOSy4Mau47wvgXTUgeVQtgKkujxkzGI1aJGu5TArgaFmTt5QrWkK1bofRiNHUs0hgUeyDbuQgq9Kocu7MLjI7vwrv/TSwefRfV5Bk6RY5u4aGMFDALBbxRQyCRGCD7WBC6SPbYJCW/Wtv8uQ56EXWJaeroi7YufyeFLGq/Rol2M8izHoOqHLp/+Zh7PSwPX0X7mS9huXWgLSmOKW+7gEYauifLzmT7xWWvhLWO0xjPJAUoASNMUCm4uuhEgTgBvmwXXwFTIhuj8ifSvm6mijSFlC3C8xBXjENMR1y2G9Umle4bD4h9M+0y2SWeL/cajgfZq8J1t1Z+7ou6j5qWq8iGKK9RwFIp9Nk8EIBOTZQ0RtKCs5yZAM7cu7lG81lX4Ew1VI3Z2baYUWKEA8HXtC3ikHNr5TmKpnbdIQ6oU7Ml3tPVeK3a7jVWUL6oQY2um8RAYy0eOMkoBYCdMZYz1loBrlYI59g6hqc8B64IzHq/fRrBf2HT0mSMBc+mshhMC31SsA2djJIWwnmd7r4Li5wasCJtQwYwGcoWb5hcB+UV2N7Pgrt2CRjhgGchl2TFc2HKGhtVNkUD942R7XTmXfzktOUlDg5U71cUfB2DlO8LLwvKUmyx++7mhrJ4tUNIDMQs3lPd+1WrySp2k1faHH4eTJViqpEJVEedXUWqE+vMwWQ2Ooa5sVidbIHojTspBwN3n9en5bn/rdfXkgI/YLq1ftl6BNYj8Ec0AmvA9Y9oYNeHXY/AegT+cEbg33/7bEVJWAnysw2LSby0xpsZj2tNtqxGmCPSvl3K68T4QcA4dViXBIcsAiGG1qZbWRgLVYNAySMMQCTBigwxiXkl3VTTKAdKarKhTrsENCVJMfMkTZQCAXvFNdcMRcik4zEIuJIJJcwhMnYDbVGjhp6AcgY2MrikizsBLAbNBB6FmcEg1TTkxIRIAEX9ri3cmvBQl1Pbp0UsTVIUMRQjyOySCsfu8AmeKsPItXXXxvxUpq87dzKKpMFYjkMwjGZbzv1WXmtJC8Fa0QqzadAAACAASURBVDJ1xhfCQlRWyUoP1QFilQLDq9jdEgplZ/BeUKOR18jErBZDGDJUeINyuU6aXSh7RaaCgKXa6ijMLN5LByDzgAJQK5+HjDeXVDpA2HW+MaFICLkKyH2ZFLrrkARE2vMU2FOmjs6LiA7nNHsw8QFJFqh2KPrCCg6rbJsm5DoumvxKwUHmkQLhvPfqEE2ATCUQaF70uX6Nn7i+j83iAnWHBjYxOgtm8RNMcYrOfIFiMUaznKCanaOeT7Dk95LAXYFqOUeekeVYIVtmKLICZaas10WWIy8KARsJ3pVJiCyOkF/7HD743L+ER7s30Y20VZzzhqyY2OQ/Gl6Yu7fmai23y5hG/Fti+nqSbJnkhzCN9MIls5W2xpCJGRNhbS2VseF72SprgKtM8efcsWXOicTEpfauymRYYUIAJgUHBNoWGrKy1dAGuAgSxO0Cn20f4keSE+wtniEKOvA3b8LffhF+OETg00DqAfLFI1TLHGmwi7izj7CzgSaOhJlaLU9RzE8xPX+GXtqTFvCmCVGMtpEGA2nhbYsa9TJDW56iKJ6grWcIog4a0CSqg6KNkHa3EHeoFcvjMpnlelihqZao8wXq5Qx1ngtg5WOJqpmIbjQ9wwgwJXEPec7nBGi6EZZNhTQdoN/bRhh05f7KukEJlEhbnPk5xMHqciGs3pZGXOUScbCLiBIGQYuzR99Ge/Q9JO0UVRsj9zqq40tIW4o0HFiOdQiEMZL+IbrXfwyL/AT/6Ku/il/4n/5HRN0QS3+Jq6Mu/upf/DHc/PQXEQ6vYGv/BXh1hcXRPSyO7iBslvDZRx3puiJrMYEoKzRpuSZAG/TR238F0egaWr+Do6MjzM6fYnzyCN2gwWgjRRzXCELO+RxRuIkq62AyLrHsVdjcOMDu3k0BkCk+6QUlxpPHePjwfXhPznFwfQtVc4aiyZF2NjCdJPC8Xewe3EQ67CGKI5F0OHlyH0eP3sfOVoIkKpHP52iaBE13F92DF5H0N2Wszh5+hNnRPWx2c6SRh6JMUAebGOxcQ3c0EjHJD+++i/j0PRFFQHcPRbSJrYNb6A0Hok/67jvfxOTDb+D6ywcC/n4XQ7zbeQmTdgeTuMZWdoplNBL4MPRZsNL9egXkiTGfk63R50RLPlaCEra+MiSlRmi0QWegJI+r12JG6Z02QJr76JTUv/QxDckmBCFPpOEMG9NH2Ln7DpLvfxvZ0QdYlhegXAE5x15TC6Pfb0sEZLdyPoe+AKi8u5QL4Hoj2ukC4FNGw0NRB6KZruVWBZDCMJbCl+yFbQS/VkYn2+iboIdpfIDmtc8h/MRnMOf8fI5lKdfu9D+tBie7q2imKhjmmOOcijRNF41OM11yrOvVODp5BmMMO9MfPmNLsoxl/za5BJ/H08Icx7vbBMKslCE3rFT0UqV9XyBRjR8McOU6x6ItAVeejwCu0iqvJqCxgVxW612ZKemeo8ULw2DhC5Js4C/b3a3tXEA2kS7Qzh8tqpp5pAHO3DDHrD2xgGzdSgK2mpSOTMCG8YJJ/JhJKhnKTs6B84Z7qWjL8zpYgF8V5FWGRtt5nLqzFW6tOLnqsLECuu7XJhfl2Me8DtsnHPPWgY4Sz0jQYcCt5wvrViSWJM5yACIlSBS01HHQgjk/TySAxPhMi7xy7NZDh4Z1ZtYpXSvcts2ki8Uq/s9rE0atqEnYQ0u2LQvzDgiXriaVCrCoQeaJiyEkbnGFYLLEzXjVxToa36mklCM76GeSEaz3XkJf0xuguZ3EL8/Fc26dUBNbZRlrrKysXq1Lq+yHAvRmKiowsn7JeUiHjMVtJCTYnBSZHIsFRSBK28Y0spLYQAkG/Pd/8eaBHXH9bT0C6xFYj8APZwTWgOsPZ9zXn7oegfUI/IAj8De//kBbmVyC4hiZ4pNCFym2eypTUr+79msN6ghgroI3S5gkaBXZAK3OEwRwjA1n0CHHEeYU28YI8ji5gBZlRbMDbfFj0EgWiDAjaQvjQDsmHlSjlOCXEJuBvcIEoAssQ2kGijR5IGCg4F0U+4hiAqZqiStMOIad0j7VIhIzL7ZKltKe7tq8mICQISAs2RX4bEG9aPERXDWWLtmW1ualpkNkq+jnaxJnbaOSCJl+mzARNHjm5zR+JqY+1FBU5qwyQaKI7ufmJiyAl4KfDhBRAJIJsAK5zxtprVoJXQIv90/ZNeKcuzLhkizNiBxkiRJoKuGrgBvIBhLWBYFPSSzJNgnEWMSZfglgagwcnj+RTsfKCdjKrZPHEhxj8kji4CNCJMCyagsaw9hY1sKMYfItcgvUO71U+uXrEzrBmy4h3bI1YTeusoCFmqAJC1l0YVXTVRNf6t0piMwHgt+FtVlo8YHJ8L9zPcTVOEIahCjJ1iQYnS8EtJs1C3Rm58jmY7SUEJiPRV4gX0xQEXClqRvd7SsaAZVYTBcCuObzpRhoLYpMjJe6VYg2blGkMSbdGzj/5F/Ck898GeN4gJTarQJsk7HKsaJZi4+STCYhxV26WwugrM2CkiOTnSWJl7ifaz4nJiOSmHpikCfzlokngVZKELj5KYmoZnXPs1v1/hBsIRB3mXTKPFedDUtE1RmZzusNP0fctZXFVTUeFgR+vRYb2QRvpRneCk5wpZ2KnnLT30e8dQMh5QXYupudI5+doKkyBE2Ebm8L3mAPnqwTFZo6RzY5Q7WcIgnITqtRC9N0gKS/Dy9IJWFumUZXlAwYY7mY/n/svVmMZVuaHvTteZ9zYo6MnDPvWLduVd+iqlxud+NuuycQBsvYbfzgfmKQMBIIJBsMSIAMYhAWlpAQDzzwaPGAsFDLlmkwbVvurnZ3je1b1VV1b9Ud8g45Z0RGxBn2vNH3/f86EdWyUNP03CerUnkzMuKcs9dee631f/83IGrJMDV2NBmiDM2KsgmitECaTy0oinpiXpc+u/m0Dv0CA4OzGv43g37MP5H3XMDYsEA7tChzMl0psd9CtWJjhIFRObBdYra9jaKYGqtK67GNF5/JlGEwBFnSFo/f/xKyk++iwAJVm6CJZ4gYpqc099bvgTEUERcod28iv/1jWCwf4pf+r5/F3/tbP4t0dxd1NuCzr9zFT33hj2JyeB3LaBcHt1/F9mSC5uQjLB69hbg70fMgP0StJXY/nX+oZ0TraDpFtnsb+cErGNIdLM/P0JIh2z5HVy8F2HHutN2I0/MWcbKDo6svYjrdQ7ydOssvA/oa7771q1jNHyGKahzszTQnm67BGKc4OauwtXcL+0cvopzuIstytO0ST++/j7OnH2GS9ZiUKdK8wOn5Uqzlo1uvYLZ/RRYQz54+wYN772CCJfZL7jkRzqse6ew69q+9jHKypebI+9/7Ksq0knduXUfI929j/+arYt7yef7Gl34e23GF3d0cx/0WfjU+wNP8CM+TKRYpULYRhlwbG+KOjF+Crra2yeKGDFAyyd0nPIAuQZIc1AYKJFIwzzo+UmuSHkM9ohFqsPE1qvdIUIl6d3PQJvjKZ2rAVlvh5uo5Dh98F8MHX8P88dvA04dAVRm7lT7NBOwT2jQQQCdIaOw8sozpnWxepeyKUlGRYdkCNQOJ+gEVG4IE6ZJSjVdtfVmOAhmWGLBg424o0eEKmjuvI/vCD+F8a2/N7tV+FcAiIVcO8GhOhyBKtxVwQI7ziV7UlYOcQSvBkWKLWFzRoCoxCMtORMwkZFCmJOX0T7aGK19LSgCCzAzxlPQ/SMz5qnYWkPVCAMLN4nVNePT+sJZPJ2qa+oJ7mtZdu5drzX04Cziypt3IMD8/U1lTW2suFTQEmJ3Nqn0tNAXXoOaIMXX2r/uOc4583/s5oBqAZO4l5vlqwK8B3+b7quBEB2X9E3mYW1DE+GfjfrxWkZgne5Cv2xksSNypwiBITvsFA2p1BnT5eu7NuMDiVPOdADKvuzdv9mCTFBiudu4xhivHWfYLsrMJnrUBt2RryD+bg7QdP4caG7zuQXPeGopUN3B8L2wqCKLLemodshYajmGbM6ZvaAxz7GSZFBqUDpYGdYCducO4m10V77v59l6EpVmDxa5h7RHryqhwDg2WXkY2MOsXgb9+Bl0DsuvzuSWzGbhNsoSD3M5gtX3H3k+fydcrzhlaMPAX74mssYYBf+Nzd3+D1cbm2zYjsBmBzQj89ozABnD97RnXzatuRmAzAr9FI/CvfekDkFmpos7BTLFweDAns4WJsWR7tmT+hQOly9jpt+nhBjqkeddc9SAPZCzEHFzUoc8Pn5TjijkqHyoe63rWpgLlyGIg24Rp3WTLZGmmzycgj0BR8LNT4drqeykZI7GLRVPb1YjSEV1bW9HCTxgXAi9NQsnwDwOKh5ZgD4EN8/QioCC589AqtIuJ11bYODuW7+4SagKd/Lr5rZH9II6FAiDEqIjIQgmiOmOG8PtM3k1gi8CtH+4VuGXME4WExAnygqyEVGBxXRu7w5BA+rp1ktkFhmGwbDB8y6gR3WhMTf4KYLfVd3a4ZmjP2t/uUgiSijgv+sjxbHt6yTLdl4FCDYauMS9dMlg5XhnHzepx4cBikqbGEOEYSj5IiwSOF0urAeXAwCIDr9dAvpFvTGYZGbBO0DYwZpRYzf/pvmcur3Q2bmCn8m47YC6vs0vBYrx2FXLOgjHA1cEkt4kgQCvBJcdDDCcORI+hrQW23rm6g399b4EymaKLKEPuUfYE6k4VyDTva5TLp6jn5xhXC7TL56jmpxjqFbqOLNYV4q5FVdWglQAZrvJxXfJ3jUW70ntvNxm6skWbF6jv/Cge//E/hwd372KgpL/1UA0lH1tIW5+mqAloE5TrujUgui6qXebJMaBfY6qkaQO56V/YUOpO791LjBslRUVmJWFebmTUBUaRs22CDJEgDO+/F78WgGfsY2PJsIBje6RHhQJ9RPYcn3/6WRLAIHC8RNvHqIYd7FYr/FDyGH+sfIqSvqtJiXFvC9uHr6JIrgt+antK0d9DPFbImACf7BuDMS4VyDQSDF0dozl/jGhcYNq2aJMSw9YO2mIP+eQA5PiR8SqGaN8gamkFcYKxPsZAlmmaoSOIS9A3BtqGABR/dhdRlCKj9yjLUQae9ObbiKFB151jHGghMcfQVygq6gSIHHWoqzmasUGUur0AwdJ2gq7NUDUjdq/eRt0S+ZogKibyqdzbOkRMBi9WePDOL2GyfB+TcYFVk6DN95AqpItlcYM0C4FWBeJsgvLgDvprfxzn8+f45i//Yxx/+AxVuYfs8AivXDvEZ188RFbSGmaGJqGZx4isPcbyybdRnd1DTuDARO1W8l+2Msk4F3NyAjEWhygPX0E02dc9rU/uY/HgO5h3XJd5T3ZxePUOpjtTDFls/osMK6yAs+eP8fj+W0Bziv2tKWZIMdQEqHI8jho0bYZbdz6FyfYOUo5DRkbhOZ48+QhP3nsf07TF1d1MAWv0qFwNM2wfvoLJ4Q1ERYGxXeHRve+iPXuEva0UCZnKfYN5O0Vx+AL2jm4gyUocP32Akw/fRtk8w17R4umwh9m1V7B/5SbyosTZs8f44K2vIlo+wO3DKc7jHN8uX8ebk9fwNE2xM5xiuz/B83gLp8lV7GIuIDMb2ZhZG9RonzAmGwMprZEWQpEk5XX5ONcc+SIrkMjVHh5QxDWaDNKczYSowzId0aQR0iHCpBlRpdwzU2xVW2KmNnmFvLuPw4/fxOHb30D74bdw+vShrW2ytOEeZM0WNloK+n8WucLH6M1KmwE+V1qjkwxVH8s+Ytn2qDs+w1w76UWcy9M1zhOkXYTztMdZFiPrJsjGK1heeRnDP/NH0L/0ikusw7gYRmmE1LVRtNYVfi5TtzA5nrJ+k3UTLGvGAbWDpomsYWLkfAVhSi7f98aPZjDvA5slboVAEK+l1yybjmxeOhuQihnLizNGPp8BfgY+7/TjJMCtcFFvcHLzC+/Npyg0LAViOnM9kdKCAJ+rEbwBKyDNgVTzpDV4TXhfYDarMcU91ABt2TxQOUQ0k3PCbYW2vWHOjyayLJUxPE+5aigNvu5B1eN9Mc45sSxlLWHsTfOa9w+gRptbTemsaOcMayI7QBj4ni6bkZpFIKddL9d/XnvD84s8jXneitUoyBlACT4nfo8171Ndgxp1Q49G7QGzJzLPdrdVUkuI/rbWOOS48efYeKBNjrx1ef6yPqp/Sp5u2Ey28eP8L4KKSecwO1OGZnYA9NdCpbUFgE1aPjPa83QvzYsnnG8UeKpznTFiQ2M7gPUaAwK8bCrLnkKRbms7CSevri0kfj2AbmdjVzP5OV5gbrDZdS/aiyBbA1TDmu7Gw/qrFDEODgcrCHqgq8kafJt5nVJR2b35G2/c+i2qRjYvsxmBzQhsRuA3NwIbwPU3N26bn9qMwGYEfodG4N/48n2xA0JnXgCdJ84Hpo119Y3d5HW3H/7kmHWRIL9mZhigyiMt0yYCiCZQ0X/rcMpDpoIc7P0D+1XSfwbdyEvVClJJ5BxBsvAsMjONvchjIhmDBAMI8NRdDYJnAo71gY1xIWsAf3/5n9IFz73SxObw5GJ+jkmRoKTUV+xP/gs5EInASHX5OxYHVvgEuX6QYJlu3qwU9PryvxN25yFc9LKkbM/BWYKXCm5K9LnXzEwfT8rMu5ZAWmCiamTtyljbcSiMfGr+bRQUy5LApHVkTdqdck9aFsQJWaQGeJKBHMbRrBEo4ZSg0MM2zKrBhW2ymTDLB/M8E9gmkMATjuPcr4fp7uZRR29JWjsQumlyu26VTwRwKe0UgmD2FYUncstvzK0k+pbgHF/PAkLWcj4RZY19pHkjCa6xA5VkHcdiMXNOy1PYwe1QuKcq5i2AhuBiHWWYdD3OygZ5G6OJySHtMY3O8Jf2b+LGVmtVGwFzgrpDhbFfAM0c1eoMWD1Fx3Cs5QJ9NUe3PEff0EKAoGsNMCyrNiuB1XKFarFUWFZbt1i1NdXMKPoe1W6EcfcFnH3uX8H9L/wU2qhRMTr0U79UfxYlKbZAryC3tEeVvnyceRfPFcEZK1QTrDpKYAc0HYtZm0hkfLKqFmuYc4aFHKXCWYacrN7RGHqy0pAc80Iuyrne046B1h7ybTTWHQPoeFf5bLYsJgUkmFyUn5P/npEtHK9Q9w3athR4OevneGNW4QvRc7zYnaEu52jTq9jd/izy2a7CskYco1s8QnN2iqIoMcRTIKPNwL6x1hnq1i/RzB/q+8o0QlvNUUwmGCkWj/eQ7t3CSCZraiAMU8bJGG2rc4zdGYbuFF1DWX8h32P5s+ZTgTRiADJsMJkpwEseeQQh3WeRF6gWAxs7bQP0K3Sr5xi7uSwD+BRxhWo4R7vGZN5JjGY5dz/rBFlRorv2w8bc7s7x5K1fRDY8VuAWLRAi2hOMK/RjofmdJhyXFdsaGMsrKK+9jHr/JqqzFm997T30XYpsUmJ7N8eLt/awu7ul9SkTmkL5N+/FiPr5B6gffAPT7kQMYYW2GPplyfQMVaJ/aGLXmKJAyrCr/VfQFROcnz1Hs3iKbPcG8qwQSFaoX9QIaHz65CHuv/ceDgeyimtsHU0wX50g39rFYhVhvkixvXOE2Y0DbM8OEUWFnrm6XuL9e9/Bk6fv4sb+BHcmCVarAVW8jbOhQLl1gKPrN1CWpRQM50+e4eFHbyLqH+BgL0WczXC6mgHpNezfuINya4aoX+Hj772Jdv4EWyWZ+iP6usH2jddQXH0Vi3SK97/1TeQffgW3tmss9o7wPq7ina1XsUwLtGMqUEegpXsmE/7mcxnAEoF9ChcytjCBvWjIDFQJRDoS3bhOqXEVIXPJOgE7BWfJKicEFA1IafERgnk809HsJXw5lDdksMPpkfUrJPUcxx+8j/1/8ndQ3fs1NOcnyLolJumg+dvHJZpkgkm0RFnmyHKGNCZIS8KYfD8JkMVqXTHojyoRrhzyBmVzJhfDmEzbhEFwIADOTs8WxmyCuJhh+soPoP38n8BTt/HY6m0OdHGPuM/BxHYTe/v+IzbqJam1Qakmsed6Ig9jY+hzfWNYlBj865R3bxT7uLDJygarGHu+V/BeEQTkPtFwn04SzfmBFkbeCBSRsqMTtVkK6J4oWIosVpNq8+uyaBAAaqBX+B6yZMk4JlAaiK7mDerhTkyM53i6d6uFeHnwpEj1fA6NeboGv9wyhusrw7OmbEwGWbjCQl2eb6RGjDE/v6GnbHaHvZNNcA2pOqUX7xnWeJuzZgsTmrbGTB61X5jqwbxKBTiqOWcNbNn4iMGZ6K7SIqAm4OoPhxrpvncbG5PrWCIveHsHvhLnhs8BP/uYpZOdCnVO62xecOx1nuMepQay6TwInhuwrQgzY+47yFiMIyYermrEAzuzmRdsp2Apzg09l3EqZQt/muc4LY1mvKB7K7BabFx+agMneQ4JZ+zgzWvyfc8ZYC6B20vwdfi+uo+uGtJJ1m0l+J/heRBYzL225fnX7YG0ViSadzoL8GrJsHf2rgQaWncskMwCQfk9ZhkQmqRm+8Cv8NzrSragMFOIq43vf/vGtd+hamXzNpsR2IzAZgT+6SOwAVw3M2MzApsR+D09An/pS/dNlu9AZPBuDQfTy0BsCDJaszrEwDC5dfCnCrJ5HSVpFUaWozzBmF5v8vVg7s/qUV5a8i41+oEBRCzcBNOsWRSSjgWJvLM4WbdI+kc5vKoFsgOMWUAwxCOCA+9Ch37ztjLZMK0MLliiFzIpXifDJjJJdI21GoApMVD4OnxvsRyCXQIBznCrjXEgbzG9oRWtlo5rYFOuNPcLxmAY58D8NJapXX9DqbIX0gH0VjkqoLSHckp4+HWgi6AkA3eC/I0sjeBTapYDiXm0SvJm/q4EzIJcz4baC8iE9yKWbyzBU15Oz/LC76WAYPeLI+qrkAbJTlPkOcfRwGQLSzNpLFPSCzKgeO8YGCQNNVlfhiiEQpBzRmymdZiMsZZ4n4MEUridFwMCoCXbtCpM7Bh6ZHaWIK0iReNoADILJ94HqWVZQIvNHKNOO5TtgIoJz0mBGkv8eJnhT+xNMUlWYlia/yKTzBqgW2FsztEsTxCtnqFe0eNziaip0FULpdx3fY26WgJkszYV6lWDum6wmi+wmhvoKnuLKMYWmb/FBGev/zGc/Oifx+Odl1UoF/IZzL3xYWnS4od72MclBaTuK2+LNTLMrzBl6JpYWmbbwfvE550sVytKWwMLCNb2TLlOjP2TGRCesyBlEh3ZSiz+u05WFGR3UYrMDgRHX0xuhucNTMlOkBPUlh80Q0ocLGCBrgKWAAkD9simHtG2KVqxnGoc9sf47KTG63GFa/WxSu909wayvbvIJgThOB9brFYnaI8/wrScKswHRYlyui8WN0N7JB+uzlEvTtEsnyFBY42EmC6XObJyhhE5itkuUsn+Qxo3P+OArj7BWD2URcDYd1rH2nol5lqeZWi6ViAyWe5JsYVi+wAjA4TymZoISSTOnTVDxlbzTRYe/aA50NVnGNqVwImhpszbLSD4vLEJcfV1FKTsnT/A8btfRh6fAUMtv9l2yFFES4zxtp6roV8hTfh5cvT5Nezc/DTS6TV88L338D/99b9hVinpiOksxxuvvYoX797A0yfvImkbTCZ7ePULP4Hrr/0AuuVjrB68ie78oQW8kKnOdTUzME3LNdczAvKyAUkw5gdI9l5GP9k3dvrQmB/j0GB+doJ3v/MNhVhNyhxbW1Ox5Ffz97E128fpokPflGjHElduvoC93auIygw9QZW+xaMP38HDD95GFjU43Jlht2A4EHA+pKhaYOvgBg6PbiIpyNyPMD87xcfvfQeoT3G4v23e002Pesiwe+0F7F65JfsIvu5H73wT+9MYW1slxnQKlPvYObqtOVR3Fb79xf8bh+0z7B2WeJ5N8eZiB+/uvoxVMUWS5U5DNMl48NXk+tj0nGfuXU1bBXsg16BGR3Bb4W4GZgjU4oLlQBSfDVmH8Jm071j7rBJaSRQK5GoAb6lxj+H/yBoUXCe5MEFkWtO2yAh3sYHwvS/j9Ot/H8MHbyKZP9NSFtEaIo9QRB3ijPeazRXzdM55nepocR9LtFbTUkCAK5t0mt/cd2mZQWVIobnfkcfO/SafISlnSOgJe+UOus/8CM4PrqGPJpgRxIxX6Cjt7guBWENswGFoHFlT1hiM8nOVtN8ooLpGchLF+KddCq1u/CFan20uZNZk7AXPV65dZF4KsBPzFYhqbtmpgEGeLHimEPDndi1tZnJxkrTZdBXQ6sobazzaXqLbGOio+j7uPFxv6UFuZwEX55sKhGuNFCzG/uR90/d40CbHoHGGK+eNYEiXuXNt4fOk5mGwCVBPyx3LFbYEeX7LFkmBTsa4JENSQ6kN1Jpv5idqjEeu8yEIKwBvnBPc441JaaA3G5A600n15BYFDNNkGJsHJXKNr9nAWUOl5pHBfcn0QBb2JW9RjiPXHD8T8P6bhYDRVE155A1H3SOzKBIg6azmoLJwfFXvaucCAxmppDIc05Q/OhM50KmzrIPfamiKDGuflWCwgeyjzrbherm/BRBfpzN/lsWW9tfSmF+yE5DiiEotB4+ly9LYmvWP/bI1IqwTbA7II51ns9Bkdna0nhW+lpqH/DZ+cLez0tmI81+Lg65J1lyXaLM23+zaBRq7VZbOwvoxX43ccuK/+eyG4fp7usjbfLjNCPwhGIEN4PqH4CZvLnEzAr+fR+Df/upTB/YMvOSh0DrhwZvKToyB5WoSyHBgZLHjcrJLATo6y+kwaAdC866zg2wIOlIt4uBlAGBZaBjI6ECq8y6t028/cFkGTyYSC04BTi6Da7vWmZvKZ7dCgQwYZ+0KAPDriVNaDZiEzw7zBjzxFz336L3HApIFiGRwTBJ3xgQ1xhJ6Oksh+FqqiHG/NgVIKaDCgCoBPyEEgwUtCyQyPghaqnC6SLJtus6UXgQcvKiUt1oIk5J/JK0GGABi/oAEoALIplRfMmrElLBr489aENkF70qsKQfMz/7xDwAAIABJREFU+WWT8vuB3O8Fi1j+LEFXSfUJBJAdS46wAwR2LwcMDFLwQiCXL68XSTrFG7M1HyJk9HxlEUDATj6gmQA5viYLXSuyvGh1GZ5ujMAqs0vQXJS/nfF99Xf5EQbmDhmObufgARDk2LAACRYOLGwCi0bMnLaVDHa/jrAqCPgAR3GNn5nMsLvdOCfG05tZqHUVxm6BnoDr6hTx8hmq5RKoVhjrSh6WXbtE21b6+rissFqtdM8Jsi7P56iWK3QN5wDQpRC4Mdl+DR/+2J/BvU9+Hn2/LYljRnmk5Z0I0A+VuPLOBVhzxpt/nSSUus2i1en5KMTAM7CU38tEcs1/+vJKPkofvJCYbgU6x7dqG3vG+Fw4UC87DQ9nUWBZRkGo+brJr5bzTsUoMCuMtd1QXk5gn0wc+jQ3repIMlzlvzemjBhCx/mXDZhghf1ujlsZ8MPVE9wtOG7HaNIpJtc/j2Tb0s4zDkVzitXpfWR5gz5aoulG5JMjlLNbiKItK5zF3m1RLx9ifvoYs5yBajUmZOS1ZFlHYuDF5R6K2RUFZlG3HKUDxqSSDJ3A6LBaolvNEXW1cb3HCkO3FFAcFxP92Xb0z0yxrCps7ZB1u42Y7PWiMNAyLtDJezpGNhpnnNVxaF6QAd2PZNWTHLiNHC1WD9/C+YNvYTKe2/fGuT7ztOC45wLBuGZFcS2m4lDexv6tTwNdiW99/Zfw3//XfxVRskA+TfHp19/An/rJP4Vb129gbM9Mgp1uY8ivYnrrZcTJiOWTd7F88hbiqEGcThBnBEkLNdGkGKBHKO0U5LVJcKHEMLuGye4LSJKpgJR73/wHWJ49Eai+NSsxnU0099jAQpLi2bhC1ybY3X4Rhzu3MJ1OjKEWNXj44B6efHiM1fwhXnhxF0XSoFnMkfYZxjpDNznA8vAGbl+7ioJA19hisTjHve9+G9X5KW5cnyKN56ibGfrxCvLpEfaPriKf8b48x8m9t9A9fyyf33Ji4Huyfwf54V1E0y3c+/BDLN78RdydnmDraIoPT0t8o3gJ3z54GW28hwwLY/jz8/a95jBZ0Ew85/olCCn4disNnaAa9ziywem/autbYOlpL+ioi3Y1CZmltFdRoJZE5saG1Q8NsvPR2izwz6TYZtNDlYCxLtUWJKBDgIhQWC9oFBlZpe99BdWv/O/o3vsmqiWBwAQ7aYN9nGEod5GVpZp5sv3RusP122x2Wu0tBM9G1GLIZ/q7AU/0S54Y+EZwh2FaeYmcgGtRItq5hu7VL6C7+wnMh0LPbxQ3aIjr9xMtV31ioOk6GNFZpAK9nLlHxqIiKt2GwAKzeP3GIA3hU2yQaI13EIkNgxBOpLlmWpz1vRrZ2KKNkqTslKVbgKV9lh59ZsxRjbkzWAW0Bk90U5TbWUa66wDumR8nQVLtbc5gDcCrzlgxmevcAUVHddk2G1idg4SlxlWNLl6in3vW4FjqDVSCbq7A0UlFti8RdrT3pgIJpSCSswfPP3x+R/n+hr1c4GFPmyaeM2wboS1KOCMGj3X7ICOSnqOfiT2qpqTmplpwZs3jfqzB25/An30uNjDpp88GF6/LG3E8PzrrU4qkYLuksEuzA5CnsTfxs8iayOH8yfsYfqmJS1epNYBtFgMGulJ5AYGj3stff133kWs8G3dcX+Xhb98n+ymFqgru177GecOdVH/KSslBYc4yP9+FM2NohvK+THtvCNgTq/kl4NcvIXC8jQ0f7HrCmdiYu2aLYfYYBgy7P6+0W8beFnjqY6QpxinqnzEwBsTKDjQFLwRC4yg0h4LqjOP31z6zAVzXE23zH5sR2IzA78oIbADX35Vh37zpZgQ2I/AbHYG/8k9ODdAL4TYexhC+dvnfwn+vD7E627b6+cvhTBesWItJXx97Q2HkSI768IFN4dL+y+9nDmL205flWOHvLBZY6ErCpRRxB3SCT1lgvnpBED4niw3iqg0DtS55y9IHLfhu8SMWZHZJwueHe/dPlQhwSCzFwYE+O7wGdi0LZQcvXbavaxWjwP3UolaHar4fgVxjgF6Ei4mF4UAiD+rBZiAc1ilpI9CaMiyJSbgqBi1dlzV7t/ZzNXk5izljCwWfVy8IRaEwWwZJABMP5fIxV1El9o7VsDzIS+rHH2GxlJLt5IWGaLlk7piFAVPdWYzw+mQPEBW65oKFC70iWbg6qDsISE7F8hTb1gHckMwbADOOfUsGUwD1LxUPKgoo79Nreoq0yxNNJGgevpbcTLDcEp+Vakz2Eq8j7VCI0UFmZorjfIl/KSnwRycRinyJXozbC2ZQRK/clvYBp1itniNePkcvsHWJvlrKP7Jv6ds6F/N1WNaoqgp1VWG1qLBaLtGsaqg4ZGGejqinO4g/+S/gwx/583hEv82xQ9LnqFltxa1bBYxruX5gU5mM2QpQpmY3IRTMZfwl2YhkKirwyZjpToGxBgsvrSeQEwkE5S+yq1lwS27rzRMCGMHqw4ozm0J13xooEBoHY488HbE1ySUrJwhJoJnva4yhADUJOTBKvALjSHUjmF8j6ekACrw+PMXn0jleaI8xKWM0W7uodu5iq7yGrKHHKj0rlwLnxvoZcoLlfY7nZy0Orr+ArDhU88JA6A5dsxBztV+doq/PgGqO2e6WPCHNNiRD12fI0m0U21eA7QMDsMS+MhuKvmtlFdD3Fdp2hWa5QNJXyKMOKX1aWwPc8+mWWH6cXxV9L6sOk8k2cvpjZiWWfYq8LFHmuaTwZAgqMI8BSCqgExRJhfMP30T//B6SdqF1Y0Wf3YzzlGAMGYgZ4ojj26FPJ4i2X8LW9U/hvE3xtV/6h/jf/ub/jLwccHhtFz/xYz+OawfXtFCo2dM0QFRgsn8Xe7dfQTmZoJ4fo370dWTVx8iKLSTpDElaKMW+Gxt0Q4UoKgUQxLGBiG08Q7F1C+Xkhtk2nH4P58cfiwWnkR8inC1XWNYt9q/dxMG1T6IoJxbSNo44ff4I56f38ejBd3DzxgEO6lTzksnyy37AWTUiLq/g2o3XsL13gDYDsqFBdfIQH3znm2hX57h6dAX5hOzfCmfz58jKG7h+8wcU0sW16f5H38Gzh29jJ+kwZdMhKdElJfZuvoTp9qHWz699+WtIj9/G3jVgf3cX3/5ggW9cewNPDl6Tv+wiW8riIzAYxXIjyy/4GrvknP8u5qrvY2KFkzEo4wd6YwNFUQj053+zWcGf4VjSakJQjocz6T6JKcjXpIzeJPcEXvMkFfNa65yeSQPRLO6Jz6sBRQRu+PVlnOOoO8XO9/4xzr/yD1C99w66s6eYjEvsJA3GfBtZTgBL3Uet62RQSqpMj24ZrUQCXI2Zn8iahAGW3EN6smWzHCPXfQKuxUTXqcZLsoXmzhuIPvV5nCY7+nxd3KEhE3IozQonpVe4A05kwnMdV0ONey8BN9t+5dtuXjrrxq6sOjyBXZMuNIj9XoQkqsAqXXuqajOPcIYWbNxyPdJ98waRmIP8a+9hXgQG6T+aMqzRmomSYUtJ8f3qmQCiU8Gg8KU1zG77kGs3EEWNwHSBw24TIUsjSf0JYNOuh7J5U47wF/dgNYLZ7Mptffcs0/WeHQKVpu77vQ5Lkt+tzRXOr4YN9CDj93WazTjNJPMisPVd0nNTtEh9E8co4hyZgHfO0+A9zOnc0VcFhJK5/nLeis85jEilUjDbKHpmG8OVy7/MOS4C48Ze+5nYzL7/cF8KiizZMXnjzhi7BljqveSfbCGQukfafL7fXoCfi+B1sKEI57k1AUA34+IcatoSm5caiyDP15nT1VIcn5B7EFuT2N7f7QL8IM3POhv4rHHMTJHiU9HOvQ7ey1vXG/zh81lT2v13uX7oDGjPPZ8B+a9LleTzQ2okC1YjQBxsBKwrz/lsDQ1ZLqnRzufdzwr+ecP+Hv78q5+68RstNzbftxmBzQhsRuC3ZQQ2gOtvy7BuXnQzApsR+K0agf/41+Y6qIdDXjgMhoCrkDp/mcmpw6CkkhZoEQ5/oQAga8TYJIbjSUrr0ubwuSUxVgF0cSX8HN8H8HoREL4W5P8X4CuZF4b4GDjphQyBVwVtmZQ9yPSdNqK/y9kqytdgsR08eeY3oMmYnCZXE6uFv1nIKMmZAGciuXIIpDJ5vrEUdEgVU8SKLhamgjTXoKfcYFHkmb5XoDHHQ9YKdqg2lqL/vAOx4e9mL2CfhSwz+mvyZyhP5kF7EJBsB3sVyDrAm8dYYDGHQsLO7yEH1wsKsV4tpTowTYO0T2xG2d9ZsUV7AnqBCpQO3BS3mYjoF8drkYcsPwG9QHO3CeiQZ8YSsrAOgjGcKzFigq4q8ozhG+aV7otqfyucQgFzmRUt8FHsT5N5suAQ88mLL0obCboKG4YnbXfG+OTrVLMRV9oUS5fTHkQ1fnp7FzvpEpN+iUFBajToFdoPUKLdzDE0Z2iqM8QMeapWGPi7ruQZ2orlWgtw7RYVqtVKnsNnz8/Ebm1reqfSz5RAZ4zlC6/j2Y//Rcxv/XFETDwfl2iGHOecX5SSB587eTSadDgw6TTPnOnCYDUybSh519wmOKNi1eetP6C8z2L5OAO2oNUCJY1Gf0bdNnqNjgWpgw5i0wU/N2cW21y3UBgGu3FtyBLaChDk5nPFZ8bBcPeTs/lpHnGU2gqIULCNSU0p+eRCk0TPcKNb4Y2+wSfjM6TtA+TbJaLZLeQ7L6PJt82vktdP/9zFie5JFFdiGCM/RLazj7TcAmLmz7u/89DK1qJfnaGpT9F25+gYnjW22Con6Ak49wUwuaXilOzUydaO+UNr3MjGjAWM0us05v0hC3Z5hm55iohs7NhCrTj3GTxXLxaYzmbomlpF7VDuCExom0ZBRbR7iNIcVT1i58oVFLPbSDHH8w++iqR6hESMswjN2KGPepQEp4dc9he0WGj7FZDtAzsvY3bjUzhpYrzza/fw7rfex5WDIxxd38cbn7kjhjmHuY07SX4J1hHcZQNF7Piux/D8bSTL9xCT2SiPGDZUCAYRZOP8JzjMW9QLL+9EE9vFdP9lpMWB7AS+8+03jfU8dLh+4xa29/YVxkRWZNREqJbn+N63fgWzLaCtjnHn7i2M9Ag9X6DtljibsxFxgN2rL+Lo5otKYmdaO1+7Pn4Pjz7+CMPyHC/cuK65tOp6PDk5Q1oe4vrt1zHdmmq9qpbHeP/tN1GfPcThLpm0ZLDPFCw2PbyJSTHByYP38d1f+Xnc2stxeGsLjx6f40tnKZ69/EdQJ9dwnmQ4Tyvsreao0qmARhstNnNSSfk5f8kEZ4AZm02hKRhQlAD0KQCRzSj+nFt56Nlm7yUCau+HhPQkNaHcp5wrpoIK5XVpLFgx4sgyJSsx6nSfKEsnPVWPOmnM7lrZZrn8oq+0S0zf/VU0X/k7aN76ZYzVHAMKbOUpyiJFxsXe09sJ0EAMV/N1JhBYy/uUDE7ue9wXLVyLfq0EXGlHQpA+4bqfMuwwRcL5fv1VrD7xOSx3bqMbY6yiGhX7LF0uxuUYe5POxyV4v3NfpnUHQd6GzHydLWz9C3vvhNidgGZ3e7hkmRTWyXDm0ZnD4U5jnUaoB9p+hLtq+xPtV4IkXE0tNqzcvoaMUSo25GfvjGbzwXQvAIUqmf8xgTkpETxsUwY3DpwGYFC+nQS8EvMGNsDTApyoEODaQ8YrFQJak2QN4CxHydA5hwwQzHkWI7ApeX6Mlk0zksvFBjYuqvZahvep72UsZTsVmO2BzVsDhmUjwnvuZxKBvA4gZjnvr1km0TpANgf8zVcaWnSpg5w8l8hqxK6TN1DnBz5LbCLLgorXYdYNam+yCUubh75bB80FoJyDQ8VNQTUSPUmbRvuUWsW+R8mOI8xjnTMMdHWfCuRRjJL+8ATOw37q5y+xOeX7emHRE+6LMZHN2sG+x+1z2FS5IKgiugS4hhNvYArz57OImQM8V3vOgd0NtxtxKyw/Gwbv13DulnUAzwnuq65eOBLZJRHQNot7U2/JCkhMYrMU4D9yzDX31mxt82qnKoEgNpvj4YyleeEWUWLV9j3+8qev/1aVI5vX2YzAZgQ2I/CbGoEN4PqbGrbND21GYDMCv1Mj8J9+63QN+AWwLzBBBRxeAkTDv4uh44dsfY8XIwEAM9mW6dlUtgi4cemXFwJ21jWQMwCJ4U/+vEKvLnnD2gHZChp+Xb6zZFe6tI4S+uDlKjICixgCP86ok3zLWUZKqicgST9M1RJkapo/qUKuFHZiwQXyiwslGQsAMkopeVbhYczRy4BgsBSwpFxnpvAaBVRY8UNP2AlBqOCv6ayH7wcQrRC7DECvWSwaf/NvHcbWihKdqnl4ts8m/7fLzGWHBS7k84E5bId8sy1zBoUKcw6fh1GxmBazyWX+DtSpEPV7Edi4FvRBGwfl7ZpXJgMhCHI7i4MYABk1rOVZ+HE+WTFKYCBCcYkBEpJyTUcfNH/u7htCUQKj0n1YyXAyGa1HWYjZZR5p1iCwz60CKTDQvFBeZj2yhtjRiOWkwk9nU7yyk6EYW+SSXVu4kPiyRG17AmwLA1wVmnWMaj5H3DYCXPtqodClrmNQ1gqr04UYrk3dCHAlw5XgkliCKQG9Lcw/+5P4+J//C4jaq9hqCWzVOMsytBw4gryeji12G+cu7wuvKYybGEPW0BBAJhsLgqXmKSmemwfEiKsUWD+0WmCRJRmyh6PQToOg0aW5zHdbNxi8CNXcFeDg76vCkYUi2w0s6Fm02f1WAU0wlffT1wY+Y628/dxflwFrnfkBdgwGK8wfc6/r8MnuGJ8dHuJKfIZVBKz2rmG2dRdlsY+oKy6Ap/o52vn7SOIlOnpoDhnibBtRso14soc0nbgnJAtWa9zwmaoXx+hWx+irM+TxAPZg4qFDU9UC2DhP51WDpCz135RKb28fyp8yShheRSYaGYD0po0xNOfoCLw3jcKYxrZBwtcVkYkS8sbC4/RcWV5ZVkwxxjlm+weIijuIuhMcf/TLyNvnSFvKuQk61ujTGgXYOCIgmsrbldYfdTRDdvUzKA/v4Hz+CF//4tfRPKd/6h7e+PwbSHM2ompzqcwnBmjQj5hNpTFFOdlBNiECeob6/GN09QLRyMArMjCNbUdgLSKwIoaXEoXA0KZxzJFu30Gx9yK6bCK7DIGCCnizxtiTx48wXyyx/OBN9MMSN2/toihTLM4qTPMrWMxpvbCNx7sNXrr9OoqkRDIkSphfLZ/iow++iZMnH+HOlSNsb+/KomKxajDQBiIrsHf1Onb2aZeQo27P8f47v4rjx+/gyt4UO2UpeXA0OcL2jVeQT3cEFP+Tr30Z8flDvHK1wDRZ4lc/Pse9/Rcx334JbbyF87JBNrbI2gKPixlSMfcM2FE4IP+UjNcCGgmGB//LwGwLemR9j6sYRP4NIJR+NjbbBv528YGkvwJcnaXtAMnaHCbs074m1mIc94hkHsl1mzYwZAcGSXKDJpoCY4Eb9RNsvfl3UX/1/8Czd97GqiuwiwqzSYZyUsheQnJp+UwSeEuREEyW7N7+Tb6tkq4bkzvKCgXZJTnvI+enMRPTrEBWzFDv3cbik19Afe01LPoIq6jFkk9MQz9LLlHWBA57WwDO1BiCvbfWJNdnGPPcfDjJiDeOoGQS2ke1F3hDlP8Yzi+X91juUWxIbdFTNPiyui2PlBXdAD4xy9TDF+1Ys/ZAtSagB04Fxqm8sS8xI7keC+SyO0fgsvFATDs3+dnJAVQLq7JUeQF/kVktyCYp7Nfh2mUrkxpLkWC89jvaxHCPsOZl48xYG89gYaTWsAGUDhxaKKbZLQW/WTGleebhKkngzpm6wSs+zmxc6AkexAtSstALnV8H7Y84+GZBIEWPv4d5iXNPYHhbagGECf1f+SdBQ/MHJ7h7EexkF2rPW2yhkhx3jaddm4BbD2S1PctsoNST5RHRtDgo4xiTcA70qRPOowI2eWbUPbN98UIVY+c//lsgBOjnLoGtAim1dl6oi9bsZJ0lDdAPSiNOIwPKuc5eeLcaUcA86zU/Q4OfAZ5dpAZE2M+5bojxK3a7gbhiSPPeKATWQWe3DrDznvnT2lnZsxT0uS4+g67F57aNa4x/99XD36lyZfM+mxHYjMBmBP6pI7ABXDcTYzMCmxH4PT0Cf+1bZinA38GT6zKYanKzCzbhBbv0EpjoctFwIAwXHGTcAmRDwIMDWzqUCuxxabsf5HggNp/ICDGle5cBnV/HaqRIy4oRFl8hvItMKwPx+igzq4FLsmelrAfwLvisuSmXfNICMyUkIV8qZkyiacAfWT4sYi/bAKwZC3YstqqHhQCLNqMUmLJQjBQDlvSdPvaBRaDP7tRfFZ1+0P71LGQDzTgKASAN8jwD2eyjhtLTkmv9xG4sQvfZDffUzvzGjFHchtgyXjm4HxiBs8AqkvTRLkBjKvCP9gYEYaRZa3UfWSDwnpIVbIxkzjWGkq2jSywt13XtBUHp4M/q0kq/GFa363CvMF5h/vJ7WDQW9IZzawRKvwWgr++d3T+FfmmAwvXa18duxBm93hbnuDPp8KdnBYq0wyQp5YsZ0bcxhHPIn2+FkYBrdWrJ9osTtNUSUdegnZ9hbGq0zVKgK20EqrOlPFyXiyXmZwbCBcB1ZMjT7U9j9SM/g8cv/REk3YiCDEn62+UWCBJCPuRz54zUgLUoJT0wkuT7G8DVANy7TzMLUxbAKrzoXcp5zznjIId7uOnZp1zVwercE5jDeqDxD80VK4MNDzZE3T14LaTMEqytySBipAB5a0QE8h1bCJVY2ykKpo6zKCcASplrzLCwBMnQYaue4+rqGK8WDa5mDY72MiyOzzHdu4Zs94ZAVTLxBK539Fw9w2n1RMVn3BGu8ecknSJm8FFeIolnbmFnQJcaLX1t/rtLgpxnLvUV7IW+rcRqa9sGi/M5urYX4JdOd5BMdpHN9rBzeA35ZLpmAjvkr4KXVgTdQDZqDdT0Je3RNLU/d3xWIlTdiOu37yBNdlFXH+PJ+7+AolugHCm7TtFEFYa0wiSeCOTsWjKDawWEt+kedu5+AcnWNTz48Ev47/6z/xznjx/hx37iR/GjP/7DyPMEW1mB1bzDEG8hKzKkidklkHlaHt7F5OCuQPRq/hT1/CGi4TlirOx5H8lsLWR3weR1hpVFfY98NAZ2l+2huPoJDJMbAumGZoHjhx/i9Ol9VPPnmE1LbG9tYXfWODM+x7IasKxiRNkuZltXcfXmLawyY14lQ4Ozp49w+ugehtUJrl/ZRUZgeUjx6OkpmjHDZPcI12/dxWzG4DMCs3M8+vA9nD37GNuTGNOSNg2UKOxi5/AWyt2rmqvV+TPc++aXcf7kPq7duYGhLHDv0TMcH72Oevs2TrMZFkmHvfpcgWvn6Q7aYQdjdA54EB2BIX5OAsscwiyKUQUPV19ruR+EZ8ZAHwcynCkWgBuxFsle9+db/rruHm2+okbPp21NeBYDwBMamG3EdVoJeUgGwaQKtiNQSt/1tG+xHEs0cYnpsML+k++g+dLfxfLNL2P14GOUw1Lzdro9QVnmBlK5nYoBcGyQmHQ8zlKkqalF0ljtGqR5iryg72+GKKG1gNpgYkqW6QT97CpOXvsCujufwSrKUSUdmhQo+gyJgrjIyrdzyaWer4GObFDJdoS+mTYGBK8l9/e9l5/PmPLW+A3gLb+XtiGBxRj2jLDP8uvbI2Mhg78oQX7zxuR6yU9FlqgFjV6wWO3v5n0ZwpwC83Z9zuFOTYaye5yLIUjQuu1ltWJ7o/u8+1qv12AjmA0rebzaui6LBVdvjPRNX1vzMMTNQOBM/qKck3JocRWJAXnyhqciSOn0BBMdwHNJus5rrrQRwMZmM9dktSLtM+lawhksyOvF9mRjxfz72VRiniLnqpiwockgwNNCpcTuH3q0amB3skhgYy67xPak7zr9qrWn+b4TzmL8bLp/3nTUvfAz3XpchBsTdPdwLF6wh6GZ9J5D71YOPpbhbGbnBIP25VGshiQb0NaE5hlQIWZ+lg02VZcP/n3s99e/GMDZcKajrzDXLD2wAqmJ5lu3Jcxpnl2NyGD7fE6rDo2VrTkEgen9z8+i4Dz5P5vliGUomOXQmuSw9vj1to2TJMJ1B+KFk5DX0OxlIJrEiH/v5YPf0zXO5sNtRmAzAn/wR2ADuP7Bv8ebK9yMwO/rEfiv3npuLBGCYpQEOriiQkZBEXaYXbNDLl2tnUu9Q/99bEpjRfCwZ9ol85WyQAEDzCTFDwd39x81wpuxcfgnpYFiXVxixwbZIN+5EZvGvLlUrAr8sYMvQcsmyey6TFxoQSZkIjjrZXDfVIMXjZwiJu0lMqVASe/kaxxU1BGUYYK4sSWMTXEBQCsEaiSDjUwlfkYyUuzzqciidUDGnw8HXZPYhfe2ROaLVGVjKEIsKvnJuUeaPP162hCYzJ4gjYAuFj9rBoyxHUNBGcBJ81Q0maGg7yDN1DgGT1+CCJ7OTKmqyyBZsFr2lkkXWQNRBkomRUKWZpR74BILLCsOCFAThDXuEOeazA8uQGcV8SYf52cPhTavkfNGRavGweV1QabpDJVQDVAQWLBYVjFqwIAVMeabxkLQpLGun5MfpwevxBFmVY5nExaYS/y5NMeN6RzTlkDkBC2ZkcmpWR0oAbjH0FYY23MMNUOzCLg+QVuR2VohqunfukJXr+Th2q4qLM8WshSYz1cCXgUIqLEQY5zsYvH5n8Lqh34Gdb+P1aRBPDI8jZ7AhCssmTgk3ht4415yZKYKcHVwwdwcNeYBoIhlBknw39lLYphHWDaUPQtGFNNOqfOSB5PRbRYbBCGnBCsJCOix9sCS4KMcvOxMQKoQtBC0R7mqnnypk41FYxSoWNatBPAz+SFnWCRAEwEZwStKF+MWq5jMyww7LVD2PRZxijklz90Z/mhzgs+vnmBv1iDe3cWTVYXs6DYm2zcwRlNkZP/0lM0zyGyOZHWO5uwZJky5p5dl36HqOxQrzCC8AAAgAElEQVRMGUp2FLSVFfvynpSbgYKKLIF9IPjdMjDrDO3yRGnu9PAlsMvwN44J7UaaVYWKPr6cH3w+0y20Q4HZ/hHSyRaKybaYf6MYnwQ6CJKY36ClVxkbqal7JASs+gj1/B08u/dFTFEhHyfmMZtWGNMVcvpeIhdZNqVeOB7RlYfYuv2D6LMjfPT2u/gf/vp/iZfuzPDTP/0nkU1pFwDk0RRJxxvYIsot9KyuatR9hHT3Nvbvvo6t2Rai6hSLsw8w1A+RjufyKh37HGNfIo0ajDHBt0zPQz5UYtUthxzJlbuYHH5Cc+iEYOv997A/ZcjZShLnuq4xbl3Fx/dPsHNwB8XWNVy5cRNR2qNLaoxdg+Zpg+On99AsH2P/oNSYpvEE1WIEbWf7MsX2lZvYPbwJpLlsELqmwqOP38fZo7dwOF2gzErEQ2b3d/8WJmS+FjM0Q4Tjj+/hw6/8fdw6GHH9xiE+OGvxVr2F+uprqLeOsEgnqOktKZB5iaJtEXWxAN4xI4jCB8egdJLfLV3cAMCWLNMAtq73OqomrBlHsFdrkns+mker74EEXShtd79oWcTQe1GNS1tTJaF2BrueSQJnvodRIK7GKa1KGCynPYxrp7Hm+FwwZK1mcyEaMFmeofn6P8L4lb+H6Htfw2oxly3Ozu42ijwXiM95avsd5LnKpiDX7DTPzC5AHrKUMjMcLkFBwDXNxdbeOTzSf5+dLzFWZFUf4NlLn0X7wmfRTXfRpgwE5DWzyZeAgLEUCA5Kh4at9sGRYBKBYzLIbfNO5d1tzxDZvXy2bEv3JpRbPfD1GEmln+W665JzU4jY+7VxhdhZrpTQC1TzXSQeYuR8ZuQJGpQA/FFvaqlZFRisxkZ2TYUzwS1UiTNGzVCpESy4UHhXTBDUApaC5Jvbk1iwAjOJWRu4H2wkgl8t36eGWXywn8g9I1MoFkPc7HOUfWrnDAGwZKl6N1qgK88gfG/bU3RuCSCxtssRiZ91jGlsNjRmozBIkZBwnfR9RbZECk60M4ntm6Z0IDAvkQhZtwqU49xP0bS1vIjNOd6a1Nyc1JwgSz5OzYPcnxN5hrvXvVqo/hzYvmWhZ3Z64lhbk1UN5nAskHonxhjzNdm8dpDfgWc/GZo6Rmcm90Umy1ufx9YGs121eaFzTrAfNlQYI7sIa/ayHaL1ucU6tf3ffvH7OD8D2cD2eGuZWHNbYLsHjpnzhe3J8qPnOPrZTpx7ekRTheHhrVJceMhYOPdqVIJ9ldB6O/eHANlg+7ButKohblYbPD/+ldeu/L6ugTYffjMCmxH4/T8CG8D19/893FzBZgT+QI/Af/L2cx345Hcp7yweds0HzIIoeCZ0ybqzMcUc4SHVpVPBezWwCULXngwJMhiskjDWRaCrrNk9QW7v0m6Cazok80Dv3q86nKoAscOyJGdpiilBO2dQBlsDA9Us1bchwDSOmKSZvPUIwvE1GbawbGpULdklrR1AvTDmIZSHSAJBY0oQkQd3k0DrbKsE2RRFHIs5spb1+Sy5/DrhcC9rA8rPPQ1WhU9cSvKXRky3NnaJyhwGghBaIw2QLBUBX87x8cM2GTEDAd9gneAptAo2cVC46Aw0tXtyYRmgv+nlLPjJ6g7z3hQY7l6OLDR1DpcnG++JgaAcq4qerc4q0fyg/xttINJEoPBEacUBAKB03w7v9jMEDw3E1lixIGZxdDE1kIbvVxiLyRotjTqk7vqcvMQQ1hXxnkSEngyYlBedg+xWQFLyy9ccUCUjWiJ/LCId3OYYLNMSR9USnx8bvLHDOWbpzUqjJ2iepfKiFBDXVYiYXF+dY6gYfrUC6idoanp4ztEvzzE0K4GvTV1hvlhhOV9inD/Fg2pAU+1gm0zHyQmitER0/cdw+mP/KsprhzjPwKxwdHwa+xiZ+ggWDBeaHxoNtxfQcxEAV4sWV3GutG1aNlAGmUIBL1FnTQiW5pwL8mTrR7SO/+veyJfRZYbhEb4UKhIAcZ8mmkcGitt8M5DdC0v6yKJFxcCvnu6piQEaTMx2lpC4uP4DAnRYnNLpmB6jEROwTaZJe4GO3sAsJMcRsyFC2vT4yfE5jtIGEyxQTijDjdBv3UC0cx1tliIfzpGnJUnXAib75Rna6BzL6rEk/bv91OWWRHRKIJug6gbMdvfEgu0TpoO73NKZdBw3evEy3KvvFujrFZKxQdytBERmlP92RAV7LBcreRQ33YgkLbGqyJWLkBQTpHs3UJY7Hk7HOdYhn/Az7GCISxR9g+Xj76F5+i4KzAUEk21nDQ8W2yOKqJR0nMBBTQb51i3sXP8cmn4L7z98jC9+8Zdx4/ohfvDzPyDvaAKFBg6aj588KJ08ZunYBpAIpCPLeH6C1fGHyOonKFBprahpySKLAILNHkbjzDI1xrIE2fXPIy2vo28jvPPmV3F1ssRq8QTd5ABP6xx3XryDyWQXu9v7aBuuDwP6rsLx2QOcnDxA0i9xOJ0g7RvkSYnzRYNlV2KYHOHw2k3sbhcCKNq2xvLsOT6+9x2cPvkAd68fYFruYBy30ZN1OdnB9tF1ZJMp+qbD6fEx3vv6zyOpH+LWy3exSBK8txrwbHoD871X8Dw/QDbWyGWz4T6t3AMcrOBkbAWOBVm2zfXLeyCf22CDIktiPs/0xSXQEptcWoGPwRPT76XWZClAbM1dBwD5HsO1WX7MLikO7+nyi/XnUFCQw0D2GiF7nGCdWQ60aSZrne0mQv+NL2Hxy38L9Qe/iPjkufYIAqkMu5I9gFAlT6knuM31kJ8lpTd3Js/aNLN9IE8yRPkE2dYODq7exq0XX6bRJs7Pl3jy8D7m8xqr/dew/OQPorn5smxcyr7BvOzRkBnZWnPR1hlrIgQwzPYub1BoX7DGn9jz8lO+ADnJQtVz62cIvV5aGqhI+ww90+Le2v4mcO9SoJJ+3JrAur8BsHO/VzVbLAHQPh/XXT/TmOXBhW2NrcnBt/6yjY+9drAJ0kzhvse1jzYrPVmLnA1kJtOKx2T2AQALB1Ten0mfW7CULoyNQj87OegYRZmLb8h6NGm9vD21P/MyQqiTsTp1MlBTj3ORZwE21Pi9BIDNm1pNB+1V1mwL89Gsl8wOwW5Ahkyu42zKmt82Q7Z0HQTvgmWRK3Z0X/zoI463ZwOokaDpYH7F4RkkYG8BXB6KKZDVPpPdH2/yp9y97ckwkN5ey7cr+6hrpZPNC/ND9n3N54oabDH9e1P07uMg1m7fo5Z6hPuwPXN5X/trmu0ToWgGm9rRLkLNjsGl9YPrjJ2iTBUiBreOM/Z9ZhHA4NRft+6oERHOVjaP9W7hPOeKrfW1MuhQ57kLyy5jQPt8F7Duaqk1g9xIB8F26N//5LU/0DXS5uI2I7AZgd/7I7ABXH/v36PNJ9yMwB/qEfgPv/XUOuwCbDwV2ZkbASQ1UNHYHCrDefBywJVg1AVQEopPg/JMLuwHeE+JF/vHD9YCP8lW8FACnvnoxdp0xhY1f1aTl1/+pUCSlME+xtC05GQLphLzTuCpSScJSPH9GCDAglPyvL5XwveqseJXB/7gByoGCV8zJJZYUSKZpApvGwtL9bXiM/iF+YlZn4MH3HAg1efS2d+AaxYikyjzotnAPI69QCuxXSLUAteMfbEGqT2kg++jiIvgaSumrDMdJYdmfcrDvsn2wv0LkjexJKxy1EdWYEWQ6ak49WJQrFN7e7GvFIbR2XsrhMmKNjJE+TuwK4sxtcRtvS6Lx+Dh61LQUAFfKjCs7LDfBKANE7awkVD8hHEOBd1aThvSmplUTGaYe5HKp85RpLVnGRk8BHUUFGGlO0WwArzHCHUy4KBZ4E/uz3BrrAViEjcxdk+PMaXvL4vMTnLzsVkC9QIQqFpjWD5GvZyjW55jrOdit3bLFep6hcWcNgIrrJbP0NYJqiaVj2aedeh3X0LzuT+D+gf/tKTITRzRLVOAWs5kaXYAyORWUWngv7AEL0jVDHDAVYV9sAzwQDIDZBnEYvPJWNuMbhsUQENLDhaA/EexxxRkEuSMVrRfLkJ1v9Zzxsu3S42LcG+seOWznKIbcs0JAoR9TKZZZ8ymOBJIz9/CinmNZAQJ7GYh3yFlhDn9YQVEmMyc84RtCwJQTfkcV5MOL/cNXh5rTM5PsJ2nBljv72HMPykAkMFf5u/LeWuBZ9XxE/Txav0MMSiryFOsVksxVNNkgqHfwnR7F3FeIE4LxARlvSDW/RB4MSqAi3YBfWdhSQrC654hGZlq70W9UA6GihnYcbZ6iq2dbVRnLYY+xnJZoY8LbB+9jP1rryArWzx/8Db6kw+RR+d60hk0JOk5rRoioGAQWGApFzni7RuYHb2Bqpngo4cf4dnTJ/jUp1/DdMJ1UJT7sCIbiy1IYiVxbrBcLBTCt7t3iO2dXfTtEounHwDn95EPC93TViE6BogFdby8CIPMm0y1vZdR7t4B0l08/Og+Hrz7Jl586ToObr2MPtum7atgmrFb4NH9d3D68AMc7JSYRfRxJF8SmLcjzui2UO5gduU69q9cBUXfZE6TEbc4eYQn976L7WTEtGDY01QKBDLnssMryHavAWQZswnVLPH4e1/H+cdv43oRYbJzgLfrHO8kBzg7vI3lJAdNRLO0RzIW+q3GlRAxW6FM6m4NiQv7HduHxL7zPWikTNhBT85x+U86M5x70oQsat8fW8rCOXBupWIhPA5mBQtFV1fI+kdruDWhgo+6kemCIuTSjunPpZ5q2zYExHGtY1MUfY6kbpE/+wDzX/hfMf3WL6A5eaw5QaYg904GYJks34EueUwKshKAVDIUK6MPdYRJWaDguh3nKHb2cfvl13B4/Sb6OEbddFgszvD8dIFHqxkWL3wO42ufQUuxetehTjoMaYJ0sLHTHrBuANhAWEPYL0Qfgh6tDkLJ8uZCohJsfkLTUmAkvcJtYTIW5drf3RpGtHO2lZBjZWCgghK1X5oyIihFLv60HdhQMfMx556qcCWGewXVhvxXTW0h25xLa6bsj8S+tc/PJZ/zgCxUrtOcb8TlCLhe9s4n6Mj3E+NSDWEL7dQ1UKYe7Ct0frAzjEnMuWbFYka2fSvv1VZ2OWYzIHq0fvMsx6Qp24+03mkf4tDw2lqd2wS2UqlxWZLvzWI19XRuSvWSarDxjCTA3vyPdSbiHk71j6+pZl/iJkdBReXqKX01WC3oXGqM2MDw1POkc9WFP6pGykOkdL6SqMBZusHr1c9ioQvM65El1CXPfRNviafswLet7QbkG4Dtu7Szwlu3z7KTDuFUAa7sq4elRXPBegtaN3w6yauVjcrUzp1ce3S2DFPSD4hBiaalyoFuY8U6QOpLQniebLmIdN8Da37dSA3WBQrqvARGu8erzpB+Bv13PnX1D3UNtbn4zQhsRuB3fwQ2gOvv/j3YfILNCGxG4P9lBP7yrz3Tv+oI6N12gTNevElGe+kXJZs6qNL0SgWisRpD8XAZfLQC8KJzfxls5b/R5J9yXh74A5jX9AQx7aRJRmEAG/lSfI8Athqj0pgca28rBWB5OAaBOx61Q9hEAFZVEJE54p5gl8Ar+u6ppHZvU6EIfsA0vzQW1HbIZ5qvIgrWSbbBo9X9cJ0NEQoAgX9inlhBVDjDMIlY3NjJW1wypfsyodqAIb6+mDsueWRxxf8mK0ESfyX5XrAJKf0WIzUyKbh5y9nRPwSPGaxpcrNQ0ATAWof8mCC30VIMxh0tTExsHUqszTcsACIG/PFz2sHezTDXIcDkv4jlq/Ec0TjIwLFQgvc6WM1+VrJXZ1CEQ/1lQD3MhTXgesnOIgQ1XWaFmZ2fNQqahIAr0+SZy8KCi+DbhX1D1p3jte0MnyxiXIk6SwwX1meAKwvvtqsF9tDjM6alQD3HsFqhq5YYqhPUyzMM1QJDvUQ9P0e9WmJVrbA4X2A1rzCvVpjWMZqoRT9pkY7bqF79CRz/6J/Fw62rep4IArO4JjM7JwORzCLOORVZdj+tUrN5oCaD/P3MF5VVpTGLzSeZTYSS1+sguuYIWYqUkYewKk+mD0weA2/Ce1l4y/rvXjAH6STHKbBo7BkKDBlvwlDSPRYYIs4fzk/7zb+zWCd4x7UkH4HpAEwxysc1NVQLp+mIxoEMY5RFkqNybskTOU5R9BUO+gY3xiWuxXPsDSeYxnNM8xZR8wlU6YjJ4QH6rETCEKYoRSaWJm0MVujaGvHQYuxWQFtjdXaC6STXOgKyl+PEQAliwfkEHUOjyAAsZwrgYuq9RU3nDpxRUszR6OTrW68WCp8aWsrlawG+XMMSLB18yAWm8Nf5qsXuzdeQZLsY4yWefPgtFKvHAm7FSOfYkKHK55FsN2mXCVSzaVCg3L2L6dHrODle4Of/9v+C4+PH+LP/8r+IanmO6SRDxzBBATId0BpjlWscn2E2sfqmFXBIH9bZjU8JpG3On6A+fh9x9RQx565DCsY8NJsKIuYK4fNmxxBPMLv2SYzZDQEfZKKmOePEIqyInh+fYHH2CM9P3sdk1uFwewur0wZb5RX51HZjgm52gJ3rd9AnqRh3UT/H4uQjHD/6GPUA7BQZtgveS06VHGO+g6Hcw/RwD0g7jF2E+nyJe997G9X5UxzMRmxPR8wnU7zbFDgub+JxcR3zZEu2HNvDGbb7c9TZxGxpuMZ3ZIGTtebgq+TWHt7oe0ZK+4dL7DhK161RYfJwNQ4dQOQzNlEXzoExI3CaGiGsoXw+tHbZPiTsz6XsBEFo4yIw+FKzTCGAQY4ewC8BdrZdB19UAl2LlGz/EZOa9hqUPT/H+MW/jRtf/Ic4P/lQTSJ+vEz7gfliCwyLCRYx7I2WCOZjmWYJyjJDlsWyIOCzO6YZtg+v4eVPfRpbB4eo6FXatWj6BlXV4/ET4Nn2bSw+8Wk839rXeNroujohBPnw+V4jR+ZJGfimcoZxsFU/LXCMTVzOztBwM1ahxqpX9JIdXbz5a3tG4PyNWHGN8jWVjM818Kr7zHFvzL6IrQL5YVt+YpDqW7aS3kA/K0scD/hS+BNtYoQPXvLB13rujdBwr/3njR1toCObNgoAc8scfW4BrrYvdLI4sevmTwhcvrT384xHsF/MTv1Qoj2CIWTcD3gusvlkjGzFK7mXKOebiJwEa11dZJ7qNt60qOC6JMsjXZtbAfgc7RkC5yCzWcuYvz2nN6+pGCjTt6Yg74m86wVCBvbwRYga711guqrxxNfzpgUVQoE5Snm/3RdrlHPtNOasnavYeOOfYiZf8iO3I294Ns2r1u653zf3utfzprOzvY7sHYJ6xxU8Uun4nDACgoVkyVTJPx/vazg3GTPdzJfU0uCe0NvZUTPB/YPV+DfzB7///pzoiBqsBfwytO6EV7S5ZkAshRFmmaHzokLJvJnqNUDu6q6w9xvQfOGZ/G++vgnN+r4iafOXzQhsRuB3fAQ2gOvv+JBv3nAzApsR+P8yAv/BW6d2WPMDmIplN0Yz+bIddvX/ILsPQRb6sgF74cAfgFeBsgxS8gJTzB6nQQVhIw/pZNcZ4GpWAjT8N5Dwgtmpbv4lUEysmyxDobc2ySWZZLIVUECSByN4oIMgDzLNBLbaa0kIG4KjnFqaJ2TNkjllILEsDVzGLxn3GpCmdNcCfS572/L1dWB1FtP6wG4uqX7ot6JQLF8FepHpZiEPfHkl/CpUiMwPKxJ5vZIQ8nroIchDuzM3+cpkJBpQaawTSioZYsPCh9cdGCdWuBhrVYwYFspKMHZPvCATo2TbpWuBwRUK0MDA4j3k57PC6SKcRGPgxaHmgvsKStLedRrTlacch8AJXSNZW+5HqJG4JJWnp5uYqC7B9aiuNdtagIZdkj4367S1eJaAtP7NGCMVARiyYAk+kkIkszv3se06vNSc4o2DKW5mPSZsLnBOxakKJt4rWaz1DcaBifMLZ7jOETWVJOXd8jnaai6gtVmc62vVcoHlcoVzAq6rGszdosdvmy1A6830ymfw7PN/Afc//c9iQe9SsX1i/pOBfR7GwcI2MKOsqDZLgcCk1oW6px5rcBW+fK5ZHBNMY6FEL155/9JTldCDBcGoKFSYU7u2bpDklmnRziC3ALgA+DrAZwbQmrthzMNn/P51iM+ll3VhrRFTyUJcGia6sxgWM9yl7mQIRom+Po41IjLxRVHnsxeJCbwkI1P+sgU6BSKlYrvt9TXuYoG73Rw34g47yQP5OvLn6mZENjlEVOyinF1BlBRgaInJWi8Y7PQQJVN1bM8QDY8wtCbvJU6msJumtjWHz2w3opxuS1YbpQXyYoYsm+jZbVCijxj65UW5JJ8MOCHoKrNP+bQyQC0aa/TDAnEeoZwdAGmJtD7Gk/e+iclwhoTcd7HwIgWr0J6DyeSpM7bpPdulM5T7L6HYfwGP7j/Ez/3N/xGfePVFfPoHPqG1Jk3p4drLrgRxiqrz++IgiQA7DxbqJkeYXPsEtrf3FHxVHb+P7uwjxOMC/dgiGk2qLiYZ5yIbcc4QMxuPGOXeCyj3XkGXTvUcPPjwuxiqM4xVhcP4HDs7W1i1NcqDQzw9WWCIt1HMDrG3fxXZZFtjTipsvTrD+bOPMZx9jIMp0YEWUbaDhmBXMkU03UOxdx35dBc1QQ2yjU+PcXrvu1h89A7yZMTs1i2sdg5xv4vw/uQAp7N9ZwfS55Sp3qmaMLS7qMZK7GpbWsw/U36rQbLu9H+z5PDAOTF87dkQME4LAd+TLFXcn1spBIwlpyAeZ9trDGWbY2oTMfz9/cVUdOBGBERnElozyQC59Z9quFlYpZQjZMsG2w+u/V2GZdbLWmC7SrFMYpyW55i++Yt46f/8+zh7/hZWi3MzNSHwnhvr0N4/c6sJXougLuRFpqU0LxJ5cBJ6LqbbuHb3Jdz9xGtIpjMD9chi7Vs07YDV0w4P2hmevfQ6Ht24i3mcI5fdiaGo5nHK55F8QBsrAXvrICxnF14K3jT4iffMmoq25fFP+5wcz5Ley2wsaN+x8KSEzVsH0AmU85ft7QzG8yawtnAqALiHcE7w3jBU0GwMgpfpOkzSmd7rYFCdPYLfJ9dbs4zguPK/+Ys+wDKwkKeqKRW0vqzRMTJZXSnjc0mv4azcOO5N9cO1U+AnGdfG1NW05LUHH21uDQm9fLWkekPV2ZEK5AzsVv4cL9AUQ2oaaIDMscd4v4J3DXi+pPoJ5weBhYl70zvou7ZA0vWPSAnAhnMe13pnuIfXo1pBvrXB4kqWFnbhAikVxMhB1wzS/dBRzkPnZGAkIN7aJgzlKlNTP6nZ7WfcwDoO+5dAfFdr6RkgWYDEAN0bs43gvmTnTlNe6DzD3cYBbNqaWOvNPF4JhGv/dnCWn0VsXQdBQ5Ndj5tmpjXiLsJQ3W7DWbHh/H2h/gkNdpuznPeXm6U2Zy6a6pzx66b2Zd/psOeqeeFz6FKgKz/fv/Uq19DNr80IbEZgMwK/eyOwAVx/98Z+886bEdiMwG9gBP6jt08vyaKc3amDXUix9+65S6fkmSomkXl69Z0VBPyfFQI8SIbXYVjDRbfej+lrgEjsQRWkF7Iq2Qt4wJaYehfN+LV1AQsKsm0mCquxsIlwGPX/tO+lvD4cvL1QDQdc+lqSu2sHWity5I0mYJVMEbJvjaERChxjYpJpYMVYOBwHdkwoeOXtSCArSEvlAWaHZSsCKN0zDzmCBsL8UrLlEnlpNv2ApLUAFgG+9CbN8jU4FYBjHur12XTxLjNzr9KB7DCxhQ0dEDNVzGErjgQC+HUTUCO7N4RwxKTBEMBZe8cGIlYoKuy+iCFE9oUKrMBMCu9xYaNgcn6TVvL75mQ1E3x1EFwewgT2nCkdwAR9PjJeHPATsOOeeHx/XdslVob5sNl42dQRn8RYJ3xRgpxMUKIsk+w6MoXzGAMxIt6HpsJPFTFe28pQUuSqSpI2FGTW8dUaZPQG7Rr5tw4t7QTOMa4WiMgSrBdYnp7o69XZGerFGZrVAqvlCvPzBc4Wc1RNh53VBE3eos2XyPM9VJ/65zD/kb+IB+U1hWQpAIbAi3vzSlbPoBuqqglGrm0mXFrP8SHw58A+pamhceExYwIvyJAVUM4Sjl6ALNhdvih/VGEPJolUOJw3LgKLlUEdfO4v/wqFvrGqLzws1+wkJ3uJtUwDVT0kHFM+P1ZIcuq0MWGOFvk4oBwHTIYOJYEWyoUx4Gi1wrTtkPQRRgIgUYTVMKBS8FVDZ1PMkwlO822cZVvokhzTKEXerHC1LPBq8w6uZBmOImDS0Ge1wcgbTLZnQo/Pa5I7TyZTZOUEI0NdAujDcWHUTtegYjBaTxC2EkNVTRONiT1PtBQgU3Qg24reuZQVxyWidApkOYrZDGlRigUr9ivvJcF/3lfJdTnwHcmDshXoGUZ1+i7mD76HfDhDPNINl3Of8mEW7lxTSiQp73SHnonw2SF2jj6BZOsqnj46xi/+vZ/D66+/iu3dqSThXG8IrjNFfsimWI2lgRhMvi4yAagKwEtot9GqaQZ+foxozh6ievoe4p6NOoaZGeOewJQAMav8zXuU46Cmyx52rryGeHYFVV3jG1/9R7i5HeNKCiwLgnglnp922N6/jaScYffoUGPQ9TXqIcbx/XvoT+8DqzPcunokYIRAdNtF8n+NtvaR7h4JcO+HFkN9isXJfTx+/12snpxgb2uKK9euos4K3GuAj4s9HE8PUCW7IDRY0Pc3XmkMOX6LqFDoV96ukEjh4QoDLSoG2gtmGSzwJoT28Hov/+IyauvimsjqoIfthP3Y+PpsIJKBgyb3ZvOPMJDAVu0Z5uvpy6w/mxcWP5dBIgtjdAWKljBTPZgXtrHh8zZDFVvo206bYc5gs60aBx+/hf2f/Tmc3/8KqsVzdNVCNg306bZHlxYCqaWok2nqaw/fk/OlKFLkeYoiLbF/dBWvfOoN7B1dkz80V+embQRWsbnaPa/x8Dnw8MpLePwqWa57mAwMVevRaRysMWHyZZOMc7wryezdCm7IenkAACAASURBVEgg2oXnps4tqXnMiwXPplPPP3UX5MmeJ60pTXysBdbJD932e66P2lsFmiXy3WVTWPu/jhUOwosxGatJyn8naCisVM3TCxl8OEvxM7Exop6EwN3A6fUDENnEBBWDrYTbLbFJKWseZxYGawg9d9rzzIOZQ1SkI5gcHytcahRYHEB9sW3j1q0UeGUGaHNemCrCG6d+7pI9RtC4iMnp4Zw+yfUMBJ/9NXjo+3JoADhwLVWPM5HDeU0tBfdc5Uva8F2S6QtoNziXNicM81ufLRV6FjyK7XninJAKQyoBgr9uFaDhdXR4kBmJGlVa43wJpmKHzSMfBn9mHUoWA9hk9wLaBVyb573Wu/Bc+bOlBjRfd332MFsD+fjzt8IjCYjbvdIYeoPbLIftf2tLKh2t7Lxps9jWIWvu2zUGQNUYwfY5A8Bqtk/WlLFjsL+DX6xgaldThbNsANE1h9Zc37C6BXa0/fmXX92EZv0GSq3Nt2xGYDMCv40jsAFcfxsHd/PSmxHYjMD//xH4L95brKXpKgxc2ajAA6Wn2ikvyMwuPKtMlRQKSvlbuceVnwrFfKQHZmD26ADpUqTAOFRX372vdIAV28KYAxK9Blaq/juAQMbYy5kAbifQte/oRYc/FptSzCTLvFp7UArso2+lm2SJpalwASt2g7CRr67Dqgobsu8IIvAdjYlnTGA/wF4Ch/nZ6cGqBGAHBM2PLxQADCgi0GSAayYDOhaKmWAbArVpQyZaqoIpBGFRah4YtASc+ZkVVKXC0Ji+ltQrl7Y1a0af+JLs3ooGK/ICd0Iqfg8sJpuF/x6kYwR+zUv2gk1iXC+rVljYmMeZgX4SugU02hlaCubw9OUlQ7/E5riQQkoWqOKdrM0L5k8oOsTycd/J4Je5trEIxYS8+Iy5ZAWI4sfsHlKWSkhK9g3GcCXDs6GiPOmRrxa4WRT4qTLGQdwhIRuHVyJmFCW3nC8NFcoY6M/ZLtCtTpEQeF2dAgzNWpwLZG3rJapzY7iuFgtUyxUWyxWWq6UYLpOqRJO2VNgjvvoDqP/kz+Dklc+jaRNSnN0D0gozMqkJlCpkh+EbIc34kiSQgLTmmQmONefZUOC3mI+ggahjbjL0CQETgiV8WZfOEjhpEp+feu6dPXZJrkoASc+qNy+ssLNCVD7AHtYh30R/bsPzIdFnx6LRoGtZCVBaS7AyBrb7ATtdj+2xxcGwwn47x047x6RbohxqRFGtcY9lM+Jp4px3TLkeOqzaBifnDd5/eI57py0eRSXag+tYzWYojw5RTw9xFEd4KQNuoMG1dIndrQ5FUWO29f+w96axtqXpedCzxj2c+Z471x1qHrqqq7vLXU5jy01spxsTcGwUgiMULCODkB0SohgsQHJkGQmIyA9QfiEEQomCQTEOEOJJMp4lq90d2z1UVXcNt4Z76873nnP2uGb0PO/7rb3LxFLJcneFaN/SrXPuOXuvvda3vvV97/u8z/s8GcbNEGXZyLysiwcoqZ27vYMuTpHme+iiAwdoyCzketGiY0GjLMU6t7nJhLqUkVpH9iuZdtQ2rE8QdUuUNRn9TNQTsf9orJINaKB1H8PBCHm2K2ZaRTB85xCj7fPkr6N88DUsjq5LOzVqS1QsAsh6jAAJefZ0gy9lmNXEI8SDC9g7/4yA3ofHU1x75w5e+PgTto47C14rl66DbOtaoKFAYjLCtZ4YA6+tTtA2BdLxIfLhDrpyhsX9d9BMbyGOCl2fbRoOfHnL+6qTgKDMCOPtyxievoImyvDum6+ienAdF/eHuL1/CVujUzi9cyhtx7akWOsU9eI27t9+G1GWI2sqge+D0RbKOsc82kWy/wiS4TZ2BgSlWywrFkCWWBzdwsP3v4r25H3s7e9jcOoKjtshbmMLR4N9zEY7WGQ5KAlM8D6pqWNJJjuvWzCYxsGYom47pX3HzWjE4DPGoQAa10UN8hthRzaQzX/ve4CBY4GVSRCHZbewfxhgJvkPN7giC163KfwNRj5a34xdaGDaiulnZS8+o7ZzhxXbgBQrjkortIxRie1YYdSmWGZbmGQVzhYPUP/Gb2L5pX+M2YPbaOcnGA0MmNL76M6eGJvV5AQMmDTdUCDPY+kR7xycxWNPPoWzF68ASaY1Q0zBmkZLNOppsJgc4+GDEu/FZ3D78U/g4bkLYgoOedZk5QdoKQBFfkUFC2fcOwMA7kz+ULiVq7uD/rpXYvWH7YsTvtHeyn3CbgDXK5cTYuGVbOWe6c7uGQNcw/6XUBteoLYZMkn/3DWvxb7V7+y+BvZxmB9kP3K7Dx07Fr+sFzDtujVWjFHcbFL3MrApneWpYrB3twRN16EbR4l5zK4SIs1B9kiAK1mX/Awr1IpFrI4fM6KKOPe948T2FOsO0lrAGMqvLWh6h24WXYajkdoenAVrIYOND3V9tS8EfDmwvf0+svBpz53FoZKLclZyVZeYS1zX4xbeHy8KCpxkUSw2gy6VKvWcBv13f64kmcKOnIBvmjEdYzOuPYlA0PXisj3NvBcqYPp19TIgzh7na1gUleRHY3sfn8kAblrx0QBS1bL7bqnAhOXz6qawvj5It9bHjsuASdP4/TIloZXsxUqNoE8IAsjPHxjpYdUJY3BtKELb2PRAq7OtgzQYv1Ye++n+Bl+BHvgFfvKpjYZrP/CbbzYjsBmBj2QENoDrRzLsmw/djMBmBD7sCPw37yxWQOAauGr6oWZcFVqfQjtV36LudJsVuGKBtTHjrKqu9ipvBTe5AqF/bhZhrI2QGJp5lgX5oSUwBLcheQmBob2iMjzWYNc1swY7D3PwNpdzmQgxsO6NhkyvzI4XXH3N+MaSB7bZs5XfwMzgZGz+Xa4LttbOJQZlb6Bg7XkKxKX7t3LqVcqt3JealgTCSiX6Yn9SUsBb8wR+ut6ZpXaewJHlovYzMmDNxIRnSPd5JaiKni0vCXpcHwC/eFJq82ci6hq1LpsgtqoAOvGgbKw0Ns5+9WyeGnT8AKmvkiWqFmdzOSb4kagT0Vi91oZq+q1swrP22xVwbjnFSm5ByUrtusFBM8110sK841tCq+L6fWcSm0cxBkxIZXzGa3X2iGP3AlwJaNXUUYvQZNTkW+LscolP7p3C03GFQVKh5kUQtm4zRKQbMjGLC6QVQQOCbDM0y4mBrcVULNfF8QM05VISAsX0BPVihsnJBLPJBMuiVOLPTGmZ5hi0NUbjU5i++Oex+OxfwnQ4RlouUFbUrWzN2ENtw8ZVk5EVycQheQ5GYTKAcjkGn3OhBTkYmEhDkJqo4T7aFNYzKuYU7xXHQpqvZHk5lcaBBIHYfC/vK4FrtqFS01NmWwRPDdA1gp47JDvjKbTNkrKZNCnStsKoKzBul9jqltiOCaa1OLdc4lRhGqpxs9Q9SKMSbbcU23Eetyi74CouOlrIOs2Epmilc5sSyJmW+Mqrb+MLX3kLb92d4eG8xu3hFYyyHKM8xd4AGEdLPLKX4KVnL+Gppy7i4PJpDMZbyPMh2iQTEznJhojpQM05EO/JjZ3gERmqNGVKaKAWs3XbWH9GGCKjrkZTLFHXhTRLUR4hapcGOzjyk2Y52roWq77pjlAXJdJ0LAu3sumwdeYiku2LaNocyztfQjW5haiciCFXsZjC9tvOWM9swUc8R5cRFNlCOr6C3bNPYlEDX3/tazi68a4Mszh/GgLCztxNE+rT1kjqEyzmc5wcH2ksd3e2Vcihzitf36QDjM48gd3Dq2K7lsc3sXz4DlBNtAar3dh6zbXeBq1AM72jXnKKODmF0dmn0I4PTQd3fiI2XhdvmyRFPZP8xtGddzHOO5SzE+RZjOF4H4uyRjralmRANj5APqaMQIeahY/lAouH93B06xqiaoIBuxpYnBhv4/aixe1ujGK4i1m6I+YqAXQa6+UShKlRciqlOSLq+qYZRmmMIZlp1Bnl8+EFOME49gDa3iUPHS/s9AWm9TZfag57Ac/BIZndiNVnS7T0SRyM0hqpdS44Bnobfeg0cVZaX/SyNgDfJ+2BDsw2/UtFxgDaBL6rnZ8VM1lEIkO5VFGpwFjAyl40x9FbX8Xol/4eJjffRT09Qh7XKgqq7Z1jQMCVz2LMop9pu3JDGo6G2NvbwtUnHsOFJ5/D7t4pybFQVoLQmbpRVJhIUDQ1Thb3MX24wJ3FPt4//xweXHlUpnYsO1KuhvuR9jiXT1DB09uyue6YTqmRBlX0878GNnkE5OOm51KSBhUWNNvUfTUQU/r1SSy2Iff7VIUHWwNZADFNUhs3gc6xy+mo0OX62Q6yie3KI3Ke9MWq1T7K4iivx7a8oL1uG7b9WwFSb7y2vp4GvVBeHAFjXngokgc9dEqG8AhmquRmp9wDvV2e18D9gt0KPVOSzHXv5mGRXKxlafRbTFWyo8DliMzRyyRVbL7Z/q7Xqid/FY8ZKN2j/upUCLdFAhcCjo11LK1ZdZ8ETVIr+KqDJ6GxV41FTc1Tk2xSTOR7jLT9NU+s+0KFRjKOCbgGGwAx+604TVCfx+C9lHErC04O1K7HGOuxhTH3V6xREQzCPum/4++NhWwyIMFIMBQ7ODiaZ5SHUtBrTFuLx6yIzw4rxZwyTzUDPknIOPM3GDUao921jgP11ae8gc5udKV7w7NxOSIvLPQF1cDF9pgxUHz1uS7vxXHkMVWck/STFWvDYP8nz573f2y+bEZgMwKbEfhoRmADuH4047751M0IbEbgQ47A37k2NWCHgbM6zIzV07cOBwMrBwo/kAAw8HVGgOEI3rbkGltiEigwtnZVC/BDwmrtd6HNkcftNbfU0qo+3jX9UXtfCIIVEAoBckaP/46aiQKLCTA1sditBIfU7iwncWeqMKBdS1gNd+2zNJkg5K0lBErrXPNNee7aea9i3ZAwORNBSZebR/SmUM4+JTO1ZeAfpBlC656ZAEkvTMmyGdnIWCowHJw5pXFlEhF0WNWmZiC3tZaHXN5ZJUoYXSBMBhFu2KF7ZomfMX6cEekBuJTvgqNxP/4EXJ1NmRBwjUybzKULctc2VJu75pTdDyY3xjhyJkq4Z2KfBqDYZCLUNu8ttGJR2sxxVvUqITUjCUuGOBZ5REMyirjyWglAsf3cxpevIZDKRDiViwUHrcYQC3xblOOF0Tb2qeUQVyhjMzFLukxAXiQ3+BJJ06Is5qiLCVoCrcUEWBB4nWJ6dF+t5vOTKYrZBHWxxMnxMaaTCYolAVcgixIcjTucwwCj08/j6M/9Fdy8/Ck2riLrFli2uczkCGLrmjozzKKUQR2TbeJsNtcBZoIWGFH2/DiIzokquQc3+YmAnGTSgKV6S2RFpqmKETT+MP3kkLCJqbqm6SyWqg8bR7RoG51rm5qW6JjPu6hvZp9MQJHgI1mYWddgGzV24w6nUeFMO8OpcoqdcopBvUQdTdCkpSVz+pxMWnzSRyRAVnWIajOYCxq0MnEh2ErtWb6W7eSYg3ocZIY3TYwv//4b+Oqrb+HurQluz5c4ijJMk8xYpnGHMVpcONjBp154As8995wc1nd3d7C3u4s8SzEYEFQlNLcQXJAOtuWoTsCKbNgkp71Xhizfll4ryEJ36x+CtWa0kpkbeLmkhgqWsxOxYDNq6JZLjDOCUdT7JM0qRtksMT61j8H2IZZNhOKdLyEujhHTzIucLGnbRkg7XgXXCgKuM8RDsrX3kIyuYHTqMRxPpviV//sfYmfyBr7zu77DmJA0jGGVRs9egi7N0XA89Mwl0sZ2kWfUYqLXiLMB2vwQo/1HMBxtoSuPsbx/Dc3ktpWI3DlbLFcV29QzLYZ50xUgrNt228gPn0B8eBWLKMP8eIbJ7Rs4hRnqcoo4rZGPYhR1hbbJEEUj5OkW2mSAfP80Btu7qLme0HBsOUWzPML0+C6O7t9Ed3IPp7Yz5Fsj3Lkzw9ffX+DNhx2O4x08qCLM5icoZGJXSI6CLPWcm12eId4ZY7S/i51zZ7F97gxGp/aR75jsw4D6jhmZkD5eBETCLiaat4Fvwkh7NqNTwLsWE6mtGHBk+4Yx9gJWSl6hMWfNTIvrp8QpfB8l+KVli+tAMIoK7uAOqK50GVd7K5fDlsCzACAvX6pw44Y+FIPQc2oMVxqTVU2OiI583RxVe4TBz/2PmLz5KsrjGypIca6mLVcpgET8rKP8jml/E5zLaJq1NcbzL3wcTz//PGrOExk2raRD5HYuNmGEoqowaU4wnyxx9yjD+9tXcfLY0yi3diTaoKYPMWd9vPheB9p6E0RvvRfT1Nn8ks7pubG22EmCyBm6dV1ionPyYm9nAKSxXA2IpZyLgEx1XRBMNqMjsfgJTOqYQYPT931NEdMslgSNJAYMAFS/iZtlBvDYFE895ujbwJ2t7CXnEMIJPNP8YnHFJSGyXOdrkhZWYgv3umf4KhQhgKr+dsVqWUuZawLLBvqRActuCDFp+bkivLKAZNrUxrS1OEuna+0NVtpz4zj7tzGJ1fmjPXkVqwlT1Fi6Bqh+ZZIKFpK4lqlml8syKJRkd4qB7pSgKKjdrdhhZWYqI1IVHblPrgr4Bgivx5RGa2VfgMWiBtZXDroyPmQpIHRt9LGgzwMB4oGaG8BeFe8d2Az+Bpqj7K7y4klgmpMBq/U6UZHNZKq88KkY09YHgrEDyQw4w9nnG+M1i3051z0WdhTYYnaXFlgjH+iW8XeKZRzs5r/tUH3xReuN/zuQK3r5AbFxTTolzGMxdP0O8zx/YsNw/ZDZ1uZlmxHYjMA3awQ2gOs3a2Q3x92MwGYE/lRG4L9887g3fhJbxE13ghZUJvfV0NxnpjJMNiwptKAtMEwtIu9h1Z7xyeDMdKT8dwqGLSQ3ZoH/wxMLAYA8F7Y4e+DON8jEwUE3ga9inznTwgFTJmkBFOa5O/HK9LcIJnprHL8PYJ2p0fGPsWbMvZjJtSe7bqQl5q69rHet9TTEtcxWrFQG8MZyIJNirXXe9UQHyp76LkUnOnkLojNdjUDK5DDQCZy+QeDH8UlLSF0EwTXheJJkChkS4JRhtlUq4bX2NDoGB7ZUz1bQfSCgQ8dq07Kle67MRHhMmWiEfjabCwFM1yn6GAd/Xd0rZ6GENku7nQTiXJtPYG7fx6fDG/PY7opyK+mUeYKADoWY0N7M6ONAwI/Jf9rR9CYRe6uNS8kFSH+THGcmVQRTNfA0sSA/sMKZuMT3xyOcHdFIgx7Y5vasxJrJkGvbSWKjmqMp52iKiSQFmsUJ2oJs1yXmE7JdT3Dy8BjVYoFyWWHy8BjzJY2QWhnF0OAoHx1hPH4c00/8Wzj5ju/DnNqHZYw6JrerEpOTbGwVCjSJCMiZZhxppmKc9n9dh473lOdtoo9KqAXG+r8t9zYgVN/y2LrXxmYWa4r4QGztvkxECfoT7CT7WoWRLjcAVS21xg7iXInTHOMkxjlqeqYZ4nQg9lVcLDBuCuxGLa60czxZPxCjMqZEQL0kJUo0IE0dT8ZXJnQ95cbaM3k/vD3WpE6sBZstyirWUL+UAK/kDMzgTElmBCwXS9x77y6++Idfw5s37uLWyRzTKpE+KI1YxPpqCgyyBJcunJXe6aNXLuD84QG2RwPsnjoAtnYxGI2sKMSxz9wsUMk+NS6ZvLcCYAn+1l2MwWALdK5HPBAII51TMgI5RgJKjc1myXaiZNq0+oyRRPZhuZyivvEl6cey20DgiajE5rSd57RWGyCKFmiTFmV6CsNTzyAfn8fRwwf4jV/9BXzi+cvY29vrTXq0LOiZIsDLuU75CYJCOdJkIIMhmvZ1XYImGyIdZBh1Jba3d5GM9kz25OhtRPdfEWOQOq1tV1pC3lF3muAKZ2OJgqqU0k+O0I4OMTr/MUTZHurJBO9++Ys4PDuX3mdbD9BmI0zbDMOdAwzybext7aPKYgH3lOnoyimO7t3Ayd3rqOdkwHY4dbiNRdnh7bdu4CtfexOvvf4u7tyboiB5k2ueHgcDC3qUwAuMLWVdaC4l/eMUbTbAYO8AB2fP49yVqxg9fQU7F85gZ2cHQ2r75mQ8525ixfGpBeKwoKMJoIJViqSmHA8wTwrNF5PKMYCNWpHCWXz8uYYSZNEe66+1PdT1Kt3giM+xS2sb0MZp4FqgjlF5K7M9/5L3CJrKQdPRI4YeVHGQJ0gkGGhmwDt+/4s4+u1/jPrmF1BFEyRVjlPlDioUuD+aY1DtYpRFyHmHUyAZ5Ng/dxGf/uz3YufUabQCMTWzrZirAqQuHFHdIaoaTNsaR4s57h5NcVQP0T7ycRQXn8dSIFqBNjF9bT4ncpW35c/2BTe46ol2Di5yH6JebHiV7SLBhMyKfYsAWHkRz0nGfYt6KqmNIP3A4qRLrQRQM7jA60NMrsbmmbiliKOsl/6RXJHMAX0cbEjseuwx1jrlfTBgZZjPoodSVrjyNnt9RmJSMdQpFfOTZqGaUSbVQkf5YNCp9/pYheOR3R1MSDVP3LhLx+Z1ZrYeC2BugsSMmZhpn+Zs1vXbM21mTq6X63ZUFoo5yzgYpbL7xEFmK044GErA2MO/Ki79usneD7GFm6fx+XGk0PZ+IwjYdVkVsKMIuRexAygpENzg6L5zSnGcm3MFbfserJYEUmCL2+zS8b0AbvGOzSkDZ628Ri1fGdyxuML1xIvkeoW6uCzeYowylNyDMXf5+dxLuAyxIMHoIycrnEVEjo3HtdKD9lqOYlgnO1DzlyfEYmwIqu0tq6g8UWTA+MeKOtrPFSs4a9tNyxQT+zwlyG0saAdtnRm/PnYhLv3JJzcM1z+VZGxzkM0IbEbgTzwCG8D1Tzx0mzduRmAzAt+KEfiZr993NqEDMWTGrFW8leS4cVEAHAO4FjTUTK7RExSHX4M5VGiLNtDVwMEA9CngC58VWvmFBhmI25DN0bdfWvIc/qhlz4X+g0s9ASAli0HGwNlCAdBVcB2AVv9cBr5sXwxlfztHZyx5w2YAcAOgKLBEx7YkW9BQOF7fqrgCopXUyHXXWvbJhKO2rRkO+bivjQXPSU7JARwTOm1Jhl7NwN5IK3oJ2wvFkKObt9g3di80pK7vFdgqGl5Pz0IyIWzWEXAlE95GG+QXhLEKeHOVULWXGQtZ9zMAu0xqOoAae5bImGSDpAoc/OJ7BqLRrFpnTXagPwUBQN6E6YmZtyz7W8jLaqiNSbDOx0EAufTZ2I7HH9aIEgIi/BvspEzDLpaldKx24jop8d3NAC+O2E68NOBDWrTGBrRCQYuI2qoc32KKulygLU5QL4+laVnPJ6jnCyymE7TTB5hNp5idTLGcLTCfzqTdyesxndsWwyRDeellNJ/7Edw9fQWxWDYRFkmOTI7Igg8N7Kz5ucQmTRdOrGY9j8Yq9XTXQC039+JNWN3DFaO8SLxt2R5gZxgZ4BruI59HsgzFSOb/e6mBFnHdoKJZFcckTZXc7zYJdptYQHU1TDCOO+wlBQ7aKc60C5yLlthtlsjbSu3+aKn7yTZmGvbQVIrPms0Hzy17mQ/TpvSkmiMit3rX8HNn92BY1DRkRoof7ox0AgZq7rUJz+S2jXHr/gle+cY7eO+9O7h77yEePDjBcr50d22yofm+Cm1X4fDsIT7+yU/gqaefxPmzp2WoNd7awmg8QjYY2OdxblBrua0EMA2ykbHiCOYWLCx06LIOXdIhzXfQdAMMx3ti8JI5KtlXGtkIhaF0gQHJMedsW+DenRsY3/t9DPMMFUFsMmjJSBXTyeQdcgwRR0tEWYxlvI+ts88jHR5iMZvijVe/isefeV5t32yZ5jgHtUoDpA0soTa1mfqF9mNjkTcEx5sFYpkm5eiGewJhUZ2guvsm2tktJO1SBlqGeREA5rpA4LtCEQ9lPheziBCPkZ9+CunWWWTpEHfffktMsDTKkOcDbO/uI9kaaK2pigLVcomopdzBBA/v3UG8nKEq59jZHaHrKtx8/ybeeuc2Xnv163jr7euYTmtU1AkWtEN2pQFENomCjqev2erkNeDHSP6pmW6xmJhk6ohIowH2Dg5x6vJFPPLsUzh89Cq2zp0DtsfIdrbQZGMDSaoGiYDKCFXSoIhqMeTjmvAWAVljEgZ9cDVrS6vcwHaCLGTOGpLmi7peYsxIsUjdvZ7fc63jU1tLm9FfHwC9vkDp+HLYl7wgpu0j7FH6PAeOfG2V1jeA8dEt3P7Fn0P72m9iubhN3QVstyw4VJgNSqAeqggyHnRihSfDIR554hl8+2e/FxXLISqgGLDk8KGZSvEPn4m6wbyuMV3M8ODhFHfnERZnnkbz2CdRj8aIaUzlwGnYv7U3aV+zvW2djR9ea0O7kgQIkkMmCWQSEHy/hsWPH6Cp0OAiwNULtyZzZPrhwSyJ4x70VQ2oXOnD20Ftn7ed0Z43A3Dtt5yhuudax42dqOKVG5EKwgsa60ncF4vFepRJXmAkejFhvcgdyNi907xfq1+zVNb9/WZCuSp465+GaDv70XmdPk8MHQ7MYLtwavoq5nIjOYtSnPMqAM/ASU3vnvVq46Vx9dZ4viBJCB4biKvYRq3/BmJzPuWpmbSFsQpmrdZeb2iksYxtzzMzKGtJCgX+Hoz0eDUwWvU5PidWUyMUglfSOyHmUQxoFQSb0j0wa/d65W3gU973ZCnCq5HBjfK0x/J7xiSUN7LYquO+rwKrjwgN2jj2enw8DqOslOa0Wp1cqsrunYrrPi8otWAwcmDRWyzHwmoo+QUCheIArmncL4KWN58olxhQ8UoxvF0X15L/9JlHvhWpyuYzNiOwGYHNCPyxI7ABXDeTYzMCmxH453oE/qu3TlxGwDU/g+6WJ3JiUjpoZgmqa386kKGE3RlDoe09BLEGSq5YAqZdupKe0+9CUiUmhGu8OqNDYKYHzP6ylRGFj+oHtKY8sQ7JUtWYs3Jg5Sr5EXvVWKMEK5QAOfinpMyzLp4NmTICDtm27JprQZLA2j8DBLxyzw3wkJzmexDaxjCwVY1ZKwVUY8Y4OaFnWZAD6vp7lkyEWygLsQAAIABJREFUJGnVklfJVMT+UHZAbD/p4xkr0xTazIVYiZonSmLbijVrTFVjNVjbYQBRlQh6ohiC68DUJSClI6vt0AJvM9BgImbMi5m3tktzT7kAW+jYykj9sgRDsuAIauq83Ixjra1SbGQH4GUYIYaaaR9a1sqUlQwQ+zzdXwciAvCfJGydJsjNtl1r51MiRLOxukVWtTgZVDgfAZ8vhzgc1ohSAkdkvBkAb+2KHKcaXUXd1tLamYuZJAXIcCXTjnqTzWKJYjFHe3IfxWKJyfEJFtM5yqJyUzHCACXytEQ6ehYPXv5BzL7zz2NRdRg2BZZZhioZqm1WjEPj5BpYS3qxm/WYs7azWjl3CeCrXZNAjCe+Lh1hc8dYLEwAFym5xQb0Gws0tGfavCfzWcyZjJp5jRJB3p/ADmdrPfUeCZkPMQAZ5CNyA7sKg6jDNlrsJyXOZiXOR0vslScYLU+Q1WQbs42ZjGVL/pQAOvNOS03Pkw/P/MoUxLAoGlMZCBN0oMnMli6k5ktlxmBEp+VUbdIUMqZjUjug5zvfPMB4vI9y2eHa62/hza+/gevv3cCduxMcT06wqCuUTYWSCSnd0AnfJcDuIMWlRy7h0ccfx6NPPo5Tp09hMByaHiifFwLVPI8kwmhE46ocRVMiyTIMoxGSNpFB1pImeGmKKEucGdog5+cUFRIyKJPMtPKomVku8M6bX0dW3cHZs2ekGUtN0S7JxcxFkuueZTXbbht0BGMHZ7B17nlas+Hh3du4/tareO7jL9i62xdwrBhirkumVc1x49WWFbVmmVS3qMpCTvVxOUNGgBAjjM89gcHpC4ijBsXRTVQPqJ16JHBVrcxijRvQGMU16miALCIESnZ3gnpwiNHZJxClu2LRNnGGeFmhqecyqluWJ0iyCA/v38bkzh3sthOTE+F4cW2Zz3DtG2/gjddew1tvXceNY+5HPlfIEm6tvdwQHl5j5aC9r+19vc8Zk15rkqkTwRyxykyOY9AOzMQsjlHkKbCzje0LF3H52adx9emnsHPhcQx395ENtwQ3U+KmIjMzXqqNN6rH1lXBtTxsYNSlFFAVoUvNFZ4AX+amjTzzIK1DiDAAPGL8EayRxqM5nFdt7Q7zVoTzq9a1S4tzrUIZQKTwnKnTYb1gKODP2WxkfCdzLH7tl1H+zi8CD6+j6CqZB1K+g1R4MrjRVcgzm+/DnT08+6mX8fQnPo1C0ikmC2MloQACuQs817iqQVHXKBcLTI+nuDNrcWt4FsXljyE+d0nrBYu9gW1qrMqul0oweZk1EN3HlLeOfQIB3utBPi/qmfZmD7H2oFEo7giMXDeYdCPAsAeTJVh6cYJ7qbXFr3Rcda0BM18Du4MpF++JQDcWCNkG71qp7ChggchKRlbg1Bbds3HtZrIwF9iWKgCHtV7yERFqonmh80hzisx5Y3iruBCAuLXYJASoFp+ZEanYkEH/1A3E7HUe9fBYzmwNkgBieXvnibSqWfZwmQZeDY1EDbxmcZgAs89KaSHHGHkBUecpwNXljjxuE+vSu5qkb0oGbt8VZcB3v+eFIjLnYCjm9c+DPX+M9wJAq/jOQtCVB0EAanWPvYDt9yRIPNiYWBy7TlQwBq3FX8avtfWHgOoHzPOcUStQPkgxremvKmbUomDyWyq2h9mxFlvb/DLw3jqZrOgqfVvqw3oxnGPOTgyLocId7WtSdu81R2xPtgfEWLoqOvizrBhQ3VUxfmLDcA2P0ObrZgQ2I/ARjcAGcP2IBn7zsZsR2IzAhxuBv/3OrGdSir3Qp21Bm8wy1NBiFxKSALT1GprrLM8A8gk8WmmbGsZnFXIL6q1CrpDVKCuuJcpgdcW0DSyewE5Q/OnnFADXcGwF3MqXY4Em/COjBAJSa2yTcJmWHDExMEGtgOkxRK0DmOjtW4o9naFruULIov17RbAWxgbm4QoAZAvyijvRRmTRGavC2BBmcBGCdkmM+ngJHA5gmBtJ0eFc4KrrMdoYuQQC9WfJLvKA29pa3V07UAY9MHfI15IB11ljIig9V7szxg4JwK/us4GefAUD+BVzxViTbNlUsuWsZmZuZKcwYeLnZC0ZejY3+HprcQsyAXYhBj47Q8U13jT+AZQnW1NAojHLNN48TxdITMkoDKCrkge7t9TTlMkSCtSDCn+228JzZBwlS8RxJeYgNUhXQD9bYCt09VIAGArKCczQlDNUsyMUkyPUiynq+QzTkwmyconjBw/Ebp3NCeDS5Tno47WIswbLRz6Ho8/9CG4dXMZWtZQ+aMFkshlY+6pYeRRcdekKaah5MqXrd9dhATAGwArQF9VqxSQy92xvq+Z3wtdMh1Lvc5JX4Dnx/bputii6iZsMPZzdTKkGAXTIkHYtBoLglhinNc5kHa4WJ9hOGwzrGbJ6gbSpzL2egB6vKSoDx6l/dqxd1u6dGQrZvAuJcKC4EjhtHQwQGK6EnFg4gVgaM0mBz7SnlYyb0QsTTQJUrbRVY6T5FpLBEEk0MLZb0+D+3Xt4+xtv4Y3XX8f7t+7g9q27mM7mKCoeM9Y8o7GKQGgyMtMYu7u7uHzlMp585ilcfeox7B/uaX2R/nDbYH58jPlkgj22o+8OMNrdwWC4jXx8gHSwi4j6pNFArORBwrlVIB2OXO8zFtjZViWqxQz37t+QDMfezrZaQ1koEis5JbBJUhplClikiZHvX0V+8DQWiwa/9zu/ji9/8dfxQz/wWQNAvXBmbcQEpa3wsjXelikNn6OiWOp3w+HAk+sYGZ3p9ck5ouEpDA7OI81TtMsp5vffRjW/gyQqEJFJJe3d3MEBAhEZ4o76xGQ0A2U8xuDUo0h2r6BLRqibGa6/8Sqi+TF2xi1Oju8gH2Uo51N0ywrpYIzbN27i1vU7uPbG27h+8w5u3L2HUgAw782wL85IbYH3v4cSODrWAh3W0PX5JUAvMEOtQ9oALq2FJv9gID1BGxqm5dI75WpCiYHTjz6Jx156CdtPP4PokYuID3atgFUtkLUVqijTsQjc923eksOw4laXtjLeSbsYOZnKKbVrbU6agZZL+bgcAZ9PArCUIBALmFILXDtdkqWvR5mNmwMmtrfwWfiAtI2vhkFqwbSGbe/ieJWDGntffwXTX/g55O99A0U7Rcnmka7DiMAeQRy1jXcYDEc4PH8RL3/2e7B9+oJ0gdFxPnC9J+BngE0wUzN2aIOKGsHLAuXJHHdOSrzbjTG78ATay0+gGgx75i+vm+RYKYd7c4R35jue5ex4Z7DShE/An3RbjUksCQZHvVdap/4+Pgd90TAw/8PzYgVl7SA+hjThNPkIH7G1GEeFSwe/1wE4M5CyHYggu8Bzh8j4Y5shBPZMLkGmTs4s1Kf7vt96sVFgenBlkgwMj0DpHzNfsmfdWvMFwPveSRkNAZBrmsPqFHEA29bZwBK1/d3kBGyXCGFBCCNC5wzvLWMo65axuEFmZGsxXsPih5t6SbIgdCtw/Ck50MdDK+BUxmxh3Nh+T53sNaAxjDFfwniij1ccTFXB2aWgtGquFyHW/hFkpXQdNE6jZIObYGm9pPwIh1yt/taer70teBesxb+KU1yywIMoQ3MlI+tmpIx7OX8k/UE9btMKDgatdteMkS1eAgFflxiQ/ISza02x2Ji/wYjLiughnvNuA792SQM56C7A3OdVAOn/qMSCzbtVHBFel7ipHYfhrz92pr/MzTebEdiMwGYEPooR2ACuH8Wobz5zMwKbEfjQI/BfvHXcJ6MM1IJJkhJUB2mM5bjG/FhL5dQm6SwQJ732QTkDu16jNRgrOCMjyBCYOZInL3J4tRZ5a7dfa9Vfa9kKrL3ARqWOWQDIZDDlbB215fN43qYrVpc0Hj3h8CBYGFMwtmKaqyCTYIQlqqrmG/2nTyiMfLEGuPqI9wmAJye9Fpxr8vUyAdTAJGMv9CmG/MmTOyZbMixyEzOBSWuJRkMwyF1+dbaebQuEBU1hHGJkMsMWVCVV4XjOufDx5r90/d726ESLVWveWiJjrZKW7gaAomdKSTOODAtjj6g5kKBW3agtVoYhAtoN6AkJZd2ZQZVpWpKhSwMkY18GZnAAnKUbK4Qu7l/PFFWAHdlkauFtkcQGuDI/Mx1Wm0s1W/ObGrNshqeyBN9dD7E9qNElFXLXfBSfliwyAe0NEpoxVQvUxRwRJQVoklUtsJw8QDU7QTWboJrNMT05QXlyjNnJBFVRonbdXOdz6nzbnUPce+kv4dYnv08GWdttIaYtp+bOMpFmJZOzNIlkRMMx1nE6GsBF0nc1Jqc9KxwPsnf1794V25hkK5aNMeBGYlYZmK6EX2Y8DtgSiqZWrCfbQceO5ju8WQJMukx6lWQi5l2BQyxxDhUuJDX2UWFUThB3FZKmUIs5oa+S8hhkbXYdBmLU2Xy0FM4Sc601ApOY5BrAEZhKkg4xrhdaAbjW1qqZJvCK/2wAso8Fmhgw22lNsHnOAgKikelvpgPE1GKV23qYkA2GXSVpgfffvYlXvvw13Lj2Lm5fv4np0QTzqsUkMtZvMM0xAMva1fcO9nDx0kVcffSqANiLF85hZ3uM8XiAQZpiXtAQaoz5vMBIAOwBojgHUjunuk1RVHR5H6n1vyysPT9oLnMsH967gawrEZdTZCilkUrwIqOcQUPp3BhVnGF06gmk21cxX5T4nf/nl7Cd1/jYs48aQO1SIXrGyDYm4DjIzaVb84mJOw20zHBG0gg5iwAEIEyNkvNwMN5BkhFUa1A/vIHF8XV0zRHirkAicD0TgGI3RxdCWyPJCkTJEF1+gMHpJ9EOD4HqHr70W7+Gi8MEw7TG9PgeHk6nAljvvHsT195/iPdu3sRxWaCkPiW1cJsU/I/gahmTeRlaq8PcsPliAIevfWuMr7A5SgfYCwyC3kJ3h2tdd6npRFohwDj/4v67bi8lbwrqvl56FJc//Wdw/vlP4uDiJWTb2wJlBBHGkRnLyeSKj3Yw/KFeeqt/88hmlpOb/iMlRogwUu817DFu9sjnxH5mrebc47jeWXGKrFAvyASZFi+5CHr2NdWJfF6hs33NQD/fdKMIRdLh3PF9zH75/0D85S8Aizsocq7HKbZq6pZaqwof19F4B1effhaffPk70Q3G6iKghrZBRlZEtH0xFFcNMGJLc7soUE/meDgpcL1McH/rLIrHn0Z1eNbM1yRrQTDN9w2xIMmqt71EwJKvZ+pekcSGSX1wDhKIJGuZY6Vj9N0jKzmGUETWVOVat8ZWXO3fq1Ztu5bQsu0Fadda1/Ll8VAoFFtt1jtNpAfLZ8FHQ2x8vwUyQDRJnCB/JFDSwwx+rxb+rpWJWeL7JX9eqKjne6M0XiM3ZzJQWY+idECdcdwzhFdmWyqCCsxbMT+t8SjEeP2p+P1cddxYDEVw1LqGvDFJ8glhDCOwqMnOE9vfLT5cGYKFld5kPkKxlWCsDQBlO2wNsz/9V6Njmq67g+ABQLZ5ba9lR8cf/RPiNe2DDrZyTWXXkHRa3eRTc8KL1qZ9as9n0OkXyOkg6rruvmHPjK8sjjQg1YBfaf8yNiOQ3LLA5euWg8XqRPHnui+MSIPVmdUCmd3sjfIy/iwIyFXni5lzWUeJPdveSGZSH9Yy5NrKLsDijG3bme3cVfpxYgSLQbxnFvfbvfgbG4brh863Ni/cjMBmBL45I7ABXL8547o56mYENiPwpzQCP/XaXeNduu6pWt5cv8yAR4dGZJDglXMHzGTcQqYcW9r9T8/qEPBm3IoAriicVMuZ8e4UiId2fg/uLFj3ZqbwOXzHOrjZG20ZCOxYaB+FMxAUi0ZJprXZK0BW2z1b5pyFYiicw4eWpJibtB/KP1/n6QwRnbnACTe5+SPXHdIAJsFila39XgBYYD7EDthI7zBSgl1XdW9IJqOQAAz/M+41gQS1jKlzNoDIAT9g65ozijybC23l9vlScrMW7cBEcXYr7x8T3L6t0QE4nkJIbHU6gQXjQX+4x7p3PlccqtC9MNDatWU1xmYYIWBVwDKTD2OQBMBVSZULyfKeyBDJDUgMuPO2OQGH1oLKBKTUPaZmYgtOTeFtjiKz5TgmgDpe4HuiAT7GcchrlBkwpJSmklIel4Ar2UiVDJ6acoq2nAOLCaqFyQpUdD+fPEQ9nwtwPTkm43WCBdmRi6UnluR2mulYkw4xv/xpTP7sD+GdnStizhL0nOepksmtskFNZ24aqFN+ITV3YNNai8VgLMlkcuDExscALT1PajsOzw+fS2Mm2byLMKZLtbdnSq7PyVuhyMIxFBDuUhMEGPuHgZIAcYWtpsJZ1LiAEufjBnuoMOwKtG0lox4C1NT7pBkZIrapm/mWzIRA8yhjDYpIrHnUWCKsZ82SwPD8f6BVV0YhLFCYPAQ0p1yfk8l5U4jVaoAxgSzKD7Soa84DMq22pZna5UMgH6mdn1boxulvwSZ9c1GP5WR///pNvPG1V/HW19/Au+/dwPv3H2IhEN2Y2ZU+x9ne3trLtWU4zHHu4jk88fTjuPLYFVx85CJOH1zEzu6BQNHBeIgopes2WYwRBsMxZpMCs/kc+wcHAjtnsymyNBe4sr93gGU8wM72ENX0Hhb3r6ObHWG8RWC0RJpmKKMcSRZrfm2dfgbx6CIWiwKv/sHv4pknryAdnfMikjH/g7ayxpngEJnU7haeJJQEMHSBz2QdNcZmJDAkLWor9HTpQBIG2eIIy3vvoCluIWpnkleg3mfDhJ6Tuyr0fUdjMXQYyHE8Q7J7CdmpK3qel/fu4rf/0f+KW9dew433r+P6rTuYTCo0JXAyoN5lhIiFEsmLEFiO0fD5jKkrzA4NhwccjDf3bytKkJUdmJsBtAjsM5kN+brTm/vp2mn+5Xg8QUUyivmZPJI2ShoWkQXPNZGgYI4228LgzCVc/rbP4PwnX8LO5UsYDPi+CLLf47iT1BaEtQna8IhaY3xf5TFdn5vPXhyeB5fh0XX0Mq8EixMBZA1Zjd5RQAVdgpEmkWC7j1mwcV03sETA1BqTvJc7UDHMgBbaYe1EBYov/jq63/wVjO9ewzItEA2HOL91iChznVEA+6cOpRN85sJlk7vg2k4Nbe2blHkIeuSuJ0owumlREgQtl2hmc8xOlrg573CrHWH26DPAo0+iSWIsm1pSHbzvYU7SBEiriI9FKCCtDI1MzoD3lntZKUa3VMTtPjpQuc5AXZfzaQNg6gCWTS/rwNF7+Hu/ZwLR+sJlAE69SBXMnXxcBf7pVyZRFDoMHD/XHIkbu04BhqHw1Beg+B7aJLUYDzIMaShHNn1Ro6gIvkfIuGRzHRYT2MzCdCyxinkfDBA1YHIlyxA6IdhZs66Na90sDtlatbQvla2zxQPgGuQFHAPVfQr7T9IstecE01V1xzg4zMeChQmeUxO0WLVvcI22OZkKnF75AKjTI+wX3v7fF94lN+TX6GPeBUkaFRj8OrzGEIB7gpQCXFn8477N4hPnq6HnGhvrfLIyNeVHNCX8OtcC4RAm6ewpwWLmeGFudOA8I0Nd+3szdLBfmgNWpOqsWJiniTT/NQ0Zm9GgkedBeQC7i2aot2aUtS4LoJjWAVeLfYO2sq0PvXyTF64ES/dBME8nXL/FmqEzK7zsbz596U8pG9kcZjMCmxHYjMCfbAQ2gOufbNw279qMwGYEvkUj8FPfuNvrY0rDU46+lkyaoYpXy52hqSbHQF9gwMvAXqycYLZgRjdKDikX6iyiQOTsmXO9qcTqQi2BssRGES7RMifXruJjC7L5mWYywXOw70PbHRMOgnwWIBtLMujFCtTzZKmjQ7sAHwcqXc9V4J7oUQby6Tq8RU+fIYYDv1rAatV/O2fTSgv2VkFVa6WfGHS1mogtz6s2SwFdbHUPOrneFmasCpdh6JPklfkXGSNKRK3vTOejT3WDETMtMSMEI8sYUEkozICX0H5m12LJGK/BQFmCSwLzHOi0VtXQ8m2NkCYH4C2CLieo/FTatAZ+mxiAtZgKgg+gts+nkMZZomBMS5tmLq6mZMJZs3yPzETIvDCGJkEZJrBM4phgtzRmihqkaWjx9Lb7hte/xNODCJ+JIhykdMMmKEjAj1dnzvYEu6jdS/CwKSb6K8B1fixpAYKuixMyXI/QzBcopjMcPXyIqlhiMZ2hqa0dXVp43jJZbx1i8vK/jaMXvgP3qL/ZzFFSw7LeRs65nCyRdZmYS5kImMYAkkmIgHCXFnCmjuYSTTX8Xgc2nMbJtQKl7RaAg07Kn5akukZtABP4Vc7mofVYCZ2JCzNB5my42k1xPgMuRg0O2wUGLSUCqNPZoZHYM9vGqbVp7Y0ikMoYq9J4IjbA1QQBnI3YqTFcrfUEIMMc5EWFhF4/k+GWM9c4VgLVOYdrn2iGljc1zbUqjZ2uRW7RvIYBEOdIBiN0ZJeS9e5zRywyMjbFJG70WbG33R8/PMLrX/0K3v7q1/Dee9dx6849nBBQb6iFZyAOz0R2dQJSzE2bPE8my7t7e7h69RIuXLmAc+fO4My5sxht72C8tYdBPsZguIV82CBOOwxGYzy4/wB5nuPB3fuoigZ7W7t4WKZ45JGzaOop0mqCu++/h/H2CLv7B6Y3mm4hosRGuoWdMx9Dl5/BfDbDN778BTz//KOom6xvc06pFVyWWrMI6tmKlQicJzuYS1lVE0C3YowkIdn6rQJNhWq5QDoYYnjqPOLtQ2RthOrkForJO4jrI2nZ0lpe4FZCg5gF6jhHmYw0T3OydKV3eoDRmatoB+clPfF3/9ZP4jd+6X9HRpAyzVFU1C8lJ7vUcy55GIHFxmbPnD5btqUDce7mvsYI1NwNgM8aMBPW4MSlOQhMCjjhs0KQk4CrgzIEVgPmFJzOY5n3EK4l+EVoMtF6tESGE4wxOv84XvyOz2LrpRdweO4MujQxzd7AiuxrmA7iOTOdQKDWUgdH3L/oA4Uu3xl1z1h+4p1RG7l4xZAO5kj62tSj9fZ4Z/mpFdnb1E0l2oE9L56F500MtnaMOl8gvvkaml/4eWx/4w9RRTNcevYZPP3Ex1BT1Nf33u3tXWztHwBkkKugIu0BK9zyPKUbbsCUNLcJhFctFlGLsinRLeYopgXunbS4NY/x4MwVRE8/h3ZrgOO2xkIgFcFIk1/oNDBcC1yKRPIobgUn9imZ1L5WEvx1jXTBYhwbBxqt9d+KygTWDDmLBWKHDh/btYw1rGKOzMosZglmWNTlDL3qttYaqzfIsgQ9VuH7XoLWOkG5IwJ72h9Mm5P7V1ObYWPYzb3hX6tmihwpGmwPMowGMeqqwmxZoepSlJR7cUOmUEXmMmcsTILtxqwNmqYhTgtRip132Ns9ktB5eVu7pH4MMNZvA222X7Rtz1ZnTijia3+3ACsjm9s1iKULrpZ5g53rusKisllZSz7HZBYItJvsDAsvYS/yglBgWgZwUKC8fVYwUrXjGIuXe9WK2RniTo/b/Bi8LwRbGQPLQNNB9o5dE37OBFwFCjt3lJ8nw05fY6wg6kiux0pJVAs4VReH67JyX1/WJZYlNazH0ks3FV8W0G3tYofEKM+QpxaDCYDuWHgFlnWDQve10X4XZB1sb/Xn0+P2AE4Hg7PAUtB89YKBKxKtCAxekCPQ7XzXnq2+Drb/9ScvfIuylc3HbEZgMwKbEfhnj8AGcN3MjM0IbEbgn+sR+NvvTHqGqzEIDcQJpFLTuyR44uwz86DWNcnV2oHG0DYYtKXUYuVtWqG+3r/Wo3EZe3iwvmqZsuRHrFQlCwbgGhDp37vBEwGy0N4XFDpDG/qqHUoZhgHAQa9KeqjUvvO2dYGExtZVCiqjINPdJCvETnfFGFTipbZbfoqzCF2Xz5iUBDEN6DQWqifoft4aO7ow66s72grINToSP4/JmgJzJuHBiMJ15Bhg04DC2L2WCEobzDukjaRln6tzD0CWU5kNJPXWVrEvzJwlgMUEkgW6Sk/UQu2+ddMNl4JGHq+hT+wdfG67UomZMQAJkthfpcVRglyMOrv3/NxeUsKTFKkwWjZoBkJKVKmtZjOPQJ7MIwSym6tv0HClRz3B8Lgr0aWUCqCNjwEoZcpEv8Z2WuO7shxP0E87WqIhPYTAAFvfNS68amdm1QW6aoZucYJ6OUE3P0JTEiCYYHFyH81iJlbrcjbDyfEJqnmDtjgWq7PCUIOQURN1sIXlhWcx//x/iHtb+1gQRIqWqOIcg2Is+CQaNhhJJ9UmQtA37Y1TeF0ONGluOSNOwIeTkELu68Tgnr3NsSzMbcrA1pCUGRZvwG7qLsZM+vlstBV22grnogTn0wSfiuYY5kwES8TdwszINIdtPeBYtl2GTk71ubWkC9Tyz5NenVu96Y0cawKuJndBzGMFshJUNy1dtUd6AmnMxRod5QX4fNalM8bMjIss8aZcSpJBY+gav20yQJJm3gpvPuFs3w9rU0lGqYOmdvzA/iadqED18D7efeNNvELW61tv49atO5hOZqhqtn9bq65S+rYWi41rSWBEDjj7mhZ5HmFrZ4BTB7s4OLWL02fOYDAYYvtgH8PtLYxGY2RZhtHWjphkB7v7aGtjaY+2t2S2xU+ZzI6wWCxw5vQppNkA6BI0aYJmdIDdcy+i7XZw65138Ov/5O/jX/++l7FYzE2fOR9gkOd6L8GwYkmDrBRxPhbAwLWTRnN1vURdUxaixU6UM7OnZoHM4+azE7TUVRwfYv/ysxjvX0FbLzF7cA0o7iBrF8Y0JyM7zpC1NJFKBbpyMlKeg43HdTRGvnOI+uAZZG2HW69/Df/xj/0wiuKhQDHOhZZawbxDBDDYYu/rnYpECV/TSq5E0JfPE2PvB0CMa7q11gYmnNh2XuShEirrBDIRtF5wA5J8LW9SW5vCM8c5GDpAtLLGnDOd9HMJwtYCo4aoaj4DGYYf/xSe+sy34/QLLyA+PCXTMK5hZGjaCszChBUG+CAFF3I+C9K7VoHBCyTOjOthIrWdS2jG2OJsSwYwjBOMM3tKzB0NAAAgAElEQVT2CKgXVWUAou+5Yb+w8oStB7Jw5PsDI5Yt63WOaVohbo5x8o9+Fue/8nvIhjN8+l/7PpzZPo963GMwxlh3ndsgx6Iuh9BN4YVFrTOMMVjIomEW10h2GxQlinmJ45MS96YVbuQH6J58Acn5czjiPOX6zWP0pkZWrAlSANqbnWnYr4VqMbdYxfYhu69qj/duF9Nb9d+reOv7ihc5rfvFi0BBdx4RquBGpjZ6M/oUi7fvAvH1lG3z3L9dr9QOb9rmJinAwppp8qqAyOdLjFwrhupy17RWebcJ7hOIG+cphrnpjC7LGlXH+WeFNOnRs6OCdzi2tTX0FYU4wdFczW+DnW0fZeWoL5j7LZa8knck9exbn4jrrGtFC9L2tUAkFAIDGC2jMNdHNVAwSPewu6eSNIrvUBbX+LiFfVBMUdeXV5nIj6dHw1F1zYkerF7p1qvgTjmDNT3aELNq2XfM3ABxjyk4P3x0ZDDp3gGC+ylv4rxRznPJ87gElLqrnFUdnjK779ZREDrIeLyyqbEsSiwrzkOCuqGEbXEn9cLJuM2p8S7JHf5NjeXatKg4Rs4M5rUJwHcmrskeuGlsLxllsb0VF+zOm8HZ6o+HidYFwnqer1Hed9YDy3wHJQZ+/LGz/1znOJuT24zAZgT+xR+BDeD6L/493lzhZgT+fz0C/+27Uwuwvd0xsHBCCKYEydu4DJCw9FNJhlxzyb4zfSqZLYTQniAJgzW9yWUFFABaJM5jMpkO5kx6vwALa33j28qYLszGYg2BviXOlhgn3VDHYnDLIDa48ToHU8GigVXOvhUz1b6XXplAGc82lN5YwKvA152lxXYNenGu06YrctxIjImW5hRMpJ3FyZSKLtXSETU9sND2GAAl8WiMBOwMEgOUYwGTziIhAEZzFOpSRkR1+AZjqkxpuhXYF7x+Z46kKcehJ9z0r1FSEmbq2mUzpWAg7zwek2KQ+6+/yLJIAUg6V91Xl2JweYTgFC9YVOAF9TRNd5RAq/VGcgxSJQsEXDTs4Tz8q8CDrkPJsQsmSjJpsjRILXlMWDgWmoumXRvYTfxMcjjjjo2XBcqkQhkBwyZGHgHHgwqDao7n0xSfGCQ41chbHGVKx3hzxI4INut8OJ8rsVq7YoJ4MZVJULMgi3WOcnKMJRmu8xkWkykWM5pmzVBNYmTdHVRph2m0j7xqsRW1mB5cRfPtP4AHn/5+FHXl0gfW4qtrjSJsZSmb7lE0DUoB/gaHqODhDF5N2bVb03NPgmZrIFs5Iys8q5wzhUttcA7x5z2gq2fPND4Js4lh1xU4hRLPJDWeRYeLSYMkLYxxHhiqfi52H419E3SCyVI2MNMkLAy6NzkPHcENR+w+8n989oyVHt7D8wn2PyEVt8m9khdo2krgqFhUfDaKCiDDVWZJZL8TnItRYoR8QKMspe0GdpGN5w+y6T4zyff2eQE6BnwQeO7IpGwbLI4nuP7mW3jzldfwzutv4tb163hAgzQx1N3syN3TV2udSZVorkqDmCB80N8lQFLLrZza1aOtLQwHIwzHW9jZ2TE27G6OdPcQRbKHbLiL3Z0M7ZIGblOcO3cazz5xFe32CMX4EDunX0RXDPDuK1/GV3/7f8FnPn0FNXbEVo6yDHVFRqix2jWWVF5Ic1QVnwXrVOBI0LSLWrJFRQZWgaqoUc3nWMxPMJnOMJm3eOk7P49PffcPYrS3j+XkDsqTd5FX95B0Jao4QRmNkap45lUk4TBk89EcKkeWD7E8fAbDeCjN6b/5oz+Mt177Ani3uO6jy8TcFdnW13nbSwLPkwszod2wnphRkKav2o8JbtjPQgFMAMO65qcbC/YgkYMmtuatmIti/5E9yOKONMbJtKyR5yn2dnZx+tQh9mlqRs3YinrAC5TTBA8HO8g//hK2XnwJo8uPI9/eQtSxEZgaxxLx0F8xD4OsA0E1FcusKGevCXrD3ta+hpEE4MiwYzs/Mtm4XbBlmRIrEsEhG17dIwZG2pNMQJpzsxX456VUJDXfl2GeA8e/9Ss4+NV/ggvnajzz+X8Zu8sByrGhn2EvNo1bN6ckAk0mu38WPyBi8UUGgs5UbyS0oNdUVS3NYRrVzedz3KxHmJ5/FtFjT+FkuK3iXcZCRtxhmQGDlgaDJk+ka/EZEYYkFEhtVRIaZ0XJsHBybNw4SO3tfXeOFy8F+DvjVYVQBxHDpuUt/h5V+B30wqTau9c6P2S+2ZmplQzZeCzX7eXeRtZ3ZuNWNRWmTYxKBU87Z2pu99dBwFUMbCs4cK/P81idGOoiWQPOLK4wRq7NMNs2wtgEjXxbDY3nrnXasP/Vn6Cl6sZTBvHbsXvcztm+trZaV0boagnrq0qacW1zLfDqqSHNGMJPsGpsHMzMz46xzhat+WbffQSKUqeWc117GQtupttN0NcMyKh/3qogZvfQ5AyCHqk6lXTBLlnhY7Aq+tmoOSxpDG0HXkMAo30jokmpAan9eXMOeFHeiv2mx8xjMyYU45df2xaLYol5vbSuEO1DLYqmEvu79GJk0uW61ixOMSADV39tJAno1x5/8udcO6wzhrGjd12EnTTEsoaGm566y1+FNSjITZjRnO0VvHYreIe5YlIEHNcf2wCu60/M5vvNCGxG4CMYgQ3g+hEM+uYjNyOwGYEPPwL/9ZsPFLxbQOwJd2hdD+3HARnz/FOaT8JNCUpZa7wBVG5a4C35xkY0R4jAWLA0j0yDBJlYmMZgE2tUbdNmCGBg7iqo73OdoIEaCvQMONWyvnK012foggyEDUG7AZH8t0X4rQfwlocxKjdnc4NBzdSgZ5is6WMZ6GvsKTIOmHwTpZOJlXFFzCQmYULB5NcMGYLmHI9tgFAkIyTqpolR6oYqfG3T1cYylCmKztbMsKhd2LWYsPmsdjCabZpKJNgK5+B20JUUU8/kIUIgbTq1BlryPaHNzPBcOryTZcmE3RnFHIeQwDmIFRgx4f71LZWCVwIgqrTIWY4rw5lY7jHeariaHT3nqiNFTk7ONq5iBFG9jgxF5QkmHxFa5V00wYEWb4uMCdoQxCOdVm41qJMKl1DixVGOK3GDrWahO10pAQJyJbqufUht2mqBpqBb+gTRcoaumKGeP0S5mDng+hCLkyMspd96grKoUFVksswFLVbtAKO2Rjwc4eGVT2Pn8z+CO/tXDeznX5m5GKjHez5KUwzE+rIWat13XSdBZH5PNpulunxOyGzpdSWZfFLLMzBzPcUOursCHNzsw54vAwLMkdoSK86RqqswjBtcaAp8LI3x6IgsrCm6uMRWw6ZlS/89szVWoBdRgpmagVfBwVlIrgOq1apVN/RpB509gkLSirPrNXkQY0VL5zkwYwN8oEKMsXUbznE+uwRe2SZP5jPbM6sScWZrTJsMkVKfVMZuUtxzcV9j8ahQEAoyYguyOENtPZMvQFMY67U2uYFyNsf777yDr7/yKq69dQ3Xr9/Aw+NjB8vdUZ2f5ew7GbeRsSTTH/9qlRWk1Bp2oz8VcNQO3gickpt3W2OZjnHtXoF5neBwn0Bmh2Ee4dHHHsEPfP478cKfeRm7l57EYP8plLMEv/urv4hf/of/HR69kGHR7IHGdMtiafIKkQE5wzTBgAW1xdwY/wRu+JlkH5alGLBHbYPjukNTNOjqCmgJBLSY1xGef/Ffwl/5j34KT33yJaBZYHrvGjC/ibxbam0towESAa6CYXycM4FvNA2LKTWwfYitrUNU0yV+8j/49/Hum1+R/q/ADTbJU/ZFc2RtPvlm4LtOz1jlMyTDRW0ALsPibcjW3h5anW2dDoaPwZxQ4JOv+QR9JCsQ2qelL90hzayANhwNsbM3wLlzZ3HlymWcP3cW+9vbmi9luURVVpgCmD8o8da7JygOLgHPPYf00ceQ7R3oc2RQpOfJND15T8xEy7Rhg7a1PXMGg4WW71BICTt9D7r6PuUKxz2XVmMlGQQ7lPYb+8aYllw/xLZkt0MkXdikzLHgPvH+N7D8+b+P5053uPrJZ5B1OarMdFkJHsluTRq99qzy+SV7XECmtHx1RX3xz9ofjEop7c6ywnyxxGKxRFGUuL9IcW9wHt3jz6I+e5F9CEjIaOfaGFpiPGZYN3jUtHDpAj3TrldtMkCrNm8yqAPIqufegcrwlddkLehe6A1aoT5/qGgQgMVwZ3yGO+M4yA8YsC05GAciVcpk7OB62gTNjBlp+vJlw892YJFzgmPnn2/FEPtsW2I9DvHuH7smq8ZZ74uv61pb7Odi1ro5poHRa+Zfml9r1TyfXPZ89LusrseKowZi0sArJ0uXRVmaoRGsryozxZKsjumzU3HYCk8uZCIFB9N257NIoDnoK2tfWgO9NVckV2EgrNjuXMekp8xzcy1+navEGcyYq4tQVytAuteA1bW6bINLBXCumq9A6MLwrig9dOSEm9gH36V4LsSikhQYKI4KgKueau7hDuaLZBCum8+YG3TxuS+rEgsKVgvUtPEn81tyA3WpcWThmmPE+C+PE+RZhkGa6zjW4cRzMO1Zk1SgQSj132ssua67mSpZ4lo73KxAWs6xSclovfM9ULE4r9QmnBV9JS3kklzSa7dr/KuPXwzL0ObrZgQ2I7AZgY9kBDaA60cy7JsP3YzAZgQ+7Aj8zBv3en1SBYy9AZMF4+aSa0Fg0BILSY4xc+ynwYxjPQEJDBhLgI1NEJIaa1F3wNXdagMbNTAy2DIZHHKVTDnLxxIoYzdJm8yZnkF2IFA02ogJuwfWDgoLJJaRlht2BTDAG+8E3HpSF5Jva2VdtTsb0MfkRw4VnuQEcNEIncbeNRC7b2PrqadskbTkiGArQVe1VBPMcfOykkZE/YgbZM2AeCR38A4LsoGd1SLmBgNtMSQ8WfC0y8BoY4gFcwS16Hv7mplVmYeutV4yuGeSR8DVuS66/yGFY4BurOF1B+eQvFmi6oCcM7ZCsG7ga/CEsG9W+r8hiTPWlbUMWpKXyOjD2hFt3jgrZ81gyRjXHZKGIBdQZA2SpkNcJSjU3l1iq63wbcMIzw467HRLpF0pB3a2PtPdOw3Ajq6vQUWwtZiiLSbAcoZ2ScD1CMVsimJyrL+LyTHm0xmOj44F/Jc0b2LjN1m1lBNAjersZSxe/jdRfOJfhby703RVnAgFiChGRtaLw9UB9tfTpQeCc6WGGoRd7oJmGwRuZY4TU0tygJTt5dLmXJnfWYt0hCG1AfkcsyWRbFY9d6SKGeibRQ1ORR2uxg0eTxpcSCuk7Qx1UqBNYww69hH3qa3r70kl0w3nDCgw5pMXNhz4Mg08MkXNgCN05fZtndR65Xko4bX7bbIYDr4mmRn9ONNKjKWQNGtdKdDVNL6ipTm1ZHm4Gp1oO2xdJauScilmdicwS8mpFShsfekrSsaKc8MUSQxUSxl1xRqrWu3eBGBnJye4+951XHv1Nbz2xut4+8YNHE1N47X255rAQGh7VhusS1yIA0zANaE2oZ2H9KXVLm8AOMenqiocdQO89v4MR2WHUZ4g6xrkcYOdnS08fjjAd33uz+Hl7/0+PPfp70E5j/AP/vu/i//tf/47OHuQ4sZ9gg4l4sTeO8pTjFIC/Cs9ZYODbQwMjDQd74K6rWrndtCf95Cs0y5HlGzjL/y7fw2f+4s/hN29bbFci+P3kDcTJfFaZX356Zmc1CymdAc1jMlAizuMt0/jq1/4Q/z0f/afi91qfutcQXnPCXQQ5zb2s3SutcYZqLBi7ZGpT9kRZ5J5Cy3fqzZ+teMGncU1AMHXS94X05r0+gE7BrzbwHTKDRQbjnLs7+/j0ccexflLpwW47mxtCSjhfDDAdSEdziqpkZWRGMfzcoC3iw6zs5dQXLqC6PA0Ks1pM97hPCQYHzU1UjLQZTxFEMubmteKnrwmAWdhefbnoJcesfKhA3383iUF1DVg4CPXPQF30nq2bhRKr6gbIwaKQYTtYqDiT1Tdw/RXfx7PNvfx+NXT6EZkHluRSuaCKk5a90LQNqETvdZ6ziOxSM2MT8UYZ6kbE5ls6kpt1cWywGK5wMkEuFWO0Tz2LNLHn0WZD00GJRSKItcW13phk3bVBm9SHh4q+P5he5/t4eLSmzGgd++ICR9a9zkGZOeHorPvgQGI48qUUeu55yYH4M5AVhZJmzgUsmztDl0IGm/Vp4zlrr+uk6n4Suck+8eVhE9osXE5IeplO/Sua2SB1FidBq7aL33P8MK3MTZt/gbAVTurziPEBsEMycHecNAgU+RPmrTOBcSZUAHnTs4CREqdaLa51ygrM4KixIYkfjy2YGfKCnBlDdTkPgLj3p5wX4V6dqUVva1KYDrTwfyNBUgr0NkbVWwMDFd1KllJRh07wfAs6CgHCQqPk/qFxOM8u+1rRfyIuteMebykHuSa+nkwkKa/SRrYfrLOcDWANRTdIwNGXSKB931RU4bJYirdS66C3j1mYL1pNInByq6kJEEmANRM2+S9oDXOCs68Xh6PRd0lu8X4StP0sK9ittq9575Ak06C5jweddBDbMH43162MrPs5TN8Dv3Vxx/5sOnG5nWbEdiMwGYEvikjsAFcvynDujnoZgQ2I/CnNQI//eY9BVQM3jxq97ZMY78w2TbSg4GvAgFlSOMGM97yb4Cr6aD27AplPc4aEJBnjAhjfFpqLx06T5zsmCtozwJeZ2eusU0CmGOeXgbsBAMMy+cswLZ0wM/1A6CsvT5wOSzfdfaTm4AF6QJ9daaITs7lEJLILEvUkqXhcaafZ+xqMVMw68ZGcry1lEIBLMEcJsXUeJPenF27tcyTaVgYABPYtgI9OrWTMXksnaUjFo+YS/7VE3QBABoH06bTtXrQLGuoyhIXBd48Vmgx1/gzaA/X1ad3lgrRjETsEQP1lNsqR1jTLJDplTNxfE6YMy67wQ2QNeA9AK4BlfG2P7FwAkhCwJpivm4KIYOU1Z/AIAkJM018SBBaZB2GbD2tUiyZ+zdzXI1ifGYAXIwXSCLqV7YCWwmLklSbci67qRh1KZtyimZ5IikBLKco51PUs2MsZzTMeohyNsFyOsF8MlMrrDESZ6jabXRlhHHc8MHC/ImXEH3u38P1g6cxbCdIMktsLLWMrKgh8MMLGD7HQhKt9lbDXPt2TrYKkrXYm98QMKHpF+d9bYmbtJi9m5tzJKcBGOdaPEDt2oVkWqd1iSwCHomWeHyQ40pTYgsLICZT0ZzeKdNAjVsD6M0hPdHYmfal7q3MNwJw7uxQtWwSEDXzLGO92bU61c7WBYFsnhg7+9TmjAGuDcEpZylKa1DzzuaZ/a+wZJLf12S72ufoKfNnimMoIMgQNBl16fnVAhdENOw5IwMvODJHNOiikZSMu2q0dYWILdEcT2rIFktp+d68eRPfeP0NvPH6Nbz77nXMZksBhNSq5JxU8YDPqQzFjOVkrbEGyQQgkfeqpOmaj2vZVHhYZ3jl5hzHFdfTFvujBIMYGI8GOEwqpMMxHn3mOXzXv/IXcPGRx/CLP/ez+IMv/hqSuME7N1mYqjDIIoyoI5vH2CaAnhB07tDy5geNv9DW7kaAdc1xiBF3fIhMZiMbkoGboCwTXHzuJfw7f+0n8NwnPqHPWB5dRze/LY1fGZB5scQAD4Kfpp1LoIXzmhqh00mF/+l/+Af47d/6XaSZAwH6PAJ7xooWW84LQhqtNZmXUFAIBRkB6wJgDCQgCKt22DXAVePOn7luqdZqB3Ych5D0CQtYCcGIQY6DU3u4cOEcHrl0CZcuX8Jga2T3zVm0kk4gmNlYIRBkxLsRUlzybLZwrx3hxnALy3PnsDy8CuQjLKMUbUq4k8KbtdYhU6J1kMPXg7DGCZjhehXWkDVwMLD2yHiz/cX2GNujDGDlc8oiFH8WRDv0VYCOrUyzQYetZSqJmzado7n2T3H2jT/AC4cZuh3ex4HNTy9amMEl1wF3QCdYHFjpMglakxUKy7cXIKXfWVYoigKL+RyzSYO7yxzHB5eQPv0iulOHWuekP9rATPqs2mJHCkaTzmJVx4jiBfs9x0L31OUiKNfSF4Q+ACja4QhjGfBlSK7Bdr5/cg4H5NZ/s5JhIgvTC9Pem79WprRzkVGfF6a8AG2FZEMNuRYxJgogl2HH1u3Bn3E+2UtNBiYYh1pNLki1BDh4tU8aQ9XmTJCIsnjP4ifFYIaQ+3m6uMQHWKDq23HtC4LFLVIydaMIg8wLNHWNumEsaCuqmNa8JnWs0NzJuglU8NYa7mPMzxc7Ocg6fPA8FIdxLrKTgWcqhqaZSQZt/67hudm6HwzuNMVkbhqA5FXhvL+vfTnZ79Y6aO1gI9doGnAay9MEmHREH7uC5qDeOWUdQx9kuJJBLjNaX8MkLeDFeD7PNPqsvRvJAwMv/lgxlUC+GM5eaBHwqpjVx8+Z+Jqv7lAb4mnKu7DjxujWJtdk88UBV8qJpCzEDfSXc2FeLKUvy0KXTfcgxWJzSuZ37uvw449tGK5rIenm280IbEbgIxiBDeD6EQz65iM3I7AZgQ8/Aj9z7YEHwKFUb1V0SzSoPeaO9mKXkDUgX2RrQQ2u4f5xIQ8x+CCwLCypdf6nzGwI7jIBpvFAVXuQ686ylioY8BLRWMrd1A08NIEx091iEGgtzgQFxNYImqL+Wgb6FnRaa7zlTO5a7y7qq58ZSy8Elgoq/T295IEzdBh0Z9IGdGZMMLxaC0xzMpbkIm+SAgLLpCtIMNPYCrwOtZa7gVUwXWAyTS5jAFzFcpK+KDVezQSrMrTZ2ckExIyxawZd5mHtp7+K350BxvfXlbWcWeBtCUkv6+DsCsOyVmyZngkkOQQDAflnna3MBECtf6JZOKjas7NCYueGKn6vBcC5xqUSET80QRlrAycO4fIGSqANqOWfwJqya7CEkswX5l70c05atu5W2OkKvDjI8VxcYbubybRMbKFogKgzs6xY2oocB7ZVz9HQ/GpxYizXxQzL2QTlCQHXCRbHD1HOZ1hOpzIhms8XAjqjdo6q3UXWsO2vw3zvENW3fz/ql38At5NtjKKpMfEcbBNTzxlXuoAeSDLdT/udJ9BKhm1spZ3M3wVQkcCSSMOWTTnpx783sBpRhaX0BTMlwknXYFgX2O8qnB5neLFaYGdA4LZCknA8OD50YqeyLFucTcoB1GMUsGLAa6CYifkiIzPKc1CaorJWf4L+aiE2ENP0Vle8L4H3NM9aA9bImJPplhsi1WytFXuR12HmIQRMg4wB2e4yINI5uLSJJ/ECXPWgq2IgkKgjG096wwG8MzBKLxOyR7aZxP/01QBXArmmEdsRaKXhD5PSaoGoZeMzUMyXuPf+Hbzx6uv4xtdexc0bNzFtlv40B3dtKyKZSVHQCvV2YE9iKSmgogdbdFHjfpnhqzdnmHU0r2qwnbc4vTvGMItxIBO6WK28e4dncO7iJZwcPcDRw7uYzRe4f8JrrJElHcYZ9Hc7iyVfMUiAzIS2veXVwSW1+8boUibrCdraWsKbtgQfSa7ddZOiikf4iz/6Y/jcv/GXMd7bQzm/h+X9txHXJ66paBq+Mqp3R3LTtGbuX+H4na/hlVeu4e/97P+J6axGRMBV052AKxmeVS97EbB1FSA43yWH4urTArKs5bU3KnQQVeuTfm+armLZ2cKv7wXKuhlPX/hQuzxZaREODvZx4dIjuHzlEi5cPI/haCSTrCgZGogujVIDtLRGBgZlVaBrCzTlQpzTqgaKOkMVDbFIxnj3/NNI9g5RjPYxi3NUBF4lZ9Ho2fTbsmKXrQGLYqY6YGUMwBWQxO+pKa61xY0PtdKL4Wp42TKxBmnKjPSt92TKOQC2TGvEdYqMMiJpg6i4ieRLv4ZPD5YYjQt0cS7gXAArweIkNRCU0KB0ONliba3oLtCjMTJWsp+bni8aJpWoi8JkLAi6zigrEOP9aB/RYx9Hevkqlir08XxXYFEo+GnZ9A3eSiehIGwLagDkAztR+60/92HcAjOxBwJ9fvD9Yirah6zimvCZvrebBIoDU2Gp6fU/7Ty0egcppr6A3e+iNhbsZHDGrRUA/J55l4KKGDx5B8xr146W+aZ3nehafB8wcNOKPfrqe6f2z1DAcIdLyTF4AcI6gVZ7vF2+Qb8Edg1ONXEWMrPJcuVPuQbpt4Fl6Sx/W1etELiuo6rOpyD3wMJaMB/rz8PjJRWr2HVjjN4o5YpuIGQwVjUpBgNcrdjGNYav8RHwriq7G+vRkc2pEDGF8euLFL4+qKDjxW1jzFsBmUaNSxahwxx0IDSA4Zp/LP+7F4IxRG096uMY3nsWCkNcpYK9r2UcW48fgzmY4odwPEptNJUVbnXSFseqKMX54cZxAayVxA6BYsU/JpvCcxnmA2wPx3qW5ssFqtYB16Aj7Oumuk96bdcOP/7YhTCJN183I7AZgc0IfCQjsAFcP5Jh33zoZgQ2I/BhR4CAa8+m8DcxIGOgyj+KxY0r4w60ZlBAFo+15Tlg6mBlCGOD9pOSP1Xz/W8aWsOBso5kJmEBMN3ujY1pgCvBSWusXrX7ra5KZ9RYUGmOsN7+JY1RC0ZDQtGnNA7ShSCXLYqByWJMVgtEdT5sPXTjhpDMha8y/FKC7iYla0mNdAHV3mXsKGOpOeDq0gsMqsUSdZMwjifHiJq2pldKFqLbDIU268Bmoo5gnBqb2EFWfY7H2oJOvVVQ19Rr3tq48LWSLxALxRMqMWpWerUFteR0L4whGFpVwxirpT9oyLlOr+khGgjMAF/yBZ48hQBdADF13kIPoHOhA5nI7pOxZnhfxXJVUh9b4uRAOzX02HatY0nb1NsplZ1aOk//cF4/gclBtcDTeYSPDyIcdmyuK9HEHH+yDQdicNr8JqjG1mCaZU3QLI7QFSfoyilqAq7TKYrjI7Fal9MTSQvMT6ZiZSnRZELakNU4xpDfDxM8fOxTSD7/o3h46gmwyTpOKmmwBb00Y4QzyXZTFWv6NeDIEQWCJkognSVoCa3fG7V39vETomAAACAASURBVDQtY7H5hLcE29nHSnRrc49nAtp0GDcVznZLXM06nMkjXFrOUQ+AcmCA5rAikJ+iSzKUKVus6bBkrLZeK5H3XCRWgqZ8GA2EFJu1KRxkpVyA/d7MTczgyu3ijA3YVmoZ9txfOp/ShRTACrRpKia2QDuar6llmQxVN0Hxdk3ZN/ufHtIVw1UNvWbeo7ZYitbZnA+t6VZ9MPatAdfWdkzwGG2p65KOaVOiranpWqFVK6gDy3VjLME2kpHau29dw1f/4A/xxpuv43hy4mYyzvDuWW3GYDM2v3UESMda12C/WVQVbi0TvHpniSVykqaxP2hxME6Qxx32MzKPU4H4i8VMcz4fjjArGkxnlM3g08D23RaDpME4BbZSYJhEGFATMBl4ocZZYIGFy0Q/5VpQoWmsLbztaJwmviEiDDTvrzz/bfjhv/G38NjznwC6JaZ33kS7vCPjOrbMG9ZH1qBxMgnQUP96Pj3BP/3l/wu//lu/hzfeu48uGaHxtuOIgCurJpKwXNMadlaZsVOtuKQimjPGrNhgIGhosVWNQECsGUQFzUzDrYwNa4Zm5BFaEUsSHKMUp08f4Iknn8TFy5exs7sjdjpb5EX0c11grlFBWsYKhdbWS1mYvCwQLRao41K623UNjOoEZLxe2zpEuXUK9eFlzLZPYZYMUWndop2W6Xz288Lg3A9sgKaWEcCV0P5sL5EpnauRm/mNFykd7jR5bAMjHSm0FvsApqDBNOUakCPrYtTDGZqv/Ba+bXYdh/ExmixH6kBrnGUAtVzJ4NN+x8HJ/dyMTW6ApmuJeoGPQJVY7XWJqigMeC0rmQg9nHe4Pt/C8vAJ5E88g2JnhELTcyUj4Y+NA4krsFOdHBoE+xqYeL3YjjP7/rgYqS8y9gVHez4DnvWBUqYPX2AWh/1XczAA/ioSenePnz+fIOp0q0/EYw9ej2IOf00oINteYPGJGYOuOh0IuLJtXOxz6fBbwSQUiU2WJ/TVWCwXYhTNrrBHG1osgF4/d6bp/3eMQiu6oGhbV6QfasA6SZR94aHvjvI5yX37jxTGfWTtBaGrxpnAdgsN3OP+r7XfC/AEPKUyGjolBCIaCEsNV5HFuR1xLVUDTShKfIAY7dfqvp7Ba8CfuzAPFO+pQOayK7qv3IcccG0aLFl8c++BIIEQZCzCpwc99TA3NT/CMRULruJCFYE8dpa8SH8FgZ660uLl82168MZQDquEhw19lxfnAoFxHk+xe9AWVswbIaM2LJ9jmnC5Prw05tcY9IpNAgva782Pb0yz/rilZPPzzQhsRuBbNAIbwPVbNNCbj9mMwGYE/mQj8NOv33GDGgtuxTBgC5OzOY0/5MwMMjqd2cDA34x7Ap3OW9AD+MMEwZ2BLfk17U3TNbUEuGpjLGloEBhpAZBUe5uZfBAmYaDKf0vva02TVS1YPGexKiwQ1FcBiwS1wh/XL1OgSYMAsgQZrDemVeggqeleBcA1QkGH59JaWkMS0reohnZgBrF0j+U1Oqs1ANghQdO4BpMki/5RJ5QjsNY3/mFXLwFXShEIcNV7qKHojBFntBIXzLNcxjbrLAcBDWvGXuHqLfi3ZN2ILx7U091brK8UsbOhAkBddEwGjQNiRmY2vgJBZdzgrJvQZuasCgMIDVAV4BoYH27EIVg3JuNUo9mzj8XMDW2WbFVz8CmQZC2BdxiR01MEN2+1c9aRteUDDdt/uwg7NVDFHRZRhYtRi88MEzwWLeUIT91Iwa1djKzJxYKlKVTDFvqK2UspKYF6fl+Aa7M4RjWbYjmboTg5wXJ2gnI2w2IykYYnjV543XILJmDc0nW9QrW3i+Nv/0E8fPkvYxoPsdMSqMiU2LCBWIwTgfH/L3tvGmtrml6FrW/ce59zz71Vt+5QXVPXPPTooeN20yYG4YDjkNigGBzkAEGRATNKAYEi4AcoP5BCIpQ/ZELkR6QICNhJHDtObOzEbWPaMcbtdnd119A135rucM7ZwzdHa63n3XtXW5Eay+4Ca1fr9j33nH32/r73e4fnWc961gomdi6fZWuyJeA0kkexzSdyHamFGqBi0lWLpI1AqljL27UbDu1hhjcny0aGMJlMlz5QZni0aPHQtMaiX6Ob0RCIoJgBPBv3RAFALdpmpslwQy2jZmyL9d73cqRni/1IA5CRLfetmJ+SEwh2tjRj9ezJSjdDSoCrQFq2YzNhDldzsXjMoKWGLB2vxaijy72c7itAfxNFswu6mOAJhIqW1uQ4rynC9wsNUH6tHS30FFNiLFgoySNoT+CM7QSwJnbr2DWeJz3/tlmXncKp/dqLvUkA6c0338Qrv/oFPP+rX8S7N29i09EYp0cnZ+ngWYkVHOBCaKm6+9PFpvN2wuurHM++0wLzi5jlIy7kG5yUI+YVcPfJHDUB1wm4c+ddzI8XWHYTbp6O2HRAUZmtWZU0uBkwywYBrtRwZavrjI7n6jqwhrdZmh5H8u+9tupoC6d5kV3vs6lGTo3X4gTf+2f+Cr7tu34/jo5nkhVo77yEalxiIjNR05XMXLdGEzAmSH12dhs/8t/+N/iZf/qL6IpLGMq52OicE5KxGNlqH9IoKjAEcS+KapIJCE1MmU6pZdd7He9F96Q9R1CVzi52WOT8o/PFZ4x9amwkJlMzjklV4f6HruGRxx/G9Xs/gHo+R0Fgm58hDVqbQamDQXNSqt1aW/yeinfdmaVX+gFD12DoqGtpAEPswXbErfwIty7ci+baw2guXkHDwkIqMo6WxNnBZcHM2x65qbQSA7NnQEkgTnUVgq1swU/MwZC1mPN+4/65yLkf6ixXS/uIo67HGxdKLJoZLmxKnJ00KN/+PD78/C/ivvYtdPMaVT1DUdcoZzUnmdYWx8e6rpUMn7qe50zogYchnot4YRIZBlpj16Jr22C5rnBnNeDG2QW8W15H+dhTwH3XsC65P+7p9sbxnmQ6AmbdaosnoNHyRf4p57afd5yJ0R6dflcn8h77Nb3Sm0vaWwL7VlyyM/y0fnm8Tp9j0FVFVBZ3ed7Gs2MvBc9ZPifOB0VZSUPdwca29d6sa18xn5PlBNy2zxUlHe/Qe/b1+ixMre/bu+dc0NxPbeg7JmyKlNgxwf+2Bl1b/XoX74R5E6xXsTNkQmJOcTfn2a+SLs8LFcGTJru4/NtiYDIujdAh5Bt8vqT/tqxlEQAG7f+7rh4WmR1Laa/S9Qi+12emIqyLlPtFiR0bev+zrDMbpa+IKRy/eP8oFbum0hjfPwqB3Mep2xxFoRTz7K9afR0xUNK9T1rTZjHzwfR6tkm3n/elWDlYqip0xhz2HbuAkZislvTymucy1qv5N88vt0WpACWtXRaie+5FZOWyy0runKEHG7FZyF0ZhI95HpIGCXhW7DJN+MFHr2yf2eGLwwgcRuAwAu/HCBwA1/dj1A+feRiBwwh8zSPwl599UcmpWsrVMmpdTwVscp91mMcklYFsT4aXkgS270aEF8l5UGW3GmMMMgmCMtlX6ycBlgBcGWb2Q4Z2YDsU2bJmoDkZc9KSgNaUfDCB3uqNhcSBqv8hGWCgxckQ382JlpOH1N64A0+ZvnfBkrJJhRgGCtAdhDbCgQgEBdsynGV1T9GCKvYDwVa1yZppaGZo/E+Gun5ft3zZKEJBsMBhtxfTqIOJYzRoK2Gww7G5Df5VA8JVWemaHGy7VW2/PZbPS4mZGA+hMxasYYFC2SD2MAPwiqBByAkwcWBirrZGpU1+FnYljrejm/VWP8zj7NZrJwFu8VUKbEOWkEMQszZARLYna4QEBoSmJ7MLsXcy1NQiTYZDwebRc1TLOFvVCYCZGaQpuDUm4TwdxW4thxLrfMAiX+MTsxwfJ8CUbQS2mTftJDYfCxS8EDkb95jaBlO3RC+Q9SYm/X1bkgLL0ztob5+KRbhcrbA6O8fy7FwZKNvhR2q45gtk+Rmqcob+yjfhje/8frx9+Um0+YQ5WZ8VXYYNrOtZK98yS1zgJf+5Q5asdypQliZMTMp475FEprbLxGIeWCTosSaYnk1Y9Bku5DOBk0ru8xFH04h7hh4PVhkeLDNcQY+jkXrBE9p5jXosUI7Uay0EljGxFqNZDCrxcs0D2uqyco6Y+Vn0jfYHAq6UCDCIyv1iCF1U/56vPxjz/Jqt+tJ4NXghpVOjYWYS8VN5LQG8834I8NB4SY73LKTk/Fq8MgE8YltnbM52W7NxELfMypgrzO62kgLJrTvJKYbepZ2mkyQCXWAoJ0CDrkYyA0PbYGw7usWE7msnELbrqYEXMgTnS7zxwkv40rPPWmJgtUbbTzLWoikRxygakm2WRQZ7JPJcwsuhxKvnwCurDGNNfeAljsY17jmqpMl69UKG2ewIy1WLddeLaXjzdIkV3VLyEmUN1EWOeQEsigx11stwixquNQ1TUuuqnKd3DujeK9nOWtlozMiB949Q/+QU7KYCT33it+N7f/Av4frjz6DrNmjf/TJmzQ0ZvU2SQZgJmC+KDlXWY/3Obfzzz/wCfur/+id4/c23MZULyaQQzBFgoLOjRK99YcfE0+wTizQ0ilkQiLNCLbp60hxDs+5UlNpKB1BSOWlqp+JfAmPNfq3KHBeOFrj33ut4+PEHcfeVy5jNFiiqGjnBUAHTNUqCrwJHvX/bNEr2U9v5lRFEDGbjuFoDHQF7avoO6Kmb2PY4G4A7mGF9dAXjlYfQ33Uv1vUFdAKXBhS997i2AFgLIvt/3hkQ7/iP+M/saANpnLMb6q8H81/7ZvwsMTAXBJ/j7LF0RdLI9TlT9gPuzEcUY4VFs8D5LMNseAMf/NLP4KEbX0RV9cgWF5AfXUA5W6CkhieLd9R5lrazAXy3fG+vMqHcliPRnumCzCAdV4KuDZqmw2rd4+YywxvdEfoHnkL96BNo5jMKzXruhc4p31lSAaZKRggSjP8oGloKwAcYx4JSQAnIdnzgWMYgGf0iOWesmprYihrDYFPznE9sxtRpkFjY1rFOzFrHMOoGUbEyQ6mzIkMf5l3+fRfZpFMeGq3yC5U8js9vzek4A3WNqVBH08fEHp44tyhrExq/ZH2rUBtriO/Hhx6F16hRRrzkZ2S5gDQQOzkh3VHSp43RMyhrzXkBsTEH3aFhvWobdDrucWEx2LPxHgkY1fmnOZokjsJwLAoUgWT72A95BQG7aQmExILmd4DpCQC3pjO7jnwGJEMpnWVxdnKIWQSz5n0U2BOnnOuOgKWMDVkIV3QVuvejANdehl7xCywaJ0OrpHE/pQ6i0LDd6xDywLuonYxjUywrlrvC7MTP9iy1BIr3Mv7H4hzPjBSrRVjhzicHOoo7Z+oYopQX9cdJWLAczbaokxjKqWtoH2RmwWwvLk8FjD/52AFw/ZoTrsMLDyNwGIHflBE4AK6/KcN6eNPDCBxG4DdqBP7Cl78U8bUTDDMTobZ1MX2YFzEcI7MnZ6BmrSjFgXSBH3ZtnYkNkK4tUhYDi2RWqLuQX1uXi5gLg0SCDinxYDWdQKNi/jDXkblKaPYpcA+jAn+eA1kH0mZn+XcN4O23xiWGrFzcFfCS7eqglX+nQJzmODQLY/s1/ydXWIGMBmb5+WaXOglxJ7DZFfpDkFIAnlv9DBgEYyWYBGFS699lchrO7CmRTIlPYKZbsJKfXzHZ112O1q+V43p8RwxWsiHdwijmh8Yl/Ul6qcHo0ufafIPOtHbENY/ZQbwT5q3TMJljGgsnWQk8M0nMzLI6o76fDSLMgjD7zOy5EUNLYGJERmOvyCgIxrOlXO8rLTZz0mwUFddDsFUMYQOuO3Mv3qMBWTJY2T7eZzPptD5WdfhUDdw/tehJQiMIw/vT9IjGbbJm+YzoZtzcRt+coV/fRr+8hf6cf24jazc4u30T/ekKp+dnuE1mK41e1g1K9j13nC183wWKo3cxzq6ge+b78NJv+724JbC5l1lVUU6ocoJfuXzYuR4E/0ar5JbltM2GPYZGEnaM6Fim0aobuolkJqNHozEALowZFmQJ5iVWXCN9i2vZiCfqDI8XPS6jE+g70lSjKEElW7e3Fqahq0PRoCsvQOw9ZVnWaKWOqcFvf53155qPBFD1xPgztuHr9ZYf8ZpMUiEGXslQ13uE6YuSPyXxOxMeVybUXCstV6KIZBpKz5XXSD1NabOatZ0VZGRSyTiAOa67pNkaG1SQjnb7RewbBln8n4AUyhTI8I57D2UEyGptkHUEWw24kqFHsJ7fH/oNum4l4HGg3ADHpO3wzhs38MVf+QJef/UNNO2ATU+5ALKMqAfLohOLUGSr2cxLHQTDhPVU4pWzETdxhHfOWxTjGheLEVcWNeZ1jgdOBuTVAu+cbtBmM9xZNThbrTUeYnrOCjHo5xhwUpWY5WxZ71HmI2q2jZP1ZDhHewaBhcTUsmawiy+JQa8ij9roWaQyWJfVC3zfn/+r+Ph3/H5kRxfQv/s8ytvPYczWGKkBPPH5UNJgjfb0bfz0//qT+Ow/+Wd485xgfzDHuIfLwI/r3ntAv/XoMdBABmraf9WJwfMkWKnSx+TcCokAFbGSUaDAMheAfGYQRDGQ4t8H6lmJq1cv497rV3D12hWc3HWCes41W6GoCPZxXvHr2sxrsaqD9SiQnwxPPzubBJFNbsb+2FJqpNE8sgzFhIbsxLbRM19PFc5nl9FdfgTjlYexni/QZB3KjjIlQFPkAl25XSw6S7oQcE1zdV9agJ/ZSEF31xqeWrM5ijpDePalIkQA3Ga3ps6DDH3Z2nCuP0ZbzFBkp/jAKz+P68/+PO4e30E/O0J58TJmxxdRyFCIDOBahRmdamGkpYKnmM4Ewq37nFHGRYVI6joP6Ckr0HUq2HTNiLYdcLbcSErj5skDmD3xDcjvuQJQW1a/GzIFCRsMuZXt0tU8CTZoFBFcNJwwUZNGYY7BbO9twexW54TBLN1FkjjSPul9mHPQhZiIW+KQ1mmSpH624OMuUlORQPTQYKiGWJMA2tDfzhLbPQBERVpxDUk2KDbmiABcQJJcQzaBhmAs/pX8w64ZsYs5Fo7jJGca9+tq31ZoIQA/n4naK99j6sXfpXlTamk3iLrV/9VZset+0P0kcE5FpcQ6TTGDmddbuRA+v9yFcRdSue+GHm/ESC4GBZwd63orWxS6qQJ61V3lQrtvxoUY7oEJQE/ySMmYUHIIBCxjn08s4oDqtTvqHOaeE8Aoi+EyklW3V4CWAS5z79leSyrK7J0rmm/JJCC6uNJaTjGsn5irsvH2rkYl2ZStuWYiC7iwH8GC5TcSCSBAcBMfuBbdCbNl4qbxjDmccOzU6WC/Bj/jr/7vjz96z6/53uEbhxE4jMBhBL6eI3AAXL+eo334rMMIHEbgX3oE/tJzXwqxfzMSEntECQeByGBDMAnZVtPD8EFMvCG5OzvOS239inOTk2tod9IRm23EZi+aHcEAkQwBhcYRzEo3ynH5ri2d/xYDxOAlQRAmv4npJF0qOaoa2BTLTQBd0v4KwHPPmIFJvYHDBNyG2wPbs6iZqWTckKtflwtQIjNAiQtzx238GfqUkdCk75tdYTaPWk9TW5gyINMJzHXk2JgZypjWzXJOEFOwr3b+usasrlCwRVXMwGBG2EJCY0CmbrMN8tMQGogw6GBDBqcEwQhm4sB7JtBM4Ce0cQVCCz5zgipAVSOyM9kRCzMSw6IkIOv2bjNynfQIoJHe6CSgie9KvTBeB3lic96bks4RbcH27HHbdp2cjjUvEvszJQjBhHWyFKqdAdJczyZ841GBJ6sJR2wJ37rbe9yTdmc2sIV8xNj1GJs76BvKCdxBu7qF4ewm2nOCr+dYnZ2iPVvh1u1bODs/d8s3h5W5SEfAeMI0X6CatVhdegh3/u0fwM1LH8WbNVlpLboix0xaxmSakNVs1pPb6wPc3OrqRq4V60iQp9ZXYv6EruVeMtflNjOjYY5azGVM16EnsxY9nmwmfPB4jusVcNe0Vms55xzB1r6oMAsRDjOrDFCJlRTPUpqR+prt9WS1hnxAgK9TvxRjzXqtNtCSzqmYrgYsDbJwTRoyJ+DCAofNTtKkd/ukmGuUNhDoa+1W7RpkD5UGwMSCJfBa1Dbw4nUTFBMYS61jz1kBr6GlHCWZbV6aktoteBa6jPtAR0bTNvLGyXAdyIJukNM4q+swEExrVgJfp2aNnl8Hy5WyAtZ9Neh6++YtfOWFl/DSy6/jdNmgIeORYBP3FRafCPpbSVTJPL+3mUq8dKvBO9MCN8871FmHu+oJl+oMx7MKD18iY7LEjXfO0Oc1zpsBjeQlBpRljWpB+7gB1dDiLrKYyV/PelQ55C4+1zqkjMNOF9ArXrQ1t5tu3dUTQ80/lgN5T2OvAh//Xd+N7/6Bv4i7738I0+ZdDO88h7y/rfnV5RXKqceiXeKf/eSP40d++Edx6/YKWX6kjZRt0QTKZRWYsQPAYFhK8MV4DV1js+oMfrGwxTPAOuHxSLUfaXt2J0J0WHgftcaqZWei7Zvs38UM167dgwce+ADuunSC2WyGvC5RzSq1yOfVDHlJZivb58M0LvSlOZkNeJbIa87DDCOLkQTOVQQii5sSEwRce4ycM5SV4L7akC3t53U6znBe3w1cvh+4ej9uLo6lUy60xZRHyaGQqS7QNEAtPod9sEbajCHBkBZVYsxZY5Zns8dNP491bQ3NZDRZoCv5VHtUwwxNPsdUrnH95vO48KufxdXbn0NWzVBfvISji5dIDRbYynVoJVju+TZS0nOMz6L2ttnSZKXuCoEyn+t7dNRx5XzqBqxXHd5eZnh9OkH12Mcx++AjaGpLyhC43AFTAa5FC7jb2KMYGrqcAvICaCS7VKxBshpVmLQh11YnM84PtXOHNI7YrSF7w+9rzHcE4wC2DMYZhNtJ6iR2rY9avsaGZZSf0WMNEFFzPDnR7xm+edsMcDf3/rn96GDrS5KHZ/pozXzueNxTK0rISO7GKzp1AwmY86Fj7mx05nif3sUeAgX32bYxdmmrTjFe2js5L9O9u8sgnRnWBdUzS1pL+6RNgcGc19YglYZookarWMLOizgENWWDLasg1N+vYhwVRdmXdNtJY13u9NJgLsfYJ03SXdAZhV4fdukGdh1D3JviOQvA19e+nnRGuowdrf2u8zo+JgCewPqtxj1/lApB/j0Dv7Fu0u8GU9ekgz3/hJhTLhroSbggrZhTm3qMe8SrsZe4WJ7kY2Js46zXZyfgXTF3kBfi++nBcu7+wCOXt3Pm8MVhBA4jcBiB92MEDoDr+zHqh888jMBhBL7mEfhPn/vyFnwiimj2D5MhB37p78RwcmAfGq9qRU+g4Hud58VqDDZIYhVEr3RCUrdJIqvnareXURQDbRtKUWNTcKSi1Qgy90DYMWNyG06uZOn1shwJwJX8oh3b1cCWUx4Bc9Kmqs0CIGNVRlhmRNkJnfAKmWcOPe1wbI1MAq5sCR0S4BqO64lRaiaLf6eQo3pijEVyyxcqaQrGBgEGvUdK3Cl2sM16tq35HPtZXetaq24TxmIO/nu1udlYShxQMVp8/35vsosMiFfSN3SbXWrjdueax4bd0dIAFEMiWuES+MvfF0MpabOFy3p8FnX7+LRkDEbwtOsMipdOvnkPjViPI2YluaE52IB6oSxxVFSYhgFN1cuMp+kHtHQBpvgDr4ngrwmhBtYSXpAkHGTwRrZjgeOpxceLHJ+Y17ir6DFJCzIXsMqEXIwgSRgYbCUQMhD8aM4wiOF6io4M1+UtNKf8c4rN6hznd05x69YtrM5XNqaZRlQy+HGGNxzNMK9PcOdD34qXv+sPoF1ex2kxYdavxeZlUkgZB7KkDLI7sbHTecJVQmNSibOTRzNyoi1eZiDWZVSCFRquTdGZATcQEi/RVQS4N5j3K1wrcnzjlOMeutPnHcqczGi3nA/ZDCMBsfe0LUb7ZXLmHkfy9YKpauOoiX/YEizWZwvwHglICnC1LquMpqiBKuahiwzStRToY4kIM2B3nBq2OJuN7gXGQgWvT07owuNKgV8EWq3rWkpiwIZYRB0MkvH33dosVVCz0BNSEKww7wh8dDud51RFMRM3noXMV3qMY6t7p34rW8YJsvbNEv3mTCzGcbNGv1nr654MVxZn+PqBzDzvNWen53ju+a/gxZdfw/m6Ecu16XoZCBJw7QiOUNaDhY+R7McCL93a4EZTYdNnqNHj7gVwnA04OZ7hgYtky0546+YSs+NLWA05ztcdVk0rnc35jHIlBlwvzQppwNJsi3qm0nBNe59MxDwiyRxFwJ50OV00soRISM9EBYdO3WNWIb98P/7Dv/jX8eQ3/zaUdYbm5uuozl9Dk/fYFCPmfY+zLz+Hf/h3/x6ef+UVLKsKi3Fh9l2SgBBDn3uzmdUsHpiVZQCV12azQu+PLBJxP6yrEsfzGY6Pj6KglGFWl/q+doXQtzabkgxsg7nsFlgsZjg6XuDSXRdx4eQIVVXo+2KyCtyvUNbUcJ2hrMic51lXICsptRBVLHY/SObCWqbRFhIsQK8b6RtHQYKAK/VIx00LdA26rsd6KLCcamyKBbJ7HsLZ9SewWcywUfGwQMklRV1qMltzYG4x7PcAj9t/J3MpXZ7HcNviH4xDs16T9jp/MzoLxHKtMRQNKrSY9SU2eY1V2eOe7hSzZz+PD7z8f0pu6Oi4xuLkBKC7ebXARGY5n08CP6NzJA7qOFsDsI4zMDmvE2Tq2g4ddYEpMbAacOccuNEtsLryMGZPPoPm0kXt1wQW9+89iKq+V8qThOa7jjiyjdVVwxoQTeCCPU7DqbjtpKVqLIrsX57hXq86y8OgTWx3Fb5cwIkS9daIis+0kRb1npHn9ihnTGFdXRYY9PyjpmGuKSsILtxx3ydLkgxVgZC6+BFDnn7LW6YKy1FM4jssolAOdlT0rQqdLFiy/8KSPAbZWODRvhcmmo49qBkaXR+hz7kfSOocNzLrs9zlNwP2ETcptEmAcxTs1H2kqRmWEwAAIABJREFUbhzKy+wYsknH1Md46naJZ6O5EQe85jALvY7hbDpKbVLHPonTSeVknn9irAcAGj1HEacGuL0tkvvu3E3hsrfjipCeESBphNHbYrC/k7TCntZvwoYtbWHTy8RE1Ziom8of7Oe2J3PD9x12OrM72asdSUCCPtGx4C6rAN6jA0ls9j3GqtZ1AtXjWtIJm0Di/U6OPfLt/iMP2ar4zSTN8Z5XAAeG61cNyOGfhxE4jMDXfQQOgOvXfcgPH3gYgcMI/MuMwF997vlwzybnwowHB4Ohi0Y2SQIrk1lJ6HGmVnNV0lMGvJdcmEUZrClhjuH6HQGvNT+jbSwAQYIy0vdUYE42TMgGRkSY2iD5MUzyHZwKdVKSo8RFTqxmi6QgdycZYHMbtewG4MhgX8Cf9Pmsp2oGZLw2TBf0mQF+CXBNNrCSPCDTztwCJWf8n9gGbs12YpKYe5Y7iEzFjC6xfdxKza/J9JLbddxTSqoIaEpjL7R2dQvBYJDeq1jE1iXU2CgpiCRKCYUfkJ25t6IAkQiQOTzIzGxQ62OwhQXOMlmN9CbMywy6MkfZBeQCgyMhJQuYiZ0SmEgyBRoT4C4JMlPH05fE3yHjNWmOkeAhFpDkGYqt9IS0fgWapm5Igz++Mv6vFCB7X9Hi03WFJ9RSPqCrS5nw5GRjyvwtJYtufR+7DfpmjWxDwPUcHbVbV6foxHC9g/XpbZlmnZ6e4uz2HTSbBmM3Sre1DPd1gclViQvHT+DOv/u9eOGZb0C/OUa1ntAUG9C0is+KgCv/I+jC/8zCs0EOGcBbTUrNSxccEmtt2yaspCumliYB0GcEXCfMxgqjmKs9jqcVniiAJ7MSVwoCrQMyUrSEZfL58xNmQFZ5PpsHtt1CEuhIoKocGz8zMnKpYyrA1cArdUszMj+DrZqxVViAqxmvNqnz+wpwjfZ1PSyxYVNCawBL7ckCTL2ex4JAF0HpZFpEsJUSAjbYsq5rSA6kf6twYp3igfcZreRO7oNAH3ecGEFK/WUKltJ4/USmWDLPCjMwgmQg2LpZYSDgSpB+Q8B1hX65NOuVkgOh/8r712oLvcizsyVeeuV1fOWV13DnvMGm7dEQZBqpHU02GIs7BlxPB+C1Oz3eWOXoKGAxNrg8n3Ccj1gsSlw7GVGUM2TVMc7WPe6setw+p57rKOOiRTVIq3WODie1tVwpFaMCk9jlmV5H5nvCoVP7LgGfWWWWsfbNAGzSPpKEC6nzusoX+Lbv+UP4XX/wj+DSlXvRbFbI3v4SWpxhyBr0N9/F//P3fxi/9JmfxzKbcF4XmLWV4RbNf+6DBMFUitImVXFnph7xYo6777qI40WNo8UcsxmLRiUKXRtwvFhgMSf7v7amNAsEMuMLXUaZyZGhnPZ0Ql+5tFhn8xpFRcA0l8HYbFZrfyqKmU2xWCChQVQ1R1VT/TTgptpGWW7pLlBQ5oJAfxi5RQlta+5DYxy2zvPayD7eZD2ytrM0RUPd3xHtkGEzZmiLu7G+62ls7r+KmxeO0GU1qt5yKEPJOQox/hKw99VnvkYzaRXHViemOE9XjkVqs0/avFoPLqaahVihzztUU4sjaq1nBW7XGU4wYPHaDVz5/N/HcbbBpWrA/GiO6egiMD8BKL2Q+JeSmCm35kqS/NDnhtZrArSCLcrCoADXgWPRoV0OWJ6PeKcp8GZxEbOnP47xvg/q3WnI5Gt1Z4cBV4NWBFxd0IniaTKgEvOYckEFWhZN5exOIyninJkMpdQhw7UaZxjHW1rkcWKwyNUxRol2bRtjhU5wGPC1AYb5knYmfu7ssSZ6y7mg4mjaZ/i5qUhKrVcWrEPagAXOKNAV6koIYnLIFe0KtVwvNMfjCzjHWu3xLN5SRESRUug18VxWZ9FWo9OTxDI3KQbcgflikUectJVpSqxY/c72QN7JBERBhPutTmgV4nze8/1scrdrkR8lr5MY1u60cUu8b7gKwHPb0q8CZRTRGFMkdm9cq+MOA7iWrEoFy4iN9haNe4siPNLkCbr8NmYKRq20fnfzLb1FerYJUNZobnXBedq58JzAVEkuRUyr8fmq4sn+7zoesD6+YrfUJxWxrxjMaV3HeWYiRALH4zxLWHcqxUcsmPYCy0jsZErSvW2f915sn6S8uGYPgOu/TMZ1eO1hBA4j8JsxAgfA9TdjVA/veRiBwwj8ho3AX/3yi4oRmbgJ5GQ4F0L8BilDMiBawZRApBbBqPQbuHH7+JaoFvwEGSEJQDHCIbZlYhjIOCda1pIOX+X2fQIVTILMtrXxAgETglMpcCVgmtqzUvWeA0N2kpmrHqaU9EhfMpzQ1X4v8xe24EViQydvadea5SvDKCWnwYKTqYJb4sisItUqGbVYG9DMVd7nlsEgxDMYMiEpIAZZjKdi4mCZMOEWe0OsBf8OE0QF7wF0pKCY8I3j78SCMLCaWkelibqlLThYD+Xd97BvxPhL7YvBXhkEdPuZRh6rzzJgPqGXgRGvyUwgNUFHUs/X1ylpk2MGwZxKxmgC6/Iclwk8VznWPdvdDVzrPsOIrJ7IefV1cWysHxuGEEpmbfYQmZsN3EJLbRozHA09nplN+KaqwN1dh7HI0XFejb5aPjeB2RzToUM2bDC1K/TdCvmahlnn6DanaJa30Z3dRrc8xeb8FOvzJe7cvi2Wa9/QHIkgHN/Dz5vgTT8/xnT/b8f6P/gjeKeYo8lyXDorcKvuseAYVIXALSXeagsMNlWAgdtnGCBEYuzwWRKIYvJshkpixGyrF2YlKukkVkXzsBYfrHN8KM/wAWqFLnq77oihx5IAmbBcXwS9CgwyciPDyiBjKpCIl0XQot8YQKURFnVMh1ZAtXRLuwYT2Z9b1jABV7bfW791u+6lzWcJAV6j0mCtmUjYJQlAcJSIsAsCZHFNAlzjZ8EknFioCBCWRkYCXwUgWF8zY0EmNI9ZnEmATJrUCa9Ie8C+BvQWBtHeQ6d5a9EKOiCwTL1WMljJaF2fodvcwdi2GNf89wotv68xCUglAByOqeVPRmyaDq++dgPPv/AK3r19ByvOqSnHiuArsV0y08YJN4cCX3lnhXc2JZVXsch6XCw7HJcTymrEY/ddxFPPfAhvvn0Tz734Om4tO5ytJ2zImsoLLIoW8xI4LkdcrMlwppaq9zwxXGkIQ2a6AMrQQEwsPkLy2r8NlqWEfJucp2JOXqJFjQv3PYo/9J/8FTz49Dej4fN5+1mM6xtoz27g5370R/C5n/kFrM8a9LMKGxY+Wj8vrWHOQTKzwjyOz2BG8BwTLl++iG/79Lfi8t0X2b0udq6vwQUfmmGJ70ZAjcxjVWzMrvY8JrPVrfxkEXo+EiStBK7mpcHIvMxQzWqPR0kt6kosYbJcKVVRCnAlyE/EM7pBJDEQ+q7FzFI3U44+Wtt3bupmSXMM2TK9njiPOuTS+CVTutX+zw6AtuXq/QDu3HsFp/d9AOujSxjHGaqRXQFcBwaktzqVcc6lwGAfcN2CrFtjojC81NbhMbQwTbBdZeJEo64JxdTjuKfJ04TTRSWW4V3nLS788j/EheYtXJnOcDQrMPL6ZhdRqAODy9kAn2MJn4FuX3dxVPrCKiQFu1Fn64ieTG/JcVDLFWhWg+bzaxSwffgjyB/+MLLFwqcOx5GdHcGoFINTsLEZzfwoFVHDUV7dJpItcoGTXRTUj2cRjOxyaVVz/u+xU2W2SfBT+yR3wgnrLLTEE5uSe2l8HkfUUtXRfRAdODYBDK1w6cPTnNLrSUzZcJbn/sypVVCSIkBX6WhHrDWLQhCLq2bB+29BtWKgAnNKDhVm8/J1XRQtJVmkh2L2o2IbFf681/tnjhV2sYMrojIKla6t2ZUuWqeiVcgTOJjQFNReqr3YMYT/3zGJ7jfiPa5FA/xmb/MOTBJlITVhrWb856EjKv11dSAFgBrAbzFal14M1+hISt1YkiNK7SQx7roufR1npqm68aG7+EKvU6E9xjkFuQkwjf0xxRTJeOs9gGuwrlPsuvs7Cp8Sad0B3Pu/68sm0G7AVl1YtikL6QwDy5LaEovZLOMIogLE9lOIvqptDP5eky4/u33m626MdhF2iqfTXnOQFPgNS8cOb3QYgcMI/DpH4AC4/joH7vBrhxE4jMDXZwT++nOvWFdsZNs2dQRHs3RkdBUMUwZ8SedNBg/WwxJYQtMSAaSRxCZ2i+P6CCJ3oOd+u9R+G1MyYbLDuANLBsliMaX2q9CF49vKaEc6f7tAkEmAmAPBihNXT2xIB/g9XaK3gJUE2iLNNBOmZOKtQD39Z41Zt7ElbbZoGZO5TKlEn6Cr2Sj+mXRUQ4WV7dDSC9TP3fIshqbTCic8wTJpCbgGcG09V8fFusek2RUJWsOkLNrTKA8gkDhce902bSflhIBbC3HP6MOiDdaipdQA2V7hNmzGTDTwEmRiQuKbE6OzD4MOvr8xX5robHkXobvoOSKQnAzDaGPl+B4zIcgybKYenUDYGGcybHIa/Hj+JRMOt8+Jw6Hx0jNxZrB1s7dZBAHHHvdnA75xluMhtvGpDZPjTvCASVfogUYCLVCwW2LqzjF05yjWKwybDZrVbbQEXJd30J4TcD3D8s4ZVmdnWJ0vsaakgHQ22So8YaJ2bVVhOLqK1Xf8Udz8pn8TNfU7CUN1R1jRVIZKlwRnikJAmuaCJA1S0u3nzPu2fmkQo2OOJw6vCgEBuqZk1pqFnL9A1W9wFzo8VBd4ZFbiCjrMpgHt3Mwdp2uEEAhKEkggRMHRM/NUQytGENmpZEp1yKn9SICV7fEyglpj6gm2bmQYNXQbMVoJ3Yi9mpid/B6fgQxzyGAOSQEl3zbN8hxlAsm1b1MszT8BDQSXrNMq6QA57xncsq6r9U7Vyq0xywXCUlIgyyn4SPYw2a9VSGQ4oU5FpeBUIU+J/zYJ30swyWCnFq2AO5tmTZT0oFZr02DYnFuCYrPW3NH82SzRkf0rxlCwMSkyGutOBaGsRNcOuHHjLXzhi1/Cm+/ewmrDlucJTZ9D1mNThhtdjmdfu4XTfiE3bAKul+oeF+oJx8c1PvWhe/E7f/fvwed+6XPIFxfxYz/+03jz5hqbkUAm4bkO82rCxRo4qTPU2YBa0iIV6jwT4zUBrmnP0WOIDoCkcZ10Is3mNxsqceQtw1JijRrf9cf+NL7pd//7mC5cxnT2FQxvP4fP/e//CL/00z+BO6cbrMC2e7LNKc1SacZZLoT7USZWu/Yg7h0CUCYcHZX49Kc+iY9+7Gk1SHPdsqNg6Ln+qBPseUeJC7ajE2gdZeDmmc39Q39iPnoD4d5US+6E80FgXVWiqgmycq4RkKWMgA3aCM5yHlFagPv6UPCMNFuT954XlCAgW5wGgWZM+sCJfVJglRn/3A/7qcFAwzX9YdGCRZxO663vBvTDAmfzEywv34fu+sNYzbmqqbdL1q+XzFeDI1vAZM/ZPgFYrq2FIV0A5ck4ioWvdCpxfVRjizXHBTmOuOSzAefzDPkAXOlLHL/8c6je+jyudzdwkk+Yju7CUJ9o7OocGKr5e/fnYG9KmiKAV4GUqQNE+0LIVWgMBjQtsFqtcb7a4K01cPv4Ppw88ynkV64KsBTblF0oYqr6T9Ll9nnoYqp57zx/Q0HdbTICW/k5GgPtuz6rSC1POvIuLBrIM2MYaKV17n1y23KeSPHbjvlo308gt3ncu1oz1QOiQFrL3I3FjwJFPaDivJKmz4g5NYN5Vg4dWhbntDjyWC8jWjLCk3mTOkUyMb2rgqonnYBrd4m4E6DIaLi564UnCK3ihOIcB3oJJE1zSdetYoxb7zlWu64SA8y+Md+ha8mWY4lv6+tUBPa2kkBaMypTB0diuCre2guBZfy1BS13WGIyveLbiQkaOqqKRpL5ls6yyUWKeAK8vv0Cm04RmboGyzsA/Z0sUxQN9sZuy1CVfrSNQnUfZNEnA9et9MR7AcsUB+/Wa4qVU5E7zAiTljrP3JBFSTGuY/IovAZT2mNv0DWFxl5njjaThIXiqNDsF+8hxuWrwdQUL+9nI/tMXX7/wHD9+uRqh085jMBhBP7/R+AAuB5mx2EEDiPwr/QI/I3nXo92q1zsEmpmsr1T6ahchl1FT21zTpHUb29wha7BwUSTk+lXJRVO9jwEaulV0umEJbEd9DNHgNuGKWMwbh1XoB9AqFqZIui1F5UZpykIVKA+9AJDxYwM8wGx5FKbvVrqDWiZUWpWh12V9zKnaHm0+YIZJALs2P4uJqeTMLJuU0KWWu+bqTU8GLICMm4J9oaTfd8/P18JEYNhgRaZAnZ6xpvjZjA7tfezHZT5YltaD40t5GTxSOstMkC+vCHYJPZGqJjFQzB71kwdf6ZzkMTiMTskKdMlEumEunTiSpaY4INAAyPFQsUW3GAfb6TDSzaXr9tsFuvjKrGLZIaGJQL4Nb+oU2iQdWLbezL3IlkxABP3nTM1Ks2WNrRncCNMMhZZi4/MMnxDkeN4WKGtyFQuUfdsMW4xcl5QuzfN4bHDsDnF1J1iaM+RrZYYNxt061O0NM5a3sGwWuL8zi2ckdm6XGO1XElSgA9uyEPvlqygqkR9z1N47Y/9BdxcPIR7+jNc7Je4NTtB3c/Q1APqPsAW6brt6wCSwWN2Vkp6zNY04C7gTu2upP2EHh+nV4AITJY76flNuHtq8FQx4XFMuEjQed5hM5tQTzODrGT6UnfWSLvmAHUFCyZ1SoQJlgsGw0QzJ7Lyhh4ZwUZptxKkpknUEjlZrUzq2RZNMFbtuGT9Emjt/T5iz1Pagfw4696aSZtkBsxLk2Yr16Cc6kOfUGxWtntzfpGxKtocRrVuF5YVEH4SOqOh22rtTbrJE5zluq4E+ppoFwzFVFkh65T6z5H4my0dmtG8Dkp4SFKALuoExjYCXGmURR1XGmUN6zM06xW69RodjbMEtpvNX+RsNec9mI1p4yK2/s60vpv1Bm+99S6efe4FvPTqG1h1lBfIsO563cMrTY4vvkLAdSY37HrqcPVoxKIe8fSTj+GP/75vUXt0S+O2Yo7/+Yd+DF/6yptYDYU0X7ssx7wccVJPOCp6VOhBkKcqa8ypnVwmBr73aeIS2ndjbqWkPhXD9vdtFWIISHMvLAq0U4EHPvat+Hf+xF/GhYeewNS+gZd++kfw2b/3d9C8cwOneYXb3Jv6DEd9i81MQhs2CFO7NYsRnuOSj9DezK6FCQ8+cC9+5+/4NC5eXIhpLfIkjY/ILA5jNmqk9i21tylnEU7gAfLbaIb7kg3cyNeTIZYYri6GUVqAMgWFGK5ko1NKgIBr6AZTNiDMssYyk6arjLQIbOczFwVUMMpDN1or2Iy0aGlXhwSLiWwrbwmyjgJbu5Zaro2KEO2wQTvRlO0Y6+wKzq58EJsHHsb5BTb1F5AqyJ7e5q8FRPZZbn6WXidm1Pl0tNmPGKKUfNHebJZzPa2wqmcYxxpHcmDssJpRVgS43Nc4IZD+/M/iA+uv4CIZ7/O7MS7uwoyFpWxAW1FLlwWUUoUo7lPUqfXa4zlqa61k0snrJ+OSZmOU7+iGAct+xHqzxnq1xK018MZwF44f+yTKBx9CT8c36bDbdHMHOka8ktjPCiNc/LM+u88XF4h3Ld5Jq1wFXu6lZESHWIELC2EqGhqiqTMkgVgKSWQwybGMtvgwnNqCVnwAlC3gnhvnMXdsnt2SAtA6bTEjg1v14Anzeq4OkBXXigwIS40lYwYyZHmNrZi+3ttmI1v1rc2cYhECy1ISUMBkfWFhzhOlC6K4p/Nz9I/j2rxX7wGwUSBMMZ24+0bxd8zlpOwaY76TgDLg6k6bkMKQEVmAgVFgd3Hb12KGa9Jt5b2GuaSjydCZNmvZc9sasyoTRMxpBjA1prnnukvKzyP0eKIYr3MrChi6vvg9n798LWNiywDwkrceBwFm5pN451u6gSUMwpCKsSW7tRLYG4VUFZX3Pj+Bzb8mYRAInu599z4hRe9rCeR/B+n7jHNsThaxjWldfvJcSdIMCmK24ubv/XQD5jsKwjZWT3NhnPDHH7vnX+kc53BxhxE4jMBv/RE4AK6/9Z/x4Q4PI/Cv9Qj8teffENCq5CcMotz2Z6MjuzobEBOzSQzXbZyNPNwrEogWXVfbtjAGchGT79g4e6zUpO0ppkkEydZLc1Qq4CTYFUpcGRXrdX6x9B3FpqNeXCF2E9/LYEHSRnWSqSRLF+P2f+VsEeETrhTIQrZuxK9u0AsTBuFBNlMQiML3UMJmAJRtt2plFJA3YiNAM9KCYF+4tdLThQmn79CgqHTjlIw64eH7UUOWWpydMCsCD6UYW3xOdKR3qx/ZkQR1QtKA78d2QSUIfk6JpaHkRYY3btczFLBj66TAOvFAYqjE4K0DUCXg6rZ3fqYZUGSa8WuB2jT5kU5i6PXG+CVjCn5qG+1xAwGHcOoN1WC3fGYBJhPYLskiNjtX7XQCWyssqUdKBlBfohkLLMkybkc8Oa7wyQvAPTWBxV7GGgQjradLRrafv7AwXme7AvqlwMO+XSLbnEuHU2DrucFWMhfvvPsulusVzptbKN6inVqNzdgbmJhP2OQlrrQX8cq/9adQ/hvfinU1xzQ1qJkM5yUWHRPlEY3harf2Je2/lNCIMO6npWkSrf9OQA2GaO5xnnEsBI6SsUv4JEeb9bhrbPBMATyat7iYd9ZqLWcYsxkystG3JRHPbf6XjEVkEiMQZxBDFWMj4xUBpj1ZrtZkpYwAAVeyW7PJJlID27jF6CTQajMsJrFmQJs9JfBzm78laQGbganYEMZYYrby1ghy0bhILeYG4FwE4mIMwCXWqBjhBOkI0NLMSAxZv976oLMtkVavI6uarbTJqZqt5yoYkSXNuet/K9kWms929Q5T38gQa6JGa7sW2Iy2xUCwlazWZoW2aZzkFxUGFRqsH8uihKCJ2K/IpuO/Be6MPc5u3cazX/wyXnzxVZytB5xtKLdR4oU7wOfeLTC2Z25XzydcWQB1neE7nzrBd337NyM/uY4rj30In//8F/BD/+Dv4+x8ibMmw+0Nwe9KQNisYpGoQ50PmJW5tFkX1DCVxEbSvEyak1F7CuBb4KQKTNR9NShbcCMq1ujFKl64ADX1mBZ34Xv+3N/A9U/8DhSr1/ATf/tv4N1/8RmspyXuZDWmdo6CvmtFhz6vzUzkSFDzWeBRAK5iP7qDgo/95HiOj3/0aXzsw09Zp5OWR8Eoc6v+YJYoGa5imZkVr+KMALaQvUlFnzjv+BzIzBSoTy3bYKvzewLGazKlDcIKbOVreO5UCxURSs45sl4L3ksuVqzAQPuMGRAyiVCrL7H78mGNsQstTRY7ux3LdZg6NPx5X6Lta5wXx2iv3o/hvidxdnwVHa9n7FDzDOIcqiYxbmcDcKEzU5gFGAErAbgR1CbwpNJNIt+6crUz+QlZjorPsbRxHY8aMd1zF1cXKHE8roAv/Czue/dXcTK+i+nCHNPiImbZEcopRzfnGJGJG2A2n1bPQprXpApFOkMITvsc1TMaJozdII3VTd+i7Vpsli1unY94qy0xXX4Q2ZMfR3fxHpkj8j7KifELn7+hbX6T53OSW0jnnwp+/KzCxcDUTk62tguwZv8SzBaDM5nEBQDoqIN8cYOQOk/DuElzSzrsihh+TUyY5DioVU6iu9iRqRAdZWazXAf9PHHhOYaC24K9W0yUBWBRluuCEhwGXLlu9ExVzDG4rEKwdHMjXtM64JoJnmfEJanGLKkLgcFcjxGnpIK2aseZNW/DDMtFwJB9irve6sJHMGfd0QTc7uF6qYgdQKnWBJnSwXTW+DPWSUV6yemMBs232qQ2vtMZzzIsZUYUQFmrVuea5BISyBhFfoHRAaDH/r+Vod+afnl+bE3NFDj6uZk1vZPaEuNXXUE+k3SmRmdVCsKK3s9R8Vh8ps6WKG7ZGnQHdssocmuCxQcm9XafT7qGJDNF+QzOiTBPi6K3i9yMCQ2wW/6IHT4mG5jZ7vHuyR4OEDge946JveMEb8FkdwP4WvkeP/jIAXD91zoJPFz8YQR+C4zAAXD9LfAQD7dwGIHfyiPw1154U4wfNhgrZNu23TkCy8iQY5IdOmWqpovR5ISJWloCj5KOmsPG1OAkcEit4dsQboeXEoQxvGPHdTO/QjMwmBJkGzmONRvUv7MH5glw3ZlYSIt2KyPgnykAJyuELaaRdOlz6NS91SbLBURuW67CUIjJj9xvmQSRUqWetUg+yHCUAZB5l0lSgMm+QIiIps2KcAvuVnMvN1hA8IQeF+b0ETQ224wMFSaoLSATHZl68E/vZCqxS0w0tQuztdesH8c28ZQgOJFMbBFeA1+TjJjcpp804pwnSYRuC44pcdvT1uXnUcZAmmWppzKgPCfNkRroeYYenLBCJyMdGv1uMo2SSVrILDDBkhO95fTE/hEzRb+v5nFpPa7poD1MmA81NlkFsmrv7id8sh7xkXlr8FrsmGQYZjYN56syMDGpOhkejfzTrtC1KxTtOYbNGTantyUlQD3XZr2WUdZyucRZexOzmwWGbIamGDAb11jlHVb1RVxcPICbf/hvAvMKXZ2j44NlEj1MqJlbTcBqm1Tu5Cy2zykxvZU3hy4bx2mbbJuO2uUsPIBWV6hE7QG6DLiIFk/UuZitd2cb5NWAoeY1LFCMc4xJ1HiPtLLlrgTrTpODZivSvqQpFrVa2Z7dCOQli5XMTmm3Usu0X+v1ZMLytQk4MXDrBFMzShiaAVc+b09bzw/OWxYW1GZOQKuwfjKZgmzj5pyQVqu0XYO5w0TSTeSavNqR9BoCOjVTcwO2Asg4Z+bek5I+Yeg/m+XLYhPvsXPRRCAriwZh+CXmndvUCbBOXYOMDNd2jb6l4VGLUSZqG/TdWsZIBHyz2QJTOVcxglCQtCRDZ5Rzn+tYCa8QkFE6ntQH/sqLr+LLX3kdb99c4ryZ8OKdEb/wdo2quy0tTWpUX1mMmM9r/MH/55bLAAAgAElEQVQPV7j/oSfwqX/vD+CLr93EP/gf/ye8e+NlSR+sOuC8ydG3NtKp+Lv5iONZgSNquVZFaFwG4JrapgOU1/qhFIfWUhRXgselrVDv16pdecQCc8qFTBvaw+Ajv+f78Ik/8AN49XOfEcP11pf/X5y2p1gShWzmmEYaofVo9eysVcuCFoEj720BcEyxr3G+VyWu3nMR3/pNH8O1ey6JSSlgJvRZeY5RRsAMV5eTssx7CwtAiUGZUA6eOdyXE5uVeyjHlv/m3wlwLXkGFSXquQ2zyIYVuFKfSE6AAGI5O8JEdiQlBQJE5P2oTV6bMs8Xd2vw2sTsI6DKa2eRMBiu0gntyCo3m7znlBuAVQ+clsdo7nkE431PYXPxboFj89Fs157GT8WEcmIRyuM3cN0QjCP4LEZkYu5NNn4KMEXdDerScJcEt0eznFNLuNuptW7jLKMO8IUX/gXuefmzuNS/hel4RHZ0gllxETVm6Cg/sC3IyTrTewDnUbDY076X4qt0Po79hLbrsOF6alt0zYg7ywHvNBnujBWqj30KuPdRtDl1m4E661CSZatrJMAUbdYJWE8lx+jK8CkfgJGMNXe68AYQQ187QMPEcjQ+mp7pli6cLJSi22aLZL8HQEvnYEm95HQmxn6/beEnSCpAzddGgHwvbIqCtQE/g+QSEYpn684VAdl7XT/SnhX4ynOUPQuOO8RKjfFxC3rMhzAxZcfD/vxw9wzPIrOKLcNgLXqB6JpDBvn03uk8iXWs+4l4ITFoEwjNt1ZRpbRhqLR8pZkd+vQxCJQ5FdAZw6LnQVmRkGewMI4lh6xL69Z6RR4qXtpsThJQKoRxKCxpk7ixhjTT/2IeeLJs0wBrqO5IAQSGBfTvPVdJW+x1TOgECP1u61Ur6tkCroMKSDHmeh8D5drHFLKEwEIU6l1kD9kBl8IMBktSy7JVunPRnEVnjcjc45GqurwrSkSlIqf3zT2QXBJW8TtRiVeRYSuxNeLPPnJ1OzaHLw4jcBiBwwi8HyNwAFzfj1E/fOZhBA4j8DWPwF9/8U2rJ0bLXWIsWN+JQCZ1VJ2Yi2kaBiRisTGpS61g+ndKZZysUYuM7tipBVqBsMwQbNiAMdqak4lPsAekZcZEWH1hiYFJJmUhkwwGon1PhUmbFu1CSSYBNhdQYpTtEm0F39LzS0xQGwtV0mFlSz5bQckYGRSb+pN5D2z3IxvCLd3j1EeLGoPOaA0MvThxXGPMQmAvzLPY1kYW7p6makVNyEFBP4EEgy9uwXb7Z4V+4D1OkLarPF4qTJEJsY3eIGrcfTLmkmNJmHIFIyNlbX5ttN/rUnbtgsnggiPkZHvnHiwWbejEKjkSG8gJgQFtX4iNQpLL7RbKew/Dlt9ls6baakdr7o5TF2C7zZymsYrPMJvDTBqzfsgSJdOKGWcpClmJdZGhHDd4fBrxiaMKV7O1wbcAo1MilNzn9X5kxBEgbNYYm3MMzZkA16w5R7c6x+bsDrrVGYbVOdYEWu+cYnm+xGZzjnzDm8ixKTuU5YB6XeLW4l5kv+3bcfpt36/5R2CMTDlpx6oZ0ZOqieKCks5UpBAj1PqDSphl3hIMTmHD/lk5kG2Wo6NhiAoAbP0dsBhbXCpzPFVPeLTIcXGgfMIoRLarCZqVMtsZgx3lQsresgmAnYxjgas0Ehv9ZwoJgaFvBGqopb7ZYCS7cyDIyL/J/LRmpuZNmMIlRo/zVX7fyb/M07imwqlZgId0VglkEXgNJVmxVmnmxCzZ0gDOn5OJ026OqWlbYKyBW1BPk2BtVoqFNrGNPelXCnzwZwQGI/aqQH+uU8oncMw1DmG+pHGwxALZrQRdCTR3HIuux0RzNo4NNW1lxEM66Ry5tCxdLOAaJyhIhisBNc4J/q3WWab8HP+xx/K8wRs3b+PzX3wBL7/2Nr544xz/9O05yu5UzMVFCdx7lOH44gV8xwca3PfRb8Eqm+PzL97Ar/zyF5APG9x9ocSGwB1KrNtc104m69GsxFFdYF4RHElt1tG9EC3XAVFYEzGZ/gTr2N/gPDWYecQWZrKnswpH2YALxUZFo5NHPoJPfe9/hHZ1C9PZDXz5Z38Cbz33PNabCWdTjQ1ZiGyHZkGBhS4VsQyZsE06qnnWqVaxjwZIua7/8Yfvx8eeeRKzmr/b2PAxWMOjgEubZrn1972Aq+dimC3yVtjFEYAbgVS2vxNgFeA6sy4jTf8IwpazWsCwWuQ5d6oLlq3gzysWNDLMFycWEMhLGWNJ1zF9pu4moRYsbKz1M4LvBBYpQ8HJIJ1jFTlaksslOdC0Hc6HHKfVJQz3PIzxwcdxfuFSsPdzsUq5Tw8FNavDiE9FtR1o5DqT2eY9gehgy6W9lcXHfbAmBRFeK26rTw72YzHh3rdfweILP4OrzevIiiWy4zmq2Qmq/BjjjEVat7+b+ed79xrl90O2KM2r2CNcIMvRtT3WzVIM+34z4HzZ4VaT4e3NgPUHP4wLj38M0/wSOoKJ2YhSXRF8rtZ9TgVgn3FbMml0CDhm4GexqCkGchQaFVsQdAyTStdMk06mn16RPBtVLDLbL73GO1KAfVu6YCpkp8e/PbS3pek01gITgyDrX3f8wzXCD+fzFQuXAJvODYPYkilQ4XZ3DnMfcokrCtaUIsp3Zl4JQ/Te7JhBLGAVJneF8cQGTbGDDNZU2PUYsrjL11A/lsC92N3JxDLhd1KM2gNi4zxMMYnHMMYnxRVpXBMQmWKb1P+kjiQXnwU2pz0gztLordJ4qTtLnQ0u5HKPKkJDfBvDeLcJBroxVsVzcea4W8s3lC51J7uQjMbMtk0xS5KmyYpWxSEC0gZb2dXg3hIdmXrmIbGh88K9KC7Qc1+0PmxwuN2hRdmT0IMWG1ixWYoHXeC1Jq112mVIpvsJnd0AZUddUxQwVfj2Z6dzOxEmFJdEMUCAa4zzn3vs2tecbxxeeBiBwwgcRuA3YwQOgOtvxqge3vMwAocR+A0bgb/58ptbbU2rULkYnvSdzKGIINXGzOKVKfYqSrRDmG3JfGLL1RBwNq9yzAt/j6Bh15NtY8CVgJKMe8gwJehJ0JEgDBPxMJnKBahSf4wO9qFdFta1lA4gq68TyGNwzYyNYCNkGdrMQB7by5Q+9MGkkMETA3yaPRViO5TBSko6j0njSuYybKmPNi4mwj3/EDgz7dLtsCZNhlZaaIgJfDTTr6e+JRvPGOgLaLKKKq+jJqtK4CD7Tq0xSIBIY0WXYbkJU+KhdpIjA6Oku2jdWQKwCqzjGeZKrPY1wiJ5UOujGZRbtm0kFE6GIyneEnh2ruVOhgmUEhSNz1KWFECawGKz+RLLecu02GZT/Glr9gdBU1PlrMEoAIBsGWpb+h1sxmOZBP5OR45O0WE2svWzRJPl2KDF5X6Jb6mAp2Z08Wbyba3OxNMx1hwmVdIVbcVqnaTDuUS/OVc7+Lg+w7BeYnN2imZ5inZ5jma5wq1bt9BsWvTrteD3vG2xqhpQavfa8jLevPtJ3PrD34flPR/SfOFcZjmhpNN3webnES1d0i2SZ3OWAB85dzif2Uab2H1sk3TiGsmrwH6+Z4X5YFCBbcRVvsFD2YRn8hofzFY44ZyebEo0zUv0pZNnyi9kI3V9k3M0ARS3BFJawcyiRsxOsiPJ+MzIbhUYTl3MBnm/MkDYrqVhKsCakgMEZglE6rFbIiOBulppAXrss34IjBLI4n8GXA3CSDZDzMpg+RBc0M88HpKtiK/V0Cr2vEE0sVmp/yrtSOu2ZqUZiNLtFXhoYy6xswUAhH5I6MkSYCXQJWd5rcdBpmAcCwOuNjiScRafJ4HWMJ0hOMTf4xWRsTsWtYBfm7XQfC5c6vfYtG3boiDbU4A1Tf3cdt1NGW6eneMLz76A/+MXnsM/X13Du2+8pKV1oejxgcWIC3ddxu+4t8Nb1SU0Y4kXXnkTr924g488cT+u3X2E115+USD1aiilL3tUVZjPKCOQyyzLpuxkBFfRwZD2xVRU2RV1LNFiSQotKzIkswkLasrmBiRn+YDjssMDD92Pq099DNee+phYtFPR4OaXvoAv//hP4ezmGW7kOe5MGWYt0AhEDzs8rU81hxukM7Vrq7vIvWJWAHdfXOAjTz2B++67ir5fuXAUEibsLpCcAJ8Tx1T7StINN6SR2r9R+rO1ZxLAqGsUAlwrn0cEY1lwq2vU87nAWeFeYvdzUR2jni2QVzbNysoaVT1XgUOmWgJ2ymgN5tylcRsHsLR8Bdcbd8u+RydJDstYECiRbrKuf5LOK7oWTd/hfKpxVlxAd+1xDA8+jfXxHCsUqIcSNduoKVtSea5R8iatd0tuhMYk9xQB3D7bUzu1mJGpOBIgI3++BY322pU3dY4H1+eof+UzuH7+EhbD2ygWGfLFCbL6WGtRIKuMxyoXRrVuPd94ngsMivbrxHY0K9F6r/3IddaiW7dYL3vc3vR4d9Phxvw6rnzkk6ivPoC1DMsIF7FIwumSox0oSUCToSgqRnVJc5hM3ijSvud83BaFdsCgrsX1y61OKP9RuF601bUXEzNYtT5vkrRAcGK31a14b8kiBSiXwNxktqT9OQpUcV4JvFQ7eIa+5OqYUFP1VV0TPjMJZlKlc6bOlmBFqkCZ9mSf+50+2rrpuv9o+RdzmR0TNDyTiZ2LGDo2JdFgq0X+J4UJ/8T/T2URyY2YdZmKWdtnumWs+7zxURwgdrBrdTanORfzIr1uf6wSO3Z/nsrgTMXKxGq1jEAqpuncUFtSAK5i4jr+U6Qb40FQMgHNu2J0QoxTsSRY6nEfyZxrS4CNwrOL/jH/eG3Fatt55eu0yRv7G7RGoyNJe1Vce+ChOstYONMa0rWadWpDWXd+bbu80uWGXMRWViBY0fZOoNyGdXT1PDXnkrYtP8MAuvdgs4LTf6l3LcV3fLR/6sBw/Q3Lxw5vdBiBwwj8+kbgALj++sbt8FuHETiMwNdpBP6Ll99Q8G9t1gC1CLqorS6q+WIzmeE5V2t5EJAmuufmAiAjit62kzEwq/IctOnhuxA0JOgqk10mf9EqTkbEjK7QTMCIWKY2Y4V6TJwJVRmg3WeqsE2ykdGDA3iCmGxDk/FVJHFNAHsJhlTiIKdeAwtGYA3kpKq+GCPSKSOLkHqObFnMMCsKLGoGuL4OXhUdkpmYNNTfk7MxY+e4TgLBoqU6ATPYagMY/+d2fDOB2fjn1l0lOXwftqMmPbNgB8okKqgglTRabRHhpD663jQcfF5m+r4nsYkkzwwHa9ztGKl75mRbGQAn5MkMS+ATwaKp0u9v5QK2zEWzMbJoj9vLeOKZkE1EkKPZJttJOsDJnX+fAHhiGOkz9uQL2qlHV4w47sn4KLDOCRhu8GTW4FsXGS4z7UzAgKmF0QQdjF0mRNIhXWNql5ga/jnD1K3RbVYYlmfoNys0yzNszm6hOVtivVrh1rs30TQ9aJ3N1uG8a7CuG0x1ieurB3Dj/m/Gy3/iD2Ps55hxThOol/SCXJdAKFVMPjIuk5FYMDzd8mwdT94fmc3W2DUjXE9BOqbihaLKChCSXmQjrmU9nqwKPJzluJCtpHUJts/nM0xljYE+VNQHjkKFMSy2a7p1noB4Yq2PI1ux+YxthJXx32R2ji0GtmkTcCXQSDkBAhpquTcowjZot0AyAQ8ZEQ//th3ThQkDaDL04DgG25TrRmCMzLBkFy2wRiZE0mp2Qm4JgGDgpLbzBMRG67v1W/n+lcBXfUa1CCaaiwoCyKSOkhjZnH5ms/ImeE9km3K+kw2dD9bXFGhKzVZJKrgdlaAeNfJcMAiTF+4x5UwgshlPAxqC+2S16yEM6Nq1xpVSu5Ih4WdSi5AatEWhlvDVusNnXjzFqxe+Af/D3/3vsDw7x8l4jodPciwuXcFT9S0091zBpz/97fiRH/0JnJ9tsFmd4+JxieOS4HmPZZ8L0OPnLmY1FiU7FthBYDCbZmRuFd/tF2T283s07OEeRmicQBW5nQZdWTjK1cXAvwlUXrt2FY898QgeePQRVHdfQTc7woyAWdEjX57j+R/9Sbz27Jfx8tDgjIDRmuZ/1CA2COoHTT1iA67W2WWxLWlpT6hzYFFmuP/eq3jqycdQzwhGEZw0c5jPTpIq46Q2/aTVqY6KADO2z5zsuMTI5/2UBeoZTbAq1HUt7yu2ORNEnc0oFeB5xetVsSCvsVhcEPtakhYErquZ2doEXFl04bMMkFd7o4BGs9VU4FCdjfPHf5IeC9lwHfeD1oB/yQJR12DVjTjrc6zyK8jv/xDaRx7Cu4sLoBXavMtRC5jrBbxqTSX9zBBtFRBEcKfgOoyjSFS+6FYIbVKVDbYt0iHNsrfemlmFezYb3P3qszh5/Zdx1/plHC1GTItjDLNjVDKKC2arzkyvWxYACurelvVWU5dXobkmHXdL3vAZ9dp3NhjWDTarDqebFreaFq+2C1x64ptw8uiHsFmcgPZ0ecZ1ZVpmS5A6nOKTbqXO+KD/0fgr3VtiN6dTmTtMpfbs0L6NVnt3Hxgw5JpwxBCSC1sd8gC0BeS5WOEHvIWnvH8FM9Zb4671nPe/iS6gUIndyhelJvdBgh0EmAuUo4FQPk9DdxMWAdy5eOrvpyK09uc9mZ19hqvb0blnUsLCcy9Iv+6AktwIYxavGd+hi5hiUvJa9E+v3VR653uQCamXpvkWTNcEuBtk9ztybfA60prnRWheJM3c1A1PKRbuDVtg04C0wdndePvnIS0gxvdoUFgXq8NK1yydbQKuUaJNTFdHikFB1RnFewzgOQHSMQa7Z+nHHpfja6RotZ4348QwTI1uEN+/zwnte4x8w/AvPTM1NvGskib1jgTh67F0gDoSknFXvCYVnP20kqjTLka2vFRiM0e8r44td4xwAtpuy2OrIv0ei5b39Kcfu56Wz+HvwwgcRuAwAu/LCBwA1/dl2A8fehiBwwh8rSPwt1991YZTEtd3m3dDkJPJqLRQrTsojbciEzgqYx8GjsOETUf9PVfKmaiS6cQAWfp4bDcNYFBBeuhSJsMbunFQNoDuvFIPoBbWtiXd1yIwWG2f4aYbplJkALWMmlmtJ/Cxx2LhtdjwwtclIEEMlHBtTfEjk4pwi1cIa2xBQasYIwws+0HmRDSZmdeV5BXc8mxWFoPnddOgYXIvUxL/TGBrMLT4yoQhqZ1M7u008XGQzPcMnqj12RhlU3tzz9xCGnxbJliOcrBxS7onMXO3GVQwJ/aYJPvJnTOflPQ7GSKSywCbYKdZuwZAbA4RwxufQXDB4JfSimBo2H2dCZPa2SPhdAu5TUoSAMsA3mlMAH5KsLZNbNb9VXyfzF18ARxrAvZsr6u7QaY0fEZXxwHfXAOPV2vMOEqpfTxlPb757ZIg4NptzjG1p8DmTIZZ02aFfrNBvzpHuzrD5pzs1jOszwNwvXnHLXQr2qGxPb9DWw0o6hrHeATn3/J78cLv+d2o+lESFGSLc96wzdc3a8MKMbWjhdMJTbQgCoylSZKBWYOu0Q4bqHQ9kS2YYV32OBo6PNVn+ChqXC0nZPWIvLKx2sArIKNTysxAIQCK42JjIenBCdUgaKqnKRYrQUC7u4d2K1l31HOllAB1S6k5SfmArjPg2hN0DCMt7hkB2hjUsSu0GDkhlUAASEAFAVCZWZEFFyyaWMsESQVqCSCxaY+zXBuoSCNQ4nuRNCqRdyuoQNzUrhzSAmxHJ6A41vMAWdximZJ96SRaaMRgc8gJqLgQrFa5wdMsi8ArP0nMQ8ot9P6jhDnJmxgoJiQiCRCCD2E2NnAsCehKD7Yzo5oGT63ZmKkNup7P9Px57bzW55YL3Lzv2/Fn/8yfxyc/+Um89sufwUnzDvKLV/EdT96N7/5TfxLdrVP88D/6YXz+2Zfx2o13UZcj7r1Y4rgGTlvv13xA3GtnZYEZmZxlZakY/hGD3yCbDfAMNYzcmCkNMwGzCajkgs7XW1/30r0XcP2+q3jw4Ydx5d77sDghw3GBDc2FWKga1lq3c+Q4/8KX8Nmf+HHcOL2JWy31qEu0BWUBDNBr/yh4fkjsVHvRIEAk5g2LeAUBsQkXj2o88vADuH7tQuyz3lNk7sQxjT3Hbc8GE90ibM3fqARon1ORLiQmKCVQz2rM6hp5XaCsLTPA72eVZSlkxMaZUJSYzY/UecB1vZWyIKtZusOlAVfpVbtoqLmnjgwWKqk17RZwmX0RcBXYb0PElntMb3O5YthgXC/V0bEZgM1mgU15Bc2jj6F5+DEsZxdRjJX0W2uaERY0QGJRzSDJ1nRPZzeBz7TH7s4NMWCjKCcTuy34tDMBcsdBhq7IcTIBd9++gcXzP48PDm9gMZ6ir2t082PMBOJzLVhH2QZXLhwRcM25R8f5lAp/fnzcRAwAdSMZ5A2GTSOW69mmw61Ng3fWOTbH13H1459Gf/V+bDhfswGlpJAn66dv5VrM/tOBkjQv2X4d+rTpVNgHD+dRTFRIEmAfHwhFGAj9Nd56fJEhG6B9LcBMa3Puq9b7nBQwls5Ladb7lN2CvtOEVjqrBgzN2nwvU5K9Em7xL1BG/CB1pmiv59lj4NIFi+3xE+ip1nQUmSSHkEA00XjDBIxdNQGsaT/geaY1z3lsQzO3w+9iKzJ8JZ0TYxzh1Jbt6jjMcknRkxCdBo5zzNL0vdokbxef6LxMetdh/MRrTYCrQWfGAqmbYo9/m1rgpTebCgehbSo27o5xm7od0hVGCBTPOpjwiTUcsgmO53bzSUBxTKp9BrVb+z1fNI/UueWA09InPgcte2AGqvawJNVFGRftYSEdIG3WpOvqI1J61ElKKeanJASiaMv70+xQETD9F5q/6Z9J/zjJDmgOpvm+YxCn+c8h/xOPf2D7bocvDiNwGIHDCLwfI3AAXN+PUT985mEEDiPwNY/Af/nqy6GPZ7dgJnfrjkYoduola9T6nQUWs9lOI0yu3XSVTi3K0cKdkjZF0bmSwNS2tkvgAm6j1pwlAQXiEvQTo4/sUpmnOIhUe2dBMy1iGdYaI4jRkWkpYpqDSrZpKwBWQkX34mj9jDYvGzPZodXJl5m8TC6VO4URRdLFagkAyA0+tLGU/BuMZJBPDS3eG9m2HVlKyXU2ko5t0sT3CMaYvicXdLNFFCSHE++Mybmcea39aV4FtR3ZSk+wkYCcGRwVDLgmkFUJSzA+2MIuMHMPZEzJbNIEk6mPHogZNpRUkEFVaK0J49pvywuZALW7Sv9v1/rGAD4xUsvS+rupDTBdAxO1lOBR31TXE3rAun+xE4NRy4kl5+FIJDXHki6c9VPZQtqWPapxFOj4LYsaF/LbEtjLsUvmEwMmLQjOjaFbY+jOMa7vYOKfdgU0a3TrjXRbKSewOrsjlmuzJOC6xp075wbBugYzzLHJM2zUQr3A+ckjOP59/zFe/+BHUU6NzbnS2HJVCbNywubKQhr3vV495+SYtBjMZKa+oBJbmX0UmIvdSsBoiStji2fyAg9OOepslFYrKgM/NMGQ0Z2Nn5W+syhC4FQtlPxa0gEtcmoYyrSMgClfYxMfMlslKRAM165rpA2qogiNowhGto1NpAQ6GgwnU1MalDKjiXbWYCcljVUBrfyjeW49YAMSZEoSjDE4Y9O5+BkZ4tGuakkBu5Hza65XrRcBhdRs9fsKAJN0QY2eOpvBmFUCGaBXAl6t/5iYrR4HAvO6Cn6f9yoY1euMAKnkP8RsZSt4b1YygWBeB82UyHDl/wji8uc9gf6lJBkIdo8EXAlY03yr6ww2CmTn8yZYZ83a597t8Y9fmuOH/pcfw0c//DTe+pWfxfVqieLuB/HXfuD34ZFv/ChOT8/wX/+t/wpffukmXnrrVPqm10+AKyeVjLe4axFkJamL65yPhvulCmga21z/Tu7bYktpP+AePYrhX4chS704xrUHHsLDTz2N+x97CIsLc8wERrIVWeU5gfcEl7txjZoAZE8E8Qy/+nM/iS999hdxZ9nhNJujCzaai3tRdgrHeNWsiKKFUIrMbrSvDziuCly+fAEPP3IFi8VRtOKHFjLno4pD3NPDmIzzNlh0+7rfYrwJcDUljYxfmmWR6VrMKCfAf1tqQPOVEgMcRwGvNNaauWOj4GvIgjXzle855GRyku1q4zsLNcZex1FnJ4AY972ev4oGAox7rR2uyYZ7P8HabqWikOYQtaBbFjsrnM3vQf7IR4H7H8eSesGUqGEBkq3hNCBU8cYcNTcjW8NVhSDO5QBYE0CYQH+zY6O1PYBQ3XN0D3As2JlxvDnF0Qv/DI8uX8Cl/ib6goaBR55rLIBQ0oOSAgR5om2c0goyF9t7/7RPq805zCu7qbdkR9Oh33Q4bzrc3jQ4X/V4t6tx18c+jfKRZ7DWOhtQ8oxJwFvSEQ3AOWlkyrho2IGhe2W42Jc5v1JnRCrcem5YfSTO4ABF07lifXB3BSWAatvWHuVFY7MBcO+Nu9u+I1aJ1m6Db6l9P4Hi/IxOsYc0XFV8tEGUFYV2zyyZYHF1b69R8ZTXhbV440xV/BQlVu2dmWINjhXvief5lvEuZinXdQCuUaxiwUodUmQbJyA3fR3YdJVbXsfAvs+lLUNV0ho7prvWT4DS6rJR68aEjjEpv7+tAtt/gE9U54/AxZ2kTXqoiqaC7ZqKD+6q8CscC/l5S6YhTFsNxEeMGoCurosvDhDVwHic6Vu5iL1olwCyVdwdP0aMy/sww5YSVKljKMljpbWXJBp4PkcHWDCJU0cF9xcVM7cea3vdChFDSb4guggSQ5fXwziB5rGpEOBnEoaqAfhKezdiFklqJFJAfN4fffRgmrVdZIcvDiNwGIH3ZQQOgOv7MuyHDz2MwGEEvtYR+M9fel7sBSZIBCTakWYVmwBcWYm3JmFd1dKMUpwpbThHorKTSi1G2xboJELF6rnb8xL7Q+2eTrWsV8n3IMNW4IoDfRpjEcQkU4XBnxy2qR/L9lUG7QKdyAQkS789PlwAACAASURBVHQyKCywhtp4ZusSpK2oGCBgh2yqEZuWlkVOwB0sm7GiVv0wKigY+AbDkNDdTt0qjK/ET7DFAFvHxUYQm4Y6mGQmuVXTTNdgbCRAV6CuW9tt2BOAK3Vsk46sUUYZHFnmISQO6DZNGQOBnUDeh0mDdGit2ya2xrbFzDpcqV09JS8GQJXCOOmShm6BioCUED+3TaZEVF2YYohxHjgB6/KQeYg54GQxGBpsCeTjDTasE0w/bzFryEwJJl0yGNMoq9XcLdkCuMLcwfxLc04EtLF1ccgwFA02VYO7M+DT+QV8lNBQcQdD0aGmvqxAuETN2H1JPV+25g7tGfr1TUzNHRljEcwguNpTSmB5htXpHTTn59isVjJwOT9fouuIJrWoCHSwFboucTE7xtsPPY1L3/+DOM/ux5A1pPnI1EppH+fjYNxIhiIBqFqTdpvqxXLVTBQTvKc5m4AHzyMlqQVwaRzxZNfhg1mLo0WPaUazkkLXlBHsIdie29CIjB6BAGRl0R1bYAbBVoKFZLeSodkKfDWz0y2PMoDS98lwJehKs6wOBYFqjh/Znsk4Sm32ZqLbkMfyCJIqiDZHsT8JdLCdWKBUIW1VAq9yuBYQasMraz+Gvqru23Z1BP1Sacetsilp9xqS552Y5zSQcRv39rPI+i3J6PRnyTSJ76lCEtnK1kEkWCwAdOyQa58yK1Qt320T4IABWM1varhqTAPIJhxLppJYfQSOLYcgt/lmpXGl5m3XLGWQxTEkqEbDNpomMWk2MMU9b7btFHj13SX+sx/7Cp59/lVcvXwCvPUc7p93uPTwM/gL3/+dOLr3Gpa3buK//zt/D7/y4i3cagsZPl2bt7j3rhprzVtr/onZyuvifCxLzGsWSDr9jFrS3poNhNT8Oc+G3MWsy1eu4AOPPYz7nn4ad933APKjY0zTTNIKheQl+NwJgIyouo2MjNbFhHKsrb4wH7B58wX8wj/8x3j7rTO8NpUGbuIAkakMwdlYDdqFOJ/FuoLmOcGBUh0HGRazHPfdd4Kr1674d8I4RiZaYlxbJdtsRjLiRhlQJYafyzi+VxpmJRaaNFsJGNY5qlmF+WKBsvac0rwNgKwg4BpSA1x7eUmDNJu2EYydilnMZ7MOVeSKopbqi2z7lw5N0HC55xEYZtFipAxIh81UouWLKTfRrWyuNQLrqcOm6dE3l9AtHkT22EeweeA+rCRpOhqnVqs5QXDK33gvkYGcALuQX4gzmGvBbEd3bpCjb/AqCMRJ7zX2bsqljOUMs36Ny29+Htdf/0Vc72+h4369uCQpFXa7ZGXpOR3gK//mp5elGedbhmV65sEY5fc7mVr11AjwHrxpcda0aJYN3m5ynN3zCO7++KcwnNylgkdBBnrI+liCJczHgtRsAJ47RAK/ktFRmvY7tqPOwZiI5kvGPOHIBNgoVnQURg3GWg7B0UGcezGGqbVd0LcKaNugyR8e/5zxfNv1629lhSyzwUAqMbljb4+uGp43Ch3C7DLJHcizXjU8xzJjFoWrKGD6OhNzkRfCOequpehTCeaqz3ieJfxZH2iyCPDcwwnsyrA0yTUYDE4gM++ZgKvg34gpUjE2ga7j5P1SsYKkWoLRqaK7i9EEWiX3FJIPep46S6n9HKZQih18viaGJ2O9MeecD8kXrYBwKAiGrGLbkFByU33ILDBGkuyAn7E0/BOwnuawgFTPFIG2sY+qkMH1ppDYQL6uya1Usd1aT11jGGB00ppOxSYRBVJBmuddEYXGMNRk1w3f1wZgJggk4SzHECEHEPEfzzuPOzsaWHTdj0V2THf+XGJPikMJphscFugf8e8fvP8kntvhr8MIHEbgMALvzwgcANf3Z9wPn3oYgcMIfI0j8LdefgE1E3G6LYtVN6Ilg4HAC4G9cefwqkp/gHT77VLbTnaxLKN9z71rhovEDDJc0om1N6g1GmQ90b1DrFEHpFI7pYu3Wq7cRmzyAAEcszLUhl/RiCPcmHmdgyvvdVlhTrYVA0yyYWVcRDBlktMzgVy3aWUYtlp6NpHYSQ+4fZCamkoKEnNAOY7BZMl/kSmUXHmjbTO92AG1jWYEb+p3CdZY56yXic+uvdQtvNZVZXTLtvyUkPC6yFJK7CO+oeVunVQkxoLdlkNHVUBWMBPCUMbMXwJN1DCzeZfbE6MVbcuINUNEzMHQYCMQpRxecXmihewAZadJnh8d2994bXJR9m9Zk4/MKzIxnIQYhN+Zhxi4ZQt8kmsw4y2ZJPmtelRTj5XYeAM+MQz4JMlS9VqfsyAQnRtoUVtsmO8o/Q5DKJpljRszXNGeY1idYdissTw/Q392C+1mibPTM7SrBme372C92kijVJ2iY4F+anDrwoBZN8c908N4+xP/JvA934O2mQkYlAyGQPBoFw7dPxYCxHnk8zSlTuCDLUfIguHvtnaSzgbMehJ2mUiWWJcVro238OR0imtVjYsZUDPpoilRVWsuE5E1edhabzIFCV1Ls2NaG0EFqEiQAtHGLA29kcZQZKyS3cn2d2rdUseVxlnUMaXUwCD90rZZysiH70WAxwmm56kkPsiESUBx2OnxeZDxR5MhAlcCXqXZ53ZsgVFkR3kzcBGFOqx7rKW0re2Yy5HQlgbZlbpmJUZJfxDUJZuOQLTZ70zcBWiHGZfZPM59+Tf3HLGxCVCzIEN92qY1A5/SIASBugZ9s5Hhm3ATWckP+gyaoql7vJqhqPm0M+neDs0KQ7MGCFo3K+Q0JmMLcdOgbShTQcAiF9Cbkx1albjDxH52hP/t5+7gn3z+RfzKKy+jPVvhobrH48ctvvs7P4H7rpb46OMfww/99M/hH//UZ3FrM6HsS2ltP/7MQ+jaM7RvnqLtc5SzI5RkbZaUSSFrtRb7lDAHNTdLVbU65GWH47zE8VAhXxzhwn334fEPfwMefvrDOLp4SczPvKDR01L7Klm+BdmaXF/BdhZrL+RXJhZIuHa0Cbb4pf/7p/Dcz38WWC7xenYU5oB242Jrsp24DYYOJRN8CRhqb+dqqQm8RiHu4kmBa9fuwcWLC5u3cc/m/sFWfIIjcW4ILIo9VO39sS9rP+dcJSBfGXwX83c+QzmrbQZGwywygKtSwCx/rjOJBYMqR1HOBK6X1VyAP88mgZ1kcVIbloVAgX4G07nedZKEzIGlfMIcLJjtBPML3o/WFO+J8zK0XscR62ElWZRySePKCzi95wF0T34UzfWHsMkXqNGgJDA21OimHF05os8Eh6IaVCYNR3PvQ6pYxPnDMeAebLDIhQyexyrVxffmfYezfIaqzPH/sfdmsbZl13XY2M1pbvP6rvoqVhWLXZEsUhQ7ibQpU3IcNYniRA1iOY6txEEcC/6Ikb80iOHkQwiMwDbij3z5w0lsBAEkIBYkmWpIUSIpiZQpisVi9azuVb3mNqfZfTDGmGuf80o2oAqo0s+5Dxf3vnvPPXvvtddea84xxxzj4u0Xce5bX8QD3Rti32Nvhl4sYBZWSsmH8JmczGgoZpYvWa58/rVbaR8iw9ESJkI6B0tNiOXfUsu2QVURZK6wWDS4WXV4BTNc+vCn0Vx7CMuShoAtivYUk34qQ84Efqm4pbglOkKiw8KxDC+K8UZoALPoIcVit96Xaa8LwMzmUd6jtb5FGYin7BbxkA1IG+KWXiwPWxPM1L6czAUNDrL0a8CO52jQThIbBPDT/GDcE2uqpB0iLjLwa4CNv9daHoZYo0RTMEK5fumStwqSal0fgbtUDndxVP8SqKhCsWMfAYRao73nO06wxJJiB8VT8ZokSxSxg+IYPoPBZE/C9tLdTWZSY+E4NLAlE0FA1zGg7g9NRVOhUMsHteU9bqlk7O8NRDOm1Z6cwHDFcqOQsTssGF9KT79QJwAZudybZwJcE1uekjK+b6mYHGGiVhWxg4PNnWI27W2Me4Klqv0tsGfFvb4pI8gvwDUAXMWwOlWDnCzO8zxFWpCJKyUgzFZ2hJqAZB9horlqNrvGbSuGi6f6jmxBHTk8hnSVOW4Ro+meW5ee11FOCu2BP3nPxT9htrF72W4EdiOwG4E/nRHYAa5/OuO6e9fdCOxG4Ls0AtRwZYBF1pNa1ASMuQIvnosq4QbCRhpGsDYU2KekLCUeySBBbMQI/KXRaWYNW8KoAWadU7Zvqa/Jlf/U/hQJAANoOaoGUGgWJNlfZMZZf0sJED9Dy5+g8UTaiaLiBpjiQJdgspgJIv9QYzCSFoEcvj4xcNWOKMh11H3cMDfMBCK4pLazYAlYh26j5UV9UWm3CmyleYo9fhPMljQLU3urwU9razHBFKtgayxlTDayJMw6MLjqD55Takt0mpScZoMlmwL8aI0ku8pXbI02jUR6//AhHs0rtkwoku6cQ/fEg91mRAC0/uFH0YdmmIL8ATUTJoEqadyStqLZO+On6MZmC6WjqMVcGn2tmMlrthSjw/cXGd6Vr9GWK13JjCA+2SwEWEJvUPcowFaaY3XVAh21W1fUcD1Fv16iXp6iqtaoj29KSuD05BTrxUpfCbwy8fd9J9jT4uakxhTnkOcP4MxP/XW88vj7UaymGKhLrDZh6h7TPdpJKJMwJl2TGOPR9T1AfD1emiwDinYC9KU0MLO8x7Rd41zf4N68xpWiwl6eY1+aygYsCZZQv04MPOFH1vAlAEYwlCCr5TTIxjR4I2CKupAEF6PAMXQr6ZNaR7ISC3Mg85Jaim0AsHJ/r9BUa90Lto2TFRukcxcGJCsQdy4xaiYGXtxqb+abdC/jGsh2Jeil5D2xkMiWVCtpyH9EQjmuQ9vYf2gWSj+VQBgZpkWJdmBxxlILfC/OC7Jc+XObsQXbLcCEVEzg+Ii5SxCIBmJqNTUYyuKD2FxhsEVAR07hYhOaSUjHesojiCHU1TLIalenAOUryFaUKVePpiF7uJZXF3VRPaYVitk+TlDiGy+8gl9/7gJeOl3ic1/4TWTrEzx6kAlw/eHPfhAXLnLW7+Of/fLn8UdvrLGoZtjHgQzVDs4UuHL1DGbDGke3VsizmfRb5yX1LnvMBbISjCZgagZwNulRzgdcOHMej977Trzj3e/BlUcfwd65S5IK4DPFOem5shD4wkIGAWQbjvk58by0PixBWQFtZDjnwMn1l/C5f/5/YfnSy3ijPCOdUhYgBAtEOzzhcYFwLKyQ2TUMAlqJ2bK9mVq0XFMnRYezZ/dx910XNb+lhct7IEDH63wCjBLbXoW6bf3KAP0IrvI1HBMBrtJvtYarpFLEkuY8teFaNp0IXC/J9Jzv8QeWwcmnOvehpNwAgdqpQRCBJGZnm37nAkX6kMak5guNshoxNs0YJ3ONmukuAPL/dbtCU50iX2eo+yneKA6xuuthTB/5APozd6PLLe2Bjs8A0OYd+qySkeVUUjxunRDbW+xXS9wYlBH6aRw2dSMEhOXtOkPZ1lhIFxm4q7qJ+R/9Fh5ormPS3UY+5zM4M1uZcyoVP8j8JRArwJmFEUt/2FSMc4f3jsx6azRL4oMgXtuhbmo9K3VdY0k5iqrHdyh4ev+7sffOD6M9ewE9i3EgIz/eX2NFkC51c4QetIC39KGm/GCk+ngbwJUGS6H7zv01QC/Kvii8CCd4FW8FFCaQMham6O5Q/BQFUq7p5MMb4HR/jeV/yCjli7z+SeIkmOZu944Ca5ID0N5g6R4x/nmdBXVdA1TjnhNFYLFbWRzisyATutAKTQzeEVCL9vVgXKf92KxLFjAMpTJe4PMn8ylX2nSvajLIFQN5jvD3AjADmE3SSZKLEpM7waI+EcaGhkoNZKqwIbatAwGptySmb4yHC3PuzOG6wA8B9XwvTWXroWpH9E0YwdigmwYb1tJOxnJtYErJDAGbCiW9Qo0xSozzyNLVLXfRnMxsHo9SIGrl11smjdYAtEN+h+sQ50LHgmFMSTcqJZDT2trS106audLmtbYz96KGsa1/G6zZJF1iYF1gre6fQVdLGvhgSUJh64HYdCtFhMeuDa0QwbBNBTHdnwz4qw9c3f7z3fe7EdiNwG4E3vYR2AGub/uQ7w64G4HdCLyVEfj557+DnNVqJpuph27U8czBFvs7P5zEpL4wJ7MbrTfX3VO7/KbN3RpybtNjyFvT1ZwJemJBMPEK5kcy+cgzmlQltomD7pQo0zV6SvCUQWe0ISbDLoM2ZpiqtU7urqklju+SiVjLwFjAUGIFSoMtGgiVyNiNezthT8w6MRKZyAUDxu2XTlbNfiImE3qZJI5J2zRARYLCGcFcn5fZKgHFkiHa1DgdyhFwdQqQ2KJ+adclNqv/L9MztcMxudQV2sE4AvXEalHCrlbbYBTrHKPVj8wGgWLJ7Cm1fLqVzExaX+eo/ReTIzFVlfBIH9ZtdNaCtEYuEyqzmTeAq8CZxLjRexH09miMjAyyLpOOoKSBc9RFg/eWGT4+z3GxP0HJFvzMc0X6m9HG6nb0AFz5Pu0KbbVAvzxGt7yNfkWd1iO0qyVOT08EuNarJRYLgrAVbt+8ha4miBq6ZgVwiB4nXYdq7zKW59+Dh//Lv43nzl7FYX2AhtbrvU3mbCQSrbGcVzIDmYg1Rcd3JnEE46jlqPZi6hSzTXk4QDbM1b5ZDqe42h/hgX6Js9KYnGIyIfgT2r/SUyO6n5hJBFcJXLgtWYzWaPknoMF2eSZp1JQVyEGACtRKJFu1Rtc1yKXTupZOK1lnHE+CHjmZnXRLJ0BIKYGQJ5Ahk+ZRmMwEcy+x4JOLvdquJSdgDVdJCsi13LqrkhQIeQr75W3mXUcghgmvkuIN4zsVgjgufmDtJE9GJRmm5XSm7wlKEzBTUkzgVVqaIRiiNYxj63ZxseslqcAWZX4SsSLoTP1EUavM5KR+LV8jaQQzcUcTLskkRAFFY96gWy9kfISOkhaVmWtkdbVcwzjfO5Rq2eyw7jIshkN87ne+jl98OseTzz2Lenkb8+oWHruwh/sPe/zQX/gI7rv/Mv7Z//N5fO2513C9n2HZznBxfoCrc2CaH2Nv2qEoB0yLQ+RDKXXjw1mOvTzDnCz7IkNVrDDP5mGg1WP/4hl8+BOfwgc+/EmUMwOPQzbFqu51zyjxMvRLXYfmD9m6Gg+yrWqBz3wdwQbqd8oBnOCa7vOAYXWCZ77yZfzBb/wmblYZqrqVwVPDNU1avNTrNhM8ox5qgK9cfaZ6Rvhs2W2cLO/ZlHquZ3F4OLc5HXvuE6gQPcxpLhqwDDPFLc1LAQ98PslgnZSYTglG8zkzY1XMaAz6Ob/n6/jk8N4TcJXGK02yqEFcTH3tkz3vWQQeC8LBAYpEkY5sRhplWTIhtbebTdrVnH80ssvQkF2v9Y+gqxmffF5bFj447lmBVVfiZneA7N73YPbQe7E+cx4tn7eWYB/3WcrpNOCemoPMW+/NPKcEFqauCXUSZBtQMpXVtMYnmZCsxTqzRu2V+hbOv/xNnHvjKVzAiaRI8sk8GMFkslruhM+4dFy5z5QzF1xifyCTkOxW7n3SRU6SNL0BaIKtTeOv9aLC8bLGzW6Cl4d93PPRzyK/+gA6tq1nLRrhlT4OgT2xcwVeet+RlWAUptgN4UqjAS7LUIQmuWRRonCpl0V3QsQsrty6jTvpeqqolBSXUmE62PPWfzXDUDCcNr4oXUYgIq3jUJhIVWgVPtnPoUKZDULVISKgNZmfBdNUXemxb6eCaDD3OYeogRy0zHHsVTjfkt5IIGKK+1JMp+NKMoia72yzt0wBt57ERlZ04FBG8yv945Sf8bnVfDOITvakezHSDPP9UTQ0Pg+W5VE3DMcmoixxgSkRU1g2Q2uDpHRyFb34jLiY7S4f6d+PHTybKxs7JXS8uB4V3TcsT8nlcK8MIFYxEu9IgN+K7UxtNsCr1xuATgUVzl0HJy4ce957H+N9bDdysiN5QGuHWv451v7zoAh4LkYBUl1hET+GYtVWPBlzQV0tyUArmbE5jnNLyaaErjGJuovuAwFXFYqDUJDA3/AQ+NmHrr2VlGP32t0I7EZgNwLf9RHYAa7f9SHdveFuBHYj8N0cgf/56e9EcFmKcUDAbtsZV4nPyGQ1kyC1SdlsxG3wSTvKbb0JcDXwp2QxgXQRyxlANKOBga7YVcE68vv3KKJlP4F2ic3gtvgCZRsmKVsuxCJHhnbphOYcAtvMilJgG63tYhXImCQskYNNIsZICusjcdhue09jr6Qj2HIJlLVxVAS1kUiZqbABHt32D7mIuyWZAXiwmugYT9OjtsOSyUhyEN664QqACTiqLTbF8AFqJparGltbt8WFWZeCbX2GpYRat+NcE2AeDJ2cybhccX0fnCc44vdXA6jbPxuZHhrvZHQU4LOj9Ug+rL+2MQl502wWCzpg6zBeErgSzBM6bNNIZpqd4uNT4N1TzpOF9HrrbEJCF6ZKIMM0KdgvfA/qZxJwpWZmfXob7eKWgNeWRkbVCrdu3kR9fBttXeHo1m3UqxrrNZl8zovV2jrpcJbAUFvg+pm7cPL4J3DtP/wZvN7v40w7Q50vxiRpKiMyzrlO7uJqLy5yGZ4R9pCEB53IhxZ1RhAUmHc5Gs7tDLjcdri3r3EtX2K/WGAiXdBDDNMCfUm9z9BTUys6E89aLK9REkBAa6T3fG4JhomBaMDQrF9/pRs4JQTIZJVmqf5v0EcsmrpB1qzQN9Yq1t+pndMSAgI0pGDg1tgxhU56lxObSBnw5CelBQhEBTAphirB12iplX6fk1KtH0Ot804fqZUzzUlqQhLwStIk870DsVn5vAuYIOhH1tKUkKNZf5qDXO80l4nkUcdT1HSxTt2iXlvPlc9jS8DKRR6xhQngE9wmY6+YbrQQx0czklgm4E2FanmCoVlLy7BgQl5VKn5QX1qJOefuxHp+dTPBzWqGv/8P/im+8iq1c9c4k9W463Af950v8MmPfUig2Ze/+lV8+7kON5oBN9sC+f4hDic17j3b4t33lCiHFRYLyhpMcP7MZQFa+7MS5w72cNe1+5Sqv3HjOQxVjwmfqzLD4eVLeP+nP4NHvvf7BEqzmNENHL+pWWS9n6Ohq6SHzE8yIgWdaC9I2tk5OulDz1DmM9pvSc6EpmHZ6Ql+9V/8C7z66uuo1jXavMCac0uM5zBB4/OPaYBLXNN6TCfuFhCHMVh0fLb35lNcunQe07IwKBVVG85ES9FYUiB1DdzREcC1KdZCMVhl0mjDLB6DxT0ZipHtqhZ5A0MEXcnWLkoyqK1TOpnOVUAgeE8tYYL9ufY2zjPvrdojtY5P/OykDoUwiOM+3FLKg8+iuk4MiPCcDST1QD2grisssxWVvYH1gPV6ijdwDrNHHkf2riew2jur9nwCrgVqmY0hY/fHnk3N2EUgYybrqZt5aMmfkemdaHdRAGOhUqY5WSNZnFlR4ky9wOWTlzF98eu41t3ErF+gp0QRCyjUfierlQURMssl58PxmbkPg/uQui0IdgaLVwz5BJK6AFcLcK1RU7d21WC9bnFj3eGFdYHDd34Eh4+8H9g70Gk3FEEN7V9JHIlBuykKU34otiTtc5s1xd/TbIw3heP8ZgNIkU8DhGUhJhkRuadghKZ9zHCkV7dNSBS44JjauzmHHJekv8y47lGmIwBnFYpD91fnNr5ys2/ynrEIwK+Uh1LcEHusTEEjPksSG7qlAZrpPWPuWzN+w+L0OW9ANjFdpUe6Ybgq9kmF8pHRGexydXdYCzYVR2yoSB3UBP4Z/1XUxbkqNqc1QvXcSu6Fz3ypToyxPs5jSneYhXNrkBZhGppiUMZV/BSwyfWWhZjt4u5WsdzgtqVL+Gm9Up+H5Dxyc5G95rhIzqIlYyye2zTkZTjPmhHkd/HEOvqhlBEgPO9PWpsE6DrAMdiqln4XeM1uJeAaLqaB0ycpB8WxSTYh1hEVp1VscGzNYi6fraQta4kmzx/HbQkM3vxM98PhvtZaTeHQwtac6TYdVf/ZO3YM1zdFsbv/7kZgNwJv8wjsANe3ecB3h9uNwG4E3toI/P1vvuhAbHTJZRJhh2oxychwS8EvgYsErsZhCIooaNtiJKSA3mH0VkIzls3NUzDWmUCVCDgZzIptwWjQbs1jq/x227naGq29qqSRyblcvYOFw+tpM7WFmR/i9kkmk0wCyOqpg+mkFriR4eELk8FE6DkqEE7js9XaxUB4+9wSi0p/H/ICTmDNvNhOcgg8kKXo4JW6kAQJAvhRi6LlDFKCIF3JOAextIJxme72yNSIcyf/iq+X7iFBEiWHEXiLZbJp50/HGJktSoCTa7hZr3x/t7aGRu8WCyUxatI4YSBb2hq+ArD5t5KpcNAuJvMfY5tEsE8mbEoq9LcDpkx8QrOMc5MJ2135Ep+cZbgwnGAoW0zqAnU+QVN2mLD9X1IYNmESY4ZaZzQpqk/RV6dolkdoT2+J4dosjgWE3b59C9XxMVanCxzfvo31ikxO6gpqgunam0mHMx1d1+d44cI9aH/4x5G//+NAd4gpwYxyrVyGgKpMfsimZMJlji5KmpYQkOZr2Tab5aizHm3Ro2w7HKxbTPIVLpcr3D/UuNq1YiP2M4IWcxRkUk4KdGT28BkltkCgXudHwDXMi4gSmyYqZooZmdRwZTLJ15p1yb81I7aRJmtFY7mQEyCgSBYjwZ9WgCs1Jf16mdYR/BHoShCyl0V90nq0a7Z1gsViDWCKQJQMiqjhynujtkTrrpoBnMx7PP82LZvBFtc8DHmHredSgA4B12hnn87mcS4s5lDTVeqHbnPPaZjCY/H10ZrLNvAJfyfXITFch6aWTjAB14GMfP0VH1hLKVBqgOujIFJeS9IkDHAsaRtSf5K6r9RuLYZGoHdLsFUSJwQSfU2YcLwI8gyomgLl4QP4v3/xC/jVz38e73v4Cs4UHerFbfz7/8lfw6//q9/Er3359/HK6zSnKjA9OIMmm+G4pinXCe4+X+BDj1zGxVmBdtXj5q0l9g8vYdnUuHTPJXz4Yx/Bxz/1GV3XM1/570YG/wAAIABJREFULXzja1/D6sZNTLsWs4MDvPfPfxbv/PRnUXEdGiipYOERO6RTamGNtl0hpz4t54zAad4X3jcyYslknmKgeWE51yfxjr6kNiIw6RoxXL/xhc9jsa7oi4S1cETqqRKgTIAXAVdi4Swu9Ppacu3kjYhiINfq2WyC82fP4MzBnvVfOecDeNpm92/LtGyv15y3nKMC2YLhymOQTS7pDjH/zYDlCYnlKgCWbFezN8vp1HrB0Q1QTg81h2kwlNicnRZBmy0aSPN6JnClnKKlYZ0kEfzsJkZuYuWm56GvOjRVhWWxQtstUCwaZPUMt/t9vDE5QPb4xzF96D1oab6WDdK9powEuwDabIYJ71Nak3N2JRgI1F7EgktizCfjrATghbP9jPOYurX5BIdZj7P1bQxP/S4eqF/HfPUG2n2y2a3VXE5mkhbgM67CBuWLaJqlGCAx77aA51ijdP+k00kgtlfRis9SXbdYrSqcrlu8us5xc3YV9330BzC9cg9q6WDavCnR9CglRGA0mbMRKHPxxlqxqUDrMMb67WIiRpF4ZIQGyJ+ASSlvh648X2+BgKSvbokhCYzolrsjRWtlrA9iYCq2crGZH2r71pocTl+BjEUTj4DkBIKy6Cwpgejo4TjNwgxJurjae6ybzr2fsc+CshucXwHiK9JJZkvU+ryjsLopXms043fUNjUQmjpiAnRVPBdF2iBzKx4LBQ3KhPj6PAYqboWEjNb6wP0YV20AT0sY8B7Mi8Z6yFE8oddATX1x7a05pv1k7KixjIX3Xo5P2wxiSI+xXIyZYzzO+TAjJbM14kGCnpZBgM1KU0u95GWsY5pip8RAdYFksISD5rtjuC66xxQ/h6aspBIc6IacRACgKrxHbBksVwKurh2HsegGM/WYB6CvZ8bCC5aA0BqYpBsito1zSrEji7SO2f0T37NN7MkCBf9n+QEaDHI+JSkL4GffceWtJR27V+9GYDcCuxH4Lo/ADnD9Lg/o7u12I7Abge/uCPxP33je7XcKqInHWG/MTe4MszYtbCl4TAE/X5E4Z6kFbJsNqip8Yo7ewSZwIMikLjmwJ8CTgXUCCPMiuDdyod200aXvJwQBEjuJvDWanqTG/mC2KmBWx6AT8JaMizBmIH8qXYuS6sR+CA2tjV7YBlDegKBJZ8uJ3TYoze/JfuUHAaw6WoY1qolZEGOeWvk2yb8TwGmxaRlLkg3p2BrjgowtJ6ujhlsaIwIUbHuMoF2A82g+lgysNr/3vdgwitxRltivvrbEtvV1mqWb2rlT/J4MLTpq6CkDsOFYamUjO4p/RCBj/FkwaMxsDFbvFqtKbXxRENBI9x3OFz2emA54LK+QYSXn4gnNpdSa14k9ODCpD/1hMkcJNhJwRU026wna1RG6BVmut7E6voVmdYrl4hTV8RLL01OcHB8LcJUGasd21wCbSzJlCXSex9NXH8Rd/9XPYTW7hvmwJ2YVwSkCb2y55Ixi8ijmmPpECYw2IXdgox3XFWpkbYtpNuBC3uFB1LirP8JetsQwIRt0HyXOiBFH6uvAsSLwIR3kXtIEFLgT45DsQ91LSgpsQDAm3mSw0gArGWmJ7UpjHUoHNA3ylmDdWq+hXEDXUBeXepKUFqBplgFVttaLFRsGWWzzlWpc3Gsmm2qVJLg2m4YDPAEA6jqWKKYEXW2aI+MsyYnYZIeFCJ//ps1RDxKvJ5a+7aJPmuPUF2UCz6SQXylZQjarWsE5x2YHTo7FdCfgbTBemAfPoZgbmBD4kYywKCHQi506NGzv5ngTaOb10xObY2FdzWjKtakLgTuNhY/H+9JWlLJYWRe3awy4ynuHBYVMZoJ0IyHrneZlBILWOAD2r2Davobu9hFee/Z5XH/jDXzpyWfwwqLDC69XuHTlbvy1v/IBPPOt7+DZZ17H9dfX+M5rx5iUEzxy9z245+whDoub6NopVm2O1dDhvscewl/8D34MV+57CNPJFMVqiZe//S3869/6Ddx69mnMiwLv/sSn8einfxDNHu8ZV8ocIElbbDJeQyXztJ7yHPzKuSYNVxa8CJ5PxfYcZjPd9wwTgdIDJTUKFssa1Ldu4Qv/xz/FK69fx7rpUfWFtYjjRpvd7HVfHRAUgsip1Wg9SoEPlmVUG/fBfI7z585gPqceOQHyTXFoBBe2JGNG8DJAkLSvyCSLLNa+xUSgaqG5THCVk3DKa5KJlqUFUpvw3sGB57TYrywy7KvoQFDfWqXRPRIgWyejKp7/poVXgE1aa6LDYfs8DT5Sq5ZFFKqMr9E3K4DMz2rAsitx3GW4ff4+nHv/x5Hd/QCWJaUNMjEAeSfrvFQXANcOPxRJ0zFMFaUrGV0XsT6HuKXWHa7Ve2CXAdc36lwWmFLP9/mv4dob38SF9etYzaxdK9BVrGXKV1hCZDLdw0DGM4s8fSPJCOugWu5G8iTsCIiCihiRLU3a+NlorqxXK6xXa7yxAl6s93Hlw5/C/P5H0O0fYNAaHG70ETskiRK+J9dmFZlYbBHgaqakN2cKL/DYnoSEqrQ3JTYgz6/1vJOma2ILBvuTXQcEuP2GYaBIRjtlMlLhcJQ6MNC2XbTejl+815axhwZ4Jj3u6CiQxExymw82apy6zLyig0brU3zy+d+WA/IVb1jUyYxru4CbYhMXCYJ9GjGVnj8ypQUsW9bIIC/PPcy/BDxbA5sPt9d7y7iwGOZnnPIIra5HRcpgo7uI5YI4C5F8rni+0r5mMVtrgg3Rio7dC76PAqHVPeSYy8XiTcyjwq+ptYoH25A3kO7sNuAaMZXKbVGAT0UbScJE4VhmmYoDbVzJ92SRJY1jznaqFGPrFH187pU+D4Pger9g1Xr+BRkgdUlFB1eaW4rNVGRI3RSJMZzmi5m1ScEirYOuAaRgNHWhhYZxFAjS+QoAD/NTyiRxrbWsBLsJevz0QzvANY3r7utuBHYj8GczAjvA9c9m3HdH3Y3AbgT+hCPw80++7JY2slwk52SHWZutU/fKQXBiVyagLAV6Mr7YbtMa25QSU8AgmpLjpIcWyQyT67FNS/pZTmBGzS7YPTi9/8h2S2zaaEFL70/2wwj8RrSqgFetqUoFFJjKyIjJavy9DYxCBiEAWrFRQjNS8eoGYXREG6CkDhOg8ghwBjOCP6fJB5lsiXWg5EqJJDUIDf4oEYgzTK2cBVv635Rw6z7FWDIpTCBlYvylMVabW8gqqC0ukjJdhwJnt+hLy5LMFzGabPghSQkC4UlDb9QKi1QmwIIROd6aZ2kc1MWpPD6YIHHe4jCFy/P2tfH7NMcEDAaMH8qyBmcFWDD5aPDgpMZnZnOc6Y5Bf6mhN+NmyKlnaHarUgImP2zpFVOqQVetgeoEfX28Ybguj1AvjrA6OUa1WmN5fILjo2MBrpQUkKlUGF7ommj6lk9RZZdw/Z0fxIN/6+9gfTrFuabA9YMOc+qdhQmbEhIxngiMOLlWi6J03tim3uKgqXCuq3E573BxluEg73CerFbqqU6Bdj4DCLhme2LMqNNPc8gJrJiFQy2gleAF2ZdO4MhwDXkBthOy5Vut4NSNJWsztDfjdwQOaYRDc5qupiGWwdnUMi7GEZ8Z6nSK2en3cZt2uFFHQmsSnxPBcmZQStq1ZLpJ35OtxgRiDMbIrZoMU+k1m68j/b8tcMGJnudAWgfG9YAzOvRf/Wy5JfwO0ICSAxw8acYSmCUhluZBBhHycs9M1QAVOHZdy1b5Wm3TuvbGc4jgIoE/AUXUlyTDU+2m1qfNy6kYTY0QV4pFk1m9tOEb72tFRigz6AJN3WE24fwm43eGriF7diVQs+ZAHpxF2a2QLSr83ud/G1/7+pPoL17FM6drdN0Z/K2//XO496EFfu9XfhNf/rUv4eXXj3HPex7Hk8+9hqyf4CDP8eDZFeqqwGLV4+zFS/ieT38Mn/gLP4DJ4TmUBAVJPc0qnLz6DJ7+wr/CK08+iQff/UG868/9ELKz58XET3Oa19wTbG05Di369RFAwE9zkU84k3+OwwTFdI5+whb7OfJ8JlC7VRdCg2nbIasbvPybv4wvf+XLOOazJtMpM/j4wfvU8SchOaMigkxyEsuLrFev3fyYTSY43J/jzCFBXrPj37xn3AGyjpIqAXKMjD1KHxSYEiQjaBX7H/cXAiI01OI6RrCIgL7ZdJnYdwRqiTSR0esCg7VpBear8EUw2qBsF+u/+i+0zhpc5rPltdQ/T/9Pa6bW7CH0g6saQ1WDbD/OwrYdpDm96vdRXXkE8yc+ieryA6gG6rl26LIOFVnU3PtkWmmtcoKBKghFQY1Kp0mCwRIPYYwoII0tzgP2dT0TNFmBrl9h9uq3cOmFr+CB7jZWYiPynruwQi1gG9cReJ2io/7rtBDru68rayfr6eeaLTFo92qo+OL9SJIudYN11aBaLNAsFziqcrzc7eH2uXtw/0c/je7M2WgL9/hJHzq1WgeSr714lOuxWZj3ce+PND603IhjEhb0RlaqzI5Y99qYUfKeJWNEGVWN8QSLhZbC4H47lWRJrF+8JnV+8HkKRqsqnWbnSv07xFBTMVdfw9gzxQHbRXD+jN0h2qcC3EsyTUk3dntf5+sSCz/FMdth4/Zx9dyEMWEy2dTciSZ/x0cGRxWHaL5sFc1k2GRTOBUVDEePEjLGBNmVY93kNPf0HIS2cj6QVW8W/XZ7ezJWzHreS8sJyZguWJ4j6Jnm8JZsguJNMVBtdshCTioealYE+3cEpqOgnwqeAkilaxzGZ6KKp3XHxXN+FixCx0LFAnC6LymGSxICjMOS14G+F0hNtRnGNIyTotAU8gaax3xGogClecExDjmAVKzne9i8LD4j4tT5bYHu6gAjuDwSA0y+4Orlr5zHRXTwsBDd4scf3EkK/AnTrd3LdiOwG4E/pRHYAa5/SgO7e9vdCOxG4LszAv/wmdcd/JGVJnAzjKZY8SdyVppBkFiOKUhXkkEdLhrDBChnrdfUhmbDG7IVAmeLQDzatATIMLgzK0rgoxi2kQQqcWey5AScyVb6SKCvGIIyDbKWmkE7B9oKRIUai+shTUy1EVKLKyMhkICrzz3pcinJ30oazC/YfGwDPQ76N8zWfxMIJH6wGBBkWYQbc7AKCpoAqf3WoCvfT8l4fDhJVMQ//izdAyUsZTMG83zBhvUXLYqDwTkF2MFVtp4df8bg2Y14Yruo1c8MZ54eXyYgKjlUJw04ttuSocQkOvU4CtgNPa8I9M32C5Z0atNkC3r8nk7KHq9gZSjJjfOURqC1fVOobxZQoYLAbNLi8ekaH6sH9PkCDaU3uxl6GWaslNyKORbtqwRk2MtMZmlbr9DVx+jXx2hOb6M+uYXm9CaGaoHFyTHWiyUWRyc4PT7BcrlEs24MgPUGSXnNZdNgMdvHMS7g/I/8Rxg++yPYqw5xdgm8fKXDfjMNsJvO2gQle7SUDAgTn6YrNS9z1DiDBveVLR7Malxr1jjoVmo5b2cz1BOCVHuYDGzHLdHOKCGQo5BeK5BThFTPK2UE1mgGaq7avEqmYQRYWTAJY6eBAKy+52t4XpYYIIBMbVJJWKzXqGmM1azFdmXLPIHZplmjragBuSmeWJfOTCtppPL7mk7ZBC/NwJVDvJh+BFoITu1hwjZz/dyyAjLOIuBJUI66l8m5W0CLgSeyXinDwMdXYGnMxwTwS5+Tz2K05SawNc1h/p98VILwAsQEwrA1ku3qlqvoij2zoXgsso7I1pQEAyUARKnSmCVJBoPbHaq1GcETauqKqUfg1GAyvwps6itUi2P01VrzUAAtmYMlQa0BJWqBUFl5iJ699e0pJnmLmveW0hHT85jWGb7ya1/A9dsnOJ7M8LmvfgMf/Z5P4Kd+6mdweDjDreeew6//wj/HeljjsU88gSevv4Jf+dwX0Zws8diFAww1W7wP8P4nPowf+8v/Hs5cuoRyfgZtMcea86s/xX53jPLmy3jx934Xq2WD+z78ccwu32N5mdDYlDkWwei+Qr1eoaB5FrV9xdwObcxihnK+LwZxJ5CdrfZ7VGBFPyFAR9mPBt1yib3Xn8Ov/ctfwo3jBZYV77llYQx2DOjJGk/SFGFsw6IM77nlYiyVQj459ZKLYtB47O9zLTVIZ4asi3FeUs0m217f9LoA6cupWdE0TCPgSgCIwKqMJblXkdlKJt7UPyPzleu8WbBsefYcKsqDkK3g+ko5G2vbkjFLKZG+oOmUGX4d9ci1H7jrQhBHaKqGDPUIEvK5q0FW+hr7K6BoM5yiw3Fu5vVkuUa2LvFafh7HD30A88e/D8XhVYPiWYMqNw3SnR98foOxGcw10/7MEHTxJjmbG3iUvEHZY18M1wlWWYm26HBx+QouPfPbuHfxKpq8EdOZRRbGCJIOkezCnMIqaIdC6wyBW8pEiBle8OcZshbuUtBuFXt5S0mBTgXM9bpCu1ygW62wrDO82EzwTLePB7/vB7B3730BkLoF28Bl6tgwIMerH/dLaVek+MbsTLVYqxhMdmCwb6MALTBMc8+SS0nbUqZR1LrmWIWxGO8sS0hlxiuOdn3JTQTjUECt4xVDWpmkHqQNO3aG8LVh3MV5XCRWdLBvpY3O+Ihre49VyBRpmm89NzpvarwKlPTICg7lPE/dR3dEGykQ4WvJFE2yOMFu5LkEAMv1WePlHnbFYCr6ahzcYs89Z90y9komq5ac4bX5WbQGuViiXONZGKeET+qU4DOXuQigQsHIzvT3el63/F1VrEht9TGTZH64BbomCQmOhLqtorNJxTPFTC4YG2g0gqnzZ0gR+sdaq/SzsddrlBowwT6M2nqvR4pvZeLqD8XHkjwiqsoYh9dME03OPQVwho65N4XEkskBBoP5W01hXoM6JriGbhi02j/Hf0EqUOdNdIzp+fLZmAXdaw4bN07ovYF1St2w24gdEPtlib1pKXD5B+86d0ecvPvPbgR2I7Abgbd7BHaA69s94rvj7UZgNwJvaQT+8Qu39HpXxu0yriAuaUYFgLoB+0Jvjm12CqRDI0pMALILqbPHxDeZENgoKLVdhv2Hgb/EjNsCdFMSzN+TJfZmpqUS3mg/t3NstPWJLeHgVsEjGQtMBLZGI7Fa1OZJXSoZxzsBSZqtSn2SYQGZSG/6++3jpcQlHXPDmnEOlX6emCJO/JzAZCAz0Swcs0wCokwGVgm8SHirAm63zooFlVo9+Zdi4GygWRll3IkV3zknlEQGE3JsJ/zj02YE0lPgndiF0WIpWFbGTdah5H2Z0tGbzslKVp3EOMF1cqn7m6x0ZRzj8RiIImoigo3UmJOxVfaopxPstzPs1zluFac4v9/gRwhMqu/bCYLnjIHjxKoVI1bMVGohNkC7RFdRv3WNbnWKZnET9ckNNKe30C6XqJcrnB6fYnn7Jo6PVzhZdairGnsys3Iy01H/kLpx7Tk8f+4hPPZ3fg7NvQ9g1kwwwwyLeYnzdJov+Poai8UJ1lmGdT7HKpvpebla3cKlvsO9WYO78xaHqJDnnQFjmmJlbG2nJiQTNIIUBCbZkhutp0r8eE1MPAmsErgPALUhy5UAseUECJgmeQAxNqnxyq90QCewydZ4GWQRTOwx1EcCJKrVwgYlAh1toEXn8MQ6EsAagKvus5K6DBnNxDin+fxPCTVQ5oPMVmo5mvlJpmv6nhqfBlzJOk3tl3eCugnQJSiatAYTA3K7EESQI7WmJlZ3kOMFltGUiX9Hc62mrXU8sWwJuBIky2YuPhB80npkWQHO1b4mqLoUQiFAVLqrbOsmEL0UK3aYks1HcJwO8GwDNiNX473FGoZMpqj7arYmgT6Oy3S2L1YoW2X5/llb4fjWayiGDrOL96pl/PO/8jk8/dxLOOlL3POOR3D2/Awf+dgHMbvyIL79yhH+6Mu/he9//4PI5of4x//nL+Hp51/G+cmAx65c0FrLQskHPvgEPvXZH8LhlStoZRA1wST0nTmnOGcagVpLTKclzl48jxXPn4aKvF98QDlvyHCtaCh3KgMtni8fEgEM5R6y6Vl01Omk8RQNlMhWDaCB0EpPQJ8gbbvAN3/rt/Ha1/4Q9XqJk6wXgzzLZ2Abbo/K63103SdpFBnpRIu6wGvKqBTUVs0xn0+wRykLgvDBUBNAOyGgb8AwrdVpLiXwXmw0nSs3B0sDEBRx98KA2XSC+WxqgCfmttbvwlrBsYQZkJ3s6ysd0m1CIyqpACkBgTTP0xw0m9HM91Ro855M3UlrfdqlXsxYYjuS/aDeK4sqlAUJxjm/9h2OcYScDoLra5g++FF0T3wcr106K2DmTFWjntTo+hJ5MxWY02WNTm/Slyi7HF1ZS6vRgKeXZrJLNTYdGZstTvM9ndc+KkyyCS5lHfae/h3cffR1ZN2RpE9KPRcssvC5D9a5gG8+Y9TcJCuYawCLoGwQT6acUbbjpROMYpxBHde6RducYLFaYLlosKp7nLQFXlznKB76EK598NOYHHItsTwSx47SnVwfOsqDaK+ajE7yahMPg7WRUch1T9q7LJTRRCv0XJOGKQGsYAom8N4asd6gBXSG0ZEMoHS3/TPBgH/MiDLFXxxra2MrdhgGTMLIT3vc0GPKmy8jpBIdy4uF1xBqSXMJpOCHCt+qV24kB8YYhfNli5HL8ZFBVcQWJdHu1GnEQoD0XpM2Leen910jzYyVEvjJ62/F9CT7l9rxPHfGJhzXhutKuzbbM5nKCcQ2WMpTLlo/P8T62R1BMyzOB5ZfVfDozX7Vuqxz9p6vIrnMzmyKl+QhHL8Y9LT2dED4IV+R5BsMUqqUcId+qcDZsehg87b0fFvKJKSuOHbc8yR7wi21M8O362xcysIiTQHr0EIfY8NgjUsWyh1G1Kj3vTcbmKdsxmrEOWHqJZmoMLHiaTWqnmzeL3VKbY+Bfh9dW9YU9nhMWUje0nW9o8gSr1FsrZMxN3k6KbUO8rn9sYsX/3jwuPvJbgR2I7AbgbdxBHaA69s42LtD7UZgNwJvfQT+0fM3R4ZA+usUiKX/JxA0AR6MwcQiU+VdUKXYTQndlD8Uc1AW7WWXm1qcgrmxnTxvMQ5SIjyyF9hCHW+6DW6aXcuk5E5Qc/vqE1h4x88iGBejN4BGs+KCXaRMI/Fq5KF8B2i6DaBug6zb45aCcJmebAbwj72P2mPDgT2ByAZ6nXyQiWi2rQfT10zDCYf8Y1Cs1kGG5IaWRVYI9DVhrtugs7MkgqFOMviRDFnSfXauF9nFm6aUgIoAOyNt1pgxoSHjhYywrDXbkKdKwxIZdCUGSZiSyChEIKnBWTGT2ZnbA5NmwIxM5KITQ26Wz9CfrIF+jQfPZPj+fOWzChdoJx4EkY1WEHQlw5WAq9rS6ajeLtDWCwzrJfrlKeolDbLeQLc4wvqE8gEV1ssVVkcnuH18itOqR7uusJ9RW5VgwIB1V2AJYNGcxfEDj+Mjf/fv4o35HAddgbzLsJ4AhxWwnBQ4KUuc9mTy9ThY17jU1riQ9ThzUOF8nuOwqyQbQIaX2o2Lica1zAjAGIh06zFbWzctrZ7XdvGWmZF0EO3uTTAvmRfJ8IqGTgT3BhtkCYDl37eN9FwNeFH7cYl6XSHr2SpuZmy9IsBIFiw/CewQ3PW8S4yiUcuO97lpMSdLk9rCfIyCGch5QC1VAS8lNVXZUlyI/SmGK4EYsqHYjh2Fl22JDD2SRk+iT3YjtSGgKxJFNbPrGXFyzt+1jRnZYsASYBXjfiYGkRJ2aXIaABjyqYAXnisfIJpmaYVjK/OaOqUry6yQicgHtPfYZxSL4BomhuoM2WSua0qMaCbdPHcaS/F+QXq5a2nico1QgWsyEyi5f3gokJ9SBmQfkxlHGYh2dhbDqsIbL72MX/+138atRYO73/EATo5fwzsfuQ+Pvu978Iu//hU8/OjDOJfXePKpp/FLv/sUpnsHuPtwgoPJHCWlD5Yr3HPtKj72/R/HOx9/H2ZnzqAjO1PyGzYeJLA9n83MauM4CajeFE8I1PMaMuoFN2sMzQJttZDpnFrS2TY+3Uc+O4ehmCOTyY1Z/Jo3Mmui4VglQL/HGuuXX8XXfvnXUJ2eYIkWFbWKMaWDFnoWhgQkbYwduV5obykn1lqNNmYCxLMZNUXd9mo9XOtc88Otx1FUTO3cuk4zZjVPAowVMDQhM5trGgsCBEIMNBB0VdEh5o4YuDweAd1Yfgk2lZN57DNmtg5SOqFus3Uli3xmo65gObIYIfAv9h0Cp+6uJ0DMzc6SBgKV+Az3LJR4Do2fbLtvGlQZdYBL9PVZnEyuIn/XE5g+9h7U80OvnXltp6xGVkboyxY9ZRgIwnYTyT6Qiesxy1UI4P4zMnCHFZb5oZiIe0OFfCix17W4/PrXcc/NP8C8O9Y9U4GFWq58NljY4NWTQU47OoJLBC+5FqiIKp5edLUMI3ClLZn60e2gdaZZn6BqKlTVgNW6xXHV4eU6x2uTK3j3p/5d5FfOQ5KZHPCBkg6OTVS0CiagtKhDUkL7XrA1tdYICBzQEqztO0mDWCqABHiDp2MxcksLM3V2eN+O1vQAWxNAJoI9VSeiY0J7X9LQV+HK7Eft+9EaREDVc3jAVPrFBWpkqCQFwjdj/Y0gMeOw2Va3S5haxdw2bbZTt4UlEKKPJPBTweumR3rNDTYqx0nzLlixXnIdM7kgFlJQEYOoVCgdc5tpCTRVYZQFLxe5VGBgEZaFPhW8LarkW22DTR7TYDhf20vahfuKz3HzIQanWJ4uTiSQkWMjdir1XWXGmsKGaNuP47nLh3uCQUtxqwOclAGWWLoGn13cIYBrxulGRiq07TlWoT/L2U0mNJn4LKaRna2CWuxpY5wbsh76uSv1eo0KLQnk5eYTvgBjBWSMgWg0Gnuz33wzP13ldyFsSxN7PDalWCJ2S3ulUd7NOGYsBsdWy7Fl4aXrKKvjNfOn77v7TVHi7r+7EdiNwG4E3t4R2AGub+947462G4HdCLzFESDDlcG1LdUNAAAgAElEQVTXCFCGZpaDKVbp65FtcQeIGVqeOezsbJ03B+IE4BjEMimmVlwCYt0kaNCV4FgbJNjt4yegz+DfVo9YsCsT2MMjlcpgN6Cr48+Nbl9q99L7JwboFmBE1qKTLQb0ZI6Eaa5kBpg03clwTee+AaA3bLxtQFj5bODP2yCtgtgIkuVaHQYTBLOEQdGJO7Fdg6IqQwQxTWS7NPb959Ea6LF0jG6Whlm0aRwS2OouM3GXR5OLNHZK5pxnjczmBGYnjbfx/cQsCYGwAHo1dsQSQt9PSZSSM7JXgsUiyxsJrWKYkMXD9kFxOPVKjreSIrItmNISb9QVlwLLaNBzV1Pje87Nce9w4lkeCZ/P21cuhqsSFjNcbdRRoaWMwPoU/XqBbknTrNuoT2+gOjlSe+ryZIGT41OsFydYrhqcLBqBZJO2wt5kiqbLBcIu8xzX+7O4/Od/FA/+xE/heDLBjG3hPbAuqHMKrIYJVr11ZM83Fe4fVnhoWOJ8tkZeLjVO/K2YbQRRcrIiZ9K+lIacAAgDkbopYsgRdDFI57Z20rZsbkW9Vo4nWYZ9V6vlW/IBiUXIFlkat5GVKAZlh6EhINOhXa/FYG1WBmv1/n2Pmnq3ZNFJ/7bzpzRVzbQR8K42TmsEk31WsD1UoAk75Ak4ueWawHExmWIy38NEjDcDrgKVg+EmdlAyKBk1LNN83LDs3vyMC9gguNq3Aq+YDCbAlQBNAtnIcFVCKZOSAER43tLtI7BNkJRO9WRBUi6B7F8zt6ljS0anzFDI9NXY0kSLEgOtgGSBrWS3EmQTQzmBFoPGnsA1AUo0S0s5CIDw9dXKq3Ps7x/IiV0Nok2lNmTe31NMcFBMsLhxA1/9vX+N5198WTqy733sHlw+P8WLrxzhl3/vaTz8rnfj+PWX8J3rR3j+qMels3t46PIBXrtxijO8H/Uad12+iE9+38fw4DsfwfTcWZy75350swOttXVFpWGbjlljkGgfnyF3Kah40VnXtpM8xxpZR+COY+UxkYlUOUcxPUBGc6Rgd6ltnsAmiywE8MmI5X0uWkyrNZ784u/gO88+i8VqDVqwZWSEd4RBzDRNgDrvNbWRBXaEOdVsNhUQwvMjs5UsVy6j/D1Jmp6rmzVR63MYlQlECeBkA6Il9p7XJDFcS5r2kLFt2QDOMQJDMtASgBh6lKF3OinJ9t8zcCTJlQyDmL52L7fOZwCaYSBEPVQzSr1qy+Ax5Fq4lrBDgL8TWNgQ9DZ4I3mQHmYR0kyILFe1BxMlmaLOZjjKDrH/6Aex984P4HT/nAFfPgei1NYGXPMOzTBF005RUqc4nsd0PgkIdtFmiWW+L7mUSbtCnpHln+Guk2/j3MtfxsX6luIAAs16xic0/DMgLXkB7q0sLonFT4MtA668BhXoVHQMME5t2MHkDbCHBlrrqkW1bnC8rPBGneO5VYH7PvwplO96DF05FUCqZ52CEzJ7MmhJnVOzQjfGXFrHJJ3B+2h2PueGTLykm0qWpvVVxzUotXxHhwl/yf1rEgZDqvu5FKi/EbOZawxlFFgASlqvfOLDKG1GVnAwpbnqk2Vbc0zEbM2QcxJmBpFrPj+hNavC2MA4Yi+KsZvz9HehrapnykCmOhNG9qdjA8n+kNEasYQ7GBhjELBLu3rEXBHvbWIcmtUl0ynGAxL88HyV6aHXFsc9jmX8zFnbeGRxij3s17Tcg4LBWlBGQy30ScbKLFB3CZEJzT3S1+o4cat4nqQcFG9Y59QGVX499zbPV+srOyrZ9CMJqw7pKsdRBqcFruse6AUaO8ZqGqoA0zmvuP8lKaxNYTuK5CHDoPOOswNllUYWLeci75qBX2PiG23iZIi2Hfum/VlxqRF8neuovxvnJn3sYPVLqzr20y3FBmRZMzLP+Xacd+uKUkbu0PpPH743TbHd190I7EZgNwJ/JiOwA1z/TIZ9d9DdCOxG4E86Av9bSAqMAXmwzFJQCVgrdBtgccBskMwaaSlAD7BrbG3aMBEcwI3ZipkMYmQESCiWQ7TFjwZbTqwTmJnAE/6f7Bv2+22LBiQwdgQ/Q2JgGzRU0MugONoFN+BpJFOJ4RqB55iEJ92zlATGkdOxUpCfWHoyc4kW+jffCwPA1gNUWz6RaaYSamf2GE3IAukH1HTiJSslEgQ5zpI50W8ZhCWwNQwX7jgnn9jIHkzJ0ZuvK1knGJjdMrvYArTHcVXQ79f4/awDRyCRH9TGdcJm5pB0bEdWC7Ur2YJKOqsBV4J55jIHMJJPsC46lN2AKXIsS4IDazzRAd8r9t3tMaly8mTwKjEzjBzTLVj2xBhaMvFOUa2o3UqA9QT96gTN8haa5THq01NUyzVOTk6xXCxw+2SF5YKsrR5zurL3PSo6vLc5bjUdXp5fxEf/5n+D7P0fwaqc6TzJdGSWuMxq7K1anF/1uHsocG0KHGYLTIoTMGGcEx8l64cgjfRMOQJzen4LhBwIFvHc+RnJuhzg5UxNlqlNxaitKpCLOqcyx4o2bwFilgsYWjJWDYiR3ZqptZ3MQmrT1nKcJ+uR/2dLKkUmCXKs12Rz0iSqtskXk3QChjR6C5Yg/78xOuNrWwHlmldFsAPLEtMp2W0lyukUxcwarjbMmkoLkYmjgdA73ba3NTY9x1JybkZ0kucQaBGAK82MVqsq9DoNtCR9QGpUG+E0QKz5EeuUEnoxbt3+rbWNz6US6M7gZ4DdlGMYao63mZdkVRFwzaeHYqkScM1m85E9q+ITgR0C3e1KRj9Ds0LpnlS3uHMeRFHI7C0et8GsnEibsS5mGKoVLl+8gue+8RS+8BtfQLM6wnsfuoTJsMBTL93C7zx9hPse+wCee+qbOLx8H569cYKz0wHvuecsVvWA6vQYtKQ6nM7x2Hvfiw998pM4uHoNs3MX0BOcSl0LbF3nhYVRDQ21Cup58/p7ygaQW9eKLS5TMQH5BPnJuiZYxVbnHNl0rvtNlqcBjWBvcY1qVmbEdjXqrENRrVHfuIE//NKXcHrrBOuG4MJULEhqJcrJO7oidM90f8we4xoyJeNU8gy1GKiTiXVSpU+6tX4lpmsCPiTLwvdWS/OGsZcAWAJfqfBoZmKm9yfbVT+nhMGUrO4oDlLWQG3ULhROCMIH018gTgAvnGc2gLNuqcFtAkBcQ80C1Z4a66H1vwM81PecU5T8MLjqddmt5QTmOGeEg8v8ptYYdO0Ux9lFlO/5KIbH3odqfhZDxtWVwFGFMuf9G7DuS6y7EjMyXHnROq7bvhMQKb1x1FgVB5qnRbcSQ5xA8pXF85g/+wVcvPk8Dg/3JS/EAhy1W/mcsDQnaQqykwUwe69wsVNiE9K6lYtnGFcG8ibGdQKU64byAiwMVVgsV7i5aPHSukB//m5c+IEfAg7PuZAhcIxA04AJ51LXY8m2fYH/YWik33uf1DPZWw4kAX1cm4p8YmDbFdMAvdz6Lk34BGCS1Rv6syMQpu4Lv5Z7K4tlipyCcajzCCYj+fXsFBG7U/ePTFuOCuVOyLAlM5dxgfdVt4gnAJBDttGBT3HPCIiKGW6WOcFNno8KF/p5sDtDk9867v6IUqa7R9KeL1A0rEiDQS7gUcBeYvf6r2WWudWOLqkfxUZpjN3s31JbOEDGVOpmsUPS+zpuE/OEmtNmSLvgzPuToRAjPHXmeJ3Q7+NaVPuPArvObEsLVmabYdbJ33mPuJPpqxUsFWgCkZT+ra452MHCXX0O28Aqn41tQHQ7DkuFS8dUeupHPVo3uXg9IJDLDg7qHHOOyrYxBc1xLduxX4rZbUwbYOu/gXltXsFGFzedW4pbc8lPETT3CHE+8hxU1Oky/Oyj97w5xN39fzcCuxHYjcDbOgI7wPVtHe7dwXYjsBuBtzoC/+TF2yOgmbQZN+9hICkF7taSM3PBkXgCQliBj4p8JBfJhClhrE7cghkhoCF8ZLdIrAwQE2NNX1NrW7BuUxDrti6ySSxrsAlYt8wUgtExBr7SbQ2jn2BdiHETQCoZkso/GPAyoQ9gKQXJqdV0fL9o/0oB9whQh7Ybwb7UxJaAne1708uogyCQwVYl8WPgK3sfXSNbGqumjaQrjC4GYDK4VVofEZALcA52a+DGwarxfUofbpFzUrBJAkJ/Uxdoh28F3luyDeNrW7c+qgVXySWZNcmwjMknk4uNjISAQwEIZhPPs0ZtdmSBmdUaepnUCWwarLIcS9QCYwt2MBc9zuQVPlGUeJjMpJJt8gnw3QZcnTj4k4Y6TNYaOcT3FWUEjgy0Lo4EtHYrg6+r0xOsl2uslhVOjo9xuqxkGkT9TIKUYnwOM9xe9zhuerx48W78O//tz2N58SExwszaM+Nsf6hwbajxMFpc7ZaYEowogWqao8upRzsHya/dBOiki1agGEpMeK4E2AhGBphvUxvOR15vgHzSZ21tmCUQsPY19i3yniiLwVf+nEAhP6nx2lQVsnqFnjpyBFvJHCTTsK5RVSsbICU9Peq6hhs0TcNkniezGBY6SrNgk7txFFuIqBWELcJUhBquqc2az9JkRtbjXC2lkzkBSTqVk5nktn639m8M+DZz1UmvQfsAWgOoFBtHzEv+3EATv+cxBFwpqfffUMPR8zkZ9BjUFuMuNGSd6gaDl4CM5EppLEYdXzJUG+mvEozmWuIu7wID3einhyj3DoByJnkIGqC40GEtPzGLuzWq0yOgJqDNJJamTCVA/VYaBpEhKkIzdThDDzXLsabZDbmAZMLnM7zw7Av4g698AY/cdQbHrz6Dp19b4+s3Bkwv3ofXX34Oh5fuxjdfvIELewXumjW4euUi9ssJquUChweHePcT34sPfPozmF+5W8yyieYXgRsC32TnjmqH9vsWoFqjI1DaWRqBkguccwPnh4oANpYRe5HXFKZhBNcEcCZGFedzswpphRo12WB9jXy9wkvf+hae+caTaKoGHXU2swJ9HiB4avMNg0XxxykRMTP7lpqRnKtkgu3t7ZndyjV8BGAS680GjNI+TW3S263lYcDDuSjdwnD3ti65C33W1XShaWRxq8bjFluty2JUGliVZEgwEVl4GPe4YmrJEG2l7qhQ+3aw9rT2Jo9wzVvfF7c2E+g2wLpdPEugK2oyBge05Qp5W6Gsc9TDOVw/cze6xx7HcM9jaPbOoM4KTHNgj4CkjL1KVJihzJfhQK8NJgqum/2ioPlWsa/4YDpU6Ip9sGx2af0S9p77Ih44eVEM+iKnDin1LaeSFuhoZsjuDgHNZHkGqzcVzNQazocgJIsELrNAZG1jGYat12jaAVXdoVlXMq67ebzCa+sBt9oZLv+lv4zyyjXJZTSSPi9UNCM5tOh6rPNBerE6gryKzGyNrU/3zWuKt2e3/wdmGIXBJEtknVcaZoX+Z3T4qAgU+rDe4YPnyr1CxQmDYDw290IZUHGkua7IuMvmnipcck01RknbOenPN+omiLZzrWHsquEccZEgFQ14TYrXkjt9mHFxlmmmEUgf9VB77U3SXQ12r+dWxBUEokFJgE0skWIIxRMyrjTrUyBuKpTxmqkPnGfWdWVRh/IQulYXWQnK0yQw7SvcvVXwSIWVJHUgIy4WWkpUNeeDDTfJeud+7XpVIgiENACfF2nD+n7rtOJ+jsBnAK7bhT7eH8d3LjoksuholhYgtdaKpI0asdU2oKoxonxG3OMk4ZT2uFR41xiOsZfjUceEcT1JS173kPeUR3WLk+Zv7MkuXRsu17oea3MCw1UYA9fM0gXVjAQEdyltkyvGeG+IeCtkVLhWyaBLZ5bjrzxwZTu03X2/G4HdCOxG4G0fgR3g+rYP+e6AuxHYjcBbGYH//eUTs3sCqCODZLsyr9amLQcmJ4sOuO0szOC5dfAcJkmBy45mEyOmGoBrCljZWpcww+0gPh1fbfmhI5Zi/KSzp1bLSJO225y3r11tvSkQ3eqRUhKjYNkAT2pJN+C7YdTadfvOVtQUlBoq+7drvIrBMZqPJYaC9b0MMJG964TKRBGzW+XALbDAo8bAtg4TDwX9wa4h0yIlVinR11gJsFE/5p1SEVtMLyccG43WDSsimUwk0zSf9zZDmOeUM/EKJ24nCUksIskZEMiO5JzMC8udubONSRf1McMsbExeQoSA7JBVBtQEc9hqmhWY9y3eMenxgUmL8/US3cQJpdg9uke+Vn8EQ1DtsgZyyaZr1ycCXIflkSQFyBBsF7fRrE6lV7pcrHF8tEC9WglwXS4JoLagwmXVdli2JW6sBtyqC5x+8EP4gf/6f8ApLmDechZWmPYrnMuAh/oGZ6YEXo8xz06R835TMoCARLaPPttTgkhKL58XS9canCfQ1TEh1RhzWFMLN9vXCSZaTkAMViXtBCHMXqUeq3VbDcySfci2bbUd04CsWiOr2c7eqCWeYGtXUWKgQltXYo4RRGdLvtmCZs4RxLKuHIeSuo52ik5zT0C6+y1RUgdC2qgFcrIM9UlphFwariVB1zDNknYrtV3JAhQotWmvfPNawLsqncvR4XrTBm5GOX9vndnU9qz3DIMXPReh25wY6JYSIIjmoosMmATsEjjx8yOGq8DSWm3XZKl2FZnPbo0lWNgTsNw/L6OqcraHbLInkFAyClG0kfM59UrrBZrFbWSSCyAruHLrK9m+fOYzSB+0bTu1L9PQioBC39dic65PF7hw3zvwxndew4QyGbdfxB988VfxzA3gy8/dxN0PPIbz+yV+/w+fwrNvLHAwzfCOC9QOXOPcfA+PveMhXLt6Fz752b+Ia+96HKtiT2v/tDoRuEg5BT6slGeQdqG0RgXxiY3KwgUBV503R7rIBdj7uQ6DJel1G1wQM7CkpmQUbwi2thWKrkGzXgjEJhu+bZfSD16/cQPf+tLv4/bN26jzUoCZmGFRSJIOJNVdy4kAKgGte5Sz6AS4ELxqyMrm2AusGVsmxgKTDXoI8LSoeD9HCRIzLDXXZK5WYsL3CYM4Aq5Ttr2jx2wWc6Y02EuAX3qW4c4u+QVqFycGn/SYM5TULxb4xbFLLGu2IxPoLkcmnlqm+byF6Y+eGbXgE+hw27IA4zeBrencZcTW+plqsEbWrlE2NI2a43Z5iBvlHNNHvwfT+x/F6sxF9MUMsyHHHs2z+gxrFVLX47pqzU0+ftHNov1ljTrbQ4EG036NSvICc5yrXsGZl38XD9x8SsZ7Rd5jSsY7CzV81mgsJ4Y75xoBV64ZHhNruHIvSUCsmd6WoGBxyZIqbd1gXTeoBbgRgF3iZFHh9UWH66c9sif+HB584iNo9+dYkJHH8yawKE35HkNpiR5Nj86yKInOySuXyi73YkmesvBiwFLz3FVZ/22wVrlnyVBQ7u4DOPR6rgWQGdhP/yy4QlDSwD2f6ymB5+ih53qTdjIxGgXAe9+UKSWfua5HpXWB85h6qQSNXRwgiG1GZBB2I3bz+ZlB6fiH+xKN9HLsUfO6t5xDI61Qn4G0m0NH1cRe7lReI1xE9bMy7vVkQrL4mlF+g8WGOAd+QyZ6UWA2nWm9pfkZQVcCrdZxJcM1pIlCI1VdTGHIKEY4gUV1QgQDuI29R90K1r13/TztJfF9SKFqHHUqqXIXYHoMuPHh+M943Oj92SowpjAjzQfHq5sOrVT03o5F7XfnuGqbhZrOlpIGd/w8LV5prklSKIy0PBND7dc+Cukj7Z3b0ZAAdcV87ghTUWjLdEtlRo4d56XkZDZzXLdd67RZrmQTaz0IYgWP95P37ADX7Xu9+343ArsRePtHYAe4vv1jvjvibgR2I/AWRuCfPH9rfPWbNaYYfFJDT+BKMswJgMMBd2e3e7U+mjnGgFdsNCXrbopOrXvJV0usAVbZTf7ZJsH6XFJrn5UuU3w7mhSkwJRBqhKbsc1/c+GJVbIdiL4ZODQgE4eUC/ymTX5M/oIBm4DXxE5KJlGbI25CXAfVBAIiWhZe5QRMLOEwngoOgrmyEYxv2l7JwHGSbW6og9w42zsAVUbTurYwehj76LYYrHeCWFIwMztYgIPD/gRemboX7aQBxju5sPECE1Cyy/gSaumZ22PQ1Shy0h61YQOBdd/WYBnG9/K9TWZIozQAAR+zjGvOj7LE3e2AD06B+8oT5MMyDLGSgZOPmVgi6Xtbm+QyjeqrJfr1CZrqFMPiNrrVMVoCrgRhF6dYnpxIQoCg6/r4FIvFGqvaLfsEOutuwHFT4vqixyurPVz7yZ/Au37qZ5Cv93C1rnGYn+BStsCVbMDZoZb+LE1bsolNW+iKXWRqFkVdWveMTCQCGGQY+t4a1GTbPseMYB8BX+plggZFwSg0uGlZATLICLqK0doE61UMV5oS1dIKtd5mjaaupB8qoJXSAhUB2TWa9VqAK7NrJl1kWSaTHDHepVsYSaI0c2M9CA3XkULKcw5tVBollaHhKl24YLjm05kATt5TMlzJeBUbMqQnnNyF8/PWXNGzp75HU5PGZ5GJY2rFl+bdxnDI9QTbsGj9ijmuNlr9yk2rCRRVAhrSBIQ4aPpihivBHt4DylIYqBYLjUk/QVpq0s7PIj84r2siuzUnqCSGLdc+A+u8VwT3u+oYw3qxJQlBVhmZjgQptEpozuiJn87QdhmK9kSADt3Wp/uXsWg7ganZ8nX89q/+Am4uJ3jmVof/+G/85/jqr/+/+OXP/Saevr4SePvQlUO8cP02Jm2NR65dwkc//AQ++qnvx6X7H0J29oKLGtKjdcJP0EXJ99CZIVrOxUQmcE+NYOlgykSIoL8Z2BzlZMCTlWbe8ZIJsnGeJy1FyTCwCNCsZQamYkBbosYa/VChP7qN6996Bs8//TzWWY6KOpcd10BBvgEI+J7PJzPs7c0w27NWYwLNtbbS3ElalC7EJHAy7RPJYIrrDA3UuDrJBDL2JevY5gKIZI5DCFCarKUYz9MZr4t7Vy85A/691jaC1mLGuvsg0/Ng93IWU2jCJX1OFSqpyWoWs4yEcjKcvT8QaBfLMGE/ckUic9Z/KxCOYBvlHDj+SWZATPTo+IhiJe+Tuk/ieeD6wSte5pdQPvQ+NA+/D+uzV8VcnHRma9YsBrGvP4E90tg061OPjkD1Gg1mYkfP2jXW+R6a/BAH9Ws4f/1ruOe1r6PoG5RZJ8CVz7yZ35YW4LwDiy5cp6MY4oWPexLX7mjBlj4t1zECdP7kc1g1fB4GVFUldn5V9bi1GnD9pMYrhw/gE3/pRzGcP4+jDFhmBOI9Twm4aicVi9NzfmQjxgpD6QEXlBKgqDscPEFDXWnPNhAZa1K0z1MGIxmMpnhG8UjosAs8zXJMaDBHYJ6jEDGPTOXCdCvNVwFl0QrPZYvnXbfRTs+Rkq6xayPUxd8UoL0nS5s1AGYWlHzN7OIBZmVhMyq+Z9OgYaE4dQPw7ySxQGkGM12tIxxsX4UyCfxzdxD/cWVVQSTJMhnto02a9zr9fRRoAiDlzwlWa83cYlqmSac9SPJLBpZ9Xf4m7Qd1dCeZDGtQ2OxQn2dimIq5+iaNfY1J7Ce8Zzx/S2aFzMQYiW5Yo4pvY2roymM+6XwkYRP6t/y/jNsizot9bhM76qndKpAnpHrDqnZxOYH+AfzHOfkc73y37f853g7KdqpBpevR76hlvNVdlmTFxnqV4zSveWHsqnlkjutP3HfXv/3gu9/sRmA3ArsReBtGYAe4vg2DvDvEbgR2I/D/fwT+16deHRPEbejTAFamNmJ+OClJ7NYEfMjWYWShMlQejZ0ioGObcmLFmhW6pboa7fQJ8FPIngS3mMQzOCewEW2hTn2duAjcVQubNUDF6EjM2xiO5KK7DWjaIMvtfG6V5Ikm0DEx5xzcM7GNiD6ucWMSpOsIECclRNt3gUljE+el8xZopJHUe9qwYtOuFll7BO1+mUQVUrAcQXVKIugibRaNNdzMaAmDMgXXYTgSYO+m3Yyv851KEDGTGDIbnFtENhNjM4LECVSIJEYGShHl67ukW1bkmPSpHTSBrA72E6uV3u7pfGRs5gFSm6eMRfoOZV9ilfu+PNoP+Ng0xzy/hbpcYtJOIsFwz6fJGwZ99aEpy6QqF7uzq5aSD2hWJ+jFcL2NekHAdYF6cYLVyTGWp2ucLlZoTmssF0usa+qfNuiHFqt+wM11gZeOKrzQ3Y0f/Xv/PebveR/OdQXurxa4PCXgeoLDbo12znm5hyw/RNfvAeVegBSyPkOe874xJSXIZpZXT31Aw1bIpcnKVs9OgBQZhfwUwzC1TCo5663b2rcyC1GyF2Arf05QgoZ3BJzbem1TrWZpsLWu0NdmxTbrJarVMhiznhNMvOuqQUkwSXrJJfrW7vLxwOieqa0+xl6tmuR8E0jhHKCuJvUuw0m+IJuVup4Fv1Lz1Jq1I+gcLuEJoNAd1Hw2cEYGqHWANwz0EShRm3maA2YL67nYas3WuhLv4fWMa4sZ3WVBQQcz1sTksYqm9B4JfHPMCHijrVHyHlBLkgl0OUU5P0C2fx754XkUM7rS2yRI91hgBTVeuYbRoGyBaT6Iac17ofsrxt2e1qQyY9JOwJNDYwMuriP96gZmkzlYghkm+2jobj8Fzu0Bz371S/jSF7+MJz7zo7hy9S584V/+Ar74pS/j9VUmLdPHH3sYv/fUK3jjxefx8OVzeN/D9+L9j78X7/rQhzG7fA0ryhXQEEomUK2ctMmy49jvzWfIpmRmU/+iRa4CRDDwyAamdrHWaxv4yEE82pn5XIqhJsDV5k9iCne1Wtxzrl+cuw3VQBvU7QJYnqK7cYJnn/w2Xrl9hIbAZU99WbdXJ3B/Uk5wuDfH/v4c03li0ifwx2xrnpOYcwInN59s/eZc5VpDfWxZ+QRwINZ+sFw5t0rOqwBjyXBVTUvPA5/bjl3xAoDIVOR7iFUrZq+LVeoAob4kwVzKDRQTPVNmXLsDgsxWgq8EhNro2iil6WvwLLG6CXiS5W0TwgQ3BdqzBSoLJAqDIDLfWLMhR53gLdefkqC5ZEYO8Wp+FquHHsf0Xeel1m8AACAASURBVB8C9s/pma7Ycp81yJupGe5aV5MxEUuABm+oDTtkM5RosUfJkmyOttjDfn2Mszf/CFef/x1MWhoENmIBTwpKCsykV0zZDa3/fO7KWbC4bVpkBIuIb5i2qYLLHYPdIa0Ab8oLEHDleJEp2dRrrNYNbp22uHHa4pn6AB/4zA/h3MOP4XQ+x4JGPypeZaDZZD7UlsNRwdjgXGKg8p5Mo0CYCpxcFb3uEGCTcuZGzickJ7z3hoSJOlMoM2DN17ROie2qdcZAHVnZDK9kLhrv4zVqEydYVsn7owoHVMkQ51ylbL1Uxm4KjDpUWkOsqa7iXFrrYn9mPDdaWua8FhsDSsNVhprRnZJiKENxuv5RIiFAUr1eWqKOJLhG8/sodY4GTNK6VnHQa4W7XcgeD7ZkmFGl+GObCao9IBWruXfKkNTH42NGJq3L+j0qtsaHzukICic5CDE6/VoVQxT2hY52SJ4QgU4MWBXcxhb9xAyNPcgor2VfUqeRjGJZiDIjWWCrYkhruso81jfD3UGUSwlpLXcRxfgnQHsE+D2mFhpxPKR7HoVDQ8IuATj2iY4tXW9seVF8UgEhFRgCo/V6Z/+CVFj1MaIALEa9v1ccH8V1a9l6T/2JB+7eDn133+9GYDcCuxF420dgB7i+7UO+O+BuBHYj8FZG4H956qWo7JtBZsOeDYthwgBdLZYbhsvIiNwGA1M+HC3dCjh7JojRwsQgk/FgsFGVEDBMDqd7B6OJZepktWUUGQm8WpcDAHUMznM1OJIYr+nrhkm5duSb2BS6PhuQSGOVQa/ek8lfBK4BhNrEJAJzVvZldsFEhsChDVDsNe8EWEYUAVYKrA3Qh0kVW2B5TjXBrwjIxfqUYZjb6cRskduxr7PPmPAaDEjauann1PmGTYt8z0LfL+nORTKRyHwKlCOpdChtoIRJ1iRaf8UiCz26yBfcvhrgpXTkgtnS5Vakc5C/YZKQcUXAhW7VcmGPBEFkJo4WHZgFLoTrrgCG0HUju1Atvi3a6QJlfQ7dsIf5cIQPThZ4T2GjhmqSY95ZX9BnwGsJsC2doOZlZBQEvesV2vUR6iXZhcdoF8dolqdoFqdYnxxJw3VJw6zTFY6OKrTVGiDjrquxJNhal3jpqMfLRzW+deUD+Hv/43+HawcZLk8anJt0OFNYp5DFgaEga5PJFL+fADmB1eTKvZ24GPBPzCnJdkgygHOaQNzan2JXhk4mWUpq7fN1W2KACZGlKtxyS2AhmIRkLlJOoVrL1XxoFgK9xG6tqOXKa2ywprQAW27lVrNx8CZIlD6UmIncSGDEoL0AGQJYCegm20qmVGGERQCKZlkCW2meNRXDla3VBlyt4yjWK+dFgPrp1iVGkPNUgpYbKQEnqZsW8PT9m9c+59Ru9zZDyMkpk14m52IYyjE8wFwmzgR4uC5QZoFvQJ1Sag62K3Rkuqodt0CflZjMD1EcXEBxeF6SAgJCwrlahRUxQ8nk7Oy4TZiEf9+uMFAeo16j3D/vZ51AZDGIyTqZn0WXE8ClNulNlD1bcqdYM/k9oCHVDLNyiur4CE9/6Rew7A8xPfcAbtw4wVN/+HU8+9Qf4MKlsyimM7x6q8ar118Xy/Udly/gk9/zEXziB38EuPsh7B1OUSxexOmyQdXl2D97AdP5nhnSlJCIMd6w6yOnT9UazUPKI1DywtCLDGQCMFdrPA3bOEvadWgOU0O4UxFAgA3Nn+o1ICZ6hVe/8xJeePp5PQ5NcSggh2tRKlJNygxn5jOcOXsgIDOtwSOwFa32bEPneQlkTRreSTNSbeAhhSzDIxZDLBGgVY0gIY2vxFp1qY9FEBn98Wd8kQDlVFSCAG61fYsBqx5nAe9kuGqtJkuVchshIUD2IE23OHcpITECm5yPAUaZIu0nTMDzCLgaKDQYReOmcGWXARyPZ1DPLE3L1egZ6ryftNQ87gqctHsY7nsU3WPvxuL8VXT9DGXLfbFAS4OmokNHNLAfMC9LzKkd2Q5YFYRxA4TmdwQiycDm8Y9v4N4nfxkXl8+gmVXoppdxAedQ7JU4nVFfea42eGqok+UqYFx7llveuceqiCpAK9Y2sXQNJrIVvampI2wTrdVqjarqcLxucLxY4cWqxeSBD+LR7/9xNAfn0eUrtP2CarNY94fIua6OnR2pYOf112DThtXP1yVt6bQvUuvWk873nkB70rU3nBngpObsllbwCJTb0MwFBO+NHDfBgV3ykY8D8Dw1zWK3663bSQBdo6b2ewK2BJIH3SvO98TuNmCfgFeC+OSBpu2Re6fjMh1V62MULdPznTRPFUd5rvntvI6m51LyC5qHEpMVW1Us05F86X1a2uOMoSQXFDChzCD5e8/TxCz1euKOEJk2yVzMUlJi9bJzQoZZLjLUGZ93y7G0fLYHPqXel7Uehbmm2ehmvlvL2V06fNakQSvTUkd3sjclW1dt+GF4KamIJMNl9i/ldARK6z0dS+l5jU6viRjGSRbHkjQRTunvCh2ee0cAsZLBCJuEbUDVi90IsKbYzjIJNhfjpwD80QgrCvvpfaIrJGmcW3vpToqsYW5PAheztWsqvqM+Op9ZFzFz/PT9F95KyrF77W4EdiOwG4Hv+gjsANfv+pDu3nA3ArsR+G6OwD945rWRvZre1y1tDvjp1K4EVPqiSSvTLM3EevXXYNukPCF+YlaIcwslfcEOSOxMSzNGy5Npcgp6BQAquXDAl5JqMU0iKUhGV07vHTBaL9BGOASuzKQMYCvYtglETIwpvWI7MdEbBXAicFVprdtuU9Ae7JKUeCkg3YpZxQwmqJnZnIC/a6hDZyRCbfccTya++ojxTu8jz9wEThMcitbuBCZbt8shsXTNxLtxMO5DbPRlPajBfgjISUG5Eq3QLiQZVAwNtqn6JiYAOTEFR7mDBL6OUghunWUQnlq0U7IklkU4KStpKcxYTMYRYpJES+kgwHZwgtwdYDJMcKk/xRMHLe7J1kr6W76+J5C+kYDgzzfAu4E46Q0KNKN25hLN6raMsnrJCdA46xTr0yNUJydYn1pW4Pj2KZaLGo0A11pJ8arNcH0JPPnqEa4fdbj6iU/iv/ibfwP3X72I8/tTzAqybEoZXgk+ZsFCc4/AR4lBbcBuBWYypbQtWLlm2ERNIIxwxE4d2OJPwJXsVrbThjEOgTsCqmmiyVDLrX2S/CDQyv+Tmcu2bUoNVEuxXckCG5qlAFfqbtLsKDFfWQjQ/aLzN1voE7M7GH+8VwQlCXIk2Ynk6ExGJDG5pO3KhJgA6pRAK7UBJwRc+ZVstqkYr/zKFmMCLgRhVbzQQ+a27AQSuI02gb4p0d8wxrYZrun7tIYZUEnMtAF9FFSSvIkKPzH3BaiExp44aGE8BpqL8WEgmE2DHs6jeoW8dIs0k+kptVv3LwB7Z1HM9pCTlSq3da95yoOXC/SUbaBswGwq1nG9PpFuKcHxYnKgZ4fu5TSjIghFIHegxiqo6XoLlDfcm+6jyXKsqBN88YKS6teefhZP/s5XUWUd5vtTHBQ1vv7F30DRdtibnce3X7qJrxy3YlLuZR3uO5ziiUcfxAc/9AQO774PF++7FzXNxoop9s5fQjada+0gQE8NYD6fXqvdYu77sbXQRTJuhnXw7sTg88SWs7VkKgieuTWcc5qgFsFoAq48FoFnatsOVa1n8dlvfhvHxws0+b6ASDNR/czPJgXOHsxxeLiv8xFwEgB8KgLotWSwtq2uT+CHdC8DANPGQqkc7hl+pmSSFSx/SQMQSFGRiGw3VQsFthOMLfnCMMkS6CGPNIOz0ngVSsrXkuVNQM7yIcmMkXMe0rg1O1ZAagD1LFhw/0qM7iShLjgy/uO5a/BW/QosUHIOsVV9Qgau13CDVeymSMVFsr852ddoZVy0h+NhH8sL9yF/5H1YnLuGBWUyyLgGMCP45KZ0GcR13IvEVixir4gWeLKyOT/6HrNqgXu/9Su4cvo02skKw/wazvZ8Tkqs92co2AEg1jKZv9S1NVjMn1Ev0oUnA63CgsRu5bpGoItgWoeODNfGZoALAq7U2a57LNYNXl42uJ6dxxM//FfRXbqGdkJmNnWH99ANLGJUI1PeLfwR28ReLLZhgJSONwJYjTZzaTtvxSVJAsBcUMuzmy1plilldyxdEeB5uL2njhfquZYSEOLYJo1VF2L90MVaIsjL+zzjCEYOAnp5f6ODhHM2/R3XlKS1rRAjrlNmXPr7aFMP0Nd66mYtjvUU/6GvKzTTFcXp2iwxIPa62NCWk5J8QeroidhuJO5Kv9bPiYrOOlkDflIWDT1fFWhSQS/Cw15Ff8Yt7mJgMYTnTNMxs7HpJWBtWz7besbizDm3FFfGh3XlI5aMQrM6mlRU97iqJCp9XOrRulin9Ub7rU0TNQ98stqDrddrkr0IBabmoxisjU7Gq+aTiusO/NJouyBobX/GCpbxujPaT5Gu18JgsI5MVp9viu1SOVdFAGnzOj7hAcS8Tfu8wOI05aMzJApmWoe4+cSFWtYkybh4Tv3k/Re/mynJ7r12I7Abgd0IvOUR2AGub3nIdn+wG4HdCLydI/APX7i5xZizDpUBMAfCYnMlqmSAigIyAlAw2TTAP5lL2NwgtTb5WhII5qQ16uYB7KXW/NTUl4JIH0OOvWyRY+AXbLWxVU7g1QaAiSwzTnfkapjZloLZYMvxtWxJDEwkGBBmcQgYtvlrMFBdzWd7eQJ7kxNvSmTGIRojeusgCgqNpEPapNFOOvRsqyRY0JrdqjFNTfr8lVsoOQZM1sWOU5tbtKu2GyYyE3QlKnE1ShjidQGdvonA4CRO5j+J/cKkN84g2WklINzsl0i4pAHIdszg3EjPlcm8MwPdMxp7JI00DZCj+cR4DX7PyIJL+I2SRskb0DhrinnT453DGu86bDEfTlBGS2iXEZR00qP3DZBEADHlEsRose4wgS5qtfbrIwGt7fIIzeJY2q2UE6iPT1Atlzg9OcXpyQLrkyVqMkAztxtTF/Dp68d49o0l9s7fi5/66z+Gz372M9ifzzGwpbwoZYTVlntmPPKvlJQw5566HVMUJSdTwfM2qBCuxAZcyHqkjECNbqjEdhwBV84PUdWsz2ogPBLVeJ70912r14k5SBCV2q9VpZb4EXCtCbhSoqCXtEBTrQT6C6Bs7eBu9iiTQyfs/JnSwkj+OE9poKUzIDM2DNQIzDKv47NKtt9sbx8ZWWxk+AXgShMttlbz5zTP4RipYKDEztqWmke8vmA7CaeIlsz0LDvh3ICqbwYW0u/G96KRUbye84PtvgnQFbs1jJ2EX4hVTHaw9W8HAdQNmsYMzeL/Y+9Ney3JsuuwdeNG3OkNOQ+VWVlDV1dXVc8ju5vdzUESLTVFSiabBEmb/CAbIGzDkP6IIRiGAAOk7S/6AbYh2RJhkxQH0ZbUbDZ7KPZUc1ZlDZkv8w13itFYa+0T91ZRNrqAVrU/3Cy8ynzv3Xsj4sSJc/Zee+21yGaWhvEIo+k+hrNzwOgAOa+XplnDogcfZBq2PEFL3Vb3oLvVWOAjZR8IMNlAh/q5YloOcxQjjh01XDMsq1NMR1O30uYF5tVS7bQHoxzf/4tvYDLaw/WnbmFYrPDi1/8YR3du4/XXTvGd75/ixTfWOOFnly0uzaa4Os3w2MUx3v/IZdy8dQOD85dx4alPYHZ4ESho6GYDKLJR88zsLt5/6aJ6sY/2UxsNcY0T2Cq2sMEQz8EA7gWI8jVkDZcCcAnkci5z7eN84Vwi+M/iAMoKWNd47faruHP7dSwaGkjxGcoD5KIEQoZzB3uYzSzXwfuaWmWT4ZvnbCdQjnIHNpgyJMbfWS5GNEFLSMQ+wvUnmUJyF8xlhEWAyIKMg6HZl2L+ajwM0rJQxLk7KgoBrpxbvC5LahCw4WewCBFasWGCZQzO4LSKNWLUGpi1aZNd6oXpBAgVr+4BXLLpqaEro3gCxHy2Evs29kjtEQTIKAOhPekMdbNG0+aoVgVOK4Ou5ZMfwcnVK6ipWdsOMeuGGLe8RrJdO6zIwKacwpp7QIsqyf0Ey5DmS5Nyievf+UNcO/4BBqMluvElHA72MZhkKGc02ppqP2MXyGS2L6jNF8g9byNboTmlfSX0alkk4lyhdi31ZlVIKrFYrbGuWizLFquyxtGiwe31CFc+8zdx/kMfxXokkRGq1GJQj9CO3OovQE/r10a2yIVJrg0BhsXG3rNEAyJL7Mi0pqSCj+aCsHKy5l0kkvasTA5dvJCUSRQRvE8GEEZZiUEVpnVpF/aumsC+gcWMLbES5lxal6WVPkDe1ip+bevVb86dMhlDsWMpD6Dooq+Vpw4kz8d+j4lx4FkUgxbseCKDOjnVs+uEhSereNjyLGjYPu8tJrHX2GCLam0Pdi2LYboHMV7JbCxkGbjY6XmKbider+IRaxXIeKzvdiEzVdq4Nu1y4cOxB59hG415beLvdA6xzxgw9V7s9STpmvqzzIB3h47BWt8XLSMhi6DfJe1WviIA1qGkt2x6l2Ilbmm+N5QYMZDOmSqo14h+yOJsZBsSEK41L+nrDygBU+taBBRHvBtqYJIMIODqwoALmmK5UzNaez8BV7OAUyzmLq7o8JK/gQNbFge8Vnm94pu+cmMHuL6XOdvuWLsR2I3AXx+BHeC6mxW7EdiNwP+vR+CfvHyvZw65dcgtwimgdObhoNAsV4Mx/t7GISHNJeDAuqgGLsUGzc1o2A7gzZiMgLHXHk3AWRLnd0um3HUbt2BtQJXE3gz2WySkKXlyQMlgkonvBhBWYJsiRxqCic2gdCc4sAaVksaXEj0F/wzACcBFIM7AWzhicBQiwN3caBpZ2JwjOI0GBRiAh5RC1xGUSWl0MOECcE0gcI/dhk5tMsZi9JtTi05JSiQFvRSEARElG+/Qu0xJYdIYE0QbjFhjD6ExZxTZY5J0DOkyLKZugwWJo5KLMLNSFOAkZ6DrC4bfBoINgDABZIkpaTDamnOhRzfIZOKxzFscrlb4dJ7hWj5HMzhFzpbVJkMztGYsk26B+dumTso+3f4ulk21Ri1mKzVcCXydolqQ4cq/51jSMOv4FPOzBebzBcr53K2rwyFO1i1eePMBvnf7LqZXHsM/+C//a3z+ix/EeEIDLDJWczG02PrdDA1WDaXTyqQmsc8SPUm8YyeJAd7TFIuMLul2EnijTiaBKJlkBcuVwFE4QYth3ZItmAjLLl4Q8GRSL41Mvd9AHoFDAoWUFKB7O42fCCDye+qTElBcr5ea20wYdS/UcuwvOngHomVgNfSUrZNnDWEZ6PTtkwbcyHAly248pYatXeaL8Rj5mKZZBJMICI0MugYDkHqOTOR7DdAAXHtDHRJ0+kTPaacLMRsgdXuhTWz8xHIlANVrQb/jPS4smMVJILMplwKszRBeiXUpKYZ67esWwJzr/IvJDMXeeRR7Fwy2FhM5sXNuQI7hGQar+wL682IiVuOan0Vma5i8cOYTwONrV9LXpKP9BHk+UXssJTzGxUiMxGw8RZs1KGgSdnqCN15+BUevfAOz84c4uHEDd2+/ggfHJ3j2B2/g3z37BpZ1jhuHQzy4t8CNy9dx/eIBLu13uDADHr15FfsPPYKLH/o8BuOpzp/XJFOpem1wJcAuMcvCDEpzI2kBqnBg8FRO8MGkJ2uVwAuBBDHLyIpkh4Q+j1IZbAlvpMFIaQvqLJP52nCsV2sszuZ46flXcHK6BpUuNNODUTrbG2F/OhXzNIEXXrJCazIAVkoKkLHdG/8EMCvALoCzVLSRbECYwhhY8drE6zHYwhbm5F5PlNgMtwT49oDraIRRAlWpj6l57X0ql34xhQr4x63/Or43qZAaoMkcTbNYfzHbUTNfzOJwhtcY8/Vmwgp4SWuO7hHnZhR51EFgwDcBRQRKJl2Jlb5qLuboFkOc1GM8uPgQig88jfXlRzHMyQhlYTLXPggWAble0VSO6z+BuyjS6RnSeA0wWi9x/Qf/BpfufB2jYglML+JgeIBu0qKeTFBgDzTWI/uf62di+mm/Z7GDRQctk2RFa4Rjfatl6uaYgIzztQD11brCqmqwXNf6mi9bvFEWOLv8GD745V/EakZW60DAcVFlWI8SC9HzmExNz58kT2F5DP0sgMEE6gdq3y810svdWpcMVloeIm1/losxyzgBrmJcU0uY4xjt+DrGoELDQkzIH3l+eb7Y7GkD8pmx6iJl2hO4ZqXn1N0I3l/5h2DchMWmQYc19XADcO1jIsZsb5Os2KyovEaWPKhBzeeQY0bpExVeycaMgjHvW0FQNUBRjQcLMjFnezZwug5pJHPtox9hGgt2shj0rSTj4bG0yWYUb/m8JIOvqP5LckDxgIvD7jDyHqkuJhbKBLhy37WEk9i2Mvjy3ixXgpbAvjt9XIzxPeZ4So85DfbWfU96/wlAFRs+ho/rD/W5vfW7kGmQNmRCpImcAFfHXek+67y29HjTHZHEQi/PxWKXGbSOk4MzK/mHDUW2f85UYLSMlTuqDKLKCDUV6qP7xlIkjiV5Hkl6Qj/UXGnxy7d2Gq7bscfu37sR2I3Aez8CO8D1vR/z3RF3I7AbgXcxAv/tC6+biaCY3UxO639tgs1tdofgrMQYFbOHr08hrc0/Ns611h9jIOeWZyYiBsj8+Q7k0vdi1OkzfQHWdHN0K/JiOBo7JOV7k1lUHwG/7cor6qH1gHH6nAALxOJNAbqZAYkVKfOt0JOTXprOO1rEepacdVATw8Gf7sq/khtqiynxMIirpEfs1uB3JmYDo1bjPb3Lrd7f0b0+GY4FYK1Ewp+fS2fOmnxivkYLI8dTbJot7Vvd3y2JAeUnSjY2uroGXA0KOxl0eK7X0OBDrXVuJz5rW5Shp6lZo8HZZmGYIc0xTXNJuZ3cnzkXarXSpgRdwXww43SXlUhVuFYv8OnZCIcdW4uXAgkFuIausJImz4QeOLYucIaBtCFrtOslutUpmuUD1MsTNOtTrM/McKWswPL0DKuTORanSyyWBNpWKOsGy26I1+4v8M0X7wD7l/Db//Af4tNf+CIGY7bFhymYWhndGkw3dhtgmV3UJynbGpjMVcV4seFV/0XQg23NZF2S+UWzq4YSCpQQCCaskptgBWqOBSs2MXxlSsTWbAJ2wThk+zRBiZJgoRmV+n61ZKZvQJaFBAFmftZkBJLYOgR8yAwM4NWsGrJgeY4EzZ3c8f2eU2oKDYZrgdHYWqMyzxoVdl/nXKWsQDGRjquYYARhaaaTnOITUzrmqdeCTeuln/1IhON5S2BbWgAEEAdbVuzGSNoTcGiwOJ4rfaALRKDeKLWhpXO7QLPinKgNVHMMQ86EAIOYqLMpxgcXMdq7hJbt0WSmFmSnjgQmCwxbHKFZnSIbTQRAGgw2k04MV7Zv5wRnqfNM8J0AX44iH6Fcl8hGOUbjMapmgCFZtNQMRo37r7yE5776b7E6fQlXbz6JP/6zb+OF517Ho49cx527b+LeqgSKET7zzC08+40Xcevm4/jEpz6Om49cwXLxAAfjEUZ751BcvYn9S1dQDwiEj23wJHY+5xEBfLO5to31ZJjGeyCTNzPOtR5q7tSSCVCBLtQnuX5oWQ25hiZM21qyuqVNzOteo1qt0C45Zyu8+fpdvPHaXSz5Wo53UWA0meDwcIaCSKhkA2KHCPCJYIoA48Yt55RiUQt1Y23LxO7ibBdAEcw8AQsBLpjlSoDVnQIGXI2LJtZcV9fRzRGu8EOvYXnB+0YNVUuHJMCV93eYUUIj5DNC01pNzb1Uw0Ba6XyOkjamjSC9tvbu9VqaXdgw69Wa4n5+yC6PZ0kAEQHe+IwoJhK4y6sB1lmL+XCptSZfNsjKIc5qslD3UT/yWYwfuonT6QGOshxrfi6/qhI514O8E6gr4E66nNH1QiZktcL1V76JKy99FZPBMTA9jwllBGYDNKMJRmS7jvl8FOoKSBu+4gMZ8yVJgVb3h88cC0p0eierlQUq/l2uVjJ5K6nb2XRY1x3mywqLeY2j9QCvF+fwkV/4CgY3bqICGbuQBm1VuONGHScAVhUlJVwo5jxmEVlzS8f23qm5HOtiMkVT7NJLbCTJC8c4klLSbQpmtO6xQXAyXPn8CDhOTFu14HNOBxgYTEQFDAlw5R5PMDrAsRQbcS0ja56fbV3qrWPrXFyM4LycZK3AzIoavr32fFxnxFmbIGrDZldhj1qzIf/CsatUnCPoGrFc6NuPshwjarmHtAU7KGy95hiLUgcEzjW+cW7aP7oE3Nokr4+59LIO0zaMPUPCgB9g/VabJFZaz7m3cgzZn+Kit5/bgearWZxmr1ouxMUIRZSNGc+UzLA4iu+pYqGt7giPT4IvvW4ImA29ZcU8aT2JPbM3q4p3pvsuQyxej9YX75/c87l89HG2jrcx90vHT3u2uqHYFaNYelOId8zNA1ovvodeg3mdigJkr2uMgh3b769bhm+KBVPMqAK713qO5y/evLmZMrt/7UZgNwK7EfgxjMAOcP0xDPrukLsR2I3ADz8C//iFlyOpCOgqdPKcSCR4z5+XmE2JQeG400JSwQFwgpFarlL/U7zOWqwBsCYN2B4wYQzHtkyziAyi9cTIMM1J3E//3dA5XeBt0px9+3XXZIEOGeDXToxShJ8AyBBadKus3YN75lYwVVLwmZIbJ2DBWgwpgO3XpPOh1pqMLDRwEeomOYEw4VIaEWOiRIyshWjnI+CqMLsHtzeDKedeaYKZteS7tAGkdJ82fkcxKJsEUsk7k/FgsApQNwHTrdDBnOAbreuWrsEB9jqjrMBGszZJgflDNjq6bPVLBhlk+rp91iA174vu95ZenJxvw9jhsJ7jyXGDx0cdJs0SXVeJWWXmasgJaPol3bW4fibGcc4EytoVjXhO0Mzvo1zcl7zAWgzXOcr5AmsCrqcLrBdrLBZk5VVYNS3empf49stv4kFb4Dd++7fxUz/3N1BM6MR9aOMbDVHOVwAAIABJREFU3Rz/ndrreAZt5nZizQnz8gKqj6RNAFsArgJZ2UJrkIGsPxo1tW2ptmsCWTJvCoaUZ0e4xAtY92fxGLpnpRmseg+BA7GACX4RoCgxHLaoVmuUi4XkCyQtINa2Ga5mAsY5815QA5AsrDBESnIDajEnaM62Z82VAFyGAzEWOZHEcJ1MkE+mAgzFXlW7tE2zhtQKFTAUpln8dxQNzPiLawoDI7GZEqVw6zHvGaxvM4fxc7xtqkXANSWoAjfj9T0TVoAWcW8C1hVaAq1k//IrtCKpxagnLRC4IcG16QTDvXPI9y8jE9jK650aQJasRYt6fqSxpnmYnbw9hznXCFISDJR512jUu2zzwS4IlvHeZxBYjeEMJdeHfIBp1uIbv//7+Nof/p+49NEncOn6+/HP/+Wf4ZXnbuOjTz+K+fFrKNdnArefeOwW7jz3Fq5fvYUv/MzP4H0fewrNcICm7HD24BjFbIiLDz2MdjihFZ+ZuwQNSS8Um9mSE9t/EvjOVlmygaWDqmeRAH20hcuIL5hRrkCALedkYLecU9IbNuhMqQbKGPD7ekXAtcZqvsbt52/jwemp58lkhOneDLPZRPqP0vhswuyMUid8r+ZmgFlks+mLRQIWFpI+peVmkt5hKpBo31EbsQE2QhRcwyQnoLEI8yl+z/NuXRDT8YJ5zrlVFNGNkXUYjSbQPKF8hljPm3Zcg7guUNo0zuuyQVjLzxi0M6jkdcXXS5CVn8e1qDcGIut6WLjtmYUMyhnofZYpcDeEPyfrRuplKYeUFVgD5QrDdY3Bmsz4FnfHD6G78pAMte4fXMJycqC246JuMOI6UdioiICrWIgqGBLgGmDU1jj/2ndw5ft/hn0cYTA7jzElV8ZsUZhikh2iG49VlKBesQFXs1gJuBqmt5wQz8XdDGTwcy6awS9WNPV5S7L0a5RNh7IGFmS4LiqcrFrcbae48dmfxZVP/gTmHJfBAFPOB7ZIC+mzBFJZUxqBzEf/nOrMfW91FJLEUjU62Ot59kaZKVLSFHebtgEug6j9o9MbVzq2UXFiu+AahYHUtdIXrkXWjHZwCTGYeW2JFwK4sVZq/w7gN2D2BMC6gJBhRAbtwGs9YVCCnw7YvGNp6e1jpSiiBRCXddSadWGI75MOu67Bu1yKXWg4NR3mYuXTUKoUuGsHKMn8xJcknVSUDbCR+6kA6QAxQw817haKxns8W/4J8suuM54LhShhhLiJ85LZU6xdweBM8KPlQszAtyyD77FNxUL+ITRqVYgM89G0u5u5bOYw667ulPBnaG2JkI37aNOzp2OoQ8ZGChHqImKBkDGf32+92Y2JbIoxN4z+rfVYNHDGBY5LNUZhludzDHZ8H69H3Chdea5H7Johqzzi6BSuRmyjZpPeQNBFKn4lIPvvXN8Brm/PPHbf7UZgNwLv9QjsANf3esR3x9uNwG4E3tUI/Dcv/CACRGtTSUcu9JnEEgujKbM7zAhJrALDfK6oJ3DQgFsk6Cn+DPhpU7EP7dQAS8WOUrAabsXSOAvDD5NNjAbS5CSZRfWapUkyIAXMcflBUhX7IFgfakwNQy6xT5NRDhMQyQfQXTjAxwhOE5QshsdW67ykAcKLSkDiFqjKtzINZvjcg5UJKw6q1DCysATKueWZoEAwVNIYbAW9Bno9HmqvSyBr6Hkl4FWnrluSgnL/xjmF2ynFGEyMNP4gHCLEstl6nb4JYMFtjkyHDdL1AGvkojwxsUECuKCphRMSa6Dpo5R4ObDX/OqThACO+flZhlvrE3xwH9gbzDFuSuTsfM1arActRgTaowDARFynLoMnMohDP5bXRwbRei45gXp+HxW/CLhSu3U+x4r6rWeUFVhgtVijXBGsKXFW1njhzVM8d2+Bn/vVX8Pf+ZVfxuiAIGGOrplZdzRMcMROs0tKjLBNKTwnarNftlquqWNp522zWsXuk6Zn6LOK1Vq57Zrt6wJOXSzQuBMmUQJuIEIJr4xkagyo2xpAlu43wVaCGGKksujQoVwuUS3NFhZQpvZXg1F2WG7N+lEXeCuwkcBWYg0moM1GQ4lp6uyrY7FEc2SI8XiM8YRt6tRqza1dKfAqF+Cajwm4GnSVviTBRbm3M/U041v3OIEcnIPbOWYUIjSftwyTtFK8QzJArO8oZFjuwXNSP28sAcHPVuLMtnaai60W6NjmHgxhti2TLWkNO6CYjFFMxygmI3TTAwwPriAfTSUnwOsisMy1SqDQ/BhFBkksVBpLguBmHAsYt3UdRtMJSoIYMZvIJivJ9mwJ1o7R5XuoCGiPchTrJc5uv4j//Z/+Uzz0wffhw5/7Gfz5d5/HX/zltzAdtjh69RVJcPCe3nz8JtZvnmFYZXjyw8/gJ//u38T+tWsY5YdYPDjC2VvPYXr+MvK988hn5yWFEHRUzU/Or/QnFYCS7ETWljZp4/wVY7cSOzaBBnpSA1ySC3kwYDmvNIdZZCCjrF6jLZfWfuXvCIKta9x77S5evfM68skEs4N95FOaLvGZ4n2qMai999iciPqeZriKgQu35XNuW+/Qa6AEYdRGbAkJr40Gm9L8cSutAVcCVZxBaZ0Re006t2Yy8jmsKKHALoA8x5jGaNzLCLiOpyhGhbSebahncJU6k9rydHACuZbecOOD9TltJhUFKgJDYmwnpiXPj8WK+LnkTVzYEHjLwg+/5+zKc+m6eg93C3dVZBjWHcYt2ZGt5AXKZo1BuUKxqlENWpxlMywPbmLw8NOoLj2MeV6gHlL/s0HOgmBmWR6OncCzMDQquhYH917AlW/9Ec7hCM1ohvF4hmbcyJRtOjhEO56EpMjYxl5qPTdgb513r2tNGXIVvJ8ERTk/6lKAK5n2vOdV1WJdt1hXnaQFaJ51Oq9wXI3QPfQkPvTlX8bpjMxwINf8JBBqvVvq35KpSdkKsmR5Dmz/7vfAWFt6NmGwosUGjPuT9lTFQAJZfQ81/2JPtKy928m55vJOjvOhdJKpryk5n46t/pQxTnGQHeEJ7CfzJQYt0uoMyRyuWwRQWVDSGtcq6ghQ3ix0AWkhjUCNcXNwU1cNmYqOUxQbUUYkVaBjKiaQXr/uIw+zvtUBE/VnQn4scFBOYJzx2jKsmgqLpgTLpcPODFNq9lof31qwCZDOw4g0rTFe2/18RNTiPUHFwa3uoiQLFXIIyczKTzWvc3O9uhZ1EDH2SBr+7vDSMxvPSCpyWJ7IoLYkBbY0UqVJq3CHcUdo2keMqWchyTpxzc/GPfPZBW7rBiuOpO6xAFeuS3G+eq4sZ2XzLG9+lv2KIm8vaWCANl2NizKOr3g/HPdaTDbIuhGnOZ4eZsHnTQtgH/umgpBUlmVSxutXt0LEgtmgw3907Va/P+z+sRuB3QjsRuDHMQI7wPXHMeq7Y+5GYDcCP/QI/OOXnu9Zopu2fRpUGYwgS1MsnAj2rG9qNIR/E4Bw+3poZYWjtUHXTdWfyQmBnBTT6XeBbbrdyi2YSpZTyy2TyNT+FGY8jgU3MGh/LtKt2iAyAobE4WFQ7DDfeKXBPp7LMIx4pFwbGqspgXRQ7Da4FFwmwJWHSWq3yfghJWjOg3ggsn5Cg26LHSaznWABC/TkMZJjrRL+xL6xVmdqZTNA6iTJWmbmaThrD5fruOtKYLcc2tO1x8eFRlhovSZtNMmebqgNCsx7DNvsGgX00vFyUmwsLPE9zGwVQ7jwz3xqwQqKaN+J9QjdgGZhnF/iu9ooYmjJBQb0z9RLPDXjMD5AzjZK4pODFuWgQRHtzDKKkgyF6SRmqEnFTUzYAcHGkuDZMboVzbLuY3X6AMvTE6wXZ1icnWB5TEmBBVZnC3RVh3Xb4c7xGZ595S4+/rN/C1/5B/8Z9i5dko7maEL37rHAEcoHECB0ImymFMFkwa4BGNgsqHSbrGjAnA82rJJhEME1Aa++DutgktnaiGlpAxnrogpw1TO10VWVVmAwBgniDWqzZFVgYLomJqHbK8UsqkusFnPpZPIz9XOxhQ242rzLuqgEZAlasW2Xt06fTwCBRhtsGed5x5/ESNfsIXCZj9T6XYwnMszKCPgUhfQrBf7w35Op5AbYNp8T/MwLdARdUxEmEtjEyhPM+f8BuPZttKE13TO3Yn5aFIRgk1m5do0Px2mOaWPzL44RmZagUdZ6iaZcieG7WlGWoQqG61Bg8nh/D5O9fQxmB2inhxgMx0A+RkbQVXITZAfXqBYnYjCNZ1MBggJEdM8JUJodzKnL+bWWMVCncSmyDNVygbY7Q56PUGdjYLyvNuxR02BUrvBXf/wHOGyOcXte4y/v3MVTn/gkFvM5vvv1b+ONV95Sm/W5h8/jcJCjOVngoVvX8eHPfxpPfPSjmBxcFtO0PrkjsAr5FAdXrxv8TuuKTNQSUzv0FjkPAthncUCFBTGuWSCgeYvnmgDVALPjKTGFXjIFpfWCK7bCNtLIpaYxXefJyOacqtc1FsdzvPba6wKjOdZkzBlQJQDOZ8j3UHNVTG5qYCZtaYOJhlsCmA2zLAKTOduKUyEsgRkBsLmLQ3KVdoJnu7Tal71eE3BlQYK6ujLiYVGjbWWaRYBVQHph1rIBT0oKWG6E3wsUDeqYmWVup/Y0D3mLYNuZcWvZGK8zsS8RVE1ArEznCLYShKXgDM/VQCu/+F7OK62TwyHKMZmowLQcoq1aLLoKZVZr3SlIFW3OUNZDrHGAxegiumuPorz2EM4O97DIM6AaCbDSupW10JNByYE2R9F1mM1v4/LX/gCX16+hmxQYTPYwGOcYjqcYDWfopHXMIgtNxWz6KBBbDveec3w2CKq7OGXWIE2yxNqva6zLlb6XMVrVoKw7gaZndYeTkyUW5RhH+QV85O/9Kupr17FGg9GgpRqC0ELek6bL/MxRTSQKTsE17vc2MVH7tSeMliQ1YfA7Nuq3x1wBIjOeMIfU0hE0GbN+MwEss6gF1VEmh8B9N0StuMigmYB46UuHytHQ0gGMy3hsFsZU/JSnKL8p3BYf6wpPSkab0vy11FHAyX3/kh6BYPC24bTk9TRa5SPeizqiDagUz7Fo4WdEQKjGg1K/3LNcj63aGiXh5GyA8aDQPs/XhLiUAcXQ+B9w/ZBcAqUTQoopdW/0kgEBPgaYmQINg9DR5RJyWAIdU9Gur2M47nFB3HIhBj4ZYDI2SSBvYt0moymD1gaYw+g1Ckl6Zjc6WAFIGqTkusHnvO5CXibNF4vsGxjtOkz4THNdUXHHM8ZyIdZxdudVIh+EHEoA6Y57xdkP8kOYgwnc5/pHmZwwDWSBRfqvBOr9eVwDN4JQm+mc+tvSsXk9jIF537Wem4aOX7z56A+db+xeuBuB3QjsRuA/xAjsANf/EKO6+8zdCOxG4Ec2Av/di69FkhdMGwVT2wyJAAi3jaGCJem2ZZs29JqKYuAEGJdcYKMyvs2cUCDIBFCBsIFDfpfYSNazSm2U78hlItlJuo4MTZkMy2xCAa2hwyYrfS1iIjDBZiIcyWu0MSpYDgmExKQwy4g6YglUjIb9Xjoh5e/mFBTBHmFCWxNHkTGFLLb82eGIm67fLIVkRtCrMPTyAc603K6nBMScLBlwaZxDa02nGW1yHM+kpSYAk67ekcAKpOvZW+FmrITQfwQkhNNuGo9tcMs/S8yXDeshJTtunfS9E+AWrbLpfW5zSwwS/k2DqRW6rBJgMmxy9gOi0e2pcbVt8MFxhkexQl7NZZJVk41W18iYhNOAIqQvts/LYJ1FgCVPQHCLrLnlfTSLI6xO76I5o4TAGebzE5yeHeP0/gPUp0t0yxpZ3eH1dYZvvXwH5x97H37rH/0jXH/scQNpYWTUDScBChooNss0zSE6zFv3VGlTgHfWJSTzh9kVgbsAEeRQb+hegBW1WzsCrWYVSjs1WvzF/tJX2FQnsEMt3wRqOwHMBH6sr2ZjK7VsE6zl39UKq+VSoFRigWocKS8g7VYzA3XfCN4yUZSmqIFYHp+ssg3bJs0JSz2w7Z9ZGEE2gqoj6d3aaIQgE9vvqduaUWpgticTLbY959JxtbyAGfZJfsLzMzGrE+L6752LwTBPBYBtgyx+hmC3MH7ymrPRW9bnCugm45JgN+dli4ZmY+UaVbVCs6ZBj7VKh8UI04ND5NN9jGfnUOwdoCnGwHAkSYHUzq15CKCaPxB7kzqsBJDIOprwPSV1fBus2xUKGmPlGaq6xaIiG/YAI34/P0XXnqrNmi73yGeoMREYm9dLPLj9Axx/+4/wV6+d4uuvPMBTn/wcPvO5z+FP/4/fw9f+/M+xXFaYzM7h8uEe8nqFWzcfwsc+/Uk89OQTmFy6IvmMghICyEDJhJz3aDrRWOVWplCzqmVMWNww8sN5Zs1Ny3sIZJU+aykwhvNUrbQEY9lNkGQ+1OtqvVYCrSUN3HiPy9LPtnRXaczEv1usVyWOT44NNlLjke7qtTU9ZX6lObml2xqSAtbM3jaKih5sFSxcMCT/M0mdbAqB7raQkQ+BmfRvGUQSLDXoqjGQNjKLEZQz4PPWYkQ2qyQrCKCzrd/g6oh6xXEQygskIy3Wa/h6uYT3eq2h+R3FFclxsN1af0dhR88KAUu/j4CPtJGHBjDV3C+WIeUhCMIRYMmsY8kFupgacNS6wPluNn1dkllfY40BCo4hCw1dhpNsjOWVh1HeeBTl+cs4yQ/0+2HXoBo0mOsmFhg1IxSU8qnu4PrX/giPHP8AmDUop4cYFYd65rsxr2UmdntHEI4mYbGWuqBkQF1rFtdCbqrBjiaQKOMs6ogLbKWW6xpVaQCe9+F+12Exb7BYDPFWM8GNL3wJ5z/ycazJpicInaQlpHlKFmorWYHgEAZQFkVdgmpaElPB03I67zRwMik52McquIaZYMD9SX6A7+WXdw+vmdtanUm13hu2YTDVKMLI1DxWFxV5j/1/fudOD40eAVe93S36iqO4L6sLwV0n7haIVvoojOrRTODnlkRLir7S/OX3AjiTi30fnnkdUJFcjEt3YKgVP8swxagHqQVu8ymXnE2gd91Krx2xaMUSFRn6lDBi0YrP21YRWfHhdgeV9n3GETZc0/7LIiPHLzqNaPplWQDf22RIpf2R65fRV0sd6fdhlCWZD/9x0Z57h/d9x4zu2nGcY/NJyRUo5rI+at3TbqP807f+O0aUZM7WMbx2WVJATOktpkJi1WoOiXGrWWLufuiWe48OXvCAXRw2t6WONQsTJcH/EChiASJq/TqDJGmRpCVSIdWflq4/WNxti9949OG3B+i773YjsBuB3Qi8xyOwA1zf4wHfHW43ArsReHcj8E9eerPXNkzwRo/O2ZonAkyHWts0s9TuZafyBGIYnFPwl5zuAxRUUBcfoSBX7fPWCeNbAn/VaZDtMyI46v6pCPR8DLcFMxEJJkC04UuVLPRHqbtH3g3ZEgwyMyanbA1Lvcq98ukWS3OLiSpSYZgzmcnphCoFptQgVZuejBscxBNwZQLHcL1i6160WyYQy0zAYDYEOzWdb2IR90E3+/LEFPFni1mQnKrFAA7zHZkzEGyOxKVvHzTYw2TAul8J3DabLjxnoh17w7pVohjaZNszKWldOulIZ2l2hhIDJizh6stkY/s1Zilv2uLIwsGwAmmrA7ZANmybJBjA+1ThibbGk3s5LlQnGHZrae7VBCbqGsO6QU12bAjH9olQnKy11wi4EjyjadYcDbVb53exOruH9uxMuq3z4xPMT44xf0C260pM1cV8hW/dOcFqtIff/K/+C3zgUz+BwXQfWT4RgC0WGtk3fWoUPBRhkUxoagyZ2AggIGhA8yu7biewtKtXZjkKkLJ2a/DHZWzFVunknB5WwgFsRWt3mFv1cgJihNu12+gP2U1kCpE1GOxZMRLZ+k1ggiBRmDYxMed4cpzYLs92YZ5bY31M/jE43ArYMCNn026bEtBoyNZKweSPrdp0uJ+OMoyk60rDoyG6yYQoFLK9Awz3z4v11uVTDIupDXk4skoYA0RKEzCASx1n+xndnotJ0iOKA9vzlPNPDZpbRlrSuYzPUmtwTf1e3ieOG2UdaoGs67JERZMxgq2xGo6mU4z29lHMDjHeO8RgPEObj4FshI5/E/QS6BasysUxmtW8nzVcjwjYqhW/NphQcNzQYl3WqOjjfnhBLZzV2QPU9UiA8LCrUNP0hlp/BV3DK6wevIHTf/XP8I0X38T3Xj/Bp774s7j2yOP4oz/8E3zvhVexroCD6RiPP3QVx2/dwaO3buCzX/g8Dq5dxfjyZZC3fO7wnEAZgptk4I3PnRPjvwghaJkiCZxRM7DhawJiAbZqroRplmQyeg3OpG3q9UvriopfLAJY99UmWtQTrjAkCFM3KEvqirqIUJVkMrJ9vEZVupjBZ5WvsWZrzN9Y95POcNqD1PKfVCaj9dnrotdWdS30a6MnnPYkAUp+0rmXiN2Wm90VTluo1iu0NdlkJERzPLwaTSl7MCQLmiZkBkrZUZEKQskgjfqrMl9jrztBaemxBl8tCWMTjNF7DaCmzhKxkENiQGttaLbKhI6vJYhJli6hKzLxeef4uyLkIkYzXbsKNGSvJ5Y9wcx6jVVG2YAOORmmVY1lm2M+3MNqeg6jKw/h5PKTKGdTnOVcaTJkpbVdCURxvR6uFrj+jX+N63efxSBfots7xGh6wYAr9V/zmYzz+KwIKFMvddqnWOzhs8Hih+UlJDogTVcaZNmEaUWDtbKSsRzBV2u6VjjtgMWixWI5xN0qR/fI4/jIl38B1XRfGqep1ZsgqJZqaQ2H6ReHMjoCErxkSmhiHxMwtWySSJHSG/Veq6KZQCxDUzafTHxSz62Q47aGepg1OSrYfL7in+hmsZt8SJcrEHGxkSA4541Yh+D6wcIJJRJ4LW5V15wI2SE9u4MBqgGB9be1r2xt84ypApDt2dY9tdcQcYrFoo3fwZo/j1dOJNcSBi6wbi3hoKr1SB0PIedCEFX30jGjNMTJPCVTG4zbXERecx6E5K6xWQOLWtcT+5NMTXJWoyjENYiPEO8VCyLazchOjwdcDM2IrXomLD8v9Kp9bxx79cZoYb6l4lNaB1W/cQGmN93jHCPhXFVs/7xVeSdipwB9PXSJVWsGaqJSp3hQnS3iqPYCUn0Irnurc0pSW/EanV+AsdTtzTrtLyqgUqolNIvX3P8jRtw+N8UfWzGOz2Vb1iDmRISBv35rB7hux8q7f+9GYDcC7/0I7ADX937Md0fcjcBuBN7FCPz3L9/rQcp3AmMiNal6n+KvaKXahNFubY/2Lht0bMC45GTaB93xD7dE8jPZvhyGIQq403Ec2LPl0Qm+A1wyiFIwL/bCMFh4atNVR6X+8BwkX0C9TLYrK1EpFMDbg6hPpdwaFRq06bzMkky6YQEgq73PGpVuezPDQqyvYIgysBfJsyPfxNqBOnYCo8PFVqOqcQsQIlgTCZQUqMx2w5TUqK3cLYw6N51/OKxbfM3u8urqtHO8TRcioI+kxNeX2uE2iVQas/4+hbnF9jT6fwW6ZO4bjuWha8uE1kmJmWRqvRQgEmOo7je2GzPbpbZgQVITimGNWVfiE4Mal0ctJs0ZBlmDigoBBIDKChkBASUPb09kjZmQqRJyF2S4EmQs52gXD1Av7mF5cg/Vg2OsT04xP3qAxYNjrOYrrKoWZ02DF159E6+VOX7+138NX/hbfxvTi1dQq0V8gpyMYZPmfBzfaAFDZKdYKqFG1q5s5iMGNxmMpf9NsIBs0XqhJFNJr0Alg1UuQCiVFzMw/VxMXYK3AmgN3PbMF73OplUGAOzQzJZsabrp9QZjyRgjAE3NQ8sTWLuPQKpAKrF6WoEXCWy1DIHB7cRw1VyRhqaLHSnJ5M/JQOKNZGFAX8VQTFeC1QXbqsnKo4TAbIbR3gGy8UzmWXlBfVKCRG6JtplNMpeK45mGvlX0SeZDwbQJZu72nN1eiwiqbAOu6ZmP/Fsgk0EnM1yle0sgZ01t35XYlwJRycid7aHY28dwuofheIZsPMUgn2IwHKElG1rgF3U6DcS0y1O0q3kYl2ViCZPlKBCYIHlG+YABsqbCfLVGN5xiun9OxlAN38sW7PIUw3ohRlhVzDDYO4fJZA9NW+LeX3wVd+4d4c6bb+Da5Yt45YXn8PzzL+POvQWqNselgzE+9tQH8Nyz38CjD5Ph+nEcPvQQLjzyqM6VrvZd1WLFY9Ps7NyhGJO5wBeCHpaTUJGgN8eKeSg2tht3tVZLRoPrdGL283uC8AT3bHSj1ZFaudSw1ZxtNNaUFGDBQG3iLXWHCX4ThLb8QLm2ZidvU1mVYuQSvE4M17R+puKQAO+Qk9FSFFuTl1Cz+1Q+0XqZWPwhmyDAJRzOZfZGA8aNVjSfVc6LprLZEs/F+uIdZjOyR2kOZ2f0gqzumM+cd7z3HCC2/lNiRsVJgkxh5sbvxWsLAIrs3tQFIgmBVJgIwFXPi+QELB3Afw9zyw1w+9ZnU1OYzxYlNYQiUxol81rFtSNa+LWmVSXW7D7oWuS83yq6sOYwRN2y5X2Io2tPobt1C8eHF7HOZijqDLRcq4dLgXrDFXD1O/8WF1/5OgocY7i/j2KPgOuUlF4MZCxH4yxqW1K/1vub76HnhzfTVusZkVGt+dzDNSc7PZt1aUPA9XKt+bJel1iQmLtsMV8Cd8shjvfO45O/8B8jv3oDK4F5sWeGFI9XsqzXBc3ZhaDfpVKYWfZpx5TCbBS+kq6nAFPtB+Kiahnq28FjUUpwsovTUaDeKuJqD1ABzmubTQwDX4vlj9I2AlM7Xgd1yjvrQxcZJtTJZrGX0hzRRWPYUIiypklNSYK0lsaeKQa64hmzSvsOhgD5ErMxzbMUQ7iZKIA4tc2HUEDEdIaJN8/dcFChyDPtBfwMsdO1Vxk4XbdcG1l0dWHcakSZdfUJHLJIovjG+0Nf8NH+CuTSI5WKjaUWWoPjYjGLJZpuxMZDQKMjkNps2BRX2GTVrzfoGlq1cW8swewwAAAgAElEQVS0v0YMkOJFdwrpyqIbwAe0Mdi2i2kyrzNua7mJiNf6U9yA1QLu+3AqNLG3AViKe7TWjt+O6szUH2KaDVAk+QMx5AfSLV6TLS7mdNLc3sT31rP1yYTy1uZGpgnsABO/dmtnmrUdd+z+vRuB3Qi89yOwA1zf+zHfHXE3ArsReBcj8Dsv33tb8iAcaGM737M8EzMgtfM6tWRQ/HZgzcGnEye3xG8SR51WgCYCBTOClQY8pYPXu9L6ZQxc3TbmVjABruG+pKQ6I/PBrCcFxtK5CxdmAj6MtGVM4tY8JnVMpNjSa4Bpw/pM4Mw26OwusQA4iQZLr4yJiVtkE8MgJex0G1eS1jpZaraSp77dPaLYtt0wJfX+JMUQgLEZVmY8iSURLbkGwW16JdmDxPJV65oDZgELWRgqxf30eAZDats5+R2MVSUI0f623bq93Uae2gQ3DsFu39PtDYdegcZbZmoJDBHgQA4QW97VXlnoa9g22EOJy1mNzw75kzWywVqyDgTyCLjk1RoZtR/fkZw4QfM8saQqE0wCnCuADNf5EdYndzF/cBeroyOsjo+xvH+C9ckC67LFcdni+aP7eO14gc99+Rfxt3/pl3F45Tow3pMJEnh+PQPL5675FyZnlAoQh0aZ3TwSMRsCETjQ66jHSjC0XIQMgUFVtvFLszUcn80wDukAJZLWSUyvkWZrsP+sdxgKgXxGBFCx3bbW/Ny0fpPBSiahgVPruhLsY8JrZ3d9X60jiY1WxjAcIjispDjAVzL0jC+4Xbw3tY75Z63LQi3DA2k1jmU4NhjalXo8GmMym8lESoAsP4B/y2zKTMCkT9yXRpLsh5g2ieke3LAAU9Oy97aiT8xvm9Y4Yd9+nZ93t8iDX0xBed8I8tEVnV/lGhnvAVmDozFGB4coDg4FGFN7lsBRXkwlKaAvGiKlggxXHs7B5ZlYmdIDpTxAPtSc0FqbjQW4DuoKy7KSbEAx3kNGNtt6jm6Woz47woht+NkIZXaI8aVHURxcFkjNQlJVznF2dBvl3Zfw8rNfw7f/4i/xtW+8gGy0h4uzKW5cuYjF0Vt4+KHr+NinP4HxpUu48r4n0HE8OB+qRtq7xf4B2jHB4AFyPkyqMhCcT/OObMgwbAtDlsR+VT9EmLxYgoCPBGUY3M6cAFcyoOtqiVbAmhmUBNR4/WI1EkRNgOu66c2wytKu9HVFk6pKmq02Idt0NmwXrZL2qdexAE8CXOV6JaftMNwzezrNq1RcI3Zp0KIoKA3A3yct5QYVAeA1GbkEfe1Mz99TPoCmccQ3ySgl4KrjBFgkdrXAkJAciH3LjuEEds1U9ErPZ4YgE7XSKasQ5jx8xkL71Ehw0m8lYzR01YWW0JCLAOxIxQLKfbBgxSKSAF+uXTTUC1NM1xBt1tN0Zsq7WMQ50mJQchlr8EYxQnP+OnDjKVQXHsG8mBjQGqxceCprXHjxmzh87t/hsL6H4SxHtn8Oo/GBnhdwfEYEX4MZHu3znjchKRD61upUYFFVRmUuAMnkj1ISbDcvS8kKSG6gqrCsgNWqxnwN3Ft1OMIUT3zxZ3DtY5/GWT7y+hnrgbpSNM7sEvEeOurYfWHQL7Xn2xzNupqN9ngXOFUA3tpDOafUqh5xSgLTvD+x54YGY6nAFkWrLTahEbjQtI8pIHhQQLSNCa3PriqkwMJRNsBklMmEiwBrzWIAn4mgyUrDlYArQUeJFveoXl8MJqtUpoEhf6NXBBPTQHAAktJXTe+PUngUdCvu6fGskQ0eQVwUXznChD2pm0zw0gAki0/UleUxKC6i/Y6MUB2DMWJ0IgyAcRhXOYx00fCdRRYWqQqao4VWN/Vweb/4dKrpPgVQyWwx4jgfLhleMnYJAFOor9mwCUBOGq4itup6+UVmuVm3qYDqNcXUXJ+Bj98XTPuuMJY6t/YlmY9tXq/HOBWLgnwgCaH+8/6aAmuE2nz2BygUwdjwzGz3geYguxkob0HNZH1CMHc9RL7JvFZ3aiUpgegYUCeRc4VfvXljM6d2/9qNwG4EdiPwYxiBHeD6Yxj03SF3I7AbgR9+BH73pTf7wFjGSAGU9vAZ2+qDPSbQhewlsn1Su+yWcVLE6HHwLU2q1HWWSuaJVcr2NibzaonncZIWqINpanVumEcOVBOI5/M0ULT9h4GymJRkuTIolb6dkye1dkWipc/aOvcE1BrYdQKfQFLFusHKTaZhydVcJKoIrBVbd0yKGUD/9T9JN9MkzMJYRoBUDsJTiyLHmXILAWZH4Js+UeceQJE1vgLwM+XWicGAY8Nvw/la7cGp1d8GJ4kOQfaWWlkTq0E5hl+7Dbry+GJnRqCvVtdgO6TER4BrJJtpTNPvFMATXECFTEw4YJ2NKPyAoq1wqVnisekQH+wWGAwqdIPKiZ7MqxuxR6n/qKQs7onmXLjSp7mge04wi4ZZixNUJ3exvH8Xy+MjLO8f4ez+A6yO5yiXNc7WLV64d4rnjk7wiZ/+afzCb/wmLt94GIPRDCBIQYMs3VMywXiPrOMpsDQc3H0toWlZLwXOSbNPABJZfJW0QMUiK9e+W6GBqZkil3abKblY4T5SM2OTZuaGDcu5IbAujJ6c+BhwJduLgIjbockOC9MuMddsnkWQVe3a4QjPe8qx02v5X5iSJSaUwPMAgs0StbEHz7M3EBHYRCYf5QT4RQw1x5BAKkGO0QAVsz5pTY6Qj2coZgfIRmSG0tzHBlqJzSdZCCaHPdDa05PSlLN0RDDFvAwEczeha/HAqKCT9PuiCJCepQTOihlc0iCM47eWnADZlTJNr1vr8VEDcu8AOSUR9vaRjdwSzTkyJDBPhE2MaDuFV+VK97lo1pK2SAl4MmHqTdCysdLtQV1iTeBzcqCxIQBcL09QIkPRlRi1JdpsKIbrcO8K6uEQy8WpTODqZo29UYlRdYL5G6/i2W9+F//rv/i/MSj2cW48wpVzByi6Brdu3cInfvLzwGSMw4duYjAZy5Ru2Ayk9YnRCLVa3Xk+ZBQ2KmylOS99VpkWcV6r5Na37Kf9QXciGICStwhNZbOqB8ipb92sxOYjwFOtyG5tkTW1GIt8LwFXMeAWpYA1topXNEaixAP/Xq9RkbEd7OsEvmzYrdEhEHPEs2PDUNW6Efra28zXHnQgU45t35QDEEuVgIrBF2om6xnUOXVYLUsVAxPDlSDtdDKRpEAWmq48XmqD1rrIPTRkAPoiQwJhM5pehRlgMMqlbcy9Le1L1H0VE9zmWNZvZVHDUhbaBYKBR0ArH40lKSCDIskckOFqkMeFHxsnJfmFQU1gkEzJWvqWAxrliWnKe19iXZ+iqaZoZjfRPfYhPLh2A8ejmXRlh9zHmyUO7nwPo2/+Ca4vX6fXG7pz5zAen0ORz9BORshYpJCswEiyAj2oo1Zza7JyHacxm6mXZJ/HWkXGszSQCbhWAl45N/i1qgZYrtZYlA2OFi3OMMP40Sfx8V/8Cu7nY5lp2litlcmW2KwJyB4ABQGoYBV7HN19k4BHgrRc310W8ppt4J7FxAFGAt5ii4ouDxWGqTtLGYOAs2zQ5DhDf0IDVHtdMicN4DFeYKYm3+fAQ/ORy+p4CEkKTDR3OlRtI/a3ih2E2qKIuhKouGkYT1Gai8d8PksDpFEw7WWQrEYqczFdu2KQ6LoJtqp0Vh109G34qQCsPSQY4HqfiuzJJC2KXgnoCwkYm8hFDMIOlyCJbhd/U4xiFmjST7XME98r7WIpmRi0dmnbMVuvhRoAcNION9C7kfawbIEBc56STL16EDaut6NgggsmHgM/f6k4nA9oduYxs55v+jyDoE3nooznVbB3030ysh+xbshBxPqlq/HDG/FDCo1MKvD0MzjLeFfyA0nrN+QvbHK2iaMTkz/trdY/D3A51lHFcpEPfGUHuP57ov3dj3YjsBuB93IEdoDreznau2PtRmA3Au96BH73xVd7GYBtHbEeyKRz67b+ZgLbor19iy+R+qM20XwitDqX6FuUHMgR3LW+JZMbJRFiCoYuVxg/iPWzdVVuZw6IkUyV9LtoP5OpiNgn1PF0EiTxf2eWAovTyQQ3JVrwg5UiQqFZU86DDDzK4KLPohjMhpGMSEdmgEhqgOmP2sd81tvaVwmkFqNVLWAGAHTdyfQn9E/lPJykBuQKnPQSAlSSXEEwPDgKw3S+bkEn+9DO3P6yKYmZPLaKCfbslqSCf28t1sQO0zUkRmlihYQsgV4td91Nu1z6DDGzEtOnB8U9JoNhpaSczh6r4QjrwQCTZombzQLP7I9xvTlDR8CYCpMc54YMV7Z5LtCB4Mzb3DJi3pihoSRK3c9rtWNXp0dYk9lKwPXBfZwd3cPJ/WOsVxXO1g1euXuK5+/N8f7PfB6/9Fu/heuPvV+t4QQFCV6YCsUsk9Quj6vNyKx7SHd1ckYIHJGtAzJaxaym3iCBAAJHFerScz2rQrdO7u42iBGgEK2FPpyBVssOhCRAtG37hWR1W1tVjsE05aDZkNqt3eLttMoaiJYhICOP31O3MFiEYUrTt2bKPT7kA6Sll+jUoWUZxmi+i8HOkoYhvw8Qh3zlYSvDp3xUoCNIOWHLPQ2fDPJbIi7DlMZZE5rnFACZosUGcCUYpbbRWEM2a5OfQ83kAAUE9MXc9HO70RBWgUg0ejOue4A15mRK2Dnp22qJplmirVeSf+AjxFvD5zYfDQUOD/fOYTDZB8YT5OOJWpEJsBIspr6vNH7lLM6W56VkHHIWCmobwvA8xTKKLgLp73LVIH5SrWVokk8PMTt3AdVygfLsGE1NZ3caFJVYsw1/ymJAhmp1jL/61tdw8uIrYqWSfjgrgP1sgG8/+yL+8jtvIBufx8E4w/XLF3Fub4ZnPvJRPP6hDwswHl26os/J2b5NDVLOITLoKO/AMSTzlBqr0SLLeSfmGJ/FilIZW5q6PRvOS9/2nFIRTOLWlKgwqCONYT5LnHMV2a1kUZYCXPk6Aq7SFl6agU25A7btG3i1NAbncQJc5cr+jj9qpY+9JzGZVSyMNVYARxQXpMkdu4kKCWS2ZkOBWGR059QdFZPN+wOLFWQFE3At1z4vFfXiNWS5TmdjG8WlVuOYlyo6EfTMrLO6aZNO7dLUW03dCpy3nE+xlAfrT1rHSWqAnzccyTCLdHPhcLFPip3OOZoXaMmo5XtGfLZo4pVaoL3EpXZqguKZmKQc386yB1zPWGDqCGougfl9FE2OVVlgPruI+cNPoLrxBKrJZVQCn1aYHr2IwVd/H4/NX8N4WqI+v4/J+CIm+SGqyVAartQ/JgN+QP3jtNNL3sCgfkfgXesqJQ5cmJLUCQtGkmipzdIvK6wJwpP1XA0wr0qcrlY4XjRYNFOcTi/iC//pf46j2Z4Y+X7+oNZqd9b42dRKpr2X6xoLJ2b0Rj1ns/Kl9SN+YRMn6irzK5iMaT6GBiY/X+Bu/Ny77VaMIMkiM1yTJE/qNlFhCwMsOecJ+LpxXeUO7uT5sNV6fSiZBsZTBJNpJsd1IwBXGlAFk7JnqVqBx1+aKwSbY58OxvUGeNtotivkkGM9O3VciKUxlJ9Cj2OSNRJDVGPjQr0+n3I2nE9bWrd8AvkzAXzUTe67Pbhmcq6+vYztWCPiLN5DdRWwoEPA17FbYrcqLghGu649mK2OXAzB9sU7fhdqJIlJy8/RttWzmn2Pkn9BlrRvSR7QtSVQ1TebmuapM8jFfMfDXhs2kgOpwP3OmLsX3e+NzhzrCEiVD4IB10RQMCHBx+bzq5hOMipeozQXuZ9zJtWOb9P9oimgdKuTLFVv4LUxTk0xIa/lVx7eSQr8tc1n94PdCOxG4D0dgR3g+p4O9+5guxHYjcC7HYHfef7FtwERm5anCMCkZepkTCBQz8ZwoMdWxG0mpgK80KSMcM9/mdbZB4H+GCfhAlZSfLjV7p6IjD0TJ1imbtMaYE0wOFhtZn0WZhg0ZM2y9W3DgFOw2zZKnhUkC9AKvc8t4IY/ZzuXWgbDTyUF2Uljzswhpj8ZOppbRXDO42XUVmud9G6TbxM7NwXUfDePlVqct0EiBdsCHDesgx4oCr2vIYE1piYKipnEEbhWVN23rLuVLUyIEvDKxLCjuYTb3za8QZ9wYj+4vTWgtWjd823kJ/p9TlRDkG4LmFUKmYCuLWZXSl66nGYs9lheDnNUwwz77QKPt0s8Pcsxaxa6frKq8mqAYU3W8Qrl4AzNoERRBx8jji85g2gXV0IhB/EFyvkDlCf3sDp6E8ujt7A4OpJu69nZAvOqxu2jUzz/1hne9/GfwM//J7+Jh594Gtlo38wz6cQFU0/mPisBqDJOIqBNAECGP3SHNmhqg6kwqhIbiz+jWRX/NsBKJmFVUZMytPTIjA05AbURBgPbjvAE5rfkBMh+IdWSzJkErAarWVqsZWhtSgfWhlyWIyDISwYnW7Ht6K62bTLWgo1IUEG6dMmExNyinsmuBDuKL/1DHGxm6w3z92STD1EXI+DgIgbnb6C7cAM4dxXd6JzYn6N6heHiAbrj15Gv7+Ng3GKSU8/XjLfUPk0QM+WMfEw5V4xFmD2V5mZivCdW0TYjO7GIlOTnG7mRno29xUTivJGhWTPX32yhzlgUadmOnSMbDQFqzk4OZfZFl/chrzPMSSgRYGMiMw61fpA5yvWsPEG5PAu2OM/dxQ6eF0F6uqQzIaekAwHcfHoOw8ke6vVSRQPeQ2JkXdNhUXeYHFzGerHA3jTDD77zDawWGdp8iHtHd1DO72N17w28/sobuP3aGcZ7FzGZdbh26RIee+QRvP/pZ3B4/Qb2rt9CNZkK2BzVSwyqRoYzDcGoTGqG6hAgo9EFBv/M5kVRLNAAp0Q/Mf28popBqN/blYjPBkETMRSbtYAdrV+SuCAbnV9ry3J0HaqGTNYK3cpt4gRcqc/J1n1KC3DceIwEuPYFwliHuC4VZHvGEqo1XxqQG+1f624mqYm01lmHkixugkmjgsxR6hGnFtpaz7+0J2nos6KcA88pmWZ5PyS7ezwdYbo3s6lS6CnydDgOYn7TiI9av5IasDEW/3Du0zGdRRLuV8OM+uMB+kUBkeCq9jgCXgHyU6dVDHnXM7ztakuwxis1XKkTy8JHlnnuJlaedmMVPQPEwdJrAyeENL25PlgEZrVeIFtxjVlKbmNVtjgrzqO88UGsH/kQVgdXxLibHN/G8M//EI/cex7T2QKrwykm4yuY5geoJzmGY5ro7QH5ROx4sW91zpZUSYBrV7PYxWKS9VqTkRTnFJmtvBdkuUpvWeZZQyyaCsfLBc4WFc7KER7k5/HM3/tVdA8/0ptm8fLZcm6edhQJvCD6WY1Gcrfjb0SAyaTsEdiYX4ntmhidihW4VKcgINWuXKdyjBQvTqCrgMlgUerYCSCLtYLrxbrtsA4zKd8N79h0oWct+ZCt7XkeoJ+ZvAZcPR96t3sHap4jCXJMsZxQu4gkozi+HStsd/uoECxZCgLX7CBKxVfHIipAxEGosZpqeJYooMAw2Z2WIuC+rlWB+5Ar3JYaic4fMa23uhe213peBYvdnEFkoqfiCbXyxRnl/qTfhQZqAk5TDCRmKfdXMlBDfzcAbUlBtHmyAoyYiat9gMIqmYUOqtiq4Ucg1rRN1XhulqFwB1WKpTyujFkozxPnFia06d4wxuvB63ime2Jrkrbyk9yD2X3xREXLWBOSjqsYq9Ya1njzGdd7+X/+NIr3qcNMLOMkn+BivOSMwmD1KzvA9d2mXbvX70ZgNwI/4hHYAa4/4gHdfdxuBHYj8KMdgd996YW3BbEGXDddbmyAsxbYhnmxST4YTtrkwMFiJCLp9dJPjSbF0FEVwy0C/UxVfwKFNnYQS60PqF3B5+vdXueATz+SrMEQZRgYGUAxKGNWhJMl+tb2gKI0W9n1a0aGgvUwXjLTJ1ipcX4GdVM2ZYCxZ8P1rWkOT+3xQwap38LwWtBE6L5t+gsNaGmsaFAhUNesDIE6vb4Xx8Eghxmycc91kdaPy6ivJy+MYHYlukN6fdI7E+hsgCddo0HJYJv0el08Xkr9nKS4BTrGPekbcqySpmeIGSh32wI6nKknlssAhcyQbN9BwI+ap+uhFNVQMEkaFJhmCzydL/G+jm3tVlwbNDTJ6pDVBGZWqLqlWvqzEDTrQZ0AB5MTOtmnbOFeHd/F8uhNrO6+gbO7b2B+/wjlosTZqsLtB3O8cDTHYx/7LL78K7+OWx94RgxGAX/U4NQ8YwstzVvI9FvbTCn0ZwW4ClQjmEmgyKZWLQFWAbJk7pX+XixTgrENMhrsCIAlU8scpeSMrEQ/tNv6ZCuArjQXOI46TjCwxdIj8FQSiKCubNKYNMtVmofSa61Rrw22ptcq8Yu2at6vhiw/Pmu6LrvJEwDIyXoaDFBSb5HO5TJxMzBBsIh6fc0gRzk6j/ziDbRXH0d9+THUFx5Ge+4qsLePjq28nOu8f6szdA/uAG98D+dPXsS15p7YTxjO9FlMwjvKEHDuhgs357CbLS0hkebY2yRG+qUxrUep63YA5O/QFGa7OkHpNFflgE6jprUBxcpuNTlbniWDkAsEJbuVhj80+xmoeOPn10B5aA72SbxZUzS8qpenm2efRRnKJ+QjAWnN+gyDaKEnU7Ggm7qmBtvtzzAku1XXnGFdDTA9uITT0wUu3LiG0wdHGBTnUAyXOLrzPdx/9RW8/J3v4+itJZ797gsy3zoc57h6/TKe+vAzeOSpj2Dv6sMoDi+AmottvcSwXpKSFesSgRA+f7zvXJ7NMBTQHc+ZVuHQDpY5Tay/ibnm9dXjZ0kQG7ipPVnPCQHb0qsGgVUatVEKg6Z4ms+WxiCQ1pSdmItkua7XBNzIbm2k32qGq2UytG1ES3Zaq9VxsA3QcAaJ6ZzkBgw1JbDWeEdIZQwzTIY0viowKDzH+TyQqcxngsDxGdf31RB1yVZxmuXNMVaL+hSr4R4OZw2ms1kvS2Aqmo8vHeQhJUusF8n9TLsW9cF5TH7PMQ8wlvIJJvRpYZcpF4FZg61+PwHXJCeQOiukK6niEcFZHpNfbGMuYp/3vrBhkrvQlIHrGNcAa4VqbZKea411uUJGZm+zRFct0RHorAscZweor95C8cgHcHzl/WgXpxh940/w8Av/BuemS5yd30cxPcRhPkPHZ4nP0ZiA61T6yGbnsvXcTkeU9qDpIL+8lhJ09ThQgkjrlwpHtcz+uK6tVjRB7ORsv1iXWK9rHK86PMgPcfDxL+DRz/8MKpk1mh0peQAyXWV2ZZ3P1NUgpq86tjmPUnzg1/edK2oTT/t+LCcx53oGa7pvausO7fiEbMf+q34Vfo7Ij4F6S/YogN+OGqtD1JkNj2gk5T3BCBw1oGXEFjEFW+jVJZMAdL2Qa3wwQlU09s9S3NHHWowXEuiq+Mvfq3Qb79E8jnXO4LRt88ImS/sihyxp3juOsFmkJHUk40DQOUBWRmuN5Z+S8aViHYLdcUzquccI92xOw4yOzRhhJJx2wxC1dr9it9RaH3IAXBsoGyJWrLwEHH+SncqiveaYgEnqmPLLcU2yUutZwj3I6+eTQLuEl/qi9UDFO0056eFG+79kf/yHQhBev7b2tzDG8otCszWBpjHHerKDbqfP38oN74jXHTqGBIZjOpnPcR8MUDqxfF3s9TzkR9lYK4rrPBUxxEPrHxl+5db1H21Ssvu03QjsRmA3Au9yBHaA67scsN3LdyOwG4H3dgR+9+Xn+tZ5x7VbbUOqgNtF1kwZM96MLzAco85qVOuVSAQzIv2b5Bgyt4JFYsMP6ynyWGQGGrCNgLhngzgMDX/dnnWXNFBTm7Bwt779jslA6HRFptN1bgnsdcq2mHFGmgz6CXAVWGs2KE/DDIyUMgURNwJ7JxvRuh7yBWL3BSDspNeAaw9WhymWmbg0vzCTIkFCAgF6LVIG3fkmMNe5bvRUnQhXAjEN4DoZpFt2Ak2ZyNsUxeCTTGJinBVKB1tZrMYAGRKtxUwjA7spSfAd2bBeI1/1ZCWTJ5JQ3be4jojNnQSR5UHQrqwwqQc4mdaSRt2vJ5g0QxzkS3xoVuL66gg1QQExON3SrL5uGQzxbyZtdX88Ad48EEFogY0Ejis0ixPM797B4q3XcXb3TZzevYvF2QmWywZ37i9w+6TEo5/4LH7uV34DN9/3AeQjGzY1YeBB4DMT8Eb3ejJZCbiSQWot1cRklaxAmFeppZ/syACMBgJa2ZputqlaY4NhmpzVN4zyKADwmkMbLelS9q9Rm2uYaklHz6Cn2ao2leFx+O/EWhKwyxZt6l3ShT6MZXSPYrwESjG5LJhUE80g8LWR+HBFgdlzh2IAjBqq7mZYYohqfA7Z+WsYXb2F9bX3Ib/0CKrzj2C9fxVVPlXbOMEbMYCyARpqkJItW1fYO30dB6/+JS7d+x6mzVLXXQw7aUzW+QRtNhboN6LmIp+f1AK9xbxOupjOhp14b0A0A1ia/2I2pt9zWpXWoxZYQla7DZv4OW5/DwCvsLRBUUxRTPfQsQ1aupN0mGcrt+d1X/RJz3Ck0kzYsTqR+ZWfDa+BlK2gaVDDkT67Z7CXPKgJQedCYCMZa+VyLuMl6UKHtvJotod5WWF47lDAXd3Q6Oce3vrBn+P4zhs4vlvh+y/ex1899yKKUYFbk31ce+QKPvQTn8TDH/oUsr0rYjyCTPLyJFy11Zfq55nACA27CLCx4MCigYpYieXnuSGwObFW7Q0TZoTWXCbgI9g/DF70PPNZ4ReBM64v5dyMb4K6oWPsNnECrmSydlozzGylOVKFirIYfA3NwlSgcHnIXQJksg0MYIa8hOeF1ykxTYMVngyPDCUEIhHUPoIvY5qIFSO0RY66GKMrZmJS5vMTFOVCBSBggnpNbHyFpj11q24zBdoDjGcrablSXqAYkyHnfS8n21qAK3VUQ7LG7pHe9agbS9A19DY5sKk4l7pBOEf4Gk96A6pc71m40y2U7ChYsiwAACAASURBVI7HwaZaZj4S4BpSW1mfuVVZJQM2FRV5p0X9TGZj1ohkgUJrW10jq9deA6WVXaIkCF63+hpeuI7jp34Ky3M30H7v67j+7X+Ba/kDLM5T//gQB8MJBpNzMp2jMSF1XGk+x0ILx0Dt2ZReEeDKzgJKTaytIRu6pwTFZDTIdYtg/GoVYHyF0xVlDxqsabK2rjGvG7yFCcorT+Jzf/83cDZxUVkiEtS0boGS6zjXJ23+YdQULTYqiEaRJxVzCcOl+IB7qIq5HD9hggZzzTZOsFUAnWIJb/YsM11Z4nCLtzpkNI+FOutzKV/kAqkBV+vBOjZRzBNdJ4pZ5FWVHOajMKJ1w6+X2lHMj4T2pYK2CkwqCPAckhSRpTUUIyWwOB4o44CbdZdrrC7fFFFLLGVD5JLm6fS89pFCAMZlS0CP4Q3vewJuY53pzTCjmE/HtlQs3+rASc8345hU/NcTnVqkdB9oJuZ7kw8yAdTU2/X1ZuASmw+5D5Bdz7kunqcB4GSY5mDIc4H/jM6aeNJ6jFr7XEgqpfPNUyi5RR42w9n3g7rvvea94r2k5xrxFQudlHCQHm8UuHk2IZ2gaatSWSDsjmRjXpqlbjDXjNrUGSavBMWpnrbplCSXEOQFliW5kmudjQJBEtBiEPeVW5d8Ebs/uxHYjcBuBH5MI7ADXH9MA7877G4EdiPww43A77zyXb0wFcUVxCu5sHFTl0UgGBqrfXAezUclAaio+qd2LeeuwQ5JUZyYRCmADZYrE/tgWIihECxZMy4SmyJdxxbYFD8SI8QxtIPW+Du1v3Vs7Q+As9dEY8AZrxP7VkF4AIkDa5uqxVCJWLQWbrEJUlAsSJKgxFag6mjUgLWZJ46mE3AmgCEltUM7Jac/CURObKsO1Ic0Q8RArgPmSOXEmDBIy2SIjudMhKONV8CcDV9Sm+g2WBrxfCRLSYYgJU7BlNC4BktCumFJRw1qQ5OcQIBS0miMc+M9lglXYjH3bD9/nk23hmiHbCMnUzLHXtng8VGH90/XmFV30XbUwSWQGWCrQJ9gNxEIZUIpNkqILijBa9V+KMC1WmL94C2cvfEKTt+6gwd3j3BywvbSNV596xhnbY6nP/05fPHn/z4eeuJptNGeq3ZHJVIEVC0FgEpoilmsNRNgA0N6Njgu0slLgKqNlwgE0PRFwGU4a+vehxahWaZmDab7KWA+jGE09GEGlOZLDySmBzUBDuEuLlkCApM6H7II2ZYbzBTOZQJU6/XWPTDLxU+6kDKMMpvTuH2Y0HKGJqP7OPUVM5xvT6VtWVGfdHKA5urjyB79KMqr78fg8k1U5w7R5hPUGKOleQ6BgIYaptT7zPQzggqExwhOzOo59tl2fOe7mNx/CbPmGKNBhSynsc9Un0WQgWZPHm3r//VtpcG6FrOyl/cLVb5o1eznfWHQis9EWRoskuBG6DnK9ExjZpobzyGxCal/mY+m1mzNx+ho8jMsXDSSPGw851vFKoN/mYydusUDtOszPeo0YLIiyRDD0QQVE2HJBjT6WUZAV7IoDYp8oHuWSU/ABRUCbWQyNlwv9/cw2t/Hg7ce4LUXvoV7d57Hm6+9jpdfvIt799ZYVhUOpiM8PpngiY9+AB/8iU9hdOE6JueuSj+0axaoCLjSbCYxJFm4qVahVVxrrpOR3hsqxoLFuZPAbspRaN/wYBoUY0u49BjDTV0yoGwTt5YxCyecq1mzsulRMMElbcEW3mgT57TmvykjQFmBuuI6x/eagVZLrzoAVzFXbRJkRyzr76al2IC7QW/tFyq0uXCotl1DUr4WAn8ESycjDGd7GFx/GuXVj2DdTdG89jyWz30VF+bfJzaHetVissqw6DockajZVLi8aLCaDjGdTTGdTn1MEgVDqkCasWRJx0lpvSYgqkIH11CyXA2eJvBuo5U9EChrhmtolAe72j9zoSHJFGjvyAsxsgXM5mGsFWu0dIWHhR+htPcG5dXDFy3IWk9aFQMyyZVwfpjFT/1fAuFraey2wMVbOHnis2hXc+Rf/Z9xC68iO9xHsX8Tk9F5dNOxGK7daIpMLNcRuqRLS4CR2rrUCmYBiyZ2BODXLH6RGUmGq/VcJSkgKRcXmshwXfAcaogRTUOzZd3irSbH8fQ6vvTLv4n5lYuaGzQTU4dCYjJmlsJoamqGm4GZ9vAkMSMWoJ5f62B6ZzZrVT01Yv+HpFEArr3HI9mCfLZ5z7Ruhz43120WJ8h87mLdpIZwLGomw3qfr0MfOQGuMkuMuMP30TpIlvMINmb8m+daSevTcRO/kjmXGaIBQMZzId3UxCANkM7s9ihiR/yVtLTZwSBzMT3/IWcRoKvPKUUwAaxSOqTtUIaplQ0kvc7rpdE10HfZqPjvY29LC/RBlFrg0++SPI7nrxm/vh5q3Y5ohNd3c5jdSkkmzy0CrwMV1LjAGz9O3UlhmqXAjq+zLIrPdTsY3BT3eE7smenPW/VNs1zNSmXsynjNa5VA0JAd0LXHqsTzzQmG6zAmBBC0TcQEFQH6TicTAhSZJUHaTbjp46R58Q4t7r54FfoPHdhtwvOtzVxOwK0qbAP83Zs7wPUdQ7v7djcCuxF4j0dgB7i+xwO+O9xuBHYj8O5G4H949dlNoLiJXPv2eZuABDKo9jKzQhSwocM6NMfSWzeaeTYhoZ5WSnoTczTixZ4hIkZSHzhStzIQ0ZQYBD1JRLxIMMwMCaZtSi7eZuRl1lkPwoqBFa66iSEglt8moXX+mXS5MrX16sq3Wr0SO4BcDjJ0UzKgl0Ui77GwDhavnUG5ALow6mCS0wzNZHSutGGM9YBraxMRsrFS62BiOlo9dqL32UwrnG81bsGoibFxumHJg4Twqn0xkm0ljIFap2N7VOP+sW2crI4BsD+b6rWn5RIlAVDlDGRkmYGX2DwJBBfbJDGD2BoY2l/rIXVa+ZYWVVbjUl3hU+MRrg1PUeMUWUVdOLKpbELVVjQdYou+WXEimERioQRQrfRs8+Vr6Ox+huVbr+H4tRdw9MYd3Lt/invzBq/eO8Ng/yI+/oWfwmd/+mdx8cYtsasIXjH5JQuFyX3SC+Rnid3Hc6CxEK+hJduPgGvoD9Msq6LsAOeCTbS2tVwNtFrblecnEEGSAEkuwpOxT5AFIJmlZKDe7uYqQogJFGCs2F0BqupcCBxY25KfzXMwyyhctsVGazSfCFBovgbzyQxpSgVwTmYyZRHYL2fpWu2OfEWTjVFOz6F76CkMHv0I2oeeRHf1YVSzc1h3dFAngGSZkcGgRjYwg1Qt6i11g+lGTmCRnz+UpvK0WmB4ehfj23+Bw+PnMcECBQi6EtyciOktBq4fxM0KFc96b4oVv3NS7/meGJkaOwKoMngbSOtRoyl2etJuJEjt9YJGbURi1YrKsc8LFASGihEGdHtX+3OY2G0xvKzRF0zLSJxLzo3VGVAugh3lYg7ZupQUqAgu1baykXEgNVxHhYAQ3s9qvcZoMgm2GM2bRigJcPKejUe4fed1fPtP/y+8+upLoNAr20OBMZ799vexvzfDxdkYj+9P8cHPfhJPf/pTqIYjSRIQuOVcrNul+hgEPsm8pUVNUyT5oRu4zwkEp+e4b3N1AUgFDmpmh3u3mK0E7FmUEegaEjDSI7bkBpN2vo5zddhae5MyAwRbpStMFmWwWldrm2QRZDUIa8BVxaWk95hAgGAiagWM9W/D6jdoKIZrgFJeE1VaTOUiO4lLFzUDZjPkB4eY3nwK2ZNfwvHlj2KdzTA5eQ3NS1/D6bd/D93t53BudSrAZD6YYtGyrfsM0/YMa8wwHo+xt7fnZ5iyFqPcRkNqkQgdbckCkC3t75Puo2QA1JXh4lo0FRvYTrqM/fs8V23eRPCW2rMEcH0cGtO5c4G/E/IbYzTcdFJovXbxjvfc5j4GhpK5I38mhqvYla3AeXUAkKHctDKKa1YrFFWFl68+jWx2HvW3/hjX8Tom56aYHT6C8fQy2r2RdJAxMst1UIwtd8Dz4vOnebXWekz2MNdigq40WBNQqY4Bs23JfJZcTV1hfnqGVUM2JQFXPj815ss13ioHOJtcwYe/9GUMP/YJF0sS81PFDi14NgqrrLNJEJSvU3ExMRGpThLzTkxTrTYGWy1iRJao9+Fe3kHsQ6+pFYuj0mfV4VxYk4Ypi9u8bjPmCQpuiahEsUmN5waFk6ZvcEb5rPEZ5bFdvDYoJ6A/NGl5ButoDxdo1nfHBF+RTH7KKIi5PrAhowRzDbJxzVJpJSSV0oqc2L8Nfy/maoCiiZ1rWqSKbn1xPpiZfH2pdn1eL9eNpDmqOxSgdmqBj32r71TYKkHreQ+DxNglNvGMAddO7GH6BFKfmWPF4ruLydpXBaJz2wzN0mC4GvRMgKpBakVHSdaB+3TmkmC0IYRNqZ8bPvtkpqb41UWNMNWKovEwo4ldrKdb5AbPLu4XScJh65yjeK+5p3g4ykUaH7Of3amiyW3geTu27gkCW0zoiNm2PytrRwZaB+zB4Nrga+I6w+v46auX313SsXv1bgR2I7AbgR/xCOwA1x/xgO4+bjcCuxH40Y7A//Tqt5xwJdZnJBBy0rZ1sYBBs4JckU/sRX1PwCCAxk2LXeiFhqFTfGS81wGk3hu6WmxvTFX78H0yCzU+N7H8NscN0o+YqE6iExslAVMMiPmzMIcNNptZBgR4BQsJzEzcUV6Wg2gm5NKMFHiREphoTVb0bdd3fcXvezgo2osZnEqjVkl9anU3MKFrj/Hkd2YP+I+YvWxJI7gXADETLOUnAogNtgzYj7/hu8b92wBS7hZNbA8nEOk+qC01ksL+h5F0OJFg2hgO3y2D7FbJ4d54JMDurF6hDG1QAWfSfON4JWDXnyqSWTANlZLGWCyyDOdqmzSssxUeGdT4iTzHtHmAZbFGUTHziDZ+agSKbcr2ZjtUp/bgNBcJgMpVnqAiHc1PjnF85yXcffl5vPXmm7hz7xRvLoFLjz2NT37pb+CZj38SBxcvqXVdKTUTeLquU2eSx6sJilp7lcCQAVeyugjI+t9uZzWrlECqAAKdcxj6SEag03lLU1Ygq89PJNpkfLUFfKuQEexSJ3MG4hOT0CC5nz8DqtaQTWxYmcoICA+GTJiZJGaNZBI4PwWQGTBj4u6CCJM6poUEOgyWqq1VVCVgNN3H4rHPYf+xD6K8+jSaq+/DcryvVsMhJQOaDnmzJ6mLtl0KcG3yDnVGrWU+A0OMWiaAbAttUYvtaumIYb3GuTe/g+mdb2KyvIu9bi7AARmBTZsWEQhKgOtmXm9YRF4Hol82yYT07EZKeLi4oWeR9DclonyGbfAmwzmeH1/UhF4fk8qCWqu5DLIGub/IbnWxxAZt+kzdL4+vZBLjHgkMEjvaUhPJzEUO6FmuNlcCkaMix4rAI1tHC7aLW9+VIKMBugyjYoTx/gHmxycgkMvZcPetu/jOH/xL3J0vURd7WA1yfOqzX8A//1/+GZr1CuenEzxx+QI+/MWfxPs/9SlJZpD5OCFwPADW1RJVs8KU7F0ytmRKVBk0l3yGoPdeq5bXqfkUhTfN62iH9VprxqnXPP7OY6G5J/DGbel8LmQSV5G9yAIGTd+o0WrNWP6b695qTe3WtQnslBUIHWKt2wSlVfSKexj7lA3crP8rlmsv1eJizcaFneuoQQnBPAG68Z7zHhezfRQEWz/wJZw+9BGcTS6h6SrMugVGzRlObz+HxZ/+Hkbf+zOMcAJkEwxWRDsqrEcLNMuR5AT29/eQkVHHOVSYySYAM8AYnV+sj5IAkLqDpQAMGJtt7b3BDNWeHZ+6HASSWWuTf1PjlZ8hBhxZ0WzZ5+dsM2IFrhA+dO0mHZsA+rCXtPHGIbkVse6850rChct0mAdKg1gyECu05RJ5ucC9bIJqPUD5yquY5GtMr81wcP4i9vYuopsdYkCwdbSHVjIdU2QjSizkJkBr7TW7NQGuKlxVZknzuO7qMODKpYpr33K+wLqhhiu/7wS4LpZLHK2B5fgyLj/xUVz7hV/yvt+21vDkesRuiiGfe+7tllsw6NqiCr1RAc+cW+x4kARAdFgYXt3oBcc+6GJjFFjESExMSTJJM0xygu+CxKxb3FmSQeOtkpTlhzhDvWIRgLRufKi36n5LhzPAxsJ29NqnxXKOCrh43NROj+fFVb30bHpPZRw2ig4VMvFzrpl8LqJLiIVJrgzpfXrGYy/hOVOFIgSmrKbKOCPiGAGtrZ9JjnnUDASM17omviMBrtYX7VWjhRmzgOMidR9rBQgqYNUIcr+vxaPfl+gc24UmeIDJAg5TjEXJg5BqSIWNRAzo+1BSYTSATu2giSWesWPF654A2ZCsICOVz6uitRQHRmeLzzFp+udi7ad4U+OVJKCkCbsVv/Vl9QB0OV8Uv0XnUegKE3BNhAHLeQXzOe6hZKd0/X7GrS/sHYoSG5xTmmeNiwh51mFaZBjx5oXsEc/zi5ce6uPX3T92I7Abgd0I/DhGYAe4/jhGfXfM3QjsRuCHHoH/8fY3+pZ3BV1soYrW29SOr6AtElgbW20ANXof6T3RYpeSWSVxDGKDbWSmhduw+B/12JZnc7WTTvdnmLJtM8AKa7GmlrIwxErgaMS4ZvwYuNLxydOqapzcO3JAHrqlPFUGkWQaHVLzMJyrGYrSJEhBbwCeKW43o9WsADMyzI5Vm3VVYX5yivWSmozRnpcYwJEJMDkg2MrEev/COTHUHGw7bHaMTjaPGVYCMbaZrmQZYq32Y50nwQomW02DB/fuKfnY29+TA3YCVk3RMBtXQF1owpqF4GOaRWnAoQe9uw7L0znqdYnpwSHGU54rE3q7DwskkdmFHdc5YrrXYluahSILpdA+1TgJgAKOXn9TeN35K1fVBs1zYtLTDFuM20LJ5rCd45lxi6cJ3FVnWBf8m0ANGaVL1OVceo8CyWg4VTW4f3KGohjiwrmZwW8COHQ4V9v8CqdHd/HW7Vdw+4UX8Oqd19FOz+GRj3waH/rsl3Dz8fdjPJmKwaiWZ2mslnZIp0ZrtbB8gVrMDfJSHkCAEQHKcmnjFgFIvKd2bCfQamargQAbUhncM/BEwNVsGmF6AqoMaDJhFrMt2hMTkzk9xAZHNwmTcNCkcRvgKoGHrrO8gfUbA54ksBBMaDEPg9XCeWHW9cbIrRqMMelWKJozZFmDRT7Fg8lDGD/xGUwffgbHNz+MvQsX0eZjNhcqIdbdlxZyh5ru5zRzo8arwIgMJe83gVyyiroaQzKEBx2qQYFyUHj+NjUuLI8wffM55Peew+HqTUzatZPnABtlZBbAU0pyxeQKHWM+Q5Qf0JqVtDADrNJakFotCRbx/iTgL40Tz5fgQTRiDuT2XWAwGhkYK8YCX9n2D7rLS8PZoI1XNLPV+KXnhNdYEhiqVbBoCSw2BIZ8zwmoyohFS0KLgsZjZAlyQHg8grsEZLnesoWbbva5AbSmNPOV7epnx8d4+V//bzitcvzgtQeYNwN87DOfwQvPPY/v/9X3cOngAh67cRWf/vKXcfPpDxqsWS4wHZFhOMaaQFmzwigvxBhsqjUy6nKTXU51xZ4d5TU1AX0CURNoE+hGUqw0e8vggyAbzfXaY8VnKcyOLP9Rai/gMyawVWxWGmjVMsYi23q9poETH09qdfLZ9J4gwJXnKsA1gEFpFHpPkPZkD8q4cCDsP9hlvMcq9oUGpwA3skPHMwynM0z/H/beA1qysswa3qdOnaq6qXOkA6HpbqEJAo6AkaAiOp+KimAaddQxp1EcdYKjjo6OqKOCiph1VAyYs46JIKOigmSEDkA3nfuGCuecOudbez/Pe6pw/NdyZjk6//rqsi739q2qE97zpmc/+9l78Wq07vVATK+6D/ZPLkWtXiDp7wehiG6tgSSdQLTjeuz/8aeA66/EQpa+814bnHPJfDdmKkHX1viYfsYNK/nXOKwVFTBqSUP2d1tnZKIoSQFntuv22N/r0u0VmOcLlsaFA64Ce9hX1Eft7yXbITYNV/YpnsM9zxxkNZNEk6BRvbz+rjE1pHtOcC2sWbwak1LhAsZSYyataDhHgDRFv0wRd/ehtr+L6e1d7E17mFw7hUVLpzAxuQBRa4FJCTQnUdTHxHatJU0zAWM5N+c1grd5B0Xe0xxRpM7gF7BLWZDAejbDQPajLo2ysj56kqJgnynQ6XQxnRZoxwsQzVuG9X/xV7oP6Xi69E4v6yFjYkxot+ueUz5Bc0VIJRsEKHY2mbAE6IK8qPYuBpwH0FEVHZLRMc1VzcnS4gQacR3NuI6GjPcs6cqqkZ6bH9H8KqnkSgi4GvOTidiw1NvM4dUqnmyIWNNv/lkGtgWdarnVM9Hlyd0g9enVFAQGaW4prdGhxIWvOlqKCDITHLXUuyevnN3OblCpKVcmpFThMUBRcgeo6RxN7Wts/uBUQKCWfZ/jsPrP8WCte9qT2v6pkuCowGtLtqh1XRYkrJcVOFtlaJ3RLjMvk7UJRn9k2pphWrVyOrgbTEtFgfW5w+SVhuVKqFXOXZHg8eB54JJQHFek+odeZFIU96zW6AvkH0giDNi5tm8Ty7raENhcbBIQbNOatNWZHGC/lERB0LIWscHaWmPb98ZWOVNDIq1o248w3co2YTI9ZeKYexPbrQtwbcYRJhp1PUP21x73RmWJhyw9+PeON0ZvHLXAqAVGLfA/0QIjwPV/olVHxxy1wKgF/mAt8IFtv/pPgGtg1RksGAwM7JQmne8ZcYn9O7jpG38Fc4HxpU24G5kYvQy9mVnc+rNf4vofXYG9d+5QGWnSbOKg9Yfi+DNPx8rDD0XCwFCA3mBTOnzDlv03Nor22doLR9h9x5349D+81d7qZWwK+lmilyRYtHwpNv7ZcTju1AdhbHJCoBtDB5XnOehagQpB/88BKjUDIuzbuQtXfukbuP6Kq8J+/nc+CwNpI/z5Xz0NG088Qb8byOZu4Co+HADLCiwqTTgCRJkAFv6dLLfrLr8Kv/jOD7Bn+w6B1rz+w47dhPuccToWrVxRgaqB/ccSNCv1cwDW2bv26LzklsBuluGnX/sWNl97Pe73mEfj0GOONr6XB1bGWgtlhb7lD7oRYmKZOZi94gYwAA7s3Y9PvOGN6ExP46mv/ycsWLZSUUAZ1aXT2auRLVvD8qyNe09GWEJWJJmkbJO8g36fwXYb/XTOjHsYSBYRNm/biQ9+/jtYumg+Xvy0RwrYIEOQ0TUZfd3ZGczs24s7tt6Jnbv2Y2rJcqw58his2rgJk4uXGBCh/klwkvqDXYCanpQtEKjLMlYDWcViVekqwUzT25PkgAAfMwCSERZL+FUSbTCk6QBaoE4QS0C7mtCMiPilknH1O9ea8/J/k7HzcMz7npiAQbduSLOVIK+O6QCvjs2YknIFQbtY5m2eNAieR4WxZsUic6BKQR0DYmTo10rkrSkkB29CcdjJ6Kw8BtnCtUjJvCxTNNBFvejJ6CMiaBo1kNUidFs0LivorYWY80KfwadJXli/pPM9y4Hp6h4jgxkJEYhtlhHGOwfQvPs6jO26ERPpPiSUJBBgxL5srNLB2B6SOqkSIpZcUFBOMNjBFI0B9lkHuNmfCW6GBIglZ1yuQkBVQ+zCenOMoqsGZiVkCRJ8ZTLCyodrMn+yAFfgikBw2XsZAJVnFnxz7KscvivAUfINZM7WqJvJJA4lDuwzBGsFwAsga5kXGPsh24JGeyzbJjCb5pg3MYHdO3Zg88++jqyYxG/u2AuKAaw8eDX27Z/G1tt2YuHUEmxYtwr3e+zjMbFyjc5TzOwTS6lojIvlTwauAnzOT2R6lwR+e/aT/U7meyExZfO4AQLG6jOmtJUda3VQib9XR/Av0pa25IXMsWR8R6ai/Y1zkHRAZZZlEh0cN2T8EnDl6wSaeA5quBoTzEDBnDws6ULblzH7BlUJAZy3NcNYcGH9qPFZ6x5cd5tJmLiBaGwKrXmLkRx5P0SH3AcHxlcirTfQRAdJOQMKQMzGY5jMJpDFcyj33Iy573wJ+a+uQFxMI6710aAOqNqNxy4xOW9KgGu9SYDD2jCql0gErA8YrAIcXc/VGJIE8TyXRsYrGXMExgjiaM118IX9pQJeDQyysWNM2Shm/2VfprQBJWB8ngmGeAJ5g1ajSQtY8iJIZ3D94njk+DBmHfVaTdvX5XVUCUA2Mg3NcjS6dyGZzdDeC9y9bzfKiRQHrV2D8fnLUDabiJuTQHMKUXMCcYM6rk3r90wuqq900K8qHGjOZbITnKulsU0GdNfMtMiSJtOVoLxY0TmU7EkzY7h2cmCmbKFXm8S6J/0lFixaIrCT7Uhwu5umaHMdUB8JE+WAARrYgaYvT4OwPlICrxRM8T2Q2r+sKUmiOUdmfCYNo/lbz9kTAwTLAAN8BcADGUEu3r1K+wlw2WustMk5L3CukEZHBb0N/WrJDbJQlWbQusL1y93pnUnLudQA07BWW4qJIH5CVqvux4BmgZwObEo+we/LmieM/QHj1LTdnQDrjGyZkPmeQwzaOEaLiSONf84LnO9M07qUfVaQfrJ+L6ax5hvOt15VoAsw1usQbulKp4PtmI33UOVDQNOv1ZBoS375XCY5JF9fgmFUtf0MS0dodl9bg8atEnzch/gHTCbCjm0JC9O2DsmqKkHnl2peryY5oN1Z2NMOSQ0FokNI7/H5caQ0ZEoWizVMlnbm65EAV4HYvmvneuT9JhAIRD6omSY7x02zxr1ZrEQ0j8O+LdavwN0SzRoTBdSRZQKgVP/nZx+1Yu0fLB4ZHWjUAqMWGLXAf6cFRoDrf6fVRp8ZtcCoBf5oLfCBzb/y4HngYKr9rJdaGSM1UBooMWal+oOyXttcBmmoiv0ooyVj2gRTk+70NH765a/jyku+hJl9+7FwxVKMTU7hwM7dmN23HyvXH4ozn/+XOPyEY+SkPNgs2549ONDKeMlZE9w8yqk+irDlhpvxhtPPxpJD1mDp2lWDiy5L2zRwHQAAIABJREFUdGfb2HPHXZi/eCFOeNipeORznoGJhfMUUAaDAo8MKkwnsAq9MEt/37F5Kz7/9vfg2h9egWUHr0ZjzPQV7UMeGYcAGREe/YJn4sj7nYg678fBXS8kqwInAy2Nhho27SawGQkU+8YHPo4rv/h13HXr7Vh2yBqBWHdvvQPjUxM46gEn4RHPeSYOWneYX0fwI/agyuUTQowWtBhtIx6h1+niyxe8F9f88Ec4++Uvx7GnnIYi4ibbDENMFcICyMC6YMm0+9xWLERjnwQWbYSff+d7uOjl52Fu/wE8/8ILccLDH4EazYZqdUxmbeyfaKHsRzgGfWxq9ZEU0yrDi9Ma8v40cjGb2sizWZQ0riKWWMb45Q2b8Yp/+TDWrFyCD735RcauklN2T4Ary1k77TZmuwXqE0uwZPU6TC1dBrRacniOWYrPwJzAAAP3rGM6rWQg9mjoY4zVwGoleCkmF++NgCoBV5VSmi6rGLYybKEMQe4BMkmyNJEhiEdc1vqrMcJo3GQApLFOrHRVwKnYqAbeGQhoTFkDPqy0VH0yaLa6LquehYJj46PY6wY+VWwfISz2fILmnspBvdPy8010MdtYgNph90F8+J9Jo7U/tRgpmav1CC2Cy9SAdeMrY2ab5rKF+WMWJFt2wiQ91M/k2SzGOMEt3jPBVvG2CbZGGbL6GOpFgcX7b0Xrjp+jeWArWtRydUd56jsG1/bB3BPOQf1Kb9OgyawyaNNCVb91nd4wxuWALuzCdBpNd9SAXYLIYreScUcALqkbY1zarQ64kkXk7R8AGmOomtSENH8pFeAgF/tC1uuov/LEvJek0TSDFhlJ5TIi4jPTWCW7MW5aGTHBSDKqWZYe18UAzTo9NGs1zO7fjxt//k2kaQt372lLsGHB8oXYun0npvdHmD+xFMcftw4nn/NkdGjIQ0uzdFblynmdgGsdMUu3JR1CYiulNLpASV1MAr1udOiAgWaNUNYbwAyfXMQ0Vz92rpuXnQYTLQK6HCeRZDVMp5Voi0yPJCNgjGABZzI+IoMqQo9mWUoiMDdCYMNADAHZkZknSQZD4JVrT7sbd0CkQj8KJbymRU6NYgdc4xglWb6NCUQTC7F07aHYe+yZmF2w2uYlltR60kqqxrU6xoo5pHETeVJHseM29H70ZXSv+Bam+nPoJAaoBd3Y8Qk3z2pYEo3geb1h5f8GylLDlWxHYzEbm9vK/NlXzNGccgSuAVtVRLCr+Ofs4VRgGt9LoyyCpGB/dlMqnYdPt1rHDfAlyMrzc3zGjcZAL51zjiSjS2PX0ngrIsBjDE8Nch6LSSxqunK+S1Nk5V5kvRLFTI50zxbMzdyJRSvvhfGl61Cb6CNuTSJqUVpgCrXGuMYbxxi1Pk02gGzZjnS8WX3QF+BK+ZiuvV5QYqKHrJcKlBdDuijQ6xEMjdApDBRud9toZyVmigayeAoLTn8ENh55pPYmbCNqk2Y8FgEkGYW65qi3pSUdDUALYHmP/ZbAFMeR65O7sqcb4Fmi09ixpovKB9qNCtO9p2yDmxZKPcWrTthryHxtRREaXi3CmYlQJDWeObKC7JKmiaoax5mQnDeC5byyfK45qkdsasXug1btP8TyJrjLxDTXfo4zySlYIlvsT92/SRuph5ElSkbkEANajEgBs9YPBQ5WyViWpVNOIEKijYKBwbyaLCdrl+PCnh/7KSUtqOjEqhABhQQQ6bjoe61B7s3HirR2Oa9U1Fiv5gh5bbK4g+SMSYgYKB1Mr8x8jsdVewQ5K9+XVQxlXy9NOsa01TXvuPyDJCg413sSiOuSnn3Fyre9IkFNrSk+zrkOhP1VWN9CMtbJu5JhFY9W8gylANeEc4K0oA1w1XE9XxAA1zjIA1X627ZB5XmYGOn6c2pGdYwxCcE9MdmyZLH2M/TKRNUJCaUqLMOjBEDPCRXnrlnxR4tXRicatcCoBUYt8LtaYAS4jvrFqAVGLfC/ugXeu/lqbSEDEMfNlAAZ39FaIXVVB2/BoRuoGHBogJCVUpkZxOD9rvfnm9SfffXb+Mq7L8b45ATu97j/g4M3bUS90UBndhbXfP8y/OSL38C6PzsWj37587Hs0DUuXWAMjPBlpdBWGhV+atteq2HzdTfiDQ99Ak552jl4wBPPGnKGJXExw64t23DFF76GLdffjEc+52k489l/UQVCpv8VgE8rP9VZwv14gHv35m249O3vxczuPTjtyWdjyaqVzqZ18MmBtLDvX7ZmFSYXzDeWbb1u+ppivTirysEgAUN+X4qbBWyX+P6/fQ6XvuNCTExN4eHPeDJW3Wu9gKxdW3biqq9+HTdcdRVOeNhD8cS//RvMW7JEQUQw3xETKRhoGGTqjAtndgDozrXx5QsvwrU//DHOefnLcPwpD7ZHz/P75n7YNMRYbYTUAk/D9P0UuATmcz/Ch177T7jsC1/G3P5pPPDsx+LZb3ydnjUDuGZaw96pEot6OU6qt7AoIUzUQ93NcIp81oDQ3hzKbM6NqAyk+uVNW3He+R/DmpVL8aE3v8A0RrMcfRohkSrD8sM4QdyaQDIxH/XWuGsBE7ChZEAm3UiCO1kAWwnYiiWlsNaYY9JuNWMWabTKXIMBINm3BgpJckHAjRtcSVPVpAP4Hpaz8poDaBoA9SDboe5VWIBG0CkA9zb0rHwxuFE7KU4AEXumAF9KVxi8aeCtKcoaG7JmBlBkmrbKBup9KnKa1h9BEuoP5iylZmBb9JHECfZsPAmLDj0CybLDkc5fIRCUGplJlKNRIyvRymVpzFSQnVkyYLPgj0FqEhkLNTg6q7RRuJH1DIJn4TrN15uPhh7IgiTQjfn/NubfvQULt16PifZdiOop5V8Re/ImjAsBUzbwDdj1Uk5rOYs4GYiaPqZpDdKcRrqTAtQJnLP9DXC1lAIBLTIOTUO1pPYeWXcE4gToBkd4tq10HYz9zX7n0g4h3ZFlqcYe2UC855xmaVmvMsqRHEOcyNldbuQOTutZupSCWHKKzq0cNGL7UBu6KMTibnJs9/u45ueXY2Yuxe4DbZR1mmLNxx07diHChADkkx90PI4//UzyM3W9jX4XdV53LYFgVpXY5yYNQUBYbcPrJ6s2kc6sQFEHDQJzOPT9ACoGTVwmFNiuBMFkNKdEUyZzJZadE5Cj9EavR3DO9Dr5zXNUTMXUkg0EBCgpwDmNY5JNTZBMX+xrNZfvGDKDYULIdI8H65blAAwssDJijgUC0ECDFyFgvYGo1UJt9SbUjnwoZpevR07QklCNVziQbUjzKT7bPsgGbqJfst/naOzbhn1XfBXTP/4qlpYH0CxKtOnETt3fRoKpiXG06gUayJAkNeSNpml4KjnCUl2XAXC5jlIMRzPDMnPCGhLqsbpzehAOEYsurNkCa70vS17AtFz5eQKtMuASmG9JBEv2+TLH/honJimk8WW92QBf68dB5oCJB16PGWv52kcgUaz+TPNsv2jLRIsSFvmBXdi/8y7keYK1G+6FZGET9bF5AlzLZEparlHDTPIo9cBEF6UESgKuBfW1zRCRUhP93AFXgqxpT7JENMxKe9Sw7iOlFjCB+rxASqC100ObDNc0knxBbeMJOPHhD8dM1ETB9nTGtTSNmWCT/royRprzjQdtfYl7kURiGwaCdinhIl1SM7pq6P2e4FGZt8vvuPZtlyAwWduUoPFKIJuuLDlmoFfDdaAN1GXXNtEWM+VydWIfA67q4BsOamYH4E6f0JJooCDvwZIGpncd9JfDucWKNFqozTuGBNu6ooSLsTQticE5P1J5eTChI0ArwNr3TGGHYACt6bbymzJF7CcmB8M1xO6P7WyfsaSB+pqPe14O+b8Vi9Tvt9Jn1uMZZLxlGlUlh4x5yxVWAHUwi/TqD+1ceN9VgtJZum5tIBBWxSO2roQ9sIBZB4BVg+Igc9C3F0DvYyzx+ZNzuMadV1BRWoINlgYjTu8LJhtheyoa8tW1tppsgJ6FqjXMkDaMYa5vVtli5AReG+cPS/AaV14a5dIstn0iKwhMY71AsywwFpcYC1JW3JXRrJDJGRrlUUpAextKS5B8YbZu5x48Alz/Vwd5o4sbtcD/Ay0wAlz/H3jIo1sctcD/n1vgPVt+Xm32g3ZrAF+10Sc7RpWYA5OFwetmrCOww9UPaUJizq+2YeTr3ATuuXMHvvSvF+GWn16NM579VJz8mEdibGrCg70Se+/eic+88e246cqf48lvfDWOeeiDDKATsuoO0w6qhNIsi4Fsd8+N5NbrbsLrHvYEnPXKF+JRL/0rlVTZf8aLIKB201VX48N/90ZMLVqIl3/o3Zi3aIGxDR1cDUwWHjZIJ4QSVG5eySz93PkXKPB73F8/HysOHehXWamlwcNmQ2RtFgAoarIGl1jDB4ztYAzGe2p4ka24/Zbb8danPV+B0QvOfyM2/NnxqLUaYjHkXQLM1+ML73o3br/213jUC5+Phz39qX48ggEWCpg+YYCUrK2s7NbkGckG/dK734df/+hyPPG8l+E+pz5Y4BkfIIMnlRfKAddvysvLgojAcN8PwVBvZg5/f9ZTpF3LYJhs5n/5+mcxtWiBsbZ6DRyY6mN1p4MHNOcjqnVUvlzPcgWwRY+s1jZKurv35tAne1UmOTF+efM2vOpfP4XVK5fgg298rrFU6FydUSszEmiCxhhiucmbiYwCTIKtDEjIRO1RG9bYdArkczKnjJEoLTY3+SHYSrSJgKvCFJkKzQkEEiPVAx773cpGZQrkzNUsJXhrva9iq3iDBW1EgUzOgOVjkhmWB286jkBX10p0KzMRhFTO75CIjwEGXPZ8KZtg5jbUbyPeIngpbwi8LAhuZ33UiyZ640vQP3wDahs3olh5BJoT81FELbRFkyGjksGemT3lhek6GhuHDDmewxiQVmJKYGpgqqJA3/uhc4pc+3fABq/mjSJHjwFlrYapziwW3HUTpnbdiGb/AIp6X4CrGbFYv2U5uAyBKI1A9qfKTY2ZNDwOA5hAzVaa6shkTM/XJAQCiBDYfWJhk/nWoFlWojJrsgPJ6AnzSHAAN7DWNGFVMirwyQB4luQG9hPPRfBI+qg+/sS2koatu5EHTVQ9QNP+NF1ek9IQWF9ju6fIul0U+m6L4XTzdddg7/QMdu2fFoiVtKawa+8+tJpT6rOnnfFgHHL0CSjH5hk4TQZrngngI9wrME2axWwfAq4EtDpi/9ZZZi4ta+vJBDVoyBTmq2CSZfOmta0ZalmiQsYt6tepji8JDyYZul3k0uY0MywCrRwHWde0W1luzH+nadfMwyg/4OCfDSFKHXCeM1ZtJckSWIOah8O8Z5O7sb2txlqAWlRX+1PLM67XENG0adnBaG46He3V90GPZe5KUFjfMsbeABKi43u9Tx3qGDk1f5M+Wvu3onvVt7D7x9/E4s4utGUMaADwVNLEWALUqfFKCd1G0/R+BYSynUKCjABJHYXALMoBWAJUzuDqGy5B4KZw1i42FkLpu5INApcJtJrGtuQKYIZaoJ4s2a/1xDSnNVdYUpBl+wTmJCsgwIhjzUBbw5yYcKHGrAE1YgaGeU3P2nSxZXiVzgLdDtL2LA7s2oU9O3fhoLWrsHDtcjQm5gOt+SgbU0AyLh1XmtPVag31ebHQ2Q/5Lea1aXlzHEsjt9tB1utqXWcfSbsZelmGNO2jJ/M3M8+a6ebo5DFm0kLXPbvoYDz0SU/BzngcPQLdRR91MqTjGlLXOmW/Zr+1FhtUCxBsHaN5VFRDu1+iyzmlBjSTOho1A0S573A+rNrPZJhsP1AUnK/MlKhDkJjMbS+ZZ+9sSVvWQHDN/do/2ZzHZyxTLN8zmG6pzfM2OngeN10bqkixEnJLQDUl8XJPSZtqDXepFMsuuMmgwH2XydH6aGNA2t28HpnBmblbVpTokoVswtQVS1Rjle+tRWjpvaZ9zWtiUlI61UwEBKZ8SICJ9WpSFmy9tOa66H4NYZ6vYNZB5kznEHhsG0hLFKoqwWoxDIjk/BdZ2bzNELo3joXwFaQX6q6/Lh16bfF8rPp+N3UDVdvyeTJd+rm2+6I2LlmvQtKVBDe9VJbxc3+beaJXiZWa6+EqiW1Ab02a/7aXlGSRv2aMdje9E6DKZNBAw5drpuYNrc9sE3sPn1WaFUiZr+a8UPbRinKMxQWmGmQYx8gKk5bKYPMv24tboi5BWGrT67nW8Li1I9Os4X3w6PdRC4xa4I/fAiPA9Y/f5qMzjlpg1AL/hRZ437ZfWPiqkmcrfR4u2aWrdXh9wF61AHfAjAgMEAMaWY1ubE0CibYBveGKn+LS8y/E4lUr8OiXPhcr1x0a8MYK2PzeRy/BN97zIbFTT3v6uZhavNBACwePtIk3qpKVX6v81sqpeS1br78R/3DGE/DYV7xA5xCLoGK8mXP1gV178Mk3vR03//QXePFFb8fBR2yo7mPADHGW3G+1I4PRnVvvwKff8i6Qwfb4l78AKw452EtCg1aYBdfGKLFgiWzHwMYN4CoD4MByVUjgLMlBuW4fn3rjO/C1iz6Cv3zD3+OMp5wr/T0CPwJfEAvM/PVll+O9LzsPqzduwEsuugATC+Yb7zgET0OlkDK1kYM3SwcJlDEW7uKL774I1/zwMjzZAddSFrvOSuwXAl4VkgxpnOk63RDEAh+7f97fry//D7zreS/Hg885S+ysb178Mbz0/f+K4059gDbocVrH9GQf69IUJyV0um+LM5T0MvSorZnOoOzOod+ZRt6dQZ52DYxImrj25jvxN+/6DFavXIyL3/BsMzqSjmlhIAFZxIEV5ixIAWOlAatFr4e8RzDJ2KE05KIpEUECJgr6dEtnqThBMwJBLHummzX1ImWA5cYtej13LUU3bxOTxN2tZejCEnErCTZWJYE566uJS0wQPKiM3whkDgV71meMQWYscu//nh3gucwWyJIbLBe3SklqMTZMLTbuo0x6yKMOkqwB+iUTQOo3JtE8+F5IDj8BvRWHI5u/Eo3arLFWojrygp8vFfyTAUhgMi8IUHmZrCcMxOpxvT5CC4wnw3xRZ8DsAWEY7BVzyoNq72pIo1RmOfWM7Ls+Gt0dmNzya8zbsw0xOgLX/MADXTwTE/RsisGhxr40x3YzU/EvgaNsX+OKyXSsAl/JfjWwicw9Mj/rBMP4TSZgXJeZkr7I/qvAE2e4UiYigCwOBkiugeOM/TGndisZ0QVK9rNQnCuH+BiR/hZMTdiHTR4hAA1lbuOWrGXqvfbabQFaUZaiOzODXXduw9179mLn/mnUyOxuTWHfgVkURQ3NRgunnHoy1h9/EgoCrpyTZXJEEJ9AjmkaC9zqU3O2DzrOZ2lbIGww71KJuwAJB/R9vRALi+BUMOkJTHfvy1ozCGiwn1O2Q3rMNL/q2PORQV6huYzjKesyuCcbmPIDLGvmvynP4WuTxpMDoGKpeoIiPOghaZYwZgJvLjDxlPSh9iEBjCgxVnBSAPOXIjrioeivux+KsQlkkcleBJCR86WqE4LeN83OlIyMkdYS5HGC8VqGqQM7sfdXP8X2734Qte4cGlkbY0wokaFMA0UmhJImWjE1UEO/q0njNbDgBY4641WgK0E4Xbcx2gSiur5qBTxRF5r9240RtV5KD5YyGSp61ucEuBI0pzxBkjjgZ8CggSpkOxvAa2xrjns31pKkAJnFZhzHNub7jFE8xPYXwN4D0g6QdtHvzqGzfxq7t++QPMnaI9ehOTlfSQABrgS3kxaS5hjimHIzXDcJuFL2pW2yMs6A5tpLsJ4yMnm3i163q7GSpWREG4BH3VaOwXavj3ZaoNOPMJdRLzTG3rFFeMDjzkW6eCXacYIWWascE3ENPTFSHUhW4ti++ex4jw2xUE1WpaMEYaY5qFmvywyKewyOO67tvJagP2rTpSWm+YxpuJWy/LzS+7Q9GIE5G0uWqHB4Veuf2JI+j1V6nMEtnvOHQHvfrymj6lU7rhuvZy+N4ADSDSQSqn1U6Ds+oJVGcd1wMXJtQHtFk029waBLIJ7kPYy9GiqlQuJpDDWMNxKxXJn44lpIjV22hRlvuhYzN43s20bQlXQFr49yDJYkc43mITkD9XnHSc3Oke3oZnpublZE1KgVBFntV0QqkDmUSQ6Y/rnpu4rhr32cSSBwD6RdrZrYWapcc5TxMJkUy+cYoBoqHPjuLpm8njSyLawD+a41boZhDsxT15ZAc2CzBpUEJwaEpEpItIRkh1jBkjdwcrIzeSlBRfZwSL5zbhGQKlkMyrJw7FKjtY9WrcBks659C5MBxq7m+4z1ziRrm3soGcFZEvqxh6z+L0Qco7eOWmDUAqMW+MO3wAhw/cO36eiIoxYYtcAfsAUuIuDqek7B0EkbOQ8QCMCE3wPLNZgKOOVJV6NtqcqWzBdC7uciGNgG/Vff/RG+8Lb3YONJJ+D/vPjZmFq0yNiJAUcBxD795GvfglVHrMdjXv48LFl10MAN1nUpVcoWyiCdTaWNeVFg24234DUPe5yA0Ee/9DkDmQNna2jTPjOH73z8Enzv45/B8975Jmy4z3HGuvRsvWE4ztgbYqAGEOnuLdvw6fPfLRbW2a94IVYcstZLbS00EuyjINXKuBScevkXA/UqWHAQzgApBoK+WfcS5O7cNF5x6mPkbv3GL12C8XnztdnVlVpdtAKh/Tt34v2v/Fvc9Zvb8cy3/BOOOPm+Br/JuIZfbhbj18W2I9gaACKW9X7hgvfjVz/4MZ503ktxwqkPEmusqHGDbewMafU5kGIKCKZLxusOQLIZtthzuOQt78I3P/AJvPSD70RragJvPudZeNA5j8FT//FVYlXVsxhzzRTHoI6j+2QLdWQS1uj0zCAnm0bRm0M+tx95Z1YMVwE99QZ+fdsOvPqCSwW4fuB1z7Dzs31Zvk8WiuoiB7qdvH8B3mKyElztodclmMR+FAkA098ZyCqIsPJmAYyp6bmqFd0AS0YkbBM3wyJAEdiIBtgF7dUCaZoby0wKbwFQMzazQAoBJARu6QZvwYslDwwoMZkG00uWMQ3B6iB74VICobyTPwnfsX+RfUXzFbYFGVHNsgRLGrMImJmch2L90YjXHQcsORTx5DKx2PlavTYroD6KmyrwpNwAyz9jgXMlspyMTLumQGnjOYLCiIGZXnor92RrG4cZRNPS510fzwBMY8NncaayzWY+JmmBfjSDiZ2/wbytN2Lh3F4UtUwyCGwXA51stIUkCfWAjfXrTEAHFiqpFOcwEdTjRwOT2NrPZBBkEMR7JrM1McDVSrlZPq1CYa/fZT8JRnsWDQcQ0JjMlpCibjOfadqZFeCqXsDzizXmsECNgCzL903bVsxLv6YAGJeUHYgZ4NMkqK3SaoKXvTYlN3LsvnOzANc9s200JxZgpp0LDEJJeL2G445aj3s/6HQ0l65UMkKyBCik08jwvM5nK4d5FY8KcC0LAsTUAzTndQMJXOfQOVd2r7mkGgRQ+LVzrJk2oslNBPYvGb78ppwAS8ELAqrS3TTTll6PfyP4Sz1OynYQcKXkBkN+a2cBjQ4k8pmFMuOQDDT9YgeSLG9kZchWE17Nh7xWloCX1OxtNlEfH0ey7gTkmx6JmQWHoM4EgPuOG9vPJVaC1qJAFRtz1N7NanV0a02xQceLDAl1pG/5LjZ/+xtYcNdtmMoPoFdro9dsoFGbh4l4DPVGLmNEgVOUr0jMxIYDSiAqYRJpBxugqb+H8vAAvIb3it1qrMiQGNNY0DgwqQIlu2j+RgBVLFlzKZesiM/lki/wahZem8q0NSEZG1BSAs6mDdJCPIfpxVpiyRj+nFNzybeUaQf92WmUnS4O7NyJvft2Y8Vhq7B4xSpEZLk2p1BKUmAcCX/GTStdLgiyko3N71TSMpIPINBKxnivq2QZdVwpI0B9X5W19/vqS2RPtnsZuhkB1xo6eQ1ZP8JMcx4Of8DpWHb8yTiAWIZ9NO5jojFTyT33PDYX21h2eRb2mZiAq2mp0qWd5HM9E+mfGv1eDESWXQuwIkjnVQ6V5iolXUy8xtI/HCvWPVUVECplwvgJewpPeNoeImwCOXcxaeGbD/9ZAYVO/7Qx4NraQ3rMYV8T5m27BtcdDUzaUEFBGRpnsWvO8/2F7W+MRVoxYMM87ffCPjyJGC0lTAhomja61FhMtINqrkqWaRwwyVWW6HEeIFs5iijgUbFPTYLJ91wOYJrMi5XOV5JHwTBS5+V6VKsIAbpWGY0F3XFj5vM4HB7SbVaVBrQ+Ehg2NuxgfhFbVkCoSRFp3nfAtR7VLCFblpgm+M7qlfDghkwtmXxt+NIiAyuyTimlwHywP2YC7baWOeFgsNmsKsqMxRpY8vzd9uJmvRekRkwLWgl/6Q/znmyfToEZftOsTXIx3EfwdQLdPqcSGKcchioOXCLo0QePANc/YEg2OtSoBUYt8N9ogRHg+t9otNFHRi0waoE/Xgu8f9svK4Zd2HyHoEmsJjJXqoLBULLkOlbBQznourojbqCVVTpURYnrLrsKXzz/QkwtXYyz/vp5WOPMUgEmzuqYm57B1utuRHN8DAetX4fx8QkvzXdAIwAe3jyBLRqYlTTNevVDHovHv+IFOOtlz620HIOoGPe6c/tmZHr1y+//CC957/lYf++jBvXNHtgEAMUKJQ3sChvOHVvuwKffaoArgd3lh5hDaygZrxh9TogLpePClobZGcE93jfgBBwCkMDg+rarf4W/e8xT8MDH/h889+3/rABUTr4CZWg2ZOBaZ24W3/rEp/DNiz+MR7/kBTjtyec6K9I1PoVEiGZsgB1ZLgwEBPiU6HU6+MKF78cvfngZzn3Fi3HcKQ9Cn2wNaoB6SarYtwOuoAOuxmgKZc8BpCbb6J/OfibmDhzAeZ++GAuWLMY/nPkE9Nod/PP3vojGxBha/RidJMV94zEcPtdDr9FFXqZodlPkPQbSB5C3Z1B0D6DfbSPrUje1Lz3N6zbvwmve+2WsIcP1tU/oYVm8AAAgAElEQVQ1ljBvkexRgq4C89zoSqBPX4AmZRkI5gY2K4EZ6TAS8JGGHz9DJp6ZX5l8AEtXLagTCOsAoVEDrRMaoE5AzLXznJ1ojGVzb+ezq/oBdURDQOuMsKBaJwduMUkMrGcZvN2chbaCLoU08p7d9CPo8uranHtZzBFOU0BUwxiKchJJfR5wr3VobdyEdMXh6E2sRNYnQFSgl7TRq3fQzNm/rJxZ35IwYIksA2QGfw21jYG/FsmZWzqZQBYxBjaUSjZDWbOXS/MjVj46fEcExdgCuenoFS3kZYy8liLJ92Dijpux8s6tiPJp5FGQW7CYcTDuCtRKM6Vj2xL4FkDlwJyVgZuhVQDoRbBygFbHCeXqtbqkTAi4UrvV3KvJCmwOxcpm1GS6q6536Ix/O5arEPr4CBqUDJoJJirRRGZrjSZcvE6CjiYComtyMINMMR2NfYatnOdIxejrIKc7O1l5RYEDO7birh07sb/TxbzFK7D1jp1ibbaa48g7PRy78WAcdf9T0Vq+ClGzhZg0urIvwIjGLwkBIo0RGmWZ/AYKsm5t1Ou5SDLQmKXB1M2mbpajM1lk7GYCnLwXc+Vm3yeAaz/7XhZOli5LwcUYl2yAGR7Z+Csl98GxQMCVhkZKSDjQqPEo4MvdtAn2OmuwkmUJpcnSOHbNVustNqNrWWNiZgwJ+3CzjnL1JsTHnoneik1o11uS4kjU7vYwtMa4lmVgF1ISIo5oodUzsDNuCrIgPy3mPZOZv+UGbPn6JcCWX2K8f8CkTaIGGklL5xWrtVYK+CRgSWM0kztgcsUAVyVnZH7l2ureFqGSwjt6BQoHQM6YscZspTarAFcxVGtysyfQm1CCRYC6lQ+L5epyDNLKlZQCu2kiYIzJCFt3TVIg6OmSRVt65kWa1ZI7ofyqsVTL9hzQ6WBu/17svGsb4mYNh208Ao0FixFNLEA/oWnWBOo0z6q3lEOrTLPyrljgkn5J2U8pP0HjuDZ6c3PI0lQ6v5Rw6YkVDc317FfdNEfaB9qZfeu11gJMbjgaR55xFqZrDfVZcpm5ymWBwliV7vcNUPX5l91G4KxAOjI+LQGp3sGuonnZdUwrVriZimo8kCnMudQBV51OkxGfAqUaDHS1uZfr9j0TuRqLfq6K1O1SJt7F71GlVAFlgXmvBGSA8Qb7zJAEDO6nWqO0Pg3MnPhMZYpqegdObfUyfD1z3y8NXY+wejeBpPwJjcC0XjjCLDibbSK5hB4aTADUTS6GCSECrmRcs29RN9zA/EHJf7gDaesGwzgf57Z2kp1cR4PSMGSZ+pxjtyAHAlNs0XeAfg1o5dygdY5GbKihx9J/VfsEeRJjqWpd47P25I7YpODn2YYmFdXhuPf1SLI7fg/ak/F97H12KvTJOhW4bHI9BFHHHAgf3ocF1XxJX7j3ggpB3DCT+rqqXmCSWPMXx7hJjpvmsyWSpY/NfUdUSBIjqTvgSlNVzs1uxhnWgKDpywQlAfIzVy7/4wUsozONWmDUAqMW+B0tMAJcR91i1AKjFvhf3QLv23J1BRwF0CxsyBmwKdgKMgMqNwvMAm5KrXxJrqm/4y5Vgmm7NOzdfje+eP578Mtv/QAnPOJ0nPr0c7BqwzrpTbopsDMMSwGCDOZM4N+AnKATFwCuAHYF0IU/t9xwC17zUAKuL8RjX/bcShtVWJQzIffcsR1v/csX6tiv//xHsGDpYtNLG2ZGDTFKKoaqVQTirtu34NNvvUAZ/rNf8SIsP5QM18AmHWjKOlYr1pz2wNLiHOjdDYMEBj8NAiECRt98/8fwkdf/C5795tfhlHMfr403XbUV7NIlmkCHwLwc+3btxh233IKlB6/F0rVr3BWe2oZeeqeA0BipBoINDBTSThefv+AiAa5nv/yFOOaUBwQCRNX2VVl29YzdpEU4Z9BrMwTs1l9ci3991kux6ZT74cmv+xuMT03io696A374qUvx6i98BBtOuDfirEA/yXD/+iTWHphDp9lBDynGOzS/6iLv7kbWnkW/vR9lj4BrV8wWMrWuvX0n/uED38GalYvw/tecq/4pRrUbW4mJygBNepGp67OSSUPmXN/YgdJE9WBD7FYL4AQUUA9QGoGm1VgFrN6WISANpbTh9dAP5TwsDUt3aFYJvoEYirPcTV3BrAOUKkP1sk2xyEVydFU5D7AH5xkkOzQGHHBl6+f9psCDpD8neYFOXMfc/GWorzsaE4cdhZkVNKmbELuZjs55UqJsGPAuczCHFVgzGUAEmZt4INlnLaWuK+jHEmhmwDhISlRBp5cYWz933Nh7psLgYLTH9mKAyJLgmHqXMeLMNEP7cQfjM9ux+De3YnxuB0DGmzNVnaBnc5fYaAPtVvVxGfpYwG0gZq8CCkyOhMY8BAoNJGDQLZCW4Jbc0luSp9Bg4DUx2A+AnY5pYGFQrwywiAH0gxEjMzSZxBBoJ2hKrWCeltdIsE1PDmnWQ7PREPAo9nnFqCb/zYBV6ld22x1kaRdpL9U98upn7rodd929E/vmuqiNTWLPvjZilmZHCfq9FEcftgJH3f80jK9cC1CntG56sIJx+yViusHToIoas2VfzC6ZZwV5gMqx21iu4kv53MxgnseyByZ3LXseMowzhiCBYiWUCDiTnUhANcvQ7Xb0ObETU5agWw0xfycw4jkUAS6sGKAGtjFNDeAXk1ADz2fQwGYLCTCzS/dKA2MiWvk9QUzqqE6IsZhMzUf92Eegs+5ByBotlQentTHUBYI7OBW0SwWahbqNMURMDERd2pFZeoI6x15eXKaLUcTT6Oy+CXd84xIk11yNRd0ZpI0+uq0SE/2mAUwJgVCCqjHqiTO4VZLMkv8Aujr7VeCnMV457rQesw0qx3NLOlSl3wK72NeMyRoSQ1rXpb9JwNV0Wk3vmprPxn6j9IC6s4BX02+mxiq/uG7zIRDA5ecD4Mr1TsCRJ1KZLCDwLGmBThud6X3Yf/edmD2wF2vXr8f8latRm5yPomk6rjGB1/qYrXd9zt9tFGlHhmthDBC4pwQGk3Npe06SAp0Ox0SOdqeLqE6d88L+3k2lU0kt19kewSUgak0hXXow7nP20zGbjKn/EE4W44/3T2O0wBitNGoHwCfN5dTng0FmYH9XhpJk0RuIrbYn6OZAIQFdAsA0SVJ319Cx/RPL/akPaomngS6xzXEu+6RCEltfOC5CUjhUHfGzw4DkPQBXzp6+pRpoMA/karjv4N4rJLJ1nmGJDplLecVHKE3i3M/jksHpCWVLXtmUYMRamy+UhlJSxswLtS9TNsMA1xYZ9qoMYum6Mdu1N9N7KalhSbSw9wvnCIkUsc2lgWqANecIJmYEDPJvPJ5XkSihylSXAElWXRCUNEkDvyNVJHAO0xxVsMTe5AdCG1rtBqUMSsmJhHlRLFOteYFVqhlee4DEk5CV2ZZXD9kzC0dk5YtqW4yFHtUwYVkfex5hX+zGqsrPVEZg7Ec1NJh0lJ4XU5msWTLWbOra2OyPSb0uaSPuI6mBLPNLT/DUYpqZWZKawHeQUdEz8/1A0IZ95KoR4Fp1zNEvoxYYtcCfpAVGgOufpNlHJx21wKgFft8WuGjz1RUjIoBGFiiEDfEQ4KqNtOrGrXSX7xMLyyudVH462BAKmtFOMFJAf/2Pr8JX3/l+3HnTrVh80EqsP/E4HHfGaTjs2E0Yn5ysggyBU+IJDZXD+yZPzMQhg6nhDXhguJ59HgHX592DuUsg466bb8OXLvwgrv3RFTjl7MfgGa89r9KBDccJJcjhZ2CuhrYh4HrJ2y4UuHvMg++PyYULK4AlsCEFn0bAuuOOxrp7H43mWGsA3DnTRM7HzlowpkEojzNQ4N9efz6+fPFH8LpLP4nDTri3AmsayQxtyfW7mDZyuqceoOgxBnRISNfZJQMl2yoIqNWsRJ2A66XvNsCVQPXRpz4weGbY8YfAo3B/HvHoRwjI1GcQ4UsXXIyvXPhBPOttr8MJZ5yuEtZrfng53vH0F+KMZz0V5/7tX4uNWtZ6eHB9CqsOzGKu1UYXGSbaGcpuF1lnN9I5Mlyn0W9PI+20ZdJA4OvXW/biDR//IVavWIj3nPdY87cnsE+9VZcCKGWGlaEkuJOZOZaVeJrTeWA6EtRR2bbLVQigEwvRzK5kCqNx4C7PYoGZKYixy+ye+bzI8jMNQ77XmKZBQZgBjQAqAhYO4AiWU+TiPc9L9owFPWAgCbxVBGvPq7Jj835EQIsBlrmmJ8jKOmQfNm8Jxg5dj+iwjZhdugzp/EWYTBdjDhlmkzbiuId5WYFWn/qkCToCFJ0eIwatm8ZxvIkV6MCO+HIue0CAgdqGCvLNIblih3uQrQDYyyUFbLr3skr4AxhGdhdZTizpZeBLeYA++V0lxvoziHZtwaIdt6DZmfEA2MBLC4ZNb6/SlFYkbwxIXg+flcCfqGdzip4tGX919DNrU7IAWSqr5IjYhA2VNRNwrbQ0eTUuDWIYuLM3BbbcU3u3Asd93qP8hCtdCGg0JILnoikg245gcF/gG+cpDl2Cq07iRb8wgJKAZnt2DjmNgspS8wqPu+s3NwhwnaGDe62JImqi3hzD7l37xCg7fOUUjjjxFCw+bANq4+O63nq9hpJSEmmKKJ+zhI/OnUvbVBIbZKoKuRjoU3PCsXnBfhLytPYoBabyWVCXNehFsy8zgcFxSMAs67FM3AL5Xpdl32QsUn8zlYQHnw1/Z+k4mW8pZUIIYCRkGZvWoBhbvF4CHSHZ58CVmORhbOhdDklZtzDzGDK4VMbfQDk+D+MbTkS86TTMzV9rOphI0SfV0EuTjYXI6cfNkILkQ0lgkPNuipiSHiUlOMgeTdGvZYizBeiNFejl05jYeyfu+vpXMPOzy5EU+xE3MzRyS1YQVOXzaDYTmdTZNM7+kahPcI4PrG1p8A45j2t2ck1XY/cbkGqM1QA4G+AqFi0TDQ7+sV0F6HK+ECucYJsBVqXuleOI7uhMSBjgmjTI4DWNcs1zzoLlOOHvBHUJmBG8IYuTbU4t1ogGaTRAmz2AuV13Y88dmxGPj+OQTUehsXAJytY8FGK4TiJKxm2eyHsycIPMs6gxnKuKgYArkw5Zr4Os3VZ/IUjf7aTo9DL1CYJ/ac9YrpQJ6GUFDnSozw00W1PYO7EEmx71JCTL1orZ2zCHLJMt4fxTzceu+ayWtb1OXQzBAMyF5Ao/44BibKNDz0bAuQGFnNvznOAdy7i1uzFQjeuCO96LbemJPkv63fNLdRaWsXImuSWKCNbyyzRjQ2LX2N06jksQcd4IbNawtwn9gWODgGA1lzrQy2szwNeSbQLDBRb7ePC+ZmCgSaOwz1ii3vYIApw1o5sGtvGmXU5AoCpL8cWhNgBXe0xn2ep2TctfifchnwGtl2LU2uoSyAEaB1qfrQXJWG3xu9lS+xFMpDxAr2/SKkxAUh7Ft7JVo9tyYjITStoSwPREFNtF30rYBea/waZhb2QJcq7NvG8zRFMLe/VQXvRVos8+oQsLaK6vaZKAqsVouSyRRrRK/s3EL1RG6YysuKhFaCacRyw5yvbhfMlrzvpMPBAYtzm11UjEZlX1lM+f1Mu2pAuTBPZ5rkSBkCB+skvfWHKlwFkHj0yzfmuYjv45aoFRC/yRW2AEuP6RG3x0ulELjFrgv9YC79/6Cwdywud8kx+E+kOwbQiRlzV7YKdy46Fy+lDyaJGGyuOk1+hlcWRn7bj1dvzsa9/Bz776Xczs2Yvx+VNYcdjBOPa0B+KEh5+OxSuWGxuQwQPLEivNStfjuwd/bMAo5QZ06/U349UPfRw23OfeOPw+x/h5DWTZufVO7LhtM2b3HcCmB5yEp//9K7Bs1VIPLgJjK7AL7bzc+xIMEIPXdcK2b96Kz7ztPbjyK99Gc4wMpwCL/Ha7R3jYM5+E059yNuYtXqQXDTCzayYvyADRQXBnzWab8Y/8/b/gax/+KN74tS9i9ZEbFOBpI+ygET9PAEBgnyQPQhxm16ryOJkhWKkbbyawYYydYy7MKSUFLrgYv/zR5Xj8K1+EY057oAVXHtTZBQ/6huGIVhMesEJtxr08/p+f+Fe485bb8Hef+7CeK4PBzuwcXv7AR2Ji3hTe9J1LnZnXwQPKFlbPdTHbamMOXUzOZCjbHXS7d6PotGWaxe9eZ9YYb0WEX2/eg3++5CdYtWIh3vHCh5upiwetYtkIwMlVgspAnYw7BmQ0iEgzBoNWukzwTHIEoRRUbB4+cGcuyhE8mBf1K1YZXeIJ4rG/EcDgl0A9lxXIsyAv4MkJlZUTcLMyPRkWyW3YguZhENuAX2cQqS84CK/yfGO4FHQOJvNOQLtJC9Q9AMtodLZoOZLDj0d6yDGYnb8KvZa4MWLgtaK2+kpO5iOpVP0IiYA/61ss5bdyd7sGwQGVfiUf+0CjlaCWAkjqPAbDN9cfJsNU/d05O9aFLFhWOaKzBIXlOUuooN6ogswuujWGki1MpjEaZRdztX1YdsvVGN+7W22isl3RRL00Vc7LBoqH8RXGksrRlZjoaiyIQSptWgICZg5iVcTmyk6NSrL16GBfko3k5kVivQk4sPL58CXDFLL4vGRUwHRg9xEUVADrrEXKVhB4VLCdCFBjn+sXXY1vMo6kMdsvkXZ75qTN0tqM5fcpakWpsUTglS7syVgTcRJj7s7N2HbnduzvpuhmJeLWJNYcvA4/ufJnmCKotXQMR5z4IKzYsAnRWEsag+yDmRv6RXnbAFMacRV9leYaoEx4hwBLKAu2fsv2CwxG4wVKn8ESKZQp0Hxj2smcZ9g2BFPJdC0IClfmR6bHKcdrss9YQpzaeCWD10qNqefI0vUgDaDaa40BASBhfnIgSc+9Kp9mF/dSXxGVrTxfrLc4wkRcIFqxEdHxj0O0+khkdE0nc5PlwHlXWsg0lAmMQbstY74LBM6phdpHv8Z/x2gULfWrvJYhi1O9NpbXUe+xf+XozN2FzT/4CvZ/7xtYS13TSZv/OX4bZJvWTRdWghP1BEmjZQZXBFyTRICzEltiszr52l3Qw9+NCEcNcdN8FdjnTEvr1wZiGeuQ/wymmDHihs1n/Cr8BDyvTP8iPvMCSaNR6XcndfJCyXS1cxFw5XspM1CZ8+l++tJxjakN3J1Dvn8P9m65FTunp7Fm470wb+UqxBOLUGstQJxMomy0VEIeMdGQdzSPK4HGZAkTa1mKtNeR+SFNs9hXupTa6GXoEMR3gyKC+pwjO2ku86y5Xq5xV0/GZJy1+MTTsfreJ2sMJkpS9ik8gjg39V5bVozlqPJtH9cJtXUFDrpEiSpkOC/bfof9wTmpw6lOey4+v5oBlT1EpdEcUGQbEyDjulY50buuK+cWrmMyN3WzMuHEXkXDfpr6nB3mwwDaDrR1TR5peK4MbHWVtld61AZwKpnHdVDnMZd7dhyWoTOJaZIrvFYD7YK8k6qTPGtvwC7XHR6HCcJgqmp7H2rESzu3ZknLsECyZXgG27dQBsk1jIOejJIutkZpH8VKAN9P8bjMl/qCgKRWosWkRoPSMMbepMFXj5JDuj5Ri6v+byuvSro0VgjYyrzS1y+NUckBxFbOHx65lnUyRg1AZbsYjsrVUqkNM/eUYZ8ltHn/nWBy5nsAh72N1FBJCRkYL38A1/3n/btDmBMhrPLMFH688soBYkK+KeUKXGpFlU403vR7lBQ+gWixq00P3zSIyRg30F5+ZuG5Cuzu4/GHrarabfTLqAVGLTBqgT9FC4wA1z9Fq4/OOWqBUQv83i3w3m1XW5l50Cr18mpu+Ex/KjjZ2gZUoKEzt4J5jZXuGqPAmI628ZYbenAzcS0wBtWdmVkc2Lkb2667Gdd870e46cqfKSBfc+RG/PkLnomN9z1eTBozfhiAqhX4E0wfhI/app0MoC3X34RXPfQsBYX1pjk+D9ijkRinxz3kFJz0yIdi8crliBNu8Bm9h3I3A0usnDAwhAZyBrz37bdvwWfPf7cA3JMe9XAsWEbQ1sHOCpu0DTUNtVYeejAaraaXrXuJmUoYLfjnNQYjmKApyY3th/7xLfj6hz6ON339s2oXkfk8HhAwJ11QaurZMQLrQAGig7uG6VkAL8aJeCWlly0ai7HX6eJL76Zp1uV4witfjGNPf2AFkIfgpSJhVoYxbk6lgNTajjv8bTfdinc87UVYvf4wPPttr8f8RYvM/AklLnjeefiPb3wXb/zWZ7Hk6MOweK6No8oES/op8nIG/ayNVidHOdfGnnw3ork51Dtt5O1ZlVt3qAXYL3DNrdvx1kt/hpWLp/Avz3igBYOhXJ/6atRdJbCj8kEDxxQAEeRRsMo/BfOQfgVkBhAluJdY6bH1P2lpurEa29tkFKzPWTmlAZH8nUEhgxQFtCwRdadhK/+mQ3xqYK9qKwlkGAgZWD18Xk3U0MhL1Mnuc9JLEZszuEp9+5kAgrQsMVdrYHZ8HlorVyPecF/EKw9BvzWGrN6UkY8YwCwV5IGIJRkpVOdT6aUcuI3N15P05rALtLNrHXFvuBmZsbHNZKoKUZUMCMc1R3UFm86RlrmIzQxO0BqcRzNGMK5T2apgM5DsyoAwSiK0tt+CeVtuxYK5fejVMnToCt6P0cw6yOpkryYClwRY6VqsFJSgoWYJlnl78oTllhmBcdcKZKmqmK1k66m02rQpZTYksxV7RjbPhSCW80TQhCW71wxRbCxbq1jsbKCESlqL3Jie1nqmE0umrYxoWP4aqd+qhLVH1UA+mxg5QUgaTXEsdNoCtfhs+41xzF+yFPuv/Xds23I3DqQ17M4jHH/aqWiNT+CrH/4IVo1PYcWy+dhw4slYtn4j4vFJax9NjWQwcbz0vLbZx0xhZm8y5nMjtAoHoQO5s+aMVeX36KBK0EZm24g962YyAr98XGY9SgZkIJsK1N2UCZKZBnal0UmDNiZGbO5lm1ouz5IWZkpk4IrG0dAaofnGy6ClwFqSgZ2iTlCU5e8JNWwbxuyaXIHWkfdHueG+6E6tlA5wq1+gHuXoR9QuTJTk0XN38EbGdj4eVIDsIIzloSzFoHfQ9bug9mwikCOnTmuZI57ejVt+9H3c+O/fxrGdbYgnEpSNGhLEGC9oyJQhqrMsnk7v46a5SgCTGq6c613/mb+HXJoawBlzWhPclM/6vbH0mVwI4JhKrOtkuxqYFpiwbGeeS20oGQLXfOXIJfgshitZ2Zy6Gp6siKQ9SyDTTOdqAodjMn01dwUplRQ1VgdkHeTT+9HZsR13bd+KerOGdUdsRGvhCmB8KYrGfESUPeG4I+uwoNFaF+hnqj7IKRXTJXDPY/WUjOv1OjLJmmu30U1TJZJotJSSSU0QMo8w28nRE5OvjqjRQrcxidqyw3Hy2U/BnjJGmcSIshR19kNvz+qH1DKMwW9zgJkgClCr9FCd+a2yFY5nWxe1NjoYyWdESLvOOU3roslj2HOyscSlxsBLP4NrG5h+r5ui+ZojWYk4yETYGheJme2yBF7uXzFMg5GdY5ohsWrAm/UbzguhqkJrxBCblKAi9y1E+wU8OqCoxLRA4wAzMylgCQHenxKcbkBnjE+rFtC8qrXZqhCkV+yyCvwMS/iJmopJL9zSGay2qUONjFtPBnHWTXy/Z6tM4Jm6AaWy2wM9WVsEnQHKNY/PlPN92DNVZlu2FoxHTEQZqhr2CmHtMyDdK0BkRkX9WQPGucbLGLNGo6nMmOouY6M20NbZdMKd22xyQr7fM9Y5zQd9lyAGtAGiYW3lWsK9gYBdX78D09cSukEawRKftjRa4lL7Zz0rZy0rd2b7RV6rGMcEYjUuLLGp5LpNuvp+9NqRpMDvHXCN3jhqgVEL/I+0wAhw/R9p1tFBRy0waoE/VAtctPVqZyt6CZj0DS1D7piFBbYeBJgWpZu7aOPtLDzfmBsjZMjVefhCnelqgXqJvJehN9PGjts34/v/9llc+/0rsHDFMjzlDa/C+uOP9Q2fHSAwAUNAbSXatrHmJlMM1xtuFuB66pMejwc/8SwBLGRfELSYmJpEc3ICYxMT+l0l4TEZa8Z2tEsLOlkDZouAHzcR4Tt23L4Nnzn/Apl3PP4lz8PyQ9aIDWTt48Cra6RKQ8vbIlyrAhsADQZKlAnwgC2AmzwHA6eP/tP5+MaHPoHXf/mTWH/sURUbwkq7gmZXMC2yhxW0tSzAc3sFZ17o9vw6VXrqTBCyjr/87ovx6x9dCUoxHHvqAyvqaiiDrx5hYO6JeeyldhZ+q+2+fvHH8MV/fZ9My04557FgyXMIJn/82S/jfX/9dzj7lS/Cw1/xbCyZ6+HQborl/S7q6QzyfFbAT9ZtI+1Oo5ydQ9TtoNedRa+gK3sfWaeLa39zN87/0tVYNm8Mr33CcWKZ1hMzb1CwQaA1S1WqLGaIagItMLZgim3u5YaOGNm9VOGO96sQeLrQnlgspvUZGEEVS0hMRmfBDkkD2DgxViQZW9J2cwkOi4MCs9oiVmMTmkuyArEakMcRegmQxSWSokSddYHUWK1PoDe2EPW190Lj8GPQW7wC/daEuYnXTJsuBMwEwcSsqhigBhqqtFqGG7LskNahsZFsTA9/8V4ZfoXxHd5TBeRiFg70LeX3EsAvB1ON2TMAyIbPY6TpgZNyCOj0DOMaJjp7MHbbTVi49070yzbaEQS4JuwzMbVdG2YK50YpBPwM+rSgWsAi9Upd104lqg3TqGSwKmBVILlpZxKQom5rAFvlwO3MHwMogiEaQSEachnLW6CT/xSjls87OGeXucru9e+kLgZjRsZRmCO8PJbu7kxMqb+q3J7GTCWyzizS9qyutdMvMH/5KkwuXIQbvvtp7Nndxv4esGzTsThs01G4c/sO/Pjzn8faeQuwbOl83Ovk+2HJ4RsQj01a8K55jyzWFFGfurI+ZxDQKnJLRDigbM/MgmvTFjaNWZXnS9PbGGtBp1ojSQBVIaCY/xZD3bVcKWPCOU7lsGleGRwRZOYco7kAACAASURBVKFJDoFWGoKphN1Z5Jq+fO0x4MtZ9Uxa6FyDcanzay42NmgjYmKFiHYd/biBWqOFRrOJ+kFHY+yoB6O3/BDMNuYhKesY4xiLCuR1lt5yTvF5YSjhxdYQ6GvTXgXCyChMg8bAnjobpkZLLQMz4iJHK+d818Ftv/gPbPvKxzHRn8Z8dNBAhjr1UQn6szfXCjQlKWy6wga41gVuDpiuAeQxXdfAcpWucqgMEUhtoBH7JsE89p+apACcde5/43OWOVcsNcwK7Ob9EAgjgErAVf2hxutoGHBIM0ear9FszsWVBewoaWHXxb4k3fGsh3xuFv0De7Bj228ws38nVh+8FktWH4po3lIUYwslLUCDREFX1DoNkgJugEhqdpkyedFBtz2DbqeNNO1hdm4OXRqzpZSP6SMl6F8QxCe7lSZxfJ41lEkdaM7HbGspHnTuMzA3OQ9pvYY4y5GIlT3ElLeONSRPwjnOSvZtL8K5xefLas61hIr6oC8uBhhan6Bkh4HawZZuMNPKuCxoygfteQc++S5paTrzNoyHkBhkn/Sdm7PoQ+m/9Uv93wFPAXI+z8vsLmgbR9b/ZCil/jxYCwxwtX4RtGZV1s65g1UGbrJoWsmeWgsJCTFZjc1p67CtBTaWbU1QktMBRs6bqYBjywVZjs9kBiodbzct1Oc4pzpYrH970svYocZYllmjs/t5fVqPOY9T3oSSQ2y9SgLH9rEcf6w8aNVKNGS2ZzrS/OaeQolc1191SFJyMTTXogQU+5LAes2PQLNpDHGbf+3G1E+ctW4yOz7f+vVaVYjPv+oTsvryTmMcYOtvg7Xbltlhw1f3WbCF1fZGGtdWySUwn5JLrl2s/YHGb40FHFUCQO2mRLIbZJYlHrlq8X/aL4z+MGqBUQuMWuCP2QIjwPWP2dqjc41aYNQC/+UW+MDWX1QsS+quhU28eQXYBjn8LZRWVkATN6t6o22GDbN0YxIHViogUeXb/rrAGTc4ICSS9zGzbx8ufdt78JOvfAtnPOvJOO0pT8D8xYsqgMZKnT1Q8ZI4AijD5XFbbrwZr37IWQL8znrJc+9RblYxbxn0sExSm/7ALbR7ZelrUF/TZjuwOzxw5+Vvv30rLnnrBdpMn3PeC7GUgKtANWv6EERZybUB0sF8QuXT3i4yBvvtNvKgg2ywS955ES5953vw4gvfhvs+/HQr8Rz60r9kBJXjlz+8HF985/tw2pPOxmlPflzVzgqyHIxQ3OjsJwMk7IKpo0jA9ZofmKTAsTTNEgPHzaj8voYZIyyltGs31hPbjCVn73jmS/CrH/wY41NTaE5QbsHtf1EibXewf/deHHbMJrz+W5/DRD/D8nYbq3sdzGvvQZkeQCfqYDZvY+JAR5ICedpFJ+sgLenOnqLW6+PGzbvxz1/8GRZN1PG3Zx0jMJ3GD9QtU2Alc7SBEZZAn6EScAKuBhoa2B6aNQRR/wlrdEab2D/0BKJW6xDwQyBEZeAVs860QPlseD2BIai+Uauh4wFdvU+jqBL1ogBN4+tFJFCtjHLMNoDZZoRunSBNDeP9CONUSChqmB2bQH/NakQbNqJYdTiyxlLEmI96PoYo6aGIeshY2u36s4abOa1VEhOBhcS+akFyVYKtcmrvx94QwwkUMmV/11eVkAjMcwEyg6QLPyNw7rcA1zCmw+v2LALby5mCGj+QocrE9q2YuPNWxOku9Mk/ZKSYl+iTCksAVaC28coI2KnMk+X+Alxp2mRBK2UQCB+jYaXxLBtXaa9MgBLErq1KPUqzlzOgQ2PGyNx+jr4YtGLROjBjc6WBKQaEWJWAAOAAQMp4heei3qoHvMGISOzNVBqufIRMGKS9Ev1eRzqYWXvGTE5qwPiCpcy44ObLvoUyauKO/W2c8dRnYfeeffj5Ty7D3ts2Y2mzhcWL5mHjiSfhoCM2oWwQyKoLHO9TXoMO8Lz+SsuY4IAZXGmMeJsZiGpzOAE9e1ZeDeAlspy3pLHq0h48hqJ1Ny5j6TcNs6jPyjGj92cELSglYHqbKRnqbrrEmUVAo4+twDoPc5eeCwGN3zLuG/RRq9Igo5CAK3Vg+/UWisY4GhPzMbnpVNTW3xftsXnostS8LNFQmXSJlAk5ai/zmbkqjhPTKhOkwHVV7s+NHX306IfgKqEZrEIwhneUd5HEJfJuGwe23ohbv/JvWLDjRoxH08haMfJkUmN5rB+hGc+YjrTLlxDQDBNWYJ9qxLCfOVM1gESan/2aDIz10miZXAk50rEkqSF9Wmdmc41QMtI0XUmLl6SEA6dxzPFhjHAZccWmbRk3xgTiULNbcynPw+SPJA/sOYiRmGXo0yytM43Ovp3YfvvNkgZYd68jMbZsJaJ5i9FvzkOtMWH9jxIxTJ5JUoCs1kyl7gLvqeHanUW7PYu5dkdM6U4vRT81hnSX56JhFoH8fg29zBjPKe9nbCFm4wU49syz0FhzCLpMzLJ4WvNBYKYbsB/6m1U6sHOauRN1oPlF8ypL2loJutrMt0UGtJrWukrTlRSytVzl2oHJ6su7pixV2QyY1MNJKra7gXdDibFqn+JSQGEPpsS5a7gGPdggU+MVCdIIdYDP9m92T8EAy3LQZEGyfexbALR0Sbk/pHmnrFFlMGda1cZqpo5okIcSaz+U2vu9BmkSamnrAwIePZHLruLVIVaeb+1o/ZptZExkgsXWPkEz1pIs+s/nZEvkubatyw+EpJnaUeA8kLkZoMBoO6HpwEY1tJjw9Gvja1pT9Fnb9/ZqNXH5wzmNEWr7VR6sWTQsOcyKBvZdGp65OLREWWp9kxahrmpS12tcs1gJIK1qr7Lgflz7zQp2tuSsqkvc+DXswSXt4/dtuzTXjvU8UQCl2Uts7xSStN7aQZ6BM1el4+2Mbdct57WcsXrp79wXjP44aoFRC4xa4I/VAiPA9Y/V0qPzjFpg1AL/rRb46OZfaMPIEn6ykIKLcQggxYipWGmWpQ+Aq7QYvdRSm9AAioYAIFRiFgUu//zXcN1lV+LBZz8Gm+5/om1G/bja3pUlfn3ZVfjkG87HqsMPExOS7NFw7gCYhveGIFzMRWcS3nnzb/Cqh5yFJ7zyRXj0i/7KwBFn9QVlAzJ/krhurqwCRbRLdkaoATOSo+Nm1QGiwKDl9dI061NvfQ/6eYknvvLFWLp2lYI7hQSul6fyOBapDek5BqMEu2cyMrz0f0h3MoDH/HnV976Ptz7zRTjzGU/FOa95aRVoK9hQAZzppnVn2/jGBz6GH3zqUpz76pfi/mc90vqBmwcFmYJQBuhVsAr6eB6TFLhYxlZnv+KF0tI17VCLGBVsOdCi9mLAyGBHEYmxeBjw37V5G978F8/Hvp07sXDZMkQSarNLUQFaFGHf3bvQmZ7Fuy7/dyxavQTjRRsr5maxZPd2TMzuRV5OY64/i6k5gjApsqyLTkn2CZmBORo5cMvWvXjdZ39igOvjjpHBULNelwZiAE35PAUshkTAEOhKxtUgiHbGjwcTCr68GDGw6EK/UT90xvQwq7saC96fVE7qZdfBTVpsM2q8kkXJ8mIGkgRCCbzQLT4O5yWLFWiWDdT7DNoT9MoGes0mGksWo3bYRvRXr0M2PolOYxxp0pLTPJljBAuMJTuQnqjGrco3jXVFAEngsfqhG5coYCYAbaDj8BgLSRYd67cA12psWoys4HeYiS4WUCjzlCfNPZMGw6CBsSUHTCeNoFBa68mZBe1pNLfcgLH929As51BTuTAdoM35mudT1bXmE+qJEhAlY5PMKIJnHnAqYZMgIgAnc5/g5M4yfwJKBI0MNLEydpdIkPavuK7OTDLjGs0ZniwJTFnh1c4gZGLIEiQ53d2M2c57U/mpgbMaJ/5MTBIjU3vx3DR7Uzk1mYHdtkB5ajlOLliI5sQErvjGVzGxYAkmlx6EyYPWYN6ixfjMhz+MJMsxv55gyaIFOPyEE7DiyE10DAIVNgmD0YyryHoGBAfzsZLMLDJ2DUQOz8AwmVJzpxjjkugwuQZ7xDbYidEJUJB+phvA+XGoS0vneI4FztvU3aRBUZal6NLsiGxesl7VVw1YCaWtBtraeBWDOPQtsvaDjqPPt8N9kO/lXNcgQEg5kHoLaWse5q1eh/GjHoLeio3oETQk85AgPds5ipHWxpAUmcaVAe4mdRFMqzRGvNogLLzD44F/63Jc9wskfQLcsRjXNIaj0RglQtj3xrddh23f/jfsv+1qJDVKhdQxiQbqTOI0XPLGgRtef9LwEnIBrcZQNUkQewIC5Lz0V2NKcgwEbetW6i9gldCYP68AwPqarRL1upVF22ctSSMgTmCsv14Qs2V1QaLxxyQFGbocP1YeXlcyABxLlBuQfmdIEqYouwdQzu7H3N13YefW2zE2MYbV6zcgWbgIxeRiYGyBs+sKycSQ6crEQEEGKwEoGmdRw5VJuU4b7facQFdquPZSlqlTtzsX8Ds31wM54imTM0UNfTKFm/PRTqaw/Kg/w2EnPwgzSogQFO+DWthhDrTnHMBUe+bUOVZfF9vRSrAHbH1T6gx9pkrEeiJJEGgwuHJGtK07vtYO6cUOJ7sGc7JJ2oREtpJ6nlC8R2KCIBqfl+Z8W8t1ntjm/CB8QhMngW3UWaakjKnLV1rFBq76lqJii9rrAgpdgkr7ChRIYj52QXhalwVeuixVlwCim0sGIzEl9WkGWmnRW9uTDWt4pFrG1yU3sRQYaezbUDovhubQfnJgpGhbGY1NrSOWQguVWpaQlfqrGK5KUgwBrvpde14mZ30e9wFfrV9RhCzMR/6aeoDGlH2miYYMyYyoykSCSaIESay0Zv2a18U5NrBv+T6tyJRSATTvU++W31oWXMZBRodD2eKQnLL9m63vYX8kYoUtOKYFzLlJ5pGcSzRLaY7yQigU1HynHI+DvUPNrHOeftCSMAWOfo5aYNQCoxb4k7TACHD9kzT76KSjFhi1wO/bAh/f+isHHgfusMMBZAjMhjdztlezMnoCrmEjV22+/QBmBGEAyHc/dgm+8u6Lceaz/gKPePbTVM5sQKfvGGEaoB945euweMUKnPPql2DFoQdXtxECjEHgYcymsOnlxnvrDbfg1Q97PM595YvwuJc8jwWMFvwJCDANTZkcVGWoFpRwg8mYlIwvbsAVqHhZmu5RAQ7LMmvYvnkbPvnW9yDP+jj3lS/EikMOFqOQoIiAk+ARVrEnTUJAhhRDrvZkMIR7CoHVMHCwc/vdeP5JD8Ghx2zCP3z+o5UcgO/YKwff/XfvxsV/81rsuH0rXvS+83HoERsF6BH7tdI1B+Ckwee6mQS/HHwi64wM11/94LKBpICQOwt8tHH3Elm7BwJ81qZmJiZlUnz7E5/FJ9/yTjz0L87Bg11OwEIlY4sUUYkffPLz+NSb3oGn//1rcNrznoxekmJ+r40l27Zh8fbtmJdOA3kHZZmhSGn/kSGNcnMRznM0M+CGzbvx+s9dhaXzWvjHc05Q4GISDTTDsT5M5iaflchIDLpNVdH7muuSChQwUJafC0xUVQG6TEUAGas+Ro294ADtDEay9Pg6mXiKi0Sr9OCHXdvNtILxWhHnAtv0/Bn6ScfNjHOKOEGHKnllE6hNIl60AvW1hyFfvRq9hQsx05xALxpHvR+jXpKlyYP0UMYdlLUeiqJp9lgEfMVCHICndg9WQukXKK8blQrL2InHMgfz0B9DAqAae/fQcx6Me+soA9aRAtQhE6sQ7A5Vp1bBYTiXGHAO3lnw7L2HgSwDxloDE/0U49tvw+SO32Cytwc1pEjlKF4HCsoK0DDEHbmDni9BNIJQ1M90t3AymigXUFBSgSCdm/2I5ef6lwJcdVMW5KvEnfMNwVMB+nYegpP8kku4JzkM7bdxYU/ZmU+8D7L1HFAkQMD+Jv1D18O1fktpDPZbA7mpRyk1yCxDZ2aaGJYlyVotSUdc8+MrseG449BvtLB3to1Vaw7BFz7yMcxvtTCe1LFgcgJrjz4Gh55wArKojjqNjTTrUWYhE5PT9I5d8zgwXC0XZV8ENgkWs8SfmoQp+5szz0SgJlpjQJBkHGgkp9JoMuDsfsRqTVPpbfKzHDv9lD/5mq00BFzNKdsArZDsCmsMn9c9WIf3AKuDFIyX5Xo5MyUiyLaTbivH0ORKLNl0EpIj7ofp1iLDcMsMcUmgOUOGBHk8gboDrgFIDWZvoTSZsPVwCuG318g2TeYKoJ6zvck2o+4lkNYsURkXLTTyfWjMbsftl30XO//jx1jU24NFtWnUogzd+nxn2Jlecr1u7G8CotZf3ETIy5zJSqyTHed60ZZ4MiZmjRUALpvBxyb9TyapXIogy/pmKEYwspIhMJkNrX8JpQTIyuY8WwcFW5J6QwxXGXvZZGLJCmUsG5LNkFxG3BDER51LznVKhvTbiLtzKA7sxd2bb8XunduxZMVyrDh4DaL5S1GbtwRJ0jRN07yPiCxm9VUD7SgZk/cIts6i2+lgbrYjDVcypDs9AveFvU9miYSPYmQ59yw1pFGJ1tQStGsTSA5ahxP//Cwc8AQjzZF6pY1pfoU+HtZmlWIHynNV/q0ZPyyZxmh1BqQlYl1kwpOUxng2wDLIFZisuJcfBDZqtY4MFfZ7gkFDUqZ+1gOH+15ggWrMSEbFEqWaThxMtvJ/S6CorLzIkVK2p7B9SgBUPfVqrFpnRoYpoUpw+vlrNWpOR35MatVyr8BjWfKrx2SO7xmk4+oHCpitMa3t3Eq8DMmIqBlrDbvPoXL24aQdk5ieCRaQqDyBg5oCWz3Jz/ahLEdCdNjnoVzSMpa0HRzFEgSmW0pQeJh84HsfXy9VRKL7MVBXwK0nIm0PZTIuHEOssGB/CusR17ee9ipM3vXRoGEe2eeR7WlavNYa2f99pNS3LiP0KJWR5TI+FPtc1OCQtLO+WyWAvJLL9sADjwXJf7Af8JkzcSvzTba/7wfcgI061tLZDf4OcYxms+mVCAUeuHRBNV5Gv4xaYNQCoxb4U7TACHD9U7T66JyjFhi1wO/dAh/b8ksrfQ1sTAfSjEFgLJrwNcy4CKwM7S4VIDhQ40GDMSHpH8GAK8LPv/V9fO5tF2L98cfgsS9+DpasXGGAa6jdQoSffuvf8ek3vxOb7ndfPPr5z8TiVSurTfnwNSgQJ0uQQdgQm/buW2/Hy059lJinj3/pcwW8hUDEQB8Df7nt5P3RrIYbTGP9uAN5YBOJGWXB/UBnFbh7yx345Pnv1Qb03Fc8X6ZYDCICcBKCH4G7vy2v4AFaAHOHb24YfOUxuiXwhic8HTdedTVe/emLseG+x9/DOMv29CVuv+Z6vOXJz8HaIzbglZ94L5qtMTdtMiZsAH9UOu1MGLnrun7o72S4ysTHGcDObJSzt5vWyAVXzB6WJRvw+s4XvRpXfvXb+PtLPoB1x9276jeBMcn37ty6DS+5/5k46uSTcN5nL8ZcAxgrciybm8G8bVvR2r4djfYBpOUBRHRp72eI6AIe2TOI81KA65su/RmWLxjH6554H8lRyHmehiQEIhg0EHBwjTbjExuoL/AnkOSGAjIGXYJOeD9uAMJghABR0EIU8MN79QRDAIJCvxxOCJAtbrpuxsoTcCkwmChSHyxVj4oYZZ8gBL+pfVhHPjaO7sqVqK1ZhfZByzEzbxGyeBJR3kIjS8S4q8V9FDWyyqxU17iAZGWbTqx4RgTrCKgHIx8nC+r9zrjRWFb/d4o6+4drtQ3fU5AT4d/uwXb1N1UBqrBB8m09WTEU6AaG0W/38eFJymz7jKXHmcc4OR6xipkVoxEBUzP7MX/rbzA5cwfKYlpaeUlOI5+eszTJaiXIR3airlp9h2BAkL0z5+cYJQFXgrE0MiFzU07ZVmZNVh6ZaGwnAoZi/QgIZEDtGrt6bah01MhU+iYTsJpTBejRqIrsZwMS+Dkyaz0zoralLAZLTRM3JSQwbGPMwNd+mmJ2ehpjY010e10ZA1LztL1jD1rLF+OmbXdi9aGHIGrnuPaKK8TEG0uaWDg5ieUbNmDjSSdLw7QekXnGfpmJIUimcGUwR7Z+PzOTrwpIMRkOjp8gk6FSb2fa2XM1gy0xAI1OZ20hN3Pq0KZImUTp9wW0BsA165rZT8rjaa41/U1+CVz1KgWB5g5iBSDWgNd7ggzDLD+B4pza4zEkNbLGChQ0ZFp7NOYffSrKVevRrbcg0p9Mz1JJVRQF+0JLbUQQ2pIRtg5WqpZcHxy8+P9abOl4r48KaCRob21CVjv7WqvfQt5iEifD2OwM5n5+ObZ89zOYn92GmEaCtQUGjCrRZezhOHbAREPD+q+MtYb0QMW8pISC1jaTZJBuK4GcxHSLQwmA/TtCWpCdaEaVPJ4AKpcpCMZMPIeOpzHDc5MJbgZc0n3lZ2XI1UAZJZItoOYshXpq9aZpI3NUao7N6diIWtpGOr0Xt994HWb27sT6ww7B5LKViOcvQTI+ZUaBNLWkTExOvWEyMb2UXaZZc8i6PczOdtDudjA318FMl/O8JWoIwHLO74tJzdtO0G/QrJCLz2K0xxfhwU94IjpJU3MM75v7gjBXidmsfkeGo+kV1wozEdOex/ugrTk2H5MfaECg6a1WqLy2SuwLbgTlr1V7KXetNxMz+wr7l+qnT2LB2EoAGdmgwciQ7T4EtsnIKlQoKfFpx1WlQ0lVFdcHlsQOTFPagbWwX7AM0eCafru/6/iBzenscyWIeA71eUvgMsHEPVnFWBX4znYyZmnfNXGrPdvQ+qT+XCY2/lxyJKytg3/bflBsansULmXha2FIILtWLMFhVfqQvcn7r6q1XJrIE07GFHctGWs9n+WN8cz2MqaqyffY8wwVQvZ2KtJqTvV9aFiblYQnw14yFDbH6jUHh7nvasYRGmUPac6KjgIZk3BF+X/Ze/M4y+67OvC89+5bqqq7qhepW619sZGxLdvIm7wbb4AxEMJiIJkPZJkkLPEAsQNMyCdDIMkwmUASYEIS8mEgQMIMjiF4YHACMUuCcYxtLbYka2mp1ZJa3VKrl6p62333zeec8/3ee6st84k9nzT/vAK5uqree/fe3/493/M9B1MyttnO2qu829Uga9ynGbyNRq8SzMk8jn2GVUI6r4d+LokH+Tk6M5Vu8/wd30/A1RIyHbzhyMHPtQSufr9qgVULrFrgsrTACnC9LM28usiqBVYt8IW2wC+evNuBJEHD1CnMWqIOWQptDk/D3GuAzIZx1GY8MHCjNiVBVwIPz546jX/zo/8En/7If8U3v+9/wuve9eXo9FlO64M8jVR+9u/8KD7ywQ/hL/+DH8Rr3vkOdAeD2qxL9xhswQR+S2muktXWw2gwxKP33Ifv+dKvwbe876/jG7/72xXY6rVxWBTwEpIINpWa2xSBZZAsUxSrwkGlAq7Q4BRDK5gZT504iV/+R/9MQN+73/sduOrG68wcFXyVrE8HVGTLKICVsYxBiDy0KuaOICZZW7X8QYcsmwq//2u/gX/67e/Dtbfegu//pX+OfVcctC6snB4qnH3iFH76e/42Hn/gYXztd/9VfNm3fbPBntSgizJY64g1BmciiYR+GB3Df/2n/pUZrikpILC1udcszxOLT7ppyWylft0Sz555Gj/8zX8No33reM9P/K+48ppr6+HYyE+YYfJ9X/ENePTT9+MnPvY7clgXm7ia4sB8B+vnz6J88jGMLpxEd3uM4WQX3XKMksBQGAnd++jT+N9+9U4BrmS4KpBTiedS7CuBEw5VVR6nIEcGICE9EfxclVBL79Wl5tb+pI6bQUgHPw6yBR6p9I7l6372ZDxlkFMz8FiUynHat/ahdOiolUrQowS2JuuYFAW2h0NMDxzE4sor0Tt2DIMrr8R8fT+2B2S38jN4DwyiXAIsF+Sunb7Xyi5GdOypCkx7HewMehj3uxhUMwzJbtWY93Mnm1IlidLIs0M9vwQoRVCv+aBrNoF1you0gdYGYHWw3Aa4xAIKkDc19FILuh0I7g0K415c/KoflMAgG8qNG+WQLpfeNy9x6ORj2Dp7AlV1BtVyhn3TPqaLXY2RTpTEC0dmFoTcNiVUzE7lFxMGInQWdlSHHNttIyKQiGZXLHOVFmEIIYSBlIB/sVudoBGbN5nV4WOiAFwO8GTJEtwwy1Usp9A8JPNuqTJOA7Nam8i80nj1GKReJcvuC66TywrTMZmurA7vYzKb4OJ4jKNXHcXu42fwB3d/HL3N/fiyd3017vyt38HJzzxgPcBBHwfWNnD4ppvwRa9+NcruEKPhSAwqFqlOp7sAJQRk7mXtVoKvyc5KBlmQ9zWP5BAeYLPmQcDMNqbzPFL1gfSjI2kVzNXZdGqwmVUB8znm1KelhqIYsKG3q/kWVRSh0cggP5MceU/8OfWTs3Te4LqZy50eQZwOqu46ep0Co34X3fX9GL3gDqy95G0o9x00KMbkB3cDAq4d6oV20FtQL1Wqyk40ROIxmX/tRMTn2nu7pYEoJ3H4Od5fNB5CroJQOvW5+yiwRoPA45/APf/x32B5+kEcJPBN1qiSANoBrYXM9UT7smzXY3xzfgRipMltlj/Zp+lmz/FGWQImd/id7SgDLkoMEDgUaBagaaxZHBajtXWXb4c8gcC+BHopVdDrY0mglZIC4Wze7Y40l7rDrpIiHLPdTh9Fl0ZbPbBpxHStpljsXsDO6Sfx2L33oDeZ4Iabb8LGlUcw2H8QFTV3mfhgCxJwpRHWYonpbIZyOpW0AKUqdnen2BnvYntnjJ1ZR2xAMeMRRmwlpVzILhxipvrrAZbDA5isH8IXv/mtOHDDzSg5j8sKVZTday2SsVwrqcJ+E67XMEvb65kkSpRFdurF3VTr2zjBxj0oWJo1QzXWOpeJN2tw+7O9J80ihxqVGrHXZal6F6xySEkhr5/JzOatEPRMDNj7XuiUBn9VJeqSoCCr0WXv2hPyfelQ7yHWlKnH2FHCTExOszx9zkrt60jC1I+XbejvSjPkygAAIABJREFUlH+o21oVVNZGt8QRMOhwLIVGtParSKfGEbXWJE3JnPAkSOmq1GZV4iCSxsaSeV+NEVVW9Di5ZskFaSmnVnMC0HEOkHEWqwMkg+BzoBJHaaKn6o1S51QDrtQRN8CqRFy3h7nOH05WCtznHNM5zBVFBeU0lkytchx7ayO7VVrhkutonddaZ3YlpXTGCVZ7mn7pHGe5KCU/QqfZ4H2Yk8VY5DlJ57TUrk8pFVU9LPC2a6/+XEvg6verFli1wKoFLksLrADXy9LMq4usWmDVAl9oC5DhqtMxD3jEKLLEP8pjqWknMCnYmZm9N4BIQNasEB0eeSjNkrEAvpg9d0ywFAPy/f/kp7F78SLe/i3fgDd83Tux79CWjKh+42d+AR/70Idx2xtfg29633fimltusqGMGJTh9B3lpGQdKiDgIbYodJDlIZlA3t9489fgm//mX8c3vOevYC52kg/reoYAiFiyJZCkYz1FHjJlRCOjAwac+XeDAQJi470JuLKU+N3f++2SPVApW9xrAntsCoLVOgxHeXuWwqU7cIJ0CeY2rAKa4hSYjsf4iff8AD76wQ/hqptvwFd+x1/Ara95BU/zuP+PPo7f+Oc/jzOPnsQLXvNyvOef/UOM9m0YGFQ/ZLlvow+XAaQZDz7wk+H6wf/jX+Hu3/tDfP17vwsv+9LXK2SwcRZd7A0uuQsDvO46kGRwTXbU7/+738S//uF/hDe9+8/gXX/1W7G5dbBm3AjAFthnfbJf/NF/jA/8k3+O7/jRv4uv/PpvUqB+YTBH1Z9jbbGNzfE2jj3+AGaPP4nu2WcxmO9isZxhTof3qsQ9j5zBP/yAAdcf/qZXNFpz6uPQzRVVs5JsBdtUmp5iKTK4IIjigFcl0AxuVB7Lol9qsTGaNnMpxCQVSMlwTMFOBEP8nbTq3PcG4giE98T06hR+bSVaWhfFsI/ewcM4c80t2Dx0BIN9h9DdOIxZsQ87VR+TimWGPXQWZrNVNDRiyXe3xLK3sM8NQaBqgHKwxLRHaLjEYNnB2qKLwbyDabfCgqwdlb02AbHAHsl/ULvRYJl0RAWI0azDQHq1MJCcX8kkVPyuUdHMpXpORUBuFl0wysUkt06xTIsIYLeNWIK92J6bXenIWftQYGtqBMpIjLDzFPOii7XFANeeOY/9px7AbH4SWE6wNeliupxIs5FXov6vyuMDAEzAlaC17lvs877ZjyqFtr4n2aYGP81opC6lGMP8HAGlZHUaTEjtv9QnTCDOFzDgJ9OtCLC5RBDnMaBJxhxfR2aTv3u8mXVmbVCzQtkf/WKJ2XTugFtAbQ+7swmOXHUUT50+je1HH8cnHn0AX/LGN2D/wcN46D/9F0yeflqf1x8NsNYdYPP6G/CCO+5Ad20fhgPquDKwnsugi2XaYhBqfpPJO1cigqBAJhcEtHIEsC2CwZUlsEFw09/yK43ECDx4bQ1JAdIMCahLRqDEZFw6MUEmYrBbszRX4FCAGuzD1K7kmt8kRIp47wIDmkoFOKRET6/CnDqqvQ2Vv68TcN13AJsveQs6L3or5v0uinKiOUXjtFm3RNWdob/ooD9n6Xlfc4agR+pVismbRj2XJCMvTSQMS76fazlTezZcokZzP9y3dvoV1ssl+vMexkWBSR8YLMYYPHUSJ3/7Ayjv+g8h0liFYY+TJFLj0bg0C1hJg2Dma65Kc9gAkvbHPpmtLv/nms1xyeSUAUECSgacCRYWA0oHUH6BzD8aBFJ2IMBuGWV5DjGZQMkAgblkhxJw7RFw5TwmU3YNXd7WgAlC7oFOHvlvQyyYVOqxLanNOkVvvI1nH3wAT913L9Y3Rjhyw/VYO3gFOqN9qDgPBQ7R1oiSAgRULWsxH4+1T17cnWA2LzEez3BulzIC1ASmzjAZiNbIrhaUV+jLjBDdNfT6BzHZOIiNm5+Hl3zpW6TxyjlGRc96HEu30muiE5dmhu85V2TKQSZPPE+EcZgyvaZJCjAmiF1F8ixAQsGyrTOKEhSXkEnz7zp7cd1vaci2z306TyzYf51wnjdYqkS6QE+u+ZFAygqHWL/zbKQxnAn3gI1TwkN7KfsyH8vpg5rAyzEgGZHQeNc4zIRFaLwmgCsjxz2CHEyJaaeOZI/Pl5QYcBGVk6NqA7Wd5SFkBhcAq2R24t+Z6MuzpxKstUyNz4OqEamBZO77cc6TsZl113OfS1OplFHKc25KTk07JZhu0jrBpCtZ1SXb3iZeg5irSgy1DFMzRcJ9Xsx+svDjvMHPElud/7fgnO4KxOXeKGA+K6aYDGGyMeUQWutSfWaL8eu9MInXnuMLVs0IJuYcC01ioctO1K9ZFN1rTbDfOSY0LzodvPXqq9rDcPXvVQusWmDVApe9BVaA62Vv8tUFVy2waoHPpwV+9sSdwawyCFWzzAggqYwzANcMfrPELg+jYoNGAChjoNBFDK0t6p1lQE6tyN//wAfxgZ/4l3jy+KM+IAYZhNd+6Vtej3f/zb+O617wfDEE6RjNEyBDR7IEdSRUKaeddRkmJrOJ73/4U/fhPW/5OnzT3/h2fP17/jLmvXUd1HvS69QxOEroWMYN9EkT6HXFtqEOqxhrZKZK73SJeYAvZl24LPOpRx/D//Vj/wy///4PNvf/JzT4177nL+Er/9K34NDhQ+iqlNCHV4V0LZ3LBF2TvcWSzAXLhXd38Yv/4B/jQz/3S7UGrLkzSwXSL37z6/CtP/T9OHTVVU3losoDWdAaTJwWu9XX53/up/mEplk/g7t+7w/xje/9Lrzkza9zaR0BRkeDDqmiP8W2Iihdl1Qu8S/+1o/gd9//6/iBn/1JvOAVL0N3wDLVxqRBzA+BzxAo/r1v/zrc8c634b3/6p8K8JO24JJg30Ig2G53hiPbY2w9/Aj2PXIcG+OnsazOYdK5iD9+5Cn8779yH+45cSYCjKa879JuePerr8dffMvN2No31DOpRFLmNQx6/GqD36EzoDL8gWyoutR7FCONjKq5tNQUTlUT9CoyXkboddfQqfroYoCyNIi3vTFCtbaO/tYVKA8dRXH0WlQHr8BifRNzaa3RdZhBk0Mc3pccnxn4hGmXg3uXimpOJrOkxSiyZmCMhAjQswzczNx8wIahnoCp+9LPrwA1Gm6W2oUx1wXeE2yazaXLR6OfHJ9tcCmDyA7BjVg3MrCumYDSqm30YZ1saHpMEgLh5C2AX9p5Dr8ZGvc6M0zJxFsOsDUbY/Oph3Hw3En0yjFmFRmJF7CY05BpgWrOwJmMI5fwK0jsW5uSgKm06qgxKeDKgJqD/Yaxlcxsmevx3sRyl+aC2oCGUdLACwacni0eSIYnwSrnZwpbaLGbBBa2dH/JElfwulxiIHCLQOTYQD/nbq9EOZmjYqn0lGXVc6xvDLCopnjgwfuxsxzhoSfP4Vu+8734gw/8e8zOngLG59DrLFAMhhj017F1YBPPe8mt2LzmWpTFmrVqq7lMopQk4n2G2ZX0HRMU0FpC/VqCXarNDlaUmXjJ1M/y6rahTwK41GylDic7WCXe5ULyApQRWJZdAabSqe0WApbF/FW5K8e+k2YJ9iSzXMB4MLGSgWpGcot5SCByQM3ZjgDH3vo+9I5ch4Nf8mYsr7sN02UXhZIOTQmwCsIFKHF8GoDnlw27DFzV9xMaye250AY9xHpLHYs0Rkrdz9TxtTVQ8AudCGPiotw9i5Mf/S2c/PDv4vD2OfSxg0VRorfoYrMcmJ088B7N8cvrCoiVqZP3LkplcOynNutwaDBOmo/B5BcTn/fEpNgiQGsx7TwXpGlOpnYYk7EahKDtrJqhVwyl2Sr5jN4Qg+G6Ga4hX8BEAqtU0LGua4dsW8oN0DBMpdBO2NGiqzefYnb+GTx6/914+sSjuOqKw7j62muwtm8/KrJxiwHKTuGy98XcpmxkTY9nmE5muDjexu5kIh3Xi9UAO+OJ5jo/n72ZzGdVyQxHqDDAvLcBbBxG9+ARvOlr/yyeXS6U1OmHtEoCjQLAYm3iutIjMBdfOjFxXREAZta7eI7B+ExoywkC8YTd3mlyFO3cjFuOPyc5Pb7Tjk78eCe4QxIpK2Oc7/UY6HSkm9DaG8NgKhI8NGGsQc9g4uvnYC1S9KHZbxqdUh9bDNDXW4uxZLPaO0yUMcnYSs6GvECCyskqNViXe1uwVHneYvop5hTnBCUu+CWIOMrxNQ/rsdkyghJw6nXVazRveK/x4p4tUZqswdwki5x7um7d70kgtuln/0t7bmsf09rAexczNYBhAZdcVxtJq1HhSixJHuk81Ri68v2zFitW8kJKELeM61jhogo0V/N4zcjvbBCzg3XvrXWQ99dXwjLOO2qEpl0s9TDz2bc+SgXLdQlJB0hrlutDsGU1vlTx47PyG1aA66VHz9XPqxZYtcBlboEV4HqZG3x1uVULrFrg82uBXzh5dx2MCCTIMuE4gPsQ3/zHIIaM0zpIDYYAr8qDJA+VOvQJvIjiLFdWRklWhSceOo4/+s3fxmc+dqdcqw8dvRIvf8ebcNvr78D61qYBDSwxCAlSBjIq5Zbov80YdK1gKGSAcPy+z+DHv/MH8LY/9/V42zd9DSYdBqYGBRhA9juVTB1sTLNEd0bdyw4WZOZJg82fT7kAnqt5TbNb/BxkJpw+eQof+qVfwSc+/Ac1QyNdfBPEiqO5vn3pN34N3vhn34nNA1skLzTu5lGGXB/oxUy1mYKCjA5ZV8SNCPgt8NDdn8aHf/nf4fRjJ1VKefSGG3D729+El77pdWaatvqBAR9ddQVaRGl8fZbWPwRh6e8sx/y9//tX8dAn78Fb//w3SGOXbSLt3gj8EpITqzUAb+v7Vdi9uIN/8QM/rDb7H37we3DFsWM1KFEzd6LfQhUSf/sb/oLYbX/3V34Wg/5AgaoAA5YUlguMWDO3nGOw3MVgeh7l4w+j+8Tj2LezjVMnT+Fn/t8/xENPXKhL8sQeCsIM2atpdPS2267H173yedjcGIrxQ6YPqrE+O7MA4j7VZhHAgSndqhk8k1O5xLLbx6Loo2T7drsYL0forI0wGxSY7t8HHDyAzhWHgf0bWD9wAOVgHb3uUOwbmk2QObeQTqtsKdCncUuW7xKvU+X7QoFqDZA7tIvAeG/IxzGagZ9YPwHgaI4GIOvgPoP+BtVMTT6zgGKsy7zDgR0lOgiIke0pYCZ1jOcs1XcJfoIQeQ8JhHHec1622WDZ/xHGuoSxHWjWpksM+gxY8G5d6ujnVvmzyirnco9fLPvYP59g8+lHsO/sSRTTHbHYesttgYIy05nPavYyAVex2EOn2eZD/EyzNxMYYX/nV4LBCS4boOYYM9OeiQEyOA0oBhs6FgG2rVlEnnHqi9DXTC5YSqOQkWn9UoI4lnNQGwagxGuJXU/207TEbHeCxdiO7YQntrefxfnt8zh+boabbn0pbn3h7fi1n/9ZXHdgH6Y7551U6BbYGG5g34F1XH3TdTj2/C9COVxHRUOWqkS3ImOODFebAxJ4UZlxSmkEMxOhoSkdW9NzrWOZWtotpl6W/musqEKA/cI2Y3k2QfkK09lUzzbl83R6GE8mAlvmM2tuChRk2WyHJdQen2nmRLBbkguhVZzMTWspOpGlviNQGCX1RTFAZ20f9t/0Ihz6kjdhfMWNmBJkUT82rG73eS4PZijnfGr2Na8FBN9y72mPe96vAD5JocZnZ6l2gDUaa2ILhlZxq4xc1+kt0e9OMH3gM3jwN38d04fuxcZygl5RYlEEc3xB/UdWe9gc0SC/0GElL7yeQMzfHJcEUJSAyAoGDpKewetMXtZzv70fRSlyvmZWlQaxqc2qpCuB1gG6BHkHAxSjkbRdyWwlI5vgqmQFaLBFdi3lHpTgKmRCJVXq2Rjbz5zCvX/8UYzPP4Prb7oRBw4fwmBtXUxjZ0gowVBIb7qcTAW2TidzbO/uYGcywXg6xcUZsDuZyYxt0B/V5ppZTF8SgVoOUPX3Y7l+GNXmIbzuq78aF4sulgSIVemSJliXSMgogWvA1ZrY5niSGZsmWJn59PrH8ZMi2maeyjgqFpv22SoTaFm6TsBO1T2NCIDkCNrSGmKRxnrP792WHILB0dTo5r12MQ2h0lzbMrHk9ZyXMns8GZx+zviKRIRK7AXcRyI25Hik0dpirSaHVe9nSXucUZIdeaksh847mciPs6j2gPhM5T5a80TYa7LNWxrjNX+zTr4kWNw+G1vuINd/P0qT4Gwzj72k7NWxTdA6/5asXl/SvdveK2s5Af41Emk5BnjdUrm7OGtKg5nn6CTss9KIQH3sQRpOvFcTBDT303AyRmZWCWiZCdmI5tzgHk2QXwm1XMu0v7Hqx53WL/oyyeMQlryGqlaiWoyGgJ0uXr8CXNsDa/XvVQusWuBPoQVWgOufQqOvLrlqgVUL/Le3wL8+cacCEoEQBCbKRgOPOqHO9LeoaMnHEUmuYQK4hDYYnFETJ9OY0PTSQVqEVmfmFURLXywP9BHEhwuvGGBBgE0wJg/BdJxm0F/QlTnvO8ytkinGz58u00CCB9I0u/FhUo6tLF1mUGMxMgGXLK+eyxCG4VOCWwaPeU0GTzqYK34JzUtJtPlmM/hRmC134NALYyuGbqpaLsrt2qBUBk86DCuopGFBqVJQYbXBSOGlzMINM4rUUwtZCOmSykjJrBe1eDBlHEwxiGmzwWp4KJ6N+rUObvjM6qsETYMNQ3OUPMA3wUcytVoMCrY1D+xhIELY0Twfy0LIzKucS0uQbUsNy9Gsi92iwmSNgcAEm8sKhy7sYuPUs8CZJ7DYfRiY0VSrRFHOsJxN0FuyBLqL2XKJMZlxvG92SGiSsZyT7JiiKmQYplJHAnjsV/1nMHC7U2I56qMYbaAarqO7toVi8xD661so1jawvX8TxdoIFUtk14a63oTBNlkpXX7mmkGrZYUBy4erBXoMYKSPyT7r20TEUZDZrWHKYjTPczdZNv5JkaiZdxnoxhR3saxLMZdk7IiFalAw35tBqRgqyW4NVrrmUdET8M1AcErWYRgVCQRncoPjnuXeZP/lZwQ7th14ihUZeqQJkmXguYfdlEFb6gOGbivnoOQHyG6tgeRg7y0rlAQjCSDOJ9h//jTWzzyCYnIBy7JEsdiRBul8TqBlGvN76fJ4ssEHLvPVHFMlpA3GEvAg+FMzm1osSTPjHGAKdE0QhMF6trNYRWaG5fO2A1oCHS7ltvQEgSBpc0aZPP/OEnvdS8gJjMVwdcXAYlminM0x352gu6gw2dmW5uB8PhHQ9JHjZ/DNf+Gv4Hc/+Kvo7Y5x/RX78dSpJ7HsrwP9NewDsLF/DYeOXYEbXnwbluubWpd7LEOVlEBlxqBd09QHNXON44lXm09RybTIDFeNsVgjUncx26+t/UiJAj6zzLKY4CIbbF6K4aq2mDGh5H1mOqWsgI34DHBwFbMxS5bC8v3txFS2c/YtdX497bnIUTaikHlapxhisXEAR178Shy87TU4v3al9BC7ITtj8KXBcwxGGPRITc06gZQMZmlMem9M87T2fRrrclsFrNrMbaXxQmO5xVwXaCb2bgdl1cOwU6J77hSe+M8fxlP/9Q/QG59Gp+B6t8R6GRrBUVYtljj3YTJ7qW8e5jcGWT3+DVxz3LNCwgZYZgh3pfcrMrY0jjlGKT0Q1nPScbSepT6nH3OJGsSgVvDQesQ9/pts4nX9TjIdZCpK/9XAK6sYhJ8W1smtyqXGda+aoZrt4NypE3jwnk+q3a+77jrs29yP/sB6umLi9gbCROfTOWbjOcaTOabTEtvjiYDWHWq8ypgtxqmYee4n9Wu/h5LO7IP9WIwOYL5vC1/y9nege+gw5v0eCgGuTal/AoQ+C7HPmkRXDe4LcA129Z6kmAFXv9caqglaea1oWJp1gqcuKHHizDxGfzblH9gvNWM3jUNjtafBZL1niAmbshEh65LM2uBU+3wQEKXOOD7TtPefBOZ8HnJ1SA26RibXedyoFmlVCrQ/i2uBq0kCXIy5U19LuqUtMFB7eLJomQC3pmnN7kwkOCusYvN0SxucV/LVnel2jL5ozl3JBg7Tv5h/7f5vrzGZjWGb5F6ohF7KKAQDuA3Y6rW5Hcd91HPJL8QymPwy1NSGHTI/UQ2h86UfJIBSixf4V6mjnWM8H7lJGuRe1z5vxgf6TKvzcbCXVV1iINfrWVyH57XQQBfIW7kC5nVXHcmPWn1ftcCqBVYt8KfSAivA9U+l2VcXXbXAqgX+W1vg549/UkGjAzK4HJeHqtB6uvSA1v7Zx9oEFQ046LwcBlFyfq35EWEgIcOlAJSC/ZEloW02kQHZVuFUnDcJZilIJNOkbEpNE/hJZh/vhaXGDlL8WTwu2tjFAR/FCvZ8JeNNgGcyDOpwJIymgjYUQUW2RxtsEWNBrDYHC2IN11ppBnvTLThjBoF0conNO3KAKyfY0M1T4J91cVE2Lv0yBirS/YpgRGWlUfYo868W6ysAN5dSXxLgRJApbbAIrtuBV4LJGYCobQN0ztcpkKiji6Zsrh1IpTREBix5HzXjhQGlQMiF2qpYligqMp7J6FpiXOyiN56if/4ihhcuYnR+G4OLOxjMyfwbo+xM7CoRDDuOR4PkHUxGa5j1hzLoYLlrMVpHdzBEbzjEcLSGXRq1rG1gSSCgGKLsDjCmcmDFIH2J3f5MJXZDgmglFJwXZQd9EhHVftRwJShE2QHCYtNghC/E0iJLU4BGBFKKl5pYKhg+GSg1LJQMtvzdUa6dqROEJYJhQKINimaw3A6s871mxQSgTvM4yWZ0MZ5P0aH+rZhnlO9w6fxUmohRgh0DNftMQyzmeoJfabqlexRwmO7d9SDX/QsEynEpbT0zyj1sDYwWYiwScO1iWM6wNb6IwekTGO6eRWe+jeV8V0BAOSWQZ03SHtsjyoGZH2BpO/WZmaRJtmSOS6Zhkjmm/gmNOgPU5E0bpFLbigHkkl/rXIpHH7BIZImyX3j/1LsM06c0ecqAXf1Sm7eZLcs2Hu/suGyTkiflHDSbmu6MJTkASlwUPZx47DEUowGewkHsWxvh0x/7Q9x+6w04MCzw0PFHUBabKDsD7EeJ/QRcjxzGDbfdhv7mQa1PBFz5WXKiXpjFrIBe98N1qhPSGgvpZVKyAWSVBpihlVHyCgRKPS4uNVrjJ0qqQP8ZbJGEwGym109nHFNuS35n+1Kf0yAnWzn0MiPpw7+LoSmQkytVJPoi2dQfDgJYocD4QKArKxu6wzUstq7CkZe+Dpu3fgku9MjyJXOsSSLkOlSD8AHY6edYY/cASAGSXLrX5pxLoGLPe+pyb5I89zLN9lx/0UVnMcKkqFD2K3Rn57HzwD04/tu/gfKRB7G/mmJAwNeK1OonJo5oEmZpCwK3IRkSiYBkuUpDUtLFBO+CzS5TICeBBLJEYoUSAtpLZ7NankBtH2Z01immTuwAPQKtvT6K4QDdtZF1Y4sBisGaTLa60kZPwLcSGG5gKQB+gvOUlphcxIXTT+CB+x+QjvBVx45gY33d8hJViTnnecWhu0Q5XWA8rbA7nuP8jhmuNJy0rralVSqxOq3HLtbnsIc5t/7+BqrBPkzW9uP5d7weh573POx0Kgy5hmtcNCXhWicjgbpcRnIk1ibpw6bmtDTns7w/9vMA+bzW+7XZ1+0kT/tslYCdJRFij2CVRIyfXKMuPZ9Rw5vg8p5zWt6nzg/lniqEXIc4JriGlRx3rXNBnmu8fxg85p5MoE24oO8uqJiGnPfsOW3wVmcSj/lMLCQzXL8L7VipC0fSbc/zSQKgSWo188xJEfpIEmB10r05p+UZUGc65aidzPF5043Ls2o7KZK+Aa3tNoBQQZd1IpvXkeGikhuxOyfDvjW/OV61LyaDNMxU83l6IQGl81Q0aZ3QCjmKBE0TrLW8AL9YleCEUZ4J8lymtqBGcyuhmO1f7318fiXhW+dlkhpqIy6bGUbn1jq+rATiuHn9sZWG66V7wOrnVQusWuDytsAKcL287b262qoFVi3webbALz76CQdSwSxLNiuBCmlG6ZBq1+097AOf2vboqPJXMrTSGdBmFSoTC7d0Fw1nkKmX1GhTzaIIVqVMPXh9ux+YKcsAiqBLeMoW4Rac9yXTlDjwCwBosTjjZF2zNwiIEXBVeW/qkYZeKQFOMTglWchDrXXvzBzcqxuWgEyetutDrAwqarqipQQEkKXGVgRdbVOOCEb1DMEqqEtDQytMnyDmW0vqwQ9dA0Zi3oXDcLJITZK0+6zLwwx+mE0R8g8J/qjcfK8rrwFCM9HywF7X3saYS6CCzGQZDdVszObe3D5tXdK9bBod6vtAd77AoCTQ1pHGblkUmLJfFh0c2OmJ7bIoKiz7S1T9BSqSunpktkJAKNkXBAolcRGgj/qDjDHpptrgYyFznUISAvzDYDqQS7kCLiHzPTaW25e6v9XUz69kAk1f7E6VgfSAbL7gnkgugFglP0OmW10MGHlF2FmD7RGASh+3ZiBdynJN/bi6YvGzZjrvRQBlI8ZWvzh/lQkLGsoUBFMJrkQ5cgLqDHxtQNXBgGY4ZOHOKb8R5YatoJfPUJsriZ3YaD5r3qsJow+CTegxFytNfJfRV12L63EpxqwYVexHzohKmreDZYWNyQT9s0+iOP84RrOLWM7HLr/XurMAe9Rl/wRdvJZpfarnGIEDsvtSl9BjNMcwPyuBMn6nZjQ/T8wfzVmvHUHwMme7FWgTqNKY4fohdmswL/WeYJ2HJiLoQB2JIBlRLRYyAjJzCTIDms8mmO+MQZ1csng5Pi9cuIBnnr2AC/2DOPXUE9gadvGuN78ak3NP4777H5K266IzxKGCWnwFDh89jGu+6FasX3kMFQU/qcsqJqRB5KxhJRONa5WkHTJJRSYsWa4C3VvyFwKmCNg2/e7lP9jULcCVJjIEwdieBF3l7l3F81GPkwxYmauleRvH4bQGWbJv2JYGFIhuef0Sg1gSMo3yAAAgAElEQVSVAF5bBGT0Bpp7g26FJdnqV92CK1/2RgyvuxUTrQvJeos1KPVVYw+xlHADju3ZowReWd/3ub68Tvte6vWyxfzj2/rh/N1ur3xGfaw8fLqYdQtsFwTZZ1h/9hk88wcfweMf/T0sd06J4d+npm/B+WIpHrJ8Xd7teaS51NpbnCRZQmOUr5GkioFWarq2wcDUZ9Y+qXmcRj6xJjIZMiDITRb3QJ+5tm9d2rnUSR6MRij6I50jKC8g86wA6rpkvgbgqnmocbNAbz5Ddz7D6afO4ImTj2P/xgYOH97UWO12Fih7c7Gi55M55rOlAdcJGa4z7IynNjaMhLHY1cq9mZVqR3i2Ug+94T4sB/sxWdvEFV/8Qtz86jsw5noV2zbfk8zlul9sv1UnRgniydldRkY2poI41d7FXX3QMKfbyc/2uMgxpOvEDwZbfd5Jnd72657r/XSu95UT9A1QUWCp97+9e3iYkka6SPI3+oC8iwAKtWZL3L39VN7j9dKoIIrdzfv8Xp3uTGL54wO0bEls5JmnmecBnsaZi9Inee/1eMz5yXUjE/416NsCnuusZrBfA170nueKpUaGo3VvATSqa1vtconCALqUKWrtMe29Q20hQ7Gl99vQQpCUTwDXMr1Swp33Q4etWFmUpORHBxharxlNYtVatCE9oQ0pEgX1fqSUjM/hSRSox5irtrR3Ze8ymRyyQ+oz7hHSnI+Ef7SFkrG9Hl571dHnXANXv1y1wKoFVi1wuVpgBbherpZeXWfVAqsW+IJa4JdP3GnGV7AxxTwIFoZ0vMj0awGHe4HXrIyOADcz4sFyddl2AEdRXulAPMwglHVvyu34AFnK5AN7MCbCdV1BTYAuUruqmST+jJQX4L8ZzCeAkkBS+7CuoE/VUmSpVeirLJMSB2bCiOVTl7hZr9BBflJtg9XRYnS0D9kZsDTlqEEEUYkpy5HpFJ/lbGYi1YGQns3GQQS/DFE6BuL9yayHFB1HABFgxQsiMrCOqz9zTvAo2avq07pIrH6vrx3gq0ruA2APZmg63QvckPaev8S4aemt8XN4QGdAb3JglsARfDBzyEDXXo3RmhUDYBiO6OwghREsvSZ4z2CErF+NSTqpLwz4U+83mJiUCZiD4zmZOA665iVNqcwCSRDPXWltQPUd30NAlvfP9pNeMF3ZGejbeKJbDaWpO2M/FsCsB6qLSgeYIEePumoVS9A7dqRm6aqMuuyozLZRifolzGD3ZGtM1Vyg9rQOpm4C5dGn2XaSE6iZlaE9GSwbjZkA65MdJay4LRnS7aoUNzrWZeWhK6rkQyfAltCozMBZrRisJ86dBCtr9mugvbmO5O+bsZGj2Jdm26X5nrSGpfTIXibou9A9b1A/7twZDM+ewNr0NCqZMQV4yPlL8DnYi5QOkSJzXSJpAKQBXBtwQW3UYu+qdJfB6JygKMeFExdm0WqFM7gj2YwmecC1yGBPJSCKOqUZcMtVnix4Ao68V1SYz6YBOFWSSJhOdmWaJ9CnWmI2GaOaTnFwa0tt9JkHHlBZ9X2fOY7d3kAg7B2vuh23Xn8Us4vP4sHPPISLc5oTDbCfEiQFZJx17RfdigPX3iBNW7qts6SegLT1W21UJrMuPYvXav1XzoByrnukHqvKggUOOBjPqoUEtrItFLBHOxA08LrsNZb/nldsBwNbUxogSdYgDMxU7t4wqhOIaX9PMI0M4gQNa0mMYiRm8ZAsURo6XX8bDr/szehccUzAPZ9V2Npn6Sd7HPJ+bcTdMMFzfBhEeW6wNWcs95Wcm/k7J6EMaLDsPxltdeIuXjjvVJh25tja7WG0GGB30MP5AdeiBfZP55ieeAAPfOS3ceah+7Ax2cbabBeDaoa+mPXUjo6kRgBnqb2azDeub0qUhO6rAL2olvB3/5es79wT8/dkebK0Xew+rushGUBW62BtpGoBgqvdfoH+cA1dsl1lsEUDLYK6vVrmxiz2JsG35DgjsF9S77KDnYsXMR1fRL/HvWSOstoVq5r6v9NJBRblEGzdpsQA27w27jQLmpI1BgvNm5/pUgXQHaAabGC2voX1G27BS972duxypY4EQu5RTZI1gFtTwQ1PpTwrE4NKxESSLsy66n0t9tdazrUpZdnLRq3XZO8XDXs2CcgxN9qJz9YWEensADubdS334mSYtte5XO8iHVyDcmm+lEBd04YJ3NWkx1biKeZOS1+8ng/JPL3kzFT/vZel8VEZJPOpvaqwORezb3IvybNBs6dQR9nIebuap5mPCWgacFRCWqZ4DRjcAJdB4G21+R7QWntWM9cv/ZvuKXgIut8whcx9k+sQK3g8FxvjNf7dKahIpHL0qvw/pCLC7C4TKAloZ7Kr7vOcX9HQTfKgOZ9JszvAfo4aJzuNDVcUE9J9NdrwXPp4ZubrXnv1Na0RuPrnqgVWLbBqgcvfAivA9fK3+eqKqxZYtcDn0QLvf+zuBuyLMmeDnmZkEnjLoIsfm/p5OqQH6UEAUgJ/cWjLg68giRpc4yfEIVjalaGpVZ+401jB1ycLVYe/APjIUJwvw2BIOJmZJO0APLXNFPCTNRCH03Ri1h0ka6FboUu9zzg88rntMZyMh2RzxrFdzKoACwn0RVBbByyhF5qKa1mynWCnYzQf7nnAtvFEMFECYFNbSkvNpa5qb6NDYviqZFwgjcFaHZT13haAQzBF5eX+m0u5GZiW+rfYrS1JgQQB6raUMYeZLwoeQgc2CcmCMyPmbINndZ+n231oG+bnZwCfBkHZ7ckC0/WXZDAuFajPFnM9txjHwt8N3ixU8VopwCUthSX+fTqOE9DsLTEnxTVAerIdDdTbOW2wGKJf9QWABo+3LmBn209HUyzIgBJQnC7sNpbiaJh3BtLblMlEXWrszuPr5UgfbBT6lzC4Sk4Q+3WuB4mvdBRWkiNK0smWjcDmUoZQe1pn4GmViYZJlHNVwHewDOv+bWnyJjOTbZqGHmw1jg+2q/qEXb8wU5ivFy8smHIJquaYaV+3ubfmWTWM2hq0CWIFyK9XJgMngBGDwWa49pYcdQvRlzkHR+zzC+cwePoh7J+eQjm17rLkEsq5p1mwsgkqYjGJMtY0x+pZ2kNj3GaB7SA+57T0SHlfBOwJuObaGAZaYjWRjU8GX4vhSsDVjPhK7uws905GeOp8CnCcz9AXU9M6qlp3yxkm40lon5bE5cRwnY53sbG2hqLo4sTJpzBfLPHHH/841vZtYdbp4p1f/VXS/Cy3z+Kxhx/GeMZnG4glXnSWWN83wtGbbsGx590K9PuoBLiKRilQKo2yNBLJRNXcIQDK+m3KD/C1oWMbQDATH1pnW8/eTnDNS89ZgzY9MVvZLtKnpnTClGxdA7G705mBXDHMnQDpBKi5oLY4GZixpmkppdwIZQMiqSQgk32R0jACXAcY9kqUow0Mb30VNl/yJlT7Dwm4Y1LLjvGfzbbTM0SpbYKUOSY8VM1a+5O+EnBV24RuuD/L4E6HC0SaZrXWBK3Zkp9cYn3eQX/OcukOJl1gImY9iwCW6E+28eRdn8Bjf/S7wOmTWJvuoL+YeDhy/WfCMkAi7gVtCQH2pUmLUUIeLFjPezOwc24nEzbnuJOyXgsyMSnjxl5HJlX83YDu5oMhiv4Qg9GatFrZF52ih6LPn12NorOGLxTf6Vk1xaKaobMssFx0tN4uyinmkwtYLChrQXkLgq0zTKcLTGcVdqdz7M4XmHE6ai5yHJlRnVUq2W/z3gBFj+O/K1mByb4DwJXH8Kqv+hrMekzdmYFdA3axvmYSwWeYcG0PMzSuIdJZ1xrXSsz64eoxVicuo78vBeQtau8zgJYafW6yVL3HuKn2JonqvVR7Y7JLuU9nibrHOnmKzwUIxl3uYennHHvuMe79MW2yVIgUmuRu55bObW53KhrJM1WydrP7O2Iet3MYYt63kl8yiXqOcn3tdUoM+2ymPjBs7D1lT/Ih9yQny3Ry0usN+uf1mn5JWYlIjrfYo+19XCeq1nmwvVbwdf3Cmt/174MlKrkrwv8CL90/JStBkjnPeSyTqkYz3+3rMaH75plUhpVeUxspjJzDTjZYJsP7XWpPczB1xZCN8yTbLBjFbaZs7aMQ+yTnGBmuvOcV4PonbgOrP65aYNUCl6EFVoDrZWjk1SVWLbBqgS+8Bd7/2J02s0h2neTPAnDVIc0HdgFrrXIkBaSEJnkgDFYsD68Ev5LtxGDODKQwnsm6ZvMIsoK11sTiFXiAsy4sGTdhLBIUT4FsS3Jc7TjPA35d0ZnGKkagXD4fgZHBJ7vR+zF92CfgwMNln0YUEQgQcOLnE6jLEurEVhRIZaBEQLhl5pLBnM2KbP4kRiRZsypzZel2luKy6DBMnSJu4vNaN8xAaZpX0NhE7tvxOhlusPSdII4ANB+iEyxSAEwmLK9KAFjP4sBFJdcKss0uUnsmsy1ZQTzqCzA0SOAAxm1KnUB+78sAzEFOxn06zKckA0t4Fcg0jD/rBu4tEUxWl4L+CEzVd8MhVQVYa+x2IiOXQINABKBYUA90ibnKOG3kwVFDR3tp9dJ1N5l1colne5g4t6AEQY/s1Q76fJYIeFiRx9+NyEqlQZSSDWZvUXpSOmhiu03Muos5kQY/GQiiGoTUgOcGwVsamYh11+lgnWhxrSucTu8Oot3WKTngZ93DoavLNJugVXcZrtEZIKWOpvWKrT8pjT4jPbq+AjyyMCVm6AC5ZNAlzdBw4WZiQIB2MIClnWjW+R6Gcs43BZzWdcv2yJJcGt3ZcCb6ulU6W4NC7WUsyhwVHPJeK5YiUy9irj7pVT0Mts9h+PRxbE1PcUEweMr1YTHX3EvAWQzO2W5tDOLyV7PzsoEzEFUAHtq4GaAuCfYpkN1rpuPxzYFDhKuwBnPw6DIxpSYhGEXWfehjy4Au2IPSlaXBXQBD1NAu51NptppFWqKcsNx+hpLmcACmswlOP30ey06BT33qfqxvDDHYfxBf/jVfhQvnz6JfjvHYQw9gd3uMZYcapn0Miq50XA9fcx2O3vx8Wtdr/eNc4Zwha1WznvOF44aJAhmwGTAV15wAbG0oaICarF+yXKWnqtxMR2AV11u2R+qyeljzb3w9Db/IcNUqhUXpdWgmcNYJIYGy1RLzynOZoB9f36fRU677Ksl1QorXFYuTyZmCe1AXKIYuc++WKNc3se/Fr8fGi1+PkkZ4y4kAZJa6e68JRqjaPNZLrXHGAhu2fk4hy4g0wJcQp6TmeSTXwFmsbpd8DiUJtB/FILSOpudnt+qgX3UxLahZSnOzCj1WGtsOEbvdvu59q5ygOHUCJz/6+zh1zx8D22dRLKYYdGYeV5o/BkYzQcQ9SZ7nXtB8PfaVhnJXzuQzmhEKKGLZfxhpRSKG/TGkZiwxZ5odKvtGZm0Po9FIFQmj0ZrNswi4DtdtmlUM9RppunZHoR3vREQNMHVYMTDFvJqiS8CVeqRieFOjmWNmjMXODhazBSbTGWbTErP5Ahd3Z9jl2Oz0UDARG8kO6gZ7j4x53QVKzon+SLrcy8E6yn1bmG8dwqu+6uuwWFuv99Q6kVqPAbP80h3ekkEhNxSa7V5eg85Y48ixectYi+PGcj6xw+zBTtnv/rPHliqEvNvUibUaan0OzJVmjVlVY2DNUkh5EQL5ljTRAI21P0DHRn46twnvynn40PodhzFJtTQ4uc4a0otPCQVLp7SlCZZlk5ivz1E+VOoaSnTGbWmPaRmCKVHBqpYw3eS8dIrSZyzNT5ncNWcO70Geh74VJ2jNGBU87nkqEJvJe5/R6q+gL6ccjZNtaaKXje9eTOA239tOgrrFZ9aBDh1h75E8O5tQwFthIk2viTZ2otxtwj2PXzpPK6ubawpnMgV00tQ15lKsY7V8TbRrG1Buchw2cdQ5Ij85O0JJWGsPh3aEzUcDJOZ7Xnfs6vbOvfr3qgVWLbBqgcveAivA9bI3+eqCqxZYtcDn0wK/9uinmoN8y8E2D2MEXGswKYFXHWSrKPE2cCgWWICIzpZL7Q1y/26xWpO1oKCZJgqhU8jyRjFTslxazJEoJ4szsM67AUzoYN1lqbmDVgKTdeY+QFVhj+kOnFIBrK3NLL3O+gbvdPzmZ6uszLpehFcStNGBVvW2AUaKbWFzMQEoKn+ziQ4BqoK6eBF68R19ukAH84bMMR5gm/JMl9jmF59tTnZlGCiULV1MSQr0uhgoyAijGWrbdntieyXbg0xgtou0bHlA5oE6gE05zxMAIshBoymxqSynwN+R2eXStTjWhxYrS7B1KI9+syYq249AnLXyBJiq/CxlI5oAKEEomS20mGoKUVuSCgJZdX80PuL4MxCRTJU03UqWXILUER3uASnTJKNmgoox4nElwDzY2TJtEpCfQbW/i1EXAaFAOWHiBpoFkrd0GtWHitlCRzJYnWb3WSdNJbgRxFJnll/SCw6NXjFJAvDJEj79ke+TllsTnydzzowzazjK6ChZaxF85v04hgrwvGXekoZV8wDh1Q6ly52ljZkJC4I9oW0qbeDoEwHzdZuETIHkCJqSRYFgmWRInlMAAQLLWqxpxcDJUoyFqOjYpbzqLBTYi5l+/hlsnjuNg7NzBtkZnNK8RKzLAF3F1GSUmkY39Qw2QJjayB0mMGy24jJ6lm/73wRwlwIWPZcEhMTYNxhB5jsB1zQEagBxll3LPK1KBq51HZWAQQeTyQSd5QQso17QSIqAZFliMh5jwXJ9PvOklJmQJA2WSwFNz17YxfETj2NWlugNClxzy8146e0vw2S8i0G5wAP33ofZbGp2XFWgP+hhbTTEVVcfw7U33YDOYICZkjALsV/NCHZ7uL3M4PYaIu6zlWdrgHUmMy/2HAHTNgAvo7/ov3IeCYQwyyJYYIZrpWsrkcJ/63NZBryQfjCbmUZN5bJXS7wk8EP2sK6ncnYnDxLkF3DKtY7jrc8+oa7oBuZbV2Ljtldh/xe/HFV3hA0CWwSa98gCpMSLweSJtGqT/dqw0xJM8d7TTom0y73JzPeK3gB3e9InauP8ymdzMtDPxXVUQFZK+sRnaT5HEmghpmiBwWKG7eOfwmMf+RDGj34KvfFT6JHtigH6yyE4f3oqyZ+h2ykF3qoCgoCqSvz7qEpL67DxZ71S7csxvadqhBIj0stt9ka+bjqZYuvAloDxZLgKcC0Iug7QHfD3lBUgw3VoiQGC3dJ0telcPjvnMccDx56SdMF8Z1txTCx2z2K6cxG7kxlmZLdOSoync8lTyLxO5Hyav5EMW2I2mzspEhUsffb9cB0zpvUG6wJZp/sO4WVf8bXoHLxKJdRKKEe75/nHSURLq7T7tQEkm/6uga2a02l00HI2BkGd3PUYS6UirnJ7WJ5WotfE1FAjLlgDoI3+ao6jbtx7U8HiM059j8mUjKqYeST4tObqIs3+lNcMOFEVBh1K7NTmorGABnicplqtHUp7sQBjGjBmP0YGw+BzgtE+b6WciJ+nYZzyM2ky5/MaE+/BJNaNO9Hhj2qkjOrJFenjZHzX59R234Sic+7PlzJUU4s3/GANLsd0FtgbBQw1iC2JgEaKxBAlzwDWaOUypTVXlU5MbnnNrBMgoVGt+c+xEmByjsWszDCETdkia1q3TbN0pmBySzrANKYzo1fn0iAE8EBRMslMM09WlOm448SsqhvUpL5Z/Z+eO8Fe//zGoyvTrPZYW/171QKrFrj8LbACXC9/m6+uuGqBVQt8Hi3wwRP3xquDuaDzfFO25rLK0FINkMwgpsufyJjQmVeSdslyynOjD6Xt0uaIVMxAIhNSQecS/QAsklKk4N9VzXHQswmJWVgGZAz4xfX3gDQR+MaBt2E9OKzQ/3aAvrL6kL5nuTCzVQdW/38EOVl45kx/3hFvQkyhLOtnEBwtmWxOGfZIDcBKlGT5WbsvAIqUD9gTtLu9yIrMw7d+Drd1tRbLwJOMUZMWs2yx0aK1aUsHRY9gtsFBmwgZbGRTkMnJz2RQPYsyX+nqxuHa4F2b5WIWXDJaBbYxsGU5W7jWitEZTMG6DLM20LIpyWcBDBFssHcIABk4pqSCAT8F5QGak2WpzyUYJbA5S+QiYAkwVCO69gIKdmVoCTP4SMdnQcvpSN0KejRSWo7NZozasEdxCO8jwGIHN8H4zt9FvzZjWM5lNfAtZkuU6SdzxmSXYA8muziGnUDN9MaIcZftpLBL+rjhMh68KCUCIhAjQzglKDTPkmkr9ikwjd/x35kASO1HvZrMXyUG0iSsGaP8s5IMUTrv2NfXswGHAS7F2tkniuWilPESScwGeAoXejlve14weJSi65knceDCGVxZbQtgUXm7zEuoAbmQcRoBGgLayw7Z3eb78N7Eoqd8Q5hYoTMQU1OyBGKZL8VI5fokpjxZnAQIc5xwDQrdSgar/E8rVcugKBmxnHCLAHAJDoptPp85GcJrLWfSoK0IuFK7cl6CzNeyYlnzAotZhfl0bOOwaomdnTEubO/iU/c9gLWNDT3RG97+pTh6zVWY7uyimFe49+57sLuzQ/U99DojFL0O1taHOHjFYVxz4/VY39zEjCBoyQSR2a2SzRDWSsBpYaBHHc/1x5rJYgsueO8EYZlg2rvGJ0iV894Aa+goE4iVXAnBVgKsHuupZaumryqByP59hXmAsJmcSi1RJX44D2U0R1O1pjSegCvNn5a9Lor+AP3hJnDFtdh86asxuuWFKDsDrNFYj+tfEtVa+0fuV2bQx/7SSkbkW5KNntttjgEvG05IeBrEIt0CyrxnBsPu0v06khcSt2mbCrXKqclk5JyaU4e005c8wsayxNr4PE5++pM4/ZH/jPmTj2BWXhArvyicCCQy1Km8DxHMFDjNfYxAKudrVWFQ9DBW//o5UlJBey7nld7btItAGDGiKfHQ19+HgwJDGmZJVqAv0FXAK8FafSfL1NrGZic66Zf7gpInkRyqaY/ZltOL2N2+iIsXd7GzO8W0XGJGQ7bQtyRwJBkLagNLe3kh9q7gpm4Xo6KH2XKAitIGvSGWGxsYrx/Eza99CzZvuFVJHSddMvmiXqzvk/q/uTdETiJM73KByzL06NgWzk5GtlKxIXMTxSQBTFIqopHr8bsDgM++lzlS84HeYtpAfh4IWpqcXJtyH0tkN6Z2Xbzurag2DPNQbc5KkZpixrsGXPPYUr9WSfbmjFSzS+MOe2TBBz7K+6lNmGKvYP/FqPI7qqaiyFPC51KehVhCT7Besg9xDqO0SZ4Ho+niypFN4klH57Tm3JZSPsmxboDpdpsahM6mNrAcNIIAXhOcbCdXUkLJGvct+RHuYSEplWe0XifPzk7GeZ80W5nrjGVf3X7Z43mvrgxzsk/tEQlfvlhVCNotyYB1b6siTVVX9D3g/Av5oTgPSG6A4zMrp5SQac6X7X7l719/bGWadekSvvp51QKrFri8LbACXC9ve6+utmqBVQt8ni3wG4982iiISqwMkujHCH5UWp3AUcs8JAFXq2X6MKxypGAZBMcrgLfQ4hKjsGFbMEDLYNSfEaBqi/XAA500JON3BkoMeClvn+Xo4Qiun9OQiICrGAJmrinAbBvb6PDvQ6pNmRxkNU7vdcjjgCg0/yKMrtmzuhcCSwxegxaSLtH8G0t27V1s8FLsLMUljbabHi+ZH2rvvcE4jZrEJJrNHNKonq6tP9gEK+lhVYOmCU6EhieZkMIqCOCEcQxLf3mNLOf1OAgztGA+N6yPCKwCTJeGWDCxdOiXDqm181LLzWCUpRUcEzQBTZshJAA7WMYCEaNN2a8MAKRRlqyZGOv1mErTB7G/mvI/MzIyaArtthjnAg/2BKxN0M93NUYRQQ5VH3r8tRlQ7k4GkQYkeE/S/Az3+pyWmicxfm1V57GTQZSSGMGuSikIT0vrCre/LBcQ5f7BevNTZhlqfHaOq7DfFlNRbCMD1QLa2JdxHxkoJhs2Eyx6TbLtArB3DsKfMQhn8Irl6ZrrPSUZ9JIwiVOgTaOk0OBNwNUGXc3T1SzilDIRmOK+IxRIolf1zGkMzjyGa/pz4kYCK1HRfIqMVIODBFzInK+M8usCvCOBWcHi5FDsEjjU77xWcP4p0UHwj1rCYs1GH0fbidGq+yO4Ec8Z12gDZTR647UJmPK+qEdJgJX/FsNoMQPbjGZZZLqWs7kZfqg038uZKwHIfCVo9vQzZ/H0sxfwyInHsf/AAQyLAm/9yi9HZ9gX0DysgHvvvFuAqxhsSzINgY396zh48CC2Dh/CoaNHUJItJg1fgzRqnQWTGL62K1tDF1dgqwELA9OUETBArb0ggnODVE7euf00GTXmBbKGrqbXC6+50smVRjUB4FL3ZAMigq8eczln9rAJuVYI5KOlWkwOyWKwfJ1GZj10ByN0RvsxvOYWHH7Za9E7dpNKyoc0/kqt1LZpVovZqPmwxzDLoFvzlQxVX9tTw4wzflH2JoEKbQuR0PD7DXrsmc9tHVyNxkZjsl4vY40T4EpQhOspy6EJ5FGGY8nkZRedC8/iibv+CGfu+ghw6kEU288YYO4PMC/W0FtQEocgKdf5En2SXXnbaQynWWJgKQFX7m+e7l4jk9XcTqia5Q1JDhBo7Y+GGK6FvEDRF2OeEhuUF+gPKFfQYgWrvd3muYLVAGwY1XGvXk4pKTDDhe0xLu7sYjwtUfLZacjFga5EHOfTQnOH2sgCNglkUfeXWtrLATDY0BhZDNexPHAUh297Oa576aswUULBa9illScmgcZYS7363Ava8hOX9G0igZK8ifW4NtBKMC8MKRtBgs/eY5bU/f0TvmTYmGsQ/63+SgMu7iF738+9xquqUW+KKzVJ7HY2omG/t8HYWP59etuziPPsJbi4Hi+9MNuLm6orRdTbYnHye13UXgO+NYgZScRYUTROpEevvAsZsDlfPE9rndIYTTmf8jSg5GRkDuozQmip65xYt7NOAk4wxVnCmrFhKsX1qb7bvUz4nCOZpO8J+TkAACAASURBVNT+x2ctqeEcshxMGMWYSMM3rRAB+Bvsb5sHZuVIzp2mYsj7DpMxPjPr7BsMVq133MvyvM7x1itUFeNrmImc815ArCSZPH7SWCuWr3otfMPVK4brnzgpV39ctcCqBf67t8AKcP3v3sSrC6xaYNUC/39a4IMP3xMH4oZJkWCfzIaitN0HwBZjJ0txswRSB3tnz/nlYLKlQxlslTTJqM068jBMELJmEzUMQmm6iiFncIjgicuTfcAWy7TlqCy2TVARqCcmpkqUdyn8CKqCTEvCnIBgY/AnahMdH1i7lv8yGhr6bWTFGZPJUr2awZTMB5Zxhe4VWXRuD96nr5Ju4PxLsjfN/msAYQbN7ZiNr7Wrd7DionTdYIa1yy79EuuYASbbLIxbBF7QJEHGKvFcAj6ylD7APTfJHnapG9bKuG7TrhiP0sNtgahkUib7NBlR7hezoEqx3lJqIOhCLVBf5lMCmJMZ2TBcHUBa7qBmQQYA4EAizLWCVaYRGAy7BNLNHLMjcg3e1+2/txXFZKlN3wymWMfP86WdjBAwIaaKNVNZcpx9YF0+JzOksysNYJuj8WE0xhhASqrDCYo24Jq6fA3riP2ewEfcYwKzOScj8E6ARH3SYskowM4yeI7FGEKN/qifL5+VY9isvkYX1gysrtjio9AVZqk5n3/QJ6DSkR4pZ/RQDuV0816KTS0d5iinVTslWPwcY1n9FOCAeMa89wvnMHv0Pty40RXAQ4YrljReIkpHk6dgqzLmpGlJu7+S1ZxqiTPLCJjpLI6xkzXSbrWkQLvPJSEg074I3yPATXDK5lCxXvYKgU6cbvPprkDV5Ywgq/VJCbiS8UpMeNDtYkyNSiUWqFM5EWhJ9haD8rW1NTz88MM48fhpbO9OZUj0vFtuxPNe9ELMliU2hmtYjqd44O5P670Ee1Uu2jHgeuTolShGQ1x57GqxO20wE2x95Xl4LcsHOAHmpInkFFT2b1CaQDTvUWBWsMwTJEhzMQGu6RQe4JUB2ABYKCXAAu6Qr+BUmNI4TMAA24VzwUBtPQZbVRam5Xpv4BpnQMDMY5YA9FguXwyw3LeF/Te/CIdvuwOLrWMoOz0MOD74uJeYfeXsN1jRGA/m9f33LFtuTH209gTLrE5BRkluA4DtBbsuXbETxMxxU6lSwGhcY2PlO0j5B5X/BluRwMiyM9B/894cRWeM4vRTOPvxj+LcPXdifuZJYLwjKLXfY2LI+4C4hssFBsO+2tz5BssJ+LkMvOX9WTPTgHgC6Tm3nGhhf1B6oI/BoI/BaIiC8gKs8BDYapYrAVmB4nXSIsCeGvFrytvZFxxrGgvlVN93dif6jxqu1G6VKRcTXZrH3DAJuFKKw8lEMmh7gz4Kal4WAywwQsVnHK6jOnAYw+tegBe98a24qGSCdee99jdJrWiIGAY+4+yhVWZykvPIW0/ryyXl3kH9thq8jVfJwf6Sr/psoMqC5o9OSu3NwlF/3GaZIdEQUKD3TMoweU+KUezvtfSMb6qdtKvnXZyB2neXZ5caeUt9V31orCB1Ahsgw5V3pvNDMrd1BslkdsKW+bt4tiDtVvWZJzWFYy2JY53MB+tzgc9TuZVQnoPVEa74CO3U1vmC67kTZ3763HuzdVUHpH3Bp1oBvZmQoV51+5myL/ckWRZaiw1mdqQ/72Qpz1g2Y3Vb531HKYvOiEzO+NyXxpD12VF3y9fulSfZIyu0YCImtXV9BkiJJms7MzHMW+N5pAHKs39L6SX47/VZIs6C/Pb6FeD6WXN29YtVC6xa4PK2wApwvbztvbraqgVWLfB5tsC/f/CuGnDNIMClWz6gExRJUIZ/V8AdbAiDXmmO4FMxi5fyK0hwrUPwZztC+0Ac4WSAUjWrUeXIZlwIYA1wVYEb/yaFwszuNwBUfciOwzUPqjK0qQFdl2u5jMuMg2Rh6SAdcAP1BesQRKwElxTrS6zOxuiIAEEeZHkdmQtFMOFDtD/XRBubliTTIpFVMQtDR5HAS7uUXtqqZH1FQNcrzBTU/dUmRe3g2FcTKJdASn2g59nZ5ecJUBtEbNy6/dlp7JWBj8E3ghQJHZjTG8BcsNZKud46eCH4Jnax9GhDA08AqD+hZkolGK5Y36CXD/cNi0OAbejPNuwVP2OWehvQTqZyAAXJP6nBdj+bigJzkCp4JZDRBJxtNnQGcoKiWuBwPkN+T91GM509zjJocylulOiypDBK92vdYpZLSlOtAXISWPbYynvzWLK+rGUwFKxF6J8jLUgztQke2zWDad1TraVrx3ECFArkWix0NVliCmmOFyxGg1xm2bIMeRRsIQWrlEqgWdTSZf0Ec/V6jnFqMRJQqw3CElTSgAgqcTMWNd2S9aZm7aJbAuNTT2D62P144ZF9WCsI5LNknRqu1DpdBOBqOKTq20BMJfslJTnCpI5jeT5Hj6Zb0iYODdMIcDWWxO60MZSTEDZl4nd/ueUz8cNnzjJ5Pa/MnMj27cp0Cou5rmnt3CVm8wmmkzE6JfUbF5jsjg1mEuhVCWgP5XyC/RvrAqXvvOtunHjitAyJWJr91re8Cd21IcAy7l6BydmLOH7fZ8SOZS5JrL5eB/s29+Hqa48J7D567XUquc+wXuuSgDyDzAQX2OYE4iwx4ISYgVaXaQtQpcmXGM1uBzNdzfLOZEWCrto/yKCNdUJjg9rPkdSgfI21XIP9qjZo+H7tpJKSGj27c5NFXY/Z+H13QHMtAq4jzDe3cOAFL8MVL3w1psOD0n/skgmtdbnl/h37TA2Uh1lUst0sSGG9ZM05tl5UPXj+NwCl1tUAmz/XlixArpXErDn42gedFLp0rcnPInRVLekSTq1ijntrcVe0GVTizlqjVdcl/uXZ0zjz8Y9i5+6PoXf6SWDyLKj3SWartTGtib7sFTYSk5s91wLucwR7iI02mppkymWbu3+zEsaaIWTL8u/UdCUDmRrr/PdwOESv35e+rtb3AGGbxIXKa5Qrab68X8hkbVEKRKUu66ycYzyluRf1cvtmzvYKj1fux+UC8wnBWQrWspqjo2trzBdrqAhOUwKBgOvmISwOX4dXvuNdOMcxHyztTNJ6qjbSEJk4rl8XgGRsMZ4HCdAFIO79LM4CAfrt2T8uSWK3W6ANoCVDNs3i2q+TOaiwMSeMVb8R5xuzLK3NXScS880JoNW7VWwQCcFmwraFuLb3CY/TkDuor5fAqZdI7gGqkojy+LxCnWCowWGV72h9VfvGvTFB5G2g2cfyc/m91wIdtWfEc2rdCQmHPHPpe5pNxtxt1vO9LFXv/SEzkcmWOJfUwHYk9veuUU3PSI9Zz8GkSCRtlbjwQ3UCEM11VGedOD+q6icB1zwbRFLVDHyO72bCZBI5z81iPUvj1Z1niYIkWHANobkefzar3QnqODvpjOF+YAJSR4E6AaFdD6+9ZmWa9bnW+NXvVy2waoHL0wIrwPXytPPqKqsWWLXAF9gCv/rgnWYbKMCyppPNYQyaECarS2fDjTzP3IatDFAIeNFhLH9r4CSz9snGaPMxZPBdl60buFHJsiqYCC3QSTwy/1F6nYGOvhNgiSAmAyLevw+ETTmmyqZbQTmdsgm4DFNiIA7cvPN0HuZ5cxrBv9yjxXazi7YYR13ZW1hjMY22pOsVZaehldoc+kOTzkSBsFAwSJFMRb5WJZMCrhcCm2W8YMKRIhWWyvIeCT7nAdoHbDN7HYzxzOw+yesr+Je0gUNCMm8FXId5j4NJH7Z5ICc7s/68gJR0FpdZWSJ7ZE64gNbvD+ZaMFwNspqZaxann1daezq8t8H5DM5cNJ6BaGP4EYf9YAsn06IJHgOk1TujRDrMzDw14slDo9eYRJQFqs9Cj3WPTMNnG9bQmCVuTmNXgFjOPUXTEfAm8yjAULPFbKSRfSRwS6i9P1Pjj8FQMHYyUPTf3D+pO6t+0NtCADHek/IENasu21ixXrhTB3iQAG2Ok7qsPILRbGMHnA6oBzSdC6CYpbkqEQ7G6VCAssenjN5CBoLribnBQnBcPhrJFY/bRrYkg8X8XfsezKblXfcUXx6/85Mon3wYr3ne1dgY8r54nQWqkkZUlTRctf5wvBUuibdjuZlWbjoDM2Rf2X08Sr8lZmqm9aKcaU3UKOoV+jyDDQFmtECIbHf1XcgvWKcxDNoUuPIeKVMQCZ9yisnuLpbzBZZzSgjMFOAScOUNFcsu5rOZQNPzz57Do489hqefOY9OMcJVV1+NL7n9NuwuSoz2bWDQ6+P8k2dw8mHqd5I/aimPXtHF/s0NHDt2FWiod8XV12DJMZlltWqnSFao2sDrBzUbZ7OJnoU6qUvq+JYEWc125aOReZil1+3y8tSoNXgQMhwtwJXgEO9FxbrqF49/sXsXSwHG1XIve18gSbJceT9cwwLsriVIyG4dUh+0wLJYw/zQYRx80ctx6Hm3Y9LZ52SRzKMMMtRzpTUOvVI5aeU9rFmf6jEaGqvNMpbSN5mg+tzl35Eq2wO4tsGaLPT+XNs6dwgCiNIrXjKhQZZaJLG4cy4JmRaYdkfSeWV/bmCM8uxjOHHfx7H76U9jcvoUltsXsLacYcDEqnTVXT7c63lsNnPfbPjcz8Viz/26dZP8O/vPes5cr1xJ0R/QtKvAYDDwvwm6BjhOJrLX+SyDdrVFJtsSHMxxN5sSbKXuOpmtTn7K+EsGdb2QFqmkwTyfcGyGpjifj/c1MAt4QZGf/hDFaA2ztU3s7j+KN3zV1+M8k5k10Jfp0AZwVbuEHnQmo9pgeZ57IjVt2Z6olHGiy71LRnuu5+1+zh2llXvaMwySTdwel/ULImGc+6f1QH2u0O+iX40nRx87q6e/M+lx6Vfu25FDrP/csB1jh9LemmM+dxd+dIwjgcHeqPj8SlLHXq1b4FzUehVJVp79Wkll+QVkIkhGolE5FGcarf/BEM3tN8+FPuNmftX302botsdfjvs2sO2EQjLOs41odhYVVbHXeA63NoRoWhmuSobAUj6SYvHk8JSLPbleA1pgsPaaWJuS8NCQB3QwrM9M2e/5DALglUS26IrvN5JeHhEoOk6QZEWRVz6fJdmOaRSW9+bxFPthp8Crj137uZap1e9XLbBqgVULXJYWWAGul6WZVxdZtcCqBb7QFvjVh+8O1qpLwwVByOHeQWZXbCUytNKMJ45jLR03sUUTUFKVp9ljWX7sQ69Zh/4KfVAaePC/AIIEuPJ1AcyplMlwXq0TyGOjSrUVjWSA6QP8pQDRgIbL1RJFaC0mo5OA0LBfYH3Ag6+NgAwy2pAhuRpT3TMBVgORvC3pydpyoClHTSOHMDhQMLWk+3cCnnymDEQcbNEkTAfgbOcW64Qt1GMALQMka9IyAFS7xnuoBdc+nAsYkLEWX8MCOAK21mAV4NHSUlOMmlIMwYZSmMASXrJ409hJh3MDwG0giSxN9wlZK2ZTubLVQRY1XPkZdmIPVmwdOImb2bAyg0XlYWHAei7grPVVg/m+Quo1NoFngLnByjbQlffsAE7BDYGyyu9PQxq5pMd1HWQk69eMKl6wDSKVbf3ZjIhrQJJxfwQrGbS0EhJ6xK4NqXjveo6YG8meS+fmOmBqIquWDnATNGUQaNzBgGwDTcdsC3OvmmsbLGq/x2xx9jtBufYXGWnJXtP9dpbo0yGeoMpsLjM2yQbwHgnIBbCo+ZPagGJEO7Br4H4H4dlSbcB1L8ijENmk1+h3vYsgwqKLT/z+h7Hz6L14x+1fjIOb61qrqEe5WEyt56dgk2OUgTHHNVmZafxkUMhs6CV6AvxcWulkE5MrBP78npSVcBLCwHJdZqkH3stGdPIkmJ5iUnP+9py00T04gaN1q5xgvrur+60IuE6n6oZ5Ndd8KBZkKFmz85ETj+L06TOYTZeYzBd45Wtei42tEZb9QoArl5nJ2Qs4efxRs/+EQFQo+j1s7t/ANddejZ3ZFAePHEV/fV0gmMZl6LPWkgLBZiYIPZuO3UZcW2KNMChq9q8Yr2lkl8BNGq7s0UA1w1Wa2QKAyEeOMl1WBSwqzKlhq2oBv25J45xLjKPq5FkwXK0PbPBbexbZk/0CPZaYDzZQHrkKh17yKuy79kWYLdfIFQO6lJ4g8B6mbDGX21BJXXotYMps8jS50Tqbxk4JTiSwFCAt50v7qw2o8vcys4n22gu2eo9UEjR3zDpB4V94BSbEFMY6oTFJtir/c9aSYDTXYMtKcDzJu6fooHPuHJ687x6cufcuLE8/ht65U+iNtzHqE1RfoOh7jGtKh45yAp9krDoB4bJosp7bX54rmSg1U5ZzrddjQrdQUpdyA9LeZQIjtFX1Pdq10TD3esZ5mIDrYtEBE1+sBJA8AZM+nFshAST5DyZK5jSc836m0UamHqfDYIBOjwxXArR9DDb2YTrcwPbaYbzmnV+L7fVRJKGjnZ+jj3Lv8Z7RANNqL3kbptmmv6taJhey3PNrtd8WRpdOoc9xoPP49vXaCak9W2WAfXptyA0l8zy2Z5+TQqYid+1M+i0SqcwPbZ3ZLO/ZSpLm2Iy92+ekHJ0GIp0TjH97Oa/PBGnYlRVTWtc1VlP6KeZHSvRYgMZMWZcimBPrjG+A9E1it5lb/l2SAuqTSluKKNiz7suYdXkbgaG2cOm8SC2lpHNrSjPkmGj9jG6/rurxrPIZIM0k0bEETQ1qRpWJt04eZHPPb1W/1CxXt2muGgatY1vW+dXz34/RgMQE17k/9Jc01DMjOHJZLeNcvsf3mlgyZQf8vN4L7zh243OM1tWvVi2waoFVC1y+FlgBrpevrVdXWrXAqgW+gBb4teMGXM3M80GNgGYNuGYZdwCuWQqeWlcGOg2y1kft1OVSIN+UmbZII2Yp6W8GY1MvL7goOsxR6zNNNQwY8joGLbKMPB85AcTUyuSZluWSYmYF4GpGm4E46cwFQ4lO3WRW2YYrAELFCQbqzBDwgZ2BIj9nVlJj0IxFgXLx2cmk6Ip5RCZqgI5iU5kBya9+6A46cI5rqiytss4dYYFqYVODft/GMrx+n868BoLG2zvYubiNA1ccVrmmTH3IcyLgSUOxuiS/KTN00NHW4HR5LAE3llrLPTe8S+qwPsvVww3YMVmAWWEQI6ZrsthCqoH3a52/1NXN8v/stWiPYF9mIJml5jnGsvxNgHmYHoldGIAVPy2hQuO/Ln/zl5nTLo9msObnF8AeLJMM8OSSHbAxX0sDn2R612XPoeFqQDFL3X0l/8bzwYZmIZkQjBIFfZEEUMAo/QgHqQY2gs3cCuL17NlfLMuPvzWarp4/CkFT2DGYednKBkDS1MdzSJhTMKOp75v9lAAn35tgXALYJIRzLnFyyi0+dVpr0DgpRGaIzQl8BIvYgXTqyLlfzFZvmPCBYEbwmDPDwbRwVr2HyQ6qMPbwkd/+Ldz/B7+Db/mKt+D6o1ti+VWad6FByueWagTB1zBJEoBKYJWsT7PhOJfozu7S6WWMK5eLGyAloNQkDgQSmXBu9r+SFVn66jbQ34PBanFcg3ZBNBdIqViY2pKLXZSTsXRpq+kMs/HYJdBdM80JLlPTudzdxWcefADPPHMW5aKLK48dw0tecjsWRYnloI/1/fuwnC2w+/R5PPrgw0oYsAcEdA0KbG7uww033oBzFy5g4+AB/afSbgElle5FDH4xgP288xk1ZMOoTzXrZghzfjFRtSjnNeCWiRlrt7otc97ZdIUSI6FPHDrOc5XaeqRS6mA+m1uqQMxZ9hPBvUabkWOWQJ1GEEFWygbEdQRgMIHAZ1IZ+wjVYAPLa67HwdteidGRm7Cohl7jO3wm8kTbcgQeermG53zWtQKIyj5VIiurADKZFVUGOVYypZDz0OBTPGyYFTYEdCfL8to1uhFvTomXZuXMtFoXCyXZQu5Aaxz/C8Zoz+XGumpVoFsN0a36mBRkti0wGJ/DuYfuwdn7PoHdkw9hcf40lrvbGC6ZULFEAhM5yUzk/iV9c8pcMBlLTW5q8Erihszo2GuWZLoblPXixnFoWQIZTKKr5A33UyVr5eIYbGNN2ljTIgFiw0TPUTJ3PUI7ZtjH/k4dciZMxRAnA1v7WazBWkPDLo9Jhv4alsVQOr+D4QiLtU3srB/GK97xLuxwHrWAxka6x4ihWIOX6HfXQFkLDI8amxhveTqqIc5ah7cmRPKiOk80AK6TOs17Q7SiXo/cLwEQ6v3eL/Q2lat7yGU1htam/C8OLmmiqLxZDrBWEtHDtpWla73GY927n0tfWvZRCbjGn50+kGJwk8Bq7Zzun2C4KgkaKTmV1LO/vY9xnRLGyiqeuC3tvK0+qTMSIRMiMmmdvoj0X8jh6K7C8Ou5gHS1/pJl9d6h6vUh9nX+kjJKbcDUic94rdanfvQJmeSuOshuc/dSGiO+ElivDWG51oQMRIKyWdiSFV7ZjvXAjf1TP+v0GvdjANfQtcdCV3u556bHC89sPNvGclXNQhc4k/rux2QPv/rYLXtGxOqHVQusWmDVApe7BVaA6+Vu8dX1Vi2waoHPqwV+45F7olzZrLT6cJ0syDhAL+ZznHr8cQVHm4cOYn3/RhwQxd+o2bEKyJQpt26UjMMD7MhDGksCp+MJlmTRDIY1I08spQgQ+OFFxB8CZyLAZrBtXUw7CPtaBEb92OIOLKhTJi6EA8aWqZZAAJVCGkxJvUlKBbpcK0qrVCYd4GywwHjcduAiuUtrx9Us0DQi8D1UNO5J4LGJsX30peZlt4vTJx/HmVOncfDwQRy7/hoFrTzs8hkvPnsO93/yU1jbWMOLX3l7HeAlqLmzu4s//I+/h09/7JN42WtfiZe/8TUYjEYRUjT96GDCTAa1RbBuFdwEADKn6UgwUzgEZrMpZrOx7oOmJwpWxNCj3hdDn4ASIpBLUo7aRuCfA/EEXGvzKwD33vVpTHan2DywhRuff3Mwj6LcPcvmwvAj+yqBnATKGRcooJEOb0dg1NnTT+PUY49j8+AWjlx7DP3BwEBN0IJqBmmy0JIREyygDDYIpalcLk1+AoQjm0q/l1GSGUyC0WLOECwVo5sgfAAnAmVkhGXhAd4zdYdzjiWQ5CA4guJgCppp2zCgFSRnuJrUoQB0688L9kqLeFs/v8ZNOLMnYOiILyccQANssaLZdxH4ch7RAIq/U1IjNGMToK0ZkuTBZIAfH7mg7mmWcgY7XEBiAGhN4G8gygzt1G7NYDVY7IoFk11eyJTnv/6n38H/87P/Gt/zbX8eL7rpIDodlqBPhBownSLMhiZanSl6i4YVJs07QjZdsuWp6TpHN4BAy4aE/EeOx9DIc67EbRDiDHFPNhoxEBMATwCTnEOZlGHJrNpIiZVSWrOUFpiXO1hMJ+jRuXo2F2A053jrheRFd4SNTg+nH3kUT548gTMXz2HRG+CO17wW+/dtoRr00On3sbG5CczmePqRJ/DkIyfEFKXu4aDfQ280wObWFm64/jpcOH8Bg411bBw5JN3XnrIUBlHjQayByXVb90hJBQKyoVkazyad2rkNhjQnotIhAVe1VsgykNHMvUPjYcl2N5wyY2pI5bgQQK/ET+j7zkvCamTDh/RCfGdZusa8QDSWo0cirUcAri8QrugP0esNMRttonvjC7D14tvRP3AFepXrEzgvNccCdMhNs800TZZissdyPcudhmx5L6stZ/jWHpr7T352+/31XE6sLBI2WcEQI23PftzemwU+CVxrKh0SAPEY5LM1mrI1izAAqF5J4LmLsuiiWywxWE4wfvw4nrrnj3Hu+EPon30Y0wsXQGf5oppjwPYqljKf4xAuFhtibbLPiHqp6oEJLCYJtaZEopWAOv/EvZCv6ZDX28Og28eASVwx5wmUK5tj4DXYi3q6MCayrq9bZcG1tk6khVGajBsrzGclJjOOIctScKxRhkd6vyFTUFU9VGvrWI4GGPaHWBv0URXruDg4hNu//F3Y2drcU9Gxl5nsa7fHy56/1wxUj1D3WcM/FP7cWtsvZT1rr04N/ZD4qC/GNTR3X+NpPq+0AFoPx0z2sU0s51Kje3EGkLGW9tA0sCRguPfZfN3mGerEZKzp7o14leZ1sqn3ysTUbRXzZA+bu5ad4rra1kB2tZHJrgFAd0LGJDa4uDOvySHxUu+prX0tE2At3Np7aV2B5PU8K0RSE72Zt/xXAK4JeOY9xM9izV+yt7Xna54lTWTY2295hmz3o66YCQjnb0N2xRVS/EqTwOdauxoGdFSTtEH5IBCoEkvnV7e7NJrTUJTzUmc45ipn9b5WJxZaY+6VR1eAa3uOrv69aoFVC1z+FlgBrpe/zVdXXLXAqgU+jxb49eN3ORCOoHnvW2VPo4D49BNP4Bd+7CcV1L/uK96O2179ckNHOnCmQ6oZfj7fq6ANy9rh1KdMBj2nHj2Ju/7wjzCdz3DlddcIwN1/8AD2bx3AaGMd/f7A4E6c93UwTkZcsOl8vnWgxgCGZa86NKrEOY0hIqAO5mKyrvg6B/EO0oTBKYhrjvBi4QTbKQMLMRqTxRnlWMEjqMuQDRjpCm6KKGXLqCtNnxh7/srP/Bx++wO/jnd+05/Fl33jn8Ha+poOvHz2++/6FH7kO74Po/U1fOf/8jfx0jteYUf7+Hrqyafw97/r+/HwfQ/gbV/7lfi2934ntg4dDLCXB+kmGorYTO9M0NJ6ucFSk35lcjs7uPeue3DfJ+7E4aNX4oWveKkAYQUkwY5l0JeGDmRBUU82QqKGCSOjMut5+posD6zwg9/xPhy//zhe85bX469+33tCdsJBomIkDaksTTTrMxlF/pzQvDVpSkZE/W4Hv/tb/wm/8NP/J17yipfhG77t3bj2xuuCBdQGJFh2GD+n3m00ToIUlIGwcZpZOASIPAxdGipjiZrNTFaeXdU1fsgMDFBA9ywN23CHzvFaB7BRPhgElJodKNqjJR+SEar5xP8RKTwBKt+jx1vIbpCdXJt5NDNZr+HnpUdYmGM47G9muAAAIABJREFUgDY4ovRBsF7dtwHQd8lKtMRDA4aazZkavU0AnXIcLu9M5naCApyN9Wvrdm8hTpcAV01JKG/M0gA29iBQs8SnPvpH+LH/+e/gvX/pW/GWO74YvYKMyImAny76NeBKELbHjErcExMCZida9oQAa2duZqX6IcaIzKOi79Gxu3cGxwSJYvkDTUmyvfKeCUZy/CtBFNZUNCMiEVYsvcUcPa6bZIguZygnEywnM3TmZHnOxA5cdCsUw4HMkYYV8Mh99+P0U6fw7HgbV157PV7x8lealU6DqOEQw9EI3fkCJz9zHM88+ZRGGkfnoOiitzbA4SuP4OiRI5hNp+gNCqwdPoDOsC+2odjiUTNKkNTyItS/nNIpy39rxPzEaiQQb1kBs14TGE1gUQkxMtrEKnYiK8350lBIZcWVlHf1eWTA8msq5qxW3D0mbppqtakbE0mFmdIEH/tMvNEsqyfAtd9fx3xtC71bXoiDL345uhtboIs75zi1PLNENoEO92fNM/NaFEzfnJ/tv4tB2AK8csbV47bm3TdzcQ8LjjtODv9IrrRN6rMsP9+9l31nHZdM7rSTS1o7aqZh8zy+V39aEXqUc5Yaq5Qb6JdTbHQWGJ87ixOP3oMzDz2E6snTwFNPord7Dv3uDFWvVCZUwHXKdcilnSXLAdCgi5kXwqDINXPKScuOEiY0O0utV7LNCYxyHdU95m2LvRt7QoCsMo7c45huqQeOn+l0jvHM4zX3ErJotRYnyE62oQDXPoZFH+vDARa9NZwrDuKl7/hK7B448FnyRE0PmiHY9HWA/R4J7fxV6zXtMZWMQ/+5gW7j55QL0BkltMyb3RU91/XX1Ss1iz7GbpMAcGfr762O51yrddFz7OWYv4ThWq9vsf/UY7U1R9pj3v2fevJxFmw1nOT508iqBdhdOodyPrbHe67dmejjPEk9/2xIa8U2jPnWrHNS5NLWbptmBcHApADvXc3r/VN+dvM3Xysh0LzfPWtEJrpDLzfXkUt7P01Ccw3SWYfM7dqgL/bUMLiz/q7nmx8rYdg8k8fPkSRM2NpE5awuie1fhlq5NgQAT9krJurE5G8kQ3j/qeWc9/ryIytJgT3rw+qHVQusWuCyt8AKcL3sTb664KoFVi3w+bTABx78hF7eZhHGLwyGKcW9xCP3fQY/+C1/GZuHD+Fbv++78dove6tL0cWQMKhmkKhhppmtYWBPOrBRwvzpj34Mv/TjP4V7P/ZxHDxyBY5efy2uuv46fT9w+ApsbG1ibWMDw7URbvyi5wuMJbNSQEBIHKjUOzQrWYL+kd/8Dzh/7lm86BW34/rn32yAadGUueczZttIQzDd7VPvM02F8ngertzbFy5gNplgxHsaDWWcE3TDmmVgrVOXvOm/YH/aOMTlYDWrIsCzX/ynP433/8ufw/t+/O/hlW98bc3KZIXl6Sefws/8/R/Hhz/4ITz/xS/A9/7DH8J1N98ogHkyHuO//NaH8RM/+CO4/Y2vw3f+0Pfj8JVXmkmnvqSmrsFKhQnJsA0dLj7LhbPPYjqZYnNrE/sPHIgA1+//1Z//t/jFn/oZvOjlL8Of++6/hpu+6GazmJOl2dIeS51YEpRqdklotrUDJrNXKvzoD/wIPvBz/xbv+DPvxN/+yX8gNpvkIbLNg/7hsdMA3Clx0YCQ1JRk4N7FfDLB+3/ul/ETf+/H8MZ3vBnf9be+G7e84JZgbzQBMfvAZigNeJggG5+b47PRVQ3AsJaliyA33IQNxJiVpxCaY0cltWaeqNxaoKsBt9prS+V6LV3K0PsTmM7gqsVesSt4CwQiZlhr6LVdg6M0kCXuiahEFFobYiWLVvdpdqDagXNS/SVErF4Lkl3MX8g4imWHXQdgyWDMsknPKUPLcdkAOyIUTRmLFiO4NizxgI1rP7cjvT89CyMN7JBxferhh/G+v/g/4m2vfAW+96+8G+sjPsNEiRKW4UuPlAxXzFQSynJnf1KaZxHgC+mOeEZeS4Brrclqvd/aDDAlHuKZg4wXTeColbOokXzwmqXgudfDXPqlBG8JcJMhOsOS2pqUNpjMMdvZFcCpRYTsw0GBTllidnEHJx54CKfOPIV5r4c73vQmjIZDUgcFuPbX1jEYDohU4vin7sf2+YtKFpDhSmmV0eYGrr7h/2PvvePsKquv8XXrtEx67ySQBBKSkACGKgjS/SKKdJEmvYiAFAuogKACQXrvIFWqoPTQW6QFCCG9l5lkMuXO7e9n7XLOuZP4+728f+T7zx0+w2Tu3HvOc/ZT99prrz1cPkPgOpFOIdW9ATEyXAm6WfE2LywmKgzCbs2KHIMzXMUuxvYm6CoMuQjgGgWANMVc+1crk3ugKyFAowC2BrjyJ4tkcc7wdQlw8NkoKuASAja2HYxQXhoLC2omczzFRU8LKJHpmkp3Q76hF+rGbI3e46eimKpFvEimfgwlm1ui9mBfFQCPscp83+gKoijAacPdUA9day1AI6BNpSZy1z2IUheOh2g6t65NCpU4aBoyGKP7uoJSrqPo676nKSuf34MDAQPXNCk1cNKpQaUy0/NToicr2rkxlRNKcW0t5dG6dBFWz/kcmaXzUFy9DKV1TUC2A6lShiENAV5FK5larpS9SMRQsGKFUkxTe0jmBIMDfE4lV6oGNPVctXYQmbamtU08XOR8bP2ztVkZrwTn1bYO/CgrmsXd8vJNzF6DSZqNQhY+zx+SZSA3q0W8vgHl2iRqE3GkWWirtgeakt0x8fv7o43AfADqVzJIdZ+I9kRXkF6LQnYF8QNJBh80Edy1EnQNMwDYb3IGs3EmT+3PFgH6uzIju47VsC1c+8MicbLWhQkO4Rpmj+ehRmeBC9Dt0F4ljh9Jp68EnaPPJmxjm3ddwUk9q/z3AIY+k0rVBPJAJnkh60sQ1tKH8sBGaIuQ8e1bjj9/kLUQNFb3dgf+gznqG5FF0v3t7BcGrfR67D8nIITv8AJlChjbAIowhdl+7Se7t/evdZA/vy2ogSQBWe62aFQwnX3QqB1oWWWxqvyK1QZwENnkCoI+sV4WhqsXDYwEXDnvolkqk/oOqZwQ1d+qFqhaoGqBTWyBKuC6iQ1evV3VAlULfDsLPD5nprCVtOhV6EA6Y0m8oWIJX3/8GS4+6kSM3WYiLrj5GvTo1VNYS8qfcKadHzi14rdRKwzxc6ZSHMvmL8Q7/3oZ8z6fhXWrVmP92nVoaV6LjrZ2YUPV1tUJsEtNwpN//xuMmzJJgU1h8CnwRWYV3XUeEteuXo1Lf346Fn79Dbb/3nexyw/2xtbTtkevXn2CSrRRZoEDRqzyHH09OAgbq4BgwbrmtfjotRmY98WX6NmnD7qTidurJ7r17IHGno367x7dhQ2gqYAKuEklc6bfm36oVyOWA6xJFzxw/S144vZ7cP61f8LUnXdEbW0NOjrasH5tizzX8sVLcdWvLsayBYtw6GknYO+fHCgmXdvcjNsuvRpNK1fi2PN/gS2nbB0wHesb6tGtZ6MWMBKWjFVqj6Q6Lpj9DV596nnkO3PYdZ89MGG7yQFbhO177pEnce+1t2C73XfBYacci76D+ivr0jTPyDkSyT3qKZounjiyIidAxCBaFCu0MZv01itv4JyjTsHQkcNx70v/QKpW04Ndp1WBViuqJkBmRBs4YGQqMEGHgADgkvkLcOf0m/HGv17Fcb84EUedfHTAghMnJspS9UrJobeljpI4FPGgIAfbs3rVGqmoTfA/SWkFArJaAcqYaWQIB3nF8roXnyiyOJBSevTZDKH3AhQCdkTobO5Qacq1aR0KK5jvIxtTSHldAFWbr1JpXjUy3akKCGLmKMnvRhnP55maqQ6sABECMLK4lX7eQeiAzc1U3Xxe2KWSmkv2pRUUk7Fuc5JyCUE6rCsJBnqBgQsYOLMKC1mTRRvXADlhuoZ9r+wmaa06tlK0Csi3teGkQw5HqqMTd0y/BP361CJeohZqEfEimTnsJ7abjDd+VnpOGPDCMjVWK0FPgcUjDNeArekgGsExL/ymA1YdXPF3rciWsbmdgelrqADxZCyl0jJeNPhSQimXRYlAa4G6s0AxmxX9Vq9ITeyQQERtuYDVS5dh2aJlWNOyHkPHboFxE8fLehknKFlTg3Rdg+g4F9ozmPfF18h2ZJAjezcRR008hl4D+2HQiGHS3jQBzEQCqW51KJOhLjxUA/BlUddiNFIMywBXyQ7gt60nXKcFGDUAWcepslx1ahmb2QJyZOmK9aVStyT1yxiSgIUVhMkJ25eSJpQwUB4ZgTUHXGUImzyM7ldkbjP4RaYoJwifi5qeKUkBTqQbUOrRHz0mTEX3LbZGDolApqZkwSmPX0QBMt8HnTNmWI8FanQ5EYZudC3xD0VB1/8fwNUg1oAh52w521KDAkJd29YVzHN7R4E3BiS0MHqol+l/F1AokVdIl1qvReqxlpGnFmWihAJKaMjWiAxAPplDPFUEOtaiY94CZL6Zj+zKFci1LEVm3XqUO9pRw6JsMYL7ORTINE7EUVtgkSAyzpUdL9IqLJKmdFUkWNSRY09YfJYJYtkLsm/K6wZM8XUufvbFNVKKZFnKfS6nOsyi80rGN9sge6/KTUiAVNYNY0fH6xHv1oB4TUrazvFfqu+Fpro+2Pr7+6MlUReMYQWnowAq7x0C21HGsq4uBAV9zzKE28BVBS75i7F/TRYnMnRknQqC38Iu9GKjNhql2Jx/eZDbAXcHf0M0NNrnEqAomf5xVO90I2M3Gnzw55elTo97IaPSwWDPdOrKmo0+nLOSjQns60Fg340FP+x+uq9Qz3nDZ3OQMijO6MVLI0WouB7ot8yWaKusf8NAScUfAzKCg/j6/FGbKIhpO7xIEYUFUoM1j2tqxOa+tzog7GfZ4P0RFrHsr/Y7p4QeiVRr36KDFdIoUcDdzxUqMaJtl2yxyHnBWa8asDeGsHW02NvWEV9nvO3SrngcVcC164ip/l61QNUCm9oCVcB1U1u8er+qBaoW+FYWeGLOTK28LBW7jRVjzrcAENQ5zBfwnxlvYfovL8J39twN515zhaYaMWXVU/ztCC4YhACKvJayXwM6qOj4kW2iFbzbm9di5aLFWLV0OVYuWoamFavQ3tqKTHsHyCrlYZGA66itxgWOhx8UpWiLgLoxrF6yFM898Hd8+eF/8M1nsyS1fo9DDsJ399sXm285VhkPgosYKMCKxwSxRK+SaY3KwQkcHYINBA/KwOK5c/HUHffgvRdfQUdbmxy0ef0+Aweg98B+6Dd4EPoOGoje/fuie++e6N2/H/oO7I+6ugZlEhAMS5DFY+wNI/TxXg64Xvi3KzF1lx1RW1eLOV98iRf+/oSyv0plzP7kM3zz2RcYv/1UDNtiMzkst7asx5vP/Rt9hwzEdt/dOWC2pmtrRO91x+/vhoRRtyrZrdq//3nzPdxy2TXStmN+eQp23GNXA+wUPHvhsadx1/SbMHWXHQRw7TdwoIBcnoqorjNZe8qUUDDWGSHqGAmLLwpoW5peW2s7frLDPmhd34rbnn4QYydPkPEqYw1ldGY6kWlvl/Toxh7dA8Cc1tugEIU4DXG888rruOZ3Vwhb97izT8ToMaOxdk0zautrMXj4ULkWbUZtx4aGbmJDFkkT3gfZTcYso2OhgJ6C1Hdee4uwiSduPxVTdthOGNfqrgako6DYmwONLJTWtLJJmFYDhg4ylpXTmZQtKU4QATZLWXdmsjB4rIicAAZmW4I7bCs1D9Omc+ecTwUrFExg1XSmogsIIONXnUh3Lwky8TVlJhKIcNaLAZ8RYKGSDazzwR1WB3HU6SOwoaBJ3Kq2e/CG9/V/O5jkAID2d6RtovlYCQ5VAE2iH8wSSqY9GCujNp7AiYcdgbn/+RQ3XnEhtpsyDilkhJmXKCVU1SNWQCxOjWJPVS4jJoWycqAutaxFuZzoqbqz63RkYflaAEBkAdzZ5+sujyBgNa+vBYICNmtEz0/FJxVwJdhtwngo5jolXbNsxdnYDin2wz4UIF/7vTbbhqWLFmPlijVINHTD2KnbIN1Qh1wmixTT8WtrUVPbIABpe9M6LJu3SHSYC4k4SvE4GlJJ9Bs2GP2GDJJ+rKUGKm3ZwErt5D4Zu0yAYEG95VlZfb6Qpyau2cb0bVUioKTjiHqr1HI13Vt39lUnO6yoXRJQVfucd5H11diyhYLJd/C5EUMuT11b3pNp4A7K6SgOxpal3MYJuIrKR1meFZI+nhZtV6TrEe87FL233g51w8YgT/BW+q5MYrAMPpePiAJTUeCyKwASsMAsMBLdbKNAh068MIi5ITCnG4FoM0Z0IS0R3sILlUzJSuDVASJfjYy96Uw0K6Pla2sIail1jyxUrp3USU8yOET93HIRpXhRCgClc2mwB3IJgvbsrzzSJYAq4dnWVqxbMQdNixYju2oFSmtWotS8GslcG2pl0hGAZRHHHOKUQCnnQcJ5MZYUiQuuPSlZf+z5bO/wAJoAwVxTTM+V66ME9Gw/UTYgzxBenM2zasiKLjPep8ExnjWEHa1ZNrpfJVGO1SLeUIdUbY1we+OxJDpreiA/ZAwGbbsjMhIwVNAsBJdMl16CjiHgpuxtZyfqaitHHvuKjiX9txYj0mBTpLijp+1LtoFl8lgmRHTMubxOuHKGmvRanLKSeuoZEgHAR2kV2xXC+Fy4T3iQwRm5ciaUzCXbRZxxqRPDsFf9qTIh0VCf3Uk+atcwHV1dBRSQlrEp9ggNFz07uD04r4N55CBgsIl4Yc5wLETnnIa4vGyW3dd3x6AN4WelxRZQ0/7V4JdLKQXP44CsBVVlHXLpp2ghVcny8ufcUPpHVj7fayTYZOzjQBc8JDXovcNTiJa/koqpFti1/rRzr97VsmDsY05c0CwBDQj6M6nUlkseuSSSB+7Vzvp2ve6UgcOjy2D131ULVC1QtcAmt0AVcN3kJq/esGqBqgW+jQWe/uZjBQnscO9AiB+myRogADrjqX/ioek3Yt/DD8ax554lqdyEGNqLVqXaDqQKsvoBnimlrjWlBzp3pPgbK4275iQ/UsgV0N7ahraW9Vi7eo0ApKO2HIf67o2a/m+FdTzFyysiK5BaxOfvz8RrTz2Dj2a8KczUXfbdG2dedjEaGhsr9E8FLOC3FF8yUDSqfSmOhKazNq1cha9mfoyl8+ZLm9rXt2D9uhasb25G69q1aGlqFk3EHn16oe/ggZK2+90f7CsAaX1DNwUkxeVTZyiQGEAMD/ztJjx++924wADXVDqF916dgT+efDbquzWiz8B+Blqqe7V+3TqsXLJMAN1e/fpWODzso3VrmrDvEQfj2F+dKY5ulJ0TdWC+mfU17rnqRiyetwBHn3Uy9jpoP6QMNON9Xn7mBdxx9Y2YPG07HHnq8QIiM0We4AY1crUmNslkZLiSYaaankEhoS46onT2CCDzm0DOeceehvdnvIPDf340dtt/LwFZ29vapM+aVjchl+nE5GlTMe17CgSrjmsJuc4slixYjJa161R/s1hCZ2cn3n/9LTxxz9+lCNe2O30HnR0ZrFi6DOMmTcD/HHEwUjVpzHj+ZQFdx209HltsNQ49e/cyp1yLh7kXoRWEY8h0ZPCzfX+MOV/Mxqm/PgcHH3sk6hsahGUaOJrmXpKBJ0BmsYj5X87Gsw/9Q/QIjzrtBGFEc+yKQypF2pSJFbDCI2wfYUVHqjyrU2VAvcknMB068Gn9z645Wi4I+OXOYtRRFz/LQCZx2kUbUwGhsFieMWWtoIozFh3oVofQWFQGNDhzW/1vTaUMZCYichr8nDqVGvjwoknBWmV+ehRUcukFGceUJCFAZM9M175bbS1+cdxJ+GjGWzjh4H1wwrEHoy7RiTSBnqLANigzRTqmWrxyHT47+yCXlfbGXcOVwKetL9K/xkp1J9i1ObSwFOUs1CmV95b52UIQYPB2e19IxrswLxmI0HFLELNcpAZqAZA1NI+CMEap76rV3qV9dGmbl2PxwsXIFcoYOmYcug0aKFIByOZFs7VQ34Damnrkc1ksm7cQHU3rJaCUZ3p3Io6eNTUYOHI4eg3uL2OUupUClNemwfVdggwmoyDjS6nGBrhmRO5A+ld0XZVNSFsJyGrArBQpMoDVA1dRtisBb9F7jbF2mwKxmpZPYFfHg9orhjyvK5ICADmSrmUYZCC4/AcDWfIdk+CZfAuglkIskUYpVY/04FHot/X2SA4YjkKZDFdWNte1X0CNrkyySCr5BiBp5L3OHIvutQHQYi92lRSoBICcJW8sVKWZqV28WKODVA7+VGzsCl3rVyR0YbiYJNA727Ar61gmqTH2JU2d/cqCcyyAxThFCXmpIkkwVucRwexsHOiI03Zx1KCAFPupdS1aF85HdvFClFatQqmpCa1rVqMYyyNeziNJXrHMDe65MRRkhYsJ0CuBJvadBaGSsheb1ImlPVtigIJJko7uz6XBQQX6XaqCn+WcL0mwSgKdSTL4VbdUgqsc+8k6lNNppGvTsu+Rb9ta2xs9Ju2M/KCRcmbp+hXspTKXFbjzAKSPdwe8ZCesAGGtl/xc5JXlDbT3dV7X61CjOwruhRkRlexMX+s9Vb0r4BoFjnX8GSjnhbU8cGRgnYjaGKDm+0dgC+magOLqiSMBKzIEWyMyC8b85GAUNrXvd24fD0TLTyk9pbZ1rVcHNPnTMj5sgwsyhbQhDmba/uzzyYuCuShSxZ4a3V+9AKpXIgunltrNJIUi64N+OgQkPeCm9nPgXPtTx084qiqDJ9EZrG8K+lE+x4i2VGlVffvopJD+5FnPiqPZIznAKqxulZhX0FgXGbmCZKfIucB71RsY6ltL0Mvmp4LAEQ0K69ttBlY1XDdYMKovVC1QtcAmtUAVcN2k5q7erGqBqgW+rQWemfOx6jqR7VYuI5vNYfWyZZj9yefKmgPQ2dGBT958F5++/Z6kme+4x+5ycCPDNF5fg6FjRgl7Sg+UymykM6KuTBgN1/TjsKiCHMD5HRy69W+KygBxaksZw0JZNiVQr5XsRH4x01EOjCyeRMcKlABoxiv/eBovP/0M+g8ajF/86feiUerMMz/M8hpZY5jwrnT2JI3RnfBYAgVh3RFE0nQxAoYEhNeuWoWmFSvk58qlS9C0YqUAs/q9EoeediL2PuzHaOjeTXQv7QQtKbTL5y9ENtMpz/fCI4/jlaeew9Fnn4axk7cWcHblsuW4+tzfYvs9d8PuBx0QaJ4RAJr14Uw8dft9+N6PDsBO++ypABH/K5ZFTuGxm+/CPkf8GD877wwBppT96CwifQZ+pml1Mx655V68/MRTOOL0E3DoicfI89PR5DO+8vTzuPe629B/0ABM3XmaAHNaqT4pQO+QkcMxetwWUvWc7GDicwrCKOPotef+jbVrmhRgJoO0XJZCQA64zvj3K/jiP5+h/6CBGLbZCHS0twuI2rR6NXKdeQwcNggHH3sEDjvpWE1XJ8u6WMTqlavw9P2P4sMZ70hfF/IFZDo6RI6ieXUTyEDt3rOHSFE0dOuG7+y+C/Y99IdYs3wF7rr6Rnz+4ceigzt1p2kCJm81eSL69O8XYTGFhdqWL12GMw87BgvmzMUtT/8dW06eKAxZkTz19GuCRdTLZfBBQPwi3n9lBv5w6q+QTCXxs7NPxn5HHCx6mcreJJhisguEMXy8WR8RimAQQp3SqINmoKvKrQap2+7UB/OHDEHRiAvTYDUFUxk1lDMQ98yYmgTQPdVQQALTPI46g4HmnDFo3RFUNpWvNuYmR1hHArravDHqjRRGIujmQR1nfXsgQgroRFhd0dRFGp7ao7JCxCG27lZbh8suuhivPPs8thnRH1dfeSG61+RRU8qBuctSYCtOqQTe2arT0z5sA8cz065RUqCzkAuYx8p2V61SeU718ENpCkm5j+gEClibDxhG4mxThsHAb6nETsCVGpfGJiSaKD1CDddCFgUpUFUQQFNAYVmH2LYcCssWYv26VvTuNwi9RwxHG+cj16VsHik+S0N31NTWyzpNrW10FgW6yHHNTMTQt74BQ8eMRm3v7gL4sj3pZIoV5ySDIRlLaDCgUECKjEB7vkIhh1xnu7RDgBuyUr3/TMdVfo8AsK736+uOSDMIU1HBMs4X0f6264iUggQiVLuVRiwQ4OWcKmiaO69FuYRwn9DxLYAaATuCCixOJlIJ5CwmKeiKUk0DGkaMQ/+tt0ehsZ+8nhLKX1FYm4Jd2PwIg1NWiEY2Cp3runKGRYzsTzb4QxRlA8DVUss1IOXAjAJaAigb4EGAVdcFBV5cpzJII65IaffbEsRxYNDbELJeKW0SFnaLMN6MPZmStHgRttBgkf10iRGZoxwrVgRQZwqzSpj1QuA6jpIAQWSOlpAqFZBb04z1S5dj/fJlKK5dhNZVK5Bduxp1RTKxC4gV+NRJk54pqP0JosrGRFasK03qOmCTQOegSAM40zIMGKl2egi4SqExezbqw3IcyVmEzGcGbJJJJFP1KDNwmE7JvlcsJxEbvDkaJu6C1XU9UMv1o8tXsI9KNofuaS5v4W+V8ekgdwC4ar+HQbKQAeqvRwNrOoYqAXTvXfkbF7+I9qetTFocy7Rzo6tyALgae1JEoCpkEky/22A8j+fJexz4i6TCR7NBgvvIIynr2M9X0bng85Z24z7UlT0sz2BgsxsqmnLv+1yRR6kIaO0BDMNWJfshCjj7v3XdMf32LsGLAAgV2rFKnVR8+SZXsrOqS5HYmVUZxNQ+7sKOlX3M5CCM1RttW1fA1c+IUQ1wB57FJgnuMZwmMmlUIiMoSMv9SLO9NBBgoK09SIKyGQaq+niJSlypLqzHbwSKNTPrOZ67iYPJnrngfcaf2wygxn/1q2qBqgWqFvjfs0AVcP3fs331zlULVC3wf2GB577+JNDM5Dktm+3Euy++gjuuuMbOYMr2ol5gPptDXUO9MP0EdCoD/YcPwQHHH46pu+9sEXRN+6TDXCYBAAAgAElEQVTjxkMetd2U30nfR3XZhJEqRWNYyEadl2wmI6xCgpKpmhp0696I2lStOqCmcpcvMe1RnVUeoBM5ZVURzCBYqdqJqj34wYw3pQDXFhO2Chxc0X6NOEJk20TTOcna1eMsGXVxFEw/k2w2fqmWpjKRnOtBR7mtpQUrliwR9umyhQsxacdpGLv1VuIgOouAIAMBkXv/eh2WzJsvl1i+aAlWLl2GkWM2FzkC3n3yLjvgvmtuwB4HH4gDj/kpEiwEY+nnZPLdc8U1OPC4o7DXoT8ydh1BzpLIDtxyyRXY54iDccx5Z+gzRByrKLuKhYKefeBR3PXn6TjgyJ8IYzmf7cTSufMx94uv8OEbb+OT9z4SLUUWCUvX1Mq1KPfA9Pzhm4/GtN13xfcP+h/0GzRQ5AvIzFO2Xwm/OeWXeOel1+TzXb/4+fpu3dDZmUFne4cwQLcYv5XINBAore/WgP7DBmHcxK0wfspk87/0ui3N6/Dvx5/Buy+9JuODRlyxZBm++fwrjNpyDHbaa3cBcRu69xA5gv6DB4rkQ/Pq1fj4rffkmWbN/ARrVq7E0JEjsN2uO8n3+G0mo1v37obeaxr37M9n4bcnn4W29a248R8PYsiI4eLQBLqIXgVbHF0dV/xa07wat112DV7+x3MYPGIYTv39Bdh62rZawMlYpoq/KAgqqfiW3kuIkumtXZ0x70eCDjIfPB3btU0DwFbTed15CxlKCgqLgybAYZgOGE0jlEJOnJ8uC2KevrONCLwRWA5AV7tv4KL6pUXWVqjAlk2voDlhHZFRsA+o7p2BZ65DG3FoFWw3J94kaAUjE+i4hPpULe6/+Q48eMudqCu14747rsWQvknUFDsQLxAQIcgJFIUdRIkB2qeIWIFFq2inkkgJEGgkw5Q95KCu6JcKw1QdWDI01cmUDgjYmZJSXGKQScEQr5Qtha8EtOVPBVwJ2JNZr9qnXH0oJ5tHvpgVKQGCxApekk1O5mEBmdb1yLesRW19PXr26Y9CKoVMEaDeaTzHckcxxLv3EOs0r2nCisXLkGT6PoMUSTI+4+jXsweGjN4MqcZ60PwcrzWplLyHzjZ1mAmcMoAhRYwEfC8g35kBQVdlJRvgKkXGFIzmN9eSqJwAx6ZLZYhcg4BEQk8T+6nkRUzYrHnpBwVfaTtnuBJ8ptSBFDSLqYiH6LhGgEeZMwyyybguI5EiyJpAOcHnSsnnivU90H2LyRg4fio6axpRjCWQIsOVbSDAY2m0vkbJXHTEzDo7AHVkyde1PwDAdBsIQJoAUIlMCJn1BrgqaKEAp4AnGr1R8NXWjwDwkcVC5xr/FAZRvDK57owOzjlo5+0VSCZir2ANMcA1CRb7K+r/FQ8We0iQgt0hLGRlJBPjIfue4CuLjgl8Xo4LyzqfJItai2bxczIeOXaaV2HtyqVoX7kcuVXLkV21DPl1axDvzCBJAKeYU0MK4BqT+UiAmG1m0CkphjagWLIcNNOBAcxYgrIcCvCF7HyDxhngjKX1fQbSkkUb5/hIpCT4Vcf7JGpQTjUgV0oh0XMA+m49Ba19hqAlVYsajjsLZsowsLFgwhtaZM7OERVBITsxab+EgeMwSBUplmhgZldGahdFAFtzDEALcrlDgMwlKLw94ej0bSAE26VJ3KudEUpQPiL9IettlIYZ2bwD8NLGvDbMxr+TQiNgs04Xv7e+WbR5u+jm+1QJ7+uFB3Vf0KJhGhwoWvZUAH7LFAkzqhIcrN4G0452WqnPu2Dz8SC/nPUEprT1QB/amauBZKwsYxYIjTDP+YwSnIgULDX82RFMvZroz5p+90YCKAG4bTavHF8SXrbrKNgqppUgjgfWI/1s1wjuJwFXB2L1yXwt1SfXc43vxUFgy6QLKDXie7acKSyA4MGoSQM22+CcV32haoGqBaoW2JQWqAKum9La1XtVLVC1wLe2wAvfzAoqrZNhli/kRDf0lSefCdKHCIz95+33BAzdeqftBXTVs20Mvfr3wXZ77opRW43VtD2yVCT9VxllXkRIfQVlm9Cxb13XglVLVmLNslVYuWQp1q5uQkd7G/J5gnx16DugP8ZNmohxUyajpr5ONQPJ6jIWCY+Xn7/zHuZ+/hXGbTMJYyZOkNRx8W3NGXAmUfRQ7ow9ZfbRMQfaOzNoa2tD7759pWgSWS/8EgYvOTnOKmHKpbCCVC/T2QReWZ5/o0Yj356igxhJK+QBmtqkd1xxNRbPmSfXWbN8OdYsX4khozYTgJD23Hb3XfDgdTdj0PBhalNPrSuVhf06e+bH2GzLcRi2xShz1vUQv75pLeZ8NksYlcf+6heIlSKAq9FWlFmojK23XngRt1z+FwwaNhTb774rmlatxtwvv8Lib+YLuDFs9GYYPHyY9AOLhRGIaVm7FnO/mI2Z77wrLLWfnnEq9v7xgWjs3qAsaTuVz3hlBj5570MB6MWZkSJQCWF9EjgiWLpy6XI8fsc9wjA9+0+/x4gtRkvxMf5dyqqLFmDo1ZH1RyCHbNXmFSuFycr2/PORJ/HOv1/Fj48/CkedfqIw4UKSStQBK2HF4qX49IOP8dFb7+CTdz/AuqZmAbv3O+TH2H3/fdCjd28TkgDeeulVXPWb34t+7R9uno6+AwcEDEjRJTavinZwtidt24ECFnw1B9ec9zupKr/trjvhrMt/h8YePfTzVvAiYPII4Mq5oswSMB26i1MaALCRlH53yNypEuaJ/Kdp7kybdv+fYKA4qUUWE+paBCZkxDBA4oxOAc38fpZ+nSor01gBtpKm50ZSP4PFR+agjgZ1WAlwcNxp2r7FK8zR8wIeKmcQDRJEAVdhzosXH4NkO8fjSJXjePv5l3H17y7DuqZluPlvl2Hq+MGoQwZpAY8VpCslCPAkEaPjSHCU3wSPCyxaRaarsn75TILxSKo8WT10NBU8Ua6+2lYKXUkRFAc+xO2VZw6KCBbzkkpNnVYW0Ykn0zKHCCqSUevBCSn2Q9kDFv7pyAr4mUceyWQZaRSRWbcWSKdR161Bqp/neP9CDMVcAeVsURip5YYGZNozwgDvbM8oi4zPn0pJsbd+g/pi4JBhSNXVosDnIOCaTgr4SZtwjVaip6VC85/5HEr5TgtuEadWKYFSjgW+VHJAdLStWFE0oOPyAgHjTxi/nv7NeRwWKKMdpYibmZLrshTPclA7ng71ryWQZwWJtGqfAKxieQPutGhWWkDXYmNf9NhyewzcchIyyVrhaVFSIEEQmEOBALkBJQFzTuxguphd+G4BjtoFiPpvrLrgbQETVcEhBfMcvTfA1vatKCtPmxJqQso6wb01KCRoYFMAptiUt7U4lHip1IJV9iiDBjqOdfQGy4WOcZPL8IwU3teBYk1JVr3d8Bm5q2ghM86YPAsqcq8uFJBtWoXMykXIrl6MzlVL0Ll6BbJr1oh2srC/jWnONYuSLSnXFebAFCCMcgIaBJV9xIMvsubZHiH7shbTKsZT4FmGzL6ksP0Zb0kgkapFIl2DdJqFteqRQXfEeg1Fz80nID1oMFoYIGAWQ9GLPobBJV03NTU7LL2kdo2OC6Z/Swq465IG41rZggavK9vbAxeRIHAAIltavwPu8pQB/dQY8IG6TKUEQhRQjf5b1sJIR/N5GEyWe7hWqPO5KwZEODYiKquRtHnfQ3QN9b3Jx3rIcN14EDgKoEaDjV3ZlCrFE+5XAsh2kTHx8diVbW4IpW6JXeQe9J4hQG4IuzKnfXxt5GQdMEkNwPZrR9fC8GMK0kfb738LAM5AhiDUBJb9VTIOdE2K3jNYdyR4VPk3P0NocDY6TcPic253zhEFwz0jyoIqNrW8T7u21+04od+IjVin+lLVAlULVC2w6SxQBVw3na2rd6paoGqB/wcLPD9/FrKiZwhJD6cjVsjlpFiQJqyXsHzhEvz5zAukWvuZ1/wR3Xr10BQ/pqYmkgIGpGvSWv3UWBLOBvGoedPKNVj09VysWrbCUu9XY+XiJVi1dAVWLVsuYFz3Xr0ElCAQxhT0zcaOxT6HHYyd9v4+ars1BFF5HluznRlccfrZmPXBfzB24gRM22sPeV/vfn0t6q+sQ2dO8LDuDFdlTJBPmECmM4OZb7+Dxd/MxX5HHY5ujY2iaSjsLRSFaZPryIhNGhpZrT6twBZTYj0NVA7moTOtzpY7RaGzS8Bi3ldfo6O1TZ6FoPabz72AQ049CeMmThBnkqnx11zwG/To1QsDhg4OHDqCHNQ4JTt24LChAgBGv9rXrxdA9oAjfoLjz/uF6daZgxOk7CmTqmN9K9544UU8fMsdwv4UXdZYTJirYyeMx6gtx2Lk2C0wZMQwYX7KQd8cleWLFuPphx7FC48+IezWC/5yucgLqCNAIKOMDCuY5/KBY8N7EoSnRi1BA57/qYf7h9N+iW8+/wLHn382fnj0EVbgBCgQgIqk8gquZU5S4MShjM/en4mbL/2LMAePO+9MTNl5B6nmq3cwdrEUqlA317KJsXzxUnzy3gd499UZ+Pi9D7D/IT/GISccI1q1xEbYxmf+/hhu/fPV2GryJJx75R/Qq08fhV8EnAoLXzkjzYERakPy2Wc8+wJu+O1lSKfTOPa8M7HPIT8SJp8ytcQ1M0Be55HWiVfQVbX7ImCGdbSy8ipTF93h5FsMbhXQUOCHQDpAn4lIpST6e9DCwESfo+6KCVAqzETOIcOB4yzYpcXunMFIYD7qIEeBJ3XyVHZAmXOCZJrSnlOjlGEljh/BMLLipTq5Prs7mOo8KntXAAmOoVhc2HSLPv8a5510BlYumYdzTv8Zjvjx99CYyCFZIrSY1FRPRlFKyuIhwJoQjdK8aJ5Kmxw39VT6fM70iBWgVU1Gos7K+uM8pgPs2sJGodf+I7OOjS9SKoDfeea7B69rwbKSrLW0IwNcHHTlbA7FjqwAqAUqXSbK6F6bRmdLC2L8PIBMtoCsMEiBfDaPYk6Zy52xGDraO2TNhFXI5nqUrFGgduDwwejdtz9i1BomOy+mEixk5hLkUrEJX7FVq7WczwrgKhkBxiLNd3YKG1jtqFqzXlzFx38U6JC5asOYxYy8KBoBV/5NtZ1Vd9gBV84RyiVI8SPRy2SQwMBJYziyAQJEcJSTOUywQWiXcWExEmxFqgbxXgPRc6tp6DN6HDKJWmGVJxhEI6WTALBzRDUvWMdhFHDtIpcss7YLBTEKkEbX44r3yXrGOSUXD59nA0agrguB5IBrM0cQE09jV0Za+BUFYnQ++dNFZGXs7coW1gCW72POPHTGXAVoJOCfA0YhEheawmVrGAnRfaAcy0uggaOLqd41xMdzGXS2NCOzehUKK1aipWkV2tasQmfLGpQyrUgWs6ihBEiyiEJCAwHs/QSDOyhLHI4gbgl1AFj4jaoaeaTTNUgy0GbZAkhmJetCpYISSMT53jSS6QaRxWmvb0S5oSfKfQaiYcQYpHoPQBFpGU9cH7m2BJkv1h+B/qWwoK0YqIOqEchVZXy8XxSkDYtN6vrt19Y9Scde8OXp+/ZaUPjQWZHSQQ7c6b20MKnucSqHEl6vK/AYAK62w3gGjq7W/t1lcFnjLCegIqDpgLCCd+EZyAE/aVPAJt2QRemgnYOeGwNcgznm+2CEoRsEMGw98XnmNqk4JG1EVzdieP2nsb11rnPvsqyQinv7FA5lZVxOYWNrhLwmRQPVwF63oKJtkaCJ2MRZtNrBkkEhn/PBZQFfWyVVasK/ArZ8GLDROgcug6GDVM4dJv2jBb18XFmtAbeH5uYEl+ceHQW6Jw6oarhW9GX1l6oFqhbY5BaoAq6b3OTVG1YtULXAt7HAPxd9jjzZUnS8yUoRnTRPXS4ihzLmfDoLFx9+EjafOB6/vudapFjl2gtASUGKmIAlwkgLDogKHlGjlV+zP/4MT939AD55533R3Kytq0P/IYMxdNRIDBw6VMC7xl49hV25rqkJH7/zHma++TZ69++Pky/+NbbediqSNTXBo+U7s3j0llvxzosvY/5XX6NH3z6Ytsfu2P3A/TF+6hRhAvEw6hqqBMmkbcaK4PGylC9izpdf4vY//VkkDc649PcYN3lSmDJL8CzTiY9efwMfvfk2evbqJaAcWb19BwzAgMGDRR9WtRlFoTKS5qiHZimwYQwKv7+nav79+pvxxG334FfXXImpO+8kTuNHb7yFP5xyBnbZey/sdciPTHtTWU6fvf8hHr7xVuxz6MHYbf997RCsf5v35Wzce+2N+MGRP8GJ551tKBnNpf1JdjLlC7785FN8PesLfDnzE3zzxVfIZDKiZbrbfntj3MStMXKLzQVQp908XdFde0lRjcexZN4C/PGsczH7s1n40+03YvtddxZJB4IwHBdUYvRCS+Is2Zhga/h63jQhWSDs6vN/K0D76b+/CFN22kFuxSrZzh62HPowjZegRTwuoPHzDz+Ov994O3bdf28cd95Z6N67l+gGswiMp8zlMhl8+ennWLF0OTYbs7k8HxnUBBsWzpmL/7z7PiZtNxWjxo3RtGVLu3/0jntw73U3Ysc9v4eTf/0r9OjZU0D1UpzgkDncDkyak8sxJn9DGa1rW3DDry/Fuy+/jnGTJ+Kia69ATxY6EwCAoJyBPIYTOcDsrE6R3tC8QfPHtYazaNEFaZTu4JqOnM0OBQeUMid2JA5l4ECom2relOeFmlPoEyxk/WgBE4KLDD5E0yJ9bIV+nulCBm00hloABlhaprVNHD7TseVDUtKDfdC1SJI41QJQ6+epHUnIk+8vrc/g2IOPwNJ5s7HrtIm46tJfojHRiWSRgGtC2bAsKCJ60QbGF8lyJdM0x5x+LXviKaj8STkAAbmU6aqAq043ea+x2/kiAUgZ1wxWeSoqWVdMiy+ySFxRGZcmHyEarZYdoOn3ZHPmUcrmtAiWCC+UEE/G0JBOobNlPdrXtsn8zRZKko1QKGuF9nxO0/NzdJYloKTsO7EVC9rVptGzbx/0HzYY9Q2NUlBK4VU63kq2FrZvrIyCZacL+5HOOcFWgq4lSrzUSuCgvaVF1kkWNnJZCw5K/3fwmgGTAsK6zrQhPTp+FHzk3wuFUKZC5AkCjVdbN0wDW8aJrT8sniTtZP+LLqQBRAlNGy8n0oinapDsNxw9x09D4+AR6Eykxe4EXEXeo6TBhCA7wYu9cT442GW2dJCjktFWCb5uDHjV96ukgAJDUcakBiLC+R3MomC+Rxmuissp6OHyAmGacMj6C1l0XENDRmCURcj5FQDkJh0gbHZj30qgQ7AdZSXLSsFAlGt0ynquqKI2Sf+tYB9f4+zMoBRLoRBLiZ6uyHsIT5zrSBnxfA651nXoaF6FzrWrkW9Zg851a5BZ14xsy2oU29eL9EMqVkKqXJTvdJzZJiSrJ4WxyltTtoZjkwWwVJolhrqCBiIK1GFP1qCQrEWsvjsS3XqirkcPxLoPQ7JnH8T79kOxsQeyZYZek0gVy0hQY5lJEgZoRVOp5Rkl6BWu/xuetawwYAWzNQwiyecdaPVQoLOe5TM2IiOBDg2QRYoV2ZjS9uja71kXXKsFZHXJG7t2MLqM8St9JkxoBd3kHhWApPdvCLTJeAzRZFVosf7XOahro4OoCiZrI30qBNqhkeu4LAbLqAZmFwDVpHr8DBEBFaOgcjjmwzZXBAyCgerFq8JQhT93FPfWpd6uFQRCfb/csMdpbwfV9Va+Z0ffq1Ja2mfKdO76pdfweU4ZmvDsqIWr9D4KvOqs071ROqaLhINeXZ/LpUns+W2e+Hj2PjHhLOM4h0VQu8Z+eX6Rs46x4CdXi2ZtOCiqr1QtULXAJrVAFXDdpOau3qxqgaoFvq0FCLhqYSg9ADK9iKmmqjlZRrZYwH9mvIO/nn4RdtxvT5x91SXKSgsOc65BqfFxKZQTOBvUH9UDImUD/nHX/Zg3ezaGjR6NYZuNxIBhgyVtvd+gQWDBI8d++PH5X83GPVdfj5lvvIV9jzgUh51ykrIMibcxtRRkdbUIMPvuS68IY7OjrRVbTZ2CEy86H2MmbGVZYkxDDIspeDomwUGyNe+/7ma88fy/MHXnHXDq7y6UVH5x/OlNxONYtWQZHr3ldjz30CPSvMaePdCzb2/06dcPfQcOlJTz/oMHYeDwYRg8criAh67pycM8tRv1ns70MCc8HsND192Ex267G+dfcyW23WUnSdEmsHvJyadjz4P+Bwf+7Chh3LAf6PjOfONt3HXVdBx49JHY9+CDrKsVcP3681m48Y9X4sAjD8HJF5xjSZda6GvR3Pl4//U38NWnn+GbL2eLhinlEyjBsHTBIuz3kx/hpPPORs/evRQMEcA9rJYddWjEQSmVcM5Rx+P9GW/id3+7StLx6fSySJCwiIPiSQYQCHOaVcpV/5Haf3wfwd67/notnrrnQUzecXuceOG5GLXlOGG48p4u5SCOQVD5V50+yifcfsXVWLNiJY4882Ts8cMfiJ0lPVVAJPkUWpqbcd8Nt+ONF17B4Scfg30P+ZEArs4GkmJgdELN6YyXkwJiPXjTrXjw5tuw/2EH46jTT0Z990YBj4oJTcNVPd+wkI6TikTrkiYqlPDZ2+/j8jMvEPb3seecju8ffCBiMWX5OiDKkcE0WtWRU+xCHS0ds7yPF7mif8PiQlFnMsoIUpa1DwtF0IT9J3qxppdqf1YnMXTStI9DlozqMFs1bpEN0L92ZUz5NfjTryn2MUfbwcrQQTZwxvG0QH9WgzWSMizFyTR9OACyJO04Bur0EQIlTMrfuyXSOPHIYzDro4/QuzGOx+69Gv0bYkiXCqIzKcTUOAHXhIw9AaGKedWoZCEfRQwF+JR7UROa+qEiBaDAqzu0iilwLlKXVSqYmD1YlEeLTQlAK+snr6ngaiJZo+nvkrqr/cKfBFEJUAhruLMTcc4fzjupeATkOzqRWduCzub1siYRFCXgXpSwAguHsRkxlEV3lcEllXGRmyYhRfsGDRuC+j69kErXohyneqauhzLc2E7agkEOcZ6VFc7Xi8x6oLYsWdmJpLDT29e3oJDNSf/Ic4q9qMCgWtr8UhBZf1fANbRfSLwjkEf9VwYvdAzy9xwLiAmL2ip7SwV7BauETe3zlM8pawoLuoRFAVnMCbR1sgbxdC3SA0ei14SdUNOrP/IJzjtqk7Kf2WxNkRfQyQAICXYIuKhzzNmAXVN5fY8NWZAObujki4JBOqejKd+h5qTjUT5pfeoGWFSXAnmVe7sCIr5uBetAYGTO7xDUccA1CryG7GSTzYhkbCSJbFqARed4VJbAtF6DQmCGK8v7ZBQwB0XkUYpkZ1MX1sAk5eEDWRmiZaTJXuVYyWaQa1uPjvUtKDc3o7xuHdrXNiOzrgmF9haU2lsRy2cRJ/gaJxNc+036j+NZ9NI1wJkoNsgYKNbWI9arDxK9+iHZd4BoHacaG5Gu74tEqg4Fgu7C+DZdXCtoGItXpuhrYMnWLdkbozB9gDoH67frfCuLUBmSAuDJmvjfx4qOG5VrkWHjA8ELWBnwHR1TUVZpdHz4HhFd46VnZO+xdUIGa5hloLjmxtrp4KMzPvV9UcBV28o5rwD9xr7UEiF4HAQwzCzCYw4XiQ0vYXrO2uxQi9YsWoFhyt9FJsE1R22+VBQMMwDd7ungsQY69DtQSQ4mpV2zK5AtU8g4wq7/60GSIEARzPDIs9kZyWRCdP0IWenRbBcdFzoWdU3ydipEHN1jvbkeOAh56ZXazgYBWxBQH0HWQDOAP1KUT28nWAX1y2VMGVRluP7XQV/9Q9UCVQtsEgtUAddNYubqTaoWqFrg/9UCzy38RA74AjIUC5j94cdYsmBRwFmh8/z1p7Pw2pMvYML2U/DdA75vafrKPmCq/+jxYzFs5EgFXOxQrYwHHgqTSMST4lxT05JV5QcMHSLMUCkIZaKrKsSvwJCkrpVKeOHhf+C+6dejV7+++PV11whIy0N0kOJOpluhiNXLluODGW/ghUeekMJOF9/0NwwfPdrS+WIChog7IAwOPcwypf3xu+7Fk/fcj4FDh+Ck88/B9rvtIgwrgq0ENgjxtLesx5xPPsPCr+dg7ZomASuZuk8AuXn1GgGFevbpjf6DB0uRpsEjR2DCdtti8/Fboq6eKYxMkw510gKqRyIEXC+Y/mcBXBMJAq5v4pKTzxAG7bDRo4LiDTzYNq1cJUWtho0aiSEjR5iDoQyH1nXrsPCbufjhUYfjlAvPCYAMphm/+8pruP6PV6Bp9RqMGD0Kk3fYHhO3nSJSDk/c+yBGjx2Dk371S2w2dgtzMqgvpxXtCXI4Y0WdAbLfcvjVMSfhgzfexu9v+ht23XtPYecWpPgNnQFvmlYfF504Fi8ikJ3PI5vLobaWABCwbMEi3HDJ5ZLiv8Meu+PIM07CiHGbi0MlxXykWI/2uRR+Qgytra349+NP4b7pN2LKTtNw8m/OE/tLURUpfKRuEvu5vbUNN15+FZ687xGc/ceLcNAxRxi5R73fMJXWfpcq2jE8cNNteOjmO3D4qSfgf446LNARLqcUiHbAVVLEzWFTMDpMoWxrXodrzr8EH7/1PibtuD1+fd2fUVffzfgzmvIagF9GAdJpo2AjO4PXV60/pmfr3KgAXJ3qIguApllLsMSYRhoc0UJgYaDEwHQPswTFt0IdON5fWM7GgnImzcbAXh8fAThqzEbqKSqGaaxGD8SYo++sXmHWS7q4FtfifPX+DvBj03VMmBNctIrc3ZK1uPaKP+Px+x9BrnUVHr77r9hqZB/USlEqo3HGqc3KtHwrYkXtynxO2HLUsRT6ngGILF5FK2YzHQJYudCDmFf0WxUglX6S1zjGOZRYAJAAZkH0Ybmmst+ErZtSwLVUUAa4pOSXishRdkPuL1Q9xPIFKZZVSsZk/cm2dyKWK6BzfSuymU50duaQJ8oqIBGZ4kCBRYwSCpoIUC8AVAKxdAJ9B/bH4GFDUK5NIUbmp4A/CSQEoDWtWrJwYc/gwBKfUSQFCCkgp0oAACAASURBVLoSQGbgJodMpgPpVEp0kgPWFNmwXmTIHHABUg3Qp+62Mu6UeSfjicAv5RRYPIwzVqqIl5Cjji3HvGgEayCPxbNcjkSkDYTlGkoKwJivLEDFUV5O1ADpOiRqGlA3ZHP0nrgz4nXdUaRcBavXk01M0J5FtdhGA1x1bTG0IxCUVRBFi9tVFothnxH4j475/7oH/38BrgHYUwmOKqxnxckibMWQmxe+PwoIhwGYSjZtiN35FcLgyobPoOxC/1JGni/qfNX1SEOGroJExt6TdUqBtwDAY++ILIgyxvPCdZUV2CJ8BgSSwcf35DuRaWtFtq0FpUwbCpl2FDo7kOtoR5Ls13xWAxUlBgx0TlGmI51OoVTXE+nuPZFsIKu1F5IN/HcjkEyLXEBHuoRkEUgXgBSrzzN4wQBHoiTBjqTJcoTPHwVcuXYqq12fz1me4e/+mmvW218MxAui0QFg5dkYuo4qe9aDbNE26PD0flEdcbbFiZ+VWOXGwL2AcBqc01RaKQKoBs0L2aIBeCd6uuE40B3TQEZhN4eB+66sSJ1bIWyn+0iwEdifXQXebVmpPVwW9V796hr46zr35Jxia5DPax+fYfCh66f0mYX5rhFDTbBxLDUg7Gqna/M9yKLzQr8iWs0mD2DxR29KhRRP1z6O/q7sZgeG3V4eZNL7KzjqagNhv/l1VObLW6atlECNn+fsDCGvi6yK8ntlPMqFI1IGanwjLutFpwwc1tWQ1d+rFqhaoGqBTWqBKuC6Sc1dvVnVAlULfFsLPDt/ppyn6FKRvXT/1Tdhxj9f9ixKOU92tLejbd16NDR2k8JGdqaUk1u/wQPwg58eimm7f1cAvExbO/oPGiAao+JwCMOF7EY9GAq3godZyUq0Cs4REMkPg3S8Z386C38550KsWbYC0x9/AJuNHSMABsFhwWfpnIjfQd3ZAj77cCbaW9djp+/vqYdUMrbIXpI0OrZB2YetLevxwmNP4OFb75S/H37KicLypI6sgL0Eclmcp6h2kcIbxRLa21qxtnkt1jU3Y+2aNVizbDmWzF+IhXPnYfG8eVi3pkl0bg856XjsffCPhO0qwJl9hSwZ1XJ74Pob8ditdxnDdWdluL7xJi455Qz06ddfClcFB18vzuEHfL+m/WxtWSdM1oOOPgInnf9LKUzj4NiCr7/BS08/C7KIx0+ehFHjxkqxKoK3d1zzN2G5nnDuWdhtv33ETiuXL8d7r78h2ngEZ6mLGzCDSyV88u57uPbiS7G2qRkX3zgd47edogwo0VWsZHStb14rchJLFy7CqiVLkWnvkKJpZMyRYctxsnjufAFQaasd9twNh5/2c4weP06f3dhmAigZ8EFJhJsu+wuWLVyMI085HgcccUjAUlVINmQodXZkBHB9/O6HcM5lv8FBPzvM/hp1+ALakQJniOGBG2/H32+5Ez87+zTsc8hBqKlj4bYiygl15BS812rrQZq9AKhk5Kkzk89m8cZzL+Kv516MgcOG4NfXXYmxE8cbj1QdNRZ3UQfdAN9I4Shl/oXsQeWxmJMV/RkwhARuNhal5nsKyGqMqaRpgVawnyy9X8Ym5URMHoHghTLIGIzROUsQMMqqCZgutiBEGULCHjQkQO2lAKQ4dBE3XSUOCKpRV1R7T1muakf/IvAWt0rpnDsCuCYSqCkn8Ok7H+CCX1yAltWL8KffnooDdtsOtWUWrYohluS4pFUI8imjNU7N1EIeZfZdMS+gq4CvBHCY8s9CTrms6OaxQJYC1SblYLIZ+sgK7AuAJxqxRWFXUx+WOqhsczKVRilOLp9JtRgLVsBbSW0vSCAini8gweruZJzWJJHn+3JF1CdqkMm2I9fZic72TgElc9kCcvmCAK55AXBLSFGmwlhPtEtDj0YMHjEcPXr1QJ5AI/ueBaWYgi9ZCAo2EiAusg22NosDzzEn+rOqCctlOpfLCgPVJR8YkJGiW4KhhSmr7OtoEIKuOX9nAbOA9WrTU94XS0oxRK7NfDYJeIk+trK+CSxzPJBBL8AiB4qsMVpAikCrALEmL0DAtZiuQ7quG3qMmoAe43dEKUHdba4f1KzlPePIlrU9UpfJpE7EftIn2kBf80IQM9xdOYcK7P8NWOK2PUY0JZ3hqnO8konWldEXgp/UQY2Apl0YdeF1dB1y0NVBN53HIUi8sXOBzEUvxGRvCIJrZhcFYdTmCvaFoJIDca7XLJxzA6ZVXkfBG9FeNkkQgjWqk6tMR1mvhOUsHG1Z4HJJfhMcd5kM1W/mmKSWeiHDQIDpKVOHmPqWJs0iQyGdQrK2XopkxWJpMM4RL7GIl0qrZGo0KJKkhIAXiWJAkMEOjreo0Gm4eQewZLmcC3ZfBe8qravkQA+8hWnhunhWjiEHW32f1wr0VihNt4TIBzxobBkSorGtLPnoePUx5OM3uIBJaHi2gzK7lSVs8e6gSJQ+k8lM2B7hUSbtUoNbAwok+1J1gx3QjAbnbIvQ+0TnQAQXJhgemlsfPAwm8Fkj+0G0EtRGBvcG945o6m9gF11Qwue1TBIN/vO+ziwNbbKxNSHaDAeEfRxUgL8eiIh27UYLeRnQau1TUoI21QMZen09E7jdo+3QM7cWe4u2OfrekJNsMhOBXIGeIbhnRAdiYFvTo50ycMjGlpfqa1ULVC1QtcAms0AVcN1kpq7eqGqBqgX+Xyzw3LyPLIWZjKcS3nr2JXz1yWfK5iqV0N6RwSfvfoT1a9dh0k7bo8+AfhWMx569emO7XXeUAk8v/eM5fPLOe9h9/72x7yEHaRqtpCVqyijPip5i52fckJ2hLLioA0qm7aWn/hLzv5yNG559BJtvNQ416bQWteKbmXIslbLJOJGri2NGhpccNI0ZqWwp1exjcal/PvI4nrznAbS1tUna/o9+eqSk06sOqxJumKpaKsWkSAfBDP5UkQUtwkNHspDNYu2aZqxesQLLlyzBonnzpK3f3X9ffGf33VBTWxtUcY8ecHng55UeuP4mPHLrHTj/qisxdZedhDm2bMFCvP7cCxg0dKjoitI59QO/gDtB9W515AR/KJfR2tKC2Z9+jnGTJ2DqTjtquh/dWTLhcnmsb2lBTW0NGrv3CEi2betb8dAtt+Pxu+/HYScehyNP+blo67754su45283gn8fs/V4bDFhKwwcMliAj9UrV+LtF1/Bpx98hF332ws//cWp6DNokDrjTm21lMwPX3sTbzzzPAj4kg1M21On133IXDanhddq0lJMjc9Gm03b47s4/IwTsfmWY9UdtnR2goCZ9nY8/9gTuO0v12HidtvgzEsuwJARwwNGlrM0OL44BhgsuOmyq/H4PQ/hlwRcjznMnIco8KEzx5kiNNCDN92Jv998N4464+fY74gfobahXucEdQ0lFVoLYGnhIGfuKTNVABBJuSxi6byFuOinp6Iz04nDTz0eBx9/pAB4qnGraeCVIEzIMtX+jrBlfNJEqEzi/NjEp0MaAq4KdIg0gOk+EnTs6ohGx2WJqfd0sq2ok/xNQA91yp1dG3XGlUlsuoHWDmGHBwC86X1KannR0rcF8pN+FVuIPZSlpuARwd5IVW+zO8GRCoYrQfgiEMvkceqxZ2LO5+/j4P12xAWnH4PaUi4EYSTmEVcwNaYgW5Hp6/m8ALAlsuSM4VomOkMwsZALJAWclSr6scK+VNa1SAfIepBAkdIpvE4xpww9KRgVRyKd1lR+Y3cRZKR2LJ9bUvPLJRQ684jl80ihhByBzmRcwLxitojaWA1yCQJMBaBAMBTIdGTRmSU4W0B7NouY6NCqPck0b2jsLkGSHn36IJlOopgoCdgaj6ekiruwsAlBCpWLwClBV01PJ/hLkDnG+xVzonMtNceEdefPRWkDlQ4g4Mp11hcVfp66mkEQQvStGZQwhpvogupazy/yiUXCpWhSBMJwJeAaaokzTZxrI386ukVQWYq3KPogz8d+KCVrUU7VIl3fA73HTEK3LacJm1WA/LLcTWQVssKsJd83zJiQviTA7EyvCJLG/nSgxvcoalH7utEVOK3YiwOGaxdWn9kg/GwXhpxJq/i1ovdQLWFLPbdMBIXhLLAZ49iyzIou64WtdqoHGTBZo8BhlCUXqSIkgSSubzSQsxk1MKlfDoiJCI7qjzs4R1a27Nv85qDhnq0tdnkVxxcJoqsUSTRtXLMKtByYBvZ8ndW1wzVrKRbB/RsoSiQ5qXKzJRbh0vek+bcEkEuUUOBeHosjXYohXVTJknxFASLdR4NgKf9dIitcQf/ofhMsz4JThWipptGbbAFBaWNTR/vTgTktrvRf9iYlF9qXU1G5zDvgqgrOXYG1YCwKkMY5ZEWZnNHOs5JRMAUaNwDW55q2R89vvteEEhMhCM8dQvrT0vY3BrhGX1O7hDOF3GcHEz2IoGY2MFR6Vr+C9SUyRwXsjzDG/V4a5JOZGgT8NqAm+zuEbe97rjJcA0zY5BjkHpJ671fVoETA2HVCgKPYcraolKmIBrC9zdF+kzNiUChUWl5xNvZnVTtFC15Vov+ybplMgA1abbX/j89rxTj1YfWJZSYHWvCh3aPrmtt328FVhmvFel/9pWqBqgU2uQWqgOsmN3n1hlULVC3wbSzw7wUfVxRN6GhtR6YzEwCuq1euwW2XXY3Vy1fgtD9ehJFjRodOL3ljiRQauzUKe406p/dcdR32OHB/nHTReaJ7WfD0qqBiuqWFGjNEDm2mFytHYk+PisfwxQcfYfqFlwgj9S8P3YYRW2wuaYMEK4RhIQVVFNBV0MpT0PRwKul2wpRSR3D9unV49v6H8dxDj6KjrQ0H/PQIHHDUYeg7YKAcSsXpjzgWZFelEklJbXdXUhUQeD91zJ0ZQSClZe06rFm+UiQQevXto0w+OQwrM8WdBzlIx8t48PqbBXC94Jq/YOrOOwpYwjTbXKYTb/3rRXw18+MgdU4/bY6APLs+qzt8TKk/+PhjpHhIuqbGgCFlXEbTQ/UyJlBWBl565lnc9uerMWbrCTjhnLNEVmD+13Pw7yeewpv/fhnLFy9FfWM3KRrFZ2FfEHzfavspOPyUn2PcNpMQF+BIWbuiDxcHPnhtBv5+/a2YO+sLTJy2vbBg+wwYgG49eyBugCwZ1e3r1qNlTTPmfTUbc2Z9iaULFwtYdPKvz8NeP/qBpcyFwBwLdZFdu2LxMtFk/clxRwUsZnHCPF3OnK+OtnbceNlVeOJuA1yPPTxQ4HMHyR0d/i4Kg+UyHr/9ATxw3e3Y99Af4vDTjhMbiIapjL2SgPUN3Rp0/JH16AXjjPXBaxKkWtfUjOnn/xEfvP42dt5rd/zu+itVT9VSBTVdWfvWU+99XKn/E2EPGuPGpTcCvUmbWxIkMGDPdQSVzUQsXFN4dRwqyCBjx51/AvkgAKnOY1D8LpIGStBAHThvcwgsKNBjjE+Zz+wz1e4N5rcECEwuwYZh+LuEOnTOWJquax8L6Gy8WC/6ReBbQDQC9vEUHr7377hj+jXYalA/3HntpUjHM0AsJ8+NMudvQZmLovFbQq4zo+zGsgKMBEulH4WBqu+VdH9jM+tzq2Mr7RHmZ5jOKWOf7y3mFTg2nnWcTN140oImJqtRLCCdSqvWMz+TywkAnIrFkGMaP2UVEgmQnc0q6+WEasNyghHwIjiaz2uRw0w2iwzLbHUqo7ehWzc09umJmvp6kWagDjIlCmLJBJIs3sUq7AKiE3DVlHWRrCDbL07Gdl5kPwhAU3aBAKqDqaonrKCKrq/6OaO161glw5VMVQGmVe0ykJQIdIN1rWUXsrSZSwjQrrlCXp5NxiAZ17Z+axV6ZdHL8kfZiQSlAXQfiCcIJlO6JIViuhHpHgPQe9w2qNtsvOi1StBN2M2cA8pck4abvnHA5hPSqskISJBO55+utTozJQBma0UUQOoKukp6uME1UTAo2J8jWo/Ba9Ys/aTeRwEevXsIzmjzozI5OuqMQch+t+CJSjpYurDjMfacCnr5vhlAngGTTvtbx4wHQ2jnOEF8aYACTew7AfO8SJoBrrrdKKwqMsECHHGt4WrlQ8vWJPudTHZmp7iOuHD0pN8Cel/AytQ08fBb1sa46QebBAUDsGSCuiJniqAmxw7VDLhEseXlGFJSPCsmhUI3BoYqq5DzPpQUcGah959qtVq6tr0Y2ljPC7rkhqB25bix7J0Iu9X7XeZpzINwNKxllRgqqHuKfj4aSAuItXpsCCBEXWvt/dIklQtQbWMH3EKWq8xlTbAPTj4hvdfOIlEENXIQlTlkuqoKYHtgMRKECMBTLRgVzQ7SeWcBlwggHe7dXpzObBuwdoMHsfR4b7uztnVOyTy1++vv9rr9W3IvQoJtBHhWe0oGgX0mCpxKoNLOuAGb3DTsZd7YWmKDYqPXCIBXWQwsABABq32fjJ77dXfUvZRzyZYVe4vupt5e2UvlYBueUYNzopMk5E/WV95PtgdsO3h49NbVf1ctULVA1QKb3AJVwHWTm7x6w6oFqhb4NhZ4dfEsO3DyhMZTVRxFpjIaaLJqyUpcfto5IHD1u1una5q7gVmSauTORbmM919+DTdccimGbbYZTrjgPIzcakygc+dOhUf2Ax1WL64i1A09BHrxi6fuuhcP33ibpMZecM3lwqKVv5u+pR5SQ1YN+Up+sBR8Ik79QT1ELpm7AE/ceS/efelVYboRaN3vyMPRd9AAcf6d/eDOqfhN7mABqE3XqBMizDbnPZi+lml9aREc08cKWBXq/Mh1/UAvwGAJD95wMx677U5cMP0v2Gbad7B4wQJ8MfMT7Hfoj3D7lVfjibvuQS8Wt0qTkxM6wyGfgQBOQbRlNxs7Frc+96SBVebcGFCwYWqsp3nGMOeLL3HH1X8TFupx55yJPX54gKQUN69ahUXz5otMAZnG1K7NZ/Po0bsXho8ZjXFTJkvxs3RtjWckBk5eprUNl556Fj5770Psf+Sh2POgAzF01AjUdSNoSWeXHCVz0Aol5DoyaFq5GiuXLMOXn3yKZYuX4KennYjho0cGjk8ykRSg99G7H8CDN92OydO2xS8vvQjDR40MnOPOTAYrlq3AssVLke3IoKF7I7r37IFHbr8P/3z4H8JwPZCSAuZ0OvHLGZvK4lT23UuPP4vb/jQdU3fZAaf+5pfoYcxcsq/Ixr3vulvxw58eitFbjQ0pMAqbBgwjjnlKKDxz/2O45U/XiJzA9IduE2mOgDEVgB0Gpth49bIsDujIiItouAr4Z4wUGY9W5EdmkaURynzylEIrMOPjSMaEAYMCjIkzz+JSYSp1xL+0omXK3vViVpVAQcgFChi/UpwpklJrFbGjTEGV/BAo27519XIn0/9NZhw9XsUqDDUyZJZtamtej3NPOhWdixbh8btvRLe6LBDPIBGvRblEXchcIAFAoLFYyGuBKkoKFIqISYEoMkU1pV4BV9VcZVsKUmBLZQf4N03MN4hLgGYDeYQpGmoDC0jlOqPOFKPUQ0IddAZYmCot7FsZkMqEYpCnk3qV1Lm2L2GRl4EsmaWsq55KCDs0W5tCIltEmgEwaqw21vECSMWTsiISWCIjlDqusl4K46mkALE8p1Ln4mQ7EXAt5ImIolTICxiqjC9Lb3cpAlnDHCxRUF2vRZsSeFatW59Pzsz3MeNjrshK9gS6LXCW5T3JqhUQlc9g/S7SLCoxIOXTkqr/XU6WUY6nkUimBHynfEMx3QM1/Uai3/ipiPUfpmCgjUNlXcririxNYZ8q8KRxKP2bYBBWJT0AXG3fC0HWMOU/Crx6fwmZ2CiJGwVcA9jmv415C7MZ0KjD3fl2XT8TMlRlvyGTWABwlUgI1ptgzIYAclQDNto/8vwCjDtK60Ae7W9BTolJBOEQax/Z3Q5S64oTrGNdGIhRu1QAVRFwWaa874CupWvrQAD9OVAtldxVboDjR4OelhHjmFqgSlGpESogpQRBfLyrjRXHlPBW8KzBfIgErXTh0taGJrPAqC9ZEQZoEECt6NOIVq5HniwAxTlViml2BZmwct7xolzyu7IdHRyP7jG+jupkD9nBbhsFRAV6/q/6qHJqCYZCJZNWrilF98KxEq5bPmYtKyAigREEFCQbRwUeJFhna2aw+JGVHDA+dexFZTR0jmrQXZ+V//MAgHYMg9w6DvU5o4FWD4xEi1T5PqY9aoEmez7P9tAr89q2PnUJrAfj3gIc0bUkah+eK4I+imxxAWs22AMq538ArJsyhI4C7wv7UNAnLh0RXsNWmKiZK84vQaDJAFcdOzoXvL1TBlUZrhUGrP5StUDVApvcAlXAdZObvHrDqgWqFvg2Fnh54WfB26mPp6n/TAjUg/mqpStx8bGnyUH14juuk8JV4cFQdeKcEfHlhzNx+5/+KmexY845C5N3niYMp+ihMepUMRVQ9d30kO1gEM+H7S2t+PO5vwbT0n/y85/hkBOPEfBMDqyebsUq1nbA5mdYjEXZNlp0gqmwnZ2dePfFV/HPR5/AV//5FD169xQm6M5774neAwcYI8RSxIzBJ0foWAzZbCfef2UGZjz3L/QbNBCDhg3F4OFDMXyzzdC7f3+kaqgRp86LOut0yEImUchGUidIf1d7kGnywA034dHb7sLu/7M/cp1ZLF+0WApyXffoA3j0jnvw+F1348zfX4yhmw0PGAmBHq1kNZfQ0tSMW6+8Co09uuOOfz2jtowUjeI9N9QsszROQJiaLA712B334IAjD8URp58o4KI6lyVkOjICdLauXy+Oe7fGRnTr0wvJmhrTV3XvwFzfWAxzP/0cl/z8dNQ11OMPt9+AoaMUpFfHhZiP9o2AUWILc9RKQNu6dWhubsLwUZuJ8yghAGGLljHz7ffwlwsvAaUIjjzlWPz4mCOExUdg7Juvvsa/Hn8GX346C63r1guQVVNTI21YvmgpVixdhqPPOklS+rt1Nx1iAxxD9hixFjKYYvj8o//g8l/8Bv0G9sfF11+JfhwrgnnHcO91t+DBm+/Czt/fHRdedak6h66FaJXBvQI6Qadvvvgarz33b4zfZiJ22GMXYSCHQYvQ6VeQz12/LoybgHWjDp4HJ5yBFzJf3Ns0kMIYqWJ2Y4W6k+b+vI9JAq5SlM76KmlOoLzfgARfLBxUlFRKY94E1zGALryPygM46OXzRZ03/Z8XvnFoJWD1mG/oVb6D9cP6QttTRjqRwr+eeBo3XXoZ7r/hrxg+oAapWKcUoiuVWDQvawXNCKgauMl0ehaN4ppX6NQUeQFcObmsGJosUQykUIdU5ST4Pik1E9iWbyoq29AGOeUCuAZxDokeboLM1DBdXa5h4E4hm0Exr6zaRELZXbyOAq5JAb3iTJm37O5OkeIQap7KANTUoJaSBoWSFMSK1acRZwq+9ZtUJpeU+6QWZGNfiCxCqD8sZuT4o7ZtsWD6tprqT41VB2pEVkB0ao36LPqb/DNB1lBegyC2FsXSocrn9X0jYL/yM/GUgMYCNbM4F+0re0ICqVRSQVQpBEZJBEoIKHisAIVoAqCcSBngSjZvGvlUD9QP3gIDt94O+cbeut6S4S1BMNUJliErYGsY6BNAN0gH98FpbMeAYerzz9OEQ+ChKxjq4FcwZ7qAUSrSoetgMBcC5pkXTvL9M9yqovu7B4uCoJH9UZmkOjcUTNMvTx1XmyjI03V/+G+gbgUgalrWJHsKY1q0oiMhGi7skWdTMN7DSA6ImSRD9IG8nZH0cL1vFMgzBqKdGmS22MSTtkthLmtThLUo7bFgSMTgvoRoIMKCWg6ueiDW12vBz0sMgNo6Gwms6jWNqW/tCda34LkMwLX9ImBA2zMIQGdBt64gvZwvNGdIwUTtPVkLGJByoJX7f7jGhsCogn+hxqqvz2GQmfswr2Xp7z7m7U4S17NNQ/dlDd74l86saJDAzaRtoNasByCiIH/wea5hpgO/sb/7+dBBTB8X4bTye3uXRgu9aTDLYpPG/rS1wAKl0gXROboRaQftY4+9h0zooJaZrGPeDp3Dek0FeAOmeCRoWBlcjK4HDh77fcK1IHq2lLOHFDe1s5SMTTuHGiAcnCoi4H50nkefu+vrkmXQJegSDcxMrTJcN7KCVV+qWqBqgU1pgSrguimtXb1X1QJVC3xrC7w8/xPxANQxVsdFs7GU6bdy+Qpcfuq5Ugzrt7dNx7BRI8PDvDjD6njwADbr/Zm484pr5O/HnHsmJu/4HT35eUDdgTVnBRirTQ6MckjUnwSRnrnvETx0/R2id/jra6/E5B23F6DKv5jCL4wF83tUx0rZYHTQ8505fPzWB3j9uecxa+bHWLFkGcZPmYyfHP8zTPrOdqjv1hAUJYmyKaJu3aL5C3DvtTeJNm1dQ50wJhu7d0f3nj3Re0B/DBk5AqO2HIvNtxyHfoMGaSp/1FmyRGgBaiT9VgvKLF+yFLNnfoIX//EkPvvwI2kLGW9bTpqIKTtMw/6HHSys08fuvBvXPHwfRo0dE2jBsgqzPCPBnHIJa5avwG9OPF30We/819PKPhCabajvF4BXkZQ0NzcdgFeffQF3/vVv6NWvD4455wxM+M5UYaYJYzeiG+tFNkK2knofAYhhDvZnb7+LP//yQgwYNgSX33UTGnv2DJiWKoXAIidhCqIyMpTVIrqMBsI7q4l3YaGtTz74CLdf9Tf07N0TZ11yIQYNHSLtY9Gyh2+7F6/980UBnidsO1kA8o7WNsz/+hvMmTUbLc1rMWTkMIybNAHb7vwdfOe7O0sV9zC10YAU893XNa3F2YefgOWLl+Gqu2/E+KkTBbSZP3ceLjzuTCxesBAnnHM6jjnr5IDtIbYXlk0INrCfyLylliwDBqlUWoEyc1wJPi1ZsBiv//NFLJgzHzW1aUz6zraYsvP2oissTpqBreL4OCCjCcfCIA/SnsnqcmgiSoQx9pKk1xubL1qlmPZl3zLNVwFX1VlkOrq0k/NWRl3RnMawUE+lrqVpNtp6EPqUIZsoCu5EGUYEGwcWBAAAIABJREFUXMPghetQRnTrItWxfQ1wwECCCokkMmvX47Lzz8eJBx+AKZsPRH2MWqkEOpOIJRRwFadb2KRaNZ0Fs6QATzErYKqC3qoDKaxhkxZIlPMWUNH0bFnzxJl25zaa7q0sYGd1cm47+ObafAQjJaDA5dEYrqKtGuc8YK5zCdnOjGiXEvQkgJsnuxYxYYAG6zVvn0qhlnzdXAGUMIjX1yFZm9a+Y0GuVAqxZEoKVBH4FRYXNVoFSJZe1zFLUJRgq7B4C2InDyRJEE6KiuXlcyauIEw7B1yd5SrPbYArx65qUOuX28SLwRFw1SJZ7AsLWpFpWyrLswvoL8xDlafgTwKuvKJodbPAYYzrRlKZ1zX1yKZ7onH4eAzYcgqytXXG/DOmcLTwk6CPBrja6/68Mu+8+F5EJ1kNH+WFVYIg0bnvrGefXxtuztFJaoEHt1MU7HGQJGA8apDGpUkEiLPUZJkTUuRN545u6ZKPb4Cz9gHhb9HENTZhFECJ/ttBPw/cBXOWafsiraHXk/bY/qvp2RsBXCvAHpoxypLWBw/B1ZAl2oXUG4B8kWNFAAgp25bAngY0wgCOXl+BvP8OIEkbEmHhqigYJhegBm1B92BrsbU7GOHCnJYt2LIXoqD4hsBWGDzTCyk7V7830k5bJwXaFO1VPo+ObdfJ5+vRLIRwndXrih26jJPA9kHQuQv4qMk9VrjK2xz2sfa/z6eQ0VwJGqsOr9vU2xX8ZFFE098PNbzdrpYGH2GZRz+va6mn3Pv9I2zXoG3+WgTEF6SyC6ZvgfGgreG0DwBXvqQjOMzIkPOSFxF0CSjZf1mw0Oek/bTxrrHDiD61g/gbk92KHqctgKDxVwueRPRzAw67nUnCVUsP+R4UNp2JYERH+0fGsE20CjDanpkfqjJcI8tB9Z9VC1Qt8L9igSrg+r9i9upNqxaoWuD/1gKvLPhU/Qh3Ko09qumiZaxauQo3/PZyLPhqDk7944XYbvddVLswcDtNr4ySAq/MwE2XXIHhm4/CiRedI2CkV3x2FowDDto+UZ00hpulVJVKeOul13D/9Fsx94vZ+NExR+DwU44TXdRAhsAcdwJ3YZoZWVFJ0VH9cMY7+OD1tzDns1lYvmgJuvXojn0PPgi77rsXRo8bGzhdZbJFjAEaLVLg9iBI9+mHM/HVx59j8fyFWLpoCVYsWiw6pgQDqOvZvXcv9OzVC4OGD8PmW22JLSdPEq1ZSRs3G3la9fzZX+OZBx+WNP6mlSuFOTpy89HYZqdpmDBlMoaOGIF+AwcKK/Nvf7wCT9x5N8ZOmii/62GXbFUtjOHspVw2i68/+wJDRg7Hnf+ipECESWqDIOpAq1PnhbgUnF48bwHuueYGvPvKGzjijJ/jB0cfikRNKmBbqiMTnLoVrBLgTlPGRb1PNBdV4mHpnLn41VEnCNB40fQrse2uO6mWrLVNqsQ7w9ULbZXLSDItWJxkBUEkLdQcCQI07W1tWLJwkTzj5uPHyv0JCr/y7AuYfvEVGD5qBA458WgprkabsVhY86rVeOCmO/HqM/9CitWrU0n06tMbo7cci5323A077vFd9Orb28AIMgEV0uT9/vyrS/Dvp/6Jad/dGWf97leob6jD9D/+BS89+U8MGzUCV91zEwYPHxIUtnKnVdot7DEWCCJIaSxoPlkE0add5341Bw/eeCfy2Ry2mDAO7W3tWPD1XIzZeiv88GeHCoAsnClek36hMArVWSJQJhqWNs6SkpZpAIv0V1RXj73EPmDRljCdWNusDh/LCUX/4kXnZOTJPHGmkl7b2dYOkjjbPJAUMAZd4MzbeHQgonKNCleUwMWu0Oqr9IhDMMOd17iAq7M+/ACdS+djz8lj0D2W06JzLCAU6zSZOsom8EXVZ1UNV6bPZwUMINOU12bCf5HFngyEjBdzgS6p656ynQRC+X7RGxSgUPte+t/WSdGcNvDWAecoy1OKbInMQcEYrgkUc3nkcp1yfRb+4fWluBTB4HgCeQG5lNVGsluyUIbIaiYTSLDAW4rAagKUS46l4ogl0uT8CSNc+qPMYljKyhV2lLBbDYQl6EpgxABXAfxNn5WMYNpEJf8INzDt3ABbY/QKqGqyAtRk9WfnfUVCISIjQxBY9T2VfabgHQttlbRQlrB4CbJ6oSRBpImKyTgWxh0BbUo0xBMopOpQ7DYAPUdNRu9RWyGXUjBWi9rYumla31YGTgJ9YaaEAzFadb0YAYi6Mr+CfdPGqQQt7Nl0fIaAahRs8fGtqbnh0qqvOzvOGbShpnFYeMfnnoKHbl/fyzSAqFcTbp0BtS7TKGxkYT1rICQAVS2IFwXJwuBamMItrTSdVBRDFh4BV3+/YYDBFPfXo3Pb7RddH7yPooGwynXCLPRfQFPdq8jIdkbwhqC2r2MOxurYUDaig5VB30ZBM2NIl4phVoJnlIRAsd7YQavK8471SVfWbYTNqyC9ZcNsoNtLJqOzlS1IHtlQ9ElVfzuQUbD1PQgk2BoetWnYN1qw0Md5JVhq2sc+dyIoeLAWi0ayj98udpdxrs/mLFfv9+DzdiaIgvtRkM81VP01z3zxca7P7LrHzvDW8akMe2ezB3zvcP7JeIrM1wjj2AkDwcnKpT0iTFfN5Ao/Hx3vsqYZw9XP1cGzewDUAnR6jVCGQvtA9+fo9T3I4bNcwt4O8NsyInYVHoNq1PqZ0fveMzCi7NzoXJTRJMz1cNxubO+ePGBI1yla/b1qgaoFqhbYpBaoAq6b1NzVm1UtULXAt7XAa4s+V8YLQQdL1/eDNhk+61tb8cy9D+PxW+7BbgfuixN/e67pdobC+3Qw1jevxbP3PoxHb7kb3/uffXHaxRcII1Sj/XSm9f2eKqaHQTrXqq/Hr2ymEzNeeAn/uOfvmPPZF9h2lx1x7DmnY7Mxo0WbUGQCmBJoAEaxrCmvi76Zj68//wJzZ83GnM+/wOoVq9C0YpUAbLvusxe+94P9BGBjISvCwwJaSMVrT/NXB1YPtu4A6wGabSIIRrCvra0d69auFa3ReV/Olu+F38wT4JTs1saePdCrTx8MGDxIimDtuu/30ad/f3F+eBheMOcbXHrWech0tGPS9tthmx2nYeToUaIjS9asFriirEMRN/zxSjx21z0YNW6ssGudveH9605HLpcV/VVq6975wpOh9x6timuFFkTLz1Jxw8T1sqToP3H3g3jghtsxcdq2OPoXJ2PUluO6ZnH62V41Qi39UitdOximKXz5zgyuOPfXeP35lzB05Ah87wd7Y9f99hK9VQE/IkWbPA2b7aJOq0pMhIVq3AFQp0X+4kRoaQ8B5yfvfwTTf/cnHHjkT3Dm7y9AqobFgfSrvbUVN19+DZ667xH84KifCGv01WdewKplK6U414FH/hj7HXoQevfrZ2xOq9gM4NMP/oPLzr4ITaubsPWUScJOnv35VwKMnf+Xi/G9/fe2cRTgJJr2LOMrZB2FAoSCfki7+J629a148Ynn8N5rb+LoM0/EwOFDkKUExitv4OP3PsKeP9wP2313p6DwkDBcDfsWrUHla5qDBkm/FsjbUnDdCRMbyvzTecax05VpytdYdV1YYdK/yleLjjt1SKOahJUsNJmfBgJ6Kq3c0OZVwGQPmGyVq5WDRO63qtMaztEoyNrV8eO8LsUSKOWzWPvNVxjXI42exYx8nlXH47FsCLgK0EpWK4vfEGgsopzPSGGdQi5nIBUxWdL3CMjmUc7lAqBAAUhlkXnRscDZ9aCCMOlCJhOfVGUEwsrxvIa8JmBmEYV8HikBSuMC/OZzWemPVE29jCu+l3qnLBiVM2BY1qxEEbFsCYlSDPF0SgDXck0S8VgSCXZZIoZ4qgZlaj4GepYETVlJXnLL5f4lSgAQZBbgVQuAifKASLS4nq1p2/4f9t4EWLLsLA/87pqZL/OtVdVV1ZvUktwCCUloRzYCY2CGJYZtZtgNA4PAGIXtMZ5wxIyZGBPgYMZhO7AHPIFZbGyH2YZdBgSMbbzAgAwSEghJiBZSd6trf/W2XO/Nie9f7jmZ71WrW0LVuOK8Vqnq5XLvud/Zv/P93y/kKtVqSlCyb5AxdQUrVcMs71ww1meX8guJq58jPo0pZEUJa+OC6eZMqWkh70UuBzKSuM3CvkXJSRsZ8XulzUCBRW+E5e7D2H30tdh68BFNimQ+l9IUhdcPSaLCYVQgYbrDEqp8LQw6Jp+6Qy0jQZxk1b5hAQbSDtRGwfucE3w+kMZkkn8ulGeVvIl7Stz2O7LUOk0ciu1kq3ze5l9XtrVijRvIVh+TQli63j8mx8Jz0DfXpHYR4eeWAvIMZimw2sODCnz9eePnoGJzJeu7DaBOPpFAcqy9TjvVqlmAhLEkJrD1UIfNwV0ohdyz0PiO0IrCp7vyy2XswCny5V0dh9xDVMd+6RmmvHQytxsMI2DWxwQ/UI0V/zH2Tsqvk3D6meD5HJP8XVuzeomJ9K4u9Am7RVCH94rEWK1hFHePdPBwdj3w8/fitqztSsdNb1Pr7VgObTkmyCGlzzPx3yR0be6yjrZC5EuCRrep8ORhGnXBg5NAqBpTqjWkNiJy8B+TxKEvy0F3lyjSErhZJJP0EaUzlezlYTYTCUYEp8IXkoTpOjbMxYKXHairSDfMs17vuRwBRj+CsyU0kzVTKCMtkUL/kDSPWice4eQJD20e02+Hn/W1gfjuR/kAwvindfOK+zS3QvpJCCQEEgLPFQKJcH2ukE/3TQgkBJ4RAv/msd/VRbCEjC7E668jXJnNe7nAe9/+LnzXm/+mLMQ/44s+F5/1330BLj/8gPoLzhtcfeLD+Lc/91a89cd+WhRUX/3mb8DnfukXyf3d35WLvZBAxzZ7EiKtBOPvv/0d+NWf+QX81r//T3jqQ0/gNZ/6Bnzlt7wJL375J4kvIQlSX/TFm7PpeIpvf/PfwB+953043L+N48Mj8dv8lL/w5/Fpn/PZora9cPGihNrqqlNP+oVwjRIc+cJWymyLdi+/hnTrMpgL9+l0hpOD2zi5fSBZ6D/4hx/A7//OO/Gut/02rjz5pBCDf/7z/2t87V/5y3joRS/oNuEMEf7xH/hhvPhlL8XzX/hCSYhFKwBfOAc1TIZ/+L9/J/6ff/rD+Nvf+914+IWPmMWDe0QG9dS1D1/B3/tfv12yk//gL/6k1bmpfEzhKMv/aNPk2dZdU8gne9t/+A384N//Hjzxx4/jf/zWb8Hnf+mXoKwrJTmFqI0250a4KnuhGyBm/iZAQha1C/zx+96P7/k7fw9v+7X/JDYMF+6/hHMXzuORR1+EvQvnpLx1rw6brzxHr1fjE17xMjz08IPyHE5ayqbKvE0ldFZUtfpDYuotP/aT+Pvf9h349M/9bPzlv/U3cO7ShS4c/G3/4dfxT//B/y2WEt/8t74Vr/3UN+D9734vfvEnfga/+5u/ja/9q9+Ez/yCz0V/MDDyLKhv57MZfumnfh7//Lu/D1c//JTYGpD4/x/+6jfiS77uyzEabYYkWR3RRs9NI9a8NqT86l8Yb1auPPFh/OQ/+xF5zq/7699sBFQrCtd//aM/jfseuIQv+rqvsH6kyY18Q9nZYJiVpto9mD7VVK6+ORXi1U4TYvXSOuFDd0BXZvI9yXCvcd5diLL2kzC0xOQoX/U2HCvG/Z5FGafhOj08+Sb7LKVQvAGPxwG/SjZv0VQlNYnoj4+we3AVu7OxJAKbZEC5VMKVFgKibBUrARKGquTMFifqQ0ri0AhQVcC2ojYlEetjhCgDLekYN8qi8TdzQBJ/VLTGyWj4O3/EBsXAi8lXEq6SrGq+oEhTMVyQnNR79gYj6Wrib0oyv9J+o+TFElnZIJ+1yNsMFdvxRh/LuhZP64KJbCoyTIUQrqIMFQKO6t25etYqMGIpoIQrE3kpPmy064SreL0aCSse3q0Sx+7jKkTyQpXDtFJx+wAnXfm+Y9FQXSrErVkHmNJLlbjqZ8sGx+tUVU/JYSEoeNBTICtrJSuIeVli0dtEft+j2PvEN6B37iKQqy2CHxQIodH5bMchx/oZbcNU+bFKlXA9iwTVqSQcnnRtI+oc0rYiInSFHLL7+D1X+1RMtsqdurK5Gl37g5fZ1XWRWjXy8XbCtZt/JcGeDhzejuKyxeTy6V6qrzB5kw7AoU874SptPCJc42vH48/6tQNWXIMEtaxireSelNeITMd8fV3A9ulkZUwgd/eOki+x7epawPDUL4a+3iUq80HPfOcjQtCJWC2nPpVbv4hFkymHXWUaHHXts1GYvD9r3J5OYxYI55hYVhz0wM+/75FFXZ12iaMC8dnVA8thZOo6kR/misjKwh9YSFANPY9tLuJ+o2OVWph4nazPP2JFagfConC2+dIjMpzMjdtDPFf4YUdQcrrK1duP9yvv9zpf6vpObU381D3ujx7No38bOenRF9JeuJLUwxVtoz7f61pC+gvz83UqexUOdAc0uhKNkoCt2hJpa1olXOO+r4fUuuaQJ+vaoLZESfAVme12h2JWOCbYi99fJ4NjwjWuM5+TX3lJ12vpJyGQEEgIPFcIJML1uUI+3TchkBB4Rgj8v3/0dl0kmkcfFYhcr7mKa46FeGG+9cd+Bv/q//p+2YySPNva3ZYEVMcHR9i/fhM3rl6TBffnfukX4r//hq+RsG0nKX2R1hGKS/paTvD4Yx+ScP3f/c3/jD9893tw9YknZeH3mV/wefj8L/9v8ciLXygqVV98y+I6yqyuyqol/sX3fB9+/Pt/SLxZX/PGN+Klr/5k7J2/gL1L50IIvm8OZFGsoZiSuMk83ZzQ4+ue4MVW0LLZFzw8QzJDiJcNCiE9VJl7dHCE2zf38aHHPoC3/8Zv4SWvejk+9bP/Aja3NdEX/+Oyef/mLYw2RyirOmwiLamJk5pcsH/vt1Ph+sP4m3/3O/HQCx7RhBO2QLbtgjzD9SvX8b3f+X/Kfb7/LT8e9k5GJjv264Sr0M3R9W7duoUf/Af/GD/7L38Cn/Y5n4mv/2vfjEde/CJTBZrmosvWbKt6SxRmmY+UfBWlJEmrJR7/wAfx67/y7/CrP/9L+IN3vEvaGf1qq7pGyeQ+Ucg563Xv3Dl82z/6LryAidkipaCS5EqUk3BamorHN/K//zvvwD/5u9+NP3z3e/Gy174Kj778JUJkX33yKbzzt35HVMhMcPW1/9NfwsMvegSL2RzXr1wVcvl5L3wE5y9e0HZlChvfeLG8J0cnePc73olf/9Vfw3Qyxctf+8l41Z97HXbO7Upod5w0RDdcuuGNSYt44+mv8++YcP2G//nNSmwtl3jsPX+If/2jP4XLDz+IL/76r9QNm3i1mkpcNvtUoLp7bqYkn9k7+C5PXI2NKBcMu414IDDUi1PxdcJV7AuYXMmJKmtVy6WGzTvucbis8hSxTka/1H2GpKeEggdf1rNIphg339Bp1zUPyuhL8eavmC8xL0tM2wabmGD7+oexOTlC204xKTLU7VR1clS0GcnaklzkTriZI18cWeIqVbWSQJU+N1fVqxwmEPci18MbGzNFzEeFpVkIaBsIKiySjiUJPIsi0GRaJCEXYhcgxN58qtYFAp+qu9RXdi42HUW1IQc9M1oO5KXYqLDhaVQCLQUWYidQtTl6oxHy4QCLohTFeCXh9ppkiocisrG36AImyOLzs140EdZCVK78Q7Ut/bN9A6+huiRNSMgGtavytKZCNoUryzUjZiRijXAlPiRZ+bqTfKpkIxGsRJF6spqaytqzJAETIkjbPA9bOG608je/U5vFQIasKrEY7KB+4KU494lvQDPYZNyEaw2tLQbCdbXzmkqvU+uzz5Gs1Wc76xCAqrVA7mi9x0QV24//uN1AmJTJxCm51x0mWF90n1jFJZxueB+IVayrqtlwdZ1xIr/heOywMON47PJnlP7hKuhoBXGKdGaDk4VCILXcL0X8it3/dm0VskqQRSc33RjDiwZfUulPZjkRE66dD7aTcrG3Z6fyD+NGNP2rJU5UV95n47/jepGiiV2Ielx3xJkrETtvWLWhoNWRtgN9KCUbvR35iZWMRvbUwZbBSXw9HwuRN1o2OZpVkaytW3wKdT/OpUiX9Z5x8q3utUzbpKxnNMNnaN8rhGus1I7tGXwcjoh2s3eQgz2LovBq9/pWC5XgIetYr65L1E7E5w3/jNeV2xX4tdeFyIK5DFPB8sHJZ+072ppC2RRjJcI591r9GrZ+zqG07KrHajcmiH2DLiZlLrHr632Dv3OziJKXaeID69tG2Fqxzm6XSrh6/4/bqS6JSbYyWsHtvYz5N1U2D9p0XJXW6P/ryG+mgIwJV4+06nC2r630j6hfJw/XtUEu/ZoQSAjcdQQS4XrXIU83TAgkBJ4NAr/wgXeKglRD3gJRJHspIwG4Fjy4uY/f+Y+/iX/7sz+P9/3u70kYPRWuVDLRy5RE16d+9mfiUz7jjdg+t7sSsuybDtk82qKXlgE/+n0/hHf8f28TT1T+MFnQZ33RF+Dlr3u1qCHzuuw2pL7B6hboJCr4X7vE/vVb+I1f+Tfihbp37gKGm5siOBMtlC8yTZ3gIX0aYhkUh0p2adi6/Oib4d/2kgjZ5Lp0RIwIYC5lW4bnTyWMver30B9umEpTN1e+4JVNLUlDK1vIZEvyRhUS3/sd34Wf+qF/IcmfKkkWdprMYuGourz21BU8/8+8AP/kLT+uG0nZUNGP00iAOHxthbR15auW7Zd/+i3459/zA7j80P342r/yTXjpq15hT633lusJsWTkXreps5hxpbSMHtTPHx0e4db1G6Iw/dD7H8N7f+8PcHx4gP1b+6YZNjVQluHyg/fjW//O/4Y+LQE6qVBXI6pscx9G2UDoJpaE9+/8xm/hp374R/AH7/g9KQNJMNbFYGOAT/msT8fnftkX4YUvebH4QtoOy7K/552/rGxw5R6eTVufh76T9AbmJnW4OUSv3+/8aD3rtxJTVI6Z16R1QrdM8OdxEpNvj4+P8cs/8wv4lZ//RbzpW9+Ml37yy0Sh/cs/9wv4rV/7dXzhV38p3vAZb7Q2yLBv9ROQ0MtOIWM+rU5kGkOmm8iQkV03S5bh2vZjEkprNgXc6M6EctUqVFVRRHbIVl9tPbRd0XohVntZCL1QetpY5FDDe5T1fe071m8iH0ZP1tU1oWgTr9iFRF2uZOrUSHK7BZqsliROw+YEg5uPo39yU+pzkvXQbw9VhUoyhGHuJBvpR0rFa6PqTvVsnSPjH1GALoRsVXWyYk5SUNSr8owkX40ENM9hxUz7sYfHqg+xJypRxaeoM02x184mYlPB38XDWJSHVBBq4qgiqzGeTsVhl2H1DFklBhyfxQqARJC0+Qr1xhC9rW0s8xJlXYPqJfVBZV2rMlXEuWIZQMKZvzMJENWtqmwlAS3EK8lVkrpM0mX9kaQTx3y5VpdUzMgF+ra2ql7ldTieNnPzczXC2a1rVCHLwxMnj4y4oArX7F0kiV5lakdrP4K9qcyW+QbmxSbK8gR5NkdWbqHdfB5GL3gltl74iZiSgFA5qx1GaFdSQsbICR2ZlcywRqv/1gMYP2DwOTUmJt37sDtokIZvCcLssCImSbrvWr8Kob+BBFKC1QheI8fCvSMSDiSd3b/ARbBOKpmFiEdm2MGgK+qEQDK+LJ4Dte/rWM+51etcb6Ovd6+J768qrPkaDwL0I6sEcViLBOsg99n097pvdAyarxP0eq4MFWwM9Jiq7MhNs7nxSdufR48n/FpqJ/R0RLbXE+2QPLEYO/yC3sY89OtCuW1eNPJWx9glSias9PGrUzWat6iFniuham2sA0mPZZkwTojdXA/SpP3qxZFZuL0NPzYPeLuz7+pE2R3ydmSsueY7VSruMUwuZnMGh0eJhpfmpO3Y1fkdYSlVQ/zYL32cV3Mbserw0Hl7QCd+ZazQ9Hzd0wZ1rt5R2pYnajQSW57MfKv1UDG2wYj6jdWvzlh2iGhtU99ilI57RlkLkcAEI6ZlKotaVeTTKusCWa/Fh4Wr/2biPl+ySJnN0snbmVhr2bOL96yR3XwCiVqw9akfpoS+p8/YJTs74zCE2LsvsYwe/hjdQRHHdx5s2Zs2QcuRjCnG49UlD+BW7CpsvPRyiG2Qdkop2yc/kDxcwziX/pUQSAg8FwgkwvW5QD3dMyGQEHjGCPzCH7/TFucarswNLQkm2fxzw2sLQVFYTaa4feMmxvQ0PaQibC7qqM2tTWzubOG+S5ewvbuLk+MjSfDiWdFdMdqFm5FsOjnBW37kJ/C2f//ruPTA/Xj1n/uzeP4nPIoLF+8TdaKqmGwj3BGfYZEri79mLpsQLobH4zH6wyEKCZnls3DpH7Jj2xJ7BReJqrQ1e1BamHeXbcS7TaqFa3tGeCUWwyZ0ZdNINUznSajvxEoLIVxXshgrARArJP7xd/4f+Mkf+pd44+d8NrZ3qZLVTYmXx4mrk+MT8QC99MDlQLjKZkEJjRVPv1gdqMt446z0ma88+WFceeIpSdR03/2XQ7IuS/7jmwehJZ036zwLZVdjbF0gyFzxRZJmMplI21lI4h0nnpzUAMpeJXYQrsbRBX68tXYM9DbdhnoJUUzfunEDN69dx60bN0WNSrKVvr1UsFKRTQLKVax8cN1I6Sauy4osGdh1c+vebHEoYEx8K0moGzwnXE+HixoFTVJP2Y2I0MxEEf2vvu+f4d1vfxcuPnBZEo2x7J/533wOPudLvhCjra2OyHBlolwm2nw6Ttp+IlVcq6rGAOHMnrUQ7jF4bqp6cy7ZtQOJoEShJoKSbXZG4l/rQJVWJF2dYPWNoSug1K7W+EP/mvrkyet67ZgMERLZ8bG26pwSxwI/TOg8Oqye+FcBavHp3VthYzHBxv4TqA6fIkUMJmaqMBVSc7lcYEn/Ux5ItAvM5lMhhdkf2S4lcRQJ11b9TBnWr0ow2proplXaC/2W6Tls5J/8bgo0JcadeHM7Bq0zJ3NUjaXYvQ9lAAAgAElEQVSk1nyidgZiCyFko6qtSAyJ2ggFxpMpsrKnHo0kRpqFHPhQhSoVLMrbGr2NEarhCEV/KImRSE56Qi95ZjssUm9az6bOulCvWpCMtj9MkLWYUqnqtgL6TG4RIJt1a3Ny2GCJsuR9+rfO52hmOg7F3/FBWL7PEOdWldBCXgvhqspRaQ98nTY31t5zHvKRvBCw+1iWQ2TFGC0TKNbnUJ/7RFz+pE/B8txFzITN0Gc0dsvad1CrhfHFmmicqM1I8jAO+SjvpKTNH6Zo1CuEOcfD4lee164vbZlqRGtP63+rH6Sqnf3+nRJWmDrWPkkeI7t8PDdVq/fPMPesJt/qwo+tcOsEJDtEPBacIlw7YtiHBKfxgpIuXNPnyXDAJ17UNmWsHHI6WIqMl86P+5yqXiG34rLHX1+dM/X5SRAzusJ/lBeMSS39nLTdxr24IzsDXsOmueC1Ge7KQ6i8Cy/3pGZBaevktc+LcXnlAMYSIvrht66hfJ2SIReFrdHHKz651jejJY+T/X4vIT1JlCqNbYeLHAt1LKcaXaIcunWC1psmXeM/fL2gY5K8VCzNBkVOwG19snqA4EkGhaSL1iDrdg8yUrqS3fqFFo0XzsWjfJVwDXWnRKsmFI2ft8NX5g87gA6LtaBg5+EB5+gwRXdRXhx7Cob0d2Q/DxhCIkR+pzHlPUHprAmEdbdRwax55Ppm/6MJEO0wTtbLOt6vHDraNfxQSA8gYnpUx5zMxgptmkY620ElljwMMYuOqFspL+8JUKM27B69vsgyuxcfh+JkZSzLqx5KlgIrw1b6JSGQELjrCCTC9a5Dnm6YEEgIPBsE3vrYO4RQiRepTuhww8uwaf4uWaRNYeef9c27bt4yUcryPc/A7eQAF9pCaNl1jDbE4cEBTg5P0O/3MdraFM9QDWd07ysl41Y3UYEQYsimJk5R4kxSYdiCl6F1uShN1lUQ3VarW4C7usJv5Yt6MiiBZDTijAqvxkMSY0LQ6CPfwJm3oRO0mpijy8jVkafxptbvS/yufPAJUYZefugB9Ho98xlT5EQ5Z2H7VLheffLDgt2feekndhuS+JmUdA3hc06YrWyyqUyTBDfcQJFIUiyd5I03ffoYqthZva7DHZF2kgRMFXD6P15ffXvdK0zalW0TWAeurpINqLXNO7eBYDegmw31k5TvWZsUVaITG0awKkEaPOe6OjeyTEKYLYGUkDtCoNuhRKyycdLV7BVYN/GGSPqKq8XFbiFk+5b+0La4duWq+LZev3INdb+PB5/3MJ73oheImlZ02rLDl8BaUxIFnZCSdEbciOraffCInRNljp4qXKU84s3LLOxKQujBRQiR7vq4hcpryLxZcRjhwGzgQQ0YvO28TTgB2ZHU/v1iNWmRY+/P4aXVMpiqOerH6+Mbn6jMGiyyGs2yRt3OMTq+jurmY+jPjlFnLdqC9iNzVWbKgVIj5MV8PpGNPKVdJFxJSspBDhWe9FUVVdtSwvOVMKXKVMP0xd6C9VkUovaX8U+IR21/Ft9qFiZBnaUh+CQhtV9MT45l483raph95DNNooD6Xapaixp5UYmqnZ+j9WTDsH/2bVoHlBUGWzso+0NkdQ/szQUTTfHwioQuN9embiVRSt9YWheU0hnUwoCkayN2ALQFadRmYeGZxUkIUbGqCbD4/FTJepgzPV89dJj3I2m1mKmK1vukerfqrl/6iSUVYl2zrPSdpY+kE67kOPjMTrjyWeQAgIeBtCFYZpiXwLQcYj68hAsveh0uPvpKTKoeGvGm9UMEKmOtrbNNOYmkbKz+b40sidV4TjZ0/cK8GpX7XJ2TQvtc9SxWgsMOKuSgJhB/nQazIzID4RoTZ/G1hTITib2To1GSOVHprntB6v1XxtQ1EsznBPJ8ZxGuOg94Ep3A3nCMisc96RdR4jhpYdZf+H0ZJ51GjcbM7hodCeokmRJTLqwLZVOVqI4hVr/dQagO8t0cbmTe+lDidkJh3FGbDI6PemhpvsdmKRTHP6j61NqP3I59Wv1tuzll5cDVwtOj106R3dFBo6yHnPjy80y9uqg23cqEVgbaRlfbnJN4Uu9ycGprEOl6UbvheODevvyUz/3ZEoUp9DsluOCt6xlV/bOubZ1mf8kz2VrI57+GBwwuCzewAylu5KkpaL1+NaLCE5oGAjPEvcTfC+1Svx/WfqE+vL3o0tKVo/JvgVDnQicjZW4Ulwb1qA0rIlXR6jhvuHfq3DiaSb/jZ61dP7d51X3qdS1iiucoqaXeJVh8SR2YEje0Y+3roR3ZAYI2CD0e7QSpao3lh51srSKqiCbVcB2zcYrXNK62jurvNQ8kwnV9TZJ+TwgkBO4uAolwvbt4p7slBBICzxKBtz7227J4lnBaIbc0eZGt1Uwh5AoPV6eFzZIrtmIlpW8Qw9+hUL5IVGI1ZD/lJ2LvOCVyPJtsnOhKl69cFFJ9JiH4HqK/Fn64JOHaBRNqmHT8owpXfU0sBaJkE7IQts/HnwmbSt3ohuV0IIY1aYI+38oSPd7pSdKR8B0VIygZKVuyJUP2VPGmhGRQyYgfoGywdPGtCkQNoxd0jBCNyy2b3Ehhx8+LYs8Sejimunm3Uq+R3d1m3ISIjlt8XSXNwkbfSbRTJKR7gdpmMt50xh66p9UcqxvZmBRwYtmFJRGX4tHnSuta4qBO5RpvN+yZZYMqGa0j0k/UKbbBtg0s95muCOJ3qBLyHydYnFzg6yJ0teQg3TMzIRLJKQsrr+ue+llKPVAJaf3E0l84aaL9yzZpsnGiYkYVjZ7l29s1P1tQoSTUWo45M8aTUDBhEgmtcrmamMNJE/0uVT668dNkXBa4acl5pNVKmS2s2TaQGmoqDJdlwNb3fbxwxZf0/4jIdpLDn5Whrqw7VSJ7WGlopwWmonCd5T2ULbA5P0J+5X0YHj+FreUE015fyUyzDSCZKo6mVJIKIU6CkGpWEowz8SnVz+hmNieRIdhWEtav/sN2dMQykf2kDy7Vs9a3lMSzfhklo2E9x3U4n86NuFBCs6TfKf1b2V8l6oAKpQx1r4+lWGVw7GCoPwlSErQkVkkIV+hv76A3HAFlDT4ZE0mxXowVkPJ4GDGfbzGbIG/pDUuOdY6Gzz6n0ncuSaOwIOmqRKr3d2nXbhFA0tbUW2JBY2MpPy8qQfN79UM4H2O9j7C/SFswiwwJTZcEiXaIJoROFdqOeNGKUybqPEe1bHBSDnFQ72L48CfheS//VGC4h4WkolcFthAoQqZqjWn5Vw/LnERcLZ8pCW0Yjw8A4nEyy0OSolWFq33RDppCmK6RQfREjsi1uF3r8c6qF/QKMSffM5Kx84oNhKuoFpUJWgmf9/vxDGd9bPX7C/ltZJLf0+fyME8HywGfO/R6IbnlOmHrv7vXpA/KOj6GgzMZpTo/aFXzaji3T5lh3lTCU8dJn2tjEs/5ZCmZzYHrBKfUqwKj9eEJ7qI5V8lFPbhg3fihgR72xusK9X72ErlPefDP5hip/Tyumy603ZtMpIQORSNZFuwQeDDTzb0M12f5m+iQ2MoVE79eP3rkpuO5vC8e4VxVmOpdCLyIyIuwEadWH4eFjNT6apeMnNAH6A4BY29dttdThKslqeT17GBY10+aMM/Xdn44pfWp84BLQX0N6v0rEO9hTalrW+1vbinh39N24wfM3orC3KIHa7rekva2dogvB3ELHVzEW71Uz269vl7H5zzvf96ffNyh7ljXe2bNY5YQ0oV5Hmj9yr8fl0EPFVa0BeFAKxpftG3bwXHUZPX8a02YEJGsraw/fIzzec9b+BKvvj9ZCvh8lv5OCCQEnhsEEuH63OCe7poQSAg8QwR+5f2/rZsdKjkkLFZXbnIG7n6ltmg7vekKRGBMuOr6be1U3Vae64tKJx312mExJ5uANUI2JnJdCauqGV/gqzrWUwkxk4wvqv27vmkSUjNaPLvqx/8m8ekKp/i5VzdzHmLnm1ddtIp6UzzONIFSt9H0sFghDaiyCyqMeHMqG4q2XLED4HW9bNzkNSSGTEXkr6s6TtULK9zumqRHCdxANLsKKGwOTm/S44W+JWg/cyPva3cnLlyB6QST2xx481zd9IRn9HrythRv/L0s/l4g73QjVkSbia7NGEnETaFJVixU0nxRjcRXbzJLKGYCa1UpG2HvfULPHlSp5Z6PyDClT6oR965+0vBgK5Sro2XDqoSa78hEwyrcuSlOhUC3Qwcxu9RNcdymnPQjBqWEs1pIaIeBshRCOLCflIVs3mbzBWYts95rQi6qXsrWCVPdVLr6RtrmcomK7VZ8DTOUDGHvSB3dFGoOICNETWGnNKmSQ6pu4r20fYknX7x/iwgOr++u3onVGSSRt6OSRxDLHPOMthEF+u0U9a0Pob72GEbzfTRGOlLVqT6tCxAJhs33qhpVUeDmjZtCuKr381J9SElbSn9UwkXGyJLEtFtR6GvaRjj2KOklxLfhxSRvohq3HxKu3p9dIdWNRaI6c78/G1/ZfPICRT1Q0rDNRJ1K2wOWnySlEB1lhY3tXfQ3t7Asak2QVVf2HS2TkLlUrYo/qxKrRTsXcq+ZTVXlKkTpDE0zw1KI59DmvL92xKRZEwhebSuHBtLXm1YTZElIf0gaxPqMxwaq2Z1cXzQNqrKHpSugRd5KEoKJwrT/CSJy4KQqvH7dw612iOy+R/Hwqz8N9fkHMc8rU3HxaMG8ZmXIU+/dqNnaAUEgUVbGIwtD9nrTttgxYmjE8JJEUSBG3dYjPmhaJby6qwEe5hsdbHXEr1kFxP1glSh00lgJQD1ls0zrSrcoEebK/mg94HONned0Ck01PhdjS1NZ6/flYG4taR2fM4zJYdxeJV9lpLb5T8lh+aEDxsqcZOOC4aAJKqOkQhYEL23HDm9iTV5cZ451fHjq5fR5Ilb4ro6lq4smr4tVQpZl06RxEm0SRcEorvqcHSEbB7VobXSq/fU5UL4vw72Tz3oAHh9Ksc0EctkUrnJZsxQg8ecwR3XWjctrawFvC0Jyiv2KJcSTqAdxKrHooXDgq9fSeWX1cj0NXY+JapvLdD2nh0Nxmw5kqRLrOh3qQadbBLAgnmMgjoKI1wTrB+bxGkFVwLyGk8H6t01rUZnCwkHGrC4aRKMWlKr09ZWOBU7+lrw+50a3BbA6iA9w2I/i3+N2K3OzRYqFIcaigjJgESUCW+/T3t7idWr8/F1/l36l03D3JNHY4y1H6kpvYk+rhyh+zfiAna+/NilcVweO9FtCICFw1xFIhOtdhzzdMCGQEHg2CLz1j94ui0lNDqG7g1iVES+uwgYkqOqUYIiIlkhVoddTNYcTuLpId5WGJ5fQjUjYWJiCrdXwOw3h18/w+67E5SYjEKmqCNRFrHNWuimMN6r+DEoEBb+v04tY+h+eVgH5wtOCxFYyAfuiX8kkVahKuKJtpKQcHmYXeYrFi2MvB91zPTGBez+6XILXoaeufzYk+4o8b00hpPg4drqZ8UQn+pv+KLKmHomUhk7qCo6m7hTV2Bk/fh8q43wjpt/30Fm721JDhuPNlte9llc3mU5++kY5JmEtOLLbFHS4iTrLrx0Uzh157gmM7JllA0QPSd9ceEKIru6VIHJFWNfejLD39qDte4lZPl9RjnUkuSXkyk3iKtu1TsFI+wvdwKni2FzYxOvN+opZZrgSKt5sSpm40Vs2QoKahkU3g7Ib0wRLZrGHBQk7biC5kTOISBoWrJfOXmBVMsN7FGa8KAQk20K8WSMZbG1CxEddAjpvYRZO2m3Uw2ZVMVSVlNe9jwfaN7gZ1cBH7UvajyKdG5iMjGRBKyG4BbI2w2B+iPH734Xh9AaG2VTtAeSPepUy0ZZ4kC4aSXTHH4b1k/AseajBz/IgytpKQVsBqpCIVVFpOcTPlfc0CwGLetXAXiUqM/msklZswyQlPcSe1+SziR8wFV2ixPLwa0uu5erhQr34mFQnowXIfGIqXbIiVLOqpcBgcxvLkoQrUNT0tdVDIPYL1t1ClLFsp436tc4nmkCM9gQ8yKE1ANWu86km0TJ/Q/GXdDsBISDc7zHYKIgFganzJHmWjVNOEsWHQvT5zoxclXnGbC14ZZLm8hqUrKbKzBOWkZgV7qToYVZu4vp4gHb3+fj0L/4yjAuSE6yzUjiopSSKc3JFfZmd9FqfF+R3PzAgZvT7jdq4jzEdcSfclKAbxnVTfOug6nezA8iVMZOtWSNJnPTzsUXIHklgGVq4z2OOrXYZIypNCWvaXbmmGuxEPaQ7RNXXjHvq5hCfg+TebIPEUMb8vEuc5HjJmNn51kZZ7p3BjQk3e+Z1HH3O6Z4rUuKJpYZRQq7U18/7vYwYi56ps6UxUlZG02geW18H+DrB+5oSZ25boAS617c8lhNOdmAUP4/Xm94j0KFx+/Kq16kz0MW8th66WL1wzLCEdP6duCz04+zuYCSrfk5HX/XsDhEm3fxkWKkwVA/7xCdfiFaba+UtPThSb2Y7FJMrq9RSxn5JOsY5RycP+U8OM4xwdXWmfa3DgeuC6BDAI46U4Msw5z07S4RgI6BrBU2w1+Eo/SNOfqbrGv3xNWA4jNcEeH4BJ/idRHYSONxAjzEUm7iu4zWetyk55JW5k+vNcBDn34vXOXGdxuRrp5KO1qvy/egQIm4HZ61pvR127bZrB7q2UH9gMWzStZWtQVavpe3zrP7q140PM/jaa5LCNTTM9K+EQELgOUEgEa7PCezppgmBhMAzReCtH3inLPhdxRKrP+KNRHw9X6BJGPFKkgbf5HTLym7xe+bmNloc62KuW1/KvxvbPCzmjXgkcvGpIhJNOAMu+GURHfmodaG75G+UlIwXoCtqnbWQr0AcG5njYiZdw3deaqGcQeG6Gi6qm2GSxfGGJ95Quz9sIIBXa0w3l+qbGxbajo/I3DovPSneigKBi+tAyK63hUBAhE1p/BnPXXTHOpNnc5WIEroxgcrNH8P2+ON+t14HWlYPCw9ql7BNVeWaEn+60XVVdKcUjZk2bWFqwyAEJcO/tVHGG0/FuWXEpVEuVqeS+MkiWPmebUKd3PWNiehbTI0a5yrxzMnd/YxksQIYaWRJgUgfeWiib3bWSO9Q7khBY5s4kk8Wta1kgihiouekgqgL/dNG62pJbqTZn0Qh2bgznBRCfJoZks4No4cO6qaLG28nQ9WKweuRxK7aLZiq03xhVZ0UEa5dXfGzRuuvHTZoO9PvrZAL1ihZjxVtILydr/nI6ZPmKJmpHg3mWSn2AnW7xFPv/M+oT27g0uwJSfBHEpXWC+1iioIWAFSKLlvMJ2PMZnN5Jvq1qm0va13boKuDGd7vfsxKvNJzVDNwq+e1brzpjarJtqgq7gkhKqR1lGylGw9knNA2wvLwdSb24b+FAJbw+BxlVWNBFe9MfWbpUc2kVlSAkqsoej2Mzl9A3R8hq+lnC1T9niZEm6laVduHknksJ0lWuJWC+LdS5bpAu5hhPptKYkT3cGX7d2uAYPuhZJErW9VewHoziVrzifSDOycsOmWhebiKMqxiG1Q3SiXASqlXtrsFCWl+VqIDWrXEKEZ4z1Efv/eHN7Dz0CfgTX/9r2FZa12QAAGTxgl5Z/OG2FqQbDQyJyIGzxrrOIbGPq4xoSHkuSSt8hByD3O2/iIkliqZ+bMeAaL9q+rG8Jh84efjQ7EwNjup5ApI7TMaXq29wA+6SiGvo286wWIfiMdGH3M6DGR+5aFZIF7UpkQvKGsEU/V247mRNLHP++qYHyEZJw6LSNEOK5LwrD6LXunmhohMXCFE3Z7mVBh+PD8HK5Kz54ZVctvLcpo0VXLRRtfu1KfzWVWKrhsn17+vVgJ6dcfXyWK5pkQx6Afi9tZhgyqiawMx7IQrKU3/rtdVaAVAIT7OqhznWCYEbXcIyzJptJNYmYjCVe0DNKqFybJ4/cb8Y/l5HoyohU1IKmWt0b3Z5T05nlkh8zRBYEgyxT6tj+4EoalrfYFh7VH7SnQ41ykxQ0STP7P0U/M5l7roDuri6CSnwA07U4BKXfn8GuEar7WcdHUfVL/XunLa63r9b28Hseo/VsdLGzAhRNcG1ryRV1h++1BcxiB8UMJVkxLaeqY7uwgHDOttVnj1NRJfx2cll19x/+W4iaV/JwQSAgmBu45AIlzvOuTphgmBhMCzQeCXHnuXLJzotycL7KJc8TLlRleUXZKtXEkFV50wmULOZC7u00VycC3RlBCPJvtYEwtZooWwOZHFd7SYlui4SHUkHoG20NOkS0GxoAtTrgstaYRlC15ZbBswQhaIF2XY+MR2Bh4qpl5yq8RdwFa9NbV4675WqsjoCKJoc+ULVVmQW0iakormMejP0YVUho1X2KBRlalJp1zty/d80a7EpHkj2obW3/NM6x7JfpoIsHDI2IvUQhN9k57bpm9FPdNtZoia1pPtVjo/N/m+KK9CeHVHtkWhk1ROelKtO5H+vLb7uMUKMZKtDGr0jZDXnxPEVHbFyhXZKPkG2EhD1otutkxJLEJtzaaudRU27+wDkkneQnELIypcSUziuWv3QnqOVzbTQUliCitLGKTtWRWu3h6RsW+6R6JvTKPeLgSPW1joxl+rRZWW0iKJsylZ9Tn4O5+TCkLvf3pNV2P6v90/ULNWO7mj7VxuZAnvTD/UZbd2FTxDOl211yma3VuRPhBCjkmwvnXMsBFm+H8XC279KR7nWvRRZzMUmGBOy4R8iAwV/uPP/SyeePfb8cUv6mE0HGI8PoKQUdCQej67KHWp5jQFJyHnWKe2Izqe0EZB6tmSU+nhjNkJiJ0BrQhC3/HkZaLuJnHYqbxVTe0Jt+RJjcRlnZO4JMlaVTkm4zHqupaEWDOG2/cGmMyIg5JpS4bvU5nKZDTc/FYVNja3MdjeRVb1RPNW9WoUooalRUCjyjX61kolKcFOe4X5dIzFYorlbIZmNhf17GI+FbKVf5hQj22I8wRDZxfLhSStknFLku1p33CyVZ6LGDFZmYTaqqpalFZtA6pUSa4qh2/1LXOHemdrwjr2QyJZqDeyJy1aAtP5Ar/zvifx757MMV9u49P/qy/A533J52H30kiUzkVbaci+qbLlWMAT3xklFoelx+RiICuoAo9PFF2pqsRnkbna0MZvI6n0oINzYYg46MajrtGyPHWUSMohXPXQ1rI4ARcfSChqOo94H1TQVZWt6uOQUNIJRZ2zJON7pxjtGEDzBM7Q0v828t/ULh5Fi1hWdK32yN/UTvNE9R0RoGGcM/KmUyOG5/bry2Fh50/qY62RnH5IGvmvx+SSq0V9XuvUqZ3af9U3Pj5s9vKu2ryEyI9unDM7EZY8nnviZ9TpL2K8u3oPalb5fEQmSn2yzYh3arivk2PsL/Wypz6oFimgti/eRhlhseoLHI+RvKIG/OsBlSZPUnsOBl4IOWnzuEb/eL57Hf9IuFJZD9Z9zj7tbYJWVCXKnAdKob84Ye6HLUxoqP1Z7xVjx9fmVP5LN3e/+TDPOjEbrunkv/uXygp1JZppncR0gnelnqSn+Bo0HLSrGtSUsvK+WRFJ2VU569eRud/6qdoXnFbGVnW1kig0PvCQfiYHSqbYtYiVbn1FyKP8At4Xu/5l/re+Voqfr0s6Zof/YidgCuT4c3EfiiOKpC7EQD2MERbS1llyvezypdVmln5LCCQEEgJ3GYFEuN5lwNPtEgIJgWeHwM+97+0WRqubfSfuZCFvvo2iTZANGFebXDBTiaRn+gzL9RN5IWGMRFQiLYTZujpVCUoPDQ6bEifenFxyn1FSIx6m5Rt2981U/z9LZEFfOFGwhSyupUWyy0ZCFGYhxFyUZ3kgp7ryevIuIaf4nJqVm5sSjTg0YlO42JB5nGtyt04QYmAtWcm6akBJUd8Eq4pLk1/pD4m8bgN4RuITsRRgWUhmGLkpi2Mhk5h0y1RQsvEOyRgEcQnVDT/uGecqUQm8ZXi67qikHfjmiPcgFaXPKDtO3SCZ7oZlJpmjIYnqPdntRzzUTzwwY4WPXsPbBVU4MZkbt2jxryXBZX6164oRbkYL2ZAa+RVn8TblCgukCjIlbQVKPgGVPBIGLaaZGoothIa2QRIblalp4voUdR4VYNKoQoZqLWNUDrZRI0w7iwPfSAnUDZDPLIGH9jOGkGZQP19VUioRIhm0xWrD+qXUk9WJbam9jI4l1b0q8VGbDvVtrrpQd9Nzal2I6jfOiGxqJCP6fRO9Ujdqr2kh8frs/JFDmk4W7H2R6mfPQK3ecvyM3lsTmEhbNmIosNZ+BuPZuN0bliGnLDTxV+KOIdvvf++H8A+/+x/h/OIW3vBJj+All/rYXFzDoD3AsplhsSSOQF8SgwBztoW8Rkv/5Uy9Q/MqQzlQf1ImFNzcHGE2m2A6m4mSO28LFG2NqirVt1UUgLmMq6JWk/BdVawqEUfinBYChbzXiJLTVN1sQyQ3ihwLXqcssD0b6+PXG5iQtM65eddwdypX22KKflEjW9bob++h3LuAWTXAMqswKCpstLewXEzRTCeYTE7oM4CsN8KChGHToJwdI6Nn6/gYLYlX+aNJ3MCDuMUcMxLS7QKLdo5FMxMVqXIztRIxfrBjYbCuvm7zucS3t80SM/F3ZeSCEk3Epj9TkodetMSvMX9bPcBosdFOschrnOQbuIUNPH7Q4p2P38CVwxmu7E8wLgd4/sP34/WvfQ1e/2mfjode/BLMW6AkUWo+19JfJDkc+5Am4vGEU9pWVg/VfNxlk3Xiy3rOSiJFuaYk/QpK0A4HGxe9f8SRI92BjfdDTxy2ZuUi44954Aay0++lhJj+OCFiiZiEQpJjp7WokUjFRssFOyjU5418pqmwlnEohKbH/pP6bx7QhvD12O5F52vvn1bCSCGnSc/C6z4XsB2oujNSkcrvMqPZeMIxgc/ZrPhhOs7yLNEhrV87fp+kYbdmcQVjRA7TcmV1vlaCnd+hSt4PUuP5uSOsNGC7O6iNx/b9MiIAACAASURBVMcwp4VDYT6Ur7m0TBZx4QpXi8eQ+pfp1q0PVvHzdtBaZElMoHXtzdYVfBah6K3dctyXA40lZxyfQwIB6GsZOfqQ4UzbndrdRPWcc0xTlX+XJJEHWnIf+k5LbXSQdGpWa8bz1g5u3JZF1m/hwGHR6Njqdix+EFEUlnTNbC70wM6jLxQ3FQKYEZFEWth87X7t8WGCnx113SvDXPxtw6rJMQl9IKxZdL2pay7+m/NAEXt4nNn24xVZIHND+7HDm/iw0dZm2kNEgqxc6Nr11dgkrLdispevt6wft8Lo1rchQZjUp7VH+byv+ez1V15KSbPifp7+nRBICNx9BBLhevcxT3dMCCQEngUCb3nf2y2ruRKJvhjz0Htdq6mCRjd4SgQVWa0kAD3yTJUpqi4jCvWUPFbM2UaqU27Eap07+azqg+QkT4zI0Gy1/l0lzUg+kVBVdYsqz2QjYOokIQEt8Ue8gJXwcyHf1LcslJnbQW4a1M9Rlukmh3WizKKFjWgImWX9+gKbMtQuVdG3jGzITZkkId6iBPMwL3Wvcw2ob5zikFPZoHXEWyvkrG/aWEVcIFdlsDMQDG1xLMWyEMCzFA66sdOw404lZIRrpx6q1BdSwg5JoEiSMG601HeRDFbIahtt8m1TM4/UITFhKptc1pUo73zjHdWYviSc/zoZzd+1fKaSM6I1hHdKgYV46UJC7d8xuZuJb2PwL5w3ljBIcCmFcPX2pwS3bnS6TW33vrZLDZP3ql8iN4sIoU7N71E3aN5WFhLSroShZrReGkmrLVE3T3xWJTIt9F8U1ZpQxRU4vklyrFq2E2kLmuTJSWf2KTmsMC9IJ89l0+jbN6ovRVUeDhni9iPNXMpE8pnFcAsGTbIlUaxi+6DknLYf3wQySLWRelUjDiVcBV/bbzuGimQ0Xrii3ZVVUu9UT2aoix6qoodv+1/+Ng6zI9x87H3YwzFe/4KLeMl9e3jBpYtYzhfi39qQgLXDFRJ1g6qWg4Px+ARlVqFue6Lyr3s16roSspUqPob+LytgUemhATfX/CGew+FQEkfNSFqaX69o1zjmyAER6zlDtZyASb9oQ1DmhdinMHHU0WQsCbqW5ZYkOmuyipJVWs6q3QHb5nKOoldjOW1R531sbG+j3t5EXfdQ0tO2AcaosZwdoxkfYDk7EUuFouwhq2ohEsbtBMv5FIvJGO1sisVsJorY6ZREa45mTrJYvVxFacX+bfVQLceoRe2m440nXXQiKZ9r0jH+ToJ9tmCCrlwsAUisH+bHQjqT+GbSs0WW4+RkgZPpFEfjGfbHm7h+cISnrt/GjZM5jhc5lvUAU9Z7XuDR5z+AFz3vQVy8fBkvf/0b8OJXfQpmjJpdzpFT8a0Tl5CPEj4tiXmoXvPoBO2c62OhzGkReSF9zuxIvL9rH+ThhR1ORfOuEjKuWFuLkhByQ8dLn3MdPx8PlRRWlE+TO1owT1zkymIl6zTcWg6Jcm2LTpA4iaiHGu6LrmSrRH3L4KgHdKpKXyWY4vmA7S8mXMOc7FPcKuHazYuxr2QUBSH38oNYH6MNJ3Fbt/FgY2NDlNgzWl+sRV74GKy5zMI47WXrxvnIpsfxiXFmO1z/8e/ygIXt2Ynw9c+JDUXnbxvqPRC4HiGk+MaY6mdCGLuU29ZWPh5SEr6Oe1wG5/XiOS2uG3pbyzmpnDba2kf8inV24WGlfzeOfpG5QKxVvMxhHvUxuaWdThSZIwm+9CTNGkXwbtczAqMKozmlk8ibwlbnLku8J0nmXFUsulxp66wTXxN1/dYO6px8FGhFscsy2BwmY4LOQxr8oUStdjr/p75GX+i4TzqmXhdeBxJJYuOCr7lkHjPCXrC39329I2Plii9+d3O7rE6CMZHLN8JhTC6WQGI/w2gGO4zzNu1rx/WydgcHMj6vtuSV9iPDgCvvQzI7jzB6+eX7T/WX9EJCICGQELibCCTC9W6ine6VEEgIPGsEfumPft8W8L6xk6WkqXaoyDP1ixBw/IyGOJME5XKXRIlsTD3M2jZpsliXJECBuPMFoC9WA6mmZFNY5OmGxzeUQjoZoaZeckFFJgtyU5TJ9+3+8ebSN5zxBpJ3ZNZ13+iSAFOy2NWdvA8JV1OKmqIz2AwEwnj1eWwjcYY3XVw5vqEV/zQpt/uZLbGQjU3w/4s33PFzSdmJryWYEcsFIVwtWVJ0w24jH20GVhbVRnZqPXq29aCM8EvxfSpcqa7sCDZpGCFMsBKVTfiul7kj/pwcdzXxmqdfYcR/wFUTZPBHUj6Y0sQ3NytktG2ofLPjZILWcyDrPSQwbIS1/AyL1GzNQXHoumMlAOm7GJJ1rCq73OdU+w8JV72/bVJI5Hq9GmHipKs+qxP3SorWVU/6FcO4tW17mXwjb+HEEjbtHqlaU/5cMTYezkkyV7OMK/nkhGtWWGiy7q9WQhwF6zP61sqAI8qhQOS4OknDUbnfjQhXI1LdG7LJSFToc5DZ4vNKghZLs6IkraudXGUeyF/1l2W9adstl0vUDNWfLfCed/4+vuOHfgDZokF7+xbGN6+hGB9ju6zwvMuXkC+muDgaY2erh81BDzuDCr28RZ01KGkRQVLNwuf7/Z4BrBt9/pAUpb8qN7z9fl9eExUWFajzBepeharuqZ+xSICVpGOYKQ8/ZstCk+xJA5eUX1jmGabzGXr9PrJ8IVmq+X0qrulB2q8q9YOlIjsHpmOOsyPkW7vYuHBRlKL7V5/CxsYQ2LqE5fgQJzeexP6HP4Dl9AijQY3z589jc3NTyj2bnGByfIhmPsNkMsFs0eL4eIKjxQzjZo75dC6JyKq8Ql3WqEuS2RXamipdIy2dFLAELaK+xQwLXmMywcnJBJPxFIdHJxhPW8wWSzx1PMDBwQSTpsHBZIHD6QJTJgbLcszbDEfDITieSLgyx4k5CdsGF87t4tFHno+Hz29jZ3uE0fYuHnnZq/DS170RE7GJ4CjF6As2qeDdyH/rfKLF9mgJH2PjOUotCexwQN9YiwxQ0tEJFP9uTJSGcWhVwabjtIZgrKtfuznHOpf7g3ZEW2eZYh3VVcVuLWDJk/iA6/cPc4l6AOt8ZweSRmBJNMgikI7+PGwn/rzxM8bRDwbTKYXr6hxgJHg0znfoRBjrd7Su6OfrBxocu6jwjsc5x0xeY79cUyyuzL1+6BWR2vH8difSUj6jjFm3Llgvg9Pdvh6KqTPlgaOEWRGh7fen+rsb64VsXW03Menm/15pL9E1vb3Ec1xOVbV9RurN1d1G08sQHI3zMucZIaoK18hSR1SjAVkqyPUA2Uk5JVi1HDZ7WxLR2PPVsfI1g8vKCzs01jbKsto6Q0hpXZdqFIl2Ztq9SAEcZ4NOr28EamdxpapptTg541Sv83rVL4oVkSeUiyyFHGPRPd+pPdmaSw6tbM2jNkThoJ7RA/4Tt2V5Fjs/8Hpx9awnX1SPe7M1ijT53ZovKlfXLuPDlDWyNe4rcT9fGRujNcYrH3go/kr6d0IgIZAQuOsIJML1rkOebpgQSAgkBBICCYGEQEIgIZAQSAgkBBICCYGEQEIgIZAQSAjcqwgkwvVerdn0XAmBhEBCICGQEEgIJAQSAgmBhEBCICGQEEgIJAQSAgmBhMBdRyARrncd8nTDhEBCICGQEEgIJAQSAgmBhEBCICGQEEgIJAQSAgmBhEBC4F5FIBGu92rNpudKCCQEEgIJgYRAQiAhkBBICCQEEgIJgYRAQiAhkBBICCQE7joCiXC965CnGyYEEgIJgYRAQiAhkBBICCQEEgIJgYRAQiAhkBBICCQEEgL3KgKJcL1XazY9V0IgIZAQSAgkBBICCYGEQEIgIZAQSAgkBBICCYGEQEIgIXDXEUiE612HPN0wIZAQSAgkBBICCYGEQEIgIZAQSAgkBBICCYGEQEIgIZAQuFcRSITrvVqz6bkSAgmBhEBCICGQEEgIJAQSAgmBhEBCICGQEEgIJAQSAgmBu45AIlzvOuTphgmBhEBCICGQEEgIJAQSAgmBhEBCICGQEEgIJAQSAgmBhMC9ikAiXO/Vmk3PlRBICCQEEgIJgYRAQiAhkBBICCQEEgIJgYRAQiAhkBBICNx1BBLhetchTzdMCCQEEgIJgYRAQiAhkBBICCQEEgIJgYRAQiAhkBBICCQE7lUEEuF6r9Zseq6EQEIgIZAQSAgkBBICCYGEQEIgIZAQSAgkBBICCYGEQELgriOQCNe7Dnm6YUIgIZAQSAgkBBICCYGEQEIgIZAQSAgkBBICCYGEQEIgIXCvIpAI13u1ZtNzJQQSAgmBhEBCICGQEEgIJAQSAgmBhEBCICGQEEgIJAQSAncdgUS43nXI0w0TAgmBhEBCICGQEEgIJAQSAgmBhEBCICGQEEgIJAQSAgmBexWBRLjeqzWbnishkBBICCQEEgIJgYRAQiAhkBBICCQEEgIJgYRAQiAhkBC46wgkwvWuQ55umBBICCQEEgIJgYRAQiAhkBBICCQEEgIJgYRAQiAhkBBICNyrCCTC9V6t2fRcCYGEQEIgIZAQSAgkBBICCYGEQEIgIZAQSAgkBBICCYGEwF1HIBGudx3ydMOEQEIgIZAQSAgkBBICCYGEQEIgIZAQSAgkBBICCYGEQELgXkUgEa73as2m50oIJAQSAgmBhEBCICGQEEgIJAQSAgmBhEBCICGQEEgIJATuOgKJcL3rkKcbJgQSAgmBhEBCICGQEEgIJAQSAgmBhEBCICGQEEgIJAQSAvcqAolwvVdrNj1XQiAhkBBICCQEEgIJgYRAQiAhkBBICCQEEgIJgYRAQiAhcNcRSITrXYc83TAhkBBICCQEEgIJgYRAQiAhkBBICCQEEgIJgYRAQiAhkBC4VxFIhOu9WrPpuRIC9wgCX/zFX3yPPEl6jKdHYIll26BZzLGYTdE2c2QA8izDcrlc+dO2rVwqyzLkeS5/+Np8NsN8Nke7bMGPzBYNllhiUNfY2OijLHIsmhbT+RyLBT/TIF8uUeYZsiKXP4sWaOd8r0Uj9wDKMkddVajKAst2iaZp0LSt3H8p5cuQZ0sUWc4SY7FYYDKdYtE2qMoSvbqSa/Ba8rPk/3i/EnleYLls5dkztID8e4lFs5TyT+cLuR8x4P3k68ulXUf/tt/k/e4zEUZ3wl0vp/iuXNeem9jn0GvyEy2WyJaZ1At/8lzxL4pC/pb754qZXjBDttTfl5nWF/HpQOCVMsWx+1na+xmfNyo5X8+03uMffkRKlPMmfm37RHxtKQCvmWth+EBSOPu+QKE4hPKwRhxTvtchLXf9SD8rz/WRPizIWP2uXXr1Oh/5vhGYq9jq0wX8BTxiwQYZXTcCfr3N6e/sj3qZs54xYz3kZ7Up1g/xdBxza3vr9crP6Huvf+Ur8E1f85XW1619SZvVcrfSL5Z8Bct2gfl8gQX7i/TbGsONDdRFhWa+wGQ+R5vnKPsDlHUPWV507VH7AMcLey7iZA+p/YpjjI5DhMAh6voi+4f0OW3P1v2kXcr32yXA7zt2vDYvIu1WOnXXR+Qe/KNIy/ggOEs/ZJ/i9XQMkrFDxrtGxsosV9z4h31Syiefi3H38VSbdKh56RRyLa9bft/HW++3HF+XHP/A/m/lkjZ0us4dH9aRl0vHBh3r5J/emO7QR/QZdNzlD8ujGClCjrF/ffV6xEvLxv/admF4sLtbf+u6hV0vKsdZZeP4zOfXISNcW+vCW9Dqw6yMsS3vE55d3ss4uvJHxzB9RtaFzgcNy21zg9yHo/GyAdoFWs5H8waz8QTT8Yn8GZ8cYjYZYzw+xtH+TRzc2sdkMgFnmWVWYMn+hQyLZoHxdIaT6ULmu7oAtocVLuxtYmtrC9MG+PCNIzx54xCT2RybGz1c3h2Cj/DHVw7RTGe4f1QiLwrsNzmWRQ9bRYGsmeLGYowFcvRRYH+2wP50DMznGDRLVFkPRV3gwUsjvPDyDob9Cm1R4uBwgScev4Fb+/vAYICN0QD9PMOwaHFuq8bFi+cx2j2PcdPi+s19jI8OUCymqKVf97HIcpxMWswXWr/ad4AszzBvFpjMppjNGmRNhkG/xrm9TWxujnBwPMZ7/+iP8cEP38B0nqPqbaCuK62nZo5BucTF+7Zw+dJ92N0eYWujkjFnPJliOp1iY2MDF85dQK/Xw8Ht27h58xams4VMSU3WopkvMZm0mEzH4KizPRxgNNxAxbVBXaOq+9IiuG5gvS0bPgDvkCOvS7kuu9piMZN67/d6GI22sTHaQdnbwHLJdccMs9kxZrM5snKI3QsP4QWPfhLOP/gwst4GFnmOmpgOt1CW5TOYkdJHEgIJgYRAQuBPAoFEuP5JoJiukRBICHzcEEiE68cN2j9lF16ibRZo5jM03FQIAalkgG+w4w27E5BK9EE24/PpXMgWEiNCwHKDnmUYDnro9/vgFnO+aOTPQjbNSrgWeYaCZGoGzBteq8WyWaKxzVpVFejVNcqCG2Bu/H1jbZtjkGzlrZRQEsJ1NpMykHDt1zUKIVydkNCNdZaXshHUTXUgXHkPlm++aDElgdw0gXCJyGevQCFEI0LW+YP119Yr/BSBG5EfwgWRUHGSV/lTJcyMpDlFuJKA9UrjR41wlS+QeFIK3Yqh5M5pwtUucBYReybhqqQJcXxWhGsEhpOITrjK9YxIJ6FutSV/KwYx8fr03ejZkK53+uzHh3CNuVeri9CgFFMF4owHXCdcY6JK/31W29ILKXmplz5N0K1/5nWf/HJ841/8CiX3Cz1c4TFAdwgjBKccG0g/Yd8TQhAZiqJEv9eXPrhcLPTwIstQ9jdQ9fpAVkhVkguVI5CM9IoetvDwxJ/Kn4Wfcz6NByzrP0qqkTYJ5ZPn5GGOEa5yJ+vDckPDl5frOG+7keAjvG/HbqP1PmVjhhJvgZQlTk7S5UUphJMQrmtHBPKdVkld/1k9eNE6PE24Ei8leWW0s0Oe9bF5/ZpK0keHFhHh6pjcqSd5WUlySnmMeAzNNRw0rV9LiVmbR+SejZCl5Eu7ZxfsbRyxF1exiA4WpA1oQyDOOhz4c62Ryh0ITpxbLRhZ63gsjYx2vEm0Kp5KGAoBbnNaNxcKPcrXGyNcF5hNSLiOjXA9EuJuenKMw/2buH3rFibjCRZs7zzk4wHCEkLajyczHE/naJZAvwJ2RhV2d4YYbW6iaQtcO5jg6q0jHB2P0a8LXN4bIa9K/PGVA4wPj3B5VKLfHwjhOlvm2K1L1PkS10j+NUsMsj5uTia4MTlG0bYYoUS5rICixX3nB3j0wT2MehWyssJ4luPalQNcvXYD0xzYGG5gWJbYKBrsbVW4dPECRnvncNK0uH37ELOTQ2A2ka5E0rJBgaPxHNMZxwU/COT8s8S8bTHjYeusRbtYolcV2NnewM7ONuZNi/c99iG8/0NP4WQKlPUANeftnOPKDFU2x97mAA8/cD/2drYwGlayHiBBSiK7qipcvHARg8EAJ8fHuHXrFk4mM+nTbbbEYgFMxguMT06QZy22SLjyMKjfQ133UPf7WOaZkLeTkxM5eJYWmhcoqlLKwr69aOZCvPP34cYIG5s76PVHXIFgNp9iMj3CYt6gKAcY7VzCgy94MS4+7wWoh9tCaNeDPjY2tuSaz2ZuevpZLr2bEEgIJAQSAk+HQCJcU/tICCQE/lQjkAjXP9XV8ydUOFUMtYuZEK6qsDJ2wza2qrLSja0Tm65w5XszUbfyu9wI6x8SptwIUd1K0oVkzHw+R8Odpij7WhHikXDNS6pbl5jNuanXTbXfs65J3KjChGSrvs7NUI5MNsSqelOl7RJzqo1kwwRUlRKuJG1ZdlXJkSAsTMXHTS/VS40pDVspX9tmmM0XskGM9u3yT17DSb/1TZOTCKr8C2rUmIhYUcKuKbKcaGBpVz5nZKOTF459ULiS9AikM++nnBQf9lkQrvYV4WJPKV/tuVfEmE6UnEUMxkSJKnC78qg+L8JWlZKrxBTVYPoZUfp6C+zItrPveVaneCab24+NcF0nAFeJz1CmFfDkZT71Cn8YtRvBw1WwUql63adTuOrHTD14puLP62JV3RzUgYGUff2rPhnf+NVfIf2RSuqyZL+Jr93CCatlY2OEHQywj/I7BYnDthUioslylAMSHX0AhfRldmeSGaJMXTZC6PGgQRTrolZtRUmrj2KK1YgwXn9eP+hwcszfF4xNaakNje1LFdZCsBmR731M60xflyqQr6vydimqd9Hg66eM7FV1bavKS1HwqsLVJN3WDOxZlGkOfWClrgIZ7grX+ABH/m3l87E01F8giVdes/Gb5ee4KWRw3AOtOP4dJyD9+URVKgQ5nz2ce5zVbzpCnkpfv66ooDnOap2f/okPDiJi3MdCu46Ov/q+aP8/IuFqRKzjxcfw79iYs1oP2s60bbqal8Xm3GCviRpbCWRQ4cqDxMlEyLoJSdeTY8ynY0wnJzjcv4X9GzdwfHwsc5wSrhmaJQm8BhMSruOZRHf0+yW2RgW2hjU2R5vIyz4Opw1uHoyxf3CIZTPHxZ0RNkZDPH79CDeu38BeP8fu1ghHbYHjeYO94RBbGz1cP94XIrfO+rh1fIzrJ4co8wKjaoCizdFihu3NCi+8fxc7wx6qqoes2MDJcYOnrl7D1du3gaLAqK4wLIHz2z1cunQOm7u7aLJCCOT59BjNdCLYUNHeZgWOTiY4Op4BGYnKHqdpNMtG1gMklSkebag+XS4w6Jc4v7eDfn+IJ69cx3s+8CHcuD3BMq+EDOWhDdW6WTPBRpXj4fsv48LeNgaDHINBT1o0ceX993bPYXt7W9rYwcEhjsdjNDwQyTIKe3FyMsPx0bEoZnkIvDkaCUHb459+H0Vdyjrm6PAQ0+lE1gdFUSEvddzjgZP3fY5Xg8EQw60dDEbbyPMa09lEFM2LxVzqrR5s49ylB/HACx7F9rlLQI/E7gCD4RaquhY1fPpJCCQEEgIJgY8/Aolw/fhjnO6QEEgIfAwIJML1YwDvv5Svktxs5ljMp2i4M+FGXIgI3WTqplNJAyUBSdgoacONK4lUblQWDBmWzawqd/g+lal9boyWqm6hErbwjYYon0jkUG2aYTpnKKJt5k1ZWxQZ+nUlxK3YDJDoIFXDsEkjcpyAVXXZElMSO6JKNcK1Vwvhy/KTsJXtNNV1DOsUhRLDB02pJoI0KlypbtXwaCEo7FmVAJLt/grpuq5Uc6JMMBQyJyi6SJL6T0xudFYNfL7YnsDDnzUqvyO8YjsBJazuRLiqsPVshWuwDogJnVMkSmQXoMSokh4dKWwPGH/Pi63SwcgaQJgv9TkQXJ0Ujmgp17V2yjfhjI1i6kiSjyfhGq69KjK9E7EcUVdC5pxFuK59t1MvR4SrK/3scnG7cXpulX995hisDkfej9k+T1sKeGt9/ategTeRcG21n5Y1CVQ5DjD6StWdJEmllulmwPZtKkFXIerBCLAsKgk9LqqeNEo9LDESVfoWiRkNXSc55HYlGs7OcSI3mxMbaOxgQNsuy+WKUyXZVA0qBiJdH5YwZ95ADl2s/YndgPZVJ/c1DF/JXulfopzVsc1D4/nAfrAS7AVMfVpQwbvEckGlv/Vbqy4hDeXgKVS01+t6aPyqpYB/Xg+tOlVmdCDm/TImnLWz6pglWHVjejcSRbyl2ius/vhhldotNKZcPfUpHytt7mC74WinZz8kR82GQbjbsw8p/Jqr1gU+7tm37DDJD5WU4F0nkfVKPn+pMYueXCm3bYdRgTteGZd1LhP/GTt/VLWrRFiIwUsgXKnunjO8fTwWwnVCwnXC8PIJjg5u4+bVqzg6PBAlJ201qIhkK+ThHlWaxycTTKj6rCtsDgsMB4WE2tf9EeZtjoOTCW7uHwihe240wPbuDq4dTvHkU9cwyBY4tzPEIqtwMmuxu7WF81tD3B7fxv7hBG1b4OD4GDfHh2JpMKg20MsqZNkcgx7w4LkhLuyMJLy+qDdQ5gPcPjzBY088if3jY/SKEpt1jvu2+rh88Rz2LpxD2atl3l/MJphPxnKQmjNipKxFsXv79jHmMwiRmVcFFrReMOV7u8zRMsplMUORtdjZ3MDO5g6OTmZ4/+NP4vFr+xjPWxkjOO8XWACLMapsifvPn8eFc7vo10sMR31sDIeicJ2cqMp1b28Xg35f5n/aDYxnUyyWvFcmCtfDwyPMxmP0qhLbWyNsbm5iMBygP9hAWVfyTAcHB0Lisn+RhGZ0TF5mSroygmauNhK9Xh/D7W0Mt3ZRVQPMpnOMJydyjbysUPQGQsbe9+AjuPzgC9Hn5zY20BtuoqpJJnO8Sj8JgYRAQiAh8PFGIBGuH2+E0/UTAgmBjwmBRLh+TPD9F/BlbvzpQWcKVZKPUIWZq7W6DauRBu7b6h53om6dzoScpILFvR25Qen3avGXE/JysRAikV6usm1uWyEyuPEg5TOmJcGC21CSoUrw0nu1V1VCvPD7JDvof1aUpdodiIWBEUZZLhtY+VzTinK2podrv5bvsGjiLymkgNoPqFJNvR+VjFASeTZvxE7AfQtte2716Rt2DctewSpSqek9PJQ3hIh3xKF9tiNN7HdX+wmBZWpfJzLjv88iXINlgPkbykWUPVfC1ZgU8d3seEFjZJ1ZMAUk68DIUvmoS9XWWvVZCrd1dWysbnUfVyEzRGXYUYkdka0GCLm857616/dxK9hn0snUMZH/L8bEp7we16/tYffh2jE5dJrkXCWaw2c7Nai6f55tEaCVbCJIvbZro09RUmvK1e6+1nZWShkxxbFaUZ8pqFj1dyddXWWobeV1r3wF3vRVX6b2HwXDhhnmS7LGDg1IagrJ6X1Q+zPbOPtOF17PgvErZY2C/q0F/RnDwY30rxW7jqBa99dJqDo5eza55v1tjXSVwx8T1ZtS1g+MvH794MMPHdTQwMLJOR6KdUqJtiHxSBWuHuhI2zSc5fVWQ+bl8yR0qeprFvIZP2iR96vXEwAAIABJREFU8cosBfx+cfuJCdazyFZXZyoZb4rbjjRftZMI2EXMrtk/qIert5igmhbRaEyGGjlpdK2Q78ZOm/7XLUCi1mfzgDxfN4YF71W/fKze7epCG0NHdsowIW/6P+xZ7HbqH+zjd2iLPhSrLUB4Vvm2+8/6pVTqbDYbZgshURbOy+oHlTikOlPvKYpdvtY2WExnmE1nmI4n4m1KwnUxn+H48AA3r13F7f198WHlDEcfV1pqsPdw/jwcT3A8XaDISbaWGG6U2BxtYDDcxDKvcTKZ49btA4xPjjGqa2xuj3A8a/HEtVtopic4v8kQ/D6OFy0G/SEu7m5hmc9x8+AYR8cLIRBvT47k/arsY9gboM6BOl9gb7PC/fftoq5KOTEZDbexzEo89qEn8diTT2ExX2J7UOLizgYu37eHy5cuYGM4kGeeT0l2Usk7wzIvUPdqGUn2bx3h4GCKou7L/IuMnscW3cL5fVmgXXB+naJfFtgcDpHlFa7dPsQHPnwVNw7HQkrTx5XWAVkzF+L13NYWLp7bRV02GAxq7Oztytx+dHAoxOtoNMKF8+fFc5VE9uHxESYL+soXYitwfHCCo8Pb0i+3RiPsndvBaHOEHtW0VSXrh+PDIxwcHuhao6K/a42yKlHVpawpFuLzOgMtQ4Zb2xht0VZgiMViielkKr68WZGJir/s9bGxdR4PPP9RnLv0EHqjLdSjTZQ9eliX3SHiM5nD0mcSAgmBhEBC4KNDIBGuHx1u6VsJgYTAXUIgEa53Cejn6DZCXJh365zJskisdErW4CHoyS+cbHWCYMHEUtyATGknoKItCQnOVd3KDRO9XCeTqXBKdVmIUk437Y0m3SoL8UulMkbEtVSvyo68Ra9XC+HKDTOJVL5aUvVi6jEnXJ28o4BVPkdlFQnXigkvlPQVhayFoyoBRcGVpDHpFLzccPI5Jtw8z+YdMadKOOPFhEDQnbiUPyanVwhXowmcWF23CTjDToDfcMJV6BQnHjyU2ggCr4cuYZYoWJVI69SV3qaMcHVFqXwqjpuOSFW9hIWai6o1qMDOIlbDLQIJKZ9bkWa6Z6gyyHciXLskPEIGGyFuhKuT1E7MSX3YbZ5J14nL5OTj0z/Parhnlzipw9j50VXbiLh8Z5brDp6sHb91hsI1vo6S5Kc9g+PQ8a4VSIh+IODuVFcSJi+kaVBPKzYZaCnwpq/6ciyaWacYLwsSrhYub5SbE3taPEu6pUcalmBJS5VVJXKGLpeVJJpxZ2GJO45sRBwmLdsSOUmXTA9ZunBwA61ThkuZtG86ARyXK7zuJKn1mBjzWHQqClkqa1tV4fNAp1GVfaf2Zzu1fqzqRz3AYTI+OViyCAElfG084GudD7XWSqx6j0nWuPzetk61KxkjQqKt+P2OnF1h7i15ldio6KdX2s9K31Vy1TXtMgZGfgDr7W71OnrIoGO9pMyK6s9Vo0ZcdopTa70riRqDPUo4wFglkHW64D2U8PZn8jqPief14xKFIH7V1NFmJ0Bvam13PCNkhIUeJFDlTPWyEroLifDgn9lkisnhEabjYzSLqZCkt65dw03aCpyciHXAku2d6uicKtcGR+MpDk9m0l8HvRKjDVoKbGA4HCEvSR4ucHDEUPepkH4kMZkQ6+r+EY4OjnBuWGFzYyAkLGfwC3tb2NvewNFkgSs3DzE+PsLh+BD7k0ZUqFsbIwzKCtVyjlF/ifsv7aJXFmgWLUajTQw2NnH11j7+4LHHsX9wglG/xH07G7h4fhsPXrqAna1N6Rf0raUvKm0RWM30KKWNz8HhCa5dP0K7LMWLtu6z70yEXG7bHDn8AHSGvFkI6cpw+0kDPHH1Bj58Yx8TqlxZRlG5NshbJg0b4P7z57DRY7h/g9H2JrZGm5hOx7i9fyDeqpcuXtSEY7MZ9g8PMKblQc4DnkqI0oNbt0TlSiXs+fN72Ka6t18L4crxZsy6ODjEdDaVtQjVqPSgZ6QOnYloHTE+GQuxvDHawmhrF/2NoYxn08kc8/kMRVWgP+yjLCsg72H3wgN48JFPwM59D6De2kLR10MnT9T4TOaw9JmEQEIgIZAQ+OgQSITrR4db+lZCICFwlxBIhOtdAvo5uY166jFBxGLGZFlqJyC5uCMlnW/anTRwlRl3oPQ55SaQ/oxq8aeZy0k29Pv0b8tFKco//B4JUCciJAcwwyvzHOOJfiZHIX6u4u+aQ+wESCpKMh4qx+gjWZHwUXWqKOhIXgj5piGaQoiwDMycXBWyYRMrAEuEouSGKtXUz7DTbklWYtoaTKnYZSiwEUiygZdNt5HQhpOoTM0iQLOWr6ob139fJw5XmEkLZ3bCdZVsCSH5Trau+7cqy2BSPiEtjXx1BWmkxusI13WyVR7YCVfzMLC2+RGVrI6VykhNpRx7tSp5exbhqvnfnWxxqwE+zmmFq6sCnzXh2j0HQ8PdWuK0WlXr/KMnXJ+2K59JuPo3AtMV00nx9eJ++XSEsZOAnXZ4Te26fk0lNvmj/shOuL7hNa/CX/qar5LwX7YLEo8kE/l5Hw9iZepKm6UHoiRyM+9D9h16ulIlW9NmJBfiMe5jrrSVccGyxPM+0idyJqFa9excVWO6zUkgXIP6VNWqTpyzfvVSdmhihG+nNFZtuoWNsz+E7PVdmSVDnZ/CcMhSIpP3EO9aeYbgRd1hLhYugRRcr8d1EnOdgPUDFb9eODA63fL8YCjUr9YxCVp5L/YzPavhmvKaY6dzknH5VgntNT22faVrH1QKyyGX+2ibqrnxA6/T3sMdUWpK3rinxHYMQXFrhGt3UBUSaXV9vmvrwRpFq1HbtD6F1pve3w5VhHCVtG5K6jcLtHK4R6KdURX808jh4+ToGNPjIyFcp+MT3L55A9evXRdv0Smtd6h4Nk9k3u9kPMPt46kcTtZ1jo1BjdFwgM3hSEjE2bTB4fGJfpfaT4a3lyVuHk9w4+YhtvqFqFyni4UoZbdGG7j//B4WWYErt48wPTrE4fEhbh7NsCxJ5g4xKJg8q8Ggl+HiuU1sVIUcKNDznMpaWhw89sRVPH71Omjtc26rjws7G3jg4h4u7u2gLnN51pPxWOZv2mRQBdrrVRiPZ7hy7Qgn0yWGmyNs7QyRZ5q0akbSl4cnZaE2A/OpJPPiAS0tR24eHuOp6zdxMJ4KUcoDHlkPtDNs1BUuXziHc1sbWLYz+o5g99yujDNHtw+kz50/f14IV64Z6HvL8i0LPehhnrPj/QP5LOt6Z2cLO3ub6A9V4UrV8Xza4PjoRL5HrOteD4PBBoYbA/TqHM18KophWiRR2bq1syfEK5alkLWT+Qx1v8RwtCGE63yRoeqNcPGBR/DQC1+CzfsuohgOkBd1F8nwtHNGejMhkBBICCQEPiYEEuH6McGXvpwQSAh8vBFIhOvHG+Hn7vpCBjRz8W2VZFkMhfMEMR6i7KHO9rqSrUKRSDg/vduoBF1IqK35IEK96Khu5QaValGSmEyAwczEFKdKHieG3Ra5eLcen4xls1eVVKOKLkpCCdV7VVWrvCetBBjex7I33Ow2ppqSJCS2Ibbs1fwuk2WJD6RZJipZaQmYqEwyctaYE0lqMplSpaJhozEZ0ilczRdQCWMNoeYuXf1lVZG3/uPKxI9EuLp3q6swdcMfvFKVfNJs8bGlgNZI56zahcZqnKxruFz96kpTD60N1I38ywnXtYdYJ4bu+Lt7tuZW9i45Vky4mjDQLAUES1NVuoGk4P0nZCkQl1XJNsPkbL71FOG6WqerWdmfdQ9+WtI1WE8o7xO1pY/wvWdeDu/D+g3FJthfeP9mSf7sa1+NN3/910hiOZJ01vUNv9CeHE+q9cQn2XxPuzZKv1a25axA0etJqLF4uHZJ8Lws2ueccI2V5KIwpeeruWSoslAPS/QQRcuj3qvebwREUyS6nYhXun+eZK49vw8U1p86b2cj6YRok/FFDzbi0PvMMtkLqSvKd22/HJhIMlLNqFWqg1Fnw7BWcXciNP1jnf+oychlTLZEao5XuGTAwg/O3OdWBsU1xXBM6Ps13AKhU1avjHAeWv8RWh+xofpUAxdM8WqjpZHo4blXjxuUZA8q3JV3u18UY7GiccuGLtGa21V4AqzQ6aWdiH3N6R8nyzuyWshiI2FJxfHAr5nLvOnqZs4BnDsmx8fyp6HH6fQYh/u3cf3qNdy8dQsnEyZzgoTC1xWTJ2WYTBZCuE7nDFXPwESRJPi2N0cY9nuimjw8HmM8azBne5dEThUOJ3NcvbGPXpnh4vYAjA05Yrh7WeD89o6ExB/S6ofJuw4OceXWEZqikmtvVBUqEoplhq1RH9uDSjxV2Zd6/Q2UVV8+/94PPoHJbIKd0QAXdjdweW8Lly/sYXs0kL5+RAuF8VTm+LrkIWmJpslw7eYYN26PUdQV9i5sYzTsYXoyweHBsXjZFr1KiGPMF8jmc5SMbCkKnMzmuHbrAPtHU8wZZUHluhwOzPU5d3fxwH27aNs5JvOp2CuQQG5pGtsuMdzYwObWlvTBw6Nj3D48BGNjqnqAMq8xOxrj4NY+JpMxBhs1tvc2MdpkIj+G+VdiocDnoQfsotV1y2Cjj63REMONGsuWFg1HQsgyUdjW9nlsbu2KDQO9eKmspUXB1vYIVa/CdNpK0q7h1h4eefHLcP+LXoz+zi7ysl5TVj/zETx9MiGQEEgIJASeOQKJcH3mWKVPJgQSAs8BAolwfQ5Avyu3NC9C+qhR3dqoUscTi4TNryrKlOQISY5IntBvlco3KkHFys7ID/qXUa1CIpJkLAlXsQKQDWYhylNyD+7dejie4uR4LOoUeq95AihVx4Vs0dwIUu3CbMFUxpBw1aQ79HbUZDaeRZrXopqW4Y0st9sOqndjsNKUkF8JEdZN+ZSb5SnxUJXnSuCqsAVmRWCWAryPkkNOODuRt+oT6kTrWYRGiO4PZJOXZ10h62SUWwl48rBgb0gCwYji2H91nayTz6yGEksYf0zOrpGRz1jhGrVfIY7b1YRZch1pVnYDaVxOuPLLmlDr1I/VhxOx+v4dGNP4nbVnVzJbENYrnElkBuJ89X19Pbx2p/vHcdkrgDyj3h23u+4OWmErdP7TqlztTutHAE7m28Ov+Qjqp7XdZXjDa16Nb/m6v2jKPyVSXQUYzmLiAwYdV0i8yoEFD0moLqOfKdsXE2ExYUxNX8dCkryr76mqDSXSmipa62daPw5ZIErdl1MsUKwPel3GhxXaj0K2eT1EUTW8hvN60rbIGsITQllyOCHlJI9gUER6vwzEvdt/BJW7HI50SZtW4vR1vFHD61PtIVw7tk8IHzs1JthVsi5hWDS+mcI29jMl4xmsSrwfhHbVtRcNWRCivEscGFVFV85IrXvHxk3CVdquJ+0K3tY2GNgY7FfwPqbjaFDSsizB4Th0Y7ueJToz+bKFJXh0QvD27WyjRcO8Srj6QZvfUxwKZG7zvsGDNU2G1jS0ndFIC5mPGrW+Ycj5+PhQ/FUX0zFODg9x4/p13Lh5E0diK9Ci5AEk7W7yAicMdT+ayPzDn7zKMejX2BltYHO4IeQuv3c4nWO6zETdSnseerte2T8UH9nL20NsDWocz2Y4mTXY6PVFmQlGhCwbHO4f4PGr+5gsl9jcHGBY9nUuBlWtuShkN3oF2qxBWTGMfoTD8Rx/+KHHcf3WbWz0+7i4t4n7doa4//wWLpzbFp9i2iEcH48xn81QFi2GA879Pdy8PceTV/ZxMp9id2+EC/ftIlvmuH3ztjwL+Az9Gjmx5YEsRwt6pDYNbt0+wa2jMSbzTLxhdR6Zo8QC26MhHr50HlWZ4Xh6Ioeq5/Z2MOj30DJ5V5ZhOBrJs59Mpri5f0uSZxVVH72qj+W0xe1bt3B4cFuS/G1tb2BrZxOD0RBFUaGhF+tMPdypOOa9+4NakpixLkhKT8bHOD4+kYiY0dYeNrf3hOA9Ho8xmzVCWG9tb4mPK6OATk7GyPIe7n/eC/HoK16D7csPqLWK2aA8o0khfSghkBBICCQEPioEEuH6UcGWvpQQSAjcLQQS4Xq3kL679xESoglWAtzQGasQEpYY2aHh3lFyGKpLmSRkvpDNETeZ3HMr+QlR5zAMkr9TJcLQO5IiJD8rerhmmYQAkvycNQyVnGA6nYsilptMV6CKQsx884iOkozqHemertwEMzsy+bnwGkQtQ5Ut76lKNBcLGmGmuZNUKWuJtPg3ydbpXAlY/qwTrm4p4InFNJmOkcKdajJSstl17kS48v6eFd2JPPdzDCSDXsTvdcq/VZ0S7UNxoYOC71TrsozlHWEX2QA4IbrOZX4kwjUm8vyzdyZclfSU980nNqh/TxOumtMmIsA/gn/r0xGRXTk9StpDw1dAWidW4xbxTAjXO/TndfL3DMrtLApX6B7zbu1K8lEqXj9SPcYlf90rX4lv/pqvNJKSpDg5Ux5iULipvq/yY2pwPXzQRFHer1TlygQxpSjYSDTkouyjel06rnqa8tSmUBU7r9c0xFmx1md3b2AipPdQiwA99HB8ThGuUXh46NhqdcC+p8muVIHaHbLIc3kiJlNP2oDg/VJaSKykFTW2jkPa8wSYzrrAgArwCn8dyL5Q7hDKvk7InkW2huvGJKZXy5ofqZOLdoi2crC2Rv5qUigjSKO21hGtVu+KgVpR3OknHsuUwDbDb7Nz8e95e3K7CruF+fJaY4v/WlG/ut+0kd6s05Zezz4e6+tSP1EEx50UrmopoM2gK7+x0fRx5aTHwzqqv+n1yzmUbV58zScTnBwdYnZC0nUitgL7t27ixo2bODw6EsKVfYJzHtsdQ/APjsYy99BuQJIulTk2Bz1sDxmanuNkPMH+eIYx6HteouAB4WSKG0dTzJoFLoz6uLw1wGSxwI2jMaq8h9FwiJrh8hlwsH+Ex6/t42g+wXBYY7s/QpXVmFE5mgP37Qywt9lDQ98HqjrrEXlcPH7lKj545ar01wu7W7iwReJ1iIsXdlHXPUl2SfKRPqplvsTWsIe6N8TB8RIffPImrt66if6gwP33X8DWcITjwxPc2j/AbNmKqrTinE7FKw9lc0bOtLh9cILrt8c4mS+RVUpKA3O0iyl6VY6HLuxhc9jDhL7zaHH+3C4u7O2Yh+4EA1G5botr8K39fewfHWCZM8Kmh3z+/7P3HuCSVWW6/1tpV646deqkzgEampxBJAhIEATFAIigIA4YZkZHZxwdZ2TuHS9edRwdM8kAmBAFESMgICggQQRFQpO66UD3SZXD3ruq/s/7rbV27apzOoD6H7lU+bTdVO3a4dtrrV3rt97v/QKoFssoFgtw3SbiSRbfyiCZTiMUsdBuBcRT3nZbotpls+ZCMD1104kYouEgXKeJWq0Gp9VBNJFCMp1TxUFZfJTes5GYeLsmkikZXwhc+TtoaHQCq/Y6ABPLd0EkmdZj6db7zVY71OCDQQQGERhEYBCBHY7AALjucKgGGw4iMIjA/0QEBsD1fyLqf+lj0krA9awECC5UOWY6lnXTmBXoUMouA1zNhJUqHtoJEIpQoNKSAjMdROjdGrUEmlAhwtQ8QlkBoPRvDStfR4GUHaBu2yjVmAoIga3xGP1ZTXIwRG0iqcxM3WfxDF39nGoi7leAa1hVTZdK0Y4rChdCX8JWgZd9Ba8IcaTQlad+U5Nw23blnLlfo2cycEoBW121WoMUUeBqdSuVteY1B4z51MEqvP5UXnWtpnhGt2BWF+Z4BXp0qnUPcDUqXCPZEq/J3glcD2DzLkyp6xRc7eKhrn9r7262BjD9728XuHqpuwadekhquwpXAxw9pd02gOv2VJ8emNNxV4rZ/j7Xm3bf/XRHFa7z9GE5xvYn11vbol8Lub3r3Noo4rVpzzJDe1f6FgxMjAhc3/mWM6VPiucxrT7Yr3ThO52VLofid4yfsSpQR8WfUohxUURUruGIpNLKHwG3QVEPquJ3qp9T4SoFtJiKL+3av3BgVIbKR1MBWa2A8/xS/VeuxxpdGM+vSBVIa6xA+oCrpKcT13grLhpcet6gWu9o4J+sHqjU94DEyahMDezrwlWzT1NMqvc+6cwDTz7c22b859/9RPVlP9T090U1bql71z/2mPFIjfG9LcyzEvCoehdcmsfEfPszbcH/mRrvNbzlmYh1gxkzNYA1jx5dYMzfD4yfqopV9xMBt757om6Avk75TLUdT59q2ogcW8dMLz719xd1THqFq/OUp6MOERWjAqQJWbUfrjxTNXRlwaVapYJ6aVZsBVrNJsrFogDXUrkilewJ6CSlHpCiklx4bLhttKk6pco7AMTDQCYZRzIaEwA4U7NRbQe5oogg/WIbDczWHdRsF/mEhaW5OFqBFibLNjpOBKmkhUQmijCVqCUXz80WMFkvwooAw4khWKEYGq4NK9jGwqEYRofTQCQAuxNELBBDBGEUymU8uWkzqg0HuWwKI5koxrIxjAxnREXq8jler8MhcA20pOBXNJZCzY5gw5Yy1j+3Ca5bx/h4DgtGxwCxG5hBpdFA2LIQIVClVrTdgcU+CYjtwJaZGmrcucXiUyEZT7ifUIBq3hSGkkk4fK/dwujoMJYsHIPr2MqfNRTG0HAesXgC1Trh7ayohyNBCyE3gGalgXKxBNupw4oHkckRmqYQikTRadPLFmi6LYGkHARYYCvN+5CwEGflLHTEu75pu1LUjNCV1gn8HWALNLeQSA0jmxmS3zt2s4qG00A8lcWC5auxaKc9kR4eQ5g+9xxLfdYxL3Rc/0v/ahzsfxCBQQQGEXixRmAAXF+sd25w3oMIvEQiMACu/+/daFGgubayEnDpQddSih/jfagvmVBSwKQGoDLpJEgRFQ+Bq0rpN8CVEwWm8ceidIYLoMYCErQT6NAnjmqesChYDHCg72u12US96YraJxmPIRZlYqGaefM4wgloPyCedSFhGlIJmucueb7dIlriB9lqyQTHoj8cvVUNKNUergKFQuq6qOhVVazpv9oWlS3T/6T4lcE8Rh3lpQaryT7f5nG6+59fCSawSSv0TEuaD7iKrYCAqa6S2K+eMyo/v3+r/Nvz1JUdeHDKHEudvgYUpogN3wrqYkWeFk9vo6Go8qjstv0dAa4qLnNhr1gKKO7tpapLerl+KajmsxSYp5CXAa4e/5J0b9+1+brp9iasAqO2iz7/vMBVzlWrdI0twHznqQV03tUoIN4FYX4ktr3r3NrItSPAVX03gEP23xfvPudspWglUGqzr6qFBg9m6ZOW8mhaaaqEqwq4ijZZL3wgSA/muFgKMB1ZgJbxTVV5+ywKr1PZTWEpdS4CbH3g1/QJcz1Kqap8Xb3PaGEgjU/7uGpFqfQdsS3oKty9eEpzVECO/dH0cbEf0Wn24sdqbpYMJWrBSSAiFZTSl037VKsDtEEx+/RS/LWdiTmG+lvZMajt/UXn5t5Rrd3vga39W6l9qQKBHtjpt6bQ5+Yfo7it6prGSkHFwlyHT5zrxai/TfrHOrOY5+1XXaw+dwVOfQ2/N7vA87w146++L6LC7S1WSJMAcwzp577dCkQVfxnzHTUo6iUwT29uzltuN9XX2q3X25eodGnDowqQSbtrcRGQfUQ9H+vVKiqFGTiNKjqOIwB2ZmoaxVIZDv3SOXbTX7zdloU+Fs6q0zucKnA+67i40XGRilnIJJPif1xsOCg5HYGyLDTFolWztSZKTQf5aAjL8nFEomFM1lqolluiBk3nIkhEYnAaIWwulbGhOIV2x0Y+mUXCSgggDAVbGM/FsHAki3A0hLrTQqAVRiwUhe3YWL95BluKZURjEeTTFkbTMQwPJZFKKVWoK4U3Gwh2XMQiEL9Up5PAZNHGs5s2oVyeQTYdx+IFCxCPJjBTLGKmXBZbgVgshjD7NxWv7DcAKuUqJmdrqLtBtKlKZYGtNr3Vawh0HOSp/E0kQaWx23aRH8lhxfIlCKGNwvQsbNdFJjuEbG5Y7u10cRalahUBN4BQOwi32UK9WoHdrCFkAalsHMkMgSu9pVmkE2g01QIsgSg9b/knHqPyl4U/CWX5OYF7UMYzixceABq2C8eNIBofRi6XRzQeQavVgMPiYKEI0iOLsXDFnhhdtByxdErsIwbAdWtPq8H7gwgMIjCIwJ8egQFw/dNjONjDIAKDCPwFIzAArn/B4P5P7FqrnZgS12I6HtWtvpmzqYitgIFJ1ZWZsUwuW66aTDJtUvmlKu9SogFWMGeF4gi9W92WTCC5rYBY7d9K8RpfLH7D9Mk6C2q1O4hGLFGQcIJoIAiPwVMjOA1HI0pN2m7BadoCXDlvZmolvWEFKlCZSm88DXdFVWXSQrUNHye4/DxIAKOLnaiCVx2BrbQ4MN8RfKlhKWGKXC/983itHjjm+73KMD808++jH2b4b7/oUslwROHTC9m4Xb+dgOdbKWqweZSqsj9DWA2I1UfstxOQ20so1avS9Z+fAn9zKaWJjwCOeWCrohk8SQWhFJnpqs482CofKOWrsg9lKrCPv3ifaj/GXq6rv6eud3sgUlWc79eLzu2MW99P9+DbO5Z/r55K93n2+znH8Oddb2NfW78n+jbMuWfG5kGj7EAALztgP7z7XHq48jPjd2xAKNPwqcZTRePYV6Vdsuid7ntcNBHRIfubcmlFJJpAJBrjxqIk46KK8TuV9mDAPI+niyV1AlTGE55qz1cputcFvEZ5L36wsnikLAbMYgfvGPuwgoW0E+laEJgxz6wEiWpS5ZFriwEFWtXikrYA0Uo8xSONylIVVTLjqTBZKu+lzSsfVGnleoBQ3+veC0Nwu2rObsG8ee+lp5bvBY49bc6DrF3/UtUHTfv3/e0HntoKwWwnMdWbmhgqFbD//Hv7nh8iyeKRUYhqkNs29fz0fVG+smaM8ZZWVF817UCvK3kurgaC+zIHemwctM2Dd+7yPNBA1vjJ0laiZzzQ8ZTz0rfOl8Gg1iZV5oX8kedCG23xcCUAbKHFZ0maIX97AAAgAElEQVSjjmqxhFqliLbTFAXozPQMZmYKcFwHnaDC5VJoi17nNp+HDujiSuUn1eKhjoNYOCCwj76qVLKWbKo61WjJlPdCzUGxVkc61MKy4QRS2RSKTgibp8tw2k3kszEMx+k9amG61sDa6WnU7CZGE0nkonF5frmBNpKJKBbm08jEI7LfBtdKQswqCaFWrmHz1CyqbkNS+SdSCeRTCaRyKURTCWVWzGe920SoQ/UurQniKNZaeG5yGtPTU1IEc2JkBJl0WgptzVTKaIk/ahxRjhudloBXKfxVqWKmWEONHq4sLiXA1YXrNICWjagVRjYRR4TWIq6NZDaF5SuWI5tMoVacRbVWhRW1kB8ZRTyRkuJZM4UCnLqtFlsJuWn10KhJX08k48hks7DiMSm+SeUqf784Dv1sI4gnY0jELbEpirMgaDgi7ZLWA3QdoFqfwDUQpM0DfeCDCMeHkB0eQTKTRDDQFiBNiwYrMYTckl2wYMUuyI3kpXjYnGft83xGDDYfRGAQgUEEBhHYegQGwHXQOgYRGETgrzoCA+D6V317nvfJiRLLteHYdbRaTOVXfoOkWzJp1OpOmeyFwwoAioKrJRNKAlfjU6eKVCngSrBgWSHlmcoUySaLZdFjsSOFOVjYIiLKOELQDmy3jQYLVOkiIVS3phMJKYRB5QjVswrW8LsRRKIsMNGRlEGm8jH9n9589JCjjQE98Qh3eX0sJhKWtD/jK0slKJMWOTFS6Zq8Hqp7TcVxqm2pimGRDFX8SzR1AniUWq8NlxN1mRASRCs8YtJkeyZMPpxngKvxaSVk8Kf+GgDD98TrkjDQZzngV/EZ6GoKZqnPjLDVyLT8MLD/rPR/bwO4bg0gzqvG1ABVwTgDfc0xNHwxatVtAFdjWSHFcIxP6fMErs9nwsq22lshXhGw7jX2//dW4mgutQ80b61T/jmBq0Fd2wK+BnjND8K71hbmfFXsuwWX+N9UuL7znLM8eKmgma5MT+gZCir1qizIqC+bxRol+DRKagVr6U9paeDaEXWfEoV223JXUaogp4Zj4gOrepHqP2os4TGU57EBil1fWb/nr4wFvpR6v09y936ZY3eBq1JgKkgnClaOCtozVp2HUlj2qDM1SDVxlzHCxMF0T59/63yq0N4UenWG/So4aaWef+rcBYReJb25DkHECib3e7b2ANfuMb1xjuO8utMeADXn5V+o8y/CmNh6UNtchyzSKQWtuY4ufe7vQb12CWps9o2j3njZ/Z5/jDUxku/I860fdJvvKQ9yE3tzz7TIt+8Wawseuf98BirYKp6u/NtWxSibtTpKxQLsRkXAIG0FpiYnUWs05PnFc6OFjWSMuG3U+Nx022KTw8KTkSC9TV3ELEusepxOB5WmK89P2vg4rSDKjRaKlQoi7ToW5eIYGxlDvWNh7fQMivUScokoFqTTyESjKLltPDlFtWcNo/EYxuNUdAJVXkMojJFUAhP0fA0BpVYH9QAQi1iItwOYmS1gQ6mAsBXBgkQCo8koMsNpxHIplU1CWajD3xQuV0LRCVqou8BMoYLpqRnY9SayqRSyQ1l5lhaqdTTbLmIxCwkrgnCng5BuxlVaJZQqqDbaaAUjCBFwctHT5fO/AW5I4JqKBNBxbXTCQUwsWoylCxYh5DZFUcu+mcvnkRsagWN3MD09i1q9AgRoXdKBzeyaag0t20UinkAul0MslYAbaMn9qdaYAdSW7JpoPCqFs+Q+UM3K30YE9bTy7XAMDCEaDctCLIFrrd5GMJpCKj+K9HBOIK3bbMCu2RKX5PgijO20CgsXLUEsmZRignLpJgvCrDv4FiGez+Le1p5Bg/cHERhEYBCBl2IEBsD1pXjXB9c8iMCLKAID4Poiulk7cKodpj3aTSkWQfCqJt4+4KqJiwGuVK+Jesx1tP0ALQW0rQArMku6JUTVSnUrAQyhZaNhS6oi1ST8jBBUC+HkO1S38g8hJ5UvmVQKyXhclKf0huUfMgqq2liAiyCXabFUtgpwpVdriPYFqtKy7dIOwJFrkcJcWj3ESW1YVDqcFLHij4JtBLdUuKqM4aAqksFUQEJeDUUEHGjEIFYKOq00HFBKO5Wq66EvzyqhB4xolazxaDVKKgMoPSimVaz0qPXDAgMv5le4mrT3bnq+vwlsdYImilh1/l3VqUq7no8dbg3Yyfyw/wtGlsp9iezJBHN+hSs/5j2XMP4ZgOu8YFgVNve95toF9CoI1ca9l9YnqZ3v2rfT/3YEuGrxY8+e5gNyZoMXOgn3f2/r6awKuF7wljN0Sr+ysDDAS9lfBLVytOsRqgAq+7tSkRr5qyjQpT/TUiAKqlYVzDKKY+MVrdWoWo2o7gUXOdTqhzpfDecFgPLfPhWkBoms/aNeunCVhq791+4HhN2+1wWTCrpSzajOg3CpV8HbBa4a2ao0djNGCJDT4NlYgCjZq25nvW3LqGnNeZu2aM6te75KXStl51QH0terxxANVruNSas7jXrXx2j9bcCLmt/KQqCxflaYqPoWhvxAdT7gKmOl3+eaMVHUVDx8FcPV+/d3PE8Z67dDMFrg7nULBJaYdoG9RNhT+OrCXgTnHGt9yuLutXeV2zxX2ZP+P8XUuypd44lrgLxkS0jhN/VsbDkOOswEsZuoFouolmcFFhLwEbgWSiXJmOABlAUBlbEdKXhVbTpotYOIR6OIRkICXLl+GI1a4CJF3WmLvyhVrs0WUKm74rMKp4aJoTiWTixAIBLH2pkZbCpOIxGKYGEmi9FMCnawg2emC5icKSMbCWE8lUA4FEZVFK0dpGJhLMzEkYxZqLodlBwHEcvCUDQqhbE2zhZZLgwjsShGEvRJTSMxnJXFWdomtAlc2SZZ5CoYgtMJol53MTNTRGG2JF6y2SxtCyIoNxuoNOryvM4k4oiFwlI4i7emYduYLVdQLNfhtIOIWDH5LUCP9mqtgjZcDKViGIpFgbaDWstGIpPFzktXYCSdQKNeRKPZQCqVQj4/hkg4hlKpgkqVcXfk+yw4Vi1VBATHo3EMU42aTaITbqNmN1CrcWG6LVYm4WgYUYLhOO9JRFS4SrnPopz8o3+nWCE4zRaqNRcuwkjm8hieGJffNx2ee7mmvGTTaeSXLceynXZFZnhEPK17e7BSMCsVvHmGbj97Ywd+Ag42GURgEIFBBF5yERgA15fcLR9c8CACL64IDIDri+t+betsRaXl2jIJlArf2k5AzXu1QkxARlCKTkjqvVQNZiofgauaVHKiSGjqssBHmxMSerdGxDeVr2bTFqsAbktQSDVIJKLUolJUwiVwdWXSyEk8i2ml0ykpTEF1DKEqQSyBXViUPvRjDYgKSGBr01aFuMKW+L/xGLZNCOsIfGFhLv5N2EooG2FFZyp1CYhg9tOQayYUok0AUwgJXAUKCJfVEFN7HUraqFZBctLoARft1ygxkzm/Ti82oLVPBeq/P37YStCqUt37lWw6TVt7Y/o9XJW6VUGo+V49/q3+DeYBrgqOarmZb9vtKVvnHFfgGU+JwIKqHQNRtPrRyHiMvk4KmGmBoFgPmD32WwpoGKe/N7fIlWEj88ei9zzn8Wf1Upm70KbLfbYW3x05Vk8wtzmY+Pe2IwrWP2Vk6oeMctVz2moAB++3N85/y+kKoLLda5UgN2W/Yp9SVhuE9UrtzgUZ3g0q09m/2M45dhBEqdTbhKoGzlI57Ddse2yT9OnUxaok1VojCFWwT7UrOUeTyi6LKgYCm9xv8gkNMuWvbiq8Zvpe2PoBpul7AttMU9Qgs5uGrmxW+JKMAG1jooB9t/mqXtnNGlBWBMoyRNTU0oC7xNMPPD2F5Tw2HWZhQKmRdXaBh2rU/tR1GSWqX/nKf5t0+V5Vrv/4vQs+aiFEPu8DsJ6Ct89D1bzfv08/cPXsFaQ9aXCqx9ruIpDxaZaNfP6z+hYa/1dT9EpsLebGtQtK22IFIG3VN852z1MhL+/6lTOFuo9UYnt+s90iZLwO5Quri2iJKlspVvnc7LgO6uUyyoVp2CwsZdsozM5iamoKjUbDs77g88zhs7HVQVm8z1uiaCXgCwdb4k3K/kYLHT4Zm1wgbHXQcFoo12zMVquSbj+aimPlwnFkM2lsLhbx1JZJuHYLo4ksFo8MIxQLYUOxgPWbpxFutzCSSiIZTcBuqQKWkUgbI9kERtJp6WYzlZoA6nQqIUXsposVeVYmrQByiTDyQylk88OIWFHlC0/gqp+fjDKfrSx8WS7XMDldkMyXZDKFRDoJp+WgWCnL74RUPCHQlYuz7Gv0uC1V6pgulNFw2ghHWDgrKmC6Wqmi1W4il4oil6BCt41KswY3ACxfshS7LlsCdKhyLcsC6/BQHulUVgpsVRtVuQf02m3WGyjNEoZXxCJgKDeM7HAGkXgIdosFP/mbQC/uaLukZDKmzpE+AvL7gcX/CEtDsogUiceladcq9KZvI57OYGzxYozk8+IZXSH0rVTgdlrIjI1h5R77YWzxCoStmKzwedYWVO7rB4L0efZB/Wh6oYtsf8rzYvDdQQQGERhE4MUcgQFwfTHfvcG5DyLwEoiAAa780UdlD9UJfjWY+Tf/5iSDPyYHrxcWgV6V3Qvbx9a/pT1LnYaeDCqvw4CkRKrJovyeJ5RkRXGqTajkAu+rLcoSTnZE6amVrZwkchLAAhKcHNI2gJYDtSY9Vh3hCVSfqhR/BSmMlQA9Xglt+W48aiGdSsGKhsW2gMCVHnJU1xLasBAX5x5UvUpl4CZVNAFEo1FEYlEBNXyfQIeAh3BWpsn0axVYG4ICmgoccD8EtDxBqlccTlwbPKaGrT4fUIEaGmBI6juBroafYqmgJ+8e+PRSj7v+rwJ/+2CF/z7xbM0+/bCD23R9dLueukbtaqBZ7z1Xxc+UMnc+GGt8Tv2CuIBS5PUJZWX/fhWcT3nmKRf1wXuUsgJuzQ6NitZHNP1g1QNbejap/4qwjLa+5+b6FC7XZYK2wTr9yMVcw/YUrr0xNHvwg9mevSp7im1YCSjoZ5wmfdfmO9C2cK0fk3nXv4PWBf5r8Y/Ppv37YWv/5N1sY/ZxyH57453nnKm8WqXIFeGpKsDEInZsi+LpKQWANATUVd1ZCE99h4pyR/k5B0OIxZIIW1G0uZhDDEH1qixYGKsChR14z5SqtFtITs7LB1ypLOtG16eC9KW9S0FA6Uz9SfTdxQ0Pomo/TqNtN0Wpur7OPBelw2MauYydsns1dhj/ZdVvRHvatR0QT1mqes3dVf3UsyTwqdu9xRh9z/3jh+zZbKvHbbWw4Qeu3X9320MXKBqP2q4I1nymPWl7GpH+jz6PV4OXe0Bqb0fy/svYQ/SMe2Z9xw8yfePp/BBYFyfUIZTxUtTNRiXvu1qfAle5jPN5Z7abGysDwP3eup7ttDwHtCe4tBGt6BbLXr3IJm1B+bkSPhLqyfOsVpPiWdVySVSvVLlu2bwZxVJJQsgMDD5jVMZHG+VGE+VaXXxc08kYrDBrHKrFQT4Pma5vOx00Wi3xdCWgLdYbAkyzMQu7LMhjyWgOZbuBx5+bxJbpKjLhFJaO5ZDORFCw61j33DRKlTLSVgy5ZAbBQAQ2U/NDbWTSFhYMZREPWZgtllGyG4gmeB5R1Gs2arUaAoE20vGwgrOjeaTSGXQ6amFWSz+VvYL8ZujAttuYLlQxW66JmjOTTSMcDojitFqpwwpbGEqnEI3Rj135JbPg5vRsGdW6jYCAzZik8NfrDbRbDWTiYWTjFoLBDsqNGqqujYnxcRywx2qk4xHMFmZRqdaQiCaRyw0jErfQbNGX1UHbbcFp2CjMFDAzPYtOq4VsNoPcyBASqag8CxsOF2cVBOX/6OVK66NwEHBtW74TiUTFW7fTCQGRKKxUCsFgBM0qLQmaCMfiGFu0GBMLFor9Ua1SRWFmGtVKEVYijhV77I/lu++HaCot46DuhWq48lYfuwp9tajzPBf6ttInB28PIjCIwCACL5UIDIDrS+VOD65zEIEXaQQMcOUEjx5XJ5988rxXwonPhg0bcMstt7xIr/T/rdPuBy3K/6yJlsPJioYEogii75wCB7zH4skooCQMQi+qTwknqQKhgpSerSwwpfxbFaSVQhK6qBUBSLlaEwBKuGCFApIySCjLreusxmw7Ajd5jpFgEIl4DKkkUxsDXTsBFqJgQSx6v4ZZlIcp/w4ajSYc2xXQE4/HEYqEpUBJ07GF8XF7TkxlwkKVbsQSpYiBEZz4O46t1HYEPp2A8pu1HeE4UhNcVJfd1H41tWYV5Q7IcqmWJWBiCmgLVE0p+GZUU/3qRPN+P9wyqjHCYH+ash+2yD3xipf1QlcDXnparvFnlbOZ32pA+ZWab/mgYt88Tqq497wXwNLlK5DJZPDHh3/vQXpvT+JToL4QscJYsHCxQIfCzAzqdRYnUdNIKqdVMZM41q9/VibpBlDx3NjuVu++JyYWLsTap5/C+mfXoVblJF9NQQlYtIZxTqfth62ygY/19pzrVrv8PArYvm2lPewwcN2KQnYbQ858wHXHzl1BRK/9+pSrLE7D9wk+uajRv8Azn3LqZQfsg789980qRdh4TtIruaUsIjwluAauEm6hpKowlQcyCTj4vU4AViwuKcJUn6mEeLMf9jEDQfVCR9/ihz9kCsT2Vvj2q0ZFcS6LSoRyfvV0dy8mBuo8CdTUopJqqQrvE9YRoglXFv9mdUxWqe/CRrOwoCmxQGG18KC21VDa12Y8H2FzzRo8Ckz1KXO9mPa3FwMqdcy7OFlDRZ+CVik3uynzBriqMajbSZSQ1Wyre5nyH/GHVnUrrcDtXySar1n7VbteO/YJ6mVhy/j1+sZSs60ZE+UaNHBX7ykY5hfg9ijFvW10QUCzoXedPlhrFIWicO72QHV9yi9Y3A/4vNT6a/H7ljdVsTTj9+u2aIujika2mPFRLKBUmFZKb9sRWwGqXKmUZMo+h01WvK/bLVSaTZQ4XgaCSKUSiEVDCGmFNDNJuJDhuB3UW23UHBe1RhOFho1yw0U0FMDOI2msXjSCoBXCmi2zeHLDLMJOBEtGMhgZiaETCWD9ZAEbtkyKcjefzCBpJcQ2ww22YMWDmMimMRJNio3AFqbhhwgbk6CPQa1WQdN1ELNCGE4mMDE2jNGxvIz57ON8tjIOVLs6TfN7I4hyvY3JQl0gcTIVRyYTR7tlY3amKKn76WQCiUTEK/bIBdlSuY5ypQHHZeu20GqzUJiLQLuJRDgg0JcLrFX6tjoNZDMZ7L96VyxZMIJKpYypqWmBtOlMFolsEoEQFzhYJZPQ1BGbgy2bJ1GrVpFMxDA8MoRMJiG/I9xOGG2E0aZ3fJuCgyDiUswsIP687NNidxSOyr1ica9IKgMrEhOYy0JdrWAI+fEFWLBkGVLpIdj0pp2cRHF6k4wfEzvtidUHHobs2IT8XlELCHopQzdBTzGuH2QD3LqNB+fgo0EEBhEYRGCeCAyA66BZDCIwiMBfdQQIXGUCHwxi5513xsc//nFJhXvuued6zpuTpcceewyXX375Vq9HQEs+j5GRkRd8zZzArF+/HtVq9QXv48/1RTPhpOpkwYIFGBsbe8G7fuaZZzAzM9Mz6XzBO9Nf5Hkx5Z6pdapIFH1bm6pwiJaQiacrrQUIXFn1m6pWKlyDIYyNjWOvffZBMpnEb++7F48+/LCk8lPVSfDK62eacYxg1gpjZHwce+69PzY9twkPPvAAmvWaqFupUCXocdodmRxWbUepW1mhOBJGKh5HPG7JWROquq4jKrKx8Qms3mMPznCxfu1aPP3Uk2JVwEIWcm3xmEAfpghyEkZoKWpYPSOh5QAVrl7hG11YS5R2nNRQ3UpFbqMJKm5VkSyCNK1N0+pWBYUUvowISKLqhfYIQEuqYCvYIsnCOi2W12ImSv70VT/UMhBBgKtOU/bDCz9s7fdwnVfd6vdgNcWqttKIlB1BECt2WikT5C2bnxPPO3/acD9w5UT/Xe95H1av3g3fvOrruO+euwUg9KvxeMiRkVGce/47pe396AfXYuP69UoBGAhi4aLFOPnU1yE/MoKf/fgG/P7B3ylllMw0O1i0eAne/Na3Yf8DD8ItN/0cN1x/LZ7btEnrW7VqUO7x3KlnOpVGMpWU9lCv1WSs6lcH+u/N/OH504Ar/Qzpt0hFOMHm1l7PV+HqgaptgV6t6pO2EwgItF60aIlA8qHckChVmUpbKMxienoaG9avR7FY6DlFfxslcH33uW9WSlXdvgWoaD9P/7bybwOttBJL2q1WcXLsYMeLWHFRhtHjkQse0hl1/mzA521q+pIfOPgXMwxH9+5vn/pLCR81KPSKsM1F2V1wa6xVtNqfnsKC8xRAUmNm15dWlL26QJa/2I2MrxwcRGmukaBazenxPPYXZZIbYIpvCXCVYHv3ZU4b7lFv9m7rh6tmB/0QVRFKpfr0DqPhtXo+qM+8vuL3WPUvYPjB5TYeWGZcmwNnJSzGSsLnK+15r/p3qhXQfPZ4kLlrnWBYan/3kPJcGjaL2lmHtRcCm6UaP4BWG4pPd5uLc+ozQnnZX6D7HGSmiFLPqoVEl9Y4XNizbbQdB41KGcWZaTjNuqhei7MFTG7eAqfZRIQFoUJBKSDJollV2xboyrT6aDSGRIJp7EExaLFCavGS4LHBzA6Oc40GZuouZhtcCGlhSdrC3ouHMZTPYl2xjkefnoZdbWHBUBLjY3Ek0zFMFut4auMmVOo2svEUstEkQvRPDzqA1ZHiWYsSaVmM3VKtoGgzE4U+q0E0mlVR0wYRRMayMDGWxeJl42IV4FKlS//aTgttpwmnUZXr7wTCaLTCmCrZmClW2PWRz2eRTFgoFSsoFisIh4JIJKKI0BJI1OjMXHFRLjdQqTlSIKzVpqVCG8G2jSjaSFshhK0QGnBRbdESwcIuSxZh91XLGVIBrtUy1cIRxDNJ+c0QCoRk/HKaDkqFKqamZlAqFqUQZi6XQi5Lpa2FTiiCTjAiXsMtrbSnPRIXXRlnthgCcAGuXIQJW6JUjUXj8jwjcKXlQzI7jInFK5AbGZemx3ZQ2LIBdq2C5OhSrD7gUCxZtQvC0bgeLbSyX8YA9ZhTizDqNQCuf+ov48H3BxEYROClFoEBcH2p3fHB9Q4i8CKLwKmnnuqldK5atQof+9jH8PTTT+Pqq6/uuRJOMkqlEtasWbPVK+Sk/xWveAWOPPLIFxwFgtarrroKTz755Avex5/zi7zu4eFhnHjiiXJt88Gn+Y7n347/vvLKK3HvvfeKwnNHXqOjo5JSzxfhI8EG/5uKC0JW/mG8+fe999yDp558Ai23LooSUXhIeqSaOEhqbEd5sRJC8g9hzV777Iu3vO1vsHDhIlxx+SW49pqrBVAaUY+oEcNhLFy4UBQhy1asxDnnXSBTgmu+8y3cecdtsHVRDPF0jCUwlB+VisobNm4UL1kqRlKJBCwrpJR39H5tq/Q9ArcP/duFqNfr+Nrll+Cmn/4ETVHZqgIicv3tNpqc1FItGwl7HnDGQ5L7EdtHqR6tvWglPVPBHqYtNnSBLgVb1cTbQFK5Vs0zONFiOiERkkDnDrBi552xYHwcT6xZg+kpKoaUks3/mk/h6gcoVMzQF9ZfmVxBu6hM3DjxFLWgqAiVwk5BIv/0S6tWzaHnBa4+gAIgOzSEv3nX3yKRSMi9ffzRRwR2m5dodgVMB7Hb7nvIfTjiyKNxyuteL4rTr19+Me745W0SV4FiGpjy+0uWLsN/ff5izExP4cMfeB9mZ2ZUUaxgACt33hlnn3se9tl3Pzz2yCP49jevxB8efFB56oYjOOqYV+Kst54r37nue9/FA/ffh2qtqg0SdNqlqUrU11n22XdfHHLoYXI+nETzD6taSxsxCw0ANm1Yj3Xr1vpgbN89m2dWy7gnkio9lYFhSj0XkQii+T7bJIu4pdKEvimsfeYZ/Pb++14QdH0hCld/m4rHEzjo4INx0CGHYI899kJ+JK/8VdttKZJj2w2sW7sOv3vgt7j3nt9gzZrHexXLWtV4yP574x1vfZN8hzFlP2NfEvGmL9XfLD5522j7DbEKEHCgji0eriyaRchE6qJ9XEW1LEaZVBf2ehkblawoTXWxLLVLtdDhqR/7FGDquNqbQLFSn4+G6Tu9dgWilhSFq4JrgjkIjzyLAm1rQbCmE4BlT54ajZur4knKDkEXWjLn5le4ausF1YQV+FRhF0TYY+dhrtdr7j7gOucz49OqN+6qQ7Xq1pgdaIjsDRn6PimwqCxnVJT61MEGAulwyvnqIlNba7fzAVcDwyXGGqKyvajT6Hq2dqG+Oo6oSg0l9oNnT6nrHxSUQlnBcrU4Zl7qOvuVrObeK1Wv+q4qkOS/BlE8G7sIs185hgGuVHQrv/S27cCuVVEuzKJeLYvys1IqY2ZySuwFuNgWjITF07zSaIhqlcWzas2mNIhEPCGLmnz2WLQV0GpsOxCETVuBegPTNQfTdVd+P4xawO7jaSxePI4pu4M/PjOF6qyDobiFsdGIQMVas4VnNk+jUOMzOIZMyBKQ6AZsdCIQb9RF6TSsIDBdq2OqyjE+gmSUqnQH9aaLttNBLBDExFgSS1aMIZvJoe2GRNnbbjPl3kbbrglgplK02Q6jWGthcraIeqOObCaJ0dFh4f4sqsUFP8sKi8UQoSvbnVgU1WyUqg00bMBpR+CId3ITVttGirZDVhhupI26VqYvzGWx5+qVAnTLpSoKs0VZgLOS/E2URTRsyZhcrTRQqzZkm3K5BMdpIBG3kMukkUzGEeBiLVWnYuSrFob4FwtwspUyXoTl9JblWBYMRxCjIjmekHZardVRq9sIRmLIjS7C8PhiWPEYGo0aKjNTqNFSIprE4p13x6777IvU8IgHVnWSgIwBak1qAFx35HfxYJtBBAYRGERgvggMgOugXQwiMIjAX3UE/JYCBrg+8MADuOiii573eVPdSoB70kknSTrdluqpKpEAACAASURBVC1bdngfBIcEe1RX/ed//id+//vfb/W780HPrb3XrzjkfxNgsrotQRTT1vnfPN/Jycl5j0nF7hve8AYcfvjheOKJJ7Bx48a51dv7vmnOZ7fddsPixYtxySWX4Fe/+pWk4u/I67jjjsOee+4pxyGYI0Dk+TJO6XRazp/vU2H4jW98Az/7yY/QdpneRyWhD7gyhZZ+dJw06qrjBni8/PAj8bYL3oVKqYjLvvQF3PmrOxRs1RNtpvIRPp1y6uswvmABfv/ggwLaXnXSyTJ5+u43r8Tdd9yOWp1FLjrYZbc98frT3yTw69KLL8b6Z9ciGY2KpQDnNOLdKsA5JAW4Vu28Cy694huolMv4tw/9E+769a9l4sRZj/i3RiICaalwJRSMWpbEgwCQL6pPCMEIbNhuHFoZsKiHwKAgnFYb9SbVtlTeqUkU73c6k0YqmUQqlUY8kcAjjz0m8E+AqwYmhEepTBbvff8/Yt9998U9v7kHd9x+mwCsRr2hJ+MK3PanavsBCD+jskfUpD5VFz3fjj/xJJm08/o5QS+VivLvUrEkaZ1dwKbVc34wYoCrgRByIn7FWgB77LU33vfPHxIl8cc/+u+iWO0H/vxafnQM7//nD6NULOC671+Dgw55GV73htPFr/l//dsHJe3fJGAbwLR4yTJ85ouXYPOmjfj7d75dw7kQorIYEMWuu+2BM958Nlau3Am33foLfOvKK1CvVTE2MYHXn/Ym7L3vPrjh+h/glptuRFOrVNk3BED32RwoKKRehx1xJN501luweMlSVdVbvACbAotFjatwDn5yww9x7fe/i7ZDwwgxy52n2/XiI/ax5StW4rWvf6OCrYSHuh1mskNIJOLS7wg72d5uvvFGXPn1r0pqq3mp8/RKiflc+nak16ttttaejEaP48Bxx78Kr3vDG5EbHsa6tWsFLlNBT6Aep6/g+DiWr1iBbHYIv3vgAVxz9bfx2KOP6jR4I1Pt4OD99sL5Z58mPpPiP2oKNRE8hJR/qmm3Boyy6jqhmKfQNgWeOO4EWc07JkWzqKRnu6GCTNoyoV1H7dcoGP3XaxCneW9+4NrncagLzogdgkdgu3dDgQxfg/L6oDoX0iDlUau/owGuUr2qe9ndrQKaXU9PBSoJkw3oU9xGpacLmO0vjMXt+4pQ+VuG1+f7imL5xwL1b93S5yhFfW1a+03L0GAuz1NpGvsBLT7u8aFWRXxMO1R2CwoQK0TZq8Lzj3d+aCmHlO91abVauFHAVRViU2fm9RsB/hpm91xj14qiJ17au1UOIapsX1zmOU/jwRpoq/E4EOT9ZNM031PHNlBcAKs6YW0toAC7K4WzHIGrLRZ0rNdRL5dQK5fQqFdRr1RRLBRRq1QEzolNQKeDSq2OOj3GO0ClXhe1KJ/pLChJlWs0rGx6uPjWCoRgdwj2mpiuNTFbZzFKB5mAi51yCSxbMoZqMIzH1k+jMGUjFgwgOxREPpfg8iemKnUUGwSpQcSYrcLcexY7tELIJGIYTyfAOpiluo2ZEhW7HcSiAYRjQfAx7dRbiLTbGB2NYtGyEeSyIwh2IpIxw6JWnVaTefvSntsdwuEgqnYbs+UqpmcKYl80Pj4qz9lqpYZisSheyPw9QMDMzA/ea6pcaw0bdRtotkKoSfHMGqwWgSuf+wSuQFOybloYjsew605LsHjpAjgO1cRFgdLhmIXh4Tzi0Zh4qc7OltBoOKLKrdXr8kwNBlrIppLIpFMIRy1RHnOcos0Sxw8pEhoIyjM7zIVS+sOHLPmc95DPtlgijkAkApuK5Tqzb4BYPIPs6AQSQ0MIhIJiM9Go1NB02kjkRrBqj72wYMUKgbN6bcDXL+aO+Tv+tBhsOYjAIAKDCAwiMACugzYwiMAgAn/VEfhLANfjjz9e4OKNN964w9dO2Pra175W1KTbA67b2ylT5I0KlOCO/zaAlf/m5/SrNeCSP7JvvfVW3HnnnfPumsD19a9/Pfbee29897vfxe233769U/A+P+ecc0B4+rWvfe15AddjjjkG/C7BDmES4ReBJf8MDQ1h5cqV8u8HH3wQV11xBZ5+ao1YCnRajlZvasCn00eVWFIpEEV11mnjuBNOxPnvfg8efughXPqlz+PRRx4WVawUihJ1Rwjj4+N401nn4LgTT8Ijf3wYP7zuWqzaZVe85tTXYXLLZnz2vz6OJx5fg6bj4qhXHo/3/9M/yzHOP+9tWPfM01KEgpMUpmnyfAlQg6EILCsiMOjq624QheKFH/4g7riNaso2guEQohYhc1BZELRcUdrSS5ZgV0FVICb3NirAVbz0pMhFRO5vLJYQRUo0lkBSA2qCKsZuOD8sx5Y2kMngPz/xcdx/330CXCXVUdhQGyNj4/iHf/wnHHnEkbLdHx9+GD//6U9w800/x6aNG71q2Mbz0dx0P1jl/qhw8tKftWL5sCNfgY998lOi9CU0p1KUClqmgU9t2SIegDMz05ia3CJ/FwoF8YfrkpMejNKV4Blg1wngxJNPwVvP+xuxB/mvj/8fbFj/bF+7VSnVYxMLcc555+OoV74Sv779l/jed7+Dlx92BHbbY0985eIvyP01ql6Cc8aHwLMfuNK39YijjpFq0Ox3O6/aBXvsuRc2bdyAB357P6qVCsYnFmDvffaVdNw/PPQgpqen5JwYs7vvvBOP/vFhn8Fd9xoNMFq4eDH23mc/sfeg6pT3mtCcBUvYRszrl7fdgptu/LkUT5GmPwe4ztXqEf4sXbYC//jPHxKQaWuQyyIytC7g2LFixUpEY1E8/dRT+N41V+OuO38loNePoAwYnW+QmCus7dt6a0WUTCElAMcedwLOu+ACxGJx3PXrX+FXt/8SjzzyiNgIkGaFgkqVvv+BB+L4E04U+HrXnb/GVy+7tMdegDEncL3g7NMQDNBmxEBpeq4SNFAlT09n5WVKUGoWN9jXFHDle+qquEjRoYdvNCb3I8BiQbLQoNPCCTPA/qCLUhmFpe+afYJVD8b5Fa5zCsqI96XGdZ5KzNxbpVjrZpl3fZgFpPrhY5+voqgjTcq9cFkhelqpagCcBq5aCysusV2WrdTwhjWaxrAd4NozhmhlqP89YyfQBbBa3TkH7WtvWU/Fqvei1apaGqz6hno49Fpz9Pmvmj7q/7v/3+a/ZfyTtqBVp2K3oMGqviGyja+D9IBSftcUTvNOu/d61NvG31UDWrP4ZCC03B4xgvHGGM9H1js4VbVdT1x1XsoCQYWO16HAuYLO6nPxOG8RuDpwaQ/QrEvxrGqZi2YlNGo1ga18bnMhkOOP2wmIKrLOhSVArG6ocg2FWWguJguK8XAQ0ZDyEW+FQgJpWVSqUG2gZHfEBzbadrAgFcWShXl0YhE881wBU1vqch2JBJDPRJGIJtBsh1CmFywXsZw6Iq4j6ln6nicTUeQyMUSjATjNFiplB6VKE+1wB9FUHOFAGK26i1DLQWYogrEFOeSHhhGLxGWBwm1xcawJtFwVYXqv0gKhBVTrDp6bnBav90xuCGOjeWmdRQJQuyEFOJMEzBxvdJHOpttG3e6g7gZQatqS8RBpOUgxHlYI7VAAtjyYW0iHQ1i+eAxLVywCM0VKpQqq1bp45eaHc0gm4uJNS+hbr9syJnEht1opw7UbSEYtDGXTsOLKKoCq/EA4IkpXpeRWhTOpwuVvEPrdE7iqAqFhRFhYKxEHQhG4zRaataZYQFjpNOLDecSSKcSiCYTaIdRqNEMIYGLpMuy0+16wWHxMNd2eV/8i23zPjsF7gwgMIjCIwCAC80dgAFwHLWMQgUEE/qoj8JcArsceeyxuuOEGfOtb39rha1+xYgUuuOACLFq0aLvAlbCFsJTpvgSpMlnxpdvzM8I1o2Dl39ls1oOu/B6VflTU8W8qW3/6059uFaQa4HrggQdK0bDf/e53c5VLfVdqlE20IjjooIPwla985XkBV4JBWjPw/GizQChH6MNrec1rXoPdd98djz/+uNgvsMBR2256wFUlyiqQY1I3FQxQqXNmInnK696IC979Xtx2y8345pVXoFGvIZ1mJd8RAX3rnnkKbdfB0uUrceobz8CRrzgaDz/8B/zkh9dj7332RjgSxvXfvwb0p601HLzxjDPxrnf/LTZu2oj3vuudKJcKUhRElKqtlsSbcQmFLZnIxCwL37nuRwJyPvYf/46f/eQnMgFj+mXcUnYKkiqOjvKRFXVvBplsViAb7yltFZRK2RKIy1TvdFp9TiUii2kYsEpVKwEnY0qITXDLmF74kX/FfXff7aXyi7qJICcUwi677IrDDj8CRx19NHbfY09RY/70pz/G175yufiWzlGw+RSBPH/CKNoJKJ9ZlcZsRS1Rn550ymuQGcoio69pZFSpgdiWCaGpun5u40bxX3349w/h3t/chakprcL2y0D9ylbTDjsB/O17349Xvfpk/PAH1+J73/4mCkUCue5L4yckUllkhzI49+0X4BVHHyM2Al+77BJRNz/yh4c0LNHARDM5AtdPf6FX4brLrrvhn//1QoxPTAho6EIhWkTE5D4x3o1Gvec8ZHEkHsclX/w8rr/2Wp2m3Tch7XO247lzsp1Kp+Secx9S4VteAUxPTWGKMFeDHZPK3N1rP3BV/YU+hfsdcKAA10a9Ln2PqmMW+jrwoEPEDoGeqDxPKnfNtSh0vZUfgnJKmvzpTUbGxrB6t93FEmHN44+JHy2/36/IN3s0CybMIvjo//2EAO977r4bl1/6ZfG/VYfQ4FFDNsb0lccdj7ed9zeYmZ7G5ZddinvvvqvrGdjpgJYCF5x9urKD0EWy6K+sbC3UwgMXMxRw7RaUInBV7ZvAQtlAKLuNECJR3gsWzWIhPTUWSXTFB1MpVJUK1AfltH2B6Xts3p7VQB809ASTxhZAe8tKarB0MV1ASQev2w7VNRnlqudz6le48jsaEEvf1ihdFc8yhZm8jeQIBs36NdRKKew7D2Nf0Dc+9LcYSTXWiuCu2tW0rO543lW5KmAoUfVo/lbUr54atptq31s8ap72a+R4c2LZVT57Q44v/d/0O8ms8AFX//vd/uK3EPDZDfjFur59+8cV9W+tQtVWBIqVG09ddc/54v0w7dbcOOm3VNuaImj6/vQoXrVHrLQHsUbQ1ge0sXEdKRxFL1e32UClVJDxgVY7tRrHjpJ+7gVlIZNKy3qdgA5oCGRsotWhZ7mFeCyKeCSMaJgq8AA64RBaCEp6f6nWQKXB4o9tBNwWhuJRLJzIIpaMYPNsGZs31+UZzMdmPmUhn84gEEmgaLcwVSnCtStIdDpIBC2EgxFYcQvJoSiSSQsRnkupgclCBaV2G5FEElkumnChxW0gaAHD+SwmRvLIJJPyTHNcR56FfJayhzMNn93DbQN1p41NU7PYPF1AKGphfGxYVKX1Wh2lsrKOScVjYjfEQpV8EaZWm64oZIsNB5VqHSHXQSYSEIVrm6pRSb9pIRkIYHw0jaUrF8nYX602Ua7QugECUllYi/dqtlBAgYWt2rxfAfl906hWYQUCyKZTSKTiCLBgp9gFUO3Kolaq6XBftHfgmMdtQgEqchUID8aiCCeSCMdiCBI0Vxpo1BpohwMIpzOw0jnkcuPIpvNiN1Ft1BHPZrFy972Rps+r+F4bxbZ+YvUbE2/lWTJ4exCBQQQGERhEYG4EBsB10CoGERhE4K86Ai9G4HryySdjr7328nxMCagIc4y/KRVpBD78Qy9UQjn+ACe0pDcsLQGY3kb4wwkD33/22Wflz3wvYylw9NFHY/PmzaI23JEXj0mlGVW7X/7yl58XcDWTSj+A4TXS2uDVr341Nm3aJED7vnvvRUu81Ahc6aum0u11qRKZPTD1msrCoaEcIhZjlRDo97LDjsSRRx2DNY8/jkf/+EckknEM5XJSTOv2X96G679/NWamJiV1bsnSFTjrnPNw8CEvwxVfvQx//MODKBVmMDM7g7L4r7l419+9B2ef/Rbcf/+9uOjCCyW1MplMiOLVpjWA2AnQG5NgrC2Kkauuvk7Uo//1yf+L67/3fcEXTPUjjGW6oRQlCgVEFUMwefDLD8dRxxwrhZNYQIkqR14PY0OQTlUi7y0VMsO5YQzn83LvaW/x5BNP4Nl1qnhZtVJFk9Wl63XcddevRa0rHrdSyVyDIB1HWhccdPAhOP6EV+HY449HpVrBu99xvqgcBSh0E2I9VZeBNQKptCzUAFemixIWJlJJ5PLDyA3lkBvOY2JiQv6b8R8dHQOhHNWJqWQK99x9l0DQxx9jWri6v8qEUk1Y1TmY94BEIoWP/MdF2HvfffGJj/6HKDFdKoO1h635zq677YZDD38FHnrwt5iZmsb57/o7gRL/9YmLUJYUUL0lC6DF4wIieZgFCxbiXy78D0xPbcH//siH5fhMx3/7O94t37jp5z+VOBkGRKXr4Ue+QpSu99x1V/cSABxw0ME48KCDcfklX8YPr71WVX6XLRRIMlfbVZF2dY699gOmV+qj6uJoCkaZM5lPf+rXnfqOqd/mIgd9Y08740xRVP/4Rzfgxp/9FOUS42OONVe76h8j+o+6z377463nvE0KxV39nW+Jqlld6Lb3c8yxx+O973u/ANqP/OuHseZx0x76j6bit3TpcvzLRy6UMZDn/a1vXNljg3HIfgSuZ6gFBgEKIbHfMMDJ4ERlIUAQJEs32muTvtAKuEpqPZtjMIxwJCrq8g6L14jHq/Ht1N6wPgDrH+e8VHyCWA1gOXYogwZ9zwlPfIWgBOBqha3YRshiiS6KNY9a2O8Jq0ipUq2qo6iXB2TFpUPhVKVaN6nu/ljrCOkq8+YT2Vb7lpqdmjvrKXYNOZ7nuB6Y9HbIf6jiUN3vq3Pv3qtuE1Jp8D4hnT53A2r7jBbmLTznXaVeKPKDzu519oFlcy3m4D4/Vl5/VznsWxzQqlFP+qdT+nv9V1V7VvfBjA1dmwF1vVQUG/WxHj3ERkepd/v9YcWj2CwU+ACYOob6o54F5t63mZGv2piocJWtgPi40nvcaaJcnFXZCE0u1lRkjOAziWFw2m3U6w3Uaw0BrtR7N9yWKF7ZhhPxOBLRCKJhPh8gC4+dIL1fO6hUWViqKepRx24LrFwwkcZQNopyrYZNk3UUKjaCwQ7ySQsLczlE42mxFVg3swWuU8GQFUY2FEeYJq7RMOK5OIaG00gRoBZL2DRdxqZ6C51wDOOpBLIWn79VKYKZTqewdGIEo8Np8WF13Y6odav1mvqNEQkjDFr7dMTGZ/NsBRuniwJSR/IZLBjNSaHMmZmyWPIkY5ZA14gU8qQdQRulRgPlhoNio4VStY6A7WDICiIRiwoBJbCG20IMLQylY1iy00Lkx8dgN9oolcpwnbpsOzoyIpZBPLctfNaLZU0Aru2iUakCrivHprVQyFIerlS4BiNROUeOHyySZoWD8psiGAkhFFQWCDKOc1v+3owlYFHFX2+iQY9Y10aLxDuexlB+CRYtXCGWSpVaRdTKi3dejfzipcq+oK/vq6F/22N/76gz+K9BBAYRGERgEAHvV/9WBtBAZ77RdhC3QQQGERhE4P/nCLwYgeuZZ56JU045RZRXhKVMwyZc5b9nZ2flb0LXXXfdFYcccojAuD/84Q+4//778dhjjwmsJPwjCOX3uK2aaHc95fy3wQBXKk7Xrl37vLxpmfq/YMECXHzxxc8LuPontOIDGg7jhBNOwBlnnCHnS9h6xx13yKSPEz35w4JIkhKn0IGa3EIg2THHnYCXvfwISbsjjCOczg5lpWAHt7LtJsrliqQlF2ZncMdtt+KOX96C2ZlpUZk2bRd77rUPDjjwIDz68EN45qknBODVmf5Xt6UgyIX/66NyX370w+tx6Rc/J+pYqlKlGrFty2SMqZU8h1QygXg0ik/+9+cxOjqOq7/zbdx5++0yCcrmcgJqp6emcfPPfyYTMqpcEokkjj/pFPz9P7xfYsDzpPcqFUWzM+q8ZYLbcrFyp1V42aEvl7TrB3/3AO64/Zf44x9+L16XBK0jI2MyMWYhOE7NyWw8OwGJmwZ9XXYnkPGU154qqserv/1NaX8ymdcVyk0bUjxApTrTC87ANvPYV8W76B3XLZIl4CoYlPRSwrHx8QmBrQTlCxYtwqYNG3DbLb8QpaL3UiaUCrca8ijn2xEP1fd/8F8ESF/8+c9i83NKBTkzzXjNekVw3nD6mTjn7efjmaefwuc+/SkpTEZfwaeeeFy2N56LoVAEu++5B1792tfJ+7wXTFnnogWLMvGwVLEuW74CxUIBX/jspzE9Penh0mOPfxXe+ra344brr8M139bKd82IX/eG03DqG07H1y+/RJSjCrga/DV3Eqp+VwWU92E8roC79jdWCueMtHkW4yLQ7P251XtffcH0dXl9/wOQfrL33vuKbyyBOO0k2L5p/9DjZPk8J8uM3dvPfweeXLMG37jqCkxuy+9aq3R55v/wgQ/imGNeKeD63//tX+fmpnYbh3xGr+B/eP8HsGLlCtx6yy9w8Re/oACjPl+jcCW0k4UADVRbLlV/LIKl2qhRDBLIUilP8Me0ar7YP5UvNOGWKi6jgCuVr9xe9QBP4WoKJ3lepvp8dAGurp7TB1NNtKXglB6rfcsMquhNd8zzY3oD7/0KYLMgov7mmKleXUGnWchQfVmBTuVeqhisVq8aCGMAigdSVAq6Snvv2bF3h/qnAeq/Tax6nGc94GugoxlriO36gWv3SnqBqx6W9L003rRdNawKQHfs8xm/Knjrg0T9/56zQGjAuPZVNUskCobrSkH6PnrfNZDYBzwlGn2AdevnIVUiPcmxXIkuhMR9mKJ6fujsl6V7INuzFNBgVdqchrly+gqm0yaHz1w+Bw1wrZRm5XlEdXy5VEK5XBQPcj6LXQLXRgOVSg2u25aFCbcDlKpVyQBJxuNIJWKIRtgPKbgMsWIm3HZA1KvVCp/RdZTrrlh5jI2mMZaPSpGryZkmJouOXGMmGsDC4awUuZqpNPH0c5vQdGvIxiMYjsRhdSKixrSycSlqNRQLwSkXsHm6hPXFFqpOEKOZOBYOMROojqlyA+FQFEvGslg0lkEqERdYXKnVUK5WpckmqGoPBOA2HbESmCzX8FyxgbrTwVAmgcULRqR4ZqFYRmm2CIvPuURcfNiD4SCarosiAW7DRqHuYKpcR6vZRC4aQY4p/FS58r7QwsC1kbQiWLR8IRauXAL68XJxsF6tyPM2nx9Gfjgvi1fThVnMllRRLQLXOmPfsCWDJpNJycJzh8/hcAQRKyb2Aq22K4UDaanEz5kVQz/vUCCkCn3Re9ayBLhKJg49Z0XJ3ECzA7TCUSQyY1i0eCdMjC2UImD1Vgu5BQuxYPlOCEWiumN2nzNmUBhAV99jePDPQQQGERhEYAcjMFC47mCgBpsNIjCIwP9MBP7cwJU+rEyjX7NmDR5++OEduihOdJj2vd9++wng2J6HK0EqU+qpTjTA1aTdq8IMwKGHHorTTjtNPEh/8Ytf4Je//KWoW3ksprDTwoDnSeXjb37zG0mLnzNp1GdvLAV4fj/5yU9w77337tB1cSN6vx522GH46le/+oKAK/fBH+FHHHEEzjrrLEmbvuaaa3DTTTcpxagA14YAV0lh9QFXUekAyNCe4KhX4ohXHCPQwHVcScVbuny5qE3u/c3deOzRRwQ+s3ATrQAIlIqFWTTqTTRZjMptSSGhdCqBoAZ99FtlsYtavQm71cFnPvs5HH30MfjGFV/D1d+8UiamJ53yWlGwik8eAmKJwPgnJXXewqGHHY5kIoVnn10n8JQV4PmH/qyPP/4Y3vPOC3S1eKWUW7pipaS9M1WTcLUwO4tCsSCqVU66lHL3cBAk5oaGcduttwggW/PYowJ9OTskiD32hBPE25SFj9aufcZTBnNiziJTh778MDz55Bo89tgjyoNP33GCRr6YLjrfyyijeM8SsZhM0By7qUGOAktGWSU+mUwvFJWPSuPmgRROVP/gtowHJ3yEwz0psYGOtIclS5YhPzIi0JHnxxjvsno3vOzlh0nqJ6Ee4YBJtb/7zl/ht/fdI8qr1bvvib973/uxapfV4gX6+c/8pwBTldrcBXORcBSHHn4Y3vl375X98B7S2oH7VYrvgKpe3WojnojjQRYXo+esfi1dugy77bEHnnrySbkXfl3uTqtWYaedV+Hyi7+I66/9vuaYRtcI5PMj2H3PveR4HB94zWJRQMgqwFVBVwJYAmbajHAx5bf33YvPfvpTGqr775Y//br3ff9/hSJhrNp5lcDWXXZdjTt/dTuu/f73BH7Pef0FgWsXSAF///5/xKpVu+CWm2/GD6793jbHIeVJuxz/8m8XIp1K4Uc/ugHf/sZVPSJapXA9TS02aQsMwlPpr2IRAAESfMlCgaTDasWgl7bNeCrgSkuBcIRFsyLoBEPSjoxvJvehVGJddaNa5IIU1uL7PIaBmgQsfkjqhxF+pSq/owo6daGg6mNax6l8DOTlPxf1joKiomQVD1itkNTUV85VFI2u7hPKE5TtnptITPRdMGpIQ1iVU4Har4DGPl/S+W6euS6JvX6ZMcVYGvQCx26RJ297eWb4gK3PL9VrSxp8euOVCYU5Zlfvq8qo9708OOm3EfBvY4Crfk9ugYBLtZhiQKpAab2PHh9XnwWL+dyAczm2BsDd9qEtLdDy2pc6dFcNL8W4vOsyRcP0jdZQV+1aFcjyq1ylcJih8apRK+DacgW4ulxQtJto1MryXJLfI8UiiiWqXZuelQXVrLOlEuq2jZgVBwJhFMr0Z28iTeCaSsCKBBEKdFRfi6h0etvtoFFlgcU6ZpjC7nSQySSwaDSGWKKD2ZKLqUIHjk1v5SbyQ3EsGh1F2w1h3aYpzNYrZLfI0kogxAyTDsKiBh3GcDoMxy6jUKhi81Qbz5VtpFIRrJxISeGoqRILWrWRS4SwdDSN0VxOYHC1WUO9WZdnVyIaRwhB6BCPmAAAIABJREFUNGt1FIpFTJVrmKq2UHWVQnXxeA75XAbNRh2z0zMIsCglx+9oVFL2Gy1XbAQaTRulWhObSlTPNpAOhjCajCMdtxCIdNDqtNCyHYTbQYwvmMCy1csQt4KiXK1XqwK2aSmVzw3Ls4HFPfn7oFytiLK4Vq5Jka5oOIJ0MoFojFYCKuOEi8O0SXJYgNN1Bd7yOUM/ecJXUf93AuCTtB2KIByNyzOH/Z8WErSXsW1XgGw4msLw6DiWLluNWGoYtU4b4XQSC5YsRyqV8S3WyUO+p3cNoOs2H2uDDwcRGERgEIE5ERgA10GjGERgEIG/6gj8JYArU/5f6I9GAtRtAVdOgghcVHpgd9LkP95uu+0mfrBM5ycgpZ8sVbAy/QoE5PtUnp577rmyzUMPPYSbb75Z/jb79O/PANcDDjhA4C09XLf3MmrZk046CQcffLAAVypS6WP6fF887lvf+laBSNddd51cE2GWVAemv6LLCu2OV/1aTVzNRDaAsBVFPj+K/Egeboueczb23vcAnP7ms7H2mWdw8Ze+gAfuu09iw0lGJMIK7fRfZIEqTi+CSGezGMoNIZNOSkrhBlZFny2iWm+i3rDFu+2yy7+CQ1/+cnzhvz+Nn/34ejmHj33qs1i9ejcERBkXEH9SzrYbNVZotjWADWNycgueeuJJmcASKnLitPbpp3Dx5z8vmcKhcFCJygI8PxZH6khRC0lvlvkxQXpQfDbPPvc8jIyO4cc3/AjXfu+72Lj+WaXoFFVpEIcfeSTOe/v5WLhoEe677z5851vfxCMP/0EmvTzPc952Ht5w2ulY/+w6/OqO23HLzTdh83PPKUWfp7bqh3ZKrWIm6ZyInXjSyZJyeuOPf2TuiJfOzTbIiSHVTwTnnLQaNdacvuOJPfvBR0fUN6efeRYOPewIba8QRyweQ5Iec5GIqK24CFGYmUF2aAgsOvXMk0/ikx/7KJ595hkBQYcfdTTe8/4PiDL0iq9ermC5vDQWFUVuWCa4e+y1l4CH4fwIznrrOQJnr/r6V2Vr2iAc96qTBP5SsamKSakXoTvtHVi5e3Z2pqvMDNB3LydWFpfSw/W6fuDawbLlK/H2C94FglnGjX8IXjkprldrAlS5T06Id9l1V1FQE8TfdOPP8L2rvy3FukwIzflsfXzScDEUFLXuaWe8CfvtfwAeuP9+XHP1t0UJ3KNs7e5w3m49B1XpyfX+BxyI886/YIcVrnrwwurd9xAF9IZnn8XGDet7Kr33nwALirFw2plvPhtbtmzGZZdeLP3cqCi5vQKub1RqTKqyJQWbylSVuk3WZiCV9B/fQUwMzSJCp6MqfkeicYQtSywFWgKlWmoxiwpaXeJK9hPU4EwXuxLgK9A2KNelqth3ix75r68fvsr+NCTT3gZd9wzZsRoV5weuSr3o6VE10BMArM0GTAEsc1wDXKXQnrZT6N23Cp6BiPTp3BZwNc8LBVyVj6kHGrXC1vTHuepS1Ve997XKnYBTzte7Nt2rtZeuUuz6gGOfglXAqHxfR77Ph7gLgnvVr3I2nl+s0eAr9xNj92DguGl3GsFrENtV3ZrPvf7r97f1d2oP7LPKvIq6FtB7zUZZPJgv6bvtO085b7PI0Oqeg/zWMD6vJkb694fYCjg2HLsuxbPEu7VaRqVSRolj7+wsaloFakU4ZrUwWSigWK2Ai1jBYEQsAfhMTsaiSPP5GuYCAsFxEMFwGG0rAKcThNtooV5rolBpoFBz5Dm8cDSKXDaEaiOA6Zk2Gg0XNbeKZCqIZQsmkImkMTVVwabZWTTgIBUPIWWFEGrzeRlBfiiD3FAUHdTRqDiYnnaxdqaKttXByoVDGE6mUK21UajWEOg0sTCXxNKxccTjUTRbDTht2hiEYEViCHeCsOsNUZVOlqqYrrVRbTI7J4jxfBrjo8MIBzuykGvX64iyeFcyhUjUQrPVQrlCYOmIZ+2Wch3T5SrCrTZGYxaG6TUbD6EdJFR20W50kB3OY8Vuy5DPxtBuNsSugcNYPJZAJpVGMpWQtl+qlMX6qFJiNlMTzYYrfTMRiyAWtyR7iKA1lojKuVCJbDNbiFkUVhQxK6aBq/aqBs8jIr+rrFhUnjt8zhOs81nOpkOf1mgiiWXL98TYop1h0+4o2EFuZBSjoxPybFZNSbdS07f8FinP94fiYPtBBAYRGETgJRqBAXB9id74wWUPIvBiicCfG7ieeuqpeNWrXiUp/L/97W93OAwsBkNVKtVq21O4bmunBHof+MAHsO++++LOO+/E17/+dVE/yk9bFlsYH8fhhx8ualcqSGgTQOUqFblUjrLat9nWHMdYChx11FE9Hq7bgspm8ks7AV7b8/FwNZNvHp9etW95y1uw00474amnnsI999wj551IxAVAMj1847Pr8OgfH8LGDRv0z3cDyvQPegEoFMO64onK82bBrHe/53249Rc344uf+29MbqaHqYKZo6MjUpRnfMFCAZfZ7BAy2SEpUBSnoiMUlOr1Dz34kABX+rdyonPVN7+F/fffH5/42Edxx203y+T1jW96C5YuWybHJfiSVMsKqzjXBaicfe7bMTKSxw3XX48f/YDp5GrqzYkLCwpt3rQJIUIgFhHR6byc4FiWVoT6VG1Lli7Dm996Ll5++JG48ec/x1cvuwzrn13rFSzac6+9BRiuX79eQO9JJ52MfffbD79/6EF88fOfE39UXsd5f3O+AFfeu5mZafzmrrvwwx/+APffey9cVnzus54wk3ulvCK0CmHf/ffHhf/7oyiVCrjwgx/E+vXPynkY9eripUvwxjPeJKqawmxBipQRUtJLdmpqiyiP532pjOMeaEZwfsQrjkKz0RRFFT1y99p7Hwnltdd8V9LqOflPpTM446yzsXq3PfCF//4UfvHzn6FpN6Vq9dt4zaefKZYFH/mXD+DpNWs0SdKITQtxDG9YvGQZPv2FL2PzcxvxnneeL6e66+rdpWgWla7f++535P6ZMz3goENw4skn48477sAtN9+ogIje9ZFHHS1ewl+95GIfcBXdoVwsC4nRjmDRosUoU9msrS+YsksvUwM0TpD7ub+otAlaCcqp2tbSRC+c24OtVBxPLFyI0047Q+JKYE21LMcRjk9sf/VGHVOTk3hizRppY7RhUC9/MnvvHVTXrD7vAtcn8M2rrhAg6n/1t7HePXmNQN72Azjun8BpiDYirzwWx7/qRGQyWdx+26248oqvoVKu9CpcpWjWaaCpJPcjClPteSniTjndLsDifwk066iiVmaRQG1DP9corGgMIcsSYOS2W2pxTANXsdKQojTqGmRcEtCqYiNuraIIVQBRAVf1mpuBoFXgOu5S0EhsCpQHsweE+bkGrp5K0exTlUASz0Y5F7WBZ9FhEHP/QlyHqesmZV1/h4p/81IuCgq48rzngt7uHe2/f3Kt/QpXZaTQ5aOeIrMLBn1kVK7Ju59GhaqiqGGuGUd8hb18Cly1+/5livnP2Q9X+++VX50tKmQf2PbusTmOFiKr73QVpv74+PfvvW/26yt8ZbbzFzJTcVUHMfdP2rO/uJmGssoOQp2vAa4K2OpFN0Xv5XPXtWE3mKpeFz/XRqOKSoUZGCUUpmcww+J9LBSVSkvK+lShgMmZWfFxDYQi4pFuN6l4DUsGiRUJAC2Wy1LA1bWYxh5E2wUcFpSq25iuNMH2NjYcwcRIHO1WGDMzLRSqDZTsCsJRYFF+GOPZPJx6GxunpzHbqIp6NmmFEO60ZRzLZlMYzsYRCThoNdsoFl08NV3GbMvGwpEMluWHEWkHMVsuodKsIJeOYyW9xrNptIMtWcBlKOhxGkEYbcfFTKmALcUypssOijWC4w6y6TjGRlXxrGazitJsAZ1WWxUzTacFchZLVTRsR+JSrLvYXCwJmB0KhQS4xuP0Uw3AdVpwGm1EkkksX7UYSydygKsybULBsJftwEVPLsKyUJkA13JZYGujbkvmTiQExOMxUbmGLcLXGKJxFvsLoOnQAsmVAmNUuFq60Kcao4LoBCMIcPHPigqw5Y8xKqhpDeG02qKSpcJ/4ZJdsXLX/RFMJVFxG4hYcSycWIR4Ot1duNNjhYjh2Tj7G2232w3+NYjAIAKDCAwiME8EBsB10CwGERhE4K86An8J4Hrcccfhhz/8ofiM7uiLKf5UpS5atOgFA1dOfghaP/zhDwtoueiiiwSsmok3lXEHHngg3vGOd8j7t956qwBUFsMiiL366qvx+OPKu9L/8nu4rlu3DpOTulL8Dlwcr4vejzvi4eqHLPz3qlWrcN5554GKXU76qNI1Cl2m9wuYaHekIvsTjz+KX91+K+65+06BgqoSuKZa4jPaFojJz4Zyw3jzOeeJb+a3v3ElLrv4S+JZRjBKWEmvzrGxCVEq0guT6do8Fj1LuQ+e20c+9I+489e/Rq1pw6G8FcA137sWe+y5Jy788Adx/z13iRfacH5MpelRuVKvy8SyWi2jTYuCSBSXfv1KEJR++fOfxdXfvAqRGAtXBEUJ3HKY1scU5ZAHZ6iiY3ofVbjdybKyiTjmuFfh/Hf+nXj0fukLn5dCUYoXBWRy+aazzsIbTz8DG9avx/evuUbUlq859bVir/CVSy/Bo488ArfVxuLFi7HPfvvh2OOOE8VuNBbHw3/4Pa74yldwx+23edB6vtvP2ExMLMCHL/x3HHb4EQLqLvzQB0XBq1gb0/HDOPDgg/GJz3xWwC8hNNPy6UFLZebU1KQoap9dtxbrnnkGmzc/JxWhSaqM4sxDIR0IHB+V4iENSWXdZ/8DcdqZZ2H9urX40uc+g/Xr1nnQ8cy3nCPK5l/eejO+8uUvSmErvugVe9EnP41ly5bjxht/ik9d9H8oNKRUR3GcIBXCWofW6WDxkhX4zBe/jM2bNuLv3/l2+WyXXRVwZbGYr1x2sahq1RUDRxx1NE5705tx089/hhuuu84r9sXPT3z1KfLna+LhysJpZFW92tCVK3cSVSu9e+u1KsqViqcWH8oO4XWnnY4TTjxJ7un1P7gWt958o7Q389oaZPW/L5cZCGJ8YgKve+NpOOqoY0Q1zJhysk5fYQaFk3jeZxZeoycwPWx/c9edmBaw0k1hluvoayQ7AlzngsUdGGg0HOIYt+vq3XDMsceK3zKhw1133ikg+5mnn1b3wxfbQ/bfC+84+3SBH3yJrYUHN7XqU9tgmPdNUTlJ5ffti4VpQmGqxBIIWRHpxwKr9P4Ezirdnrr/hBQaxIoIVSw1tBJVoK5entiKXYP+qj5fFSNeh1JuKqBv7oacp1aiEiR6bVnOTcFMA2pNm5XtfKr1rpKX2xIkqYNQSWrAnL+9GYWlycboB6vmv+cA1z7VZVe9qhWaPj/V3n2YpR+FshVI9rUdrzhVN42/p4X6IKOX89+jaZ6/HfZfe7f9mO0VKCa89lLzeXaSmt/XQ3z+rX7o2n/kHsgrfNZfPKy7zx5Fds/ihL/4WFcdbPZLuCocTBdhk2wSrTpW27AJc4u2ZJc0m3W49bpY+1DlSuBaLZdRmJnG5s30jHdFyR9LJFEsl7Fp8xZUm7YAV+5WZVf8f+ydB5gkVbn+387VefLMzuYl56SggIISJYmABBVFkqACAupV8Zr1XrP3CoIgguQgORiQJHmJkqMgy+7O7oSezrG6/8/7nXOqqntml/XqfS5/7IZ9dme6u+rUV6dO1fmd93s/iD9qJBKQlPtgKyDp9gJcQ/ydH81qQ1SsE7kqssU80qkAFs3pRTwQRSbbwKpcAVPVomSn9EajWDA4gIQVxepMBmOZaYk5C3OF6K7s9yHdk8BATwwWq4HVbeRLNl6bKmJZsYh4LIINBwYwGAojX8phspKHFY1g8fAwRgb7EAj7pVAUj43XdCgQhL/lk/T91ZkcVk+XkSkQoLZgRYLo60lheLBfoO/05AQKuZzYv3BBmpkl07k8SpWq2CyUGy2sms4jx3HX70OPFUI85BNVL+NfrttohYKYM28I688bQgA2KlWqfiMqu4PPDUFmQtADt4mcXqiT55BiBflcQXx3WYwzGo8iHA3L4mc0HhO7BC6gMQOH5yYUCiMSoq1AUMZ+jms2CwLSViBEixv6u6rFJ7L7mm2jxIKsjSYGhhZh463fhZ6REeTrFSkoNtA3iP6hIfiDYd2t5c4jfbgLXNftXtf9VDcC3Qh0I+CNQBe4dvtDNwLdCLylI/B2Aq4M9Iknnojdd99dUv+pKvVOzKhEoIUAgTA9UQkwaSXw1FNPSZouISyVmJ0vA1yp3vzd734nHq5rU7c608xWC4zvjjvu+HdZChjYSs/WLbfcUvbFtGlaHhD4TkxMiJVACzbYtq222kbS9v/615dxw7VX484//UFDDQMZWsprrlZHo2Fjo003w7EnfEaqyv/6vF/ixuuuFWC55dZb4ZPHnYBt3/FOUcKteOMNLF/+hqgvpXhWpSTpwdwGYebrb6xAta7S/+nNeO31N2KjjTfGlz5/Cp547FEBrpJJK955OpG5RfDbEHhL4Prriy9VwPXM/8ZVl12MQCgs54xgl7CAEyZODBt2Q+AyJ2YstEHgSpAhnqb0AO7vw2Ef/QQOPOjDuPLyy/HLs89CsZBXNgLaC3XjTTYV5ep7dtkFYytX4qILL8TYyhUCoQnOWMzEKNzYV9bfYH2Bph866BAMDg3h62ecgTvvuE3abqCCKF6MB6HPJ/D2M589BYccdpgoVn/w3W/jvj/f3aa4I3CdM3cU7999DymONTA4KIWxRubMQU9PrxwPFwwIXrkNtvG5Z5/BE48+7CghldJG+SKq2GplpT+AEz5zsqSSX3bJb3DLDdejkMurLukHdt1tD3zm5FPx8ksv4j+//XVRg5pzQ4Xr8Z8+SaDml047GS+9+HwbcPVeF7MD100EuNJrlapaTm7Na3BoUMAwQTKV2BI//SaVxHNG5+K8s890gKsBbw7AcqamSv2mjtgnVgQHffgw7LHXB8Q+4fJLL8bSB+5fJ9jqbFuncbOf0CqBfWS3PfYSGMBYvPzyS+JxzLYTfDP2HC823WxzUUxTjfzH3/9OLAyUXYILXWfTCPL7b6Zw/XtuGmqhxi8WFbvtsTvetePOIKDmQswdt/8JDz14P17/29/aNmnGr+232UIsBaT6ulbHmoUBBZtawj0dGMqfnWJXLrxV1wAXEwhco/CHwkoh7STVm+RZhVwlRbtVd9TaRi1LSwOWsBIw19R+xx7g6r3e1GXnSaU3okymzOtiScaD1T34dpDvjtUuqPUyRi94M81QBbTUmTVQtQ0A6o0aoRrfU3Yk7W01x+LdljH79EJYL3A14473fXffXuDKMVepMRU41IpigToKdre9NLQ023e/OHu8OvvnbAretmPgfslXtapZqV1V8Sk1lnnUu55iap3H2x4XrXrWF5lRBSs7DBeWO0rnDsWu8rU2wN1VUMs+dDwUhFf2RV6wrEW4cgwsDlmvVVCvVtEkgJSCWVmUCwUU8lmMja2UxRkqXBOplBTOWrFyFaZLJfhDEQTpfUo7gmZd/E6jkZDcT0M04PAHUIsAzUhIrptWpYFGtSXFsFZlJhAMN7He6ABGYj3IF228kc1hdbUsCsuIz4eFA32Y298jhbneGJ9EoVpDJGQhGgwgEgDSPTEM9CYQ5VpHo4lSzcbKbAUvZrKoNpvYoKcHi5MxNOwKJiol+IJBzBvolyJYVjSEap2K3qrI1MOBIEJBKnZrWD2ZxYqJPDL5Khq0Lwj6ELcsjI4Mob83LT7x46vGBIwODQ7CisaQyxcE1tKWpN4KYDxbxHguC8vvRzoYQNxPWBwEK4qxCFXVB/T2JrB4ZADRcEDAKheHCVzNPZ8ZT4Eg21mXRbpyqYxKuYRCtoBKoSIe6vFEFFZcqVvpC86FPVqhlKsVUaxSvRsORRAJ8++gnBNRHLNAYCAoYJfPC2qMpN9uE6VyBdVKDfHkEDbaZnss3Ggj1Pw+TGZyiAQjkkERTaTEv136m/ahdgaVv+cG0P1sNwLdCHQj8C8egS5w/RfvAN3D70bgrR6Btxtw/dnPfiYKRdoSsBiW98UHWz4UDw4OiqqVRbNYLOvMM88UiLmmlwGuhJ9UwbIAl0y216FQzic+8QkBvLQ2WJuHq4Im6uGbylYDWwkU77vvPjz66KPSVkJiplE37bqoaTgJWLLeeth9j73xvt33xLNPP4VzzvypKCMVjmDmIyFpXYAroeXOu74fJ5/+RaxeNYZzf3GWVHOnqmPO6Bzs9J5dkUyllbJybKWkmJdKBTRqFZ0eCylsUSiXUao2RL3CV9DnxzXX3yAeml/5wql4/NGlkk7Mib4Uj5H5PtPulK0Bi3sEIhFceOkVYEGls8/6Oa6+7GL4AkGlirObomSNhMNotmz5DqEFFSXRCNP4Ahr+Euo2sWjxYnz86E9h0y22xLlnn42rr7pCWRFoD0KDJecvWIAPfugg7Lv/AXj6yScF9JpK9uK9JoejfAD5XXqP0sOTAOumG67XKsaZnoX8FtWERx51ND5+1Ccl8uec+XNc/9urRdVr/BCNSo6TNsuKCGBNpVOSAt7b2ydgd96CBeIfymOiepOw+ZGlD+HSCy/Es8881aYOVcfnQte58xfg1C98CQsXL8EPvvMNPPboI6JeVipVH5ja/4WvfFXO6xlfPE1UtQbT9PUN4Gdnn4vROXNx043X4uc/+eH/ALh+HclkQoCuOm735SbCm9+q9HVer3Pnzcd5vzhTWQrIxWUsBcz3PVtS81Oke/vw4UMPx2577oWVK1bg2quvxNKlD4mXnvc1+3WqWuO+55PYH3TIh6UoG60DXnrxRfz57rvw0osvCDRhirBJP+ZEfnR0Lt67y/sEnLM4y5WXX4q777xT+QXrBvyzgKsX6s82TlHZRfX2HnvtLarpB+6/T/yHX3juWadomAOePOOWANePHmIYtoAeCb6GYEbNygUZx4tAe4qq9GxdnEpXrSJwDUZiUvVbUw9nXJPCVHpQIv9rssCRKAmVtzLbRwWZ8WR2PQ51l9Dtboeu7RDTxIasV405isKaK8TbIUXD6AGnBq6pw9deqlrpaBoum5NxTRfAk+OZvQ3meBW4VuOf+nh7MTD9S2e89v7s7NcQPv39duBqxiO3t1FX7NgeaKWwDoarfO1I5XeuNJPS7z1Zs3U6z+86gWsnbFXGtO4iizotLhD27tsolF0PWwJPHWOXKTt9yYx/5jxIsTXvcKELwnVaJLhWAmrgF3AtjdROr4SsqgPNBK76vHNsFd9xencyDb1eQ61cQjE7jXKRFjolsR6hHQmzLJI9ablvjY2txlSxLNYbYb+ClOVaVdSSVjiEEAs2Eej5/aiGfUA0BL8vgGa5AbvaQrFqY3lmAtVGCfMHe7GY1gH1Fl6fzmN1rYaKbcNn2xhNxbFosFeKvr0xMYXVuZKo0FORCBJhP9LpCHqScVh+qlObsFstTJcbeHEih5XZPObGothkIAUr4sd0vYZqo4WBVAIL5w4imYqiUqugVCyLspwKV96veeFNTOewbEUGU7kqGnLvUZ7rg319Al3RamD1yhWyoNXf14+enh5J/c/ls9JJmv4IJvMlrJiaRlAD16S/hYQVgi8cRMluoWQ3RK07tz+NVDxCXwMp2JiIJcSLmmePIJQQlmC0WKKyNYtyuYhyoYxitigL1/F4FLFkTPxYWWhL+cz7pMgmQa3Px4yaiKhr5dyEQgKFCV35zMD3CY5ZZJH7sellW6lJkS5/OIEFG22JzbbbFuFUChNTWVTLdVko7x2kyjWg1ejugtSbXGrdt7sR6EagG4FuBDoi0AWu3S7RjUA3Am/pCPxvANe99tpLVKAEjOv6Ghoawp577inKsX/Ew/VXv/qV+ILRx/XVV1+dFYpyMs0CVCxmxQnNHXfc0aaI62yzKZpFVezLL7+M5Vqhty7AdeONN8b8+fNx7rnnrlPRLHq2Hnzwwdh8881F5cgiWYwl0+TNJFYVy2IqX0XUNUGfDxtsuBFOOPk0UUnecM3VuPIyFj4i7FQTQrETaNiwrBgOPOQwHP/pz+CuO27HWf/1M1GwUoFCZQcLJ7HSbjYz7ah9ZaJhUWnqlyJa5UoVxUoNNaNcpRrH58PV110v6cxf/vwpePyRpaIOaTFP0ky2W02p5sx0vUa9iVDUwtXX34S+vn6c+V8/wXVXXyVqOlGyssAWJ6OhgLSdCiDO25jeH7UiAkTVMTXES2+DjTbGJ48/ET19/WIncM9dd8mkywAONZlWTRmeMwd77/0BSd+//893IzOdESWf1EnRVdO955bHTbUjC7rN9HJUqacsEnTU0cfg8I98VJRMV152CS48/zzkszmVPa0JnON7KWpAel76lRemn96bfoQjESlORqUlla/z5y+UQkljK1aIEnk5vWANNRIBczvS3PeDB+EjH/8EXn7xBfzqnLOk8JcKglI7b7H1NvjK174pKfJfOv1kZKZc4MqPHXvCZ6UI1+TUJD599CckNv6mDy1VZlw2xdjMm7cIPz7zFwLlTzrhWGnTyMgo9t53fwH8jzz8sMAG92Wq03vaqy0WNtxoYwH1tGv4y6OPKdiq3/Nei1qjJ6m8VLbSA5ewlSDjiScek2N94fkX8NgjS6VvtH23UyUpammtCvb5pOAXj/s9791Fju/+++/DH39/K/76yiti+aDzx9Xx6w1zk7RiOPjQw7Db7nvgzttvF4UtlaXeVyd05ntUkauiWfRwvRCrV6/W58kt67Mu44s5H4uXrIevf+s7Altv/9MfxROZSmIDr7yQz7tdF7i659Z0F8WeVP82/dZ7PalYaBW9T6lh/f4IIlZcgKtgZ71w4agwtV+m6vNGSahT8328FkzRKG6PW6B1CPuf7Hmmf7LxevX2NN13lJJTw0gHohqgpjqZLIRohbCThk+hGtWEWs2re4ljPaAKaLH/aIdX+ZxOQfcKQj1KYKPGdZppoF5bR9GFwtQFq9+4Kys2AAAgAElEQVRR6eve1P9ONa0Mrx2QVKlwtbWCV7Ir17AhnwpMOnBUq2HNOdYdUsXfow7tVJnyc14f1BlAWTXQ2a0ZC5VPqoqbOVx1bO3qW/FO1arimQpX1Uov3DbxaYubA5e9V6OykpAuabxbNXBVq1BK1WriK2pWU6jT2A2wwCMXtAhdZVGTCtcSivmsANdatSKLWuNjq8RjO5ZKyuLmxMQUJnJ5+EJhWKGI3CsJXOUeICnqPkT09WBH/PDHLbkG7XIDrVoLtaYPK7LTmMxn0R+PYqP+fklrX5YvYJw+pTbPSR094QDm9yZhcZ/5IlZM51FvAj1RC73RCJLxkBTrigTDCAZ88Ad9qNnA65NFvDQ2gZgf2HS4B0P9CZTtFnLFKmKhIBbMHcDAQFoWckuFkmSJ8D7JtHz6oWbzRby+fAKTU0VUbR+aLHwplgkWRoYHkU4lkJ2ewtT4BGLRqDwDMNZUBDMDxheMIFuq4vXVE2g0mui1wugNh5CKBNEKBVBqNVGqN0BcOZiMozcdRygSFJVqIhZDiNYDMqz4FUS1YrIdAtdSIYdysYxcJo9apSrFsuIsVmYRqoZlIZSgluek1rClhwaCYVkA5rmhjz19qptUs9ZtKRjKc0OlKz1dff6QxIVKZhsR9M9dgs222w6D8+Yjly8jN12AZUUxNDqKoKUAtVF4y3LXOizkt91guj90I9CNQDcC/+IR6ALXf/EO0D38bgTe6hH43wCu++67r6iqWGzmzV5mckbVACEolYz/CHA9//zzBdqedtppkn5vgERnO/hQS0UiH6zZ1rU95BqFK5Wq4kNaY2Vevzyc8yWVaW1bfuZxEA6atHMq5bifs846C/fee68Chx1Fl8wEl9YDBxxwgChcCfcuueQSKfzFfTI29PmUFHqpjFyVPy2b/mktSSc+4OBDcfhHPy5+kt/5+hlq2i4WAHXUG3XYjSbmL1yMo479lHhqXnXFZbjgvF+K6lR5k6l5MYtxSCVgKkqDVGIqnzJOLAlbSxUqP2xRw8DvRwA+UeRcec11As6+eca/4YH771HVyXV6tfExZDVmVpe37RbC0Shuu+vPMin64X98F3+45WY0CW6kgnIAFtMB/ZBYmpgTuNJmwHjS2pwQtZrYcONNcPSnPo10uleA6333/tlVGTrqJVUUh21iPJkCWhWfTwU6lFjXVa4ZSCuFhPQE2/Qjp780W0ikU1Jo64ADPyQFxm69+Uacc9aZGB8bczJztaGkSnUmzmH6doApicoT1PxeuKgDNv2SHsnCZVS5rh4bkyrO7kbbE7apTD7p1M9j5112wbm/OBO3/f5WlEpFzU2Ub+Y7dng3Pv+lrwhsPuOLp4rS1XtMixZvgLPPv0Da8+2vfRX336PU3G379ABX2h2cdOJxAn5ZhXtgaBibbbYF3rXTzgL6DZ40aeqzjQevvvKyWFAsW/Y6ysWSUvzMmHS60rbenl4cfNgR2H2PPWVxhQCfE2lO9DOTUzjnrJ/j6aeeEvA743y5v5FTwuuYVgeHHfFRvGP7HaRf/em2P+B3t9wsixyRiCXnqlgqOnBbtUT1CX5/1/fvhiOP+iRWLF8h8PS5Z55pO0yPntchSwq4fkoDV1U0y8BNBQrWLZVbtSGAHd71bnzl378mSrozvvRFF7R3BLxzu8pS4MPKS9Oo7H0u9FUp6eoqVn1UX0Oi7DI2FsrTlOAhEGBablL8CXWZJxcdaoDJJvH61naxGmJx+94CWQp2UT0m8JMLMRoiepW6XgBn0vv1oK8GMwFpRrTr0Vh7bEwN5HBUxNIMBRm5YOUFrqJWbTZVkS9zAA70VfDZjBUce81rJiicqX12QapO++8Yc5ztqn+42za2Ch4FKdW0BlJ6z7kW/IuKXyClF7i6jdXH4HYeBabVOODlvy7cbFftevep4qjAtiBWT4xU/zK2B6ZQFlMiPPuWYmie9zx9WsVV5PA6JupnA0c74a+jstbKVcahaXP76th4H3B3bRbplKJZWQvoS1h7uyrrixZ8LA5Hj3NWqi+VUKWKsqyKROayGax6Y4X4S1vxGGJxps/nMTY1BZbGikZicq1U6jXxuSW45DUX5LUd8MFHz9UkC0AFUS/X0Ky10IAPE8USVk7lEPX7sMlwL+KREFbky1hVrAkctVsNWL4WBqJh8XOttYBVhRJyxTJioQAGEzEkowSJfoQDYQTCAYQifgT9QUzmqnh++QQqlTIWD6exZO6ApNZnpvPifTpnuBdz5w4hGPSjXCyqIo8tIBKNIBy1xGbgjeUTGFuVRbFmwyaQ9EMWUHvSaQwNDgBoYIr2SPW6FPYjeC0VVdq/LxhGqWHj9bFxZItF9ESjGEkkkAj5YPt9qPiAaqOJVqOBdNRCf28SESuIcCSERDyKaCwCv5/Q1Sc2RbQsCAZCyv87m5FsBQLXarmGSCSEeDIm/vGE4bLQGw5LD+GzEEcAsQ6gZQKBazQi59AvyuQmqg1e5z4ECWVDFgLBoKhrCaFrzSBivSNYb/PNsWD9DdCwfchM5qWPDQyPwErFZRwR0yU+Tv0d4/5s99Lu77oR6EagG4F/xQh0geu/4lnvHnM3Av8fReB/A7gyVX/FihX4W4dv4NrCEo/Hsd5668kk/h8Brj//+c+luvz3v/99UYY6k+hZHmTX9p63rYRz++23nxTcevDBB/H8889Lca9ddlFqOFoMsPL9brvthne+85249dZbxW+VLypWlyxZIkXE+LtO5Z3ZDx/wP/vZz+Ld7363KFsvvvhisRJgEbB3vetd6O3tFQj7wgsv4M7bb0NmchyNek2qa3PSyEq6O+3yfnzhy1/Fk088ji+dfopMQMW7tV4X1QhB5vbv3gmf+8K/SbsvOP88gXJMvSc4UjCBEwVC2oYAqQjT7CJh+TdhMSsBs/ADfdmU7aNPFLZMtTv/okuwxZZb4Yf/8W3ccdsf9DbU9JWQgsdeqxJOKwXTvIWLcM2NN6NcLuHLXzgdDz/0gExy2AaCcIuVzn2sAq3gL5WMVIASUKoCXjUn1XTh4vXEf3azzbfAeeecjWuv+a1TIdycZzk+PS+nuNFb9EdVzCb00Uo/p2K5+lwnMFFAwYdFixbhuBNPxM7v2UXUhZddegmuufIKLH/9bwpQaS4iKcpaZcdznaJVQL0uKlBCV6otVU1zU+xHi74crmKAo4JGJvPbAAd+d4d374RjT/i0TBp/9sP/xNNPPamqcvOlKcLO730fTj7t83j9b6/hu9/4KqanM+ptvUHG/axzL5DCVxecfy6efuJxF2hQkdipcF25Aqef8lksXLQI62+wofSReDyBT5/8OSk2lc/nlIektxG6OVyI4ELBnXf8CZdd/Bvx1TXC1rbPawsBbkXZCByB9++xp6Shsv3PPvM0Vq1cKYsI/f0DAlx/d+vNEl/vqx02qlYxffS9u74PJ372ZOmXt9/2R9xw3bWySLLbnnti3rz5stDwt9dew/3334OXX3rJga3mjGyx1dY48hNHiQ3BpRf9Bg89+ICzWy9W86qR1wRczRf/HuBKeLnjzu/BF/7ty5K+fOwnP+6kQEsfXMsk3gtcDWgyGegGlHEcERDgmpi6fEthCQW47BYCoShiiR4EQ5Zca5KUbdScRukom6KaVakrHWjmRV0CWxVwFbytvQ6dyvYdiyCmfd4C3077DSwWLqdUla7g0e3TKq2cINUds3hcAlf1GGBS5/k7M2Y650yNOM65J4Azr9lUqp33Qy9wNcrP2UCtPgJnbOH5ks95ClB5Fa6z33eJolRK/7q0TQ3i+lxJMb1OVaoHAHdYJkjbtIertFU3yLn/epS1Kr4e4Cp2sy5snRkPd3gTD1e9aGjUswa4mjaoE2xGJKVUVsDVtXvojBctbQy8FiBLZbT40drqezr2XLis0/ezUkajVkWlXESpmEduehpjy5bLtcn7V6pXLRKNTUxI0clQ0JKFSxZborKVwFUpHtXxhMJhxNJRBLmYW66hVm1IccfpSg2rpkvw2U1sPCeF/lQc4/kaVk6XUKhVUadCvNVEMhAQFWgsEUeuVsfEdBaoN9BP4Bq3EPT7EPCFEAj5ELH8iIaDqFRaeHXVNMYyWfSmLGy4YA564nEUsnkZ05PJKBYtHEVPOiEq0VKxKB6qYYvFp6jYbWJ81TTeWDGFTLEKXgmEsyG/TxZSe3rSSKfjUmAsl8kI4Ozr6RXbI3pxNwMBNHx+8YIdy2QQC4cxN5FELNCCHfDDDgRlfyysaYUC6O1JIR6nz2oAsVgECVoEhCNottjL/QiFLRnrqULOZiaRmZxEIc8iZ7YsKkfjVK2GBXATrNInXrxa5TyrxRV/ICwFQKNWWKBuOByF3fShzv4TCIiyFbSB8BEuqwXsOkIIxnswQougDTZCKBxHPleU56B0by8S/b3wBQImAaWj5OLanpi773Uj0I1ANwLdCHiemWdVKfhanU8N3Zh1I9CNQDcC/wcR+N8ArlSCMk3/5ptvXucjoo/jYYcdJv6q/whwPemkk8Sflf6tP/rRj5TKUs+uZwMPXgXMmhpL1SotDwiHxsbGRGm63Xbb4YgjjsD4+Lj4utJf9cgjjwTVveeccw7uuusu2RxhLRW39F4lSF3T0E9osummm2L//ffH0qVLRQ270UYb4dhjj8XIyAgqlYpMSqjGfezRR/GrX54lFZB1TW9EwhZ22mVX/NsZ38BTf3kcXzz1szIZJJgkeOLfTPX94EGH4ISTTsHjjz2Kc876b7z68otO6r3A1gbVs7YUjWAKnRW1JI3OqFuLlSqqVKzomJJN0L8sFo3gzHN+JX6n55z1X7jlhusEvjmgwm6iSnVrXfnIElbQc/b7P/kpctksPnbYhzE+PiZwhdyA+6aahNtXhbGo9gkKTOQx26KSbUg8yW8T6V589ONH4bDDP4Jbb74J553zC6xcucIDe8y8WJECAa6eiuztYEz1BPM7mZ57FGU8Jk6c99v/AOx3wAexxRZbiofn+eedh5tvvAHjq1epCZekumog4AGu9GilupGWAUzpZ2Gy5ctexxvLlkmhsnKlrCGl/rKRlAmx1b6ZXpUYOImN4rgTP4O999sPv7vlFlx16cUywXdeqioS9tpnfxx34qfx+KOP4uc//YEofdzrQkH3TTffXGD2cralqNriPRh+3lgKEAo8vPQhzF+wCPF4TCAvoeQxx38K9993D353840ewuJ5HvIBW269NfbaZz9ZICBwJTTVzgdaSUdg7WBA8bk95LAj8P7dlfXIY48+jNt+/3u89upfBe5Subvlllvh1786DzfdcO1abQUMpiG8H507D7vuthvoYXvFpRdJYbbjjj9BFg947TO1lGpZqmZvvvF6PPH4Y+qYNPTbamsC10/KBP/Siy6UeHj7j/NA6Blgtn3HO2YoXNd5sOz4IAHNNtu9A8cefyImJ8dxxpe/6MRcnVuDhs0X3Z8JXI/72IdVWr3J8Nd9TAAkgZKky8sKhZOOLgsjtkqx9jP1Gk007Bb8wQgSqT6EwjGDYh3lrgAk4zds/JX1taU4mFJ6uw/QquMZaCz71ApT/o7cT3q1hmhGgescpWZhshUBz8o0wKvKlPPk8c9Wp1UreQWmuX7OJh5yOZoCY/J9VaTLqPkd2OexFNAaTtcWxjOeOO31+IiqrbWPO6atM6CjAa5asao+p6SYa5tqKLWnWwDM261m+56Clp5BTQCvuxi1pu+Ip7HmnKJcd+xdNOz2AlePFYIchxyG20bv4pn3IjOxMkOlWxBLCLqjfvXe71l0kh7CJvvCjDWm2Jh7bCzwpm0NtNuB6F3F47UJv7Y8kIKStSrsWk2sfipFFs2aRi47jVUrVoqtABcGUn098AX8mMhkJPWe1QxbvoD4ofM4wsGgANgGOO40EQmGkExZAjOrtSaKhTIqtRoKdRuTeS48NrD+SBSjQ2nkSy2sWp3DVCEvKlD6p0bgx2AygaG+NJqBFsanM6gUy0iGI0gmYlLoKsDSXf4mQuEmorQwaPkxnq3itfEsqN9cPGdQvFLtWhXT01m5lubOHcboyIBAXRYFazQbkmVACyLGPDddwvLlU1g9XUSF9/wA5L5IqGxFQhgc6EUsGkZmKoNWw0Z/X58U+6SdTcmuSkGxcrmF5VNTfAjAcCIqFgeUyvrp7c6hqdYQf1gqVHtTScSsoBTz4s9c+KMlCa2Pmi2/+LAGfEA+NyXK2nK5JqycNiZsD9sdCNDqJyBqYt4H1JjDbs7Gh0S9aoUDYlugvGHDaPqCYg3Bvwmam40WQj5V8NMXisIfSyI1NIy5C5bI2Fgpc6G1ikgsivRgP4IRqwtc/6c3v+73uhHoRqAbAfXc1gWu3Z7QjUA3Am/dCBx44IHOhJap7N/73vfw+OOP4zvf+c7fldbKI+zv7we3t/vuu+Omm27CZZdd9qYHbiZAixcvxvHHHy/K0X8EuG6yySb41re+JbDv+uuvFw9UAXYdr7VB2LU1mt8jqNtnn30EEBOM/va3v5VU3tmAq3cybeBjZ7ql+ZkP+lTnSmGschmnn346dtppJ/z+978Xa4GRkWHxd6Wf6C033oBf//IXSnmDllSG/9Ahh+OwjxyJpQ/eh+9+4ww06q66lRMB+jwe86lPixLw5huuw7lnnym2BLxLKdhKFWoDdVurW8MhRCJh7d3aUHYCNdoTqDRKsjDqz6gqobrvP3/0U7zr3TviiksvxlWXX6K8L3XRLhYVKQtwZTkXBVS/+OV/x8GHHipV4D9++Ic1uFCVfglx6SknkESK8/gR8LNCsWxQgXSmjLcgalt62u22+544+ZRTZMJ06cUX4bprfyuAWk3CjRef/CCTLPIjwa9a5SUiPn3CvCosr8KVKebv3mknga2sUD9nziheeeklnPvLX+CB++4XdY74uWnrAEdKpzdOaL7DjjviO//5A0TjCdRrNYGFTKUsFgrIZDKSDs5tPv/8swJi62Ij4HIz57HCUWv5sNW22+G4Ez6D0XnzRN36wL33YHBoGJnMlJwHAzKP+/RJ2P+DB+LmG67HZRddIBNl6X+iJlTKLW3LqcRggrUUZGFc5y1cKJYBW2/7Duz83vcKJKNtAeEsFcpPPfkXLFiwSGDiPffcLYDSUR26NFUOZstttsU++x2Ap/7yBC7XwNWAKa03c9S1VHh/+IiP4H277YFEMoE/3Hor/viHW/Haq686XsNf//b38I53bo/f/PpXuOm6a1Fr1B0nBPGg1fDOvb7V2SZ0pR0Dvf4ykxN410474aRTThcV8DVXXynefO97/+7YYqut8PDDD4mKddnrr2sw15I2HXXMsQLML7noQjz37LMeVW/7aGL6lwtcX5K+SksBV3239mGzc+wiHmRM5ozOFfuQV//6V2cDb7a2v/22W4qlgBe4yhWqgaKCjArGspso5wG1aMExQ4CkiFCbqNYaaPlCSCT7EbbiciqVhYeGmFQKCqRSkIOqMeOP6QWr0t2MhFtUmK762yhmZTGjTeXKscJzZsWf1ajEjcqXKeNKrWguKG8sBcTKdlVKtyo2py1GPOpetQBhCvJpz1EDXM1gotPTjXepGoLaAajc+/S2RJmpU+e1sapcc16+6dgc6PibIcEBg4Y2Oipegkr3fLXHi5hPRmcnFsY72wtEZ8xhHE9clYa/NijM7zrergboy6CrwK1Ko9bQ1TkY5d3r/EifcO2v6rTfgGQNfBXs1mRMNu36wM5UxDoju4ov/dC5HamYqBal2kG1sifgdqRdOsbG3sIci2xH+7hKES0WrirkUchNo1DIYXzVKqxeOQa7VkcslUAoGkGpWEImm0OFKem+AFriu6qKT4UiYdT8zDZpIOrzIxkPw4pHUUcA2VxRLE5KDWC6CJQqVcwdABbO6UWrZWF8PIuJyUnQBKXqC4GmP/1WFCO9cURiPuQqeRSyZQSafknjp5rf8kUQ5D0gWEEwVEckFEC1FsBrExVM5KsYTsWxcDiNaMiPfKEki4J9vUksmDsH0XBIfiZwDYTpZUq7kACqpYZYCoxNFJAnhAaPTbsy+5ro6UlgcKBfFvWoku1JpREJhTGZmcR4fgqhUBTBQAJj2RyKxTz6rBASIT98Qb94qvqaPrWY3LIRigYx2JNCKm4hYoUQS1hIpntEhVprtGSRGISuARa0KmA6M4kK7RlUx1GLy1ZILA+4gMXnDTpIawdr+btJf6OA8thNx+PyHOYPWvD5wwhwvAuGxeOexSLp6RshnI2nEEqmEU33om/OXKTTg2jaPpRKFfiCAfQM9iOaTDoDlzvurf0e0H23G4FuBLoR6EbA88zXBa7d7tCNQDcCb+UIEJDyRUhE2ElF5UsvvYRLL710Vq/RtR2LAa5UuDKFfl2Aq9nePwO4clJEoMVjIPSlhyyB6O9+9zun6FTnmNypXHyzc8XPL1y4UGAr7QKobiUQJQBcG3A1E27aDhCmPvPMM0718Nn2yf38+Mc/FjuCr33ta3jqqaekmAMtBk499VQpzPO9b34dLz73tHiBrrfhhvjiV74uFe9Zrf23V1wiD/5G3coJw3t2eT9O//IZAvAuuegC3Pb7W8QjlZPGufMXYsf37Crfof8poR+T8TgRYVtYSItWAjUCWe2LyKkpFSsWi2pFwvjSv38d799tL9xz1x04+8yfoZAvCODgRJTeo1XCWk6gWxBAfOXV12JgaAjXXn0VfvT970kfVCBGTXpodSDAVVQo/B1T7xQIEdWULrpStVso1xoYGhrBJ485Gh/60EGYmJjAH//4B9x0w/UCoJTSWUWa2xSxnqlEriRrKoXZUZXpgjra9HDO6KjYPRAyrrf+hqAim160BIrXXH01XnnlZVQrFYFABLRU8Uhf6xAX8riG54xKGjvh6Nz588C+PzQ8Rya+bCf7RyGvPJBXjY3hxeefwxOPPwp6nXKSrmwPDF3ySarpUccdj/0/eBCeeOxh/Prcc5DPFXDMCSeKYvbWm27E9PSUeKz+x09+hs232Ao//v738Oc7/ySFXLzFo7x90QtcrWgEBx5yKN6zy/vEN5WFwZha+ugjS/GXxx/D66+9hslJFjhpiAL1xJM+J8quqcyUTpPsXHxuIRaPo7e3D3ffebtSuK5Yqc+PK4rlLwimDz3iI9hzrw8gmUrilptulLivXLECTXr46k27wPU83Hj9dQIf5RiE8Olz7ClgZmLosDS0xDOXhbg+ftQxuONPt+Hcc86SvrfZ5pvj0MM/ivkL5uO6a34rfZbfG5kzikMPJwjeXbxfL7v4IoHm3qM1iEe1QL06Fa6rVo058O3NxqR1UeW/2Thm3t9+my1x/JEe4CpgiQWhqCgPqD6s/V1lDNOKQEf1TGBNc0ZfExWON00/4vFehK0YNyC7MVYacm01lSrdQFcDC9U5kOR93QfU9UNvWDV2OpxOPiF2IFqhbq5t5XrgKi6VTtX8ka0oH1hBKe7Sitq3+tkVnjal8np7rLWXrQ4e1ZoE1TIWacsFk5ouH2lTuM4Erg5sdL5rYKNGxY5y1ZBj00atTFWR0rYA3l6mvm9Aofdq8vYtvx7vTF8w73kLYKmgeHpTW5tmKmhnA5wO1NYwVG3SLUZlhjNTwMssIioBrgKuYrHATqkV29JHtYWC8nvutFRw2zZbm+QbpigWYavY3Ky5QJkCrvr+4MRWqb/NogRVtbzXNe066pUqyoUcSvkcSqUCpiYnsHrFmPidBunJGrME9uZyReTkvhGEz/ahUqtKFgfT/+t+yIKc1fQhFvEjmorDH4mKKjaby6La8GO67JOfU/EaFo32IBXrQXaqgLHxcRSaflR8dIINIBkMYyAZRixO5Wwd5WIV9XJdFpMSsQSSoTgifsD2l4FAGVaYiw4WVkw3sXyyjFgAmDeYQG8qKlkwLLoYiQQwf3QE6UQcDbsOu2WLEJTjAf1T7XoTmckiVowXMFmswG7WFXD1+WA3a+INPzw8iCDv63UbVjgiBcRypRyWja+AzxdCKjqATKmKiekpxEKQolmhEMclv8SLHu7lZg2+YAsD6RT6kiyQFUI0HkFvbz/iqR5Rt5bKXOxtyEKuH7YUzuI9slrlPYLPOYTPEac4KE+rUbbS1oT/rrfonduUzJvedBLpVEpgKxeZQtEUwrGkfI72CiyYRoCdTPch0TeICO+ZfUNIpYcEgFdKNdTRRKq/B6m+PlnMVGPh3+ffva7jfPdz3Qh0I9CNwNs5Al2F69v57HaPrRuBt0EEjKUAD4WwkgWimL5OleUaFozWeNT/18DVNIy2BEcffTR22GEHlEol8ZN98cUX8dxzz8m/CePoh+qdaK7LsXLSxfR+2gbQtoBg+vLLL5e/+Xoz4EqPz89//vOiYr3gggtEScxiUGvaNxWuO++8s+zjqquuFNAYj0ZwymmnY4vNt8QVl12Mqy/9DUYXLMQxx38a222/A15+4Xn89Ef/gdep/GMBD+3d2j84hMM/9nEc8bGP49GHl+KXv/g5lv3tr44/6V77HoCPfeJomYARnDEtfuWK5RhbuVzgLhUZhK1M62eF3lK5hMceeVjAYJSToGBQPFQP+vDhogz8xle/jMzUpAAWTkLL5TqqDcIWNWf+0MGH4oyvfV362mmnfBaPLV0qaZb0P6OnaZATKuMZKkUrmOZHRRzVrSqVWRVhaaFSb6JcqQuwXX/99fCJTx6NPfbaW5Sd9BF+5umn8Je/PCG2DytXrBQQKOpYz8Rf0IVOJebcnSmFm26xuRQB22qrrbFkyXoYGBoUj1ACyvvvvU+g23PPPi02EwrWKDUcJ5SOP2wHcOX7MslNxBGLxSUNPxZPSLr8osWLsWT9DWSf8+bPl4JNBJi0oshOZ7D8jWW48bprsPTBB900/xZE3XrMp07AeutvgLP/+2e4/Y9/wCabbYHPnHIq0j09eOjB+3Dv3Xdj/vz5OPQjR0qcTj/l01j2t9dcWORRDLoXhgurIlYYHzzkUHz0yKOkwNUjSx/Cc88+I+1iPHPUXagAACAASURBVKs1KqV9kma5+15741OfOUlUoC+9+IKzuU4IOTw8gvU22BAP3HfPTOCqWTW9nQ88+FDs/YF95VhoF3HTDdeBxboIWzVvkn1849vfxXbv3EFidNGFv1bKYN1HxD5CyRc9PpsG7qkm8m324+3esT3+7Yx/x1NPPYn//smPMDkxLurXPfb6AI457lN48P77ce7ZZ8m29t5nX+y7/wFii3HFZZfg3nv+7Kj6XKTXPmTy950K178HuHYOwExz3WPPvaTSN6HP8uXLcc/dd63Tgpl4uH7kEA9pdBWpxnJDCREdvaj6tywouKn1jB7HB6JMy0oq4ErVHiGoKMbUNSGwVVSFqtCMgp3mImn3m23PBNBqdIGtkGuMoI3bU5YjrhJVgUajqtVnQa2ktHmsGkmsc57kEM1nVDu9qlDJblDlw1S/ExhtjsWAEpdOEth67zFmjPCeP40KO9LsVYEm98sqRAYGK49TFTPxfW47PyaWrn2Cln+23++0rUpnXxKwqP1MZUyUA1XHZM67AyZnUezO9nAg39PF1xw9rT5HDnTWYZM0fVFB6/4mQFNvVWcNqNNkPqNaKedf9yS1P9c6Qn+ivWn6feMJzJR1VU7RZD3onTr2B0oJ6y7IaRWt9GcVG4GtLE5p19GoVlFj4SxmLhTzyGYymFi1CvnpadRY6DLCAku0CGhIESvxx7WBIj29IyEke9JotJpyDw+3WGzKh0g8CisRF0VrLptHpQ7kyjampgsI+m3Mm5PCcE8a1WIVqybzyNZslGybTrOIh8JIRpixEkAg6JMCX40a/WMDSFgsRhVFOOBD01dDy1dDOEgf2RAyxQZWT5fEwqcnFcNAbxqRgB+lQh4tsHhWPwZ708q9mOeNQJUq0WAQrUYLxWwJK8dzWEW4WVeAl7C0Wq/Id4aH+tDf04NQi2YCEJ/Vql3D38beQL3aQI/Vh2rDh5XZKdh2FUmqV0NBKdRJxSozd0r0cvfZ6EnH0ZtKIBoKIhYNob+vF339A/CHwpKdwz8cgzjG0/8+Mz2NXK4g543K1ngsiigLZ8lzRku8Vdlevy+Ier2FEhecmzaCIT/SqTjS6ST8AVrO+BGI8B4+jJBlIZ8vYHJyNexGDelUL/oG5yCW7kOsbwiJtCo+Rg/XeqOGWCqJ3uEhKezFuPwzF9Nmuxa7v+tGoBuBbgTejhHoAte341ntHlM3Am+jCHiB6z96WAa4Mt2eKi9C27W9vMoTPmgPDw8LYPqfWgp4H1YJRglF2RaCToI9pm7zbyneVKvh5Zdfxvnnn79Oh82U+c0331y2yb+pPrzmmmsk1Z/b4uvNgOu2226LY445Ror90PaAELhTfeNtDBW0X/3qV6Xdt/3xj7j3nrux7LVXsO8BB+Koo4+VYkFMHadFwOIl6wso/fUvz8LSB+6XYkysFKzUX35st/32om5ljG+6/lpc9Ovz5D2T9jlndB7e+773Y+f37opFi5cIlKMtQ7VaEZUNJ5smvnyPPmvf+eY38NeXX0AkHBIAsuvue2Kf/Q/Ea6/9FRdf8GuBsb6WLSCGfmm0KiBQZT8578KLsWDRQjyydClOPfkzoggicBVlK+Gq9os0KkuqZigCUbDVeAlC/DUrnAjVWLcZ4rm5cNFC7H/gh7D3PvuJJzAVo/QqZdojFZ1UPt5+222SVr96fLXjxSnAVSuWAuEwvvHt72C7d24vBcvYP3ke7rvnz/Ld5597RlTTpgiagCSBPlCw2ChcxQ5BowspjKXUuixOxThKsSxC2oBfYCWrHxMyDgwNY+NNNgULMm240cbSZ1599a/49Xm/xL133+UA14hl4ZPHfkr6xHPPPIVfnf0LvPTiiwInP3aUAs+Ex1S4UkGbTvdIUaiLLjgPRU6aPQVuZqYPu8CVyuO58+djx53fK4pUQlZCeKl2ruRiAoGi0Th222tvadPtf/w9rrr8UunSGm22XWvvfNe7cfBhh+PZp5+aBbj6RAF74MGHYK8P7Csw8e47bsdVV16ON15/XTyG1cv0BR9OOuU07L7XXqIcf/D++6QIF9VGjAU9X6l4spsN/PSHP9BAZyZwZQyoXj7xs6dIETAqeH9/6y148fnnxdv25M+dhkKhiIcfXioZAZtutrmMWbfcdAP+cOstaiFndisp59i5j2232057uL6ESy7+jaQcu1zJo9J8k21xo+ybX/vWd6SAG9tCj9mf/uiHOjxOxbFZx7ntt94cxx9xkFOlXUm/PSqrdt6lIm5go96ifENSqpuSckuv6GA4ihbVdaLeZD/nNaGS2AXMUOnq6E91P9O2FgbAtsFOgZxK1WqsP4yfq4BRx0FV9wmjVpTLrx3kqoJEbjjMGKxAngvruB+OVw7g01XEHTUrP9vUFgWOfN6EXdkwSGtc2eysP7d/RitT2xpogKtRruoNC/f1AldXkavNCtphqYG4EhOl6Gw7146S2IXrjupUNdIB0II7vcpn/f6sncy8p9XlJv4m1jrA8tU24OqAXjOEqiKEMtY6oF6OQNnRmKJl2lNVxjZRNTvGKE7zzLlWBbkYN2JJpVg2Pr/e4YUXiLrvdChnTRs1eCfIs/UfQtdKqYBCIY9cdgrTExPITE4hXyig6fMjHKftRgDlcgUt2v/U6iiUS/AlLCR6eqQgVK1cRsDXEmUmF71iybi4H3AbpWoD+WIV09kSWghgpD+Fkb6o+KGunqpjulxFvlpCE3VYEQtWMIwAAgjTizRASlyVglNJKw4rFEJAFjhVzBhexq3caGC6UEK+XEUgYgkcTYVDaFSKaNgV9PcnMTrQDytAFWgTLd6/CZPDIVEN1wpFrB6fxopMDsWqjVYwBBvqmO16FQO0JZgzjFgkAn+rpTyz0cSyiRWo5EtIh9IIBCJYWcghU8jDCvqQCocR8bNIlV+ybUqVmvjdJtIW+np6EA0EYflb6OtJYnBoEFYiiiqte0oV2HZL/O6ZLTOdz2FyagK1agVh8aGPIhq1xMfVF/BJsTLLisKHECqVBkqlKmqNJvwhqvhpnRJDKMwCYRxfIujtH0Gypw/FSgWrx1eiVC4gEU1hcGAUiZ4BxPpHkOgdlO/QI50F1nj/JnAN0W+2C1zXOHx03+hGoBuBbgTWFoEucO32j24EuhF4S0fgnw1cP/jBD2K//fabMZGbLQhOqqEnDZRqPgLXJ5988u9W2Hbugx5bhCcscEXYSYUfH+i5X0I4FrY677zzZjSNIIxp04R1VPzSQmDDDTcUwMLCWa+//roUBHv00UdFQWteBrjeeeedYgHgVQoR+hLWcjs8tnPPPVcKbq3txbbuuuuuotZl+jqrHXPyxod0tonp/zyOaCyK5597FldeehGef+Zp8QMlbK1R+dFk6nYS++z/QZzw2ZPwxhvLcMF5v8RjDz/oFI0ixOSfcCiCdG+PKC032nhjzJu/UHwh6Q9JkEZLA6b7c9LJlMavnfEVvPzi80oN02ohnkggle6R/Wanp0W1I+rWSgXVakMKbQkc+ua38IF99xObgS+e+jmxMKA1gZ9FsvysZMzJlFIxySSXgJKpgD6lJpNi1DoNlxOpcqUmsMdATn42mU5jgw02xLt23Ek8VxcvXiLA0Xjw/eSHP8DVV10pEFWUTVrd6peZfAtNH7D/AQfipM+dhmXLXsf9990rqs6xsZVS5IMTJpn4a5jg9mVls8ACLAqvCqWR0yzqOCr9CJTF546pl6ZQkAazOj+e0FngayKO/oFBbLTJprKNhx64D8uXLXNSohcuWYJjjj9BVJmEsSxSRU9V7oeQ8t07vwcf2O8ArLfBBgK67rpDpe+vXL7MVWJ6oJ5JyXbga8ut+05lD6Ew+6DLV1ylnQKuVLjug2NPOBFP/eUvuP/eexwFo1fhyu+vv+GG2GHHnfDoww/jsosvlKJZDjQB5Bwe8bEjsfuee+O5Z57BpRf/Bn996SVJX/VmORucu8mmm+GLX/4KhkZGxd6BCwUEs4TbhM78MzG+CscffZS+7GYCJ77B627zLbbEx48+Vq4zLh4RpPJcjY7Ole1x4YafY3+g6pYgnn1eiWj1kRo5d8dF7gDXY4/HKy9rD9dVq9Sn2nxJXdV1+/G2b5D9+j9/9BNRYRO4PvLwUnz3W9/QgLP9m50KKgVcD25TsMq57VA8G8U2f+/oD43nqVi4amWk3y/qVnq4Mt1WFMXCU9mPVHl7FtkRwCWemeoacF60MjANoA+riEiV76ucZ6Os1QW0jLJRi22d8+pAVC2pJDg158U7LpuFEjf2CiSa73OhgS8Zh7T1Dn/nLEDJMShvzzZQx9Y6ytP28zXbIpvTDkWv2yGtbMcoTd33OtW3plCWOhYFipWyVL2omjWQs92/1VgxGNA/E7iadHpnnwacOwtN7iKB92jNeLIm6NwJXUUpKsXK3HPQrnTW0LPjmnJ8eY1CWU6J8vhWHsAmBioegpsdnwrukws4/LBfQXTnEla55bIZbRHhAmPTUdW55jYIXFk4q6n/rpSKMl4WClnkM5OYGF+Nyclp1Bo2QrG4KCKbjaZ4u1aKJRQqJQRY8KknjVatgVqxKBCYkI9FmHhP8AcDKNfqyJcqyOXVHxtBDPclMacvIrEbz9jIFMrIVQpotBqIhMMI+oMItIKwgiEEQ7ymqoiFmbYfF19S3l8lJ94srlLpGQigVK1iPJMVn/SeZAq90SgCrToazQrisQhGB/uQjkbV/dDvQzBqCaz0NZuol8qYmsph5UQW2VIVVfhRa/lUin+tgqQVxOJ5czDQk2bpMAQDQdRbdayankQ5V0YqkkA0ksBkuYQVzJhpNZCOhBELBCUOddsn3vC1Zh1WIoLhgX4kw2GA6lErhMGhfvT198r55kIZF2f5nBO1YqjUa5iYHEc+m5UxyYpEBLjSsoALvGGLADYu9gilch3FYg1MqggEgYjlQzQWlmKVLV8YzVYA0Xga6d4BUb5nspOS9RAMhdHfO4JU/xCSg3OR7h9BOBYX24mKLo7J7JZY34AUSuu8R3Z08+6P3Qh0I9CNQDcCs0SgC1y73aIbgW4E3tIR+GcDV3rC7rnnniB0pHfq2l5e4EqYecghhwjg/MEPfoCnn376nxI3TuYJO6ka5B/uh2o32ic8++yzeP7559vSRjm54+d32WUXEB4TrhAS8vNU7NIT9oEHHhBrAipAvS+2/4ADDnDUoZ0TT+6f3zn77LMF1hpl7NoOlDBlyZLF2HmnnbHhRhsKRFPVSnySzk1/zyf/8gSeevIJTFOtUaFXWV32Q/jC+RPT4nr6mbK+RCoSv/LyC6KAFXUrfckatqRfE1pSaRmPRyUGkv7n94vSpSETYZM2r5RVLDzByalJ9VcpwkqFJiCRxazqNRTLyo6ACo4tttgcP/nvX6BvoB9XX3EFfvKjH6BWq0plZqYhEjQaOwFOvG1WQQ+EEKRPJCe0jYZMoLlPAlymVxLcGhWbF0Jwe/TkjCeS6O3vl3NPxUs0EsE9f74bL77wgmxf+ISxEzAT85byGN35Pe+Vz9FWoVgszFSryZzbhQOi0HVNQdUEqgO4ioJXw2VHCatZW4cYTiAALRbYDxhXgkT61plX2IoIkCUYZ4Gt1atWaqis0p5j0RjSPb0C6QkN8rlpAYOmirdJSzbbU6BbK9mE2LgwzFg8mM+6EIXRZ9o4gWsUu+21Dz5z8udEHV0pVxQnU1F22k1oQWDJz99x220CgalINSm9jCnj1NPfj6222QZ/e+01KZBFdbKbXG62qbbL7S1ebz1ss812GBgckrGE1y6h62oqSFvA8uXLcOO112qANztw5bZ4vc+bv0BsOrbZZlsFWkMhOddcZCGE53X39JNPir0Bf2cUm45SFcDwyIhsg4p77/EPDw8J1CVspsKV7XPOgeqQbqw8nWKGCpkKVyuKf//6N7Bw8RJJ/X3isUfws5/8eI3pqd5xd4ett8CnPnqISokmCNVw07sfUWDrhQFHVaqVrgJARenpAteIlYAVS0pKLnWHqnAWe4gqRiXFigS4mogZ4Ke4rKoWr75jQKT6rPq8flv6immnuY7aoKMoFmeJo77WvRDQ9HmxXda2JdyXOFHosU+8n00c9PFKaR2tZjfV7uX0mWPoOHdtgFdDPwMlZSiRY/QAV4GCXgwz05vU3aYLSl23WS9w19/Vyk9lDeC+T69K92cNufW5da55fcl5YbIX4jugW48h3p+997nO2CtfBM9YOnMgVOdBgL2xC3C3aPxqpV1USsvmtOKXq2dtSmN1zGYXCsDrQl3SPdV+nDbqtrX3RVe5LDCcjef9qlEX4Mo/dq0i43VJrAVyKExPYXzVaqxaPS5qSx8VlPEYgqEI7Eod+VwWhUoZ/oSFeCqFkA0Blly09Ad9AlwjUQvBMFWiPuSKJVG3Zgs11Jt+DKYtzB2Iyr1xMmtjMldGrlxEvdWQsZTeoQEEEaOHbIDtrUhxrEQsLsWqROHKY6jXZSwI01M1FkfVtrFqYhLZQlEAY38yiXgkBLCEl8/GQG8KfT0pnbHhRygS0Qvbtlgr5HJljE/mMZUvolBtoGwDlbotsQn7bMwfHcL8OUOwgjQKaMliZrZSQrlURTRoIW6lpOjWG6tXodqoyr5pG8D/2M8rLMhZryIYDmLu8BD64gkpjEXH1cGBPsydOyr3v1yhIOn+BKiJeFLam81NY2piQp6HWOyL9yP60RO6Erha8bg8fxAQl4p1NJv0TA8gFOb9i8+WUYTCMdgtjgQBxGIpRONxWWTm85HdbCHZ04/ewTnoGVmAvsG5iCZS4sPOZzQ++3AfvUPD8AfDzrOI91pZ07+94/i6fL77mW4EuhHoRuDtGoEucH27ntnucXUj8DaJwD8TuBLSMQ1+0003FYXnI488stYoeSdqTDPfaaedBIbefvvtkq79z35xYqvUbqoYDMEkAV6n+obv8zgOPfRQeSh/9dVX8cILL+CVV14RtRtVpTMKiwCipqWKdcGCBbOqcwllHnroITzxxBOirHyzl4qPggqWVOZlKrpfUu9k8sl0+lpVJi70eqMvKY+nKtC1oWAiU9xZ9TgUlokalV6soqwKL6kq4vWGLaCGM1B6uoUJlgDZlsDYRlMmXfycVCz3+cTzjBMTUcYIhNBKR3qwEriyMAYLWlTKKFaoNGzK7xPxOBYvWiyp+jfecD0mJ6cEsogChxMun7IVUGpWAiAFjDmJpOcZqzYL3gsEUG/Su7Uq+3E8U3UBFeNrKFPppioKR+sDHhu3RYUigTePXxiCV5XoOTH0UeWkyHyO+5kNHJi+bICrUk9pxNYBXMVOwChcPco7ZUXYqWX0SNQ6U/N1SjFb5KdnHpVZLPSjCaf0HV2t3fEgUFTDtTnwAFUVB5VSq80PPIfadIprmV/OClwtC+9532448qij8fxzz+GxRx/Ru9YKPR0/TqwXLFyErbfdDk888RiuvfJKSav3AnPZjx8IE5rWbTS8NgLypgF2Ls4lnKZ6iX2eUNsUBFP9G1JErlwuomnUlmtI2eeWeS45Uee4xuvHq5AkFCBM5qR5trHAKEQ33mQTfORjR2LjTTZr6zfsv+yLd95xuyh31wZc5UjXAl3ZLkJ3AmHCokq1ggztXHTmQCek7QSuJ3z0w3LOCaaNulApSd2+bhYkFBPTKkOVc6/IlVaeQ6p9J2FFE/AFgnLdKJ9MwZfiy6wK4SlA62i6ZDPeglcGOmtar2GwxMLpSkpFbopneQPsgFiTJq/ViQaOeiGnia/ypFVKRlMIqw2QatsMR7UpVgaKjSuUrI9Ve32q9ni0lToWZrzxFthy4kqVoagpPaats9wovO1y/+1Vv5oCZC6EdfqRAEYPnDVwlBWPdIupDpWRiMfiAaGqXxsrg86xym1oJ1CdDW6b9pixUsZQ9Uu1iNU+0Oox2I2LGePVV7yqYJUW77zPJAOPStkLV91ttMdd9TEDZjXA7bQTcJuqFjeYkWE3UKd3erWCRr0qf5iyXinnHeA6vmoC07kcas0mIuLhnUKzbiObmVYWAJEgYskEEv4wfFXey2m3o7xRmY7OMYkesNO5IiYzOWSLVfFz7Y0HMG8wiVjMQqbQxPhUEdOlImrNhrL18AUQ8gcRDwcRCbXgs6sI+mhJYom6MyRQls8V9KG11YIYU92DAUxN5zAxRR/Vlqhc+9JJRAJAs1FFLBZCX19aLA+oouViFZ+hms2GwNNisY5stiResyyAJcC10RSFJ5p1DPWnsf6iuUjHLfgZvxoVq02UZBEYsIJx1BoNrJqcRKlWQZhetP4AQlQu+3ziq1qoVWT8mDM4iJG+HjSqZdQbZfT1prFw0QKkkknkBVBnJZsnGosJXK1VqpgYH1cZObDFQoDxC4eDCEUsRGNxAaH0iC8VmEmjgGswTMsBLs7z8wnYzQBK9JH3BWWB126xIFoG5Tp9WnswPLIQ/aMLke4bQTSZRtgKyzVeKrFImR99g4Ow4kmdCaA6/tqA6truB7MMF91fdSPQjUA3Am/rCHSB69v69HYPrhuB//8j8M8Ernz45UM6/xif1HWNkAAx+nj5FQyTQij/By8DzjhpoCJVHug5Aagp5ehMIOY2km2nEpHHP5sSjZN4wtrZIO8aD5WTuEYdNU7EmDYvmrF2ZZj4GlKVRdhaVWrSRt2WCSoBFKvTs7KupJnqSa3Ue+F3mk0pPMHJf9CvCkrwOAhzBcQ2W6jbTVT4b3q+tlqSMk9YRIDJyQdTbA0Ypj8poSmPlZMZerVVpZK8UsmF/FSNBeRcT+fzkporypJISDxcOSkk1CRwVbH260IbVITQf7eBgEDdgEBgpggSCgQ0+TATZYEQoq5zJy78jGJEiqzw+AUwabjkTPjX0u9mg1feiRFjJ21RQj7pB0agRijD9w1w5XsCinWq9Ezg6sJRJylWoI/JVzbf9Worde8wBpKmyI9OeVbt14CyDTYSOBBeKd4xw/XQ5xYQMuGZDbjy3FvRGGjnQVCtFK7GUVKrZcWDsSX9khNcqqBLhYJMhGcA1zYlpQZizvlxVY9GXe0CI/MhczI850NjpbXaoxrg0/EhF8zrDPdZk0Dd6zOeTGDu3HlIJJNtvqFyylvA+MS4KHu9anej8lX70qpOszAgB7huiadOf17L57ffmkWzDvKSMmdxofM8twEArw2q9DVVqAoBFuaJi62Azx9ULJb+mloZqsZXjyJc+7pyX7KooXmaGYfFbsCvPDqlYr1RN8q1rHxhO69JBVVVkTSjcjRQj/uR619JWV2ls7A11Z9koafTr5Q/N03BNdNILuRoVb+Bczr13A2oel+AoGON4MorHahn1K3iRTrbwkv7oOQFrgr4m5h6F5CMOr0drgpM1scq+yJU9fvREnmx7lva9kHBVo/yVDfDwNA19cROwDpzzGgHmsaSQT7nUbuq75mUftE3u4XPNMhX+3LhqNqEsQJwvWrF/NQxFHAXDpjB4UJYrdb24F6n77QBVzXS8D2nv3C/vG/WKqhVymIv0GIBrXoN5WIeucwEMhMTmBqfwhThKv1ZrTASybTc0/K5AqZLeZR9TVixGPp4HTFLpFYFAkxl98s9ksUWI7G4KE5XT2WQyVdQLNURj/gxfygpkDFfAcYmcpgqFFG16XDKfhiEFQoizkWRIO+ZtFxg4UEfrHAE0XBY7v8+n1Lqsr+yQGbEiqHaqGNyagrZfBGWFcNQX5+k9sOuwh9sItUbF7sli9vw8RkAsOnfbjPbxkYxV8PkdB6ZYhnFBlBtQLJTqAROJSLYcL25GOlNIdCiBy4XhEMo1BsolMsItoLSzGy+gEKjjKYfCLb8CLd8AoxtP6RwVq1mozfZg9GRQQRgw66XkUrGsGDBPPT296JSpd9tDpVqTZ7R4tGYLJTQj39yYlLiHCHsjkURFpUrFcX0abVQqzdRKBKkq4XHcISeugGVDRRNAAiiwEyeqo0AM4MCPL4CKrU6ovEURuevh6H5ixCJpRGKJhBP9SASCaNCa4VmA4l0Cun+YXmume1ame150jtG/R88Knd32Y1ANwLdCLxlItAFrm+ZU9FtSDcC3QjMFoF/JnDtRvifHwEWlzFqGco9XVymqn8LtON0kcoQbSUg6lZCVNoJcNJA5YkUtdAwzahb7aaoBpU/X0sULkGp0AulkJX3VWGqGqsd200RtLHABCcLVLdKqiLn6QY8CFzwSeGQcrkqQJR2BAIaWRRLZvg+1Ju2FKDgvDYSDsKKBMWrVdSxMjlUiiOm/zE1uWWzaEVJJricFJIMVmpU+NZFlaNgKnG0STdVSEFZ0qm4ESgb6wGl6HPBilGtvRnKejPgSvWsqqCsVKLe9Gcej1gmhEICwkUZrDCnWwTGqT5uMIPqU6pdHtWaQEzzc0e/05TEhYMKPqkNKRLsgE2dbut81oBV7d3qTOpmAa6KhaglAPV/E77WTAAmuEQH1pvi7R6Yoo9u4SNvL1cpwk4RoDVcYrL5tYBFVZBEAV3JnDXtmeU7nYsqbmzM2VrX61zFmWpW5WHa/jJgzQAb8663D0q/1G90Kp7WpoBaUws7lZ3v3GozHHv4h1Q7PSBSnZvOlH69kKAkjg78VICziab83o9QMIZwJCrwlQst6jp2izsJPOWYIPYjxuvY9E/lmOJdFHDhngauGrqpglZUw6tVArWwoewthKcSHFEiJ9ei6peKqzoU0SP0dJWoxm5DjkvDOwfVaQsSk4/u+M9yLNHKT75nFLKm73SeY6WIVNe44pmmh6u2KX67dgWpgq4GXLrH5IIYFXMv4DagVh2tGhf1ZSzFFb3jAAG3oEit2BXVrfl8m0GGbv8simovGPb2SacdHX3MPT8e8CrXvx7MTVycppjx3tM2A+4FcKvFADkum+fFBf4GpDrY3aNodUC4N+NA31BEie0BvEYVLr2l1USjVkO1UhbwSuBKxWapkEV2ehz5zDRyU1lMCijNCSyMJ1OIRmLiyZ7JZzFVKSEYDmMwkYbl8ysbFR8zRFQxp0gs6WbrMgAAIABJREFUhkQqLUWzxqemMJEtYmo6j4gfWDCUxvDIACqNAFaOT2MqV0C53hTFaCAQQpQWSYEWIgEfLKlrZaNONWsggETUQsyKyn3dbvD+XZT7JwEvFZmFYgGrJzJo0L6gpxcjPSmlcm1VEY7RtqgHiWgU/oZS+9q+lvjH2gSsRRuZ6TymihXk6zaKNaDE54NKBVbYh0ULhrB4dABWoAmfTTuZMIoN2iLkUK/UEbAZBxv5eh35RoUPJYg0W4iGg1KkixYFLMxJG4TR4SEk42FR30ZC9N0eQf9An8SPqf7FclmeZaywJVYKXBSemppCsUC7gRbiMQsWrRuCIYQtS8YyFvoqlKsoFiryrBWJhBCLhhFjzOjFG7JQqTdQLJZRpTKXmUN2TRbXY4kk5i5YD8PzF8MXstAKWEim+pBI98iCdq1RF8DbNziEcDShltj0uOm9F80GXdf1TtT9XDcC3Qh0I/B2jkAXuL6dz2732LoReBtEoAtc38InsdVEXfzgKqI24QRcl0JRqkxRk3IuphQpTG8mdCUspWrVKEkJXDnZ4MN9q8lpIYEHYYROI6ZfJtWnTHP3+WSSwCJd3Eaj2ULD5ufUxDbICR8hLj3UCFs1cPUK/fg5UbfS2kDUrbQJCAjwlHawerFW0HJ/FlMEw0z/1mpZhQAESLLQEY+caZo8PimqFQrJxLlU5bHSTqCFoFaSmtR/TooVbFVIg6CY3qqCODWYFc9FDeE6sM9aO4UCTCycY3z/XIDpANc2uqBFqVT5eoCrmUCZ7QmI8sLQDh9EB7DKZxzp58y2zgZcnU8pmwkvcHUnch4YqyoduUo/D3BtU7cJfDD00qRYC+1ykIygIK1y7QSuAsHk62orBix71TtyBtcKU+GBqLMjcweoC4kzcNZgNHX+ZkAu/bYbn/Y0+/bAz6b5M/1izRjfQMC2iXXnGfUc+/8Esq6tMxO4HnfEQW39WWw9NFRVdgCdXp9GtamvU8VZ5VqzBbhGEQ5H4QuGVCEYgc0KlvLaFysBo+72HJuLPJV61fS/zjg7Pq1Ut8oYqK5eVbRK9STldNBefMrt8950fW130AH+CCndBQt1bmUfigbPeImPrYGzesxxFne0P66XnyrYp7/TBlzdMaVzJ23XhOe8uH3HQNf2dGQDZtX2zD5d5afYIQgrNP1bQUpZiNPp+PwmMyzMFjp7dCfIN219U+DqCGjVOK1YeAc89fzeEe7PgKOzAVcNr1k8iyOL3P/M57ivmbE27Z0VuEoQvJBbu2nolUy1fNYSWFmTon1K5Vqv1lAq5ZDLTqDAwpeZHCYmpjCVzaLWasCKJZBM98jCwWRmGmPTk7JwOJhMI05/V1rFyP2QizcQG4JUqgf1JiTVf9V0FqvGp+Br1rFgsAdz546g5QthbDKDyUwRxaotKfxUXlq8zzYbiPiaiEfDEoNqvS5ZKwSI8WhU/jBbplDIiVVRxIpI4UzGZHxyGtlCFalYHAuGBtCTtGDbVbT8Nnr60kjFY0DdFosRroLKul3Lj3qpKRYIU0zrr9aRL9so0l6gUoMPDcwZSmHDhaPojYdEteoPhFGyW5jIZlHMFxBs8O4XQLZWw1SliEatjgh8SEbDiEYjqNlAsajsXYYG+zA02CvAldLYwf5eDA0OIB6j12oLxQqhaBVhfwjRsCULypnpjNhFsdgZLQXo/R6iypX+/SwSFgqjWK5jeooFScuicCWYVcA1Jirgli8gFkeFYlk/h9Gyqo5YNIo58xZiZMESBCJx1BFGNJFGqqdfoG69peyWWCQy0dcvVizm1QWub+Hn827TuhHoRuAtE4EucH3LnIpuQ7oR6EZgtgh0getbt1/QS61Gv1i7rn3zPKDAU5yqSThaYwEG5d1KSwGCxGCQkxEqNFhFV3m+KgGlKXKjVJ6cJyq4SWrSRK1eF880+rURuJoK3YQgoQD9W4NKDUtASxsApqN6Uvfp3VYtV1El+BVFEa0E3GrkVNVy+zW7iTBtGEQty20FERAlnJrwiz2BPyBWBpz4EQQTthLCEgiXq/Sa40RUwVRJB3ZUXxq4ahWXwFZOWDWY4cRLFK4CY7Xy9U26QqfCxAsTDDSV/XTCQS3wVDGmwpVwWanJlJ2Ax0PWUBmddu0FGQ6gXZOy1bTfAFln1uZJLdbEwlXQGPsA1Q/4ckHT7AWzHLSoZtOqCJLel0BTJS9U29MesgSusm3tr2CAjQNcHasLtc82YOOQ2DXBVO+JWzNwXfPpVX1HH73ONncBjoqH2q57ajv3oz9vgK46Ch3L2T67Zgg7o53/Q+C6LnB2h603V0WztGezUrGrsYDqU6XMJCTV508vNrAvG1UmP0dlGK8purKGQlFEogkpNqOWiDT44gKHrYplGZ9nuYacPqOgu+zJifnM2KmFCX3Naj9u02fUNWkU1+0QzomHOjUzXi6gbX+Ti11shfKJppy/Ix1e+rX6jqNkNZYFojDVu+sAid72qP6uGjYbpOwEL14w6AWu6t8d7Zffefq4XpAxv3WGCaN2FxDp2i346ZXJ30hf6KjhZa4aDazNtrweuLNdd16PWmO50gk7zTl1/tYAWA8Qzjjhxstz3OwHXkWuAdwdPqxuvAwwnwnqvbH32iuovqvvV032dNXvuPgpwLVSUsC1UUOlUkQ+N4k80/LHM5iamESmkEfFbiAYiUphQxakmpqexvLVY6J6pFdq0opp9bZS5gZE4RpFKp2G7Q8il6etAL8zjkalipG+FBaMzhFYSKA7OV1EvmSjxIVJvVDaatQQatkCAnnvrDfoPdoSGBu3LAGu7M+lcllsfLjPWDwq9i/5QgVj4xmxQFg4Zwhz+nuAVl2OMZlOSIp9i3YEdgOBcFCUsbzrVksN5HIlZPIlZCs15MsN5EqqoCafF/rTUSyZN4w5fUlYfBbwBVEBkCkVkctk4KtxzAiJwnWykJf7P58dUuEQElYEdotFxCqo1mriJzs6OohWs45mrYq+dEqAazKVFB/8Sp2ZN1XQsTYWtqRPZ7LTmJicFGUyi2qmEgnxyqXSOBqPiaq4XLExMTGNghTeovI3gnjcUoW2YgnxfOXYU640RG1L//papYiQH+gbGMbowg2Q7B9GK0SAG0Ms2SMFD1vi8c74W0gM9CMQjc1qSbXm+1f3nW4EuhHoRuBfOwJd4Pqvff67R9+NwFs+Al3g+tY9RTYharUsalRJ2zeqJuNDKN6tWlFTrQkoFXUqpS+sXh6JSGocJxkCFzXs0PN6R/1JoMQJFF9UZDAlTqlbm2IHwEkmQSK9RwlO6SVHewACV25b1KQ6PZ/boMKnUmFbbDS1x2JQ/lagQuwEbBbo4SQjLBOcYIAT+QACjoTJBa6cXHECyxfbQOhBK4Eq/Vt1JXEFxVzgStBHAORVt8oxSloxlXb0p1Vx4ndnQNJZuoWrRDWTc7U/g4SoEhIww5PlfVElJsBX+bcSulKCNztwFbygK7kb5WU77OKxSTGsNTG7TgVsp+JVA01z7AqOdgJGpUwyLxY7mvHi+3pfDjiTQiYuiFXA1VgraAWtVgsan1hlu6Drqmu4KDXSDREyHdajge1sixeGe/Gp+pzyGH6zVydQN59XzTAbeHPVqrufv+ez3m/pVq/F7mBNbe08Rq8qckanhA8GuIrqW9R79BrVRdMoCmTxJMc7VfdZAY8a6/GzdEwgaJLFlQAi0SSsWFKAK7epFjaUB6vT5+Sc6DOloau3+Ji51sRGwwm9tgDhdaYL0dHCwuvbLDvQXcfxV9UgVKCxKmNvfAvaQuKYN8j+XH9OBQ9pSeIuGplYmeOR65FZA/Qe5270wpFRl7It0jSPMlUzWU9ygAbTHYpiL/Bzz6cBs66lgAsPzb6UdYP3ylUcW49fbbYAPmXlIPYrXnDpqvO9IJifcrTtXJTTiwumfQa4mmPuGA61NFStRKnhR9mwsNhQG+DUX5TfCfjWgFODZf7eLAZ4QfNsRcekTZ1KZOkT3IlRu3L7alGgrc3ecyKnyY2hxEULn2VxgvcW+o1XynIvZJHKWqOCYnEa2fFJTC4fw+T4OHKlEkq8R1LdmOpBKpFELp/DG2NjKFUrAv1S8aRahJT2NeXfhH/0hkYwhGKlgslsDitXT6GYLSIZi2LenGEkkhbKpQKy+QrypRaypRpawcD/Y+88wCWpqrX9darO6eTJDFFJYgBFgqCAiiDIVbkSRBRFUFAkma7iVa4oCooZJIlIMmBEBMRwlQwqwlXiMOnkczrn8D/f2ntXVffpMzPwe5//Z+h+nmGYDlW7Vu3aVfvd3/qW+K63G1V4Ww2Eg/Sbp996TeLCRdRQyEIkGJTnAfZlwth2uyGFsKLRBJotDzZOzaBcKmF0MIkVo0NiT0DIHI5S7RkWdWuzWUcgGEA0FpGF03KxilyuiFyhjHy5hnyliVy5jkKpIvugUnXpSBrLh5KIMCOH90ifH6VaDZnMPOplZrfw302JGz3l+awQD/gRswKg+JoAl3GLJ8Ki8uUzRYv/joQxNDiARCIuIJqKUhZPJHDl8wfHmmyxgJmZGfESD3i8iIUjAqT9XAwmbI4n0Wr5kMvkkc9m0WjSB9Yvz1cCXMMRhKNRrXSlxUELxUIRpfwcapU8wqE4lqzcHktWbYdQchCeQBh+i16xIbEY4gI5i6Fa0SiiQ8Oy+Nx/9SPQj0A/Av0IbFkE+sB1y+LU/1Y/Av0I/D+KQB+4/j8K/OZ2SyhZq4gXKueDfrEpVGoz8yLc4CSSVYyZYqfUrU00Gy1RnrKAFyu8C4hsNfQkUkMgV9EbARM0Gmg2UaUip05woGArJ8CcnwdYFZg2An5CBxZHo8JVwU+BKlTPapUT200YyhRV+jqKslM3mtsTmKsLJEXCQQStoLa4pEpIeQ4qkKp+RZBcr9bVdvxeATjiDdugnYBS2PI3CoIYT0QqXBVA4iSVlgkGhPI7TCNkWzjb5zYUD+kBFXW7bXWpS8nlBhACraXNRgnpInwauIq6lUXJqCTWSkH3dtWuNHTpakvH91zp+gu7kWMLQBCuFLQu0OWCqAaGGAjTU8GroR9VbtqNQVepF3IjVeed/kho4kBaG1q4CocZ3qM2q8GQgXeaBQmG06pZghjCauExHTra3hfQYiDSpE0v8iu1mNGhNO7+pgNcFcBdiHUdMtj12y5w6ma/3SpD9y9t5eciY4XALb1gsHjP3fRAs9dLdsV7//0oVQWdkMPASV20UIEevXUN0t1WGgL/xRdYWZTAQ1/DBELRGOD1o9XiwgcBliq4JyBVeLwTBTNumGOwI22KzmnloPEcVbBVljbUFeNaiFLs3ixQyNHo7zrAU8vxNTNT51FZHJirr1PBarYn4wi8Lp9odV0RTnGPTLk3sTGn3BkjNKQ24M4GfZ3nx624NL91q9zNtzvVoGrcc/bZW6WpILYLuNpx0tetgbM8V7Zqt3OlwoxOcvUa8GgYtqvQmHtsdLdZjsUQcf2BG24u8DM2naLb2sIFTk3RsO6ergCro5YnsHVDfdmvLAjRckDtSMHbTguN7pjbRb3Mr0zhLLEsaIrHJwEkrYCa9TroCdxqN1CuFJCZmcbkmvWYnZxCoVpFoVZFudZALBZHOsXCTjVsnJpArlRAJBhGihXtCUnbXKBsSD8NRUJSzMnnt6RwZLZQwtTsLObmiqImXTo2hIF0GM16BRVRkgKZQgV1AlsavTYbci0G/TqzpF0XgMwFBQJZ2gXxfqk8aXlvp4esB7F4QgDh7HxeCmhFQl4sGxlAIhKCv9VCKBxEiMCV3q3iSxpAMplAwOcX+JjN5ZAvVVAqN5GrNJEt1VFg0ah6HUGfD4OJMEYH40jGorKYSxDJRVNC6HKxJOeK1gF5pu3TZqndEuCaoKc7vMhV6siWS1KAc9mKUUSpfK1VpFDYYDopRb0CjKWsXrPglleO1ev3oVityDEVszka2CNI+4VQUBSuvlAYERa5CtFnt45iLodyqSj92Cce+VzYJnSNKqVrNAmfFUGj1kJhfhLZ2QnJOhocWYnVO+6CgaUr4QtFAZ8lvxdPesa5XoMvGER8dAn8LCBrskR6XCd2hor+bAvWEzd9I+h/2o9APwL9CDyPI9AHrs/jk9dvej8CL4QI9IHr/59nmTYCdao6WZ7XJOa6lDfqgZsqlIbyea1T2cr/J9yAKDmocGVVY5nE0lNNfOB0cSkRP2lfOA2/lDq2KZ6t8ofesFReeDwyIaKVgD+g0o0JXwkwOUFtNLh9sWsUpQYLYbA9UlxEYCiLLCsVrAGuhKFU1NBXzRdQKlm2j6oVAhyxE6DKhhYH1Rqajab4nRHWcPJCFS6Vdyo1mSo3BVwVdCXoVepTQhT6uxKWSOEkDZRYKISqLJboUsC19yTb9I4tAa5GxSswwg3ZXMCVlggCfvm5Bnzd35V9mvLgXTMp+e6iwFUr+Nxp/W7g6oJUHb2+hwLWgCxTqEvjKom/ARXGm7PDiqBH2wRh6ONwgKtzYA5MdXxcTQktPe13AddNTy0XA65G2LgpZeimVaOLA9dOFeki7euhVjXIttcvugFqr7bZYFF1uM5T2pXivdgot5cumsXfSxE3/o6ekVppaKCvKYrXvchg0uAJlcQ+BJaAB8IJePxotb3glSawVENBAaZygCb139iIdBaLMQXntOmAgrXS/ZU2WrVF+wzbUFYdqXJNUcfBlyzM6KJZqmiX+Z75H+3RapY8XApH/k4tBKkYi/ez9tSmN7VRXXIsdvcFboI/6YZ8BpS7QZ7z/y7A3XXS3GCyE7jav9bHq9S2bmCruohTvM6AfrNN+zoTtaZeoNGnSKBkr86qF7h69a1eClH38Zo4ufuTGlf0eTWezrqh8j2XRYCtMNWws9dimQNc9Z6lXztXltq3nNEOyNoLFpvxUH2mldbSiVRBQuMHLtdOs4lGo4ZGtYKm3KfaaHsbqDcryM7OYOOTazGzcQqlWhWZSgm5UhGRUBQjQ6PSnydmZzCXz8Dy+pFOJkV1yuuLvqpM7+e/CT49gYAUsCpVqpjNZjE+Tc/VNkaHEhgdisLrIfT1olhuYWa+hEKzCp+l7pmelkcAa9gKwO+lB3xDslio+DRe6/RoZ9/mcwGPmV6lsWQS1UYbU1MzqNfyGE7HMZKII0x1LDNqImG0fR5UaFvg82I4nRIQWyqXMD+fQaFURqnSQq7YQKZYRaHcQK3GfQOpSACDyRhisRCClk8yX6j0LNTKyBfzaNaAdoPHW8NsuYB6q4FkMIABHoPHj3y9hblCXuxNli0dRSoZE3sDb7uJVCKGVDIJL2EyIWeQx+2D5fPDbwUk44ZgNzs3j1ohD1+rKQW14LcAK4hwMim2D5YvgHKhiHw2JxZOVPfTSoD2A75AEP5QGOHkEBKDYwgFwqjkZzC1YQ3m5jOwImlst9MuWLp6JwQTKbS8PnkC4UKXj/2+WYOP+xoeE8Ush0n3uO/uux3vdyjV//98nu23qh+BfgT6EfjfjEAfuP5vRre/7X4E+hH4v45AH7j+X4fwX7+BdlMqG7OAg3iZ2r5+zmRcgRHaCXDCUkOdaYs1pW7lAzxhq6g52pz8Gd9EVS1cpQ9r5Y9LGUXVKX/P9Dyq1UQFKhDUg5BfAVdaCAQsvwBXTgBqtB+golaUprQkUO3hPsUxlV6PSnam04uZyq+8aKmmYVVk+JQfJCf9nCwpHqmK7Yh/a41pmS34fX6Z4rLIB7cvIEWRBF1whfsgaFHAVQFc2iWoP3LcotihWohVxRWElZC4lHH2CTU5vy7YYqvxutJ+xS7ABb26ISoVQzKxou+tpEQ7FcHtdHW3aPK5AFc3ODVAqwO4qkJEnS9XoawegMcu1CWfOUBX4alOb1gHBqvvisLWVIbX0NUW2Ak400pEvV8DgaSF2ppAKV2fm36nG1L2gpabgqw20OyAmU5betsUbKKti0DX7gHEAMbFBhZb3WQUil3abAUmHYi5qQHKAFe1EKGVklplbSw6BLZqhbi5TtQ+fAKA1LnmuMElDD+CoagUzWoLcDULO07quzqd0hOU2tHlDyvXtAG/1B66rErUeKKAq96wUorrfka1tRoXHe9ZtssdL3vbrtipsamlk8qVklr6olbYugt8qZRxVWxPFns4OneoLxdqjfm5UW6a82Lje9tzle8sTKfvPted4M9RtqrDcdSZ5t+dfVh9rtqgDtCAT8NiFdgUQw+3y4jqQjJOuhZKuuDlYv3MtGEBXDXXvRlLtUdrN9RX7aTbgY5tty1Ah2+tq33S+TQcFTCv7hnuGJr/d953oGw3NBZwLspkZUlhexOLE4MH7aZa2Gy36H9O2FlDk/dxLjR66FleRSEzj6mn12J6/YQUb5ovlZBhGnvAwvDwqPikzmdymJmfldMZj8fALBBCXKpmeX8MR8OwQqx2H0C9zir3DRQrJYxP5TA3X8FAMoIlozGEA+x3LOQETM6XMF8uwuNvyv3b0+LY7UU0yMJRXtk2+4DFexQXSH0eKYrJM27sd/jvVDIhKk76z87NzyBiBbAkmUIqFBIrACsSRMvXRrleFoXmSCqNZCqOaoPWABlks0WUqk3ky3Xk8jWxOiBAZUij4RAGY2o7ZJ3RSBDxcAy1VgvZUl5sCdp1Dyq1JuYKORQbVUT9XgxTgRoModxsYy6XQ7VexdDIAJaMDYNPDA2qXkMWUumkqFGtcEh8cLngS6QsC7l+n2T3ELjmZmdRL5XkmYEFrDyBICLJJAaHBhGLRFGt1pDL5sXjlrEhxCUApwUCi2uFU4MYHtsG6dQAmuUcJjeuwcTEOJoIYemK7bBiu52QHB6FJxiWLAAZR8UOqSFq23ByEKFoQha2bSsS1VFdjybP7Z64qXtB/7N+BPoR6Efg+RqBPnB9vp65frv7EXiBRKAPXP//O9FUt3Ki1mzSW0358Nmgz8AA/k0lDW0EajXUGur/CbmYisd0OD6wSzojgSunV/oBnk54SvWqty1AAKJqVeBBVagm5OTvODFh6p1lEbYGpHAVX0wFVOoXpY5T9gbqPUIJTiQUMCDoVJ6wBCimSjmLZYWsoErxI6rxKtVN26NgBrdrAK76DQFOC3X63pliO10TaFG3ai9XghJJA9bAlb8RmwTxslXqEQV23VXL9Qbd+bndilVXGrMxGmWsOXkzr17AVewE/Comxt5A2mBLRGVWpQCWluCZ7TigRsWzV/o64aTyVez6jrEU6Flsq22rVjcFH1XqrZO2bMwX7d94NNiypXPstgpyK5rt1NEyalNDdFTUdMu1CE9tl2n+BrhueoK5GGDcNHRd3Nu1U6noqljfAX/d76tj2JKXUY3afaXrRwvUra7PbUDmAtmC6p7jZHxPKlyPPtLpc6xUr/uQeB0TMGpI5/ZENUBcuX4oyxLxcPVZsEJxBINRvcChQK6yCdEvtUqi/iFMTPUdc2wCRfVXWcdJecqq69UU4XLhWqd4lwbNslk7Pd4BwrJXvfAiME2DRXlfLCXUXtVv1XXkdmM2Y5zxolVdXSn4nVR4c5y60+vjYKV58Uelyl6sIFwXStcY1t2H3MDSGV/MPo2K1sBUp1epOlELFbP2taLHBbV9dd7l/zTYJEBUIFZfw9ouxezBjFQmbb/X2Neh7jXFxtxKVg1bTfq6eM6a9+xFA9U+pYBV8e2Goe6Y2cBWF4q0P7P3pbuevWimtynjjV6INPY0bqgs90tnT855UZkdLcn04P2Q51oVqRTw2lB2P9VaBeV8FrMb12Fq3Qbkc0VkimVkigU0vW2khtIYSA6gVqxhcnoGlUYVkajyEvXx3lmtCYCLJsKwYmE0AFSqKiOl2W5gdi6PdRvzCAX9GBuOIxn2yj2/VPVgIlvDXJFp8HVYzMAXAO1HPEyoaSl/5XYTdIgh/KPrjSnuyHu2ynxpSpr+YDqFlg+YyWRRrTQwEItjLBlHImIhFPKj7W+hUqedQgvJcAzpgQR8AS8KuRIy8wUUqnVUGnWUyhVksmXMleqoeb1ynAMhC2Fee/42YokYRtJpaUc+l0Mmm0e1phaEaSmQLxaBRgvxkIVkNCYLL/lCAdlyAaFkBKtWLEUiGEIpmxEQnkrGkUzEEI7HEIxHxOrA01IL1LQE4N/FQgHTU9PIzmdk0VssHEIhAd+pwTSi8bj0gUKBnrwVVPn8I+OKyvzxBUOIJdMYGF2GdHoYaNQwOzWJSRZCa7WQHBjEyNJtMbJkFaKpEQSCUXjFmokL3FXxyyXQjiQHRO0qC9ZqKUZfi6r/OWt3W3bP6R5T+v/uR6AfgX4EtqYI9IHr1nQ2+8fSj8BWGIH/LeDqBhZbYdj+Fw+pjRYnaLWqpJgJFNATdQWvlOccJ8WEkY1aQxSfVJoSkHq0ujUYtAQWCHDlDEVUK6q6jUDPplL/yCSbxbEa9FU1HqgatEhKvheW349gwAcr6EfACsnEQgqB1GraloDUhe1polYleFH2BQpGKBBLLzYBroSd4knrlZRBpiHyHU4bAqKq0am/+ndic1BTHnMEBdwGfWqlWJVJMSYgkMItBLtqcsLZiRT60ioWo9ari9+sghAMZ3exLBuX9ACubrVZd9rppoArgYSoW30+Aa5GZWeUiAsBizpfCnSoFinlnvzfwgrGHcpWDVvtAzGFqgh6uqwOZMtqX2Yf3eBC0Q3+x1Hk2t+xIavep1Hlqq2hTZitYZYDXQ3K0pjZ5m5uUKURrPxlwJQbYC2cZBqIZCxlCepMurvx+pRu0QWNzLFsEja7AI/zPdUeu09oZLVgYDDsW/tFqtAolZycD1tK2BuimyN1R8fuD107663I7T1Ume/u+ZKdcdLRR0hfU2sjVIzqftKGAq4CINXnneEzvqQcT+piKQA//QwTCIVjSrluVIHctC4mZ7xyFfR0rDzsc2jU31wc0YRL9yRdkE33Wy36slO8u4Gr9rEw8N65pPXCkga9HAPc16Lyfla+rgLOzFgj3VGNVQ7wc86Q4oEaQ7r8TPmzZosF/vgFdR0w1b4hAAAgAElEQVTKFWX3b32JLVIsyzmvjshNNc2kxLvUwzYR1Ehap8ArFbLTXxW8VuMgYaE6/w7UlH6pgau5BFlN3X2ddABXObaFfc0NRu1FQxdUtbchTekNVLvHWtNv9DCzYKfm++pvrUrV35IYdEFbUc5KgTjGwVimOODX7EABX9UnzMHyPWVlw4VEY2GhvWPlftdAg/ZAtQYq5QrKhXlkp9YLcJ2fzSFXrCJTLqHcrCKSDGNkaBi+pg8zU3PIVUvwh4NSwMniSE3gihYi8SjCqTga7SYK5SrqzZZknJTKdaxZNyee54OpMAZiAViWH6W6B1OFFmYLZTQaJQS8daBFkBdALBxCih6sxkqEik1+wqKYAR+8PnVPrTdaUqjShxYGuP9oBPlaHZlcCaFAEMsGUxiIBxENeeEL0Panhmq5hqAvhHg6hkgkiHq5gUy2hHyZfrINKVw1nylgKltDHh5Jy08HfAjTM9bvQSQew9KRUSRjYRQLeUzNzKFYrqFFb+h2C4ViEeViGZY/gHgsiqDXi5qohgtoh3xYsWwphqMxAa7lShmxaBiDySTi6TgiiRgsKyjjD2FnJBoVywQuGM/OzmF6Zhb5XB7tRgOhQACJWBipdAKxdBJ+K4RyuY58viLqXFl0pj+uz4dwJIJwLIlEehjx1KC8l89kMTs3IwrnUCSKRHJYQddl2yKWGJRnKuYS1eoV1OtlOZfx9CD8kTg8tB2QbqeuLzPaOAtYve8bvUf9/rv9CPQj0I/A1hmBPnDdOs9r/6j6EdhqIvC/AVzNxM49wesD2C3sMkzNrVdEFcOCG+JT6vb61Gmgop4RGKmAq3i3soBLwK/sBKiaIHoUJatTEEiUq/o98TXlvJrqWG6PMNL40cnkkwpRnwKuQf4JSPodJ5gqzZ+eclR2+HXqfx0NwlBb0eZM+usudSsjwYlIJBQUnzRRb6AlbSZwJSATlSrhqk7JJPjlS5RCoqo18FBDBwEjOtNYA1zxmiXk1HN54x+rqqkbYGsm0M75cYNV864byLgn9AZ+iWVAjzRuUbMyji7garbVG7gSbrmruasWKFihFHULXr2Aq3yp29NVFxlSAiflqyngx1EXqp/ZlHDTqk2tkDNqR9Uus0/lCiloQpS3qhK5aAdF1SsIV7fDUfS61bsOMHW3R6KxMASLxL77i5sCq5uDrottyw3furchxy50zGY0OkZa42hDKjH61SF0jm/hkTqt6ICwvf0N1Bnpgn9uCGYDV31O7HNj0vo1UFLXW6e60Nh+eNoci6oyhrS9QYSiSVjhmFQad8Myoy61xa2uFPLFYqtYGGNIOwGfK63WgE2l4jTH2Lko4vQVda0piMYx0HiwKhsTVZjNqChNWULFQ9XVaOCrAjQGdhqA6dg3dANXA/24FWmjWBA4R9tdrK8TojoWAzYMdQXKfR7ta09TT+Nt63ynExLa8egBXG2rVy5Myc/0eXcVBJR2ujwmJZ2+C2QuuBZ6FNWy+4cMG1rXb/42BFdY00IP14XHr6Og2yHn2KWmdUNSNzhX/NSMQersdxSG0zG3gbodExUX4+krKmcz/nHfUjyL91UqXZuoVisoZQlcN2BufBIz0xnM50tS6KlYK0tBq6HBIcSDMeSzRcwWs2gFvIhHogjRDqdSlYyXUCyCWCqBphfICURtIBqLoe0NYM3aaSn+FA4BQ8mw3GMrzQDmql5R05bLWXhRlXW2VsuPWCiMdCyCgJ8FOBtoNRpyhwn4CVzVPU284uFRHvHVCoJ+L2LxODz+gHiyMoNmKJnAyEAMyZiFoOVBvdFAuVRBs9lGOBJCIh6Fr+1HvlBBrlSCeKizIFaxhIm5EuarTQG8Sb8fYQ9T672wwhaGqQgdHJRF6InpGWRyRbRoA+TzoVqroVQsSk1I+tpGmHnTaiNfLaOGFoaGUhiOJ8QeoFjICXweoBdrOoloMo5wOCznnc8xwTBVrHGxTSqXKwJd52bnUC4W4W23EQkFEE/FkRoeRDSWRKPRRiZbRKFYkvNK2M5F7kgkCn8ognA0iVhyAAErjBqLfBVyqFAxG/AjFEkgPbIKy1Zuh/TQEoSjKhugWi2jUi0qe4VkEuFEWjIG7GvNNW6osUyNb8/2vrXwAaL/Tj8C/Qj0I/D8jkAfuD6/z1+/9f0IbPUR+FcDVzPxZfq0ZamHRQXnHP+0rT6oz/kASQypWq0KTOVEgBMAUYxqSKgUNVSkNtCUQllNKSBF1SZT06ygJVWNZZ6k/Q9NCjd/S9jKP5xUqYIvyndVfNo0sKSKVMEBSLVgeq2GglTLUGcDUdNSCcJ98HPCENoZcAIk4lb7pSYFsk8DevVk2AoEEA6FYMlEj7PtpgBXgksqI0UV22zKfvgisKRYifvgZM2GSFoUJcIjKo1cnpH8DZW0ShxCmMy0PTfEMCBTq9ZMsr4rtdh9NN0KV/MZ3+d+DLjs/g2hDq8HtodFzDrsBBaAsi0Erkb4KXMuBVMU2HMpXlyKUwE9GoAa4axYN9jqWVoLmGJGPaBurz7dBVwJlQReiSqHgETzGjudXJsd6LYTRjIWrPLOPq7S4p32P1fgahSNi6X4/yuha2dYFk5+BbiaimEu9aEcqVE4mopEzxG4ShfYBHDtuCLdtA8Aget7jn6zDfTZ+7i4IVXK9TZtcKV25Er5Vgp2piCjXRfg2vJasMIJWOGoFLzpTLU3gF0VsRLlvk4V7waKzvEoNbBSe5v+bchDpwrRvZBh9quK8TmxNuMn3xZvVr0sYPavqtRrpa9zgetrS0E/BYDVAoiTMi8DbgdgdgNIuR54fbDKju7l8rm5Nlxp9PzciVvvm4kbpKpT2kH0NTxWv3UgsONna29VwI2zwCPjqgaKHVYBjItL3iyw1aWYN3Ht3dpuQO20y46R9vU2R2KvqRhgKn2sE7qae5TZpxvAqvHHKQCm99gBhc1II97Fct7VOTIA34ldV3uNklkDZDdwlXGYPsNUvNZ5X1YFp8xzUJHAdXocmYkJTE/NYi5bQLZURr5SRMPDtPckhhPDAmqnchlU2y3EohGEaNlTqYjXKpWgicE0fCEL2VxRACFT5en7uWF8FuvHJ+FBGQOxMKKREJrtILJ1PzJlKjJz8LaZuk7fVhbD9CMdiyIstgJNaTP7NxWu9HGVa4pjARdVW22USyU06jVEY3FEIjEpDlalR2rYwpKRNEYHEoiGuADbQLFQRrFcFZWseNEGI6hWmsgViqg1G5S8o1ipY3wui5l8WcaEWMCHiI8Lx154Ax4kIjEsHR1FKODHzNw8ZlmsqtEW4Mq4VxmTekMWalnwi88VlWZN/lD1OpxIUp6LXHZejm8glURqIKWAayQi3axWrcqiYIy2AamkLCAX80XMzs4iMz+HerkEi5A5GUNqaAjJ1AA83gDyhSKy+RxKpZL0TVoPhEJRePwWfFYIkVgS4XBMYl0hBOZzMJ8VgrQnGMXYsu0wOLoM0URSAHO9XkOpXJTYUW0bHxiS7UiH6lDVd911tnDsX+za7L/fj0A/Av0IPN8j0Aeuz/cz2G9/PwJbeQT+1cDVPBi+9KUvxcEHH4z5+Xn87ne/wxNPPPEvj2SMqo52GxU+dG8G6HLiQOUn/xDilcvlTfrA/csbuwUblImZFNuooqUrXr/xTYdjamoSjz36d5SKeZX+z+JWTFUU/9aG+LfyxRQ5S7xbmX6u1D0Kakg+r4BPUaG1lF+q8SQ0nqZUt0lBKwJPXQCE6W2hEIErt+sTlQvjzbgLROREsKm9W6UYlZna6tR+u1gWU5OV4IjqDG4vHArK/7MYVjwRl+PmuRFxEIErFbxSKIQKUb8U9KrWGmgYywKtHDQKXqVwVal3/A0nYYR5kjarC/AoOwHluWZcC5XW0JW87vZy1ICql8LVnFKBhiYlu+s8M2bJRFLOAVU/jWajw1IgYFmIRqP25FHZNHRbCrgVjxqG9gKuGlby2KLRmBCRSkUV9hD4qfPt3TjVqC85eWZbCN/pY+eOh5Mr3KW3NMBVu10SV6TSA9h+hx1EHTSxcQPK7CvdwNUVo+UrV2FkdBSzM9OYnBxHpUIYoL7wXICrA+pEl9jzqts0nFzc11XAugbnzoadmPCaEP9icxFohOMUGurQpCqbD79PFW2Bx1Zzuxtttt71S/v8mO86wNLdMXQcu6LgEkoJcH3v0UcIoBPwpNPMlV+rUmMakMV9KG9l4w2qriO/sNCWpDi3CVxDCQSDEbS9CopIyrqdia0UzrwuzXuSsq/baAwn3E1WCn/lZdj9ckNN5xpVakUWMrK9P91A0lzTomwVZxUVT1v5qgB2L4UmvycWBFr4aZSySmnWuY1u4KrGYQ2AzaKDgXySUm+0tc5CUKeKU/Zqt9VAVqUSdfs6yo7s99TnzrY7+ox2iDTHL8fHoxOarMZNt/2u+a29NOKCPb3uwaZfqjYsPIMGmirGu/A7Diw260paiWrGCNdig/N7FQ+7yFWXYtbuzy5rA5VUwONVi3kOzGW/WwjSBdC6gKu6h7ptblSRK97DTHEtptCXc1lkZyYxO7ERUxNTyGQLyJfLyJWLqDRqci8YGxiTMWEmn0WR7wVDki5PdWmjVpFFzuTAACLJFLK5HLLZHOLxqIDAmbki1o1PoFovIBEOIB4Kw+uzUKj7MVOqiILS55ObAcrlBnxtIB0PiwKV10Kr3pBFX/6/Kl5J73e/+MLzXNJ3tVQqw7JCSMQSsthSrhbR9jQwNjqAVWNDSEapHG2hWKwimyugLscVRiKaQKvlUcCV2TseL6p1YDKTw1Qmx90iykKaQQ9EzO5pIRIMY8nwMOKRkKhJWRSrXKlLYUyCYCpya+WqqHOZgRMKhsCIM30/HA5J0S5/G5ifm0WtUpKiX4ODA2IpEIpE5FquVEqo1pjuH8bIyAiSsYSM4/MEvLNTKOWzcpy0UYimUkimBsUaoNqoI5vLqvtlsyWFs1gsUIpn+QOwaAURisLnC4kClpZLfFLzByOIp8cwNLoc6cElCCeS8AcD8sxGtSzjRd/aRHIAwSiVxDTddcYoNYw4qvotXWzreTPsv9mPQD8C/QhsBRHoA9et4CT2D6Efga05As8WuJpJxeZiss8+++CEE07A1NQUrrvuOjzyyCM9f7Kl23P/2PzmzDPPRLVaxa9+9Ss89dRTHdvv3i5B64EHHojXvva1+Mc//oHrr79eKRM283Jv57m0dXPb7zyuJlpVKjaYENeWQg7X3XQzfH4vrrrsO/jJTdcJiCU05B9ViIMQr6mq24b5wG8JvFHAVvu/anUYgYoARy1W4pyVykL7uDweWMEwXrTLrvKdjevWolGvyJScAIY2BoStVLhKuj5LCbfbCiSKSpbb1go4XejBwFzli6gmtZwgRCNhhPh7Txu77LY7PnTm2bjt1lvw21tvwfx8RrZFOMkCJNwXgUutRsVrU3m0usCDAkDKTsAU+KEnHS0TCA9MEa2OiucGqPSAAL2UrIsBV/O+VDQWZqLIh2BebxtDQyP42Kc/g8zcHG779S34218fEiWP+d3Ou+2GU077kADHW375C9z75z8Zy0RRnAoUF7UWiYCqyC4vw16EKZk0Z+X7mkim8J6TT5Hf/vTHP8TTTz0lPoIE6cozVJ8H0bxyKtnGu99/KvbY46X4x/88im989eIO9Vp3H7ZFeSJxc5S1nJS/6tX74kNnnYP5uTlcd83VuPOO27SFgF0GzOVD58HRxxyLdxx3AqqVMq664jLcduuvVfE3G6QoRaE2Jdjk5eRWtppfGJVrB4a06V+nMnRzE9d4Ioldd9sNK1es6oR/uqZQsVjEIw//DU+vedpppwZhylKCE3ECVv6xBN4uW7YMq7fbXlTBf/zdHZiemVFWn3oLDmJbqNe1dZ70GxUQ2gtJLqbzVfvYS4DrkXpxRhf/sS0tSFxU0SteYCzA4/Ny8s9r3Kn+LtYkHl6XLamcbgXjAhpITdR1r2Cfap+2k9AKWgNkbRDp8hE1CmmeLlHjuxZC+P/KW7YTCBrwqPblBu5qzDA2AR1w1l2oScZKc/rU/7jBKf8tCnX7mjQnSlsWSKq2Ti3XsFrBWYeIupct1BEon9HFgKRzwavrthu6doNKFSd323tv24wjyiNctVEtQ+kUe5d/rQyuPV72vmiF41pokCGqa+Fqsf7ZHd+ecNYM8iamil53QHETZ6MO5t8yVomljrOoJkXa9DEq9ba2VNELc9IegafG4kAtMJjCdAZw65UHrUY2zgvKG51FmngP5j1TzrBYBdVRLRVRmJ/G1Ib1mBofRzaXR75SQb5URqlaRTAYwtjQCELhCOaKeRRrFUQI8rw+NKoVSTvn9pLJJNLDI8hpJSYVkel0WlL2N07PolgtIRxoIyFZJCHka8AUPU9rVVgBn1gK8LsEgal4FOlEXOx3uODbbjbkrunT3Yhq0qClFlzLtRpyxQo8LQ8S4Yhkv1QbZZQbJQymY9h2+RjGUilYPj/KVXq85uU5KxjwIhFPyDiXLxZE+drycHwIIFuqYHouh2qljqDlRyigIHerzSJdIYwOpqWNhLS5fEFsCGqtNny+ALzMeimXZWHRE/AhRMDs5eJyDeGQhaFUGmF/QIBrIZ9DPBrGwGAakRiBa1gKgNbrVZTKZSkIOjI8jMHBQVGi5/M5TE9NIDc/h3ZLKYtD0TjiyTRiiYQQ6VwhhwK9XtttBPy0XLLg9QUEmNLr1RuIyN/ixSrjghfBcALxwVHE0yOIJAYRisZkoZzZL+wjhPS8ICPRmFgLeIPMLDIey3o06APXZ/No3f9uPwL9CGzlEegD1638BPcPrx+B53sEni1w5cMslaVUYiwGKPjw+fKXvxxHHXUUxsfH8fOf/xzPPPNMz+8b2JfL5UBgsdikrDvOTN/62te+hlQqhc9+9rN4+OGHZeLTq03cJv26DjvsMLz97W/HX/7yF3zhC1/YrCrWtMXYI5gU9y1t47PtG61mDQ0qAps1QQN7vmpvfOZzF2DdurU4+cRjZSJENamk/zfpb1qXAlJ8cbIQCocE4nCiQk89Tqbck1I7TVXJidR2+B3CSU62ALxir73x3vd/ADvvsgs2bliPhx68Hw89cC/Wr30GMzMzAtKo1OBEhb9RKlRlSSDzVC2kol+qApxKdcqYqfm48mrlBJHesF5vG8ccf6IAwtnZGVz0hfPx5//+Ixp1NeEi2xDY2/JIQS5R6GpiYSbGCrRqhRTtB6RYltdWaom6tYd6zVExdZ6pTQHXbjhgVH+Smi/nwRIVNVNCme64ZNkSXH39TaiUqzj/vE/ib395SKdpEux48bKX74nzzv8vbNywAd/6+lfx8EMPyZboZzc4NCx/5mZnMDkxrhRroj6zeYpiJsZ0UQdmp513xukfORvDwyO46MLP48F77xXVTIfdgEvRy02e9bFP4qBDXo9bb/klLr7wAlVLa7Opip3AdfmKFTjhpJOx516vxH//4fe46vLLMDM9paCVKKa8Yr1gYHE8mcJxJ5yINxz6Jvz8pzfjxzdej7m5WX1MugCaXYjGgUibuq6cNhvVn0tR6Pqhza1dx+g+725gZH62cuU2OOb44/Hqfffv2QSepx98/2r88fe/Fy8/KZDGonMBC+nBAVHyDg0NY2xsCVasWoUlS5ciFo1JXOjZ/K2vX4I//v53ogru6pEd/+zSGduf9UJibmCrEJUL5no82HO3F+Okt73ZBnmOk6VTYEkpX1Uar5/SM43AhWmKGFvK1alr3OcXS4FgKCJpyOIluiDd3aXgFBsQNW6LT6pLAWoDVa2slX60UKip+leXP6ga99ypuI4VgJFQm1NvVLxqG1qFqheHVJaAHlv0oopRlymG50TdvO/YGfSGlO6TqcYgVbzKrSZeeI9xCmQ5v3eD7K4uY6s61fubu2dJyUHdsSiEN/EUuChQsvdV51a/KqBk/KGd7/cEqO5r0bVQYL7b3V4z1htP2V4KZHNepb/qxUZlFaBzGdyKVg1V1SnUilbjFSu3KQVcBZ3r1Txpm7n4dKEsdzvVPY73XfVHOqtWePP6Zsp4s1pBhSBv43psXL8WOSok6fFZqqBQrsAfsDA0MCjp7sVKBaV6VRZRxXqHwLZaRr1Wk2ewkbExKd40Mz8nwC4Ri6NULGMqk0W+VkPQ30aKWS8+S4DrZC6PYoPb88v5zOfKcv+ORcJIxCKIhELi1kroCi506mtSrHlE2e9FtdlGvlxHvdpANOBHNGShiQYqjQosFqpaMoxtxkaRpt1As4lMPodcPi/7SxByBoMoloqifK0yxr4Qak0gmymgUCqJKr3t5bDSgM/TRioaxXA6iWQsqlSz5TIyhYKAX683AJ/Hj2atJs+OVNhbwaBS4/I5I+DFQCqFVDSG3HwGc3MzEseBgRRiibgAVy5S85ZEqyL2BUJr+ujyHk5/2MnJCcxOTaFWLalnrEgcsXgC8WQCViiEUrWMQj6PZp12Oj74/JaAV1obeOkp6wvCGwjBp1WqbHM4mkBqaBkiA0MIhOKw+CwUDMvzlF18rdWS44iynTEWIPRrVau+n3V5lm/+Xr2pu2b/s34E+hHoR+D5HYE+cH1+n79+6/sR2Ooj8GyBKwHnEUccgSOPPLJnbNwT380Fz/3dK6+8Erfddpuk+m/J60UvehE+/vGPi+LynHPOkb/NyxQoEmVFMCjqSz6QEri+9a1vxT333IOLL754s7sx7Vu5ciV22203ZLNZPPbYY5ient7sBHazG18wP26hVauiVi2DRWgI4z7woY/gsMOPwE03XocrvvN15Qunla1UtxK4irUe/cvCrKKblkkRJyYy6dfVlx3lj/LTZdoagayoUtucKChfUQKOAw86BG87+hgsXbZcJnUE23ytXfsM7vrTH/HH392J8Y3rUSmXbC9XpeJRSjhRpUmhGeUXazxVOWdV6fwtsRIgACcUpULmgi9fgl13fwnuuevP+NTHzxKFI4GrKNuYr4w26vWWFAYTCKMVmkZpZNStbAU/4nYtKgppoyBQWRJF7VRve7K+mCLQNZkxfaAbxpmJNt+nnYBKwfbgJS9/GfbeZ1+Mb9yIX/3s5xgeGsLVN9yEYrGAT5x9JibHx211K7ex6+6741OfPR9r1qzB1y7+EtY8+YQUJNl2+x1w6OFHYI+XvUJUolSLzs3OGv2Z6j3Gu1U5seoe1cYBrzsI7zrpfZiZnsF3vnkJNqxbq/0vFZiXAmm1ukxO2RfYj876+Cdx0MGH4Lrvfw9XX/FdpfDqTsm3LQT07vm5LkQUDIax/wEH4oNnnImnn3wS3/nm1/HUE48jnkyiXqujWMxjYHAI26zeViaWfI0tW4bXvu5gAcO333YrHn34YXnfaGF5Ta956gm57hbXaZoLyaHQcq48Hum7vP4JLKguVS+10FCvVkUdL+NGF1i2gVrXpHZkdAwHHfIG7P6SlzgiSHurhAZZ3P6bXwtAfMOhh2H5ipVSiIX+hbTNYN81/r0EBATyhDC1WhXFYgl//ctD+NlPb0Yum+lQuJpom/Y7FgWdg8iWAFfpNq7jfcWuL8J73naYBmwahGpopqf2trqPimufeJDqYmi60JEAQ60AbAtwjSMYYtGsgN1AQbZaRelutVxfuvq2apbZq/pbuwI4KbSaeLlBl1vd674u1bZM6m1ngbju8dmAPjs0tnxYR91dJEovWElvkjFEp5LrMVApPY3yW+PmRdXH6vdu8Gf3aPs3+jtaIaz2q/qyIaGqz5r3HIgoV0WPgnKm7e4FCuMd4HGrWRccqxO5ju+5lcCua0K5E2xCYdtDQdzr+/b5kXGpR6EgHSsFiLWlhK2u7lTtKjDq8q51/dY5p67zLuBU+wVLF9V2C9rr3H1qpZilfl9J1Xkv5r26JpYAVDByUXVuchwb1j2N+flZlCoVFIr8Q79TP5LJBCLRCOrtlhSIFNsOv7IJ4jY4dkWiUYwMjzCTHbO5nIJz4SDKLEI1n0Wu1kCYqtJgAEFvAMW6B1O5ErLVEiyLansvisWygFMqXsPBIGKRCEIBHzxtAtcWeKWLz7FekOVzRr0FFKpNVMo1BD0exMIWvH4Pqlwk9jYwkIpj+xXLsGJoWPaRzWcxOzePRq0ltgeJRBSNal3eI7iFP4i2xy8FtrL5Aoq0PaA9lA/SloFYDKPpBJIxpv9DCk9lC0XkSmWxPwp4A7KoxQyJUq0ii1xc4OLyMb1jGcuhdBq1YglTkxPyzJNKJ5FOpxAmcGXhzpClPN5bTYTDEVG48tmnUi5janJKflfIzct5iEYTiMYTiCXjCEXD8vxULtKfldk4XOgNSOaP+NETktMuRrIZqFJVBUHptUvv1vjgGIIxqltjCARCkgmi+jmf81TmERfRE+k0vOEQPHrsdd8LO8e77lGt/+9+BPoR6EfghRGBPnB9YZzn/lH2I/C8jcCzBa4ECEzNf81rXmMfM8EGH1I5eaNnK2FC94ufEdbyD6Eqv0fgYV4/+9nPcPfdd3e8t6mgEp4ec8wxorq8/fbb5UHavBTkiOPBBx/EDjvsgLVr1+Khhx561sDVbO+AAw7Ae97zHjm+m2++GT/5yU82q459th2izWJZlTIa9argDE6ovn35NRgaHsYFn/s0Hv7rQ6ooFBWlUiirptSebSo/K0imUzj8yLfIhEFNGnWFZldqKZWo//yfR3D3n/4o4JYxU8pDBVGkknK9Lj6cL9ljD+yz736SQj00PIJ4IiH+aEyzu/vPf8INP/g+nnr8MVHbGOUPOQO3K1jVqH1shZhKtaVqKBoOy0SC/79i+Qpc8f0bBD5dctGFuOO2X4v/mZlEiVqX3pj1trRNzf8dtCSTZ8Jcnf5KVQ4rLqeTKSxbvlx83qanpjAzOyNwrUMZtQgEIcBhn+b3jWraQAs3DJBtMSlfUxqCxLcfeyw+cva5ePyxx/DeE45HOpXC9264Sc7HzT/+EajkVsAAyMxnZO704TPPwvoN6/G9yy9DtVrDfge8Fr/DsksAACAASURBVPvuvz9SqTQKhTyeevJJ/PimG3DXH//gFBDSE3/ZtS6UZdLoT3zvyTjsyLdg7TNr8OB996FAjzktbaSqkmBw/fp14rX64AP34+G/PIQzzvkoDjr4DQJcv3fFZaJZXOCA6vZs1fuVolAAVq5ajfedehq232FH/OwnP5L+scfLX4EjjnqrtOM3t/wSL3rxi/H+D35I1FtOIaaFek2jGp4YH5c+8dBDD/QArr2kjiz04kMylUI6PYCdd94F22y7LVauXIVEMmlDTALctU8/jSefeByPPvp38eojEJeQamZlK9kEWHkRDFgIhoKC9LuFv6Y3GlS4cpttcNjhb8YOO73ILn7HsY7Qd2xsTI7/pzf/GA//9S+YmprG+PgGSYs1KcsLgKoLRIqklP6FnJy7BhkHt7uAmAt8Cdh0p3nrz/bcjcD1TdrvU4FqA7yVV6lO3df5/eb6cbuuyi/a9G9ui6IrEIkjJMCVxdNUQHspH/mJ2YcmjrYHc4f61CVuNr3SAaQm1bZXAS1lRSJqRxcE7e5x7mtbNdh4Oqh4qEtHF5Xj6OxSfBpVo2L8VOK7i/LpPRmg1zV2qYUwZT+g1OvqjC5U2C/0YHWGLqf3dUNY94Kme8xc9N7kYQq+42dhYLj7+x2g2+Xv22v75pybc+Vuj7pHuUGsXjAxylytNlU3M2cRxpwb8Zk1LzdsdatY1U70t4yJsF4QNOdJ4q9ePPaOe4soql3+rQa6C0dlf9dKVnvBS3k401/dAHeOoYRn1VpFvEKpUqVPamF+VoDr1PSEpNwXChVJ1WfKeTQeQTQaEVUkC1gKwBWA35b7LYtEhUNhDA0MCKDN0cMeQCTgRatWw8bZDGbKVYQDASSCfvF/rbX8mMpXMFsqwB/wSnZJvdZAtUrP9JYUyaLKNRGJIOAltG7IMbJPMta09GBhp0bbg2KtiXKlBl+7jWjQQiDgQ7PdQLNVF7/3bZYvwQ4rViAWCcr9bmpqRgBtLB7C8HAKfngxO5vFTLaAWpuLlX60Gk1k8yVMZxQs5jNAxPIhFQ1jJBHDYDKOgOWXZx4qgefzeYHUfq8fsWgcrWYduWJOAGiQgFNa3kIkEZVFT1+zhemJcRTLJbE2GB4aRCQSQsDyIRgOqswgHq/Hi4GBQQwMDEhc5ufnxFt8dmYKjWoDoWBEVKeRRBzhWER+JwVDK8q/nt67jBXXvT1+H9+Az7JEjdtuU8EK+ENhpIaXYnjpSiQGaCmQhM8fEm9+eY5ldhA9+ht1sZ9JDQ4gRB942rlo1b7bMqSvbn22T9v97/cj0I/A1haBPnDd2s5o/3j6EdjKIrAlwNVMlLonTCYU22+/Pd75zndiaGgIP/zhD3HnnXd2+N7xgZAp5Eznf/3rX4+77rpLvrdx48YF0dzcvsyE9Oyzz8aee+4pkLDbSoCKNr42bNggRRD++c9/4stf/jIOOeSQZ6Vw5TaYOn/ooYeKHy29X+lHS/uCxV6iePT5bCWb+Z55n22l2qWjsA4nck2lgGk1ajKVPOB1B+PMcz8pKhF6m8okTtQyCmo2OSFqt6WIxZ23/QYsyPGVb12KaCyKfDYncbGnpFT7UVHq9+PnN/8IX7voQrEFoBKPcJGTDLISFqziAz/bT+VHKBSUlPadd90Nr9x7H+yw406SFs3XF8//T0l/ptpGZbnT47WNhvZ2FL9YlwKIExFCTKbvxej9Fg4KGH3j4UfgpPedIh5r5//np0Wpsmr1dtJffn/n7ZiamEB6YBBDw6PYsH4D5ubnxa/NPTEmqCJwZUOoauXkcY899sDJH/igKGd/9Ytf4KorL8cza9bId7y9qsDoEyW+mitWgkXf7r/vPkn17/SL7ZyUm4JZ/I4A12OOx0fOOQf33HU3Tj/5JFEKf++GGwX4UcnoZrwEfn/6wx8kTZ2K5Y0bN2BsyVJYVgCZ+XmMb9yAe++5Bw/ef68oY6m4sdUt2rfVgXPqbNMD8Nz/+BReve9+oih2F8vhd2l5wL64Zs3TWL58Bf7wuztxyZe+gFPPOBMHHfR6XH8tFa6XiVK510ROgUh6ySpPT/qaUi20+x4vxUnv/wD+8tAD+NYlXxVl6THvfBf22W9/PPHYP3HDD64V5S79aqmqXb9ubYcqXW9VYs3vrVi5Cvl8Hpdc9CWBwra3pD5PLKjiQD/1Jifeq7fdFgccdAj23Xdf2Q4LvMRjcQEWvO4YVytoSf+iEml8fCN+/ctfSF8mmDew0X190xdw5513xe4v3UO/3Y3sOtFnNpPBzMy0pJoyZTibzcjfO++8G0486SRsv+NO+M9P/wfuvfsu2Z4BtWrjjlLXtMGoFO02GShornANBdXGOiGfexv2WGT3aGDP3XbCe952qOad5ric47P7gL6uTVvMYoPaJvuZAq4tXxDBSEIDV7+GiSo+bV3lXgSCBDlS3I5jpVazarhkCJiq9m5CruGnyxe0Ywym16yRuhvFqcAJjUv1WGSgs1tNa7ajPD91W7VvsH2cGqgK+tNV7RWodQBrtzJTAVXdN7RvsA137Z6ksxE04Rd7EPul226fb449euXEpLp3BGFx64DNA1eCtZZSFDc1+NXd0bbf0E2znwO0t2/3tm1FrfjsdnqfuseUDjhtur5WQsuigoavslvdJRUQVipXu2/rxTbVyfT4rFXTtlWD/sxcY2ozUllLL3Sog1NFF12jgPalNRYFqjsRutOjlefOXK/qWJmir6x8lBWOxKJJsFlBtVJCo1ZHu95EuZDDxIY1mJjcgEKxgFyujHyxgkazjUDEQpQp/kEWn4IUieQyJv+uVasCJ+nrysXrYCiMUqMh/q9RvwfhgA8TmRzWzRdAH/Ok5UOU6npvEBP5CqZy8zRElswSpu8TuvK+T5U6C1MNyMKqH+1GXRZ/CZyVRY9PVLQ8sny1gXK1Jucn6PfDChBvUpXJgpDA6PAgdtxuFUbScVSKRUxNzojXbDgSwOhIGvFwBMVSFRMzGeTKVaXgbXvEVmHjXA7T5Sq8fj+igQBilheDsTCGU3FEtU1LtdnAbDaH6ek5Kf41kE4j4Pcik8+gQo9arx8WvOLbG4iGMDg0iLDPj8zMLDKFLCLhMMYGB8XP1ePzwGf55DnPXL+0DODzRiQUlsXs2blpTE5MIJfJyn0ownMTj4nClfEXf/mqKtLo8wbU8xALjzEYVgCBUBABn4V2y4taA2hSKZsaxNJV22FoyXIkB4YRsMLiUc+FdMJjycxp1NFuNxCNJZAcGoY3SC9YjqmO5cfC5cquAaH/z34E+hHoR+AFEIE+cH0BnOT+IfYj8HyOwJYAVzV5UN6tJiXWfcx8n8WoqDq97777BEqKqs71otKUNgRLly4V2PrnP/+5Z1o+HzSp+OhV8dhsjhONCy64QFQI3A5BippPqTTO/fffX9rJwlh77723QNevfOUr2G677fC2t71NLAUuuuiiLTpt3BfbTRsFKnCvueaaDlBMZS99vwjbuG8+uNPf1kBfsxOT3kyI9MADDwhMciaMLTRrVTRrFZnIcbL1qc9+Abvu9hLMz80InKXqlDCQwIgVdc0rl83iisu+LR6fX/nGdwRi3fyjm5DLZFRM0BbItvseL8O+++0v6sOvfumLUpBK4CPtBDxeUVfUGkwlbMtkjN5mVNiIhUGNqY4+7PTinXHg6w4WqHfTdddizVNPKu9FbUcgCg2t+lFzWQPF2th2ux2w3/77S5w4QaNCJxaP4dX77Y9ly5YLjKQaJplMSQwJGy/43HlY98waHPPOd+Og179RANVv77gd//PoI5iZnEaxrJTUNnD1QDwmAx4v9tv/NTj5g6dhu+23x3e+9U187+orUS4puwpRoy1y9pcsXYazzvko9tlvX/zkRz/ElZdfLgWtZDKm/SbNT43aj5YC3cD13rvuxmknnyQq26uuu1HUOWy/KdTG305NTorH6fs/cDoCQQsz09MY37ABjz7yd9x391146qknxbqBBVKisbice6aMKp9JZ6LvhrA777IbTv3QGbJfKigJ/8znhIyv2OuVop7+6kUX4q1vf4dAybNOP1VA8esOOkQD10vVtSRJpZ0vBdyUKyIh8pFvfRte/oo9ZTJOm4hrrroCD9x3Lw4/4i04+tjj5Txef+01uPP223DIG96I95/2YQGoV112KTase6Zj40yppC5pt5fsgXe/7xSxyKDC9cEHHrArpYvPp5xEcZ00/4uhkRGxNHjLv71N1N6zMzOYmhjHY48/jn9769slBA89cD9+8bOfyniww44vwg477Cg+iHzRzuKaq6/E+Pr1ive5OggVs4e9+Ui8/d+Psdu7KVXRM2uexvevvlJgucFj/OHue+yBE096H3YU4PpJ3HP3XT364aan0AtxrEK0TlwMpFvYx126cPs4XiHA9U3qmO1U8k5tszrfymtVvFw9asyQ8UV+o1Lohb95LViRJIJho3B1VJsC8/SL3ZcwlVDKWEyYxTP3RWoXaHOpTCX2ulCeup6V6tguzCf3AQe2dphLm/13yZQFvnERQb+v7FBU29WilGk8F8dckXTBbzd8tb/tgndu5ardL7TXqLI+0H7MrnuZsQ1QUNPVhs2k6cu56coEWGTI09dTC14DOLssBZSKvmsc0FYQZgXJvS8buOo26BJinde6jpsBn449gUuRqnfboTZ3KXDtDZp227BUqXQlWq52u4G4aq/yp1Xc2FHMqy7N0aVTgavOr9qoKF/lfqD2Ze53ystcbdtRPTfRqNXELqhWpU97A7VSATOT6zA5uRaZbBb5fAX5Yg3VegOwvIjGQogGw2KNQxTepM9oo4ZioYBWvSl+q4lEHLFYCpVWC5l8FpFAG0OJGOZKdfxzfE7sCwaDXgyFImj7wtiQL2H9/KzA2yD9RdtcJGVxSlXki7B2IJlAIh5Fu1FDtVwUiCr31IBf7sstj0esAIrVmowHFuGtLyC2OtyGWjALY9ttl2HV2CD8jSZmZ+Yxk83B42tiKB3FcDIFwMLkfB7T2bzYG4V8flSrDayfK2B9vihJG9GADzHaIoT8GIiFRZnKDJ52wI9ssYCN4xMol2tIJ1KIRULIFfPIU8Hb9iIasKToZDvkRyKVQMwKoZTPicUBMw1G02mk41EBxC1PGz76vmoPVX8giNTAEIYGB+VZpVjMibXA7OQU6uUywuEgQvEwfEHCVPrmhwSmErb6vJac/2aD8WnCG7IQjEQRDAThhR/Vehvlagu+cASjK7fB0lXbYmTJckSiSTQaLcn+Ugvy9Ouvy7OX37KQHh5FOJECpGihWuBm/+yrWzc5qvU/7EegH4EXSAT6wPUFcqL7h9mPwPM1AlsKXAkVqRAlVOn1WrJkiagCCRIfffRRzM6q4jfmRR/UnXbaSUAslaK0FOj1InT74x//KD6pi71oZ8AUf6YGf/SjH7WLbRkV6VVXXSXA8/zzzxfAS3Xq/fffLwW8CE6fDXDlcdH3lbYCt956K66++uoO24Ojjz4ahx9+uOyPQNS8uh+EzYR0/fr1uPDCC7Fu3TpnvthqSgXiFu0EvMAhbzgUp55+BoqFPK793lWifP33d75bUt1uuv4HeOLxx+RBm+pXsQl49BGZiFz8jW+LSu9THz8HExupzFTQkynMhx1xFE46+RQBrl+58AKZZDE9V/wPta/l0MioFPLhO5n5WWRzOTVBpAKGMNli4Qb6ydFzrSTKGK+Hha88kspH1SyBK49V1G56sstJ6WsOPBBfveTrMmmjVxqLSnE73G6jXhNrCE40+IcKVoK6H91wPfK5HD5y7sex3Q47IpFIolKt4K8PPYhbfvkrUVNOTIxLkSFRzFGJw3Q+jwdvOvzNCmRaAXz14i/jpz/5iQ0gFgOubMuqbVbj7I9+DHu98lUyYb7wi1/AL26+GeVyqSNdmLHtCVyPPR4fOfscELie/v6TsHT5clx93Q3I5ws4+0OnYeOGdfrc+cVW4aWveAU++olPiyLymquvwD1/+pPsS72oIvVLf9h3/9fgtltvxT1/+m/UakbpKuS1o8+95W1vx9v+/Rg89eQTuPQbl0g6v/nO6u22x3nnf15sKk5+1/GiLn7zW/5N7AqWLl2G/V5zoKNw7eXh2nVBji4Zw4fOPBs777q7FEP5+98fxjcuvgjLVqzAe0/5gED7n//sZtz4g2tRrVRxyBvfKArXp554Er/+5c8FODuNd7SdhPOHHv5mUaIq4Hq/UtXq/2qRmV2MiUWo3n7MceIHSz/aJx7/J2695VcCuEfHluBbl35XKPFnPvVJ3HvXn2SXjOv22++AN7/lKOz5yr1FVXzXn/4bl37rm8jOzzvFcZiqG4niFXvuhf32P0ArSLvoU1dceA3+7s7f4vHH/ukCrm1RAb/7pPeJUvw/P/VJ3HNPL+AqPWvRsc/oLztMXglEbU6lf6thm8AvW0OrCzM5NBDGUkB6m1EPMg3f1XIFOHk9E6i0BLYqqKaAK1WZ3GSLyj9vEFY0jmAk3lG0SrZBJb2qxiYpv8JpjQqwKxXcXFumXVLpXR+08mzV+zYp+LqNAtUkelRIaiCv6Zv6igPROtSW2nLBoGaOmyqVW42zNuTltlxA0oA6fm4Um9JPXUpc2ypCwLD2lJV2ajVlj0pgC9Sy4pVsukVvT9ReKfv2L9zS+p69qyWJ8YIKtarTjHHmeCX+xm9XDU+ulH3TPgW/zf3OFEzs5d9rq09dymRFLzs9WuW3us1uywP7Xqv7rn3ujUrZHLNuc0/gqvuDOUeqY7FmlNwVpYs6o6y6r2mjcu1VrmEtMzqa/GP8e80Izt+o+x3vc9VyBdVSDbVyHtm5jZgeX4fZuTkUSjUUinWUCDK9LYTDAVGxhugHGgwCAR/K1TIymSwalbp4rsbjESTTQ2h6fJhkQShPA0sGUyg1PfjH+jl51hoOB7AslYQnEMH6bAFreZ9tNWD51YKEquvFPt0Ui4BENIKhgRQNhlAtFRRwlUVSepMGJB75Sg2FalWuDz+4wOmXRU71JNGGP+zDsqWD2GHFKFIBC7l8GVNz86hUc4iGfVgyNIRYNIX5Yh3jM/PKIsEfAK1bN2SKeHoug3K9ikgggHQ4gJjfg4jll6JbqthVBJVmHRsnpzE3k0HQCiKdiKHebGA+n0GbPq2hKHxWAK2AV55ZoyxkWaftQF4W89MsxpWKw+/3yvOIx++XhWkeX6PVRiQSw5KxJUgm46g1qsjMzWOOgDebVTYEsTDajKGfNjZhBPwh+eP3BRVwrVdRb9bhDfoRisQQCkfh91qo19vIl6qyMJUaG8OyVdti2TbbITk4Cnh8KOVLcv+nQhaNOiq1styLqHBNDI3AS89bGTZ4jXTaxCx60+h/0I9APwL9CGzlEegD1638BPcPrx+B53sEthS4Ll++HEzjTyQSmzxkM9Fyq1zsiZtLdbPYyvzExAS++93v4oknnui5ek9I9+EPfxh77bUX6Pt64403CqQzk03aGlx66aWi9DzllFNkkvCZz3xG0u8eeeQR7L777s+qaNa2226Ld7zjHfI7+rdSNet+MX6ve93r1EO2tjcwMWB6vts6gL+bmprCtddeK3+blygZmCbfrGP19tvhE5/6LEZHx3DTdd/H96/6rigZLvrm5Vi5ahucc8ZpuPvPfxb1KVUnoqyFB6tXr8ZFBK6Tk/j0Jz6KifENNgCgsvGwI4/Ce953Cn764x8q4CrQwFTxVqmR73nvyXjnu9+DNU8/ieuuoULvblTKKq3QH2ClYuVBxiJIxjNX1GkeVRCr3jAFQ7RPnj3x9QiE++R//IeatDUbqFSreOWrXi02A0889g+Bq5nMPGbnZgXEZTPzajLv8WLFqtXY/4DXCgRldXcqm1np+P5778Uvf/5zPPjQAxJPHg0nh+xbb3370Tjlg6eJMuVrl1yM3/32Tr29xXGWglOQoldnfORM7LDjjgLpP3Huufj7w38VwOzu3wasKKdLZSlw9LHH4YyzzpXYnf7+94p696rrrhdl6+f/8zzksjlEYzHxxB0aGZbU+Tcd9mZJ8WfRLKbfu9PKaelw3Akn4k1vPgK3/PIXuPaqK0QV23kUCiwxvf/DZ52NV+2zL6658nL86mc/Fc9d9fLgla9+tQBSHsdZp39Qqi1/5r8ukMn0xvGN2GWX3XDd96/G1Zdf5nh6buJqJ4gioCbkffmer5RvPvTAA0gNpLHrbrvjz//9B1x1+WWYGN8oETrkjYfilNM+LBNgU2jN3rxW8IknrKSw+gWmO8BVH4UmL2b8GBwexvHvOhGvOfAglEtF3HHbb/DjH90k3nvst3u9am+c97nPCxh837tPwPiGdS4rgjYSyRSOe+cJOPj1h4py/Mc3Xo8f3nRjB3RS0VNerlKtm958HSjVqEqV4o1ex7RUUGfFOOsCO++yC97+jmOxevW2+MqXlTetEQ/aiLUNZDKZDoW/EtXZqFXZ+CkRnW0h4GgfeyhbZWLuBrEO0BWF61sP1T1YtVZStt2rEgSpAuKUjYmBoQZg8atURxK4MnU5FEshHEvA41VVtwklzW8oDuU5JnCVq0bJOlUPtYGoecsAU7VwRCWagFTbNsE51g5VpbvPKtInX1Q/c4NL599GP6q+YvxgnUUVc6LcSk61LV3h3i540+WV6wK8qidop1YNhpmK3blN1Xij/NT/UrYN5riMytKcJ/2+OTe9tqe2uXChQLvruqCiUgp3aJx1wShJlZZCacLJtbLT6ZfmbBCNm8YqVbQ5Jg2ZXVeP3bf1Powq1f18YLq6nMMuhasNwu0CWc7JN8erFhJUUAWsqtUB+4tcBDAA3wBXabf2Lbb3qxcwJc5axWo2I0pZga5G4ar6GxcpCPTEBqjekMVTqhir5QIK81OY3rheMhtKpTpKlToK5TLqaMAKBhAOhBCxgghHw/CF/ChWy5idzaHGglV+PxLxEMbGRuANRrBmfAqNWgVLhtJSOOrJDbOYns4hHglg1Vha7IEmZ0t4ZnIOpWZdilHy0hA7YrkoW0CzIcrXkYFBRMJ+NCpFtBp1WZSlJRDvE4xFoVxFlgX/mk0m0cMicBXfUp88Unj9bQynoth+xTBG07TSaWF6LoNMZhYBbwOjgwOS5l9pABMzWZSLNdm+xxsQb9YnpyYxXSiLKnQwGkbcTxUtF74CSCRiSMTj8PkCmJ3PYcPEDCr1uhTHClkWcrkMyoUiYtGw3GdoGWD5dcaO1yMLxXymCVkBpJMsChpQqn2/VxbN2SuqtbrYzXCxfmBoULB7IZdHdmYWpUxGLIkC4aB4tEq5UI9fsn4sK4xAgOO+V+B6rc6iYD4BrpFYFJY/hFq9LXYKTRYcS6YxNLYMS7fZHiMrViMQjguMLxMKV8toNiqqwCnaiKbTSA6PIRCMdVjp9FWum3hA6X/Uj0A/Ai+YCPSB6wvmVPcPtB+B52cEtgS4coLBtOZ99tnHrlpv1KRG1flcU5sIf9yTFCpcWexqMQUsbQHOPfdcsTc477zzBMwaqMl2EsR+7GMfA8HtqaeeanuwHnfccTaApML14osv3qIT9uIXvxjHH388qHRlsSxCXvfkdZtttpEUZQJIo9A07SFk4/G5X/weVcBUvKhJPCdiVdSrZQwMpPGBD5+JvfbaG4//83/w2f/4uChN+VB98bevxMpVq3D2GafhvrvuEbUp07glBbbVwqrVq3HxNy/F9NQkzvvER0Uhaop6RKMxHH7kUZKmffMPb8TFF35epUASkOhJJAHuBz54Ok486b343W9vw7XfuwJPPv44alU14bIspWSlzxgr8lK1wyrAhG48EHqQ1ugLq9MsncmuoBQJAdP3aFfAbbF40JXfvxFBy8Jl3/46br7pBlHMGEUU+5NUk683JFZUJC5dvgKvPfhgvHqf/bDtdttKUSme52uuvhrXX3eteOX5RbELHPeuE3HKB07DXx56EF//2iXyNz/QdpE9z72jSgPe+a4TxW+TquJbb7kFX/7i5zFJj0+t/uJ3TcEfTlwDPj/iibiAXhaPevSRh/G1i74sqf1nf+wTclz33XO3XEfLlq+QdHz6etIbjtAyMzeLH//wRjz99FMqWrpg0Y47vUjUnpFoTIpZ3frLX3SkFtvWAm2P2DOwYBYnmhf+12fx8F/+IrpA9fIIGD3m+Hfhscf+gS+d/znMzc8JAD38iCMlZsGghe9ffZUAV/WLhUpLBzhr4OKBLGa8/tDDBKguX7FKgPpjj/0TP//Jj/HUU09Ien8um7GBK5VXTz3xOEp2cb3OAlC0EmC6f6lcUkWz7mfRLAVKbKUbk1JDQRxz7Ak47Ii3SIERLibc/KMfolytqBi1gSP/7Si87/0fFLXXv7/lzS7lqq2DxODgED7w4TOw1yv3lnZ99jOfEqV494uF+FgIa8nYUn3tKlho2kT7h8nJSSxdtkyKh6kPHLBDeP7inXeReN137z1iA2JH2RxbG7jhumvF07gDOunNEFY6BYO6z083UFtcKWuOzQauqtMpjZr2oFT7V0pWNebpIkFaqSls1i5GpfxF2x4LoUQa0XhKrlkuxBCui5+lKOHVdhRu1ZYEtj+q7lO2RlVhP/meAc76kLSrgK3dXWwwl6YLFXN8OZ24dgJTdZDGJsGxEuhWxap/q+vKDTG7F2P4b173WnyrbTpMS3WbutWY5mrVxctU+90p7zZ+XLB/NWyYSucL4aoKplKQ2vHUdhAKXGrMKoBe66K5GQNDjTrXpeCF+ER7xPtVxbUtQN0ATnfsVHgdj9WOq8OAa1eznQUL12WkoS/HXAG/GhWLr64YTztp1mbfAkil+JuC27ZNhY69QcIGzNq/Exqp4m36oH08dp9S8ZTTJKpoBVdtGE9cJwpX5e9ar1VQrZXEz7UwP4fp9RswMzmJSqmKSrWGXKWMKv0/AwEE/SFE/UHEEgEEIn4Uqg1MzxZRLdUR8gLpRACrVo4hEEvgqfVzmMsVMDIYRyzix+T4PNasnwf8HqxYOYChLngeuAAAIABJREFURBi5uTKe3jCHTLUmtgW8GTbrqqgXISIXVKgKH0ikMJiOwNOqSREuer36fQEEg4SiQJFe2ASXtQa8bQ9YoorA1OsPAH5I0a3BUAArxwYwtmRACmBlMgXMTM+iVatgKB3HyGiaX8TcfAFz8xU02gH4rSBq1QLWTo7jmbkSmghiKBJGOuxH0A9YlgeJeFisACJWBJVqExum5zCey8n9cTAWRyVfxDyfmfxexGNRRC0LVsAHi4WxfD7UGediWfykw7EwwhELAZ9HlK6E3HwxS4LweHRsDMO0nPH5UCgUkWdB2CwXw+piAWRZQXv8ZyYNFbISB69fzjeBa9vHTJao2PgELBbGggBfgtpgJIJEahiDS1dgbPWOSI0sR7vlQzVfQLmQQbWSQ53ZLLR5SiSQGF6CcDQli9CmT5u+uaCS42IDYv/9fgT6EehHYCuMQB+4boUntX9I/QhsTRHYEuBqTxFdihoquKiq5B8z0XsucWFBq2eeecZWTLonsd0Ql3D3Xe96lyhKaTnwuc99Tv52K1loH0DbABbm+tKXviRNIhA988wzseOOOwoUpRfrlgJX2iSceOKJAm7pPXvHHXfYKi/38brVRWbS604r7X7PiWkLDaoZ6hXxbP3QmecKnPjaRV/E3x68X/ugtnHJt6/ECipcz/wwHrjnbkmBpqLSTP632YbA9TKppkvgunHDegFffFin/+ebCFzfewp+8sMbcPEXLxAQIMBVT3SpGj31tA8JMOR3fnDNlaI05eSRkwhWIuaEslJlMY2GUBAqXtlWQtYa1TsauCoxkUl7VdCGEwMWyaLSxu/z4th3vgvvO+WDAp3OOv0UTGzcKMDVTjOVCaxKqQ/4A2IbQA9WFtMg5H7Dm94knrSc9Fx//XW48fofgG53LJrFrbz7ve/DKR88HXfcfju++Y2v4bF//kMm3ZsDrkZxlUyl8ZnPnY999t1PWv+xc8/G7357hxS1kCPSwFXSo/0+HHzw68U+YM89X4m99t5bbC64eEAfOH/Aj1KxhFwuL4oVgju+99D99+Pxx/6B/Q98naSZs3hKIe94HxNms+AT+/0ffn+npPuvfdpYBGgyoSVh0Wgc7zn5VBz0+jfg7w//DVd855tiK8AYGrvXj37q09hnvwNExck0f0LI5StW4Lz/ukDU0wTr1159Ja66/FIXbtXYw057NuaI6rwqxV4LqdSA+Lkefcxx0m9+/atfiMr8Va9+NX7/2ztw+6234MCDDsYpp52Bhx64D1dcdinWr33GLRTV4wiw20teKmpsKmW/+uUvimrWnTIvsAVtvOSlL8OHzjwHQ8MjYpVx3TXfQ7Gk46eJ3BlnnSOWDA//7a/46Jkf1iiPsVPQiefR8vmx28teik986jNynujl+ptf/2rBcLZq1TY49oQTsc+++0s6p/NStHR2dgZ33P4bsWzYd7/XuD5XqkopsKYV2Fx4sVO3u/xETz/1/Vi3lue5MzVd3iC47GBpbm1rrxF409D1FbvuhHe/9Y0alon0T4CrA+RU2z3a69kRGCqoxvGByzZKdesBfLQUSCIUTcAXYKEY5Xcpqll6Krrhqaz6yIhvWwvY1sTq6A2WVdxLQ0hzlCpsm4fK3dDPPS6b+43x2zTAlb8x3q1OcSfVb9wQ3QGuqoCWu0VmbFUWCE4xJh2FjvtW95nrbqMp5uRIm3srVt33z83dj5XeVJ8bN3CVxQ2t1HUB1+7nAJ4r6TFcZDOwl/3HQHHdTxcUiOyltHV70urPZfs63O4ub+NzAa4q4jLOyf8bzwNNZrv6mwJVjjrXQHF3N3KAq+67WvVtwLNtBWGUvNI4ZSlBRatRu4rnqwBXLjrQ15MFqujRWUKlUkJ+bh5T6zZgdmIKtXIZlVoN+UoZlTZT3AOwPEGEWDwq5kcwbqFUb2JquoxKkcC1jaFkAKtXjyGSTOPp8Rw2TM8jkQhhKBFEbq6Ax9dMIl+tC3BdOTaIeqmBJ56ZxkQuJ6n2Xm8ArUZbgKvHy8WUBtqNNuLhGEaHkggFlLd8q87L049giFDVg2qjjmypjFK1DlbR8rf5HOATNaeHKfx+DwYsP0ZTMYwtHUA8FUelXMPkxCzK+SJSiTBGRhMIRSzki1VMTOVRqLQRYFGodg2Tc7N4erqAfAVIhSwMx0IIB70IBDyIRSwkoyFErbAoYueKZaydmRU1/WA8CU+tiZnZWRRrJcRpj5BMIsJ2W8xKaKNZqqFaqqLO55EQla9BBC1aJvhkIZj3XFojseOlU2m5p4eiMeQKBczPzKCQyYjfPJ8HaZlD0MpjZ9YDPWA9PsaVz2UcD0TuCysYRDAcEeDKBadqtY5muwmf30IsnkRscAxDK7bDktU7wAol0KxWUcrMo5ifEVsHFiQMRGNIDI8hmhgUoGuv4uiL8rkKHjY3RvQ/70egH4F+BJ4PEegD1+fDWeq3sR+BF3AEthS4GjhhQsViUUcddRTe+MY32qn0WxJGM0EleOAfptffcsstAqhk2tJLRaM3TA9Y2gmMjo6KR+xvfvMbKdJFP1SqITmxJWSlX+zll18u2+X+/g975wFmRZV9+3VzDp2bbnJOIkbEhIABBUFRFBWzmDDHMefR0dExK6ZBRlFEUMyZMYsJI1FyN91N53Bzet/ap+re6gZ1HP/v/d84t+ZzgO66dav2OXWqzu+svTZfjkeNGoXTTz9d1H8//PCDFNEiEPu1jYrZmTNnyvnNnz9fQO72tq7x6frvn/se2gkwFZD+Yt26lUul91g0ivfeflOq1EoaJIBzLrgEpWXleGz2gwIPVeo8JxFp8Vj1+Hy47Mpr0LB1K66/+k/YUrVZlDWcXFL9QUuBkzXgeheBKzMIOSEUD0YTevTogTPPORcTDpmEOY89LIWO6CVGpQeVG9wS9KCLxUW1xraz0YPVDJmgxOJJ8YVVhbLUptpaA3MmFuy1yiQl4PPj/kceR4+ePfDqSy/igbv/mlPNygzahFSa7WbHsBEjMXz4CFRVbRYrhfp6VpKHtCOLK3FC9MnHH6OuZgts9FrMQEDPzDPPwmlnnCnerQ89cL98XvBNZ1rVqVlU39PBSQZjxo3DFVddg4pulfj4k49wzRV/kvRPUZVkgStE9T133nyBpownlZntra1oaW2RVESmt1N5THsC+tDute8YUUy/+doreOO1VzF8xAjsO3acXBM9c/VNn/jzs++9+za+W/a1VqSoM2fiueyx1z446dSZ6NuvPzZv2iSA87OPP0bV5o2i2OH33nrXXeg/YBD+fP214lfKghycuE05Ypp8llYH/J5777xdwKMCGHraN8GMgqt6eriuIrVYzejXfyBOYkGowUPxzptv4JXFL2DfceNwxLSjxXP47488jJ69ewtwJQimUpdtqeXFK2WhYmpyDQdPOlT6nQDXL7/MqW21VHcC6/MuvAT7jBmHTZvW4/ZbbkJt9RYtZVg5L/J4Dz7yBPr07YdnnporHrm66jTra0q1ZgYoLSvFZVdfi969+2LJu+/g/ntUUT1j+noJQep+YzF4yJBt1b+ZDNo72vHtN8vET3nQoMGqGbOQ0ISiwkIMHDxYCsPRl5btur3t6X/MRZN4YKt+ZvS/zKlbjZ9UylTVWl23XwOuA3HyEZ2BK1X3OojSISKL5lmkYItSCiowqSlcTSmtQJAZJosTFpcPDpdP7kPZpMCQprRmvAle9bR9rdK9KLrNTMbNWQYYx9CsM4CuotShXBdYrQNR9Ws9hd/oeaofv7O1QG5ZSFe4amOXjAlqnDSC1k59Q8a6nApVj7jRu1UbELVCXFrwDE2VA7fb9ogspNbUltsHvtoil/bx7bX69p5R7Py61QGjnzsPBWKp4pdrN0BSfR8FXDWVsAwPVLdq8TVYRUiBKdUc2vEN+FT7q3xW+oT27NBUpTrU1ceH7Nho+IEC+lrv1xvSGAcVwE73kXyX9jkd4CqVr+E8xItcWQvINXN/7Tp18K1io3qauAxrfZ0LEcpOQVtEJHTlczIWRTQWlgJabY0NqN28GY119YhHorIYTG9UBVytsMEm1hsON6vauxBPmQROhttjcFpMKA7a0btXNwQKi7GlqQMbt9TDajGhtNgjtj+r19Vga2MrKsqLMKBPJSwmC9ZsqMH6unqkzCbxHFX3MAEjwXASyUQaTqsD3UoCCHhtSCdY5IvvERaxFbLYqFLPIBRNIBSNiZLTnFGeyiyoReDqdlgRtFvEDqC8vBBlpYUyPtTXN6OluRV2mxnFxX4EAl7Jitm6tRlNLVGAHqhWE1ojEVRtbUNDawh2iwlFfjf8bgfsVot4wNKPlZYADqcbPLOahia0hcLwUklqc0qhyK3N9XA67OhRVo5AwIO0KS2gNBmJIxFNIJnJyKInIbLDbhXYSnsBOxeJQIukFBxOp2SjFJWWIhyJoL6uVlSu0UhEhhk+911ul9gJ8H2MqlnV2gq6cqGaBbg4DlLla7U75fdcnE7SsNZkgdvlhStYAl9JJXoOHIpAcbn0p3ioDW1NdQi1Nkv2hs3pQqC4DN6CElhoW2B4T+46Fm33oZL/YT4C+QjkI/AHjkAeuP6BGzd/afkI/BEi8K8C167XqgPX/fffX4Dn6tWrf1M4qDalUpGeqK+99lon4Lq9A9FCgIWyRo8eDRae8ng84DksW7ZMVKeEqEzXvueee2RyRNuB9evXZ19M6T175plnyudZbIvWAEuWLBG/xF/a9txzTwG19AidN28evvnmm990ndvb2aiGTSVjSCXi4t864ZCJmDL1KCkCkZuSqr8VFReL0rO5sRHReEwBH21WTV+ytT+twajRe0oq9PVXXY6aKnpVqjruBK6HTFaWAi8seA533nGbAE1RHhFIW8wYNHQwZp51rqRVs9jSi8/PFzjASQm9QQsKCsXvkpMMglACV05KOtrbUV1dhY2bNmvVddXkNHf+agZMZalSk9hx0IRDcOV1N4i/6FWXXijp97Qu4MTWTGgqwDUNr9eHY44/CSecchrWrlmNW266QdLL9QlydoJOtS3Vg/QsoP1FsACnnz0L0489Ds/Om4fZDz2gQKmk6Wszf0PDbOMXqMEhKlNuvvU2jBt3gMT6gvPOEVBJpZJYaihZnEy1CS3PPHuWnN/W+jpUV1WhumozQh0hVG3eJCoiFk064qijseuoUVi1coV4sn7y4QeiRN5pl93Ru18//Pjdt6jZskX258Y2IsBlurpeNiqr4lKIEqWlZTjljLOw1z77Ykv1Frg9bvh8fnz1xed4983X8cN332LYjiNxzvkXyuTwkvNmYeMGKihVJFkU6tY778bgocMQi0bw6OyH8N5bb0lF7FzMVOqwgAd6cFotKCktQ/eevaRg1k677IaJkw+T/kd166YN69C3/wAcdMhEOf5br78mvzvuxJNkYaSzrUaWg0qc6aXH+5WK0Xv+ervASV3rqE8uK3p0xzU33oKePXvhwfvukeukolbf2M6+QABznp4Pp8uNq/90Cb766nOYBA4QEKoiTvoWDARw7Akn4+CJk/DNN1/jmj9dljuWBmKkpXX1nhH0ZUGR1usNvzP2rRE7jsTJetGs666Wol5G5Z7x3LNKSqOK01gcy5jObvBb3f56ws9D112GD8TJUycY7As0sKgrDnXuaGbhKK1YVde0bJPCDIyniQpXlx82J4GrVlFb9wDVACjBKvuVPv4ogGfWgGtnVa9SBqv99VElBz/VGKiDsuydrdM9CaiSSGbjrP/FGBJ9YUiHfVmwqRTFclytKr1xPNcXHrLw2ACBRfkp3rU5RJ5T2v6cb+v2eoM6e1WsSYe+VAur43ZV76qxV19O6MRJVTS0vmngodpzIkcq1T2uzpHfkoWNojjV4qEpdhVp065HGw+zV2HcV28cXWFqVJ6KDYHBNkIrvsSPMGVdFT9TbZhtNn1/MlD9XIzXpzVUdryXxSK9UFkubtKXjN7AhoUAibZ4s2o+xDpcFcsErYyb7J/rTNJPZOExpRY0dcsGDbgS+sViERln25obULtpExpqt8q/uTBG4BrTFK6WjBWmNJ/BGfgLvchYbKirb0NbaxgsX1Xkd6JXz24oKilGU0cc6zbXyDHKy/yi2Fy7oQabtjShsMCPgX26w+10YH11LX6qqkEsbYLd5lL3tAZcUynaIiVhgRnlxQGUlXhhSiTEM5YNRPWn+FebzGInQC9XZrVIF8iI2FU8U502C/w2M4JuJyrKilDZrQgupxXNLe2ob2gRgBgs8KGkyA+LCWhuakdDUwjxDBWyNsRSaTQ2h1Db0CS+2l6PU2wEvA473A4LnFYFf71+r/hlt7S2o6aOz3crgr6gLFhX126Rxeje3bujtKQQaaQQCocRD0eRjCcFGvMdhr60Dgc9WJl9YxfvbYvFKkCU/aqktFT853m/NTc2oKWxUd554om4+OjzWet2ueU9SRaSTLq6FWL5RP98q8PNKo3K05rvNuJ3n5Qxz+FwweErgN1fgt4Dh6G8dz+YaMUSi6C9sQ7tzQ2IR2MCbf2FJfAVlcLmdMt3yS2lWZb8K0r/3/3imj9APgL5COQj8P9pBPLA9f/ThsmfVj4C+QioCPxe4Dp27FjxXCW8/C3bfvvtJ6pTFr0icKXf6c9tTKnm97B4FSc/LIrFtGx6yg4bNgxNTU148803xdeVqlsC4AsvvLBTwSqCwkmTJuG4446TnxO0vvHGG/jnP/+ZtSXYXlrW3nvvLaB206ZNAlwJdv+nNoKfJFP2kgmY0kmM2nMf7DduvLyo60obPR1z7333k0ncjz/8IH6YCjKoaWgsFpMq9xMOniSqweuuuBQ1W6o0VpAR4ETgeuoZswS4/vV2AlelxuF7O5UgI3fZWYBs79798OhD9+Gt11+Vwk6sbD9k6HDxruzXf4CkS7tcHlGssM2YPr78xx/w0UcfYOmnn6GpqTHrlavipCYGnNx4XQ7xXb3j7nsxeOhQfPrJx7jx6stFNZugV5z4vKqK4JyUELjSc/Sk02ZKmvxlF1+ILVXV2fIxAiHkMyaBrUqNlUagoACnnzULxxw3A0/9Y64A15bmZoNasTPYMLZ718n7fmPH4errbpCJ10svvog/33wjwqEOlR5OtZ9WMMjr9+PQyYdh4XPPyrXQ+qCyslKUmrQJCIdDOPSwwzFo8BABiGyHL75YKqrWnXbZFdOOPkYsI15evAgvLVqIttZWgz+lnuKr/HIV3FL4weV2Y+KhU3D4kUcjGo3g6blzBHCOGTsOg4YMlYJVVJwSfo7ec298+81XuOeO26U4WQ5eZHDJlddi/P4HSju1tbdJej5VsrxPZL9OorSMTE5Hjd4bp501Sz5DwMt7jKnyMU4QrRaZvOpAaNPGDdJPuEjidLqytxD9Wrt1q5AJLEEzlbXKZxJobW3B8/OfxZqVK/WKR9lz3mfsWMw8cxacLicuv+gCbFi/rpOfJs+ZxcOuuu4GAbEnHTddLBTUpiqy8//1tvd5fGKJcMyM47FixY+4+Lxzsueo7+Nxe0Sly3ugKynlfUh1Mq+Txb46b4qU7jhyZ5x86kxRQt+oAVd9v+1xwK6T6M6MN/cJAWzZxYTfNjrtMnyQAFfjpqMpJdvUeom5s9pX0S9dkaj5mXJhxeKAwxOQAjBMfRVYp4HIrMLSAIiNwFAQIi0T+KchxTwL+bTFDQVctU3vxJpCWn6q00T9VtF2VRzWAF+13+vy6pyIM+cDqvmHZH1MtxddI3DVrQkUDNVr3KtTEj9XbZHj51pJeZxq15DdSQFXlcquKcx/BrjmblVNhdyF4apY5oKmYKFmhaCrh/UlLUIpDbh2VeDKv+lVqi3aZcuy6R6yWe+WnGo1C8a7gG29lJYOi9U16D6/agFOupvcRrlVB8WFtUJYBgVul+Eqd7WGfiijgK667oxylbpb+51uJ0GIKrYY2RtWQVhlG8EfGsF8SmX96IW3tHbjs4nZKPRx5Vjd3tyE2k0bUb+lBlHxRI2LP2osnRZLAbOJCtMETKYEgkV+ONxeNDZ3oKGxFZlEAkVeB3pUlqGkvAyRJLBuUw1a2ttRUuyVtP3q2kZsqGqC3eZEn8pSBH1O1DY3YXVVLUJM4bc6JYOF6k/iUp4zFz7TybT4rPaqLIQ1nUQ8HJO40+eUBbkAC6KEw9GYKFSJ5XmEpLbQYTUBHitQ4HWjsqwEPboF4XPb0dYRRV1DC0LRiFgDlBX54XM6EI0m0NDcgdZwDEmzXXxPWUSsrqEBja2tAjYLfV4UeD3w0UvelILZbhbgGvR6kYzFsXlLLTpCCQT8QXk219bVIRINo7JbKXpUVggsZgZCNERf/SSSjDFYDMwiCleng6n/NrE8Us8tKlETcLpcqOheiYLCQsSjUfFa5zORGU98h6LvOZ9BzKLif1a7Hek0Pe3p3W+Cx++Hy+MXSC3mK/KOwvpkCrjaHA7Y3QGYXEFU9hmIXgOHwu7xIp2MI9TUoIBrJAKT2Sq+2L6iEji8PrEu0K0tOt/Tv238z++dj0A+AvkI/BEikAeuf4RWzF9DPgJ/4Aj8XuA6YcIEAW9GS4BfCxcnNFSo8j9CzF8DrixcxbR+Vo1dvHgxXnzxRan0K16eEyZgt912E9jK86DK9ZlnnsGCBQs6nYYOXKdPny7qOk6kCHLff/99ga70keWEo+u27777CnBlcS7aH9Bz9n9my4iqNZGIIZNMwZRJC7Diy7toZ1hkgxOgBNUlZrzw2hsCJq/+06XYsH6twm6cFGoVyFlQ6qbb/ioqwmsvvwS1NdWwWJQ6ye5wYuKUqTjtzHOwiMD1tltFfcNpLdP03G6nKFtPPPV0UcPOefRhbNywHruP3gt7jxkrBYAI0ljgibCXShjOfgn2ulVUSIo0U6AXLHgO85+Zh5bmpk6wmxNmep0RuLK40hVXX49oLIqbrr0CX37+GaJRKmWSck2cLHFLJtPiPcuq7mfOOicLXKkc1XmEmuhSqaLUrXpMOgHXuXPxyMMKuGYLS3SZnHdSuBpAD8+FYP/eBx7GiJEj0dTYhOOPOxo11dU5hatBqaWrC6k+Yd8aufPOuO6mP6OwqEgKZBFKfvLJR1gwbx5WLv8Bbq9PVMmHHXGkxPin1aux7OsvxeN0xfIfpaq1EbBygiib1uac/u82apS0W0Vldyx45mm89spLYpUxfPgOGH/QBOyx596iGOX5cEJ439/uwJK335b7J3vdpgwuueJajD/gQNTUbJHzZZu9uHAB3n/3Xaxbt0bAmzGNkVWuhwwfgWtvuEVAKVVLDGtxcTFKy8tRvXkzVvIaUkmUlndDQWER3n3zDWlvThZ1rfEuu4/CoVMOV6rzFxZi7U9KKU8oO3jYMIn1999+gwhBrGE78phjceTR0wX433z91dhaqxW5yhERnH3uhZg4eYoofa+96nL5tM7iOF1V2FVt9Mo9/EgWFTsBK378ERedPyv7O91HskfPntIfR43ea5vUfd6zLPQ3f97TeO+dt7oMETpw3QmnnHaGtPUN116NL5Z+qvko5PjttlrUbX/SdW+F3rddRNDvj23HK7al+ukuwwbiJKPCNasO1WwFxBtTS/e36H1AA5fZe0UvDEUg44TDS4WrV3wfjf6dSlWcU6rq56WgrGY+oqekGxW82o5d02g7fX57g7Jco1acS298/bhdzEGNQLGr4l0SxnXiZ/gePb7ZlHPVw7ajPFUlqFSxsG1VrEblZu48dDWrbleg/p1N5zcA1+1duvJm3VbhKvEwKLvV8fTCeur8jSbBZu00jDkLKpRpeW5lkgZ1s1ZATgeosp8OvbPtqlsQaH9m8xVU8Uf1PRrYlDYyK5sCTb2qt6byBtb6fSeFq2pz3c4he9N3ajejxcS2XrhZgC4wV7OT0Gw01BivnzuVrLkiYLoiVlSu8rmUVghSi5F4uaaQTMYRj0XR0dqC2s2bULNpI8Lt7VI0SyAmF0KtdvmP1e7TqSiCQR8CRUXoiCRQW0cv1A74nTYBruUV3WCy2bGxph41tVvh89pRXOJDeyiKTdWtiEdTKC/yo7jQjfZYDD9V16K5ncUwHWIzkDExvV2B60RMKVoDPid6dy8Sr9hkNAGbmSpQmxTKlMJPsQRCVOPSt53A1WRCkp7wtDFKpeC0AEGvC5WlJehTWYCg144QfVyb2tEWDsNuyYhVQEmAalwbGlvaUUMYmzLD6vCIt2xLaytqmhoRjifhc7lQFggg4LLDREBsA9xe+tV64RDA2oia+jbxSnW7XOKXzgW7gN+DPr16yrtmqKMdHR30UY+JgjWVUoUvqQYW4Cq2Ak6lSrVaBbiyCFpBUSG69+guzyQ+x5uamkXlyrbh6woXyGkpwIwYAlpaBfCdJhZLwu11wxsoEL/WlLZ4Jb2b/cZkEuDKbAA4vAiWdEefQUMRLOsm93mkrQkdLc2IhyP0a4Dd5YavsBAuv18sJ9S6lBo9jPf09saD/M/yEchHIB+BP3IE8sD1j9y6+WvLR+APEIHfC1wPPPBAUYhWV1f/pmhQ/UcvVsLRXwOuTOunupUV6enNykrg+qSIQGzcuHE47LDDpPo3wS/tBLZsYUpZbtOB67Rp07B8+XKsXLkSVNkS0H7//fcCXn/88UcBP8aNxz777LPlMwSu/JxM6bbxDvxNlw9kUqJi4OQrw6IVMo9TqYj0fyOATMRZZCOOYLAIry95X4pGTT9iCtpam7OTPp4HVRr00Lz9bw+IL+Q1f7oUdbVbYJGCVmmZCBC40jJg4XPzccdttyq7AIsJLikc4cS++43HjJNOE6j76Ufvo1tFpYAlAt9VK1bIfz+tWSlKWqozCCO9Pj/6DRiEfcaMxdBhw2Qic8tNNwpwoqpQV7RxX6fdLnD29jv/hoGDh+CrLz/H9Vdcooph0QtO8+DlBIiTWPrButweHH7ENFx4yaX4/vvvcOlFF2CL1s+UAEkp0ViESxWmUZAoEAziDFG4Ho+n5s7Fow8/KD6qndJhDc31S8CVIJdsyWAjAAAgAElEQVTetsfOOEEmbefNOgsf0waAk2JNbaq71up+gzwez4fg8pBDp+DACRPEu5NK1xcXPY8Xnl8gv99nzH6YOOUwKeq29NNP8c3XX6J7j15iH/Hpxx8KaGxtpuWFQeGqyU3FbxGQIlmEgFR4Pj3n7wLKVZ61Soccf+DBmHL4VBSVlIi3603XXIVNG9Zr1gCactUAXF95aTESsSjGTzgYfgLijz7CO2+8hu+/+0bsEdQET51PQUEx9j/wQKxetUrsJOi5uu9+Y7H/QQfjjVdfxmMP3i/nMmDwYLFTqNlSjbqaGoEwVC8TTPTq3ReHHj5V2uaJRx/GJx99IJYau+0xGkdNP1YmxgTJLJzFVFG9T5142kxMmnyYWDP87Y7b0NjQkIVrbFqqle59+DH06NkL9959J954ZbFqcQ3imKli04Acf8xx4NjjT8SkKYfju2+W4crLLt7mhqZ1w9jx+2Po8OHqUFmDCgXRCLqXvPO2QHPC9YqKSvFW1re+ffvhoIMnoqKyEk/NnYPVK1coKKbBT15LWPOy3nY0+XXw+nPYNlvMqdOYpaArgasoXPXfCfhU/pNSWI9KMLnHWBiHMlc1yRePSi2VnD82C8Qzw2RzwObxw2b3CHDNAkKBZsoCQNfD6jEUha5RtNolFT17fxrJpCFAXdWXv2kk1hSvXYGrDnezClxDDn5WUdYltVwN4QoWKi9rDSRr9hXqOjvDPvmMVgROBzG5888pT3WlsFKBdn7+ZM9Rg5qKcf4ccOVncwsNChprLSLXqOC5vkm7aMXljDFSCtcUUomUYRVDKqdlNbw5Cw6Oh0pZy/OSVPusZYVOdJWqmfHJKkkJcFmASFNESw/TFbQpHkOBXzldzYtcP3XdS9x412xXpbsdsC/nphV7EwWr1s/lCgwqWV6LugcMFgUiQhZj1KwdAaGd2kmBWC5C0T873NGOuuoqVK1bg7bmZkQiUXREo4ilMjDbHOL5yfcDFtX0B9yykJXMmFFdU4+mhka4rBb07FaCyu6V8AS8qK5vwfpNVbCYUigrK6CZOapr29DS1IECrxPlxT4kzRn8tKUedU0cy6kWVQpnsYOnT3sshUg4Co/Tgp4VhfDYLTAl03DZHHC7HLJfJJYQVSpVrlEWy6R622yRglBSDDCZhM0MeN0OlBYE0L9HCboVe8XnvaEthPZQRIpxeR0WlBcEURjwoy0cwvrqrWiJZWB3emGFBeFwBHUtTWhsD8NqtgqcLXS7YHPQegBwOEwo8nkQdLnQ3EYP2yYkUhn4vF55p2puaRbXmN69eqKkqAiRcAgtrYwzVa4pcN2YxcxsVjOcTgWU+S7ExXuqXNlu0VgMDqcd3Xv1RHFxibyvNDe1iN1OKhlXCm9ttYiQltlEVptdfFrDYZXp4QkE4HB6lIWN3OvKK5k9l89Mu9sPs8MHl68IlX0HoFuf/lIsNN7RhlBbK2LhsHjl0gfWE/DDEwzCQl998cLWbY2293z4TSNhfud8BPIRyEfgPzYCeeD6H9t0+RPPR+C/IwK/F7gSWn744Yd45ZVXflPADj30UAGeVKL+EnDliykVB1SabtiwAWvXrpWXepmoahNBpmWzWBYLEb333nu4//77s7/TT8oIXJcuXYpHH30UtAsgUO3Vq5d4tNILtquvKz1qZ82aJVD2f1LhmkknxbuVRbOgTchUKmNSilAx7Y1qk1Q6iZE774aHn3hSijWcP+tMrFrxo1b8SU1k+aLft29//OXu+1FfV4drr7gUW2trZOLMWFHhOumwI3D62efieQLXW/8sgIXVeT0up0w0Djz4UMw4+TSZOxCe0U6AYO6f772DD9//p8A6nivhrl5pPZFII5FKYaddd8fFl16Ofv3748MPPsD111yJhoYGrQ3MAkSZenfCSafg7HPPl7TKm667Gp99/AESqaSq2ptOwUK/QxE6ZcQbjmrbLHD97jtcSkuB6iptgqum9oTKom7Vitvw/KkymXnm2TjltJl49pl5eOShB9EgBZoUcOP+LBBFgEdI/HPAldfJCekuu+2GW++4UyZcjz/6CGY/eL/ESAFXNeHWGKf2FUoRyHRN9s3dRo0WpSWPQ4XN+5r9BuEkJ+dL3ntH0v7Z/tNEQTla9qOP6kcf/FN5wEoKpOZZmQV9EG9dqkS3VG8WgJdM0F9WSzdEBj179cafrrle7CBoN7DoufkIhdq7wEKlcN3/gIPw7NNz8dwzTwsIPnDCIfJ5etHSg/WFhQsk9VXAhcAmWhq4MGTYDvLvrbW1GLf/gTji6GNl/9dfXowevXoJDC3v1g37Hzghq+8rKCiQvsnidyySRTj84sLn8cYrL6Nv//444ujp6NWrN1avXoWXX3wBX32xNFvIi99/wqmnYfJhh4vi/K7bb5X+poCIjAwYusMOuOX2u0R5e+6ZM1FXoxaElFqOcId+ezmCV15eLkXn+vTrh/eXvId77ryj03jGY9O72B8MynikWK02ydUgGL+rTdJNwxg0ZAgmHToFvfv2yx6HfaGouAh2uwN1tTWyn+owCmr99S+3YuPGDduoZ3Mn0gkfGc7v5ybberqzopmdF4nUZ3alh+vhOnDVK5fp6lb1J/0L6ZGsf573KhdI6APNEFhNasFDfEVtLJrlhcXqFuBKKCAWrIar0rWbOey37aPDCDxz5527zlzodVKb+50OmI2Z4ttbINPEl1lgZgTW4tiSLaCkfYcG2+TcRFXGmBpUkPozqRNw1WCjsa90TX9XVFOR16zCWIuJbtWtKSl19ajuyqCsXXO0Wqwl9HNXt8I2W9dY6J/Pxk0xHLVp6mPlEJArdiaxE19SrVCUiFE1/a4+HmqLQvIrDdYTtqpU+5yfarblxAhUS93XAbfFCjB9WrlNqDFXA6ICO7XUfx10q1tpW6htVEdngXXX9jV8Vo4hUJfHUmO8anW15YppEboa2iALX7V7SJSUSc2vWPflTskzMBoOobGuBhvXrkJTfR1CHWHxRY0xN99uh8PpEpVsMhqW53RZRQXMDjuqa+tRu6UWNphQWVqEHj26oaisCA2tHVi1diOioQ6UlRXDFwyivimEutpGeG1mlJUGYHZYsLa6CdX1bfLaodFqWozK/R2PpREJx+C0mVBZ7hcfVhvMcNKP1GkXZhiOxhGNcTE4iSivI5UG81PEnzRJkJmU7Bqn3Qq/y4G+FUXo26MEVrsV7eEY2tpDiHSEYMmkUeRzo6QoKCn+m7c2orEtDpPVCbvZKsdvDnWgvrVDAKnX6USR3wePxwnW46PzUoHHiSKfF9F4ChtrGgS8up0uWeBlJlMkFkFlZQUqysoQj0fQ0Ngoi/IErekE1wxYANQEh8sqQNnjdsnCKsdqbvSQhTmD4rJSlHerEB/WttZ2dLS3ISNFTTXVMi0k0mlRrLJoIvfjQjIXDJ1uN1y0ATDbcmMov5/++WxnTxAOdxBOTxDFPXqhe7/BsLrcSIXDCLe1ih0Rny0skur0uOEtCMIuSlqreu/ZtoTjtjd9/if5COQjkI/AHzgCeeD6B27c/KXlI/BHiMBvBa765Iypw/RLHT9+vECPr7766jepPnfeeWcMHTpUima9/vrrv+jh+mtxJjg955xzJE36hhtuEDDbdesKXO+66y5JH9txxx3FH5bnQtuAhx56SBS7+sbrI3Cld2tX4ErQSaUu4RtVt8b0WaOyy3gu2cltOi7erVRiGNUwhJpUt7J4BeEZp6VHH3ciLrz0Mvn3F0s/w8IFz2DZl1+ooiZSLMqCXn364K/3PqiKZl15GbbWbpHzoZcYJ26HHn5kDrje9mdJw+cEyu12CRCdfPg0Ubh6PLRmCOGrr77AS4ueFyVqe1u7KNgUbFUAgZPMeCKFWCIp8OWq62/ApEmTReV30oxjpZCWTNE1ddyAgQNw170PoLKyO77/VikIoxH6oBEupyXtvXuPnigIFsgkhOoWArk99x2Dk046Bd9//y0uu/giAa5Z3zwem0BHsyHIpvZmTFKcaNZ55+G1V1/F7AcfwOZNG7LsgSBvzNixkgr/+WefSfEuxRYMKbuaSpXAlfB57rz56NmrJz5fuhQXnjtL+quABLrfaYUrqGpkYTMqZAS4WliIwymFPQgeCV3p18qNMWPbUE3JlPf2tjZRIvfu2xd77LmX9Ct6xS399BOBl0zPj2fhsI6KDCnDQgKoENMIjYmcwiK+pIS4TKe87eYbxbZAcnF1aKuBj0uvzAHXJx9/FCaLBXvvOwYHTjgYO+60syhJr7rsYjmOSodUEI3qqlkXXSZgeuFzz2DI0B0wbfqxeO/tt/DTmtU4+tgZotbdtGGDFNAi7PAHAigrK5dq0lVVm1Fe3k0U1Rs3rBMlNYErfVKXffUlXnt5MVYtXyETXx3asU9NOeJITJ9xvIDWG6+5SmCv6m+KMJ19/kU4ZNJkKUxFVa8o/gypybmEbRPsdhtG77kPLrz0coTCITz95N+loFnXrbSsTHxYmQKr9231bTkD0Q0b1kuMh++wA2aceAoGDBok1/lzHtXs9/QHpN3DBeeehTX/Y5Yl6uy7wrjcNSl0JArXw1k0S9+Xbauio8TMSkWuq7l5qRxX6Nyogyveg1wsERpjd8Ds8CjgKoVilLeyJo3tFFIFB9V5/C6Vqn5U/Vh6ESfDotx2gavhu3/p+7O/0wGd9n2itmTPynAMVz/MAjlNGan3E/WnUuFrLZP9M8tEu4BYrZNlVZ+6ulVfJlDLPduJnQbwFbPcFsYrSGNwctVVm1L2SLsO7XMmTcFp4MUGdb/qH4SdyqImp9bOXrfWh3RvbqX71RapDHHU+1Wa+erplFIKs39YLIAUalKGKqovKT9cPjuptFbK0VzXEm9vLQNC8yLIWhJod6t+cyg1rqZS1JWqso9WJE3+1M43G0kNwqrnvbI2UFxaGw0MIJcWAgSQXDjV257tSOAaj4TR1lSPzevWoG5LFdra2xEKxxBNZsTHVNSSZojC1W61oqi8BHa3B3WNTaipqhXT1JKgHz16lKJbzzKEYgmsWL0BTVsbUVxciNLKbmgPxVFXUyderCUlPtgcTqyraUXV1lbNQkldnxI9mxBPQBZAaQlQXuxBcZAp+1ZYwWJYqrBdmIvBCcY+gxi9XONxJCQUZukbSdoKWEywUzlqMaMs4MbAPhUoKS1EMpNGa0sbQi0dSERjsFtNKCr0w+NzoyUUQX1DB6KxjFgX8OkaisbR3BFBe5gFEU0I+twoDHjhclrgtJjEGzbg80oa/5b6JtTU18NqsiLg9optUXukAwUFQVSWlctidn1zI9pDIZhSJphSZnn/4OuDw2mV4lxer0eKYHHRVhUGTSCZTsLpcaGsWwW8viCiVCK3tSIZj0rD87jMDJJFWAstmtxwOt2yIMX3I3rQutxemEmJtcKDzF5KJROihnUFiuALlsLh8aOgvBsq+g6WQloZZv+0t0nRTGYasa/z3chXGITL54fZwudQ53u50wCb/0c+AvkI5CPwXxKBPHD9L2no/GXmI/CfGoHfC1wPOeSQ7U6WjYqSX4oNIebvAa70db3gggvQr18/vPTSS3jyySfVxE8DBfp3bw+4ch+Cju7du2OXXXYROwGqXHOKn4wAZaOlgO7hyusbMGCAeMgSnn3wwQdYs2ZNp0rpxus2no/yv4sjlYrDpKlbpcgGQUYiKS/XTEnjpJNquDvvfwi77LobttbVCogi/Jr/9D+w9NOPBUoSRPXq3Qd33T8bDfV1uP7qy7G1ZosAPapEOHGbPFUDrgvm466/3AqbjYoOpxSJsFqsmHbsDBxz/MniMcfjzp/3FL7/7ltEWMyM9gOsDGxlCqKaXDLln+eYSKXFp+7U088QMMop5zFHHQF6rQpmMZlELXLpn67AYVOPlPO96bqr8NnHHyGdTog6o6Kyhygj+w8chKKiYoGUBK6hUId4fw4aPAhrVq/GLTfegO++/UYrSMFjW0R5ZzFrE3CDauroY47D2eedjx9/+B4P3neffI5TYk6Ijjr6GJx48iloaGzAXbf/Bd9+sywLy/W2JyAgWKaHIYHqlddej8LCIqxcuRxz//6EmlxpajRpW6sFU488Cn379ZNUfB0m8VqsVptMVAPBAIYMGy7x5sYFAqo/OYkSkCDKMgVlCLgJ45iSyPZ+7aWXBMzSO07f9KIZysNNqyauqe4IKFjs7MxzzgdT2ef940kpyMXPK7im0p91SHDZVdeKApXFsuY8NlvBZxNEtTxm7AHiG0xrgU5QGib07tcPt9xxl6iFH37gHgwdNhzTjj4Or7/6Mpb/8D3Ov+Qy/PDdt5j/9FOSpsnz3H30njh40mT5OS0QRu+1t3jQ6vcIfWQ//uB9vPPWG6jetEmBAU1hp6CHCbvusQfOveBieH0+XHvl5Vj5ww8y0WcbV3bvgVtuv1Og7i03XIdPPnxfZX3q1Ejnf+wPZgt69+6DM2adh+E7jMCqVStwx21/Rm0XSxKe2267j8K5F14sdgidiJWB4vC6n3t2Hvr3H4DjTzpZFK68juVdiu3pwIugecLEiSgpKf2/Aly3Nxaq/mMErgdl4ar0B/HGyPmqagNqFoLJMUUkrDwQ+Z9F9++02mF1+WC1E7iyn2uK4i5jss5g1XloHVITVOr08l99huj3g7QvD6X7av4icM6Nzj8HW7P9xVBoS7dRkLOmjYmAaVZqV7YI2XtrOyrLzm2RQ/7G799GrSpZ+loZeINgNQt2szEzXI9hAWD7wFWl/qtuq6wHFC40tLkGbZWvau7ekVPRVKUco6SNqHTVILd+VF2BK5+X9R2OvYyZpi7XTleNk0rrzGMQuKZTOpxkpoCq7q77uirIrFSneqqDEXYKgEpxLFR2A6qrq/ExK9rVxOlieaDZZhif+dkxLqugpSo3B6h1OKyOrxYmJLVbe/7oxxJbDk3xqYCruusJi/mcT8TCCLc2oWbzOlRv3oCWllbxOY3E0kiazHBxsc5qQSoeF/2or9gPh8+H5vYQ6mrqkY6kEHC7UFZegJ79ugFWK35auxlVG2vgcbtR0bsH0iYzGurqkSJ4DLjh8PiwsS4iatJkminx9GDVFwHMSKRNSMbTsCGF4qAD3YoL4LTagEQSVnMGJpsFcVr+JNOglSrfAdoJG+nlmzZLDGQxhuJ2ixl2mOC1AL0ri9B/QC+4HDa0trSiozmEcEdIgGaw0IeSshIZT7ZubUFTU7ucEds9Hk+jPZpAayiCSCIBt9OGIr8XAY8dLlnQtMHjccFis6K5tQM19VuRSWUQdPslzq2RdlkgKysshs1uRWN7KzpCIVjSZpjSJnnf4YVIto/XCb/PCzcVrk6XvBtyMSXBhXEzUFBUjNLSSlngDXe0IRamUpYLzkmBu/Rt5XfyOUd/e5vNgaT4AEPsIah+VYUECbVjagHVYoMnWIzCkgo4fX54C4pQ1nMAvAUlYldAKE8LBL5vcH/SYV9BAL4C+sI6sqrz7d3n/6lzkvx55yOQj0A+Ar81Anng+lsjlt8/H4F8BP6fRuC3AleeHFOuhg8fjv79+wscIxjq27evwEZ6uRL0sdAVQSZVo4SUfGE0vhTypbRnz5747LPP8NFHHwl8+q0bz2PGjBlg2v+mTZtw++23i9J0e9v2gKtxP73KbFcl2pgxYzoVzTJ6uPJ3Rx11lFReX716Nb7++mu5XqruWBGdxyIs4kSLMeI182XdYbcj1N6C9rYWpJMxNUnhfoSY8SRi8bgoLzg523PvffHnO+6U2D7y4P1SxGr3UXsIAFv43LNY8vZbEtveffribw88goaGOtxw9Z9QU10l7UB7Arfbi8mHH4GZZ8/CwgXP4e47/wKnnX5lLoGBjM3h06ZLpfuf1qzC0/+Ygy+WqhRupghSYGSzWkUVy42AVewEkilJBeSZXnX1tTh08hQ0NTXitJNOlOJLCsaYUVhYiJtu+4uc95dLP8MN11whKXJU/hQWF+P0s8/DfuPGS/rdurVr0dLUJLFiCl9ZeblMfKic/ezTT/DVl1/i22++lv2oKiFwVUxCHPVkcsMJ8fgDDhDgyvS+B+69B6+9+rJMrphaf96FF2HvffaVdHUWEPtm2dfZgmk6CBPgqnUQTqL69B8gIKemplqsHbITeE1axf3Pu+hisU2gUomTI6oy+Sf7Af9U7ZEUBczIXXaRIlyE24SuVDwxJvy97MfJpceDETvtjB1GjJRiU//4+9+xeaNRva3hUt3TQOCCugL6/Z14yqnir8siUA/fdw82blynwIiwCoMqzASxHSBwpe3A32c/mPXv5NFcLo/oaKTQlqbk0q9/wJChuOeh2diwbh1uv+Um7Dd+fxw5/Vi8svgF/PPdt3HGOecLOHjs4Qfx9RefI1hQgKOOO14KhdEqYEtVFaYedbTcF7wH2OaE5H+f/RBWrlieBYOiXBUIpAAdPWmvvfFmSd1/efFiPD3nCbS0toha9aRTT8eUw4/Axk2bcPnF5yPU1qYBUg25aH/wOyu6d8dRRx+LcQccKCmo8595SqwNOk1gtTZmgbNL/nSVTIAJULPKaECg7eAhQwU0z5v7pPQzAtcevXrjwfvuwZJ3395mWOIl8fzPu+hS9O7T5/8acP2lcVWKZk05UCn9NGAkYlUBl1KySHc8yAJxsf3Q7C0YQypc2T8ELpitkhrr9PglhZZqQyqzsqpMHXxpimxNJ9tJGqlnk/8ScO26oKZYoUHmqF9Pl3T77cUie90aktPbPqu+1RWzGk3VCzJlAa8G3tTg01lxalygUN+tF4QynEnWzzSHvsTpMZvar0CoUZWqf1pzkOwsLc1eu2pHo4o4Bzg1FbMO2zTrgCyUFBCpFK/qjlMnw+8TkChetVQvcw/DWCKxYhFIBUU55rL92T/MBHYayGdle8JXLoBRxSrnKFxZHZudT30nF6DIntTzUYpOcaGOi1Lsezab5h/MEPCaOG7bJR7q2av6RTYnwOCBq75T82vVAqwAul7YS7c3UDYI2tKABmlVSrjeKgJctc/qyld+hinrApF5/hxzNUDO52oiFkG0oxkNNZtQtXEdGpuaEY6kEIomEUul4bDZxKdVlLzpOJx+J5wBP0KxFBobm5EIJ+Gy2FBU4EHv/uXwFvpRXdWANSs3yjhf0bMSLr8PLU3NiLY2weu2wR0oRnVjEhu21CKZoo+rbomjFKWpjBnMlDclYwi4aStQBK/DiWQ0BqspA6vDhjhbPMlMe1r/JNERTyBGI9eU1oZmIEW4bmVLmGFPJ1Dod2DwwJ4oKQxIEai25na0tbQjnkwiUOhHRY8KeQ+pp11CXSMSQrgtSNDiIJZCWyyGjlhU+lDA40aRxw2P3QqrzQK7ywG7zSr2AQ0tLQKMAy6q7K1ojYTk/ajIF4DX50U7i5WFIzClMjDRKz+RAO2d7DaTAq5+nxTK5DOa72yMT4wL4Mk4PP4AKir7IOD3IRGPItreLl68iXgc4UgEkah632OfZoEtQlcuCsepwrZYYbO74HA45Z5i0TQ+T9MZEzyBIhSWdYfLFxSVa3FlLxSVVYj6lbCdMJfvOtyfFkwenxcFxSWwOVxZZXceuP7W2UN+/3wE8hH4I0UgD1z/SK2Zv5Z8BP6AEfh3gCvVpCeccIK8AFIRSlAxffp0UYjSj7WpqUmKWDFVn7CVylN6oEpBBU15uuuuu4IFt+inxWMQWPLF+F/dCAsPPvhg8Px5THqyEtz+nFrp14Drz33vPvvsgzPOOAObN2/GvHnz5Dr0SXWPHj3kGlnUi4WPCFlZrIuWBLwuxkf3myU0zAJXhwOff/oxPl/6CaKhdvFp4ySTkzDC1ngsLhMzqt+uvfnPksZMYHjnbTeLavH4k04RX1CqSOc/PRdvvf6KeG0SuDY3N+KO225C3RYqXOkdB3nxP/DgiTjuxJPEh/O+v90Ol9Mh6lmqiwhd+w8YINXTN25cj+++/RYtLW0CazlRpuUAC0twgkzomExlJKWQgDSZyYgy9cabb8GQIUPx2quv4K9/uQ0tzc3Kc89Ev1QPdt19N4zcaSd8+/VXomwktGVbHXTwJFx4+ZVSLOj5+fPw7ddfo6m5WdLre/bsjf3Gj8d+Y8dlJ8GsBE8gRwuLzz/9BBvWrpVJj8oizRUwYSr3rHPPx75j9pNzeuKRR9DS0ozpx83AkUcdJYsGjz78sABo/lxP182mUFM5K6pRBZg5eRb4oKuldHCkqb2oPNlhxAicfOpMLF36GRKxuChjCJ0ru3dHY0Mj1q9bIzHt068/rr7+RgGKf7n5RmzauBFejxuDhg6TSTvjE4tGZMI1YNAQjN5zL/EYpuqTcc1umntAFjRpcKGwqBiTD5+KiZMPQywaw+wH7hWwK4saurJVh2uaOvaK627A/hMOxlNzHsdjDz4gsE2AggZwlZrN8NWssGyzYdSee+HG227HF599ittvuVlS/acdcyxefnERFs5/Bkcfdzz2HTsOz859EotfeB67j94LJ888Ay63G3MenS0HPOm008V7eMXyH7Hr7ntIsTEW3Xr9lZfQsFXZe2RTmnUoBhOOO/kkTD3yaLnHFi6Yjx+//w79BgzA9OOOlwJ69979N7z92iuGttO8bak4sloxbIcRcl/ss+8YmSi/v+RdzJ3zBJoaG7NtbRwX9thjT1xyxVVYv24t5s55XNpN180ddPAh8r1vv/m6qIkFuJ6ogOtD9yrgKjguR37k0IOGDMX5OnA95yysXqWK8uXa2Oh+qn66DWz8VwfN7ey389ABOHHKgdnjChDkSoOquyZWAoqF6SpUpYQUtkhlq4Uqc5MAtjjVXiYr3L5CePwFkvJKJRzHNf3eMQRAlGVKFajSkbuCwV+6LH2c1z9jtHPRv6sr7NwelDAqG7OgtVOH08CaAdzqY4Wo0kXUpwo9GY9lzHHv+kwSbKmn7KsGzXqFZgvw6fYXWhCy3q0Gv0YqArMadQNrzqbGa6pudV26n6+m9tRtI/TCXzwl7RqVL6zyR8YkBroAACAASURBVNUXzdgZ5LjiWassUejfyuKPKiVdKZ1pQZBNo2cqfUrZ5kg/4ggtzySSfJNkBZi5kMfMCVoH6BYJApvVf6JY1eLLsBFccrxnhXh2SZvDDrvNISnoAlaZ/m4h6CLsV0WqBHzyXLTj0Pdbh/mKF2ves7riV/doVeasauVBH/+ludRzRgfvKmya1YFB7Ut1pJxDilCXSlJaT1DhCiT5/IxHEY+2o3lrNarW/4SG+nqEYwq4hmP07DSJwtUsKskEbC47vMEgYukMmlvaEIvEQQ15wOtC7z5lKKssRVNzCD/88BNam9tR2q1cbAii4Q50NNdLir83WIqGtgzWb65BONaq9R8qiXn/mQUAErgm4xE4rSl0LylEgc+HdCIOi4meo1bxa00RWGr9gBYDkXgKSEKsRdJmMxKWjHjvOi1WODIpOCwpVJYH0KN7GRxmC9pb2tHY1IpEMo1goR89elZIOn8jbQFq6hFJELybxd4gHk8hlEyIrUAinYTH6UCx1w2vwyrjuNWhgGs6HUNbOCyFv1w2pSgNx5gpE4LX5ZJnQjydRjgSRVqKZtEKICbWTlxUdrns8Pm8CAb9Ame5eMe+F0/EEE8m4HR7UV7ZAyUlJQKfo6GwPKcJT9vbO6SoqahhWbTR7pB3DGavyPtSxiwqV4/bK2MmF1cjobAAa7vbC19hqRTN4mJVQXkFyrv3gMvrl/ctFk7lc7wj1IFYLCqesIUlJbC7fIZnsuHh/DueB/mP5iOQj0A+Av+JEcgD1//EVsufcz4C/0UR+K3AlS+RTLM/9thjsX79esydO1fAy5lnnimglSn9VVVV4o3KwlhUvn777bdYuHChpNzzBZb708N18uTJ6NOnj/ycRbcIM/kC/GsbYStT+SdOnAi/348XX3wRixYt+tl0fh7v9wJXKnfpN7ts2bJOp0cv22HDhmHEiBEYOHCggFde368pDuY/Mw8vLHwW7a3NMiGl3xcBKV+sCeVYqX7mWbNEmdrQUI8rLrkQ69asgs1uw+Ahw3DiKadjp113k5Tsvz/6MLZUbcZdD8yWifyyLz8XKwClFKK4woqevXqhb/8BWLzoeTx4z51w2G1SCVd/Y5cJIX1FWUE5kVIpgrQSkKJcrFCuJqUKDKfFUsBstUnF9iOmHSVQlMD8+muvxicffoRUIiHeaJwGWG2qArDX65Zr01VvnHRfesU1oqz85uuvcPnFF6CtpVVSRjmZZer2EdOm4/yLLhLl7IrlyzFo0GCxVaC/6bKvv8Kri1/EP997N+tlqEMWQuZjjpuBE04+RVL+qNglEN99jz3Qo0dPfPTBB7j/vnuk0FRW0aQBB7YdJ0UWSf+kJ52CwzrI0f0ISbNV5q3KJaZymR6s9C6lfyrB57j9D8CYceOlaNfiRQuwcvkKjBi5E+6b/Sh+/P578R+tr9+KESNH4pTTz5AU94/eXyLeo5s3EegBHk68MmnNTsCQGMuK4pqHm+qUGbFgYLo+YSu96ObPe1ravKW5SSZv2U23HdWA19U33QxCw7lPPIZHH3pQVVJWdDabkquDPj2tnyB98tQjcPLM0/HWG6/jiYcfxmHTpuGoY47Dyy8sxOOzH8SEiYfiqGNm4Pn5z+CH777BcSeejD322keKsf3j749h6LAdBLjW1dbiuXlPiTXGEUdNh9lqwRuvvoK3Xn0V9Vtrs/xKT2/mOXSrrMSpZ54NKk+pNmVhN6rqi4pLJH533n4r2lsUVNDbjmCI37HLrrtj1J57yvez3374/hIsen4BNq5fl1V76nBdj5kOXNm+sx+6HxvWrc165h465XCcdOpMvP3WG3jaAFy5EPLgvXdjyTtva3JDnaCpc6LC9fyLLlMK158Brjmco7VyJyGn8rr8dzcBrocdoCko9QMrRSD7lrK60Cs3aUpyPc2ce1BlKHAwIwX00mYb3L4CuLwBGR8kTZzlyzWwL71UU/qpLquQoVKLEtxqSlsDLMwy6mzoOitZ1WE6/4z3aFfgmt3DcC9v77PGWBqPoWHLbKwk6moAUP2TgE6ve2U4SOfzYGw174EsptPvXgUU9cN2alXNskEpKnP3vbKAyO2Zg7+5E1HAPHcPyPG1+1plwiuVJxWKsqCWIVLLSNtbJaWfP1ep/mJCQJ9OLp4mEkhTjZ9KyDjJsYvAjaCWqkB6XSYTMQG5tFFh2xI0cjzOmJSClWnnTAdn+4t3OT3B07QfUAuBfHZZ7FY47Q447U7JaGCxyVg0LIuTvCrJTrFblKG22Qar1QerzS3PLcaGqJMZA3y2MVI2ZmpQwUvlbbZqvGpdHb3KgiDHd93bOKtm1RYchMHmvJv1/ifeslnoqj039MJbWfsgZcfDZyEr3bc11aJq7UrU11QjEk0gzDT6SFwWNOmZbjFZZBwmACwsCJIPo6mtHR2xmNxLXocdPSqL0bt3JaKJNL7/4SdUb2qAv7AQlT3KYUYC7a0Ncs1OdxAdUTM2Vdeiqb1ZslNMbAO2M593aSAh7ReDJZNEeSCAcqav81mTSSpvVQGz6j5mW0USBMRxZOJpuMx2mKk2NaUQN2XgsTvht1hhScdgtydR2bMYpSWEwHE01rUgGokh4HejZ+8KFBYF0d7RgerqenSEaYdED1SqSxMCoVvbo4jEk3DZbSgKOOFz2mC32mC32eW9yGSmp3wCkWgS5oxZgCvbPBIJwWG1IkCrHwCJOI+dQpTvW8wm4rsK0pLF43a5EAj64Q964WSRMBNVykpRbXO6ESymrUCZ2DEJMKdKmV689KXtCCvFLBf0qE5msSynAxmTFTFaGFgd8Hp8cNidAt5pwxOOdSCJFOweH7zeMniDZQiWlaGse3cEi8pgstplkYIF1uifzn5vdVjhLywWRayZfaPL/f97ngf/7nMk/7l8BPIRyEfgfzMCeeD6vxn9/HfnI5CPwK9G4LcAV05iCVCp+GQa/auvvooXXnhB7AUIXKnCe+KJJyS9n1CUvqiEroSozz33nBSe4jZq1CjxPyXoIKikNQGh64IFC7BixYqsR+f2Tp4qBVoIELiy0vk777yD+fPnC+z9pe3fBa577bWXXC+Pz+/59NNPNU6QAx2Ec1Q99OrVS4Arz4vXz59vu6lUSwKhZV8sRSTSoSoRJzKIx2OIxZIo69YNx514Ag6dMhUWsxUPP3gvFs6fBypzlLeoBcN3HCm+k4So33z1FZ79xxxcd8tt8Hh9ooIw8gdOMjhx5YTypRcWYfZ9fxN7AFH5ZP3z1ESY0FepV1XKps1qURNUzUrA6w+gsKgUFRWVGDB4MHbaeRcBztzmzXsKc+f8XSq1U9Gk0k1ZR4e2BXb5TsJW+R+t08xmXH71dRh/wEH4+ssvcPF550i6vkxakZEiFRdcfCkOOPAggat/veN2DBs2XODuLrvuKiD6iUdmY/GihcpTMgtrFFwYOGiwKE7Hjh8v6YG8Xl7T6lWrMPuhB/DRhx/IpIebEYqoGJsFuLIYjK7GFVChHUMppNICE4waRP7c4XRi191HYcy4caJODRYU4rNPPpJUdSp4R+w4Evc98lgOuG6tE1DL1HoWzCJFoIp32VdfSFEtFgrjRE4HncrzUNfC6WnMAP2MDzh4Ig46eCL8gSBefXmxeP3WVG8xwFaFXnSfSx1uX3/LrTj4kIl48onH8djDD+nCVgmqwmkKghtTlAl3T591Dvbce288NWcO3n7jdUw96igcdexxeHnRQjxw99/Qo2dPUZLyO+mBute+Y1BdtRlPPvGYKJRpQXDSaWegrrYGT8xmwbqtOPSwqThk8hRpz4/e/yfefO0VbFy/XsXAUGiJ7TF46FBMmnI4dt9jNAIFQVlo+HbZMsx/5mmsWvGjUpdJu2UwbMSOGLnTzhg0eKiATr8/ICD87TffEHXr5o0bs7BVz9/Wv4/HyAFX9p/7sWHtOtXBTcDkKVNx4qkzxa9VgGs/ZSmgA9f3ulgK6Ihs4JCh0sdpSbBd4GoYQIwK0NyPlQL1390UcN0/C21FfShtbvS81YFrTimp90VJ4s4qI+ll7IDLWyDFfZgqriw+2G9yClapUq/lwssRCXPUFyp+KR6s6n4W1aR4HGwLVY3XbASuxj5iVJ3qHqX/aqyMx5TFBg12ZhWkuj2ANu7ICcuY2unMsj6havzY9ttVu6pf6N6kWc2lpiSW4yqdalZtqW5SrQNqf9PHMYmkxgNFgaqPXZrXMxfXMppngW4zYkqb5X5JpGlzk4ZFG//FQoIWMIk4MuJZqSxPzOLjqZ5b0ajKThHfaYtVUsVppUIFIJ9vupUB/VX5nEkm46JS5XOCaeEcb3l/R6JR+axklBP42qywa8UduYDkYFaGeHYr6Mv/uBhIhSP/pCVnMs1iWzY43R64PF7YnE6JG5WGDISVwJDe43zGmQiUNV9aFqHUGij7PMiqg40WAoTOFPeqFpFNW4RQsVSgtVOBNJHEsiAYz1sVm6QFB/drb96K6p+WY+vmdYhEYoimzGiPUjUaVSDbZJMx2Gm3Skq+zWZBcyiE1kgUsVRKVLDdivzo17sSNpcHy1dtwNqftsDqcKN791J43RaEQy2Is80sbsQTLDDVgLrmRiQyJnk3EGse8StPI55JI5qkv3waJR4/KgoK4bRx8VEthrNfcKNimCGIpZLo4HM7loTX4oTN7kQYSYSpRrU7UeT0wJoiOG1FQYkL/fr3gdXsRGNtM5obW8Q/tU/vCnTvVYFEOoWqqjo0NbPvJBHLxFVhrnACTS1RhMJR2G0WFBe4RdlLtayd6fo2KywO5Y8bjlAVm4TFYlN9gpkmZsBld0jbs89yETWSSCESV30ZyZS8rxDs+/w+Aa5uNz3U2Q9T8u5lsTnh9PlQXFyCQIDq0jQS0QjCoQ7xpQ23h8FiWPKctFgkS8fjdkqmSiJjRdrigNvjh9ftg9Vil/fftlATwrE26a9+fwWCJT3hLytDcXk5ikrKYXV4pJ/FIiFE6BsbC8l4SXsDer/ynJT1huqG/5PZD//qOJnfLx+BfATyEfjfjkAeuP5vt0D++/MRyEfgFyPwW4ArYSetAgg7aRXwyCOPiGcroWlX4MovZbV2glWBXKtXi/UA/bFoR0AYy4JZVB3yHHr37i0KV0LNdeuU12TXjQrS/fbbD3vssYcc++OPPxaQW1tbK/v/0sr+vwtcCYdnzpwpE7vnn39eAG/XzfiSS8hK2KrbB3TeV02WqRRqb2kWH1fxmUunEI8pxcuOO++KSVMOwz77jRXlzqIFz4JV45lyb2XJYqlwnxYFxV777ocTTzsdy774HB8ueQ/X33qHqC3o7cq0aClXYzLJi//IXXbFPmPG4NWXXsTs++82pO9qqrVMSr6fExWqkFwet3iusuAS1SNUkThcLqkwHwgWCGCuqKwUrzICdiocFy16HnU1NUJKJCWUMMZshtNF/1q7TE7F047/UQxmBg459HBJ025tacYLC5/H999+I0pOen3SNuHACQfLMZ579hncd8/fBGYOHDQI++67n8CLRQueE1incR0tPVlNgqmQGjZ8BxwyaRJGjR4Nj8cr3q8vv/QiPvjnP9HW2tIpjVkHLAJb6StIFRQrSms+vDrIySpchWio1ErOeLx+nwA9wr+RO+8sFg1bt9bhrddfw6cffyR+pWzHHXYcifuzwPVKUXdSjVVW0Q177Lk3xuw3Hv0HDkR7WxvW/rQGP61eJQB2zaoV4mWrIquBa4IRixVDhg7DARMOkQJUjNGSd97Bs08/hY0b1mlKLkNhGg0iayRSjnSDBlznPPG4KFx1awWVZqylLhuUgfwp2/+6m28Rj947b7sVK1eswBHTj5bU+pcWLRJlJ/sJITJVvsNHjED91q14/tln8N47b8tEddwBB4myl/3m8dkPiTdqebdumHTY4aLUdbqcAlCffOwRrP3ppxxw1eSF7AM9evbCgIGDpIAWFxt+WrMGG9bzupUPspy9Cdhjr71xyWVXwufzoyPUjq+//FJA+JdffI621laBPzJp1UhVdjzRUur3oIfrFVdh8+ZNWPDsPGlPHXmNHTcehx0xDW+98Von4Nqnbz+88tKLAs63t3Xv0RNTph4hBb7+FeC6TXr676GtAHbRgGtW6a4r+bQL09WoWSsNrQiWPslXqecKLgl8tbvgJHB1emQxR4dO+iIGY6CrAKUSDVuIpEcDgTqPVKehYd3tXKNRca6DBtU9ter2GpjvrF7fFlDqbbJdUJG1O9B7hf5M0uwDjIOOdm8YTlsOLTpxjvmGxtfT2Tv1Bx2YiDeqDne1VSRN/au+LgdcGR7NhjR3KP2cNLUw09r1a6MtiMRfU2DqymWOx5Q6ygIZx7sk7VCSAgil0BV/nkqK0o7QNZGgb2UCNnBRyizgiEUOqc5lKrXT4ZDr5T7xeFRSt5mWLRY1Gao1qXSlyjAmfUdf/OOzkAUjmUJNOMj9eU9yfKPiFRZlQ0AfUYfLIc8ULqRYYYLDaoPNbBH/2HgiIspF0jK3L4hgYRHc/iDMFjsyJps8eJilIT60JitMZv5d2R0pCw0dd+f6Za7AoO7vaig6KM8A9azQ+zahq65G1vun0GB6nvM6CXy1AmQdLfXYsnYFajasEd/0eNqKUDKDED07md8vdhtmuO02FBf44HLbEYrH0RKKIhRLiPq0yONE7x7lCJYUY0NVPVat2ohYMo3y8mIUF3iQTIQl5T2ZtiGRtqGhpRW1TQ2IpjICXG2aZzlBZDyjlKLsu0VuHyqCQbjsZqRYZAsZtQBrMilgzHZOU5EbQSKagNvMdnEggjRCyTjs9Jh1++E2MYOnBU53Gv369UZJURlamkKo3rxF+kivXt0wYFA/OFx21NbWo662BZFwHNFUAuEYrQKocI2hvSMkNhaMQ1HQB7tWmMtqM8PutElRqShVwlT/pug9T5W0WqAUpbXJDJvFQv02onEC17j0X1G5UkVss4sVgC/ohcfH9zjuz+PQ/sIOMxW7gQCKi4vgctoRj0Yki4IZFoxvPJZQ73QE0zar7GN3OJEx2QGrE25fAL5gEWx2t/T/jvYGtLc1SNfwBbqhpKIffGXl8BcUI1BQDIfLKz6wCRblinQgEmlHIhWH0+WBv6gMTg/Br+42n5/s5COQj0A+Av+dEcgD1//Ods9fdT4C/zER+FeBK+HfTjvtJGpPTthoEfDWW2/J3wlczzrrLHnRJARl0Sh940Rbn+TxTypACTE5uZkzZw6WL1+O0aNHY+rUqQJnmLZPT1eCWOPG75g0aZKoabm99957ePPNNwX4bg/Odm2Afxe4srAXz5fqm++++05g8L+7CXxIc9KakHQ0FmsQxUsqJUURPD4/rrnhFgF2nJAuWvgcnn92Hhob6sWrTClElTKH8ZPiSzvvjJot1XA6nPjL3Q8IvLvy0gtRtWmTphgzCWiccuSROP2sWXjt5cWY/cA9kgqt/O04SVSTQE5wqdBgmqDL5cQxM6iyPRyBYFApjeyq6BfhMxW/hFpULdPz9ZtlyyRtXYqd0A+OEw76fFqtcLkdquJvWkujFOCq1EGlpeU467wLMGbseK3o2mbEIlF4vF6pXM/rfX/JEjz+2COSqs+NChsCWZ5j7ZYa+ZkqdqLpjXR5LxVSFosUYurTt6/YStTW1GD9unXo6GjX0pxVawqY0XRmOhyiEoYYSSwFNKCfU7jmegH3c7rcuOCSSzF8hx3Rp19fUepSQfvpRx/gm2+Wob21VS89I/YB9z/yOH74/jvcdO3VClKLyo9t5RN4uPOuu2G3UXugd98+Ai4+eH8JFj73DDZt2KidsA5OUthznzEC7YbvMEImjwS8LEi1ceMG+bcS3mkV3MWTll6COTBFKHndzX8WT+QnHn8Msx94QIFNKYakvkcHDsZFDfrc7bXPvrL48elHH4r38JFHT8f0GTNESf3w/fcJtD/z3POkLVetXI6XX3hBACeVaqVlZdhlt90xcfIUUbCysNbyH+iRnJE2O/CQiaJ0bWpowP1335n1NyU4ktRWzRky2xJyiT8j9zQBBYUFmDrtaPgDBfjxh++wZsUKgacC1LsczXidGk/HHqP3wsV/ulLiQbsHTrBlM0GupXv3HqIqZuExvWjWwEFDBDLrBbaMYwePy4JihK1cFLlg1llYvbqzh6uk2Bsuqeu/5esNqjzdI3X7alhDn9U+s8vQ/jhxyv7Z6+C9q98PWTCXVUeySJJK+9c3ue804CqVxakC8xbA4faq1GNN7UdVvgA//cN6UHVTW+3nkqatAW5dpdl5IU33It12FDZC2E7XL/e2UnlmL1T7m6BNfSGhyyE7w21NsWhQkknD6D6f+iiUJcZKg25AdznwqUN9/U/dz9XgA5s91ywjVuepFgO0H+r3tBoA1XcZ20ZPb9evj0CSzw/x5hY2JZ2XRZ3EZ1WsBJQ3d1zSrmPZYk/0EZXDE56yUJB4jKr7jc8D/oxtLYtVmpcM25vKQILYULhDLAYsGRtsVoJSFmhiqn9SgCzBol4sUAoq0nZAVKOsFE9ISEgZkxTxjJUWQXaVNcFU8EwGHgf9MV3wul1wOKmWjaMjSthrEs9Lf2EJ/IVF4ntpttlFBSvvDSaLnKOUXNT8Z5XSOgde9UWF7HNG2lzPqFDPYikSpj9HjJYCWoNIv+YzRPxfVSo+o83YhVoaUbN+JarWrUZHW7v4fcbSFkRiLJgUk2wTeTbQUiDghdfvQhIZNLVH0B6KStv57FZUlBegpLIbmlojWL1qk9gO0B+1orwIVlMKkXAIkRgVzDa0dISxtaERYfYFi1K4MgpUrcbTCWkPPr8LPV6U+QNw2yxSuIuqToeVUaeSmJ2O7ZhBB9W2MUJ4q0DLpAkIJ+OiZPc7vQg42FZhWMxhdCsvQt8+/aVt1q3bLHZBRcUBDBjQF6WlQVGK1tY2orU9It6wreGoKH4JkOm/ykVlFv0sodeq0wGbOSNFrwhczWar+MJGolTGxgUmu90u6e9iV8UCpnyXMlsRo8I1pjzzuZDA9uFCKxf5fAEfAgU+uF02OGwWsUSy0CLFZJVnfUlxkahc+R7X3NgoYgIeh8Uxef9IkTXaMdkt8t5ktTDjyQVnICAerXZ3AKl4AqHWerQ01si7j9dfjLKeAxEoo39rAVwevwBXC20F0knEYyFEwm1SRIt+sMHiUngDhVr20u9Ic9h2KM3/JB+BfATyEfiPikAeuP5HNVf+ZPMR+O+LwK8BV33SSeBHv1X6pvLFlWCUPprc+PMZM2Zghx12kBdPTpx+biP0ogLi7bffxuLFiwXOEtiMGzcO5eXlWLp0qahnu3q5Dho0CGeffbYcdsmSJVmw21Xx9UvfS2A7bdo0fPbZZ7jrrrv+Je9DpkhSscqJEV+K+ecvKWl/qQepqs1xJDk5FeCqJnmEnPQq44s+vVnHjj9AgBXTk5sa61VhGqvyuZNiJVmIAfU7iwVl5RU4/uTT0NjYiDmPPYqmpoZsGicr4+64007Ye98xWLH8B4GAnAcqoEL/WE3dygI3CeUhyGPuuNNI7H/QBASDBTLxo/qGRasIkBqaGlBftxVV1VWSTqcAqpoYqkxVk6hJ7A7GzyHnyVRU9g3OV3PXYEavXn2w+557oW+//pIKX1hYJCpXqkNX/PgjvvzyC1FIi2JRy57rmlqeU3/lwGknaNbF41FQQ1fvwy6WAcxrFRitgQujwlV9XsM3adomOKQo2ZTDpmLZsq/w+dJPsXrlSoGpBAtSgEj7ABWuDzzaGbiqrGJVmIr7UUXTq08fDBg0WOKyZtVKLHnnLVG4KpGbKrJGADF6730w84yzYLKY8MYrr+L9d99FXV2NTPxUwS+FktX551KzdTjJCts33HILJhxyCB5/9FE8dP99Asfo7ccv0/tc15iznQnieU9zokk/5WnTj8ExVLi+sAgP3XevFLGaOIX2ABl88N67WLVihaQNHzDhYEw+bCqKiotQVl6Ozz7+BE888hB+WrVa8/SEeLGO3HVXhNo7sOKH76RoiLS/butA0weDxcCv3ZfkfVTjOpxubK2r0xSwqg112J5r187qSv5eFK5XXiWwqH5rnUAmxbdMco/Qz/nVlxbj6X/MQf/+AzDjpFMwaPAQUSpHoxqczSYhq2+kCjsQDMifF8w6E2tWr/rNDyEjXOwaA6WI7GIWauj7BK4nHDpeKUOpchP7EOVdLOODFAxSfVL6hPHsdAWoXp2dvzPb4fAE4fIFYDLznid80FO1VY+TNpM/VQV65UOqAT0eU4OvouTO6P1WT7k3EEXDuRitA1RfV+2SUxkqm4Tcpn6XFanqDFPbITdc6N+nFojke3L1w1ShKR2UaoWotFEh65uaPYJm1aAh7ezvjQW0Ol+HfiR+hYKCxuedcRFFrtagsoW2KCeeq1lrAQK+FFKJJMWi4s8titZEAqlYBJkE7VwI29TCmCoWZVKWKlTB8kJSaSRFFZhQRajo4SvPJlVIS1VUZxHDlPi2UnVKqBqKhKSyuznDImtM/7cqywkqKhMEtgnJ/JCCYhInpnFTXutEPGVFJB6TKvBUynJ5hDYEVB0SlNGaQECZ04GAz4fCgB9uh108hTnW0CaH3xUoCkoWQUFJKWwu2gxQbc1+TWWsSc6BsFcfK/Xxms9HUb8aFiP01b2shYDesbiAqYFb/RmX7Tfi+a0gfJrP8gzEvifc1oTajT9h85oVaG5qEhicMtsECIajMYkP+xyBa9DP4k9epm+gqS2E1vYwkvEEXGam2XtR3L0UibQJG9bXoLquHg6nA927l8HrdiAeDSMUZmq/GW2hKOqbWhBi3M0EkOp+oBZbit+lkvL8Drg9KPX54LEzRuw3GTgsbCUWguK9QMWyScBlKErobpIUf44lPA59Um0WB4IeD7x2qpE74PfaMbD/APh8QWyqqsPm6mp2LPToXiq2CFTyNja2oL6pA+3hFJrbYwoMW61Im4G21nZ0tHUg4HKhpNAPl8MMuw1iNUDFciZjRiKZEoUw9CZgdAAAIABJREFU48aFQS5WS1GrOAtkWQSeEmQTynLxgIvgBNcyJtut8Ad8KCwuhM/rhtNhhtNhF2uAdMYigLqwIICiogJZQG9uakQbQXksphYNGD/NOglW1iyww2X1wG5xwe4PoKBnT7iCpTAlgXBzHRq2bEBbe7MUzCrvPQhF3frI320OjwBXwlW2TCIWRjjSjmg0LGptLiAECoth/z/svVmvLFme5bV8MHPz2c883HvjDjHkVFmdmV1F00hUFaiR6K7qB9TdCInOFgh45AW+AeIB1A8I8S1a4gW6m0Eg6AcQqjdEd7Uqp5judObjg5mbmZu7o7X+e5vbOfdGRmRWRGVUlHvmiXvvcXdzs723mfn+7fVfK2pvVa6/8l1z+4ZtC2xb4JvUAlvg+k3qze2xbFvgG9gCnwdcN/MIC7uiQpUTDwZj+QeB5He+8x384Ac/kOrylz04cSFk/eM//mN8/PHHJXij7ym3T4j7NmBL8Pk7hC9xjJ/97Gf681d5cNsM8uI2qFKlOveLPO6Xrn6R93zWa2gdsFykmniuObHzfm7pQum7nECznJpl/AxUSpLYVBL0WONkw5UjevsEBWpw8kAfszDE3v6hlMHsG06YfOk7j51l1IPhQIm68Sw2X0ECOfrpKSxrJWUIJ9ZUKIVhU4ohJsYTBKZZLhUuk+6pDtUEWRN8l4xlWkgHXGuawDFwpcVgC+efSrhLYK3gLVemL1Ag24MIO6NdhFEk3z16qxK6Xl1eYhbHm6R517hvANey/PdXB66+7LgKVPl3AXE3gS7LcpXm7FR+gr+K/NH/RjsjfOd7v6UAMypp+Tq2JUNOhKqcqvR73/8+/uF/+98JJv/X/+V/oXRqA2VVP07ztWT4F/sgmSe4vrLgK+4L249ghDBk0B/gR7/zOyqn/5P/759jPGZQlOEkwRaLlK90lfPK1LGZqunv/L2/i9/+7b+Cf/Z//jP8H//7/1Z6Z3Ib/CzfTyXQcwDCAJ1BJyqh/52/83fx9/7dfw//+H/8H2RNwMUVBsDxeYJ6r0b/m3/4R/gP/uP/RH7HV1eX+O//0T/C//pP/wmmk7FtTuNiLWDPf1DV7eV79py1lfcGVQ/4vnmrUaa1iEN9JVTx5+pnwVqNA6cspC/vf/qf/edaaPif/6d/jPOz14IN3Op3f+t78qj9f/7v/wv/yz/9J/IP/vF/+B/hydNngrCfZSnAtvlr8vndwX/zD/8r2XP8OlqlXwaby7C0exvme370HQLXf1NtI2W3ym2dQ7APg/Kerm9ZpJD6z1sIMoG9EaDVHaLb3xGY4Pnux4/Use7oSnhVqssNiPpwJxuxcoIuxx7/8tbSf19q71Tu9rqqX6oFNNkYth6vrr9sPFk3V27PqDeA8566tLwxOhB5xzTg7nZ8mr0+34FRh0/L8vX7fV4Fr5uFEVsA+swx6+C6YDmBqVPlr2sGyLjQRfjJ5+rrJRrrJZa5BVAVWYpVkaGQko5QjqCMasVAe83FHS3g0KOS134isnoANFs6R6ka5GvG04nuQQsGDdGrNLGUeHmt1hi8ZYnr9FNthi3BIoY3Sg3bIKyrC+o1aizvJhhrY7WuYz5P5QnL+84aDUEsKv+yolA5OwOk5vTqXK3RC1vY7ffQ63fV3/y8NEtQbwL7B3t474N38fDpI3S6HQHj1YoLAzX5qC9XXBB0qlWtTplfrFSvUvxvrp0cRGaPUwHhDr7bvZV2QaauNhWsljJQr9k9g2iXMDidTXHx6Uf45Kf/ApdnZ8iLNdYNqnppK0CVa0GjZLRbDQz7bezt9NFsRbidxbgZx8jmGcJ1DaN+hN3TfdSDFl6/vsGnz18hXy5lK3B4sKM+n80SJNkK01mGy9upgGuhhT5b9NACo4DxSgrXXivCbq+DXtQErwxBHWg1eH2g9QCbpamAKloQTKg+XSwR1JoKs1qul0jyHMW6hl6ni51ugAgp2sEKzx6/g5PTh7idpfjFx5/g6voCo14L333/CR4e7WsMvTq7xeW4wGS+lG1BvRUgbLcxi+d48ekr1Isljg9HGA3biFixr3A3+rTTNqKBhIC+WGghm99nuGicznOaVGiBaw1TcnPcrhnmphAzKn5r6I/6qrgaDnsIW3W0QwZ/8rttUwuo7U4kW4FW2MRsOsb4ZqzvLPZ9ite8lVTZq/pStgbdZg9R0EWz18Pg8TvoHzxCWAuRXp/j/NOf4vL6FRqtrhSuhw+eodPbE2xtdfoIWx2NoTSNkSQT+SIzHK433JGFRNTpydd/+9i2wLYFti3wl7UFtsD1L2vPb4972wJ/QVrgiwLXzzscg3p9wbXPe3DixEmYn4h/3uv95JPbVjryW9SKn7cNwgXCYKppqVQl2P08RdznbfNXfZ7BI8ViLoUrPfE4GeMXfoJMfokn7OCkofTlcyXx9GvlvnrgauCAsNWAK+EFwRlLNqUucinP/jmlODctVMSrszRRVHgJISgnBzbR4sSfyqGWCyHh8ynLSzkR8cE3BMWaZJoqUyhLtMQmaQrgYMgEQXCLqdE2GRDkdareKnCVpx8/f0E1qXlBevip97gfDywsSGeDKEp1qyMpHpa8TcH6NlhRHU/eTsBD2Opk2u+TynFLv099qPFM57VopbQGr6rA1e/xaDTE93/wI6lV//RP/oXK/n2fbva5WvJvbWfJ2fzTFMkEIJz+GyAPXF8WgiteuWcSTKf0c/DQEz07Rgs/4eSRcHc8GcuTTrDelVurPNK1ufbPQQX9zpWiatyEIR48fIAHDx/h5cuX+OgXvyjBqJSKrvHZTkdHRwoKozqWCwu0FCB4tW278KDSj9N51Hk1pOtgQgLfXhybpU+owMjG185e40G8Vz1uFL+2W/cUrQ6Ol0+t1xjt7uK9D76laxftNBjQ5be2s7enxajxza2Cv7i4QdjKNqWnLBW1VZLq2yJqt3Fy+kC+ux/+4udSwn6mLYJg3V2Lgeq+V+vJfbv8smulAdd3BVy9go/9aWjaKcDdQPKl8RvlqPXRHeDKNnehWe3eEDQA5eIZIQYf1fO23D8HSW29wXuWunJtnWemYvbKUu3HHQuFylW4LPO289EuOq7U3v/D//oNoawd4V3w6RStpV1JtZzfrnelj0nNWxbYwslmccC1XMW2gD6jtqhg4/eXQeRywc9duH2goL9e3OlfKvLdYpYUe/Rgpaybfapdov3DSrYAyzxFkcyQJzMUOf1XrTyc59Eiz5FKvU1LFjqkGnBlmXmRmpdrnarWVkdhQPRdpQ0voQ+9V7k4xHE8Z7DT+BbJNNZ+NAMgz6eYxhMsijVa7S76gxHa7U55j+A9cr3IZBXAyoh+ty1YJh/YjHY8vB8w6CpAvWEl3vPVGpN0juvpTIt0KAr02xGG/Z4CprTvOZWuOej1SVX9wyePcPLgGP3REEGrjXbU037wsShytyDozwMLeNRikYafXf11/VSFiPcxdosGDljKFqFqE6GFC1O58vdUiOb0TU9i3J69wCc/+Zd4/eK51KJrlsavgCQrMM8Kqb5brRpGPVN1Rp02pvMclzdTleAzwGw4bGPvcA9hp4Pr2xifvniFm5uxoOHTJw/VlvFshtvpHOPJHNeTOZLFEgtdU7i4aKXwOuUJOFf0xm1i0Gmh1w4RBXW06zW0GlTocv/5fYImAvTEXeJmPsc0ZRBaA233nSVZUJ1Kz/kQo06IQWOFbrDCydGefPsbURefvHyJjz/+EPXVAh88eYD3nzziChuev7rE+WWKeVFHxkUEwt5OR2Pn5YtzxLcTDAdtHB700e8E4LcMfq8hcG3yu6IU13ONfapWpcBOeV6YKpvnIRXN8vJdQtU9XFjm6weDHg6O9jEaDdCkXUED6ERdBM1IC531Zh07e7t6HRXW45sbC/zUQqj5ELNqiXdjAtde0Ec76KLR66Lz8CFGJ0/Raw2xGF/h/OM/xdnZJ1jWG9g5eYzD0ycYjo7RG+yiO9oTdGXfJPEUs9ktsizBet1Atz/CzsEB2r2+FNz3H591XflVv7duX79tgW0LbFvg694CW+D6de+h7f5tW+AveQt8WcD1L3kzfu7hy7eNwSH5HGuqf1iauShU0kbgyUkOy94ERd1knACJsLSqbq0qLQX1lF9BX9WlgCsBBycM3oaA7xVsbbhJopROVo5e+rYulgKefDQZQhHwPSwhXCshmJMQQjkCRDm9MfCDk0zuKkGwUwDyOYZvMJRCAJLp0WGgfamCgapS1xNgtgFL/FR+XwGqXmFaIrGyHHkDpk2BuCmV96/9ZdDps2Ds5wFXU+b5oKwKWvEqVoJmD/+aDf2dbSSrgHtQ7/6g8TDrDtx0x8W+8pCax+vLFuWZSKjiA1tUkm2gQHzAeWL645XaThN/B98FpXw4jINADijf8Q71wNWBnxIEOfglmCbGuekLIVvn51jukMCb2RVsAJynX4a7DMxXfGYrPpvVzzVVlrWiAVeqmyzQRepIZ9Fg/3aqxgpRq44z3xdvW4Rx4mN3bA7MViG2182WskjbmvWDBfGUJO8LBJyUSPhtSt3PvdIYKP2ii1J/9Tvv4scOuPJ9vv10NfDnWgValm3hznl9jlNWcpzXgzbagz20u32pzExBZup99YobmwrJ8lJmF64naicjWOf7XVWplkPE/UV/VMaNazRzQHAWBfzEkpG6YK87i3Ue2Jtq/S5wtW1XgZkpFf35Yn9aGf/mRzYJbmyUylR/jrnf+7HtRm5poeFL2d3ocZ9d6XAdiwvL89c7dy7z8P11lRYB/OF12qvAbQhyLBpwzWYTxOMbLNPYfEV53tSpVqXfZFPXd1Y8UIHJsndujzCLUIol7LqO1JtSYFLVSlDXjtpoNBtS+jEckJ6h9NtkCKPKuBs1ZMUcSRozFF6gk57VXHTh/tOOgJB2wVLwVSH1YKfbRqsdmE2NK//HuoHV0lSiYRghiELdn1h+T49PQl/dT3ktXtvCJK8HFspFdW4NrTYrKToIu215fB6fHOG999/F4cGhwJ6sF1wo1GbxjYDVLxy4CgICV96/tfjg7CUEvq1axCw5bCyZupnKY7PZ4CInFahUF8+uzvH8Z3+K5x9/hFmcgHFhy3UNaUGfUVagLOkiIBXr4d5QHud5scL59QS312OpjoejLg4O9hD1O5jNcjx/fY7zs3Pdgz947ymOj/aRzROcXd3g8mqG8SxDyj5W8BVVpAsdR/lNYWmq0XYrQI/wuxWiF9QRNewes9A9gcpXNtgat/MEN/NUIV/tIETYaCBdLjFlENpqLR/Y3XaAUdTA7rCNx0/fweExPWfHCkScjW9xsr+DD569gwH92c+v8fL1GGnRQLZaYb5coB7QriDE5Gam467Vltjf62N/xJJ9A7+85QVhC60w0CLBPE8tEa5G2wiqT91CMftuueCSDhrg4lCBZJ7J6qHX62DvYISdnQGCJq8jK7RbHXTaXfvugxX6OyPs7u2CRR6z8RhpEusc0WcmMZIspgMHmkEL3WYXUdhBs99FdHyCvQfvYtg/xDqZ4vLTn+H1q48wX+ToDPexd/QQewenGLmfaLCjsZXGE0wnN0jmM93bO90BdvcO0eoTuN4Nzqpe//+8hQVf4Ba1fcm2BbYtsG2BL7UFtsD1S23O7ca2LbBtgS+7BbbA9ctu0bdvjwFZDFigpcCaJWdUtrjSTfrHEZ4aN9tIrwRLK+pWX47toaD+dGqZfMHtZaYa5kSzwbLLQD+mdLWQLAI4TSZd2RshJz1kFXhC2BqyjJQlnjWpWufzDBk98Nw2+Ykql6SKxyEoTnY5meSkmpMsCyGx9Gl+Pvdzo7Yw4FsG8sgj0Ck2Xbn8fRjKyWmpZKw0bxWoeuhaTmzf4s9a7ZmNwm5TX/w20FktL9087/rJpVrbbJowyWCc7x+vMLY0cSuQtpfeBWIbleZdv0r+3kOUsixbbUkgUKBYUXW8iSovx47bvrWzzfTL45XHQEU960GVV2JpnBhQtmWAimeq3++KgLBsE6dglP+m21YV2Dp6dWd7FqQkHe0dbWHV+9D3Z3laVPbdd/EGKrltCS554OrU0OWLhbU0nt/2uAP7K0FpPkDMOJ9Ty8qz0/TO1XHn+8GDP1PbElJ49eNd/+DPuwJ9lRPmqsK1Ona5rx6IbjSbZnOhY6mck6b0M/sNhma1B/vodOnhSrVkxVLAWWZo275DnSOFqcOdapTwnAXMrovKcSgK7EBo+Vd3bSjHsQeuFQ7q31OqDT0gNVDvQacHpVW/gQ1w9ZYC/nrBz634t1bsFjYYeDPGNtd1R4AdGLY9sXb1Y883zX1oXoW/WuTyiks3Avlvqu/kk10U8lvVXsuCpMC6yFGjH+ligSyJkSVTyvq0yEbMtlg3EIQReoKgLYDq0XSO8ZiBV5kbplZJkcxiWRFQyWpqWF7rzcuVin1WkawWDOyjVQX9Vs0WZ03VswefEtWy8oIwtFBYIm1RqM5dcVGSx8f3KKTJFMQMZGK5Ov02V0Wu8KR+pyMoGNIXth4oUIoqUW6Lg4jHQugoSwWCWgY91YBZkmA8ncpGoN/v4OnTJ/jOd7+Lk0cP0e33dEyErtamVpFSVnk44w1B6KqtgKv8sEUjmZVbHzgrCYJk3v+pjF0sGVBFiJ1jPr7Bq49+hucf/hy3t2MUWgSjD2oNSW7Hw5itfifE4R4DnYayVri4nuD8/FKq5NGQZfB76Pa7iOcLvDq/0HNs/2dPHuHZk1Opsl++PsPzV1eYzhagZXu+XmNOq4ci17WNlSkWqmlnRBjW0Wu15JnabzXRbhq/NMddW2CsrWoKKbsmYF+uETUCRM1Q7TzJU8R5jpAKznYbo26AYTfAw0cHePfdZ7qPffzhJ3j1/CWCRg3P3jnBOyeHAuiffnqJSewCsxispmsvfYFXmE5iZNkcvW4bR/tD9KIAy8IWiDnWhsOhoH08N2sBticXEeiJy31kEFVttbKKnFoDWV5gPrcxG3UiDEc9AdeQ/rXLJaIgRK/Xt/BSBh72ulK50t81nc0Es+0cXCCeTRHPZ1pYaNQDtJotRGGEcNBFtH+C3dNn2N17iEZR4Pb8Y5y//kQLF/UwwnBnH3uHD7B/+gR7p4/R3jnQtaFI50imN9o2vdtbUVevjXq9NxSuW+D6eXfV7fPbFti2wDepBbbA9ZvUm9tj2bbAN7AFtsD1z6FTCTqXCwdcc5Xyc4JE3zOV/9ep/iFttQR5m6QSfoalurUaMmWqRl+Ca/6WVO5wm5q8uyATTjJZzm9ergY95cXHMl9CU/17JQDL51h+SeAqRS0VFWmutF/CVQJhAlXCKk6QCGqt1N+UsSprJyCWB6Qpq7w61xjVRgVmwd6mFuLxU63JSbj3UhR4cKXTmrhWIdu97qpCiPIpp8zz/74PLjxE3OyXvdIUfl5leVfd5mGUwS+DGPxRi9yzOFD/OKsHwWaX5u2B7GeBPu+56/fLQ2nv2euf5+dSecx286Xfd45R/rMGtg0JbhSWep1TDtrvHVhzfeQhL19GJZ5XPd6HflXQ6oGVazkTLUu96PbB95/fD/9vKlIrQWE2Rp3fYcXP1ib+G3hlQ9/bStwvBKffonrLbXuTNu77V9u6B1yr0Pv+uPFtcOf3boBuFJ/WxnftAExpKWyhfdoAVz/efL99HlT9vOd/3avYfeDKcVuCP9eHJeIUBNosGKhXpDxcY71c67rAAJ5osItebxeNoCklIq9PbwcAXom6Eataa1nfrWUNYaJXPRxgLP/plLf320bnpl7kx/p98Glq182CjesXndqbBS9/zfJ/lqFU3ke1EvT15jXlbUB/o861j5JmtnLZuqvar/bp/escQZ8BV4Ni2h7LmRUitZAij7unKoZFjjydC7IWWWawkuBvRV9Vq0igqi/NDWsGQUsel7VaQ76X02lspdjsCZaS0wYnTpDN6c2a2eKbW8jjNcOqEnQzM4DHhbgwQNBqoRaEUj5T9ZzlmeCshXQZmPdrGLaot9T+LAnuuUBI39mmLSLSemCRpQjqNSXV96I2ulQghi2d2+kiQ54tdD2n0pFp8RyrtOehlQHH5jzLFHYUJ4lKyxtBAzu7uzh59AiPHj+W+rLb61u4EkEwFyV5xXeLUiq/d7C1DM9yi4a+v/z1rFRGLwuAPrG659HKZy1P3Symj+uH+PTDn8m3nPdDSieXqzqSHJilrIQhYK5ZONbBrrxaL68neHV2hiLLMRz0FQpI79p0scD55TUur8a6z54c7uH99x5hMOjg1dk5fvHRS0wm3GZN6tF4OUcqQG6Lv1R8+sUAFqx0WyGGtGloh+gErGThPQbIWYggr/KmgOV4niBZ5AhQQ6cZSfE8W2aYZBaY1g876LdDDDp1nB738cG3ngrwX5xd4Oc//1BeqMcHe/j2e++g24vw8tUVzi5uMc9YAQMkuQVxcXileS5FKr+XHOwMpP7luKDnO6Hx3v4udoYDFMscSTpXe7NZs9y8WwVc6ResCgqqX5fIMlNH87tXp9cWdO1ELS1UhM06+r2e7F/AheVWiP5ggE67jTUhbp4J+PLz5vME83mMPGM1EANEa2i1AkSDLlqjI+wcv4v9wydoNRuYT89xefkStzfXWCxWaLU72Dk4xuHD93D46Bl6+0d23hQ5ctkKTGUdRQ9j2gq0+3005LV89/FF7y2/7r1j+75tC2xbYNsCX5cW2ALXr0tPbPdj2wLbFnhrC2yB61c/MOgVtmK6ck7VjyUh8wszJwCc9EsFSsDg1DSc2HKSysAhThg1iXVqO6Y7W1q4YQhOFDhhpY8e06cJWznJMXVs09kUmCrSJt8sgTRFK4GrwKmCsqgesvdwn+gtR9hKsMfpPC0GqAThZITKV5ZCWmndWpMJKphaOg5LONdEtxW6/fdeiJt9NgWQAV9uT96tDnaoRNGm9xt10D2Iasfut3uvDyuvfRtsfROObEKY6EHLYzQh6Kas+L76lbNNx5/K0niP/ljepxJaH2ThwlbYNoKHXm1ZYYX3waZXtvrXb+CQhVgx1EYerm+Undv+f5bN8RvtUSnxLoWmhAYCtrb9N479DvC0dvLWAS5g3uEu2071GOz5DWRyzLcMeCvLb6ly9MFYle61/XdKYff7qhLTb9sCtFzAmRsrAtY+WKsCXN8GWz2vq6qDyz5wSeOWQuYXEgxeG/zyENuNH29t4NFYtd99c5SgvzI+3nJpqnqo/lmuXDwWtqUHrjon7MS4t4DgStg9CPegW+eJ6we7uFiIW62BqE+V3Y5CkeT/yeuXQs82yt77StnquCwXCdQmDlx6z1M/eu4Ncn88fixoe5XrgH/el/9vzg/zDK76rvq+t/PbIKP3Fpbu+w0oaz3hLWi/SL9opMj+w13D5DlSF7zWdZGWGlzIcgtlBHe+LfT5VGoK9pF4yTtEsEml/1S38vf0LuV9hmAzS6XAY7k/ry0NBlUJrjcFQFXNQN9VBh+luVlBaFFOXWt2L0t6wtp1oVC6u6Wyq3+1kLPxruadwbxTrUyd10N5+ro7l1AzoSn3jftL+xna57Ciw527ZjluPqm2kEhlOgOuVvLLnKemutXCZBAqSKvVaBoMdG3C+1pTXue8z9bRjlqI2h1E+ixa5xAAQ6rHmGpdwupGE93hACcPHuLx02cYjXb1+d4zW2PahynKv9XGRPmnG5vcBwOxtmio6yCvqSVwNf/UVbGWl+7Ni4/w4qOf4+LiQqph4u+CgWFFA3HOvszRZAn9qIPD433UWxEurm/xmmGE+VKetcPBSApXeode3U5xeTlGFmcY9iJ88MEjPHh4iPFkip/+4jkuL2MsFjXkqwWmCwOuvO9xzNm9q+4Cw9aIwiaGUYRBJ0S/3UCHzxfAnKCRvu3NEOsCmGVzjNNYUL8fsKy/hRTcPiFzAwFa6NAXtg2cHLTw/vsPcXR8jCTJ8NOffIhPP32FTjvCd99/jEePDqVC/uT5S0ynXKgOEWcFpgxPk3cux2yB1bKGYb+D3WGkhe04ngsa7+0Osbe7K9/eeB4LsGNNP2DIN79YZaB5K10e6A1Mu4GcA54AOWBIVoBBv4tBr4OQ44c+ru0InW4PjSDEmhVBbbPFCBtNrJc58nmCxSIVeM1zBr0tMJ9zAaRAEDXR7nfQHh5jdPAMe0dPZZlRLMaYjC9we32NeDbX+B+MDnDy5AOcPH4fvb1D9TUXUYo0kcKVKnOgocUDAtcg4nfFt9sKfFWLdV/kOrd9zbYFti2wbYE/jxbYAtc/j1befsa2BbYt8Gu3wBa4/tpN9wXfyCRjCylZyVKAX8QXBkjXa4FR/hChLguW+xdAw37vA8ioxFCRtPeo5AxR/MImepwsyreO5XHcnvN9JbTlRJMPD1vpGytQqjRiipAMGNGrjcCVilg+n2YLlTHyeU5eqIKiVQBfnlGR46AtOUHIkC3ub4MqC0u9bzYtyIkPA6M+ZZ6TAlNEceLM0kB+BoGrf3hrzpWHgR6HeC88B30M2m7eVwU6fltvA65VeFl+ptumj57gVn26uAeGdyY0Tl0mFR4naE7pyu1VFa73YV518nNnIuRCtzwklLq1hFS2L7IRKGG5h6r8/FLP5wKF3lTX+c+6k6hdGcEq31YAFjuM6iWDOGpTp0R924B/u3LRXvm2Y73zeikR3WdUVLge8Fpw18b7tiwnr/BarzYuP4/Wkj5R3MFz7YyU5A64Orjp3Ri0n8739f4x2r5sAHZ5TFXRqtBjBQ6WVgMc9+6FFTsBv68VC1qD5K7bPm+C/HnPf96FyTTa9rgPXCv6zrLM3digV41a+5rlgI39OseJFn0WWNdDRIN9tHsjQQn1j7MQ8fDawtj8ebv5ROcuUCray5HhFhWqSm0LgLozECrXmruQv7wWeK1sxdfVew6XoN4BXrtm6WTQ+SUVb2WBR+NY//cgWb3qFhhUP16C3Lt2AbbPZmVA2mYqV40zWbGYFysVnjy+MpzPebf61RTjiebHqmvCMhfw4WIePVYL+nl0+UARAAAgAElEQVTPYuQCrLx/kMEWWuijXzfVcY1mhHWtqRR5qk2T6RSTyRhxTGhUqASbwVT1RtPZaLDH1wJKtBSI01Sgtt5sIIraaLe7aDLIar1CmtMeYCFrAUJXNkaxWiPh52Spjq8pNwdXtt4K0e110Wq1BYAbznsciwyrbK57jMK16g1tczqdIeGxcTDznuWU+grnapqNDTfP4m/eAnk/irgNLgLyPcVS97ThYIj+sK8ke0Lool5zfqYMhqqj0x/g9PQhjk9OtACqdtT9yltMuD4klfYeu7oneescZ7/jrFzq6yXqa/ZXIQ/XYlWz0MokxvjsOc4++QUuzs4wpf9tkSk4K1sFyIq67vMNFNgbRDg5PUC9FeLs6hZnF5dSEw+6PQx6BlzXjRomcYKz19e4ubyVMvbdd0/x3nuPtO8ffvwaL57fIMtXyNcFZos55jmBK8ecldjzAmAhWmupO3thC8NOC6NeiD7B+GKNaZ6DdTVhMwLdXNm318kUeZ6h22ih12lj2Vgh4djLafxK6NpAP1rjeK+J954d4MmTd1Crt/Dxx6/w0599quvIu4+P8MH776AZNfHy1WtcXoxRLELM0zUm8RQJw0cJ3gVK67Ja2BsRSnKMU9nM30XY3Rmh2420mBAnc9QbXAQOtVCQ5gTOKQoqXumTWxBxW8icqoSCOgb9jlSyHUJ9LBEGDXSocm13pLyuNZvo9QcYdLtaQIinY+QZgw9tYWI2SzCZxFgWOZpRHZ1BF93+IQY7T7B79BS90QC1RoYkucX46hqT24nAfm+4iwdPv40HT76N3u6B1LR8LLMUMe08CI9XNZ3HLe5Pr2NVNb+m7/fn3TO2z29bYNsC2xb4OrfAFrh+nXtnu2/bFti2ALbA9SseBCrbz1Bkc4VmGXAtpAbjI1CoVF0AlZNXfkk3L1WzE9jASguh4sRc5ZrOz5DPy2OOwTRO7cO0eAVqMSzE+YAq/ISqJecxZ+XqBhG43YCqzKbhRiqOCFzpC8uH/GBpTeDsBDL6xbIs1YHadjOQnQBVMZyg6feEsGFgZbMOiprnocEW88YziCgI+BndUP7+Hmw10GZwovqowqhfBluFUipKtY2Ks6xELgGL36YHrgZbODE1TCPllQsFYh8Y6N6UZhtg8SXwm72tqhWrKlJuU6ox11f8FE7CCMtNRSUMZHC1DIQycG7bMV9K79+oY3XyVb/vfp/eaDu/nzpE17YVf1oPnXzbVSFUtQ1U6qyJq9vPe4pke619hoC214YSwJRA1IKWqDq+D8k9BLf92IyeEnC7NvfPUJlnz3nc6MrhFVSneK+NF6sHfKWa04UlVfrRoKHj2yVc9sTU9sn1iM4b+1TrE6/PleryHhv/VWHqr/p69XdFYfuj7zzDj//2v3E3eZ3l6DZAnEewjRL/Nu23e96wlgFXqrrWjRbawyO0ekMFuWi8yt/VgKIBff5nc976sVTtY3/dIjLzHsh3xqwDnv48vn/e3z/3DRi743KD3je99ZOV4PsxYqy1osy/r6b3pePy53DtowvSBsIqr47D3we58U93XjlnEmfHYPYspTWHyrWpcrWSfH/ObpSU5j+pcCyGLlKZSDsZpqNTNUrYGscq+6eCVBUHDE2s1RXSSHAny41miFqTJfgNbY9p9zc3t0iyzAEnwin6efLVS+dNvZZv5iSZYV6sUA8i9HsDdLtdKWbTNMN4PBG0JTijZQA/U9ug3cxqiTSfa9+5GMhSdLZFo1kX0AyDlnxdCT95DV3y+HKW0hPedXVfobI2iWkDwP209s4LhmVxEbOGWjOyY3MKWap9ef5ThWhKxBWWOcOS6uh2euh0A7S7LfQGA8GzqBshJChcQ6pXQrqj0wc4Pj5G2IrMMkEg165PGt8OkHulq7fR4L9phWB+rgbuPXCVf3qxcn7uc8Q3Vzh/+QkuX73EZHyD2Ty2xc11A4tVIPuB2nohterj0yOE3QiXt2O8OqOHa4F+uyuA3GNfhA3E8xSvzq/w+uxSiudHp3v49vuP0OlGePH6Bh99cokkpVXDCnGeIeaCsBYxKvcQ3gNqVsXCIKwhIeYwktqV8twp/VGXBaKgrT6aFwtcTSaCm0EjQLfTQdBqaCEgnfN7innT0hd11G/gu49G+Pa7D7Ez2sftJMW//MXHeP76Nfb7XXzrvXewdziS7cP5+S2SOZWpa0xnMabxBFmxQFLQ47aGHr1tR21EjbruleZJDwwHPeyN+rLPmE0TfjNB0OmjFjSRzmeYsZ0n3jKD94JAamv2W6NZw2DQxc7ujoBrbVkI4LcZtNbrC7byQzrdLvZGI4H86fgWSRLb+dNoYB7PcHNzhSSZoRnWZUHQpcd1/xSD/Xcw2j9AENWRpVNMr64wGd/KKijqjXD46D0cP/k2RgdHaLUiXaUWqfM5lrrdFmLrQSgf16jd3lSKfMVfa7eb37bAtgW2LfB1aoEtcP069cZ2X7YtsG2BN1pgC1y/4kHBMrB8jkXKSWYm9REnvPyyTCBqHqtmT8gSTGIBlvWzPNKHTdkebgBFCeJcsIWHc1LFNgNZClg4vAEdlaBrYl5IccffmYBxKQQkBWuT3nT0yltpgkw/NvOXNT9SsxMgJF2CwFWKVKpbGw0QuJp3K+TjyJkuwyp4HGU4li+IdSogqqyYsmz+sXfLjTc9YpO/N8Goa5ESejh3zHvqjjeA62d4u1Zhpwc4/k8P9vxrNoDRIKFgGhWAFaWr928t4d8bZdoe7FQgi3sN4QjbxnsaehDjlYJ2TAYO9TcnvzR2bBYV9jvjWr6U1QPXTWK2A2CVACNt1UFJt4my7aswzKtk7yj+HI6TwsaBbFlfuHHzBpitqJQJITwoJkC5L9LxPq8GOZ1n5T0I+yZcN9Tq+49lsrbhjQ2FWDAXJaSG0wlz10LBlbSbRcBmjApo8yQSqXOl63csChxcdXRRhZ73yKrB1o23rh/z98Gy70sP9e5frbzX8S8FrxXAev/9Blz/oFwwEKT3YUwV1eX99+naZAJFc1WQbQDVjqE8CsPeyBSbBFEsTfcLBG6hohxfIpR3rTbUNqXC1MNdtwfiNd7KYGMrsjnXrEs248EO3hZmpF+7o7y2LrQ0eY5drxAz4Gr/sYUpKw/3qmuvbvWfVS5EiLJa+b+H/QKupT2CU9+6xRFRPQfdbB/MEsbUhfZativV7uZrSq/ThVR0LF9mwv0yz1CkC9nV0A+U1gIMlJJ3K6/VsgLgudjQtYXl1PzhNZxq0FYnQlAPMY9z3NyOMV+kUtQ1w9BS11PC3ELhWk3WVddWFvZUqyFsdzDoDaSCjWczXF1c4vZmLADI8V2sV/KVZf+0WxHaEdWn1pdNKlnrhLC85tF6gNcB8wn3CzAquXfBW03aIChYkt6pSwVGNmt1weJUAV6JKibYy7UmbQYYosWxRM9xW5Dkea5FHNRUkUGQtQIDCHOVkPd7fQyHfRweHmLvYE9gbjKfo9YIcfzgIUa7e3RO0NhgVYgfW2bjYAtx3n7Bj0HuERdSeZw1vYb9ySAu2vuYxQ/9WZlyf3n2GmcvPsX4+gLJbIp5niFb1ZCv61K78lh77RaenB5jNOrjdjbDi1cXiJMcUauFwaCH3f4AYStAnM3x+uYKr85vkCUL7A97+ODZA+zvDwRqf/HJBaYx9al1fc6UamSOR3+u+jsNgStqCsEadNvYHbakHuXxzmYzLNIF2q0Wok4X2XKJm+kU0zhTOFkYRejwu8ySNkq0AiiQ15vIGaoVNPHbh1386P0TPH3yGPWwjZ88f4F//pOfYDlP8ezBCR4/PtXuXFxOcTvJkKYF4lliYHOxwHgBTBZLRK0mHuz0sEelqUB5IoVwv9/Gyf4uukGgBYUkK1Dv9dEeDuWJenN2hsvzS8TzDLRrCoJICxMMcSOkHwx7GO3toBW0tGDOkDkea384UBk/xzhtEwhlW2GIeZIopIvjmAvOXGy/vjzHzc2Zxt+gP0J3uIdWfx/d0Ql2Do9lScDzeHp9junttb5DBRyHR4+x9+Bd7B2d2oKGwjJzG8sc9zAfW8L9dqeL7mCoc/bXWoT7ir8Gbze/bYFtC2xb4KtsgS1w/Spbd7vtbQtsW+DP3AJb4PpnbsLP3IAmXKsCi2yugI9iYeWVTMjlLMIHWlmJvaUdW1iW2QxI3SVAQTDjQqq8X5wm4x5MGBjlewiWpIQlSJLVHye89I1lGaMDAVK9mj8h546cSFNRRNhCDzvCVqUy08+NsJVqTXnJrpzPmfNupQ1Bsyk/PH6mLAJc6m/YMoWSlJk8LhesZaV2BLcr84ElkHEtWJbD3QNEpk7bQFUDMs43z4HFDSyshvo44LahWXe4VVVZV4LKe0rMu8C1CnNsr6X71UzeqTEdoK5CXD8BuqOQraolK/CR7SEvTLWNU745ldymfUxdqV5wdg3mWejnyl5y52C1kVmnKL2bMO/BmZ70JdraH9Ni+jYy6GkKzaq/rIead08Cg9B8T1X99yY4V1yJlWzLs9U+oyrBlCpah0N/S0fBqIhTwJnbJwd4BafIQZ0y0AMz9YWzLDBEspGVenWy2rbuILoDZP59XjFsm/DhWNyXe54XlT41Bajtr+23A/NsQQ+1/aE5wnxf7ap3cd9dgNzbLjRfBLj+svdXgWvZl1X1KPfBLSZU+9pAsLUmwRfTvhVC0wwRjY4Q9HZtvCwXugYSj1l7rQUy/HBb16iAdQC1oiyuLizouN2wUICegJ3rQ6fIs7bij7NxsJ11TNyFZJXqYt+STtvqy8M5png8JZi360fVhqNcDJDsdhMKp4/z4WAViw9/XdIil0aPU9murVxbwFUQzq1TlNc1A/k6PwkkGYpIJWthP0wsz6kiTQga5yqzXy58yB0/1a6tUvstLXk+bNoiHmHrLE4UJLSurxG0I7SCCIt5gcntGGmeIGjR4zREki8wmU3k580wrXa7j06nq2v7OmfVxlwLd7xWzeNMVgOEi2EQydqGdRAZ95dAslYXuOpEkdSsrO7gvUUqWmelwPuOLQzKG0QLHYuC4VqpVJIcU7LNURUB7ztUfgIxLXDSVOFRtAsgIGyyeqTV1L2Q+0RQbZ63ay0QRvJ+bdp9S0DWFgrbUYRup43Rzgijg335dAbtNnYPjtEf7Ui5zf2wcWIKV1O58v5ncNx7V+veziu1v2+7sDMCWrsnm3UEF00ZQnZ9eYGzTz/GzcUZkniGOb13V2vkDHWSInYhUPno+EjhUlSxfvzyNcbTVF7w/W4bR7u76HQixHmMs9trnF1NEE8LdFsR3n98hEcPd6VM/flHr3E1pqq1ru3O0sxVrlhVgrfUkSUD6gKNg04Lg3YDvbaBvSThYnKGFv1zOx0p2WfzVCFfOcd1va7wrBD0843lFzuvN5GuAwQ14FE/wO++e4Iffv9b2D05xsvrG/y/f/InOH/xCvuDPt5/9hT9QQ/X0wQXF2NMpymyJEUcx5glKa6yAteZqaUf7A7waH9PfTue3GIyn6EVhTjd38PBcKBF76vxFEXQQn9/X36/s+trnL86w3g6E3ClpQXvQxxrq/USnU4HO3s7iCICVy5kLAR3R6OhbDTkPU/7gn7fwrMYaLnI9D2Mz9M/eHx7jdevPsU8nqLb6aO3u492fw/twaHUq8PhntkPXF9gfHWBbJGj1R1gcPwY/f0HGOwcavu0bbLKiRVqzYY+l8CVFgo8r/o7Iy2AbIHrV/edfrvlbQtsW+Dr2QJb4Pr17JftXm1bYNsCrgW2wPWrGwpSRVFllM1RZPTFyx3IZJk0vVat5Nomg1R60mvOB1eZDMiAC4HUZvJfptc7ICbYqonr5j3yWZRVHZOrLQBF1a9GAMwnkWVzBIQOXHGySNjKwCy9npNWB1z5XpYO2nOmBqMvHicBCkRxZfCcPBIYczLNByeVTFwWcCXYpeqJidayJTDQLAXTG7DF+sWr6DbqQ/dLlmo6W4GynTyG8Qo5B1388/eFfl8UuHqwpx1ynov8a1kqLvGkqabkHVh6hZLJOJ/LSt/c/1zfb2yLDRz3YTrWDppEufJ8U9W5tnPhVhsw7H3cvH+oQSXtnWvjuwBpAx+9oq5sLw+inC+tB6ilmq+0eTCnSQIklqRu4Li3Cqgcgz/dKhDSszMDnO5RGQ9e5bl5zs4H+gxyPJUD23uNOqVZRWxbsbXYADVB0NIOwgM7e96sENz5J6hOZZ/rh9KW1c63an+WY9G3tVtO8OXqJae0brFtersBD3S1kc116TMn0PcB+69xKSNw/Qd/+w8qisyqV6nBXoFMk8wbhHG+zwaRLeiJClcp5gVcjxH2DbgykZ1qRGFGkyeiRgXoyik4vRRbx+w9SyvqUA/6vdrUXRScVrniJuEsIu7Io6sLEo5oVkPrfGCVB7PcxbcAVw9d/SKKH/9eiatAQ79q5PqgDHLj7+2wzQ/TL6CpyVZYuHAnO79Z6rDUNZOp58Yc1ehatMvTBGuGOtG6wfm0prEp6vjDEmsq7Qkw6b9sCzb++tpAGEZ6jqX3SeJL8FlqQVWtlfYX9HidM6DI3s8ApJs4wXy1Eozqd0cY9obohm0gmyEeX2I6nSj8UOBUaewtvZaHTpCXM11dC3n0CK0harXR6RBG2ZiiyjZshXo992uemDcrVZqNOitEEiyyRPdJ+ojTbidQJUcg5SnNAbIlBF7r/CkWAO95HHW85wQmSZU6kG20XqKp64ct9BA2EybT8oC7xGoPUz2vlUg/3N3F/vER9g4P0R2MFAbHVHjuNxcqpeLXtdt8jKWEdtcFAVX5oNqCmP7t1MpSvZprjxSv8/kU4+srXLx8jouzl/IDJVBjkFOOGlJ6jS5yKWtPDvbw4PgI6SLDJy/OcDuZyYqBfqXH+4fY6feQ5FNc3l7j/HaO8XghCPj4ZBfvvXescvuPPjnD89djZAuGeq2QLRYC7FLScqHBVZ5wQSVg6XwUoRe10AuBfpuwvCkLCYZREei3o7aUzvN8gWSRI11Qbb1GiyBTdhI5Mnqs8ruCSm/WiBorfOt0H//6X/0ennzwDPNVgT/9yc/w8S8+QmO5xJNHpzg6PhS8fX1+i8urCbKEIXAZpskcl7MMV0mGxXqN/UEPz04P5TMbzyaYxjMtbg37fRzt7cgz+OrmFrPFEt3hEMNeT+fR1eUVrm5uVG1DxTPHFaE/Fznoa79DH9h+T9c3qsbDsI7BYGiAVUsba4StlgLZWJnE84iL6W2C+laEeRzj7MUnuDh/rfFCaN/fO0RneIj+7j6GIwZ7BYgnE4H2NI4RdvrYOX6MDqsFugNEnR56UeQsqGqo83xtcNwXSOaZlr36gz7a/Z55LldvIPe/+Pwa94ntW7YtsG2BbQt8nVtgC1y/zr2z3bdtC2xbYOvh+hWOAX1BpxJJsJXhDAY+mQytYA8FWlnJKP36vHrH+3/6XbPi3U35bBW4CvR52CqI47wqHRwxpaTzkHOwwgnNSjsBAldOsKispL8sgajHZvR2lTfraq0JPSEpP4agK2xwsmoBJVS22oS4rlI6Tji0TQd7vTUBUYq86/IlCq8eq6hXy+Os9ItjxHdLgV3JcZVzVBjVF+rVN8GnKUer5e9VgOZfX1VqSqOpnI16CVylfnKASrYDDmh7cObhqN+2/1OKNCmfOEnflL6Xr3Oen6VNg7dUUFm7eTRWlbpuKm9TL5P/SZV4H7hKM1OWcOvFbrzZfijUh8jWHUd1v6vH5sGUlWCzHe3999W+1XaotqXve995VdBY/Rwdih/LAmSl/WrZ71qkcMchMO98gs0GwvpYJeRUq7lBZE3kVba+yWxRRP9zbWgAks/7iLXNcPP7XMI5a8kKGLT33lXHmoS12nc6ld8yoL+oeumLvu6HBK5/9PtlW90fd9W+0OKQA66b847qVr7KFK71RksKVwZnCdKuqHA14Lpme6lfuPhjUNUsDBx9rvEaSDp5N227VBjb1dLZObhQKgfZq+1u++y27jx+DYCaj2Z1/PoFnU0k2MZWYjOezU6CKn6Nawf0eT6VPskbK1dT9iqR3kFeDlAH26yywDrWKysLFFiKtxq8Xi8LebLSImBJ723eQ5LYbGkYQFUUaPA6rMW0HGmWI0kzJLSscZ7Wa9kUrKTAY2I9S/Op4eQuyV+UYYjmCqPApXVQR7MdalFskeSY3ca4HU8xJZilcrkVCCCZyrGNAVWu9QZmyVxWAoRntJDhGCEM5WJImhPGpaWHqbxmGZZFC5pmEwtaIyxynRBByPJsAlfC41QwqdfvIVI6u4FKNiIX92RX06TClVUdXGy0RS4qXllxwdezoiQhpOa1lNUjhJ70QOX9UtfmFTKW0KeZlJ/DoX1WEDSkFOVnMZiI9y/C1dHeLnb299AbDtHp9tHqdFVCz/AkQjY+7P5p1zyS1FL5uioMXrowQtls6H65GcvsRyog4+ktri9e4/zVc4yvr5FmqQBouqrJyofwmlB4f2eER6cnar/nVGhOYl2nw6iN46MjHI4G8gW9Gt/gYpzi+jbXvh3t9/Gd9x9gZ6eLy4sb/PyTS4xnua5HHCdJnguYsgrHV5Hw/CXk7URt9Dst9Fp1DKNQFgMMQRvPY51t/aiLdjNEWiwwofJyscS6WKO5riOsN1Bv1rGoU+1ui7/Lgn7xC+y0Q/zeD7+NH/zg2/LO/fTTV/j4o08wm9xid9DBw9MTtHu0T5jj9fmVPFdpxTCL57gYz3AdLxAvVgKe7xzv4nini9qS9gOZQsG4ELAzGqLXi5BkCcbxXNYnO4OBQtTo7Xp5SZ/VxMYmldn8jiKQDAxHQwyHI90+6V/MBxcM6JXbYpgVF+hcSKgWA0JaVTQV8haEXeRZgcuzl3j94hOB4s6gh52DY3R3j9EZ2Jjia6mynlxfYTaeoNkIMTp8gN7OMYLOAM1WW5YRPP/CiPtI/+WmFsHZDoT97V4HveEATfog203mjcXAzZ1q+7dtC2xbYNsC35wW2ALXb05fbo9k2wLfyBbYKly/mm6VQoaJ0bITYHgJ1a02seHEUOWQDRf6pNRjA64lPC3Lk60kuQr7yjJXB4eqpepSpKkUk4oeA3geMFRhiqCgfgww8LX0lrWkXu+jSYWrud7J+48w0E1ag3pNJXks36MaiepYTt4JYFuhqW2pbDVrApcQ7wK8CALkc+cDtZwUsQRxJVx2Tn41KnGt3JfHpYRoR3w8+PkisNWDEN/j92EggYoPEquCwCq8ug8I1WdegUoAQIVrBXxWIdqbUGjjJ+n71LxbHSAo/Vo3ysqy741oelTtStbvlmbb8anotQLvfBn85rWcqBuUr8JRC0Pyn1cFb348+WO7owAuWZeF/phSmnCzAoMdMa2C3+rksPpZ98esnSOuPN1EkfZwBNZgtzs297wpoTfH5lXKpkh2JfvueX8uVY+xqhwv+1P+rwbPqkCw+j4dk1ft+gGrsVLtN7eTDrj69/NPYT732qotwB2Y+hb10heFrdz8D771FD+uANc7ZLhyafTblDJ+cwJZ2b5boGE4UKMeoL1zhGh4ILC1dsCVfo7S/dEXWoSWy0hmTVL2sfyleb2zUm0/Jmx8eQhr575Esvxsd/2qLmJYG1a2qza0/ZQat3J9MxDr9LJ3+shD0buLBvxwlYxXlLK6JnjLDttprGkVIMhmJFb9x6dK5w+zdSnobbnKUazt+lnnPhLI5SlyWgUkc6TxFPkslmcrIaYWtpx1DD+OTjH0A80JylYM1mMFwQr5YiX1Ha+XSV4oQZ5nI0MVVTadGbyll2qtEaAgEFstEU9jBV/NZrHuH1wXJOihoo+nFi1mw7DFDSEtuHhWIOBCmxSpPkiKC3j0m+QeWEAjvUp50LqfLJdI0gRZnumex8CfRkALmpXuG/Sx7XR7iKKego7oRcv7E1WoBLt2nV0jbNIbtq4/CfVCqll5P1sy+JHAbYFlzkU+84elgpFglR1CW4XZ7S2a6xy7g0ieqK3QoCs/h9cnHj8XDtqdDqJuR0pGql6jfg9ht4uo3VeZOEEnPXLZ3VrkpPUDiaLU037R0yokaoK/Blx1fV3SqofK3hjZfIbb60ucv3yO6/MzQcDFuoZsBQVoyVu0XsPOoIcHp4eC6q/OLgTd6J+KZoiTkyM82NvBKpsJuJ7fxDi7yjBLFtgZdvDBuyd45+Gu4N+HH13h5eUUSwLWBpAuCsRpJq92Xr9NhUs/U8iCodeNMOqEOOh20Q1amC0ynM1uBZt3Oz0MWx0FZ92kc22jwZWEgteMOhphiHWTANQAbl7UMEkXWBdL/OjdE/z+X/8+9g92cTNO8OrluVS+WKY42N/BwfEpVvUGzi+ucXt9owqZebrA1TjG1STH7XyNZR043InwzkFH+8gvJnHM1xWgxdFg1EOzVUeccNwt0et1sTMcqg2vr24wHo917viwUi4Q8N7Jcv7Rzo7aXf2xKKSy7vd76PU6WmCmbQUXmanUplq1FQUWYhV0UORrebNevn6O2WSMoBVi9+AQ/cNTtPu7aHUGAsq0CeDCynwywTJfoTPYxe7RI3R3D1FvtjRWuFDR7UTaNsJQ39foo0u4HEQh+jtDtCLaCpgd1f379lfzbXe71W0LbFtg2wK/2RbYAtffbPtvP33bAtsW+JwW2ALXr2aIWPkZFTRUJdG71dQ9nLw1GlQSNUUNBBtckIYm7VSCVBSRAgdugu8n+eUXaRLbEn54MGDl3bISYICKlLPmM+rfx8m2yqad6JHqG04iOGkvPBBwvqKWEA+FaS0I0ARMnLpVISZ1wQL+nqojKkYIaT3w5USMnyvPP9oAaDK63qhbSwDiAEsJW4VFBE48GDbgSjHVXfVnia9cOfF9KPq2HvavqUJDQZkK3La2c8pGtxFTL5l6kpyGkzDFvFDVxr8zXbuE5XdVi3eUktXtOf9CQQkFyBj8NBDlys495SpTyx2U8vLfiprFe1duUtftwyz4yQEn7jU9SxU6Q2izUdXeGX/2RmeHuoFYJburEewAACAASURBVHBy5eYe4Au3eOji+ltKLuev6SGaKTw3gUjOGMD28/6YqEwcqxPIqnJWx1yBpuYL67SEtF2oBGLxgNkSUic7BaRBuAqo1WKEs4eo2Bv41+lXZDsVf1P/HLXOOpddMJax4IoWWx6mG6goeijgaueNrBv8+CCU5H54YFdZWdDxfYa/a7l4cR8M3jsZfvStp/j7f/T7ppDWLjpAeOdc8pYmrn2cmrMKw7V4si6UOt/eOUQ0PNQ5z5AZKfrE+Q1ImY9pDSt3/av2ecmP1wYMfB+qLSv7bsDVWKntapW8++sDgawB4lKVKk9du6bxIfvYyvF4CPY2aK3fycLDXbcFh+06VfYXX8LrdUGoZn6hGic+aakyvnl8XOii0pNQi36362KBJcv6sxT5PEVKj1aqWxNClURp8iyfZkkxS581iuVbTDuAAvQG5bU4W6wwz+hDycUupsSvVJ5O5ShBJluFVgBpYt6fVKRSrXozHSOexwaAdR4DjdUKvSBCv9OlPSpmaYp0kUsRSQlgFIToEkLy2s994aIda+VdUJld99luvBdwIZLWNTnSPFVbEuQx6T1qs5y7qUUKXvNlGxBEWK6bSDO+JzMXDsJQVYZYEj0Vrwxv1LWY/s510ytbJUBNZe2F7EQbsjOgEpLXByqDZ8kEtSxGt7lCX0A11NgMgwBhGKDebOi+FrZYHm5KVnrD9nZHaPW6GtPNJlPrB/ohbON9nvYFhKMunVJqf0FNAlfJnW0xyvthM9QyI6TMGAh1o+Csi1evkMQJMloKCERzwXOp4xz0ezg52tf2rq9vBEkTKp2XwOnJCd49OQKWCa5vL3F2OcXLyxSTeIF2O8TTx7t47/GBvNefvxrjw+fXiJMUtaAuIM+/p3lhqmBaUxS5/gwaTXQ6Lez22jjp9zGMOoiXGV6Or5DM59hr93DQH2JRW+OC/sJZgda6rjG5WELAtd4EgsZK1TGLdR2TbIVpnOJ0EOJv/t5fwQfvPcRi1ZR1wMtPP8Xk+jV6HQaWPUDUH0rJe3N17b6vrORde36d4HK6QLxcodNe4clBBw8PRmjVWojjFWbzDNlygU4vxM5OT+OG0JXQdDjaUV/PpjGurm4wjxNzm5YFEP2ia1poGAwG+q7D45zP51Jad3tdjIb0NI7QDDkOaNsR6DipfCXcX9dbgv1UL0+uzzEbj7WU1h3sYHBwit7oAO3+CK3uCPUwMNU6vXtnEzQaEQ4fPcHRo3dRCzqYJQmWxQK9ToT+aIBGpyP/3fk0lm0B7TO6o4ECtAz+b4Hr2777bX+3bYFtC3zzWmALXL95fbo9om0LfKNaYAtcv+zu9MnShYHWNFZpGv3A+OBEWXYCztPTh20oUoWqHULMEojatvzErOpJyVm8tx6QSsbBNG6XEzsqZjjJZnmugSkDbt5j1INUfiXXpJ/AVRNAU455gEbFEl/D9GICVz44qY2aTYTyugNyggXU0GFSMVOoneJVqtl8ISjBiaupnAh1fQDYm2XzOhYHGn05PpVMAsQSCJka2OvsjDdugMd9Fev93q1CIqGSSviSBz9V6OKh3h2l5YbwOmi9Aav0uhN4JcCqbF997/vcTYT8hEjHVLaJtY2HrfZS+0BBxArZMRjrUaVNrux9BJwuKMrBJRcfdEcpvYHJPsX9bjiZfRSBcsMCbOQbuwFOZbs76GsQv0IEvUGpg8cGtE3V6KG1eaNWgJW3z7AjLlmW31dvp8Dj9GDYj+lqHxmkd2WVsDCh6kMwr1IG7sfCBva6sVHZTglky8UKwmWzIfAdY5B2c0wGXZ3CsVTZVj6YIM5q8q21PeiUAnTz2Oz+3eN4Kxj0otm32BLcPz9++O1n+Ad/+AdO+WnnnmfBcg/w57wLCtI+ip5Wzl2V0HPRZYF6I5DvYDQ4pGkzsMql2OQRrpxVALWu5WKCQtPsGqOzWteyUoIqUCm2Xe0/p5Svts/989yO03ln2onhVw0MsNoF0Vmn2Lv9+PksUKHn1R4+LIverXaulx/hvJW1aKK2dIDXrZwoAEuLG07lyDJ7gsRFhmW2KL1aU4KddIGcqlT+UAHJMnkB1xXWDarquGhHz2ZaNdSwyBbIqU6UP/ZapeG8d4RMiW8GFpTIkn+qUwHM5lTPJqaAp+I0mQnqLKhUZukyy5aJn5ZrwdZhf6D7wPWEgUUx1rUCUdTEqNtDm96XBLSs6pAdQi4rCXamYqMk9qWNDAMcaZVgMJi2BASuDCWSZyvvfxz7rv1W4DHawp7aUvYnK+Qs318sseR1thEADH2sMSoLCFgRUS6WGHginGefE4zxvsVtcX8U9MaFguXCwt/cfYYhUPQi1zjhAmMQmDK40UC7E2H/wTF2Dw8UXJlQpVkL0RkM0Ov1ZXOg6xTHvZSi9I31KyZOAU3fdt4Lnc8uvx8UtITI5khmt3j94jnOX9DHNUa2KJDyeBnASTC/XmNAX9KDPUG2eBYjnae4ns5wO8/w4PgU77/zCI1ajtvbS1xeT3FxneF6mpHP4+igi/ff2cfeoI+rcY6ffnKO65tbff+oNQOkDCBjH+qctSoZKl05zKkuHrVbOB0MsM/xUF/h5fQa08kYo0Ybx6M92U9czmeYJzmCZQ211VIewOtmgKhBewELuVrUmkjyGm5mKQLk+Bu/8wH+td/9LbS7fVyP53j56Qvcnn+KWq3Azu4eeqNd5AW0UJClmSpB4niB1xe3eH2T4SYr0Ggs8OiwjWcnh+gGXWSJAddpGqMWrLG/N0S31QIBN4+v0+vKKmNVrHBzeYMrB3MJT7UQETTV96burqudafPAcdHpRhgMuuj2OoiiUH6vHCMhQ+gYCheEWDVC7WeexkinE/m05lmu74HdnUOMDk8x3DlG1N9BPWjrXkC//+n4SufIwdEjPHz/ewi7uwr2mk7HaIcN7O/vo72zDzQC5Mkc89lM34siHk+3q++RW+B6/66w/fe2BbYt8E1tgS1w/ab27Pa4ti3wDWmBLXD9sjuSk/IllgzIkp0A1a2pBU0RxPmgDR/s5NKNCdP0nMJLTLnGqar3YPV76aEAE3VZ+nYXNhoMYxklw0o0wXbgT1++CS5dwBYnx3xw+1ShUg1LuwDHV/QcIYf3d82lbrWE7ZDlowEnx3UpaQlQ+e92O5KHHgtZtV1CXAJXvovAjqWvzq/WK0mrkwKV3N5Rr9I/1lSkYnoEQN5v1BGuLwJcq5/hwYpvzypwrQKXUl3nlYoeZPJo3OTdq+s8DJSPoFMnewhT3X4J05yVgi/PVum9h6yuDwR9vXauVGdu2KQJM43kbQrsXQCTV7YYFzMY5IhQtY0JPr2fpNcPVkvgy2ddWNd9KGWV1P6dd0GggKoPEPNK0iporu6jQIcdj23TPIRlIuE9VV0bSBHm/Q8rSuL7vsfc102QkVfYVoAwIbDbZfWR/C3N59EN103buDGgkDT3d+tLHuPG99XYjLOUUJttQux829n7q8DVH3Nl0aCupZE3LkzGHP3rPKS9+xm/6tXsh99+ih//rd/bjGmOTV+Cr3Fqo5DnurdqMF7uPTHVCq5kv+DKioBra3BgIUoqcZepA1bSfnO8Ov9K7eymTzTi2bfuOM1t147XFlxMka0ro1OZql2lDLZ6fesXvwixsSwQZL2n+Lpz7akopP11wODbBi5z3OloqWJ1Y1AhTa58V4tjRhZR8Di5TQnluA27JgqyrU3puS4yFPRInU6Q3EyQzRKsqHKl5ypL4vMMWZZrsY7whX6i9Ozkwpe1IlWdBIEtNJqhAg9n8UzvobJTVQ6squB9ohkogV62NlLo1y0YK8tV6r9eUW2aqx3rdYZStfU+Kuh41PSY7HQZEmR2BfJODbn4tkaD44TWMcsCyzzH0gHkBvWfLkhL9gnrAsWan78SEOU5S6Wg4KjOc13gZcegChHuLxeMglCBTZ2IHq0N1NiW9BNnRQbP23og8MrXLle20MIQrBbbhfcohVmxvH+FRkjlLMeyIX5fVSIbB44fB10tENFANAF59dGK2jg4PcKjZ4+xt0/oWkdCNXGtgW6/j36vr/sAQWWeZyiWVIhyidQWDwSA2fa06NH9kP9mSBP7Yo4smeH89SucPaeP61hqYPZdulxoTHAc9fsDHB0eIGg1pcrMkhQX19e4jBMcHZ3gW4+fSEmaxLeI4xTXkwUubhPM5gl6vQaePdzDw8MDJFkNv/j4FV6fn+s8agQtA7wL+grbuUd7BquAsO8wvaCBg04b+4Mhmp0Qt3mMyWSMzqqOg94IQbeNmzzFbJaguSD8riGtUWVcQ6tO4LoEaku1V75qYpwyWDTG9985xL/9B7+Lg+MjTBiGdXaB6fUZijzWInWnP0Q97LjQtxhFXiCbL3B2PsarmwRXc6pycxztdfDewxPstLvI0wLTeI5xPBPsp23Ewe4IzQY9cXMpQTv04m0GmE6meP3qTFYa/DzaSFDxzPs61da8rvDcIqxlO7Q7tBXoylqAyl9CWn4na3XbOl9ku9FsqO14TizSFAmh6Xii8djqDrF//Bi7Rw/RHR6g2e5rNTtfJIhvLjQO+oMdPHj2XfQPHspP+ebqAg0UODw6wuj4IepRV37P2WyGfEFbgQhRt+fU71sP11/1frh9/bYFti3wF7MFtsD1L2a/bfd62wJ/aVpgC1y/3K62iTRVPubBxwmuvOs44WcAFSeYVH45aMAJOFVPjSaDQ5zVgJ60EkwlVpdlwTYB4r+lBPIJ62WSN20MCgFXeapKxcXSXAMPAr4KwTJLAW7He7cq0dopSD1I82ofvo4TPoZcBUyhprqVpZMuhVpqjzZTek3lxAmGqWYJCmyySubASTetCbxqrgpX34StG/WpY8PlsZdiNYdWPIiqAk3fq/dhq28//7xXR/rf3wW+tg+lWs6p1GzaLAr0hsLVh2dVIaz/u/8MTcCcolWekKWNgU3zfZmp/P58sJPjSFSolcfg7B0MSBsg8PiLaeA2jAxe3q/K57M+Nd02aMqrzfE6paGDml6lWaoRCX0qwLJsN1dirTHkQ7YkVDVwVd2+9Y3bZw+cnVq2HDQlPPP9YAo3rwL2/ejB9p2AMndMpviteLi6N1Xh6Rv9LiZ6tyRzo7j2kNApGJ2Pq4Xg2XPqE8GmjZeeH5/6XHkEeDh49xrE594OXKtQ24ArFaDex7Q6tqsLMb/sCkfg+u//oQOubhwY6rcfr0TdXGs2409qT40vB1xVhh6gPaSlwL5gm6kcCVxpIWDjm8DMrknV82tjA8BXe8uJjXcrQSChlQFqjQFn+UGwrf0sIb1Gt3nEuouFwqgq9gqlqrpUk7uwwXuLPt4/W5CM/qPi6C48TMFV/CFo5TntApPK8DWn3tV1lgtwBk/lrMowqyxFOp0ivrzGmKE9s6nas+lCmBgoxNAnXkd5PZX/qYAzYR5tYHhtbSCI2mhEkTw8x1TRJQmwMpW1LEoISVcrJClVs1bGT8jZrDdAPan8UJn907Sy+0bRwGrhFuJ43ed9IwgRBDXUaS8QRdgbDRC2W0gI1qjaS+a671mJRIE6w7FqQKtJpWgoiE7rBB470+25QEd42iBUd+dpGRqocC2qKnkYTdToiUnvVFoHhE3BMd6/5C/qxpG3KljwvtkI0QwjKWa57YzK4IQVH/TnJCjeLFJw4ZK+BLw30x+TIZHybl0UZgGkFHrrWy4e8odDKup2cXh6jKdPn+Lw5Fh9Es8zNFuR1JhcfGTbM3gry1Pd4wVcdQ6YtQDv7VqA5D2RwFXK3xSLLMbtzTVefPgxbi+uZAVBAJ8VDEdjEFiBHhWuR8f6nGweI5nNcHFzjavJDKO9I7zz6CG6rQbWxVwwfJ4CF9cJXl5eYlXL8c7pLp49eKAFko8/fYUXL89ku2DAdYmUdkRu8YKLLvQGXjoVcLtZQ7/ZxLDbRW/Up6RYXsONrEA3jNDstDBfLhRGxXHERWS61zN0s1WrI2pylWppPrn1JuJ8iVmWYdiq4W/8te/jvQ/eVZVOMuEixAT5PEaapqg36Z070PvSeSLP20W6wM1tjLObFJezTONx1G/j2aNTHO2NBCNvbsa44bbYbt0OTo/2MOh1kC5SLVLQ07fT7kh5enF+gevrW6vYIXCNWmXFAvud3rEaF/Q1bgfoD3qyFaBKlhCfFiaEnvR97fV6quzh4oAqQ7iIEie4vrqW72qj2cHO/omA63D/BL3RPppRiDSfY3Z7iWx6I6Xq7slT7L/zLS0s3FxdIp9PsLe3g4OHzxD2RjJxLuhLm6X0a1CgG79LVn2w7TvM5hr35X7r3W5t2wLbFti2wG+2BbbA9Tfb/ttP37bAtgU+pwW2wPXLHSJrTkwWVDPMVQ4qYOrBWHPjz+oVUh7GUqnCEjSCVMEDfomWD5yV61s5+l2FXelTyZJSVn4uqaihEsqCsrxiUModKUWZ6twQFOVEVKVuC1PZkEmZD6NBpg0kNJWbVFXrtbzy6P3GSQ+VL3wvywx7bU6IQ8EfU7caKDDJbE3lbgSL9DOrluyXfojVkl4qbQSIN3YIHia9AQ7Lknpnm+CgqO/VtwNXI0t3oahTHpXl7/YabwPgIbH64pcAVwH1imrPw3W//5q8cpLtgFGppuN03KnBVLLskqw3CtmyS20cVPppozx0qi3rwXu2BJvyab//JTB1wPetSmBZCdiYUFl3xduzFKmWae32GUK/AmB6l8E7D10rilV3RAqR8enx/J1XMdvzm34tVb1urPhxyjGrFHBn2+AhuvrXK3w3cldTczoB6ZsA2KapZR+7geQr2tUfXvnodJss6dZY1TatjXiKaT+cZUIVLtpn+hF6VxnsQSn9TTePt6lYV/J15Z6aIrTycMF51XOgCmCrE28C17//t35PL7VUdec56m1IvL1HBa67o9Q1StDezD5MAdcI5N/aGu6hSZgl4GpKwiXVitJmuqAt54HsobSuiVawX8ICG0vWXgTahFZSBIr1miKRT1bHqC0m2b6ZTYEtJpSPis3DHWsE94KNwtU5EfCaIFWpqfVsTcAWRlgyTjjHioJCAWGuisAtMnH7vMbTm5NAh0pVJs3z7yy9l1drHGN6M8ZsNrGQQV4veYxunxVqt4LaM5JqM9Dr5nGGLF2gYEhUs4l5UeB2MsYsjhWWReAtvMfrjQdFtppmY5MAk2FYAksRaix/piozmSObjpHNE4V6MUxp3bDjbtInMwiVSN8II/nJsoqDPp90VpW6lPcaDYmVKh5oF8D7GsvTuZjAkCHCVgYn8fXcT/p+s015T6JykZCK46AWhqgFDV0eCJ+pwqQ3pqXDM+ne2pCR9y2B4TrWQRPMaqKKVAuQmQvQIqBe+WUpoEkYHNB/k4C2qW1yvwlVeR+l5YDOd9636RGrcEl6nS90HwvCSAn2e/t7GAxHqPP+3WyiPxhguDNC0GphsbIF0GVOLa6v1jDITGCsyhIFJZrvq0I28wTJPMbZx5/i/NVrQXICV/5JWwmCy26vJ+Da6bSRZwlm8RQ3t9e4ncwRRDs4PD7F7qiNoJ6hvlpgtWji6jbDJ69fIZ5PcXK0i3cfP1ZI2PnFOZ7TLzbNsaoxoGwl6CqFKz2+dd82ZXYNS7S46FpvoBu2sDPqo99vo7ZaYTFPUaeKuNVS+88TjnlC9iZoqER1NgF/u9VEs2EBUGzbtFhjQjuMRY7vPz7Cv/qv/LbK9VkltErmWMwTTMaxbA6iHkFmV+dOIjV3hmS+wOUkw9nNFDezuawAHp4e4cmjI0SNNa7PL3B5eYt5VghEHh+OcLA3EPyfpwxta6JHVWg9wO3NGGevzzGfZ4KtUcTgq0DnJNuAfrS893LshmHDgOvOUJYD7FReAxh+NRruYjQaSSnLftU1s27wf3Jzi8l4rOth1Bmhv3uInf1THJ6+g1avh3meIp1dI5tdyyYkGh7j5N3vo7dzhGQ2wezmXNZNu6cM1DpCvdbEMs10vvI8DTttqd79YtX9+/oXXYy7d1fZ/nPbAtsW2LbA17YFtsD1a9s12x3btsC2BdgCW+D6ZY4DVxqYzqU6obrVq7CkfFSwhwpqTdXCSQ1ToBsNfbnnxE9aMZeOzImYVzlWFXzchsEyj7TkiiiFDEsYDQ5aGJJCOgQrqOAx2OphgUr+GXDiION94KrPcR6yVA5xwtmigqLJCQgVS6a+bbcCtCOGZSkuSqqdLDXFDv1XvQKN26dnnRKjK+pBg65uIiwVhk3YS+AqX0c71rcD1/vAySOgKmPZQBk/AdkA141qz0qoS1T1xqSFMNU/jD96RaMBA3ogyD/UQXL6ufodZ19QKSUQ4AC2V56wQ+8AV6oASwWfA+2uTH6jVtmogM2ioQrpSnpkXpX3yqkdNdp4hnorB3f85esdGbzP9Mr99grYEtZv2s8rkb2SVb3iFKylupT4rQSmBmuJF0vrCK/KsdQlA18K+3JqUo5zBrtUSsyr3q5SVLrPvK/wEbSuKF/LcXEfuHpY7Mag9r20e9iA+6piVtYCBErOt1ftVS6Y+IWEzZjUhNyNJ68w34xCJ/h0v7BjNysJHzy2LgHtL7cYUBuUYVM1+NAslfw79bmU8CYntcWRypjQdYhjvFJq7wElFfn0FKR/a0S1loBrIQWWFO4euNY2qm7fV15BykPyANmDARvWpgpWO5LPu2sW/00IulG4Wjv6ffJa3aqdQPVqsTkvvEp3EwxXnrelzYlrOweQpXRlWThLvukJ6cYghc7yoiXozBdKnl/ELIHmApypJAl0mBLPewFHxnyeIo4TQTWGORHScd+oviMkYhew/QTw6w2V07NUmj+zNJPqkdcU2sPkhLpL82+lx2xYa6AdBmhTpSqbjyYaAZWjDVJcQa9mI0Bj3dAi4XQ2RZZOBQRZzaDFPALQ5cpUsfSpXgLNdSAAzDLqesOUzLSAadP/NSQkNUUwg4SikKFTAZohxw99oXmptGoPqk55b7L7h8FVqwBgQNRa5d9coCIQZBAYfWsZTsUhSDib56l8xXudDrrtNtZNg3v8vbxRpRQmKOUPS/l5HdEKJOpNKncDRK1AIHiRE2wSelr78TNYTk4FY9Rt67Xs52ReIE0XahdWp/SHA+wd7KPbpbqwhd5wiP5oKGUw7538bELJ8prg7DoEmGkvIIVrjjxNBFwJ6C9fvMTZ89eYMkQpnyPNMu0bA7SiTheHh4fodDsoCgK6KaaTCa4mCVJE2D96iJPjIVo1egDPUFs1kMRrPD87xzgZY3dnF88evYNhr4vxbIzXF2e4mcTIciBnqb6sL2gvwuURW+QgcGXH0yM3ajTRDlsY9jvYG3QEu7PE7A6arZYUw4ShMcfzsqYwzhWhs8ZDiFaTPvBsfz63xiRfYpxkGHVC/Ft//Xt49OyhFl1rswSLZI7byQxX4ykarQi7uyP5pbLkPuHiQF7gNs7w6nKC19dTzBfA/sEOvvPBQxwMAkwur/D69Q0mU1pm1LA77ODkZEeWADxveb3ttHv64SLGixevcHl1JSV7q93VZ2rBiIshPH76IOs8MluB4Wig4Cz+mxU863pdAH5vd0dAm2p0XhutAmKF+TzG9HaCGYPKuIDd3cHu3hEOH76Dzs4ecn5PmE9RTK6RpnM0O/sCrieP39PCwvjypcBtZ+8Qg6OHaLU6WFFJncYosEQYtRFGHVPmVhYnXfGJq4b5Mr/3bre1bYFtC2xb4DfbAlvg+ptt/+2nb1tg2wKf0wJb4PrlDRFBgyK3CTbVQVTkOJWk0us5G5Xwx/z89DwnsSzRJ3DlJNIDTpaeErj5gBcHSjW5dQm6Ung5+EMFFGErJ26ElxZuZEEdBCQqpSRwdXCCE0CqWznhsxJdgyD3lYIGXM2bkEEXUUDv2IZ+R+DKSXInaskXj88rsItlsLntv3gj1WCErVTRViwF/GTAgFsFZNKd0NkeGDwxAHcftm7A510cWAWqb/v7ZwPX+x6yG89I/x4PXD302ihQN+D1Tll7ZXj5ZG15OXpo49V58i81AFidJPntG3La+JJ6laT96aClM+D1Y8IDozdGuMjeJqDp/vOCVR48+9dVoK29feO96dum6qvpqZ6JC6tBYNXSflODejsJP/b8MZfQzHlOql2ch6bhMd9fVmbuP6d6PB6CepW4L43XtrQi4aA5y0H1OebJeacN3Qa9KrWqppRy3Kt2K9DUjwH1m7elcMpY70tbhdbV193tj4pvqRsEJXD1M2j3Bg8X/ZrA25RM2ndXsc/nf/itp/jxH/2+uy5Zmb5BIRsjVHWViz76fOfNS1Wvxqt9uNlgFKpLb1UUrgzMoepfSyzuo6mCqy4NlPvpA/Pctc63w12FlmmoNT6lfN0AV+vMjcLa7DTsYcB1s2hj0NnvE4GwU427i4y1k/dv9V6w1j4qKdaaFtWjrhScgFNl/y40sSiQJQnm07EUrEU6V0kxj329rDl4lmLJhZU6BErnaa7ycQIkgaAVQVAXrXYbebHCeDLFhOnvXLCr1QTFWMZOld66WINBT1R/kpBSdcr7AduHILLf7SFgCffSoBchIs+3GcvR5zF3AA2nuiSsJQbudntS/vEY8yQTbOv0Omi1W7q3BKs12s0AQUDrDFY0ZOprqi57/Y5Z5zCoir6WtASg8o6KQWepwz8FWRVgZdccnSsNlvi7lHXeY5yikP62qhrhvUX3JfO6ZRgbIWer3VMb2D3Lgp4aTVNeE7pqbMvSp6l7UZzMMYvnqC9raAeBoDOBd5zESqKXX66rUKHNQ7vTll9n1GY6fE2hUGkSo1hmCMImdnZ3sH9wiE6vJ8/cVqeHqNcTdLX1Ubu++LVS7af70aIRwf08lmKVvu83F5c4e/4C45tbQbqYgVqEwYWFmh0cHUrtyf5ZpAlm0xnObyaYpGvsHjzAo2enaBYzJNfn/z97b9YjSZZn9x13NzM3832JLffMysrqld09IEFyJPJB0sNQAvTAR5LfY74YoSeRgEBJxAAccUTN0tNdXVW5RMbu+2a+5BBHJgAAIABJREFUC+f873W3jKyeLrAbnK5qz0KgMiM83M2u3XvN7u+e/zkorBneF6EzGqMzHCIulvD88WMcHzWw2qTo9Lq4uR1gMmEfpKXASmCX8FAqV1eZIQie2wrgV+MY9aSIZjlBHBDWz/VMw41jhk0Rco9nKWZLzgE55FzwJkFmiZC7sEGuYH15sthiOLPS+3/8g8f45//spygVQyxGU2znc4wHE5zfdjFbr3B03JYPKyuJRsOxVLTceLi86eNdZ4jOeIlSuYwfff8pXj1uIR338f78BnedmWwlSkmIs9Majk+agqpUM/Pa1yp1RUReXt7g/Pwcs/kcUdHgJeG8VSN5hTZVyrRFoPVAjEolkd8rN4von0xfWPqsEsBTXU5YznajipqbruPRCANacazWCOMyavUmGkcnKDWOgCBGnlZUs77GcVBq4/TFj/GE4VlxhMndBXq9DlAsoXH6BJVaAzleL+YFMPBOAXSxrDuyzxIH4PrRk9DhG4cWOLTAd6QFDsD1O3IhD6dxaIHvagscgOvv6spa2SlLAtPZCMvZTKoQLjipivEBV2YlYKCTXyrTDALBVv6fizCWQVKZI1CQSQfnv71KlghSCzcHDbjQ8X6v3q6A7+WVtSzZ9CnyZiVg1gOmFFN8yAe+mFr4SuHq1WQbLdhZDshFClUbhIb04mN5m6mToAWXPGRXFpYlmCJwY4tLn3L/wULAwV5Pb6ipMeDqYI4WMftU9D1IMnK0h2p7YLpTx2VK7z24+Ri4Og/Ie36Ou5AiDxspYHWEaQe9drYHrkzXBUV9Xa8yEMBkbOct6dqG5+Cvg4cPajuV3LoSdin79upRg5J++W7X8IPzcgv77PfU5uozHgLeP8qsetcCuezl3p5gh6923/dqQlkYOM9PV8PtgJX9/s46wkGwHUQz4erOl9Ogcybc6p59gD9iOzQru7bSa3Ox9SAmC299/8jCcf8+skkQCLRr4vusQOrudH202N6WwZeVZ+G6bz39bOevvPf53Z+XQfLdudw7XxvWDimLDO5VqzwkHTPLzB05ZZ8UsHLzQUaEvX+fzDezfSJrKeA9W514WIenjYGNH49OBZoxi7Dx7crraR+QM0uBqNqyjSECW8oh+RqpYq2neMX6zt7COrA+0ze7vGkzx73zlnVzHl+f3xKO71Wtfl7hcalvuI0aqgvNRsR9ovsQ22y6F661GwYOuMoCwewD9KVNI1q9GNjbbiyISnYBDMFKqaxcIJ1MlB5OEMnfk5WCU2qbEpWBSmZ9QMBK0CorARZuy1JkizCMBe/6kxRXt3dSOxaoFI1jeW4yUIkAOGJYGUvtqYZdbzCnV+t2K7sAhjjR9kXl19MJtivzJmUFBlPPx+OR3oNzOMEh7zlxMUGtWkVMT8/pDJv5QmCJ5dNUetJbMspRQWvAmb/P9ojCAsqVssAsX8PQoEJERW2oEnsqM4NC0c3bptZl29pGIWGe9xkPLNhLgJoqa34WW8YAKpXFSymL5/LQJaAl7OeY5ev0eilhbV5m+bjgL1PknR3BdDbFgAFGswUYfsaboJTCsuVZCpKNRhOMRiOpjnnvLVcrUi+yXQnkl/O5ri/pOD1jm+0WWscnCKm0pb1CVBS4lmWDC3fz+2qaq/wmg4DrXL7vi/lM/ac/6OLm3Xv0b+4wcyrXyWKOyZIp9yHarbauUUCrg8Uc4yl9XAe4G6SoN4/w6fc+RWE1Rff6ncYIgfR0scbtXR+r+RqPH5zh0ZMThMUthoMxbq/7GAxmmCyWmHDj2NkZKThzw43Uldk6IC9oeVwqoF2MUCpVBPmo9l07j+BtEGBFr+EF29M8nDma5/I63gpwRwUqpjfIBXnMV4T/C0wXK5y2GviX/8OPcXR8hMU6j2Czxmw4kNfsdX+KaqOGT56dSX1NNXY6m2MymuD6lsB1hMv+VCrs7794jB++fIT1JsXb95e4vuljs6IVQIRGI8HjR0caG7MZK4NWKJUjVKoJxsMUb766QPeur83qogKxaA1gz2xBVEAc0RzB7gfcbGZ/KHNcBPRXXsqH+fTsFEftI82fw/FIwDZJiojCSJ60w9EI09kChShCUqmiVKsirrQQhlUUtmtslmOsNyuEpRaOH38fTz77CeJmHZP+LW5vLrW53WycotE6QiGgxdNS9wR6HtOeSvOv927N3Oq/biPud/UUfHifQwscWuDQAn8fLXAArn8frX74zEMLHFrgG7fAAbh+46b6O18o4LE2hUpKOwGVqjGkgw+/oRZrXChK3SjoxsU3VaNUhlI1GjoPO/MEVMgGYZ5TxWZBgj1HU9nFBamV6WuBrpJrQhL+3fznBHOd/5wHKl7dKoWtU51JfZkp07WH9b1ykpBEoSWhg8IrU9cWWYoZetVtTqES6SJ1wRJO0bvFzgM2q1r0ilUBYjEzqnByCDxwdfDFQ5MP4aFBxqwC9EMl3Mdl9FngmlWIemjLn3swaCDNGNAuOOcecPUl4B8oWh0gz6oXvYekV3HpM7yHrD9HX+btQKmH43v49iFM/rqwL18q7ixTrb96v1Cf0eR6sQH1rH2Cg1sONlk54ochG/7afRT2JLkfG2sPbO/D7R1V9cpUD2czADbb/v6a+H4v2LY3Pv1gLOZ8ybtbAJt1Az2JXbBUJuFe8NgB5+x1k1WBU36q2RzC9QzTw2cBnR0gdX6Y7t/+d/aclrBnD7cVIqaAM/NjFuB1fpq+P1q7WTsa+CRQZgn/fUUyy33tSHlM3vOVkCn75zctrqlw/Tf/yz+3lvOWFK6p9x6/TvnrQLIAufNmJje2TRmDkAy2SRqnAq66huulTUqyQaFHgdmJeNsAZYe5caezcY3ngSmbQp6s7qT0e/zyc1U2nI2gzXnOWnd0qnFLpXPt7fq5b2ZVApgCe+f36q+Au676GasBuAnGjuXOVZtmLLXfWsjTbDxB2h+o3HezopXAHHMGBzpVLIMMNfdrnnbgVufufTx5BHl5Oyp0kGFJyzWmyw26k7nUggSiDEyiUlOl74Q4xaJK6bkhJl9tAsPVWmCJCkjeA9IZAc8Q08lEikiFNGljbyHl3VbBUREKUUEwrBzHKBWLoKp0laYIsEGr2US1VhVEpDVNvsBx5oKksEU5KaNRqyuhXQCUfb0YIUxiFKIQhZAAlPcjKu9oS0ME7ecMxarJGsAsGdTZBGTV/gLbLNfIo8AfEtISAM5SgUq2sdqW/U2hRoSzLEo35bu9XV7p7YRi7A+rzcL8WqkMpD0AlZgak6ZwJ2Bjcn2n00O330dKv8+AQLliSlcqOZ0a3EK8Nto4rTWbqLdaCIqR3SPjIkpUGLPUPse7m9vIJHB1m2/sD0sm2UvBO9eG62g6xO3FJbrvrzAfDJGu5hgv5xgsU12vdqOJVrUuZTLtCKbLOTrDiVSuSVTGD7//fRQLa3RuzrHOrZGUq1hs87i97WM6nKLdaODJ81NU6hFm4xSd6z463TEGVJQuFwqZYpuxfJ7QmxsCU0LHXB6lMI/T0hYnSYxiXMUmIVDeYktldZpizoqNfIA87eQ3K9vQzRWw2lqQG9uNXr9xwGcUC/ZMF0v0JwtscyH+13/yAq9ePcMmbiDKbTEf9/Du7Xt8eX6LIE7w2cvnOD1qKPiKQHzY6aHTGeK8O8Flf4LtcoMnR228+uQxipUAV3c3uLnqAivaGBD+F3B2UsejsxNstwH6oxFdZtFolVEMYly97+H87bVUu3Epkg8xQfEspaUFryltEeweyb5ESwqGZBG6s1/x+avVbOPpk6caf4Srs3SCuGjhonxOGo+n6lMCpKUyiqUYUVJHEtd131itJ9qaCuM6Wicv8eTVT1A5PcN0NsLd7RUWkymqRXrIHsm3lfZFnB9zQSAvYV67XbVD5lb/m+4Jv5sn4sO7HFrg0AKHFvhv1wIH4Prfrq0Pn3RogUML/Fe0wAG4/lc02r1fMUiyxXqRyldsnk6l2OHCzQNXwh2fwqzSW6fMVMiS93b1Sh8pS0zN6v9Ydas9NfvXc93J95y7kCwpaDZ8UCcEIMwtaNFN4CrI4Ralpm710Nf7Zfr3twXnLizKwRCqXOJiYOnQK1PXUTXF8BMqPExFZKCASioqugQdCb+8JcCuBHyffi7Y4sRtXJTxjM1D0pSdBls/VnB6eGzQzMDuHrjuS4fvX9376tasb2YWBn9Qer7zcOQS3sMwr6zdQ18PQbMhRh4o6XOlXrPrYEDt47L87PfuL4w8oPOv8dcoe+47KJp5f/8+99/P/HX3ikJ/TL7NdsfiFJZWR/0hyPbHtG97A6/34bcRM6fC3P3942ubha62GbBXbt6HuIKVOoH9atKfv5V2OlsN++gPxlK2De+3jz7HVcubgpO/6uw7yHx2AHCvxuVx7HGzA7aC2gZOP/g8lqI7Ra7GmlOT+wP0kVFeRZu97tZx9gX55tbs/qjE/mtCtO4Ngmw/IHD91//zPxMgcBfX4KQHVFJRm78rxzI3iAiNs9fCNhIsvZvp8KXmI0S1lm3YLBcWmlXICwgQjhs+NfCtc9spyx1o8zCUn3PP2sJmWoNomRw0U/L698nCae/vKi9as5CwNnRfgp92fuomhEYuaIv+p2K7cEFOy6XKonU+hKTaPFtitZxiMhzIl3E9J2yh+jKVT+uaMlQqhdfciJpLKeltX7wlDN+OSkcCaSpg+ZoJ7QhmM0zp7coAQgRISiXU6zX5Qs6mM4EmtmWlXEZcigVuCVb5WTb3E/DlpKZjCTOT3eXrKtuFjfoNPVjpT1oI6BNravE4zKOcxIgKIbZrnjOT3EPUahUkSezsIVgOznuXecDSMqBarqJcKiMv2JMT3CRsDehDS/gYsDVZlq26DmxzgRscNudr3teYNkWxSfENGvn503Ts3Nxk27NSxDYn2fcIjw2AE/DzmlrFBZW8vFZ5Z0EhSx+Fctl/9u+F7muKZWOQFz07N1vM3bUYDYYYjce6Nma7UZCKkIpFWigoxIsBYiz3p7dpq4lKrSp/V4ac0RZC6t6AELaw2wyQOt8BfAF2Qlcqn5dzzBczdG/ucPv2HNNuD+lyjsl6iQGBfg4CrrVSFbkVVaNLLLZrDGYprrtDYFPAT3/4Q1TjAIPeNZarOYIkxmJbQK8/wXgwRSmO8PBhG63jCndE0bsd47rTxx1D3OZzLLiBwqBNHu96g3S5QrragNFZYX6N4wR4UC6hGJWwIOSLQoTUEs9TTKjW3hZQ4L2D7btdyQ+W0FW9j3Ca/a9YQFFwngraDQaTFSbpEn/0aQv/3R99imrzTBZGi+kIV5eX+PKrc0wWwNMXz/Dq5RPEUQHdXh+317fodvu47k5wO0wxny1RLgZ49OgEJ2ctTKdTdG46WM45Htn+K9RrEZ4+foBGvYnBaIL+sKt+f3x0hEW6wesv3+PurodizE2ORP1hNE7Vl+itXIptk5x9Mwzo55ogKVlYFftlGBXw5PEz+eWmCjYbmi8zxyVymE5SWYjkCiHCchlREiNOqkhKdVX4rNYz80EOElSbj/D45Y9w9PgZVjlgOOhhOhyhsMlJdc2wLY47bcCFVJUXtSmzm+4yG1n3n4kO/z60wKEFDi3wbW+BA3D9tl/Bw/EfWuA73gIH4Pq7ucD0rqO6dT6dWJmjA54ErjurAJdwrDRvho9wkeJgKx/EaQmgUlX5pVrAliCAV1+5Wl8DeyzFJNw0nzmBW6qB5LVmgStU1hK40luVsI+LbZau7rxbjTDs7ASyAV8+MMsrPgVXC6Zu1evyeYWhyLuVVNHZDyh1mVYFUs/yMx1m4yE4r0fPxzwck/WCwzCEgFxs8MtgRzbE5mMFpYec92GcbzexlUyK+dcBV682vP87+3J5p3TNhCl5gJZVuQr+MtE6U96fhbhS5WXAeRauZnvhB2B0t1DyatUPg5j8+dmxO5WmL6P2ysuvKVm3sKiP+372s/ftZpgjS7iyQDXbvnYc/n2zlJPf36vZTMjpfu6Ae7atshYEvm/Y+RkU8u+scLLMifjjMg2xV08S4DiFsINt2ePPhmx9cB1c39H7O59J/3OeiSBr5rP34NZetfu35U/t1axOeWT2BZbSnr0Yu/Z0YJfwJ/uHataPFK9qEFPmZYH/181u2WP+2fee41/9yX9v9dSubeQ1mVGP2zi2OeW+stpvdvDnVBeyBL7SfoJio20AkV7UnAt0wIy7pw2AKzAWeHbX0wykTVWuvmaHs7tOagu7ptnx9Ztmb+FiN2dJTeh9e+0CGfvzGypSs1vP8qp2Ag/OywzGIuTj3CzfVoYx8YuJ4tMBxoOByssFbzdW0k9gyhAmqY5zDHJaupAfelU6kE11IsOu5EfKMD0DT6wSmDN0kXgoihXeQ8jDqoY5IexoIsBoNgCRKiGWq6WgLs+RKlKWVXO+H48nmM9msmghGGRVQhDkNJ8ToMZxydpdtgc52QJQqRdzfmcFBj1fqXplaFQUOZUuS8GLSMplqT1ZNk8lJ4+PkJQenlTZ2Zez1Am4AUFrADYwlZ4OuMp+w1VtELyax8du/NoGwN5jmSCc9z7rk27Ok6qdlgwWtqU+5L6noEaCf24aMDhL90D+Lvslx5/NnfpAsVpT1PJ6EOSq/6x47+T1m2JKEE7riDmDkPIKjKSql+pX8+YuqF3iCgO0GMoVoSiYRp/PotrDxo0VpctH3VW+LFcp5rQUkGp3hVG/j+s35xje3smCYrZeYkgV6WaNWrWGhJ69yzWCHDdBgf5shstOD5t1XsC1VSljOrzFYjGVMjXdAON0ielkrr5+1K7g9KyBJEwwHsxwddfDDf1FZ6nsA6it57MGj5HAdUGwrTGyRiMCHtfKKBdjLDiWgkAe74XtFumcMJHXpkBjCAOu/L18qHmBymJeZ3rB0hqAz0LcyxhO1+gPh2g3Q/yP//AVXjx7hjhOBIx73Q7evHmL9zcDVNsn+PEPP8ODdh3j0RBXNzcCrp3uBJ3+DOPpAqvNEs12DU+ePECwzaF728V0MrOwtDzAzLjjdg0PHp7oOYPKX9pTnJ2doFKt4PrqDufvrjWeKpVYc9hgNNWmRhgEUpXzGchNVAjCAkrlWM9c3tO61TrCk8ePUQhzGI8HmhP4u/SMXfA6pKn6S1SpmD9yqYpiqabAQeYBsB+uOW4rTZw9e4VHz7+HuNKUHRQ3UebpzGwPkpJsDHL5gsYeLSzkHezuHX7T7jfNl4efH1rg0AKHFvg2tsABuH4br9rhmA8t8AfUAgfg+ju42AQSq7nB1pTBDOa/agnMganOWDLI8lIpjKzU32CohYN49auCPjJlxh46UD3K3+Pr/UM0wS4Xgfx9r5T178XfozKEX1LkEcQ64LtTtzrI6ZVN/qH8fnI4VUxcJJjqR4W3Kl8lhOXCnSnS/B6VH3xv2RvI55CLYAcw+LuyXVhjk1kE6LMJIp1yiVBAwNUZM7IsfA/H/m7gmoVoPH8PkH8dcPXhYx64fggRs/3CAnW8hjGriMwCVymSCSgynqdfB1yN9eyVslmw9BHA21XSOyix8wbdJ937IxVAyEg577/XToP5NaD1g7P9daX7XwM2/bn48/wmoynbzvq7A7Heh/aDNvtIFb23vtDrnNGvQ8IfqEz1c6erlShRautsXJM7WqeovH9NpKB1oWRG4HSlpMTb9YWMR/B94OrbxnuMmmLV0q33wN7U4VKNegsHpyhWs3DMf3BWLM3d+8uqbzu7Baf9M/3oR9fQy0Y//NlPP3uGf/Unf5yBqZ50esztQb4vyd9DZrWP22jxAIzluuXWQxRrJ1IKqhScXzpOaReRp92JHaRBT2dnYp+8P05du3t9VdA3s6Hxdf0tu6kiWCcI6hT9WZWrLtDeesA5OJjiltUA9ORmNQB9UgnoGP61MfhKgJlOCcamWM3HKqMmxGNwFoN5FJRDv83xVP2OtjFUz87mC6Qpd6FM8csNqhnfT56hC9BdNR9GAkAEsVSRFuNEYJRtTT/VqYKC6BtqgFgbEE6pTjsZzvPyrN1sdc9h+BO7fRKHqJQTJAw5pJdpYFCVUFSbgM6Tm7YFvG8wDJEwke1C31MGEfH6Uh3KP2GpinK9qWAtvifJLOdcvh/L53n9bXyTcbGP0yHAKcXzIfL5cK9gdfPWbqyoX0im7qDq3sNbBhtOFertAqSEzplSWNBVgY3mB6sPJjhP57KFsM0Bp4iV77ABRB4qr9+algxz+sNS9cpgSLv/mXc5w4kWmIxnGI+pQJ7qdxQMFkcGUwm9eF/nZkoY7S0ISg64hiHyBYOuul9zQ8JZCyxWqSyJZF+R2yKdTHH95i16V1SpLuSBOkinmC2WKMax7sOsCokZiJYDetMpLjt9bLd5/ODTz9CuljCf9LFepgrBmhDms8+l3DBYoFIO8eisjWatIfXnbXeAq0Ef3dEE05QheHmdCz3Y6c2+JNR2FT1JIY9HtQTHtUSwd6p2CFGOIo35CaE0u4ougdkGaRNGVTgMntsgCiL5wBPoEzxOpkv0hn2sCxv8kx8+xT/90UtUa3VsCznMZxNcXV3gV28uMV4V8OknL/C9Z49QwAZ3/S76vT66nRG6nQnuRlOMFnMk1RIen52gFicY9gfoDwY6noTPXshJYXtyUke1XsZoOJd/a61eVaDWfDHH5eUtZpNUPvVUkPKcGNRFeE9lOEG6zYHmEc3NjHKZGxh5jT3C9idPHqHRbui6Dgd9syTgGF9tBe+5wRJRvd5oSKkaFEsI8pEKGWT9sVkiX4zQOHuEx89+hPbZC23CEMxPJyNttMiWilYd3KgPAxRLJYV9mTXQ4c+hBQ4tcGiB73YLHIDrd/v6Hs7u0ALf+hY4ANff9hKa9yHDsmgnoMU5F8qEIlx45Rn+YWX+fABXKZ1LbeYiQ6X4bmHPRYiUsRng6tVZ9LLj4pELGn5PISvz+a58NKv03INTAiNvM2bA1cK1TBXkBD1WSiowuveU9BCQ58HjpdKJ7ysIkMtrsR4FPB6WTNKf0dJ++aWSecEtUxZ6+LPzr83AIAJZVVVqXUZ1aw6BArOyoTceI2bCizL2CnvguFdUfghP9yXQWRVvFkplgeGHrMpIxj7i6ENYatfZoJkAbga4fqjSdKo5B5Duq1vvH68/p+zrBCNUom7tI3/WXW20Cr93tfO7c/Pl4T4849fA1PvA9X7b3D+e+4D1Puz+GPjtP8G/dv//zM+8EvVrbAL8Z3qvYf3bKYazilevaswes1k5uNJtI7sZ9Y8DbzvrCGtGhZY5lTnfywLMnA9rRvFKXuOvh2N4TrBqZdL+Pfb+pNtdqNbOR5YDdecF6zxeHXC8b5vwwbXxyXJfM43Z6wgo+d5sWKuj95Cav/KTV08FXPlSs/FwHghqIh8O5SwRduX8BkU/VLtamXYuHyCpn6JYO9bf6d8oUKnAIJ4J54SVebB+pLx218TSslwomL9OzvPW9+eMeDo7/j8aR1IrGoDz8M7Ynie5bI+9klaaw9VGcyu/CFwJhnIMsaF9AJWns6m8QwVj5zMsUgOgqjZYUkVrR0QAOxzRYoZlwwbsqBBcrNh2NvfPV0uMp6nCr5ZUOcq3mwjJYCznW1YoCErRM5LzKr1XF0upaKm2I6zj5peglcKwlvKcZTijrn/OgoJKpaI8JLVRxtArBh4WI/1fRf5U0slrle9F9WtRAIkwhx6RpYRp7TnBSqnqynUk5ZpCgFg6b9B3K8jIzxFwZ9WGU4lqQyHPgCuCUAYRUZHngn3c1oi1nIfubgvBhZr5vSSb82w82x4IP3jj+pMFvXG8W6UEq0gI+UzlqnAvbVhw828lz1QqiemBavdHA+zLdC714HqxADWahNBsf/OTXWM5X6kknGrMyWSs949jU7Fy441VJLN0rvt/rdlAo9VCwvJ7wm6pXIu6/gpJcwFpvAsSqqYpgetKbUnV9M35Oe4uLs3fdbvBZLEAw7OkfpaXew6lIEA+DAUZr7o9LOYbvHjyFEf1EraLiXkKUxVJSwAqXRdrzKYTWQM8OG3i7OgUuW2A7nCMm0EfV72B1JyEoLxOdNzgOdEjmK3rP/u4HOJJu4pQwW5zqVTrhPphHpPJDKOJ+beGkc0XbP5scCTnnSKhK/tLIZAifDieYLCc48lJHf/Tzz7B2ekJwjjhFgSmowG+fHOOz9/foVxr4h989hJn7Qbmqxl6vT4GNwN0boZ43x3ilurPKMBJs4kHraYU3LedW4HKUpwgDoqgnW+1FqDVrsvLtdedSCHdbFVRKhcxnTKQa6p+xjGzXG1sTEvlGiJOYkFVPQOuV9qooG8y+4Kd5xqtdhMPHj1Qz+72OrKNoLqc75emC0zTBYKoiFq9ibhWRT7kGE0QckOCG/UrWkiskDSbOHn8Azx88iNUWsfY5qikt2PZsOGdB75C70plJOWKNgB+nff5b/vke/j9QwscWuDQAr8vLXAArr8vV+JwHIcWOLTA17bAAbj+th2DCyamU1PlNHNljgbFfPiGqU65ADa1pi/19wtkLvSoaOHDuVeNmSeqD3EyZavBzUDQlKWNXFjzdVnV6x4M2aLUgK1BYQOeVG5ZWrZPSc7Cs/vglovViN5gVP8QwCgIzLxbeTyCozpWCDjQToCLX/lnag3gypy54GXCNxfDmXJhHYML/tnZCeh3vLesVzbtFaH+ePcqwQ9sPG3JngF2X6dwvX+e2d+5Dwud1amVtWYCk6Q4dgBO14FqEkIrB4MsSOhDReX+mD9W6/qe+HVKS31PNgAOiknx7IxGvRGr3nIPEn1Z9A5I/QZlq3BY5jV/F3TNttd92Lo7D/7lawDvx8DVAZZ7lgPC7E7NmFW97v++9x321hPyRnbl8NljzPY5quG8vYE/R39MKnt1lgy7wBHDhK7tHXR1ckhdT2cv4Bmgb0LrYwYajH06b1iB873K1awqbZwI6Krc2Kw+vH+stWneUti9QjyDDXfl8b7kXv3F/VYGTt5Xjf7ss6f41w647uG+05pKPWn915S+dkCoAC4xAAAgAElEQVT7+YKSRQM+PFoDfAUUqyeI6gSuBaXYC3Q64Gq7KxbqZ5sx5t/oVbv+GGwzaK+O3ylbvfWqu07+JD/oH26TSYfr1K3e89UrLq1lMucpEOz8NFU+TnhqtgG5zcoBV4LOOeaTCdLJROFYTJTnvE8wxhJsQX2npmbZL6Eb1YgMwuKnUQnI4CDOI/x8gTnCWgJUAlzOz2p3ew037SL6sRYM3vs+zZJsBmDRl9W8WCNTYap5DfRwfiBApbckAahsWni9CEsZqMUyd3p8swqCn0ELmmIREaGgK/PmBh8BbBAF7v9UZzL8inY1tBhI7LjIPN3/da8qMMXdSv+lcs4qwQNuHjo1KD2B3aXwenSNeaX/7MxEPrpJu+1BC6DzAy7TzzmevBJdw47HISirnRTk+Hd5vxK6LnQdZ2lqYZeCr4Tpcyzkw7sUoDXOaxYDJIuE3d1uT2FkPGYqfau1ijZFZ7NUVg7sQ4Sw9faRwrRoNUD7AbYzITzvxVK4CrHTVsKCwGSBILuBNW4vL3Hx9jXS8VjtsNxuMeXxKSTMKStzOcG/ZT6Pm14Pw0GKs9NjnLbrKDK9nv6v6RzT9Ra5YiwwOpmOsF3N0ayVcdo+RjEsYTpPcT0Y4P1tB3f0gt3SOihWeBmPjQpXjku5a2w3qEZ5vDipoVmpoD9eYDido5KEaNdKCobq9KeYLxngxoqeUM8Fi4VtBFiYHBXEBYVS8efUYxJAdmYLijXxj1+d4PsvHqJcqyEM6JO7xt3dLf7yl6/Rnyzx/OkT/OjTZyhXixiNhhhe93F90cWb2w4uphPM11s0yxW8OHuAaqmEu+4Nev2ugGcpriAs5BDFW7RbVdliDIcpup0BClEerZOavIvTyQLpdGH+vvlAmyP0WGbbc7OBmxk8H14Pzl9UuFpYXV7txWtNaFyt1XSM40FPd5RiVNR9aD5nsB6kck3oxUrlbFxDKayon84XYyw2E4TlEo7OXuHhs5+idfIUQRJgtZljqY0Be7bjNeLQKcYllGt1hFGsMW9PBvuh8ts+9R5+/9AChxY4tMDvUwscgOvv09U4HMuhBQ4t8FELHIDrb9kpqPpczJCytGuRWpiLh62+ZF/lrAZbCV/23qr0XN3Ywn6lON89QHWA04MWQk5L84UWcwxC4R++lweKXtnKhTWfsQ22ErQ6AOoAoFkImD3Azg/zg8R0F2bjLAwIFe13zLuVJZby+ZNdgRz3QJ88Kavk3WpJ3Pyiwoh/ZJlAPzKXAq1jc4pCy+a28m2p7ORFaQq3Pdz59cDVQwit2zN2Bf7KZoGrf80O7GRUjVkosPtdv86WkMoCxeyPKcfYNlmFK6FDNnn9Pvj9psA1q6zMAljjNHuy8HVK0qy6NeMwsIOpXwdSdVz76v5vNCiy/S77C/vP36/wHAPbvezXKWR37ITAyYPPe9BVQNSl1GeFjr6/07JCkFOgxfm+ZkC0QVUvBiZA3AN6f+w7gCuysw8XU/N7qwGJ8z4MPssCWP8zD8rU9xyDVviU+90dzCWglHex/cyXifvrQiBjmI4KSHuzXXfwfqT69j7oiy/L+9Azr1DNQHUC13/zL/54D71809zbsMiOLX8RbQxTZccxYMFZAq71EylcCQupDFXZtxTrFt4nL03RVrPp8H67vm0VsGVEzam27RPdnsMOwmeP4+v6k76nOman/PbXcveLZjPBD9ul3Mvb0xpBtgLLlQKVtmsGMi2keExHY4yHQ4zHnPPnKkHn3EY1IM+Ttiq0CaC1AOEqIcgsZYk6N9W2WOf4fftMVhsw/Z1g1lvOEL5Q7UdQVyqVELMSggo6WQ8ssCBskz2MeTyGefNjLRDqulAyqmKpyiyVE9RrBEdFgUMeJ8FWrVZFRSFO5iPKEnf6QJYJBONYnrC8llYiT/UqryFBTmz+kASq3GQKeE1NJew3DdR4VAW7QUbbAwJLgloFaikkiVY7bC83EE2q6oiQBe/5QSpzATdwdE1t+8NU1m7Da8ffFbrobDrY59z9T/dl2nY4JblZTJgSNidv16US46lUZpvy+NletIqgopnKZrtPL2WXQ9VzOhnjrnOnMK0gl0elUlWoGcPK2Aem0xlSWQytESUJau02qvUmarWabAZoz0DPXgFy2cGY7YWqZPg57n7d7dzh7a8+x7jbNRsCKmi3a6TsA26zNtxsUSqXUIiLuO72cdMdKvzp8Wkb5dwWy9kYvdEIkxUQlStSLDOci2X6hPmNalUBXASxnckI59d3uLrtY7XcCqwXwhCr7RpLqrzlE2+2AHFhjaftCh4etTBfAbeCtGupTpNiEb3BBMNJKlAZ057CVcLwmYRtyS9eWwLXcqmIJAq0CXE3WWKcLvC4GeGnn57i+KiNOCGsThRO+sXrt/j87Q1K5Rp+9oOXePy4jeV6geFNH7fvO/jq5g7v+mOM5wuUoxjPzh7guNUQZL69vdG4pncxleNRuEWjXkL7qK7zfX/RwXg2Q+uohna7LJg5HhDGb7TRwD6fzud6DuP8sreN2jhP36KC7GgxoRC+fA71Rh0nJyeaIwedW6SzmUBtsciwO9jcwP4cRwgr7B9tVOKmgOts3ke6GiFMIhydvcSjJz9D++wlomqCbY5q9oWp3pcMUF1gvl4jjIqoVhuyFvDA9Rvd1A8vOrTAoQUOLfAtbIEDcP0WXrTDIR9a4A+pBQ7A9be72oSLi9lY6hOV1KoymEoiK8G3BZ8lgHOx4b1b7SHdPOE+9HZ1IEZhKvZ7TDnmwzkVS0pNntAX0KwJvAeshwSmtLTSXa+wlKrVpYz7kJqVqv4d0NRad28nYCCI4jWnEhL8tcWwecXmBFuLoSUO2+KJJcWmrNI5i2KZ+lbqD4ILKd2sffQap/70IFpWCu7LH6dZwJo2IwtTPVw2/7S9v99vAq7Z38sCG2sCg+X+Wnk1nCEJA51Oj6XXZEGrLw3/dcA1C1qzAPXj3mfXwV6zJ2O77wm2flxPnYWou7/7hPcdunBAOgPcsm1wX+F6HxZbG2UUtE7tmD2HrIes/75D5aaCu2cVcP8aeObidKYOumVUlS5wKatyzapore8R5jkwLri39x/l53mVtSnr3HvvFHWGhtmv7frfa2uxTKe+c+B7B2B3Ng97Ju6vhant3KWTKpRQbW9UofdwEMurwvc9342AnPlfWtDdXgHIEKGswnXfF+T8DP088ycbqvVHVLj+iz/2tdn2Kl0n/+nWZ3wz2LmaF6u1q7NTILqiqtJZCkQCroHUobImIOzaMjSL5fmGyzwXzqqT9dkuQGkHPtXn3KF5EJu5Ln4z64N+6HxYBeZduboNHQdT3bEb1HIe2vT3XK60WUVvTHmSct5icjyB2yKV+nA2GmE0GKiUnKX99hmaECzZnmE4TGmXIr4g5eRgMMBoNMFixaClHNZ+7udGFefN9VZBORawaBYAVEKGVAUSosxmUj3ynrBkH5dWlr8DFAsBQtrXbLbIb2g/UECxGCCMTd3aqNcFUVllwXtNEAYCfoRXVB4ySIslzfkgFlBioA/7DeEoQRvhq+YfgkxCU90DbF6nI4D5s1oVhsYXKynoI6t7F6sgrM/431XAIqOUuKkigKo4RafgtzApORerH7LP7ze6dn3Cjd3sWPFWEabGtg6jCgqnPGSgoffY0T3RWRVIT74iYLXjtvvmGlvemxmwJQVzKosBbnTyOmx5TaZjDAcDVZtY5UeIUkKlZowCy8G5Ebm0+zXVz1FSRrXRQKvVRqPZRKFoXr3eamdXkcJjI0jlBuVmjfF4iPMvfoXe5ZWNU1pTMIRtyyCrJZazFMF6i2q5jKAU46rXx01niHqzgScnbdTDPJbpBN3+EAOWrycl1FoN+fISJvMrDgKpVMO4iGGa4uKuh6vrPibTOQLaPxRDsEfTD5iwdbMpYL2l3/wKJ/UYz0+PVGJ/ddfHYDjCcaOOs6O2bDU6/THmi41sA9gvFe7mPI+pCuUpsR/SiqASR+rjPXq5jmco5jf4wZMGnj08kWKTQWGVOEDvrouff3mO3mSJTx6d4bNPHyEpRZiNxri76uL8toe31310xhP5pZ4eHeHkuIV8boNup4PRYCQVdhInskaqVYrycqW6+/Kqh6vbriwFzs6aUpiP+lOMhqnsMJJSSdPIZDxROBhnMxsD7OsFbWjQ05iAmUFaHAgEoGcPz1CrVzDu02u2ow1BqqLDIv1Yl2YrkgeCUgW12hEqSVNjgMB1vhojSoo4Pn2JR89+hqOzTxHVSsgFrBRYUTavzRuCYPYJbmqUKzVZC2TvMx8/bxy+c2iBQwscWuDb3wIH4Prtv4aHMzi0wHe6Bf70T//0O31+v+uT+6BsWN6tU/Rv30u1QOULF8wKzOBiSwEbqdQL8iorFlGtVVGtVKVM5c9ZFsrkWi4kucjmAlvqTi7CGWSSzyNJyvoZF/h3d3dS4rAcje/HhS5L27hsZWmePl8rVVOcEtAq7ILK07Up0rhgn3NxKfWfAxnOO5XqVQ9tCW75Ai4muejmMXMBEQU5lGPz6SPYSudLzBggM59LcaPPW3MxbqWlXDhyIaD3Cdg2TNRmaMnSUGrOQrgUTuIAmBbKBCE74z7p/nbwjL/HxbwPBNNC3MEw4yofQ0lfKi4FsAuT2IE7Ln0z0Fm4SX6iBq2cMMr5ppraTkEVCg5jEndBoFs+nKpMdgnXAlTOd9V502Y46s53cAfmHFww5ZaVlu+Uf4YQMuXp/uI5mOfK23d0yiv8RDGNoulzdl6htn7XeYuP27Hbnz3E1j8zJepqanM42EFUU5jtj8d+x4vW9iWNBjPvv790j06NuC9j38NzU6oZffUgmups75dp3+O/ORboc+h9Xt0bm8jR9S35EDoQK8Au+wpraW/jsZcDmwrSVLFOga3rbB1EbUd/P+ex7Bfeu5N3oj2zFjBPSv7h3zXW3LVg/6FXIgOHdt6oDjwaVLqnbJbjsbOVYFm1L+vOlm47dJWdA005u7e5+OzpA/zJP/0HDnyZ4lSv2YXO2bESAmpjxIE3vxnh+yY3njjOCelKjQco1k+Rz9HDdSkLAaqOCR/VBz0AdUF5EplanJY7NmtrG8Ouk/ntB6dsti7poJpTMX8w17sxKIVzBrh6iO4V0oK1CpqysCn2C9qkMDmdbUpgtphNpVRkifmSvqnjESbjsVRqyzkVsdaei/UWkzTFbMZwIQs3I2AdUg07HCpsacsNsTCvDSkq5OirSaUn1XYCrIXA9U1TZBJe0qORn8/2VRCigq5svhRcpeqOQHPLeTRUejrhUxgVEBVDVKpVvbcFiG2Q5+8wcIl2AmFowJU+lDm+L/sk5/2cYCvvO7ymbAsBV80xBlj9PKEwLG302UCib6ttMm71fjzO3byjocN+QBsaG28aRzSWcXMfoT3bxPqdAVm/0WBq88zmm78n7DyWLVTS/IddP2d4lVS1fmNiH7xnClfubjrlLEGr5j43lwjCL6Rk5rVfCL7PsaGCeZEKptNLlwFLsp+gX25g0JoAku/DvjKZzrDe5hGXK2i1W2gftaUypTJYXp+yBrA5yAIuTU3KgC8+Q1y9e4Obt+f6XOpyl+xbuRxSWlKMJ4jWW7TqDRSSCNf9AW56Q4WtnbRqaJZChNu1vII7oxnmmw3qzTqarYaeAcb9gQByrZygXC2rDP92MMbt3RD9Hv1pc/JCXWGFGdWU6zyCHL1B5TqLalLAi9M2muUybnsDXNx0EAcRnj48Rbkcoz+aoj+cqu+US4mu83jCUK45tPGLrTzi+fmVoqlCx4u1gCvHzINmhJdPTnF01EarUUO7VqG8Fl+9vcSv3l0hDiO8fPEQD05bUtoPhhPc3PTx+t0trjp9bYTUmnWcnbZRKcXaLLm7vtPzRaVcRRJRWZtHs1VGo1nFaDLH+cUNFqs5Tk9aOGo2kY5T3Nx29XxTIiQNQ13TMTddVuy79LO35y89y0Qhihx/VKdrMy2P5nEbjx6dST19c3UpS4pyUpHNxFqhZAuk3KAqFJAkdVRKTT3jLFdTzNdThEkRRyfP8fT5T3D84BWiSgW50PzA5YDPMLIVLUq4MbNBUfNASfeU/abkB0+wv+vH48P7HVrg0AKHFvh7aYEDcP17afbDhx5a4NAC37QFCPsOf75ZC+xUXVzccnG0WWJw8Tn+v//wv+GLv/rPWhyWK/TNSvQQPhj00bm5xng0lAfe2YMTfPbqFZ4/f45ypaxU3Xev3+Du5kbwrtVqoVyraMHB0rDNcqOy0pOTY5Up/tVf/TX+y1/+F4Hds6MTVCo1LXoIkKiaYgkfQSwXl/SEZSLu7V0Hne4A0xnfj8EXGwzSpTzSqITgApygkKqMchKhFIcqYVUQSsEUuFzj0pOMacFJKUSjVMCj45oWjZt8iE53iOvzC4w7N+j2x7juM0WZxxPJK3AynaDT72JDtVPMBV0OozHBxFQLUiUbEwzEAWJK/1bAnGqN9QpzV45M9Svjx7bLFZZcyyt4LESU28rGQGpZLcQLZhNphM3Qnhb0Bl6UTEywHVopn0oy6UvnSjoNhFGpVVCKMBfDXM8QNAc8NgEHg9ulUqIS3HKlpIUN21AKPaqlWOKnECG/EDNVGK+Th45eNWYA2EFTvj4i6LBFuwdy9Lc1haR5NbDUkF9ZiKpidOcZ6oEZYZIvwxXokxekKdF0JF79KeDq9LsSdjLdhH67XNB5RZsdu5TRvmTYQ0wXSrQLXXJDSueoFrPwsR3McLDSvmehawoecSozs2ww8CPwTiDhgqwkPGV6s6wy+G1TYPI1BFwsrVQAEUEfCdB6q1JRHgdLuWfpVOW+K1Ix55MpwFPIa6FKL01ed10vqsmWK8EBgkFuiCjsjk2hsBtLQ7fQIgsishAh8z0mSOFLw4AbFgS2HG/8dwHFIG/qRC7Ok5JKguMSg3UMhpFLaTOCQI0J1M4LmpsfQd6Uh2afYMdukNx5rjpPWClS1becN6xTDdqy2/o6j82rprV031mImLJ0Z2/hA6scMvWw1a4vodFax5Q0zhDXzyyFnv6nBEoCrvY51m8zOm33vmLp3ODxalanHPWbAP7nvs/648oq3G3Au/dxsNXEus7jxPlZG6y379F7VmpCB+HVJtw022ylYKNfK71S1wv2LSvDZno8Qdsipdcrv1ZIlwuMZ3NMZ0tOYepL3CSjEs5vqDGkihtynN+Hw5E2xIJijHK5hrAYaaONUE8bdbwHCF4ykMeuRVwMUE0SxNxwCwqIBXYs8Z5giZCl0WgoIEuWJwWqXYvqU1bSn0fIeZMBW3km27NPWhgjKym4gWT7dTkUGGYUM8yIHdFZqHBDQF7P7iK5CgMf88Z7E8emrq8r43emyraD5XyoBV21acA/9n2OKZs/zFrD+gv51Hrnf6zx6iov/BxHWKX5ghsYDu5SMcyNEq/KJbjSe7lNoOy9QaFVOmQP+F0Yn9s0kxUD7QQI3FW+TVuBlZuDVrsAS6qdOTeqLbSxYMB8Np1iPKbKdSNPzVqjjlariVKlrJDFpZuj2a66juS/7Aeah2gDsUTv5gqXX32JdDDCarvCulDAkqXtiyXGoxHiNXDcbKns/HrIe/BQm6FUbrYrEaosXd8C3dEMveEIYTHAydkRkriM8XCC+XiIOMqjVC1hky9gOF2i052g2xlhMadiModVboVUlkEFhLlI12yFJdiVnh418KjJkv0ZXl/cIJ2t8Oi4ibOzFhabjZ5BCKoJPKn2pHKWAHipcE277qWogEqRm5d50DF1PFtiNJkhKmzw4lELLx6f4qhdR7veQCkM0bm5w9/86it0BjOcHh/h1YsHqLcqCqbr3g5w/voa797fYbxaIqpQHdrEUbOB1XSJm+tbecWWK1VU4xKiPC0ZArSPGsgXQ1xc3+Lm5g6NSg3PHj9Sb725vVGgl7yLi0WrNqLdhB5IXHUO53ZuxMa8H3AeCaynF/K63g8fPUCrVceoR5VrT2OPcz/bhF726dJ8hAv5BEm5Lv/X9XaO+TpFPgzQbD3Ek2c/xOnDV0jqDeSjAnKqdDJPYE5zClRdWlAfnx/5PJENdcxWqXyzJ9/Dqw4tcGiBQwv8frfAAbj+fl+fw9EdWuDQAocW+MYtoAWeV6hxibdMcf35f8Zf/B//Fu+/+IUejsv1lgJBppMpbq+vcXdzicViimq1gsePH+OzV5/h8dPHAni31zd4+9VrTEZj+ek12y0lPC/pgbpZC6RUKhVUq1X0uj38pz//c3S7HTRqdbTqLUvH5WK1QHVsqId7k6aZQmbQ7+Py8gqdXh+LBcFTHtN0he5sgQFL2FgbyBCvoKBSyGopRrXMIBWiTVoF0HeVgRchalWGSpRRLkY4qsc4a9dQqVexKgToDwe4Pn+H3uUFLm6GuOqvgHyCesIk5i1G4xFG0ylyxRAIIgwnSwwnMyvfJYxSgEWEakIABayXBM5rzJgGzRMiECAY4Hlx4cv1Of3PqC4lOJEHnkOIrvzZIKP98cCVf6eShiA4DGIp0piKLOCiEl2WRFORRSybF6RjG7AkNoroZ+iVjRngWqmgUqX3YclSwrlYXq6xWS7VtlK8hJaULfImhujDk0yp5UOVpJoNqEqjTyKBt4XgUBEkPaNTWe48EZU87yGmKU596JJXeO0WVz6pPm8g08qwPXDdCKLIt3FXYk+fQteCLBemhzDbheprgk0GATlQYIoyd04OHHvlskExvfuOhfkBx98xb2CnoJWq2ZSGBJmErXqNcWVDxAQxShynGtFK2qUAlY8wVdOE5wZSecosvubraJFMT02WEdNTk4q0dEaVGjcdyHjMr5LUhz/n+OHQ4tGzxJWqIaoRCYEEruQjS69HA1EcQ4RVDBtiuAvfS4yPZfbgz9mvmHTNPmGWHHFQQEJIy42JpIy4FKvMm4onwjcfrEXllLfhYDPoM9jXCAUF2DNqQKripagypZ8H9gpg8lYA7tpnlbTWwE5JeN9CwMFbKSTdNdsPLhcA5tqD7RPXTxA3TgQBdPFkjZJXGb01iqkfverK7AWc9pefIZjnAKkombMF8H0zq+Ldfc8BeUIu532pGcCDQRF5A9JevWjnY0pIC3cy1bSpty3MiMp8KkypbqXalSrH6XiE2WRqoUoMxZrOFKDFwCtOs5PZXEpA9keq1tifqfSnp2MxMPjB0CsG7xCq5YMIQZGl1FYSLC9sKt24EeRDDnMFXfNGuYRGUkKRXuAMSiJwZcI75xj6YLbq8ouUUpadfsvNokD9KaCiVZtN7J9mByNdMQF+aIpM8xa2cn+zvzHgKnEo5xf2c1onuOvEvicVsa6zvaMXY5s21YVVafyaptUmAgds6Tur0DjbXPDKfptO3KszG0tm52FzJv9v5fgGSjletPGws8RwAYPO0sBeZXYhwq9u7lGfsO7jRPkevboQNd4fqDhd0MeXAZfcjFrLn5hl9QTj7AublfUt/bYLYCOsnU5mmNBOYr7SPJpw87JOn86yrpvaUu1g3us8CilcHXAldB1172QrMLy51WduoxDrKMJstcCoP0Bxk8NJsyV/3bvRBNeDocK1ykkBDW6SKqgrVqjV5e2d/E5Pz45xfHSK5XyNSb8HbOcoJhHyUYTpYoNuf4ZuZ4zpNOXTADb5LZYS9gfyhWZ7cWshX9jirFbCJ0dNNeDr6y5ubweoJxGePmqjWI4xGE+l9GV/5XPEfLXFcJRixnulu83Q7b0U5hDHocYEn0/6bLtZipNWgp9++giPTluoN5qoFItYDPv4/Mu3+PxdR/PnDz59hCfPTpEvBhj1xrh53cHrNze4GPQwD1Zotat4eHKMOB+j3xuh0+9r3m/y2UYbZTkB23q7isFkgi+/PMcyBZ4/fIh2PcFoPEBnMMJmw03RSPdBgk2Kue1+ZWptji3b1CigkCtokzeX36IQFbRJ/fz5E32vc9dRm9BKhuA3iBMsVwtt8HDPIopriMslbPNrLNap+km53MLZw1c4e/wK1XZb3sB5WlgUSwiKJY1P3tPS2VybjXqWKNq43qtcv/Ej7+GFhxY4tMChBb4VLXAArt+Ky3Q4yEMLHFrg0AK/uQX8gs1r9lbTPr76f/9P/OV//Hfo3Vwipkqt1tDqcdDr4u7yAv1eRw/hfNB+8eI5Xn7yCVrtJuaLGS4vLnB9dSMgRG+yarUm2EC1plKjixHiONbPf/nLX+IXv/ylkoiPmm0pnHQcBSCMA8FHeviZQnAj9QUTlC/eX2HQH2G1yQlUjtKFfNxS+bCZ9QCfxctxEY1aFY1aWQsPeqzRKoDgqEIFZ0JFVYBGpYSzVhWtZhVRnGAFAtUhri7e4f3bC5xfDjGc5VAqVVCJi1ivmeg70eKPi5TpiuWKE0xSBySxldqqEoeoJ3mE2CJdbTBdrOV7xwWcyvVzeVvgEJA5paFCuxwocfpPcwPMBK54pZWVQwNFBslQtZUPpdYRcHUKWKmklB5vVgoEv1S+UtnKxRPVYaYytbCyJKEyrSwoXqnS9oEpzGusmDosL0gG14Qq7TXwSPXevqRvV6LrABM/lpCDAIWLJClRjYoqdMbCY2xRXhCE3RFl8yOkCk4vN7Wot0Ogyo2IwVS+BgAFpBWaZv6+0kBKIWY+m1T3WUWuqb1kV0GlpXwqCVwXZgnhmZYDW6aOM2DB85OfsL7phIdekemBqICq/zIQZzjEAX+n8BOQcGfMY6Zf3b4M19rBrALYZ0zpbOXzZk1BheB6bdh3nbNzJgwjTOMClSnycujlYMhTmLlR35Dq0TR4AukKuZGS1DZFrByYXoZMfg8tDZ7g1gFgeS3TWoOLby668wSuLAUPUaKXpoBZpHCTpBRLURjHCYpJrMWzOUCY6k28WYrU0IJaGC7lIJP1L7uuPoneSu5d+bX7fb8RwZbwqfUGwByKcsAnuzjfbQo42weNFy8G9ByccJuqvxwVrico1o+18SRoL6UpfUstTEmBSnlTTtsfg2/WhQyoebi7U6+6jpZVs0o97WfTo90AACAASURBVJTR6nPmTbDbCLA+aH3PwxCDay50TeDZPKdle6AQq5VAJa8p/84+pf+7vjIdjzEeDDAbU/HK8vKlWQNI3ZjHYk1VKxX+qTYH/OebwsydKcOcFJZFqxcLy+F5LejPStJCAX/BSvT9+OR1r1bKOKo1pFbMu3bknMy+UuQcXauiVK9aajqvJ8c1y+lV6lxAnuPXebQKyMsmwOC8hTIGmeArqp+pNjSfcOtJ3JiwUShIKGuMggaHV7xLYe/6iQFv7xVuG1+KQvRWHM5HV1ddrhhmZ+P7Hsd8tm/sLUb2PtcKO3PWAWZ34QwrfPjizsQjo6j286Zjvho3zgpG85S6jM3TBO9S3sv/1vm7EtzTo9YBeipQl3MLujIPcweACYzpVzqdGnBNFxaayTFesnJvs3Jw1jHuPsDPtkA1zjdL9bPpYIDL129wc3GuyolCHGJbjBScNez2EaGAYz4XxBG6kymu+z1tWBLw15IiGmWGUsXaNDq/usNoOkP7uIlHDx8hzAcYDweYz0ZmGZQUsdgE6A1S9DojhYIttwv1Z1V+bMz2gI8PtDbg4bfiAC/bDGKLcdmf4M1FR2X/D0+qaB9VZSE0Hs0EIFktw5tYb5JiNKNaOG/zBM8ryCHhsUbccMwLEF8NJuBe8k8+OcMPnp6i1aqhXE6wXSxw8f4Gf/PFhTxiP33xAJ/94AXqzSpm4xk6Fx28eXONz88v0JmOUaokeHx2ipNmE4t0iXeXt9oIbjeqOKrXUORmbBKgeVxFLirgzfkdLt/1UY9jPDqtIVfYoDecYLFY24ZanpuyvEc4P2tuQOrZjSrySM8MGkO+AgBrVGoVvHz5AkfNFsbjsQK8eC8t0dqgXNX9j/2Fnq6FIFbFA0EtVdC894RRCc2jxzh5+AKN41OUanWDrXEZUakiNSufFxn2RlBvtiC8J6lc4jc/5B5ecWiBQwscWuBb2AIH4PotvGiHQz60wKEFDi3wdS3gMJKDbmtMOuf4xZ/9O/zyL/4MszFDDUoolspYb5YY9u7Qu72VuoWKtLOzY3zv1ad49uyxlJKdu1tcXF5iMp4iikpIKlVTKjlVGtWyLCvmOuTmpoOf//zn6A8tebhRrblgJSAqWml9wDRcpzRiqfRoPMHFxTVuLm4xm8yx2OQwZkIuS2QFygrIbwMLutluUCHIbbfRqFeQzy0wGo6QzlcoEwQ3qwIkxXwOZ80aTo6qSr8mtCScmIwHeHdxib/98gbXNxMBpka9rPOmzyHBVj5kiXSA/jTF9XCE6dKAYbDdSuXXKMWoR1zprjFarTFZrPXeET3xQnoIBphRcUbPQ2wFqyIurgm9HIyRfkolw0ZvdiXzTn1CWwKmIRO48ucz2hMoJGUfrGMKUb4P1b0iCVLFUsG4V6IWdG1KBK5xIvVyuVoROCN0Yukp1W1c/FPdykWs+ax5X1RTaNn7eX9OAjADrvKFpdLMQw55rBpk2NsPECATxO7L/PmZ8iZ1C0AFFLmgNqlapUKk35xTm/r+4pRZhKoFgmVCLOdbarFt9kc+jbJbsE0BKQL38lOBSv/eXgGp4yUYJPQkjKBKjuFQrvTXVKBmGcCybr43YTbL8vl9Lkbp48efG8hwQTgu6Mh/jnmImn2CBZ+51uO4MHGjvCPZJwkpedy0DiAwk5KbfstMm+dnSAmaE4g1Ja/5EUu45pPN2fdykMKJanYuvLkJQgDP42f/EUzbbi1ojtdansxbXV9uMhC2sow24f8J7StlbbIQNBC4c9GulHg4X2X2QQIw70HM60Rw6UKMdgFCPuzOl09LdezGgyO32WChHej0mCkbWuU8aHcJ9D5sykFX8+YkmOL1WWGbL6DUpKUAFa6B2S4IWjvgynHB9qS1hgtZ2kHhnWw2E5KWsb4wH92P/5hfsrMIkGpx78e88xr1NgYfWAmY76xUrgSvtAJhX9M157xg6fFUNVLBSlXrlHPXYKgQK26qzBf2JbX8co0RXzOhhcDGXT9WHVggk9TXGkgMHNrKqoLzhdyJnf0Bu+5eTW6BgJwLWHnAJHmlnwtGGUApMKSHc1q5rIAs9i2P+wr5PTA1Hu/U0FKy0ibExqYFWgXIScHPf1MlzXmA453Q2DZhtMHjLFVMx2kUX/+pEMHNZXLboOyPb8e+T5sXqsvZ1vRIdWpYr7B3YNb8lJ1PrH2YvF79xpTf7TJvX4Po3GiyOciFdjmm5A1lLD6S4HqvWuW86bwyOLKsvQhoPeB1GzXa/HFjnsDLh1/qFzhnak4y6xKBem7IUNm8Ml9fsWMq6udzTMdTpNNU7cC21xwQU31oFhOmpbfz4pwr+L/l/WmJDe8n0xnuLq7x7u0bpPOpIFw+CtXnBr2BoOlx60jevYSIl51b9GcTBLkE1VID9VqERpXz8BoXV33c9VNUGhU8eniMchwjnc4xmY40P5VKMTaFGL3BAoPOEINRD6MNw6HyKOiZgYFja6x5T6G1ST6PSgA8rxdxXC+hn67x1VUfg9EMzWqIRydl2fikUzLVHOKEius8hss5+mMGkOVRYHgcN/EKORSTEI04kkJ2udriXX+G3jTFWa2Cf/TJCV48qaPSpDo4wqCb4otfneP29k4b2T/84Wd49uwRfX3Q693h9dsL/OLzc7y/GSKXj3B6coTHD+iNusW79x1c3vRkv/Ho9AjVOEKYW6Fei1FrNzFKt/jyyxuFXJ00i6hUikjnVK2vZcFBP3reH3iPMjG9bRT5jUsCV7MGIqTm/WChtn3y5DEePjxTX6An/2g00pjnJjX/z40+VlSwm8fFRBvbtA2gt2shSlCpt9E8foDG0QNUG23B1qCYICyVEMax+hI3iKiu1j2blgKci3dPFPvgy8OT/qEFDi1waIHvQgscgOt34SoezuHQAocWOLSA1ndugSkuuEDn7d/gr/7v/x3v/vav9IDLh958EGKxnGE87GA2GqrcLIlLePTwFN/73kucHrcxnU7w/vwcN7e3yOdCVGoNhEniUm7z8lClFytVN/3BBF98+RoXF+8VsnHcaoM+gFqIOysALshZfurL2liK2On08O71Jbp3fSyXG6TbHPqLOfrpVPCqwICUbd6lSW/QrNfw8OwMlRIXFWPZHHCxXGs0USwnWiyXwwIeHtXQbJSkVuWD/SZdYDTo4fX7a/z1l3cYDheol2O06omWj/LKJEgLIvm13Y2m6Mq7jSrNPAJsBFxbtDMoQN6bg+UKk+VG3o9xnqnbATb5PKb0dV2twaVDJWRJrZW3U2XLhboBVwdbRBicco+QR6qxgvnc0isRW3nq0fPTL6SloXTBRizv5UKay3WmGPN35dwrmMVS2wjlUhHlpKTSUH4RDNPeYLlkGMjG/BI9PHVKL66ipBiUP6iV2guyOwCr8l5BEFEY5D3wEuvY2w8YEvS6XgMcCkETJHZeng4yENDxS8otls+70ezBrPoNtUsMzHHH5TVeCi0TfDXQaWXuew9YrzI1PCJPg53KzJSMltzsy2QJXQV+BIzsPaUqc+psQlUuZqnsJnyWN+bMguc8UGappAFY71fqQbuzGHCerioPlyzUzriQs1J8KkPZVkqHdxBXVgNMiaZPp4ACg+u2Ah6Ccq5i1Hw+7by0OF6vtLlBlSPPU8nv/AyqZAXyXBm+83ulapF9h2pY9vtSlNd4pkK6Vq3oZ4LGha0F41HpSm9N2ggwwMilYXu1rxLkA7N8oGefh666Tr582yld5Y/pJHze/9T9KGP54Dqc7yMqEzcl6Q6mu7lQHpn6vmmABVxzAcoErs0zgbac2o69yHx6pUDe0he5sLOw2N9c/KZExlvYb5zI69EFC2WUWuwDPnTIb7D49/MweFcv7jc8nOJV5fprK98XuKOifs6S8YWAK687IQk3UKiEpuf0dDRWSBGtBQjYuHk1mxO6rhVmOElpM5AKVJofah4rvgfB2ZKYMi//zZUbhPSK9UBS0NWBOsJqgjmW/9cqJTQbFSRUtrJcmeX/MTfkzK+b1579hvcDm/M4lunHamDVK4Z1rQRaGczG//t0dXoA83qYIpxjkfCRfWT3nm7+8dYhqjyQEtSOWbYhGZW75iK3UcEgL76Sak0CbA58zWve9oWf6eDtDuHu+hvf16vVbQPM9ObedcIpmxXktT8Gb6VifcAAvsL0NCfYXMq28BYFHvr7zQ2vcBUodvcCs5tw4Y1SSVswYnbzSX6vVDvznpPj67fYMNhqMlOZN+G9WZ6wSsKqWATv5IVrp2VnSHsKescusF2skaP3+t0dXn/xJYaTIQqR2UAQ9Pb7Q81tx20LhZouZnh/e43eaIhCvoJK6QjlJIdmg/dS4OpqiMvOFMUS/eHrqJboOb/VRkEOK5QrCXJRCYPRBsPOAP1RB73FGEuGZW3ZxzbaPFvJ4Jn+wQHi/BaPawEeNitYbQO8vRvhqjdEFACPj0po1ytYLUNMp6z8WKNYKoBbDYMJzzGHLedaBtSBoW551IohjiqJbJq60xUu7sZYzRd4dVbDTz9r4+xBA0mtjuWigHdvr/HlF681Xl9+8gI//tH30W5XkC7GePv+An/7i7d4c04fe4ZkJXj0oIFqpYi77hivz2+xWC9xetzESb2MIpYoxyGOz84QVVt4d9HBu9evEW0XGoOci2kdwvmrEAVSqXPzhbcRjmO/6aCNtnwecRJJYSpzm/VKFTbHR20cn5ygGIdSufKL9zaNa240bnPa7OW9hgrZqGggNSzGKJapYm+h0jxGrXWCWuMIhSKBbBEBN+kT2grQO5vzGQ2ZbEPOguhc0KIqZQ5q18Oi5tAChxb47rTAAbh+d67l4UwOLXBogT/wFvDKGj6rruYTnP/8/8Ff/8d/j9t3X0iNWQiKWG1zmMzGmE362C7nCAqRwqaePH2Ely+eolQMcXd3i/P3Fyo9rVaqaDTbyHHxxIduPqSzLDmfxyyd4+LyBl98+ZXKC49PjlGr1l2aM7TIpt+qVJ6CGqaMoRLr5uJGX+PJHPPNFuPVBj2Gd8yosiGAc8qr5UJ+kg/PTvH40ZnYVK/bwXw+R6VaQbVeV8njdrtCqxrjQbuOJLEFIoHLckafty6+eHOJL867WG9yOGo1US0XBSvmM8JHLnZzGKdzdOjJRqNDBfbkQVFrOQpQjyMFYKWLFYZUeKw2oMsgQ7QiAjLkMKUPJ5VjuRxKhExc+GkRzeWMLSY8hDOVo/Nv3bLkm/6toRKJuVClxYGClZy6kYtdH8aiCCAFFBEM0fKAUMSVtHOhxUWQA65UnCnsiOEUWjTzPalw2u7gCCEuQYGOzYUQeWWZxFaEgVKCWvgRQYgUrf7L0QXBNBds5S0GBEYddPJmeE6/KlXNB+BhZ25ogFJZNTvY6xQ6bh1mIM6pRB0YsURpBzHFMfc/dyI1BT35NHADvzlQWSyQQOihMlyfrOxEXVoIsqrb0uJ3lhFhUXxFHokKN2PbmlqQi1cPSwm3vB+tld9bP5DNglOUeW9blUfT+9QOyMp5fSmyfDsZjETFIhe8hERWdu4VirTqIIQVmHE+mEqXpjWBbCQI2SMpzwmwZWegADXbEGF/Yl+iLQD9kBlUR7sOBrDRC5gqdyvv3wjWEzzTh499ltCVi3pKob06WudDUM4wIwdj1djyrdxfwx0w9f6nLqDH/DMN+vs23IUc+fl+x2Az6fCZcnDQS5jgTZYCIZLmGUqtBwp9yxHCcsPFLfYF3OhPzc0LXrcd/ncMzQFqs7xw/cRD+V2h9/5GZB6epqa0czBq5S087Gdmy7FTRjpYZ+OGAMxKxblZAl4rJc4vsGBAVppqjiNUmao0fKzvrQjm6ZVI4MqgrGkqQM8wP/kSO19Y+XCu5nJSiJwacMHpIMgjiWOUSyWNQb6f5so1k+6hqoUkKcmuhCCe/YPlwQZhTf3MOUgqYheUJ9W428BhH2SfsDnww00ewlYDkfw+1eZUtgfIB1SC0n+a/s1mMeLDpoxb0ubD7CTYh7XR53yXtWmz8wy2zQZZ43jrCm5gmJbXAVdHF3c2C/vr48e1QD8hVs6dh+Cu9J+7XSNnm7kDvqpO4Emr75stg4EmjmXO63af1HhQ6ziFrioNHLDVMbkQOo5E5wksxatAsA/zcrDfb/I5KwWbn2Tsqc0FQtglw9U4dxDQSQW70qZMFFlFg67jLozMNhcIAjkfcXgFG2Dc6+PLX/0K3e6d5lnCWoJPAtfcNod2s4l6JcF8vcLlXQe9UR9hVEEpriO/XaPRCNBsJOh0Rnh70QcKIdpHNdTLifrnPGWA6gqlcowgKmM83aLXG6I/7GEwG2K24DlZBQT7ie69vEvnCijmgdNyiKdtBj0lshV4f9uTpdBZs4QH7QaQjzAcMxRqjlISaNNpOl+qmmW+tKAwq1JY6ZmkXktQr1b0mXedCW76Q5SSPH78vI0fPGvj6KiJfFRGpzfFL37xlTal67UafvLjH+LVZ89RLke463bx+Zfn8nK9uRvr/Y9aVRwd1aWefXtxh+tOH+VyjIfHNdTiPMoBw7NO0Dw6xThN8dVXX0rlWi1zjq7sAiC14bZaq8JBzwoMy3KbHlKzb7bybaZFDOdymdYUgHIpQbNZR7Va1jjhZh1Vsvy7jWeOT9uktI0B2hJFiEsVlGtNlBstJPU2as0T1BvHyMcx1uCzQ4AoKRt05VyozaS1rA8Iig/A9Q98AXM4/UMLfIdb4ABcv8MX93BqhxY4tMAfVgv4hSthyGzYwRd/8X/hF//pP2B4e4mclHv0VGM5P0tOh4IrTAFuHx3hxfMneHB6jOUixcXlhSAloWer1UalWlN6OsENl10sXyd87fUHeH9xjdvbDsrlCk5OjlEqlbXg5EJYqjYqsaiC4SIxKGC+WqJ320Xn/AbT0Qzz9QaDxQrdyQzD8VTelzmpUuiJOsdmvVSZ6svnT3B21lai8u11R4vMVqshD7HFkj6mwIOjKk5bNS36PZBMp2P50P7yiwtcdUeCj6fHJ1owTWYTecnSP5Nlt4PZHMP5EgtmatHflJ5pUrNQ6RcIuHEBNmbZHpWOTOUu5BAyyGi7Nd9ZMFgrjyLVQ1zMOldSgj1ZOMrr1JeUyw1P7cXPonKYYVlc0CydaskDV1IEKVSc0SLPT8FlBLUEWg44IMdFFX3RQimBapWKoBgXRAYWXWgKwdqu1NvZPXxgC+B8OV2psxSuAhz0UxSOMsWoM8v0/pS24Hcp2DuQ5NRkOyWi802Up9xesbjzufQ+qwQn/Dyp6QwwGIAy31KVFRPMO4BB5Y2AmSwcHKBW2JGdn5qO70NgLE9Egx9mc7Axha2zENBSXWphK6f1kEqltLI9sDJnVR87tbAgvwPkOz9FXe+9IpLHLMsDgjjftlINF9Q/2DcMujrgwtc7xS3bnQdJGCIY72wVBOqkwF05b2OCMWsjO6etkrynE4OuUiVJoWulpIImAmFUIi+lgOYvV0oGFFhmSpUrPVwJX23RTmuFvPoWE+YJntgmula0fZDHp8EyU7l6dZULnxLY9+FCe+Wfn7ENtO+tBkwF6X66Mwd2/3Zw1fit/ZC/r5erL7jwKYY00VKg9RBlAdcI2CzldymfUldyy16hUm0H7KXCygRi7XxaBcQtrEkf5f5i3c/g6i64zaEz8wc1IChVowPdH8DWDHBlST/V+x64bghbGYalr1RK1tV8hul4otLtyWRsKmgp2QnPluoT8/kaYaEoH296WwqiLGd6D4IPzjvlUkWwdL7VBCjYSsDOY2TwFmEc5wFecyrxaFlCdRzVbbSqoXWAKVltvHroLv9RAlDnt+q9UL26c7+p4n/H+Zyq3W0Dgh6P7A8c3xzieQKcrEUI4ayzClD7SvHvroumKa8259xlIJLjT6OM4FwTivl9Ogpsm1J+XjXDFQuycupYWQmw3ztAbJ9hKlXfWWUHo6mHbeACs3zf1Fg3QCpYLHjqtKvebsM6loOvzkN2Z5XgQg7dRqa3qWG789g5Z3kbExsTbtbe2a2wLQ24cg7YKghrgRkB/nxuauaCWSFoTrLdD3P8pG8s72+bLTMxEWxzmI3GeP3VF7h8f47VZqU5hgC52x8IyrYbDTTrJW16Xnf76I17poTOJ4K9BJiPHx9r4+DLNzdIl1u023U0CP7oaT1Pgdxa81AUlpCmwG2PCtcBpukU42kq6wzeE6je5b1CNSA5C1JrFgM84fvVKhhMUry77mI8m6JZKeLBUVPzGDd8aTNUikJUk1jvQbuA4ZLey1S6rsExSCFtsRSjUUlQD4tYpGtcDieYbFZ41CrjHz0/wrOzOuJ6DekmxOs3V/jbX/xSzy/PHj+RyvXJkwcKbbu8ucVXX73Hm7fXGAzG2rw4OW2jmBRxfTfA67e3gsdnp3WcNEuoBAGqSRXNVhNhTNh7h6vLGz0b1GoVs31RGxSkcJ1Q8b6k56r5nLP7cCwTxtJOqFQqycqI15hqeo6zeo3PhS0Ui7FeO01n6hvqAqqo4WaK2cloe5qe/qymqTakcI0rTdSap2gdnyFKKljqHkoIHyNmAJcqJcyWiUNP78WNRrfRcFC4/mGtXQ5ne2iB73oLHIDrd/0KH87v0AKHFviDawEqMPo3b/HzP/v3eP2Xf475sC9fwk0uj9mCJcZjzOcTLfor1SoePniAF0+fKPSkP+ji6upK5ctStzZaUnrNqIBZLJGTOpKqhxk63R66PdoSbKWCbbWabsFtJdnynZxNsF3N9aCfCwMMGZjx/gqj2wG26xzmW+BuMsNNv4/pdI5Cnn5eRYGKxXJKty+cHp3gs1fPUa0yvbeHXm+sBUWtVtaCd7FYoVwO8fhBA0f1ClGQbApW6wXGoyHevrvEF19dYbJYoHXUxGn7WOW5PQZxcOGx3ur8JvMlZitTu1K9GRaASjGQX1uxkJM/63jO13GxSQUVkHBBylRvJngzFCofoMgQIvkBLgVtDARa3JKng4R9AoFbqg5Znh3IY7MQUBXEkj0rBZVqUioiLiTNP9Cq6InVLfGdwNVX4LE9GHRCWwKWgdO/laXf5qtpolCfLm+J3xZgRfDGP/Y64gznk7rzHWVZOD1GXcCN80pUgBWPRSXppgIzXak7W/3bgAFRh6kaLZvIfCGthJZ/VIFvlGxnvUA440GN8LSUoxZWRmWZFtcqBzdQkQVc3k/WA1crXzTwYRYJ5nvqw4dMqOhtHywASopNBR3ZeTr+oYbkdaVajC8g0OZxErZwcSs1lAPKBl1MOet96rzq14NsediqATLAVdfKA0SGXpl/qoetVors2tF55e7CtqS6JcIxP0gGatGPeTKZCQApbIhghgrP7UbvTUjPvjaZTNQmhKz1WhXVSkl/Z4kpg9h8eTgtKqRwjRglZ1ecyliqpQzUMM2biigCVw+LMtxUJePmxWkd2I7Ve7ZaQJwPlXLaQ9d/d1DMW6k4lalAui/d3qkE98CVcMyA60OzjZC35VJghmNVgW/OG1MhWjuY6jmc9U3/+VJDexDs4Lb/p40H2+DwikWzFCHzd0DWhZpZ3/If5qxGpHClVYWFZAmMLVJtYAmYMHiGYUiLBQb9Abp3HZX/Ltj/9LucAwnQOWboNU07CSr7V0jnM+rvpXDkaUYBVcw1AVcqF1le7yGb/D9dSTE31nhfIKBhWJ/AejFGyFAcwjPZVRjwMwsUpU2ZdYcLvvJt50Gr/xwDtC6UTITQ+a4KajpFpywNCNC4KWebHX4zxc8bvg8IIq65mWUWGrYhyfFiQXJeYM0QH6/u5/zgj0/2KtrY8crkD8G7m0x33tB+HjPrBbMhMCW0nYwFge03QQRSXXCZH+cKVMzYY9hmircL2h/azkZDIXr+mK3N/OaAtwvZVxEYUfb9UspYhVja9VUlCkO0GLKWzjQHsE39OPQqYtoQ2FahgXHaOwRbyNbi/bs3ePP6K8zSqVTOBL4EroTkR8062s0KiR3u+kN0xz0EUQG5TYjZeIFyKcKLV4/kx/7VV5cYDFO0Wy20mjU9j7DP5oOtgjnjgMB1g4tuD4PJWMpvesOO5it5sdMpmPdW3V1yFrZWKuTxoF7CabOqsvv3d310BmNZ8py16nqeICjmZkSIvDxawzy0GXyXrrFY04eFwDXFyhIuUYtCHEUhonyA7nKF23SJYqGAf/i4hR8/a6J2VEM+qeGmN8EvPv8S5+/OUYoSfO/Tl/js1Qs0W1VM0inevDnHL3/1Bjc3PVUiHR8foVoroTca4/OvrtEdTNFolvHkrIkWAWmhgP+fvfd8cmTbrjsXTMJ7FMp1tbvd75pn6PRh5u/WTEwEORJnxCBFUeKIevb69t1lABQ8kPCKtfY+APoGvygmpCD7oSL69X1dKBTy5MmTeX577bUK+Qxq9YKKPte3XQwHI+Syaa3Z9FslcJ2MZxgOR1KomjdvpPlFf2d6NHPxYseSLIcytIBY6LWE2lcPHqBaq9o9Ycri9NwKHuyqoZ1MtqD7I5//dOeKWJQrI1euIUvg2mihdfoA+Uod7BngmKfTGRQqFYUw8ovzjfdH2YhQZetBhUfg+ke3bTke8HEEPukROALXT/r0Hg/uOALHEfhjGoGdz9wqxs3L3+F3f/fvcPviG2znc0EBqlTVIjebYbGMBUXqtRqePH6Eq/MLqXPa3TZ6vR4yqTSq1apSySfxTOq4zYrJ0gvM46ke4oejsbzVirIdaHggD9VNRtXoKbiYz5DaUkGVBjta77t93F63MRmbdQC79+/HU3QHAyyouEhnia8QL+aI4zHymSSeP32MZ88eY7NeoNPtYrlYextcZEEvmw2ajQIuzyuosAV2m8FqwcCgmQDyixcfFECRyqZxet5EpVjWRqQ3GCgVebHcYMZWSgKKTVL+mNwhZlIJVPIRqlSMgEFZVMEuMaPXIVuzUynk2EEtv9W1joXANEN1Fdvl1lT2eiiKtq62QTWXPQvUosqDTCpPywL6zibYBsjMEwbi2MZdG98NmyPNNkCAU3LIrSd8m+pIwJRKpjHRggAAIABJREFUE24Ac9xElVAul5FJRw462TJoAUkWNmOSTqmgBFwZcmOKK1oCBHAg8CCfVVM7yS9WHNBbod0rUJ8p9NA6AOMnC0Fr+zZZgxABSmgjH45NATcBapm1g6wMZBvhcFcqXSpQqeKh/6Kpz+RJeuCbSlBgUDlYN/gVcgBcpfmlatUtAMzt0wGJt/HaeNvv5rEQVhIkcjNP1Tf9L+WZpxZ+ni/3TXQYRC9ajk0Ixtmp5IKdgENV/g5BKEWiG2yVWs19XKMMFdDRzntVwU4OUPQSAUZLjleCOD+H+7Ty98+o1GKoEm075H3KaW6Um4Ce8JRf3FizZZ0wjWqrSqnoakYLwOP8IqCl+pGbdQJW/W4poPeBR/TplMqdak7NNwf8OmEW3iIl4g647oFRSHQXuv9Ju70sMA6/Dr6/syZwlau1vdr5p5oKCYZmXaDQvLT2WG74CTJZFPGCBq1AzP1zr6oNnpn20fft5TZ+DsIEecJsNN9fFSTcOcEE32a263UHD9GzgsdHx+nXH+fWikCYaeP677kgOUH/kjYR8RzrmMC1j/tuF6PR2IKMTLgpWGLBW6YiYylFYVibFaLMPjSHcEZt/kmuP1T5L3bXP8eUc6NcqWg9IUizwKqEWv1TmSwSabMP0Hx1dGz2FZGAnc6DVK8G0bUCOlg0ywhTX6oYpPNgr5W1iVtRhPWICn4FvzHIyEMK+VqNX8KC/WgPsJiaJynvPfxj4WWErSu/zkxlbf7M5pOrz3JY2FLRxILV+Hm59gkoux2MFb68UOBzzZZFV1b7Mqkj9uvaKkzhbu3AVGsNf5D/f28foN/jwX+mmA5dBTZWtjaG1T9YdBDqWjEmQHyzsDjorHBLjNBBoXuAzxXCTSqo5c/qnrL6vITdbvUg5bzbF7B4SM9btuK3b27w+tWPGA2HgnuL1VL3/OVqg1ajirNWVfOw0x+hO7xHKs3W8hSmo5U6Jx5/doZKLYv379q4vR2q4HtyUhMAprd8MkogXyygmCliNl3idbuN0TRGPpnCdB7Lf516/TTXaRYT+HnpGcrOj+0W9Vwa53XCxTTuhxN1vdCepV4u4LxRQS6bUvGVntylTAqVfFZF6uthjGHM+UPrFQvP2qYiFJIR6lESpVyEOYC7eIlZvMaTWgn/2+dnuLqqI1epYbIGPtx28OrlW8TjGOetliycLi5OkM4m0W7f4TsC2fdtLBZJVKs1VGtFzBZz/PjmFq8/dOWBzfCsq1YdxYhWRiv5tpaqFfTHE1xf32G9mKNereLk5ERwczQcy3aB/s0qXjrU1D2CawqtBhgqJp/3glSsLLjxvnl1dYWLi3P993gykjUBbUx4bfG5sFgoSzVv9hxbbJMMG8sjV6wiW66hxHPXukS50TKPfNowpRnAWEG+WJLljVTICvCkbQjXilBc+WN6cj8e63EEjiPwqY/AEbh+6mf4eHzHETiOwB/NCAQosJoN8fI3f4/f//2/x/DuGilX1lFhMJvP9We5Xipp/PzsFE8fPUKtUtGD9n2vo9R1KtkK+YI231TEcgOS2KawWswwHPQxGAz0AJ0rFFGvN1Bimxgln0lCWQ/r4MaW+JQ9h+u1Hv477R76/THGs4U816hEVaALA4H44J5IqqVf7YHxFK16EX/yqy9xdnaC+/seev17tcyzDY7KpEW8FKw8a5VQq+WQ5UP7NmKnMMbTEW47Hbx8fYteb4pqvYjWWUOgl5sQhglRBajfv2RzH9sPLbAosVkqDIsql1KU0sZ9NF9iSDsBeggymCpKIcuO7w2hLQFpSkExVJyS+BKWSIW4U0gZfDX1hgFXAhm1ZlNNI5iWlHeb1JGu2pT6iBsjbaANLBhwNXUrQV9QlQq40j+RyeAErqUSMvJKtDb70B7Kja4wbWhrdnAUYIgRUWu5pRrPmJjDEvdp1fetX34fBhaSvRWOZeIr/bxv1HcwQizVXmPE1KGLgxdr5Q3elnukJXUOvQ4V+sKfIXS1t9lBseBD68A1wGF3OHCVqXuDaoYGL9TggWht/B919QbwQehCpZ7geFLAlS3bmjN+nOH8hMAkKciMiO4CggRw3cszKNJ0dg/eQwFlTFB3KBwUSmYMQaWfASlT21pwGKEOgbr88CiOk8rRwrfmnL+jEUbjEZZzUxZZyzEtQMx7kz+rL8k2qYqMUCyw3TwnsErIRmUrw7fyubyAK9tSOQdDMBY/D8EUx0kBKVT1uSWFwLmfztCurIAqQSgzzDT1XlBiW4GBXwLSfNVB2rz/lF9TPpVC2JGve3a90VuXir0k8jUC1wtT3fMaJGjSFPTrSD6a5u+7mwMHjHendJay29PKDhwP7JIwj9cA3nbz3osGIYEoQFgD+uF6sNlsqlZ69hpwFRTcGCzdLFZYTCaYT2eY0/t6MMRgMMQstqR5XngqAi3mUvCaypYg06wfWDzh3CF4ImjVudN64D7Tfh4ExdNpeUAXqIKjfYRAv4FJeasSXPvYGePTBYgobeFrBrxDut6+aLML4wqWEMGvl1YU8oM2qLi3J7D1StYq3kFBaBQKQUEda97Ea6znK6nN+aV5zfMlD2a7dsL6si+68Kpi0SylOa4ipVLe5wJDPF5dI/Iz5fnlmm/qvjCpVcT6yVwwVbvXongeglWGyWc1drsvMddgVSADmd2XLAICmFcgnL1OdbOP1j+D1navsYKT+WPuP2f4PCo2cV5xnnGd8v8mdN0IulvngxUEgjetnUuz4GDfghV6qLymv/q7N68w6ve0pvC+3u7eYxYv0aiXcXVqbeossLZ7PTv0LZWYVNlucHZRxcVlDff3A7x7e49svoiTVhPb1QKj8QCbxEYWR9VCFfPZAi9ubjCczFDO5FWk7EzH8lfnvZIqV82dKINEMsOKMwrJDU6rWVRLOXWs3NxP0JvQQiCNh60qTiolxMs1BpMJ0okNWmzRj7K4HczwoTdRIRjJFTZy3MkgSmRQTAGVPGFmCqPVBvejhZ65/vTxKf78i0vUWlUk8gXMFhvcXHfRue0ijSSazTqurs7QOq1ivYnx+s1b/PDDW3Q6M6TTeVTZrRNt8f6ui+9f36I/nKNWqeLRRQMnlQj59BrVYgHVeh3LxBZ3d20M7vso5Qu4uLhAoViS4r3b6SkcNHQ28HrVPWezkRqe9wCu51Szcp0cDoeaCycnTTx58lhdMrRC6PcHeqaihwTtF0p5ds/kzP6JBS2uKxGDsyrIFqvIF6uoNVqot84RFcrmrq61pKTnRnbiBMsbGS2xYKMCqVlvHL+OI3AcgeMIfCojcASun8qZPB7HcQSOI/BHPwIBOMX9W3z7D/8ev//P/wGL8UgKR+66qAaiCiSmb18CKFcrePzwCpdnZ3q+7XXvMZ6yxS6lDTa/6Kc25yZDO7qElCvddlvvkcsV0Dg5kRKWD8r0WJvPZ9qk0v8yl8/K85Gpv+PBCJ3rOwzvxxjPl+hPY/QZULHcqJ2VbZ/zDVv2ZxjNFhhN59o0PX96iT/7k58J4NzcdOS7ytZmQoJFvEJqm8DZaQ0njSJSBLvSgKaV0N3r9/D2+gZvr3tYrxI4O2ugXq9gNJ6ifT/UcdHrkv6G9H5T+JYUgitmdSs0qJLPgXopgt3RYo3xkiFDG236uSlPp6mcW2BN79lEpM1kOs1WcwOugjY7P8nA+vaBWdzgEHpQOciNPH3ilvSCpU+oCKtBHf1/8yXYi0gFttiqGzbV3vbPAItcVhCcyhVr2fVgGk/2JuwSz6S6i6odhc0wozwEFJk6z4Cp2RHsOqdDq/ZP/Ek5XwRKCCM4nno/tzGwbfsORPH/6XX2a3YtyNZO6wnlav81eC+llVS2KZBxETzwK80du0MOvaf7JO7hsP+e3ecwLzlBRiWhmypVlgE7ABrOjx1xeE9ZA0iVapCK4ES+qQumxjsApTWAe0lSYUpwwetBn9cVs4LwIegmqPwO/g5KRwEeDxYKQJcQ0wCz/T7BdnrHCv4ZhJcFA2En1dAeWMZ5zqIA1VtUiilYSeE4AaiYryXPh0Jy+PP+XgXC+4J5vnKo+Tc36PRWpsqV811BSYTQgm8O1aRuTUm0J9UioSxbRsP8CWrCg/T20ErKYzToFmwv3IeXLPFAnW0gz+Zs+DKwtJutprqk3yTBYyKFfO1cwVks3LBFOEEgTUUooaHErdZKbV8smNi6Ej6bKY5tLgS7CH/pHtRT0RysB+Tzynlsalg7v3sLjp3lxe4z+7XCc0eVMueP1IdmU0GwtI7nmA4GGA36mA7HauemMpk2ApoP2KqTIY5n8mhV+7rbc7AdmGuXlOephMCzIKKUp3aNWSJ55GFVaSQZnkRrElczE7YJWroilSpHGy1XyOs9qHoVUTNY7gp5zi0WEqS69GKN2W2EgoOdc1s3eb1ZOBVtZHQm1KNvtisEglLDuj1KcCTQtcy1nAWHJYsLBusP7X8Jr/nze9sA83SWH2UmrXVvOWenxUzqYilcPRjMzqOrm0PFJyiZdzByV7fYFU3U3v8Tda+tC1aMCxYgpur1QkT4vkKgzJKC8y68j80WLzjtChYhRJFj4+W4II49UH+HwK0Q7rZTUy8X8k/n9aFj9eBLn5kOb/268K4E3kdYjL159w7j/r3Wqdl8gfZ9XwXUcjGHq9MmKuUi+pOx/t0iwpKYTpYqCNUbBTx+cipbg5cvbrDaJhXGmcskMR71MZvHKJYqOK2faK7/+P4DOvcjlLIF3Qfv4wlGM3q/W/ifwtMi2r3kZGvAe3mjmMZJOaf52x7OcNsfaZ28apRxdVLXGtYbT7BYxKgVc2iUq5guNnhz18P9ZIptgr6jXI/4XJVBxE6hYkLBmiwxd0cLtAcTtEo5/O9fXeHp0yYqrRNksmUM+lO8ffMB3c69rsHHjx7gZ58/UlhY576NP/zhBX58cSt/2lKpgGIli/E8lsr1zfseNpsUzk9KeHBaRKOYQZHgs1REVMhgzIJ5+16TgZYE9N+nYrXTucdwMLb1h2ucd05wznFdMX9XWjRVVKxlZxLnPIvujx49kjc/Cz7dbhf9UU9FdRZeCpmCim4sxPHyp399MsrKszXKV5DJlVCu1NA4e4By4wSpKKux5Wu4lshXXqpWU3WH6+DQUuOP/qH+OADHETiOwCcxAkfg+kmcxuNBHEfgOALHEQiMYYPR3Sv89j/8X/j2n/4Te0qRy1rSNNPUGS4RL+dge/LZ+TmePLxSsNJoOEK305XnX6lYkLKN/qYKqpCPW0pthtfXt3od29/Pz89xen4uldtoNES328ZoONAGtlIue6hVDgyuan+4Rfe6g+l4julqrda/7nAK8p5KvohivqBArc6wj/vRGLP5CpVSBX/xJ5/j2dMLjAYjtNt9KSlSGaqwCCI2OKnV8PjhKQq5JOKYAViWPM0k73anjZdvrnHXmyKfL+HBxSny2Szuuve474/khUlVLaEvQ5u58VPK9HaNKJ1QaFCO4Q6LuZK+J6stZiv+bgZmESgQRFKFZhu8KGWJ7ckkIaYlPVtEVvDY2weiBBUcv8WxpjJX6k36gnrgyV7hSZ/CNeh1YLDGZjtxJjeN9FLk+ZWah+2zGXpt5lEpV1AsFJVGz/cy31IPanFgIJUjg0AIHgizDsCStT7To9K8DyWS9bZgfYDweeRPGtSwrkxzkaSJcm2nH6wC1CIbul8Fpg59MU2dFawAuEmUMlEBLqaatLZ5A22EIlKVBVWkg5cwQt69aw3iUnrt1WRSYTpAItA0hWhQo+3bxg1YE/KaLYCFQxkwkvpUqjU7yzw/VE2zuKHgosUSK6rFCMvCIuXtvsEyYqdKdQAlnOcBZgZY9+n2e8Wah07x3Iaf4+cPbcYHbdGCrgTrG1odEkAxkXwu5Z6Aqz7zSpCDG3SzBzAlpClcC2YpIDUj1YIpgdZ8IS8rAqqszWqA6kfzS0wGMMUxkrLa1HgCuTsVbVCy7kOzLFzI/91BUzgnsiHwADGSX7WYhwR2t1MIHpY2v7wtXWFmK8FvAldaCuRrZ1JUbdcrqe+tnpTyjC2qp/0i2/my7oErX2SWq3tltxSkYVILiO09fxWQtUuSD+pX8xE9VO/ubQu80ELARuU8gaEUrgZbCbbo39rvdtBrdzAbj7FVwcc8cTlHqVwbz8aYxTOF96VpJ+DqVllBMEiP54JrGKEox1bnJ5Kij+uR4CLnH/13CUZoTeIwNwRh7eOczOtU6lNXWOuzGJm09Un+z3b+9XO6fq0d3goGhg1NxWx2GXZC+J8sjvDaJwM03+EdE/fVUGdMhRO7HhngpjA5jp8KJabG5M9JAUuFqgNX+T1LWWct/uoE4DW/pMI1NlsXP47gNWtjYMdtwVambg0KV51bW6ZcgW7hdlq7/L3MwsADqXhxuV1GsFGwN3DVH48sqFldvR2kgDaD7Svcb/R5AswS9Hb1sSteeU7CPJXlBrsd2GYuRTWLiObXLkjN8WJhQiupr9eC2AHmmnf1cDBA5/oDRoN7zXk+Q/QGYwxnMxVy6ZV60qwiXi3QuR9KTcqiJAtB9IUvlQt49uxSvubff/sGg/EcrdNTNJtlzGcj9AcDRFEO56dnegZ58+EG7687SCUi5HIZTJdz9CdTdaHw/PAcslOFaxOVtJxtlVwSrXJOdkUMyry+H8tmpVHI4NFpQ7YZ08UKw/FIStWTakWdK3f9Ia77I8zpY69CIMuyvEZSqBdTaBYIXyP0Zyu86w613nx1Vcef//wBrh5dolojAAXevPmAH358pRb9Bw/O8ctf/gxPHp9hvV7ghx/f4uuvX6PdHsm6pUEP2GwK72/7+O7FDe77UxSLaTw8q+LypIoyQ6gyEQrlvObOoD/EeDRWd1Kr1RIMZTcSO3qWcwZOmi2F3cOs/CALks1GNk309Of9mgU5zlvC1ouLM60fg+G9OowW67WuxWyURSFXUFGd6wRvDokoI1uBVKaIVKaAQrmCk7MrNM+vpFbecs3lPdj9ZPm8xG4RBWbtVNrBYuT4VH8cgeMIHEfg0xiBI3D9NM7j8SiOI3AcgeMIuFpwgfbL3+O//fX/gVff/FYbYLZw8QGboCWeTxSIUqqWpF64PDvn7hN3bfNu5UM2gStBlDZfK7Zs2sb3/v4eL1+/wWQS4/ziDM+eP0ez2cQiXuDtmzd4//6N/F1rlTLOz0/RaNb0IH93c4fbdzcY9yeI51TZrtGfcWMUy9e1wHbVbF4goTtgkMVQ//7o6gH+4k++RKWURfuujfF4hmQqwlobgilyUQbPn1zhwUVDLYfjyUwBWNysredTweHvXl1jOFuh0TzB5cmJNko3dx0MxlP9DtosKNFdKktuHhlitdEmpljIa0O5nMaYzuaYbYHFJonExlqmMxGBG0NpYqlKcpmCNmYM61gSuIriSjPqHqvBxdU35fJGTSCT5kbN1FsWweQswYGnvEsJEnbBVCI7pteSytGAFgED4QmBKy0XquWqYFmKUGUXQBPUgKaaZeCFAVdTgJlPrFsIWE+6bbR9g68U+uCL6qDUQmgMgAT7gB2UCCAgtFg7JNM23WGWqaz2aimBG4XB/FThagrJADrVUu8ts0GBaPDVwYOHIOkcEDg73AkAT/CZqs2UqV41D4LSzu0WDGRbq7mUhQ6Awuew0CvzxeVxKBmekFUp6CJJatNVMJeHoBmsM1sAAXSFiVmLdlBshvGgakvhXruvYOsQbB689d5BZVAdmtbwo59y9bbZCBDgEbJaO7F9bsJW/b2yBGuec6ocy8WiwL2FZZmyMahv2VpKxXnOgWuwFkhRAUyQR9W4A1f5tdLX1cfTYLzDNf+0VhTY226Y0nF/HGGcpBIOXqoOr/R2h4phHxO+NX1aeWyJZKTALALXRCrSuhEKAPR51Odh0UVJRaYaPBDLhgvXE+t5eZgq2PmhPigVsKaG9iKE+4seQljzEg1XuwPaoFP0ggtV54RfVEgr2GtNX16eMwYbzdDrtDHs9uRvSZpG5THXJZ7XWTwXbNUxJ7ayKyGU4kLAcL5snhYREdJZglSDHVSQSt1MaMLgISmlrX2fr+E8NM6sEoPBvLDCuZWFCiChaGHT30GwhWbtYLsrx+WJKpsQV1h7MUZe0lxnAsF0OxQBV553tfjbZzJvVvOq9U/m/tQJbFhlcK9kQSECJ46hQ3Z9fp9ju5AvbyNggYjHqvcNwVJqq/cArKDydYuYAJE1B/wchvkdAL2KHyvCTVrGuF9sCM5yn+OfKrtNwb/HqGrlN7pv7dde9Anz1Es/dmZ4new8oq0sEEITgz1NoMLyiJX388KgKwtFVO67fYKKUnZFWHChQ379foZGxrEKrt3bW4x69Fqfq/A0ns4xmi/0kRuVPE5bZSTSCdz3ZhhPWIiirc9CbetUWD5//gilYgY/fvsaN3cD1E+aeHB1yjsx2rdtrJZbtM5OUa1X5A/78vUNZvFK4I9RXv2xhWexT4Wa5VwqgXwmC8jvO4lCJoVWKUIpn8JitUJ7MMX9cIooscV5s4SLk6Z8ZvuDsQK0GE5VqRQQr1a47Y0xntL3mcB+iwXfMZ1GMZdGIxuhGEWYrbe4G8boDceoFtL4N19e4ctnD9A6aSJbKOF+MMK337/Cm9fv5YX9/NkVvqTKtVFGrz/Gt9++xqtX11LwNglVqyUMxjM9y7y+vlfR+eKkgicXJ2gUc8imzWs7my/oOYVezpzjzWYDlUpZhfZBf4R4yiDFpXk485rg9Z1K6rmCawYhKgvlLMbItmSz0bPgyemJ/F3ZvdTv92XhwPUtE2VQzBdRKhTk6UoVPNd3+jknUjmkMrQhqaJ59gAnFw9RLFf1PXYSMKCQxR0+L6VpO0LgGqq6B/P6+Fh/HIHjCBxH4FMYgSNw/RTO4vEYjiNwHIHjCNhWH8t4ghe//nv8t//n/0Tn3WtEavEqSyGk1vflFMn0Bs2zFh49foRqqSKbgNubWwtLSCelWBU4YXupVEtJtSG/fv0Gb969QyrK46uff4XnX3wuBeiHd+/xh9/+Hre3H+T1+OTRFS4ftJDLReh1+3j75hr3nQHimDBqjdlsjclsKWuBOWFJ5JvxzVaqD7YbpnJZfPXlM3zx5BEWs6lgLzfJiVRWqpj5fIqzkxq+fPYIjXIOi3iGcbxUW1s6ucF6PsH7d9f4w4sPmK62uLy4RIvhFQzK6HQwmTMoB/I5XK2snZz/Q/sDqlsLeXqxRgIW8YS+t0vM6VO3TSFFr9Y0VTNs3V1gvpghuUkgr7bGCMv1XKEzavtMsHWXUIEbdQIYbxwNArokVYQZa5dluNJPFFLW5GrKLW36BXJcB6a+a4Ot0U49ZqrNYrGAWrUupStBjFl9um+hzxXz77NAGG6mBSY8WdyCbux3GqAIrdscX4NuO1FV8KXUIYYDcz9Oh2XmD+mKQG+tdmGq6VpM3Gbtwa5MpFdc8BwwEGpKMqWe72CH4YVdwvkhZHQFrAFCV9O5MjZAbfIKtT0naFVgbd/2fkG5ZeFOAfAZcOD3DW7trQsMuDLhWbByB80pmDZobUFWbGOm+srDulxZuwPGAlGmtBSwC6A84S3YOj6CZlcOO3vR8av12oC61LbBh3Pnobs/ByRh8u9l8JC3rEv9JMU3le1Uv3ITnkIhRyUr1dsZqdSCMo5/MzG8WMwjYsu5rBa4iTbLD6pdXVYsYKeCAMFfZEE/uxAxn5tBgX3o8xom2W6cDxPcf3KuDeLv6azBbP6b+VYQJiVTGZSal8hXz0hKrN1edg+0DjC7BgJXKf52IXAOyEM/upMt82l1SH8AheXdarQ24EID7N6CruvgnwWuppdWCA1tRHjtzZdSyqkownm0ZKDPXHBq3O9jOhp5uBFzwO364hwkwLIWYk+957qYMsuTfI6qsojVEalY6fec0BphBRv+uylKuf4TuBoYZOHI1h+24R8qy005b3YiodMigPLwXiEMZ68cV4gPFbQMIHLLhdCmfwjW7TS7JYqZfurYQvGH84hz1mwLTKTKdZY8mwphfibZIzBMi9YaCrozT1bNSVlybLTGSr3sx2ihhgZdWZQMwWa7tSeoyDUvwnpof2tuu5euAU63T+B5V5id2gkErS2IyipQQdm7W89CZSrMe7eo0RooixVTwHOqmmI+nHKzh/D0vZ0yVpYJfr3ZGmPdC2ZLYurhXUDbnEpOKwqoOBfsBegtzrFZcWxt4nN9o0J1PB5KeT1otzEdjzBXAWeLWPfYBMr5DJonGaQzVGOuMRzROx1YbucYj0c6B88+e4xWq4a3L97h7fsOCpUyHn92oUCruw93GA+mqDSqOL1oYb1Y48XLG9x0+8iz8BMlMJrFuJ+tMNtY+GMuuUZO1isGXXPpNOqlFGoFK4QOp0t0BjPEqzkqhTQentRRL1QQxxv0R1OsEwsUS2mks2kMJ2sM+vRQXmOFJWawkK5MKkIlm1XAJs/dMF6jPRhjuVnhqwcn+LOfXeL8tIHGaRPbKIP311384Q8/on3TRq2Sw+efX+HZ80fI5vJ4++YO3337GoPRGOVyAY1aRc8Fr287+PrVNXqjGI1KCZ9dNnFezaNAD/gsgWtZ86rT6WA8HKJULuLkpKF1O57OFRRKj+d4vsRizeKTBX9qLSZYpw1UNiurGAbq8SbGZ4lStYhyhdZESQyHY3T7Q8Tzudb4Uq6ISrGEAov0OVPBG1BNIxExuLOKeusSzdMHKNXqyOSK+ndCanVRqFPEFK+a00qLPOgmOD7ZH0fgOALHEfgERuAIXD+Bk3g8hOMIHEfgOAJhUzrpt/G7v/sr/OZv/hKzfhfZbBFRvoQtgSsfsrfcPGRw+fASZ2dn2uB02x0BTW7q96FKKalCqMAgVOh02vjuu+/R7Q1wcnaBP/uLv8Djx48wGY/wu9/8Fr/99W+wiMd49OgKX3z+HNVaCfF0hA/vr3F308dwHLtFwQaLeIt4vsZ0vsJkvUKcsIbIDDf367WsBbih+uqLp6gVCwqCoFqLCgh6nE5jbpbGw0oIAAAgAElEQVSBz56c4enDUylYVmyRXpFO8QF+hfl0gNevr/HNqxusUxEeXlyiFGXR6/bQ6Q8UrLHaWPv3Drgy4Cu5UQhXPp/BdrnFhBuUmKqQDRZSJRI4cmPHllsCWAKQGMltErlMXput+WqO5YraF8JqBhEREnDDqViundpVQVEEd0wHZzsz9/vutWrKOsOCcvYTcHWl6Q64GlQz4Gqwi3CcEIMbICYdE7gKnNg+Zu876CosbpRJnpVk7i2iZjtAQGChPeulqXmCPQC3qQTxBjK9Hdb5n0CeWwyEoBxTkLkv6s6Tdb/x922WNu+7sBzt4w/GypjzbozCZxT8EKA9UNYdeGEqTV0WcVY8CNngAp7+utBKLejm0CWsKASQak2Vspcg1JR4/DoErmrrJ3jw9n3BC//ACs+iqk0enCFkKaExj+mjqn8zaKM2eFeAUn2sc+Lj/DFU3umgjdW4Ss6EhwZdg1J0ByHDMe/yi0JomgFhU+URwhtcsk24t1dzXhGmBksHVyISuJZKecEs/jxDkqh6tcR7U7jqHLmvLFVNaSqhkiHoy8CTWsD5GqnpA4x1Kws/GQa69uf5cNXfKVuNc2qiBEVpAIaiUckIpfo5ctWWkstlKUCQpFZ5nkOzvmDjtIBrKCB4u6sArtcUDHB5QcSvJwOtwYLDwbfDbWsxd+9XAjyT1RvQ8veSt6vgsF13K8IRes8SWMmiYiZF63w2w4yBWbOp/KJVkFkbKKfSkHONxR+Fu8FUoPz/FVe9bzn+9EdluzUhkfu4CrwlLAjKrlshEGu3d5Box+fXXEBuOysOm8dSM/u5oo2HrROm6jZvW7tu7XXCtMYsDxTmH0m0DZ3bWurFiADoQyGHv5nFEWvICIUqg7nBboFdDLL5IHBlW7MXTaTaJQgluNVaaPNfc8iv432R50BFr9YB/g4jzX6KHRGbjUuAqLs13P2irXBk0NVWO1dTm4GxqYEdwob5HTzB7ZryIoZ8o00lLGuXEGhmDtqmRlZBgRlXQR3rtSx/vc47ubKreW0sTOXIT6Z/V5CjP2lovLx4xELNeq15N52OMer30e+09TfBnLoHVHBLIp9NolaLkMpsMextBFypwN0kl2rhn0xjPH54gacPTtG97eLlm1sksxlcPTlHpZJH/66H7l0PUS6Di6tTFLNFvHnTxg/vrtVxUilmMJ0v0Z0uMV7Rp3yDTGKNjB4Nskilsrp3V3O0MmJ3SQLzxRa9yQJDKsVTa5yW8risNJGNipjEKwwXAyC5QDYfYbOOQC48n66wSsSItzPEC1ovpNTGT8VpMRNhvtyiPRxjMJvhvFLEnz+9wJOrJhqnDRQbTT2rfPf9G/zhd98gno1w9aApa4Grq0tMxgt8/8NrvP1wo3s+A01LlSJ6kwl+++IN3rzvy/f+4WkVV828gj2zUd46mdJJDGjL1LXQslargVqtrrVsMp5gOptiRqsofubNVvdEeXPrfm/9OGZHVLRiSBLI5CIpXPO5rKwfaAUxnkx13RayWZSL9GotI1fMI5GOzLqGhDiVQbFYRaVxinL9FKVaQ9A1X64ik8tLwS4rEU4QFQx9nTh4pjg+2R9H4DgCxxH4FEbgCFw/hbN4PIbjCBxH4JMcAdt72u7e9rNho7f3a3MJl23YNmv0PrzA//fv/i2++S9/q7b6fLGEdLagoKHVZiVV5vlZC1dXD/QAPRzcqwVtHi+kiLEW7a2UDfRtpN8fN1Lv3r7Hi5dvpKB4+vwZfvmnv9JG4N2bN/jHf/wvePvyFUolKjWe4fGjh9o4t+9ucHvTxmAw1UaK4JLtgMtVUom94/kCI7YS0hNtm0CUTCOXTKGQpT9sExcXLam5RqOxb/QSCtZYzJl4XMHPnj9Aq1lCmgSE7EJ2lGuslrECHr57eY23dwMUKhVcnp0gsVyi277HmPYA6y0WVHYSfHgreQJrZKMUSgoISssqYcwwGiaCr7iJsJZM+htS2UtRhlkHrEA9cJTKCGIsVvNdmEs6aRBJzncelMNzGiBkgH0EGKFtn+NvbbsGbrgJUrgF1ahhLjhYspZ389pUSI0naRtwrcqXzYCTtwIHFddB26spMBmc5aFZrggNqjMq7czjL0BQUxIqTMtVcLup6cBVadohVf7AM1CKMcEmV6z68UhJLYWcqXal3HUlZ+Cn3CAS/HL8FIjiLcoaSwcbUkc61BJolGrWwlPENfhv3rprHqA8F64ydj9XhZRxfAWIqDqm/yNbslm0WGE5Z4L32j+DgSeZmwZPV2/9ViCPq/5kJyBg7mPI8y2PwwXmS/MADhe6gVImrbuvpQNfd/ZwOOWvD2FFJlvTEmEMyFLo7b32k+aARe/WlODfaK3wVFKGNceVzL66hmIMB0bnNpGQhyutN6SMZMEiEyGTZSiTBTEZiHY1ntStDF+iF6irbXmueK5ZMHCP0B1A233uvVXAHrjaWuinOBy65o8pFEW89RqBubR5hVLVWqydI1duWXL7xrw5+QbUiBLUWpibBz15C7vA1w7m2vjoCnXPUFuAXdm6x1yaRObfGpSTPvd9joYALo27+0fzM9F3dLUgYF3JUkDXjNTIMyzmMyzi2NTUDMpySEivYLYPsz2Yo0PAypZddTe4ypNBevliYTdXZUXCVntdy9bGL+VzGDu1pfu9R0w03Hu8OLK7RVkpQ6AWDgJdcW3A1WC29xLsAp/sfiNZsRcc3L9XYWU+1TWfZR5sy4w4dQDdHs6nFmVT6BI6qliQBNLJpIWNSe3LO1x6B3nMfsPum1ozCBl5bUsta/6udn8wlad50HKe85xa6FkQttpl7Yr83bw1YB0KHnyvvSJ6f12GUL6gh9a6o2VQztP7QDBeM275YiDXPbk9iI53B7Mi4VCFwkSwxDDoavYEwY7Duwo8aJDANgQoygt3Vyjw8DaGjHnol841Iaz+GJzmfCRwnQ6HGPQY1MSultjnE58/NsiktqjXWJBJYdBbyqOVp5Yq595khs5oiotWFV9dnWHOrpoPXd2rW2cnaJ3UEE+meqagrcb5eQvNxgna7QG+efFa57VcLkq1z1DO8cIKXMTRNMOgwptFUT5fFDMJ5NNbZNNa5DFerDCI5yqA5aMkzssM5moKIA5mE4zjsTpfMkl6228wGi/1PMXjVxghCzfpCLVKHk2CRyTQH03QG430XPPlw1N8+fQUtUYZtdYpSuUa2p0hfv3r38uOqZDL4KufP8fPv3qu7pT3H67x9Xc/on3bQyFbQIvK2BTww9sP+PbHG0wmG1TKeVy0Cjip5FHOFGUrkMkRIM/Q7w0wn69QLtfQbLY0h+IFA1Cneo6gencZcw6v5EXPNYD3G14rtI5p1KoolAomPKUlA4MTZTWQwGAYYziaWqGZBepCFrV6BZVaVf6tKwZ/MncwQWujMoq1OtLFMrKFCmrNM4VoFSs13QP43BHsPZJ8flHQnqm2j1/HETiOwHEEPpUROALXT+VMHo/jOALHEfjkRsAUUXvOun8IDbBlv/nlJmqzinHz3a/xj3/5b/Hq698yOgrZYgHJdAaLxUotgeVaGU+fPMH56YUUqXd37zEej5FOZpBNZ31zvdGGKJfNaING366XL9+h3emhWqvii5//DA8fPcQyXuD7777F11//HvFkgvOLFp4+fYRyqazghtvrO3S7TChmWnaMxdzCqRbrBMbLFUbxEpOYytSVNsMppJFLRzivV/Ho8kTKiv54jHi1lEKODGA+nSGdSOCzxw/w9MkFigX6f7ELNqWAsDkVNoMeXry5xXdv7jBbJuRBdlIvYT4ZodcdYLZcI16zzTEkhdtGmHsvwtZ8NpK3Kf3bpvO51CrcQFARS5CVy6SRzzKl3sJpCKHlJ8i2dCpm1/SrS2izr3AlV24dQsjg/Rl8CKk8kp5Te3hTzulffONBP12GfPkJ8jAr6cSkZGHAhjwZZXWQkYcr/dsCcCXEFYhQa6x7h3q7rCkv2X+7lVJXWRomh3WFF0m252Dr8znY84CtjzZH3oYd2q13vgMeaiSGEoCYlxNCC39wu2UKshLNpUp1X1MHxIH3GGg271RBDXmpmjI3eKTyPfg59L4hTZ3wOTJlGwEzQRbfg7YOCtBKJqXQEehgG2qKakueU77W/FhVveAfJqRLxJmCcu1DAJA8Upc6Rzwf/MPRk7erVGPe98tWWtljzHYKU6OIpnoz9Y8+iQNNUwAKeiRDcJOrEEUt3MbBT19Q5BmPcYuEMI6uKFQ7s6ejf2z5sPdqNbBp4y3AxIORXUZCoSyyICFUSycEU81SwOaigTZTQnMjnWTwFi0FDlV9HvYkGxP/HeF38neEVc5UzQa8wpfOsauhTSford38fJzP7llJqCujh1QapdoF8qWWjTFBiV9nVOBZScWvj0OY6qDLuJqH1zngMtRon9KAlFFBNSx7i7rUgZw/AWLt3if8Lq5FFthHpSptBFaCrYSq9Iw0YLve0Gd3bv6YtBpYWBgYwSs9eLlG2nXgClPZOJgXa5TNqIAW0ULA08oVFuX+w6GtnZ+Z60HC29cPr+8w8jovQY3q6k5jr1w/TKkm5WpQarqCMyjSZX8RxtQWSLtWXTlrFgahgEDoSAsE93Twok5odTef0YQFFqbTWLklA720CdrkWSw7bX428xAOX/SqZDcCi04J+ZKav3FYJwN4ldOy+zXv1kX3tlazvPvAhiLpoYNyUD0HX2a7Hnz83B5FPy+1rXtZqm1/I9sbWRK4MnXXUeD3BS0VLKy4X3JYWtxJYu9z7OYW4Vx63co7ChyGU90uJes+1CucF9qhWFGOA2n3KqmyD6Ar/UHj6QST0QgDen0Oh7rvK6CM69xygVRihUathHy2iGE/xmAyQiq1lf3I/WyJD8MpmuUcfnXZlDXQ++4Avckc5UoVZ62mIDj93Gl/1KzXcXl5ielsiW9/fCXAmVdIZArTeYzRdCbLoJAVlknRazWHEn2nUyzw0m4gofv+crPGZLnGcDJXWFizlMXFSV0hUgS+LNJyEuXoOLtZojddYD7fIL3mc0kCk/USk+0S2XwarUoRpWxWIaOD0UQ2Smf1Mr580kKrWUH9pIXW2Rk22yRevHiDb77+Tq36lxen+OWvvsDjR2eYxVN8/e0P+P77N9gsgVazgWK1iPvhGN/8cI0373vyQT1p5HFaK6FeKKFazKJU4j2LQHiC4WCKdCqPcoW2Amz1X2C7net5JY4TmI7o0xuD9RZ59tOTdmFWA/VaBfVGDVGG6wPBdFrWMrSoYo7qaDTDcDTAdD5GIrVFpVLEyWkLlVpN3tjrFYv3aeTzReSrVWyzWWwTWZRq5zh/+AyNkzMVL7SW0daF6nX5ueYsqO/Ai/2Te7A/HtBxBI4j8Ec3Akfg+kd3yo8HfByB4wj8axmBAFzt4fMArtrW3lU++3Tk5XSAV7/+e/zTX/+V/Fvp1ZrKZbQhWMRLqZfOL0/x9NkzlPMl9Lq3uL19L7BTKdWQZ5uXQNsGKbW2bzGdzvDh9gbv399is0ni0ZOHePz0ETKplHxfX796ITUp2/AvLk7QbLB9bSPv1m67h8FgjGls4RnrNZUPG0wWaylbJ/MVZoQK8s2kYorq1iyeXLTw+KKJ+WqhAIyFWoFTglVLpgmXy/jq86e4OG9os0CYopbI5QLj/j1uPlzjmx/f4kN3jGK5ro1aLoI85cbjWOraKTeAa6ZXu+/odi3VaqVU0rHzuJlczFCtxYZer6aiJdArZCNBWUJRetRxo6J0diJueaIyeMuCtVICC9ZefugBGFr/FUSjdk9uYgMsNPBiQinbmHMzq98T0tiJBIPnqataCbkIW/mnWCyiXC4JsFhrqrWbHgLX0C6rdnJvm5VdQEiRD3DUJGX+J3wmm4OHLddOnHavNTizz163zX7Sf8bTx/1iFJZzNap5kbqfq0OXoBST0k0KYIdpAbZ6i60CmQLcDeFLrsoSdE1bUJZeJ2tPqmWp8CEwTFt7K1WJhNjZrJKcGbgUz6keNCsB2TdQ6SY/RgufYtGA9gPC0QJQdv7kExlFmp/W7k1vVFM5mj0BoSv9Nk095qMqeCoFpSuBzdd1bzNh1z//GMz8yNrBqZj5v+7DtQKo3Onjd9aR9h+79w/epe6lG1qUQ4uzJXSb160AP9WsCfP8pM8hgSs3zQE2G/xj26rBP6XeBwWejtN+t8YqY9YNQcF3uPJZC7md3zBWpthz1CfxnssDea2omd4KBFT/regWmY5Qrl0iV2xiK1U5Fa5UQ/Las+vPPF9Ntffxl8Hc/XkwlWsArQan7Gd2GNvDswj2DWjv2+Z3Lev6OStqEBJyvi04T+TfOhd45ce0NzWbj8U8dtBqsHXnS5pIStXKAozBaM75NDKcswTjDryDjDzYTpjK2T57CP0KwNOup/3XRwWWPWveBVyFVn+9bheAZj8fwP1hMJpKTG6v8FEh5bCgI6mdq8l9/tk90YAqxz6TzeuapTpU3qHzGIkNo5P4e5mO7pYd/j4EylxXWfAg5KbfpzCvPHZDSOEuJkqgSkDd7UJ4HrS6hbb/cJcO59xtWPQa9942cLpPYbeOBY8GSydl/WM+lr68emGE6wcLC2kp6b0IsbNEMeAqKxJXu2o+7UAwr5f9NRNUqsErU3YRBwGGVIXqNcELWpYBIWCPY63qks19n7fy+ea8pJf6iIXNe/QHfYxnY3UDUK29WM4BLNCsVlAu1jCezDEicE1aS/l9vMa7wQSVbAq/uGiiXMigPRyhO5zK27Req2pODwYDhXMxrOnh1SN5yv/w6i3efrjVGpMv5jUnhpMxpvSn5rG7F30xGwm4RgyrTGzl7ZpJ2TxdbrcYjGbykS9lkziplVGtlJGIcioSr9dLpNcEr0sM2P0y5X2TRb8IC2wxXjCIc4FSIYuTchnZVKSuntFkBtbyHp2V8eCsiZPWKc4vzlGpVjAcTvHDdy/w8tVrjflnnz3EL37xHNVqGe8/3OD3X3+P7t29gkUbJ01sUhFevG3j6+/eYjiaoFzMoFUvo1kuo1bKoVajHVIa8/kCvd4Q83iDTJYeq7w2WDTb6PpYzBMYjRZSEfNMcs3mPYn+rlSclsoFnLQaKBRYTAOiVFLBifxDqe10EqM3GOB+MJDdUyaTRuuUIPkU+VJxF7+ZYyBquYpktoDVNkJUbODs6hlalw9lV8ViB9c4jn86S2/pnBcePg5L/NfyzH78nMcROI7AcQT+uRE4AtfjvDiOwHEEjiPwL3QEPgauH39IAw6h9ZegYINJ7wbf/sP/iz/8p7/FtN8lW8A2lcRCralLtao9ffYIVw+vFCZy/eEdur0OcoU8Tk/OUCqUtM+jgoOqqdlkjE63gw83N5iMY9QbJ3jy5DHK5TL69/d4//YNevddwaRmo4Z6vYwozWAFbrh6GPZHmFIJQg9QiYe28m0dzuYKuKKPKgEsN3hK0k6l0KhW8MXTBzg9KSk0YjCZY0lPsNUa89kcyc0GDy/P8Pnzx6hX+fBv6ky2fVMtMej28PrVW3z74i3iVUJhWc1qGcv5GNPRBPECmC64OVrIa9UTqJBOAuVCXoERVJUNhiNt1oiVVtyYr7dI0Q8uTXUrvW3pWbkRiKPyVEBMPnpKHrGwMW2CvdX4QFXKQVYKOEGcoI+2xgfhJyt5zwXIoXArb3sVXTYq4pkr1loaYCv/JmSlwpXQlS3fpuhy4HrwOQIEZpK3WsQduITUbimZgmLPgUGYhQadzFg1KLh2EIwMIvjPilEF51RL2w4SVMGN0P7uoEPAJfgeOiyTJ+lOzWotzgJbDlK5IwzqxwDrrKV+H1YjViVvU0IJb3EP/o08y2o7N4UrJdP01c0wXIgHrOAXhqQAGwcmDIniJpQ+h/F0puAiWQawc9mJmxRqVMG6P6kC2ARcLRVaPp3eHm1tzTa6slsIbb86Vm8HDt69roDW6zwFnsq4ALTs7wBbLSjtY0uSYDGwE0x/HDblvo2EKiHRfKdw5fFL4WpwmaBaSlZvDY8IXAn16I/pvsIE1NbubWnUAbhaGJkFFvFYeJ6jTEZzWRYRhyrKAMt2LdoO8v18BLgkxa4vjZoD/t/ypiUEjzIo1y+QLfxzwJXhMcF/1T6TzeO9qFbKwEOFtl+kdj14gNbOh9SuUxUzlMlkoUZh7db1R+W0n0+291JxSYsAWgawg4BrEefV/lyYlzPVc/N5rNfRciAEGjEEisFYBNdUhO5ANi0xOK4yNA4t5aHl3Zv9Q5u+4Jwd2MdwNdxv/Hu7yCQDcJr5Cr07UEeHi8HHKShfdxA3KKx364Vf/772hM8gWEqVNFXn9ASl0lyq0z0KzmbpY5nXEjlhV8V0qus3n8/pembRj9cgx0TFgCQ7EnhNGnANXzIuIHTl7xCMp1e3dTMsWUzzdU8BeJy3sjowCKp54MpXW6O85LSrlwYVuo1XuC71s6GzIPgeBzuOIFf1dctgrBNZD7wK65+UwArRso6EYE9iNRS7GFSiPVDDWxON3Ud2iuyQYuh+uavN0sK0vENiN+r6GBwrFgKsQMD77H2ng+79PYbjgSyA1PmxWmKLOWrVCmqlOuLFGtPpVJ04XHd7BK79MaLEGl+cNXDaqGA8n+N+MFYxktCQ90zO/dGwr2G4OL9EudbAdfseP758IzVpsVTSmjuajDHmeru7vwI5BkrmsohoN5EA8um0bITY0cPPMJnx84+RTqxRLeZQLpWQzhWxTbDrZYXkZo7Ueo0JLQhmtENieJt5sNNbeTyfYJPcolmpoFGq6HoncF0uY9SKaQHX09NTnJ+f4uLiDNkogw8fbvHNt9/h5vYW1UoBv/j5l3j2/JnuOT/8+CNevXwpe6NqrYlsqYrb+xG+/eENbm87egaolRisVUa9nEe9mketWsA2sZGtwHA4UVhYqVhS6382QyV1Ait2GY0XUiMziI/jykLjjMWb5VIF9GariWq1pKIj73V8piCI5TMQnyf7gyl6vRH6g5HmBS2MTi9OUa1XtP5zXeO6XyhWkS1WkYwKiIp1NC+foHX5GLl8QWPKOcP5mM5ToZ75yLf4X+ij+fFjHUfgOALHEfgfGoEjcP0fGq7ji48jcByB4wj8rxsBU0v984mtO7gVVJCbNTrvX+C3f/tXePP7X2Mzn8h/i+2VVJFStXR60sSzz5+oVWxwP8T1+/eYzieo1ms4a10INhK6zeZTqVTu77u4a3cwHA2Vgkt4Wa/W5aN6e3ODzt2tQBNb1wlcs9k04niKTuceg14f8WQuyEpPLypEZ7OlYOtwtsCUihf3ypRvYmIjb7XHlxf44mdXyOWBbm+I4Xglz7TJZIbFLEallMOzp1d4dHWGYj4raEXwwDZ++hfedwf4XunGbfnXPn14JaXMsN/GeDjBYpnCeAGMaGWwmUvVlE4lFPZTzuW0meCmg62A8XItpSMdEWkxkGHicZQScE1lmHjNdnAGZKlfVeBUDZfbEEZB5ZErlTx8JSiHqArkJkdWk9qMGxxUQrl8JffAVeBOO3d6B7rlpEf8aKNN6OXq1gBeGXzBDRKVboIUtBRQqMo+uMcUd1RyWXs8rQXMysBbo91TVfortUbb3A+BXntrAFMT7iCsj0HQ/x1oXA/ZlZQzQQWq1mZXVBl3cBikNuDgLWyw1SAQ24/9dd5Sy1Zm/rGQKfNsNfGWh0gRgMun09pwqYZjOrtAnMbRVHD8IQIaemAmqORkuj2BBFVAqSSka0vw9/OEW9BOCJkh1AnjQsDAwoVBGXpLWkAb1XNs3eX35eQQFHGuZg0KM8FXB1bB+9WOhvYQB63tO+WrQ68dcDVfTkGXA2i4g2g7nzxDLs5gPlJwhtcG1WJQpgYPYlNxU5VnUJgANpU2oB3sLfgajicDs6TC02vcVoBwyKG8hb/xdW4bcCCr3Hu3Bp3uPvxnZ6UgoO4+n2qHt9HiYNl1tUQiw7bWC+RKJ3a90ZeSwF2BaQGKGpSyyW7lgvD/wzUT7gJB4WovDdfWgTJWsNUu2r2Vh11FOu8OXDk3qKAjtGIA4Jzq+gBbHW7bNWYKV36P4EmvIdTnnJWdCNcV2p1Y+BW/TLVuAWZ20REg8nPtSjo7lbCuFSbfS3XqlHBn/LsfiYBcbbQPgsxcXW7XnytSbRi94GHt6y5ctzC9g3n40Tg7sNRawDkcilRbdhIE4Oqq2XQK2ZwF+xCwTSZTzOMY2TQDf4oqcLFdekb7jtVK40GVOrsRCMMsNC4E3bnAVKpzC47juY0JwlcMnuR1b8FmAWjrjLpXb1DrWiEqTCNbIw+cZzXndtYaWt7NHiMcr1SrChu04C37Hq814632OiWame2IK931WXwpCNYMe94bYKuNdCgSSNvroHc3j0NY44aWKrRDIdj3AoKvMfKf5bhR4UorhhVVkzP073sCrve9rhWkBGpZwFwKYtYrDT0bzKYTqbp57MMFcD2YYDWf4XGzhEfnLXUc9IdjFTYZAEdvck6X4bCPyXiMcrmCZuscs/kar999wGA4UXgV74fj6RSj6RQLnhet+yzqWodKRt7jQDadQj5KIZvhmkToCM2b7TLW61hcTqazdJrQuU5hrcIr1/E+PejVzZJCFmmsCSHpYbteyNe6WamaynWxQDybIZXcoFEt4azVwNlpE48fX+H0pIHJeIpXr97g5cuXgv9XDx7gq1/8HM2TJu67bbx48T3ad/cK/coUqoK9767b6joaj2byf21SjVvMoVLModkoI1+IMJmOVTjerBnoWUA+n0U2xzWChcWE1LfDwRizycyfQxKa4ywGZqI06vWqnhVz+UjFcCrk6dNfyPO62WA64c/HGA5nmM2XCt9r1KsCrqkM76sM5togkymgUKyjUG2i3LxA4/IpmucPkS2UdK/kvOLJSNGmSdYY++vif93T9vE3HUfgOALHEfifNwJH4Po/b2yP73wcgeMIHEfg/8cIHFgGhIR3b/ML3d1qfXU4xaTqN9/+Gr/5m7/E/ZsXUmLwx+brNfsyMSEAACAASURBVBarjdq3ri7PcPXoUt6UnbsOep0ekNqi1qihWT9BPpvTpn80HqLXu0ev18NkMtYGvFFv6A/VVN2OfS+eTQUoa7UKioUcVsu5/F47nR5mk6mrt5JgJ/Z0tkJ/NMVgNsdkscGcIHZNL0qz5qOipFEq4/PnT/HgIVN8J+j3pxiPVxhPFxgNR/LYe/TgFM8/u8RZqyaPWYZ9UaXBz8JE5Jv2AN+9ukZ/OMNpq4UnD86QS2/Ru7/DYDDBZA4M4q3Uq1sskcYWuUzKfN244VqvtHmgMmZO1U6KWywLvom2QIHetjkqMVLa9NOjTqEPWwOujsiRpgcpYRd3dTsvVFPAcRNNFSrBEqGL8RQDF1Q6rtWOHpR2Dmocndjr1QuvUBXzb83IO5N/h/9PVVc+X0Amy9bu4L1J8MR2WQuJEdATEDJVln632wuYOisArKCIM4CwA647heVObL2f73r7QxwViJ+cag02uLo1+EgK0Pjk1mi4StJArCeBH8BEAjoOW7AI2CktPSjKwKslqvNcUP2XStBzz1RpVHanMhHW/BxKamYoFsGA+ynyd3KnTX9f/izHOZ9DlM+rFXk07GGzWGgTz/ZkbhypoGMLOMfYgCshGoGCnc8AMDnuBOvccC5ZfFiYXQG/qICl/QQvjtBKHILd7ILnmd+3podQIBfG6iVy4dAcNF9bU7QZ9LH/9j8/XaFcBbcTdh5CT1cZB8Uu5xrHJahbdS0rkMxgDseTilV6t8rTNTLgSrCt1nYP/gnJ6ft2cmub3kFgV7fuuNxOcOpqwdC6HmwKjOc51HOwxMCpzQqJKEKxeo4CgSsVzQKuDsOU0h7C3gxMHRa2bFztegxf+2KCAbfQmm32AqZwJVUXhKfK3FWu4fsG520uUGnGAtaSxSAq8wS4zFvZIuYJ6peaV/LUFLBnMJvZl3ANYJHAFKz8MU+sV+CXn2+piv1acvUiPxe/BElpDSH7Cgf6PpmsUBT0kXb0vP1YYcRg3QEK38HWPVAk0jtQVnsr/k7luTu5NuGC5YY8qpVgnhSoJ5DneqBr2KGi1NEsmmWpgEwJjjGMjtcMQassLuTXS0jKseN1x7HhqVnqnid96paFNVsD6f+r86keB1snCVsJoyxszywHzGPd18cQiiULFjm7+nXqF6SPqb4TvFtVFXLVeLAK8O/tihteRLJ7BBW+DJoze5TwPocKYxMN71XGOjfBw3pnD7G3vwhFP6qaQ6HL1nmzwZESX/OOCmzzF/cDF+TV+eJ85HxVqGCMyWCEXr+HdvtOYNSCtVZ8R6mQa5WG5tg8nmDJkMlEEtN1Eu1hjMm4j1Ypi8+uzhUExWLraDLVa0qVCnK5LMajIdrttlSpJ60zZLIFtO976HT7sjehrQb91wf0gKcy1+8fvB3nM/SKt4IPO1sKUVKFVK5P/MPrjdA3G6VRqZak9o5nC12GVHtm5DmcwIj3gPVCMyS7TSGx2GA4m2I4n/GFKBeLKGVyGqo5nyeWS4HdRq2As5MaPnt8hSePH8jKqHvfw5vXb3Bz21ZA4+MnT/D0s8eIoi3ubt/j3dtrDEZzbLYR1skUBtMJ3n9oo9MeyeecqtZSLkKBz2PVIhrNEpKprdr95/ES2PA5IEIun0Mux+6ahM7JZDLHeBTLr55+4gp3JJhmaGohj2qtgnKlpII0O0Dy+QiFYkq2S/PZBrMJVcpLxPR+TUDWBwwui3KR4DrXKl7D2WwJpcYpTh5+hrPHX6J++hCZXFHPPiqe0FM3x9/hthgfmZj89CZ1/P/HETiOwHEE/nWNwBG4/us6X8dPexyB4wj80YzAgR+ggoMOD/wQPtlGeDYd4rt/+jv84T/+Neb3HaSxwiaxwVwmpUnUKhVcnp+gUitJcUGPVbboc/NSqpTA9GrCUyosCFMJTqn04Aa2WqmhVq0JGrRvb3F3d6c2QcKVolrX80hu1xgMeuh0uhiNJuQYArXcjExjg619+qMp0dc8UflgL3VpBOTSSZw16nj29DHy5TQms7Fa3sajJQbDKWbTKRq1In7+xWM8fXyGRrUokEh1SL/bw3g4UnLu25seXr3vyAvv6vIC580qEpsY/X4PveEU/QnTiK1Fn5A3w01CNlKbYYperYslpmwTp3J2TSS7FZDjBjuLBApRGlkC1xQDH+jtSRXvAXANXpQK+DGVpZiFJznzvwmpCEe54aNiyNSLVOBYQJOl2zuD9XZrR2Xa8Cpx2y0FpGpjKnyWikzzvzRLgTyocmXrO8+TaAeBgjbPBvTUzizlKu0EDOJam7P94fk2LakDg52KNXiJ7ueks3//hwDLbNLa3A3tsx4q5IHZKdkFeBsy25Hlo+iqVAFX9/MUlNhbaAQFnSBdmuFNBpwN8DjQcJZh7bZUT7JVPW3Hx0CrbKQgIQsVor0DgQuP2wOi2LrMc5sEIgL5HDerBRTLFfmutm8+IB6PkNFnNABPL00qDxW8o/bijYOz1a7Nf6cEFlvaYDFfYx7z9QbkBdqorBUosQl0mG5uP2UqUn4JEhHSHigRxf5cKSQfYYGWfXt8sFX4qGXcT9bH6nmfvw7XDOJaABbHXEDXgSe/F4KyAnClpyI3+gxl0ffYys2f8/Oq8+Vt7roKgr+mhy6Fz7dTPDuYs+M5AK6aYj6pDmehkulNyafQulQahfIpiuWWEsjp7Kr570Am2GzsFa57sK3hOTwXNq13A6RxO/DCNV9kejobmCPA2ikErdvc/p1wnopnB660EVjNF5pPdq26JQFh1sr+3X61rQNUPUplLCW7Bxo5GLPCxj7dXnYOCRll+LWp/nh97kNFqkK6Dm46PwWufoXvz4G8dcOVS75nv5e/P6jqLaDNvswJwIsAu3+3AkM458Yy3Qeb80zzLW2Kd8GytKgvbVx47VjgWtK9VsPxsLXZlMcewyXQZACRgJsqvJUVJ5DU2EpxZ14fXiyj9Yep0rU+hKKU27OYBzH/XRJZ3jF2ylEWbwy8+1pIkCtuur9+Bax9LquY5Yu/Chmu1jc1K+GmzWeuCzrfO0sNL0oF39sDaCvLAy9uGLS1NV/dDLrPUOltSvugprWzZPcBKa917DYX98DV7vH2UsLstRecYswnUwz6A9y1bzEeDKw4oGLiBlE2h4qn1C9mDJWKBUQXiQh9eoP2eihGCQHXk1pVLe7D8VTAMlcooFwpy8OYzyHzxQr15gkq1Zq84u/uuirCMu2eBdM+rYHmC2zcuocdPAq9ZCFIk3Aj4EqVK4sWKlomElgt5lJ5MgyKYzKfxupk4XnI8l5Da4PtFqNlLAVtaptEks8PfNaZTjFdL1VUKucLKKTSWC43+ny8vxfzKZzUi3jk1kgXZy2NKT/7u/c3Kgzn6U/76AEuL+iJP8f19R3evesIurLrZp3Y4q7dx/WHntsoZFDMpJFBArlsGicnZTRPKkinE5iMJphMFvTDEezmM18U8XrhLTWF2XRlFkrjmeY512NeZ1yz80X6wlaRLxb0b9kogXzRwkCXCwLXlYCubJWoGM5klAWQpT0Agwrpk8/1NZmWHULz4TM8/vJPcfrgM6SiosaFYWosmOQKOd1nbZ4fv44jcByB4wh8OiNwBK6fzrk8HslxBI4j8EmNgPQlFsCjXbx5MTpykurCvBm5oVujf3+N3/39v8er//oPSMRTJBNsQ99gQQ+7AhUVTbWzbZNrqUVmYwaKJATmiuWilA/cfgwHA3TaHYVGEVCxrazRZDhVhG67g3dv32pDRP87Aj0CV/qfLeIJ2u1b3N/31aqWStAvMCO1EYOveoMRxvMVKOSbMyhIITJUxCWQzyRRLWRwftrEaasJJNfyUptMFxj0ZxgMRmr/fP7sCr/6xRM8OK+jlM9qk8JNHdW6g+4Q7e4Qrz500elPlWr86PIcpVwKcUxrgjF6oxi96RLjhSWR5/m70wn5umW5+1hvMV+tMOMmYL1BrMCsNXOJBSSzyRQK7pHKcedGkJsFJdhLlWX+kQYDqMxyH03tR105x2T3tKW482cEYDRvU9aaKS9P27zILlOKOpfsqYN9D20IMLjx4+bG4JeBMLYOFgpFnR+2GIduYgqT5KWnzTMVde6fK+DkXwpICcDVlLABuAZQuAcxYTaGnw1t1T5nf3I97oWV9tuMte19Qtksy82uAsc8IEnQJrQnq22Wf/Y2G/Y96PgJmrkRFDySzYApPKUU87HhYHDMpS6lsloAkKDWVX1r+h4ySIVKuiQWBGa5NErVCgoFBqqlkU5F2K6W6HfbGA/61qoaUSvNsB621MYC27I94DlWm+bCoYuNL3+/KUOp8GGIiUEd/qFCjApGftMgVrB42AMraRIFp6iKNiWa8+idajpAMhuvg5PhStt9uFFQg+5tCsKrw88FxaMAHjfkSfNoFXDlPHf1q1kxGCTf/ZHPq6kvTd0abC6oJDYrhx1ocwAkSGRSPZ8r+xb1oNB17erHs2wHoPbqS8NZHKMVtqkI+VJL0DUZZbD2ttdQMAgBXsF7VWPofqaa/2I0P4GRdob2UC2Enal4QaDL1nODcqGgESCv7A4OLCbMC9j9MuXzGxSGlhKvpHj3u9X1ZBJLU1kGILxTp/K6tnHUSEpdzDZ1g2QaR1c06y1k3eFrDK0vgpLX506A0EElLagezpHmskFXfd8VsWHuhtZ7fd+DyXZKzLAw+DXPa1jFhJ0Sd40k54+6AqiotrlAb2Aek64bhhVS8e+2FQL5CsDzNTUEMwqYc0xtnAlXCcG03tI6huO9WOqiZMFJIHHDYEf3L1XwICG6WUXYNcs7rdsHOJDkGq5uBGWhBRfrAxsQk/fvru9wjvwWYj6rOga3BNExewQczydDGh2kysdW59gDAzWOPJ8OrnwNJcjdKY51nzEFdFhjCIc1iYLLA+89frxaX7TOEMBSje/q6QDa3ceVRUh6mS6nM4zHI9zd3mI06GO9nO+Ct5KZPEqVKjJREst4LPUnA6tWyQjjeCGVKgu4Ty5PcXFS13ziM0t/PFHBhgCQx8xQrtlsjlKpilqjoXslLZD6/ZEV1pBAfzTCeDrHRjYaNv70bC1yLqWo8lwhm0qilKMnt9lM8D7E64xjUy7mpdrkej6bxpgvV4KyJXZHpFIYx7H84FU85nivEvp9PXbcbFco5vKo0bpmm8aE/qirBaL0Vs87Z80qPnv6AJ8/f4JqtSIbjPZdD3e3XdkhVKpFPHlygdZJTUXsly8+4MN1h79ChcLROMbrNx10ekMpVsu0DPDCWqmUwdXDFk6aNRXOu50e5jN+dhZiWaDdygIqigrYbFLoDwbo94ZSuTIEjD6vnAepNFXFJVRrDFXNaXyyuaRg9Gq5kUfseDzR/YeAlp7x2YwVJqlGtyWG96YNtukMSieXePqLv8Djz3+JbK6C2XyFaRyr00nPoYWCgs/2laxP6qH+eDDHETiOwB/pCByB6x/piT8e9nEEjiPwL38E1OqpDbH5jxlwDRBipz2Ub9rtu+/wm//4f+Puuz8gWnKzsMGSO9sog3q9gcvTJrJREuPZCMPxRGqcXDonNUKhlFPbJZV5d3dtebdik5Jf60nrBMVSHqPREC9fvFCLIIFRIZtDgaFMGWoq1hiPBuh0OhiNpljRQ4Cp0EhhFq/QG07Qp6eeQFNCylFuUHgEVLhSXdKslXB+1lQqrsK1YlO2dru0LohxeXmKP/vVF3j29Ay1MsFaQhsJWR/Q4qAzwocPPby5ucdik8L52RkuTxtIbBcYjPrarPWm9I9dKYQrSiZRyqRQYJsqmdZmI3UlA7Km9JZbruXhamFJK1AnxTbEXJSRpQA3blQzssWUm0Xr8vdWaoFEgih6JzoW8nCpNFPECfjSafOVJHiWj6F74UktS0/GoHA1IBM8PM0Lz9TP3HQSuBKWZzJZgxBRGjme0wI923he2bptxISfmRtiKY3UXmswR+ovh0raGKmdllDBzpP9rKkvA3jzKJgdXPGdlStm7draW184/PK2ZQNFZinArKcABNkaqT/u2aq/1UG/D8UyW4CUNoSCJA4kZKUQmcKXrxfUo2pJbbemQJU/nKd4mzLMWRXDYtT5bbLDKEUFE/XMSbBhFPkIlWYDxUIJa86JeIHtYgWqsxgsR5Cn1nnaTFCp6N6bUtIR6uj/U0lnbbWEqYT1Nu7k/ExL53mlopaBSYT4Sweuoa3dYYgvW3KhcGCjVHV5groC0/1BqWA2sBasDBwUCrLYHNW4eCh64G+hrBPAukHXg/Z6/azBHZtzBl8tQIvFBDsPIcCMYMjgrNsKKEDLgSqLE1S/0m5AoT32gU3Rd6CIdJVyaLPetz7vi1B2sOGAA0B0Be6GSkh6BVLheoZC5QyJKG2t/GteA/bD5ikaoFpIZN+Pq1ZdXYyhELHPLzKbgPC9jfx/TdFqQU0fhdS5HYd+hsDVU96pupQakIplzR8LVwtq153/qQ+NYHtQogbmt/OWCN6zVkQIFh0KWPPPGRSxO/XzP6OY3qmMfTIFdSv/L69XKxwYpfOVxkPtPp43QZnq/2pt78ED2A2X5aUsVbTNER37cinAmM0XTAGnjgOG0VnQkdSnq5V+hmsfC028FhlwpVBDrnGyILCCjiwZlnPZBoifcz10ew8p03n/InBd0xqEa7tdt+pG0Pk04GpKWWvDVnSgFhFXj7qfazg/Ov8+PywULzx/7L2Iw7kIRaYAnU2VbN7SO/U+sSA9qxXMaAUlXctelErQRzmonUMxIFxXu+C5HavXz5k/uBIPd/cLzXPNXSu+BeDKe5SuF80rV5EzBJN+pfEMi8lUdkRUoRK4bghcV0vMaeWTyqBYLaOQjygJNZDJcUzSP32F9v1A5+7xaR1XrabWFz6ztHsDrLZb1Go1lEpFKWPZ4ZKOsqhV67LU6HTv0W539JzEALHBZIbBZIqlVNB2/+J9gh0tLOoRvDM8q1TIIp+JkPV7js2ptTxe6/WKFLHjyUTe7ryHlIoFvQdf059NMVmyoJZEJhGBy8z9bIrBfKq1sCpQmcPCwxJTiTVyBKTFLC7PG/jq88/w8MGl1s/hYCI1691tGxuscPmghadPHiGKsnj//gZvXr/HJJ4jWyjQBwev39ziBwaELpeolQsoZjOu2F+j1TKgS298FtF7vTES25R1vxQjWQuoWycZYUpIfD/EhAb3GjtT/7JLis8X9WYD9Vpdzz6ZbKRnC65Rd507dNt36vjguGZyGWSiHLLZIvK5kp5LUkk+w6zAWLp0uYYHz3+On/3y36DavMBiucVkGuv6KZYLyElJa8FZx6/jCBxH4DgCn8oIHIHrp3Imj8dxHIHjCHyCI2CQK7FNekiGt4CHdlrvEF7ORnj9zX/F7//zX2P84S3SBEd00EoAmWIZZ6cttOoVbFZz9Ed9PbBnUlmUcmU9fGdyDG9aqe3+5uYG48kMxUIFZycXqNdq8lh7/fJHvHj1g4BdsVhCtVzW5pabltWSwQl9DAYDzKZUcVBFmVDL2XgyR288w2S+kFqUKhqGmnDDSSUTwSdb+k9bdZyeNaSYY0jWaDRHu9vDfbeDfC7CL37xBX758+c4qRWRSXEztJCChjYGo8EY950JXr9t46Y7RC5XwsMHF2jVSlgsp7gfDtEdj9GfzDGhn9k2pbbCci6LYpREQuqlhbXeJiJM1sBkTrsA+nDS43GNVGKjVkIGZlHhorAuD6zh8Ujd6oFGIaVbwNUVXVI7+jFTBUgPPkt8NssHQlcBTQ+u8mwbJFxFxddRw2Ueo/sWYCpYZR0glaYBV8JW/pHik8fnmxf+HOFDUGgJIKg9dp/GHlRMBl0NJId26BAK43revfJ6d+XtXmz/4gBwp4gToDMF8K5soC5gg69SuHIDH1rhXeUl2wGHM0q8D/BIbaCu4CNMoYWDUVhrXaedAhVLaqcloDBVGMNX6PHH+af0eoEVOxf0sOQmkX6QpMEzth0nNyiUyyhXajqmyWiMeDSRcpFedoKJaWtlJpghnCdIpQ8n/Qv5t9SVmv8GYRk8x7mlubdJSPEtQZ0gncG2AGgMdIQ24ANoSrjsLcIWouWwURDJf8ZhnAHKj5WZ+/Z9B5zuzxug3mFL+U8XV3s/A7lUF3P+GWg1W4HgJ2xAyOCHFK70fN0BV1PpsvVWnsZKtvbWZp3v4A96qPKz820Aag+BD9Ww1j69V0Zr/hLcEawyRKlqwDUZgKvanUWwBfORMDXpdmUt10G8aEUEW5MD29V5CYOzA7Fmz8E3tfNpIXi6ftSi7R7KKjp5iNqK1hMrLASmfK4I6BEAHlgLeCFmB3B3fswfJ94bGw3QgsCV0Jtqd1OPBQ9TwUuOY7AXkcezBelx/hnnsw4LA9L2noFrhwJJOBcG7fdetRY4ZSA2eAnvlK0KqrN5YaFyBiL535lMzjyu1yx6OczKslW5IO4YlL4cQbap8xh43RIEZbOEsixiLFWs45pHVClVNiGbAqDYYm3XBG0fzNKBPqQErQ5c5ZHrgWcMK3OVZ1inTXFsUN2KWN5yr+4Nv1c7rLTXmNLVps8h1DyASyH4TYUkLx65XYR1G/jNU+FmBlylWqYncsLCzjhA7PQnCA0a6PC7zdt1rz7fFS5USDDf32DBYMdg10A4nj1wDT7GBs21om/W8qymnzotBWgD1Om0Mex15ZVLcE6vT66QhXIR1VIO6e0Sk+lMBc71Nql7bns4Rbxa4EG9iIethlSTBK539I1fblCpVNBouvJ1NNI5qJSr8iwfDIe4uWsrpIsgdhIvcD8ay45AxcMt16s0Cmyrp8JVlhJbFPM5VAoZ5NNWoKE6lrCe918Wg+vVsgIyGeTJZ5lMlEGDisxsFuP5HO3xEFMGRyGLKJnBbLWSl+tqs7QOmkyWuNEExLS/SDCAM4FqJY+nTy7x5c8+Q7Ne13y9/nCLm+sbTOMJStUiHj96iJNmUz6r799/QLt7jyjKoViq4a47wK9//y3uuj2U8nlUywwVS+iek80k8LPPrvDw6lThZLfXHcymS3VqlCp5ZHP0uiWop1p1i9Ewxmg40zpk1ihmj0GQXWvUcXZ2JjsHQlGGlfH33N5e4+2b1+r0IFg1uxiqXNn9VFORMhOZ//Saa3KhiNrZFT774le4fPw5Uum8PPNZtIgKWb03z5t5IB2/jiNwHIHjCHwaI3AErp/GeTwexXEEjiPwSY5A8JEz4GohRMrUlqJIm5ztFrNeG9/809/g+9/8HTaDnoCrku3TaRTqDYVHlbIpxNOBlKoU8ORzZVRLNRRKBaQipjqPcXNzjXanLXjYbJzhvHUpX9e72xt8/fXvcHv3AcViAa3WKWrViiALPQPi+L+z9+Y/bl15lufh9t7jTkYwIrRY8p6Zzj2rsnowjcbMNND9V/fPg+keYKo6K12Zaacty7KkUCzc+XYug3O+95KUsgfonwZ2mmEEZIUiGI93e+9+7vmeEyvEIo5jbQryfIMk2yAh4ExzzNPS0m+5YSX04bXXqgipSKo30Gu38eDBCMPzriAK029vb2d49foaeZHggw8e4ze/+QXeezRCVK0oqIgqmlW8wCpeSuVyc7fENy/vsFhmOBuc4cnDK/TbDZRFiik3a8tYlgJZXoIq03YzRDuMEFYJOXMpMMRWqgGSdUVJwFm+ltKmCtsgMURDZXWNhsAzN2AqKXVhWVKGOBUVFWNWHu9zvE1RqACXel3wVOFI2j8bcDXPT4Mz9rMmE1VfSqHnYBwBqSubl2eaS2Xm5tsDV0LYMDKPTVNG2abZ/EE3UqccVHemzOLv8sDVVLSuJFYbfa/uOqj7tLk/gge+LFbQxG31zRvTh7F4RaqHwAahDbiyINb5LjqYx7aT/yo/vRrOAVlCPYZsUFXjdXVmaWoAm+EbhKCCFoRovCL+bIMhOoH53jastNqHwWhOERY2W2i2mU7d0EY1Xs4EanvDEVqdrrz4aL3Bfuq2W2g1Q0GyOElQsuSU0JH9W5SIVzHynBYDBbYsFWe70xuYiefc7Ev5SpsBqqsNplC1q74SJCR8JRQ2CKs/FfjD0BwPXD0QMT9Grw6SelrQzNrbYOEh8GkPW7zyzQaJ/X5fFv+O0Mhez4M3+38bdwfg6n2EFebGsm/2nRSutGNwfrlMq1GZu/WVB7SySRCVcGBIQN2sFzxE1O/cl5x7Fa95WKoPPYR3Jdk6OGCYGed4I0CLwJUero2GktNNfXwIf6pUPTxz9QRHym4b7kehWUfl4ppDDlQo2Eil7gbzfbWCvrb3wqRVif2dfSXlM/1bHejjmsT0d8F3dxCzB720/qD6VbJmehZ7pambk46IerGr+euah7GHZ3ZARFhp89zPfx4qqBTeBfftFdJ76Gp+qPwQvHPzVWPD3Yf97ziG41Kye29RzW0XoCYQb8CV8FTANYwEb/i7ufax3WtVGzu2ptkvci27V8ra9ZiXqw/JIgzVgY7UuAabzerBwrC2O9o0mLJfFgME3pynUhqbhcPeA9j5tvJrez9s14f7tfXoe+zQykFZr4D10n/dN1zVilcpe0uNPRQ1sMp1S0zzyFfXj3X5T/MQg2udC0dT5YC8OI98fV3f7MO4pIp16ll3f7D2sAoHs5Q4gOH9YZyDyXv47g+AnbUDLQXyJLEKlPs7jO/eCLiy3fOStj07NFoRhoMmoirXzRRJznkAZPkW4zhHUua46gZ477yPZqupNfd+tlTYJf9+dnam+zADM4u80CEwbXT4WrfjexQlS9xDpMUa4/kCcZq6AwRT21Ox2qhzjJj/NQ/yhu0Q3aimZx6qcBmStikK9JoNXA57Wm/HiwT3kzl25QbDbhvDfh/b6g738wXuFius1xU0auZDyvU9LaneLM0ftsb1kB6xdrhaQYlWUMWTRxf4+Wcf65CYbXx7fYvr19eqRmKo4/n5CA+vrgSFp7MZXr++xrpkCf4A6XqDf/vyGb7+9pVm86DXQlBvoEi5ruV4eDXAT3/2FO2ogTsGpU5iwdpup4Mw4nwyv/Pdq7P/iQAAIABJREFUtoY822BFv/y0cIdCOuLVM0u338PF5QWG5+foDAcYDgeCyLR0evHttxjfvEHOsDD5hdDjtYF2q6tPBpI1ePDLKgYeBPfOcPn4Azz54GcYDK/4dKXD+F1An1cGfUbO9uSkcv273Nac3tSpBX6ELXACrj/CTj+95VMLnFrgh9ICbytcFWrEkBDxiKpCPhjuMb1+js//23/Bq7/+d9TzFA1XWoooQnd0ocCsSplhtRgjy1NUqW5tDxWGFbUDqRiYKPzm5g2Wy5USf0fnl+j3zpHFCb768q/46qsvUJYpri5HePjgEu1OVyoolhByc5WlK2RZJu9XeostVjnSuJTqY1VskLF8fbfW5kQwrFqTbyq91C7OzvS6rV4kFcpsGuPb59d49foV+sMW/uEffoVPP3mKZtjArlxjnebI0tQl8CaYx7HCsr57M8F2W9Xm5NFoiKjKMCJ6v2W4YWDWKpMSicFXXapCXUo5Nrk2ltzsrHc1ZNsqktLCjKhqImzlZ9Aw31pu2AhbM4VgWKmiWIsDQVV66+7kqGdKPLdJls9oxNJ/KhodPPNOn5WawQNCIYZwuHJ5hVm51G7CNoO0BlxVRk/g2qIqxJSfBK7tdlsKV6lXWFrqvP08JKCCRSo6D1j3NgJO2ebUWAeVpPeePFJIuhLs44JuD2Yc5zKNii/VluLunRAYAR2nRBRwtbJfQRqn8DJvUAJM/7OmQuR7rwdMljYFK+cD7QMk8OL8cNYCLEXe7czLkSkh5iPqAlKcl6hBNDsIYCBJNQzRlIK7hW2aYnV/p3C0qDdE/+oC9WYTmbw2C5Wh0tYhSxIsFlSzZqiuC8FjvnmVHBclSvr3ueR5qQcdjKO/q8AVy6elJrOSavZ1lps6b19OTijrypi5FTbrzr3k0VizA1mmFDWf5L13gqC5B5SHvnwLnBzBVCOce/3mAdT5w4AjgEPYw5LYILBycI5Llp9KvahgNG7uHXB1ij3na4CqsyTQmubKyRWAdBg+DvJ6X1YDrgaRvQWBA3/eJkGNQ5jIt2AKK4EkJnV3Rog65wLq212pOa5S7H2v8WvWVl6JLa9VVzrO/xcKcHN7D6f3lgL03nZq1r0XqgXT+dA788S0snUD42Yv4oGr1JOErU5xufd+fQeAHWwfDFDbIYgfG3bsYePEAKeUpA4Iyt/VCocPoWxOBUgA7T3E31IP6wDJQV5/oKQ2toMYbyXh/UT2/sseoDsPZqrH1YoC5Fyn7PBDrL1OmwladJjNhLeY4KEJ36/Uujy4km/yYe2Vgr9ca6xRgcihKwUjPVrFyQ2q2tpn8nutgUdzyQA5gSvbvrSflwrdHTjxvTtbCcJYwXL2nawPzJ7Ct69axIF3u0ccBWt5IK+LODrgcOPKH2qYwtjmBQ+Qdu+Eiplalf1KIOuDy3amKm9YWKAU31xd/Vrh1c8VV03gKg9sGTRlvCwW9jYyBpzNVsANryOFu3W9VUSwjbnW5WmqP5d8rnj1Lcoyl8dpua0gLbZAvYrBIECrXkGWFFgVXOd2KPItJmmBZF1iGFXwaMDKgg7W2x0mqxirlIFYDQyotIwi5FQw54Xuq/QOTfNCfqRUyFZrDM7aYTydYb5aKQdNh0MMluS9OGBlD+ec2bv0m3UMIh6qhqhFbT2LlEWGsLLF1bCDdreLWbbG9c0ExTKRnztDSHngxt9zO19iHGc60A5QR41VDrs1km2q3xNW64gCer827DCgZDDXFo+uzvCzTz/AJx8/RasZyZP+1atXWMUr3ZNYsTM6G+LiYqA14+bNPWbTFar1QOvZq7sJvvj6OyxXS3TarFxqy9agSDO0WzV8/MkVnjw+R0YYfbMAxd0RfVZbDTQCbx9ANXkVaVIgWaZqR44BWlNRYUz7qOHZAIPRObrnQ4HXXrurcNTJ/Ri3169UbaQANB3m0r2FFUER2lGg16AdSI3PJe0+OoMLPHj0AS6vniJodlHSWqdRRUjVcLuNOm0FDr4bP5QH9tN1nlrg1AKnFvgftsAJuJ4GxqkFTi1waoHvZQs4TzjtgryixylcXaqxtr5FjuuvP8cf/+t/wfz6GRqbAtT8cQMWdrvon58LLCaLBRbzCTa7DVrNNjqdoXzQgrCmkk3aATCpljym2eqg3exJFXh7fYO/fvEFbu9v0GkHePzogR7+uQFUInuSIi9yrNfcZOVYrhKl7BK6ZlS2FhvEa6paSimpmAxuwS07sNKs12ag1wjnozM0mg2VHF5fT/HVX7/T9X76k0f4/e9/gYvzAUB4URrkpd+sYG+eYbxgWNY97qYJ2s02njx8gLN+hB093uIUk2WGu3mMlawUgAFViSFDt0zRBEJOKpaowNnuUFTqSNdUKG4c/KSii+nK9D2LpFYhXE6zTBsL8+8zqKHyd5fC7VOxTTVYVdk0lYDcfKvEkQBAPnum4vPAlSWuVHSa/6vpN/kza5YdEwb4wCmnLPQQmBtrQl32qwKzQpZvG1ahyvMAXJ3K1W2urXzde7e6MBiVPhMAm3+fqZsOaie9b1eCrn28C9Dx9gE+/MrjPtIPQR+Xhu5LkqXMcz63/BkLy3LwyKeRK1/GlZIrkMxUW7ILIHCtVRHUGABCywADuByfFYV/VAV2+ElAQ4WlgTqDuypvV+muebyu6fFImM3Dim4XYaWGcpVKUV0JAvQvRhheXejQYLFYCqISjlMRl9C3cDFDsVowKUuiWkFrBmARsvLQgRBHMM2AO0GNFLyEKUqxZ8OyHHqt+WX+kgbavbBSkIdfc0BE7epUmOb7aJDKAKHBECeWPvJiPfiN/o+Bq8NfKrm29vJwT/PYrZl75Sn7RQcAtBewPxWcwlLnqvPkdD6v/DvbWn1PFXLD/CctiMs8YAnhDPI4eOjGhKmnXRCaJM28rqNALSpm3fro09Rt3FV0WIV6gKhzgbB1Jl9QxgrSTkWRSTvCefNQ3v9uf2/wCnBnDWBc7NAuHqx5t1fOYe/z6cOnTDFOdTkBqwuvI9iTSpXzba2SbCklCfOkRifwMxi7V7PyXXs7Bac4NlGwX3Fcab73RdVYIIRjXzCR3il0eV9x6k0pcPkhUaOklFqP9uX/nrsLMpvKd++t7AYB359U/FQ1uxGiUDUF2JlXr/fpZRWFHGZ5zZa6ZipVjgUH2+2AxsC7fleNilc7YKjSxiJwnsAKvNu66opcfpcERBwd69wUzJpzpQUX0o6GIHVvl3BUAaBALa8s5j2LKeuct+6gw/SoBk69t655cbufc+rlvRLVKaBNNersGrwHLA9d3L3Dw1nrBFO6G3S1r+jewvumgsKc6tsdQtl0p6pXR1aa/lz3+f17dTJhrLNyEcD2cN5i1cx+gD4obs4pLMvdEwwgOxsMd11+jeZ1ap3hmPbAtfSHSwXS+QKvXj1HGjP4sq77f7EG1rsNms062kEVZbHGMmOwoN3flzmfGdZoVXe4GDRVTQOut3GGVZJKpd2hEjII9l7HsiqpVlEUa42Dgv2GKrJyJ4XrdLHQ/VOwnvcLVte4kEWrNigQ1SrohgE6UYCo1aSZt5S51e0aZ80WhoM+8t0Ob8ZzxItYa34zqqPbaaPVbCFeb/BqtsJkvkJlDbSoZq1XkWwzpEWmg5+oESKoBuanvilQqW4x7Dbx4ZOH+OVnn+LJY5b/r/Dy5StMplPkVOpWQ/S6HYwu+mi3I6yWsaArvU+pGk0L4NmLN7i+vUG1tkOn1UOjGso2o4oSF6M2PvrwgRSy82msINLNmspVHtbW9FzDgCuGZfGQOVklWMWJ2oRjic8tDObsdXvoDvvoDPsYno0wHJwhCkLZIIzv72T/RJsnKpvLItdcY5+3IoZoRWiwvekr3+6i2T3D8PwRLq6eoNU9w5Zrca2KqNdBZ9BHPaAtiAt9+14+n58u6tQCpxY4tcD/fAucgOv/fFudvvPUAqcWOLXA/68tcCj/db55Cs3ihyvHJbhbTfH88/8bX/7L/4l0+gbgQzy9W4MAvcFAn9wMTaczLFYrbeZYfkeY1GlTrbnTA/JqlcpfleXpYdTSBnI2meHb58/x8rsXCv65vDjDw4cPBPRYHs0SaipMmLxLkEBfyuXKHuiT2IArwSL9zBiYxY1SI2i7MuMSQW2nErjR+QiDM9tUjacxvvrqBs+fv0arucNvfv0Un336BJ0oAjbc3AHlptQDPTcUBJ834xm+vZ4gTXe4VEDYGaImwxgSTJc5JosMM5X75ehGDZx3e1Lb0S5gU1DNZCCEEKukJ2CdwJXhR7QT2KHOkniW+YdM6GV6fQ2FPF7zI+BqATWETtyMWnwJ6YVqdaXYiKK24BNLDc1T7lACLkUiN99UlQgGqqpam2FCDAITqresnJyZZJbuzk0T1SoEgOr3sHGkcDVVlLcL8CW0StwWRHUltXz/LrXawJGVONPD0mwMDEYf+4Ka0sk8BQVb976ONlYNPDto4ODUQb3qlIo+DMuptthuVB8JvHID7TxZBbDZB+771cbONkCBLbWKNnbyj3Nwh0CGgIbQQd6cBLKEgUFdPMMrhQUoavx6iEYzkqco7S8Y2E3f1nabNhcMw6JvblWbztHoXDDk9u4W08lUALgdtdTPq/kE8eQWeTJHXuZK4KaaSUCYIIlly+tSBwYGUVnSaX55BtjM7sEgN1W31kcMb/NqVQOf1idmh2Dw2DkS6Gec6MzsKpya7qB09VDHFMbHMNWnmNv3Hhwj9RNObe373U4Z3IpEeFqroiF1IcNYqOZuStnkbQSUMO/LnGvm2ym1uweu7t/0dQZo+YOMvTrSATr9LlM5ixHKYsN5SQq4srTaFI2cU1KZu/lVCSL5t0bNM02wHUpn0uLK6EW1rX39AYPaQbbYpkTdl86LSzpvVufVqd9r8mILV3JhQ15NLvUXQ5wE180qQn6k6ncLXONBEtc2rrECtM6Pl7/L4LnNK4XK63rcgYK8aw262qGMO7hgQjvXX2fRITDG7zpSVnp/X/6+Cl94D7q9HYlPtD+EAJry0gLTdCjEtUlBiAbQj20hqESXBQ0tAqTw5tA0EM/X2erQgcroUPNcPpISpTsLBKrcZefCkJ+q7Df4ffR8bLU7zoom1nyzwy0CpDq2JQ/Vcqxza09TGZdY5ywxNwCnttRcMgsBA67Wd/LeVcCgswNhWBS/xgAkVltw/jlAv7eKcDYCfs7sKwmcnYRC11wok8aPr0hxTxd+npt69eBTrIMGQmseUsgqwFT/XsEs4CqYSn595IEsm5KD17VsO44DtHSK4axInO2IV8jv1bpuXvifM8DJ8DWeJZntCccwDwh4b+bBAdczVsi8efUS8+lEfuJUovKDqlL6PfNghvOU1kO8L3Ks5xsg5WEnduh3IwyHHR3ErAgCV4kUrp1uR+u5B922blWwXbOqgPNqqyqSJF9jsowFXRnYZVUoPNijj3soT3b2JytW1lsoFLNPb/egijovtWZzv1UNcd7pohrsME1jPVNkaY5GZYN+u4l+vye7kkmc4fpuijgu0GxE6DQZAlpilsRIaDdTrQvEaozTK5rPFdUdRt0OfvmTj/HrX/8Ug14T93e3Csmaz5aaK81WhNHFEBejodaA2/s73N2PdShaq0QYj2mp9BrzNNFBVytqWSDjOkMQ7PDwwQUePRxpzs+mc6wWHP9AFDXQatP7mAA70jwgQKU9FJ9veDBCGwT+e4e2DVSg9noYDM9wfn6OVpvPiiXm8wVm91MsZnMksnmIVQHCZxdaBDSCSKr0ethAQI/5zkChWeeXT9EZjFBphNjSh7kTon82RNDuo0ow/Y6Jth0O2oHE6ePUAqcWOLXAD6UFTsD1h9JTp+s8tcCpBX50LXBcLmpKLts0+4dNqk6W99f45g//F15+8Qek81tsylSgIggD9HoERh09sC+XCZYxS9t2Csrq9XvodJqoV7YCrmlWSuHQbLZV8sawn9evXuKbb55hPptKEfrg4aXgKF+bpXb0p0xZOrgmVNqhSNdYxCytTpAweTjbIKMadVNiww1eLUKt1nSl71u02zX0e20pR/qDvjbRz17c4I9//BbzWYwPPzjDLz97iIfnHbT4wC5lSEWvV5SZeWTGCa5vx3h1uwQQ4ursHKMBy/YKLJIE40WJyTxHksYI6hsMOi30mh1ttll2uCupqoE2+FJt1oF1lZYC5mNGv9f6VlJFVIOK1CBUXhg0I7i0fmGbE+xwI6eNsoJiNqhUNoKRjaAp4Mq+4EYm54bep6IL/DigRbWdA66EA9xgEGBwk04lDje1giouKEWl2yHb1TbR3NDKUqDNIC1CLfqzuRAmF4yzdkBVIMelbZuCVYXqBmL3G2jnH3rkRShA4FKfvQLXdKSHoB4ffGVqX6/WMl9abxkgMCDPW1OY8lqpcOUnwZ15sFqyuNrTBb5QoWRhTFRMcVzZ36mQ1NfZ/gzMIhSQqo5fr2vc8pMKTQbk8H2yLLMRNaWIa3Y6KoOkqqhYr9EIAyl7SLLXhFBM12510O10OWAwvrvDfDYRGOj2B+j0B4I1i5sXWNy+Qrxami1AsVYStvpoB8EIHlSwDQmc2HAEsAybEbRSObqVn/uYHFM4eiW1ART2a84Udo6JI+Bq5r+mipaScE90XHK5A7Z79ZtLphdIVF+Zgs6DXa49XgXrwaW3RdAvqnDsm7JOKleW61INLpU1U6sZjGSWAvxUorqzGJCyTv1nCjUDRdaHHu74oB+zW6AS2R02OFhnANhBfMP8TgnpCRanFOHGDgKuXQOuUgNXrWxW5ecM9HMBV2+HGjmIug9DMihLSLlXLjrwaio/m3NGFV0f8vcLqNK3l4cwZgWruSiYZ4CKYHDNw6Qid+XpPiXe+/HajNN6wd+vdcOMDzi+CKYUlCQrRfN2dQ4Ae+9fEnnZLHh0IV9VayOFRG12qDjgamPJ/H9tfh88PwWv1Jc8XrL1i1/jusP+lqJe9yx+LTAfUqkobVwSqPDASIciooa0CGlozHvgytfhJ5WdjWYT1UZoGlO2226nOUpfZQbhEZYSVst3VePSrktqXQHXgrQXrIPm4RvXd89teKAh9blXF1PdSsWu+slsQdh/gq00W1jTvsDCtwhcfRWAh6v+EMPfw73/qYey5i/LygI7SLH7ukFrf6C6D7U7UhDLPqDOQ6LDHDHF6qEqwJ3UOTeJQ0CWKgmcQtjPc78eUw3q1fBWjfC2etsfQvg+9op03TN1zRbASABth6HWXtkqwf2bGwHEer2CZsssdbhu8TU5Vvihe6JCKHmQVEFe2n2n1Q4wHLYR1gMs5itZHlEp2R8OtLYQ0lKxrIM3Kp2Nh5snNkFuXmKyiOWxyooUbzfDkdGo1lTy3qDFDw+F1zvU6hEGrQC9BtBolCou2uxqCCv8OkHmFummwHi1xpJq222BdkjFbVsH1QwLvV8scTddoLqr6aCY1QeLNMOiKASXI45ltw6y4mi9KVQl8eRqhN//+mf4+WcfqY1efvcaL19eY7VaCUxfXIzw6PGVqVxXC9zc3GK5SFBDHZuyghev7/D85kbvm8A1ZDjnlgdy9LgN8fjhBYb9nvpnsYilZiX0jppWucM5yvWDaxq/h892DDCtVGiz0EKbULbVQtTtYHA+wuiSwLWpg+vVconFZIEVgetigSyJNcc43KhWpeqcCvd6WENDCuIeBuePcfnoI/TPr1ANI4Wp1uoVdAY9tAbnqAUtOwjQeucOmtyqdWRl/Na96Ue3STi94VMLnFrgB9ECJ+D6g+im00WeWuDUAj/WFtg7KJpsyj1c2iaYm/TpzXf47k//D+6e/wXx5BplkQiAcJNKlQ8VQ1T6lMUGaWabQwZfDc6YINvUZjJNE0EhbvTkL7bdYTlf4uXr7/D61SuVRw8HAz3wdzoddYUeyOMYqzjW/3MjWWQlFqtUCldTrGwVlEWMZx59VApa6Wu7HWAwaKLXbaHf76PT78vv9Y9/+gqff/41Os0Wfvebj/H+4wGa9R2aTI6XAgNSDrLcjRve+XSBl6/uMF2VCgIb9jtoRaQHBeKE6tYcs0UOXkWXgLfbQlBtIM/XKDamzN3JVYCb7wp2tapsBVKWJBK4EtYRDmwrqAVWls7NEDfMLIHcBxtRLSU42jBP0R1bk7DVAluCsI0gamtjx5LHUjDNhUc54KpNrSsvNoNBU4ryGqwU1hSuglGEkV7hqtJIUw+GUaTN3x64Sr1lsEdKLQW4OMWq2/SbD6FX43HDaoovX0bLtjlO2faBWn7To5yMYxWrA3TeVsDbAQiYOm9atiE/DAIY4OPmr0FoxNJyennSg9ABWClanUeu/DtVjm4J3ceKLQNATgEpRSVhjanwCHcaoalYWVLJ90G1FD3jOt0uWu0uakGI9Y7J55a4TN9eejgybI3juRoECmeJgkCwJYmXCgthXzT7fQH6+O4VFjevUKSpwG2Z0deO6i1TQ9JzkJ8qv3bAQZvbPN9bM/B7GQZD9RgBmXwVvaLY6rzVr1SKCXgcAVdBTKoa5WlppcC+jQ30WQiaV0AeQyJxqj1w3Uf6vAX57DXMo9SXp3t7SG6q5ZHo1p6AwWbyuQ3UnlQ5mUKvoX6ml6NKpF0iu3xc2VcKTDqGrhbQZMDVwpYEcd3PeUWq4CPnnhsfnioKYnPG8eCjM0LYHOp1duBBCyGc6bR1eFIhsDM7DW/nwfdrSnEDnwYr2Z/SGu+/5ttEByM+RKpiYXeEiASqnIc+oEpqc/l/ErgWB+DqDnysDN35f6rPfOActfPSse49TtUesmJQL9rXBUvNW9PU1E4Z6RTqxiUd7KPHtoCk92T1FrAHa5O9MnIflmVj0Y8lzTMpzc0rljDG5nlVTWxQnvOS/qz2fZyfZoPBcUEo63xouf7JNqUhyEYVOmGcIC57SEbWVQUL8bX0lgXFbXxSWciifcI1AmTaCjANTEpM57fqYb3+dCpjzlXeW+zwg2uyfb9+XnPJDkOkcFU/OWW693l19ht+XmmsuK+ZFy/XYxeedmzVoeXfxpY/4PibgwffXy4MS/2hMDIHVt2BhH7n/nDrODzr8Nr+AMtrBjUF/MHF3svZvmZKarOWMUDs/cmtr5zzw94mhYCaYzplWOXdHcb39/r5RmABeLy3+N/P/qbdA6FroaoKoKSlz24t3/Y+g6AaIZaLlWyPaEEyPGMVS1NrZkEv1MAO1HSIUdhrsCV5eDaex7idzLBKY72XBr2BXZ8EtYaCO/ndBcdIrY5+M8R5VEdQWWO9LbBBXfeNXquFYcT5tcEkKTFZJbIc4GEaDz5Zek+4WG62mMyWWKxiZyMQyN4gLnN5f/OghP71UdUU3+V2jWJLRWwVnzx+gH/67S/x4UdPkaQpvv76G7x8+VLtNTo/w5Mnj3Bxea75Nh6PcXt7jyIrZDuwiEt89eI1bu/HalsdxLJttwztAi5HfTy8HCEK6UFfIsvsUJnjmZ3SqNcQRU2pWfnB55QkybHe7GQ5wMBQhk1GnR6Gl5e4uLpAq9PWodFqucJyNkO8WKnPszTWoTifL/lMyedQVt/QV57PULWwKYXr46c/wcVD+rj2UNLOaVMoDLN3NkLU7etA1ANXV9711lbg+CDwx7pHOL3vUwucWuD73wIn4Pr976PTFZ5a4NQCP9oWMAXTXtOksj63ayX0LHNMb17izV//iMl3X2F59xJlvjRvS6mGDG7WWVpJ9ZbzrSNcGo6GgiL0pmT5GDePlHOopC/PsVqscHd3g+VijnYUYnQxQrfb0eaOcJbhQEm8QrxMUDAoYbNGnm+wWKSYzmJ5sW6oriNMJFDRBnynh3xeU69HbzZaGxhwjdpdjOdL/PMf/ozXr67x2cdP8fvf/RzDboRtmVlpWsNKCLlpIahgSd+b6zFevx6j3Nalkh10uMlgSW6O1YrqlhLLLNdGb9AL5CdGf7U0Z2p5oQ21SudZ308fsUoFGf0zqSYloCH8YxuCHoQuuMnRJZYtSsHLzbnzBKVyRUpL9tSWlgTccNCKoC2VqywWskwhIAppchtjr7QiGOLG34J5nOKzZr6LSlN3KmelUje4yQwRyX/NSrOjVqhyS25GQ3qaunJZD099iSivnapJAjmW/tnXbTNNtiQrAZeOvldlOZ9QA66u4Nyqr83mwIEX/emDvaRgdUDAe9wepZWbVyFhAdkJ/fVMNadSZcJX///6WYOulnbuAAM3b660nOPd/6wsFgTmXEhWvWa2AUFTFgLmibsWxORcabbaaHV6qEVNbK0mFyHLKBnyUasqFGs2HSPLEtkMnF88VDlzmmdYLmb6Oje2RRojn86wzRJtzKm4K/PMlMkqZ6YCzMKQ6u59cMNa5s7L0611bPNSMMfKr1WG7FSr/D+Ce36PVHh8/0eKNK9io8cr5zXH9gGuGoyyKuIDvDtW5Hmo5oGRqd28ItIUl/Zv5om53/RSzcTAI7Y1vVjrpnTlRluhKQFVTg3UAlMscsxaArsrhSdQVRK92UPsYZOHQFKxue9140LAlfIwkVGWwlsDSkmrNdDUmiq65/iK2oi6l2g0Bxp36435T/OQgdFsBq+sLwQjfJvzfaoPDLYZhHLtoOAlU71SvSpoyRJ+yW7te9lWXvlHlaUUjjq0Yfm6wSnCO1oKMBld5e3eD9SBbam8fJ85n15dr7PY8Cph8w91sNpfp2sXtbdUYwa9bO6agsxgIA+OWKbss/5s3PG1/YcOP1yYnaieU9fKzsPNSyk2xb7dkaHUrmaRwdfi4RlBDGGblcXzT/Y7wbypvj3Y5nvheKDqnfCZykfOTwXgseKAYUz04cxpp1NBUA+0npRb2t3kcnXh+qRfw7XLhT0Sonp/bfONpd8y1a9UTdr8Yj8eKgSszF3Q3VkCbDbWV1KrOuAq1TMVzb7fvMJ83xTm52q2LmYt4ddl/+cBJNn6qHu5t17hGilIbf7f3rrBAKbzbeX7oZ/1Xv1qvtf82Bdlu4qB/Xx3ViT+7+a36w4X3gGubgI4AG3rrvmxbLrSAAAgAElEQVQDW1AgbTPYJ4Rvi8k9puMZ0izWAYdfn/y6LX9llrLnOWKpQO3wgweDQaOKViuUIjTLC3tWkfK1o7BI/g560HN9oa8r312a5rJgYSk80fx0keDN3Vhl73w7pqKmupzjvKLwq7BeR0EP991WQYiXrQidekUeviXbqRmi22nhoh0i3ALjZYLxMkXB9ZW9QF/YxiEokM85d+MJVmmusd6KmvKtXZYZMkLFbRXNKsd0TcsWgetmV8jO4LOP3sfvf/crXFyO8Ob6Gn/6818wHt+j3Wrh8eNHePr+YwwGPdkpXV/fYjpmWCiHQ4A7Bo6+eI3ZYrE/rGC3NxpVDIZtXF2cyQKhWqWKtUSe0Qefz1OcOzWFbfZ6PQskywspinlQz74N6qEOPsK2ZQNcXF2h1+9rLiZJjMVshmSxkq0H1zIGltJjn/MtYhs3QwQRn1t40Bag0x3h0fuf4vHTT9HpX4BPS6ssFoBmtchwdIFGk8+cNv79mnu8HTgB1x/t5uj0xk8t8INqgRNw/UF11+liTy1waoEfUwscNpy2YTx4V1lJKR9q4/EN7p/9GbfP/4z5Hb1WYwEPbiCljhMcoxrWFDz0IB0MB+j2utroJil90WIp7ljmKaCZp1gtFkhWsVQPZ8OhPMoIbbKMpWYZ4uVSZWR5kkmZtSl3SAhclzFmS26KDGBWGDyhDVXFQp/WuUoL2+0mep0OBoMOeoM+tpU6nr24xb9+/hdEjR3+t//1V/jsJx8jYJCRfDDLvWqJqikqYRbzGN8+v8Z4vJKC9GzYRa9LPdMaaZJjMS8wW61BnVOrzXCLOrODUWZWns+EcqMhzq+R3qzYISvWAiFsH/lPsvyQ0NWBAHmsUnUKIGF7EDhv6cVmgTEeuLJ0lYWaFiDUkVojZek4lYvKIlL8iguncZthAVeqUW0zKODIja/SzKnGk3xPn1R2UZHigSshIzenLQLXFi0Faiqw3oMADwQEk9gXG21e996h+ncrRT8GtHvw44CrqSsP4E2beKeIEnBRlflOKl9TuRqolq+rAq0OykWDCKZ6Mlhjf/J9N5yiUaXSbNuKgVgLjXGKR5dWro2X6xf2k5WLm7KVcIJzol6nAqkpPzlukAnt04wq1FKKO5YmR7QLoJ8czE+S8LrTZQDPFnOBg3uBnuHwAkHURJIliJcLeUKW+QrJcoFtlgsWs6Q7TRIdThDn8P2DKkLCbcIY59lKRVRlZ3DjAF4s9dx8dq1s1wM+ggheM//OeW6emVXZZLBP2bdaLSq+H92xjXxRD8riY1B9rMCzje0xcDuUF+/T1l3YkpN4GshRkJkbs4SuUjbxM0DEzTahK4GrPi0ASBDdhQGZ9YPZPxz62fraq+EECz109epogXhF/9g1OBirwDQX5KPrpEdws41m9woBPVy1LhlskGqPwFW/jO1uQUm+VF7zzilcD+FxB7WrWQuYPYBC0kTJbd1WGBoBOmEqI8IJUnnQQQhLdaSzGpBaUp8G8Mwb08NZsyEwIGygWsFjWuvt/fNTc9MkiK5NrB/Nx9aAqFef+oMUsyiwNZDtxbHuS809ouPv8GXmBDO2Lpl1wbGCmt1jfyd8r0vNpkMftr/AvV0jf948l02hblYSBuL5+hYg6HymZddSQ1hvaD0WoERFh008KOF81EFWmlpQTyOQWr5AhlLgWlhSftwEqITbut+tTWWpoD4dWhgYF3T1IVjOc9egqymTfbCWvF73/WOAVmut80E1Fb1XhTqjVq8MJfD2h1pH67Kf53Zj8nYOB0sPU257xaodPhDYmW2LUztzndWBk19nnWrdlWd7i5DDnLIDLCvf9gdodohxDFztfTkFrlsgtAbtvYJtDTMf6jW2RakqmMVsiulkoucFBUW5sSE7Ffcu+SeB6yrL9ByiwEPCUa4ndd5XOXbr8tdeJbRe2UnByffAdZxrS7/f1fjm8wyV//QkJcCP0wLXt/Q8ncrbVdU2laoUlWyLVqMuyyS2fUIFegU4b4e4bDcRVip6flgHNbS6TTxsd9FCFdPFErcsnSdwVbuzsoXWGTU0oxC1ShWT2QL38yUq1UChWrwnZNsCCQ84GVq1qcjbW5ZBVaBAIRuiy14Hv/npT/Cb3/yCj1D4yxdf4qsvv5K3Kv3DqX59/N4DraWTyQTXr9/IdoD3sN2ugbu7OV6/uUOc5Rr1qtSg7UE7xLDXlC9uKwoU/kYwnGa5HbjTf7le17MeoSvHE1+Xvrn8d6sSidCI2mj1+ji/GOHs4lIVIgx4nE2mWBFqyy+6gqLIMZ/PkNMSgWC7HSFq0VqEY5b2TF2MHryP9z74KUYPnqIatLBKU6ySGPUwxPnVpZSuNXk/uwM/P/7c339M+4HTez21wKkFfrgtcAKuP9y+O135qQVOLfB33gJSte3L/A4eedJruY1fMZ9g8vwveP3V55jcPMe6WFnQBjdLDopx806/UW4WWW7eH/QUOMFn12K9kYcry9IsbIJhWCukq1gw5GI0wmg01EYmSSy0gmFUi8UC8WyBMqeCiIE/wCopMF+uEFMxsasqQRcNbmxcafOa5aQ7hGFVEKbV6uDsrI/uoIvZMsMfPn+G716+wi8/ew//6T/8FhdnA1Q2hMVbecZSSUsrASoC82KD6+sxXry4RZpu0GkR3jbRbhPqbbBaFZiMc6T5Tr5hnS5LXbfMFMMmo0qK8JJqG9uMmrKzgpTKWZaKEqA6X7gGVVMMPdIG0cCLoAUqiJMUcWHeuGwjfg+/3/g4wcVWwRxRs4PNriq1CP3p9mHgRAtUwfFnnDKKKjmCA5ZcB1RxEQQ44Crm4wKCGEBB4ErlibxPGwSuTbQ7HQRMA2a5toMdvtRZFgpUd+6BK0uaXQq3IM8Btu4BggvMMihnW+RjAOhVJnt1mwJ5tgYZHfgR6DkKP/J+gv5nrCMMjLDCmapsS613nwKwHsiZWksbfZawB1S02SGED/GhepgfpvY2gEeP4motQJ2+fSxZZ2QS/Ry3a6mNWTZKpXXY7GJX4fwwG4lmhynNoSB/vEoFziqEYlkiReumzGU5oUMQhVtRXUVl7w4ZrQIIgjwwZ+o1oRTbP881N6QQ3FX3kHuvrhMQsPHvobmABvvPSTkNNHuwZ4FERWF97HNw1I9SF5o6XmX7znbh3SX0bTjv1I97Jacbtw4Q7X0dnQKXpaniZwpSMthN1VdIO5CInw0rDycQc2n0ssZwZeNStVK5LZXeO2XSbk4JMnp/V+dJqfdT9V69zlOUhz1O9Ws+xRaOVY9aAq5hix6uPDShPs1sG3b0amYwYYUKPadUtSi7PeyWQvIt1d/h3whO6RPKvjWVntnAEJwSznmfVqqbd4LpG6wZ4FSa9yiVkvw6X0efDuBJMehsI6zs3sa0eeFae1gVPq/FVPMeghFUSr3rEu/9wchxP/v5q98hBiWXVFc27qCdswDRnHCHQETc/DBFp5E6fzAokLm3hjB5KUG62lx2Kk6N7uCXxgDvSZWq7klSl7rv4cEJf4Lvk4FAvHfwOjjGGMjDgxEOPGt3Ak9X8r/lISLnGysUavSNQZnlUqtTPc4Ph+ldT/HnLYTOSv7NRkBr5h6uOlhOVSvNv7key2+Zayc9vV2lgDvUOl5DDUQ7H1Xn1+r//e3DFidHduGYx3PUq5PNhuPweaz6N7bOceHsBrxvqwtUM7cJ83zdw1J6AliZwh66mjr5AFnVwx54HYHSvULWtbtUu1Jql/Klnk1nCs1aLha6h3NpDmnvonXbRhFfl5UivJ/ysJbuuXz+4AEO1ZgE7Qzhoxf8YrlEEvMw2NZ+D31plcT1Pkloz1KqDJ6VHryn3Y1nuLm5R5LmpnyvN+QZz2cJqlt7UZPHLao+ScoMYVDFo8EA582W+jatlAgJYbs99OsR0iTGm/kUcVZiWwtoBq77KCtammEdURiYncEiQZxvdShAexq+V/7OYkMl9Qa1bUX+tBzL27rcixFUdnjv7Bz/+A+/wkefvI/JdIo/ff5nvHr5nb7vvfce4IMP31doFaHmmzfXuL+/05ht1COUJXB7P8P9ZKFDcHkjC9IDzaCCfi9SWCntGni/yGWX4e1hdjokY9URg1V5jVK50nNc6uDADi2bLfQGQ1w8eoyziwsd5FFpS5UrD1r5/tmfd3f3WNzfoVqWaLZDtLs88DRVL6ohmt0Rrh59iEfvf4L24BJZucV8ucQGWwzPhhg9eIiwS3GAVWztx98RcLW75Onj1AKnFji1wPe3BU7A9fvbN6crO7XAqQV+5C3wLnA9VrjaTneL9WqKybdf4PVXf8T05luk6VwwUf5z1HxRASLgSjVnRSVjzaYlQau8tFZX+Z3KwJSQTauApQAslQ5Pnj5Br9dGHK9U1rZapdq0MI2W5YLcWNECkeEKS/4bFYOEpNW6rAS2lZ0Cospia+V7TSZIE14SuPZwPjoDfR6/eXGNf/7DFwpK+k//8Xf4p19+KGUpU4cZ8EL7hCyL5d9KT7HZIsHz529wezun1knlft0OE3dtM7mY5xhPqJapStnRbBNSlyiyLTa5KZkA5y9IwletCaixBJC+m4Jg3KQQ8rG8nJs753XITT3bjTxsFa9UVk5QYCXxZj8gYIGNfoaen42wKUicFlRPWeWzBSIZWLD6Y/NaNB/FnUpoaQtA1uEBjFkQmBqszo0dgWvNLAWCoCaPXSYJc9NE5YxUW6583gdhCbhya8d+8WBHvoIMPTE1HhVe3jPW4IxTwDlF27H6Wpe/D1syGwtiH/a3gKtTIJp/q4N9HH8+dMfBHAM/Dlyr3V17Ngzg+VAstosP4qKSy2/ceR1UtxJGST3MObC3JyCAq6sEl23XCMxrVOnpUQhaNCiuph4gbHURRF0LR9sV2FTXAru1RigVJP0Jk8UM+WKOCgNPiPIK5wtJHk8FF+0egqpUrAzIKvIMiQvRIozWpOE4cspM+Uc6n14L49lYmJgS5q0vDirUnRRRtOvgXKdajxtnqUIrLOs1RaG1t6lj2Z+KPdoriJ0Vgy8jPlLTedhlEMhgmle2EijxCwqg8iDWBa/ZOJCwXbBNPtIErjpwMIVr4AC5gpD20NV8OgnSDLZS8WVhaDZeDJ56yCRbCffpoZOsCFwQl4HUozEpD1y6OG/k0duWwnWoOc+ZAAJWKYypiOXhhwE2qZDl/Wrveb/hd+FZmq9H3pyWbl/IRcCAq0EMgjnZgWiOMZiJ3+e8W9f0ojbgKmBL5f0xcPUenw6Ye3WrwrGkSvQp9Wb74A+QdMggmGXjQdduI2D/4UGzPBK9gtd9H79b3qcEe+YNoA+zJHBhVHtvYPu99mHQ9VjxLrjnDq+UbC8rFaqzbW0gECMU4jxmf9IKQ5YenIthKKicbUuUuy3qYVOq85AqdAGzNaqyrmBIkAWGmcqbPqzWzlyNAv5+KsPTBHHswJ88oS2QkAeNAt7ybSV8J3Ql9Hb+rB668muFwXM7tDNvX1lESM3qFOwOPh4DVT9W/J92Cz/YCRx/fe/D69rUIyVTYPu2dh623sZBamfd9fdl+2Y34H1eD4cV1pcH4Ho42T0eH3Zo6G0h1Kdukkt7ewSPPTD2Vhwaw5uNDpuW0xlmYwLXObLcPOZN+R7KJsgfjPBetFdc0j9ZQYempObzCu1gOK4JOwkBDcBbCBf7Sgc+jbpy0QhcebW8P3Jt4bPJ7e0Ei1WCDZuQwJXVLKUdgPVpH1MPZIUwT1fINiXOeh28NxyCWtBik8iiod/p4LzbRaO2w3g+x3RZoOR9hYrZPJPffaPO38vraiDO15jFGbL1Vs8GkVvTaUTAw11WHvEwQAerLLVnyN6mkLL24/cf45/+6bc4Pz/Ddy9e4ssvvsBiMZV1wtOnT/D06XtotiIsFnPcj+8QL2PLpKOPeFLifrLCZJEhzQl3bS7wunvdEGeDLjoKMLMDGr+WWRXNRj6uFxcXe2sBPucw1Ixjq1qP5FXb7vdx+egprh6/p0M0HsITuFIBzrlYFGsB18nNG6zjpe6HHYLediQwzqqmSq2Jbv8SD55+gtHDp6jUm1Iw5+sSrU4LV48eo3M2QtV5nb+7JdC6dWSV8e6/n/5+aoFTC5xa4PvQAifg+n3ohdM1nFrg1AKnFvibFuBm3hKLPYhSOaNP4NYz8hb5fIzp8z/j7sUXmN+9xGo5UZm0StypGiJIou9daeWT/Lttfhn0EEnVx4dxeqMRDJW5+W5xI3p1dYFHjx5oQzOd3OPu/g5xnOtztVgij1PbaJY7BVQtYybTso68gU2VsGqrDQ2B63ZTlTdal0rTgErQJvr9IfpnQ6ySFf71j1/gxXc3+OwXn+I//8ff4dF5C2VKCGyl+tz4ZgWVSaXCtV6+vsc3z68Rrwq0whZ6nTa6bapgLBl7Mskxm+XabHV79I6k+jDHOmN4jZWfV2jmqsslvKgjLnJtzNh2gnoe+DiFKwEsN3WEKQIFG0LmWJ6y/F4pcqjkEj81hSc3Xu1OG7tKHUlWSk1Cb1syBtN5KaHG+tgHt2zWgjaCU1T9VWgfQUWVU8JK/VeTfyFfP6wGgqthi7+rI1sBqgp5PfzY7Lj5tdCtQ7k5wQRT09dmK7D/pK+kAb63bAUccDXw6lVPVvLqN95OSCXoV3ewVarWI0BmSle/0Td7gb03ofNylSJNClf+uytRd6XzLNXUz2iTxdLZqvpP5akEnew3WT84FbiDutaOTE73id52XQKuYYBaEEglRx9JwvEw6qARtrClZzEKAVJBXql72R8G5Kg+pv5uQ+XcaqkAunxjiiaqOqmYY2jWmupsJnHz/9elYCXfi0qCy0K2A94bVOFKpfMeZUAboZ8S1S2sjX1QDaycnKCOpaZUE8mFVP6VZi9AAETdrSwiVIZt6ITjySuBfQq9jT8bL8cqSD8GLBl+K+W3DgW82kjewlRImTLarB5c2FHdlOwMcmOZbdg0SwF+TQcCVGmyXxrOs5d/F0Q0L1UBoXctBpyPL80yBBSl9GNf2uGRLxe2jbjBWs5lflBZBoabdUYIoh52hIecewL+3ieZByAuQE6Q2uaoP8AyH17vd+zDqMjcqHA039UqywucEpYKSaaos8/381sBWebbylJcqvZlI8DDGCr4vX+rB7tHikSNUYb+uEMM75K62x9qWOiYh9c8OzJ/UY4fU066Wev+zmtl3zvo6tckCR4PQFJl+VwHnbeuL6WXx7VUyfx5O0Yy0Mt1x9rK2xhorWBfaZ45RaVFQZpXNu1BBA3Nw5dqOvYdx0RR2YDLNucp13uWNlNRytJxdjUtVMKwqf8X+FZuIg9CCJps7jaqO1k2KNCH4E8l1DXdL6h4Xeel/LzNe5dzxmw9NN6dDYiU6rKG8Apk3tsc0NL3WVu/q1g9BvPH1QH6PgYWOmWx4/qGwJytxx5sOtjK61NVhFfAukOsg4XAweuYC9S+8kCKWFv3vP2AX3uPYa9XPAuESuHqxo0DrALori/ZN/Ye3LyQYt8hPHrl5jmW0zkm4zEWVITGS93L+RzSpM94GMqDmSph3nMISuOUoZv0DbUy/npgNhIaI7W6+oRVOPwt9DXlwRnBLoEgxz7nCL1JOe5luSOv1zXux1NM50uUvI3yGUX2QYWqBfrNJoZhE/UdMM9WGMexDoieXF5gxDCudSqv2FoY4Go0wtVZC0ma4fp+hriADlHphc7xwYNWrm/0D19vK1imtEpgAGIVISsptADTQmAnEMssNlZvNAldq2YVRTDdaTXwu199hn/43e90z3v+9Vd4/vyZ7jEXlxf49NNP8OjRJba7NaazCeazuaomuPZn+QazZY7JLMF8yYDTXG1bY8VNs45Br4Nu22yHKlVrW3umofduquc/gl6Gk/Hf4jiRPQ7tb3b0Wg5b6PTPcfXoPX2yWinNU9lHyLN8xyyAEtPJHNPbG8SzsTztCVyHwx5a7RZ2tIva1VAL2ji7fIKrxx+i2RnIS5f3GSqaqXDtji5Rp5LZjau9Iv/gEK3xePo4tcCpBU4t8H1tgRNw/b72zOm6Ti1waoFTC+y3LuaJqU3RERAhzEkmb3D/7N8wf/MNFuM3WMwt2Iffy023UtAtaFkbW1npOV9Rhk4QDLFcbLmcW6llkQt0DQd9XF1dotNuIUmWuL8fYzafYbnMsFokyJLMEprLHdK0EHikFxgqdanIWPpH2MoSQZbW0T+z247QbhO41BR6MRo9ECz76utn+Pzzv6DZ7uD/+N//HX7ziw8Q1bbIYl4PQRLfAtWYLMcvMZnGePbNa7x+faf31aUXbLeNboeBKztdx/09lbhrhfa02lROUYHIzy2tVV25tW106X22rdawiBMskwR1hlkQamiDSdAAbeoMuBqY4r8Rci3jlYKnqJiUkkiJ2FtUd1sBU6qx2M5MuF8lOQoqpSpVebga/KRa1inEFOhi/ndEX6HS3Vna7jxnPXCVMpnAtY6IQItl8lQDNUMpXJut0ICL26ALBu0DeFheboo1qViprpOXq5XDEuiZutWg67sqVwYweWsB7wfKiaoN+H5DDgWNSTjslax7awFCHB+ucwCuXvnKjaXAtft5H8ZSZ1mkD3nxYTDuNbkhp58tIcLe+1MgwCSX/uCBY91S2s2+wKeNC2TTpzeMEHY6qFHp5HwEGfQURFRm1nTAwRJOKrH0ve2elLSyDFhn2BUpsmSFPOGm10qoFZbEDei63INiHhoQUspSkq+ZZcjjlfpd77dCkGohQBwjVnbrwKmL31bwFP2RBYsYfmLJ6kQhhFayHpCVgCld2Q78XXyvhCS+D+jzaso189L1gUj8milj3bhwoF1BQNx0O3Xn3o/W+VF6OMN+p60ClU8RvTabkYArAYtBWCZWB4LGVLK9DYV42GHepN7TVT6v+/J589200C2D1lRImnWE+TMS9plKnXMk1PtiGS/nedAaIIx6WqsIGwz6UxlHIEeAZ+p3qhwNgpvS1UTobwNXJc5z3gpMmTKdKjMuTFL7KTyo2Cfcq0SdsI4+ouw3pqwXDJkpsWGQ3xFw9YFkexWv82xle+k9E5JKUWqBUxaaRbWwqZep2N0DcwdDvZpQc1YL60Hd6qGbvZ6tSYL3EmNbO3G90djQgYwFIJmy+lCL7g9Z5Anugeu+nxzQp7LUz09fXu6AOxWrgvFmCKvDKYJDwlaOJ84PUw67R4RKVQdMhO3ybOVBgw5gaCPA0yq+BmE41cOEqrmgH++ppuzjYVSBcs2TFDvoMOBqVhDybpXI2fy1qUJWf8n6xYCrLCMUhGZWEe9CVa8WPyhavbL1oCCV8F12DhxG1rcWm+n9iZ13tfi4jW+hTb8uOlsVO9SiR3JVSvH9350Ngexr3vl8q+9dpYEN+EM43PHPHKtjDbiaJy3/X5UNvJYtg5kKxIslphP6uI6xmk+Q56meS1htwwNDvq4/EOT9PU4yPU9wTRqcDRA0A2RFrjalKpbwn4pLzg8qTrm+MECKHr5cdyixT2iTlBfyee10expr48kU99OZLH0UnFipCtIyzIrBoMMoQlStY5XnuF0ukO02eHg+wgdnfURgSOeKR28YXVzgg0cjhI0qXt9McDuZKzxL9hIuTNC3D3uPkJJK1yy3NYRqa45v9ny82SLlgcAW6NQCtOoNrdPLIsZmneHh5Qj/yz/+Dj/55CPEqzm++Muf8PLlC7XDT37yKT799GPd71fxUuGNvNcorKxgO64xWxKCplgsM+SphcHR5ojPdb1uS6FkHNycwwTMCpuj1c0618Ht2fkZmq2OnhPSONH7pN1OvdVGfzjC6OoxRlfvodPrao6ximM5n8vWgX7/rIhaTMaYj29lv8PqqssLgtyhKkvkZV8N0OyNMLx4hM5gJMsfrgE8+OyfX6B3caWwLieyP1prfJWQzZDTx6kFTi1waoHvawucgOv3tWdO13VqgVMLnFrgCLhKHXUUGKBN76bE8u4V7p59jsXNN5jfv0G8nEohxQd+80tkmaVtmrlvpHcnQRMBCD+5yWOYBUvV+LBOSNfvdXF1eY5Bv69NDq0E7if3WC5WWMxixAv6WLLUkv5fG/laUt3KjUWtHmpjTH80eb7GCdZrWhk0MRy0BUD50H02OsdgcIbxfIl/+Zd/xc2bG/zqlz/Bf/j3/4gHFwPQbJX+lyyX5kUygIib6WWc4uWrezz/5gaLZYp6UEO/28aACtdOKHXabBFjMk2ltg0jqkRlaGttwE31jp5wFTRqhFBUxFaw3lUwi2MFWoWNSACT21mpVbWhNSUcVZICDLuKwsUWcaxxypRkK0/lprzUBqDVjNDrdZXKnqal/N64weBGj/1gwMLDX4M5BK70j+T2gcBWtgDyBrVSVQ+YVOLugGzEzQkDiiIC7Zb8Rgld7Hu1ZT4ENTmPQw/OLOXZWQg4aGaBMZZwz38/qLMMEhtMUPGwzVFnNfzWhpwqV1fxLKWqU7UaSD2kmXv1mw/TUkAW4Yp+3qnhpJY11axXZCmEiyXk3tNS4VnmWyigcBQQQ0ATKDzLfC+VjO5gAi/fhwURZIXtttqRii0qdLi5b7IMvd1B2KbitSpVFGEG25pvniWdTGmmTx6DfZCXyOPEPP1Y7rqllUXmwmKYqE6Lj0wwUx6tbOeManFaUFDF1ZAFCAECN7qOqVj5sQOeHJiCkE7NS0uQmOWyLF0VrDKQxv7nGFKpNvuXc8mVBgsOHKmGVJYv78dDQJICn5y6+aCSNqDkYQyBk8FJQl7zs9RBRW2nayGko5qNHn6cJ4SuDO+T6pgHA06xqetSAJgFZ8nP9chWwENXAb2dV+456CpAyzFvoUvanBP6Mh1bIWkGMqhwDZoDNIKuG8NsX74X8zrlIZbZfPDgwysVqYXjIYoHKqb625dP76WI5oHKwxbZB+hAw8AqX5fSaH3dATv2LYErD7loU8FP+bxK4WpKQYOfBps59m0QuT5ywE3QU8pms2PQ98kmwKlZjazuy4b9fBbGdwDZbAP2SGOvXPeWFByD5lcAACAASURBVOxuzk16b8pTWgFhZnNhsJVz1QXjuTVTv13BgIT+7FOGZJkiUtfnJPFUr/FgQ2XG/BeqzGUvYIpuKvAJzKWKjCK9Jg+7uL6zz02tTf9XlpabEpyl5VsCRlnBNOQnulpOXYDdTmXfvGopWwlh7SiTJyACrh6cmU0ALSZM2S2PVyrQZSvAcW/2E96GhZYC/182At6WxaCrPwTjWDuGRUcBdXsPVTvk26+vGgbWtgZPDYzrY++TbWpWKZ/dwcVh7fRVM+513rEHOCzqx8DVrRsKOHzH/1V9bNYnugQXnMg2o6qfzwG0IJpPJphP75CmFsZJ4CqFq2wgSvUpgR7/XCWZ+n54foao00TCZ4Gy1JrBMnw+s3A+8WCYB65UirOyh+sZ7+c86OUay7lPL1KuC9P5DPfTqe7Fu2pDQF734e1aB2qdZgMRoX2xwzTJsMhSdFotfPjgHBfNOkoGJJZrNPt9fPj4CqNhD7PpHC9fXkvtygMrubhSDa7+cMpyMORwh1W+kWc3728MA+X7Tlklw/G03qJdDdCnv3hQR75joGOCWmWDj99/in/6/W9w1m/ju2+f4csv/6o2ffToEX7605/i7HyoAwMqX7mWcEyzDbN8jVWaYT7ngXqGNC6QxGzHQj6qfVpzsFKCh3K1mlXLhA2NaR4CbbFRH3W6XVke8JmPoWc8qGoQuJ5dYjh6hOHFQ3T7PXnEUj1OL1cGaKUp17Y1kmSF+eQOq/lMa8fZoIfR+Tna3Q5PsoFqA7Wwi1ZvKODa6Q/QbPfQiFpo9QayFKBnrN3TD2PWbxBOHq6nrdKpBU4t8H1vgRNw/b730On6Ti1waoEfbQu4LbLz0HPl53rgdGnUZY7l+BVun32Oycu/YnZ/jTyNzUdRikwDF0xAZ4kyNzOEJ/SXpPcXyynlsTabIU1Wehju93oKyeJGhko0Qh8m4d6NbzGmD9skRpkwuMo2WGm5wWLp1K1MxGWAiUuNJoTiAz7AVPeuQq34UN8fdAVciTP/+vUL/Nu//QWddh3//t/9Cj/7+GOBSsEIlV8TPq6lUM2LHLd3U3z99Q3e3Cy1yWt3G+i2A5UEtlsByu0G4+kSyyU9a/n+WeLKUBzuzwie6Q+4VVkffVnJYDJaKhQbzAlPK0Azags8SXHoUpjp9Ug4q/CLeiTgs0pjrNKVgFGr2ZSqU/CJvnCVKtr0le11BGboDUtlDdWtvG760ApMEapIduyAujb1Bhjkg8nSWyoTFZxjKeUCT6GV39ILN6S6tRGgFYVoMVm5yXRmKzsmqPZgTJ6UrjzWK98EVel56JK5mdzM0mtLVSdw9Z6EBiY9LKAvpFSg78xOA0SWms32oG/dISyLEPUd4LpXVdI6wKCOStIdmJWPrtvk8/UOgNbUj77MnypXlR06P1ilnyswTK6tlqrOr1F269K7FdAlCESrAYOPVNI0mk0BGAaolFkh0MZx3Tk7R+fsTFyKanBKpdmbucLkloJ67VYHlQ3tBRYaP+wHvjbLMbcbWk8QFnFs51KEEe6zzegtaSrCGketNrdUXxHGerBn/WiqScJDgQ0qe2tV9VW85OGGlfVbSBEVppYEbzFIppkTcKPSVZYGTknnQt8EXLW++M2tUxG5oDWqAAUFXfgaX8v8ZQmeDEh65Ta9UHXwU6uj1YrQaocKU+H4pN1CoxEqgZoHNBzTXs1s6la7bn1dY8AUjwYebdwJNAoQUyXLr5vKk8COg5ClypyvjTo9q2sKEqxTxdY5RxB0pFpdF6Z2lHicbSSAaIpIleLvDt65mkq+0uAIuBrA9HMYqAqKm7JVByVqKxe8RFBIuCroypL4wjx4qbSjf6v7Xu/jrL7Yh2O5wCXn3Wpqe64HfN8N62Mub1JE20GNwUjXzzoocepLq5rfA1eBDMdbjYe6uSUOa1BQViEOqprftIV5cV1QGrqC0izAi+0kf2JCU6fTJNCnVYiEq5w5bl7zIITzhH0oyxyqdLmGseSY/uME1hUeQBHMMviuqpR38T0qyd3Psw1MoW1WExul9tkaxLCseDYXcOVBTl1slWCJKnID66pOkLjV+RbrvfGeaQcKdphmFQj0O5cXrw/TYgCaqggOwPVgveLmrT8woccyv9/ZthwvoaZAtooOjk/BafkLW997sEqwrkMjrWVWSeCBLNvK1n47zdP9wgdsOfWytxXQPHI/+7fRQ2wMA61ejXzs3XqscpUf8n5u6GZr95C8kPp0tYildFxM7hAnC11zyJDCKJIiVnYCpfkZ8yPLSqRlji7DmwZ93fu5ZvJDassk3QPXfn8gOEjgWJRs14qqdliWz/FImx2OLx7+TmcLJCnXLwJ/Wq8424sKS9h5oMAwxTrSYof5iiX0JR6Penh/1ENjt0VM0F5r4MHlEE+uRrp/v3nJ0KopSnrXU1XtKi1M8V6gwgoTQuCiioTrwa7UYS/XMjowEYzS251zthNG6LYs8NIU8Bna7QC//Pkn+PTjJ8jTBN88e4Y3128QhCHef/9DvPfeY6lTZVGSU6ldyJOYhwW03FguUywJXVcFVit6uvKZbK2DsBa9tTXvGHhIf/2G1mheu/qiskPU5Nrd1jySxysPP5pt9IYPMbx4jP7oEt1eD0GjgiKPMbm/xfhujCTOnYJ+gzRZYjadIk9ShLUaerQ06HUQdVqohREqjSYaUQfd/jnOLi7RpdKVQWZhG63+EFGn6+xiDqFzP9qNwemNn1rg1AI/uBY4AdcfXJedLvjUAqcW+LG0gNcbHZRH9s5NUcRQjxzJ+DVuvv4jbp7/GcvxDdaEOk6hJtWRK6Eu8jX4yY10yAf6oI4iywVbWQZtsLUj5UG/37ESalDlV2A2m+P6+jVub+6QLnPZCHCTzTThJC+kPmFAAlja3mhgXeGGKUeSxgK9UdjG5cUQvW4DQdhAdziQr+l4OsO//vFLlfr9/KdP8ftff4qL/gCVagPleqfNA1W8dXmMrbGMl/j6m2t8/WyMON4I4HQHEZphDa16Ha1mQ2qo+0mMONmYorFChWaJqgJxrBSVwJVlfdpobCtI8hyThBYECRqNSCFXhHQsHRUaYHmpU6vQIzMKmwIQq9VK750QoM2fIaQlHFiX2px0Om20Ok1keS7FzpoemSwl3Fqwi6WC2yc3zwIg7mvmjVhzajLbvKrvCSzpb7iHVA2B4yigYpkerk1tkGiJwL0fPwTavPfm2qnz3OaYG11TshowoAJHpbECHfZvAgkCxHYdXuEqCvLWh0/hJiAztZv5sPrScAOuhMh7tZWAqwW72Pc6D1APXI+CXehzJxArtapT8hH2VLfO/5GqJSsxl0KSsMqBbAZQSQFJFSylt/Ih5PdSaSQCJDARNrnxC1VmSkW1/q1iPo9UvvaHA0G8eBUrpEQ+rs6zQ8n29H3MU5VPcnNKJSynK+EblXPmk2cbYf4DoQPHpvnjFQapWArO13Kq5re8dx0gYLPztQnbuE7IBoKAfO1sAJx6mmNI3XSkDlZpNEt/5ZVpgVRmP+D7z4WS2WJjwEXKMZZeU/lsAWGcm1TNevW14BChvNqD0Ipqw536nGOTpa88cIkig64GXBsCrvykfQYVvgSm6heCVsI0p9C10noL0THQTjsQp1x26k5TeDpFKBXi8u4l9K5gS3ZJe4POmSwFBFzWBbbrHDsCmP1YZogS1x4rY/aVBbJbdppgAXodYBisU9iNCxkjCWTpusLPvHerSs9pG1AI4kv56j1bHWw1L1wLYtI6oNJ2l0R/rHClpYYLxBKEkxLYgCvBIFX48jTW+Lb5ZG/O+4XKXEbvVl1GmxD+Lh8MZguNUxpzlpiYkm3IcmQp1OVK4vx8KdsnLnJ+y/p1goYGcfjNsl3wY04KbAdX/cGSUzpLfc4+5rigD/h6jTRnsnxVXpyEsjoY0fzmWmoBbvR0bXXapnQ1La8DwgTcmR1w5Az9MaBKxauCyriu8s3oMIlQXBe+B+sEefq61k934MSxTzguWwHCu2O/64Ny9QBM/fX48EGrFLDxYVUOxx/qCjqMunlKEGfrEAGqKYP1d6lJvUWDU7y60EE7+DLoyraTtYvWUqsC0GGL+tjWXlNTe2W0nwkuAM0dYh0/e/jXNzW6rcXWbM5egG2iw4VCKleq71ezORbjW8xmY/nWUsUccQ2o1QzOOp9yznmuj3GSIGixrPxM71UVL6rIKDWHCHWpXj0bneleyUOvOM6wWVdk+0LFK71uebhMJW2aFVjqcHitgMwNjX6djcNux2BE6PkkrIfAto5FnGG+mqMRAJ8+PMNFv6vnkrgoVW7/+OoC/U4byXyO16/eYLHKpZyt8BCJlQ4Crjl29Hat1LGuBIjzAnG2kuqb3uH1WqBg0ITPS2Wp9a4fRehRlU9bJoaSosSjR0P84mcfYtDrYTq+x7fPX2A6W2IwGOLDjz7A6OJcc5B+3lTN8/3wsJVrepoUWMxTrBJ6Rq8FrxmCyrbsyl87Mu/jbal27LTtWYJjlAcSPPDi8xp9kuVhDd5vW2gPrjC8fIzB2SU6DriWZSK//8ndWH3OOdps0Vt5gzltJe7HquYgUOaBdGdAZetAAJe+sK3OAGcXD9A/p41AG5VGhGa3i6jb1zOPV7n+WPYAp/d5aoFTC/x9tMAJuP599OPpXZxa4NQCf6ctYPtk2wAdfPLc5nmdYXX/Atdf/nfcPf8K8WJmoQ2u5FMbYpUWcwNinnf0/qLnGcvtpuMxloulVEejYR+XoyHa7ciSzans4qN+WWI6neL1y9eYjucoUkI3KjT5MM4gq9wloFexk7cetNmhWoV+bPTepGfXxVlfQGtXqyBstVTq+OLFSzz7+jl6nS7+8bef4eOnV2jRo41+i0wspupvXSCwHAzcTZf485ev8Oq7CRqVCs7Ouwi7oWBHUAFaDNfYAOPZCmm2EUwiLJUSi36Cquc3CEAeQe7GTdciyzFZxgJWLYLLgKpD87u0wmkmaW+kRI24ISOQ2+yUlMxAJIYCEXJS5SNvwM0aUa0mgE3F5DxJFAKyq1n5tN9s87q00ZU3rwFX/g6BJKcEVU+7ElT5zTKtOWyg7tK7CSWCeoBm1NIGptmhwjWw9+iCowRUFJxkSq09wHfQiJD6GK5K8SovV5bzMuDHgTzCPKfKMvtDIwV+XHoFlv7cl7oeoCvBmXm7uk8pVF0AllNpEdT60uSGD9FySlbCOLaLABzVdIKlzgeWfoUCrOwGS703ZZYHPS5d3ZVj6/c6NacsBaRibaDZaWuTT7Aj24JGhFojVMAKN9CE9ASV8ieOGb6TCS5LRbjbYE2VVZxKOU6gww0vN5scF1LUMqF9799r3sAck2mSyUdX6EMJ6c4TVGIxAzW+zFngSmpCetLyfTsi5oKtqIylqsxKpQ9lxgL4LuSGcM6CiUyZxgMAC4Yy6GJAxdrWH/BIXStQtDVYyKR2AnsH4fdBURzNCnzyIUpcd+jbSmsBqtoYoEV/YpaRmzKZ84SKLXl0So1KewHzozVIZH1vlhN8H+bxyvnkfXkNIDnQyO9zr1utMmecqJTVsAHqURdBRK9e89ilBYjmhQazrbdSfJeEOlQYm8rV/D4PinG+IFWSgnZKFz8cbDBAxwCqATul1yuYqZDCVeW5/DttBPin9wSV2vII3jqgav6sLBH3ZeT+MI0qYKo+7bDBVNscowbANP7c2uJMJk2RujWYZmyc125WKwbMdppLtFXhYZLZq/CDB0Oc7/a9ZiTAn3EhSqyscId95rFq38/+kymD/IjpFckQQ1oAGESU7QO/xv6QtzTvWwbb+Rt4P2FfU8Vn+V7O+iMMNU/471wPOu2mhSqtWQ1RYJ3F2OY5b0gOYpvqlu+RPpWESXwP/v2xr9bqbwJW19dm3Kv24iGI+omwVX1r/y/g6kMF977XBuLfDsEyJTTXcx1uqZTcAfuj5xeDyHZvMFsIm5P+kIpt4D/MhuNQ5q/p7vrAz2Eqvf38MYsOU2FKKC3A7cCsbjZH4Wnyd7aKGlPP+t9qcNYrzo89fM1/ln1tVRMa5/RxjQ248lB4PLlTyTotIrQGsBKBVrtOacyxwJ/l/ZUWvN3hme6vbGs+c7Df5H1Mj9YowmhEn9FIEHGxWNo8ZLl+Xuo5gvdrlsbzEFigkde1hsKzWPXCAhg+72zqtESqIqoFCqKk7/p0ucQyW+C818JPn76HThRJIco+b0UtDHp9NBtVzOdT3NzPkK85Ry0wq17jPKGCPUeFhyBBqNDMWbxCUpSyvWiFTWrDBZf5nMCQRn6tG9BPtmHWE9sc3V6AD95/iKfvPdRh8e3NDb779jtZzzx8/BgffPShgqhY0k/wbDYJ5oWcZQXm8xVyHrjrEGODyXSGxWKhPui2OgrP8geqtMFuMWwsJDRmX9uBJtdtvt6OSvJ6E1G7i/7ZBQas/Oj0dIjGZ07eF1kVNZ8v5SPd6/WkHJ5Px7i7vkY8n+kwKwjqshXon52jOzhH2KGNQEdhXL2zB4i6A6lcw24PrW5fgF4HgG4YSpW+tway1ej0cWqBUwucWuD72AIn4Pp97JXTNZ1a4NQCpxZwapHjjdXbjbLDtkywvH2G67/8M+6/+xYxH7QVxkNwYrCDokoGWFGHx+CqZmQqhen9Le5vbuSDdzY4x6OrC/R69HSl/1fqNnz0Kc3lrzq+HSNLSxRpVaXxVgJIqLPeK8qoGslSA60KVwIUlPXeo3NtiOSVSlVZtY7lKsU333yDdLXCzz79GL/46ae4HPYRhVSCbJEWmcrQWJ4dkkltgW/frPD5l6+xnEwx6gQYnfexDRpI6e2GDToRNygVzOYxkjR312XqRfOXVM2z/E0D1pRWgHy9wywrMV3GqK2BbiNASN/bygYbQleVHVKVCISVLVqEmfyd3ESuEqBYK7Cl3gykoCOEqmGNQRBg0Olq8zVbpVgx/Ivl43VCYW62XZCOOtUgqO0dWGxrJfnaOLtyZZXyqYK0Ko/WOj1jpYCtSZETNblR6aBJ6BDaBpnAla9pSjzCY6fWowrODSYFI1HN6pWuDNByqlZCZtoLrOk5WlDx6UCsYANf61DGqut33qwewHrlqsCdswmQpQBhGMuGVUZulgFSYPpgLf27BSPJt9WVMXugqw0+7RRcAr02gSxd5rh3gSS+9Nb73hoUcCEyzppApcdO1SVQUa8haLa0keShADfE8gSlL7E8eilVZXI9CzI3KlnNV0v55rGCW0oyApR8jTUBap65FHpfKr4TcJbCzpUnC1KyD9Tmh9Jl9ZlLB9eocGBMalIpBQ1UC8gooIrXyVJ6C6+hoo8KL0IMAi1urP048x63Un/W6CdM9eU+gWgPF60c3RSwHlybd+dW/rZeoUdA5sfY4ftsrEm57ZSOhK7mHd1E2Aq0CacSm1CPatcgsnYWNGU71c1WQ+PqyE6CX9PYd6DR+/UaaLIwKY2DKEKdyeP1QDYNfM2dfGNbCMKWgV1ZIJSWKrjnSQbXCNTk2SnLAQ/QfN29A+MqOZdzpCXcC+IQkhDcEczxtWgNwRJ0s4hQGB2VelS70stXwNVZDzjLD4PrHM9M8Q5M3eX7wSXES7XNEv26BUZ5KEtAQvRAVb4BNCdwdbYJPHmzEnr7B4FZp9I8vt/w9Qi65K1Kb9MKxx1fj5Da1lJzryDoNbWkn/scuwqjcwppP4Z5vQSuPKRiuJEqDhhKqDFgB2YMPOLP1gMGrTUNIBPc8j3xYhshov5AbeKtUfheaNVNsE31I8ETlZWEefS4VoCT86M2lTn7wOw6THVvK+J6Z6pkX1Hgg9l4AyI4ZOATX19WAlItG1j0hyKcB/Z3Qva33SWFbmUrYIcVBH8+hNBWfjfPCG8JZn3nOJDkLQMIJ4WWHAHlWDf1qn2qD9wn1witfYSsTs1qthsH9bMUr84fmGu6xsY+bM+Aq68WsDV6L639mzVfYVm651i7cB6x3VnOT+AaT+9wd/dG5f+8Byjc0R0aUTnP/6cCvoINlosFVkmBsNNHv99XCB/vTYStcZwK4nLMEbjSpohfpxe9eaPXkRU75MVah8ztdlvl+avlzIIAdxUUW659NVTVT1ts6BlS3SHgmKkGGtPLNMPtcq6vf/rkMT64vECtyuecVACzGUYYDtuyLhqPZ5gtcxSlWVo0GuxHKnx52MbAOVvXVlmBRUxLmYrmAq02YgaXJitsed/m/GDYYCVAVQr7AnwkGY16+ODJIwVpbcocr168wM31DZqtNj765Cd48OgSm12GyYzPajmigBZOkdab+WKhewLXwkqlIQB7d3+n+z7X43azpecYjk0CU851Bmt1aD3FSpmNhT4SgDZafR1ESqHcbiqUrNNh1VIfQaslm4TFaqUKJlo8dNs9tKIIq8UUt69fYH53gyK1qqqoFaE7GKA/ukL37BJBq4c6oWv3HO3BufxyowGB60D3CAWB7p+N7TDE1pwTcD1tmk4tcGqB728LnIDr97dvTld2aoFTC/zIW0CqK39of3Syb82yw3adYnn7jYDr3bfPsJxP5XdHuBU6T0SrmiO8oKqsLeVfulji9vVLKSG63T4eXF5g2GsDu7XsBdIytbyTahXL+QqvX7/Bar7CutiCNmoG3liCbhtNbsiIawhaWb5WlIVK9flAfn7ew8V5V9e7QQ3VIERWbPHy1Wtcv75WgMJvf/0ZPnr6Hob9rlQVeZnLG7UsUlS3a5VsL1c5/vz1Df7y7BVquy2eXPbR77WRrDfarAQ1oE3vMVSVjLuKY0vIrjgPS/Fn/p2+lubtStCUrneYJIWSkYNdDS3CWG1ad9hUuQmrKlCL76fTqKMdNZhfjlWaalNTI4jlprFhoHi9LRBWdxhxI9FsI9tUMI0zZOstagEhgylMCFwELpxyzqiIwRzt+7wPn1NI+tJmqvtUjh1RxUrFaF3BIE0C10EXbQLXSFFf5g/rYas28Hwfpk7jp6kvTd34lrWA/7sUX9bPRW6l5NqsHtkK6LdQYunK0Q1iyg3x8J+3CSB45YZSwVD09rQgHK+Q2oM1esTtw7P4/b6s2UEdF6ZFNSRDqqToNvLj/BwPkJDtKUDnQkrkRulKaS0EzXxBfel2laXMYVP2AYRABCgEig2mXTM4i/BmBxQMwipyFEmCIk+xFhyl5HGLHT1N5bl7AA7mwcuUalM0y7ZBajkekDi7BinxnAqPXroEfk6xJqUfFV4MVHIqaPYfX0PrBMcs20xl9FQK0g7E1OfcdBNscMzJF5bXQcsK972CpF7h6dZcK//+W+BqKlezRKBijDD+bywnnBJUam23QeZ4psKW1yKVK+0FqBanWrsRCATwEEFWGc5XlwrHanDoO76WqTft2t8FrgeFNaV7NYGLRsQy80Cey/K9pHdsROV5W38XsFvnAg0OSxqslK9x4eCiAde37AXc3KGykXBV5cNUJVMtJ0Wsg646yCixE3BlCbqpGumzWKSZPEVZdu3VsPII9UpTHQLUpf71wNX+zbyO6VlarxG2Bnq/BtxcqT+9Wp2y1WA9w6CcR6mU0Obqy1lKqwgpNnf0lPbzk7+XnqkG6vkeOO6kXBc09BYn/jVNeUwAZrDQyt8dHXH+o6YOl7KaCn2p/W3t4cmQQtSoHs9ZOcFS5oZKlZs8/KhX9/YBXEfZhzx0sfdBN/AdkLNNE2RJLDBXCbhWhmhUaoLbuYKNuEaYzQbvlQpl3NLTu6agw5JKR847jV1vf8JTDPN7tSDHfA9VWVFivrs+NI5taWPlOFiO7SAvW4FeC5w8Vq5rDsIHillpvuDsUVimMdYadv8ve2/aI9mRZmce3/clPNZMZpKsYrEW9fQAmuXDDCABM9B/bww0mu5Rd6uremEVk8zMWH1fru+D57x2I5I1gqSPpOhZCCQrY7tu18yu2/Oe95ziMYpUeTBe8r1+sQkIH4nncEL7HyM/DvsAF5FQvfoWhZLdwJW5Y7l8jGluXBCff/GQtcja3s/xfXlxy8+uVCS0sttrK/YHCrek108fH/R0/1Hz+dR7L89O5gPTZUPg2RFvV6xFig5behgBO+u6urq2JQkdBfizzudLzeYL3//z874uL89tnzGbjbXZrKys3ODlmu08jwg4pDC2mE68hzLT13vmgL0xDNwtji8Qjrd3Zw5WDoSCEp6V7TbqNRv6+s1rXZ11bBkynxGYWVCvH4GdBG4+DbmurZ8ZRStmea/kfn0/+5jf22Oob4HBHvRCSdlm60IDYaNHuhcokhXKBq4UfIqFnZrNql5fn+vLt5+p32lpPhnp4/vvtViudfPqM33961+q1a66cwkbKMIX8V7N7Y9Wy0X4I1eb2mRb3T88aDSb+9+Aq7123wVOrJJ4b8ia63fb7no6HtaY57og2exfqA4Y5b2SO36aqjc6anX6anYTdN0fNJnOHCZWrqCWbWi7Xur+/be6+/6PWkyG0TGExUwLe4ILDa4/U2dwqWqtrXK5riqhWYMzda8u1Tm/VLUaRbIX4BqrKp4xeQn5Z35oOL380wicRuBHOQIn4PqjvC2nizqNwGkETiMQh644ZIXj3g8bpmjbzTR/+FYffv/X+vjNHzQZ3mu7zVTFU7TecLtehDQBJ+LQbouAx0dNnh4NHq9fXerivO/2+tWCkCta7ginCNuA4XCix/uhVnNSf0kR5gBFa6j7c5Ny9OCAoUW2casxB0VgCS3uZ2d9VRscjPFUrapaa2gym+ubb75Rts709Ve/1L/6zVd6c3OpwVlPtRrq16nG47GDZHh7zWHkw/1Yf/ePf9Lt7b0u+n19/vqVQdp0ho/qUtVKUY16zYquVUpsp00+vFBpiQWuAbP4/0DCgw9es2ynyXJtiFwtltUA9lhBtLf9wZZAD4JZVNJZq2qVygLvWyfCczArWxGLX+oWRdtxp1a9rPNOU9VSTbNsrwkhY7T62oMsUur5XnzWkmGgpVvRgh3tuVyr28+tSo02VKtWy+Vov63XDAqrpYotEDhQtnpdtTstg0J7am0sJgAAIABJREFUwz6H5CS4GieVH4QwRfI8h8KkvLNtQKhcaRUHsDI2gDVfN1/nduGAdLagTeE7VufmKiu/ijjUB+TIXxNq11CUWaFaifZ/lGQh8QXKvoRtGdBaFZuraVMKtr8m7i0Lg+9EkQq842+vFSATStgK7esVr6Wd1WNcZ4J3BlV4YIYCDIiAc+8hvQ63Ga83BsPdft9evf4ag86wCODgmLegY6Wx2S49/tgFcI1WNBNkgqLOUCFa7iPBfmNlpP8/4MmAOEBShFGlxGuCtfBDtK9wjAH3grZa2zwAzVLaNOpBp3knVSbqLnsYrlZOt0ZZZ5ALzAN4ADY/UQ7lKtUccIZqLnZk/g1wZPi0RPHH7+eDMUjhbv7CKHDkKsi45rAWALq2CNBqkIpdCy9DrAWArswF2oxTCBqtrJ/OKVtK+GtRdkZAltV76doCIMXngHrletM+ghQxCvi90ioLLKgRjFZMxYaNrVh8velPAFDuMa8h/s5tHfKW/7DpYNz3BnL28E1WCtiFAGIdhMXP4r7ZgoF7ThI7cBCvXxSuAWJzcBfwmwvGnxVFLuMSqsR8PgBb8S1F9RV+qAHLvN50sAdxKBVjcYR9Sf7f4Q9rEAtITnuM1yUBfGlO2G5CzMMIEGMM7N1qdXZ0UPia+FkAdSB4CqDzPaPyl2xLoGERXBfWH46ysw9rIYo6BBSSXN9qGbgD6PBmbTTbbjvmZzvML/m1lirNmFAuUGDjfNR2tdJuzV4e/silehQfeO2E9aDwY5/h93ges25RHGMtYEV5dEGEMjugom+DuyMCxDrwzN673NfwB495Hl0YVrjam5X7n9tDJNsG1qh//qcBhMk7NtXbQuWah2VFUfDZxsIqX1rWcwFrsv9ICtfn4gbFJYcV5iGDUYDKLQbY63LImtu/hBlsqGYpCOWsPB+H3Os1ilVpP0g+sbZpSOvm2X6EdeH1EO8X8A2dT2eaPT5o/PSg8WToz7P+UVjy+20Dsdt5r23Uea+y0S3vPbZHXd9cq9NuWqW6XK60WtFhsvA+hFf6zatrtTt8nvcwM3fuUMtaZuFbT5GH+7eYzXwtMFA+tcwocBRc/GlUePYQGsl+GnCbwaa2MM/wPM30+uJcv377Vq1GySrd7Xbt72034zXMZ2uNp0stCVvEPgmvI9Yjz88dau4oKrB62MsNf11cO2oFdGVu8SzDbsFWHjE/9vuNSoWD+u2G3n52o88/e61mvaLx05M+3n7wvf76V1/p7ds3VnY/3N/7PVkUuBrecwgxDVupuvey0Wiip+HE9gb1Wl29VketRsNrfTQaarGc2cuVgKtahZmHf3PJAVbtTk/NdkeNVstrFP/VivfWthrttguWTAreg2WY+hervv7xw0d9+8+/18OH73XcrV3Q4Zldb/d0fvNal6/e+mdE0eKoaquts1evdfXFl2p2z703RJE3n3F/brV1OjmcRuA0AqcR+PGNwAm4/vjuyemKTiNwGoHTCHgE/svAFVFVpsXTd/rwD3+t9//89xqP7nQ4bFL6bEvVSl1FtD9WxZQNzqaoTMZDKycGg47Or/pOEOfwmC1XobiyLyNeXCs9Poytcl0vMys6HSRUOqqMt6V/Jmnua01mC389pzaAEdC32+uo2WrogCKHYCfsDApF3d8/6P2H91a0fv2rX+rNqyvdXJ/r8urMbebj4ZMe7++1WWZuZR3N1/rm/ZO++fY7B6B88fqVbq5vfIgYDkf2y6zWAAUoEo9W3jl92n6tKQAIgU9KrM69KFFSjRdrzeyxhndbRTUrWzgYHcIiwC3awMGKLntNVctFjTg4zlf07KpWCV8zN/Cixi0d1G3X1W9zqCloNN9qsQbeloR6MpSKcRD1Qd1+iKGMDMPYaNn0gThBQ2ujnhWHKFTC8xJAVS1X3ArYbjfUHXSdyAzINDQz/HkJuQolZHjlAVqjnToUd9GaC1RIwUhYCKQ2d4K0DF2TMhfgymHIAMowIve2fAGubkFNnrM+oFtd5c77ULnm0BUlD5DUyti8RTkUsG6HtTCL9lcgQChSA7SG/6uV2En5iCWAfU3xUwX2pIOrAZ3DkyK8JxSecjs7X+85ktpuGaIN/sSAKMYcRViyeTCcrKH2KRiu4Z3bZLxRlBrEbLXZb5RtFtrv8HaNsDDGCMBGSzL3xErJlODt9nIAaA7r3H5fSK3oL8CVkbEib7c18AiAHOAzWpNT6jlqPQKo6oC4gCwcugGwfC3Q1fff6vlQ+/H1n/owGqhZcfdibcH45ACHnwmEwz4E8OE26xQAFMo9pnFqVwdGJhU30IZ7kQdnAVxpWXfIG6DV9zX5H3LNVkFGO7Q9a5N3a66SBFwAUW0VYaAbvqahWi67KAFYReVuxTdzB0/AVs9qc+6vvWtZiwBJVw6iDd7t0LYaAMSFjyvgLdrEcz/dKIbYG5nX7RZ1S1xdKPF6MmRH6RwhS9gHAMlRH6OUDE/XXDEZVgABxsIj0+bVtsN4URMyRpVqzeAEIAu8DOvZHETgmBrz13tKUvfn/pxWVj7bQABiKaDRAg34TiFI5YC3sVfgLXxUmd8DqHQoGBrBVAwoFt0KnYecAWUMK71/2dQzwGUqFABcmX9W02LbkYoSQFvaowE4AGMXzFD0k1bO7/C6LagIZOb5g8LX6vWiIRPFQn4XXq+A+q33PsZ/q91qHWDVVi3Jn5mxpfBmpXYoxcNaI7eNSEDd+3WylWA8KDoakm+sbGb2hW96KKMDqnO/uQfG2ckeJKeq+ImnAEKD3vAY956aCmLeI5LClR/uILo0Nz59e+S9NYVg2Z/Ve+XL/AklNNYoaa98hrCMQf69L2rk1Cjw/CsC1Oa2Jbma9UXtGl0Jad7ZP5tnYVgKhE1Fsh/y/Vlo8TTUdDTUcHjvgKdarap2G7UyXqMR+MSeSwGR13J7/+jwqsH5uTqdtiGs97ztQcvFympMXtv1zZUur85VKOy0mE+SBY60XG0MTwkn5Fm4mOPvnvnf1ltptgr42qjV1MWvuHDQ9rBTxr6F/UWx5hDDZbbUfDVTu1bRr9680avLgX/Xdrfwja+W2EMrVulO5gt3+rCe6g0A4c4WR8BdbASY07w27jUe6Q48PByUbQ+aZWtlu6PHscre7OJAdDKwd4Bq8cP/+pdf6M3rG3vcv3//rZ6Gj7oYDPSb3/xG3VbX///+4d77OMFi9sV14S+KuswvwPVkstJskXl2UThuNyjOVf05wq8228z+t0DX8HTdG0SzZ3cH5zq/uFT/4kL1Vtv2SbzXLFWqXsftdsehYKvNUZtjwUGs29Vc7775J337L3/Qcja27zn7O91XZ1c3uv7sc3U7Pa/Z1XIldp7O5bU+/+1f6OL156rUmj+QHvz/hQinw8NpBE4jcBqBH98InIDrj++enK7oNAKnETiNwH8DcAV2rbV8+l7f/af/oO//8e80nzyoUEiqkWpDFbwni1WHjNDuP52MNRmN3Op81m1rcN5Xs10zqAAIBBAKcEOL/XA41vBpYiXbZrU1rDlop1IV1WDNYQ/L1dYt/EDI1WptcMIb9lq9rFaTwKGKjtWSW0MJg5jP5vr44YMPDyg1rq8v3B73+rNLq205Fw7v7/Tw4YPm45nmy73uxmv96eNQo/FI/WZFX769Ubt7pulipclw7PRp1FiAKlJ4Aa78QakVwCsAEoqTMh6Eh702672W672GqGVQMFYqDsyqHDiMbHUsEtyCVyfiNfzXaro+a9u/7Wk01WyxUvGIupWkYQ5PAJu9Go2S+r2GGtWK1TXjxVYZmTrJb5JDOWoXQIC9dvFb5NABgMjNFpOfXgDXAAA5TDI0RrFpdRvJ7jW3Zba7LXXPOk4TRiEUUCX5Tj77QhoV+fAePzYO/QH9ErAzgCUQbW+1MspM4Huk0QMa8KwMYBfQlZ/x0pL+7CXIwT+t41ztZlVpOtu7xbzAgTKgCWPoLtnk72q4ZiQDgArYwP8nnMptqKgb8yR0g9ZQAJpWO0wpQSq3ccbn7V0ITMvDnPzvqZ0dBSFgA/6dEtQZJzzmmq0IbKGwQKAbqkGAExC+3gG4VnRcb7Xjo4AScKP9eul25Tw8yC3rIUOMMacgkDwkbdOAHCsJLHNvyE/hnpk88IbwNmwsUfoU8CCMcDsrEZNyEuCCwsitusnqkfkPmA0LkPBZRC3oJHmUrilgJVfCBYxP6roEtEOhGK3r/Bzgx2q5fk7GBggHcI15wQvy3759EaAUCm1a1WOfwNuZogwQNgffz230lVCEcz+tUkYNy310YFZYCnhdOfwsQCUKdrdWc2/dio8SHNgehadSDTuDrooVPKWj4BD+yeFbmdsGAEmxdAjgmtToqdAQcDPN/RSyZEUW4Dz3evW6QAUJoIs0e4ArkBWwBHRlfuwJHcTb1ermUOB7jB0WFq+DIJ3c8YExYu+1yr1Wj/Hx+IaHYaiTo5ATRRff6Ofrze8rYDBXNbvQ4XvMGrC7RlJ3hq0F+wjjDpABFNlCgqAqFySK9rSmoGSVq9XH2G6EQjsUqC/KWn6HnwmpfT6fe/x+FxMo1gHJ8brO9xar3sO/GvU63q/7A+3MdcO6crVs5fZkOrbdi9V3eEnuty4GHBl/1hvPt1S4eg6g2qESXz/7e0egWMDO3GoDmM69DOgVQXH2sDWkz/3SY+y53w5lSn699vdFsZrG2HrHPRYNUWjJ7VmsjrVKHVD5YingW5tsWsLi+0XZlwNYz/tP1ib7rC1GElyNvTEKDhGEl+wnvOcGRI/8wygu5WspV8zmwDW6DF4sBBhD7kmevubPufiYrv/52RK+q9yj5XCi+Xiop6d7zWdTF6sIVWJOoGrma5jQXSBhtabheKyH0dQAln9j04+Av6PW2Vbj8dTrqX/W0+vPrlWvlw3e6cZBNYrPKpAxip1H+5MSUEWnAx39c0D8/uDne7dWVb0obY478U6H50ClULfvNvc9y1YuaJ/3uvrq7Wc6H7T8Hmy7Xulg39ayjoWDFtharLaqVYGOTRVKG01nC40n+Lsmpfkn95K5gZVAtt1putpoueFrKKqV3VHDvuuOnLRf0EHz5ZvX+uqLz13cHY0e9eHjO6/LN2/e6u3bt55b799/r+l04rVwdnZmpavHzcFjawearddHzRdrrew3zjXX1GnzPqdkOD2ejjzPWWedTkslWgX2UbBsdLo6v77Szedf6PLq2ntqtsE+gvdjVfW6hLB2bWm14/Wwx+uox7tb/fGf/kEPH77Vejn3a6vU8XI91+WrNzq/uBKBmfP5QrPVSuVWV7/43V/qi1//zkpY//L05wRcT4el0wicRuCnMAIn4PpTuEunazyNwGkEfpYj8F9VuB7WVri++9t/r+//8W+1nD35YAqYqAJcK/U4/NISN59pPH7Sfp3Zk6vf76jZbEUgSvIJBcRyoAO8Alvv7h41Hc8MklCUOFG5sFcJ38VSRdvNUfP5WtPJ3PATFSQQBeVatYoqtOA2+nqvq7PBhQHZ7fsPGg2HOut19ermXI16WZ12Q5+9faXrV1fa7Td6uv2gp9tbTZ/GGk42+v5xow/DqQqHjT676OjV9blUqWs0W2oxnSHDsiqGN+5OL96EuoRWas6ehh25OsotsTttuPbsoKcl1x3BVx0O+j5cbwxbUbhu7aVXdOjDzaAtHTZ6HE60WBAiEaE/0Wa7Vbl4VK/TUK/T9AF7ulxrutprhzYMeGTPyFD8cA1u3XSD+j7+O069TmjPD9d50nveSm3gWo6EdysZnf5eU7vTVrdHuETTcITvM+xK4CDUU6it8nZv/6bnVvbwcI1W2AB3e22xkOBQBoxP1gPPkCB5SUYYWUC2ULSGqtPQhhbnPPEeoJNCW8wDgDPYPaBeLIZKzUC8klqPUYcmf0F73wFc0GtbiQds4wbFWd+wEFsHxo0DIfAB5Vw+jknVhvINwBOwLA6+BkCMZ4LztJei0AlFbFGVJoCubrXWClWi2eFRB4JzjscIZiLsJ9sa3By4lyge11hwrGM8gaIJWtGyHb6hoZhk7tlXlVba1BrPmAO5HCbDekQtB+TKQ46OtHZGUJGVylhlGIJGQA1+tg4mqtXMZ2jD5YMDuRWtnovxvVwbauD86+PeRau2QXzy6swBVfh0xoGX38e1Al1Zd2EvEO3ngMzcfzL2Ma6RW/MC2UmpxpcRGwxUuHlLOvcI+xP+BnDzjTHPw1eXMWTOuN0+Vyh/qvQDuhpaYi+BRUHFNgMGrg5iArjWDFxZH7HaQt1oYJqKFRRFrHK1UvKT1m4CpJLKdX/I7QBy394AnobqFCcM3gCvG0NK20KgwEdVCUBxYNYmwK/9U8MuASsMXoMT6JkHSV0aVgKs+5ohkttrE9M2IEPlakUl6miqO7yupEYHMNu6gLRyVObR4u9vc1szuBK1a3ghY2ti0LjDHoNE+bB3CHuBALbel6qA72iTzvcph/FhowCQDP8Z7//hv1t9UeYmr2ouwoA7WV1gP2NvcK9Vv6zYIypo5FkXJdWqDbVbHe8FViDO5r6GRqetZqtteLnerDzuSrYOn7YiGz6nALP4JeyHqSOAe5z7XLvYFApD1K2+Vy58hFI9L0zk6vVctR6WIKiNX0R5BtFWyEbhyt0F3iOiGyF4ahSarFD28wC7k3gLlJ4Qz++Hnq0CPvE3DlAf64ZiRA5YIzQrQgttq+DPxx797Bli6J9U1nkolz2zU4hjHuaYWxT4e8Mv5Hnvz+1JAOYu5vEc2TjkavY0VjadajR6sIKS6+92Oy4QMV6z+dzPrR4F2mZDs8VC949Dg+Kzfs/7RABtPg6aTReazmb2fX316krtTsNrCwgbCvb4OLI/Ho8Guvi78zxjeawAhCmsq40Vky0vDgauawD1oezCIL7ueAusNksXZD+/udFXv3itRq2gtQEr64ExPWq1XmqxWKtUbqqPL32zoMV8pcfhXFkWgWy2m2CPt21I2Gxku71mGcAVZTUBi7KtAO+puI+2Z+C9jY4adNu2Ybq+7LurZjR+1GgydrHi1evXhqPT6Vj399hMbQ1cLy7wQa15r8YOwSrtQ0nr9d6e9MvF0kUOfl8Tm4BiUYvFPJTjx2N0JtQqqlpBLR2xfui2df3ZW33xi1+qf36p7UGaTBfabfAOb3p94n+uMu8LGy5QZ4uF3r/7Ru+++b3Gj3feY8JWoKuL6xvdvH7rAC66J4azmY7lqt7+4mt99bu/ULN/brB9Aq4/yyPR6UWfRuAnOwIn4PqTvXWnCz+NwGkE/nsfgfDgizCg/1wlH3UFHq5/+n//L33/T3+vbDYy1KIFkxRu2k45BBA0QcACIVSNekWdDp9HzYRHGIf2F9GA2+6WC919vNfd7Z190g68i06NllZeoeTQUavlVuPJSvNZpizb4HpqyNNs1lSpcIw7OGTh7PqVmu2eQ70+fv+dD8Cvry/V75HuK3U7LQPXs/Oe39w/3n7QbPio2WSp++Fa3z0sNZqv7Jv25qLtIAfcXfFe3SxXkQxPsAsHsfXaYxVp6HUfkuy3BziyVCc0nhvaCZd7jVYcoI5qNppqV2qGtwRf0SJL8v0GMKqSOs2mLnooHVd6GqHmxae2GkEvqPf2W9XKBfU7zQj32O81Xq61hDngX+bW39RKivcfwOIZuB7cau/W6MifegGmqcX5U+AKJOTg5NAoADdJwe2OOt2OGp2GYQmvE1/C3CM2Vx2ipElmBXGAT3AJ2GL11mbvtkjGEpWQVTD4dQJfGd+UPO32W0On3I+Qi84P9MwRlKDx6z2PU+spB8wXu4Dwc332GiSVHliK32tKPefQV03ejxx8o1M5VFhMXAAVABYIHVQ2XQPA1aAqRoADK18HrHKLLsAkJXkDwq0W5nNWS5YNrR3Kk/xheT0o+QRYojWTdsfdTkXUmvxbtrFH5MaqxrWO6yy8jIulACsbgHz4yYalQLRxAySAAHxfzV7D0R7NwTdXZ7v1PPm7OgQPr1b7CjOfOLxHq3WuXuT14YvK6+HfCJnhkM332ecWmJY8mgGq2D0AM1FCGXImRXQe+uMRd5s8wxOhSvZtPMKxEkRcb6wABnYY+gKpcoU1X2iFX4DhcjGuAQVXo1FRC+DaoEAUMNVhTcDEckl7wxwsSghRqRv6hVoZL8SAqdx7W0IkCBQwFruB9DWsByswsfVoqNpsG8a6rT2twQDISWHIazVUDOAasDXArIEdCi92tyOvMWCpPZYNcQK2hmdv2ExYXel5sdMedZmtBKLFPfw+w78VaOXXxvU6VT6pFF1kSSFh9sFm7RM0FLA1V0TmysRndXuyDjCQtZVGbi8SMN/3kXXqF8/WR0gbLb4RBAiYs/p6vU1MjfteSFYlL3YCwDs+HDxntWUUClB7Wt2ZEKJV+tg6MP8qrLUIdwtVcTyDQr0cQUL5s8bFAca+XDDcLRV5ZlGQqdhb23tXUqlSKLEFQaXiEMPNfmXAiYUO+22+Rp5b9pOalX2QgQxbiLgeF632AaKjaJfsInIwn+wWnotQeVBUbtmC5QpXnpTkfvLYuzkUmpS/gNkULQCInlu2VYlx9LoDCntrzT2s499TbSZZScRemAfKPfvUujiSq1mTbyuFrHJ8GLb+2c/1M+GTfwsLhmRxk2Br3sWQqoLxXE2Fth9Yk6TCFmPKM4R9bvY00nq+0GTypKeHe8NYwGqz1fRcQNXI+qENHlVrtlnr7unRwPZicKF+v+fx8p652bmrhnAm1ubl9bmhLOvO3ThJFs5t27FXHY5ariJQE9DNDsojEg9T/Mpr5aLaFaxLCE87ak5Q2r6g4rHk9wb1UknZdqXpaqp2vaFf//KNLi87fs+wXkWIHAtytV4ZOm53BfXPKDa3fB8no5WtiFA/U9TmtfMn/KhL2h7xit1pQXcJa4cCGZ9PBUXbRWCTdDyqViqq06rp8ryr80FbxeJBs9ncytpmu6nzi767QYbDJw2HQz8LLi+vDF5ZaOtsacUujxWsj7A54h4xNnT8ALZRFGNpsEJpOpva/qBZq6nTrHmfpkR0KJXV6vf15ovP9cUvf6Vmq6PFknC5tZMsvTcTWlipqN5sucjPWnu8/2jg+vDxO+22a+9FKNb7g0u9/uKXOrt+o73KtmfAQ//69Vt9+fVv1RoAXMNb2svlP2Oz8d/7ueD0+k4jcBqBn94InIDrT++ena74NAKnEfiZjMB/FbjuM03uv9Ef//qv9PFf/qDNfOo3rrVm28mxAAl85pazidbZXPVqSb1eW40GB13AAPQmII8VLKVQvU0mE73/7p2e7h8MaiK/JYVl0NJJ6vNur8Us04SAiAWeanvDKTwAW+2GQQrt981OT/3L19ofi7q/fa/R44M6zbouL87VJjinWrba9uLyXJVaWWP83R5utUFZsdrq4+NK39/Prbg869Z1edZQrVrR+kDSL4B1I9IxHCBk0LO3igJfWoABgMOqrgSMAhJyiJami60mJFfjGUf6LqnZABCUVsAeFK4+mBV11mlr0K1pmy00Gs7tx0a4D4o7wiCKh50a5aK6rbqT1ZebjWarrTZHwF0tFGD2+EsqOrz/DM4Ix0r+pCEtcot+BGWkllUfkgERqEHD55IDlO0bGqHkxUu0TRtmq2aloIVH/PzQwIVS8jkBPf4t0dAXa4EU5pX7tW7t47p1iyBpwxzIIkArLAgMEFL4Thx+wh8xV1RF63ooXx1abn/apHT13wEWrGBFuVoO9epzeyxH4mIh/t0hMGEzkGiIipWk1EpzMx+jsF948XG1a51BT6Q/A7Tya8xbeikioMhB3Zq/JntLJhUn30sYCIpXe5iu8RJcR7s7sGkbKeYEruD3uM0CuDbqdZUKEbCCspB7B3CxCtt+oxHAlW3XecxYCuQKRSg/w37EKegqH3OrBZMXn60CkpIOYA/cNsj2wTSgKNDIoCZvATY3xH/04PG2l2q97v/e2nsRb8qAqy8wMsCuVYoGnEUDJK6ftUeCO76KDgf7AXCNQC9ghO+//VijRb1Wr6rRrju0BQVybh3Af7sN2DAHxXL4lvrztpTA8zWUlVaxEjFusR3XFyDWHq/FALSAcnysS5WGyiTclypxTbz+5I8ZYCxUi5GwDgSLvSUPrjPsz0GOxy+Cfn4IXHdORHfbOHNiu7GdgL1E07856T7dV4NpQ3Pmc8AXFHkujaSgvFBxh4cwYCJv23dIU7L0yIPNDFzdrs51WSKZrAZyr+WkFjVwizb1UDkGFA/rB0AdXr1RxELV7bnjCkvuJxot6oZtXHdSssbjOdkI5GFuCcR6D3DxIhS6tqbw+B2f7UUYBwpeDjxEDVsq2dNVlaLana4a9ab3UZ45FIS2GT64W89JigZAWcZkgx3KIVrGgTyhs012EA66C59RzwFeNDDUfroU50JhGvMgFL0hJU6q1qTczAMHwwObvT2+5wXahuLZVgG2C+B+5cMY1+DC1id2H16n3uYSIGa3/gSCvnhXB3HKi7G5wjQKEgDrl30uIHbst4A4gGtuJ+CguXzyBHFNXrc/DMgK8Br/5pDBoNLxvZ8A1xwUh4MKxYuwFACCLkYzbRYLzeZjDR/uNZ9PvZ55djGXUMEy52h/Dwi719NoZKXl+fmFrq6uPFaT8cSFJAq9OaQ9vxzo8vLCa4lCMeA1Ly5iL7A5oD7lWRZdLRT1mA/L9U7LLaFUUgebE+bb4aDpdquZQ0CL6lRqaldrol9ltsaje6ur84G+/PJa3Xpdh008s7nvqGtHk6nfvzRaNV1c9dVtt62CHbk7JsK+XGhxYY37UbGaf7XdGbpmtiFJ+4Kf/1FEcocH9xBP5eLRwVkXFx0Nzrr+XLbg/dpBvX5L3W7LAWGPDw/21282Wrq6vrG3PvOeUCyDUYJECfI6FjSZTvU0GnvNdLs9nff73u/Gk5GhK0XDtjuY6D6gIIl3c1Xd84G++vprvXn7ucqlut+vAcQdroiS/3BwGFan1/c6n01Hev/un20rsM2Wtm2g6Nk8RPgQAAAgAElEQVTs9HX19ktdff616p0zrXkPcjjq7OJKr7/4hVpng7BZyQNlk2XO857zMzkbnF7maQROI/DTGoETcP1p3a/T1Z5G4DQCP6MR+C8DV9ohVxp9+IP++Dd/padvv9FutVKlXFWt1Val1jA0WcxnyuZjlQp7p/ziKcZhy4AGongI7z2rWopFH0TGw6E+fPdO49HYh0c3Hfpwjp8ggSdFv4nGu3W5yLTCLw1YR4t1uaRur2WIWquX1Gh2VGl0/Yb//u6j9tu1zlF99Hu2Euh1OBi0Va1VrLh4enywx9t+w8Fjr+8fZ1aUEg510Wup1axG+i0HKCdCRygKihGuHUVku9VUvVaNdkary6JVE3WnvUfdpn3QfLHRgoNWpagWqmC82tY7K48KKKSKeMBtfSy77PfV71S0XS00Gs213hzcFhuKq4MqhYOatNjVKlbTzDjYbfGBAyxUrZblHI9iKtqYAQAHq1XQb7m1MB2KnVBvP8xQRxlQJKBhpSZBWbaNQOFas6IF79Zmp616q57UZgFcrSrEcxTI7Nce9zP3Agx7zQSYGM8UHANI2G4iLAvQSqI63m+Zfd8i+Acwl8PJgAQviqr80J8fvn2ON7jPgWuyDGDe2aYwQjVCrRrQNQcBgBLsKQBR6InDYgC7CmA28zFeE0pTt2OnoJdcug2syP8wlqg5G82Gv8fhRSmch1C3cqWWIrICLlgZSII6wR60vRPERHo7IJQWY7dWk5IeKkLDiHJB2TpS0QGJFdKrF7OArHhT7g6GBVxVo0ZhoGQPPZRPeG769RhqEfKVAnjc2h/tu259T/Mob18nuMlgObUJW2GYJEC5Yu0HICQ1JwMd+byD2Kp4pqLuSiFt/LsVvwHauK5cSWfVFb6oyeuVsQA0LGdLQzAArwsMqR0/fGkDeoUtRrSoA1brTVSbYRkQczpsMqzQt9I4fDtt/ZCAq5XlKTSLdehr9CSLkCBAHV9fBLLyeRSzgNhqU+V6y6orAy3DToCjSzEJEH0CXAnDQ51Ki34OGm2fERYdVrgm79YChRL7VnLPgKyhjAS45kpXCkSGsQBXq8VjDXn9uN0eZS57cpRErERNyl9sFqr1pmq1hl8j9zvsKSB4vrsvoNgFm+RDatm8UeMzSPP6tCo67BIMIz13sFAJsMj8yVvCCYDLrSQMh61ITeFYDilLgN+qRl95KHANcwmCC6jkQDMKItUElhP45Fqj8BeFpVxpzr7H/GR+s+axTWm02g5rBLh6fqUQL64BFTTzxUUA2sqT+hhgSj5hzoIBQHzOKlzWLaPjILt1slwAeIdKN3x+Q91qX+z0vWHBEjYsBose5yiS5F7A+Tp0eFeyeQEG8yNz6wFbcCR/4FAEJ09sdzdw68Ie4EXN9xJkFZA8qV4/gZ5+XuTe1ckPOAepDkarJI/gtJeG7cPLn1zF+gO1aw5ck6fs81cbjqdim21QXn6O32cAlTfRAbCaLbReLDSfTzQe3mv09OQvBrgyz+1vvMWup+RiVaVS0nyJl+hYnW5Xr1+/dmghlkcoOnk+r/Bk3e81uBjo1atrz7v5bKb1chXe6BS1sG9hz94dlPE822xcOMD2Zr3Dz30jFY9q0U7PGjzEM3y02rjjo1asqFNHhV/Wep95f6+Wy3r79lpvLi9sOZD78hL2xvudBSrb497vh66vLlUpVvXw9KTh09iBcOF/HvSd5wtFXq5zsVprgT1LbtvjmmVA9+gQKPr3lQt830GNZlXn532ddXqq+gGxU7VGcaLhLgIA79Pj0OrX/tlAV9cXqterWq5mBtPsnRQqCoWKx/RxOHIIKhD2fDAwLOb91XQ61TrL/Ht5v0bhh7XmcNJqTW+++EJf//a3uji/cqFrjSftfK7h44P9YAnG6p1fq95oar1a6OHjOz3evtN6PotOAzp36k31rz/TzS9/q/7Va3ebAII7/YGu3nxu4Moz4TlELrIfXxb2z+h8cHqppxE4jcBPZwROwPWnc69OV3oagdMI/MxGID+s+uCaPPDyAyNvwffbhR6/+0/609/8lSYf3jkcBA8v3tiikCLBdzIe6rjN1GpUDVxpFTWcsFqwFDCOKKzk78mh6OnpUY8f77SczxOMCF9AzlHbQ1HrXbQp09ZnBQJKI+BB8v86Pz/T4ILgkoaBB35p08lMs9nEHmAXfL7fUw8wi+9oo+aD63A40vDxUZnh1E6P843eP6LOzTRot+xbxoGDUCfgISFCETgUgSYchqt4tzYbBnROjd9EcBGHYdoHCenlOgkRmy+22hy2qlQjOb1M++gaf8OiCtWytgVeJ6nJRd2cDdRtkrK71Gy2tCXBsVJSAc/RwkENrBFQ6BUrWq63GmUbZbTY46NrJRciyNQG5yCZUNYVrXRNid+GjCUDCwCWlXOAkDw5PLVj8xoBecBWPtrthprtlhqdpuqkO/vwnMK2EtBEsZMf/nNf1eCuwALgO2MZ12flIwoy7AXc3rjVASUZfnd48S1XWq6497S6B5gJGBDXn9sf5NA1vCVz/8Hk8wocAL6ktn60mLRyohZ12vZzcFgAWmwIUGZx2CzRTs9YWAXJAT9MLFHfuDBg8JbSoN3qHLAp928ELBq4FiJkzbDnOagIEBh2DeGPGd6Obm+2r2UqPlCrYP7x/QAvq3FLqgP6qiVlG8ZoZTsEvoe1yKE1fDBLoVqljbUCOK85DZr1xDrgHlhBepTBER9uaU9QkWvy4d5tyAF7rNb8pL3ScMdt6qFItdrVyu641rwF39Ax+Wjmra1Hg383NgcgtX1ArDW+3j6sCQLy2lhfVriSMj5fhkfpfqetw9VyVV+0UcfPS/evQvARcDWUrrSCA1s5zHtuA7irNXpqE3CNcC/GMA/YiuAsQHHSqabwJwpPVkdim8K9s28o9waFa8terlZ+Ji9Fj5WAahEWloM4QgLxbAxP1KTWTsFKAVyTIp45RMHCykcU/1uDJtTOthFA0WbLBQKzsmgpztvI8TpmjlutG+FvLhLkIVSGx6HkpXOhWgklMvfNoUz8buo4FKFSCBfFFqeRW5Aaynl2cRcqbElS9RriWvdYYKRCTEBoQCSqaF7P1jCNPce/M6kag20HjA/FY0DAUIUyp3LgyhSMdR3FKdZj2JH4MWSfVoIEI0QqlOgolLmneO/G76SoRieDYWG9IVGY8d6KsjYP1iu42GUbkPQ93ANbmyS7hygcUFgK0Ow/3HP77fIM4RoCPod6OxTKHuP44rDXSGDd453sPp7XpzsUPglgAyqn8CwX09LemgPX3LojbF9CJRnPrAias5I891P9BK7mClV8Q/njzoCkgvS6T90Q7hpIIYK2BLE9xSfANalWw8w3/azUfRDezRFoaA9Yq9sDzuZ2LS6i5fYUBs5hzxEdDjFWAcA3yuZLe3jOFxNNRw96uL/1/glwrdRq/jrbn/Asr1YdqIen+nA0cjjazfWNSqWqRqOZJpP5c1DgZrdVr98zcK3UKgZ8tMIjJ2bmM5eBrQBN7FtYj1xX+GgflFH4cNBmyYGXlUJZ2ZrQy0xT2xQVbCPQadT4abY6YJ/gvcyXr67VbtK5EF73bCX8PmxF8HNlTAeDgfq9nn2G8cZfJg/wmEvhm2yQeJRW+LjmfuFJeUp3CsVP28IUsNkpq1qmO4QOhYLfa1EUHjSb/ncV96rWCmoDUotFF4kfH0Yei4urc50NusQsKiOk7HBUrdFwRxRQdjqnqDzx8wsQOyBwq1b3vj6d8H5sqVKloGar5SAsiivsKWeX1/ryV1/p1as3qjXamJPYnuoBT/6HBxUqNfUvbtTpnknHncYPH/X44Z0Wk1E8Q+29XlXr7FKXb3+pwdVr7+HoeTtnF3r15S/UvbzyXv4MXH9gkPQzOyCcXu5pBE4j8JMZgRNw/cncqtOFnkbgNAI/txGwoiqpT1PuTBxzUk7FbjPX/bd/q2//419pef9BBQ4pNVra6068HY6GWswnqhalHupWg0jSegFTBD6VHMxA6M7msHco0HQy1fBpqPl4qm221tEhIXFg5A309lj0zw5lK8qSCDUJKHRUp9PWq1ev1O+3I0xot7Mv2GI2N5zodFu6urrQ4KyvbqepbrtluAJUfXh80vjpSZvlQtNFpu+e5rodT1UtSa/6HXUbHL587o6E8WMAUxRIhR1qUQKU8N8sWbXpQzSBTqkL9nCkFS1UYSha8Brbi3CHaGW2f+sGwFBRsYZtwV7LbG2V303/TJ1G0e1vhDnsDgXtSkUdrG7dq12r6KzRUFkVjRYrPRIihjcobeoOSiJ4JR1mrSrCTgBQgsIFn9hI4QbGoRixgpQx5V5brRQKMkBcvVpXAzhVJcQC4Np0WFYDL0xD7lCu/XmitWFIagF99gg0iIx21+iYBcCHL+tmvbeCyAo+Dnv2edtqviJ4ZKlVtvLn3RLNkfQYiM4HcLfvcy/ClzPUqvG5/LVaiWh/4kJ4LBLIloPSHLgmRSwKOe6rIUICR06hr1cMYY2TrByL9np+P4dBe7u6qzqUTgEB6KIkiCn8P6EJ4BQAPrAIoIWnb+6x6qgx20qGpQFwrIhtAwWI1dptmSTJ+37Qqn5gnDLbC9QAaEdZvc39pI0VQhRtxynl3fMjfAcB7fzePBHeyu1NrK1EfAKcGhDt7KsXsDUB5dSGnH+9r9Xq0ARcE8S3QjQpVLlAB1UBYqp47oUVgUFzKvQwpg7EAjzlbe6+t2E5kIMSgOt6lWmFrQLqP9ZfHiyUVM7ONUsgGEsO1h8fVXyXUzAW0IS9rFpvJHUq7dEBXG0LYa/P1DZdIZSF64jWeCBspRL33j7VfN2zwrWuUq1tawGvAQLODD1QMQboCg/U1B5u0AqIo8LyUjDJv86hWXzOct4AlOHRmHxZD/i4bmx9slmtHbCD3QT3NTxkk+ewoXDyHU7qVu5dBGRF0cZ+tcDXUgDmF912qMe5B8wh7C5YPqw7wsIM65KyNAojYa/B67X6dpslFWeoPNlkc0sTxoZ1h9qY67Eiz2uAvYp1DbgLj89ow0/bTlrvebu79y5UrcVQdjI3uCyHDhZLKTxqlxS9tQiuK9d8Lx08hycy0BXAz5zDYiIVnOwJXQxfZgoo3ArgVahSUe8WY/+yAp25/aJOz8cQwM6HLQOs7GW+h4dv7sUcAWPRfWBwnq0demaPXxPoWDMOKXOQYBRCQr2afFutauRnRHhi7v8a6zeA9dFFLPbkKHI6QCsVPF0ISYAzb+83DLXzxkuxKrr82TPj2RZ2K9FFwTq3t2YKmuO5gzVK/rtsDZMXlnIrofT8ieINN9xX7EJmbmXgsX22akhjklTBBq6sgdkqBTGNNZs86u7jB4NE2+HU655fvBfwXlksquMia0Gj8dhjiAcp/vRYGc3GM694xmm9XXvvuL65tI/5OlspmwFcecZiL8H7m62y5Hlt/1QA//HgQiiBVdFNUrC/fb1a03Fb0HS60hPFxYLUrNV1Vq+pWqRbZGef9ma1rjfXA531ay644Nu62+X2S0etN0vNJjPbnKAWZdwfh2MNsVZgDcS7sQivc0GD4kPY+ACIj6WKjhTo9lHsDPsN3DV4RmDLgnI8vr9Tr+ui0zH8BbiWyge1Ww3VGy2tVjs93A9d+K43qrp5dWHlLeuC/YnCBl0EhNFRZJ3wPpAOJwLMel3DYubFZDzWZDp2AQoro067bTsa5lmj3dHg+kbnV9eqN7u2P2FjGj896Pb9e4eTdc5vdH55bai9nDzq/vt3Gj3c+RlX4P1Cval6p6fO+ZVanX74NRer6l9c64vf/E7nn73xz30Wq6f3Ez+3s8Hp9Z5G4DQCP60ROAHXn9b9Ol3taQROI/AzGoFckeeznJVkuZKH885R22yi23/5G737u3+v9eje0CqSvQsGhbP5TNvtWjV8VUmYRWFEkEyxqnKJg1jJb9gJzUHxORyPdX/3oNl4oj2t9Zud1kACfFA5SBZoyy9qtT6EwtEHdc7nHB73ViBeXg705s1nVhDyZh0lLLAV4FSuFNTvdx1u0et3rERtAVhKVbcb4t86nY60nC/08DjXt/djTbO1eu2aLjt1t9HhO3sUUCvSgLPD2jCsqmizA9ihUgJ8oNKMON3kc1coa09gxHbv8IpVlvmgQgp9qVTQHtXJnmChmtUW693OULFRqemq31e9IgePrfF1QxmMl+dxp0rpoF6zpl6rLe3LGk4XeiJUiTb0Bq16AAUO2r6BodJ04zpAAEAQ0Cd8RQMK07YPlOFPqCtDpQigQN2K4gRQDXwldKjTS5YC9WgLd/t33pqaYEA+nwwHIn0qQYJQqYZIMpRpjJmDNBycRQJ7BAlxGFxmmdslQ+ka3q5WBZpXBPhjvtoCwIrEdOhPwUYGBm79LgUsTW24gGerH5NSi3n5bCsAPDCkCw+7sGAoqYTnHmDV0JLrjTASgJJVy6iLU3u0QQNWEUk1Sts6acz8PoArKmDmMYns2AtY5UbgFWpNlMgoi6y+ozU9Wp03y0zrbKNjmdT0KufcgGq7jYEzNgkOWHJwVrTVMq5u4wdYMqed0B7BMrZPsKonVM5OWE/g5rlNOYU9WYGX/FbDI5XiR96iXkgJ9y9AjzvO6+OU75R7Xjegm8M7FhVWDBOGEipPw20SoQ14Yz66vTr9YZxCPRdBWwatKNiWK634eoKjAASASIOsEF7bnTS1IRu42kaAUJW66g2sBKpWQ3KN1UZDJYpI2AEkKGwFZCpCAJOL5bqVoTmBjAC0+B4rMAHOhDRRbCrXVKw2/D2GhFa4hq8y2N3KSODYLv5GBea/WaOp/Te+5qVQAeT3z7F3alKz2uqEzRHYuo5ANUASHwRmocpP3tjMASs1HXYXAMnBaPhx1+veQ5grdCUAYLBQqHjthAo5B/CEcaE0jvTzCOMBVlCwyX2dn31LrXYGHK4Mk72eHMIV8ygCowJAxjygEMQeBhSl8BEwNwdzTvexx2vaVqxeD4jHWLGWAK7cI4fCbTdWSoaNRXgyhmdrAFj2TOw9uJfMWZSkAD4gK3t6+FHHnsm1YdXBL6NgFnMatWCov7nGeN1AKK67kIoBoXBlL/JrTspl5ixrMR8XxpFCpacLUHedaeHCwsrz4nneGNjnNgTRLu590X7pUbi0zYeLfihdc6jL8yTB1lQddPHH6z5JRl1oTZ65eXhVDljZV4OBPoNQwCFjwvi5SJEX7ZKva8yNAIMGrsy75IGce2AHkA2bB4cZpg/bD3zaSZCuJ96jsAbS686BM4WhVDgibBCV52I21nI+MnBFbYqSkvXPywfMonJl7XY6Le8FtgjYrK2qBCAulmuDTOaJQ6DWaz8bLi4H6py1vV9l80VaCwW38C+WmVb2aEfRvLWvL88bWvexFbC9CHMKlSvF6UJF8+lK99O5FsKPu6GzWk0teywDabcq7qSLXkOXF62wi9mzpzJ3CYHCkmatMS3606UarY4G5+eeBx/vnjR12JcMTh0S6DUW1i2sERc7KWLycyUXunkvxvODgcIuoNWs2caIW1ItFNSuVdVu11StU+AoGEIDhXnGzmYLPQyH9rE9H/T02etrNRtVB2UCeBmHYgk1fcneuI+PI81nC++lZ71e2BMsZ5pMJwbidCO0W20X2fH/pkOh3Se4s6dylb28rSb2H+uV7m5vNZrNVWn2dHHzRv1uT7tsoacP3+rh9ntlq4UooDZaPVUbHVWbLVUAtkcU8CV1+pf66i/+Um9+81tVW23P1Xi38mkE6M/ocHB6qacROI3AT2oETsD1J3W7Thd7GoHTCPzcRiCHZKHMy8NKAGJ7rWf3+vCP/4/e/+FvtJuNkndctEf64O1DbLRj+4/T4ksGYLUqb5BpTY+Eb+DZ3d2t7m7v3PZHCBBggBAcVCG2p3OIStlqCUDkdo8KAyUkiOZof9U3b69085q2r4qy9V7L+dpQCqVQo1nWxWVPZwPsBupqYn9QrliZSDvyYjHVbDHVZLLUh9up7h6nPhD2+021apxIQ31aLre0zvZWvWS7TNV6WU3ADQdP2q3xaMuBBofECK93Kvb6UNKEtrnp3H6yLVR1rYaBC8AIDFqp1t3S63CNdaZuq6lBr6cSnq7Z0uNLEJI9E4871aoF9botQ7pVdtRovNQ827gVutyo296BwzXKJ6vL7L+GZRwQh9bdje9dtOZWfMjg+jl0GRgk2GqFXxk1YIBWA1cOOb2WemddtdtxOA21VAKuPt/HvAmLiki8zluWX/w9OSzH532McXhXtIr7/gKLHfgC/AglHXMGpSvjBKAI1VaE4PB1/CyAGq3//sC3s1xWjZR6jwPgJuam22pRpiYfQg6szynaKd0cmwjGDthUAlcfwv6BgBUOfFaOprAm+1J6PAE/UbAIf8xitC/jE8haqKEYTEpNq+TCh9Wg0VCadQegiZZyt7OT8A1IBZZuQxmMvyb31lBtszZswhs4J1A+2G83BgdZUk23my1bCmxItkaxejyq3SBwrqnlcq6npycXDzjoGlQZAgVMi77d0HRGW3mojN36n1LWfc+Z0Qm+GM5xH1H31mopfORgmMLvpIWXWbPGQkLymAI9DXY3q0hqd7t9jB+Xwc/hawA2KP6wTlgtlskbN9TRuf9rtFWHks+zjOtgPtAqX0WRXDVwxYfTnrLYC/DftYatBQK6An4CnPPf7Ge2CgBYpDZ2gGyt1kzq5djzSg6uw54ggCvtrVbpMW5uLQ6/49x/k9cYyuGkTrQnbcDZXAXp/5+CkNg/rApNvp58P2FBB0JjUNstVwZJDs4CmjCWVi2/BJyFzUN4hxoEMjaNpkFGBEkVVUDV2WipwevnLtHaThs2QHezc6GIOWWVO2vBdhgBXHk5boGnnZprpeV5iQpwF8WJlP7t4po/jwIwbAgAPDlwjrC7KCQ4OR11JL7g3jzStdteBCsK4D2BYKj9gd4lK4DxZKk6DC2lnaN2TYFgVpy7zTqeVZBpLCpULqrOXKiUrYijYMbPYi50Ol3vh9kyU7aiTdrbaMwzvLlTeJmvnT2A+5DCsthPwkoidXJYBRkAnjHxXkCbuK0iwgqCIgtKTJ5JfrYwd6zuRDWMgjf2QIdoWfWabAWSPy4/n44Hh24ZTCbQnhSheZHIK9wFrNiXmB/cH4dofdL1wOe9NtM+wL5rew6KFkBs1MWfQFOrYfMArGQfkAYrQewIaMqtVoCZBuGAVgPXAOrRtRCw17ljvoZPvG6toub9yMa+7CiV59OZ5tOJsvlUj3cftFrMHYRJAYxnJYFLFID52QBD9mjWTLbO/HxDDevgrMnUdgDsz7YIOEpnZz37mVJ4IuSJogLPGSArli2rDM/dCCtz8GAZ+w6ec/i9hzc2/9Zs0z1S0SLLdPs41WJN91BD3VpdrTp2JSUD4P06U6te0flZPP/tE12kWFRRFQuc41bL+Ux3TyOt9ked087fP9N4vNDHj/dW4hIcSqdKqVzlbZc2+40VuzxnbZvt53Xc9/X2oBWF8DXWF4R91tRrU4AthdUO+3ajrFa3qUar7vdXjUJB9eJBx8JeEzqJRksq53p9ea6rq/BEzW2CmMxNfOBLFV/jw91E280xumgawOStFhTbsV46Yk9RccGT93OdbtNWBdga7VE+l+pqd/p+7k/nMw15z1Wsqnf+WheDK/vXjx/f6/7jv2g+G6pcqqjZOlO10XWRzV1HFH53Rwcdfvnrf6Wv/6f/Va3BRQoVjOLdD7X+P7cTwun1nkbgNAI/hRE4Adefwl06XeNpBE4j8LMdgT8HrnkrOMrI1fiD3v/+/9bdN3+v7WLiAzI+mxxOOKTxpp9DKKcht/RhPFqg9Tk8LH2YqUZ4DEm/9/d3enp41Jp2eBLH5wsfagnK4sCGwmqTSavV1i3Tmx1pugcDOQ5vg0FHbz6/VO+spfXuoGV20DY76GhAKbV7NV1dD5yeS8ptnZZfWteztZYclNdLzZZT3T/N9PEWD7atWo2Guj3CKgBoeyt2pJomo5WenobaHTZqtqpq0+qHjyBeZwDX3dHKQQ5PpNzz+1ExzjfS4zSz2gMrgD6WBrQy7jjAo5YtG56htOH1H/cbDfpdddsdH+JQYqD0xEOtRJv6ca96s2YlDjBhPMs0nmQ+JJRQPJJg7INoqJg4pBo2OhQceBUtyD7gGzZWrc7ikAqEdnt8OihbAcYBh0R5FCRYC7RbavdbCWI3fLgJqIWalkNWgJdP1dKR/B6SqDjEm0Y/p2LntgBWjO1JGuY6cw9Y5hfKZzxHQ+mKZcRqmUUqMdedFEoO0yAIi3FwaA5K64Z6zbYatEYDZJKfYyRep1Zzg4AUUO8W8QCgKPqinT1gjtt+9wRalT2f6w38i+tGPgBg5gFKUYAlQAlQkKEc2pBIzVhHLy7qZtaEla6ApU+8UFFGosCOdPFop7a5RpGAuLAjsHrPVgKH+Nmoa2t13wMgAfcehSLtq8slY7VU8Xj03OZnbyVtEoTk3/je1Wqpp8dHAzIHiQGmnFy9CQ9Mt8BGe7i9FBMsj3C08IHM25QDuFJ4CCWf29GZJza3lK0QmFPPykFAar2uerNpdahBq71lCanbeL3utpFcD9CpuXW04EIEUGO5WCrDHsFJ3LTbB8ADcFnp5zEOOwVUYTWD+KKqDYBr1QC9Yv9WlK6AV/YpwuBQgYXPqUG+VXq0SqP6DIBsUJkUyrTfex3YsxbQip1AU+Va08UQhyIxTjvajlNQVAKnDlvK7RlSSBKA32n1rCerYcPP0/YDVgUTkIWf9Mbt7wFcCfUBuEaYGD/3GcglX97n9Z08esPPNVrm3cpvawDU3DXV2h01223VSFInmA01NR0IvoaiygTC1ZueM6hA2UOYfxQqGAeUgMBHihvc0wCue99/1ihzx9DQ7e7rCNNyTzsWKMD7tPYM+UlKL7uYwrMhIGH4jnovY2042CsagLmXeK8aCm52DppjY6ZchyUHcw6PWtsgOIyuZDsXrF7wAafl2IpfPO8srKIAACAASURBVBx3O+89q01mINfvD9RoNh1WNKX93K+J50bVc47xP+5ibfIabPsAUOa6mDdu898+z03vjRFVZHjLXsNaxBrC18/eyP1lPeJ/m4ijYew6s82KVcNgccPc3J815pDD1fidqC1tjxOBhVbBPs+98PbMxzMHmth00GZuT2n2yTQ/7Ql8OLiIYbW4YSVzqBJ2Fem1/yCQMBW4DF8NcSlO8JwBuMZYAXYNVxOstse5FdHJIiYVg+0nzbzInzepc4FxonBnS5LNWovZzF00y9lcw9uPWkxHKpfYS1BjBxx1i3+h4I4CYCzXh281a7vT67gYNhqPtFgsk1o4fK1braaur85dZCJoa71ZBTBXUUuvQ8Lqkuoad9AyQaB4zK79XmW/DWVws1NWs13V9rjT7f1Eo3GmYrHm5wSqUIpE7Bn445dKR7WbdRet2LcAx1gS8J6jbI/5lYbTqR5nC9VaDb26uVa5VNfd7YMeH+79Xq2JHVGlbo9Z5vQGb+XYkp79fJmN7jDa8t4q3s/xTOx16jrrNFxw5jnt8K9uU/3zM7XZDw5b1Qr4+5e1LZc1mm00vB+rspeuXl3o7OLM6365mGp33LgQ32p1tdsUdHc31uhp6mdkhy6jKmuH9yb8/rA3YP+q18vq9pq6vsEf9szvtbZ7ipyxBtd7rIgybVVRu3uly8s3atabWkzu9OH9H/T08L3XYLNxpnqjo2KVeVtOnR68pqpeffkr/Q//279V/9XbUPunAk/sbJ8arPxsjwunF34agdMI/EhH4ARcf6Q35nRZpxE4jcBpBP7cUuDTEQEELp7e68M//gc9/OkflM1GPgzS/s07dVStHGD44L0oB0AfAouohFBG1lOAVqhDUKaNRiOHIizGM80nE7f+8T0++NdrVlihLKVtm48MZVUKieBnXl2d6+pV379vSsvlhtNCwXARFUf3rBMtf238R8tuq6fdjEMTLWyoPUaTsT7cDvX4tFKBVjLa5btNNVsctnkDXtZsutHjPe1uMxVLezUbFTVqZfntucFYSoy2txmHxzgYYiXAYeNxsjCAbtXK6jQDUto3DVUNakfazg8HK31JAb44O1OzUddmk2m1WqgIaKJd3ofVCKxAJYtP3NN4pukcZSogoq5CtWLgaihjQVuyFADWcvDm4O+DPvcGNRUttnE9HNwBO7yGUKJGoAwgoVkHmDfVArgO2ur3ewboQJNnkGTf0lC2GgwlRZ1VSsn30DAq0c3IwwlfyTjCoLqKMC17cRqccSjd2moCuwiAPOo9PtYZwUlbzZcLzVaZsgRDOcAyZvxU2g+vLy4MsHlNeOHxGjm8R1ATnnaODDeM59DK9wcAANBGiJhVVrTmUmTwQbyodrutTq/r++ewKauegPQA1wCK88XMasBQeSeVY/oaJ787PCygEQpDQF+0+Kc1hBIKRTLXlYKEIpAI9Xf4ANJGCQAG6kxnU0MuDuDtRhMsp9lsZujKfOWa7DxKa3xKoOZvxh0FHepIt7kChYAy+P3iSYhaLFlmAGX8J7U053YShiLc53Svc6UvsAJ0DAhhzqHyZozYB5zI3ayr2+8bpIZHcwQJAWQYV+713mN7VKWIbQLq3qSopAiTRQDYcrGwsi38M0P1FvsQrrhhK2D7hlQUqdQraqB8b0URBEAHKAJ6h48p7a7Ao1ij9qE1eErA1f6cAQAMmgBzue9qCXhbN2yt1NsqOHglWsStbk2t2/YAdjgNI5RbbdAm/WIt4PZzfw7LgJeAJPu5Wj291mEd0JW1ssF2I8tC2ZrsLKxwtcq3HMWEtMa5jWElUPP+weeZI7TX19ttNdsdexOjNkUZyDxiXRpM1xv2vXVYWAkF+EEblLXZUgUHWUXhDaW1USi+3YuF1xBBZfwTBYPjOixZAH8WM5ZS0aZwtMLeYBabjS3FIIp6dRc9rAhm3eTzMXmB2hMWFXEO+hk9vMGt6sanEpgXoVr1VkvlMkA1oCbFKf6bUMei/X6bBvTsZ6gg7YNZKhi2AmxpjyZ5HUDMfsC/sd5Xi5mBMQVI9j7gqeFzHnjl+lRYvjD+/PI83CysOiIQjWt250hS76J65YO5wCpkL0L9b/Bpr2HgcYBUnk2e+Unxmq8Fh5MBwJM6P55fKDDDDoHxxosY+xAgG/fVqmUX18KqhGtl72Ie2aqn1fAaCmhPWBw+zgm6smbYcxIYf7YMAMrapiCsbeIj2Qq4y6CkQjnUrSmH0NtO/oxxgccwOlWPUiEo9ujk6byha2bh9xeL8USj+1vNxyN2oyiiYCGRWvyjhBDQlbXsIk2prHa3Yyg8Ho/dlg+oZozx0ubar6/PrdJE4cp+H+rcsm0gVou1joeE6LzH82yNIm2WMe+L3lea7bJanbpfLwFdd3dTZbyfcXdARc1yRU32JQypC4S5Rfs+PtQEUPGMZg4WbNcRFhWj6VLZeqt+v6+Liws/Hz6+/6DZdO7nOuuIXWe1xqZnKzTW8Zxj/kQoKe31m2PBfqgUOdlrUOIOei11ef4f9vE+pl7W9dVArwd9NVm/QHy8uusUoYp6vJ/o8XakWqOmt1+8UrfftJdztl55D200umrU2x6zjwSoLpZ+n0MXDbfX7//wMN5F1w7bVKtV081nl3rzOaFZLW12WDnEvo+9DM+WQ7GqVu9SN6++1ODsXJtspu/f/UHv3/2TVvO5qqWGqvjeU2zDJsShZnsdS1Vdff4L/et/83/q4u1XUTD0My+KIhFYd4Kup1PTaQROI/DjHIETcP1x3pfTVZ1G4DQCpxH4oSrxE9UdB5v9NtP84Xt9/Oe/1uO7P2g5frSqjIMsyiIODfZXTC3bBhEVDqy1OBigFkOFsNsatk6nU6tcOaTMhmNNRmP/PA5ZtWbD0IOmZQ6UQF18TBdA0k0EFJ31e7ohrbfTDng7mRnW0EqN8rTVqmtwPjBwazXrareqDotaLWc+gAHqUEze3z/p+/cPmk4zHxhple+fddQfdA0aFvON7j4ONXoYWV1Uqx/d0o+/ZyE6bK26AEJVqkmpgzeaig7iehjONF+sDAXcvo3naWrX5uBrG4Byyeqw9TKzx+3F4Nwek9lqbkWZ1cNAHdR5HL5aqFMqVlw9jKZarvDSBe40otU2BbEYYiYgYXWs1S9J4ZpaaIENHOYZ5w0qQg5JPnDnasyy1WjNZkutRsvtlZ1BR70OcCGCbXJlXmKYccBPar0ACuEF6FbhpKpjnlgpmYfekJyezi+0B/pQi9iLFthNtDADyUP1tXYg0Ga10Wqx0mQ+19NiqZlbl48qE1vj+PCjAfHl9aW6vY5BOK/KbbuVUqhWEvgqAVuPx7CGRBnM9eYKK6uuIi2bQ3je5sucB7LQ2vkcLpezSPNcVLGEGYUvpRWtPgxuPcYuTtCiDxwqFA29Iiwo2UcAREgyR+WYUsANZ/L2bfpBad9sRnspLaeorFCEouwdDPqGx0BYwuncog2stVKV18fhP1qDjad92MRzMIJ7mNi+dyh4s9RWCqRNgVG5XyQ/0MFleFva+oAfldSHyWYBgAU0o90WGGz17Wrpr2MNA1zx1Au1L23vAfz5/y5OoFbabB1UV3UbbRQ1DI22G7edkhTOPEERbV9U1K3AMytEA9R4r7I3Ly3lZbUI98MT0IqvULQCWG0vYOhaM2B1gJT9KIFEANeqvzZXbbOODKT8HEHRC3QC4tbdnlqsYBsCc4wNgwA7A+1n/0kAWqhYPa5W7oWC0GbathOJ9uloHQ9/U1SjKFz3JK3zd2r3J4DQ3sHAMQdmeZMyOLPC9dlPM9rsA47xOmtxzRTP7Ntc91owwEAx67boSvi8MmaoBAF/hJZt1hBUHUk8x3Ig9/sF2LHysLIAitPeT7s/++BqrSN2KCiTAVysUeAtgDUBesAokNOvgZ9EsI3Ds2IuAjStHE5+sEgKny1TXDQJv1S38DP2rC+KV+WSGq1WKOJWsbewF1rlibIZWxLmWvKb5XtQ5gH1DcKANEVgbDx37AFZLBh2s28z1ygMMvHo0KAw4FZ0j0f4Sru4g+/zfu+CI9/rNZkKBs9rNe2bQHbWOdeaW07E/Q17FMYlQtlyHw3wEJYJsbYZU5SfURBL0NVrhTHDL5nfDeDmtUbIFnuk570tVAD8YRHB9VuB2UJtCbiK/Yu1Y+iKyj3Nt9y/9cWfNYL1ojiTQGuuak2eraFyjdDA5z9h/B31nlTY+0FYYwogY0yiCIblw0rL6VSz0VjjhzvNSak/bCPwks4A7o+9b6mooZUMP+II/Kqo0SKIspTerxCcxZ+SFaysxfOLvnq9jrsJprOJvw8P3ulkruV8pUIB2x3uA0VOij4FB5UtV1u39NOVUW2UojBcq2m1XOvj7Uij2UJZCuZsFkvq1hvqNFmPXOPB0JW5Q5cFbfW2KNlvBDekqJItdxo+zbzH3txc6GzQ0WQ804f394b/zN9iuRjvrZZbh3ZG+CSt9Tznwg5he6RQydKOIDKKP4QOnrcbapVKWrL/7ne2Ofj1m2sNOh1lm51mq5W7cpp1PPMP+vhxpOliqaurvj7/4krNJnZRFId2VuD2un3b4gyHD7q/f7Q3bavZ9hqhWMDz3+GALuQeVW9UdPPZjX7x9S91dnGlvUpaLTdazRfaZIvodijX1Oxd6tXrL3V1/doFnYf7d3r3x9/r6eMH7TOexWGBYcseWxTtvX9fvP1S/8u//Xe6+ep37lbI59wJuJ4OS6cROI3Aj30ETsD1x36HTtd3GoHTCPxsR+AHbeA/AK4Ht5NO797p7pv/qIfvfq/5073Wy1W0+VqZR2t6tHnyczioNFFDdjs+dKJiRBkDZJlMAUATTWczt2POR5NQ6dAyCoAEvFiNGO2OHEaz9VHzZahc8V18/RrVwo1VqaPhRJPFwm/EK+WCFWwoVXv9garlqjrturodWr9p458Z3mSrjSbjhb7//k4fPjw6MKLZaWtw2dfg8kz9Qd8+d7cfh/r4/YOyxVL1stRoooA8quRkaFSIES4Gg0L1auVWsazl9qiHyUKj0dQQBA/EsFSIcBUAp1PDaVPmwMdheL1xSx7pwoCrtYHrwnCKFl2UfcBj1K281vFsrqcJB4uSKrWWW4BBSwEmElQDhCESoi0d2JfCiOwdaoiYQHjyeQRe+LCZwLkVyvW6Ws2WlZSdbscBZG2UYTUSfd0Ea3WeD8d5u2dKVLEW03wjgrHsBZhgXxxgALafLDl3+hOoEkpMAyasA4Csbk+ONuoNh68EXFFwPi4WGmE1AMCxJUEAFlRqzW5LTQ6H9ZoPrb12y4qsQrUWfqSGB2iZUbwmAGm/RWwcYyys9q0UwxcS5eUauBWt+yhXfTivJhWYj6TRao7qzF6VbvfHymJpqJKPKzYcthkooqiONnW38DqAJwLBcm/ZHBoaRNLKnyehOxm85u9ZrYEAO7eg0jYK5M5oGV0HTLI3JwFL9lxGWcv4R5K5gRTrzYjmk1Ac+xTT9h3hZ8BQ5jC/36AVcMK/l0u2FcGAkt/pg6sVr7Rjhs+vrRUovACN1pkhEfOZIkvVfqqhkKPwEkn3jH9BmzXQPbPyExUiSldem9uHgSrrtdWXrG18bjlsB3DdeR+x96NDnwJ9OAqvCnDFC7Dt34+aEggPXEVhb9VrJbwOHVwGhLOtAD7UfODRGz6TAA4+F0UO1JN1+7YW+f5a08DVQUFWbqMaBrxGUSCHpwasvhcxJ61oRVGVQCJqYxcgEoxzoFgK7NvRyo9fqtcGgVkERQVwdes3tw6f4udrjPZmq3b9b/hnllWtcy/aYaeQ/F5tAWLlKfYnoWK0GhYwY5Ul6rNFQEbUbvx/FOhJlZyr2K2AXce8ADK5lZ+CQrZW0aFpjCF3hrkdwUeAR4dIocB1WBpKaeBzwWrAPMwsAvsiQAlrhbKtQKJF+Bk2J0sP70l+PczXWHN5cBK0DeiFarBgEBp+xfkewDxmPgWwJdwKqxe8LNksoruA8UBlTKEMIMkaAJKG3ULaa5jfVp5S7EBgz9isU0gcivIotFhl7y+IPZS5g595+H/zXIi9hbkAlLKvquFzCjgDIuHXSgHLAJyvS97ITh10TFvMG4Nc/MgJxyuEdyv7T/rdVAzwEC8UDlb9YkXSTC3tKBfZGx2aBXRlvSRrEoczpvWRA9gcsj77XqcCiuFqWlOBWZNha3pExNMm+TJ/aifwQmGfLTTYY/BE5zWhzp49jTV5etB09KTNNosQT+4z1kUpfNGqYCAzXRCAUzoTahH4hwUQ719yS5fVigLwWt1OU91e1+M3m0+93/Osnoynms2WKhbCdsfqaAAkhQ2VDCUzCnKFo58tPNtbdCXsj3p4nOjD01iLw972LvVCSe1KRb12R406RQCKN3mwG1C44QISd5P3QA32nENZw+HMnUStdlVv317bS//D+yc9PDz6mV2pVbTfFzVbbrRYU0gg4DA9sw7xPoWAL+fxUWBO4ZbsTb1GWf16TQhxpxu6Kgr61WeXevvqlYh2G40n2q3natUq9qmfzvf6cD9U4bjVF19c6NWrgfdKfPf3Wzo1eM/WYjbq4eFJ4+FCKhDaGcUs3qPxfHfRQkdbK12+utIXv/iFLq5v7MOK/2tGQX1Bp8eK9hQ1u+e6uHqjwdUr7/PL5VR333+jh+/+pGwyCasWF20IjgwlPR0J56/f6n/+N/9Ob373P6pS7+T5fJ5/UZA+/TmNwGkETiPw4xyBE3D9cd6X01WdRuA0AqcR8Aj8ufdm2FYBXBeaGLj+re6//QfNn+6sYnILXmrHytugOSDSYtvBi7Tb9eELaMYhnJY7g9bJRKPh0Im6wMxIUad9tJz8uKIdGAjBoTdb4yMWrZ6dXlNvP7/R2dlAq/lGo+HcB59iGV+2ggOtAIKNetcH6i42AR1aBEnVDhCwWmS6/TjSN39873RcQG//vKfB5UD9875bQ6eTpd59e6unh7FKKPGaJTWbKGgPToff0cK2i/CRaklq1wGueGQWNVxsdDvCP3OlWkEGrqEABnABhJICkNd7PCoDLuy2PlCh3sU6YL2a2QLBwLVUVqNWd4sdUGq5zp7tBPAbq9ZbBiDb1IoaUDMCswxcCcxyq2Uof6xUS8AVhVb4X+4i6Z5AjeRPyc/gANZA3druuIW+22vb8sCKQCAAMI275jZwFGWhSvL/rA4zz0mH51AuBpxF9RZ2AoFsAU1hLnBEOWZVXASjAOu3pCgbIgVUAnqGH+9K49lMowkBaDO3cdJKuaTdlvEooSIq2nf3ot3V67OBrgYDNXrtFHy1D89XK3sBwy+qQpphmeNWpNGKjl8eilbmJApN4JHVdgUDV8aOtnRaVVEIUowwoNwfDEMNXGnHPRw8H1AQGtYZNsVcoJXXLcNJWYc69kVJjLopxs/+qYaKjBTwrBz+CCm0CziTtyTn4WAE0aGG3DtQibbPWPMBsnZab/GdrLhNmD+8RoepgZRKlQglsgo2/GWBo1a8JmU0rwUF4GI59zyLe80HvDECeY5uM6fVNtqg7aWI72ujok6v5cJHlaApigFJGZx76Nr2Yrs3aLLlAK25QBW8clFBG7iizIqgLQOoMJ8NdS+zKhGscpX1XFOz3bRKzMndxbJBW/h7hmLPvoDJczf8TVnHgMoIAAwvZNR8JMuz7soqVRuYiPrgXqo17BHIzYn0+m1YWMSGG56zCZw+23E4ODCAWK425vvc7p58XFHcA2YdhIeiFS/PTSSuowLfYfkCXMfGAEVrauHOle9W7FohGvATsIxKvtpoWrnKvAvPYYL9GBNUwISBBWjm0vk9+ExTGKILQlwT/pQGvXgAJ2sQgD7XmmCZlaaoJvGb3uxsQUDxAjsBQ0HuHUUpSI/D4wBfjeQPHjYR/mlAdIPXWKk5FQLsG1A6PAoZYRSSrAK1rUmuuI91FP+T4WgEQKFWJSwrgHV4pkbBAeDsEDhbysTe5NAtt3gTiHiwVy3KfH6W/W1dGNh4ruAJC8TE53WxoGAWgUT+eW7zj/A33zPbaqA0RZ1OkwYWG6iEN55zAF3GjHvsLgXmgMPH+OLoFMhD7VxcUVK1soatvueZGqnx+NGiFLfncaEUBRj7zh4NESmCUIerAAcbDXVabbWbTavDKZaUAYEOWkQNzvqITgKrY23LQUEq2XKk9Zv7tD6HYXFf3BGRA61Qz8f7kvSRrGhy/9ZPK3ZWMvOcS8+6nYsQFACWmg2nBq7Dp3vfn0qF7oDYZ3Y8EG1REPub/XYNQsMmKbeNWSyX0VVQa7pwQIAjnt28x2AGAWQJReMej11UXnjc2O/tT7/fqVmuqlmuaXuQFtu11vudi5KNWlVdrCqKfO9C394/arrfBthXSbWi1G213V3SrFXEa9tsVt5b6XpptOtWt1K0qFUbqhUbLiw/PD5ou1vq4mqgy4tLK19vP9xpPp953RyLFS0JHOUZm5TmDpxMBRXmWoblQPjraEOo3HajWknq5DA6+Qtf9lv61S8+V6/X13wx1WI6FE9y/GZVqOv2aarbhzv1WmV99dUbDQbn2m/27lLiHvfPuur2uw6Je3gYO1wrPNFbfs7RFcWzhTXNvOsPBrq8vlJ/cK56u6tKuW7rEorVBEFS0K03e2r3L9ToDlRtt71nTof3Gt9+p+1s7OKXwxvthxzvg1C49q4/07/+3/8PffmX/1rVVj+6QHLwn7fjnM4NpxE4jcBpBH6EI3ACrj/Cm3K6pNMInEbgNAKfjoAPN+kNZbzFPBq4Tm+/1e0f/1b3f/oHzR/v7JXIQSz3/IzDYrQtAzC6vZ5a7XYo2jjQccCcB3CdjMcaPQ4NXjkgobxASQlO4s09bW45hMA/En/W7aFoD7DBRUeXN+cGtNPhQvMpSgZ8BWl1K6rloBPCE5p+4z84wx8SroHCKBQSJOL+8Y8f9C///L1Qqpyd93V1c67uoKsyQHO5tpXA3e2T/UPrlaI6Lfwni6phEnukDZ836dE+36wU1EGJUS1rttnpdrzScIYCWGpViqpaXRUwMcBitDkzVhymVxzGdVC/2/Xhja/CC3G3yQz7UAljj9Bpo7QoaEQoBnYC2cGty/gpkriMzyCA0uoc2lWBrk6e3jlMLMJbAK4AxPBzBBbk/oIkTXOQ4SAWYAagXlajjp0AsLWrTrelOsCV053DwQjLilbMPLk9V4RZVQhsy9WvyRs2AIM/kUCYG6rdnhtKWH5/wCxDPsAir832AijqIjEcAMW1OxgFH+ApbZ1LjWcrjZaZxuu15gSC4AdZKqlTqeqi0TZ0fX19pVanaVVjsVxQsUZbNcCAluvwk0XxBKShjT3WRDFgM6o4+1WizA4vRidF1+sq2RuQ1tqaf45VUxyqUd1hZVBAsYnyamtVuEFfOpS7lbwYXrjPY8RvTSrbUNcUonUfNSwepguUnwdDQYJKwleXYPZIOc9DPqz4jGSy8MIATiRoy42kXRpoA0zCKgG4ORqODDN5Tci4ffheEq6m+H0Evh2OLmK4jZ8QFsKFFoS97QyW/Jq47qIzi+ylzN/4EnOYDt9QqdYoqjdo6eziQr3+uWqtdrTtJ/DEz7adwxpgyc/IQ5IirGk5n6eW9U1YCaS1EArqUE5yB/ndjC8tuQS2OF3bBQRAInOAAkaklUeLdDNCtFKYlKEsgBIVX1KDWy1u4Br+oIVyze2sBpcUQ6qo9lEXR3iUXW2TpwbQDjge6sQXwGrtodvDw4YgfE5D4WplNt6tqQMAgA5wtd2GixObKFKklnAnxifLF0OuBPO9PpnzthFA1YkVQig8w/Ii5pKLAwDXciXmDEDL1h5L7TOsZfjA9oFiAl6rxZibAHBD5pgH/D4rXQnSArJTjHNhpeT1yXqxAhPgSnAeH1abA7UDaFsRDITEtqLE9Ycq2UrYQlmVYsX7brREh5ek4SU/HxD7Scq9gbbTBYsxPi4esDcGGMxb020JAtitMlbRMm/gnK0d+sj+VAF6dXueX/YTzrLwVcVXO/m1eq0DWxdLz1fupxWgRQDn3gUO1p2DgRp41Za8vwHrPJ9R1juEjDb/CJyKP2FPYcsVXrMhfjyPI9AudR9gV+CiCXBpbVsaoCF2PUBXvpYxcIdJKmxRTHPwpS0mIsSpiw1Ip+vnEWF3dDswPqGKTlYCQHBDfdZKtKrzvHHRIrduSIUQF0Oe5ySwPIo0+X4Xav8UHJcrw/NiRF64SB6uDsxLXts8P9kzUATPxzNNHu81fLzXnNb/wtEeqFyjwx79c6PAF0XJfXQw4JNaq/nf6M5hjFrNDmRT8+XSY9mhaFPFl3rtOcZ9p/PCwNWFCxlmo9JHrdolSA+bgu1GS9bx8ah6taJuo6l2ra75aqN3hFxR7GJPoUB6lJq1mgb9jrqtlv1TN+ulDvuNGgRpdvHyxn6DpVVRpUgbfEHzxcRWM6zJ88G5u1WW86UeHod+7+MinArauLCNapfwxwg3JECMceHf8ETd874HewHaHbhmilMVvibU6+ypX3x2rV998Ubl4kGTyUib1Ur1CvtsW/Nsp2/evdfs/2PvvZ8kWbLrzJMyMjIiVemu7n5qBoMZABwqI7m23P//9yWMOxDzZIvqEqm1XvvOjew34K4ZDcQAHDNkwQqvp7tEpoe7R/i5535nMtLr22v98pffqNms2xnMmmGcEWF5BsFRzLMiHzx/4BSeTiZ27HJvY28GdUTnDe7YZqujvNWx83q/31hUZ33VKCI1W6o226qmBKCVtZyOtRh80nE9MWJmT14AnTTgOXZ7Fwjyyzv95X/6r/r6t/9RjfbF570wnuI+PyKfDw/nETiPwHkE/uRG4Cy4/sldkvMLOo/AeQTOI/A/G4GT4PqDPuFw/eFvNB88m3kZjpXgUEbqchzYYOMhzqW4knBQrjjcLeyqIHxi2O9rOhw7CIHDdLTv1sM1AusOZ9Yu2iwJpyCbq5Y2dXHV09V1R7VG1fy/yWiu7Zq2u7LqjYMa9bIa9YbKtKKluV6/fqPLSx6Wrm6fWwAAIABJREFUeZBGDCBoaaWHh2f97nff6/27Z7uZ7t/e6e7VtZKsoflq7X//9LGvxXytGgFJaVWY/poJQibtZyUt1wiVpENLrbRuByXixMt0oU+jCPFKqjWjCGA24hw6mSROreIInwjKtGCTANzttJQ1UYcRNJYWGWlb5TAFk5MDBq/p8WVoh+uacWlw4MUxc7BTFvcHAonDP3B2ITQh6PyB4MohjmuHs5IDBmFJXEMO1AQwuXW6EEcRxZopYWIddbodNVtNs3lPLliceNFEzymkCKMqnH8huMbn6VDNgQfniQVX/304uT6fmwt3FqJ2BGz5HFwEaO0ilKZIpefwi4C8Wc61Xcy1Xqw1Hi/Mzn0eT812HcKJoz2bXwfnd39UJ2no6+trvb659lyFE1lOKnYPO227Fq4kxAvGEkZhpYxwghMvhBvEX64RDiouvJ1QKPuR/BN4DFoViwM8bjcc3zBxEQFgNjLPTwndZrVa7CkcrEU4C+JJuCiLa1Iu2j5rVbfOL2cLbdc7H3xpEbXYReCNhXV4kcHCpe2ea0xLvlugrb1SyIiW8+DuRmI963gwGGg8ouXyaEF6c1i7aAI7F+mS14NGwfrk7zmsI3QwZynGwMXFcRjsyMAX4I5r1ivKEDppE8dJzeupVZS3arq+6er+zWtd3b5Ss93yeCLIWTgqcCUWLTlII0pZ1K54PoyHA4vurG9ciYQLObH+WIAECpdcsFzRO0pKkqqDs+xwTeBOIg7RHo0AGaE6PwuuhQPWaeohuFrsMw+14Lsyn8vYzBKLlw6VguFab+gAUsBjg2AcwVkW4y1Ug5A4Ca6OW3d7sFvO7fTH1UlLOF+HgH/QYYOYGV8Dx3XL+8bZegrKwgXu9uhon/d789wKl2csVxydvM7UhZtyjTncsOBMwYD5yL6FaAR7l7nK9TSLFYY3AtN+I22XWiFiTCfBXkUIdBAUon/xvorwL8J3EE4cMIfzrUFbN8WhcIqbI2rnKNgLhPGa3asnMbpCsF8RCFiqh3vSzFUC0ZJMKe5iB+2sowBYFHuKHSfGlmC4IrDqhEWx4xax0cUBBNoIdmM8Ixm9oQYMTZLt2WtXcHPDnWsBvwmOoem9DNxOMMlDpMU5e9ovVzhJp9NIizd/ueG1BxJjPBlbuIrAoNxjgYMfJyw/D7WrjqBpnmqsrX2BoghcxekTZmsgBKLcEOsbZzEFPu4T09lc49lU8wUp9dzHwKaEOGo2spmda7838CQ4WrOsqTxvqtvO1MrbZnq7Ld9hUKdgrBCCfX8pxtR4gSJEy4zqQmCNmmMxF4u/O3VnFDrl54cTFx9OqBVC2QoR9rNT/A+4rlFwoVC7DNF8udJiOtd48KLh86PGo4GLFQjF5hCDQyqKoO4y4D6633tPRcyLPXur/mDgfRTBlbAlBGvunXlG90kzugbAYJTLdmdOHYQZRTU6HGbTiSp7qdPILcSvDlvNWbcUnWt1O1jhtK62O3146uvTeK5VgTugn58iKsGbXQLtGoRD0rmyNp+81Woqa6Xe1wjqKov3xlxFuJz5uYH7++Vl2wL6cDDXy8tYK7oNSsyNCJ1yqCZFWwrnPEPAUMZpvec5hZCsvVEIO+4VlUQpY1gKZA6vu9dp6t/84o1uupkDSgkaI/vsotcx9ujdw0Dff/+Tyoeyvvn6re7f8Hy203yK2/vgbhqeM+qN2GvA3eBwtYg9mer5+clOV3dY1BJ3MRFul2Ut5XnH93Nc33Y3w0dn7+OennVUb7bxa2s5m2g+etJxM/G9vlwlsLFgpnPPxIXcvdYv/+1/0i9++x/8Z5Rsntf4KOrn/7MH5/O/n0fgPALnEfjfMgJnwfV/y7Cff+l5BM4jcB6Bf8oIILjONHr4QY/f/rVefozQLFpzzcnjUM4B2W6qgw8xeaetPG/bGcih9JQkzoHy+elZg+cXOwR5aEbUcHAILcwFp8ttsxZcN3ZJ8aDbubrSmy/ulWaJlkucrVOtF5sQbC2W8SBMojPtj3X1Li71i1/8Qu12rs2G1uilhY3pdK7f//4H/T+/+1aLxU5X11d6/ebO4Re4PZ4HQ7376UH9l7FbMzt5U528pgYmv8J1s9oeNF/QOrtVo1pRu53ZAbTcbPVI6+J8Y9YjDhAitHC1BUsyHtjNrrPbS3Y6gkRAHOW1Zs2a2Yw7nGOkuDfqurjs6fKyZ+FjMJjp42Nfo+lCh1JN9TRzmy/uVlADHERxpnCoIkDMUT5uLw/+KQcnDg8E/SC48ndL2uMPBztM7F7F7WUXUggyBGa1213zW9NWuN9OLfi4W0+t6X53J7cYrcqFE+TEIUVYQQDhUFtCCMNZZMZsuO7cWsqfgSGenIn+mgI7UOAPHLZRCCoIUYhY5T3sxI1Gw5nbEZ/7Yz1PZhouFloS9uLAK8TltTENl81U9xc9XXR7ypupGoWLi3bZRg0xMUJ2wvHZcqK5W6ltwQ2gHb93i0PpQHBZiHDMVd6fHXfmSCJshvCDuMLhnQ+zhM1WJUiFQ22kWOOUZTyZF25vdAt0kd5dXBNfn2rJgtsGx+lJuIVt4fbItQ/OIWgwnQjrQuRjDjO+YCQizRqhnjmBUI/Tlr9/enlyUYTx4orAbtys54EXMObhaKYe6xO3ocPtSIAxRzmEUOYgvlJEZdxDfA1WRxzizbSmZiHaM6ZJM1G3l+nNq2u9/uKNLq6vleZNt7fD1/s5+KqkHYnzdteX7fhiHuJgQ8SbjuBBB2KA68LrPM0rxiLEzRA7qxWuR82Ca9Op87g7canjam0Ugip7U4EWcMt7iK4hzhXBP7424cYOJiUoAYQ5eNSE2eXGClDkcOCQBfq9r4EFVwRUi0nsn0wtXK7BkQxkwD5Sw4trZKGJv1sjuAZmwM5fc1xDKDqJZcwBt8pTAHA4Vqy5k9DlduUa7xVO7QkpEAgFi6YwQs0jJrSP68m8ZJ0tzYwtI64ettouJxo9P2v88Khxf2inn52glZrnGPt/0JmPmsKeZv/HvQ9DNc1QVV3EiBdWhNMZGozzGfcgDG7W0c5BPClucsTwNNr4fT3KFEYytbK27ymsQde4ombjwp+dwgUD1wJjIRSyv8T6hWfrEbPoemLJ8u2s2yxv+Wtmy4XnG2sjZb7g5qTDIUldOIPhOp/NvT5pt0e85rWDmMEVC8ODvTZtEshU9fWjaEAHCF+HsMl+xFiDIcGFylqrquK0erOZCediDzwQgsUcKbAIjHLhQsa1budmgSrh/jCbLzSeziwGIrw6+K0EBoUxRAyNecd4MVUQujIKqHlupA3CYp41LRYTKIXgypggKgcfFzxQwTx2yFyEtfnTa+Xn+ff5qeQkitvlekKQFP9auJB/drlGJ4Q/KVz8/6AGEJ+Z++bSIvozVgQrjocWXAeDvhmfrIdA6MAHjrIh63FT4Ei4RhGMmPhaDEdDjx9rJsva2ux2DsvCYdrptL1ucZYbObNaab6EUx3Bk6zfMR09m61yXPPMCQV3G0Y1hdV2Dh89dbfB83Csh5eJpqut2MmZvnQMsH/TZdFrZ2qDcnChZuNAzjwH+1GRDmBCWPNcXIptCJrMk51arcQhktttSU9PYw0nA213dP8wLVnv8TxH0YO9k30cjir3JgTVGQWT5VorSB3VhgvN3HYouI2Xa1UqB/3qzYV+eX/jAt5oNHWY19VV29im6WLvzqLHj30ztN++vdLlZct733oJruaoLANJFWPEugbjwzPHYjbX8/OzOy+4/3C/Au/A/Zm1j/ganQmRKcD9m0+ej9J2S2neVakUP2c2etFuNbYoTVGNpxAXuPj6ck31Vldf/ubf6pf/7j+pdXlXIHWKfMyiS+Kf8lR9/t7zCJxH4DwC/1wjcBZc/7lG9vxzzyNwHoHzCPwTR+DEbz2Jgj//uIO2q5n677/V4+//WqOPv9dyPHDLcARihLDGIYfDLcEErW5LTQdAwKpbur0Lp85gONTjwyeN+wMRfVsvxAxEOtrUFsu1H6SjvTy4krv1zge6uzd3unt7b2EIHAGCazBkcTZxWIZFieMrWtDefvmFvvzyrYWZ5QKmF27YrV76Q/3ud3+vn94/Ks3aenX/SpfXXYsvHBqeX4ZGCcynS7c9X3ab6nYaahDoYnfQTpPlRnMSiA9b5WmidrulUrWm8Wyp/nCqzQ6ebGIRNZiSvKdgNnIodYIzqfW06yFcbTf+XbQm5mlNx/3WXEbcMgQ+XV9f+JDE1z4+DfXpaeSQizLohEbmlkicMov12pctrdedJJxUy3aflAouooUZX6efBVfcPA4tg5VoPmGEVJy4n4iEebOlVqtrxmaaE4rCQTqcSmE3s1Ly+cB9CrOJtvhACviwXXzPKSjLwVhGHoTA4XZUBK2ildlaQSHC8O8WXQohHkESwdvcOXNXacldaTQcq/88NJv3hTbS+UqL/VZrXGSbrWaECjmRfK9mHcdQpm7aVCdtqFXnM1WzQAvgckQ0xeGbX3RVB0FgwQqHXLzKCKFhTGFJRggWB1ZjBhCxqrWCXUnYDkWBWDMWdN2aGSIDH8HKpF356JZKhEUO4sY3FJzJU/gVQrfTxU+JJoFt9PpAHIjDY4iMjBkHV4f4HI9uZx70R26JJU1+AV8WwY70bK/TgVuieYeWUY57lY/BTuU1knqOU5Hf4bZphBranBGVwV9QOGghNAaXFlF/gbNvPjO/lXWBsMw8YoxhKSLm31z3dHF5obyd++8aWVqwR8NxSDwRAh6sPcRKxh+3EYLlerGy89KO+HWIUQ6mY4oWdjnGhjE/BaUljZqaheAKrqTqwzoiKSISomMEZuFQo0ARYVkRmBWiazgX/xClgeuqUiNdr2aXazUhYI55AwJiY1coe6chB4VoFGISCAGGMURWKKV2Y+LWw8l6PDlcC8F1w/yAa4zIs7bgisPuxK8FKxBIgSjwuGWewXJLfbAy7ULkPZrfyvtHsIn3bAHNAnIIk8z3kwDJ2DOPROL9bqX1YqrR05Oev3+nl5/ee29mHGjvZd9FIOFmgPCEYA6/ezGfWYTew9DE/cs83R4sYlksdc2F10kxreF5xz7H60mSmvcpHMQNBNkUgb+hPM3V6fbsxne7uK9VsHsRwSwkfU7pi8A4Bwg6QIlQw3q04xcIADs9EckJh6SFOaMAUNJ0zv1k4VbpJkn3YA5KdBtE4YbrixuPvdWiZKPhsCtYlShnrMNAsoQ4yn0r3MARCITzm2tJIcE826JDAlItuyP/hihoRzn3PH6/f06Irq6xUUjh58J2RbhdLTWczjQYTywach+wSxA3asH7NsKatS4ywNj3UoutHaNucLimDn90mz3/bcb4Wxgr9nbEYHOpzQYObAz7PgJ+oFEgAJ2wRRFgxv3/hJ05oQW8DsxWLVjH8Yd4j3/gDqd4FhgaV1SCw1pgBcz8JnAPxjPPIdOJRoNnvTw/ar6YBDLH97uCT12I9L5fw5im2JiBFKl7rGfzuR2bbLnNrO33BEOaPbDTyV0MWFscD8Y4BTX2BrpGeN8UG3gtSRUmMaIgBYy1Vovo9EHcBdmDsjqZzPWIIAqTnPoehW3jOQ52sbbzVK8uu8qTug67pfdBB7459IpCCuudOxVjBgIpnLvlMs5qujhSzeYrvQxfNJ+PtV6zLzInQSxwOwUhwH2O5wk47g1fRzqABpOpheByJTHPt+GC787FzdVmoZtWor/65q167Y7n2nw2U5pVdXPbUzPN9fg41fffvtdoMla7lerN2xv1ep2C17/2U0EzoyCRKWk0PQ8RfRHRR6Ox+i99F87huqbNXJ1Oz6Iss5/pFG50xrGiLffn0t5zNsvg4yfawKydT7VeT4xgAKfCPcKoJ++9ZVXpkPqzv9Sf/4f/Q927t74XBJom/v//9zn5n/gAfv728wicR+A8An+kETgLrn+kgTz/mPMInEfgPAJ/7BE4Ca7WtywqnQ47B62XEz39+Hs9/v3/rdnzj1rPRnZq8HVmyRXuLg6RhN7kHD6qFbc7T4cjCzyL5cqHvf7jsxbjqSrHaP/H/QNDbL7GERJtsBaVeOzmcLXb2wnx6stbda4uNJks9PI0NqYgqVWUNhCkIhAkAkMqurq+1i9/9Y0uLtrabhFiFj7sjEdTvX//oB9++KDV5qjL2xtd311ZbN3u1pqNFxoN55pOcYvBlpW67Zq67bp/12F90Hi+1XCOa2upRuWgbsaDfKblXnoZL3yIQZiiFZ9Di8UvDog4e+yyOlrA4dOC6woRFIdLRTlJxY2qBS4ObBwg805TNzdXStNE48lMD48D9YdzrTFN1jOP33a/N7Jhud7Y9YHbFtYe7FkE13C4kkBNi144OBCQuH52Ea9Wnw+fTpgu2lY5tOFkauUd5VlLWbupRhZBSRG2g44UUER+r+U5G+Mi6CnchTFHIjwp/reFBjsncUuG6GG3cyHoOfGd06hV6mCnBgy2YrGPg6eFs4LVifjKe+dAPB6P9PLS18PDkwbDmVsg14SWbHcWqQkHwQG6cejQzr8T11ie1JTV6spqYCAqynA3ESCEWFUqW0Rs9brBVqzFgRYx1i8T1xycPcJGOJg5C4nrHG6bIiHJIlYItjixCxH6iLMmXI5mHSbFvChERURb8zSLVHOP1zFSyd2mz8+EJ0kL8BZ0BiJbrF2cobjqKCR4bKs1c2efPz3p6elJs+VS2+NBqz1OuqVFUYuzdr0hb8IjrCprpHZV2aFLuz3Xx8UD0K4ILCXVcYvVcFbXLMbQfk1yOWIMY8U6mEwnLr5wsGWO1RHOSDdPIhSJsaWAEq4j1giCX7gP+d2EouCkpTDj1HccwowlLlgcuyu4uiG22n0L4qQItQph62cWKu/RfOIUh2taYAXgrhaCaz2xgB7XOkQZhEnzW3G6mlHJ3ndqp47rCe+1Wm/qyDxA8EPErMfhH6f7nhbeU5HApktLIoFMOLlbCXIpUuSxnplhfIhWX4uBTlPnWuMwDlHJjtcCJ4DD1a3B/hnhcGVuWXAteJ7et50eXzCHjXVJ7EQ0Z9NBSSw71m8wcEP8C5QMqgwp8AcHoO0sZg3ff9TgwyfRNs9+wP41GY2Mp+BrckT4UkVzWpwXs9gLKuxfRwtXuM8dgraJYD9cm0ZjIKzjsEWIZKcvcV3Z+yPcjP2IwgTrtWMnftdrNcWdmCIiV+0odrhVjaJBEnufcReRBG+Xs7E2EVplfjSipZ3ZFAcRpWta72kDX3rut3DVVatu94fDzV6MOORQLDoUQF8Urjuzax2cFFxo/2/czgTOMTccgBddIgjp8D65x7rwZectmWQ7bZebYOAW4YQWiIOk7fdyCtlCwF5t47VOZjOHCg6nC++D8L4d+MbcgLmrveoWSqP4Y4wKrevttrodPjtmi3udMN4W56NAwVpnznM9ToFkLsSyx9utjEgerGAHYp0eLQoshOfkCTnzGf9QiKesDbu/i2eR4qHnxDb2f1kPaK6+z50E18I1Dst1s3V4FLxhEuxn46EeHz9oPO4HO9r7U+y5hGfFfYnv5zmk5HnB17ios9k4mHE2WzpEDve1sS1lGStg4XG9Mh7iFFqHaGl+bcHAXqw2XoMpheJaKTjkyyi2sP/h7KwlJc2mKw36M43GK822R62PcnHMgZvaq1Gr6P6qrduLjugP4vXy2n3PLli7zOGDqdmBoMBJSwcDOA1cuxSM5suZMU+8p+2G9w/DN4qb/pkHuglKaoKBaabm7E9mCw1A2RykpNbwcxyXaLpaaDgd+PnlL3/xlX791ZcqHQ567L9oupqp10n19tWtSqWGPr5/0bffv3Ox9+q6p7dvbpS3Ev8+1qC7MSrwtFNfgyZO8VrFnTyj0USDAfiYrZI0U7fbC8cw++pu66JHM++4gMRY7Y44b6UGBepKquOx4vv/ekeXUCAEquxXBSve3SD1VK+++XP9xX/+v3T9xS9UYU//g4fus+D6xz6BnH/eeQTOI/DHGoGz4PrHGsnzzzmPwHkEziPwRx6Bf3CoCauLD0c8AC/nIz18+7d6+va/aTV4r91y6oMC34MjERcpAqvdkO2WkizVZrvW8KWv4fOLQ0IIw5rMlpqMxtotVqoeESdIAa9pczhqCmdtFS3xBGK5lRlR6XhQ56Kpu7fXqjWbenmeqP+MaHNUmlTcnoxrA6fIerNVs5Hpm198ra++fqtqDcFpZnFmMpzpw/tHff/9O4ui7d6Vrl7d2EG62a0i5GI012JK6AyiE4cMCVNj1izbgbpfHTWc7jRaIQjs1GmU1ckIN6lptNioP1u6Ja5B+/HxaAEBhxFP+xxuSBRnPAmkOLmpcMEgjuBqajVxjFTNfOVQjczR6bR0d3tl0fKpP9DD01DT+U77Y1VleIUVWv02msEw3e78WggOI4GdA12NgyjtyBZccUSh/SBSR9utxaki9docUg7GDj8p24lFu167FfzYZitVLS1YkHYu8euL4KtT8jSH60LYCX4rgkFw4PxhERZV9udALFxvdprhvMWhU49AInNei0+7CJHXDjDqwv1kNu52Zx7hcDTTCAfXaKT3nx704eMnJ29XYa8epdmKcJi1xR2EyHWR1M1Z38xBhzodfN0QMTlgEmDiYgJpx5WKnbC01cL6xaEZ7eipBVSE81KpapQGrrfgsUYrLf/OuOLaRFy0M223i9C5crVgeRZoBgRcB4UVImyRes3rOLUYw/xFUEEIbDYQeI7m5cF6RICwgLA/aGJm8tjrikFgzcIR7L8MzIsEJwC3FuEEoQbRlUM778mifT1Ry64r2HgIAbi2WXPBLEREm03GbhnFnY04AwIDt7EDgaplNWlDRmirVqL13QJWcDIRXKs4ei0acw1AlCAcgVtYBnd5HyFZJ05frdLQ5hCC1maxsGDEHENYwXUIOsRt7zBALbiGm5wPC+OkwFusDiYihQxEMg7sIADACRC0Am/wFIzFWmGfcnBTJdqlza309SsE1zL8W9YVQm1DR9AC7ANJ04d1t8rbDb2N0DJagRFPLNaH6MrrjZCjoq3bIiyvOQRXO113ISwddoRmhXt+u4owJT7NrOQTYc0YE1q6i3BDv9bAmTD+OOH8vtiHwR/ApeXT1yGcobjNWLqW9Mw3rNnJaY41HNf9zoE/zMHleKzFZBpzTQfv+5PhyM5mnGOwJvkv+yL7DiJUkpDwXrE7GTcc4iWc5g2FKIcf7bVm3hTrlbk8AzPDPEWgr5ZDZF+uzCdm/uGy9rzrttXuXTjgCcGU65a1WmrDk6yRTo+YjWMwCmC8Z0TluK+x1+AO3fr9IMoiDCK40vbvvbGZWRiiqOE91OxsWv6Zsj87L9kHEO38tctlIcZR+Nl4/6RQwf5np3LxPu1+57WZrRooEwLrZtN5wZYO0d8cX35XqeyCGnsh42j+OUFPy6UGoFWmUy1hjoMyyDOLUgQvgbgAC9FkrdIVUYjGrdbPQmurlSljT0B8RMDmvSBie74X+IDoZfDcOqGGjJopkCinUDLfB9wUUbgE3flQFKKKQLNisYbD+xQkVzBa+TcXT9z2HjzjgsURztdiDflrQJ1QYFshuDJH5lpOJnp8+qjB4NFjGoJr3Au3RacChUEKsOyXiH0811jw3u0chDUcTixKEgTF3kKxN02qRtNwPWaTicP9ENX5HoYmRPOSuywQximGZvWKHcs8bxjfUquo1UvVaNYc3DkdrTSbrDVabB3GSRfQzsU8Zv9BF6263txe6aKd+dnCuBwzd2tq4UKu40pN4j6/hYe/sbsTF3C9XlKa1Tynp9OFxsOpFr4/sta5N0e3BOsbQZ6CM/cFBND9UZrA5IdjfKgqqVIMq2m9W+lx+GRkxVevX+s//+WvddHO9fHlSe8+fVRVB315f63bmzutN0d9++0HvX/36Nf86v5C9/c9ZRnX4qDdCtf33uMMZz9vpX4WoojH6xz0J8HIrSVqdTrev7e4/pcrc47pXmrkLZXrvJe1SoeNRVXCxEqlRJRx1vs1wKe4R/Ce2UtxQ0dogG6++pX+8r/8V93/8teqEbh1jGeWKDAXzzN/5Ofw8487j8B5BM4j8E8dgbPg+k8dwfP3n0fgPALnEfhnGgGnAIciFo68U9fffqvZ6Fkffv/f1f/hd9qMHrVfh7ATByxaTjlQ1sOJ0GyqVOUhfmJ8wOD52a11tIvO5hst5gu7EHgoxg2Hamc2mBOaSW6vFgnZcsgMj/+dy7auX11bxHh5Hmo0mPolEr7DAzriyXQRB/Xb62v9+te/0tVVJ9ytOFt4QH8Z69tvf9THj49q5m29fvvW6APcFKThTiczzWa0x9KuTNsnjtOK8pTXGW2N69VO0/lWy+3e7rhunvp9I/T2x3MtNjuLODzYIxjAk9wfSm5PtoFiCz90W7T+pdZdSKBGiKrVK+q1aIuNllTcNLRoX131dHt1ZXfT+0/P+tSfaLk9milWqSZa74+aOHEaDhuMzJqyJhgAHK4lVeA6WHAN8cIsuKIlGuERoZrvQ4xAdPDhw6ngVQcbtVotddo95RlCY6JqGinTPjCXIy2bQ5sDrmjfLdp+YelGmz2CAW31MadoC3aSux1RaEc4VouDNR6p6kkgCi5jHND5jBRsRFh/j78PjMBSo+FAg/5Qo/FSDy8j/fT4SePpWGm1rDbOl83GosOMJO4jbDfZkWYnTdg5zS7cHUh3Zw6W/N5xr3FY5TBWO0oZPD47OIPb2AAnkcOOq/r7WA9ZM3d6N8WEEKODy4nQShhIlsMUZh0Q/HEshCAEQdLfTy63ECrMmySEpXAMIyjCAURY4TXinnVr6v7o0BGKFnav4bRaLNXHWTSZWnjgY7nbmRm4WoQTtpSU1cobahEogtNws/UBtNHCNdTVbe9C3XbPLj2urePRLLBVddltO4yt//So9WquXq+ru/s7tTpth9PhNmWPoGUXsRZH1UnMx11noS+Bd1olHkralZRUEPxLms/Genl51Hw6soPysMG5XnJ7abtzYSbq9oCQsiKOPoKeVd3qAAAgAElEQVT5cC8vZuFydVr7iUNZiI20rRcYh/1+6/lLYAouSbt24RJTCMGx10gdtGK2aQV3GmstUAJ2vRYOULfcF/McUdOFgjJYiaqOFKIQMWEs1xDlDdO1awzhza5zBxuF2Mr+YndjwRFEkP0HAhJCHOuYQhdiE4KQf0YIrgf22JPgaqdrpNVT/IjArGrwZ0+sZAtjcR3KYBBgriLCgVI4FU+KoLHPoXi4XRGoYNIey3ab8boRrWC8Hs2J3sRep51ZiQip+w3C3l47OMAbWNoUF07J9bg7D1rM6DCIr+casq4x6CJJrTYE/wy1XE61QHRc7IUv0wLuZq3FeBy/BxG7FHgGhHiHHjVJMSfkqKEGoU/dtjq9rvJW24Jp2sD1hhQEltkghxDOcQcytptNXIeTC9NMW0QgioVRPOFrEHvZP43+cPEoXMEW98sl4wjYu6bjiTsuTrxI4xrKsJNjT2D87EMuWsidmm6Tf8nCoQVXfibhXUeCGwM9EoLrToPJROPpxG7GNUUXnOWLAjdD+FczikZ5ra4GewgFJl5fo2aUB07WbkaRpGVxGowAIjbzBOExYW3YtV9wt5lfBSYgeMHxPBCBh9HN4GcEM4RjPz+hYtzxUHzdScA6MWe9AxYFh1Mx+PN/T0UI7huIpHaIF2FzRQGDOfWZW46zkzBOnMizmfr9Jz0/PRrxYZc9mBQ7XA8RwMbYujhU3KsRmAtW/Xy+0nA01mYDX51CDQiYvWpJ2YIg1340GDjUEycpr9khVLh73Xq/t7uyVi4rwz2PYIuTmwKRpGaeOJiSe8GS56XFxkz44XSuBbglhFCV3OFQr5V0fdnVm7srpTUKwhSpCmxAPTFzOE3ho8Kcn8czwi7mZ4k2+wZub4ptB4uuiPUUbSmm8GluNPuNKA4SMli3Yxxxkz0hHOnRMcNeud1v7GZ96g/V67T073/zK315f6vpcqp3Hz9qOZm7I+j+9bUuLi81Ga/1/bePenoemMP/6nVPt7ddpY2asRmgFnim4lGTZxpwM72LrgtdvF6e2xCHs1ZbjSQ1C599gMUM8iHv4HzFjb/WcU+Rn2Iqc7emLc9z7L9+MAk80H5HNwhF8r0qjY6u3/yZ/vzf/Ud98ZvfqJ53/awK68TogoJF/M/0OH7+secROI/AeQT+l0fgLLj+Lw/d+RvPI3AegfMI/HOOQBz2T7zMoogfDtfdSuPnD3r3t/9N4w/faT/ta79exNfS7lvB1RMhOKS5c+ikVRJO3+PjJ7er2X263ms+hb+4Vrl8iOCTatUP/zAZaQmHK4eAB/8PfYIDEQ/2eauj3tWNDhZcXzQZDR0I1Wk11cxJmN1rOJ5aZPmzr77QN1+9dWsdD+D8vtlsoY8Pj/rhx3cWdV/dv9bd/Sun845HEx9iV6uNH/BBFZghllbVsRjV8AGbtmySh2FE8sgN240D6aFUdqs/zheEJA6l++1ekzHiz8aiaLUWoRnbzVyV8tZtzLUah6qSWZ24gdO0puuLTDl4A9w4blGt6tXdtXqtjnEHP3580dN4pu2xcE+WKlqsDxosN5oRInFkXKtqZ4nyrK4ELZSAHguu8Ag5PBGkTvhP2WFJXCu3Cdu5hwOOdtCqxQpeJ4JrjxbdVm5WIlzOQin1hKTd2FgBf8Yh3O3K/Byno0f7asD6QnDlgPNzWjqO1XBH+d8RKnxQD5ftiW8ardCItGUHQBEEgsg+6A/09PxQCBl74xZGs5mSRlm33UzN0kGjwUgPg5FbM/eqarM7mHmL0G11IyirDqBh3HltOEd5SRbuSCHf4xYum4tLonS10GmNtUhYAxE646Cxat18YlzRiOYRPlYzo4+2TOYCbEvEGsQJDu0WaGhl3NMASuu0tGbOFKnRiMOL5TzmZ8HDRRw6lo8q4QKcbTSH7YjrDTfcbKnFeGJnM35xBMV1UrartbqLsJhaq6JG5ai00lSn0VWW1LVBeE4qur690jf3X6rV7FqIXRM8t4WFODe7uNfOVStLUwJoVku7Bu/e3Kt3fWVxZX9AqDITwq+X1mPee4gxFdVABBAmg5BEizQ8vlqipFbVYjlV//mTQ25KOMQI01ssLLJnuK3bHR2rJTuadnCLSZi2k42iCy3pIabbpX/kmoT4T9sxIgqiBKdyCj44eRES7GYF31AIrlWcfMYKhOh6KlJYgP0DwdVzkiJFverkcYoEiJEgBHCC4owqV5Pg6RbO1mCKhrhuprL9miAP9t7LQmgNlmm0VCNI48bktSO2wqqOQgmCK+3LIAVOKAHmjAOzjgiuRWK8Bdef8QfsaZEiH2Iy75XPcLiy7mgvD96rHbgU4PgexNVGavHWRGpc6Q59K6vEa9dOpUq8F1zKCBgHLMngCDZLbXfh3DcnF2FrtfTaHY9hbAaHF+wFTk9aivkklfzl5aNW6wmatbb7RLty1XvXajzVDgETDENpr/URJ//abt/SaksfdoxjjbTyuh3VzEWc+zAmLztdtdPMHQg7tinYsAiLuJr34aTkXW0rsjCbVepmZEehIEQbxJoc8a1Wi2via8oM43qC3gkXK/svaBuKA5RY2BsoprAPUEhxqNI2MAKUlhB+GD8LjezXYFHmS613GyHP0WKOY3a7QbgHv7Czi39F6zmOTIKILPARz1RSrYFomgY6pVxRVimbQW5cSLPpYKGLbls3MJjzVI0891gZEYPTHkRIMT9cbLWYGvOEKkLwcfm72PtPQXK+H5gLzrsObrczE810jXvG548iJCs4AeHm9uQ7QY4KNEggGAKvYXc4hcXTvxWCrBEeFsSDc0wRiiIA9/znxweHbxIsVauXgxvMNfF6BwcUTnj+/IcMbZ5VxhbNV4GMSXhWYT5X1e11/Cr7/b4285WSQrh3oYT34XvuwXsTY9OgyGn8AoGOW2OMeG4hdJR7AvvifLHSfL3TeAo/Nti7u0NJG+ZmScrypu6ue7pup6KB/rjjeQLkRNlhlyA2wMIwj+D4BjYhCmesUd+vKSweZGc0XQ4OYDuWPb50JOAEp7hqnjMYFlzkzIMCCbSHf1quGdfz/DLQy3DgAvLXb9/oq7d34pFhOOhr+BKdUZ1uqjdv7tTpXKj/vNR3P+A4Hipt1nT/6kLX122jlRi36QLReeX1RMHy9vbWzyQUm2bzmQXiJM2VNnKL1JPZXNsDGKqOf37CmtytddwuVCntXShlb97tcP0SohdFM5VAGSxd3Nkdy6qll7q6+1pf/tmv9fbPf6Xs8kqlSt0Cr5FAn9Fb/5zP5eeffR6B8wicR+AfPwJnwfUfP2bn7ziPwHkEziPwLzACIbjGoSbEr3AWHrXfzNT/+J0+/N1fa/70TvvZSIcNTrqSyk6LRjit2VmJWwf3EmLSoN93qi8HQg4phExNJysfpOv1itsXOWzifMKZw0HC7e5wKZ2SzSEoDipJI1e7e6Vjtarnp2cLMYiKV5ddt1uOpwv1xxMLvr/5xVd23zmte7/3oQWm5/c/vtNwNHWoyv2bt2ZHcsCdjmj/CyamHX44HCtHt/Z3s9RsNlQ5Dj7TwoEEPy3LclXTplbbg8aTqV2HBIWBC0AgGAxGdm41GplbjI0X2ExVq+59wK3WUguuhFUgLOPUvb7KlVZKdkBxKOMw9erVlQ//g6ex3j+O1V+skDTCYXEoab7cqb/caQ7vzwf/utp2ytaUVI5uG0XcCU4o15lzHweksg80Zpn67yLohPeKS4+WWVqtaQfvdTsOBqs3GyqjsvGBG8h5J+FKRXQ9HaL5OafgLbsA/yAwK4TVaFYOTAAfZZWORcp7lddGoFjxLz6Mh1OI1GOc0jA8Z4ulWW4fn5708Pxs4brGaz9IabWqy15ut/BkMtIPP33Qx/5Qyz1MO1ofD1rCvES9KYSuCNTh8+ADKO2YjBdMYQ7jCKG42CgsINRZxCY0aA8HVg71oK3yc0iVWbp1j6PbbCvBRsRNxVtye33BiuT7fPAlxAVxr1z1wXi53RQhUTiJlnZIuyBRhyl41BxH4yFajxG1cDuvKyU7Ro+0Ra5DDEoqNTNKj62GDuWy0mM1gkbaNW0XE62nG3Wznr58dacjh+PVwgLq12+/Ud7sFC66uVsul7i75lMLNfWk4pAY5q+Dr3pddWFnNnGMwqONtHsCffgzLj+34B4Ju6u7PZn3GW5GnLzBeTwcccgutJ7P7IbXZueQpflsYWd32srd1mwHFoIe1w6R0e30wQDl8G1BgblVKhx3ZVzEuJg3buln76L9nP3Gjlv2MoQzCiI4cuvwPyN8ySFSiC/wjx0KFJzTEL+LFHa4rnwtzmy+Fn5rkpsRaKebQ9J4TRHihPhgIQY5zNxI9sBgVpqf6OCgwv1tIQ+kAJ/8GcF1ZwEZ0Zlx8J8LsRUBxyuLeefAr+AiR4DdSQwL16GDwQrBFReeBWrENBsrC5ceghbc3SIwyY5fC2sJ9OVCaKSAEeFqFEoQ+5fLmZarhd8zhQocZRsEUlAQFNWWCxfR2JsRjPmkqIBgRCgW4uXz46Oenz65IALHV+VUlOKmi5nmk7nKh7KLQ7ijjaNgDBCmEG/HYwvxsIoJkcLF6OuMoxkRsVpTjvuV0DTuScyHRmKcRl5vWjTbs8CTurJGonaloRQcS7WkNQ5jQoVqdBTg+sWpyNwKrMruiCORa1uyWEoBLuYAnQFRUOLPFPIGCFLDYbi2C3a10ScUEhDmzZPdu52afcE1qgqu1hCk4PhyDztwvWDd2qlctqsPhz54i2qDfb2hBmOL+7x8MDe81WmpmeWqNZrqtjLdXFBgy+wItgjvvavmMapRWEPIL/arYHOfGNvh5jcepmAE80xg0d8Bm9Gq7tKuQ9lMff1cbAthNT5PTlecyn/IzjxxWy248sCA4OrAuRBmTzxsF5CLPRrRkFZxAjz5nE0W6j8/+t6gEqGcgSlARqMA4dCyAjfh149QXLSRcx2nk4k7ddhXcDmjnvM80e62zasdD0faLFZKEFSNUongMvZBriP3XfOeq1F0ZnpxL9ksIigTF3a31/PXjadTc8iXq70mE9jHa60RC82tLVkApSh81Ul11UyUUsRgnzaSSGrnLXXbHd+PQVhYUKQ7xAiCKE4hHBN+xt4DX5nisoeTOs8WgZjSAiFa4SCnM6BJMCd4EYRX1qkqmsyX6g+GGs0mxjxd9Lp6dXuldrOm7Wql8Wih5Yx72FGXl229fv1ajTTXp08Dff/9j36OaudNvb6/1A1Bpin3aooUhK4uvGavr691c3Pt+60drYQ7VhM1m213FkwXCy13WwdudVpdj/FuQzFqrrLoQIp5R9PHBmbtsQjqrB7Net0gtKumenqhzsUb3dx/oftvvlbv9b0q4E+Y758jQv8FHs3Pv+I8AucROI/AP3IEzoLrP3LAzl9+HoHzCJxH4F9qBE6C68lpWABctZkP9fTj3+jTd7/Tcvigw3ysA22jOPPcjpv60MDTOW14hEbgauVzuSQpnLCGjSbjuWbThUWEBg4J3GC0+dJqajGQzmAS0eGdRXsuFgrOYEkDHt+FWygfPn3Sej7X9WVbN9eXPhw8fHrSYrPVl19+qa9e39pDw0GCQxRsy5/evdNP7z+pnqR688XXDlWh7fL5+ckHo8oRF1e4mRA+eChPG8FURRjmYIdgzMGYw6AdHmmqAwEwK4JJVnZrwTklDIyD83A48kEtI824nPh1bDYz1RNSgpt2bu02tAbGgZHAiItepgrux9nMLpTLy64ur3t2vnz62NfzcKHJZq9tcQKF5zhbIbhutSLkq1xSq9lQOyd8q+YDNQ5XenNpvYx8kcJRBK8QAcKHqRBhOTla+CuHEIWLl/bTbrejvN1WPUVACwEmYs2iGx93K8Ianf+nkCO35brX1Mk7hWuOg+vPguvpzxbFROs3raeRBs/BNNLCCZgJF7Tbiae0RtI2vjWyYWg+4VKb/V7NpKybPNEtLbNJqvF8pb97/1F/9+4n9Udj4wSOxxBcOXxGeBV6dBw+4WRaCCR1W5FcfWJsohRVyyUfNkMowWlIUFs4KRFSEXC8BjYIQzV1Wi0XIVZu5dz5e3FT+kBvEZwAE9xs5Wg9rpSMHkCI3uxwrMGvxF1KoSJajXEWmXu829vNtilcSijU8IO36CGVktJKVYkdwSGaUQiodFoq1avKVdNFt6c0q2sy7Ov5caCknuk333xhZ/TLZGzH5tXVKyVpJ5zTyVFZvar1aKLFcBBrIEss2G92uG4JUCG1PfF7JMG8ddFV3umoDL8Q4QLuYyHWw2tF8GTyIYggq+DYZY0zhxg3WtQdBgVXb7WyO43DPyIQ7FlEegdHMYdPguuWYJhN0ZpvgmS46Ny6jOCKqEcgXXE96giuwS7FBcwegfsW8a2G4FptFDgBA4vD8YYb3AWKEIjF/lcISkYOVBGp+JkNH9IRiV3s8DoMkZ8Qp5+ZrbhaQ1xFMPK8Y34VYjotx3ZwwoB2sAuOxuB9+s/rlcVmHH0Wl+zijXUdxY8InApH6s8t33az10I0suBaS9yqHpxlVmS4GF2UKBgzjBGuPrv+mF8l2JSVKHAdN3YR18qJknJdleNBy+VYi83UolSjgTOtovFLX8+fPlhQZ45yj1huaLPfuVAAuoXi2qFc0XA40Md37zQZTc2jrNcz3xOW26WGi7Gm67XqSVM3eVdt3GzrrRaImyVptV5oPhpos5h5DzXbl5Z9BGGC3Hbsmxub8wnkwW2IQIOIFKJSGtibWlVJlqmd5WpVEjsTUcl2ZdmJyN/j3iSEjn0kiiI1u1uZr7iSKcghRkYhKkIFudeyrxFqNZmONZ0Fb9x89CJUkC4ExDOLrnv2ra0dq9x/CahEMDd/fDyNn18HZ1HRoV5To1ZXq1xVg7nKvEQkSxKHAlZEMYbiX834kGBRh4v1onehTrttZivhdeyJFDNJt/fLJmjLbOTiXsJ4FkWjcF2zl8U8i3A2XJQIrriio5/ABYziXvBZUf2MsAiET6izqM+nAM9w0Z64xh4nOKOsq89/XwRm2d1OABlFiY1FfHNcVyu7hEcvLxoO+3Y1Ig6GQ5d7W+APAg0Bh5r1jjs82MeI2rCyEVwJsDoVWxpNWKItv0/2qfV8ES7mUtlrEuEcZAXuSxfaSiU7+kGtwAzH2Wx392ZtnMPN3a13xOFwrOUGsbMscAbTyVxz+KZGC3B7pHhVUYsOmXauy3bL910Y14vlQvVKVZeXl+5SoZg4AdnBXmGcEIGZcF9BXmTueuBZjYJxhA76UkdQJd0f27W2R8Ri8C8V34t4/kuylufcbLEyQx2evDuTsqYuOx0Xf+14X9KpEHtWUi/r5uZSr9/e+BH3p3cf9MP3H7VYbnXR6+j+1aWur3su3oWrGIwDhelMNzc36sFhpuAAyqdc9TNiGZftEgwBnUXgRDLv1bvNMgTXIw7iuBfs9iG6cr29R9YoGO/t5j2qplraU6v7Sp2re129faObL75Qo9UtUEhnfuu/1Lnk/HvOI3AegX/8CJwF13/8mJ2/4zwC5xE4j8C/yAj8YWhWHISirXUxfNTjd/9dL++/1XrypP0CwXXr1rsmHLyMh1pCa9Zu0cM1Qps3ab60puHWwzkKI5UDA7zVpGjB5rdwOHOIEB2Bh+KgXyQacxJGXGp3L9RstTQaj/Xx4YOFp7ubK3XauYXNh8dntXuX+u1v/40PHov5NFx5+4Pb+37/3ffmx969eqNXr9/YUfvw+MmHXNq4YWCG51Kqw+er84kLt3CobHZ21/Fw7xbwRt0HMdo1SR3ewZc0JqDuQx04BVrz4HhmWdf8UVpJd9uFGk1E2NRCxXYdQT5onZ1OQ7120ziB+XSiWr2qm5sLtbsdzSYzPXx81mi60fwgbQqBGGfudLXRcElC/UEZIl8GBiBRkzF2CFThniMsilZB3iXiU8EXROxwQE6RKI0IgODKAZtr227n6nTayjptH+YR1koOVEOMgeMaIg4HaBw3vJefD9qINxyuQ9A179IabLRc+x/CfxVOpyJRHiGIuQOrEKfaar21u2dEK+cS0RshKViyOGEdToxjsb7XZV5Tp55oNdnqu48v+t3HT/o4eNFqBTsYcbVsxxBiCy48H6Jp16dlfb+z8NBIGj5oct4PrEEwFfk63HK8VJyrFAfcuk6LtMVDgtJWbh1ud9q6vb7ygf/x8cks4WajoSxN/TNxKp6Cm3ASEYiDAI6z28LjnvcUSeo4nSzW2lkZghjii53hvNBiTBHmcFGV6rBrG8pJY0fc3SHsVlVut1VrJsppja4TCHbUfDLVU3+sY6mqX9xf6aaX+z0xnqo3daikDni566a67nYceLecjBya1e7kFlsn05ELLcwqi1a1mufL5d2NupeXdrciDCMeWQAGieH5U/LXM1+OOMEQJBBRwAH7de+1teAaie2R/A3ygTkWrFE7QmlXL1iapHDzNXa/mUNd8IVtJqR1NxyuOOcorCAO26WF4Fq0yxOchXvfQmQV52QEaJkvjMiK2ISIBRO1CM+Sg7QQlmqqVVOLAOJ7k6YdrnZsI7b6QH9itjoBJ8T7wqVHYcRBQTjKEOEtzBeCaxFGxv672yLMIawS9BLvCfYze6nDtdzeH4Fw7FWx1lifpwAthAeEsgjOAuMCw9auXesJ4T1kdZpDHD20BaM5nLFuDzc6s7hfUCBDvDqUVcclVkOy3Wm7X2m9gzXKPSVc0e9/+l6P7z+qUanr+vZajRYc5IW2o6XWy71mu72G85meXx41GRL8dtBqRyFC5mMTgDTZzrSu7ezKfJNfqFVKtVxsNN9uPJ82x63bjrfLpUq4ggsx2in0tOQjcu22wZSlcLEDOBIBibRQ2zHpTaCkOoJjvakm7n9f6zI5b0bItLJmdEGYH0whB40WcTFCCRG1IkEeFzXXAqdniHcUDHHb46yzQ9XWQoybzNWdsQGbY4GaKLx1fB3XruXOg7YWy6Venp8t7PE7CKE7IIohuFIEKZzZCKd0LTSZ21Uc5UflWaqLTlcpXM7D0dc167YtbHH/QjhGuAKHQpEx3KcUJSMwK+4dsc4oKvD6+d98n/dEa6eGCIR4WaNIwfj6XzwOn5897DI9mVwLjMVJcC1QAxGYFUFyXiusmwJ5gULoToUThsCs712EyREIxSeFu+VS48HAjOvVauZ2cm6JmI/ZfxjDao1rRKBSCMcRBBZ/xzhzv1jMl9oeFI7oVq6s1fTXEVg2J5RwtfZex3IPd2gEb+HMZOFk4B0II4SP7QIiHPuVhe7rm0uPEc9RcFJZvyAmJrOFZrONVvDLjbs4+JmFwnC72dRFu2Uud+kIfmLmfSHPcl1fX/q+NlkEq/WEE+Bexfvh3t5IG97blhQ2ZzOxl8a+wevmGWNTCJLRWF+lI6Oe2KXKnsk9iUL2eDZxoQGB/qLdUSOpOYALVux2c9B+Bcf66CLz3au2rm66nus//PioH3+Crbs32uLN61vd3V27AIrITRGfwhQFgqvrC8/RuD7s4akOiNJLQvUo9MezJ2NIqCOfNZ496xRb6LoglBUefHTnVGpMYjoOuPvW1GheqHXxRq3LO13ev7bgmnYuXEg7f5xH4DwC5xH4Ux6Bs+D6p3x1zq/tPALnEfhXPQIcZP5Hltpht9L0+Z0ev/udxk8/ajN51mY+sbhRrzfUanctvPBQu14vNZ9N3Rr58vJibiqtpjAPeajHVQL/FJEON5EPXBzQYJptCKiIQwXONlwjJ25d1m6ZucoR+Ycff9DLy7Ndl9eXlxbqnp5fLDz9xV/9Vn/xm19ru8LtMwhH5HKl9x8+6MPHJ2V5V2+++MpOrofHJz2/PCNp2N16XHMAODjxupFUg8lZoxU3EpVxe/DaT63QiBi4VRBbEV0RKmjJ4zCFALyYznwAh1lZrzfdCjqb4kDaqJlxgG04mXuzirbIer2si26qdqup5ZTwrqmytKHbV9c+BI2GIz19GmqyOGqJK6pIsd+uCRtDcIV/e1Sr1lDH/FaYuhUl5YNpoIwlbhy4ZY46s0MTsTecQafgkjAVRXo5eATaSh2a1esq6+TGN0Ty1amltBBhcPnZscQlDIYrB6FAFHBdC5Zk0YJtVmylpmMpDux8iV00/tHhaoYft+IQytivQUOEWwxHIQdHxIT4+UcfGBGfqlXaluXWzI8f+vr2/bMeJlMt7BTca7eCibdxUrQZsSVcLjjqAi/gFmOEVIRcswFxvoHLqFpMBpWBmyxCcFILrjjk+ErEB4f/LBZ+76/v73VzfeXr/uHjR62WC2XNpjLEXLuydhb7YIjyXrnmdrf5/xDFCfIpawHDUUd12y0f0D8HLSFwIEgTpMLvx2GLSItLsHJUK6k7/IYWebub4dcybu2mGtWSua/7TaTBTxZrESN138v05qKlZlLX7njUeLPXdF9Su17T19dt3VxdRPL2ZqUegmqvo916qZeXT5qMcRAf7fjDDd27udbF9aWDZTjEEtZlQahgIjp2DTZuPZzyCH+Msecq7iucfBRNcAaiPiOw2C3IOkQIQEgNd6VDpD47XHG0hehioqRD2sLdGjxHWu9xuIaT3SgIB2ZFWz3CWhUxGnEMjmcNNyf/hfMa/L8Iy4q9zYKrW+vLFvn8tdXUji/a7as4rwgdI+F6T8AXzlPb+Yu2aV5nuJ1P7lZeGwIN74v37veCWw+uq1EEiEjLcLQWgiuiEn/v4tXpe+w4L/ZUFzgQjGllj/dg57mvR7TS8x4RXE8fBW05xDRv1+E05PsdAkThwHt47CMhwBGmhTCzcwt63mya9TgZjzTs973/U4wgAOjH737UdDC2eHLzqqvdeqFVf6rVdKf3Ty/6/vFBW2MEag4O+uHTQA/9sbbLnfmq1dpOzXZJr3qZbpsd7bdVPc9XZh+np1R4xpz9Cgc4eyABa9u11zLCF4IVQpsLX+BB9kezVQ+lcKVS9MHNSiuxiuIcaBEKTFw5BFT2c4eGFZgIHMbBcg6hiTDHcBvXLITyfezXCKFbv8MAACAASURBVGgOTfOliUKYg8yqVb9WmJrGBzh/igJFxbgGylOsQwp/FxeXvsYwMuezeThKa9w/42cmdVLka6qXcOwmyhtNpQlzW+7iYF9BcM3qTdVARiQVpe3EBUTWF87VRpqZV542mn4fSPnm/prdi6BFAQBBnf254vveiefO+0NEpJWddcIeyLwIR2mBMSr2fd9aivvLP3S4xn3hxGi1wxXxnr2OV+NwLYT/QnAt3K6sI6MHCocrBRuQG3RGTEcjP0vMZmOVS2BkovUfARyhOEmK98a8xgXuokVRhHDI2VqD4VizxVpJ2jROoME8SOiI2WnU75tNXHZQU+CWqNwxNygaso7BYDAedfjddpyutFqvLGYTwOUAwflSmx1iPc8MJU3nK40nC81w/Ht+grShQJyoUU98P+l2UuXNmhE04FrYa7vdttcdQiRhUxQB7NCnqFe4b3kuQ9ykiEKBGWGaulUEhuEcjnXO77QbHYGe352kdsiy/uHEDqfjQADUasYZgCFh3lAoMEsewXV/xDiuZl7W3asL3dxea77Y6vsfHvy8xt53e32hr756rZvbKxdAo2tq7msD4ihvZRan86zt17DeIEgvNZny2glODDG+XNqb+Z/WYeyzz+P453rCrg1mPM+joGzcRQAOqHmpzuUbdW9e6+r1G12+fqNG+9Lr4fxxHoHzCJxH4E95BM6C65/y1Tm/tvMInEfgX/UI8PB84pQVthTzW0cPP+jph7/R7Pm91tMXbZZzPwzDgrPrpQnj9GDn33wegisO1+VyYxcnbknciuaFrQlziAPtqQUQRwqi0XaDa6cabjP4rbD2KjVd3d3q9u5O/cGLfv/7v/ch+fLqQlna1HQ8VX8w0tXNtf7Lf/4/dX93renkxS5bDjXwxN6//0huiu5ff2Fu5Qsp9h8++DCB2EOT8369Ufl4cPo6YVknwTVakHdOfOagAL+Rgw1hWxyEFwTV7ElPz+zwGE/G6r+8EHivZpqZUckBZzlfa7mYmV2WtRpuI+RBf7ngkEq7dllXF7nyLNFiNrVzptPKdXXDA35Zo9FYo/5cs5U030vL4mC52+wtII5w/u2lvJqo3ayrlVaUp7T84UIJtxSHez5PSdI2EhVOIMSDk+sKUZkDX9bM1G7larVbaiO4tjMLrj744h7hkIIkiFBgwTXcb24VRWx18EthV+Kfq4ShgQsIJt7R7tQQbBAXHNRRdJIecHbRGly00pYrIBxyC3OIGARhwMbDJQPbFCcPghMvBfH+8fFZ799/0vNoohUtkQgfx5Lms5XGswhfaiYIpDtN+Jr1ykKrMRGkF5thx3wMcZc2XMQXXD8OfUPUqAevmL93yrFd3jsz5QgY++qrr9SsN9R/ftLLoG8HNSgJ5n64dI/q0m6ZZXaATya4d+fBhSWcq0G6fd2sWkQs3LKwfylqwKv1YVnSdkEQykG1NFGjXAuX42GjtFpSt9VW1m4Da9B6vtESPm2rqUajpN1sqe18YUFvBmLhKN1f5fr6uqt2wa99XKz0tNiq16jr168uLYztLJTs1M4z9VptlbZrDZ+fNJtOVK5XRYEk73WU97rBjUVYYp3gsqUEg8BXYBGYnAdajQmcgnNrV2XFIhfrk3FCxDFmhKmEUL3FQbyKg3S5HuFNiJcWH3cOVPvscot6gP+fQ9FwBBft9/wsCiwIDIgkp1b5EFwJj0LQD6HVn0VbfszvgvtnwbVgnhLK5dZpXLHhcC3x5zRXOUnDIroP5q8DfgpWa7gocfgjYERx5NQmbWHebdMBVES8s/iKqLrG4YqAxFpZG/NihqsF14I7XKAUHFyHOM3rLpiUPwuutNPG+zdSoOBVMtzwf4NYGHuInYMFlsA1ATv+IoWdf6tX6l73691Syx37a91IldqxqtlopMnwWdXKXr2rS9WabX16GOi7v/tbCx1Xd5eqIf6MFpoOZvqb73/Qj89PatHanmb68NLXf//+R4ffNcpgQ3JdZTVdNUpmV9IuPzxIfXAKrIfdURVEWdZq0hC5XStS7R1StXVRbrNZBqeSdCnWXKVs0RUh24FXOBOZQIQmbqLVGscg75F5jLucwhuBSRkcWIpI7LPmClNIqxs1ElgS3Jb4fcOFDhpguQo3LMKp3aCItLWq9xu+nq4IHHvw0t32DHsVNEARtIWwjuDEGCEs0hmBi7dOJ4KJlXszmSkK1I8lv76s0fRrZS/P0kQ99vespSzJ1WrQ1VBW3ikrb+cuFgI4RWRKmpnSRuZiEIKbOyVKgUbZsiaNPCm5Q8D7nFnNMWdwPiJ+cX/AEYzgCjYkwq7isSsE1eK//ulxn/HcL+5VUYxDaIXPWrhc6Qfwmol5aDHW3Tnxu9nfKNJsVxtzXEFLgHhhv+rTiTPq281MW77xDctVBFpRBHJBAaxAiOBeE4Wrk/1kMBzquT/2cwpdIBYAs6Zf42DwovFoaJHerFawJbTA42heLv2+zb+n0AMjl0LH8eBODF533gSfUTHjfbU9qtEIh/FsuVK/Pw5WKZgM1rtDL1nbNXcyZFlNvU5TGcFuxoxsXeRGpMzyrGjRp+MmkDa+Rr7vHCIIrA4fm+Lh0vcziqEndztfewrlc5GC8YDvS9igA8Tk7+FeyX2J0LVGMw9nN3Mft/Fyoz0L0t09B/V6ud68faWLqwuNJ3N9/+N7vTy+qFYu6/71rd5+ea92HixxgiPZK6l/0AUEfuH6+lY5/77Z+/thvk7nC68dsB50coDRIOwu5fnOwnjDXGPuLPbrIrgSRgeihmegpKX2xb0u777Uzdsv1b17rWbnwsGKRQvAv+rzwvnNn0fgPAJ/uiNwFlz/dK/N+ZWdR+A8Av/KR+DU1vfZ5Up772Kq4Yff6+mnv9Xs5b2W04FdExysOETgDsP9gVtvs17aNYQLgRRgXJ1QAHmSdXv4NtqBnRxeIAuizYxAC9qAeewNd06Yr8pqtTu6ef3ah5IPH97p08ODRRwCJTgIPX561Gq10W9+8xv99i//jQONFouh5oupmV8PD48OY+leXOnu7o0PuN9995Oe+4Nw1yE+cN1pJSX4CME1QWTDBUFw08lpt7WI2qgmqtfqIgN6tl5ruSaBuqpaglBXsmsWJ1czSS3u4pIjbGsxmfrQU0/KylqpnY277THCTjZbZY2Kri9zZc26nSGMBw5CUo85Pk4nU82mG81WR43We81pobbIdDRDdgzTbS9zO9tpVe1mRe20orQGHoDxJ3yFwxnt57g5cNQUh1ljAHCnRpgRA4PoTbseyAaQBqQmN4t2SbN+EVwLMdXXEqwAIERTAkAHFAnWVncDO+A2TVqWEVtxDSNM8JqclszXkNgcCekckhEyV2Z7qnBYde3WNPGUX0UbpoWTsYbjscXO8k6aTyZ6fHrQcDJ04MZ2X9ZiX9J4sddouvIYEDLSbSZaLxdGTtBGal5hDYcOjL+FBToOkkkCKqIWAR2LZSQ8F4KJmw/tfqz6sL72AW+v65sbvX39Wuv5Uo8f31vQJVQqTZsWHqaEipRKurq6soMYtxFOWF7PYRtO6jRvq5G17PLlQH97c+P3/PL8pPls5tcFo3G/imTlcqNubm0dkWgXwSS4p5p5rlq5rvVyoxnO3pRD/lG7+VJarOzAGuPsUknfvLnWn91fKSvX6YHVw3Sud6OZummi3355r9u7a21EgMvcojyCKyLVitbVbbzHrB2Ha8YmpJJoOSYpO9K/g9+Y4r5tJtpXCJLfuZ27Ymgg7r+91zXOOP7sgB6cgbTQr5cWXX2yt4gIPxqtAqExxJ0IP/tMo/YfLHgZS8CaW7uNH5EDpzTc3BBc63a4Ging4gCtqgVywMFZZmMEUsCutZPgyusoQuMKpADzmTCXapqrkiDCsOZwWiOs2lL5c9APwh3OV7ezIhQVYVkOBjoJriFqsmfawbrC4Urw2t4J7Lj4ENtOSIHoWCgC6xxsFJ0DCMTsCUYHIDCaX0gLNdiEwDScPiI0KwTrEAwRuo7eO41rsFjMdeY1HulnCFyGttociLVCq6yphNBIUeuwVbW8twCoekPL5U4ff/pRL4Nnp5xXVNN2ttLz45P+7qcf1Z/OnD7OL3yZjDRazFQ6HNRLE912c900U/WQ6Y9lDY4bPWurPcLlvqz5aKbyaqUO4l7S1OxQ1pxrwP3quNNmMTGLBIb4ekWQVt1OVe3XWs9mwWXGndyIYgut3YPJyIiPE+eZgK/pcu77QZ6majeaLirgKmTugpzA7ekiIlxmig92L+PeX9u9iECYNBDXEHLCPUzbP+33iH/cD+Aam29dqnjdsS+xZ/LvXOd2u+NwJOb1ajF3twb3aLAg+0ogEcqHkiqHcnBdCcSCv54SBJYqtTsyUy9rq9OqqN0t6+b6Qp3elQsIEc4EbxR0ggKBYE5yCKC0yttNyximqfdwt9wvFv56uj8Q3ngPXHtjLph/JzfrP3j2+jk0i0LLz0WIQG2EyzIEVxctTgIrr8PFiYI3XIi9IIN4ZkEEtxC+2Xqf9rPKYGiXK/OhkYaDFVGPNWX8g8OzginNmJ8CwhyyV6m4Nf/jA7iYtYtsl5c9tTodrw+KvnQtsCbZY3Emmzm63vjTLOWiQ4O9zSibWtWdEPBXm43ohOF+NZ4s7XDtXFzYGY1QjKjI/Y37+nJbcNhxbQpxmLCsRN286eJkBO0RbJg41JA9bTqeaTycuDjD6+I1E0qHUE9XAoUo9hJEf4rlRTXe+xGCK0VS7+50ihTPa4wRYiZFA4qWM55lDnsHDzqMEC73fuv1saLgt2Zvr6qe1HRx2dKX37xWp5vrpT/UTz8+aNQf2JF6f3+r+/vXdk2DuyGEz8XJw05Z3tL9/RtdXFy7OwfHMdeDgt0cUXq9dJGLxxMQCOCs6MpCeK7iYva+ztpDeIbzvHbHlMAq5de6fPWF7r78lXp3b5T1euZXuyh1/jiPwHkEziPwJzoCZ8H1T/TCnF/WeQTOI3Aegc8cNTsXOejstZkN1f/pb/X0w+80efmg9WpqsZSQrJrDfhA3IpgCFxsPwoiDsFotCBYsOtw+DnMxu+zwmfuJmHLCCeD4PLkcOYC08ly3b+6V9y40m4z1+PDRriEODDAhzW59eLCI9e//3b/V/c2tXaq4+9bruZl2nz5xkK/o9va16kmmDx8e9OOP79xuhkjmFniLAuFuatQ5kEYwEg4g2qrX5v7tjB5oIK5VYE3uzP7bHRArcXVUNJnOjVLgPRKi0u50/BDP34MYKAlRr/75QLJFcJ3Dptwob1Z1fYGDCC4s4Sol9Vod5TkHDMKiCMDYa7w86GW21hSnsEF/tLQfNKHlfnt0ayKCazevqdukhTSuJb8L9AGOEzvbEMM4hPkwWXApLbjGAYoDGc5LHJgt3Ipd3DW4liJVG3dgQW10e6vbSgssK+FI5nMWoVrWxRBhC8GN4zRiPFxWDmUISIi9MNjAJ/igi0CG8OaQLyd6qVTGIRQtyz6slyLdHkf1aDqzA7myltazhabLsTbaCGLoeLbRw8tc718mmq826uapvri+sFsUF85oPLKQhDuIdnzCUBD7HNxUR/wP7qVdVHv5AInrlMMkIk273XWLIoFquJNxS97f48hpa/j8rJfHR48x4VG0/XPQn8DordV0dX3lQyTCCSJvabdVBTcWB/5mrrxzYbYqLd+EnuBCevz0YLd0luXqZLlKm7XGi4lW5aOyJFWbcSKYRVtzSO0oox31AA/24GT1w3Gtw2qldH90+Ml4vXHI0C+/fqNfvnmlvJaoprI+jSf6+4cnM1z/4599rbdvXps1ORoPvYYvLi/UbrUsrRrpQLu6naTw/nY64MhLUzWyVAkp7uUQNBDvCFTJWrlFehxf2zlC6s9t8aw5Dvx8nNxym9VCu9VcwBZwOh8rNXkmGo+B4IooiNhqFTBmYJFv4tZ3t98vvUZxmeKgsmOQlmHc7gVSAMG1ggBpNiCfiYVKC66slzKp6+wFIWAyP9hnWAOImjBfPV9rhG+BFGgUSIEQXCO5HsE1ih7REs16xP0aIpI/EYsME+Zr+bd4fwiu+9XCSIhTcJZdmXb34paNMYg29FNgGK89GMC49czR/Cx+Vc2wZQ3Qtu4x8/g5ZiscXTgSjfooxGBvIsHzRKxx4eWI//Ho+wPr1I5jCxgh2MAwRpTZrKJ12vuJedrP+vFDX6NxuNU/vTzq4/Mnu9W2S+bWQa12pi/e3uk2q6o876u0Z5/tqtO81Hxf0XfTsV6WM9UJKiMxHcf1bq1uUtPuWNOi1NAqaWiO4LOeK2E/pqC2xHG4V93rran9dqHlcKjkmKh3c6Nanpod/fzc13g2tfiZ4mRspA45eu6/aL5eKG0kDpqibR+BajqbWhREgKS4wDw6hV7xM1hHUXBbR2I9SBBEuVLZbeGsWwplrA3YmW5nZ3052CscrIQfwRVvJKn3Bwoym+XCxc+jRbiDOyT43S58rgPp0b3oqpk3hfM5evEJvGuqm8FurStv1cz8vLi4iJA/uhMcuJVagOfnc9/mTmKxmLBIQvnYp+Fab2DnTrVcLDw3mjloGpzKOGtjbvi+YcUuLK7x/HH6jLvL52A5771gN1grzG0c4uGAPYVoBW4gBGAEbX5sFCV59oiwLDtcC0f4erF0UZYCFvtp0iB4CWcnBSWeXw4R3HeM4q9ZzwQaFqgcBHL2qI8fH/X49OLi86tXd7q4vPQ+sFjNi66edTCj9wffF1k/fJ+RE/B2vbb3ypqpuwYonrAGeAZpdzILrA8PfW02e13eXCnL8wj9IrxwifC9s/DqeyXs88IlnNRLUVhs5WrABd9SHD4ob9O50jZO+uV5oAnYA5Z3zfChz2iQExKCuQw/FYHdxR3z9oMF744WVnyxZ1WqJeOe6HxiLoMWoRuDZyhKtATQNerw2bfGLSxmsFXDZVpLyrp/09PX39w7uK3/MtH7nz44NC9NE719+1Z3d3eeP4ThUbSkCIo4fHP9SteXN6rRmcFTqfepnYun0/lcy8Xcew5zlkCxVt60sMvPrbLXJ+AbEs85XO/z5dyFzmrSVu/2K7355i90+fortS565vWCYTl/nEfgPALnEfhTHYGz4PqnemXOr+s8AucR+Fc/Av+jwxVXwGr8rKdv/1oP3/53TUePZpDiVAEnQOIrbjEzBHGNrHAWwM5a2G3owzlCK+IArp7N1oFSHDgiyCUCbyzM2KxC4iwiy9aHjVf393rz9Zfal6THhwc7F3HxdLpdzVcrowL6o76+ePtWf/WXv1ZG6AdOuZKMN8C5MhyNlTZztduXGk+X+uGHdxboeF1usbVTsqyENs5aWUm1pDqhT8XBFrnHQiVsOloAzTwk1OionUUG3BGJxUMO5CRFo2fCLaS1kMPPbLrw6yGwodGEh5f40GwRFIfSdq+8WdHVRdPuC7+2UlWdrGVW2Xa39qFlvjxqMN/paTrXDIcM4uih4gCo6Xqv1e7o8Ix2o6KLVl0XeVVNzjKIxpsQXPHPcdDj7zh84AY6OY4QPTkd81/cLQRtILh2LrtqtjK3GSKEo8TEGTkcLqcEaZuWcVJVYWuG4Oovt1gaae44pRDoccdE6zeiUARqOfiiCGlByHIbeCHYI0Lj5OGQx9d5/HYRxAZTlYNXaSdVtiUL+8v9RgvtNN/s9fQy0XfvnvU0GLtN8y/e3ur1Zddj+DSc+DBp56BdwOtwVPr1lCNwBRHULaapxU+cM/3hSMvN2k7IVqvruQQXj8PaRa/rgze4B+btarGwi7WZt7TZbzQaDb1GcNReXPTMQXTr424njouV7cqO13IjU/vyWpUajjFcQCRILzUa9C3SmK2b5ypvVhpM+hru1na9XieZODouDlttK0eLXHbe1RLwoRaLF8uJyvutrpNErUZd881Wq1JFb1/f6f7mWp00U95I9Dwa6a+//c5swd/+6hv96utfuOAwX8xUa9R0cXutdq9jGyTi94aWa2MKWIdllRFpCJPpdlTNGtoe9yGyI86WK2ZJkqIdXEUECtKkNwIpYbea0+MRCcMZhnN9v1waBUDIjxBdjabAFbvTbkPBBd5rCK6e66cPnL973GVzCy8WVHBeF+3CCKe1Rl1Jo6laIw0ByTzWEF0RJCkauHhAAJmxAhE6RWK8D+FgNRA1jTqgyJCq0sgdmuUm6SI0K1J0Ah+AKETlBEGV9mwLqxRGzJ/EsYukjBAS+6jnKg6zFQ6xCM5y8cTp8Cd+KztUOFxPoqsRBwU/F/ck7wWHa/BYeQ/x33C4luxedZHBilMRjAdExK+7YDX4338uoB0O8IwPSqtN1Ut1F5OWm4nWu4XFnEaS+3O/3mr48kmr5cjiaH8w1d9/+0FPo5nmm5VGi5GDD5fwWOcbpbWGfvHNl/qrX32ty+pS0/d/p9HLQNXGpZLevfgp3w1GehlOVDlICQ7aykFNimcHabLYalFpaNvINZjPNZsNlJX3auK0h399qDqBvNlOzABf9IfKS03dffFWSSvTU8ElX6622uNGbLeUJnXNRkN9+PRRw9nUxZQe3QBZy50cE7oaNmsLp06Ar9d9L1zioERwL8NhxaW6tPOS+yHuUwTRpIq4GfstxR8LgMyZggPKflShQEYRxUgTRSt/SljSwYFi29VKxHbBjM7S3HMBLALFIYQ7mJ4gYXABzgkUZNxqqUpgJejkQICswrSuWQx010e5rGaKQ7apBi5PeOyVqtI8d2gUjm/4yOwFPBOw/yNSuujDz0iDcWoURZi5LbgWkqvn0uf7SYEJ+EP0kFnBxmuEk/XEdT39OQK3TuiL0HJxvbNvwpgPJzhF3nBZUgjt85wwgC0s5W0C7spF0W31mXfMmuB1p1lahGcRFhWuSMTWn35653Xx+vW9rm9vvA8gklMsRehd4WTebuywZL2Dy2GNRUhVydefAm+v2zZXGoGQa4NrFkHzp3dPeumPzFJ/dX/r/YhOouFg7H2R7prtsaT1/qg1ArMLH3TsVNRrZerlmepV5tvWvwfxu4Hrezp3lxBzECGTueE7+wHOfvUzh9duVVBHDpY8cXfBiVB7jaI7r5N6FG5VhHXwBzxHcI1wAg/HE+95YIqaWeLxHw/Z80EKOUlRWVbV2y8u9fXXb5UmqT49POvb777XdDpxUBaFzE6nYwQEHGY+/1/23mtHjixd1jT38HAVWqYWFMUSLbc+c4AZYK7mfUcAczMXo87uc/bu3dXdJbqKmsnUGTrCZYiB2fIg2fMEBDqykCgymRnpsXz5cl/22/8ZhdxqpYFWs4NqtS5UAAtHXNuIW1jEEWbjGSbjCRYLHsNS87lB5EI1gF+tI6z3EIR1c72lESbTMaaLGVDy0eqf4ezJb9A/fYKw3dR9z7DDdx+7EdiNwG4EPs8R2Amun+d52R3VbgR2I7AbgQ9JwVukAFvQoodLXPzwb7h59QPyaGySbCtVtdVvxEWLwLZKbiTp1qF4ReGVLqwt24+OKzor8zhFNo/1wM7X4aZfQQoSW7lBYRuxcWzR3frk6WN09/eVeHt/dytGY0tuQg8PD0O8vniPtb3Br7/5Gudnh3CZkC3eG9sZYwxHAzmAKKAwmf76ZoC7u0Eh+JhWXbUK8j15RnANuMEk75AOSybBKyV+ZZLoVyswyFauLPbsSWThhqKE8ZTu1oGSkCngBOS/qc18I+cj3Uaew9ZKumSYnGsLKcDEZLpyG6GDVsOH45rWfopwFBkkNK0yBUYtohUeZhnuZjEWheOWrbpxusI0XYJBxtwQ1/wSOjUH3VoZVc+wcpOMnyZESG5BCt0SnUzoCzf73JDTaUIBxieflw7XZhOtTgsBg9H0PdRe6Dz66EziTl0bXbWV2nJN2TYZr0WI1jZkiK3GsjQZXiI/Tcuz+d0m7dq4bSlW8di27dRk1JnwDoq2RphnKBudytzwlTYrlLgBX1kKEbsZz3A7m2EUpxhPIozHM3hlG1+dHkhwZVvjz5c3eHs71PzlMRgHdqaxYHI3xTi2TtIRxTlB92O8BibTucTVXGNnuJdiji7YZm/j8HAfzXq9aFd9UHGi1+vLHXk3vNO8pGhGl1GjVjetwYkRdSkQrRM6w2I4QQ2t3j5KbqDfxWHLGarCVO3NRozgiu/ByyNMZwM80DHoBTgIm6iVfIyXMRalJTr1OtpBTeeHnGQWAGbxHF7Zwmk9QLfiIbdKSEo+akQQMDk7CFD1XYzGQ/zw/KUE1q8en+ObL5+h2Wwrod2rGnyAE7gSOen2i6dzrKNE7li26FvkExIz0GqgFHCccuPOlGBId3eqIgadXitykRPjRNsQD6EgsiIACGQbkum6wJrihEWXH9mcZU5orR/GOWZER1mcVDwwor1x7PMS5ppFYTzV38WNZas2xUYKrp4JvyuHRYGhVLg+KfIrYd78nWIXnaBqMaYAS2coBcxCgBWj2OZ15aMU1CTcyonHAKbCsWq4k4W7lQISBdVl4WSl6ErBuWjZNqxLk1Qv9yrd9Sx20bGndmGzPvHPxoG2ZTVTBimuLQrBcujzfRjHuZACxfUpwZXHzPegtUD93AaFUGAFzB/MtS7/K120CuEzmBKJxnS4Wq7a1ym+5RRbrW2xxIdj+1r3rt49x+sXP+F+MMJiGiNPVnAqAVa+gySLYecZfMtRm3qtUUe/10OnEsJOhpg+vEE8oSDWRuo3cJ0keHM/xJgYgc0GtYqLdj1EVdgCrgcTjPI1YsvDjCzPZAZvGalYsc4Br9JUAjk7i/N4jGwyg28H6B0ewq2GGDMEaBYhX26QYwOvWkFYdjC+v8fl7TWmSaT5U6/UUa/Xsdos1elBV+AWz0Jsg+F3EgOwNkFtZTI6U7FhKTtKmHTLYrWaFnRHhSm6gXmNWY45F3TOag6Sj857K+9lDsVQX+/Zpgs0T1EiC1QogED3s3y9RFgNcMzCyn4ffqmE+XSK8XSKiIFl+QpRXkKcl5CI/ZnIAU+RjM5AJr0zZOv80Sm63bYEf3afcM4wxLLVUHdClQAAIABJREFUauqaY7cL5x3v4wxqonPUFCPo0nWECFG9ziik5j8J/KYIYep4Ba+1uE7oAuX81j2+cFYLOVB8v+ELb0MXpeTq71oXhBOIJISL41zwXJMolth6d3urdadapxvf07ofzQ1LVWsDrx2Go1UMioHvUc8BlqU59+7dO/HrD/cPsH94qM6CfMUgS3ZxpEhZhOK9np7jpUFB8BplWzsLaTHxIKulEEJkt+d5qrENfLqeXVzfT3B9cy+x9Oioj16/J8fm/c09ZlPOHfYalbDgfUjoIBNCyU6Rql9Gt1lFq1HRfZniKMX8SqWmZ7HbmzsMHsix5fOJwUEI28B5LgZzRfOQYqu4rMQSCXtia72ieM3nPeOc55w0RVQK1A2GsVX5fshVv8V4NFHBvtvpqKA5ZcF0niDNDWaD579Z8/Ds2Sm+eHQqJ/CrN+9xcXGl1yCDttvtoNGsyxFuxtdgnSohGboNFR1NxwLX5JJc5YtZhMlojOl4og4HrvtBUEal6qHW6aG1d4pGqy/neJIsMBw9YDwbYW2V0eqd4dHTv8fe2VP4rRpKZfOMtvvYjcBuBHYj8LmOwE5w/VzPzO64diOwG4HdCHxo6zMdpKs8weTyFV59+1/w8PYvKK1TuTYpuHJzyaTyJQMeVsapyDa32XQqQVOuFJL91N66VBt2ziT0BZECgO3S4cp2XIYnlZCla4Uc0AnBDzoEnz59ovath+GD3K0+Qz7CCuIox8XVNe6HI/QP9vHLb56h1wpRLtEdxiRyYM6k2sWscITZGI3muLsfIk0obLAlktgBhh9Z8D1yHE2CbS3wELLNDxuJXDm/V8wytjrncgxxoyD3m+vLucnXpLOKm1ZuBAOFTjCkaYOYDq80UxhMxWPLohE72FotN16eK8yhWXHkcuVr0yXEdmmJNnSiYil3Khmud5MMgyhDQrGPG8ol27GXmKS5wqEYvlF1gXbFRr/uoh6UTYhFRmagcaZJ6F4ZwZUbfzEd2V6sJHcj9vplpotX0Gq30e404VUYAiTiHkoWxdTictlukrctxXIGG8QAnTsSUrXJNqEvW+Fm66Tj5m7rqDMSjmyyagvkRolOSDlq6ThliJHNdkK6RGeYLhh+ZSnIjA2zpTUdrSne3A7x48srvL8hw3UNL3DQ7VTx9KiPJ3t9OOs13tzc4oeLS9yOZ3JYVkNyIm0xVIkqoPPSs8iGJHuP7F5iJDYYMCG6CBKh75DORQrBaolfLrVZPtjrwlovhbRgC39//1BJ4hQv375/hxnbVz1P6c1VP5D4lCUrtUYGnoU8GkmAKYcNtHpHcqYmKTEDbOlkC2amsaS7lu3LbXIrsznukjmWVhnHlR46fgO3+RwTK8Fxp4t2UJVgmZAnPIsxy1mIKOFRJ8BRPUC5UkfmVJAx+btood1kMSZDBn4N4ZfL+PLpYzz76hkanQ4spqCX6MEyYTgSEnnNU+xkQYUJ5hRZOHhsR1YbZlliCdPi6fRMFwshGDbrXFxmtxJyOssFj5zXWoGqsJhDvkbGAk+WqQWdbcKcF0Yo5XVCl6tJ0qaQYfpqi/lUhOcouIhjmNGBz7lvwvu2bnbOSbrxGA5EhysFdnJaS04RoMVN/Ie2e4pGFBe2LNRCwCycrkbEJN/VF8OV4Vly3q0ojFKSpIO1cOJRHOOiWLQWb0UlI7gWgqwEjqXBCUhYzbFKErmB9f0MvPn/Ca66nuQup3hqhC4Krvq/EB9kuJoAOzGc9WdHmAS1hjMcjYKwae427GdD3SyqKx+T4ym2aixUSLEkFoslWwSBMUWdvFwKiQqIm0zE43715hVeX11jk2Q4pHvveA+lmo80SrCezBGs1wgZMtipwQ1CWFzH6FBN59isWNjqIrU8PL+4wA/Pf8YsmqHVquO030MnrEtMvZ2O8fruFu+HU4wTzqUy/JIFL5shn1FoKqHeP4Zbb0lgRDaDo5ChAEG9AbiOnO/kQ7MAt8gzlD2+hhFciRRIuR5bDKGqKDyJ4UOjyVjOUc4TBlWxJZ3nLo3NukuXIp3RvH6IGaEjkq3UdKRz3SGfm9cRCwrkQ8vJahG/YsQ0Vq94/2EHAcVUFrNYcGuEIVqVAPQqkutLxytDHjPOM2uNej3E46MDPDs5Qq9e0zXLDgwm3i/oZMzXSJdFe/l6qeN3i+4GFkNZSKGLk1gCCsHsGKFFsVWvy+HLQEgKsCw6srWcbke6winhFXFWYu5aUo45l0ygmMTWgum6FfI/hGTJtcpCg8HgbMMetyFbW8FW4msR7KYUJBZ0+TMU/vm8ssx1789ZFI5TPatMZxPc3two4Mr1S6g1qxLeWECmCPvhGtd7CoRBUXcOn23WayRxiuvrGwwHD2i32jg+PRFyYkkeqLj1OfI4UaGIzGB2PhAlROGSqAV+chwZ/siuhV63rXVpNh/DWpF/6mEer3B7PxbSqdkgWuNQxTEyaO9uWUReYlNykVoW5hlb6dk5xAmwgl9ao1Epo99polr12Raj69TzQl3r0xEL2rxXZRIp9VymUFOzJtHJG4YVzUUWxMUU1ouzA4SOUK7LLFqy+4RCpHEh8zmAgVatVguh72IyneLq5h5JulIBpVYLtKbPOPfZJbWykGdrlC0Lh/0mvnp6gH63jelsifeXt7i/v1OhrNGoCS3QardU5GH3D/n/JduT2Mo1mgVBXqMUtPk1CsPzyUKCK8PSyMndbDJ4YRmt/gH6J8/Q2z9RsTFL5xgO7zCeDrCxiP05w6Mv/xG9R09VEKK7lu/9Q9bBbuewG4HdCOxG4DMbgZ3g+pmdkN3h7EZgNwK7Efg4AkaQkyuMqbV88HzzE158+18wuX4NnyE8bI1kkju1PrqDltm2O1btaePxRK4euVYK3iB5a3SILpMc64ShDEWwEjfgdMHZbNPO1DI3mc3k/Hn85DGOT47EhB0O7mGtNsY1apUwGIzx/vpaP/vkiy9wenKAWkChkO4uumSXmC9i8bvomp3NYgwHU22gjExpG9dJkkhU8FwiBYBKQIEykGDKDVxGhi3HQcFeJl2cgqtwCEwxd8h7o+Mxwmg8RZqnxpnKkKWSo2CRmVLW16h4ZTlNKLZS2KBcRLchx7nmOWhWGDZBUcK0zFP4EHOSfFzQsbLBZLHE/STHOM6QbTawN5YEhSjJMaWAvDSJ4kF5g04IHDRDNCqUIi3E2Ur/zj8rCGTFwKqsYLga4YgWF4ovZcczgmulKh5dq9OEGzA4xeyPFWhG/aVwt0loo9VI4s5Gr2XEF/M1OqMouiq0Z9uaTJHngxhkzE4K2tJGxgR/8GvGKc2NH0OTyP4r6TyOJzM5j5kyLHEoWyKPElxPJvju7Xv8/PoK00mCauDj6LCLp+d7OOw2sUyXeHNxi1fXdxIXKHDTzVkhn9YqyTHItlO5Ky06zIwgp9bbJMdgEUtE5zmVks0W2g3E6qOwRdGh4jqYT0divDZ7ezg4OhV+4N27txg+PGjc2JpKMYJ8R6E20lyu4opjI08maoO0gwrCRhcrmPAccu+MA2wtZyI5nA3fx2O6skobXEyneJjHOAybOGv3MVjHuMtm6FVbqHu+jodiZprkmBPb4Ts4b4c47QSoNztI1i5G0whLFi02FiajB8wnQ9QqAZ6cnuKLJ2fo7O9h45aRrtgqnprgnHwFV0E/5HNyvnE+WOxPRokJ7cJX5Jpz5FOWKduRz5uncjJy081NflCrocy1hYFQORERJgyKxRrJfmqpX2ktkEN2xeCZwmnGKHaeJV4zFCkZwrZd2ISLoKuWYqUJ3ZKQXwiuLAbQ0bm9rn2KC2RVKkjKOJjpZOYx0uGqoKwCKSAOahFIJbSAkAMULEyYFxmuZSEFyGqkUMZ1hEgOzuniWOlutfgOKVpTJKML2AjXXB8o6mzFWLn82DHAgCy2R3NcJXgb9IUJzWLhiS60IgxP1zYF0S1vtuC3UmDVp0E2cF1SEBixA0WYj8QtCXZGuOW9QeLYp/WWghXL1yiXXFibEtIsQrrMsJYb3laYFhnZvKqTeIHZfC7n/5idCAyAs4DDZk3rVY6VWrCz4QTr+RwWlcOKgxVd70nhrAs8uNU6qo09xPEGv//9t/jD7/8rbCvBN8/O8fToFPbSwcN4jtcPd/ju4gI/v7/GIl4rGGqvRuxGhngxhkUHbf8Im3KI+WQMJ52h5ZbhBSFS10FSAKpdy9G9YJGmJuCPnRSjAeaLKTZlOu8duE4g0YwuW3KOR7OJCm+1IES9YtyD7Loga1iOaxY2WWTI2XoeSbDiWmQ4qEsVE1zf09pLHAAd4uJt8nzQeUzhlasmW6iJ1sAansswu4rWBpeojXWGJE8Q8eflRLTRqbMAdYCz/R7axAOwaGFzBm7ERXbLIYKQ9ziGc3GqmnA1skm53vHrdK3y+iNDlvcpdgSQUUphOQzCoh3dcNLNvcyEWZm7EJEVhhBsnKzFOv/B6Vpcv4WDVSF4YhqbuW0YzYY9K8lWDFGDtzBMWrFsdA/ResLrno7ToouB9wre/9mRwgBCYgUGwwHLrBJcee/jmkWuNsfEFD+hZxO2tNMhyjAmFS3XGz33ULRlofTo5ASdvZ4RA7m+0Z3MAg8L0RJg14gXqYRKulvr9Y8cazoze52uWt4X8wnSaK7rNluXMCWbfDrSfZJ83YN+T/NscP+A4XgK9QQ4LmKKi/EKi4ToHrLnlwgdoNOsodMymCIOnByp5bLeJwPh2J1E8Z/zg6I57y9yqOe5REu+bx7LYma+V+sLwxjTHFFC97cJ5OT8lPhaBFTxeug06uBt/X4wwf1gpoJzpcrW/w2SlRGfV6sSVjnnNFEgwF4vxOnxPmq1DqJkpQINRVfOp/5eH4dHhwjDUL+fYajEazCkVU57FoWdkhyxLHYy7I3nnq7z4WCg+/BiPobtrNHo9LF38gx7h+c6F8slny8GmM7GQsLsH32BR1//A1rHpyi5fDY0XVQ7wXW3d9qNwG4EPtcR2Amun+uZ2R3XbgR2I/A3PwLGXcJnZjrQciynY9y/+Qkvv/tvmA+uFCZF9w2dUWIJSrQw7C4+MJOzxY0HN4pmH/WxJVBuJ7LGyOHkxolaFdOWyWG0HMwjCq5DzBcRas0Gnjx7qiTlyfAe8+lYSfCeF+jh+vb2Xhuhw6N9nD86l6PIJfKTfMgslfORYRJk383nCSbjOaLIJCpv47W5kaA7jA/PZYdiLtvIQwQuW17ZUms2cUxPZ7iJktXl7jTCBDelbOFL4gTj4ViuDwoubN0kG427MzpUeJzc1DSqFDEpfHDDWsJ6Y5sgLmuDZsVHo8b3R8HCRtmmrGtrAyMxZUPh18I4tTCYZ5iR90lhRSFINtLlUlzANGM7Mt2YG/QrFo46oQRHaoNJRscZubUFg7YQkSlEbVv5hQOgW7RMp4gRDti+V2/WtNHkZpvnW+2gQguYS8bEm9C2zA2Y4WYad6sR7yUyS/OhyKrdmARD05anJssCSWAEV+MO3DJciRUwvFduqKj0U6iWaMFfTucUw2cmc4wGU7wfjPB+NMEkSuSialcC7HXqaNYCjdnF7RAv398rEGOvWUe3FsjdRzGQwnDgkilqNtcUEnj+2QydkhcbUUBPxR6kwOjARkYxe72UkCRur+sjW8zVjuhWKjh7/BVsJ8D3r38Wz7W6KaFOAS9w4dRCiZQ8B3QO+Rugyfm1zJAgJYgSm7KHSbrBNErkDPUY7MGgKGuttuGe5+K3p121/P7lZoznV7foBy5+c34M+BbeDobIU4YY+UWRZKliQ7ZaK/35uF/Daa+GRhgginIMhzOsyCUuuxiOxmozPj46xK+/eozDfkevQd4r2XhsT+bm1nVcFUPohFIrOosEFFcoCpMJSEE6Jsc4VbmDCAFKLWwh1ZwS/NeC43nwti2tS7rQYl1fbBtloJSEFF0ZdLJSWEwNloLsVKWkGDHwQ+jUB8G14J+y1Z5uLLXvmnlPsXU7TznviH/wQsNwpZhOkZWBWRRdKTIZrABdoqZgYAoLhXBZsFzlIrXpLCcOwYPjkwvpFpxqI45KcOUaKleraaMWc5VFqiXXqlxf59+NgGxEY2EH2DGQmbR1iqwbFoPEbqUQy4A//iw5xMV1Rreagn627jWKpyz8FDxacV3Nv8ndJkatEcJMInxRTFFBxvByP4032g4zXY10m/Nc0DG53CzNdU60A82ZdGdKQDNBaHxZrl28xjynjIrDVvS5WtSzJJMjUCFqZJIuM8yJrJjHErurnQ6aR8dwai1c3o7w77/7N1y9/BnHnQp+9cVjtOt1zBcJLu+H+PHyGv/24i1e3NyjWnLwTbeNs3Zd4ni0trB2Q4A8yzjH9OEOXj7HURjK4f9gLzEiesJiEJeDZM02cZ4PdgkA1nwCZxNhU3EQEcuxKmn9DDeOWMaj2QjxkonzLhpqH/eRr4EsWSNnaCDD61SAs+WC5DXNwgvvMfw9DKBjkCLPCR2ocxbJLAsBBc+So/b0dZpr3SRzc1MGVqU13LKDblBHvxIg9LnGkh27wmyRKWCQxUByWA8P9rDfa6IeuPDLawSeg0aNbe1NBX3x/syig4igvF7KDFTjRWuri4OOXAVyEVfCIgjDvWDpfsH1gKLeFg1grs2i1V9oGHMDkZu3wAZsC0oGElwgB4pgOfK0twxXzgnzuh9d1jKJF2uEEWAN8sKgBsz1w44S8eYZNhXHmqdEodDdOhwOxeCm2MhgKb5nFm0ZnMljpbDKQgSRCpwb7Gogn5sFObpmb27uMJnN0e71cProEar1KuI0knC6TGO5gFWhZSdFslRYI5+LyNJtNA33l2tzlczVRl2IgWRBNz5b9okmytQBRKyFOiRaDbRbda0Jw+GDnp02G0fieJRvFIQYpabDiPOo7gfoNKpoVEPxXElEsPlMwiDDfInpNBKDnutTrRIKKcT1loURjl3IkMNKRcc8Z0ilQhJZGObzRY55kiPisbLDoUQesQPPpbvbRbtWQaUS6N8Hk5nEZn4PMRh8n+LCbhiFaJsOhXUizFOn08A+OeG1pp6lrq5uxK6tN2o4Oz9XqBuREXFsXK4SQYmCWi+R8x4XEF/QRafblWhM8XswGCiAdTS8R55FCCpVdPrH6O8fS1Rm8Ws6nws9EjS6OH/2a5w++yWq7Z6eN8zaR0f7J3zwv/ndw24AdiOwG4HPaQR2guvndDZ2x7Ibgd0I7EbgkxHQZqhwLiJPkE+GuH37M179+B+IxrcSNRlWo5bRwnW13ZjT6TaZjDGdTiXsmU3ZNniF2gJZX2ydpquETlPy6hiiEUpCmc0SDMZTPfzvHx3ok66U6fBOD8XlMlO+y2J+DYcTVCo+HpMj1+sopIGuCD14ZzFmMVPmE0Rz8tkWehgn45FiKzdN3CisV3REsFWdoTwbBGEZoR9KMJBPooA+0rVK14eEQ3Jb5SJie7kt92zEB/PJRCE/bIsOwypc19fPTCZDCWnkgTYbvoRdbgrS3GJXtMaEm4pWPUA1sMV+5ScFP4VgMEAsNcILf990WcI4XandnO8vyYEMdF3RLUh0AUWoDTx7jYOahZMek7Q9pPkGSWpEHaEDmJRM967GQbJlIboSaVA2opPP1tgGOt0WKrWa2HF0r3JzrG2GLK5mw2z4rRRizZe2gquCswrRxwhTRqg13Mut4Ko4oA9tyh/EXx7jhntUunSMQ0pyrNqayf3lOK7l7uUmlGw4Bu9MFzFWFJc8T+Iu4RAe3S7YYLaIcT2YYDxP5Go96NTVWjyZ0VG6QCX00e+30a43sFlamE4XiNJc6fPZeonBfKrEY88qoxnUsLYtjOYLzOMI1cDDQaslZuLd4B7ZZonD0zN0+6d4eXmHb//yZ2ySBOeNNlphFWsKegGFOSOWE5NQWa/RpXOO6e7sXy6vkNsl3DAobTqHzcCRsI6yWzWuz2WEflDCf/76FK1WB396N8Kf3lygE2zwL8+O0es28fL6AS/f3cOChyoTr5crjKYUAHJtWh8d9XDcqyEsAUztjhdMZq6oDX7KcLDpFJVKiC+fnOCo15Sox0RsCkBye3quEWUczlleW9wsF2FQvGYk4lPAJj6Dbb3ZR9GejkfyKtk2Tbd2cY0xvIXt8UpCp+gmAZIoBSpcW0wAxUo6Q42TTWvXygRQGbHFNC+bsClTKODPU2xlijuPU23wci+TOUgns6NCg3G4+obRTMGVeASHAVpkAhbhWVt3KEXXgjtMdxod10QnUBSkw1WCq1cElkk8Je6AwiOdq0ZAFerA2Ah1NcmFSyFV4pFs3obbKiHCYDbynPzbLU6ADFfjNFZhq2i7NmtWyaBAimM0jMUC4yHBtWxcrTyXQg4YB/7HgplxEarroVgnJD7JVWjGTZ/CFlBcNVgJCr8UvMRzhnHa0X3L8yShTuI8kGaJxCq9xobOvykWk6kRiQoxnmIMWZuz8QTj0QjxIlKXRb23h7Xr4/J+gOurK1QdC1+dHeKwQ7ZohquHAV5cXOGPL97h+/d3KjJ8s9fCbw8MCzZxPaROFdHGxf1sjvHwHqvZCDV7g0edLlqVGl5Oh3i/WKBk+1htbCQsrvCmsfaRZWuEqwjtIAcCB/cbG/eLHMiBml1GhSnt0RTjxRgJMjlmQ16/jg+LgYlJhGQZI6doZXsGE7DM5Vrk3KRjNHSIojFr9jTJMGIrvMXAOHZRuLqfrLMM9N1VfDKNbeTKPCuhbnk4qPnY6/ho1KuwbR+LeIX74RTXgxFmSQw39FFrVBEQ1+MA/XYd+z2GD5FVGqBSrSm4SQUHvm91KpgwNrdcVsGITE7+Ped9SvcUM28/LUpsFfat4Mr5qOqcrme6fVnkNe5UwzU2gW2GxWxYx0JqKFRuG9ZoBFZdJluma3FH2oYgrhSuZYqC/BrnIecbnf56FkljxPO5nltms4kJq7IZZkWHewmpcEgUXIuGBttGPazok5xtclt5z+Yad38/xOXVLUqei8fPvsD+4YFCqqaTIbJ4DotzWmxeBottMBqNMZmOJET297q6XzGYisPSqNfgu56ud7pwKQxPyW5f8HiMM7hEJ3OzhmarJk4yxdI8zlVozFGS4DpaxHJkc8jYudPwQ3RqIRqhJ6a5Vd7A9mzNqdk0wfBhLCE6cF00FazF5wcKt7FCrYIgUAGK1zfFSyFiVDgl83eFcUQsFIXfjVjE7BpiEZOiK5+DeMws1pG9zm4Tg3kpWO0szOiaZwCiKYh5voN2q4r9vT48N8RwOMLt3Z2+7/j4WOgpPtMkMZ2427BL40SnqMvCH3EI7XZXAjXXPzqamQkwuL/FfDaCYztotntod7vizfKJiN0v6aaM9uEjPP3F3+HwyTN41Ybpoig41lqfdh+7EdiNwG4EPsMR2Amun+FJ2R3SbgR2I7AbAW31tYE2yb6bZYJs8oCbNz/j3fM/YTG+hb3OUSL/q2gJpFvNtAvSYRDLeTBfMNCHQhuDmcy4iuuntuJU7Wjz2UwP07V6XW3VdGywJW6xyNDpdnDy6AxuxddGJZmN5QKl45EM0+FwLFHl6OgAh4d7qFYDOSS1iWIQxjI3biiKRfcjLGaJOGPcgFKwo+hC4YeCKz8YvMDwhFBIAhPepI0l+a1Zqs2GhEq61+iE3FhYrhhktUGc5ljMpkjjWM69gCnMfkUbTTpVuIGjq7bO9s6aB881JhduevmzHMc6Nz81D669gsOgCd+IEdxrUvxi+zc3HyksJBtHnNYpxYHJXK2DS4ut/pbaJlOGZWQruNYah3UKrqE2TCYwyziG6MaRG0lMQLoGyWM1rFW27FN8oWDMDSfDTjqdNkIKrgrM4rkvBNcts5W/W4oMYQ1GflXyucJ4CjFGYk+xuVZrs9lsEzOgnVOxgdm2mppNDVOIuYGngGYwCGp7JmCBIWLpEnGywXyxwngWaf5M5gssc7prjFOPR4b1Eo7FNlu6yFbamNnrkriCdInejR5wdX+nOdXqtNWm2ao2YOdAPIvlQqaDk8c/zOZ4mI9RXm6UirxyAoxnQ8wnE1SDEAeNOq1ruB0P4NdqODl7hFG8xr//8BzDh1vsVVwct9twKzUsy6FEqk0eazNLF2fTBloUiulws9Yo2yuQE3sxS/FuMFJbarPSgOey7ZECVoT9to//4e+/QrfVw7ev7vHdmws0PQquJzg56otb+acfXmO+SBV+xnZ1pmqzpbvVbOJXXz/C+X4HPsN48qVaMh23Ij5xlGd4d3mJ+4c78f+ePT1Fs9mA64VqczasPLJMqSEa7IYCVbi7F37COMwozHC8ee0t5jMkRDawsMA2fbpTbYqCH3evwk5QICmERxVHKOQwSEpCTOGMoxZZuNy2Ljq6KeUaJUJA+AUpLZoLuvaZVh7HGj/T/mrWMM4tHo/nBij7oUQTOiA5j8SjLREp4MqpykCcT8WkbVs+nYB0jXKtknubzlchBUI4rv8hRNDi8RANIDGImIRPBVf+mYzWgoMtIblwtxYt1eT4EsfAT4qY7DTQ+Kgtl6KrcaUaB29RIKMYqhZi4zL/gDz48N6Mi9IIrsbJaly3RqwSu1UNEBu5krfn1oQHGRHXMHR5PFxXKKAWP0sGL99TmhkKB520dNiqoJIqMIguPoaJrTITpLZteRZLmwIugxnpoJvNcfswwmA8l7Cn9T5PUGmGePr0DGcnhyhtLNxeP+DHlxf49+9e4IdXF3IpPjvu4h/O9nHU6cD2Q8zZNZCscT2JcT16wCYao2WvUK+EeHT2CIedHn548xbfv34jHuaC6fIrw9zeLF0sclvFjbOa4ae+ni9xM6Urd4Uq0+HrAZqOLffkq+EQE8uGHzbQ9iqoE2OxSrBI51isLGSlCkoew67ofI0loAeOhU7VRTvwdO8aRxkmczJFYYKdNjYmielqqHolVDyKXxsF/aw3Dkr5ElUnx37HhGR16dDb2FgsEjyM5rgfTxDxWuQ1CEucZvJD+90WqmFZreeVSlUhYEEY6rwJgcD5BsBzPbW+0xHKuaOrbIs6EBb0AAAgAElEQVSZ4RksCmxFicTQfwvlUgI955ixPJt8tk8F18LdTSF261A1hQkWHj6GY5nwJmIrCmH2kwAtgzT6KODyZ41QuBVcyR5N5HCdz6cKhIqjme63LAqwGMT3sOR6IgGZRVEHFY+uYd90t4xHWG+WCIJQ95bLy2tESYqj0zOcPzmH65Ywm44RLyYqRLh6DU/jMJuxeDzUXO90OghDHykRBAwSdBy5TM2zAAsOJvhxOqVznCUMfhKH5KDRrOg5iOtvPE+EqyCHI1mu8TCdYjCdIGGomu2I+d2pVNCph6j4LCRZcFyDRVkwYHI0U6Ga/ODQ8+VoZZBnvmbhOVXxxncrcnFzDaWoyfNHlzOf+eicJhaKoaXslPJdF75nXNCB7yoDgGOrn42IfGJxyfDkVXhhkVTrK52uqjbJ4d1pt9DpdPWEMRyNsIgWBct1T4IqBWwWZ3k/IYeb6xFfWyGsKwbUEd1QR61e0f2K53o8fMBkNNR8Ipe30WrA9X2tFRS1ba+K7vETPPrq1zg4+wLlasOEeRblYT6N7D52I7Abgd0IfI4jsBNcP8ezsjum3QjsRuBvfgT+SnAV9yxFMrrH7ZufcP32J0TjG6yzSGFAfNAsfWBY0bXJ1v2ZHK50Xqp1tcTWNrMZUigL2FYcY0KHUhSL81ZvNtRCzHb/4WAsKe/07BSHJ6cKimIIBYN7PKeENM9xdzeU4NpqtvH48bnCUSiU8PczdEJMUm7C12s8jMa4vr7HMjUP4WzxFX+QXMicjg/DKgvDAA0yMH0jsm5BpWw9pBBApwQf/rkplXazIhOPrfzAPE4QLWZq6XXJbg0orHhyHzKxnq4UijX1Wg01MlrZvocSpotEbktuYNkSWKO1aJ2B/0xHKlOtuWlfzDPMk0ybpUQBONx4OxhNF7gajDCnYFqkirO9lWIr3SNla4WjeskIrmVXYVlJbvx+dBxyU24EV8p5FJtMGrYRm9lCXYbP4JVGE20KrtWKhBjukcUPLRyB23RytUIXV5BEHr1N/t8Irlt3qwK0pLEaIYhtzuZFzfcV8rxS0Y1TUW9aIhZ/A8dzzKRhtjOuydNjerIvNuHtcIy7wRhxREfkChS1OJ61qodut46GkAI50igFI7a4Yb0ZDfDy6h3G8xmCsIpmq49q0JATyNdeL9OnQz5h2VEgySiJFO7m2j4q1YYEsySaqWWTTtpVEst5W+92Ua438d3bCzx/+Q6Nso1HXaYoh4hLHnQUmxI8ChDWGo67QsMz59/yQm1UazaQpDle30/x9mEg8Z+CoA1XCfXWJsHjsz38j//pt2g1O/jji2v86cUbNNwN/vHZOU4O+xjFCX76+S3eXZB5XFLb8XA4lRuLnML/9I+/wNdPzlALXc05w0E0oW5s9abg+uLFc+EWvvr6GZ48fYJmqy13K8+jziGdY2zV5eZZYgjRFTynJvRNTEDX1bW5WMy1EVarvmuEyW27skSYbWu9TNQUSwzPlE5QOiAluqwM1oLziXty/k5yXT98CGlAkbJo12crPt2kbF0ld5bXNUVB8YhNYYAuNYXVuR7KxIp4HiyKLgzAc1y5CelwpYOVuIWt4PqRfboNpOK4mGuJYo3leHADOgR9iZXCBxRIga2AxGPbYgUoUggnQOGyCP+he54CshGbTDiWSTGn4FrwXrehWdv3vC2eFSFWHGOK3BJUC8GVoV58T/rk9U83qpAjBdNZc3Obj2UCs8TgJHKmuOK3gisv7K1bjf83nQ+Gcyx3LFEIFFzJ+aTAXohndMgZQZUCMpEzFCxTrRNsS+fP5nL3bhQIxZecLlI8TBmAM8X49grJfIz+fhdf/fIZ2nsdDCdzPH/xToWGP/7wBqPxDE8OO/i7J3s47zZ131kHdVzPV3j+9hoXVzdYWSmOmj72KEJ5ZRw9eozzs3O8e3eD//Zvf8TdaIy7iCiOFPWyhTy2MM0dHPR8fNMLsZmn+NPVBO8mCTYMLgzL6LdCPGrW4G1s/Hj7gG/vh4hXJXT9AHuhg5pDJ3CKabJBbLlwggrKLjmWDHOKUNqs0Qk99BsVBF4gJEA0jxCQO1kra+7fTcnvBmzPgetSJLewiCAm+iqboowIjYaPs6MjHO8dynW4Ics1y03YEbEFnNulsu4lLI4wVKtWM6KV8ABcDwNf58NAPUzgV61aNaFEDMligasoajLwSfZkzRPDjvjwfEE6BZ8dJLaaAp1Baahyq/sLr2+u3+IWS0ctOMJbpyvXGN4fis6IrSOWoqtx0H6CMyqKGdtrjRgHddrI4Uq8SCJOPJ2qFOHopGY4oRjZFO5072GpznCzVTxiQdJ19ToPgwFmc9MF4HuBnk/oXK01mzh7dC6Bj88I7IRhUYQFT8NHpojK8Mep1k3iexguZdlrxFGkIgodoX7o657N9XUymmA0HCNbct0lW9dwn/2gpEIYHckUfVmktTfs6bAwjWLcjscYRTHS1UpCblOCawU131PxgCIwL8lsnSGOKdrmSCKiTyxhZ/xKGbZLBIzBMrl2INGVF2lMhzrDtmxy8FlIsfQ8Rhcpw0JFGC6Y1ryH+iHZ8AFcss9ZNKQIvlorbJV8VX5Q3KeLVqd5lcOx6VL15FJtt5sK4qMzmOeaOKl63bBlSbjiusvzRuQC1yCih4hEUCHa8+TWDkIWv8wzGp3NdDrz2Hhv9gNPYZAcX6/SQuvgHAenz9A/eYyw1RVWxiyKu4/dCOxGYDcCn+8I7ATXz/fc7I5sNwK7EfgbH4HtZkV75TxFNLzB7cULDK5fIhrfYRXNtGmgg4guUG6U6Ggybs6pHl75d4qpFHbY3i4eVwH8ixaRUmIp2DGltlqvyRXFTQfb4ZjSfnJ2hk6/rwd5blRKZGvaFibjKS4ur5QqfHx8gvPTEz0cc3OU0e1VCCjcb00XGd69v8LgYSgxjyFUDGISJUCbd7pL13B9bhpDNCm4ehQ92eZLAXkpxy4FXLow2SqsRN4PLcsW4nSN6WKBJFqw0w6B+JOheLSG28YU7bXa1MlCC5l675p2wmmUYjpbwHPLchMFgQ1rlaLsUAAmv89GukixmMaYJjnG5GVuyBf14ZU8DCcxXt0OME1jiSh0dNp03S7pBsvh20sctco46Vbl2mNgVpxQtKLD1bSnKj15udSmmgIrxV8jNjM8qFwEZrXRbLfU8ihhacvl1bbbtBmb/2/pAsb9bDsMyTJhKRJbi0AsbYQVmrV13m2DJ4wLz4RwbAUaI+pYTLa3bCzmCW5vh7i9uUe0iFFm2EijCa/iI84TXN0PcX03kbOG55gbyV67idPjPnqdppxjFF7Gs4XGgk6h6zvD3HM9F5VqHUFQlahDNqsr0yVZBkzpZvs5JKSO5immcYp6GCgJ3Sv7ag1epgsTHJJZ8JhMH1ZxmyT4+fISyWyGk2qIow6drSXcZStxHGtOiIZTRzVwUKuvUAlsrBmWVnLRqtbQ8j3hEl5fDXAznCJeZojXG8RxhmUSo+U7+LtfPsO//NOvJP7+6ef3+I/vf0Jgr/APz85x0G8jWea4v5vgx5+eYzAdaWO+WZdwdTOQ8PXP//BL/OOvv1GgWyoURyrn85a/PBgN8e79O21yzx89wrNnz9BoNc1U0Qk2502hVGxlZyuobeaZ+H4rI8YaIYWuzg0cl05qIgiI5DXt6JLz1E/K9mGKoQYDodfl9Vr8KjlDFc6yddCR4bsiY8K4OtluS6Hng+hqOMhMa6eIwTZ8intcp3g9KDimcGSbP7sqmtBt6Pi+gvkoLhErQL4xBVQFYynJu3Bx26ZgIbYrBVlej0SP8L2VKOCGQhRIINb6Yxiun3JZzfs2ztStw9WIsAVSgKIrg7CIIBA2gC5XMjMZlGXeGy1hJsG9EJ+LMTIGQl5zZCYaN5uO13FNAFjBcpXrvOC0qshUXJPb2+IWH6Cxp9j+8R/MOiAzsSlambXBtIoXC4e44PzdiqDbGLehhDMeN5EILJoJORPp3kJEC4V9ioIcF/KLKTyWGIDjlhHNF7h59QJ3F2/gl2z0+z0sbQs/v7/CT6/fYTyNsVmX0fQCnHUC9OolVCj4NBrIyxV8fzXBH394hXg6wteP+vjydB/2colZvEBrr4+Tx0+wmC3x/R//ghfv3uMVXeabBN2yjcU0w+08x6PHffz3Xx7DneX43fdv8IfLO0zVuRDgpN3AV702+rUaxnGCf39zhT9f3+va6Vc9HFZ9OdqJqIkVoEWBcYmUfO2NDU5zksJbAdu7DarGWq1RLa/RrZH1DYxnS9xPM8yXK5ToNC1XMJmvcfPwgNniFlk+0+vXq230KE7RCVu20K7X0G01FRJElyrRAfxtSWJaxyn80mnJezMLJL7vK3GeXFbXN3xvYgcoNPIaUWFsO3e267vRa/WhkCujuhrnc5HAKIer7K1Gwtd8oWNVYutWaDU/p9AtusJZXCkEV4muFGIl0po/83XobN2iCrgGmQIMQ/iM4MpihcKs0lQFYBaMo2ghsZNfl9Cs69/R+aIbnS9M0ZljoXBABqMNh7i/v9U9lOFMfHYYPAyEw+kd7AnJw/kdRXNdq+zWUYmJmIwsw3RCPFCm8Ce6XPnaCe8neYaw4ktwJdedhW52Bz3cjRDxXk4Xs8YrB+yVzket3gA2JSxmkYrAHkOvYOEhSnFNHAe7jwDUAh+NSoC65yHg84NwKhSUDX5lmVmIo7XEV66TjmvBC9n5wFXahr12ULZNB8Byw9b9WMfL4ww9V6I+x5oc/TlFbbLoec61tjKk0kOFAYtbxq+10fMfcQFk9PPrZZfPHI5hXYMoBsht29vri3Gb5jHieKHnEgr/btnHcsX7kEFZ8NnQ93z93jhJNcbU8OmeDQIP5SI4jCYAriO87nw6cDne6jIJ4FaaaHSP0Tl8hO7hqRAmJTf4gFL6G98u7N7+bgR2I/AZj8BOcP2MT87u0HYjsBuB3QhoBLixYavz6A4PV68xvHkth+symmlDaivvhS1cSwmeFFznswUW0VxtZHyg5UZevLQi0d2422KFSzF8oVtsLpg4f/8w0L+FtTr29g+0Ccw3JnWbRFW2zV5eXuHq6loIgnOFJTT1uygwLsm9k3DoSMC9uHzAmzeXSnaXu5b2DSWYc1dLp9xK4mZQ8VFvVFCr+Ahc47Sk24IP6IuYSeZL04JL4UgJ46bBljxYhnxNpjMx4OjuoLuEQTvcJPI9UrCl6FQLGYzkwXPojjEO0kVC10WijS4FV9fhi2fi4wbVQIw8hsNEkxgPixx35PbZNppkADouBqMUr+6GGKeRnCllisnrEvLcuOP88gonbR/HvbrGZJFQQGZL9gZlii5gu34mhis3J+RWSnClD1ncxTJqtboCs9hmR5eLwk+KNGjtyrZIgeKS4bkwotnacBuV3P7RuWq4r4YtaIyrRgBS8/iH19o67LifNsgDphNH0RqzcYzxZIY047nmZpg8zTKiNMX9cISH0VQMW7dcQqsR4vhwD+cnB6gFFbFY6Y5mYvlokeBmNML93RDLKEOn2sZen+w2bqLJKKYbkoFkK+QrjlOOjNzfDR3HDFdZSPR5dnaMvSbbOJcSgzkPUiIebIpEDAdZ4Xo8QpwsUHMt7LEI4XkY5UsMlUZuoR60ULUbaHg2Wu0VymEJi4wilY1+q4Vuo67wjtfv7jAYzLBY5njIMoyiCN4ql5jzz7/5Bl98/RQb18Off36H//offwSyFL99eo7jvba0rjxd4+Xrd3h18Ra1WgDXr+JuHGnz/IuvHuPvvvkK9dBDNJ8gTojgMOEjFNyYKD8cDZRM3t0/EDevEobGXVZAe01bvxE6uEGWO1Ft4wyTYVtnoo27BAvP0/XPa4qBSZwLW66w2tYpqBYFEYVvqUWeAiVDSgzvxIilhcuShZ+i7f4j+5GOSsNw3Qbl0NkqwZUCpf5M/qspCAh/IUGX7jNX4ig/KWDxeCkAOHLtk99KUYsu1q1TlD+/Dc0yyAG9H7bYU4Sy+VpBIbhy7VgpaV1uPrm4jUhqWLMUmEwoFgVVur8UBKSU9SLFXbgA/jvFVhOUJRFZ7Mz8Q2u1cQ4aUdror6bIYcRVgw/YBmXx73w/Elw/BIEVYvLWoaqX+MhsFULgE47rxwKM4Utu220lIPNIKIhRaPrgZDeFre35kGjM90EXeproZzj2dOTS4crFwy8HqIZV+I0qSo1Q73d4eYWHdxdIxjM5Bt9e3uLPz3/CcD7F2dkpfvXsKwVHWekU602GUhDC9n3cjhf4j+dXuLwd4km/if/8i8fot+oYihE+Qsl30dzf1/m7fH+Hn16+xc/XN7BLK+wFPmajmVAEX/3qDP/TP/0anXUZ3377F/xvv/8DfngYiAP8pH+IL7stHDVCeDYU6Pe7Nxd4Ph4pwOdRu43TVgv1ShWl0gbLdILpeIgR0Ql2iHhTlsPdtTbo1qvotNuohgGqLtB0ATZlZOkSk3ksHivHq9XuwbID3DwMcDm4wBWRKYMUs/kK7maJVuig36ri7HAfTx+d4aDfQatVU3ATOa1c43i9KhhJXStTzc9Gs6l7NkVXOhDZAUGUAIVGuZv12GDmzLYQUVxUBiWwZX0XbFZLyOIifqhwpfIa19d59rcBW1uea+FalVNVTvcCIfBX/NePWAEj8JrAOQn6BT+Z1wv5vsQF0YnJ4Ey26zOQjY5HflKE49VDcZXt6WTlsOBEbITrenL0Sngul5HMF7i9vda8bTabChjjmBEX4Fcr6O/3JUpnRBdEDOtjxwQLDQxKpODKZ4VUr8v7LQVXPk/x2Ses+qjUAmEDKLjG8wijwQSzeazQTWGbJEwv4QZs/+f93tPxL5MUnkILA0Rr4Go8we1wpPWYwWg1ip6eA08BoXSdr0HdnM8H1oaCqYOYfHR26uQJyhRKK56EZrpnrbUtRzzHhM8SnDNcUz2+dpUOWBbDV5hHsWGp6tnJYIT4Oygm85NOVOKKGHZKDjuRBnSjshjEZyoWpeWr5z2gZKPRrKPXa8MPXGRL3ldyFcRcCqEbPgOZIhVRURxLFsC4ehCzsmRwqNAKNoLQ0/zlPIvjSHOhpEID3bEstoXwKk00907QPniE1t4xar2eeNwfwt5224XdCOxGYDcCn+kI7ATXz/TE7A5rNwK7EdiNwIcRoNBBl+boDsO7dxjdvkY0uMEmXcCRaLkRb4u8LrpgKKpyM8G2foeiYeBJdGCrnFLGc7bAGs4rH8IZxtTrdeUa4+bk7v7BuDzqDQUX8OflyZIbxMJsPMOLFy/0UH9ycqKgBD7YS5igkENvTrmkTUucZPjz969xfz8yQVdKnDcOPIkWKyIR1vodzWZVgqvvlyR2EpSQLykMR4ijRIIMNwMGA1k4MJUevRFDdTKdS8RxnZJ5uC+72qhScKVYwrbDkJsGj44QyDXJNjnyR+lGpWjcbdUktq6WTEem07KijUxMcXoU43q4wPtFhLVTQoeJ07aL4STDxWiGcRbJ8VYm4IGCqxzFOXx3jbNuiJNeXeIpxeFFlKodl8fKDbDOGzcxPHaPQRhsleMYULj20Wo1tQGki4mi8wcg49Y9JzFn6241yfRms21ayE0oluE4blmZRpErHKwF348i16c4AYMfoGExwzxKMJ2mmM8pwrBfcCPnCp3J3L/NFimubgd4f3WPJFmixRCo0z6ePT7EwV5L5/zycoiX7x5weTfBZJEgZrjbbKgWz7pfx5OjMxyf9FGrMKGe752JzRlmUaYAruF0gaGcxqk2xg23hF8/PsfpQUdcvvHoAaNJhBlRdqUAdlBBZjHdOsUmzVArA71qCTRQ3y02uJtxM8+E8ACB34C39tD2bdQbFtISg71SeCjhqLcn5up4PlV79OXlA8ZJhjF5flhjL3Dxz8cH+O3XX6J7vI8YwI8v3uJ3//4tkukcv3x0hkcn+6jSseOUMRxN8dOr55hORtg45D9yHEOc7HfxxaMztBpVrDkP5ejdJoevkKeJNqQbJsM322h3OhIb5D6TmGeEQl5nFPflfmRLucTTtVo6eY3yGDgndE3RUV027GHNjaJ12TAe6eRk23yBD6DrnGIHN8qFOK+JvM3U2XZ3rkywjqkFmOAsutUVtCMXKBmnbLM2WAHODYoq2/kmjqvN0DpPSfJyC9KBpc08Ha4U//h3T1/T/C6C4IxoS9erK+QAHfFGkCQywzBcyx6RAkZwJchZAWBy6RWgazlbDTpBoVnF2iY8Bh2eW1cfx2JjkAMUXOUaVvJ6qq+ZNv6PbdWScgvm7dbhahACxtVuxFa+FyMS8//bYsn22jSBWR+j7cyYGbFl+7u27kbDdjVfNygZJoZv1146dM375XyhsE92Yx7TIZ4SDlpwbk0rORPMeUx0J/I46fAkT9liiFSFbmRgxcLUaIrZcIabqwGev3iDi/fvEXhl/PLLR3h6fojSKkU8m8IOfNj1pooNf/rhBd5eXuKg18HfP/sCR62mBP1otcQiThRAZnkuNuUybh5m+P6nd3hzdw3fs3BYrWGVLJFsVnj2yyf4T7/5Br0gxP3rC/wf//o7/C+//wNG+RqP907x5f4BHjVC1O0VsmyBV6Mh/nQ/xs18iUo5wH69gU49QCOwUS2lSBdjXD9M8X6+xjAvIyI1xtqgVa+g3+2Iq11xy2LAVplhBRbOYiR5IqHoYG8fzWoDbJ0fL6a4HMzw4/sB3l7eI40XqPpkgwaoqUW7hb1eG71OS5xxzhVe6wruKvAXPNdkX/Z6Pd0TiOBxiNooUBQGF/Gx+KEiWlFA07pehGIZp2uBqCicrp+GYxkGqxH1VSwoBFcTzvkpIsBc21tBVUVAPZN8DNr68LO6porAOYXNrcSpFo4jM8F0qyw3DtfFXGIr2aBpzBV2ZbAC5bI6NracZa4FcriyHT8IdJ3e399hNhnLUUlMC9cWPteQ/drpd9HtdvV+ZjNToC1tligp1Mk4XFl05vVosAC+nh/SNFaLe7vT1BpOMTBZRBg+TDAaT4z7mQgUCd68oOwP7HWOFx28FsMNWfi2HIwicnvHmEeR6p4UXX0hAEyRs+xY8B1iO/hSJuyPoi6/n4VOPstRHK2GoXlW0vpvkD8cfiO6ZiogUcjk+xDzt1ifVGjieidsUUkOU9934PlcW83zRZpkGI5mmIzn4rq6bij2d4lBbVop1yrkMSis02nA8YitMuGHLIYRt8TlleeKk9AIsURhGOSFeTaLVbSl07VSq4jZyiI8ET1CTfFeVi6jHFQRNlroHj5C7+gJGv1jhK2Owjh3gutur7Qbgd0IfO4jsBNcP/cztDu+3QjsRuBvfgQULhPPsZjcY/JwieH1K0SjG1h5ojRkiiFs614sFnK4KqyBYmpOt4FjQjRsW04NCq7c3NDNxL9zd0DBtd1u66F4NB6rBY9CZ73ZEh+SQRHKUgLFhCXuru/w6tUrtd09ffoUrVZDLi+KQwrlcYsAH8vCzc0D/vz9K7VdcwOq1uUiXIUuhjXb+uy1BC8m0tNNK+cpmXKw5ABhS16W5YWoQrGWGzwTBEZhhRslClh05bLVjQ4UbsRoN6XAxM+SYwkzQGYaN/I0kJbtDZYZx2ElAYaic7XiI08Y9hQLJ1Bv1uSyoLtkcDfDxdUIl7M5bAZHMERjbWMyW+JukWCS0+nCzZslwZUIh3yVo+Kv8ahfwXHfhDxM56lCk+T8oMDC1HA6N1c5wGR2biApiEn8LCHwudHrottuq8VO4hF5muJofrw8TDDPJ643muQkRBnnIDeCknDVMm6Yfts991qW16JFcZt0/sEFZSkZOs0ZypFJsFGbOje/to0kyTGZLDAczxX+EkVLsdy+eHSCJ2cHqIcOxqMBXrx8g5cXQ9zP1ohyCj9rOOsUDhI5mtudFg7295TgbSjD4iEo0Gw4meJ+OMRgOsPDeIEoXqLXauKfv3mMR0ddcf/ubm/xcP+Aq4cxruZrrMuhxDpuOnmu92o+DiohGj4wSWP8eDXBLF7hoB2g0QzpoULNcdCrB7DcEu4Xc7mT9ip1nO0dCrsxmE/w3U8v8NOr9xhGKWKKguUyzmoe/unkEF8+fYKw3UK8WePd9R2+++E5ZuMpzg728fTsCB0WFFwX8zjD+5srvHv1EqPZHGungqBSVyr50cE+Dg56qNVDCeY8zxQm2NpKzACvQW7cy34FFbYV8z1K1DSTgY4ltYdSmLeNk5w/QzEtyTO1sVOIECojZYgJQ2nYam8ccuI5ShxlMrVxfxmuaSGubHEFFPGIAdBcMiKMZNNP08wLsY9fo6uJIqYJlTL/X5HhqNRuUhnN8SsITsUCBnkZNAhxAuB8YwiLw407N+2ewQ1wfSpcrGyNltjIv1OIlZhcluudbm6U2KJqkAKGAU2HqzkeOfA+NuYbPmshuDJEjQIBhVYKrmTUsogjDi2FcYqTOUUkJrcvjeAqvrYRO7eBV9RpjQhtHK48boplHHeKPEZoNWKrYbea4EAVS4hTKa7jLYPzQxiXvq9guqo4tl1DP4pjNkVdCTJr3RvIjSYOgWsmC1lELtBhSLGVOAGxeQvdzQTxbZ3ytgKMeNycJyyIrO2lKZCwgBUlWt9GUwpSI6wWCZq+i3a1DNtiu/hI3QmN9h5yr44/vrzEn374Ef2ai3/55VM5N9lFni3XaiPn+V2lSySLBWbZAi9vxvj+p2vcT+4Q+kA3pOgZotNv4osvznH++BT1agCMx3j38wv8z//P/41/fflKDrlfnnyBXx0douOyi2GKeR7japTi+3cTXA4X6lCgCNqplHHS8NGrlsX3/vH9A96OYgmuFHiY7u6EAYJKFY2ggr2giv2wjKbPILIYC84Hp4Ie1+1GHT7RKBsH6crC9WSC94N73a8oohPRMJ8vdE8Oq6HC83zXUVcH1x+2mdcqnnjSrVYbh4cHElt5X3fVYm9czBSxyM40bnjOdTq9iyC6Ql81F9gWPWMC6nTFFY5Tgw8wXTVb8d4E4BlRVa5vfk8h7KpIISe4wQrw+gTmXV0AACAASURBVFfu1jZ4TtN/m3pvkBbCi/AeLlereRahI5yFCuNwTfQso84UIgXIE1ZBZi28AgVXHriQPA6fb3zzWTj9R6MBhg/3wpnw2YbhmSw+R2mi9ZJiNZ9DptOZ2uCtVSZUBI9pNoswmy5U7KzXiWzwxLmeL8gV94TJaJMDzOAq3pcexri5uVEBkscQBBUdkyRvuwSPzmMvUPElicnL5npREnM+ilM5TnnvZxeNU96iRbjG2fDo8CSAgkVTl4xtclQtTGcMRF0olIo4gGqFIqnBM5nLlCFtFuKcRXgWs0wBjvcEcl2JhCqB69RKgW7gukCHvcvnopJZD8rsVABm80hdJFFEly//nePNNZVzzfB8GaLVbNX1SXyVggF1QyhhvTYCMOcIf5bvgaiqIAj0PZz3ZMBzTQprFWEYPDHziZaYmWdUMsfDKmqtHnrHT9A7/QLN/gn8Rkvr+w7h+je/RdoNwG4EPvsR2Amun/0p2h3gbgR2I/C3PALaCHEjkswRTweYPLzH6Oo14tEN7FUq3hc3KtwUkPe4bfml4ErHlXnILWtDFMUxUrYTa4NjPvkgzrZEph9TKBhPxmrNt60yWi22N7aMSLpeIl8zlXqBi3cXCqKgU+T8/Ay+V8ZybbiOFA4YJMT2WG4mfvzpBa6v7rBmIBFTn23DeGRr+JKthMtUgmurXsXhfgfNBgNtHG3+uRGjkEzHCTfoFIok6tA9I8GCG34m3DJsYa6vs+WNbewMAKJARAclsQTcmJJlRnGIDiW2jJZgktzXK3LHjOhcclbIkoVaDeloIZeUrgsiAK6uhnjx9hYPbCFnuBdFoGyFRbQUs2++zoUFoN2TLX5MJ6b7re5beNyv4bBbV6L4eM6QrkRONwqr5JnS3cNWXXLYKKDJgaj2YQquFXS7PTmg6ASWsKIAIxOy9dcfRqySQCM+6zZ0vhBt6PMj8mCbQq+9K50u5lXE7fw0NEutoHRCOhJ8NhQAOX6OcepNJhFurwe4vRsqDIMiV29vD188PsXxfhd5tsSLlxcSHi+u7hEzoTisiBfc4GbRsVEtW6hVHQQ18jjLmE1TjAbk96Xc+akFcTqe4eFhICwFHbVMP/+7r5+i16piNJ3gYTxBEqe4vRvhZyIshhGijSUWcMu1cdQO8OVxD2etjrjDf3j7Dj9fDVD3K3h6vI9yQIfnGsetCuqVANfTGDfDEWplG0/39nHY2dNGcTgf49sXL/EdBddFjGxjI7BsnNdd/OboAAcnR3BqTDj3NH9fvb/B9d0Q7WoN54cH2O/WhbPgtTHgtfZwh5urO9xOI8Dx0Ou0cUhe5ekRenstBWtxs06XF12BcmRJkCxjI+4nnbGexFNOBraYsvVTLmiheE2rOa/1NEs037kmEFvBf1MAkpi+dI+Za5SOUAmECn4yLtutI0qYgUJA4Xoh1/ons5DzSAIxjXByuRnBcRtCJWH1E5TAiu3SdIaKB2nwB3x9zmE6uyS4MpHd92ExCIjOXYZm0dmqwg65jnz/BilgTNsUK02Y1paLKgGBA8KfdasqsPCDQs5qmcnlahyu5njJDjCikXG4EikgcZYtstu2an6dbt11gUSgSZZ8SiEI6GA3DFjzkkZpFe7BMDtMAUTnkO5Wih4GJSChlX8uBFdTLCm+X10C5u+GL1vgJqgUfhBcjQZhHI2F47E4DsfmuaWJbIWUDrIVBVdbQq45ryyarTkwEmNNuJFxNZKF+yHQTy57SwJzHtMNu1KhjE7EWTRXSzLFP+JVSmugRKEpnWM+e8BiNtH8sJ0aBtEGP7y/hVVa4b/76hwnew1kyxUmyQrx0oYTBBLJvDUQD4Z4efUGv3/xHi/ejORQDfwlqk6IbrOHZ1+e4fzsBJ29DirVEDYxNKMhXl+8wf/6u/8Xf7m5w1H/DP/w9Guc7bdR9+luTrAYpXh9NcF3F/e4mIyQrnJUyyUcN6v48qSPw24bUZLj7d0Ad+MJJlGEu+kMV8QmAGhWWzhv7eHLXhNnvTIq4QYxW6M3PoKwjka1jFq5hCrnneubMKRVxFsHsrWFOFlhMmWoY6Z5QDGK93Ve6yxKqh3bIxrDUjt8p9NSsVOMY1YOdc1QXzXcYhOoaMR8oWK2BbSPcO+PXQxa602YJgU7IgS2BQKjxRqB9K9crdvQLd5/JK5+dMBur3P+qAmZM9ezQXBsNBf4dfP8kakbx4iunwiuXOsiMkHN8wpFN/77cpNLdN12bFDxk5DIZw7fF1qAH/PZBPf39wrhqtfqaDYawq2ky0xBTeSgc/0gqogu2lUao0wuacnWs8ZwMFFxiLgkhaPFMebRVOsiGbCdZh1h4KJklRTs9fb1G4yGI/hlXwI8RVquxzw23jO8gMVfCqwR5nO+J6r2BmfEZxMyV8mP5VONikMsllGsJarHWsFm0ctaaR54fgXLlY3BcC43LkOxqjWK8RZKEr1NkXLD5ywWPzI6d1nMXUlIDdh55NBBu5YrdmkR0cDiiSOHup6NHEvCqWWVTSGf3VJxjvk8kjDuyg1rmK5cihjg6Ad8XmwIMcBCwNZpK7GVuAOeKxXIKeySzWqKobxHjscT4TLI4a41GnJt2xs6bOfIUnZzlBCENdTaPbQPTrF//jU6B4/gkJHLotW2avy3vFHYvffdCOxG4LMegZ3g+lmfnt3B7UZgNwJ/8yPAZ2i6ppIF0tkA47t3eHj/AtHoGrZS21dyrpH1qNZh2/4rhys3ZHzI5caGwiR5fHKiaBO9UYCVSaF15CRh0BZdEYFfVQotA6aowbG9K05jDAd0dNzB2tg4PjmUCEiBhc5Oiq18EKejg04MBmX95afnwh1QGFLy8sYE1dD5SdYh2wkZENFp1XCw10GjVtXGZkmxNEkwm8Vq+acIKBwBG9koMkhcKclZwnZBisncrFaCQOIqx4FiCt1XFAY8l+7Wkhxb3FSQ/ScnGrm0jodGraXArvWS6dyRnIUUBav1pgSdxSLFq7d3eH1xi0WeIqiEcEtlJAsmWOdiuiZsL2cg0ZK7DHZjU9zcoBE6OO/Xsd+uSCgdzGJM54nGwqdrDxssV3SOkrdaNoIr05jlhCuhUqlJcCWTju4ShYrrH42raLup3Qbj8HxRRKFAynGSsFO4XOUblhhrBBPzYVr+DJKAu3d+7YM3zwSoSKvixpGOYiZq58gy8lLpCJpp88oNfqPZwj7DSVoVpXtToP7Xb1/jL6+uka02aLUq2GuH6Ld89BvGHRaIwwYs4gXuhxMFkRAPQQcPnXT8vRRu0zhG1XPxzRfn+PrZOUK3jJubW7y6usGM4257uBtEeHlxi8vBGOlqiXrdw+O9Jn7z6AC/fXKGRlDHdy8v8X999yPSVYbz7h6alSpSa4l6zcV5vy3n0fdvr+Tmfdzr4LTfQehXNb+iZIE/v3mDP7+h4ErBykbTKeNZv4Evj/dQ7zThVKtyoFH8fP7uGt/9/EoJ018/PcXXj48Ruo4Cw4azKdZJhOH9AM/fXSLO1+i2O9jb66O3R1xAE5V6qBApBsdkcYQ1nd6cw9xQb2zNA7VqMnTEodvWRRCEJqW8aLPn9wj1wTZ9zjeLKdvEaCz1fRQs5F9fszBBp6trnKg5CzjGvSm3q/KWzJz5IMSxe7YQYTUPFdolJdO0rxbi5FZ4pNtYTjaKKEmMFd2t4qDqwiympBFw5HB12SpckdORYjxFV4mTxAlsBVdyDD8Vl7SxZ+uxB4vfJ4Yx5zeLNHS4VuVwlUDJ4yNvVYKracuV2CyhkYgAohAycYQlQOb8utJxFDrFcBq6X/lvZLtSfCJfmO5YIQk+uT5Na7UJzPrASZZoZARXXvsUKbfOVr0ncl4LNu8W/yHGbSGQ/pXgWgRnbcd6637VtS0BmUNMrEjhcl0xuMbcM9hCvk2ONzqbcSqKtylmK8+HA6tsnLRyVfKTLth0DSszLcYJEsQpHWsMC7TVUUC3HTsU2CacRXMkswlm4znuHyJcDxPknosvn5zgy6OumM2LZYyYmByEQMlD6PtoeC7WcYzvX/wF//u/fovXb0ZibTeqtjowOq0ufvH1FzjY76srgegVi87BiHiECD9fvcD/+fs/4H6Sodc6xFdPH+Orx0foVspYTha4vx3jxc0A319d42IwFnuyUw3w9KCLrx+d4PzkUAWJ8WSE24cHPL+8wh9fXeDN7UCu1WbYwuNuB7847uD8iMGGFaxtzj3ee4izIdqnCdetcLXHxl6i5AfY2C7mixij4VRzq+L5aFSrausm21wrcdmjlVPFPIYymVA5w/CmCCtxvuiG4JyR+3iL2NA1VbC4i3b17bovHbVwrWpyFO7Wv5o/W8d6cd/4gAcoiihU9XiN6HopigrbZ7bt37eFgW2QlsEKECXwUWxV4ByLjnwmSAxnevuZKjjQfHL94OUgJybXuOL/bK9nezuvFT7HDAcDzKczuTr5DKNirW2peFpvNhDy/GxsCYrJYgJ7Q2a7o46awWAkBj65pyxEc+6nWaxCY61RQ71aQei7aufne6Pg+u7dO2yyjRFY5XQlJ9rgTHiqeB3zsYCC63wW6doKvVACOQsf08VcDG2hUFgssmy4NrECdPpzHWIBwzJBkuVAWKLhcGrQAj6fu0pwVUQ2QZtEBWzUJcROm7XQUSzqssDi8F5uE4FAQZ6FO3NN8xmBQVvEClDYZ0Amx8Ggp9Yq6PP5keu6QdYYbq4wCCoG+CoGsLuFz50q9KkgRMeup2cOrbeAhG8K2lz3KK6PRiM9w3Euc+w88p7Ibl+menjxAuNwbe2f4vDR1+iePkW51sRGblpDyN5yqv/m9wy7AdiNwG4EPrsR2Amun90p2R3QbgR2I7Abgb8eATnF8gT5dIjR9Svcvv2LQrPWS6b6JojmkRyjfPjlBsMEbFCwMg5WbqjJypqSY8ZN6DaB3iIjk44vI7io7Y4ty+s1KpUGWo02wiDA2iI7MsJsPsPt7QNmkwTNZgvHx4cIQlcBFGKVBr7CnRj2QY7md9/9IEGM7WpiellFEjqT0rdBNMsMnmOh323gsN9WajW3mXG2VqounRUMnzKbRiPIGBec9YHPatoxGRDBDZLhn5oW5qUcfPz9arHmxsBiUBU3F2tkayb2LuE6PmrVmsRPii9ALldKWK3oQZ8CFYOe/j/23vRHru268twx33tjjhzJJB/f/GzJ6nLbMNo9+J/urw00CnC7UXC5UJItSyXpTSQfmWNkzPPU+K19TkRSqm6gvxFQ0E7xkYyMvHHuuefe89trr/W7H+/t7c0DmcuWVqu23tKWOJVCjg3HamM2X3rrtUDLbmvlnNlpPbFX53U7aSa2tq09DKc2GM1cvVqu6JgArih02WypXbpAjyBopmiNRstOz86sUa/LGzey0rj53bd+ipRIXOLANQ8odeWjfNfUaurQTC2nwcNVar6QoL5XxmkK4vvpgVlWoI29aLtt2SbTjQ2HM4F+3h7ALe83vNZKKAfzUhm9v72379/d27fvetabLBTu9PysYZfNip1Ui9YkgKRSteWmYN3hzB66Qxv0+rZZziypoA6qSBWD4rmSuFfcBQrQk1OrFEp2e39nv/39j/b7t9fWQy1dqNh0vrP5eGrFzVL+jiedmn3+yYX9h68+s8/Ontn77sj+z1/+u3379p1dtKp21Tmx5XJn49XczgDBjZq9v3+079/dWDup2jeX51bLSrZmg1lJ1UL+hzc/2a9/urHeFABn1kkq9lefntmXry6s2qxbOavZmaw4Svbv3722f/yXX1t/MLFf/OXn9r/87c/svFm33mBi3VHf1rOpTYcDe3/9YJPZ0rK0atUmSqG6tTota58C2QGgKyVd5xTKRLgVwAvoAnD1tnk22FKAAiJlKeCWD7S+s/EtVyiuVKUIol0XCIaSGkWSfHrxEA4erszpjVSaQd0qu4rg9xuUlVI9yqYCdaSr2VCmK908gDq1Akf/x6AalSpyPrPVdCL1vq6XoMj0a9vfy4Er8AKFa+rANaj68JyliJPnWuG/ARVBzcc1JOBaQmnGv3EtuA+p5StWSmpWrqTayDtwxSogKDvD0httGJTCHjxaeR1eovuAIJS6Ur/iP7lW8Qvw5AnsDlz5ofvPH+wEBE4DmN6hLtX66MfsXpx8Foetbi0QFK5hjGIQUgTf8XrmdQpPC6rCCFxlERGAayyxAHywBhGscMmrbdcebOZhYTute8IZwYtXf9B77Z1i3aIEZe8CT9SFLXeYJy8tjxpR40Ihyb0iZWOy3th0OLLrmxt78+7WZsu8PX/xwj59fmHVEse0sA1AEn/hQqr09wq+pbQqFwv24+2N/e//xz/Zr/71jTWSsl2cJVbB/7vdtm+++dLOOk2rJollaeIQebWUSns2Gdrr9zf2q//2g7256Vu13rC//cXP7Bdff2L1SsFWk4n1h2P79v2N1Os33aEKJm0gUqNun3/60r787KV1ahVbLSZ2+/BoP17f23c/Xdv3tw/2rodVT86etRr2V59eSTVPWGBW2VpSWluxUrBi1rJcIXNIjfVNrWaVrCaQ9XB/b4vxROsa/q1A5nJS0j2tUExsm6eLZG3r5SxcM35dqYNB86XkrQxa7GNQlivXpaKWajqoXp1Q6R4a56bC9YIK+nBfeWotcPCu2c9nIKv8jD1oLlqaBFn7k3nvtkc+z9zDVWsAcyN02njonNt2rBd4hHvwEx0NhDxxr1muCA9bahriTQ90xV8dqMmaB9DT39nOJqORjQZDHZsseJjPZbooatbqnFirfaI1U36xg0fdc7DbYFx4Tur3+zpe7llJpaKCE8dLobVaq+n+BMitlMp2d3Nrr3/4wcZ9QkrxbvUgQuYlvsdce5yjXBFF51ZBaNg6yX82S3XF4lOvYFB5Q2PpQvt+Xu36KEhtu1CBh0ITgVTrXc5GfM90ruvK1a9AVz9num+H4EEpS/MF3QOAmih/+cXc2hfbZE9E549/rg5BWFlmo9HEhoOBrBA8FGynMFaK4fwAdRuoqI/KtWyNRtXtLrj+6IhRJxLPBq7I5rxzjin8AL0ZS96TojnheBwfr6OwjIieYj7zNqnWrX5ybp3LV3b+8is7++RLS1snZniPhzX7CFyPO6fjCBxH4GMdgSNw/VjPzPG4jiNwHIHjCMTNMCOB8nLYs8efvrXrH35r8/GdbZYTm45HNhlN9KAOOEHtg5oVoMImSC2HbCKGQ084XvN3nnIfvwBzgBG17a3dKzVLG1arNvVQTjvbcjm1fq9n76/vbLk0e/nihb24usJyVD5oKCdoBau3mlI0/fDDO/vlv/67LWaAr7IHNqhl1dsXBVxRn27XVssqdnVxYhenTcHQyWJhI7wdgRuykPT2dbWyhzZCPhvKC7ze+LxsUAB0KDPYAEjdugRibvSz5ekq1dxWbXXFEr6kWACwkShaijIXSIX6omQCiKhhaFmm7W/QH9pv33TttjuwrJx3m4F1zh4HE9ss5/JQQwg2W5mtFBe+tcJ2Z9Viwc7qib08q1mrUbLVdmMPw4n1R3P93KziwFXgRgCEzYu3F6vNu0iYSkcKV9Q2Dp1RpIYNrCMTx6MhNV6bcCUQw0c8Sd6TqrEVENo6+EIKormlgFLiQ7uzK11dkSePvqCCRfXiQWO0Um9kicA8QkWzxsNyg3XF0m7vmSsP9jgY2ByoXalYp1G3s2bNWlnFsgrK1aJNV1u7fhzYbW8oz9usVLZWrWrteiYFK3AbSARwbXSaVq/WDNfbyWhsb97d2K+/e22//Pa1vX0c2SZfsdNGXWnjX5w37Qxv1nrFWs2GnTY6Nl9s7D/97jv75XdvrLDZ2DPCc6qJWnsX65WlKLSLZRsQ5LFY2VWjaa9adTNUd8WClat1q+BLfPtgPxL6NV3baDS33HZhr67q9pdfXcl/MqnUrJ7Rjlqytw89+79/9Xultb+8OrG//+tv7JPzM1uuttabjGwxndiOQLzxXH9Hyvlys7V6u2HPXlxZ57RtRSLVad8HDKo1eyWAIPgoBZW3ogu4ouKOwE5qSQ/G0rkN4EW2AEFpJO8+Xk97uKBbVHW6mk4wXq3+2r27GnrrylBXi4f29pBWjorsqYfjPiRH4NKVcNp0YyVAmJ1C9hz8xF/Rh1iWAnj+pakVyolUfh8A11JFUFXhWfrMPsejSgwYK4Wr/h6nD9BG0YrlqiwF9oortVIDjfA0dOG4xkdp6tFOAdi6FHCNLdRc8ABF1j59ASyxIJCCL1gQCFa6tUL8iAKkQNRgFeDFJFe2Sb2LPyILqyxBDmFgcXyiZcgellKWkRWB20eETK79yhCLKJoz4U003pxTzpu8dfGjxS7EQQ1zIccaxrFGj08tMgerAp17Qrg2hLEtND4F1lONh9vF0MHA+uF+2yWzTcHGk6m9795af9S3WtqwZxdX1qyktppNbLqe2Da/0Tkr5inS5a20w6qmaLtKyQartf1f/+lf7Z/+8ddWym3t6lnNarXEWien9ulnr+y83bJqwcdDie05ChQrW40mtpptbDhb2b99+9p+84fvFH701//hG/vmy5fWrFWstNvYaDC2337/1n73+sYWa6Czyfc8j0/zyxf2l589lyo2J79Mrpmd3Q/G9l/f3th//t2Pdnc3sE6S2mdXZ3b1rGOXp1U7bSQqJBYSukUSK+5o6y5bOUutUs2knF0vFyq8jBXktNC9vNFuWsqaUyKkyYuia5LglwCzoEyOdhMWgKtXQHzN1yXrc2hvUyH/bvc/lY+wCiQqkewD1OK82ltnBMS+D+QKk9mvEQetTxXv+4mu55cw92PonoLl+Lu12wrJ85hnD+Br8HNdrA1VK18UgbEUAObTes8zA/dLYCRernoeQGVZojUeuxHUlAVbzihEE/bkYXZz5qftLKvV7Ozymb4I2eLcDntdm41Huob5fu7FhG7xDKWgzayq64PnDQo92CwlWUmAkZ8/G03s/ubOenc9WREw15mvxQS7EOZ93ooocCny7AqCyLP5TGteOS1bEfX21tw+aTSz9QKQzfpOaz/PCGUFi6L2ZKzl9VxA8bxWUXqxxGahZGnidkqMD2GHsojYYfVB50+m+8J4irfyUP7I2LVgs1QsuOWDW4d4x8TpxamdXlxotXh8fNS8VDdEpaznxP5gYJPxTGCXdZoxz6oVyzI8ZdNQrGZdZk3D4iYLz6IbnQ8C07jvALDpqOAcY1OFpRVgW1YFFI4LdNaULG00rHlyYafPP7f25afWvnxlzbNLK2ZVs5x75h6B63HLdByB4wh8rCNwBK4f65k5HtdxBI4j8Gc/Ag4hwkaIJN/+g/XefW93b39vs9GdLecjm4yH2jTwII8ih804D68oRPhWFB/yZu0NbDAcarPDgzYAkn9DmSnQsqcBrixL0kyt3q4W3dpiPrH7+we7vr2X4uarL7+yy8tTtanN53iJ5RX4weZkOJraL//rb+z1m2sBEKCtoK5ULbQas3nwVtVyMWennZq9uDpXWNJ6ubL+cGSTGaEz7mHKo7QCarBACCFFHDO+tXiuAfvY/KcpCr7U7QTWHvC0b38D1mgDurVKsSDF0SZHuI3bFWTliqWVRBuKSpK3inxgSf8t2ny5s9ve1H777taGo4m8R1HHDGZL64+mUsehwlpvdjZZ4cuHh+vWymZWKxXtopnYs/Oa1bKizkt3MLXxZKlNGUEoACZXxAE22TDhjeZt0lmKZ9+pdTonQYnITllE1+mHFGkHdwBXtQbv1hC2gz2C9uVKPI/IxT0btf2WL6snHLNL12v+KIwr2DgGNRG2Br694WfPpysb4Gc4Q/FasPVupwCt+y4QdaVALFows6RiWTmRvQNCHhSdvdHIeqix8zurNurWqtetWck0noAW6ek4vkLBVrmCzZcr2RgQ7nb/2LOf7rr29u7eRvOVteoN++rywv7yk+f28qxttWpJ5xA/Ynx2v3373n7z5o3NV2trp4klBIwBg+RZiipzZ2U8QdUSmthZWrNWpWDbwtqWzIt600r5gg2wPeiNbTxdqRV4MOharZ6zr794YS+ev7BqpaprkfeYbHf2/ft7e3t9a2k5Z5+/vLTLk47mNeoqFOoo8LguOW/TycIe+o9WShN7+ekndnp2qo039ht5hTVtQ8gUqinah31Ty2aajbugVgici0pEqSkBjkF1KiAgJaVDOoC5IAwBUFJwAg25LoDdcj7dW04w7xSeBZwLkD+IqvbgPyrgYos61zs/G7US7ymPU/ympzOHL6GN/7Dgu8JV4ViVxIopKlYHpFHBiwcjSnrCw9RSHaxTHOw5gM2FcWFt8KICtBDQXxXABUT5MUY44QlRWncFilgXPTCMY8YKQYApgCbCxPR3fKagcuXzOGR2xTqv5730PgF36nQEn1YUroeWb/dz5djVMo5iUcA1Bt1566wQWVTICqIGRWPoZvCAq8PacCjGfOjnqpoK5xKQH60fgrezIKwUz08yacTaXTWvY5Ylw062LGp3p9V4vbFcULYCTjZ4e7Oq5QqGfyz3qQlr4Hhgs+VU6y52Lmkpse1ybov13Fa7tZY4DoXiSgzu2hTzts4X7PUPN/Yf//GfbTGZ2fkFavCaNVoeJnVx2rEqqkLuNbazZX5jm/nSpoOR7Vao+jIbz+b222+/t9dv31gpydvV1aWdnjStWa1Yki/aaDi3627fJksCjrZSEvaGE41zp5FZu1qxZi2zZ6f4u57qWn/b69t/+e61/fbb1/b4ONB6QgDj84tTe/X80s7aTSsrhb5gSYF7DB7EgMKCVeupNWp13Q8H/Z71eo9SnzP3CUmsVeu6DwADAZWcKylSpXxmHdfi7bYaKqBxS/PZFhXr7gfsPt5aVQmdjMB1f/19sOg/UagK4zvAf3J9SDIeYKusQ0IR5wOFq7x1vMjK2uIWBF7EoLuEz8zv0csVlSthVNgQ8SwAcAW0Cr5SpNms9h7svnaFgDxd86g8UVO6khILGr3P6mBRQEHq9PzSXrz6KcHIBAAAIABJREFU1BqdthSz/W7XBt2u1liUmRR9R8OejUZjdcdQxGVNAIiyLNYbDWu0a4KuXIar+cKGvZ71uwNbyp81tOEoWJLnn5KVsTpK8c3mHra0Gc8tFIPpSmIuoP6U+nVqk+HU5rOlCkR40XPfJETL/aQJMvT1g9+57vD+pW4FeOb1gtGcq/VSKnPsiej8Yc4tNjvrjwidXOoCI5CNTgyJaLdbWwK+V2urZBV7fvVCfuwUAO4fHvTswvMRHVFAV8JMp5Op1Lr84jmP8cPioFpL5IEvu6oyRYVURWR+jjz8VQzfWkldF5me31D5Al2HY54bUO5udC5QCmcA186Fnb/80jqXn1rt5Lk1zp5Z2mg5bD8mZ/3Z75eOA3AcgY95BI7A9WM+O8djO47AcQT+zEfANytqd52NbNG9s97Nj/Zw/b1N+rc2nwG5AH4oPioOuzY8gHsQjUCDUuTxiOtJ5crDrlreUNcoGCHnfq64hYZNGb/jo0V7uMNLQrlG9v79jXUfB9Y6ObOvv/7KGo3UljPScknoRV1aVWvj6x/f2S9/9WsbT+dWLnmLP2EqtATikbZaAii2SsttNhJ7/vzELp+fCrAMByTwjrTRcqLjXmAkarOhUwJ7qayNGlYC+G2STF6hXZDNEv6Tu502DgrECh6F2uzSaknohlrsAWmenpzf7iwtlCwpJ1auJlYmwKm8szKgb1W00Sxn399P7PfXdwIInTQVhH4cjfQZC3iUFUpSjYyXKBQ3Cn1ILGetpGQXqJxOM0NkO5vMbdCb2Xzum40kRZnHJpRNC5vhor7YmAHFatWGnZzg34ra2OE38MZVgH55KFTHB8s3Y74PD4pXrD3dY02+rdo1x1bRJ5eXQIqrGLVpjzg3eLs6j3cFIcfF5p+NJfMMJRBQgrHkHLApG02xTRj5Rgz1ISEhzDGgi+VtOJ3bA15505mURu0zVEMVAQUinHMrzgufpWjbgkOauwFtv/yshY0mEwH35XJmaaVs5ycte95u2bNWU1BEimba6XOkNe/s/X3Pfrq+ts1qZi02gcW80rDZjAMegQfAEELS0npdSibUtFlCCvha7ezlpCbfytFwbL0uCqiJzcYTG/R6UkLiXYsKrlEl3doVbNtiwUZzPHtHAlI1VOBJJq+9DQUBtdIupF5iPnAtApNXu62dnp95onYRBfHa8hQgDP9VWrXBSSSTlxW0VqwUtXEFQqIwB4ZxzuWfyJxRWJW3zbNZZ6MffU+BMft1xg1K9ynjep99i3oAL9qc4/kaoKuQmnSq3kKPlkzp5YAWhwRST6m9HnXTytazhXxcXe3mdgX88tAdV9QqVVsp9fi3VgRWPVSmotAbAVepe10KhbI1eqGiAFPIFpBWKwiqcNRwqZXKdSuimFWwDIUfBz+E1wm2BhsAhX1p7Fx9p2MLilAHrwAk92tVS7Q8EvmS+WnwP8UDNnzGcLlR4HDLAAKPngDX8BlYQwXI5LHowFVhdi5c9N+BsBQ99j7MOfd7xec6toaHazi+Jv4uIB7o2UGZ6IWb4DCre8rT0CPZPOj/D2p6vU8IFmMMBeBk0eBzjSISXwBnYAvwihlM0Q2lHRY1zHsgDX6OgCHCFz24i1OGV0GE4O4zDWB77A7tn//5X6zXH1rn5EShWoRI4Sd+fn4ipZ/a03kfVKGLhdYogBo+nbSBLzcru7l7sB/f/KTQPa5ruhxQ1zcbTR0T37vcoMTc2mJBOOLM+sOhTaYTtXA/v7y0L19c2UWnqVHpjqZ2NxjafX9o3R6+4kvdE59fXNp5qyMPcdnMlHJWqrCuOEBHKYlqspolWptnUwKRRjafTEOoZc3qjbq6BJg30dPBz6NfN1HJ6l0O8cT73wu0BkjunQuH9T1MA12zB6OIcGOJnsO6Bg4dFXHuYNnA9/kc4jnFj2dvLwIY1trhNhyoGndY7mg98MKr7E6kbOV+7WpUhWkqUNOVqePZ1ObTiS0J/NxgiYQHu7fcR7sNykIlWQpV1VHDHKKgxbMQBQHebzaZqOuFkNBXX3xhz1690tr6+PBgDzfXtprNLMsSq5SKNp2M9LzEL4rIqD6BpNPR1IqFkrVPmtbuNNTGj83DoPdgve7QFjP8nLFO8g6TYpl1rKB7Il0xQFHa82cA1S3rN2uWF1gYV55ZpqOxDUdjhWvpOaCM0p/XhcIYzzTysVWZTPMbWwo6aygyMU94TgLKozrnHPAewGjupxQcJ3PGe6lwNlS8dEaxjKIklmfram3NVss+/eJL3RN7g4HdP3Q1rni11rKarmXuhY/dR11fCsnDK78C4K1Ys5Vas1m3JKlbvohKu+BgF6/75VIKZ84fHvWVJLP1amODwcgee7wf4gBC5DyQizCyVvvcLl58aScvvrD62ZXVOheWNTseqLhfB//MtwzHj38cgeMIfJQjcASuH+VpOR7UcQSOI3AcgaC0YktGuviga6P7d9a/e23d6x9t3Lu15ZxWfiAkXm+pNlqxBU+KOe1/t2q77/cduKIsRYlQq9fkz6oNSwhyiQoY99AifArvsq3UCIQavPvpvc1WK7u8eqE06EqF1r2pYA0blTTJbLnc2n/73Xf2+2+/16a5XM72PpJqC2RjQPCP5a2aVuz8rGHPn3es2W5KqTroj208JA0XFYwZDccrpRoDMrbaMPPF5g3/MpRAPMijoIzpuDzIA1xjoIysE+RjxkZlq2RfgT999K2AazmEchWziiXNxGppzjLasZcFexhu7TfXA3vz+GilYs7qeLqtl/Y4HmlTXcyV1f66WG1svFwo/IIxrRcKdlGr2MVZ1ZptlLcbqUJGfdoAd1IkosotFEILoDbCJUFmAAuQol5rKrys2WhoIxNVd9HPVvAlKPgicNWeG6WrNtsOKTx8x6GNwlH+SAEn0CLxUwCu8d8DcI1gyBtQOXveTiyFEuON960UOa6AYUMtzz021WvUzaj9vAUd0R/wAqiAKrjWbFi92RAUmy8majdn9+iwrGjT9cquu492+zCw+QIv2cQTknNbqWfPBFmrlqIGKhfkxUv7OcBvulzb43Bi972BjvOkllm1TPDX3BaoqIFjoUUWJVOr0xF8We121j7B668ppQ3QDLjHsQOXu3dd2XkgLUJJBYShPfLqxXM7awN9MsuXS7bY4iO8dICGKpAxAngCtNRaubb5fCpbDs5TKakIwmxyJg+9RpPzXgkeiD7uXMOoByX+zZdsK0Uz7amomFxFRXGBVmXeU8FPmpOAeifyCl0KYUzMH4EzbAvMYee+bT4EKLm9RNDMKrkcIOfhbVHp6v4Tbh3wtM14H55DC36wElnP5gLOEer5PHarAr44fkHrSmL5Ump5KXnLAq7uUeshfAJQwbsWhRtghN9J3t57oAbgSnK3QrMCcAV4CqjKe9VtBRw8+/G7UheVK/DO1x997tVaXqS87gBsec1C4wxIwg9R/67gsAAOP7D9AJY6UI1+rQo84jNx/TP390ApeLlyXvaKVle57kFDaB13sBaUrE+Aq3tfh+v/iVVNHG95twqguaJZInoBVf+7p76wfu4dver1IXBJQFZg38N5mKfAdSCjvJgFjBg6VNoU8aZqraY1HCUn9yUX7vrP29B+vg5jqTfn2inaaDy23/zmN9Z7HFhaa2jNoW0aKNk5PbFKlnjHAO3nIdSJax/fYCSKCcWJNFNh4rbbs9dvf7L3N/c2my1UvLm8PLer55damzk+Qht97lUEqm7u7+2x1xcEe3F5ai8uThXSpWT4XM7WOQqf2JT4PKoUS/LqLjP/BMsBhfjVouxc6NNm1ZpVa1UVrPDfnk9RD05UpKGl2j2ZUcgW5TUqix3VSf0sHCxjmCsw1RhA52FIfv49MM1x6+GXn9vYNeFqdgXkPQ3Hi5A+YtlgD8KasgeueDg8Aa5R/Rrni4ArVjRBac+aynzh2tp7uS7xi1/KBoJ7+HQxt9F0YnMKu+pY4YkAOwUHriqWKRRuJ5hJ0GW9VtN1iI898FC2AgDX6VRfXGeXL67ss2++ttZJx0bDgd28fScbATpbeJbBumA4HOg5I0kyS9OqisX9bl/KW0DixeWJ1eupmS1t1O9bt0vr/cJWC66bghVKeSunFCjdR53CM/YoHO90vpLnu69h3m2iAk7wUOa5ZjyZS73KNYjNCM83FDsFunVNOXRlIdY9iGerXc5K+F4nFRW0KdYztpxQfr6gfaFoC1S/BGCtCNFyj3vGk/OpDqklfrElu3j2zF5+8kog/fr2VuAVBWun2ZJNAR1CAFc+OxZQbnNDZw5+rpl12nXLqk11RbnVkWN9gCvwm+6Naq1hWVZT2Bcq4n5/YKMxwXUzPbNRaOb6aLRO7OzZp3Zy9YU1Ll5a4+y5Za0T2TUcAkCPO4fjCBxH4DgCH98IHIHrx3dOjkd0HIHjCBxHQCMgJQmbssnIJvfXAq7DhzfWvX5t496dlA208gN3UKTya6YWPEASG19/eEZ9gBpwPEGNyoaTdi8ehFN59CkEJqjUeJDnQRtVB8DVW/cndnN94wFYScWuXr6w8/Nz2QGwMUFBqXCPfFFhSr/7w3fyegUa0D7OgzTvw0M+xwM8VbJ0q26X5207PSVoqyg/Mlrq2IwL0m1RGG31fWxA2DTiGYpqBwgMvOXYUbwSkkIrIeop/l5etDmgEx5ieFQyoDHhGJjp7YjiT1JTuXoNlWGtlVqtnlhKsvA8Z+8eZvabd117nM+sgh8aacarpQ0mY5stV4JeBSvZAuUWQR940+5y1i6X7UUrs2dnNas3UW+ubDyeqmWVIDDAEOnyCsUQFOIXKlT3b5XCtdawTvtEbYx8PocR+MTFDbVQ1T5MLLaUum+rAxkFZoU0X17tSlMP84i2BHG+xVZlwVnB1qCcfQJyQpfovo3PN4sBwkmtmBfURmHDeeN8LCEQ2sQTYEJAE2DOgSHt8IAvKT3xyZQ/oru3rvCEXS5tOJvYYraRsraaVi0tolTMW1IkzIrEaoA6m3D/vBy17Bt6AynhmIunnY4CdebTsWCPQlaAJCsPi6IIAcibTKdSnz1//tzOzk8F3fgM4o1KwV7bw11XG80yYLOQsyHei9uNnZ+e2LNz7DHqts6ZYAGfNallUtZBbAF7efl/buXbS0vqbDoRvAWaEshWKHsCNxt0ih+ohzTOG7fmYHPOuUJtBdRBAY7Kk5ApAI2nSKMIJejMYaornV1J5R6eWEk4fAE4smYIuCrpOigL2c97n/0+xVzfF9LN8U7WMqUp7ApHgRSpRf1L769jx7+PVuGlredL2y4Brh7cFF8T7QiYfwqCqeDfCnD1IDAFhGGdAFhl7rhRsT67rvUAXPEaBoAxJ7DUcO9i5jTK2KoVKomgrKwDAK587gB7UWjqeDVSAFT/+kDhynwWzAverwQabeaCOw5wDyrhfWDQftxDkUQhfkHFGuCRPpNUu/jVOmjlOhRQE1gK4CwUU3T1s4Y7UXOlo1SMobM5KOD/3xRgUbn41AYiFmOiunR/LwoQWrYJ8nX2JQC4HFXx8r1FpQjowTpmtdKcULGBNUd2C8w1DxZjPkTVNYCqwPUb/KO5PrgP8LN4D34OaxoemD/99JN1u13dW6JHNwE8zXbLKtXUuzYWBA1tggft1pYo9xZ4Z+dUbATmA4l6g6HdPXRluUMwEaFBZ2cd3R9X+KFP5lIspllNiuv5ammP/b6u2XIlb/Wat2uXk9SyesOyelNAl6IQMJH3wFMTUKr1zg5hdhRbdG/j2k0qAnuVoK6NynCtE4yjimJ423qxK5zyvcUEc2lvGxCKZ7qw5OkZtbAOUwVVw3v45a6b4KE1O1z/UntHu4ngNKO3k7WIh8S5ypk1IRYEwvUcYX30eUUFjk0DhaawJtGtEVWu+vsV7eaEg/m4TRZTG09Z++lG8HuDrHCk8OSad4qn+ZgzreEnnRPN/8FgoBBQ3osv1K6u3lxZtV6zz775yj79/HON4/W7d3bz7p2KBY1aVcXN8Xhk49FYAXv1WkNe8r2Hro2GQ3mVnp+f2slJ09JywRaLufV7feve9208mmu5xKO8kroyVcecz6ubAyWuVK5z1hTvKonKftZt7zyiM2khv2PsFPglxT9KVD2zsW5uNaco4PHnCb6186XWjBSVa8kDxLxYtNb9jvsD70OInULuWIMVYkXnEP9OFw0QfK05T3Do5bNnKvqORiO7fbjX+BEkxnWCDRPv84hlFQVUoCtBmqWi1dLEWq2a1ZpNK1KA5H4rK6K8/Ge5P3PeuKYI0OJe5oX0mY2xHJlP9czEcaFwrTfa1r64stb5J9Z8/so6zz6xavtMhZAjcN3fRo//cRyB4wh8hCNwBK4f4Uk5HtJxBI4jcByBsGVRKMus37XezVubPr632eO19W7f2uDxXsAVFSRwlC82DlLuLQFX7oumtroF4SXuY8bvwNFGo+Hp54IJqLjgB64uw+O1Vm9YNavqPQhNePv2JymKGu2GPX9xJeUfreKADG182FyutnZ337dvv/9ePnak01ZICse/dbXV5pb3Y6OQZWU7P23as4tTq1dTAUwUKahT1am7xkZg68CVzddqpYd1NgtszGLKOk/3KD9StZU5ZMO7lc/BcQkES8ULINi4co5gDVru8rvgKyZjMUESgGu1maptrmBbm4zW9uO7oX3/0Le5/F/LVrGc1BmjxVTtpjmFNhRssVnbCGi8xA4hZyeVxD47rdmL84bV6qiF3X90PKJdEuAKEGOTfEjUyQFcgTDaAJWkcG21OlI/ARsdHDlsi110B5UbARYHDz+gqtovQ9K59tmydwTMhHbkXFA0RvViaF8W6EEhE2DKPhwpHmpsW34CW71F1AEbUEDANfgJo2QNaS5u88BGkcAjQYmdVJ5LFDdBOSdeQqI5KphyyTKSuyuZJ0nju0vohpRdOduV8gKlpHrvcAdQuMxKCtrb21spWU9Pzu3Z5YXCadg0kxad0OKZz2vueYBHVUnObPgAe5eXF2pTBgqQyuxzqqQNI7Dn9t21roFara6NfH80tCRL7MWzczs5adtqu7bRZCwYgYIH9eVW89v9LgUPgppQkIr2T0AjnscotyJwTQkcITTHffwIF1P8UxEo72FR+AGusWBgbmMXEPxZmSNRueoqJgCsQyyH89HrEwCGCja0jAcbUDxG+VkRzGHz4Cqsw5fDUlfJ7aHkXhHr80FKUhSPAilzARACwARtApQ9wD+H5hQjgB3YABTwDixVpGZE0aSgLIKmkApyLQdPVFkKoHAOQWKuIGUqS8suD9cSwLWcetCYVJwOL5xL0Ybrqj0dV47zBOhhzLxtHn9QeRpj0SDoio8rgJFCkauW3ZoAsBha8+N4CZq5j6aUrSEYS368BOWFzyRLhFDkcEWkWwtEwOqq9kA8Gf8nyvSomHOo5pYjT+0E4t01tobv/7wlWMxVvjpn4Vp2RbuXeiJ8k49v+Pd4TAJ3e9BMQSF43FJkiJYRcd4LALpPrhTAO2ArnxFf5eBbvkNBT3EmeMwGlSvAfjQe2u31tTwkuY4BnEk1tUa7Y0mt5qrLxUrqW5Z/IDjqxsV0Jl9ooBbXwnJJuOJKntKsq1qD1kspaXkNx8S9azLxQiYwHCU7vpJ4bALatHatVwKubfltd1TUZMQE67fAq43aqSNwLeS4nh06UySUQpM1rJxYKUv0czin0p2G68bBvWfXefeCV2U9C96v5ah0DS/aP0i5EDb6f/tfP7WaiDYU+oegbHaxcVA5720qQiFGwNXPn59zro9QqAlzJ3bYKHIxFJiwdeDzoO6VN7IKNCGsT2uge7rSBYOidLaY2HiGnYA/06jYpMIQ/qgE4HHtM2+9KIK1xPnFM907CWAajYZaa1BKy8t1NtOzAxf75dWVffPzn1nn7EQdPK+/+85GvZ7VqpkUrADax25X12GT1vVCyfqPA3t8uNN63G437ey0ba1GVevVbDKz+9uurHKA6Hr+ALgSgqf5T4GsaOXUz+9svpAlEkVFfoaeo6TS92uf+ynj4M9v7qfMv8l+QOGDzG+8rr3AhsUL9ynuZ/JNViAiqv7g1bz1ZwF+BmsP51y++vKh5vVYM7nSVXY0jDK2T82WlK6sTyi7+4OhnuMIhWzWa7r+ZhQ3H/qyeeK4uS8nFO7TxKrNmkKvuDdi21EqVlSEpLDJZ9NrEyyuKNrn3VZhRtcHnU4LFWEqaaZn0nrnwhqnV9a6fGUnLz+3xsm5FcuuGj7+Oo7AcQSOI/CxjsARuH6sZ+Z4XMcROI7AcQRsZ6vlzIZ3761384MtBw+2HN7b4P69DR+72hCgTEAVk2ZVPSSTCu3KBVd04DPJRkXhJiEVWJYCtbpAJP5jtCejkgN8AQgAM60W7XJ1PRBfv7+x169/0qbn5LJj51cX1qjX1bqNLx8JtbCJ8Xhm79/f20/v3ll/NLN8viy4ySZaG6ilb9JKRbN6rWQXZy27ODuVB+p4MrbJbMI2TjBis8brD+Ve2BBvtwp3ACahdiE1l40Zm4cKYVelkvu2EcaDqikkBaPYEJQD7BDCUCwomdfb7GFaBYd4SvTNW5lwJ8IeqmUp8W5vhvbdmwe7ny1th8KE1F3ZLCxsjNUDTMbwmcUrdG1DWvsIQtqZnaWpfXlWs0+etaxWQy28tul4bpMpyi586LztMJcLvpU7dtDgAE9aR7nbqANc2wLqAALHiXy+g+/l3iogbKI9SwX65v6VfN9ThVsQOO1VZy4oC/6cod1833IerkL9+UkrsifdO5TZfwXgqpZw7e0JSaPVmmP2zyY1tcLcOAeoaUxKJoLfliSaY3fApmtrGs+NwrQa1mg2rcymko33ZCoVXYn0Z1Q8qBorJStg9ZBDGe0KHQoMzJPNcmPNWsPqWdUWs4lNsALgXJfLAvy0N6I8wrMOkIVvI2pJihKEsAEFOLboRQlI6AFc319rs3vSOZVlws3Dg66lq6tzu7g4tXUAtcyQTAqfvNSsQEf5URbzgjb5jclLD2XlOigHNUzFvDaa2AQA5x3QhZAcCh3yMfRrkLMHLGaTrLEtB8uMoEAD0lBk0FwJLf8APBUjQju5ABpfB6NQjce+hRz/V2dxewDr4NUVclK0BjVcbMn3VzucAxBsUZspmGWlzytlrb6iSs7VqHzWg6VARecWtSvA1YPCAAOoQV0t6GpQ4IIrRLGUALrybygmAa4KqMpjeVG1XLEsda/mI1SPnxmgFGugqwtZM1g7Y6BdaPvFVwLorQDA4AG7c+/RCFyjtUKEUQ60cq7WlM0m/+PAVceIj6OuU/7Ov3Su4vX4/xO4PgVqUa3ufprRGiJ0UATVqLeCu++uK6IPrz2AOaZOCAETcI2mAr4Wyb9TPr7MA1exutrXvTw1b1C9yo/bAZKHsAV/3Tg3o/qd88X6EBSzAvryigW6rQVc+w+P8ltNqlVZCTTbJ5Y1mwJF6yVruttT8IFo08fHE0WfF6NyUpnzMXSfKORtiYXAnDC3te4b3CuLxbLN50vBJhSHKFDbJx2pKVF1TsdTeTRzP0Kp12m3rUYQUN4DKVmPAK6YUmMqQFGN86wiVrg+xLZC8FNUc3Oj9HkSgsMEq93XXfguKFc9jO5D6BqB6/7c7YGrn7P/z1/BYuXgn+tVtqdFFv0396KofpWa9RDK5gUHv15UzA0+yVv5twcIHYCr5kjoyPFgTVc/8swwXc4F31aLhQqtzAW+eH8UnKUyXsfMorUgLl05ZycXVq3WbDodW6/f0/nUUFG8nS1sMh2rKJ3VavbF11/bZ19+oXn75ofv7P3bn/TMcnZKsKFZ9+FBoL1OATqt2Xg4su59V3MfRXWnU7PTNvf3RM9OANm7u3sbDrnH7Kyc4GvqPq08X/B9paSs4wOQPtI+P53peqdoQFHOC1q6gjWH3NbJi+ZS9spz2/1eGcunvuqcb57ZuPex1hDKRhGZTg5XIvuzBhYfDl3dw5/zo+K5uiTcM5Y1lXFmvp+cnVmj0bQFFgKPfRsM+rqGgdOtVsMKxYoNB2MV2nkG42fxCKI8gHpqdXnenli71bEsraqIwRgRkIXPLM91nhvAMwGFjIXC0vjcPD+WKiUpzOvtc301Lz6xi0+/svrFcythp6Vr6ghdj5um4wgcR+DjHIEjcP04z8vxqI4jcByB4wjowXO5GFvv+o31b763zfjR1tO+je5vbNTrquVM4KhC2zEtjDlbb5b7xF8eumcTVAKo4vDaRF2604NtVMSuUZttCIXhod5994BPp6enVq83pVj44fvXdv3+Vmq60+dt65yfqJ2sis9rqaTNDMfS7Q7s9vbBw5CUgltUqjuAB3g5W/gmO0sK1m4ndnnRsUa1oWRf7A7w/Awmd7ZeOXCl9QwAxuaDNrZyMS/VLq1+UuPyd4Tq5PICzDyou1+apxXTai4MoPCsncK1UHGwB2e/qyAXlGCCAnm1hgq4ZqlCMn7/7Xv79u2dzYCEISm6wCZ6vZS3KOoU1K1sXPC3HcymNuIYdmbnacW+uWjYJ8/aVgW4rtdKoZ9NUfHgCRqAITBIhM2Vb1K/FfJSSTUbLSlMOL/aaMlcEX/Tg2rsqVKJy6ZAKI8+oKueUKzENmOp0LyjNADXmLASQBBtr09amSMpEdAKYUnB9NdVflLwuerWVTc+1wSctLGm1ZONI63s2AnQDgpQZl4AOJZKktZGGvUSPqNBtUjbIy3iSZZqg4hP3WJC2vhSG8i0mkrNFj3cUEQDHfkZrgYqC2QqhIUkZzb9IU3d1YNYcLCxWylw6gRlWpLYhgmdz2nzh+0Dyq0NilBhdXjPyoaPPes/dPVZms22ApBoqwQOdE4adnLeceiDEhffYQKecPubOXBFsYlKjoC1zWxpBRRGuMUGGAq8wLeUtmfSzFFw8jMieJVvozbIRZ0vxyjRf5dwKF7v6lS1c4u2eVt2VJUyBio8RDVj8O3kghaEFxAKIC6AFTxohVCfWEhoIx+Aq8BMAAaCbwHGOozEV3PfHolwAAAgAElEQVQtle++9f5Ju/5eRRuOKwZjAViLFFUSbEOCnYCsQtzTVX7MgGNApYAlsADo6tByH/wlsImHa9XynFdmLfAuAEGAa3AeCd6rBJPx78FOIAAmpMTMeywFHCR5QJTao+U76t/jlgrx2g7AMYyJq4vdLkDnQcCV43dwrK/9f4ck9hCEx98DYvyXn3PVanRde+v+U/jwxwpXeeruFY7MD7cqcKjm/Dm2bh9eF44/AFcHqwHKsn7p+x24SjEcQGv07w1N8K6qY6yIe2fGSsxKmc3b5aWKjApLgUa/hqQexmoEO44cIHVn/e6DPT509VlRDbJOVBsttfQzZyheSG2XIxBvZxusaWYEFs7lbVmQ1zFzx9vrgX4Otij8sMb69UWYI8pjlLAk11OkIYCIsK4krVk+V5JycjQkBGxttbTqBUlawxU6ubbVdunXIgAN31N5R4dwu2AFwbEQ9GYUUSqpLDQoyjl3V9+8+wgH0O2wOrT1s+YJuvo4PlW4aq6Fue2S2A+B617dGuaFX+B+fvfezRG4BjWrX+VhfqugFs7bk9f5uuIKWAWhsdatXNUrGwHZdOykeBVw5b4qj2dUnXh8Epq1tKm6H7z1HQhLgU4wETsZYGaZC2Nrmx1AsmCNessajZZ+Zn/Qs/FkpNsm6yvFHiySFPJUKNj55aV9/RffWLvTsfvba/v+D3+Qavni/FTncDga2qDX1xpOtwlqWawD8BKn+IOHa6dZtXarKUW+VK739/agLoqVFKl4nlKYw3eF+UgxjGIerfDDyVi2N8vVRms9a57fZ6NPrReM6djg2UbFTJ1PL6DTqeH3u5zCvrASYNzpwCFwjJIRPw8rJF3nmj/RzidA13CeuD+4Ny6A2ENUuT+w7tZaFH5bKmhhi0QewGI+EaQlqIwODp7XBqOpjYdjFedZ67nuy9WK1TsNOzk9s9OTM40jVjRcS9g+LBbY+3hxg3sun5/nAQkHVlj5+LMSz6WN9plUrvXz5/b887+w1vNPrJTU9uGDx23DcQSOI3AcgY9xBI7A9WM8K8djOo7AcQSOI6C9Dr5zI+u+/8H61z/YbtqzzbRvw+6djfo9wSo2bYQkyOsQxdzGwwj0wD2bK4ldoUZLT6XlAVpJvgrXYXNMUA6KgpVavACv+LuenZ1LcYFa49s//GiD/kBJ0qfPWtbsoPbILFN7WEmboMFgaA8PPev3hjYcTW3OJipXxI3UN7ILVLcEHuWs1azY5WXTzk/bltvmbTycyb91Y2vbIYvY0iLNRhX/VgeuALsYBKHwiwkK2oIewoGuAExB28VCYBhwFhWhSmsylLv8vdsJSPUmaOFAST6DeNEmZYVupFnDJtOl/Zd/+4N9//baNih5E1SmBSvsXGEzJzCJAB1sAHZ5AdfebGLj4Ll2UU3sZ5dNe3nZtjQrS+05m2DzANjeWZ6W8DIqPA8pchYjeaoAY1LJrN1qKzVbgTLyc/xjheuH1gICqcFWwHnOITgr2gPsIUrOLQgitOHv9b2SyHo7YWA6Idwn+H3uIZq3iSPaU5urWvndf08p4QKooV0SwBq8Bx2CFTQvZ9OFt3yiKgTMq7WRTarDNV7H6QG24JlIUBwhVpzzrFG3tNGUJx4/DxBP67dc4gh+A8YXilJH6XuXS81F3lCWCijCQ0slakkUS/goKkyKs4rnKRvl6KdJWzoQmetrMlWKuEJHUJTKh9ZVpsUK3n14hQYvVQA/MIWWbdRZKLDLRStVEkGhBS2uC6CrToDgGT8XZSsBUYQnCSCiSpIfsSuPUEYLXDvrChtkHy8p5kI6uX62gpRQB/qGG+DBKUbpp+9Xe7hv5OP8iK6Oe7WqgG0QyAnAut5aasY9aHVP1qjoZG4oOCoA132CPfB1D1ocaLrva2x7pR0WoFq2fKki72iABAq2PG21UrgG4IrNg4oRgEa+gsI1KIJVe+A4gZElwC3q/rKOGeDKOhtbroXewnzzVnCub8YrtLUDLJhCKA3VJk1RAYAYlLrM+afANQKqJxYcnCv3PMUj2cErgUjAvT1kleWJrwWCqPLfjZ8vrl06U3vg6p/9EHoXpsEhLC/cVZ/itniJH1TKh/bjP74JRxAaLSAimNvDN2f6fwRcNRsEe9ybNUJu92neq58pqrFWcfXmSHn3ItkeAhOcuPHrV3ruzdLmdEWMx+rgEFRKq1bimkmrAvSEyWG1gSKWz0nIHgprOiRYC9SdIQ9tv2Y8ANDhLkBY4VNyxMip24D5xh8F/QgDw6tSrdCZinXYFXC/5TPgXY4lAd/H61C5apxyrHN8PwAx6v4ZG65fukGww+C43GOW69vXZIfiuk8Eb1SNnZTYPk5+sO7BrPb+oPgDOPtsC54yf6xwjarnJ76/ClbcK9eDwlVrx58qXWOhJLj6hiIDx8Sl48p3xlNFFgUorrii/P6wdtCqQC0VzPh7h4tYCsyXK7XJ8zxzULhS3GDt8/snXt75glt+cHw8C9XqTbXy0zkzGPRU7MFpnTGKtgKsSzwLffbl5/bq1Sc6d3/43e/s4f7WTk/a9vzqSu/5cHcvm6J6tW7FXEHF3uF4pgJXllasXivbSbslX1juQ/1eT8AVqMspIPSJNnpd7+F+SEE3rVV1nvAQ7uN/SjhWaPeP9gHeocP8DN0iS79/8CWPZC6FAOKZQ4DV6AG72mDJsNCYUnSlOO4F8INFTFxvvFznYyrrkuC/zftl9bq6P/Bz5b5EJxTX3HxOKBn2DGYJz0aVVD63PJuhBF5OQ1dIpWBJLbF6s2mdNiC7YcVCWc+cPLPNZ3i1bvT8GkPQuI97kNrS1lsKX3Q4VazZPrNG59yq58/txVc/t9NPvrRy1tCacfx1HIHjCBxH4GMdgSNw/VjPzPG4jiNwHIE/+xEQcJ0MrPvuBxvc/Sjguhr3bPBwa6PBQAEUyrUv4V+Z6IEVgIo6hMTlKRvAmQcjoNpgw8oDPN6sqDPYgJXxvywW9XrSYQExnc6JnZ6eSX3y449v7M2bd7aar6zRatrpedNqraol5Yq+ADbT6dy6XYetqB8mqPgEjxxEbhSC4UFe+GyenzfsxYsTq6EinSxs2J940BcwEai1xbsPL6+tLdicoeoookxFTbsLG+a5Nie05qEEmi02alFbLufacKg9DR88KWxoEWdzhPUAsNV9Zz18Ar9Y99Islwkgq1gtq1qSNuxxurJ//Jd/U4I1Gw1gDYCyRPtxIW+LLRsaQl9Iny/abLOy/mxiIymPzZ5VU/ur5y17fgEwLep8Mc4A11VIHkYVI+XJNmyog6oQmwXC0DgXBDC58oPXuNLSWcyhhc4DVEKQSgCuCtDxruQPoIv7/bnkCbiaD+14B1ALCPKAqEDf9q3NsRWXDa9AmgAi7pju3yc1l+wjUE07mHYlL4rEJ22MAcITCIJnJmMIECP8x4F5RZ558C42sRQLULzg1YegkfleJtwkzQSklGpNSM5qJ8jvvrWubmazjXIKdRFBTSjdAF1ALsFuhXcB41BGuirS/e/Cnzn3wT9XideyBXAvQlQ8bHgFtuUjSoATn8UTqPF7pCjASdgs/BikuNR78zo2r3NZJeTw8lMAEoErFXneFYG9KI6UUl7aq4QFsQrejh4Vaq5MKu4tHuLmnnPmKsfQAh7SwQVl923gh1CdoIHW/BDC2QMZhzAoQeXJuv/7jaxA5H/KWDiJsxzK4NCeLzAZVG47ruknsMXtBBxY8iv6DMougbEnMAsALwUUdgKoeoHcqNgdugq46jMCDFAtBlWwPmMAe7JxSKwCcC0l+gxSYAuGEprlRY9AtjTXAAGu0gthWAAk+bhGUOQKV6kW9Rni62LIlhckXPkbQXQILVIonUvt5ee8B67BIkGAFZDgSuSoPI8qVgfjft17kcBHPnp5xhtohLDx3yKIi/NmbzVArUsqXj5jCMQKkPRgNxBx7QHbYnHiLeYO7gVK5TfqUN4l9T7XBLM1d7h3eaVAdhN71R3FGEinw0QvLPif8UQGZtuaa5iEdcIRgbBuz8IcQR2KXQQtzgBrzg33AAVuoYJcr6S+Yw3gupBCUh6b3lnAfIiKWrfewMaAY8A6p+zXoUKKgF0r2+TNSuWSrlPa5RfzlcZPLdtBbUxhTTYXFEoEXFHbL/19QbVSz7NsuKUEVhNc66wBvI9sJwTgw3ocQquCl4crfzWWDjcdYoe5JtDsFhZ7G4IQhOjn5mAX4FeJh6CFyepv+8Q24Km1wB60Bt9tl8q7P3RUdnNNae5Q5GENXvn4EoZEsYu1XR61ARzzOvd6XwSV61It6n4/ATJubAV0DJ6jnLs9cAXqbjZaEygOs14QIorKlaIWcWXcv+Xlitfp3FvZn798Zl9++YXWmh+/+97e/viDZVlin33+mYLT7u/upWqlwIyClM6X/nBii9VGMBU/+k6rbq12S5+fcKl+P/jHqiCHHztzEv9vGQZonQbQcv+aTOeyqxhRwNO9xL1XKRrzLINKVvYUBPNRyFSo6Fp2S37q3RpFXt2EUNEZkfj8R+U6nc20LvE8xPGrUwYLmtCB4gVegkRRt7qnvMZ6ib9qwZqtptSp5bQS1isPIsVqZToZB7Vw0bJ6y6q1ptkmZwM+f38gNTJK8ULZg1Wr1bq8WLNw31bOwNwD0VQI5VKXfRH3NS/OrDYLFUF4Lmg0O9ZsX1h2emEvvvmFPf/yr6xScyug46/jCBxH4DgCH+sIHIHrx3pmjsd1HIHjCPzZjwAbzuWoZ933P9qk95Ntp48273etf39j09FYD8xsowAObC6AqfwZdQjtWigxYmCW0mjlTVmUOpAHbKldM+wIEqW2Pz72tCG8OL9UmzSps99//4Pd3z9YbluwerNhJ2d1qzWwEihbiVTZzUberYP+0IbDiSwI5kA4ttfBb3INaFoupUJptWt29eLczk5a2jyPB6iUZrZg84x0TCKogjYSBJrQWiYIh38rgT/4u/GAvl5rs0RIBonl08XKhsOxNgkCrlnq3qxB3YqytZomVlJ7vQcOAb7Y3OHjBwBL07KSdZMyqqTEXj+O7Z9++Wsb9CfeEqgNsVmCz1mlqFT68XQqQKyW0/XG+nNXuLLvvapnAq7nJzWlKQPn2JDP5xtZEaCEBLhGP1RvCGWzgeKpYLUqHnEnUtZ4u3EISBHwDaEnUi/xPUDY2GocUsMlVPU21j+FLo5nHNjQOhiUVB+A1gBdQ9sz7+PgLiCsAEUErAFQsq3wgDMBNYW0eGuilEi0yzLmSw+hki8f3xfsFEiWZ1NaLnsrI6dOLaghfAfFzq6QsxLqUb7KbADx+/UwJtlCADto1dXOjWwtjoP2YFcXbQggoaWYORWuGf/sDuzkICxf4qJgR5CBurJU7cBbbXhpi2dzrbyzkLyuzbK8gf37AIJpvWZZLdO1gAIXb2XOrYdgeU2CNxEYUiCM++y5v29Rn6FYBtxW9XnxfGVcCZA7KFf9HMdzE9V6amvXKQw+oXv1koOZoG0+tL2HFVcgzifb3pdT4Etfke0cVFKuAo1gJQJM4It7WLqCDTDt7c8WrAXiv7kCLij19sAVeOzzIU+QUCWxIkqxAC4ogPD5UR3qNfKKdjsBqX6BlwILjjg8NA/wVbFKWrdiOREUB/4F3wNX/4aWbQEjJMkRpKLAjFAIS4G9f6sH/gAdXRHr7+HepQG+qgX8Q/9UtfwH31MHrtifOHBToSR40kaVK/OTglo8x/tALZct6rP4HI+Fl2ApEgBsvP4F1KLX4dMW8nB8zC33tX16+z3YRARzyShOdbgX1HBBsOoK12DT4MJL//4IsvUzApTzo/fjjr90eAHScRwqSHHt8gWsB74tZ5bbrrRiugVG0fIUJATa3e9YEDUAQJ07vneD+p4ikXtWSnmr8EKsKQgecpW6gs90/YQWflWgXGHuvq5FBYytbG052q9ZO9YecsR6zJ+ZWkAxzkuxSIcC83Fn2xzqXleAKuQwAk7Hr94xAPhSYcHXJi/mBJ/Kw0A/8VUNuDR6KUfYHa6AA45/YikQLCSenEw/BVqPn3j9RuAaT1KwfIjBaQLr0Xf0j7xeWY89SM/XuGhvJG9b1IsofSlasUYEj1H+W5YCCsB0yxcKbq54BNj6eVH7Ox6l2KcIEnoIH97PeIuijgc4DidDdSPkNhv3MsWqCYi7wB80bydnJ/b5l59Zu9m0u+s7++G73ysI7+XLF9Y56ai7B8UqnuG1NBPwfeiPbTpb6r5G90qrUbPTTlPzCdUnHTuj4VChbvy8MmFYFLkFE+niyMvGhmIcHTz94dgGQ39P7iPqcMHeCCUshWI8VWVFDAiloOnqX/ez9RBMdS5ssFUI7fnlsn7WdE6wG9cLlkolAVnmksaZtRg/XAFXvrj34TW71f0ZwF2tZtY5OZWFj8ppBbovvP0foIpKFdVrtd6yk7MLBWMhCLi7uZHSlbGkvYPPjjgA71z5o6eJrnvgtzxnRY/dzkfhcijPyTGQ5RUFkpylANtGx7L2mX3287+1Fz/7mwBcD8XnP/uNw3EAjiNwHIGPbgSOwPWjOyXHAzqOwHEEjiPgmyceVGeDR+vdvLbl4MbWk0ebdO+sd3urABCBCsnzclI0oIhExcBGBYUFwQa0T0rZpw2Ne6hqE28mj7lmsyF7gdF4bL1eX7Di8vKZVZLMbm/u7c3r11KOsmHkIbnVqVmzmWpTwy4fBe1w5NCUJGf+m02AksPzBbWYrebu35hleXt2dWJXLy7U2jYZjGw2wrt1qY3pUuEpbKGLgqB45tE2hzoI4IrAh40XGwE2cEBfYDFgZbpY6zOwAWBDgZoV4MrGDOVGmpQsS8r6bxRHghdbk3ca+9dSkli1WrGM8KWd2XS2s1+9ubVfffdam8RKHs9H97usJYk2Q4vNUin0BEDQIsfxD+czG81n2ki8aNTsr561rN2oeMsjLYBLbBIIdkL1AbgtaXO7IYQHlacsBUyKqUatIeCKtYMgjLr8PcEdEZ+3JQcAFuwAUD1GnqLf2eiENuOD7+MBurgFQVR1BlApEujvo5ZnyWn5/QBu9wAXNhNsBLSJRUGqDbGDS1R5UosKFqAm3tpsMrfZDGjORsz3WFL1APEVaIaGl7Fyzz/v9xX6kNqzgF1EWpFP6W5FiygKGUBmXuecjZmrhkP4UQyiol0VWCNrDTxgq/LJ5Tijmtcbcp/4YAJ+GEbeU63sBR0LgJfPrfRplDhsXKXQRG0IdKW1M7NKjRZnfPlytpIv4VIwK6rf1EZZAg4xB1wFFgGV/HCl2CqpnRMohPqV68rTpD1gRNAqpNbHICMBq9A6KlRUiJ58wGCHxG5VGz1agw9nEL35ChTAa/BA1h/jfIuqtRiiJOAS1I3RXiCqxyPAcsmSwBfAms/mMCb8DgQOgN7nTFHFlD1wRUnI+ZfNgEODQj5A2X2oGMDV4RtrUMB5AXgyv8tWTvH9deDqfqZPWqaBqcEjc2vyDnAYHIBr9CnerV3hrZZuKfY2AnCuiA2fSYDPPSyfjpsOZq9WjArXCFyDSjf4KHtQGn68fNYA3P471+L+BwSQGybFHrbvF4X/zs1Vy4TaiH08IiATvJUINcBSgdEDiRWU/gCehpT6fXt7ZN1hbjyZk9HfVldbUIKK9YVQn+j9qnGTgtJVmwJOKuiQ0L6mSdxtLTSM2G4UBSu5ZoBrHtaGb7DDb4oDexgeQCJwW/MKlWoAzioMRB9ejUL01o5wFj9qZgj3urCehhZ8XY9BLetrIen0JS9iMKbqOOB8skZqkfUwtRBCKFgdICvXAesv90Ctp3gUBxl2HP+4iPpSEGFpUB0/Idne1ODeq64ujkJWL6b4whBAa4DALoAN5zwoa/0cBZAuNXRQtOo9/f29iBb+LdqYhGuG+ynPJIQlbTZ45vJ8wLnx79sDV2yR5u7l6sDVbWpokZciHZ9u+bhSvNoJQlLUSZKSgCsqYZ4tULnKRgLrFopZoUgHHGcM8Wx/8ekL++TqSl7fr3/8zob9rrWaLTs9O7Xlaq3wLOYcvvWcr8ceQWlTPUekWcWajUwqV+Avz20CotO5jXjGmc1dta9gNr8Pcl4jtMRGZzpf2IhnqOnSn0mCgtdVoTWr1Shy873ueQv0nS6WArsUjaWoVsgVtjEefkULviyfFCA5kw8uiz6QmKI784rx0b2TIq+aMwgVddsl1mfCxTiP1RrKVDoD6PQpqcOEYjfzmK6d+XIjGHp6fiFrntl4ZDfvf7Lu3b3AdrQGcS/WxJrNpkJZuVYp0JIBwPmVR7Fhv110P9tiQevqZk3+wEYWO6zfafPMvvrrv7dX/8P/ZOWag+7jr+MIHEfgOAIf6wgcgevHemaOx3UcgeMI/JmPAABmabP+g/Xv3tp6eGfLUdeGdzfWu7uz1WKuh2eFT+w2SqKtZTWrlBKBHdJ5e489KQeiWgmvQbX1hRZEgq86nbYUYoQgACyBr/i3skkkKOv6/bU2DARTkdTb6lSthaUAvpnrjQ16Q+v3R9oU8eDN+/CgTssvm0bCr5ZLNmRrazZL9unnZ9bptGwxXdjwcWir2Sxsmc1WKOJI8t1hJ7ASnMLjDBCHkoWN34pQk8VCcA3YCjBjOziaobSYavNQKZUtJZlXgUCeZpyiJi2hLMxZMbSRovjYbFE4laySpVZJCwZW3c6Wdv84tf/87Tv7/nGgh/kkX3RImstbo1a1LE1tvl7YcDCUqgngut6ZjZdzG84Arjl72W7Yz5+1rJECUkOoFAAaHztUivKfw/YAKMBm09WtAuhFVDNtebjyGdX+z0aEjRuAbi/ei8DNfR2lfFPcuvo7tbl3IMe/H/47XlwRnMqbVi3MDlUjcN0DRKlOwr+FzU0M4mIDCMhkUwvwVkAZcABAKb9c/8G08WIhgMqXTSxzl19sWoHnBEvxnqRNr3crBaZJ4YkCV8FPoV04SSxfKWuTuNPPnWrjKAWNVGEeEiVQEFRc69CmysaecWGTnlVr+plAZTZ10Q/TBy204EblJkMiJXnZ081lk7GynFLDPT2dc8xmXv6JeeZUVd51eamYPaFa7eny4AMYBNgawp0ETwOUBFtwraLGE5zhnAu8sXEnTAuVenHfch3tJGKbbzyPAjlek/G29BCoFBWrzmcCOAua14hV+TwHGBmOzSeTKxBR+wY1o7bJYbz93xw8blYBtkk5ivrTbRhcbRhUbWodd6VpBK4AAwentHFXpHBls69wqT1wdZWrWwwE/9Nc+DPemVKFM/Kh7X6LcrSkkBXewzGSb/A9WE/97k8CwVCPBVsBjlFg1X2LeV0E5CgbHRbF1wfF7h64OsaPv3TFBmUqR+efGb9gwL8DNildBdo8DExwmXC+oDx2S5GgNg+FF78s3V5gfx3H6zn88L26NSiJo6+zq0oD8NyDz3DOQ7FnP1dczxiFww6tpQAVcdtD03A0YQr56x1oOoSOxC8qsGWnoWvJVd77qRY8ggUkUUoLznGtmYpmSlk3D9uTHQht5oAh1ISbre4lsjjQtewAXcFNCjz0Ip+vGRRp/DOEwdgrb2Orv+ZZtOGI4xB8dFWUCsPgNSJff9zCxf9BxZxgP8I6HW0C/Nj8c/P5vUjiRQcWboFWgWkHdjrKPUz1k3f4M/92CNM6TLwA/p9Acz+nsajln93XIV+K/DQfrDZkG6L3dhU0a9oB/H7o7wrcjAF9Ul9G4KpCxdaLLquFWwvEAK0AXCncoU4lnGq5QNkKbAXOOlTVWou9Dx0RlbJGdjF3KFsp56xazwQ4pYre4oW/sFG/b/i/A551T9Lc2ZiVcnb2/NS+/uILa9Uadnd3a9fv3uqztzttXZe0yE/HI3mk4sc6Gi5kK8B4pGnJGo3MGoRtJsw7LwxQRJ2NZtZ/7NlitdoX7DjnCqOiaEZhCPC5XNtkhqJ3I+DKmKhATmE8qVi9XrVqhid5wQuJ253848fTmZ671OmEClb1WnqECq6qFejHd9jB83KzkB9wBe97FLAqAkdvc1cAp0lZ1krMN2/59wJyVq1aqpDKRNC0VqsLgGL9tFzvVKRvtDuWZom81gkhu7++tflkJtsPTaccXvoFqzfq1mhitVTW/HEvdf9Sx5Fh9wFcraigocLFBmCcs1yxYpXmmf387/7BPvsf/2crVxv7YkZ81tnP+eN/HEfgOALHEfgIRuAIXD+Ck3A8hOMIHEfgOAJ/OgIoGRY2G3ZtcPfOFoNbm/fubXB3bYP7e/nXsfGizRovOTYX1QBcUTLgOaYE2OAn6pvZtatJV8uQru7Js2zyAKWkL+Oxxd8RaHB9c2sPdw9SawBiUbg2mpk1W5mAK+rW7kPPBsOJAbSms4WNx2NP0sV/kyAR1JwoQEt5O73I7OWLE21aZCUwmAi8yBe0kLf1lpATvvxzKeRIGwnUfGw0UHagyFhrY8BDP5sGVLCjydxG07lek5RKsgWQdyUP+CUClApWRMFRzGmDxjF4+23JymlqlSyxXH5jtpjZfLKw93cD+5cfbuxhtvRNvDzPPBn5pF6zapZpE9UfDmxByny+KDw1psUujPmrTtN+ftW0rMxnYoMPePbPx76+VEaJhaqKNkn3rtX2XArGxNrNtjXrrWAV4XsKIDLf42pTNyGIbcJuKfCkh1RyKk+c39sKBCVb3JhEMBN9Pj2YJyhcI+UV2XD1qwd3+Y7fvTcdQAFT8ahVKBWfIoCjqDxhw7TEN29G0rIr0oQVcgD1ovyAUT0DGeerpfxxN7mtzjOb6mKOjWw5tJYnglC75cZ2y7ksApa0F6OmFXxz71opwQIMAopjRQGs4XXYb6AAAqBwLmgjFusO/q0K1eIrephyqEqSL7pnHp8ZIBzCk+SfFwA3SmWKBsU0sazhQVxAWJk/CFZ64JJ+Bb/XCEIFcwSF/bw9BSsxXAkAQNu0rCCk5nVQ7xzUVWWCeDLvDaqzkGS9B64CJof2/4A7HQzu/fAkKQwg6IkZZwSuCrryfxe4C7AmejbGQoJOQbCzQ2QAACAASURBVAh6kYJXasPgqSsfwujV6X6dahWWh25JYLSAlyVt3AG4ku6dp0Ub2LoHrh6ahf+lfF8BGQoYC/BR6j1XHpeSzPJF3+i7pUDYrys5ns/sn9XBEm3K7sdqajN3T0+pkNUWvTKpXYMHrUBXBPDBU1Lfy3s+BXIRvwmkeaFE115QNHL9RHWj/i20yLN++Cl6YiERijHxGveiTSyexDtLsBgIcySC7Qhcw0TbQzufHoxDHJ8wGfVR3J/V4RxzThpZh73R9zQEOQUGvId3ms/6N+8s8J8b/yfYWAR1ZASycX5pPgnIUNzwcDwPiArepdGTOlg0xKJThLexEBBBfwzlUpqdrvXwGV1Wu7fQcEwpBBrQvP9RImUk5+HaDstZeK3DXFfv+vtqTeFcxo+tUxLUuRK/RmDpKuuo/OU6dzCvi3lfNPnjZwa/BgMolcrUIbOfpDjGfp3u15Xg4+qKXn+tCkax+PNU8a71PgDz+H2hYBMVyRHY+pwPwXoKnHNIy72bIk1cB7h+gKgOXP2YKeTyLEKHyyIAV0LK1mvUnAsBVO5rrGWAdcLFZKVEi/1iZsX8xrJqYuUs9TXAciqOPT50rdftCtonJUIZsURa23K3smozs6++/Nw+fflCHq1v37zWswwBmrT9E87W73Vl3pNUUlvMtzYcTGV5UK4UrF5PrVFLrVbjfYshLCyvLg2A64DWes5dMXSK5Dk0D4dkPePZYD4nhHNrqw3dPWv50TM+fE7a72vVVB04Wu+lzs95qBie+bqvUTjwez22NbKuUaESu4GdLdaohWcq0MumJknd/1q+uNwb1wq2o/MJSybuu4Dx6Wyqwj3wP63VrVzLZIfA2FQqVa25ut8lmSUZnRgU2uc27D9a7+7BJsOx264AiimUFHbyJ0dBXKVzAxXrdifYClyXUnlNiBZBeImVEoqLFENcAbsmKLZxaj/7u3+wL//mf7VKrXlYS0Jx7bijOI7AcQSOI/AxjcARuH5MZ+N4LMcROI7AcQT2I0Awy9zm454N729t2ru18QOw9domvQfbrmaCA2qv3NJqxUNyVQACr0iUl5PJxNU9gi3sf/BG8xY+HrTbJM9mmTYNvJYHe9q8aGEn/Orm5l4qWUAjr2s069ZsJFatVQRUJ+Op9fpDf0hGbTGaKkCBfRstlEBE/NfY9NUbiT2/OrF2vWab5cLGo5FCK3itAkXwwEPhqg0dvl207KIY89Z0FCGCIKH1kNY3PgMggo3WeIoP2FIbL1QTtMURjuXJvXl9se8FWCZp2Yr5sn4WKsxqvSrgumVDos+wsh/vB/brn+5sSntf8OKbb9YKv3pRr1s7zfRv3dFIScAKCLKcTVZrmy5pd93Zq3bVfva8oWNBjYLyN/IcgEklwZOyGHzt2GwrDksgDcDdbrY8GRnlW9hI8N+0USowKYRiRWVb9CRUC7AUbA55YmiWgx1va43v5xDIE8T3QVMB6OjfnBTAqgQLYoiLYFWAZd427d6V3nzrnozRs5PzyTxVWM1yJSCBqlUBVYA1lLAcJOcctSwthArP8PZ5FMilAmogfIrLUnsJ2qIyDV584BuUbTn5v7qrreBDUMuhSAXWo2pjUvg4ujJSMWTy7HQlpIdPuaLMAYMDZM1Bl87uVZC04qpVGRsNUp5D4AfK6Xy5aNVmQ5tqfiwwIdp5FFC3Sa3oFhIRcMQWaDbgCjIJvp3Mc65xAKTacZWi7ope+QJKpHZo9xaseWIvEcVwUv1pXAJw3W9VD6nmrpSLisUA1YMaWfMmQpbQ/n1Q1gWvzwhl5NsYWuzD77TlEpolZVXwQRV8i+4Fmv8OIzwQK9gHUHTBxxnoCnAteIK7vkK4mZSAUoOihHYvT7WsB4sJzUyCtiqpwKtyuQOUcsZ2aH2PKd2yClBqfVDnSqEMbA2+lCHIaYsXtAoqrr6LYU2upsSawIeUc763gQgQTdekrk23D/D1LgDX4AfssO2glNS1urf7CAAwBmcFWwFB2fB9fHaf3wdF/F4FG+85YV2IINSVix/ekh2eh0AsYGyQ6+pqi/6dT1rKw0LzBPiFooDHsfm3B4FlqBx5sSFcj08V1lJHsz6EML4PKEu01lAhypPWvXjghRRdy0F9G9vd4zUnSwuuBwHbqO53v2Kf67HyIYbo11nwzmbdPyjCgxr0yZDJykNdB1GdGqTEgOkA+uO8CI4DgRMfBj7HQqjXegHIT68f0xOzig8UrhGwOqwOgXCuPz6o1l2G60f7ZE1zZWuwBAhQnXFwIBqUuFEFK6sXH5O4LnjBxYG1K55Dd0c4d16ccJsHCrUrebkCXP37gKsOHP1Lysf10lbAwtUi2IBwLfu9g3WC8w3MXS6mUkLSrl/Bx5V1Awq5Wdug17O7m1tbzuYKbcIflTmxWM61DD97dm5fffWF7jE3N++t99hXYZkALlSg3ft7KTdZg7ieJtOVjUZ8b86yatlaTe7ZmZXxFl/nTeeNUNH5TJYE89ksFEq9aME1nCSZjpWTzvPSEmul1cbmBJ9SSCTgkeepYkkdPVK5llFyx7UEmIyKG19497Yld62AjzCFh2DRQmcM9+i5AlQXmivYFaT1VPcYPh+Fes4j9xQ6KPgcTDYseIC/tPAouLBWtUpasSxFdcv9LdsXxehIIACU87mYT206HNl0NLL1AqAbvHg3KxXgUbgSyMUY8xlX663ON0pljnHNsdC5Va/LUqeE1RAwerWxfNqwz3/xd/bN3/6Dpa3Ovgh83EAcR+A4AscR+BhH4AhcP8azcjym4wgcR+A4AvJwxXdsYKOHrk0eb21495MN79/ZfNi1zXIqdai3cO+snKSWpJn2WdPJxCbjiT+04j0YNlPujYZX1loQCMUqYEOJvcul/ETZXKDWJDDr9ubBBv2RNoBZNbNms271ekVqUTYHhGShapVqc7WywYDQh5k8LItGoALAdW48t5+dN+3i7EQJ8vOJh0moG5u26JyrBuMG31vPDq3OvhH31kxtPIO/IX/Dho0U49kM5e46hE2gfGWzsbVibmdpuWAJ/mfyRctbOcF/ls+wtUJStHqzqlTizWJpk8HcRvO1fXvXs29vurZAvbbe2gQlyW5tWVKwL5tNO0uqNlxt7WEyVqseY7za5W2KpyhKEYBrM7G/eI7NQ8kWa9rmgscl1gClCH6L2iyh0vUuTUBfURsxQjxqhILRRhgUig6igrJRqrjQxuq73QDxDsDVrQS8ZVYQIoRJ+cY9jGeErsEH7k/akQG3+t5gWSCf3UNYVFQmsbmOGz3gk6uSXM2IwggFLHMQbODepSVX2JDArOCrYEeAvQHtjoW8AtMIjymVElekAn9jsjUbdtpNAb4ARsB0kc1p3jfZgN6gliEkR22sGmNPiVZLp8AbCleakp2KMb60Z/r8Qo2KJ55DWKW4K3AqStzYy7vCV4FdAmS8jtZHfGLZgCcuhHNqonPJaVAQWlC8AZKUdh+gBi2WfIfON19lfPNSwUTm/GaLD617T0pxG9Rh8dwdAtQiBArnOlxD0YPRgVZUP0qyFxSM0VSBYQyBVgGoCTJ/ACc/BE0eIhbT0hkbD7Pxvwe4ooT260oAVnYOcT66MtPPD+FEZcsB0sNcAQQQeEX4ldSttIIrJAsI4T6XAq0q4rgyUGMtSlUQiKUltlDknOQCPAzYSgCZWRCUfuHPFH7kLSj4ip2Aw9Z92BcgkLnN9R19XOXFe/B0FYD6E59B9wsWcHWPALeZCIUI5oen2zNn/gi2hmtRimWFZnlw2h7KBigndWTuQysCv7keQOGHhxWA4J65fUhcXUEd/Xpj5cahZPTydH7n8P+P294D3QvN+MGDXC91pajgo2tn9X9RwS/Ii6VDUGXrfAQVbWyBD5eXWy0wL4LqOxBKvwb1PeHxIkBF1He6/oJCVt/Lmui8MHgq+/e5v63QrYpsfk5D0STIeR1yOgOS2lDA1e0OvMgSlazhvqb11/8tdhBEtbiKPU+sA9ye4ADNnY36dXsY73CnjPdQ5qwsGnh1sEAJ59GbIA6+rTq/4bztLU4CgFVRSqr2Dy0l9mA+ePTulcM67uDvinKV+5xsNvzaQFEpUEjRWNeYK85Z+1A58uX/zp/xB5+qs0eMmPGUAh6bEbdZcO9UoOxSUJTnIYpwRe5/tpOvKB07k9FYQJHiMsAWiyKAYq2e2RdffWYnBGUNB9Z96GoeNOsNK+Zy9vhwb73ug+6zdMlgDdQbzAWH06xoJydVO2k3rFIs23bNT/Tgw11+Z4NBzwbdvtYPzlYswgAUUZNSNFKRckN7Pp6rSxvP5jbDK3zDfd09ztO0YmlWsmIBBTTrGk9URUFXCudL1lcKzXQJhLmH4rQMmKaDBJg7dU9bpm3WzCwhDAsF7NwtG3R/ouhIgU+WQNQtdpZn4As526Hgzed1P2402lZvtOTfWqRLqFC0NV1NGw8xo6tkPh7ZajpWh8sCWwMC72xntXrNWicdS9NU85/nMQFXhaXN1UHEPbTeoBOrrWc0xo7x3pUyu/r6F/bV3/xvVj852xcyjxuH4wgcR+A4Ah/jCByB68d4Vo7HdByB4wgcR0CeggtbzQY27j7atPcQgOtbmw0ebL0Yy8cVlSgbLjy5Kgkpsmaz2UyhWvLDkrLM2/n4b4Ua0XaPD1eCN2hOFgNsoVA88Hc89ANaH+57ArcoEfF7bbbqVs1QG/IzlvbYH9psvhaM4r1Ho7EScfEZxA11s0KxurFavWgnZ02rp5lt8QQbY3XAzywoVXpLy1toY4zttWqtja3Lse04tFPG8AkFME3nNplNZYHAnlJhFJVE7fp521ilkLNaWhJwVbs7vm+0EtIhvNlaKSlbo1mzLCvJl3Pcn1t/srLf3zzY28eBzYFCq42NCKjYbayRluzrVstO05oN11t7GI9tjvoDhQawe7WzOQri3c4+aVbs62c1KxeLtlCWhbd2SsFXQolLeyDtdw5cN2pNDcA1zazVaFo1TV39yd5cikd8/Vy94l5wIfBGoCKmGjl4dY7jG3T3gowqqacejxFkA2U9eEMeg6GtXOdAClf3G3SP2KCuiv59ARKq3ZVWxgAA1S7KBlt2A8BXbx134MpmFA9O4CTthEtbE+pBYjLKRsLQgLFKbycsiXlHmBrvRQvlyjYLB3lSOBJ4EyBNUVYNZdutNtrwoXwCKkiFjIoqZ/K3o1UUoEebI0oiWlU1xihuCT9hjqzcr5P2SiCxowZPyHa1om+eKTgohEoeix7ChQUBG3PAYAy+YV47oKC10tuN2cwCGZifQENeL2XkFp9KHyu9ljb6oO7N5bd79as6gQOIirYPOk8RW0UfRvGdcNyiM7GdO9hIBFAWU8f36kUdr4ex7BVuT2DXHskpYMzVnzG8CyWbVOmxHT8EUAER5H1KSvkWuOx2DlKhBuBaKifBHsCBK9ctXq6lcmr5Em2mwXc4BPQJtuYZ60PQFBBTKi8VCXK24/opp1aspLYDRIZWakGnaLEgIBaVvShbAwiXctVVlns7BkFkFM4OY32t5feVv9/ekuGgPj7c3CJoC9eUoJtDeIeuwWJAKugAxYPK1edO8OQVcHVg7ZAvKiKjtYBDea7/Q3BeVDAH/Bq6yMOSuz/Ep76gEehFELf3+oyALlgxOB/0yXXw94w/7wmsi1cs3rrRkiDqRTkHEdYFJaasNp4qK0PYmtrgJWTlAgwhgHQ0hAC8ffgb61hUbkbgGKw19u330T6FcxGuq+iLHAuXHo4XChLRJiJaVzxRMPuaHTsROBrOc7Sb9GOWRlVrt78O0CXbkQBLWaxUkHgKXUPxZq9y3Y/3U8AdhfM+r/2HOWz1ue3gPMLcaEXitgYHa5JAccOwh7CsvfpVOUb6twhjxX6Dr7XPHf85rtx34KrQPFlzsO4CXUNhTjAX4EoAllsfAVxd6bqQehVLAbXmF4LdiJTsoVC0WctSAO97ugEoKvs8xJs0J0XtsD+wHuBzu5UnfbValW3KfD61Qilvn7y6sk9evdB96+4WRevCmo2G1bLURv2B3Vy/F5zFUshyRXscTGSphK3A2WnDTloOXDlleL5LgZuWpR7F0oBCs8B9UPx7eCP+8Yl7gwdvaGAj1kST2cJDtPCaxw4FK5yE7gy/v3NPLBcqWtdnqGIXcxUPAa5RXU3BrlLGtge1b15AWt1PFNmzimWNup7huEfzLAXo5h6p8Dn87UslS0tlq/Ca7dam64UtZAWFlULD2u0Ta7Q6ljWbUrryufVMs/LzOBsPbTrs23wytcV8JvsClOd4wrba7WArgL3DTn74wFaK6HO6s/IFea036fYJwZG8v5Uyu/jsL+yLv/57a5xeeNHt+Os4AscROI7ARzoCR+D6kZ6Y42EdR+A4An/uI8BGZS7gOiX8avBo44f31r99a5P+rS2mI5sDGmcATjy+MkvSqraBqAhoX5PfqRSGwS9SKfGeBsyDtNqpBQTYGHiyM5t1YCjqVVSupMei+KtVCTmoWZoUtWkbDyd223202ZyQKpJ7d/b/sPemP5IrWZbf9Y2k77FlZL61lq6aHqi71UILQg8kCPP/awb6ok+CoEZX1auXmbH4vpH0RTjn3Esysl63oE+TQnkUojJehC+k0cyc9rNzz1lv1ipXo28YHqfQpPEkYahEgrK/4mCH7cZK+G9ax87ufYoFG5bIAgkOmGgjoMCESPtm6r2HMeFcdps9VbUlYB4DmKAEgTKube3LieX80yHUkW1BH7wrwB0t6y5c6AzHfUsTgE8B1+fFzv6vjy/2eb2znErNs22QxHs58bX+w92N3Q2Gti7ONtt5YBP8dM9ma4SH5aVBN/mr2779/sOIsKc4CXbKlxGLpYtAGkr2GCbi3nmEdT2qPm7GUxsgIMqVUYRvULdSvRU+ju5XSqWVL96dbWDRJU4DxQpeFwtsV295KbvKbsM70yEPFUEOZam8U9gFKySjXNffTyImLz2uBG/yKWVAGwJRWDqqkCRBWXitKhQJcB4KSvRT+tARxroKEcFnhJ+AELieUKxiEZ4L4OYFzw+JyQxBYubRycux2wTlGB8AZJHCLeuAFgM5+pmCVaCQxeIei3DA2wTjoNNhn6IlB0A+QowIwACm3T8zfGwJb+I9IjQL3rRaIMtzD8AUKlnAL5XaU5UITIQyWsBeKNV7qaWAgbRsQDKz1MUEGRfBXFkJYKwI2ERwTSjk5MOLTYw6wEhMRgreN4nO8DWN8uQoCQ9Q4v/qefSIUECRq1UJVBqEjhAFOAQl9/Fa9DGFOhH/RkI8wKWgg2CmgKuAIZSAgAVQuEKJqqRqWH8AohDC4vfwdvWyey62GyX5hK5Uuqq9OG7UTe2C5wDaZgMm2rPvErppHqSiUa2q4wOg8vNlwj0gHwGIB7K5xQDnqPApdN9X+L8yUK3hlVtfB0d24RVM1oxrIW/eUChLze8A3/0YBae1QVKXzodCWIE8BP4EsbjeGmcBY/9Sadv8rJXPdHx9CVz/4vex6eJgTfrIUDyHEtZLFvzJUZJfCU0lWXSVa6g3dQ3CExZjA1651fEA4tEv1kE5PXI1VrApIUW/u7yGaLcaRzUEZMBfAxQDNOk1msBVIU91n5baNdTkHD5VOFlUHMT1jf/W9dCGosah+oV75Lr1RcB2b0QPI6srI3ygeEvWauQAstzUk3C2snhQEliMyUaYVnjlRmieq3/V5nUIlwLOdD0kpK1DtQD6FITm7SMZsI8btyXwv2OOj/sRbC6pCgLzuYAr5hVZYp+pcsScDNgopWtBmFqUKoeHRzM+5/FZgc8njE2o5495zkoBeHQnCTaC8blTck5Pk4TqzudPz7ZarTmXAORlWc9ORyhnj/bw7s5++ze/ZlDVy8uLbAV6KcNF0Y5PTx9tvVzaMB3QZ32+2drTyytDMB/ubu3hdko4Sb/5Y85ujfm8101ot7SYzwkhZUVz5rwOMAxPVIxb2cVg8/XMjVtYJaGKCB+dmMV4f8PPTt1D9ABs04yhk7Bh2gFU4h6MinpYhOOeo81NX4RhDQfwtpdNQF7k7LdQAg8yqExbtjkghOtgOZSytBiHkjWxcTqwPv3yT7bab22z3/JYsUE/vbm1+4dHu3v/wfrjCced/FhPBM2b9cpW85ltkBOw39vxCOunC31pp7dTD8/qs48VOaqVtgTNsGHCZnyS9m08nrIiC6AbVQqWjOz+h9/ar/7un2zy7j0/L65f1xa4tsC1Bb7WFrgC16/1ylyP69oC1xb4K28B3JDvrNwubb9cWrle2Pb1o80//cHWs0+2w+83W6oBAFcGwzG/ARtQurXfbuxw2BOAAnQhhAbwJ1R5WvBhoYQUdIQIIRAIZfYnqkY3AJk7qQMBvYZDeLiOLEXy77GkSuTz0wtvirNsxBt8hEzgRlt+dUhmF8Qdjro2GqTWZVouytl2LNVG+fwROlRXGzGN3RPbtTCV7qkJLMgHI2mdCzMEaxS0TmA4PJVhKLOja6ENs8Sm4z4VroQlgGooreOaF8rg1LI+ypMv9KJdLrb28WVj//q0sFfc9F+M57jdIZjpaLejvv3+/tZuBgPblBdbQkF5wlkYk3qXh4KLnqRt9tuHof3N45gLNQBXepF64BUlMA6Z5IVKFMlglnYHpYMDljL2HbhSH4UywVA7uoebIIov+PmPK1EdyrgwjqCQbervGQrWCPIR4PES90bKOT0/lTdU2XrWoMHjV1xYKx9R906lgkmAjdCVsJuuhVVKN94PX4CkDEJBj2E5OBaUCEsCcEWfgKHrhanWeC0m3KMctZA/MNSsPVzDtoLQiP3gEQrQWxS1GpHV81iFoq9jQY4wNoSWoQRSwJ6l7FDWQvkNxRS8WRlkLjUiy/gJgF0/ChDkJehR/gxoQJUmoACCtpRkwjJnloc7/KCqjeDoQr86YHQAV3wLYkjxyzJOcnEAOcHgLsJXWgHzwIikgJSvp35mWzhIrMqDq9J9Ta8K43HFsisFm8rElsMaYhZXc3LzI87BgWsNdxvwhbBRitAqYIp+v5jb8A2PZilCNRYEihVcJuCKMloohQFcAVgAyqGigsINqiz0DYJHbCCw3zpoJXSFXYW8m6Ns+oy2AwDJhtZuob84IPLrSITF0mj1IUE/KVoDuALkEyr5/InJhMC1xPngufKo5Hm5Utmj7SqFZbR+tD+vGTebauAqRblD1djooE2C5oIofY/XChhHWwuq/tCmapsa9tUK9V/+gBUM1OeEg7ZKXVk/o4LTTcWoRoIzeAWQCdyFktohYFXTr9fzl6hcgytTAcDusPBwME47g6YK0wOzCAXDJSHK86nWd/U2Pxw0/gmjXHWJ48PPVZAUDsh9YHlwfF8B1xruCrY358E4+Lqd9YoV3MbY1AWp5lFxy1r5HM+tNkTcogBQs55jtCFQj9kwwA1vXJV/x7GrpF9euaFilcq1Ds17o/oNNbHbBvDaNOa48HxV3wjf3tr+RxsUNXCtlLPYVMJ8yg1g+SHrcw8w9WglfqbNAErRVYkjv3mAS/xedgFQunLTFPOqA1e0ITdzLqim0OZsl9658PyETQ3uUTKbjMd876dPz/b58wtfezga2810ZMy5OpfWH2T2q199b/cPd1SBfvz4ZOW+sLu7O7u5HdtmvbDnz8/Wu3RsNBja/niwn5+ebbU52Hg0scf7OxtCrWqlFeWOx9Vpw+90zE2y1Wpp69VKgYvcZ9DnBDzb8dnOc8XmXadFNSnA43YPD1Vs/mBcahOb3sSXE/3cASGHA/hSdxi8td0i5Grv9zrwXYfCHwFjHRsOExvgXgwVP/jcLWDx07VBH5ZUsr45FLnti4Lhlbhfgip20Estc7i9Pxa23e24qY/xBNucu/t39uH7H+zu8QN9XqlMPuS8P8Njl/OlrRdzbrbjMxn9JMW92XRC6IpzQL/Hdd/ttrbZ7u0Aj3b616Y2HE3s7u6eilh4cFs2tOk3P9h3v/8Hmzw8ynrl+nVtgWsLXFvgK22BK3D9Si/M9bCuLXBtgb/yFoBCsNxavp5bvl7baQdrgY82+/RHW71+ZFn+bruhmhWLatyQjsY31uulVLZu10tbr1cOQUuqFEajIUucWWTnAUW4uQdEYrIu/LFQOr91lUMOdciZN/i4SUdoFl4HqoWX51d7fn614xkKjQEXOrAUkFoWpeLQeHZ4s97vt23Y79IHDapEQGIArtMFsLWtCkSqKQRQyHB8Ud6EhNUiM7oGhWnu+eaKDJW7y5sRgHeENNxJ31IoC7nwBNRDqq7UUKGEwcIUat3X2dZ+el7Z58XWFoej7VFCV+S226NU72j3o4H97v7WJv2+rY8XW6P8DiopANfiZMvtwbZ5blm3Zb97P7HfvBsRvhRHoycafHKxfCY4JAxTGrhS7OX/2e0kNuwPuUCEzQNUJgAHaEuVlnspOqv9Q8XqsLX6ncAbYRO4ptsAUAX5RfgOGQMDsRREIkhV2w7gdRTG7TAmCoBd/SpqooW5AIoS3BUcJHAFCCWQp9el9yz9ZBEUJqVPC8FYKBFlAjtUfh6IhIdBvYSFGqXJUh5icQ5Yjzpd+PKirQAnCqqmAHkFxog+CBBaVDjCZ47WBx5mE3ASbSRFkECwwJk8TtX3BLpY7g0Q3VR2uUqOT/SybqqZcd3owYpglzahA0s+qcLrWMsVTTg6Kn8BmtE/adMAiwEP8iHR0UYGVd6kNwKuVPTRykDjSMcQnsiuomso1poza8A4XbdIptcF5fUkcBUUimOS8jNGqPhReMjWfVqgUqXDgu8nWJdQwiZ7E/lBChzokGvgijGA9PEONokAVl3RBgALdSsgLH11GZqlPst6bffLlMq1Bq4EpPgfvQn71ksG3JyS7FUtIpAX/qzuV8m+4zYB9HD1igEPYyNUxTWEpQD6G+APzpu+mdhFQUWBe+BWcDGuktSY/HIf19rvU+ekzSW3Dgg7D/537ffpF9zbUH7NGvh6ffrYVjsvDuS/AO91t6m9TBsfwgAAIABJREFUYv8t4PoXv48SdI5FnwzYf0L1GKA1GkCetI1Wb3TcundKUXpiCXlYPqDvNAS4DdWpqC43h9y7VRt/2lCQkl+vjT5Z2QNQkamtruqrUqvWAXHcbAgIz90xvV/ztQOEau6Mz7F6PLKPV2Jft21Btw3LD9+scotWQe/GXK0ZrGo29Vl6Bocy2328feNL18nDySrPVge0DTV7ZaURqlgH2kHCw0aksnNoql/D07fyYNeGCjfIfCxhHCgM60R/UireaTGAz07Y6aDCQQAW1R7YnBNwLfgc/A2fodisBXBlNQyAK6oHGLapjeOA8/TUPsLi5WgtbCi3jJuqN9Mb3ptAtfrp52dbLDYcX7c3I5uMB/J67rTs4fHOvv3uG46Zjz9/ttfXmY1HY/vm20fC208/f7Jik/Peop207WWxsM+f59Zup/bu/t5upkPrtAGLUWVU2vnSs346tPGoz8/9xXxGqIjLE17i8KvGsVDpi803qF3tYoeitN0e90xoJ0xv2JDBPRPaqyDEHY+HNh4O+BmDapwt7t92O85H7IvcLDv5JmDL+v3EhqM+70WwE1zuSwLswWjAcCqEPSK8a5fvWe2EY26fLpbQrinl33PcY25w/wkVb9tGk6m9//Y7e//dD9Yfj1mxA7UqNtahvIWyeLNY2BbWArstK15wrzccD2wyGdlwNLAe7KXOJ1pi4RwImssT5+nReGrvHj/Y3cM7SwZDa/dHNv3wvT3+5m9tdPvuainQnL+uP19b4NoCX10LXIHrV3dJrgd0bYFrC1xbQAup427FgKx8u7HTfmmr559t/umPtlk82WG3toLepSg7hsJ1ZKPJHcvDsNgAcF3MZjafz/gYKDxu7+SXhTWmkn8FC1mijjKzI7zMDgSuCG2ASoE37W3dpI+nYybKQtnw9HlmiyUCtRDq0yNE3aw3hEV4r1YbPqkqe+unZoMUpb1mJ0BM3IhjEcbkbIRFQMHnSc4EW1hiR3K5wALh1ZuOUauwWBLuClcqd11V2Wu3qW6dDDMuFqDyCJ9S4j+W5Kk8G2vE3aGwp9na/vR5abNNaeviZGt4qeU72yJkwi72fjS0397d2iBLbQlvV3h3QhkJTUt5suVmb9v8YINex373YWq/ehiyDWE3wOTfFKo6pAprIaPFovtLcpGO9kwJXMfDkaVpQpgG2BrlgS0CV6mc5LcasNXLhsPPkVAmqnUdpDBoo1Y1EiSi5JpwArCmK6DrHq4EFl6KG8WvAQ6qMlqvbI0wHcEMVzpFOXWUqbPdo7Q2/EQBvwFCU4I1qvcqywTSVoWtoASS1hMqQAZ+KFnSioUrFNwJn8cQFi7SZbGgam2pBaFwDNDrS1FhEDdXdLGny8ikFoa8l8rdKlxM7deEjuI2Ana4mno/+TZyUZ164jOAHcKwoORFcrp7GQoyo62xMYBTFmiCXy+P14EkF9yESAFDBaehon0TNBdcxuFIKPiqYm+yMQ/M8pElwFVdXcFHeLdWEFLXtCo3bgbs0Gog1G11oFRYgSDQhqouDz+S32kkpnvPclCFc8QYQJtVwLULtbNgK8qJ0U/pZwzw4h6uXjOvgCL0YwBX78cKwzIz2jz0GcKGucv9AwSvmpCwskRQG1CpSyX2kaXtUrgKiuO/FXoWJfCyT4iNAUEx+V+G/UNcT/r96j/YDXEd6ePpoLWCrg31eYy7OoQpZkb1IQJX9E9uvmDe1dzJ82+o17+0FohNhWoM+ObJl5/H6iMV2nfwF30n5KwN4Bpw3v+kZ2p3QFBQ5evN41FfFCQXlJciM962qcrGq3EcuYdwrfT2IKrK/7apxHSlLGYRiuvdxNZPVhsRtfw27ARkjxHXE4BX3tDVJeRmEtrcrVhcHaxS/wCmKkuoYbDelG0Q49U3eJQjVgdGVtciIKt7ssqZAEFeEWqm9osO3lS3hgJWfNU3GFyxXV9ZHEvYxdQWIboWjXbk/O7vwgsb8767XSPwycPmCFwrr2ONnfA9lqUAYCsqE6BmldUAACIqSAhmHbjChzu8vdGfNccAzOkyorIBdkv4vEBoZrt94cbqzc0NgSJskl6fF/b8NLfdbm+Dfmp3t2MGUmGqHY4y+/DNe/rWz+cLe3p64Rzz/sOjDQaJvXx+tdnnF0thtTQd0m/048cX2+9ONp3e2s3twHo9bC4JOJ6OmJ973LTuJ6nt9jubzWaEx9jAHgwES9GKnEP9sw/3KAXuyXL4mgJWo6Fxz4R7DdgwFLROGgNaAlgmqvBg1c+hkNe0+xBzo8hDADvdlg2GGf1rsf2bw1s1z62XpVSQjm4n1s3gxapqJ8DbfLeznuG9xgSq6AcArlDT4l6ym6Z2+/DOHj58Y8PpDS8E7of4+YcNMrzPbmfrxYxK1z2A8/lkvbRrffjIDvuy+MGm5LG03S639WZn2+2BAZTj8Y29+/CN3b/7YOloYr3Jjd1+84Pd//hbG0zu+Bl4/bq2wLUFri3wtbbAFbh+rVfmelzXFri2wF91C+BmtNjMbL94VsrrZmGL559s+fKT7TdzOyFAAiV3VFi2mGA+HN9YNhgZyoB365XNnp/sdfbKxQturh/evbPxeERAhURa/B43zgpSQXAR0nEBXA8EriixF3C98KYYSgQsDBCk9fz51fb5iaFD+NpudfMNC4HBEOVhXctL3O0fbZC2+Y2bbipcDzk9zy5U6yGFu1PlUQtMKNwDX1Vit0OnKGVUaJFAGNWyWIw7GMSCC+XnSOa9HQ9tlPUYmoHkeihcsFhjUfQF5XJ4jzbfbpsf7dPr0v7weWGr/dm2xdmWh9xWhy1Vq4Cb346H9pu7Wy6UFkVpyyLnwjwDzDtdbAllRp7bIGnb3zxO7Me7ARU9MB1IM/hzQsWBNN7CfU0BCrSkxooR7QYYNBqMWGaH8nYlBbt3KxWWKE+XKpWVyFztN0tcXflK0Z97tH4BWiJYxz0GHEarlDsCefCyAVxVCh8xTAp5CQDpGscvPA59kR7lusH2XOGF15KoTwtIldwnUi75tSZAIExBaX/O8C18AaTzMUg29sC1UPBJraUS8oAoBPbuGUsc6iE1YjgB+xyihgIufDKpZA3lJxbvNSgJyqLrIABL64Rq8S8fBiwG4bGH4zkTAGgDAY8nwLnAV9iVtXgMS+7dg49+rFLXUuno6ludHluxUgPTZ7fhFxoQJybSZtm0VHEOT97AL3YmqcRdfaogqEYqfPhB6g049hgCE7XhLPF1dSue5wpXKp7xMxVoUj9XisgKaKMdEJCWWpIBuCaymECQWjehFUQb0JV+uBgTUkGrH0kNqpR6/E6/12GeqdI22HpUwBUjx8GfK5SjPwRgUyo9krulshNgjbaTUlewFbYJEUgENVrpythQ+rr6O1S9DtAxeuvAK4fnDFlTaGCE1GGeDLVreIbKPqK2COAGjCt8ZYnqvqGaIerQPCeq1RzgHUT9TMpM9C1nhfHX6vNYv49S+LCjaPirqsXfqIVxkuK0vwRq3/4u+m0AV30mSIlaqUp9TOh9FFwHZSB7b6hafYOk6VncVOc2RLZVH9FJ+tzmSs14Ds/ay+FjcyU2XThiPGwwFPp6rYafsVAaQWZl8RJju0Li9ERht6xb2OFndQUCBDswbbSPgG1d1s9j9rHOzaAGHY3rQaU+VadSmrspTAVc6+vhdiF+Hbl5QB/SRl+J9w9fWHj3UBkMawBs8tZzgywF3LsV6lYoxfFvoSAtPB6bwISxtB44sHongCs2VC60DQAAP8qrvN1myNZuvbFTcdDnewuKUbPJdGKTW8DAtq1XO3t9mtlivmTLT6ASHQ8YfpWmXZW6Tyf8fJjNFrxnmd5M7O7+xvbbvX3645/tVOY2uRlzzpm9LG21PNBPfHo7sCTBced2xlxxxr2BNv1gN4C5frlc2Wqx4PGi8gjl/BFsqa6uEE1MkVAF5yjRLwGkcb9zsRy+tseCilwcN1SusIWSdzoCCXVNFY6mSgh5qmvjqJfIJmqQ9Kzca7Mc42c0HtkUFTz3t7QKwOcT/G4BSVvHs00Q5Dm54bHutwCiW1e5dm0wmdj07t6y8ZjzL8Y87H4gAsDGMUD6brm01fzVNqul20Mg9BIK5MwmowmtDdD5Ecq6XK35jfs7VHDdP36w24cPNpje2+D+nT388Gu7/+7Xlo6m1cZac4hcf762wLUFri3wtbTAFbh+LVfiehzXFri2wLUFGi2A0rXD6sW2syfbr5d2WLzY4uknW88/2TFf2eUI9URhx0JBE51uYtlgYml/RJC1Wy9t9vzZFos5F6sIh3h8fGTZGBYzSMtFuAJuxLW4FvwBiIW6YL8DkC25mMFNPYArbuqxmF3OV/b6uqDfKIInAGrXOMZDzpIz3DxDiXHIoY4rbZB2bZBBA9qyUwE/stKOlHNBzQjgKoUpyuTkfShlDmAKAC4hoCtZ5B8ZYRAovXZVCEvS8ToIVioZxoNUXgDXQdIhhKbnI9RxULR66WsH4VWEZW1bH0r76WVpPz0tbHO42K642GK/syVCyE4FLRG+GQ7tV3ewbujay/5g88OebGOEcB9r2ybPbeeWAr9+GNr3twOVV7Y6BK5Q2qDNsfgIJSYtFSjPUcl40s1sDE/eAcI2BI1C5Qp+JBWbSodx7ULbIQjtwVYEDyHerBWXtTpOUI14wcENlc4AWFDZueKOoT0OsqS1irJhvUFAV3kM1sEyVLlW6krv2FHWLKZRAQr4w17c91cp3W5PwNeTulXp1lhUt5jMjFLyC0A5Q4bk8aqF+aVOr/dgGjyHwVsO1vXeYQkgiBAglVDUoWUArAAO+LcG1XWomCwfxJII4E5QWwl+RZU1Fa0ILgu1XVNQR4WxYBv+rD4NiwFX5sZ1cisDwVA1YqWEdGV489ibxx2cS0K+CLMRnK5K6v1B1WPdikHexwKKrgN94++pxXwAV0HHAK5UPfO5uo54DY5h9ztV/xPmifMhcO0qIItlw/RrlN0E5jkA1wjOY3+tPFzdUoDjCEpmWT94IbcUwHhteLgmSAUH9FZbVkDZuyqVlQ6N6eHJACwHxmwH1unqMfyWdQK9Xs+wjcA85pYaOH+2ZQ3IdMZug6AO6TYBOGaMeY1q9iPCeEFYNVbD7sOBfIToVcDZN5+k1JT0T0+tx2y9YVJ/8EgRrMcGaAzgr3MOjXQDB1ZK1dqPNMZ+E5Sq39Zw9Q385OWPv2lwEH63GmFV/lx2l0bZvzZEvrC5cKgcVQBfKljjjN8o1WOwxnHGBgI3HgIsh4JUSkR6vFZzYgRjNWB3iI/Vvd2MRfC7at8gv24HE61ANWljw6q6SpKm6nKEwlWN4FDa26y5ieAqYYUHNhSq+o8vgKte/g2cZTiazrny5WU4noArm6IKH2tAZrovAMweCVQBUWNuYIiWA9ewFCCEhW8rFJz0b8Vj8DM+L1GmX1D5jzkBliGar3HtsRmnz6YcPqbrrV3K3BKGS6EfAdoNbHJ7S6sSKECXswXtBYpDyfuM8SSzEfzeU3iqJlJz9vtUwS4WC3p3P75/5Gf4pz/+ZMv53PrYRO0ldtjDxqmgd/JoCnBrtj/srcSmNL2i4V8PC4AWASuu63w+50Z1lqLEf8j3glc17oNwT8XKF34eQOULH/iL5fnZDnlh+xzl9jm7NV5vCrunFJAzAv3gVazNu/jC3BsBZdjkHAwyG2UJPrRsB3BaFJxr4GN783Bn77/7lse02ezs9eXZin3O/x6Mp5yLseGf7+CrW9il07UUwa2jsSUMtlKgmUIgE+smHYVD7va2X69su17Zfo/A0T2rBrCxPAWwnU4IaXPYMy1XbPeiLAltJ7cPNrl/tNHte6pbv/nt7+32mx+th7DYpiy/ns6uP11b4NoC1xb4KlrgCly/istwPYhrC1xb4NoCb1sAC5T96pnAdQvvq9lnWz79yXarZzsXGzsfDywpOzG5GSqnxLrp0BKkbyNsYb2w+csTb6Shqnx4eLCHh3dUqOJGd7XecEFAr0FfSUOhCRi63+e238IvzRWFva4Nhilv0LEwQmAWnt/pZkzgRdkZwiCweAJwxeIF5YNYGMChc5h1bZAmKqGOBRdWElgwAUq5pyxLB90fDzf+gFQINsLrATxgsYBkXSjqwr8Rhw5lBsuuEYaF0sM8Z3AIUnDvxgPLulCwIhwsSuY7ZlDHUf1ihtBovO1yV9gfXpYMzdrmF9vnR1scdrY6FlZczpa02/ah37fvJmMumJ+2e5vtdwb320nat6ST2B6hY8XB0o7Z97d9fqsqvcswCYRcSFEk5Q6DnRjOI1UeLAXSXt8mo7H1EaThSeQAR1DoEsI5bA3g2nZFFD3oHCaK6+nk2h2oX13B6So45lC5kpFMgBA3QstUgixoqFJ8Kt9EDLTArt5HpbOxiA+C11RPcfHuMJhAJ2CuBwGJB6mcPnxn0RcBupg8DTsBqiwBxxVaRZ9VHpeUgFSXwkoggGu3KwEnYCoVweHh6MFSLOevA54IZRverFRMh+qyKumv/S15wu6xSaTlCz4BT/kehw0GwQpLjR2wRSARQTc2ItCEdVl9cB7PgeJbEeWwVF7XQnxSqte6vLtWGQbXqv5VZn1VYhxA3GWH+kszHMfRkECkSn8jDIfX2ikt+7IDV/2s0lU8no8KmwEo3EoAV6ivBC4rGu3zj5oUNgEIGwsLAfdvZcBZU+Eq5XekukfpPa9J5WkbmwUaC4AM5w7GIYBrn+9FRuUqsEj21vkFTMU5OXBlCJbUYrwm9F72smiUmTtcBkAgXPawrUqhWQEyh15hZeHjKjxH4WXtclSN9bBU+SXg+oWa8426koLVsGrx8Khq88Q3WhrgkucUuzQVAvd5xCFdDVx1DrFxUZ/jW6AacN95c0wUX4DXugdXKmy2bQB+999tgMYKIPvko026GmK+gcVNT9YvbjS0KVJDyPiz3srL8lnq79i+6VfbfLAD6up8OV7dr7pZDUC7FJxlBN7VHsKac31sex+Ux7D7KVfvF8eLX7gytfJora0EWLfCMal+W6mLm/6tvuOi+dbb0J8XwJW/93C/MGLg9ayAa3P+lzpT/BfHFsBVVSjaFNOYEUzVfwu+SvlOCx4EJtH2SI8BaC3x2Q/lONoQwJXjRCGJ+HyPzaDtrrDNagNvGRv24ImOvxxp5zO6mVh/OOS57tZrWy5WtlnBUx4qSyhb+zYeDSzNejYejQgBpXJ9ZfXPPTxa729s/vJML9dWebYMJfOttpX5kRUM/RFC+Xq23e1ZLdRtJ/zcyg97+q4SkE4m3Nx+eXmyIj8olPTmxpJ+Kg9b+ucrUJHXHxvODPA82XZzsM3uwHArXF/e59zd8P6MwNWDCWVE4Zt5/pkDeAkFMAK5ADmHfVQTtOnBj/amr66drD8a2Hc//mAP7x55fzJ7ndlqueQnUTYcE1obFMsIZS2PtHnpZjjvPv/tJH2FHqICqo0+iLn/RM/yc1EyOBWweX/YWXnMuamPKqyb6ZQWC6dz29abja2WCyphAW9hJTCYPtj08Vv78Ovf24+//zubvP+OIYrVTcgX4/v6n9cWuLbAtQW+hha4Atev4Spcj+HaAtcWuLbAFy0A4HpYPtl+/myb1cI2r58IXPerFypcS1gKlLjhxvoDyq/MOr2BtZFwfixtPX+1+eyFKliUy0HdCn8uLFQBS1EmxvCqZmnvGffQCC2AwvXAG3BAoizNbDAE+Ozwb4vZkkEOSdq3NOnTZwsBXVAjAbjia384sOwNHpTDfmJ9lLu5v6rClQBIu4QgSGjnIsxBDCAD/RmhRkMCfQIf05blZW4HhFchhbgHn0dANV+YM7nXvc3ykuBxPBjQwzUD6KKH41nJ3gBXCZ7fYbBWiyV6J3vdHOxPi409Lw62g8L1UNjisLclShlhq9BN7Jv+wB6zzMpzaR83O1vkBy5YbtEW3dRygGYqa8x+uB3YD3cAOzjdHlV6WFhUPphQfGBRWeLYkDoO4NqzrIdFH4Cryg/hB8gyf1oOCLgicCLCnVoeDMXfOwgNtWsLNJnCv4BzeD4sCmKN4oiDME+Qu/KGDJ/YBtisKnnpgKAS5ACoATyafqFUQzlYEkytvWSl6I0AMA/RcrUj4ZWrIlmeTftJnD88LqVcxIJbYFc+hOgXLMX3Mv5QpQm4AuwHYhZ8Dj/NAC4V2HKVawXWHLi+8Vx0gBeqtcoXl+cLRTH6r2wgqB4Pb75QKwL4ho0EAYeAprvX+mwgD1rZRTiQDmAWQV6SA9demIFCtU73L09M5/k3VIjhiUk/WJUFhzJR9ErAGlYAgo5h9+GAxd+rDkaDSr5g6araVEo3PhelwbT6kFI2vCqj9JxI2VXBHPeEq/AT7lHlCo9AbLzQEqSTyp+1OTYYhhb9AhDelc+u7AQUh4oaSixAAUBXgFmAJl5nKvio39OpM/hK58sNEcBTD4Ej+dCD3IdScBalBvJ5xSYB2gCq2Bpkxfjg/KcadLfp0MsFcKU618dV2HvQRgQ+IhGkxLEkOwG6jUYAXPgVu3ct4RRV6+5TrHfS/1fhTvVGQtgKNBVjTZFmpeiMnsUO6krHSunq5/MFhIzuqK5Rg8bGj9LQV1YX1BlrbFQjQqpS2SXUXy4grW1NQg0rOaw2n2Luaahs3/jG+jX1rq9L3LToqMT9oVaujyoArUL2AkbrfRmE5p6utcVFw3LBzw5esM3jUbhXHXLVVKLHWGV/pRI21Orqs9U186Av1rTHVxX219ig8c0pbQ7V+zJV/w3g6vNbpdjmWKiDzAK0NjezQkEboLXyawVIxWZa2AYAtMLX/ATgKFsBPBb+7LQSgLqVm6sArtiE7VDtGsFhDKO8nG29PdAqwPLcJikCq2DncrFW52LZuG/D6Zif2eVhZ1uUrS8QiinbgeGwY2P4vk8GhKK30yk3fTebFV8Tas3b+1srjgf7+OdPdlhsLTXYAGED72Tn9sl62YDfUL3ChxQjFO8HcAi4Cq/Vu7s7QtblYmkvT5/Zz/G6Y2zmtsyKQ1g6abMBQ//SaVl5uthmi9c9sEIJ92u4L7u9vbHpGNVN8OJXG+K64P6rh3nR7zvy8sj7MnxWYp7Jkq4lvQ62Lfk/bIYVxYEblLcP9/b4/hvrj4a0i5q9vrJ6B5v6AwRXob0POec+ANdOmiqQEBYC/RHDVDFPH0+FHfYbK/ODdS9tWgIx2HW7td1+y7/jIzbLUhuPhjYcjikgQMXUbruyw2HHWbmdZpZN7u3umx/sx//wD/ar//iPNrx7z8+I69e1Ba4tcG2Br7kFrsD1a74612O7tsC1Bf5qWwDAtVy92H75SnuAzeyjLZ9/su3iyYrt3A77Fb2zWijr72VUbEHhCh/M4rC3xeuzLWev0H/azc3U3r17RwUBlKfwxdpsNlwA8Oac3m5amAIuQJWx30H9irCJxAb9jOoPPAiqjfV8Y/nxQnUrwm12u4Ptdjvr9lp8PBZK6+2Wr40FyihLrYcbftoWQG3jSqp2l6X9VLYQuCJk4UK/TYThMN2dpcVSuOJ8oTLB8QK+ABxqcXEmhMOCFKoRvD8WGdORgGu/B9jrZdFMgu9YNxVwBXg8lxd6hr1stvZpW9hsfbTt7mybXW7z3dYWxc6O8IDLhvbtYGjTTtu2+c4+7na2OZWWdbs2TfqWdRMqUA5lYQgA/vFuaD/eDxTK1ZKnJBWi4ZVHVSa82RCkBOCCx/SocB0NRzZASruDFgWb1cBV/pWerQ3PUEI+qGA9mZxiSoQ+hbVAnWrOoC1CAF1zLp7DtiDK1puerwx/AsTycmRS3xrYNoHrGwSCtnWuEr6KVVq6qxlDVRpgUQv5UHVFYMrZA8O81JrwxMO8ABTcYxSLfISUKJFZkCM8gGWNoAPSy78tb47Sy/AFFXupS2MrK4bwzcTfUbbtaAPAlb6yDWmprB8EpAkgMM6wAO6lLBHnVXNmA8uLAE0RWBbQUsA8vFzxHgLdoaCjxsttOOinKAZNUVsctzi2Ar30FR67GIyufI12qUqRVaYcqtUIiQogVSsDBcEYhHc6cPyxZ6kuvR7fBYLPSimV/SjCX1LAFdcL0L/HbwFXpJEnDHTB3ILFNeY4hPJFMBk3UADhve/K79SBq45EqkJcu15iSX9g3SQT7HQfSnU7tJ0S6An66IF41nmFStBtA9TIUqrLRgKP16YOgCuUeHhODZYb6ksCQ8q+VaLt/DEsLMKHNcYbLT4CqIbPqoeyycdVmykRrlb3Fb/+tApx6Ff1a10f2Vg0/Zjxew+Wa376VsFXXwRcOXClvQL7TcDcWjWqTZHGf9fdrQFea8rXhPW4HgT9fizepaojq32JPQLvjVq1elbtN90AtU17gwDM+F1YFoStgfqFM/JaMl4rY2PjIRS2vnES7drc7NLvYooLyO+TZMyVMULxXqx+8GNqbopUINhBKh8nQBze15q/1Dc1GVQvXG2eSJEbmwdxPDF2vc/6eykUMZTH1TRSq5VZ/u4BZq4E5/j2QD2FWbonK8vkpWptVntgAxIbr6iugRoT/03oCth6gmocFRsa7xd6v0tlrs0qqV2Xm529vMzstN3aGGFO4xE3KI9WWrffs8ktvEITuxwPlm92tlqWtt5gowR+oifr99t2czO2h7sbu7+7s8lkwk2k+WzOe6b+EArOti1mc1t+WlinNOtCxWm5neDW3kutl03seGzz3giVSDgyern73Aj17OP7d/zM+PTpZ5u9vljaT+3x8Z1sn4qj7dfwrIXi9GwXbJx24QHeoa3AZpvbdl/IP9Uu3FS/u7m1tAeLJwSOHbi5BgsD3H/gMwVtVbpdQckKBG0GYM5NWm1L2l3eP0Dlir+3k47d3t3ZzcM7WUmtlrZYrQlXGbiFiqK8oJqf/RqVCalsBYbjKfMEAFwBcCEa2K7X1rmYZVCkogprt7UDqqwuaPcWPfeHg8z6GZ6Xsn/k+60dIC7Aph9UruNbu//+N/Y3/90/Ebj2pw+V0vmvdrFwPfH0yRTeAAAgAElEQVRrC1xb4KtvgStw/eov0fUAry1wbYG/xhYQcJ1ZvllavlvZdvbRFs9/ss0cnq4vtt8srQjgivItlHKlA4KIw35v85cXWy/nLJtHudnd7S1VowCWgKG7/Z4381CU0C+V6egAj7ktlxvL9yjj6rK8a5Al1kuh4DjaBuVsa9wkt1kyhhvtwx7gFopXKDi7tt/vWQ6G1xtkKRUmYFGEqgQXpIssCccySSWFWngBIEC9ivRderh2pWzDYqHAQsJ9PAFlj2coUwuFX+Ex+O/djh6uadK1m8mQ0DWDfyd9akl6uWCDIqXTE/Y55hfbbQ623Of2WpztaXu0xSq35Xpji83GNmVh1u3au+HIPiAQzM4236ztZbex/HK2fprSUiDtADafaHuQJS378WFkv34Y0e8VoVnwaeWCHuCLq8MzSwdzXAMoN6HaY0I7PFwduL4Bh4B6KvNH+0gJh8sHwMhKS+tSDatAqlC2UiwXwIXBLnqNCoqF+svDqAR3PMQrQB/VpR5IxNeWYsx5VgVE6tf0dbx+oXZvgJ26hB8wCdcBAEpwT0BR10tlxQo8Y/J8QCpdSimcXAmGtb36EYCf7CMA7XG9I3BIiq3ab7BmEIIJAsACXDVwFW2RKDFChaQqdHYk9a2XCzdVjYRh7iNKcMIAL5TDy39QMEpIMFLFpW50hWlLICFgmtpGFzfak+XJAWw9FCzgiNR9ehP1PbVbpWQFTGkA14p3U1nowJVlv64C9TPW+9VhObgGVHaWULgKWuqN5Q3NklWq1I7s9+x+DsDDvxVtq40WAVdB1K61k4QBWlS6IzSL46Sn/ugbEVS3VtdO1zxMjEMLSeMOKOazEdVYbMdK2SfohLZkr8L5ud+s1MlSErKvHV11yHAz3yxiaJZ8RM8XhfwIuMbr1opfXWe39GCpr37mGPbQqyogy+0qArjiPCsfVle5ojGbXr7NMCxCb1qQwI5EGzQI3Ylxyv7I/i7oqstWw9s3n72+AeFdtlJj1mrKJrDzPucPfgPnA/rib6Gyrt4oRpR7hXrqPcBd06YxoGytcqXXiTa0vBNXj3FZ/peetU3gGmhWYY3RFgEYvb14LhEp5TAyPG0rXlyX/zeDBVUN4NNl9aP/4HYAAXb5HmE70gCigtZ+TBxjHF2C+qFwlSxd/cvtQKSUDRV7w1+1YTPA9w77gupAA7gqyAuvo/m4/np7XbWJxcc5pOXYOUnhjzGBMRUbrPTm9vHDf73aQ4AVpe/we9fPobKnUtVtbrCBwinKvb71kXqyxXprT8+vdthsrN/t2P3NhCDvfCkJ9ibTkQ1HqDw5W3nIbbspbbvF5zbeJ+fvh6PMHu5v7ZsPj/bu3QN9Wzebra3WSwJQ2BPkh4MtPi/ttCutgzF/PrA8HuMz6Y9ZcQRbog3ut4qcm4/t08W6l5NlKfxgH+zm/tbW67X96Y8/2X63pfL14fEdx/NuvbViX9gFn4ttqIihdO3a6dKx3eFo682eytMSm75ZZg+39zbsD9nO8EaFqhm3OFC5ygJIQyQ+J/FZqWm4ZT2ocLtd3ivhHqN0H+qsn9rN/YOlg5EdCm2k4zVQfdPr9hhkiQ1+vhbOG+rX6dTGN7fWH0yshU3oPLfVYmZrWBKczgSu+OyC2jfPD5xbcV2g1M1SeOJm3HjGdUUfKU4F+wmudzKe2t13v7W/+fv/yX7823+0dHwj5f/169oC1xa4tsBX3AJX4PoVX5zroV1b4NoCf70tgAVGuV5ZuVtbsV/bdvZnWgqsZ59tt3q1w3ZFr1J4f3ah2koz66Z9qj4AU1fLlR3g39pt2+3t1CaTEYHAdifvVsDLPcvWSi640ySlonU+X9jry5zgsD8Y2Gg8tH4GT0XArNLWK5Tb4zkCI1gc5fle5XppZudTy9ZrKRdQOobnsvTflShaiBHxVgoveJWxlBAKk7Zu/EPRiZt6vE8E8UBVCBAMLdn+kNsBQQ94TtLj+e03WzuXpfWzxG5vRjYZZJYC3EQoDf9F6IZAGJKA8/3Zdpvc8rK01bljf1oX9mm+tNl8brvt3opLy7Kkb9+OBnY3zGx3Odnn5dIWmzUXC4DKg3RI4MoU4BLAtW0/vBvZbx5GhMG5te3EFc+ZJcBQkqB8D3AabR3p6xeDsi+1yWBIhSsAKpUoUP558BPgCBSVhCzoAQ7l5OEq2CoAi3LitrXomyCFG9qPbRGl1u6nGlBUwDHK+x3qOumo4JYIoGBhIwjGNWzuHStFIR8SQJdPExwS1HTlXpQlE3ShFFsvLPgldaLONfxa3XezMT0gPAwHpGRmV1i6Hyg9aEX4pMRxeCBgKPhdwyap/uKrUqCGz6avXNHW6D9USZKYNlSCAUmoNnWTAFfk8v0BSwHL6cfq5xol4GF7gOd6u6DUmKFqOAMeUFxP0qUGmK4bhCg3oKgwjcP5gKS6NtEG/kIOHR16uSepwqMaJeAEvArJqiDN6WTFKWf/jzJsHimYZgBXlJ9yc6HCW40fpdLEWIeNCP5tdQH+OtaFf2uaURkMT0CEjykQS/1H6k2Hsx6WVYW90XLBwS/gFD1cx6oGgEIuPGajXYnwXW3soVkCrtKi8nyZ6O4BWQFlqbQP4Opqeg9yYrm3g+raB1dXRFdTwVZMrvfy80pN7mOI/d9tE+q/SY0q4OoKdh8rMe7Y3/C63kboSwhkUzcWWOWYZ3cIb+AG4P/iI1iKSHlL1gDTS+EdCOopoWitX+At4ASYe2u3EE/zEVW3mVtbUH3sX2y9GJyaIWqXAt9AiGPV+A6F+Jf3FK5412DwTY+3wLXWyX5xLq58DQVvwHWSNW8CTZUKP3pj09D0zm0A1y+PjijeNwXwc9icULXKawHgCgSI/ljDZv5E2BlWIA5cQ4Ub8Nz9VkUuBcBlA+Mq7FAjs7urfwtshzrflbVxyt43AgDT8qeCrKimkeIWKlaAVFoKUEV+5twAcMewLPi1I5Qpd3sO3jecfNdLbRloPjZ/cAK4R1kut/Y6W9hmvcF2Ljde76YjSzoXa19O/LweTUfWyxKq1/N9acW+ZJAWICo2jKCIRRDVh2/e2XffPdp0OuU9B+DpId/zMkGtuplv7LA50M+UdirFgaAzHQwsG4ztcDR7Wazseb21Ej6xLbOhna3fu9jkZmh3H97x/u3Txyf79OePHIuPHz4wRKvY7xlUpYkf6lYA145d2h1W0izXW1uuNrbLC9oV3d/c2s14xCBNgl/cT+E5rv3l3guqe6BMPZ4sL7FZDV/0DmcgtGfSxT1bZp2uNo7Qd+F5C4B8wYYyMgPsxHs0bI6hvQ87hIOh2spoKTWcTGw4vbNsBOCaCriulrZZrQjcE2w4tuAbC6B+YGgWPgpZ0YTNNbx2G+plnHPLTr7ZiTmuNxjbzYdf2W/+/p/tm9//PX1d5Tt9/bq2wLUFri3w9bbAFbh+vdfmemTXFri2wF9xC6As+rjdWLldW7Fb2PrVgevrR9stZyy1QukXlJG8ie5B/ZVQMbrPSybrYlEzSHp2Mx1ykQEVqpJhoSzI6S92OJSWdBMqC8riZM9PL/by+kqbQvh0QQ0yGKQMnsjzwlbLnR2QvAsFWrtLH9njCb5kUI0irbe01WJHRUo/7VqWwV9Lypfw4tOaDQtklVrDxoClhecTb7pxwx0hRArR6XpC8oXn2c0SlrzBA+xQHnWj3uva5Xi0w25H4Drsp3Y7Hdmon1nCklopPQQbpRYBfCyPF9ttjzzu4/Fs23PH/nWV2x9fZzafz6zMCzu3UxtlQ/tulNl0kNjieLSfl0tbbVbWaZ2tn2TWTwbWRakzlW6lDbO2/fhubN/fwsesYwUWGL7oB2wFGIXij9eJnrSJtQFsrUvgOh4MbQRLgShZh11AglArldUT0RCeonVD4SqQq9/JYgASZ8IWV6pirVwDV4eEZLoBexxuhtLO7Qe45mv4rQagDdDoS3TX7bnctoK5dJmsQ2Ta6rN16bOAGBbjXmDNvlFBocrbUNBUzAePD8gpMaOsSOX9KjVpJNh3uHDDexA0uypNKlAptqT4raGsr3L9d1Hr62rRhhJYGwmu5gzAXEHm2mEgFLA4r1Cw1pYAUD97Kr2rT2kH4ccseIO/h/JX10L8vmF7UM2XeK6AlMKMauAaqlQdR1QTK5yo8oJ16wHB6wZAdbcHKpFZxiuoQ0Uby4NRSi8YGWEvPEYo3KBeK1AWLF/TALze4g7/4DXa46IbmwsAqwpyg8I+ow0APIYJHl3lJljo8LXTBVHwv/mGBOcZ0S+EwcDHtZtOLMkmUks3QrD0KLQZjrGhEAxrCTzfy7wZIgTo2rBDCSAlv1u1G2EQLURceegKQOdx7OfUKxN+Ap66J7L3oRgjUK0DFmO+Fyh1FTtmgrAVCGsB/+9KdY3Bgee35KMtJW/0Ib1vbNKERcaXatDmR3GljvZjrHxfgzJKellB13jul8BVasiGKvbNmzg8DHDLx6kaI65TrawNqI7PlapXS9Htj6/Oh5sX9e9rZWtz86FWo749jVp5Gv2bxxIPokhfgyT+rawKuANWQ9fwauXRxsaFnz+P2xWuREmhkq5U5d73ME7dV1l2JM25QOr06N8Bn/VSlIU6OHfLAncWqfzFPbAsqKbE7uH56nMwmyksWtSS8RgyZ84PrnjFHICxcoHyG/PFmQrWEsGfoYaFhystBE4ErajGQVAW7g3UZ33eqJSavg1SzXN4zdJWq63N50uWwAMIjoaZvbud2DDtWPsEu6G2TW7GNpiMOR8wLAqwFd71e1iiHAn7EDY6nQ7t/Yd7+/a7R4JEXHd4pxIG73OWyUOJivsEfO4gqAsVMLBS6g0GVp7b9rzY2MfZynbF0bJ2yybdlg06sGTq2PR+apPbW1YWAbhutjsbjcc2vZly/j5ik+rsnwWY83EjBnXoEV61e1usN7bZH2g1MB6PaZ+Q9nDPhbbysLSwRDGEjXYIPHF5AbtxT4YNd3ROqIkxS44G8OzHRjfuCTDlILiwb61kwAombe7os5dKZGQBwCrhLOufbDAgcO1P7mgHA5un1Wplu/WG1z7BPRx8XGERtdsKuFLh2pU3P33O5VnOYFXc34XdTDaym8cf7Fd/98/2/nd/b8lw+GYj4694yXA99WsLXFvgK26BK3D9ii/O9dCuLXBtgb/iFkAJ3mFt5Xphu9Xc1q8/2/zpj7Z5/WiH1cKKw46LGaoOARkIFtp2PONm/MRFCm5+h4PUxsO+IZUewFUlvyih29oCKtj8yBKuNElst9nb58/PtlgtebueZQiPGNlkMrQuArO2O5vPNlbkKAGDR2KXZXrWOlmaKll7udjYcrHjjf1wiPKwTgV9fOXIRTEWNEzhJWyVnxuWT1C0pr2EFx6LJak79Rq4wU/7fUv7GYErytuK45HPgeICoBXlbQAcAK6T0cCGsENgGwHWelm8L96w1MzLs223ULgc7Xgx2xxb9i+Lnf3r89zWqxVVN61uZqPB0L4dZTbOerYoS/t5tbLNdm1dAFe0X7evMnHAUzvZZNAjcH0/VYhYAQUWYan7rF4uXKTB+xaLOCr32j07taDuTW3U79uQCleV21PVisRllvyptD5S7GHMAI4CiEvLAYJF92iMwKjKA1S/l3+j+z9GmnYj8ZyK2AYUrYBF5f9ayWhdwRooBGcruKBKXpnIVr6xlcLVQVGjThiKmigDlhoVoLYGoVID1srMGrjiXKIs/21ZM6EzlIyqo69Uca4TrfwHKx9LV7BKiar3wvVBX5Fq2EEe/XSxtFZJK8/aVWx6rquwvASZsNo3GVwWrE0FHwtMRXGAFRA45J86Clcoe9/leQVgdqVfDbSi/BrwWZBEzdwAMgTawDlePu8QRq8BT2cFQYV/JuEY/tv/TtDsalZaBpwFUsL3EhDFSRQVoUwcB3Ctypu9nNVL5qVY7XpQHgLm4N8KFTBUr1Dvw6c6k1WA00EC9cY3/8a/xwaDFNFQ5OkKnuyC10snlmYTgka2dQP6CVBjLgJwjUAyL5E29E9AVqkJFbblyepMeXeFK71s9dgIGuP81QBmtRi0oQKnElKK9mqMhnez2yXw7xznUqLHY72L+LgWRGVYk9tcUNlOCxLFprF3V7YitaVA1B4HEKz7ZK1KZk/yPqfHERn7h3XTK1R9Tl+CY/oxoGnD2qLxenWZeuM9CdUawLXq82/hKEFlBXz1XjHFxLvWz4gDijklPFB1Sn5l/JBr4Bel/9V488OUqhycq4afPitVc2KlDI3Xp5DUoeWXB4bP96qt/edQoHK8CqiFSp1g3+Es5yTvjxUgr4Csq2HDj9UV+bFhFXCzHhv1UA6FbWziiN/HhmpswGATyjeDquPTeMGmDP6Vn2leKVz5N6hei1C3wp9UIA82RBLYez2Bt1N1HVz5C6ALiLte76hwnS8WtBxCtcvDzdim/dTal5J+q9ObiU3vbri5g/shgM18X3ADWoF3GGb4XG4xROvb7z/Yt99/y4ofWHIgFHS33VFFu54vbb9FZc3RUMuDqZmBiUlmJ9wTbQ72tFjber/nRumw27G0Yyz3Hw37tHzqpV1WJc3mS24kIjQzSxOpQFHJ1IL3t+ZFzNs8huJo693eNrsDbYmw8TwaDGwMf1WUJFHljI0f+OLK4gRzRgKAysBJqYZZIXDpsOIJlUmwO8A933iITS59dl7giU0/fVk8Ya6lSpbBXRiXro7Ge3S6BK7Tu3eW9gc8/sUCCtc150SoYFG5g83xzXpF4JqkXdo2yFIGwBX3fXjPlJ6xsMPiZ28ysOm77+1Xf//P9uF3/2DJYHAFrjGNXf+9tsC1Bb7aFrgC16/20lwP7NoC1xb4q24BLEAQjLV6tQ38r15+ttXzn2w7/2z5ZmVlDrCIZF0pBbEgOZbwOT1byUjXlsF/azwe2AAJTlDMljlLEHHzvVqvbb5YsUQsSwFkO7acLQlcN7s9189YjAC43t/duIfZhnYD+QEwVynBWHD1kpb1+7AXONvT57mtllsG3MAHDerSULRxMexgDIsKghqHw1gsYWHMkrJeQpiMxRMWVfLTRDpx27J+3/r9voDrDgm3SOlNrNfqcHFWFgcCR5YNDuAfC79MeJ4aoTGDjbjoPzPReJ+fbb+DSuNkx8vF1sXF/s+Xjf3r84wLKqo2elCcjuzDKLVh0rV5ebTPULYcttZtXayPhUgnEwg9Xyxpne1ukhG4PoyhOr7QluBCn0kFX7Wg8NkjBAx+uDg2AddzC8eb2DDr8xx6UHkE7Ot2GCzBcmsq3cSeCFzpwyvVm8oI66AllGZHyFQFUPzv9Hv9ArjqhaUaDAsAPs/bTrDWS3QD6gTVIN9yGFuloMvftIKVFOk0QFPFYerUbB2nU1vW48aDvPyfJMJLshtBOLVyzNU56DsVuG34GPrLRYl+gCOemx9/Bas8/RosI1SDbE+WMTvgJb+Msm4dm4Ap3VlrD1kCFCllCb8idT7wThWqIzVXVE03S6LDqCBUcFWoUFVizQ6u70qV9haYBU4SYPRSeUINgUGFZbmi06FzpIwDROC8ESSD8Yt/63Ljtx6OhDfwaEaZsANX+siyZFmYLvxHscCGSpxgARs6PYXjYPwBtsJSoAW1u2g2r4We46pvhrnJG5q2EO6dG5YCULhC8d3NauAqchqQHop7jFYBBIoGyc7kLazfX+wCD1dXRwNoYFPmdAw1sdoNbcW/NaBXM02+eanY92LcqOP7JkUd+kYo4mW28l0VgNcw8pJ+Z59h2YGNqgCQGJNV8BbPThsHMR/IRiNepwExK7WlH5aP21B1ahg6vPeA+2a/VUPWqlSffP2fX1JnvxnqNelzT2ftMug1BdwqMur2DN71XSmu1ql1sZxLQ6mts6+BrG9g1Mfo7RHKTZ9nKyAcc0h9yHwjqU5rL9d6w8P1tj72pcCVKpan5JsiVetHu3E/raEgpXI1PJk1RgVHG77LPn5jk8XNTqXg5kZBKFMDDtdtqmtav4f2k+qNriYQ1yxTe7dG1YCUyxpPTeWtPFsBXGEpkNPaSAAWcwR+p2/5txas0qH/K/28XZn8BXAFXMb74TWhioUH/et8wQ1lAFfAxylCpUYDS7sX6wG4Tod2e3fLeyR6nha5lYeCwBebVGifE8rnoQDtmN0+TO2HX/9g7799Z0mS0gYIqtTtemuL2cyWszkVm3DvwecwP7sQCmod25cnW233toV61n3qsQmcdVo2TDp2Mx3QUxabzrQI2CNstG+jUZ+wdLNeewBpn/c/tFSCX315tn1R6vuAqqWCan8oXYeDgTZk3N/2DOBKb3PZCvQIXTF/aPMcG37w4l+vlnwONqtvbic8Bsw9sF6CTh/2SNmgz7m4KE+22yMU7Ojhe+Zg92KD4cTuH9/beDLlhvpsNrf5fM5NOvm/dm27WdtiMacQIMsS3tcJuiI4UV7nCDnk5hvvAVt2gb/9w3f2m3/4T/b93/73lvSvCtfm9HP9+doC1xb4OlvgCly/zutyPaprC1xb4K+8BbBYL3cL282fbT1/sd3so21ef7b98sWK7crKw57KjwhZgVoUytOikB8aPACQdju9QYlZxy7Hws7w7GJKbcEAA5SkWQtl/5mdy5M9fXqmpUBeHAUmel0bTwb28HBng6zPG+SX5xfb7XJrtVKWfKEULOv3LO0jRKK0p0+vtlrtCFxhRcCEXHKnUFNq8Ya1JAAtFjUBcqi+gCIV3rCnk5W5UokJ+rimb9P6AK+Nv2/2O8JMlqhZh2FZWMT12qawrgzwFnBCwjeoSKiUgJIMvrHwfM3PVPkeC5Q7mi0OJ/s/fp7bH55n9FcFfMPiYtgf2OMgtUHSsWV5tGck7OZ767XM0i58xxIC1875YlnH7N10YD8+TuxunHKRm2MBR4CoxfMF5ZP7A8sT8ZtuL2UY0BlnAuAKsIyFCZQlwWA6CpYAnO20oDDWazF6DJCV8NWVmAFUPSQMEApl6nyGL1gFCKEkwbURuHcCU3tkuh2BswlX3kl5yrJ2V8mGxYDCtmho4EDIYWuVpO7CSirvagGcuFEopfwwHJhJ5VVjE4b/OPiR4tKVbA6FK89XNogeG/+j4yAWoa4ci/cV9JKbZihUm6peuiQ6GKnVryhJ10nAJ1OAS5sfAU0IdB3G1l5zRLey1Wi0ASFiFV4UEFBgpOnbGVMjjkNgwz1C3XYRf4/zrGwCCItqcPIG1hKKRHo6YIMD1Ag0gg8ryltdtamXEjTBNxbcBJWuvqPdAFV+UgwyhZyhWSo7baoyxUgFAwO4MjSrBw9XqVwRcEVfV44RL4vHi8dz4AnIzR8Pewvg6jCSSl5yuhN3KLr9KS0FuGHk9gnqX+5TCbBK1Z6OnzYJdHAE3PLQLJRK47mwXfBQsVCzvgGuoaBVjbWDMtk8vPmK3RMH7uG5DNUvgIdKbNFnBHNiw6O5UVABWA/C4uZSlF8H2PYxrs8NzC3hxSrgGnNAHB7OSe/RCIt7c+Cy0+Bx8c0agLV5kq5QjB4oFWqoM39hM4BT1S+pan1c+MAJb91Q2DZtC/7yFiIgpWBglO5HG4YFQQVy2TaaExUYBQ/R8EIOxaVvqcQk3VCb0+83LAb8YKiUj2kv5gm3eAh2rHlRwFZetfWZ0Es5bDB8R0AbJuGvWisNa9jpKvfYWAg7gfAWdgBN39XYqPHQPI4BnhPaK+xYNIZj6opLHlYBHP+0i2jVHs8OyAVcAUcdcqLqhps28nVFVQtgJjdP8Y25A2pYbHhw7pDyNNStvDZu04HHbzcbbiTPF0tCTlT7oH+OstTup0Mb97uWti/cjMVGMu6RsJFSFAfZB6HMBeP9CMsfbJhIqd7rd+3Dd4/242+/s+nNDeehsjjafnuw5XxhL89PtttsCNvhT4r5Axr+46XFcE9sbBdlaTt4057kq9qHtUHStsmwZ8MhLKHaDMPabeGR37PxZGitztkWi4VtN1tuRI0nE1YeAbgixKqgTYPZIYd37ZoQGN7708mE90mAv/yCspiWL9g0wgY0Nqo61kvatCCAbQCeu4Iq+JAzdPT2Zmp3t1NCafQLhHNhzu0PB9YfDLmxjxBVgF4q6ruyaMFcjzn89u7O7u4faJU0X67s9fnFikNuWZbScmG/29t89mr7w47vB9/aASygYCsAyMrPAIUn4nqXqCJoJTZ+97397n/4X+wHhGZdLQX+cpq7/ubaAtcW+Opa4Apcv7pLcj2gawtcW+DaAliLnqzcLmz98slWsyc7LD/bYflExWu+XVm+31TJsFgUYhEDhevxeLESC7J2xwbjgU1uRixduwB2+E33Yb8nPC3Li/VSqBUSlsZ9/OmjzV8XXPzAK6xDaNsncEWZWr7b2cvzs63WOykxuwi36ViaAs5isVDa7GVFZShu6NMM3q9t9xsFJKiVjay85CLLgSvUuu2WpRkWCR0usqB04VLflVosx4f6Df5fCJxCwm0HC4aEXqdQmMAXNel2bNRPLUugFhWb67QvKlvLoA4VqKJC44CF0NGTlC/2ui3tf//Ds/3peW7FsaDyF6rbfta3+zSxrNe2TXm01/3O8iK3XuvCxUHSxbl2De5pw07bPtwM7bt3E7uZpDyAAxeNnvKMkwdwzXN6zgGuACYpgRjKk54NB31CVwDXKNYF1EM7YzEDECPEgQUegri0EFVBskAsIRZgFn0tVdaPP1IP65YDgK1UubKNHUZrVcv3ULhTraATV3DFbNgShKI14CuhjgCYYBpe1689gRFgWRTsB5psJHM7kJcdgPxfqxJsP24p9wQDBBZCGCjlLfoQAZWDXneRJTCRT6eHeTuoDo9bASEBOp4rD8EVXF56q/0DD6yq0uVdVemKVSFVHR88gwP6ClLgXOvQOCnAALakWg6VbqWe9QmxAsCN/37zmDel2gKgUvDSAKAuA/frK5WqB0DVBgpSZgKuApqqQbi5g2/ZHaATSckJIIHXYBCOB0gRbMJ+AJYhVHueWW5LC4JG2M57VIQAACAASURBVJLOR+0MoAhLDvR9glcqm6Bw6lg3BYDF+EpUZsr+hTaFVQgei/GgvqKNHYWSVdJFB4GESRhDg6ml6VgegdE+vN4tedMCrHpQkfqXgLIgNs5NbSagBoWr2y/wsfJuZVuxFFplvSobjzT52vYioFVsKPH4Y3PKQ60w3gjzHbhSuebha5Xa3C0rYneGKlgHsxgD8RVAFe3WDIcTrG0ES1VKVsG2gORNq4FQUYfClUMioH8DPNaf5zoObji5slp/C7VlvQGjXYqGPYGPSyLByps1FLLQ3tUKzLf3D/X8wndqXG/NGe6p7MfBxzjorDcGNMeoyqLuVoTRsd8TwLXx5gqUc19X9h0/3iCu1XiNTYh67BPUfhEqFvAzgt5avrGhOaBpL1AfbxNqU0nr6laJ3+s5IVSyAVxjXnmjZnXgKpuGOrTKtfT8TNWcEIFovr9SbTT4PMINCpT/o3xfJfyVpUCA1hK/PzHUChs98RifunyTSZcd7YI5BhukCGeazRZUisLLvqBY9cLgzPvJ0G7HmSXtE9WlAK53D7cMiCqKHY/nUp79GwpXnQfHdOdsk7ux/fg339vj+0duhmqTG375G5u/vNp8NrdTUVobH66XFu/DoEJlSJ3PwvvLxTawTUBlUatl017Hpv2O9fsd6/YTO13adtiWBveM4XhgSb9r6/XK5rMFz3kyndhwOOZ77w57O6JP4r7hdLEZQfOGc+TNzY2NxiP6terD7sgKJ4Ds2ETBfUu/D2UpQrK6djgUtlwsbbfZcYzinu/+bkrw203aLP1H/4ClU384or/qblfaZovNf1g2dTnn0AbieKRi9e7uwfqjiW33ub2+vBJKQ8WK98RG3Bzq4NWCU/UIFlCDoWUJPLu71sX9G7MJOryGaLNTK7HJh1/Zf/yn/2zf/f7vrNcf+IirN0eu64drC1xb4NoCX1sLXIHr13ZFrsdzbYFrC1xbQKs+K7dLWz3/2RYvn6xYv1i+frFyM7N8s7QdVK5F6eAGadtY3AAktghdz52W9cd93rQjxR7AFYFOx2Nu+x18WA/WbieWZEPej89eXu3jTz/barEiyGqjpBdlb1nK0juk3wJmvr6+2HK1tUsLaeK4UUeZPEDKyfaH0jbr3IpDyZAq3MQDjiIgQYt/X6y6khE+ZII08jqEwgNKB4AAglhC2DrwicCV3rEtqkVQjggFI4AxFpPFQZ5vWa9rk0FmKVQSBGyAWfAOEwTGeWnBdyYkxnGIgV7saXWw//IvT/bz65ILnKQH4JrST+2m17Nep2WbsrT5DuWQB5bvwzYBHqxQuabdtk26bfswHdo392ObTvpcMOSns+VYXJ6OPFYs1GWBgDI/+EqmXMDAg9cuXRtlfRsP+lww1UK9FtubbU4/RtkHQNUqKKuFsDxcw6dVJdvxjYUNfUcd7KF8j1DUgU6tmAsP1y+Ba5TZNgOrpNSk8g5KPAZ7oKRblgS49hVIdLcBgSWVozqFEW3h2lS/I6h1hZkEbU43PPgK0PYtcA3Y5v6vAd3cQ7aeWNxP0lmS1MENkuKAKWqUo/w9nq+jcHgUdgUOq0KMVgNcD9HhdfFTdP/dX1LlvQVatVemQEMNzr6cJJvKvhqWIEIvfCAbXq3+WoSIDl0qx1pXy2F8YEEcIIYA0UuqJU6sQaRUoJhbpGxVCb5UrQFc5XvauL5sc++j2ChAOB4hoKAqFtv0CkzwDWV6wjA5AtdQLKMdOR4EYatrWPmV+qhwQESwh7Han9LDFa+lhHPvW2RcUrPyUrn/bZxPwFN6Y7rSkCnwAZwrpaEALOZEhWbVpd4RIqTuHHYU8gYRNI7Njnreq6AqgHwj/E5KV9kG4F/MtbGRAjKokmGNCQRFESBWClffIPCOFK8VcJW8M9S2MR5+4ZMZ4/sNFnVP0n/vQ5wmG2Fl4aXykoprPDfnAG6QuMJSHsgNaFrZDLy1IgmoX08sIpwBW6tpRrpdR8C/rMzVmAtA7H223bBCiNJ8Tli+gcDj9Pfj7lZ4GHjpf0wSMZ85kFObe8uFwtVVnTx2VufrdTGuAFzlI4z57ER1pQBh+CfX1gZqV1dvusI1fsfXC5V8w+f5LWwNK4cGFPeNNh4TPNl9Q4HHgM/U8KZthKPJPkDKeChSAVI1dwiq4jMSnp9QTfK+ABZIHkwnUFjPwmEtgvfB4zcbhGUtqAgFBMyLs5X4nL2cWep/MxrY/WRgKTYoz7ndTMf23fff2GCUWHncW4HwKVT34P6JSlcodM1KzGWXwtJhYt/9+I19+8O3NugP3DIBx477nrXNXma2Xe24IcNN8OOJoBH3KviMoRVAt2fbk9kuP1q7PNmo07KbPvzuu5YOUtoQ5LujlfDWH6bcNIcVC8BkfjjYYDi0EYHr2bb7HYE0NoRxT7Pc7O3ldc2N5Ol0Ynd3d9ZPM441+tTCNqHICUPxhXspVCHBzgD3UNh4hkp2s9oy5LDfkxUDNu2Ho9Q6iWxycK/Qywa8dzye2rbebG13OHADK4XlC0BzfmB/m0xv+Y0uiRAztBPmquEQlgdtW68WBLFFmbN6adgfWpL2uDmeZpkl2LTv9XiHU6KfdzO7/e539rf/43+297/+HTfiNJy0YXn9urbAtQWuLfA1tsAVuH6NV+V6TNcWuLbAtQUAXPcbWz3/bIunn61YP1uxebVyO7cDgrTWC5bAcclIn08pvBCcRWEalJ/DzPqDjCn2lxKqCZXO7fdb3hQnvb51exmDD54+f7bPP3+23XYr9RSkobgpT7p2M53Y7XRKpdZsNrP1Go/pWZqOGOR0vuR2KPa0FCgOUoZwAeh+ZgApgK4ql9alpeca4LDDViyqoLSE+oEhWb5mVIm6nkMowzAIJOxqgUbFWqdLOAI/1FNZWj9NbDLsW4bQHabIY4Fx5k08ADIWJ/CUhJUAVDBc77ZQ+mf2cb61/+1fnuxpsaUfKgAwfWWTrk1R6mZtWxWlLbiQgl/syVN1EdyV2CDp2W3asQ+TzD7cjmw6HVgn6dFS4FAgtEwJ6Ghd+KopGbht3SQBobbiiEVem6FZ48FA5X5eaxrpwExmdziDoKxuwLyWFFesoq+8MaV01bcAFxaq8A5VGbd7aEYITyjsoHYlhBU0FUzwCKtq1evXsyo5Vlk9ADNNc8MDlsAzYLvaWhA5PA1d8lV5KwYs9pAzv/41pwCwlker+EyU3Qu04hjC4sCjwd8s1ANc8t/oXk34GxDGLRsk23PlK20AArk2PS9VchtukUqRDzsDHZ/HIQl68U8CM1S+NWY8FZzW8KUJU5sTY4ClJhipcIQrfwmTHQ9XkKuRgi4448gMB0HlJtSs7uPq8JSepFjUcjzBq0/qVnxhLkG5KRbpUuZJyRYQhaAEx1DBJz6rUnJicwDX7I3CFcA1SQRcCVWhpk89rM8tLQhcPTQw/FqpsvaSe1dKS6mofkKrFAeuUHCHYrLmfiyeFYR1eBUKwgruA7g6jMZkG+FiTFsnXHXvVlcEC7o67PLrUgE57zGYkxRiVStcq82myju4aZuADql5IIAs+72PK8FS92nlZCD0LkCrvlf1v9jc8DC+6IucMzqCnM1+FT9r/Gg+qfroF8D1Lfz8JfV29P+oa3eVLOeUJij1uasKfqqV2+xNrlzlVMHxGq6ntUJXndU3ICqVqc5GoXp+nfwEa0V5A9by+oRK3n1aHSzWk9wX7VV5pvq8Ucn1ddzYgKuuG/tDAHpHSaFKbUB6KlWhcK36nHu4OnQNyKvXCo/mUM1GW4fqVh6pPBafS2NcSKUbMl61pfh3bOXUc7A2JPTfsjrRvNfc2MHvBFhrdSs2IenbWhb0XIUPK6x2Yt6I52Bc1RuCMUHiHuJkO5Snzxf0CV3DX32PIKkLNzBRWYKhhdCsh8nQBr22HYsdN1O//+Fbe/c4tVarZAUPgCtnX9TpE7i2LIev7Cm3Xr9j94839s1339p4OKFPkfoCrJwKW86XtnhZ2jGHJUCH8x/88PcHWDfhfiu1dppZ3uraoTjacV9Y93yycdq20TCx/hA+1T075icrDgVTtQBcUUW022xti8qhDiqK+mxfWBrRwx4bUr2eHcqzzRZbBmlBXXp/f08rJLUf5mcEcB2q+QrjP8tgUzCgNyyuFfxvF7MFAXYKMJplNppkNrkZ2nCMDS9478MLG4B4bN1kaPtDbsvVmpvksApgBRIsZE4nBa+Ob2gTtdvvbbPd8Hj6/QHtkRDeOnuFTdWW94iwQcA9HqBr1s8ImAFecR8CBt5KR/b467+z3//T/2o333xPGyaN9ytwbd4bXH++tsC1Bb6uFrgC16/relyP5toC1xa4toCvAC92yre2fn2y2dOfLV9+tuP21fL1zParue0JXA9cdLdaCLBi/AzhHRfWCFiCyjNNDFnqlxKwrzDYCcCjCwt8LAAAiTbbrT0/PdniBSqK3AVGUKwglKtlk9HI7uBb1m7ZfDG39XJHADIcTKiELU64kV5ZkaMMGX5bLZWfXY4saWdZPMOiaoWeHgNVqVR2AjoXAteEJcIe+FKpzi5UpAVUYJnhCWENUr2irHe/3zG0Af6tk2HGMkKU8rIk0M68wYdlAUrk4b+23ZXyq6XPqfzW/vy6tv/yL8/2sjpwcYHn8OY/6dkYgVWXli3z0lb7AxeILcM5AlpC/dqzYZrYfT+xbyeZPd72bTzpWy/LqLThIquEj6UUqYDEWJigHdoA1y1YJUjhitCLCYBrpXAFOBUkDcgC5SiBK1SkVQkuPG8VpsWAJ4ZAgX0K/rEcuSq1V0BUBGcJ8CgAh7CG0LWrsny3FRAIDHVnkFAHRQ5omC5PpTLUiK6yEwnxku/m8x2sxEu5gq1W9dXBNaE4FfqU2oaQk//quHjMBJphOVCX/4u6OvT4MuyrMe8I5cRx1+Xf8nP0cvY3UKYBpRyeBnANRSEeDgtdtR+sDnRcTZja/PnfU7rWhxqqQFe+VbrbhtWCn29YTUjR6anSoSikd6Or4TAO6VnquMutBCIYS8BFieJceDOER2o1+gMqv61SrVelwAHiPHldXDCgv0AgLAMwjjDGqXCluhUlpfCKRpgK1K+NwDj0Y/c2rfxxXa1deZE6XGZ/wbVx4JpkU5biBoySp6h7CNPDNQKzZKOg71AXolpASkLAsrfAVRBMYVlSuPJntCkVsziMX/AuDZ9qh5iYnznWqw2Q2HyA8ty/aUtRh9Fxfg27gSqwznuLh25pTLrataHEpKqYc02bMAfNFcC3gQ/flu5XuyhfKLFDMeyAsNmX4+cmcFapvc8PLqSsPyni41CAviqD5zhrmBbjyHwOkINxPbaamxnsd28Asp8SeWsA12gfDz8Skg00rj5flcnrxTh2QxEcm0DRcCj7jhAttm2oeOt24zE52KSSvPHfPGe39yAUjZAsfLb5Rgg3SsLqItSxVb8NCip4yusbGz0VwGbdQ1VkoOvjnsNsTQfY7nUchxcVCtyM4Fzg4wz8N8LGGpsM3GjFZik/v0t+HhanOiQLm78ArhGYydf3McRZOcIaQ6V/MSpIocx8eZnZcrEgvMPmJhSRJcM5AbXPNk579m464r3BsTwQ7t7eTOyH79/ZcNC1U3mg7QlshLjZUsKP9GJ5UdoJ4VlpS572j/d2d/POuv1UuXxtqf23m4PNnma2R0k+729ODo/3fm+TWSdJ7dTuWQE7gn1ppxxVMmcbZB0GVOHepXNpKTTscrIevegz9s397kCoGfdG8rhVNREUqpdW19a7wlabHT+mptOpjYYjjRvcZxFyw6dWczeuWbfbshGsp6Y3hL3L5cqen1/ssNlZF0A2Ta2P8NVp3yZTqE8R2IV7losl2cj6oxtWVS2WC9sCmnawqd2Xlzn85XuJ9dOBfPlLhXvhWDC3474NStjVUtcMG338bIdvPjIARgMbj0YM6UIlA+wWsFn27e//0X77j/+zjR7e8x5DY+9qKXBdOl1b4NoCX28LXIHr13ttrkd2bYFrC3xlLfClWqd5eP9vsOTfKwf+xdPEIqXY227xarOXn22/+GglbQVmtl+8UuFaFAhcwhobzqEq62awBcMQMoPXFgAmbn3PCGvI9/Q5w416lKBCybBarbVQWcNqQCERKA9EuRpuZEfDgT3c3lGBsFivWHLW7cDHa8zF/6GA+mKlxYCl1rq0uZg6X5CaC1FZhNq4ooagSf5uKOPHgrJEOfL5RB8wlP0jxRbAUFZ2AhTyeexQjRSLNvwOgBbqmgOAayGF6xiBXVBbchEoMITXhjcY1nD5vrDNtrACx4zXTTosJP7zbGP/9f9+sZdVzoUQlK0IlsDCYwKIeOnYEuES+9zKY0GVETkHwnjaPRskib0bpPbd7cCBa2bdNLOTtVnqVx4VHERVE3x3mcJ8sXMb/9my4gSFXs8mg5FNoAJherigADmi+1MGTEXaceL2AoYzcCUpAJOC2qXuq0J2dEEcDgB01eArVLBSs6Kc30uY+UJSlNbl3DgmhYNUX4S3SBdW4AVUMBHMFaAzPCoDuKmoV68dMlSqtwI06YEV6AlIFwpJ1VAHEAnFqa5xKOQaByilY8MH9g0MCqxC6BUqyih/RhO4os/Zi4S9DYsFV4dx0Rjl3K6i5e8COoZKlioxqVvFYBwG+7n/krL17TyjM4swr1om62DQYUq0nppJytQIGyNG8TEmMAgvSPeepIJYJb1QK1UABnPDESW/Ho4DcAIfRoe1AlCCrvh9lOZTXdgIFOMcRGWr1OsIi4NiicAV9h1UuGKzBuFZAIJQuCacF9Rn3oaiqaPLHiP8SVv0xpVhAtuu26GHa5LeqNTeQ8fQKYjp0GYtnJd8niPlOyAp2xvhMQHnHHIBroTPJ863CVxpx0C7hVD9vfXOZE8NeBnAtanUdTCt/oeNAGyEyHKAPrauZEWrsC8xBM/Vrd75L1Szq12Iz8LSg5BP14F2LfCxpVgSpcMejPdLVhaubP3LTYNaRSqQKlAaX18CV26BVDYBzZHqU4v3F147lr6H36uTfaendApvTEX6LKzVmeK5NWn9iw0Nfk689db9tz6zQ02LzyWp00OT/gtTDt9WCu8qRCsUrJLn84tzknusvj1WV4nCiqbRFlSm450xXiM8i/1OoFRWA7XiulZw1yreynog4LUr3QOGh0K1npl0oNLfXygCrYArEDSF8vKsEb6VojaOSfMIfNthrXNSIBZDswBcc6lcC9gJ4GdVnoR1ibyj4/NP873GqBHizV7nBK7r1dr2+c5KbAJxTAvSo3yl327b/XRkDzdjbjqs1mv2kR++ebD3jzfW7WrziN0IsBYhnFCbFvBv5seZ9Qddm0yn9u7x0YbjsXVTjEVdQzx+/rygtUBxwKYWzr20vMx5TTB/YVMDYBSf9XuEbtEGqaBV0WSQ8rufaCNojzm11bYE4ZmdDoNNsVEcY0pBhiUBKDeju4mCrLY7Koiz/oAKUXqgYhMIFUEMM5TKWAFaZxv2M7u5v7P+oE/F6efnZ9stN/Qd6nXg85raaJTaaNy3bJCw7XBNO72+9UdThopuGFa2YOURgGs2GMqXnrZSHVX04Jq7zYxskeT3intSBGfBOgF9A9ccAHk4GdlkMuFx0Qbq0rJkeG/f/u0/2a//8T/Z8OaB97q8l9JOZmNTpJ5Lrj9dW+DaAtcW+G/dAlfg+t/6Clzf/9oC1xb4/10LxA1vwA/cvD49Pdlut7M0Te39+/dUC3D54Sq2/6/AFTefP//0B1u/Pttq/mT75bOV25kV65mVu7X1rLCOL6yoalUlLxc8uNHNMpWJMdWeCoejHXYblnVRmdZq8eb44+eZvc4WVL4yxAKKS/gSskwY6k+zwaBvd+OpDQepdaDk2O2tbZl1k4zWAft8bYfDlsfQ6/St0+ry5vp0zhnqBBWCGb6lpMOL4r5/cyhtX57gCmC9Nm7IsSjpWNZP2H5yI/U1KUPJES4lVRdB5fHIZFzYBOB3AK6bzZ435o/jgQ17Aq5cqFE10bVODzfuZ8u3ua13uZWns3WStiUpFCJt+2mxt//6Ly/2sjhYq3W0pNuyXhcQsWd9qDe6PdsAUu9zLnSi1eGRiFK6Ya9nj8O+/Xg3ssfbgQ1HiXWT1M6tDlN2sRDCtcCC7lSebbPD6wjs4v1LANdOajeDkY2yTIpUBwUBnCuFa7ttKYK6PG3da7bFnSrgCjDjC9UI43Ez3RDESfnqylnKdaWaU4iWlJ4ANgA5VNxVwCZsLBogA8o8JgxLmRhBXSrJd91kBVPda9U9XlXr7GW2HgmmkCv16yjxjbEkRlWXtmq8SeUtYKvy/wAxoc5tMuIYo1yqVYs2L/73J6r5azuM4DZiYzrmWr1NCuvtFgo2h96usvxywpMo7K0OLxSacXxEDI1y6miLSon2hYwvIIeUm7WdAcafgm1U+i6IGp6PvgviCjnGRHniOMvlHSRSkc6wKHi0ar7gnBKhWR46hPFMX1cHWbSB4MlLjQT1u4BrBKtB2Y4wvg4X3D2o8xNYU6C0HQEqmVSwDgvp6QklM6Gb1NlYmAdYrDB9qPIAbRDyN7ixbjbVJlV4bfo1vrA0VVCqasMvFK7cwHGYFZYCAblUVi1bhmhnAleCbH/dCtSpJ4Q6krtT/pnBcwlo2gCu8nCtVdxhK8DxixHmfVIheHUIFtqp3fLAsXiM+7nG60Wf4/5UWJI0lbfecTVW6vfi52GzUzfA4Jf9ugKurhPlRkP0fYKTer5rwll2Y7Sbf57GdcO14tisFO/qX3r820Hxbx1LHHrVF2op/V/cm7x9jdrblXOAo0j2AV5I//Sicroiy+oHDbiJjRhi2wZwjfbkMXk4W6XPD8UooarbCoRXcEBWB698n/Bp9jZ5C1RDMYsD1B1EqIib58rnsGl9g4n3G+HfK+RcOZPEWOI8EPOWqlhkHSBl5v/D3psG25bV1Z5j931z+ts32WeSSSYCiYIiYqH4VERfIZRRvjI0wiaqlA+UQX3wkxGGioGGhuGzDCOkKINnB756RaEWIpCZ4hNJUkiyu5lkd+/NvPfc0+2+37tijP9/rrXOybTJqDBJePsQyb33nH3WXmuuOede8zfHfwy2yXQ+lTf8hOXuY7cU0KYwrXZMdWybFzaPx1bbNj5pX0Q7gWvX9rC7uy+l5Hg6srAtjQdz6SVwzc3nqJcK2FxvoFwqotPro93tYbVWxrmTW6gp4JIbR/yMpge12Q6JSy4M6OeyUKDl+uYGmhtrKJSLyDE0lDY6WGBvp4VLT19G56CrwNBsjpYGYz1rcfwVOH+BzwJAfzpDhzYKkwlyDI0q5FArZFAtcsM8C9bPjGZWqZInuEw5OFVlgX1xbiGklt89P2+zGYFfqndTmRwKJdpG5TQPc77Wc4GPIQJXzlOFXAbVRgOVekXPJ3usYjroYjqcqXJG3qrVAkqVPApFemsbYSbgLZapQK2orXb3dgWxuUFWa6yiXF9BioCZnxPjkd5LYlQ9j9hznCAsbSRGQ3sGleXBXOdcrdfQaDb0/MlzJkDPVtZx8tbX4ewdd6PaXPWNNc4LmrFeMF6X31i2wLIFli3wSmiBJXB9JdyF5TksW2DZAl83LRAWIaG88ZOf/CR+//d/Hw8//LCUGVy0njhxAj/2Yz+Gd7/73SgWi7q2lwpcL158Fu9///+Gv/+vf2fKMS2s7AGZC7BqMYvbz2/hTbefx9mtpgFXD0ih4qBcqui9CyzNzTCEiiVvbfmJcSEj37NeH3/yN1/E3z96SeXutqjyxar/qXMnGEln8LobjuG7Xn1WPqnTOR+601KoDAZdLZh47cVcWWoLAw70mHUYYlpTAc7L+1184ekdPNce6j35mLxSyuHWY3WcX2+gWLJyMwNmwTs0lB9biJMgz2SqhQ4Tb/m90WCIB568gvufvobvvPUkbt1sICs/U6pjbRHD0n2qTAfdIfqDkXzBsgxoKBWwyGRxpTXCA0/tYPugb5YIKsdf4EprgOFojuONKlYqBXSHI6mtUlwtS+1jQVXlXBZb1SLOrtWx2SyjVM7JwxWprN7LlICm+uv1Rvjc48+jM5zh9ddtolkpaoFFsNSo1FEpFKQMUdo8xXyCUwZbTFGbRp6lwFKactHhSdoOmAmjZeUgoGVQQrDKvSK1RPGsqBCaxWMv9HoHOwHauJqQFgaxTYAnwyegkaAs04ppC6Hyb/c8FJd0NWoi9MhCsXwRH1Xr2zla5bNDGBtFEXS1MRXGVVw+THhEEBDBpgTEsst25GcExOadoKANhE6Lazum/SkDUHtpwss2HMtCt2Klq52nXYzNFwZcTYwX7A/M11aLTimhfLtEgP3wfGEgzI6TTBYP5xh+N5yv3iUBZwMQM/TgwNXLdAkzCG2sdYONgAXWCRhKwW0hOPJt5UaHAGQIs2EitXuaEoBws2Zq/VDHUCm0H3kRb6GwL2gDgf6sKp2nUozAlbYhVJUzOCvvSmnC/hyyubwB14TPKc9bAXDaELCgN5YEmwrWr8dhl3Rq8h4kcK3LjiWGbNY/CW91RxJl0Nae1kZqf28zATIPzTLgaopYqcl8zg7taOnwAXQn1ZqHg7PCZ4WU3JFdQlCaWkhWrJ7mdVs4nYUSMhwrKNrdezmMLR4L9ruHFd7m6RrKlK1/xNYcpqI98vHM6074OkefidGdNjQYlKvJz8xwpDD6THXtg+sQ/I7HgN0jGzuHFLU+hiOs6gFber/gi5o49aPA9Z/6XA6vi18fg9twTfHneTyPhGtR35FS+jBwja7VgWvULiHFnv0mocqNTl0gduaj19pLUN/7mHnPxl7CBlnVW23+CWrs0L5H5gfv2NHrk3NMdL+i+cS9dN3L1a7QrV3i7RSbrhzSWpiW2R8oGIuAlVCT8x79W8cWgDka005ghFESuKo94lg2zbVS3vN6F5hMZuh2+7i2vaewLPqa8vNdG0SaAKxKQ0FWVH1m0thcbaK52sRoOlUpfGY+x9njm9jaaiKTI8Ds/4oXEQAAIABJREFUu+cpMJlwbk5jMbM+nQEVnAXU1lbQXF9FtV5FqZxHkZ7x+TzaBx1ceOhxbD+3jVwujUopjxlmGI5NsVvMFOQDP57O0OWGKze2uVGdSqOSTaOcnaOST6FYKSJVKGE8tyoYwlZCV22qRBtkVkUgG4YJ7aUgUMm5VBvSBJScQzMZjPnvifnTcr7VQ5e8tRkolhY4Ltf57JZBp9dDt9WT5QFlzPS6LZXyKJQYZpVxn33bBCsUSyhVqsiks+h0O9hhuNd4ikp9BY21DeSLJUwZgta3IC7O+dxMZxWMNm24eTedCrgyP2DY6+nffIao1WtYWWmiXClrZqF6N1vdwulb78bp216L6mrTFK5RbN8SuB6ZqZf/XLbAsgVeIS2wBK6vkBuxPI1lCyxb4OurBbgo+YM/+AP85m/+Ji5fvoxv/uZvxtmzZ/XQ/9nPflYPvD/90z+N97///SiX+cD40r6efPJJ/MRP/AS+8uCDeOu3fysmwx7mkxHm0xE63S6eungV1/bbuPHkOt75pttx542nvJzWHmgL+SKKhaIWByzPJxDtdNpSkfCLD7gHBy38H391P75w4TmcWK2hUjA/LEs6NuUMF5aEIvlsHree2cDdNx3TMbjQmUwXGA3pC9tVqi9BCd+XvmACOQFS0LAS0EP/w5f3cc8TV9AfT1HOZ1HNZ9EZTdEdTVEvZvGa02t47bktC8dyziVQKNAVJ3cHwJHnuVGdSpg7neAfnngO9z76HL73jpO4/UQTeSq7HGBRMceQHQZy9Lt9lQouCDEZ1JDPY5HNYK8zxsMXd3C1NcBISmBb7D7x/IGgarOUx/UbDalctcBh2S2VJiqXTqGSz2KrXsLptTrW67wHGWRUWpcTEFcJ4NTUgO1OH5966BJawym+9eYTWKsWMJwukMuX0ag2UCkUkVVZZgK4Bh9XV/JR3SrgKkDORXkIzkojTWUuz09qN4NdMRh0FO52CHxtgDlzfw/CHFO6emiWKxIPAVfhbCu1j1Sy9HDlfyHcS2QjEEtTN5pHrJdFuwIxqdo0dV9QkAbiEysAzUnAwKyzGFNPL0x9Q/AqCOc/NyUqIW4MT1RCrkV50Ka5ZcIRb9VAnAwYu++tQ9rDjgoxmTq0wZJQ7cUANrYdINQkPFACNC86Eb4VIOrRUuwYhBgEDDAqAKkAqCzEyX7uCNhDbGzjJpQjx+XfBmvNe9W8jwVuWJXLclAp16lUMoU5F9GyFnBgrN+b2msEPSJFnLlAan/CQ6C4WcI5w7xK/e9UcmljgUEweaSolpaHq/m4cmFvXqUGq9Wr9XcCAD+Wqz2Dr6vuOctoqdbN5pB34Mo+YvfDQZ6Ynin9Xqjyi20ABLiC1y2Bq3tdmhLPgevE2oTvGewFDLoaXI+hloG5ONrM+mDwIY7GVFCFu6WIvSbMidbXzUbBw/GCH7ONBtmIsF0Pj/94s4Og2zyi2QQcNzHYtWaJVawCzbJusN2aGFrH5eZWde7WFGFDJvERaPFMAcXHpfxSwLniM8l5BSL9G5EHa/DUDbYFRjStjcOGim94xJsfhz+HD7VHZH/gPqc671iNGm+keAhbtGmTsCLwvqZ+EBKkrMc7LDY4qq2PsMkS4LCDWvNZjSEjrycoYs2/1ZW1YdwpPIvwMlgImFdwGNsG/xP2CtEcaOcY/SyxSXP0acUgcsJCIPgdx4eNNrOC0jAEbzG0ysr6uUljAVNjlcITttGah3ZHhG5uJ0DFpvyOvV0TnsdhA4/nx3mHv0dV5e7OHtqttsKeaE8kf+U0uz03dDJIsQ0ELoF6vYr1jVWk8xm0Wi2Mej2sNRo4c2oTlUoW40kf42Ffqk3aI7E6h/CS94A2Q9oMqpZQazZQqVZQKhbQqNfRXGsonPSxhy7giQtPaq6rVcryWR/SP3860cYIP7N5joPZAiOGenHuI/RMA6UsUM4xVCqHYqWCRZrnw7mYFTR8nW1EhsodU7hOMRyPMJ5PNSaL+YJsnOinS6g5p1URQTfL9Rc0N/JN9NRC1U88LjfmizUGfGYx6I9kG8W5nHMta5NY5VPI26Z1rmCbX7QN4p+lYgn5UkmqYnrp8j/OH42VVdTqDd0L5gTwWZGwt5gvyhef8w3vsd3HIXq9Dvod3sOJ5v96s4GVtabUyNysHs/TKK+cxtlX3Y2TN74alZWGBZeF3dAX7Ay9tGfu5auXLbBsgWUL/Fu1wBK4/lu17PK4yxZYtsA3ZAsEAHLPPffgfe97n1Jxf/VXfxVvfOMbZSfAh8uvfvWrgq1PP/00PvGJT+Duu++Owp7+tY0SgGuv08ZHP/IhtLafxehgG/NhC4PuAa48fwV/ed+X8J/v/RLuuO44fvS7Xo/ja/QlNOUYS3KpcGVarYUTjJTey5IxfhG+7u7u4SN/8yVcuLyHH/qW23Bytaaf0wdVZWqzmYAdFxQMX6hVK8hm0xgwcGJE0DrCoDPUAzrZaiaXVcosf4feZbbqM50Z11tP7bbwf3/pGcGEu89t4PrNhpQbvdEUjzy3hy9f3hX0feMNx3DbyTVTQGid7WFPQUmT8OpSuT99XV2de/9TV3Dvo5fx9lcdxx0nG8gTNHi5J4ENS+P7/S56/aGUXIShyFDdSg/XlGwGvvr8Dq52p+jTX3Yxkw3Dpd2uFsz0WrtuvabkY8KGfM6Oz0Urr7SUy+NYvYIz63U0a3mpQxgcwbAMrgBp08DEYEy5UBzgU1+5iNZoijfefAKrlTzGEwJXJvvWUcqXpHyh66JnXbka0GAHlStMLc4SLhLZ0OLAwQj7QDZnQFOvdZVkUFkmgaBKu2m/IM9VU8kJ/glixaXJPIagjYMWA17CaFYi7h6RhK2UFktxGBkrBiWfBXiZos5/HhSdfjy76QbVDpXW+9JKsCfpkRq8U7UodnWpK3mj3+d1BWgUymONzB6CUPatoI0MylkudoPSOoazhncclkVq28MjXO8f1QLHwMKaxT1cFapjvxfgtgFQg1aH7QPshUm1XgATL3xd8CB1KkKlqpRhc3mKGioPQVBJX1Er/xUkYcm2FGqmTtP39TMqzJl8zbAsK/mVct6Bq0FFA6FWJm6QiRDCICJhCFXsBva46JfyiWOFsI/9zL2ADbYSCJoHqe59IhyKBxNgd5Wnwfzgw8uu7NYIvNZMXsEr2SL9p4kSrC2tzDZAnhj2GMAOJc32Gh0vqFu5eSIYFSsMZbngauDgAZuEshFw5flEc5n7gBK2y04gthQI99U2KBJqV/Vx31hIjClrn+TY8/GSUMxa33UVsF7L8cv7kfCJ9T6fhH8ChSGIzOXxAcYFcB15eER7LAFIhs0OV5kHkBvgbGLohPEQ+nbY2FBbHCmNT4443S8pOoXNbUzZXY6gpY+02Gok2mCxcW8elcm+4MfxjaIwPxi3NOXzoSA0B6JJZWbYFbLPM/tcDNcmS4Ek7Ez+XTDWvXDFUB3WCkiaOj1AfnoES2XtgDYlEEtYZ2rQ+MtV3AH+J2F6QgWbbFcJZUNL6nxjb+vgIa2hLsf4GIGFvm4eojONC84R/ByczCeyExAsZBn8kN6unGNiWyO7lw6GfYPMixa0AURFLAHf3v4+uu2OvNmpSuXV0t+cZf2q6pAq1K6AQaKEoyyT7w966LQ6Cqc8dXILG+s1zGdD9PmsREWme5nTmoDslfvA/MBPFbKoVfkZXdDzFoOdNrbWUa1V8Pzl5/GVLz+k8Kx6oYICvVX5HDEeaCOKlSn2LLDAaGphnTxfhl+WsvxvgRLVsbQroEKU6k7ZtZj3O1/Ha2O/kBcuFaJsi8nEnkFKRZSLZc2J3DOmby43jwcTKovHOkYmvdCzQ4GVP9woLxRQqBSllqfStNulRVQKBc7JPN3FDPk0zJaJwDVfQI7Xns0q2KtYqclzm/dj59quvGApNFhZWUU6V0BvaGFo7OsEwgU+J+pZY6E2mYwH6HW76LZaGA6GmpsbKw2srjVRLBUcuObRPHEjrr/9Ddg6exMK9bo2dW0zIhGu+a99yF6+btkCyxZYtsDL1AJL4PoyNfTybZYtsGyBr/8WSEKOn/u5n8OHP/xhfOADH8B73vMemfsHYMIFxZ/92Z8Jur7rXe/Cb/3Wbwl8vpSvAFzHwwE++fGPYffyE+juXMKsv49x7wCD9j6evXQVf/ypB/CPTzyPH3nba/Ftd96gt6BygOCzVCojXypqwTElIB0Roloi8P4ePc928cef/YrUmz/61rtwZqOJ8WgsH63JaCSoQsDKh/FqqYxKrSql1Jgl+YMBep2+lBD93liLOgKTHBVpgluxzxjP6aA3wn/50jM4GEzwHTcfw83HVuRpxoUGwzNavQEefm4P91/clYL0O249hWqRytWg+PJlsy9OLUmbiw8rs7evBb74zFXcd+E5vP3W47jjRBNFAk9XSvL8+GvtLj1nGThGv9EiZqk8pguqTeZo9fq4eHUfuyNguMhJoba9t4/OYIyTzZI8XqlgLRV57nMB3byCG0xcVcxlBVzPbjTQqNAaIeUKWibtMuGXi84R5pMpWq0ePvXQRXRGM7zp5pMCroPxTN64dSlcS7o+vhPvIaFf2svXBa0YAOTQVeFADLrhzxcUfrBcO1bKBVARFEKRYpLrx0xKUF6KNVdxEgRFgDX4u/r3VKLJRadgkWKaDXa55QEXQWz0oDCVUjmhJAzK1wiGJqCn+J7fTVohHPqyWmgDUhFETnIEL/+PLAr8+uXzanDV65xjTUxkBRCXMCeBq9fGunftYSVsUKuGMm6zajgMQ8M1CgTpHOx8YyWqwRR3GvT9iRjGJO9b2FSQmDmh1I2+H67boYldblDUhSAtV1dy8R7S093SQHAj8nB0peaCYT0GqxR6ExKujwBXCzOiL3FQdNqFGqwz4sz/p5KLC+0AEW0zJWv9OE/vZm7YsC9mkGbgn+YTwlS30uBYc+gaQXcBRlN3CkgmPYYlrmanohJV/iHIVhy4yls6bstgJRArNn1WcdWr3SdT/wuyOrg2da9bLrjPrYFps4AJCmS+RjDWPW9jz+BkWXocaBegqQXPBV/gOMhKKlcfdwQlQeVqmyQxgAhKX47J5EZFtBkidSs3bcLmg7VnclMmjLLQb/XePldY+bxtPsTQP/RzV7omAqmiuSdI04OwOBqVh8dIpAQN1+THejErjTDEDAJ6YFc0VngvfMMiKOST00diTIV+kVS42rX5HHnonGMv12jzQ2r7BOR0tW94uzB+tQnkP4u+F2BvUKD7LBuOLRgsqw6ObfaxYClgYNVsQgJUDT7NsUrZNlleRMUdwK/fh3ifyJIGw+ZSLMg1KwED7uHeE7galI/bMPit2iYNP++5kTme2rOGKVsnFqjkPtBWCWKwWApcGRCYnUCYUxmsRVukg/22gGuvzdBPbgDZVE8omeNmTjTpautXc1BVCtWyzoMKWb7X5voqThxbQy7DAM6uFJlp2aD4BifL9XOaAbQpVKtUZSMwmk0xXcxQX2vg2Inj2sh49NFH8dyzl1BI5VEtV/T5MRzTm9ZUnlTtTxn4NV5gNDErCYLUYiaFQtrgZrmQV+hVplgAHW3ZRoTAfCYgCOXGAJ/nCF1pjzBk6NRsjnwuj2qlomojnkv4eX88EdwmpOezRI52TKqGyukZL1cs6jwYgNXpdDVvc7OdHq9sN/rMqmKGgVd81ivkkc8XZBtQqtZQKJX1/nt7+xIisP/zuZg+r+MFtEkvL91MFvmsKVz5sDJb8Jl0iGGvix5DzwZDKVfrjRqaTQvNmjHsL1fBxplX4fpX3Y21E+eRrVT0LBDmgeTm7OEHh+W/li2wbIFlC3xtW2AJXL+27b9892ULLFvg66gFwoKID6TvfOc79VBJW4E77rgjWgQkX3PjjTfqgfP+++9HrVZ7SVd6GLh+FNcuPo79K89g3LmG2bCNSa+DYW+Av/j7R/Gf/vqLeOe3vVr/8YGZi3CqOMrVCnKFosEBKbEs7KbdbuPKlSuCrh/920fx5JUW/sN3vgZn1hsYR2V9VMIuBFwJ41jWVavX9ZBNdSfVCJ2DDtrtLnrdAGeZJG4lwRFwTbE8eYHHr7bw8Qcv4dbjTXzfq8/qQZulbqo0nM5VNnetM8A/PH0NB6Mx3nTDMdxyYi0KlCFADGEPCssQ5GAgl5UMhoU2gevfPv48vtuBKxN/peD0cnj+Xq/Xx2A0Mn+3fBGTRQYjBmRMpwKul6+10Z6lMU7lVIr35PPXUMikcfvJFXzhmV0UshkcXy0LxhKo5r3UL71Io5hKY7NewtnNBpqVAtI5yMM1Vygjnc0buCJwHU2w3+rgU1+5hM54jm+7hcC1gP5oinS2gFq1hnKhiDy9K7nQceAqVaJ8ZZnkbgnAVMykXSXJEBnzuDToKsCi5jHrA4ESB9ABAPJ7XHzJM9JVxXq9Q12pWpOQLPhlhjJ9Os1S/eVly1IuyifO4agH7BifiWHpoWO6Epa2DAFIRrJPnb15T0bAVWXoSSBrUMBRjSEKL7uOwdYLh2BSFZqEVJGNwCHlaiiZjkunDynvHAgFdVwEFb2dwvWH60uWrRMCiLv4fRPEcDWbVMQBYLg/b1ySnoSCh30v7SdBoWoKLwvNIhw0CJmOyrJdtelqMik2BX6omja1Xwiq09gjSKSX82SqUlJT0RGoOHxykBmDJevDWcJU2VgEvz1Xt2atPFVqViVuO3DVRgBha9YtKoKHcQwVrfzeoH9QXSfvq5VWW2DLIltAvtpErliDBmfks2sw5sVgawCm8gp0+Cyg57YCIZRIyl9XBtvfTa2XBEYBuKpt1Z+TykMfp0mf5EjR6irVxDg0KwaHzVKymwI4Oa6iseTjWZsVYeMkvI82rDKupo5V7fzdoxAjCWGjUeDWL8Eb9kU/6JLKyWDt4ZdubS48F4398D7WB+NqdUHAfwG4JkFn8nzjMeP+qlG4V/zeyXOP+8JhZe7R1wT1bLLvaHvFg540BhLANQlbo3NN2ArobCL/49hsIhxfinLCfqprPcCN49n6nFnLhH7q3gVRm6k/uMVINP8k7AYs8Ms27WyTKLZ+MMG9lalHilydrP/bq1nYD6LgMA2ZeKOBkNQU8QzlNNXjYGgKV6pfCex4XuPJCNOJbeTGu2MGXENFC3+n2+lib+9AkK/f7Wk+0sZOOi3vepbMh889zQlCkAsUCzk0VmsoFPPo9brodjpSlBK41mtlTKf0HR1ioXmSwDWDbCGHVDalts/SLqBUVijVYDpGd9hHtpLHmeuuw9aJE7h8+RIefOBLGHWHaNaaKPK5aTzCJFgR5XKqqKGVUm/I62RwKJ8lgDzhZnoGPrtQJVqoVDHPpDEaTzAZm+qWwJWbqwotnM81BxOmDoZjzYOEvJVKRXMqewqBbHcwkm89fbhplUA7pkoxh3K5qHbgc8pstpA6tdVq615QLVul0jZDB2g+e7DX0Qs7I0hbLleQZzuUqyhVKpp/qI7d3dvHaDRAvlBAsVxDKk1bq6k2mhllqs+BjHlms+JH4L3fk7KYdlfclOUGf7NRQ6lS1nNarrKK4+dfjbO3vBa1zZMC0fJAd/uNJXB9SUuM5YuXLbBsgZexBZbA9WVs7OVbLVtg2QLfGC1An9Yf+IEf0ELi937v93DLLbdEFybFioOg7/7u78ZnPvMZPP/881hdXX1JF58Erp/6fz6Gq888hp3LT2DU3sF81MV00MdkNMS9//gEPvLJ+/HmO2/Ev3/LXaYIZXp9vohypWr+pr5gZYAUlRw7uzu4fOkS2q0O/vzvHsOT2y38KIHrWg3jgdkF8CGWCgRCO654WALWaDLAoKIH+L4WOvsq56OlwGzG15pS0hSn9FCzhWp3MMUnH76MSwd9vOPOMzi3UbcQHsJWgpyJwRyWvj10ZR9/++RVvP7cJr7tphPmgwce13wdbWlsARzBY1ZQ0ZfrBK6fe/wKvuuWY3j1yRX5xFoojwELvg8tApgMzAAd5AsYzdIqeRszgGMwxtVWD50pMJxn0eoP8Oy1PWzVirhuq4FHn9tHezjB8ZWyFgwszePCJUcFHkvw0sBmtSSFa73KwAqK6vLIl6sql9ZClYvJ4RC7+138zcOX0Bsv8O23npbClQswgtlapYZSoYgc1X+CrVxExj6sGaa2B79LtZDBMy7CLIjK/EDVFyU49dAsARdROyd1poimwpD32gCiWzkEFa3KuQPQsrRmqTnlXyv9jwEvHkOKY/fZFBm2gA55qYYyf/q7JgGul/DrXJNwxUvDNaakhrFz07kHn8swqhZmGWDExs4pBK7JZzJis552/U9aCRhUCG9lq/2E8i8EYIXyWqtCPqTNO1TyrNMNNgd+egn1YYBNobI8hHKpnychVUIhaArypO+lJ4hHbZEs4TZgYyo0qloJZUxlqfJ4B0Pm9WphPIKJ3BigTyvtLwRNXJk5tQRvAVeqq6ZzlbQaSJxjzvht99BkuJapn3n/rFxdFhkRGA19jwpX2gkwaM2VmuzbClfJIU3vVv0XfEWDB7ADfAVHxWX0fve8fxvsIjhW/8iWkKs0kS+zHDXrPwtALQDX0Fni8CwpdCNQxbmHTTCVF7MBJbadKVqlYI2CxFxhGLxdE2Fcumvybz2sWA5KSlOAuS1I4vrCuI6AK2G9WwrElguxpUA0rqQMz3iwlgfohVAh2ZLYxka4BxpK3lfD59oh4Bo2PLTXEau7w2tihaTJQYMK0qBfJBE91JcPb3qEMZAArrK0jsF4NOYTn66H3te/z+8FeHt4tMZ2AIf2b/z34uMHKHz4YzypgFUbhV0TXaCnp+uvh8erWkvjJAEUgzI9quJwb2bXiB+C9d7vOO+zDxKiWfl+AK7Be5YWCw5/g5WK9+OguKYVQQRQfQ61jTe/p/FHxSGvYZtT/IPXQax9dnDusH4tpatbF2hceEgSlaWTCQEhFa5jBWdN3XuVn9EM0ZrOxgaW3fLA7DTsmYTHHg7HaB+0sbOzi4P9Awx6fc1Ngq38TOaYYNuxhN69Sm3aniGXT2NltYnVlYbea3dnF4vZFFubK9jYWNFFMehpOp7aqKCqPseNRfLsGVKEkSzDp79oCugNB5im5zh59ixuvf12DAcD3P/5f8DFp55FrWh2TJw/qHDVOTI0KpNFbzSRjdFkStWsAddCeoFChtUyKalPCTTT+YKel8yflmrYtP7j/ZfPdiqF8WSCTq+vTeJSsYxGraHzY5uNZzN0hwN0OgOMB6Yk5jNLrVxAtV5CuVLU8wnvGy0FFEA2HEvhWquWUfCNa1lU8DMkBVlWlSt15Itl5EoFhWeVCiXNfa12B91eV+eVLZSQzuQxm8xlIaH7wee5bFrH0f0e9BWY1e92pHbl5m25VkGj0UCxUkauUkN15QROnL8DJ2+4HeX1Y0jlctYfE332JT1kL1+8bIFlCyxb4GVqgSVwfZkaevk2yxZYtsA3TgvQD5XAlcrVP/qjP8Kb3/xmldPHvMOg69WrV1V6f/r06Rh+/SubIQKuowE+9Yn/jJ2LF3DtmccxbG9jMelh5mm+H7/vQfzhJ7+AH3zTHfjeN96mB1wCT5Z5lctVFKhw9ZJU+plRZbF99YoUGIP+AH/+dxfw1SsH+A9vvQunVspaKFCFwhWNFKWCApCydaXRVHIsAUq301cibavVxbA30jMvg2+oiGWlriV+Ky8e+90R/vjzT6pM9ce/9SaV4HPhMKXSbsEwHlO1kMM8s9fF3zx6Gec3GnjrrSdtAavgLgKYrFQrbFup6bjwkQrLIBnf9f6nr+Bzjz+Pt992HHeeWpMaVcXGruzi79BOYEJlEBc92RJ6oxk6PfqrLTCYTrDTHqA1nqM3Swu2tnpDXL9RxfFGBRf3u3hmt4uVCpUfBIwLnZN5raZQTKewUWVoVg31MoMl0irVy1er8jwTeBiPFNSxs9fGZx59Dv0p8Jbbzkjh2qMCJpNHrVxDOV80b0v5K5qPbVptan6ppgRMWUK5FqUL2Q8IOPHfXvZvijYuVk0dZHwzhnQEtKaGNQhj99wgobwzHexG5bRe2W8qVgc7rrTTOUkpa9BT0MgBqQCtvF0NnPmJ2GsEd1z16IDVjpHAZwG6ujqS1xUwUfAX9Jr8CLxa5wji1xi2BoBsCdshPCv4Q4ZTCyTVgav6EIPEHFqbuMthRYBmZg+QBBhW6m3tFIX5ePhWBKcsX8gdHWJ4deg4DmKCkif5s2R4l5UYGwmJ3RQ92VxlyBb6RLW7gUTrL6H8PRxXSeKEq25LQPiqMl9+j9nbs6B6NauB+dTeN/hIcjMlzD2yEfCEbPVX9+vVRkgUksUyU/MIZgI21VmyupC3q20wRODfQ4gM/scKV7s3CUWw2ox2GwG4FpCvrQq4cqIKYV8BcFuye6ycplLfVHahrJmk1Uq66YMbQWq1EZWH1j7WFlYqbMew41iQWOJ4HIeRQtDxftJiQ2PX/Wk5fgKEjTyTfay5wtw8XePAqyTADOrXSInqoWOct9WGsmQwVav1S3+/sAFzZJNC7Rwp023OCH3YtimOfCWFokdCnEKfS6rC7T4ehtEBEtrAe6EiOQmEfTjZOal/O1g8Yl0Qq5yTauPEGP9nw6SSoVoOkd0+RWMrwEoB+bjMPgLORwKyBHjDebrlh6m2DRhbmN1Ur9EcL5tm2/wgRIvU9aGPJc49BAYawLTfD57OYZMljJ0AXA/NKyEgMXGZoW19AlcfkvbWfXSDutXOjafNeYNAlarWkZSX0wkVjmOpXM2yhJuv/NM2fg0Yu/ezPNvTGlf93lCbvjvbu+i025gwEJTqUweu3PflNafnZiPAUnzzN15os3SlWcPGxhrS2RR29/bQ63QUfnX8xAZy2ZSehQhjzQ/agjFl1aBOOdf3C8USMoU8hjN60Y6xsrmOO++8E41qDRcefgRffuBLmI1mqNcrslvi/Knz5CZRJis7AQJXtgPbnM9G9G8t5zIoZs1rlbYqgpZZqy4aDtzCKZu155uMeYzzZ1Q4qQHIAAAgAElEQVSxDoYDC52q16RA5d8nizkGkynarS663SGmIypl06iWCqjVSqjVKsjRfiqd1jMr7aY63R5y2Rzq1TIqygLw0E+q9jFHkerXKu1ZigrbKpYqqFZr2jzrD/oKyuJnBNJ5KehpN0PVMvsEn5ezfGZOQ+rWgWBrG4NuR1CadklUuPJ5kyA3X1tBY/M0jp17FY6fvxXllQ0B12iA/Sufq5cvW7bAsgWWLfC1aIElcP1atPryPZctsGyBr8sWCCof/vnrv/7r+OAHPyirgF/6pV/C93zP96j8Kyz4XlR582ISmn+iJQJwpYr10//vx7F3+avYfupRDFvbwLQvleTTF6/iDz7+OTz89BW8682vxrfcflYLcioqC4USiqUyikU+KLtyDAuVbV27cgXb29sq5/vY5x7BV58/wP/0330TjtcLgrBcFESqOK6SqLooFNBsNFCvMTk3Le+0/f2WLAWGA4IYLkAcDLLsTjWJBlyvdcb43z/9CG7ZquM933IjKAyjCoOhEWQ3lkg8N9/RTEYhElLXYi7/MX4RttLjkf5kZA4CGLRJ8CgPQZJUCl982jxcv++OU7jz9LrK9LjSUylhOu0+lKbQIPibpQs46I1x0O1rcc+lxF63h73hFO3hDA9dvKbl+V3nN9DI59HpjfGFZ7dRLmSxuVpCmrYCUpsQ7KZRymSwWS3geKMs4JotZJFnyV6lpvMn1qC6lQuLnb0WPvvYFQznabzlVaexWi2gN5hgkc6hXKrKUiCbyiLPZGOCVVkD2KJd6jbBzay83zKLhcAyF2hannNhKNhp8N/UygHE2HHUZH5I+1mihDgKnaISxaCr+vYhGGThHxby48E7XgJOiBdCfuzAVNeZnYA84AR4wvFCKXwArzGAtTB6O1FBHPdwDedhP4h/z0KzXAFLL4WgvBNgNhgaztV+lgSuTlB9TApEiuj7eRIhu2+mvb+prYNKVX868E6CPLZR8BkWQPAwn+DLKTCUAK4Gn+2Cg+ekALmgzdxVh6Y0NlVbCPUh0LVyZAsSMbBiY5mvoxrKwKqFYtmGhYaqg59wPHt9KIk3sGXANeFNqvFrEIibNIQqHFj8n47jmyVmNWHl77xmKc4dpSe9f4M6XqXxBK6yGSBwZf/LmXI6Kpm3/mNq7QAd4wC0WAEc7o95XaayJQHXgoArk7zdfDmyEwiY0IC1ASNrP+uBhF0OUzn/BIUrrRr4bwdGAdIGUDabm9eilPn+v3D85GdF7IUZX0tQg5t1gvffMJ4VFsaZx8LxGP4n4OrK2GizJbIRsI2O2GZD2yKH7BqS0NL2K6iotnaJYazbe5gN4yG/14At9StJ8hoUk0Et7C88tKmQVK57SbuqLfTu9guhv7s02H4S+RYn5wLr+4d+56hyPPH5G99j+2ayHV5g4eFAOShcwz20+TSSfcZHd8/f8I1kUJYpsOP/wnVZQFsMgQn5TQU6lX5f7+lhbfxZPHZNjW3ey0HhHSvdwyZBEliH8w+A26ZNtxTwec0+Yy0EMOmSEF07ldb8L8yJc362h7kmhuOcK1g2Tpip4KwJQ5MYmkUIS2XrxDcpPOAvUTKeYUglnxFmc7Q7Xexe28Xezh76nZ6eW7jxSJDIMM0sNynZewlH6WvOzUtu7qjCAgpjWl1tolItoT/s46DVkqJ0c3MN5VJeClzObfxiyT4DRTnHaR7jltNirpJ5lrxPU3P0+wMpSm++7VbccPY8Dnb28I//cD8uX7zkpfUFnQ9tBTRjp7MYToAuA6UmpqQlcK0U8yr1L2VndGDVWE3ni1K68jXdTg/9wVA+qGV5rLICiHNDBqPZAn0Fgk5RlgK1iCzDXGmbRJVrt49Oq4fRkM94rIQidM2hWq+izE3hXE73gAB6/6Cl8dOoVmRRkMux3QnFR7KzKJZKqNYb2lA2i4EiqrU6ioWS1La0bqJV1HzO564UZrSfmYx1DfxdBo2xIflM2mu30Ou0pHBlO2fzOVSqVZRrNXnAFusbaG6dwdb5W7B1/iZUVjb0mfAi2zqJEb3867IFli2wbIFXRgssgesr4z4sz2LZAssW+DpqAS4wOp0Ofv7nf14KV/79da97HX7kR34EP/zDP4ytra3I+y4JYI+qb/65S46A63iEz37qL9G68hSuPPkoBnvPIzXp4eLlq/jQx+/DX/ztg/jWO87hx97+eoUsUEHIoCw+/Ob5kM6y9EJBJeMs9+WD7e61bezt7WI0HOLP/vYR/OOT27jh5JoScqWgcXVM7KuXwkq1hO+/+1Y0V6pSWw77I7TaVEv0MRpMrYTWVZVBvGgKqAUu7XXxh597Eq8/u45/d+c5qVtHU6brshzZyyCVmktfsZxUFcRSXJjxfLjkpMJNStF8jkJJKfRU0hvKpRWiFQPXd951VsCV0JblloRVhAUmDKKa1oIrxvMMrvVG2G/3opL3Tn+Anc4Ql1t9PHalhUY5j9tObaCWzaE3GOGLF7dlhXByo4pcmqDTwrsIR6lMWSvlsVkroFbOaVFXqFYVKMEFApew09FAXmUErvdeuIrhPOPANY/eYIpFOquU4VK+hFwmp0VinsBVCssYItDXkjCUC0sCV1oPZJWkbconAZ20ATqBrqAsFUwwhauAm0NUS443tCHIEzxgHe4GZWqkyrQXum0AYZqny0vB6MFIQS2n45nCNSpZFsf0xHl71+hcdE6uWtbfPWBDL5NKyaCesQ0Px/Jj8Jx0Lg6dvH7Z7q9+wXGfg9kADI6qI526xMDVVd/mI+s2Fl46G8NXMRD/PxvhhxSuXg7trDmCOkeBK6/JwHFCdeeluQZ1TT0cFGR6H1d2Jr0qTd7rYEaJ5gZuqSKTUk7A1VRb4VimkJ1htphIBRtAjjxbNe4mgou0igxBWkHhqijv8MXBxnN0hT37lnn3ZXRvpYH2fhn5trrdRACushHgZovCtNzL1UG69VtrX93WoLY89KcpTKU+laUA1eYGXFPpXCLQKmknYAA7mlvc01Il4pyZ1AZUuE6jkmcpBaX+NSgTgDtvH382I1iiMiyUb3NecpuB5HuF+3hI6el2AoL8wYOVfVzBM77REVSqbNsoNMtV68G+w61VDENxbvCNCerEBXLNVoQAN3ypT2mO9c0GP3Z0zhHySKaEWw9l37Xu68dIWCcEhaW1sc1VyfdM/COChlG3cgBnfde+G0FYf1Gk1Ey8ZxJsh3FwWIabtOKIlbXhWEc3UQ2SBhAfNq9CgJb1p0RHOuRk8M8CV12QHUfmMGEzxMvJuUsp/1b+TH0tVrfq9b4hYOdmXwEER1DWNwqijRlXNJslgClz7b77vKANIS9t8P6Q1APbmxC4BnV/OG8L8dKmqhTerGgxFeZ4OsKUGxHjuYArK09YPURlKzeldN3JscRNBle5Ezy3W23sXLuGg919+dkLzC/oherANXw0YYHMImXKVwV72ucwO0+pWkJjlZsvkPcoOyN9QxmqlU57KBU3lKYTQUSD/6xmsU3ffLGASr2GeTYl4MpAsBOnT+KuV9+Fci6PRx78Ch780oMYjYYoVwrIU5WpzS6qgFMYToHOYKLKFn6P3qyEqFV6q+apXKUyH0hlaS1QlLUKlb2EzZyOCFUJZ4t5myenqQyGg6FUowSkRfqv0us0ncUMGQx6IxzsdWUXwM/HbIbvmUK5WpaalCCUczlDyA4OWmr/WrkkS4R8PisYSmUy51TC5WqjofPi3MEKnmqVIVcVWc3QC5b3lMxa/1HBPJtoHidMrdSrmncGvS7a+3voHOyj12lrnmRFVbVW9TCuGsqNDTSPncOx627B5vkbUW6ug7ZKyTH2Up6v44G5/NuyBZYtsGyBf/sWWALXf/s2Xr7DsgWWLfAN0gK2EDlc7vuJT3wCv/3bv4377rtPpVj5fB7veMc7BGNZWkbVVrToeYkK1x//iZ/Ag1/+Mt78bW/CdNTHsNuWGuDq7j4uXtmR2uUNt53Dj3/fG3GsyYfcqXzGiuWy0mP5QJrNF5DL5+VhNh6O0D44wMH+LrrtNobDAf703ofxuUcvYzgxtdsLFlF+8sfqRbzvnW/AerMqP1WGN/T6Q6kpxkMHMcmFMEvhBAjSuLTXw4c/9zhef24d/+7206AQjH6pY4ZlMfmcpc0pIJ/NIk+4wlJfLKSCZWkioRzLzwJwJVi0RaYvOhdUn9gC7YGnt3HvhefxQ689h7vOrCM1p3pmpIVD8BqVRYHgTwZDpLHdGgq4Ki29kJGv2rW9Dv7x4i6e7wxwcrWKc1tNlLJZDPpjPHZ1D3v9MbaaJTQqOcFOwiOedzmXQ6OQxVoli0Ylj0qlpJI4lt0R0vEcZ5MxRr0udncPcO/jVzFcZPDmW05J4TrgfcjkpRIpZktgABXVOgSuVOtGWVSCKBZORd9WqXpkP0DGFQNXqoyFGB2eBqUlgSu/DNjY3wVm/Z4ZCDOwqYV2pKg9nIBuvqzBkzVONzdIGisPI3WeANphD9eFe/1KaRcp3OQTEaWC61hU64YGcMhCPzgrY40VaUqsj2wSvJTf4YEEkXofB8uJ8vMAuSKFmXxvHWRGFrJBletKQZd6GfhzsBRzjqiNwxxwdIHoDp4OlRyN8P4d9ZjV+3CN7fYbC1O4HgKubs0gJauHzVj5ukEhg4BWik3FJWGqVJ+ucLVjMUHcgOt8zoAbqlzpSWol9BxzpnJyeCjvVm6eGHwUcPVEcwEhUfzg9Msx4h6/DozZHyNlq8pjvW+kCWZtQ4HlpVQ8cT7j96zE3kvenbOqtD2CRg6ZAjWSCa2FZiFXRKG6glyJQS5J4BoAW/LmcbwqIsZLifk398okcHbPyeDfqrJuzmWuMpZyMSgPWUotj1cLEJIyUtA1oWyMPinixPdoHCVsNMIYsY0LU4srSCiEZkVjj5YnsbpavsehjYJSXGrjeEybgvzwv+O2DoFabjty5HPdBc0G/oO41T9Qwvek4A2qauuV/pnzT33yxODzKDCNAEtUgv/CY0hh7O+ZHIPmLaoe6tQ22FD4WDl0qFgJr99IKFgDkLTeaMcL3wvAU88NR04taSkQrsv6gpfQc4MwHIvKVh+rKq/XZ5lmgqgP2niPw7lM5e6bDHbS9vnux7GXx76yyecab5X4znioWdjq808L22wLUNY/I7wFXBV+WLmrknL5s9IvfSyISdBKOwEGQtE7nqpSBc0JuLqSnPOKPqzIDc1Ehr/XabWxt3MN7b0DjAcsVYdBVX62e8gkN4fpf05/dY4FetHzGY33iZsgVMxWm1WpLeUjP5mZb2nDAONsPtLGNM+PgVwLlsawTJ4+rKmFoGO5VtV5dYc9dAZ9VBp13HXXa3DixAk8d+miwrN2trdV/i9FKq2M9HwzR380Q7s/QWcw1jMMN6RKhRzKhRyqxQxKeWtm3nbOgQym4uYHrQE67b423Zq0BKgW9fPJfKHKJbYph3K+lEO+yJ9RhZoXAN3baWHYH3vgKO0W5ijommsolUp65up0uvqP11wp0ee1puqiBYHrcKBqB4aIVRtNtZ1sYfI5lOm1Wq1rNPR6A/R7A4xGvOdTC0abTPUsV2/UUWvW9FxCz9jW3h7ae7votQlcJ8jkM2pXHqtcW0Vl9ThWjp2TwnXt7HmU600Hrj6Egyf9N8haY3kZyxZYtsA3Vgssges31v1cXs2yBZYt8G/YAkcVLpGKJpUCFakf+9jH8Id/+Ie4cOGCzuJ973sf3v/+9yst9qXuvgeF6z333BMtEIIvYyGXxXUnN/D2b7kDb33tzfL84kM2FaEEFLQ2IGhleZ9KzrN8ak/pNXyw7bT2VdI+Go/xJ/d+BRcu7+Ndb7kLq8UM2u0WZpOJRyGlrPTefWGPr9ZQLLJMPof5dKEFklQpQwIZg64BSvNhXwuddAoXd3v4EIHr2XV87+1n5IXGxcZoQqUrg3dmeo9cPiOfM0IZMiKqReirqqCMXB6FIpW7VLiaTQAVeqmU+SJyscKF6Bef2cY9jxG4XofXnF1lSpjUHlTgEtbNYaFeSt1lORsVrt0R9toDLdYKJYZozXBlv4e/fvApDKYL3HysibVGRSqSwXCCy7ttPL3bRbOcw+n1GtI8R7VRFoV0GpVcGs1yFqvVIhq1ihQfqVzW2lLwZq6QiN29Fu65cAXDWQrfdvNxAdfRnCqeooBrPkP7hIwrfz04jG2htg1q0pC8bDArn+Kik4njrsaTUikEoB2GpaZEJoQxWhAgn9kVHA4hEuiUOtH8N6MvhzsCsu4faSq8oHJNQFRZClhJZ0SOBRZdEResEgTjrEQygApT27pfZ1B90U5CAVd2AYK/AcS51YEB5ciIIRSyx8rSFwOufnFhfIdrTULQZEl2pBQOHrMJi4MY0BjgCPMAT08F/w5J6G3o1Nja1yFlsEsIrws2AuFYUo158E641gBcg7WAhWNZunsESBiIlQCuAdAEK4CwoSEbgUQIFJWtHOcqtXVwyLGvwCwLR5etgHBi6FO0FHA/XvXdFIPsqMxmHzaIJ09iegUTyAeQ6JYZqeDjSkW3vsf+Y5lEuh6H3VJLBx/gcA9dXylFIM/NFa4GXLMGPwPyc5AW+966gljNNtPmjUFpbvYYdOHcoz/dLsAQovvkBq9X/oxqVnm5OnAV2CbMjcu+3TPDCIKX6WscuUJY8DpSpMeKdW26OGzlppEUv+73ynmCynvbNAkBbiF0LiOVq5yQI1Ww2xboJbEXLMeXqdatpDypJha40/hzFGe234nNybBp4f3dbTHiSSTul3ZD40rhwyLRhGJTvsy+RRgAd0LNGo1Z/8tRWKtzjoBreFOrfjj6OR9K66ONC+8nAbxGYzPxXhqfyXv7Is8lKVfoh/cL9hYap/pvrr4tT2BCyABV5zyyq7YVHsl2DZss7k3iY1NzgVesSEUvP1hTuZtva0yCX+zvaieeg6ta7bfdtsH7Y3z/I+Tsx/bx6aFy3LSZTGglYGpvAlfZCIyomiRwpRpy7Kp6qu9jO4LQ79UHAb2+227hYGcXnYOWyvSJYgks+TnOOdQ+Jy3Mk39mUxkUCwYg+cEym471Z4GborWaNn44jjmWqrUKisUCZrMB+v0uRoOhxjzL4+cEr1O+H/RMwiBR2jj1Rj3stQ+wyGVw86234cabb8JkNMJXv/oELj35NOZUueYLKBVzGhvjyRzd4RQH3THagxEm3GyV12waxXwa9VIO9Qqrk2yDmXNjhSX7pQp6vRGubu8IBjcbFayt1JHNZ/UMOJrQD3es/sI5NV/mMwg3ffMKKNvd3ke/MzRP7Szv/0zhqrVaVQpXzokUD1Cxy/Yo5unVWtZrWOUwGfZlDUDVbZWQtly2uTufQ7FSRb3elB0MVbT9rh1nMBjKBoHQnerV2koN1VpN1zQaDNBpHaBNH91WSwpabsqWqmXU66uorxxHfeMEmifPY+PcDVg5fgalalP3afm1bIFlCyxb4OuhBZbA9evhLi3PcdkCyxZ4xbRABDocniQhCv/OB92PfOQj+MVf/EU8++yz+OVf/mW8973vFTR9KdCVwJUK10G/h4//l49h1LqCq09dQGvnCoqLEQosFeciazaTmoFqVT5ss1yuVCpLRSDnUpVVM40bGA+H6LRbaLcOzCtrNhVwffLKAf7nd74ZxypZ7O7uaPEigOhl4b5sEgTjwzIXF9SscdFDiCsFw4jgdKKFoBY7ISgoncLl/S5+/57H8NpTq/j+O08TXWA6T2E0nmPotgFcRuXyWQFXLVVZeqtQLbMKYLkcF0pcBDF92HwULRWcC0pTuM5w/1NXVab/g990Hq85vaKwnNHYgCuBBdNyVYbvAVOjeRrXBlPsdQZiCOVSkXgST23v4f/64tMo59K46VhToRF5Lg7ob9Yd4Intlv5947E6ilKZBS/FGfKpOerFLDYbZayyTK9YxJyhFlTCZkyJOp+MsbN3gM8+9hx6E+CNN25hvVbAZJ5GNl9CsVA24Er9WTqFHMO3qAAUcDV1bgjAUkk47QTSaeR132xZbKjVFFwB2ghkemm8rAcETD0kSyzFAWnCTkBQ1iHYYQ9XB68ORw36uJWAwxkDRg5v5SnrVgUMzwoL9pSlLEt7qsVyaM+gcrXSc4OwBkcUshYsCWRF4OWshqQcwJLZeqyW+1ZatFkom3VwcKQUPSzu9U4OJAR1E1A6UNwAXjW2HUSFmK/od4+o4k1FyNtyOFwrgkShdDxR7xz5tEYzoWGPkEwu5BV8Zd0S4FCCOgGLFKimjuO5EbgS1kYlyJEqLijLCDxcvS4LASulp1ciF+IhICqyHZjR5sF9ZBUG5f7BBK68t8Hawj1tGa6iwCYCEVe6ct4yxWtWgF/Qnf7BgiYeFKc0HEtD15eXwwfgGlSc8b0zqGDAtYBcdRX5Up11uomScBsvMXRysOSWEZxrIAsG98qcLZBSabC3lTaA2CaEZCxFtvZSaThhdBScFaArA4umplIMysSY+9mdDypnB66UuslaI4KuNt4CtDalK4FrBpA1g7dZilUWFpoXFLNR+FiKhijm8Rz5H7tTiJTrCaU15zh23LivOWBLhFtpFGsoRJLwqMeGDYzkZ2b4bLGx5uPNPUPjD31/n0SJfGgDa7vgW/ziCtdwHAODNkz194TC097/SACWzyV23rECOoDWYNdxyK85UvaajUfwM02WjkR9zIOvon+Hc0qq03k8hbDRc9OD74LiVD7mppoWDHaFrPkxu8+5K9zNMiTMjIfnnReD0VGbueO02Qv4PBuAayKgTupc3+zSVRuh1XtKMc9zopUQla0T28ShypXPS6yW4eat2QmYbzTVp6awd5Wuzt36Kb8YtNVttdDapSqyIxCoKg9uyHAchA1f/plhdQg/P7MocMOYClfeU9p/YK7Qq2K1Kr/7EMDHz2w+j8zmY/R7bYzlbc+QQPdgXUyQnkPerNVKFaVyEYPxADv7exjNJjh17gxedfurUKlWsLNzDReffBrtazuyHyoV+AySkYd9pz/BQW+kP7kBzY0r3ivuSdbKWazUyigX+RzAzeWFQrCq1SZG0zmubO9og7xcKmBtbRXlckFzOduUbanS/1QaZULQlVUUqmWBz2vb2+i2BtqpMm/thdS8hMwMAWPbW4iZqfn57Foul/QatvO438dkOAJypkItVyuCvbSBKZQraDRWUCyWtQE3GIzkOdtut9HpdnRuPB5tGCoM6srlFJLFwKzu/j56B23ZL6SyKal5m81NNNdPor51GiunzmH93PVobJ5CvlTRM1f4jH4pz9avmMXE8kSWLbBsgf9mWmAJXP+budXLC122wLIF/v+2QFiY8KExPDhaeVpiaeiKuU9/+tN497vfjZWVFdx///0K13opXwG48mH0nns+jWnrCrafegQ7l57CpN9Gej4WcOWCfjqeCrhSdcByfwOueat8c+81LoAIROWXdbCPbqcjQEDg+tUrB/hffvDNOF4rYHdnB6P+QEuqEBAUPPZYNkdFR65kysvJZColxHA4UXAWz1W+cwJ0XPxz3Z/GXm+E3/jLB3HTRhX/45tuwGKRNuA6mWPAMkJaIaRTshO4uN/DJx+6hFMrNXznzSfNM1GKvyxUvlcuCTzGwNX860KYyBefuor7Ht/GO15zFneeWlGoFZUsVMvyhLLZohZeWQVpzDCcpbEznEnhSqhCsMpizs89cRl//9S2gYp4mW4P+L4Qz2fTOLtaxkatLMUe3Vy5SMzMJ6gVMzjWqGCjXpOlA5d2k/lcCwyWFXJRtbO7j7955BI64xnecMMW1qoFzOZp5PIllItVFLIFg0wErgrN4kLSfS8jT1YZJeh+ycOVfrcR+4tVZ1ybBGgpGGJSRAcwDmMSwNUgq/muplNUSecOlfMH4GGg0VPiBcQIgUK4ikHVAHekNCU8ks9kgEdmeXBIpReUdAmlqI4hf0lhxqisV9+Xh6upZoM4TGM12BMwEFrvnUGapfgKAYrL9o+O3+Ti7TBwjT1mw/Ub0Na/IpgVKdYCrE2AiQjWCIrHSuEkhJJPYADMDlXj87CzVbO7WjIOqAr19QZWk6E7fA1Bqfkee5BOitDPE8UjsEHPwBjCcs7g+CTYoYLcjjNzaEIISYBocGc6IWgkeLG0+0j5y2t1FTjLUunRbMozsweIFK4ZbrjQOsAC4aigovdgUEVnlFBuEDAqa2ZjSFFtENYU23Egm5VSG3DV7cgQuDaRLzUEXINMNthqxPfO3yP4dMqOgcewDR4BJal6/d+J0DFrZ7NlYHiREto9pEzqWA8UI4SVZUEE/kJZuytRA+RX0JjDLvdwVe/R9ZqNB+dmG3tsT7adtZPaWMFaNimYCj1sYLDNDLhKb+3tFsC9hZHFfdSC7sxKI95YCVs7YU6x0D4dI5or4xF2dBMi8ZMInhwCoSGQy8GdbczESnHNx1Jue6hcUhIbC2UT83YAgUeB61HgHs7MN2/0RrE/a4DzvL/2o3iDQf3QKLCBRqOO0aUGj2UqTvlZGdrE+pJD/8gmQYNLKupIMcuuF/qUj2nzevVx6z7NZlthHs3JYK5QNXAUOieB+FGjhxC/p42txLyVvPa5EX0P5jOnBvVt38igKp4gMABX/ing6uXmpnAlZDUF7HxOX1Nrw+AFrH4n4DqWGrK9R7VmV9YKuRStd1gRYgGT+o+fiRmGUeXk/06VJucbOycqzOdYcN5hwGiZwLGIdJrWJTaHTReElz0M+31Mh2OMh7yGiYV9zccopLNoVutoNOvabNpt76M36mN9fRW33XIrto5tot/v4bnLl7F79SpGwx7ytDzIZhUO2hlO0epN0BvOMBwzfDDA9RlKhQzWGlWssLomt0BqPpHtUaFYwzyVkw3S3sGe+tlKo4aVlToKhazmGpbydzo9hYsRbq5vbaLabKA/GODqlavoHLTVrVQpgwXyhRxq9aqA63Q2FnDlXM721zNLmdZUWcy5yd7rY9QfafokcK3UasgV85qnc4USarWGrABYWUX1Mu0P9vf2cD3rSkkAACAASURBVHBwgNF4pA3vYqWMEp/lCjnNkZPhAN2DA3T3D9RH0jkDrvXGFprrJ9A8fgYrp67D5rkbUd88jmyhHKnstanlm6Ev5Rl7+dplCyxbYNkCL1cLLIHry9XSy/dZtsCyBb7uWyAsjOjb+ju/8zvyaiVUbTQaDkEOK+fe8pa3yNv10qVLOHbs2Eu6/gBcubC4995PY9LZw+4zj2Pn4hMY9/aA2RBpLwnmQ7qCEvgwm0mhUmZIU0VKUnmP0TRVfG2GwYABBfvotFqYLWbycJXC9Ye+HSebJT0YD7s9lc1paRWUh1Rm5gvIlxnewDK3vPzOGBjW71tZIIErfQq5uLNEclNm9kYzfOi+x7Qg+Zm33AqCysmcPq7AkAsuD78iCH3sygH+6qGL+KYzm/iOW0/rZ/Sv47XQl7bK8Ab64kpZ5mnGM5YqWmDNF5/exn1PbOP77zyFV59aEYDkQo9KPilbWVLMEmWC2NlE5fwHwxna3TFm47F80ObpNP78C1/Fc+0+yvmsNJFiDW77R9UtvdJYTrxVK+D69QaymQK1MvKnW2CMZimHk80K1qoVZHJZTAi2mGpMtUixqHLEnb19fOqhi2iPpnjD9ZtYrRUwJXDNFnUPi/mSWUKwHDKURfqCMwA5gywWA8Vj5jzwRKcbwKsgJxegDqUCI/SabFO92TWaStDAXdrLkrkANTjmnq4CLqF8X3X++s/gKuFPwrtVkNTBDZkM38tLye0NYzAa+Xd64b9r0TyFnb+XAK6ijkloavCJXzMHtQbgyJRiGGoKV1ouuKo3qEKDAiyh6AsAwhGnzj1yDXB+IldUXX5cli24kRjtSZWgYFtqjtTczikJWgPc4hiyUCxrH807CWvRCGQmPB9jSMXrCgFQ/HXCV1PCsr9LKesgxmCQ+7UqiCeAWpYnmyJW8EMQhMCVmxemVGNZMMEir1XXRF/m8VSghPdV9zJjYJuqK6rB+L1CCL9KOSAMylaNTarTDMAKwhLyc6wTJhLShtA3MUADZOr5Av4xcLV2lB7OoS+Tyh1sZvPIVQy40sNVdhYaM17WbgRPar4QIBS8MKkMtp/F7SNFq8Nta2PzuZ3T4kRtbaXeBl2tzaR2ZbuxxYNPpYckBUwdoKXGmcamw9WE6tUlq176b2FZttGVsyT2AGAVqGWeyvIv5t85H9BSQWQ8CUgDxDXrgKCIl7oxUtrGivMI0kWbONY7DfAGCBvuV3BLMCivIZzwPg3wLoaDQTTOfuQBeTruYSWrgKu8NjzEKjH+Ai4OvxFteITjBVsP709JtWcY92YpYP9vJfqJcK2EdYD1I/8t/5PnFtkUhDnDIaJbV9sv+Dg6BFwF5q0f0X4gAFfZiATg6lYDAvsecKfz8Ca3P4NvcKTvPaIKTobEudXJoRnM1K1m2ZIArvqACeDa5nbzUg6CWx9T/v4cG/IXHdOvlHCR/5nilX83D9exgJ+F+rkdgqZ6739mfovpaIR+uy2VKwEgjeEZGMk5hJ7n3KDkf3nNL6waIXAtaLNHlhvatOM2KK1PslhkC8gWiigVSyjkCwZbZ1Tf0qqpj8loiNGAsJFwdIz+dIzeuKfxvtZcwemtLVTyBQx6bXQHXZTrVdxw0004cfy4fGkVVLpzTTYInAv4/MRBSM/2dm+o4KzheK4wUc2r8ymKuTRW6lVsrNZQKWaAGdttglQ6j0y+jPEUOOi00Ot2Fba1sd7E6hpBZwadXh/7ewcK2OKzxPFTJ1BfX9Pz1s7Vq9jb3dNzoVmOpAWiq3UDzrwmqY2puJ3PtGFcqRa1IT4dUY1KAD3QRle5VkG1UVcVjyyscnxtHY1GU6Gt08kc7XYXe/t7ONg/wHAw0DzOoC0+R7KiKUXrCKpcO110D9pqa3rrErhWaiuorR3Hyonz2DhzM7bO34TaxjG9j1U5OIz3Z5aX9JC9fPGyBZYtsGyBl6kFlsD1ZWro5dssW2DZAt84LfD5z38eP/VTP4UbbrgBH/jAB3Du3LkX2AXwQfCd73wn/uqv/goXL17ExsbGS2qA4OHKxch9934Wk34Xe5efxrVLj2PauYrUpIeFP4CPRzOB1fFoILVjrd5EvbkuS4EOH46HIwMv8ykG3TZaezuyFiAw/LPPPYqnttv42f/+rTi5WsHB3h4GVL+OhhYty8WO/LkKyBWKyBfzKJXyKu2fjOc42G9ZuALhjKvo5O+4mEtxyQdq+pJ+/EvP4qntDn74dedx41ZTpXlcXIyU/ksIscBotsAXn9nBV57fx1tuOonXXncMNCkYTqYYTsYqF6xXqigyvEFqOy6YTLlG+EsVHj1c73viKt5xxwnceXpVC2AuHOZpSKWZY0mxPE5NpdIfL9AfAUPaIqgEDzgYz/F//tfHUcxkcPupdQVhlch4FwsMZwv0p3O0hiM8eXUflVwGdx5fRT5bxAQpDOgLhyk2qnmcXqlipVKW+mzm7IHwtVSgwnWO3b0DfOrhi2gPprj7uk2sVopS/tJ/l4ukUqliJZJUCssywOwCDgVbCXIaXpK6lTpbwYzDi3/BU6pVgw8k1VWRSi6oxmIfV/k9BjVdIjArCizy8Cr7d/B2dOgqhWKwFgghU656FcR1n8gAgTxcS8pY/idg4CiGkEd+sIf92qws364xArqJEUb/UFkUhDJsvT4EBDlUDjpJgSEX/ar02lWSnuIeRHMqMrfaWgOSVEk5QA4wMAls7DaEsmtXEHr58yEQFEqwvVQ8lNEG0CZmQqm6VFmBUBEiBjVZ7ANqyi1PTvcQLIM+VsIeVHdyGg0+kQI1DgY9NEuQhpsd9FQk/CDYmc4VesKFujZxCBu1jzPHRP6MZiuiUva8K8l0vdyAAfJSa5sKMyPVpYFZlqPKSoCQ1dWaHDMKzWKieDaHtFSxSXgfIJGDdg9u03wlhWGArc70OVPwmtJ55Kp1FEoNZOhtHVigq325+DdAlkJqQc/nGdICeEHJaDYCBvfMOkBWDW7jYPDZbAOUJu9tG9pQie0RtLM5Rf6ums/Yr+jj6N7KPv6icShw6kF39LlObg64clxtRuDqGyTcZCJ4Db7K5sFqmxdRSW5oMwaeJS1APLTOFMXuy0xY5SDWfj+gzFipKX1nUJwlFKeBvwoqJpSzxuhs3B9St4bx7GGMfgfsM0njwOat4E0cXi6LjCOfttLF+7kYkIyPpjGbeG8rnbeOcbRUWeMolPxrPojHms496IUjv+7YpiK8T/h9G8z+lbA3CDYVsipQv+KOiW1u2Fxgfc5C2kJY1hHgGjyAk7A1ajPbVJAKOwTqRedi9glq16C+dUV52Hy1s4gV+ibetfl6rnHkwyq0qTYWbAOHG8MGVgNsNcWr1K58FhiPZBcQYGuYT80Sxzc+GdI3GmLQ7alih+rI1GxuVgJuHUA4yM1NlsFnchmk6d3qwJVqcVmDuD/1dJ7BFCyJNw95qj1ZmTNluNegjemghynL9McLdAczfV4PRkPsddvoTSYqjb/p9AmcbdaQGffR7nWAUhGnb7gOJ8+cQXo+R3tvG/v7OzjYa2MyYFCV+VWPZmO0uj10emOMJtBGND2yqYQnLG5US1hrlFEr52SPxPbhcx2VpOlsUZ6s7faBbKDq1QqOH1tHpVnR89LOzh4OdlsoZvI4dvwE1ra2OLthd3cXe7u7gt98lqCCNVcoKGuAwJW3klC8T1XvdKqgMapfqRBmAGmv09GmPIExgWulUZO1gipIMswQoBVAU88v/Jhodwhc99FqtTEaUBSQEaDNF3NAihvfY+UGUDXb7/YxHY90H0oVCyQrr2xi7eQtOHH9ndg4dz3KqyvIZgvRhhg3tdQDaZ21/Fq2wLIFli3wCmyBJXB9Bd6U5SktW2DZAq/MFggP/61WS8rWZ555Bh/60Ifw+te/PiqxDK/hQ+0b3vAGff+BBx5AtVp9SRd1GLjei+logPb2ZVy7eAGj1nNIjduYjQcq/SL4HMlWoKdF2eraJja3TugBtNXuoEvFKpVq4wF67X0c7F1Dr9PW4vajn7uAJ7c7+Nl3vRVnNpsGXNstLTLmYyvpS+dyyFM1WywhW8gqeKLIAIU5cLDfRuuA8JY+oWkvDxxjPqWnGlUmTBnP4qHnDvCnn38Srz61in//uhuQTXFxMcWIypbJDOPpFJf2erjviR0pUt7+qjM4vdEA8WV/PNYCh6C0UamhmMsZ6CC4oJqPCz16uM6muP/pK7j38av4gTtO4q4za0ilmKDO19H3NKcyfS7cZtMRBpMxBiyDnmcwmS700E+f1Qcu7+MzF56TB+uZ1QZq+SwKmQWmM0LhFIbzBbqTMS7vtjCezHDregOrlQoGc6A3GyObnuFErYRza000aiUp9MzSbqFyaak65nPs7rdN4Tqc4pvPb6JZKmA8Wyg0q1qtKYwjrxJrA6mErmbz4LYCAlSEiO7hyu8LuHoQVlQq7CrMoPR0f94AX315LMgQIKxgpoePyNlVi6m0VMKm5jQbAakRA8SJrAViBaypZ0MQD4O3gp+rg58AihwuEdQEhVbwkz0UhuQQwNqAaz6Dp1JeJXyV6df7gvJyV2iFcugwIAUSAnB1ZR7POShTA4sI1g0GXVy55v62wb82UtCF6/FgHjII3qugxIsL7uVI6/6KQTVsilQeK8A2qST9e+Yla6W1+nK/REFS2Lgw00lughickaBXkjqHr+49GoKvCG/CmLL3MSBB4EqAKGA4ngq4stSUKiwDueSu9DakrQd/NrF2p5KVlgCOzglTuWEgQbOAlilcpWrNJf4eqVtd1ZojbM0rdM68fe2+JDXE8ixVn7TmMHWo94eIT7t9QjqHXKWOYrUhJbmgkgiRpb5TqmtWDJJjCwgIP7kFhyl2rbMInkZqVlc/uq9rBGAZMEZYnfBwDUDd7Ef5/qaMte87wIvsEWIbi6BqD6pXs26IrQUscMyDxYIVQ6Qm5zg0n2mN3eDRnJBksvmsMiErmOJbBfb6hYHWMJ7Dhko0hlwFGtCbD8oIEpo7Qgghc3V5wHQJ+HoUuFp7x20SbWgElX4E9WJIKtj9Il/h2MEEIRo+CQ9dG9d2nclNq/DaCLhap4i8UwOw1fgKuPeIvUHwYdY8lQysSrwunKMFZbEf8nON1kHBy9RtA9zeQz+zHhopXOVvrQ210G/jP70zmz96IlAraq5IHeytFDZ4BCltBgxYWfOzQHZQxdoNtX7tFgcOWyXSp7/ocIwBfd8H3GgleLWwTybT07qEQC9YDphXsKFc+RNn+blmGxmEcrQ+Gg0Y4DTSpgg/9wy45kDrEkLAXD6nkE/6zgsscox4ucp8SruAMYYTWgfYZ2mWfuK+EajgwFEXi2FHUJfPCu3hAp3BDL3hFHv9HtrTicI+rz+2htuOraOGGTrdFropYP3caVx3/Q0o5fLotbaxv7ONg70uhl3bLEtl55jMRmj3uugPOX9mMZmn9CzEKgcqdauFHBrlAmoKz+K8O1GlTCpXQDZfVIP3e330urQqSEnl2txYQSqXQevgADtXdjAfL7C+vol1VlnlsjhoH6C9f4DJcOgVIPaMxrBV+rGyfTjf93p9QVcqZut1U7HyGanX6WLY62o+KPJ36MXKjAKFHuZQoY9rcwXlSo17cjjodLC7t4/2QUdgmPeBlUoMQJ3NRxgMexgzPG04FpBl3yf0LlcKKFZLKDU3cez0nTh98zdh7cw55KtVbcKF+cTT78y7evm1bIFlCyxb4BXYAkvg+gq8KctTWrbAsgVe2S3ARdFv/MZv4IMf/KDA60/+5E9K5UpFBRfNBLK/+7u/i1/7tV/Dz/7sz+IXfuEXUKCqMbGw/Jeu8BBwve9ezCdD9HavYvvZC+jvPIPZYB+zERcbE0wnkMJ1MOwL0GxsHMOx46cEKqg+bbc7GA37GA166Lb20NrfxbDf1fn86X2P4Ikrbfzcu96K64+vYZ8+Wq0DTHtdzCZDXU8ql0OxyGCIMjIMtqKXaz4vWMBAhFa7bYvDVEbQhaEHPC8uz1i+z2tvDSf48L2PYbc3xFtvOYlvOrcuX8LxjIm4Y2y3evjCs7u4sN3Bt1y3he961Tk90A+nUwyo3p1MVNJWr9QELBXcQzAklWMKi6mpgARcL1zBO159yjxcU+adysViLptHPpuTioxeYkMqaghakZOiTdCDEPqBp/HMbge3HF9Bhb6xuQxyKQJXU6DweOPFDLudHp7f7+NUo4JzKw30Zwv06OuWAc40Kji/2kS9XkQ6n4XidrgQps0CFWcErgdtfOorF+Xj9obrttAs5jGglUMmj1q1gVq9praT36VsGugu6966XrYtaOWLUgvLMjWsZYvI6DMOG2FddwK2RsBV8MJW6IJlXiYfhfYIbro/ZEiRT1kauvwjXQlqZcQOUh1+CRKpvNlDshzShpLjqNQ5qFsdfup0Aqx1gKb7nKgoNl/XCDtGSleDi0EtG1S7DjsPhQDFkDYGDiFoLoaf4WeGGxxDhUAYqf1cORyFzLkGLFFaq+J396GVOlI6JS9bd0/aYCNgC15TUqoNUikLuPKy4iN+BQ4xXXXrvqAGQz3UKZLoHgauptR0SwFXYhroMWhrqkyW+LLMdYIZQ1SmpuCkj6uldlPlye+5tcCCmnQqKLn4LphfL9WttAxgMJOCu9hetBAgaDVoH8HXCLja4p2bPVS5EghYXzNriwCZrO7dy9f9u0ngaqPASqylcE3lkK82UJLHYElwyPSQvCcGttTuVHsmQatped0iwSAglakq/1XAXzJozNpU6tagcnXvV3ndRspEVwW6UjYEbUUl6H5ZYYPFoH4imI7hgRojZmmhpHBvSwbY6LVu9SHvZFeg6Xs8Fr2wg7o1GhdmThIDR7Ze8G5VvFZkT5D8PDv69/DvhHAytmg4ZCVw+JMwqRAPiu5oEyPcdVe8xlwzQFIDj0c4Z4Ilhl2VWIka3+PYh9V+n+MuBremXnVwGdSomjcTpf4J71TzcI0E7lFfCtcXAdeEsjXYM2jDwz2Ag39rZGXgilZB6BDaFl2wB7dFqtjD5x9IaIDGrpd1KB7aLfE7hpwTamSf3zVWtDUXte1clgM+Kh24hkC48H4cf7MRgzZHGNCGiNB0Qt9WzjFUb/JZxjzdORb47qF6g2M+K+DKTZs5FvSWVjAUAzHHmsf4M5bHE7jmBFzzAoEEr/liQZuXrPQImyVSrdKaYDiTnyrDOHns0XCECZ9nsmkUMzOkZwyJ6uk5herWg8EMB8MF2qOZNli5qXuyXsJtJ7dwrFJEb9BBazxGdXMd1994I9aaTQw6+7h29Tns7bQw6bmfNDeDZ0P0hkMMx8B0nsVkltYmNDeuchmglM/K1qhazunv7FdTzu20AtCmVhbTyVTQlQC5WipgZWMF5XpNz2HXnr+KXmuASrWB1a1NBYR1eh3ZMKQVoGhhnnxCKvJZp2JBVvyiApZhV+yP9XpNogH2y167LVsBTgv8nVKlpDmamzgs9WdeQbO5hkq1asC11cG13T20Wgw3myqcrN7gs00O0+kA/V5HwFi2WEM+N6ZQLhdRqRVRqBRQah7DyfOvxZmbX4vGyVNIl4rygpcVihN+/emBav/Ss/Xy58sWWLbAsgVe7hZYAteXu8WX77dsgWULfN22QHIxeOXKFbz3ve/FX/zFX+Btb3sb3vOe9+D8+fMKBvj4xz+OD3/4w/r3Rz/60Re1HPiXGuEocF1QkXlwDdeeeRwHzz+OcZfKhYHKfLn2Ylk+Fy8sWV9f38La+qZSY7vdPjrtjkK1hv2eFK7d9r7ZD6RT+KPPfAUPP7uL/+Ftr8eZzRV0Om2VjE2HIyxYTkw/yTQ9vkp6gD62VhUwLOQKUpUNRiM9lBO0puZp/UnwSyWEgKtK9Aw2P3p5H3/y+ccFOW873sRNxxtKD35uv4eHntvH1c4QN2428LZbz+DUak3wsc/04vFEKjraGNSYiJsh2GVoxQwzh9hMDE/NZ3jgmW3c+/gV/MBdJ3HnqVWdg3wlfSHGcnsCJIV3MGyLqeopKlAzAlosEfyPn34Y5UIOd5xelR8or9eO41BJvm8L9McTPHppD/VCHrceW8NwPsdwNkExl8LpWhXn1hpo1Ita5NAXNpSbqqRxOsXuQUcK193eWMrfaj6L4WQmb8lKpar2JtjmOZeyaTTKeZUZGhA1vzqBKsIU1x+JM8JSmvVFIE14qR9YSJaVdbsfqpfIa2ktcMPljtsRHEkoN19N89mUalUlzuHvXlTqalYLTzHYqXL7EJTl5c2RUtH9Y5NKPf4slPUKAIdzlRWEgVgjRaGsOJTu22ulDCWMSizATK0ae8YGG4IAhqwM3ZWuATLEPMGaMlJPBujqIkjZOoSyazk9mkLS4U+ANWqDdErltRSbuvODg3GDWQEmWrASnYvtf/L6TAAfgTx3llQBfbAPcD9RAcAjgT6mpA3+rlZSzMnDFK2HQavgH5Wy86mg4oRjkKpWWocQttJWwGGreZQajKJtAceR1Ki5QlTaThVYLpUSyCXQo72Hlb3bPQt9mf0rBGkRsnIBL+jK74eQraByddCke6jxZdg0tFnURdQ9qPalUDOHgitcqSQ35Z1kt7E/q9rN+pGAnBSTpqbnRokBMVPwsR1i2Op2AgkrgQBe7U/6OJt6jfMZgYEwbsKTk4pFe60rbgWd2D4+hgScffxKiSeSn1C2mp0HLRgIpzXXcCwGKweOYd4b98YNKm5HjJE9SFx9bpAtGicRcA2Kx9iGJDmWwueb3ZPw5bYB0bAlPIuwX6yGjV5vEPAwcDU/4zCmgmL7BR4C/9QHbAixopLRVbLRfU7Az+SvRz8PMDcCrub9y2sIYzPYdxj1dQWsyXtdCuqvDeBUHTAO/QkKalO30rZjZmNubopyU9LGKleNUQFO7/1SrbL/RBzVzi/YoPj41/226c66vh83ed/CHCuYGuCqfybY+EjkFiUUzpHCNVK3etie5o6pqnJYsUKgF4Ky+NxA4GrqVvNvDR7doeqCwJWl/mKmHDPykTbLE3ncarOQrzEYaSpXB675ArI5D9zTeUykpuU50JOVfJfH5jEJBnuDIXKFLJr1Ako5ehYNMRj00e4Oca09wXPdmayHxvMZ0qkZ1kpp3Ly5hnNba6ARSWc8RKFWw5nrzmFrY0PA9spzl7C3vYNRd6J7mdKcNMFgMsFA/q1Uty4wGtscXcilUMxlUMimUcqnUaT1Cqvm/X6wioBwlJ+VY3rjasN9gcYKVa5ruiO7V+kde4BsroDm+joyxQI6g7786ovZPLJpAt4xxgwdy+cFUCkc4HF5T/b399VGzWZDWQXcs20fmG8sP8QYfMUw03SOFidWAVOt1bGyumaAdr7AfquNazv78nJl3+CzTb1elb//hFVXnTa67S4G/YEqpGijxOe8cr2EXKWIyuoJnLnhbpy++bUob24hled7sU+7ZdC/9DC9/PmyBZYtsGyBr3ELLIHr1/gGLN9+2QLLFvj6bYFHHnkEv/Irv6JgLD6Y0veKD6r0wrrlllv0s7vuuksw4aV+PfXUU/iZn/kZLUD++q//WsqrcWcXO89cwNWnH8KgdQWL8VDKRywy8uaaLmYqnas1GqhUGljM0+gPhioLUxjFeIRBt4Ne+0D2AlzI/6dPfxn3fPkpqUijhZvWwLFSyMSSKZxcqeB/fdc3o1ooolAoymuUytNOlwraoapvuWgaD/ngbKXF/x977x4rWZZW+a14nThxIuJG3EfmzczKrPerm+qme+gHzYA9MAYbaWAYDcISg5gBS0jID8QfCIxkWfhvS6AGSwahMcPIYGyEB6Gx2hZg8e5haLqr6K7qrkdXVVZmVuZ9xjtOvK21vm+fc252NdM9Mt10TtzSrbyPuBEn9tl7n7N/e31rxQqriPRaTPd96fYJfv+lt3E6nql8nrCDbKxereBGt4lvevIyHr+8p5tpwlwuhuYLLqbKaFD10ExMGUslDEsLvaK6sqIL2xrP3zrBx19jaNY1vPfGrkr35DdJzMP0bpSwmPM5F1irTLaCdalkpXzrBV6+28PvvPAWnr26h6vdhsoIWU5L2sZSvpD8zsUq1bmfv9fXYuWx/R0tNmbrJRqVEq63EjzcbaPTiVFLGoJGgpS+COfC7qw3xB+8dEt2C9biFz9MqWco5OGDXXz3h5/D1c6OOKJKLF3NFmwFMvUry4I3TLq3hbiJPc3/0cLc6QXroTVS8jkcIDwopqDzpd03T0pEqui8RJlBWhZUZL6apm5iGxvwYXuF92MqOwvxkXdk5inp5dBBqefl/AJGOngDmxl0DYq94N0oz8mLVDQDSAFGKVTJAWkhyTg8pynZDIhYYnhWSG2Q5AJ54WNCmauHxwQVrl7DzhfhqCBHZlVgKmzB4KACC+WyanorhbX+YQnkRQBiSl/zVmT/I9CUTYCXWqt9A3BVWTzHFQFN7mWZwVZ1tI37QLoClo91KMO/M2sA/v1K6d+0EeB4NvXrQipXqVoFH6lwdYsFqWoJS9RxrM970FW9VpXyOgD4Wo2bMHZuTOnKT/NRtP5jUJZgkEp983R1/1epZovKZgeu3uFyOOhwXmCJsJPKsEjAlZ/lcmTl0FnIkKlWNcZLZfP8zAC1lXRbOJGDa54DwmdXt2bhWK5ulUrR/W/Vnlb4bbCIz+PWFAKurhw2hS2Vxeb1SuikYBu2T60KcA4jMNUYCb6W9K40O4GwAcLgOtkLuAqc9jIhfV12AArtsb+3OvBgoWGKZCvn9j7tPtFhLNp5o+UAVY2uei0E4xXPTYBv2VgKk0I4fw4rA3i9/zpZtBjIVKOF6xPHkyB+YfK0rY6/5iNAV9Nv2twbwK/7IstHWs9dCJQq+MXq8SFsLa+h1zm13621QZNbDeTHE+xBil6wGTiW7YKNb6pgwc1CL/8XafYxR0U5waoFsxmEFdOV32se1GVexIZLrb/Z3CL1aKZIdf/gIvzWlGhQVW/D4Ww+XwaVObtOMFsJVgI5KOdrlKHXLQAAIABJREFUsh8vfdywX/PaG2DrjKpGbn7KXsB8Xa3NbRPEFP4EayVUa2WpUGWpwXGkUD8qzBkymO+/sW/SPoi+0IKu8nK1DR4+L+8HeK9G4DqfpZhMqbI1T+pZOsX5eR/94QTlqIL93Sb2uw0063yZOfr9EW4eDfDq2RQnY4Z5AlFUwm5UwcPdBE8/dAmdTks/rzYSHF7l5vcu1ssZju6+jZO7R5gMpjp2WayUNpivVhjPFhhOl0hn9MO2zTgC1katgqjCTV9uXrNSIFiDmPWHggW5iUwP1HQK2iDQFmDv8AD1OELv7BynR6ca381uV8B1nE61UdSM66hVapj5/RDnWLYT72Hpd8sPVmuNxyOpVvf396SY752eCZByjjHgWtdcwqsN52huFBO4tnd2NC57vQGOTs4xHI/1+1azjVaS6Fo6S8cY8Z7UFa68ljC0rN1qIdmJUWvFaO/fwCPPfATXnn4/Grt7skuwedoVz/dfp/+6sb/93bYFti2wbYGvQgtsgetXodG3L7ltgW0LPDgtQJhJIPoXf/EXuHfvHvb39/Hcc8/hO7/zO00R4Iq7sFj9Ut/50dERfvmXf1mLo5/+6Z/WAm4x6eP8rVdw+9UXMDq5BRCaSmXinnwsfY8jC1Qo17CkamJGbzSDqVyczSZjU7hSDVEp409ffAsv3zpW6BXVCFyIsNQvpG1bWZ+pRnZbDfyDDz2FOj3S4gbipKEb3+FwiOl4Ko9HLp6otqCShQCpzrK+ek036grcWSzRG8/x8r0+joZTTOZLJFENV9oNPLKbYCeOBRa4bpymcwHXBf1hK1U0Gw0kCUENFLAxpX2BgmY2iDZreZjdOh/i80c9fPiJAzx2qak1KhdTujln0MxmIx+xhZSkBjAIxhjgNZ0v8cKdE7xxOsJT1/bVBqMJfV3LUohR1VrGChUej6KxgJPhBIPJAjsJIXQNy80SSbmEK3Ed19oMj6gjbjfVXlxsGHBZYDWboz+Y4DNvneCts5FK+jJwJV9QqlkY3kEIVcZBO8EHnn4E+0kj86rLyocJVXyBb6FZhCGuvnJwIlUbpUG25sxK1fPoE/ZMUwnlMNJ4ZpmlnArcYomyQS+2nYXxOHB1XWEOzFw+5gFGxaCeYC8Q4G5IYFeZoCses3AvX0qHYwpBPzaO3B82PEacL6RpG/zU2HBomwX5+PfmTZt7ZBp48rTtwkDN2Z4Qk4cyeb13BlrzY8k8VLM/tMAsvSf3qJXzcFBnS4icl8Vf8Hp0mwg7NPdfFWzxwJ6MaBl4CrBH0M7BRR6k5SDKfTEFAwOYFRDhcxjso6eiFGQsb+UnIax/mqdr7imrfpspXAkuXBVJSEqYSl9Fqs4qpmRVv/bAKgOuhVJ4KVkJn+1x9AWUstXHgYHGInA1GK1ybD8XQQFtAmjrB9Ko8n9VA670pBZwdbVkUCQWQbfBJoNXGaiSdNA+CaQDqDHVa/DLddWr1IluxyAf11zNqaCsjbWj+beaXYOpZYMK1kqPCaSt3aruVWvKLo5J2wjxNlG7eYidW3fQ15XjjbCpUrb25PdwpWy2QeEWCgZT3cPU2842JPJxYkps7dwUFMW+seGbA2H45GrHi1e+cG4ECx1MvtO18SJw9f2qoB41npmB8fD3fx1w1e8KitTg53q/DUHoB0V1q+aG4gNdRmqw13G6e7Oyz1B1bm8tx79SgTv01IaJB22Fzc7wfmW9sVqjLPsRU3xKPevXaYFVKVlNqRs2DfKNE+uz/Ki4J22AwQG4BshravhCYFlhTgu7TsGEQe+koHimqrG46WUe3KYKtzHnmwuuDGdfp6qVwJUbnwKvhK4EoJm61YCrPbUFGGruqFG5yvnELXN8zHEcapb3+dTGQ1VKSY4ZAkRt3rivs+CkQ17e60ynM3mHznkc06mCRs+HY1kHtXdiXLvcweFBC424jPFoiFffOsHzb/Vwpz/TeEuSCLv1Ci43Izx22MXhpS7iOEHcbGL3YBfdTluw9vT0BCf3jjHqjVRaT3VppVrWRhCrZYYTwl8GiZp1DYFrUq8KslZKG9qvIuJGim++8VFhPmV/WM5M7Uuf/c5BB81WgnQ8xfnJuUING+0dVJMGpnNuvtP6iM9dw3K9VtWPhTSamp4b6vya93aj0Ugb3Xv7u9rY6Z2cYzQcoerBVvXY4CznNJ6DeiPB7t4eOt2uzh+VrcenBK70g62h5cGnDMuaTseYTkZIp1P56fI+La430G63EDdj1JoNdA4fwaPPfARXnnwP6t2uNuFkghB2L7Pr+Zd6d7193LYFti2wbYGvbAtsgetXtr23r7ZtgW0LPGAtoIVOQW1VXFwJAhSCfIqP+1KaIaQqm6Bvg81sjP7br+PW5z6F3r03sJ6NtagTzOHiol4TcCXkoLXgfLYSWNSiXQvuEtLpBKPeGdLpWMddbzQUhkDlCMHKoN9Hf9CXBQHhKUsZqU5rNkyRRvXbZl1BPUmUzssP3pCPB2Ms6H3mf8cFABf2LFNjaR4VleuFqeWo0DPDUMv7kUpuwfJcliJv7Pg3wGRGS4GlvFO5sGg2IjQaVGaZhcKYlgMLljlvEJdLSKIK4qiCRpWleEC9YiXMUuytLaiHCzl6tK0WK1kusPSW5f7pbIYhgzy4aJBSdY3T/gSnwxQThmqoJBeIShtErqiQAGljnmoM3ZpTzYMVGuUSDmoRriYx9nbraOy01F5UwLI0mQFFLNGeU1nDYDJWLK43Ar6zJRctbDcC7baSfqU6IVwRTN2AcREBwBC6Wr/aaGHNd2herqEIlEpXLtgKwFXljO47qjMRJCKu3szKRh1IKpPIVJhcyErd5opM8+i0dHPzd6R6jp9esppBRSvxNyBLcORWAfpTL/d3OwJ7nVw1FVRVITToAvRwVagUvJltgC++M+DqSmEHRwHAZsAzwKTMUzX3I9Rj9XSZXtfeWEhWv6CQtTddBK5halAAWQCDCrixcWtNz47k0CQkgxeJlZfKB3hjsNWPy0vSBXJcnWkqOCstzoChK/Iy9OOPMeDqJeyCqFRWcswtsaKNwIwlvrQQcODKn0vhanDXVK5Uf9nX8l60GHv1BfZ5ej6zT2ohz/kgYnAdNz/MwkLBekGtra/ptWgK2Qy2SsEZlJ1Btez6RPHdHPhlsD5TvPpcw5NRqaOWtBAlDIeJnJ0G8GXnwhbzDveMZuUw2xWqFmJEmFoIMVI7efCVhx3JeoGqYAHX4BbrT0/Qwd/TH1dK2GBP4CpXWRsYVA1QWu3q8F4hQQ5ZTbVqlhWy+nAoJmWwK4gJuW3sGdDW18FKIyjBteeRW1sEIJtvVgTFoXm52odMLeyrC366rhZ3wMnrWQCtmS1IUY16H5jMh0B2MsKOwYXLZ+iH2fW1qNQsPrLw8wAYs3dQGHcBAJv9hgXOBc3sReDqKtdgSeFw3oaaWQ3cr3D9QuBK8O5l/V6Cr9mcfWFJ5W5u92EwvvCcDjHNE9rmg/uBK39TUUhdCAa0eSJ0cD0+U706HFajFOffwLbMtsOU+FQ0FixdQgs5cOUD2dtZeSOvdc4N7O8OO3m9JXCdTqeCrgSuvDfgODFQbH7nwXKEGzY1+sezrD4AVzFnh85eXaANRFV/UPVt9jeyGPC+zvbjtZfA1aDrDJPJDMP+AJMBg0jpIbtGb5xiwqDOCLh8qY1HHtrHpb02sJ7jjTtn+PPXjlTdwo2LTjtBt1FDNy7h8k6M/U4LnVYH3d1d7B900Wo15MlKr/uz4zMFVjEkSkFf2gCpYLFeYZLOMZnSbsHm1KhWQSOmNUJVHvK0XGaQFu8BbD7h35tfLd+z/LWXDNQCGu0Gmu0EWKwwOh/IlolhU1GrjTk33qdTlKiylSre1e18DlXGlKUK5rFNJxacxY3zTmdH7dnvDTAZjwW/qXCNoqr6OeE655NaPdZ77+x2tEE7Gk1xetbHaDLVcyaNRBtw83mKyXiAdDyW3yzDTSuVmsK7aEdA5Wyl2UD38Ak89u5vwpXH3416Z0ftZVUIVvURrudfyj319jHbFti2wLYFvhotsAWuX41W377mtgW2LfBAtMCFxdd97ygs/sJjvlzYmsEVt38jYGFw1uTkLdx++Xmc3nkNy3SAsjwRCVwtjZdqUsKv5YLqVoITqjGpDqkZcE2nGPQYmpUDVwUzEQXO57qRppcWF0STdKJAiziKBDu5SFukTBQuodFM0GJ5e7msG/JRf4B0NJGdwHK20GKLN8ZVpgRTlcIFH5VwhDWCFYY2JGMhcGTp8twT1gl/UUK6WGPK97DcqOS40WB4F+0JqEhdYjSbY0hVx3KDZrWKThKjEVcRV9b6ZCkeX0jPLY83IssN5ilVe4usJG9ZKmMyZyDGTKWAlcg8Z3ujFHfO+jgZU0lbRq1WQrPGII2Kyja5cJlzAcfUdgr7CFNLa8SlEnZrEQ4bdVzajZF0mogaBly1gF9S6TsX0KbilyCCfrJ8r7OlBZLQg64eN5EkbdQJxMsMw1rLv46+t1LtEFIJRFlBJZfBVcJ1UT4rMeVREb4IYkrZFoJjPMTJgYuBEIekDvEFW7w0n2tsswtgWjyha/idlYIbPPRQFbchYKBVKKs3qaypZLXIFFwltDGPSitvtuexFPaCFYCUqAaBsnGlcnkzEeRrBEhr1gm5n6dwsgcLESSxnUwJmX8EqCRI5ag6JI0HW4ec1VpMTrBlNDBhjZf50mblxrbhol8LNofjJ/TQTy+8H4OjBQKVAaIAWYrnh6XCthGjZHX5sxoEDSXLkp2a4aUW0lK4OUDUP162LpsAh64EfwroEnC1TyphpcLkOKJ3Mv+V7YH7mK4ImQ22cnPDVMJ2Trmg16aLVJYllYvye1NI2rmWitvhrHxbK6bEVFhW8G0twFbrL36OfUMrwNhMsWmtbq/hJ08RMZUI1aSJGhXn5cibx6Gaq49DOBZ9eG3Ty9SEtlEk01f5a7Ls27xu3cYhBI5JhWh+t2YNkLevniGcIw/L0oZQwcZBlhCCs5wFbZwSuFr/Maiv9uKYcEuLkqev27gyAKr+7OO+SlAlkE1rE6pe2eYGXLWTxKuEj+lgQRI6ucCGnjN8uHeifhaK8g3EBrVxYXS5t28+7wTl+YWNSrvgZX92/7XVfEtDGf/F8RsgY/jjfPsof8rgXWzg8YuranO2GhSfOXDNjynU2VvViDxQSz4fSfVqHqOZTUJ4PT/3RYWrntNlwJnKlKNUF5QCcA3WFYKzPh+4tYjej4cJFpWqGu88Dm7umGY0V9T6jkJo16C91inQg0ORvlUNmJrZfqb+ECxpQ/WAb1Xk/cGUx5yB7HrP6zCvewvBVSlb5aHqaldZlizdomNl/tWa121TocbSet5LUOnN6xCtLFTdoo7jB+1zqv6G9xw2RoJnOfs4237hwV2EfDyW0XiCs+MTjM7PZd1UKkeYzFcYsfQec/m4PvLQHq5f2UczruJeb4xPvHGEz906wXyxwU6riW6T4ZobtCprVex06Xd/eBlXrx6g3a7rmjGZpDg7PUPv5AST4dg3fW2jnL5KVJlO6W87pbUCYWgFcUygWgXNkCrljTZeaS/A+YfnlvNlLbIxvVmXrD0qG9QaVSQMs1ptMKE/6nSGqNlCsrcnCyWGbM0nU51Rzc96DmsffpqtQCTVMcE0zwGtstie49EE09QsqVjVw3MTNpN4OSRw7XR3VeHFe4MxVbbnBK6pjpOhWXxv85SZAn1MRyP1B9kzxHW0WjtSuPJethQ30Ln2JB5/7ptx7bF3I2o1taEb/MlDBcsDsaDYvoltC2xb4IFtgS1wfWBP7faNbVtg2wJf6y1wEdZusFnMMT27gzuvPo+z269imQ4VFGVAyZRMLPPi18vFRjfthCNcBJnXFzCbTTEc9FQ6xwV8FMeoEnStlljOUgUoULW1XBLYppgvZlJaRFFFZXHzcQo6FDTaTQFXLmx4szwa9HVjn46mgplSThG0qhTWyl8ZuGC2c76YdWAWoOgsNX9ILvCoOiV8nM7ot7YSmAnAleCGagjC1v7U7AGSGhc5CVqNKuLSClF5jbqnGnPBpxJMh2N8PJWlTCJnm9GmdTRfYJAuBONietRGEdL5Aq/fO8frp0NM5hspOTpxFS1aHmCDKRdIfC6z2TNlXInWBsBONcJhkuDKbiy1SZXBElTZcEEjwDKXgtDUt5ClAV9PvrYbKwFmUFmj0ZLKVR6YXMyUCZ+9NJvqHQEVW+by/RC2msLVyzK9dF0wUAvnTJvk/YZ2BMELzeCS0Irgo/Fw8Um5VpiPJJVD9hiK6Qy4sh9I3Sn4YAyHxyXwFlBN8J2lVIfP4TBX/0qZRJjrYDLzNPVyZqmaDFgGlVjOfxxASent0loBOVuIZ3A4yG4DU/An0O/1uGCPEDYDTBWWifZ880Pgwa0KBHAzWG1QOC/ZtdLaUKKtUm6Hsy5azxTwdgbdX7FQKhmUdVIHZqE+eSxUXg5s55ugwnwcCQFzlSv7q5UUGxzUBo4gKdWVDKWzsmX1TQHXFdZzquxY6m4Alunh9rWV0oeyYS70qW4iMKAqjx1gLf9LswIhKKFKq1qmwrVq6druN6pNA3mzmseywp6oxGQ/45zF3xXAoXndFqA6A8i8fF4ephnU9k0I7/dWek6Fa1XeilE9UX8TYMqgTV5WHeZeA1CmdKQaWJBb/gkGWy14zM5NgBWE0hamRehqm0imPs4fEx7LfwWiPJndQpAcjLvPbxgTGsOZIi0o2W1zwtrAAKvgqMavtSvbhKW8VMKxrWmPUqrQ09LHSlC48fEqAghjIQTNObvONiqKv89VrqHU/CL0NsBs86/BsaBEv38TMm/z3DdVw8VtA2wMhEHr89Q7lOw7ajergoLq07+5cFtwAaJmkNHavwgvNSMQXoaXD68bYKmuCMFP1aF84ZUCWFX3KVoK8DGZDYHNv9zMYAikFOrZBooBfHMxcJjLdlUSnP1dUNYGha79rR13sR1cd+x/k1+LM9yta5nNfZqnzDQ8u376JOZXGG/jIuUOKlfusQq4Wh/ncdC/NVgJ8L7BwCuv4XODzEF574F/tiFDxSWtAXgvYSGRGt0BVjsIDs0dqjd0vSJ0dR9pvhtuznKjkwDSfGSnGA7HODk6xvDsRKrPKG5iWapiMp9hsZwhrm9w7fIOHj7cx24nwXixwkt3e/jszXvoD1M0qMhMElRLK9TWKeqlkiyGrh4c4PpDBzg4aCFqxJgtNjg9PcPJ3bcxpOo05b1bVVVJ1ZiqdN6zLZFOGCBmatGobhvWbJfyZiWv+ySuIdI45bxS0j0MVGnC+wvOERtU47I8XOnxPx2OMR2nUva3Dg5UwcPQq0l/qA2hekKrpkRzCM8TISvbjBvxbEvOcxz62pivVBV6ls5SzYF2L5IDUO4IC7h2uvrkHM4N/F5/IIUr+1EUxQK3i5TVVucYK9R1pn5WbyXo7HTk4cpNok0Uo/PQU3jy678VVx59BlHSMFueLPQu34T9Wr/f3x7/tgW2LfDgtsAWuD6453b7zrYtsG2Br/EW+ALgupxjev427r72Vzi9/RpWBK4bg5GhPDn4l61WhJIWbiNo5L6Hs3mK8ZjqipkW6PJJ5AJrwfJ2WgiYtylv3vm3y+VMbqVr+m1NxpgNxtgsN6jvtNHqtgVUFwy3Yklef4TpaCLVpiBajRDYPMFYQsay9uDvpgAPL9fkz7jQoJJCpf5SXVUwXwJjqj7nVl5ItUeSUOVSEtwZpUsMxkz4XUhB12k2sJNEiMtL1Alca/baWvDLwNE1n6sNlvOFFldcANAKYEwPNZbyAYhrdbSbiRbsb56e48U7ZzgbzhHXathPIrTjKhZYYURLgzkDb1zJqDpvhmEALQHXJq7RUqBZR7leNw9Xqteo5FH4EIErz9FGwJVlf1TL0seMYV5MFqatAFN9k3odEc9XxdKUg3ejKXhKshPgkpiwVX1A9dr0trP3HPxDBSNC8JP7q5r41D1PgxWB+/iJLXoJvRZX9wFXLvToEykQ5qpDFU6HMm//eZDPWpm52woIjoUKfb6+p9ZLzWhQLTygqG4VoyiE2fB7U7iaX6WlwXj5qwRaDpBdGelyr4wDa4Ge2SK4q2NI8Ja/qrWBxHFBCnzfIl/tWlDgqtE9TZudPoNQTm8tGdxLj1XxbuFlBkdyz0wOzgzWKAzL4IkBYiV0FcqezRdUEFYKVKpN3Z8xKyI2QJgF90i9ygA5U1mafyu/XqkclQCV34eFuKldqVYzxaxRLcP7ApBMfBGzK2PpcjlaCkRe1kuFOgNZuBDn4j0HrgZSpWilspWKfCmhgydpQdXp59nAN88N+xQfTwWn9xv3xJU1gW8ErPi++ZpxgloUG3BVZ/J3EBS7hRJra2z3cGVAj6B1AENuoUCwXPjb0I4WmGXANSgsMyhbsGS4AFy93DtAeu8KvjkRLD0cOHHcFjYUBFC9jwdLAbP+oJ2DJY9nbeq+uEHhqvHl7ZkHaOUK7Czwz3dfDILnvw9qYhsewd7BYVzRH9QVkeEx91eA3L+ZonGj8vSwGZGD1nB5D2D0r7MUCJDzojb24vGFcRXU7ReAq124Msls2Pix/hDUrbkqllYAGfF1OBtK/nUs/Jn3swCRszC2gjdpUMma33IIqrMxzDleQLXQvpnaNyhhC8A5g8tBOR+OPai4QzCW+nLeUqoI0LxlfSSUcofNNY33jHa6gtu/l8be1e8Er4R5BJ4BttJSgEpXKl/5uFJ4j0HhqnuUiilc5WVsHq4WBJbPP2EyD+9RsFWfQeFqkzfnLqpaJ5MpptOJPnv9MU6PzwRcuZvcSNooxw2FWaWLKSqlBS7vNXDj8j72Oi3MN8CbvTFev3OC494Y5SoDRGu6ppfXMzTKZXTiCAc7bVw77OLatT109zpYlyo4653j+O27GJyxLH+J5bqMCq2QGtzULguszunjmq6xlH86N5FK2ggDA7HqVW0sN+mZtF4KYPP8ELpSmStTIVq1B+DKip4RbQGmqMUJkr19zYEErqPeQHM2vfhZwk9rl+Cvy3NMqymqXNmmcmORF25Vm0l8HCsjQnBfUJyyn0T1uvxbO5093cMwUJU2VaPpBGv68XLjB2UsZG+VA1fe3NB+qduhDUPL7pfqMXYffhZPv//bcPn6E6jEkY6F1yu7Cl4MUPwav+XfHv62BbYt8IC2wBa4PqAndvu2ti2wbYEHowXsZtcKAnlDn/buGnClpcB0aCFOQdVFqKgqfaa4luUrqlJ6mMqDzzNfWDkffQV1s6y715XUsxsqs/h6FfrAus8ib+rnE4yHPQzOz7AYTbTIjxlq0G1pAU8rAqoo0t4Qk6EBV6oVNlRe8ga8Zt6NUtIygCqEaUj5BdkeUD1HXzNCyAC4FqsSRulaKlIu+BlO0WrWUatRiUHPs5WA62g6k7qo3YrRFXBdIaqs0KhXUa/V1BG40FJJKuEQwRWPcTnXsVBMMlkRulp4FvWb3VYTcSPC3dEEL9w+xp3zCZJyFZcaMZqNMtLNDP3ZEtM5m4+A06VYpaWYR1yt4zBp4KFOHY2kjko9klpP5d1S+5hfnflhOnClx608IaGFSbkWI05aSv1tcvFDH7sK4UmhhJ7lxlxYSuFqAWdyU+V5LDMp2xbOAZra157+7AnlEjAZbnE46arWoGgTQLHn5vlW6X/m++Y+r64yzEr+HUyaitVKwLUSdJUrS6CDGtEeah67Qa3IhR3Try+o5TxAyvVcfsT2t1Ix8TWC92t4fV+WSXGtN2oLUilPdTwhJIySoSyKOw/fcnARjkOvLULiHrhhbIoxBwCVq3ItXMkAizFsV9xSBerAIINrroDUM7lq0RayITHdg7FcoRqQiKkHvcxYHqMO+VyJmSkHvWTeoD/VmaaiI5ilwtVCsWgZ4sCVUJUKbqrS+HOV/fLvzLc4QKwKLSaqZSxWK/k4q22qtDahoowKe5bCVpQYHoArN3oISOVN6udZsNTtBARca1Q85+c1+DmaPUaAi+4pykU8gasDWsEh72sCrlTZEU6xBLduwJV9wVwC2BdMNZgnuXsJu2kO3evV/G4trMh9XbVBYmXbIVwrBA7KG9eDs8zSwfqCXkMg1gBasGIwlTF9rP38eyK7bV74zoSPVDe2sNHtmyI2Bsyqwew67G9kP1Cx9HHzjDTPXNkLiKTk0MLGb8GTtRCW5ROJ2zQUgatL4F0BHjp7cc4plv0XFa7vBFxNOW0IT+9Pqnn7XtdDP8Kg5Lx/8yVYE9iYs1HypQLX4l3DBUDp59eUpI4Xdbk19XI4VrvGGBDNjiNTYl4EvAZLczAbgKs2TdRvXMkqAGvWM3qMq1qleA/qVQ9/y4Frbr9QbPtMfe+bPcGnNnvfmgLNG1OzStindPV/Nr+7sr+gW86wq89G1u5SunsfX60EW6loDdDVPFynArHceNA4CoGP9ANlUJaD1kh2AhaYZe/d5sUQnhQsE+w6Fiw3bCMubChwrhRwnU4wHo/0eXY+xulJH+PeGbCcodlqI2rtKGRvMhtjtZzgoBPj0WuXsdtMZD/09niCu72JNmJni4qqXRgCFZVXaLISJqpitxHjcL+FGzcOcHB5X7ZO9LtneFbvfIzhcI5pulTfTpo1tFsRaqUSlukak8kSM1qWsNpH1iNLVEprtBoR9naaaBG4LhcCrtqiU9VIjY69ZuVSL6ORRIioWqVFVDpHhZU7OztYbEoYDkeYDkYOXGO0W20pWHlvSIso9pNGg/6skbmocH70ADIFhrISarWw/Rr1F5/faFEgv9cudncPENVjs20YDTGepQoa5f0Dq53mkwnG/R4mw6HeR6lWQ9JuY2eniyYVt9UySkkDB489h6e+/luxe/URQV+rOLAgVPnJZ8r7B+Oef/suti2wbYEHrwW2wPXBO6fbd7RtgW0LPEAtkANXQqIF5oMTHL3+aZzcfhnL6QBlL+tiWbiFTphClQpJgkwBVKolldJL1asn9NIXwJZWVo5OkCCW/9MEAAAgAElEQVS/Qd44U5laU7gNQdt01Mfp8T30Tk+A2VwlwgSuUauhm3CmWs3GE0wZptAfYjFfChiunbGxjJhl+oQrBK5aiLEEeb3CXAo6sz5gqeGa3qoKfyqBwHU4W2GyWEmt0mxxYUDgyve2xjRdYTiaYzBOMV8vBGPppUaFK4ErS++oDFVZnEqhbVmsZHAuVKjepX8qSpivqwrHGk4InpfoNGK0Oy0Mlit85ugMb50OEW8q2IsjxPUSpqsU/XSBMd0T1uZRazq/paSm9WokOPtQO0KSxKjEdZTpdcYFJYGr+2KqRHtN4Mpyy5D+bgqjSq2OOhWubdoKFIBruaQgIoEU+WQStNgilOeYPq46p04rwoIkABABCzGZHF1IK5L5XQYVrP3egnoIcM2DVVCrEAKl5/WS5gDPlFYdwre8JFUqTrcK0GJKSek5FDHgaiXmVMEaCDLFnKBBgJaZa5/BSz2ejxV2dgQQlKRWf2hARFWxXJjS606OnuYr63BOZf3+50Fday4M3g7ebzUmPQDMlH8hrMYmHuGq4K3rKrIsAK8AgXRYF0BtrlYL3nS5V529+UztqvLi4C8ZyIjBHgM3hIKF8nQBFAeK7scqIBhCeQhppWSdG3ClCnuxxmZh45ILYm2k0JdU5fUGUggwaDFRrte0eKdijApJS7mu2JhecfyWtekSx3UFsIQAJ50770uy3BAIjFB2v8YQyhYAv/qoewnnPsA2X8nzVR1K2w86R/b87Bu0PTDgWq03pLySp6MrU7UNxPel4DAPS/IyeG7mEDJT0WXq1lzhajDd0+Mz1apZDVgYmYEz2Qpobg32BAbLqNSXP64ArAXhZLYamW9t7psZMKQUfkGeG2xD5ImrhLtMERsCjjj/G+QOwJWqYHrp+pgMiu4LwNV9mjPfzjx8LlO4Gg3Wpp4B0PC/YlBdAI1BsF7YmChcq6UgF0gz9Wf4sHGfjewMwroW3DcOMo1lDj/vA67F24KgNg1jN/83PI9bhUiJGtStrhY3/xi9WSlvzZPChPOuhA3+yhdK/R0WZ4rUYgBWBoW9H9hOpEKz1G8yQM++FzYJ7LikRvVjsvbzDR71C5s7A9zXcbIt77MxyNrG4ZW2IHzO0HsScHW45VDWaKefW82dYfLMFa+0GjFgaB7Q9IYPilZTmprKVB6enF8EUWlFErxbaSVg8zsrO2iZowBDf78e1eY2HB5SGnydOa+o7+bAlcfIuWwyGWM0HmA0HOGM4JSK034PpdUMrXYLSafLrWwMJwPM0xH2Ow08ceMaOo0IveEAbw/HGMw3SOdVDCZLHA3HmK1SNOoVdKjwrFXRjWu4vJfgoWu72L+0h0Zcl3XCaDxCrzdBr5diMOTm9xLNVoTdboK4VsEqXWLCjWR6zbLiwP2A61EZO60YnaSOBn1MafPCeVpKWHqw1uT6zKCyWr2MdrOBRq2m4ENWzxC40k5lqnBUhlVN1K/iRoydnY4UrVSujidj9ZfY/bZ5/pa0U2GYZ60mJSznKn4GwyBBdffq5UZZq9PB3t4l2SFxo47PmTIYTR2wojlxPh4LuDI0i/NgOYrQaLXk4cr7HSp/qzs7uPLk+/H4c9+C9sFVVUDYeAujP3geZQUrD9Dd//atbFtg2wIPSgtsgeuDcia372PbAtsWeOBaICvTCsq5zRqzSQ/HNz+L07dewnpyjpLfCPP+c8kAKSoFuOCmQtAXTRZOY2qmUNInEOJJr0y+5WKGqprZbI75fCmlVIMpseUNhr0z3H37Noa9HviszaSBeruNaiMA1zWW0ykmvT4G532pVwg8Nu4pSFUbb+qVFCwPUwMRBJ8qpSfoCQEgtCNQuWRJSgz6paVUuKKMZlJHs0lYUlG58my+wnQ8x2A0QbpcIk4iA66VDaLSCo2IfmeEOwSdDom04DIPVyqGzRezjNmmgumihMF0rgVho1ZGu9XEvFzBzd4It8/HKC+BVlRFVCshXc8xSucYzbnkNthH5MDlDv+NK1XsNyJc6TTQbNZRjetaQEj8tDB1ofwyBbc8fIvweWGKV/piEojUGwmSVkshZVQI1lgezPAMqn64CA2KUfV+tjpQC76jVKV4KbwRgTzsyZQpoWTfVHVKJw+p5fRIC4rXQmBVAKBUp4YyfystNkUh+5FKTgk1/TVZEsk+mZXKZ56bZh0QFu6Cp15WXqFvncPM8Hut+wP71NchDMwX1O6raipUV5ly7GzMusDfkBaofEy+GM+BlqXPOBBSqb+pwM2bNUBG1aBLoRvCvIQ6C6q2EOIl3uvKySAXC4pWC+8SGrRj838sBMuAmsEZO7eC3Jna3YKssnAbh2/2+KAA4vLWFXkexFSENwG4GoyxzRqqlkzhan6tGwZnLVi6OtdGiqwKvB/Z2zUYQ0WqAulo1YEyomrNlLGzmfo8gQkX6vW4npWqWgiUq5hll0H/VlO5EiBokyiEQYXH8bVYViylddnDuQhcGbJlydpmRFrWkpyPqfG5KjX5QvN31aiu59f8KLjH+YVqQgdbGczOS8QzoKA5w2C3YBc3b/xfqRK9vDsHrmzXYEngcNY9palkDLCVwMGUmjlwlQpVtgohmMrGsDsBZ4FfFpBncM3GpI1r9Re1n/ksE1bIO9c3NLQBFiwbPAjJdiUKPs7ZxoV30Mzv2JXaei0D2o4c8+twmHsKYO7C5k+AdYHTufdnpnB1D9Gi8NzkrvZKYRMjlOa/0w2AHVfwKS0cmihuOL82vmxLIq+PD3A72Aaws4RNDl039HRuJxDK213NauXuwQs2jOOgjM3HZD5eDYqGPhgU1KamNuAfQtiCmt3sBvLX0JQdAtccfoZNpExN68drYDaodU3GmintPVjQuW5mF6Cel1U92FZtUO0HG2QL5fPWZIW8+/dyDCyXCykt6QvPjR3eaxC2stydZef0NNcGsfuUV6oEfO7dys0Tr95Q27qfbjZ3ZhYt7nGrvTQLd/PaA50tQkHe31DhStUlA7P6/TEGvSHS8ZAXZ7RYsr+zIwuA/mSEdDrCbjvBY9evYjeu4nTQx01aKC3LqG0SDNMFbvbOMZiNUY+rOGi0sRfF2K1XcWm3jsNLLXR222g0m+C9FtWh/d4Qp2cD9AdTzJdr1Bsxup0mknoZmC8wnczQnyww5vy7Wunvmg1aHdWR8NqviwPvPWiLxCHIcW0K19VmhUqthFYzQVKPdZ75HJr3anWMpynOz3uYjsear+jfutPpSOHKeX48nerxdQYe1iL1GFZEsW9xDldOQMn7q1+zgkUNFd+cg5P2Drq7B0iSplcjpQo6VYQrNwFWa6Tjke4tJyNT2lbrEZImgWsTjaSBCsO8dg/x8HMfwY1nvgHJzq55VIe+7TcD+RbJA7cE2L6hbQtsW+ABaYEtcH1ATuT2bWxbYNsCD1oLeLlhKKB00DKfTXB6+1Wc3XwR6/EJykuCU2CpMIgU68XMnK1qDJwx6GrJRxWBPAKQxWyu0n0qvgi1mFBL9RkXfEyvpeqEytlmzBK3DXrnx7h35w7Go6FAX6vZRKPTkRciQ2hUGj+dYTYYon9+jsl4rDAHQt8qVQtJjKTZFCCkT+wiTUGDVt6kp+sVJgSPrkair2ppQSoJLErAlJ5rCyvZjaMaGnEs9RtL7QgpZpO5UnP5HFEcoZ0QuJZQwxqNakmeZwz8Mrhj1gJUWjD4gf6UsgIg3F2XMFmWMJwvkc5TlEprlT+jEuF8tMBxP1VQl/nIUS23wHhG4LrCbM2QIAuSorqUr52US9hNIhx0EqlXogYVwwTOJUHVDcu1pSi0wCKWO9MCwoLOCHJ42phAzLZrqdTOoDWBK2QtEAU1KH1LfRFCbR+PhNDXFK6EXUUlksGKUCJvqtccuJqy0hbyKs10SwBTDnqJstSiXlLsytYAXwUgC8BVAT5SJJpa1YCmlRUShBEoKXG+ZGnffJzgUM28WKXeCpJcH+I6ZvclDjBUSlWpXP3o5Sfr9gpKbA8p25b94oghKzcVZ/E6WmsTPt4eZSXZ9hxBKaZFXlBQ0mvOYWzYJJGY1iFhCFTLFoahTJuLRwerwdogHIfgWwBLXoau57RUI7OkyFRtIaXGfS513EFNaSBPKj1Xbga1XCgnNujnoVnha45JqsCpmudGAC0/CEQIFQlkFOBkANNOaF7eyWOkinvUpzosleUFAayga53zQWLjmH8v1a71ES7m1R/UBxgWQ0WmlcmbUo+P49xGuGr2AdpikOqVCtdI841UUFTYsxk4TrhRUYuk+udxV6t125BiVYBgqSkJQxiWgq4IXYNiVUFkrlBdEm66N657bZo6NfjmOsTz3+XWDQ7OBWvNjkDhZOEzPEdQuHrfYnsw5EpASwFCFdQ4FqkaDGGAhHKCrnwI2yv3LJbnJa0ZZAPi3siuCA+hWYKurgS0IeY91TcUbHch0FEP0wubEh7YqJGWBcllA9UtD8LfG/7MnusLLtmmUMyUkgVbgYJ4UmNNo9Ohp0DlfWXFedm/zQj8dbAesFFtSk8bb/aew+aGfRsUtg67/bwZoQ9tFK7R3moebFf0erWguvA6BZsB91EuAlcp52U3ESA9z+vKyuzlZGFKabMhsDGenRafu6wb0+Yg9wTIgsZcxS2le6Zwzc+3rgk61/Zp+D8/YWH+0k8cZKqVQhFBgJ4+zXNoyr5HxTMBuFoQJ4ErFa7jyQTpdKrrsTYiuQnszjC8bvHeRApXTjEKd7Q24vsP1zcdM33PxSAD6LZrnF2X7I2wXWhdlM4INKdSXY4nKYajCUaDkTxFy5slkmaMpN3CulTCkBvJaYpWEuPG4QEuNyNB2NfOBxjPNmiWmpitN3izf4ajcU8BUpeSLq7EO9hLajhoV7DXiRSc2djZwU67hcpmjeH5GU5OztAbTZEu6AYQo9VO0IrLqK7nmE1TDCYrDFMLMYyjihSrSVxHJPugdZZjttY1mvNi5HZSduFgNUEjbtgmFitf5HFdxXg8Nc/a4VBzBf1SGYDKyqX5cokpLad4P6VNMpbwuz/3cmn2RXo+u5T7/qT7G9vGD1+v0Wyh3d1HI2mpgmc6oy2NbmpUlcN7r+lkhN75KUbDgc5NVI/kV0/gzXvGcpygfvAonnjff4xrT3wdooYHZqkjej91f1kbgfl9zoO2Gti+n20LbFvga7sFtsD1a/v8bY9+2wLbFnigWyCo20zZxNvJ5TxF//hNnL35Ipb9e8AitZJ0lf5OsZozPZYclGqmmtLgpeYqVcy7bDTGajaj05dUiCv5pBG4ssS2hJSKk/FI/qZ1BV2tMDg/xenxkX7Okl6qD1rdXdSbbcEAqmUX0ynWaYrxYIDhYISZfFyZlMuFRFM39VRGEAqnwxHWqalLZ2uGT83l7SUPQv5H8zSW2G82SDcGSUsr94GMIpSiKlYMkuAiTounGSbLhYIrmixZZsl9aQWKRRLaH9Tp22gJx1x0p0rZnSmFnSEdUgevy5iuyxhzIcDwrvUCVNgQuNLbtT9eSBlDlU2tYmnwk/kSo9kSk9UaC0KhTVntGpeBZrWs8sPdVizg2mhaWjt9FpZUxdJKQApXeqGxbJAqEgOuXJjQy5XGCoRDjaSJ1k4HjZYpZKg6Jo+slbkgsnLLInA1fZ998oML10xVqUW3++AJohq8CIttsxnw5Yv/jn+cwRlBRLcjCAFdrmTOgq1cAakHEtoEv9as7JSLZSqFzXdTalinAoRw6gcefmXA1X1gfUFlWMAVfA5+VFYZ0qgzGaxbCXjqut6VL05zlYzbEQj85fBFj3VmYV6gDm0DnDFiY4DY1a88jyoJz4BOaEtX2QWbhUKpc64YK0Bw98QzsOQKWYEeVx5mXq/u95sduIFy+zAgI29WV2wG4Goer142H8p9g41AKHFfLHLg6n6vhBUMt6OdB9WihJ706BMUFJCCwCbbZDYe4+z4RJsr8m6N6rIUIXBlSIuAayh9lzraF/JB0Sp1lQEC2TPQm9RIvfoTxzrBPMEqULXQrChylWtN0Db4uMpygxtD6rh8HQbYcTOq7OpT0iwCf5b/M5yG6nOHrq4WFlQVnGWnYOk/S7sDHHMYK8VxKIu3DRXBWz6XTomdH6oVA6TlPKLAMrapgs7spJsLh4FkbWr5OKInNcc92zuD5Gp7ew/aIKBntwNxKgR5fvh+TRFeA3dsDGq5ZYeAawCmrlr0TRVZgAhqhzJ6U7Je2LBxVa1pb3O1tuNV948uBmy5MLtI8IrXcYVQXfzIoaFBvCJwfadbgGzzxDlMBnJt+nMH0jBOfMS46tPOVQ5c7dRd9GUNwPN+mBpgYA5wzcYj+/CxaopA96oNNgBhHKv6w8do8IPVBl1Qrjt05O+C0jbAzoK3ssrzs9f2ucG/N+Dqm0xhvte/YYPLgGtWUhDsTLK5K1ip5OAtzD6+h2mzkEAnQ/ZWKqdnyXoArsEvlNdiVt5wE9KmaKpcDYhzE4bXPI4H66Xu4avgxyCvNMJrHNqBq5SytimoLUQHviytn6YMAE2lciVMHY1SbRLzvoizAr3bOUdxjpvM5pgsZqhHFTy038XVToJ0OcNr532cD+eolZrYlKt4ezTAveGZNm72kzauNbs4aMbYawLtRgm1pI6k28WlgwPdHwzPznB8ciLgyuBN3mdwU7rVqKK2mWtjeprSV34l2wD61ssigHOclNArVPneqmVsyhvNbbzno1WLFPG8DnETiyrRuoVf8f6D19PhcILT4xMMB0PNE/SIJ3Dl/Ey7BXrsEuzTd5tzMD+4MUx7GW1wav7IwbwBbTsmXfJZydBsYae7r81iWg6nCgTVtrr+4zxLZSuBKzfyeT1i2Faz2USz1ZANU7nRQvPKU3iSgVmPPKU5P3zoNMtGKWycBIX9O80G259tW2DbAtsW+Oq2wBa4fnXbf/vq2xbYtsBXoAVCwjZLpqTU+xr+oI/g+OwOTt/4DKant7GZTwRcFTo1m2A1n0rlYR6SVIjFuuGmwnU0GWNw3tPNfF1luTUs/UY9rtelXuDv0skYy0VqpbOrBUaDAXq9M3lt0Qg1IvCsJaglLZWtlRiGMR2jtFwIsPR6I7x5dC6F3363hU6njU5nRzf/i/kMvbMe3nz7HL3JDHutCElMNdpGsKZO/0YGClGJwpRgwQmDhyqfZxlsjVFhLA+0UB+C0JRhM9WKAGsVa1SxQESVR62KBlV1jQh1JdyWtKCYTmcK6eKTk52s1mYrQLUKgSsXhSzXW5UjpOsqhrMNJqNUhcq876fSNV0sMZ4vMCEcXkMhG1wQ1qtlJPUadhieQdVtK0J7JzbFrIArLQ0sJITQZJzOsFiuUS0RCBO6LnU+uVCRrUDSxk6ni6TVVABZtbTWYivigoplwlQF+uqWX4VAHUclUsKYQtU0m3K283J5U3PmQTQBuBYFYyYwNeAoqOrQUiWbgq0GPwOEyawLHPoE4CrM4Yov/i3PN1WMPED5mYYyUAe4pny1ELjsud1KwACyLcSDmMuCgNxjtvgGXCUbOKy9W/uwMmy3JJBisgBXHFuabQCBnyuoHLbKo1Yp2PZ8QTVmoW/ZC5iaTmW6mZ1s5hWr9i6oaWVFIHVuSGV3dZb74wX/RivdNWij0J4LYEVH6kEmVpIsKw8pXYuw1V4jKFwF8OS1aOFZm4X9K//jJdXYTBlfKr1badOuSOKmSrAqIAQlPBz1ezg7OhG0bdQbCmCR/x/V9PW6wGuwY6DVSCifVwm8K2cFUTPgGrxG2eeo/CZcpTrawmJkJ0BAS/uAGi0DLKRO5fQOIGhDYsA1QrnGMJiyB/qw/SwMC2oDwh+D5wFME1wLKiuwyAGnSnXNjzm8fwtNCoFappK1cLIcrhGcCbAKejlwdUuVMD7CBoiCwLjJxITwqIaIql8Bfm7amPqNxxvgq6miuUFiAIbASpUG9HgsOXhVoGGuwLY5wGaLEPyWXSd5Li4oxyxQ6+JYd0sR7+k+sjIgpse67YiLxk09HpRq972CzVKuQ83UpPlFO1OiZlD0Cy/o+fOHscC2dqmjg+98c8L/Xtag5oss5XnhaW0MFZSq7n1+EbhayJU9fdjQ8Kk5PJcDQdlM+GtlithQ5u8qVlPTr8CqD7Ol4IFZX5JqV38fwiBdZBiCtGwiu6AWlvdlmCxDMFYBBufK4lAlUIRqxfum/Gs7ErdXcFsKWco6mKU1DucXAlXZGXFzdjnHYjHDZDrFlArXGRWvpuo1/2tTr7L9eZ3jZ6W0kTJSr5wdVr6hZQr+wuaU24lYNYSF1HFjmK9FW4PJNJWSk9B3NE4xnabYLBZSj9e1QRthXa5iRl/q5VybrJe7TTy0t4NyeY3b/T5un44xXURYVxsYzOc4G55js5rLw/Ww1cZhq4FuUkajxnL5Glp7+7h67RCtWg3901McHx2jP54iJWgu17Q5Hdd5/8JNGla+cBMWAq5sZf4u5jzHJlivVe3CTWFWh1Cpz/mOcyvnTD6ec0O5RhuXBppJS7/jpm6v18fpyRnGo5Hu+Vpt+sS3NR/TTokqV7a/7AO0mUZgTs97Wq8QuOZ2IjZ3iGijrLIc6JoeN9vY2d1HQoUrg0m5Wad50Log738mwwEGvXPz/S5Bx0d7gyRpCHhXG210H343nnj/38Pe1Ues+sGuwuoE+f+zq/nX8J399tC3LbBtgQe5BbbA9UE+u9v3tm2BbQvoZvG1117Dxz72MbTbbXzoQx/Cs88+67Dlyy9Bun37Nl544QXBg8ceewyHh4e6SSyCXJUGOnEpLmLuL3vM12AFtYYr2mxdUSjlDLea6xWm/WOcvPEZDO9+HpvZWEs/+i7OZ2MsZwSuLBEnbGCJbQO1mKVYFQwHA5ydnmIxmyCOqH5oYEUFbMWgJGFeab3Cgmmy89Q9GFOMx2P5ndHzazVLBTA+eWuAm+cp/qOvfxKPH+5gNhmhLJCwxIuv38P/88KbaNaq+MiTl3H9cA/dbkcl8VxYvXn7CL/5Z5/D3f4UH358H89d70rSxaCpJo+X4He1wpiKXIFJLsBYcmxqRCoi6flKKKkwGy4INqZ8G0xSjCdTJNUNru5EaNVraEQ1tJKGSgWpsiVA4mNm05mAEFVrdDFYEdNuDMjSVoB+ZtS8TFY19GcbvHL7WMDq8k4DN/ZaUqXSg5ahXulyJRBFEMJ2bNRraFYqaNUq6LRj7O410WR4FiqYz1aCvQwwY3t9/qiHm6cj7DViXGkn4LJCIUVc5FcIXKkW2VV4Vl3AFVLvSoEiJbP5oLKvVeTf6uX5qqi2viWwJzppMFDedq6aVmmtl5MG4YqS151QmprUFlmyGOBjC/6l4fsMwrCvBjDrj1WKso8JvRwXbiwVdRWjXr9Qai+VjhLXTYlnwDgbFVpsSbm7KQu8G0szOwKDdAEU8cUcnmjtLdc7w87hvThQVWgT29HLfW2S8DJtqQrzMJ9iKFiApmEtqECjwtwb2lEWCfq5wZOgOib0laaPQWmyX/CgG+40BNVWSCMPgEQwJSxgi8pWh0auYPUnMPii8vXgQxnKkwNwtbJ5A6y0EQjqTCv9pX/rQqFuLHJmKnYVUWxWIQzIMrsFg7nT8QTnp6cYnPW4kyHYyjmSKisu4PkvPXrDeSVw5bhkXxCAF3ANINwVrupPplQlWMhhvSn4GTAnNSyBZC12FavNFzw/9KilcnxN4Fpj8F5d3s2mFA0BY6ZwpbpfYFWMjTDDYCvHqvl4GuwyCOaJ8gKf1obqYw65A+i2n+d2A1K5+rmQl6sD8QySOYwkcK0SUMd1AW62n/qH1LVuBUHf3eVc5y6UuzN0KGzGyGqB4LZsEFpjTf/YJkwGWUumIMuU6vwmAFfnn3ZNCt6YpsoW/AgWAz5oikFzBlwDpDXLkkyBep8VQD5sHKdkcLRQyZ9dI3OgmJXWF66fmfrTgW6mcs2A7sUbJAH2XOZ+4ZcBuAbY6VJmH/J2HFKTFsdp0U4gv9hn8wv7hGYDD0WyeccRpkC89y2qWzMLAoO6psD1DYEsxMt/7M/B5876nD8+35jJAwKzx9kXuQUC50KdV79W3Fc5YBr6gno32LaUbI5Qv/BwPbMkIWhlabn5uE7TqeYKQk8qYDkOeR45r/v+IMqbjfxKCRlpK2CKVbcw8U1Daw6WwjiAdpivzTT3+uVzz9KZvGJTqUf9a4VEzQVhuTnCTUxWwnAeWnNDGht5zFfKK+zt1HFtv41mVEVvOMar985xa7DCvNKQczu9XjfLFM1aGftJA5daDew2amjUNqhEZbT39vDQQ1fQrtfRPz/D8b1jjKZTFvPIB14ey1SkC6abgpXjxkJFGVoFVQuw1L8qtbrBafaT5WapxxJaclOGHwwl5b0S4WW71UE9irU5fXbew/nJqdqC8wKBK21e+DFjtRH9VCtlm6crVhWka4KsO+wchD6hKg/f/MsUrrUq4iY32vdlLcDwVN4bqdLCK5Z4/zMeDgRduQnPazd9bONGQxvTURSj1uzgEgOzvv6b0T644j7wRe17cdT7xfrikN5+t22BbQtsW+BvRQtsgevfitOwPYhtC2xb4G+yBX7nd34HP/zDP4wnnngCP/MzP4Pv+I7vsOXAF13sffGj4XP97M/+rHxOn3nmGdy4cQPXr18XeO10Ouh2u9jd3RVg4L8Es3ydIoQtPjtvpJ9//nlMp1N88IMf1E3u/R/F4+RiPh2e4eSNT+P8rc9hk44ELrhgn81GgqlcfFRKBE8EGw1TuKIsz67z81PMpgMpNmpRgk0lltcry+4JCQnzNsuFgCvL/6lAUZJwOsV4PMFc/q4r/Ku/vIXf/6u38NP/5Nvw3kcuYToemfpmtcILr9/Dr/3R59CbzPGhR/fw7c89gsPL+0haiaDHn7/4Bn7tjz+Lw50Gvu1dV3C5W5fna1SuoVmPEUd0KdvII3VABchsofdI2wOCGf5utlxoccA1q93824LlE6+/jVfePsUTB0188JF9dBtV1KtVebu224l8XnnjT0WLAVeDK/MVBI0/7hYAACAASURBVG1Xm7JA7mwxQzpLMVoAvUUF55M1PvHGbQxnCzx50MH7bxzoNFHVOluuMV0skNLzksCVwVpRReFV9RLQ3Ulw+XAHnVaCSqmGWbpAOnGgvVriz159G//2jRM8edDG33loH41qBXOqXAl9ylXUkybaewSubb2XqFSSbYIWXlIqm/pSfZrQVWEwLMFUdJmVF3Nt4kpM+9IAiP6mnAN/c2h0BVX4fSgh9ucReL3PRsDKN11J6+X+wZdUIUsCtBZAlZUk0z5Avp1MWA4A2K0CqOILpcoe2iU45GNJ70/AtSQlEP/jJoOS2KmSJliyBpHiV5DHfRy5Npcvq3vbWfgLbQM8iEnKw5D0HZS9/nwejhyCt4SFtAjNIZRg9YUyYldlCV7lKiydB1+80k+ZCjx5lhLMcvOC8qZCsvmFeSFT0BUXoB6gIwhIBZ0BDDWDw5kM8rl6LvMm5aLaAR7BnYCryuoXUoapFHhOT0kLyKKfXp2fDGIJbc1xNJ9jNOirZHUyHKmfUT0fFK48PyxtrTKBmupLefqZzyhVqwKuKlmtOKTjv+7rq80h2nzYeSZ05dxVrnJe4HHUKMtCNSJwjVDxxxNKUKFFlRXLf7kJxccLFWQqVoeuUrdyE8aBqiCc+dsKCLFtXe0odaq+N9BmFiHuhesQTZ6c/je2MeAp8lLdmcrRArmCotmgn16DStVyDbU4FnAVdI0ITq0fZcn1DlwZUiYbA6rNHLhqPNRo50BFMdXkkrYauMptmd1SxLxyNZaDfYerz0N3zmFsroa1nRBTcFtfc0W3K2FtjsmD9XwQWN/OIN4Xv+ZKwW0D5+IQKATKhdc1YedF39QLStWCujV/uvx5s5L0+w7niwPXAI9zb9EitDWBbgjY8q/Dpoefcz3eQb5gvgDWykA/+0gBuGaw1dWt5vVsx8+5MOfTrsaV/3NuH5K9rYK6WIdYANXF9ssMVTOg7ufala3BeEGvL2W+KV6zn2t+trlF8wj90xe0ECD0pLJ0KuC6mFPRyY1ibiTSH5pzu1n+sITeLHJsw0+VFd6Hs6qJzKM6KKe9H7rvtiqA0lQbnQrrmqXys+fX45Q2AwyFMtCoDUxusFWrWBJ4En5W1thtV3F1r4lOPcI8XeJz987wV0cD9NecayJUlguU1ykalQ126N/ebGCXQVC1MipxCa1uBw9dvYKdJFYFwMnxsdqA7265LmHB6d6vI5zm4uoGUZX3JCXZIMlXtUqLJIOqVLhqXlf43kLtriohKuLL/DsCVwi4tppt1Gox0ulcgVn9s5421Gv1uoAr7zvZl7jRy/5iG2M212iOlB1ANrgvbLLYBuNavrJEx1SixkkTnZ09AVfaPy24IaV5zfxg02mKyWgo6xnOj5z3CVypxmUVBOerqLWHa89+AI+858NodA7sPo8dXP4iWwuBLz5jbn+zbYFtC/xta4EtcP3bdka2x7NtgW0L/P/aAryJ/PVf/3X8wA/8AL7ru74Lv/ALv4CHH3743/s1/uAP/gC/9Eu/hE984hO4deuWYCQh65UrVwRY9/f39Ukvqp/6qZ/CtWvXvqiNAW9kX331VfzET/yEYOh3f/d3CwYT5IYb3aBCDAdMmDOf9HHy5os4fv0zWE36UjnyZns6HWGWjqXMYip3Ot/gpdfv4nyYot1MpI6MyivElSXimgFXVJMMuCoki4sdhjhR5ZlO5LPFBRHh5oTwczTSov63P/Emfv8zt/HR//K7cG23qZtn+Z5uILXIH336Fn77L1/XguB7vv4RfMMz19HcactG4Nf+3xdw+3SA/+zrHsK7r3eRstyMKtZNGXGVwVj0HathvlihNxgLuhL0ENr0Zwu8dTrQouByu46mfL24mLfS+o+/dgefevMIH3z0AB9+7BLaURlRpaSE31argXq9JrXQLKVyb6HwIZZsMpiLtgBc9FBRwkUBFa7n0wXujVY4nS5x86yPm+djHLZjfOTxq6i6couwmJ61M6plsVY4FsMzmO7O0sDdToLr1/awu9MWCJ9NrS0JtnqTFH/48tv4/PEQ3/jwJTx7uaPzx4WPgCvVfEmC9q4pXGMuRAifM+DqC0TnpIJ4kkUacGX4ly1QVYRqy5RM2RpUq3lNb7FYNA/QKviLXrAVcNVaCKx6B5WqFKMmqc2ArB2PB5nxwIL3qof3KCRJi94i2PU60gBUfAF+QcVWshJI87EzGwI1phZoBA8OsxhuRlWllyhqIZiFY1HJGpRmOa4M5e9BDchjs78LnoIOXB3qllzjJZjhpcgGlY1u2AaMWX8Q/BG4WkK3e8USlKiE8+LGkP7OVXGmtjO0cUF5R92Zqy2LE518Ix0wBnUmlZ+Zn2gAgISGVFjrcy4VOJVpLEfluaLimt58VFOxHaiIIhxmwNZ8OsXwvIfe+bngK98fN1BiQkNCAoFSQk8DrhX5s1qomjwImYDN8DMpOa0fmErV/FwN7JutgGAiwaqAIr1kIwFXebny5wLo3EGiGp6KcnqT1FCrNwRl1SEFqcxyQWXgsgjgvBAUq2YbIEsBQbGlKekyD1zzcuX3Zr1gnsxBtWj2A279kKmOPbTIbQSkouXv/GSZ9YOrtj04LyJwTahyrSs4ix/B7kDQnOdJtg98/aX6vAK2FBhmALpU5saGq8alpA6i86BytbZ1tKXXEPwvbEyG/mnsxZVu5gKddbVsjPjPs40dh7kSyV6Ap77xY2aQ3p/znmv2ABdhq/X5gArtscXy/uLXmQ4ue45iqf3F5wg1z0WQaGPYghvDfzrOoCSVpYe9J5sTciV8eDMXyvU9UE2l7gGIChgGeGt9MUB+VmAQvFogn1UvmGdvsLywtiGQZAm/t0ZoFJWWh6Ct4nFkoLwwSeSKWP8hx4j7V9tPDHSxt2a6+gDaHbjydyG0i5tImnM4RyyWSNMZ0vkEs3nq5f0ErjMBV7YFN1SoMmXf3GyWwHKBEr1DfZOQc4WqADhv8rjC/Fq0UvDOYb3J5nLOZbzmLwhcg5fsjJvKc0xmDMrkmF/b5mS5gjnL3jm3+ZxNN6D9Th2H3Tq63BCer/Ha6QD/5t4Z7k02qG0iJNwILS0QVdZoJhXsNRrYjSIk3BSNS2h22rh27RB7rSam4yFOj4/lI8tKjuWqhCmthgjc6c3OKpkaoatBdIZOEbhyTAu4CkpWpIKVfYCqZdbasCOwlNUARyVDUeMGkkai+ZL3ZoNz+uwPNU/RxoDqVs61wfqB12zOw3z+7D60cB0qnvdg2cB7DgUP8k6N14i4gXa7i7jZxKZSxkLXX7tccZ5MZ1OkYwoEZurP3Eiq11mNxSqkmjb1Gp1LuPF1H8a1p9+PuNnN5kcLu9sC1+K1ffv1tgW2LfC3uwW2wPVv9/nZHt22BbYt8GW2wP3l/ISFv/qrv4of+7Efww/90A/hox/9qCur8gViWIR8KYrXwWCAl19+WTYFb7zxBt5++22B17t374K/Oz8/x/HxsSDBpz/9aTz66KNfVEnLBcZLL72EH//xH8ef/dmfCUoQuH7f930fvv3bv12AMXzYmtdurhezEc5vv4K3X3kBs/4JavLUAmYpE3/HWmDUKhFevnmMf/E7f4TPvn4bO62mQhc6zTpacQWdpIb97g52u3u4vL+Lq5d2sd9to07gIVVbagFakzHmCrUggJ0hZejWYon/899+Hr//6Vv46H/13bh+0JTlwJ2jU7x080yvP54u8Icv3cb5ZI5nL7fxzEP7qDXqUr3+wadvqtTug4/uS4lFwMl1w+VmjKttQtEISauhYKXBaIKz/hDz1VrlZq8eD/EnL99Go1bFNz5xiMvtWCV5BLJcjHzq5jE+eZPA9TI+/NghWnWW1gJJg16xLCWuCEaxtE4LFEIvLlgW0MJrKt9Kgx+0aTibLHDzfIqT6Vyw98U752jWa3ruNhOUHRbyb1SaTIVOnRAJGMknboZut4HHr1/GQaej0DGqW5kUTFXKa0c9/MmrR4K3H374st4/4S0VrlpGVyqIkhjNTlcqFYYPyWeOP6fST2E6IUYqSJXW+NOXXpN/7bW9Nh65tOueeIZTzXbN+pKJTy/CTCpmBN49ifqCHymBa/BkDGXCUstRiRhsAYKlgKtoZSLrKk8FcFXlHSdlZHhtKZdMWXQ/cA0+se4pkNk7GsxwDCDYaxDuoo8rgaurrggxGKDFviIwa+CKsEvtkvmnmhInjx0jGOUiP/eulOWBSqOd57rCi23F3mPmAXZwlo5ui8TiHGMhRn4MCrgKSNyBjWwH8qRtCeEI4d2fNUDW+2Gr2Qfw+dzvsWhD4F6zmTpSyk3zbs2ArPu4LmZMD08dIFIWXNWCWLC1kWiOY9mqSoWpgE3nmI1GGJ71ZEPC8cD3R8UV5zZbxNM2gCW7OXClN2NQtPJc6/wRGrjFgFTQUqu6tQQLjMtmHaHHRHxuA65mL2BerrKIsDMspS7BcACuZQFXUh3VHGd+mNxMMj9Xg6u0UFBgjACs/U7KX4fXktizvYP3rfxULXCL6jyDorm6K5TTC2y5JUHw4Q2QL6hgBfEEXwoK15gwmWXH7oesvsBj4rzF4zV7AZ5PDjsG0dA6Rm1D4MrNDI5TNqHGawCZBR9WyuI0noJi3aC/eRa7flV9yuwF7N98M0foT9crquPMFiezJylA1YvX2/tAYUHQ+k6FKDlQLUwC+vIiTFVbhovoOwLXIsg1sCsfVgfI+dDJAavpN/37rLzfXjuEo+XgMg9xCmpXkSf3XTbFuamktTGj58v9gzUuuQngMDZsuIQAvOAPbK1tljHZPOntIaWsv6a1W+Hex71c77dA0mH4xSJUHxQhl89CBQjmYJ6KUqnpg8KWVSCmFud9A8v609kE09lEpf1UOvJnCs1idYZ8yTnOOX/NsZnPaQCqIxZs9XA9baZwQ8Y9vNkeWWBZAPFuNcB5jcCVcFWfVNnSq5T3NXOrTNHmqza8KliWypgslpgw6IuvXC1hJ6nhyl7TgCth5mKDm70R/vy4hzfPU1SWFexW60gibmRv0KhX0K5H6NBDntfqqITWbhPXrl3RfdcyTXF07wjDQV9jiCrX6WwlX3jekXBjOKlXENcMKtNyIQBp2QiVOX+WEXGDqUSIyfG/Mk/xKGxm0m+1og0mViJw3uD7HQ7GCk/VfSItCuqsKIJZNBF6l8uaq01FrJ1as9bx61/YVFCf0W1EULjaxVD2TwTNrTbipIVSrYolbSbkJ2DAldeVGTMHFgv1W0LWSMA10deVeh3tg6u48e5vxMGj70JUbxb62sU+/sWqx77MpcP24dsW2LbAtgX+xlpgC1z/xpp2+8TbFti2wFejBYrwlF/3ej384i/+In7u535OYPMnf/Inv+CwvhzgWvxjLqwJWe/cuYOjoyN9zdc7OTnRzemP/MiPSOn6131QIUu17O/93u/ht37rt/DZz34W73nPe/BP/9k/xQ/+4A+is9NxFVtQE22wXqYYntzEnZefx+DoFiqlleDHSqrUqZRx/P7m3R7+9FOv4JWbd3HaH6I/HOPkfCDFKEFdpxWj227hYHcHl3Z38PCVS/i773sGD13qYLOcYToZYzadYCboQpuBhb5fLTb4zY+/jN99/iZ+/r/+h3j4UhuDUR//5jNv4l/83mf0dnlvPV+uMFtt0KgGaETv1Q1mc3qllVQuZ1hqg1a9ig/c2MP7rxscbDQTQZr5bImzwUjBUlRB3OrN8Mev3BUk/Janrgi4ThdUhrASuYKX3j7DJ2+e4O88cgkffPQQOw2+TkketQqk4OqEfo4LW9SyHfSzRVlBGsPpDMsFF3gl8P9n0yU+fzzC8TRFutng5bs9ieGeOezi2k5LQR5cgKSLFaZctGGDg50EO3EN/ckUgzRFp9PEE9cv41KnhdIaSkgejccK53r+1ik+dfMch+0GHtltaRE0nM2xH9dkuUCl373xXGV/j107RKfVkq1AncFBUv/Z8VupvnEAAqL//tf/tfrgP/rQu/GRpx/Tokx+a1xE6XEBuBImEt6UcDaa4JNv3EY7ruHDTz2sRV3m/+qdOPNpdfiSQchgMRCOg8wmQErWR/rizJ7PjjtTLOp3Bo3N+5UKRytvDqn0mUey7GYdXAZlVRbiw4U6VZB8TDh2WyyqLDKDngbugs+rLdi87Nkc6QykCib5oYfFZVAIO6gSULoAfQNgykGOeXra9xd8bt0L03W4BmZ9cWtqyiLoNUYTPEIvwFb+Qm0RQnHuV1Q6iArqYE8yD6E8WeATwaAHOqkEP51glk612C/R2oJKqVZbVgJUl4lVEmbM+Vi3H+kNMOr1VSrLhTXbuM4yV4E/D37iRgX9e91fVcXpIXjNgStVqjVZiDhgdNhqkIXSTCphqYi1kKxqta4gLNmo0KqAXs+uuDMrCoM+/Dsu6su1uoCruFdQnjrsssRta09Ca5Xq047A/VqLNgwEroKqgqdW0q80efez1vcF4K6+VUiSp1pWQCqQvWCZ4eXm7M9sB5b+St3KsDEqzyx7Pevb8oqlEpfAdzmXMpkwNeLfxgG4RhZ4FSwFaFnsk4YBN1P8hnlEtgMFD0+NUc0f5nNsVNUDt4L9iD8+83alglgbDfdb+BQ2Z2xk+HXjfm3pF1r/BJiZXVffwWqgeM218ezjMXiZ+gMuKj4NhGY4MpTo6++tNF+bVOKiHqLlNfwBhIbX0nzj5f4Z9FX/KoBaBRsFBbQ/n8AqbSFc/cpNghC6VoTJhRA8m38cEfs+T/B/V3l/sL1wG4IMuPo5s6YJ7Z/PW2qJgq/2/epWv9z4nJWHAlob+PNx/FBhSvX1wm0FZlNM07F5qU6nAq685gq4EvYJ7HEummM5S4GFeRMLMnpIpNTw7gse9gyksBQw9/PNtqTHO+coecgSshpwZQXPYsYAr4X5pVP9LtuZKtI10GP4ZzrDlHMfPVk7CR65vIPruw20yyXdl9waTPDC6QCvn46BRQn7jSZ2YgJOC62L6eFeLWOHdk1RCe1OA1evXsHB/p7mzHt3buP09NSCG6us6FnL2mBBS6hqRUGfSb2qgE5u1MpOwTc17Zq1EXDl5ijv+RhqqFNGqwE+lptaEf1QudFsfqzcZJ5MUqRju0+0EEwLLdWGFIPKvG3DnGx92+xu5NXtG43ZRoqOhcjYxw4ZdTVCI2mhkbQz4Er39PWSm9sMDbXgNIJiPichMsEw56pqHCNKWti78ggeevYD6Fx9XJtq7wRW/33v3b8aa5Pta25bYNsC/+G2wBa4/od77rfvfNsCD1wLEIDyBpbAM3xQbforv/Ir+N3f/V0B0O/93u/NfkcF6aVLl+S3+qWoW9+pwcJN4MWFmz3yS3nOsHgkrCV0/Y3f+A0d69/71m/FP/9f/jk67Z0cuLpujgqYdHCEu6++gKNbrwKrGSKqnjZQ4BXVIn4ESGcrnA8mAq69wQhn/RFOzvs4OT3HnZNzHJ0PcXQ2wHQ2x04rwX/7w/8YH3rP48Bqjvl0ggVVs1QisFTVy4zX6xL+9z/6LP7vv3wN/9N/8w9x46CL4biPP3rhdfzix17Aex49wDPXdrGcMxxqrlK+m+cjvNFP8XXX9/Hk1a6pNqjkXC5w83SM14+G+JanDvHhh/ekfqDCIkmagivDSYr+ZCJh0GC2xp+8doTTUYq//64buLHXFKCcL02Z8epRH5+6aX6oTxx2USlzEVdScNaVbgNXdxPUpaq1ACAtjKjq3VQEXD/5+pHajwsMFjIO5yvc6k1xRhXOZoOTYSq4ukP1SqOuBR4XlAaXV1KqPnW5g8f2WjifTNGbLdHpJLjUbeN8PMP50AAWFTV87/cGKc7GM1kjcOFEhS0Vv++61MZzV3dxmi7x/O1zAaRr+x08fvUSnr52Bd1WU+CVsJVlhRlwBdAfjfHf/dq/llrmf/jPvx2PXt63/HGmPbuPq4Cik0KKWHj8H3/5Jv63P3keh50m/sm3vA/PPnTogDDv+UFxGeCLLdg8FMf99QI/0eJQfnwhYd4gizzyJIK1stDsOWzQAB6MJLDmSlgDxbaIzwN4AqgNfrShzFDSQHu/oRzWuag8Kvm82cdFGBR8CENZtL2WHZYgiC8+jVW4Es7hQlY6nSkHv1BFr+P3/9mcUfDCNAaelcGa4srVyIIlVv5unwGMmN9sUNTqd5my8mIpdoB99j78ca6GtfAnK2PmZgShBBVIBKmExYR+SbOtkCz2RfoaEj8JSa/WWDDtm6nTJ+cY9ofyfJXnaYkbHjVtntAnkNCVn/Q5rtAwmu2h98kFvQXAET4IpEqVRbWqAVTCGP2eylUqXqV2M78/lcyr39Tk3UpQbwXYlniuSnkdcBU1qnMjCxKkQNU8Lk3lGpSHOt8EBCsDrqYyLKhbCx64Ara0W1hTJWdWBHzvlrxupb6GHRWHk/vGOoSXwjXbenLRmIM4bj4QOjM1nV7cldiUahZ6l/cXlrsbWCN0ZchZahtKNfOANQ/Xum9I5B6ufgJ8nLuaLSgEM+9mGy/5ZkHwJPeO7Bsj2fh0EKuxJIVrHoh3/7gL39+vsCxea++/jhrALkBU++bCNTdTk/oTGdA25XnOZz3ErABs7Ty5KtbhpSnZ3dc5QFONH1fEhoN1ICoFYICj/tw2Zt1KwQZi9hjb8HAbCT2nWQCEsSw7AQ9hy+CxK6z18+x8BYUs+7K1ux17fqwXygOyvSILtwptZvw1wPSwueVAPpiYhL7nk5nal88XJjede44tC0vi9Y7qStr0zFlOrs9UdkWEoPwdj4BhUAqLgtlzcMNnvbCyc47rGj2YqYDkXOEBcmHWtyk5hJeZyl9jK1gEUYXP12IwlKArQauV6quNSiX5uA/mK5yMxzidTDGaL7TBcXmviaeu7eHR/RaaJWA4nuJWf4LXzkd4qz/BelXCXjNBJ4l1PeMmCmcghmbuNerYaZSxs1PH4ZVD7O8fCPbeufUWjo+PNJYJRRnil86X8qznPQWDBZOkjp2kIUskhnHyfoXtJBX9hhUEXiXB4E+GGsp7nPdCJVS4ycwgqpiWIjZfsnvpnmxiVUs2V7kS36spLIjTrCSKAXohnJMnQ2MwbLLIjof3WaGyg/NtFXGjjWZrR/YAy9IaC24I8Rj16eGMa7tGEOYSqkZJIs/6xs4e9h96Alefei+a+9c1v98PV4v33F/KvXZxTtl+vW2BbQtsW+Ar2QJb4PqVbO3ta21bYNsCf6MtMBqN8LGPfQz/8l/+y+x1qCB95ZVXBGGffvpphVyFj2effRbf//3fj/e+970XFmtf7kF+Mej677oJvB/S8sb/xRdf1Ht46umn8D3f8z1Z6bcdky9e6Uk4HcjH9c7nX8RyPkHMBXmphBUXNYQda78ZL1nKLf1Qg+KGitXz8z7ePj7HSW+A08EY56Mpbh/38M++5z/BUzcOtWBncNZyNsZ0MsRwOMC/+uOXMGG4BEr43J0zvHmvh2993+Nox3UtXLrNCv6PP34F//ibnsZ/+r6HMZ8sMBlO0e+N8PE37uFP3+rjH3zDY/i29z6MGn3LFnOl9H781SP8X596C3//3dfxdx+/jNFwqOdrxEysTTBbrXHO4K7ZTCXhf/zaET5zp4fveNfDeOZaFyOGa01nOB/P8frxAG+ejZDQAy2qaQHCD6pmus0ID3Ub+MDjl/CQ1KRcFBHGmp8nfdz+59/9KxwNU71HLjzJUSbzJeZSHtHjlYniuQqIgLVeZelfRQB0p1HD9d0W9hsRjgdTnM8W6Hab6LZivPjWCV6/19PjyX9m9DJbrrGb1KVmTVhWx7Cbcgn7SYS9pI6z8RyvnAzxVn+k49htJ3j4YA/P3riKd924hp1GHbWCwpXLsTfvneB//O3f10Lmo//FP0KjXjW/Rc/NUr90sKfFKksS12t85q17+F//8JO4Nxjiw0/ewPd/8/ukyg3qJwMuBT/XAFSDkrUIRV1NW67awi1QS4VVOXDVcYQwLQX12AHKw5NKVakYLVCrqJDLFoGuYg0gyBmAex3aWJE3qJ4vlEmbSufiYi0AVVu62zrSw7sEbs35wPgKyYSXUjpPFdzwsWmsIjyHKb0Cg8jnFes/AcLwb6lYpDLJf5EBuAARpKK8D+z4g12VZwAnqC8DVQrvswhTAgwKFgL2r6syWUZLv8MZS3+pPKMPa1l2HknSEnhlaSgXzxumh/PcU0GWTtE/7+H07jGGg1HuYwraqta0qUXgKvUUVVl1LuqtDUK/ZHCWwVMDrhUCV55/wVZTJXNhHhSs8gGmtYCC0mryQmQqt6mcK6bEki0Dz5/ZRJSqdSVoV+NE8JXnR6FrfhwhlEiwVWE/LNW1QB1J2wUngmUDPZoJPlxZJ+BJlavBBQOuFiRo58PDrkLIfLCcCJDdHUIzFSTPOYcPfW8Jquu0FmDgl4fCaRPAe33wlCVwZQo8gSvnN5UUE9awLWm7UPBxlbLd2icE0oW5wY73vqCrbBMxD4HMyoo9yT4oZINi1gINCwF9BSXsl3OdLV5Li8A1jPlif9f4tgF230sYQZUWtAA8Lz7I+qPGTYClsg/If1bc9CAIDGM0G1fByzW8viuc7Vur1ZdtQVCxOrDPlagBuFqYFn8u/9gQusanySwtnApn84kpPP1l/Itga+CvH96wT0yZ8NZbx2e/wnkLljM2PwWDlGK7Zdaxgq5sf+/rHphFC5/5bIHZnIpWbuJOpXBliFaAn3w+XvukcGUViiwHxljNZzoy+p9HFQvLszA42oa4fYWmZHvv2sBxCwZT8dPjdCnISeDKOU0hXYR+Cpqbq/9z/kjXJZykcxyNxjidphjPF5pzDrstbSI/cdBGXNrgdDjG7fMR7g5THE/nsh5oxzFa9RildckCNNcrKVQvt2IcNGvotmu4dHgZ3b0DbULfvvWmAddyGQlL6StVqVQJXMeEoiv6wdewt9PCfqeJZoObS3yjprznNVvKU24wrWkpxfadC7jKyzWuI2k1VS3EOUR9n3MT1aWpWSxwnmdwHwq79gAAIABJREFUGNvJgrJYLWA+5iyLoTVAqC7Rv/LEdosUmyEM7rLSRqfc5k1ev6lube10UYlqWDJ7gFYOM58XqWiWHYupcrmJRoVr3Gyj0W6j0d3H/vUncPmx55B0Dy0QsbDJ8oXXcL92fjmTyvax2xbYtsC2Bb5CLbAFrl+hht6+zLYFti3wN98CVIn+5m/+Jn7+538+AyoErrdv39bN5PXr1xXcEj7e97734Ud/9EfxoQ99SD/6dwHScMPHx/FGlb6tn/vc5/Rvv9/Xzxig9dhjj+EDH/gAdnZ2/j/23gNasqs+8/0qncpVN9/u21Ed1IooI0CATMaYYMAwYDA44MEeAx7bi7dsMMZjwnJY5o3Hfhic5nkMBoyNDchYljBJCBSRhGK3pG51uH1zqpzrre/7732quqWxjYegt1Zd0XT37VunTu2z9z5n//b3/77wmGdDWXrA8rye/vSnh+fE41K5QHBMOOE9XC0sQ9I++40Kh1YNm6cewfzD35anazqdAuN3ulRwUOVKU1IXk9TmYkceaS6dnqWytAdoNNHqNG2BFI2j3Ohiz45tUst22k30WJrarKKytaaFwS999EZsVW3x404o/DOVky+7ai8+f/txXLRnEge3FdFtW7kxk3EJQU+UGgKk+7eNaVHFBWSz08GJ1TKOr1bxwqfswXPO24HSVgnVagWJKEFNHognsNWoo1yraXF75/E13HJsBZftnMKuiTwWShUsleryhy01WlJ7EkTmk3HkAguMqrW6OL1Vlzr1nOk8XnXVPmwvZBQslQ7osZYUUPubW47gofkNKRkJa1ne1+oCbS12zfOw3emh1mwjEySweyyHbBBDJmDZYEJesdlUQqqRhfUqVqsNFPIpnLN9XNCo0aBnWV+2DvfPr+L0Zl32BxfvmBIwV1keS6BtrY1uN4JKq4uNVhsLlTqOLW/I9mCqmMO+bTO48sBuHJybFcS1VXYfdx89gT/74jexbSyP//b6HzafV6doDfu48RS1p4BUNCJ1zdcfOIaPff0u9YGXX3EIL73yAtkmmKKVi1sfsGNBWObz5jzjzlKyCcYxcT7mEsxdubFUpwKgTh0bglynXvXAVUFJDr76nqYKZgZUef9IU+FYerV9mFDR5YCrvD+pitT7DMK07HpqVA9NToMS6VDl6trHwITziPTWDF51a9jQeVzaKLWvwbFtkThQFvv5RAtUp0D2L+Oi2UCkvYb9yUpe3WHlO+qPbz6hZl0wSLv3H8p7zYbq2SEFngEJp6Zj+a38jVtSn7UZ+uYW4gSuqVRaC2mOCyrE++ha+S5hRqOGSqmEpROnUS5XvTOCPhfnXlqrcE4zf0AGu3iFq1OXUt3mAs8EXAln+fMsIXZgVR6OcXoUOtWrQB6/x3LZhGY7iVjda3x4j+FwwmiW2RJCFBCkGebC15gaTfYNam9TbzEky3u3SqnrVKo+2EiQWjDWVGV8Z/NsZdAYVerWdlInOgWZ2Uo4OO97hxclOnInF1AXoORhBO01pFSldUKKHtemWOP4CUG6C1mSwpXAlTYw3HSLRxWME9DnNmbWAhoHHu77TiLvxSFrD68IdW08mPH9LoP9LgjjJeBn+IEOq88dcH2cl6sbIWE/HgzDJ7oXGwx2YU1D5fXhSHsC/9bhpw47ptMS+3FyxmOJUzmHrNb7wTpVrAvJsnnA+q00y0PzglfBDytcpUK1wR6G2+k1EroO1K1+LArua7PAq14t1E2XhL9731KnujUPTTc3ebjr39NNET6E7Yy5zsFvjQ7eb85gVt5vehi2euBq7RHORd6OwM2lfJ6Qptu1E+cuziWCrq26rIrqtCsh7KPa1Kkdo336rUdUJdLv0L6oasC10zKwSDsQAVdvI+J9nb3Y0gUYhkpiq0jQeOZGUpMqW/q22nvy2YThgP1uU5Y7/VgclW4fC5UaFqt1bFJtyqqVWBSzhSwOzo7hwGQWQbSv542FzQrK9TYqvT4Y60kWmooGQI9+rG20el09W8zmUpjNJzBZCARcC+NTCq+anz+J1dUVB1zTSHKTKRoVdGVVz0alqeePsXwa2ybzGKe/fRBFn8CVymH2vwiDsxLodXryha/Xm9rXCZIJBKkUsoUcsvm8gKtC2PTZW+g2O2p/2gvU66xi6Mn2hZvcrDbgnMdG4dzhwyV531Xfc6BUs5kqVmhrxI1U28iw18aRyRZRKI7JBoUb1XwOpLqWNg6cO1lRYD3KNlkV7pUrIlcsIjk2jvG5/Zjecz5SxRnN7xoTfiOI/cs6vW1gDFn+nDGkR38ZtcCoBUYt8CRogRFwfRJchNEpjFpg1ALfnRagMuvkyZMKtPLKrm9/+9vyb6WylR6u4+Pj4ZsRju7fvx8TExNPeAIekvK4hLkEpMeOHcPx48cFWundyl8MyiLY5c8RLMzOzgq4vu1tb8OBAwdChYB/E5bRveMd75Bf67Of/Wy8/vWvx4UXXvivAN/BAscrFVlmt3rqEXzlhutQ2ljBtVdfqoVfq96Q9yIVTvZQa95chIQETIIXhA/8XruNRofqjgjSmSxy+aKgiFRd3Y4ABNOvt9YWsL66gJvufhT1ZkeLqdsfXsADx1fw6mvOw3g2RYSrB/r/eeMDSCYYfOFUlG4x2u720On3FfSkf9P/TCnFf8skE3jxpXvwgov3yN+0tFlSEnAqnRVkaHQ7qDTqWoQ+ML+Jmx5eVHOm4nFBVgJRKkXnxnKYKeSQTwdIxYFUrI9EFAr32aq38c2jq7IIePqBGbzmqv1aPCUTMQeToji9WpLFQkeLrT7Wam0sletYrzflR8u2otfaybWSPgvtA2ZyaaTouZagzyXVaHF9poX1MubXywgSUZy7axoH5qaRTwUCMg+dWsFXHziBTq+HZ587h31TRZUEmo+a4Q0LTjcAyEVLE1EB3EeX1nFkflnhWj9y1SV4zsWHpKTxpeVfuvcw/vbmu/GUPdvwth+5VgJTRdtoge0WpX6p48JuGF7Gt6Xa+dPfvAdfeeAYDm6bxE8953Ic3D7tYKWVMRvXtD94DzgL0jLwaao2txiL06vVFmoKk+JrqFIMYaptIvjMa4On5s8pOwKWjat83JWoDilsCeDYF70fqwCvPHUJKgy+WgiT84t1KelO4OsLhx0M8YI2e00YFiIFIN9jWDDnwoOcvM7zIql9FC4UHnJI3WphXd4g1qtyzWPReXgKetkC1DZH/Puy5NerinySub+OLjRpyCLgTLgTsh7Xq84sd+b4U3mqA69UZwqEtJr6nkJqGM7mICivBz8fYZ78SdtUjjXRbtRRrZSxemoJ1XJNykxfYs7Xe4UrrxX9WwkEqMKSssx5Y8q/UWE4rmxYadumXrU+QHVrDFTC0mbAwz7+uwVkGczkn/mzEjK6DQVCTCpZCRzT+XEE2SJA4Oq8Oc2TlOPEIBdVrdq0cn6rBK66Mh62SbnnArIE3QjFLLiK86oPIaNE3pSypkjTMdzGQyii9BsFAmkGbsPEem4kEGY49a/KbpOW5M1rYTsGVjZt/r52XbiR1um2BUKUap5MIxYnqGVAjhvE7obkx7MpXe2qaTy6vm8WHIPXqA2GNlf0eeTZ4CBbOD9Qte5hq5vzXf92EVu+q/rq5H/1PjwMXP0P6h7t/hJCzqGjnF1F4ufWM205wqMZTHIcx+wHPGq2P5sydaB2VZMNbWDoHBz8lBLXqac1nzuwHyJ32XkYwBoegxEXmqXXus0Q9if1bb5GY8ZAE6+3vYefjExt7VXABnmHYe/AisGsA6w/mtWFv8aDTQGb57X1Y+3iYK82ccJms9fp33RuTgWrTUObXzgmeH+jb2ejUUWtVpffvBSuCqXracPYFPNddJt1NOtMsW/oRqj9iIjdC6iYN+9mKl2pcmf/c9xfbeTGqVP9ctzJN5RzlQ/Loqqz05E/Lvpt82KPRBSMeapUxmKtiRK9ZwHd56eyKalb909kkYj1cbpcx+m1CtrdPiKJBJrooN5qot+JodeJqXql3e8hk4hiKhNgWy6OiSKB6xQK49Nod7pYWFhS5RXVuKkggXSS1iu2KVWtt7CyWUO53lIFzuxkHtPjeaTSrPzgXMJwrYipfSNxgcyNzQpqjYZUsZlMGqlMEmkpXLMKGNQ8xE00+unK77+BWpXBqGY/kkol9RzE92/xuZCVDc4KRv3a2xFxLpSljI09BZ2xasFV7lDNSu95A65FbZw1223Ua0006/RttRDCsJdxI5cq/mRaithsoYCgUERx+zmY2n0+0sXpJwSu6nNufHrP4iecQEbfHLXAqAVGLfADboERcP0BX4DR249aYNQC390WGF5g8c/XXXcd3vCGN+DFL34x/vIv/1IL/+GvM0uLz5B4uIVXH1/+8pelnD1y5IgekPmL3rDbt2/Hvn37ZFWwbds2gQnC3htvvFGA9qUvfanUtpOTk2e8JwHt6173Onm1UgV7zTXX4LWvfa38ZYfPb1jl4xdyxrki6HfbuO0bX8UHPvBBRNoNvP3Nr8K+3XOoMeSqWkarVkKjVsE9D5/C6ZUSxgt5zE6OY3Z8TApMalC60Qiot+SaIxmkkC/kESTjAglUhsSjAWI9oLSxjPXlY6iXN+XFxjXpJ776AG68+zF88E3XYu9MUQ/ftxyZx4evuxtXnzeHi+jFSt/TVhv1egePLpZweKWEi3aOqzRP5cWxqJQPDy+s474T63jxpbvxosvOUekhgWuj3kQ8Ru/CtBY+LHU/urKFh05v4fhaBc12F2OpANuLaUwwACybwnQhi0KGCeoGqbh4pbdYPNYDNRKPrJTxuXtO63q85+VXYDxN1RvL31JSz3Ah0qzX0Wn1UG1TydLAqeV1zFfqKLep6eP6NoqF9QpWynW97/6ZMRRTAbLxmNSu6VRCi5XlchUnVjbRbHWwa3YC5+6eQTGblLrl1iMLuP2RBZy3fRzPODCLXECLBSoHDery2lPdUqFiBVHkshlkcxmVFVeaXcyvlnH49CKee8mFOG/HDAKWBzvXyutuuxf/eOf9eNb5+/HmH7rKPFalTDVi5DCI2sA8Tc3jkv9OKPXgqSX86RdvxVa1judetB9vuPYy+XCGvn56nQeRBlQMSno/Vgv00fcIO1lrqPPro8f3F1gzmEa4ahjKwSjnSWe2Ak4968rJXdGoKW2dX6ylgptClwooVTwOux771HtnXSDo6VZ6HhmY0sxJtpzlgQFXD52Ghu9ZYWH6EVe2yneWt6bYxMArMiyvdqFEFoZl4WH65Hw9P3+E6maSaQslkt8uT9e9B1VNZi3gPVs9m3d+kPo3J50LfSc9Yg9RkyntvC2G1LO2wSIw0evJkoQqV84zhBu+PwpyOnsIqaXof8gy3UZdfs9UuJZWtqRk4nVmQ1t5qYN+zlIgCBLamAhTxt215+eVbYCugbMKcKpXlsIbfKXHK38ZkA8BvSwpTPFqSmzXR3zStsKvTHmVLEwjyE9Yma0PuhJMijhw2mXynFRxg75hIMuXgSv5nPNkl5UDXiFMcOZsBjip8vUdK/8V2OWVk8TZIJaBsIH/sVc8+n5ncugIIlT1skSYCtdESmW+GjvclBDopOOBvbfv250+VbZtsIclCWsD2gmYJ27f923XBywYaxBidQaMFIB1bertNp4IuLrXh9sA/njuhIbhnoFT1y+9Ou2sCpPHg1L7aIP74OBe7b9/5o3d5jqDsENgJlR1Dnmyuhd6hXioAh2Cub56ICzr90r1J7IU8MrVYVWqsxmwKXjIS1Zj2/x+fVCeotylcraNGFPs8w5oLsChwtbBXH1Gn5vnQLnU1M7fdQiNhgp9347WF3VWDsSbp3T45SsJfLs5Gwp/fcwyxXnFan73M7m9vd9sMODKX0ynp1UAlZVmK8DPzi8C1yg/SLuJVqOKTqMmpSuDJm3j0fpinJu28oFOKmyJCnBuGHrbGSplfZCWKlW4oUTrD3mnE/rRN5ZwtOs2tWwjkHPfZrWO+a0STjPYkvOXPKjjmEolsHeygD1TWQSJPk5tVnBqpYxeL4pcJoV+rItSo45KnRuyUbSobI/0kYlHMJFKYCYdxcRYApOzkxibnNY9fXlpAytLa+i16MHf13NDJsvxTXujHta36tgq1zU2x8fzmJ4sIpMJFJLK/sDnpyTngmgc1WoDy6tbKFUagqRjxSxy2SSS6aTCRqWIZ+9x14QqVw9cG0PAlSpXVXC1CFwjspLhs5rmPXdvMc9hgmrGilrAl0IRCX8ZVqjALnp+55DN5XXP4HWuVS0gTaA73Mxx8x/DvdJZKVwZthVkCyjuOAdTe85DpjDtLBEG49hvDH13Vw+jo41aYNQCoxb43rTACLh+b9p1dNRRC4xa4AfUAuGOtyv7//jHP45f/MVfxFve8hb8/u///uPUpv8e4Pr1r38d73znOwVcCVcvv/xyXHDBBbIOmJmZUfBWPp/XsQljv/nNb+K9732voOyHP/xhKVh9WRabhQuO22+/XSCXgV4nTpyQEvYVr3gFfu7nfk7H9epa34xeNcO/c4HMcrQ/+sP/gT/+yEfx1IvPxa/+/Buwe8csGvU66pVNtMrrOH7iND7+z7fjrofnkUklUcimkcukMTOWw9xUETvnZrB7z06MFceRSSRlYZAIWE5GFSuVoUnEIzG0amWsLD6K8voimnWqZzv4+FcewJfuPYXf+vGn48DcpMKNbn3oJD78hbvxuh+6EC++bDfq1Sqa1Qa2tlr4xpFFfPXoMl584U4887w5pOk9SiVop4ubD8/jH247ihdeshMvuvQclU+rPK7aQLXewWK5jaPrFcxvVrBaaaDaoPrMSiyv3jONC1SuH2UlnxRyAb3dRN7Yal15i8WiPcSoBgLwka8dxWatiXe95BLsmsggnkwgnU2rVLHfbqJdZ9ldH7VOH5vVJhZXNnFyfQtLtGHoqbgR9WYPj61uodnpYVsxi3Om8si7ROJsysKBmHJ8arWESqOF6ck89s1NIJ+K4fRqGd84vIj1ShPPOLAdF80xRKyDNhN8u843MRJBtdnGnSeWFap1yZ5Z7J9jwBvPM4VINMBWvYkdE+PIpQLEpHwSDsZnbr4bN959GC+89Dy89umXMhsoLJ03dz0qMZ09hVM4GXQxekDLguvvOoy/ufkeHNg2iZ9+3lUWoBWq3GyB6tVP3lN1GLpqCS9vNqpXXKk9L4nzfWUppFSLsbjP17ZjUhHrkpOV3kzi6MCafsABKh2X8M+ppLUU71PJ6hWm3gbhTOWt4QEv0zUo48tfbWw5z1cXOOM8ANRvfAnl8OeVulBKNIeaXIq0AQxPctxr3XsLQgpQ09DCHdkLyfg+srYzf2HKtcxewkJSTLnmKI9TuRncNRDrS8yJTFymj4MpplrUvOLP16kZTYHWkgqc0EHltm2mR1syuP8sZs3gUq35syrLpbq1gVqlgvLmFqqbNSvV5fsTvjhVJ8GILcoTSCYDAVcem1DC5Gs2rwm66ncmkgfye6UqNaaUbSshJoxnArcFaFHhZv6uFnhm/ZonL7WcA/fcJSJk6EcSCAozCIqTWsRHuk2p3LpSJtNUln6ZHUQIaLqm4xsoBL1PrtkJEBx0e1QCO4WwDz5yvq29VlvAVddN49MBQx9WpA7lg2nYFwbq5VCZ6MYEFa70YSV0ZVuYwtepfDnLuaAujbkgprmQKjgqc1nqLN9XQVdTxsqrdhi4mtTRSu6HQtn8ZsFwn9c906l0Pai1Jvdji4r2IbUkw970A17d63c8DOzZ69yXA3tn3Jf9MHJqNm/MED5iOKuBMx45pNY0T2ONMF8Df4a/srPpOEOhapsZ/n47pO00WOmU4O6gNhSHzsurbP3P6n2dStq/xsPA8GelcO04v1aOd/P8Zf8TptcYss9B9aYd2/VPKWr9Josvsbb5yFsZDD8TDQLA7ILYdfFI1saQtnSH7Qb8n93OnK9GsHa1a071Lrcn1G52VU3pyvnEqb65WdtosBKoKfDmfaItiNC1Y6eNbqOKdqMiEMm5yoBr2F01NxACJlP0JuZYiCEib1PbjGYNj/lqO0sBqr8JXan8pm9pra7NYKrCrRTeNh3bnY4CJ+dLFSzUGyhxAwoRBNEoptMB9k4VsGsmh0S8j/mNLZxYpld1HOPZJBLJPrYaTazXaF/EjeQOItE+0nFgLBHDTDKKyYkAk9umMDE9jWg0gdWVLawurqLbqCMe7SKZiiGd5lyXEHAtVZqo1LjhGkGhmMf4WAHZdFzAlX0kYFWNntkCVOsNzC9uYnW9LKXp9FgBY8UMUmlrH9ucoZ2OefrTVkGVDI2mNs3YR+StHQTqewTSnL9VmZBkoBefTczrOwx4E3BlGxK4Wiii/LWpVk2lkMnlkM5kNO8RrlNN23btbozfKkVYzRJLppDMMJQxj1Qqi0S2iOKOPZjaez4yhalwc9LP7a7bus2CM0b+6C+jFhi1wKgFnnQtMAKuT7pLMjqhUQuMWuA/0gJ8qF9fX9eDnf+iyvQTn/gE/vzP/xw/8zM/g7e+9a1nHJoPiFSYnq16tWfBQbAOj0M1Khe1tCaYm5sTaKWS4GwVKv/Oc/jVX/1V/Omf/ile8pKXKMTL+7H6E+ADLM+XcPZjH/sYPvvZzwrmUkl78ODBxwNX7/8WiaBcKuFTn/oU3v/+9yOIAf/5x1+Bl1x7FZJBXAqOWnkD9dI6Tp6ax1fvPIz7jy5hdauKpbWSvMGCRByFbArFXBZjYwXsmJ3B/l1zuOS8/di/Zw7JJBdQUKlagqW6nRY21+exvngCldKmlKcErl++bx7v/U9X4cBOUyDc9tAp/I/PfQvn75rEvtm8JQC36BXWxan1mlJ9z5nMY8cEy1vpzWjvc3qjipNrFbzg4p143sW7tVAj9Nks1XDH0VXcfnwNG7WWPMvmxjI4b+cYVkoNPHBqA1fsnMTlu6fRj0TR6BAS+WR6LuB6Vu4WjyJO9WC3o/L6P77pUYVR/V8vuhh7p3NIpBJIZ9JqlwgXfE1Tw7V6QLXZwcZWFSdXNvBoqYZym0CGECqGtWoTJ9Y2BYh2jmexdzyLQjKBXDqpELNqu4Nl+sZ2epieyGHHVBbRXgt3PbqM24+tYvdkAU8/sB3TWYZe0E6gjw6BLmFcJKqQrBseOInj62W89Cn7cf7OWSSpxA24yKLajbYJDBKJCapEuDKN9PHpm+7EF+8+jJ+49ir80IUHQ5Bqsh+WbrL03oWNOMGdALWZoWnBdWRxFR/+p28ojOyHLz2E1z3zMufxOCjhDRdMTt06UMkNPgO9IqVEjJtvpBR5znbAzoGgyb6n0lDBVadudWE7XrVoEjcD0oJsCbMcUAyOwpEG5cseBhuUdXDYacRCb1ZjCwaH3BfPyfu9GkdxnqiGW9U+YWiX9xI4UxMGI9x2LrI4cME3bFd+RgI4b8usc3OfVx6aUisacLUyWmcvoTJj/jLlsICcV7EKyLjz9DQn9FB08MOrK51alr6iXtlIKMX0cAIHBT05Uut9H3kGXr0suMG5UWX3DLwxxVi15IDrFkNuuuqHcnl18ecWyBKA6lYu4KXMYmqWVL1WnGqw1XJZ4gSuAoyB7DS8GtpbTRh8NfjrPYEJy80/0oKRZJ8iP1e2p/NkZfBOYQbJ4pTgY7TbUgm/gCv7Ya8rlV1fql8CG14HV2TvlMG9fkf/LuDabQlsqqSfgFbXtot+qyu7BYEeXTcHwNWFPeDyqnALdTMA5z14bb/IgERUKjXCJQJXnbcUrgZQTEnsYXxP6eZIxMxigHNivy/QHWO5cDywQDo/ZobGhldOhmrzcFwMVOx2X3SQVJD7zKqQ0FvZqXhDya1Hqma0HI4Yj1r9ccJNirMfAlypvvXmM7+GAawfHzZ2fWm9nH3PeJEpPL3S1EN1G0dena5jufeTbYA7ngFMb8JqF3Z4QzQcm/JgtbFsx3Kfjt9zHq1SrLtfhP0GaO13AVf5XLrvy9LAHc+p6vVad45hOzgw7FXs/rMaSHUtGHqwOhWw5ja5GIdqZz+9hRB1uBTCZlX9v7Y1Zc0xMHbVOHRwmjCZvqRUzVdZfdOiwrTl7ARM3aojcdOgVUe7VkG7XpN6PMbqBRdYZuF2tgnkPe4V6sQ5KbQpUvygbVaFIN18qjudripYWiFwZfVLBHGFTkIWPQwPpYfrEkM4aSvS68lbfSaTxDkzBeyZySFGS4H1Mk6s1NDp8FmKVgBApdXBaqWHSsvmPQLXZLSPQiyCmVQUs5NpzGyfwsTsrDZN1lc3sb64hl6zgVi0A4pQqRblVlu9xeqWtqwJuHGUz2aQz6SQ5LMMN48jBKQxZHNZpHJZ2R2dXlzDwuKqxvxkIY/JiQKyWbMfYUKhfFAjUc3zzUZD0NU2C00hL1uGWNRC/2gp0+/r2ZjPuew49OGlZcpgE4M4uod4lNYG5rvN5zrOMUlaVLlna1oM0EKiXq0J7srj1W/ayC4lgUSa1gd8Fs8jSKVl+TK2ax+m956HVG5CzwnW14ZGu7cTOGsO+o+sH0avGbXAqAVGLfC9bIERcP1etu7o2KMWGLXA96UFuKDwatKbbropfE+WsJ06dUo+q7t37xYsHf6if+ub3vQmPPOZz7SHOfcA90QnTYjKh8rh0K2zf25YSfKFL3xBVgZUvt5///36/Yl+ng+f9IP90pe+pJI7KlwJZ4eBr1+M8gGYlgE3XP/PeN/73ofFhdN442t/FK9/+fORDWxB1223UK1sora1isrWBrZKFVTqHTRbfQU8rG6WcXxhBcdPr+D4wirWSzUEQRyFXA4zE0W87qXPwbOfejFSARfl9GKNg0Xf9co6Vk4/hs2NVVQrVfz1l+7Hl+8/jXf/2GU4sGMaiSCFO46cxn//hzsMcMoT1C1Ee/RQNQ9Fft/SbN2yWaV8UOjU8y/agR86f4cWAXyQbzY7Aq5ff3hR/qgM4tozU8TsVB7Hlrdw4z3HkY1H8ayDcyik01qcMISLys98Oo50nLA1rs/C96QqZL1LLvhVAAAgAElEQVRcx1/fcVwhWu962RXYNpZGLBExn0MuFriA5aKCfm/dPsqNHo6vbOLhpXUc3aih1KQJA8ueDXZs1hpY3qohlYhi13hOPm+FTErv2Wx1FeTVi0YxM1nE7HgGq+sbuOmBk1gqNXHlvu24ZNcUgkgHfZYA0zOua6A/Fonp79fffxLH1kr4scsPyUs1YIkgQ3MEXBNIRONI0hczxoUol5l9fOqmOwRc3/qCp+GpB/cJaGlN4tSE0o1ydcVFoVusCHY6j1Ve981aHX9/6334wrcewmX7duBtL346xnO047DQLL/QNjXqAEL6fuuhJBWnpkaVXFJwTGXpAi+2NNYRh48jxaJT+kp9ZL6h6jVSww0S63lMthe9Damy1udxIMhUpEPSUbe0J0AzmwUHIFgm671sXaq6D6gz+OJBpwFeD0Y90PBwVz8rmGLtK9jnzo8LVR7H2sfKzNX+DgyyzJvAkP/O/q9FrcK0+i6Iy2C5xobVUIeBMPJADecumRPYF5WFQwTL6V8txKnDxbLBW7afFuFUq7bbzqKB5af9sNyXqlIPNk04bjYEBK4EGNVyFeWtEipbFW2y8CD0bKbTH7sd+4NUaUlCVyZhx53/ovmmyupCn98+H8cX51r6lSq4hUo2r2glbHULcMF7hbOxrWO69qb1NbsM2kwYc+f5tin/RLI4g2RhErFYgIh8WnsqHVYLs80VdkVQyva2tvYg1OAYgauV9Qq6UsHK8CyBBOfXKnUrVXVUDRtgt/JwqrydQlR93s7bksB5TQlOnTpRP0Y7ASrP6A1NxS8VcA66OnWvv3fx/XmeGnNMGifI1nl29TpCjVDhqlHkZ2FXEh7aVdj8bFzfAIf+c/YFtunh/j1UtQ7Gp0nVvVrSb3a4cWgT0cC/0YFQ9UPfbYc6bQhifXm/Tor95QxT5cfdv7161A2EARx0FHFwr7dra/sUDrY6mDo4hgv3GQrHkqr1rLCs4WcIH9xnSlMbu2pVr4Z1Pqve61dXIAyvs/lGgWvhxgpVje49VdI9pIZ2NQIejA57yg6go0NVZ8Mpf4/W961HDOYzB7ikUHaVA7pP2M/oozhfTx8yaW1i15L93rxp+StiwLWyhQb9WRnu6byOxXr5mdq0J6mhXaedQMM2SB0ql0OCq2rhZpsBV1rscCwYcNV9SKCV7TykmnbjNwSuhI2NpsYFvVvp8U7IzaCrtVoTi9UGFmoNrHMzqduWFdFsNo2D28aweyYne6KF9RpOrjRkH5BLx5FJR1DtdLFSaaPUsLlD4VVxoBCPYFsqju3jKczOTWNqx3ZZA22ub2F9eRX9ZhMxmSZptkSzA9SaXdTaXalMqWRNxRNIMQAvFkGg+yhV6zGkchlkxgoKAFxjFc7CMpq1GrLpFCbH8sjlM/bMyuc42cPEFKBKSwfek6zSJeoqKMyXgptuDN3j9SVw9c+jvF60GuAcaZfdntMYNGgBmbR64TzFYMI88sUxZQNwo9yAa11+35qnVOXBipYYErwnZHPI5MaQoZ1AMo1EbgyTew5icve5CNJFs0Pw84Lvw06hz+s++hq1wKgFRi3wZG6BEXB9Ml+d0bmNWmDUAv/uFiBU/cAHPoAbbrghfA0f8FnizwfEqakp26kf+jr//PMVXsUS/s985jNYXFzEa17zGlx99dUhiBqGsGereZ7o5PzP33vvvXjuc5+Lra0trK2tCbg+0ev9oq5SqajEi/YE4cLNVw67UsxavY6vfOUreP/73ofDhx/CK3/05XjnO34exaCPytaKVFeEAPVqCbXNNTSqW+i2m04RyIdtQsAWNkolbGyVVZq/We/isdPreODREzh89AR+8x1vwnOedknoFSc1SSSCTrOK1aUTWF9bRLVcwsduvBdfuu80fu2Vl+LAzikprw7Pb+Az3ziMi86ZxcG5CT3Qs7yYQKbZoLKBClRLp1c7KRAmjuVKSwD1inOmcMkuvq4rT9FoJI6tSgeLG1UtCGxhwyCINKrtLj57+yM4trCOF5y/A7sni2h1+ji+Wsb9C2t6/e7xDHZPFTAzxqCLqMoFv/noMu4/vYUDMwW85XkXKcSKAIRlePRBZYE7g27WS1V89cgSHjxdwlajhUqzhbpCrQbl9D5BvtZqa/FAKLx3ModzZ8eRTSQEsUpcPcXimJkcw0Q+ifuPL+DrD57EtrE8rjm0GzvGMkC3gTaTxTtU4RjkoMKv14/g+gcMuL7mivMMuKaYVJ5EVKWUCcQJXCMRKV/4GQgOPnXTbbjx7ofwn1/wDDz13HMMYhFYCPSwXc2nT0E/HmI6SwEtWAXB+7jz6Cn89+u+rnP9iWsvw1X7dw7rS/RagVX551lptP8SkHFhJjFecwFXUx8TMBHgyevNKas80NHiKWJQ05eLy3MyDECyUny+UqnIAppu3S/AylCRM+0E/LgzpeKQ2tWVPdt7eo9AB4RChZ5XgHFx6dS3XonqlGveAkEQ1IUv2fnZuVgZpkEUQUGpTwnpnD2AA8RMm2ZTqTyXCspuVzhKPrjiS6bY83PGAAgN4EuoenVYaxi4hhs3XSq4LajGB5x1upZazflB56k3dJBDKlw7B4O49nm4ucPUawb11SpVKe8rJVoKMNCFam1F6UkBKG9WlZ4mXempWQLwEsriV13Hqa6JfiIRAQVCRparclFuwVFxK6uPxtRHhSgYKhcPpAIleCU8Dz+3+iUBTEu+15FYGsmxbUgVp+z6uFJjQiIWbVOZFnXBdVI0CmyZhYDALAEa/6xwKlOQ+utrQWJU/nZcOI3BJoNOzv/VKmltU0AKXLaD88YlUJe61pXtShFtgVlsB8IlU/268S9ltI07XjOzFTDYTd9k9mtdY6ranYqMftVSuCpAkdDVbDpMvdkVpBWs8o4sA2OMgUrUA1frDgZfh8a+H0uCrmF5+jDIG5Ssm+DSqdB9RbyxHLdJ5DZ3vNrUdhvsfdUXDdMO36dtXLixFephnXpckGbwK3xd+PODkzDY6fTSDna6Nwv9OsKxGNoWDM5nGJoKTvlOObRZYl6YbHNTuobX3wVu+Y0VIUynfhbMdcBVm01DDyKPb4czz8cX/GsOcm1hMNXuyyEMd9fTWspdAz9fqnM4yOWBq1PQq5nc5gLnFB8GxvFFYFerl1Gv11BvNARgeb66N3HzplmXsrXTqIN2HNwgpXpSVQIcVwqgG2zeMOApoXshVZXOmiMErj4o0l9ujg++R0vKTio4OS/x+NxQ5jimX/pKpYnTtSYWanVsNJpotFtIoofZQgaHdkxizwwDqAhc6zi13ESt0UcmFUMuG1VFDD3fN6usxqFfdEQBouPJBLal45gtJDG7fRIzu3cgncuhtFXCxvIqunXC5TZ6PW7y9lBr9lFpdtDi2OUcyDmCzwR9WhTEFDDK4EFWeATc3KWdVTIlqLm5toF6tYJEPIJ8No1MJmUhg1ELGeP9kUrVBsEn1e8uyNF7g/N6ELjyXsA/E7YSuipIi3O9A67hZiU3ER101aacgkMzyBaKKIyNC4rzNsdgrnrNgCs3qbTJwccCbrylAiRzeaQJXNM5efYnsmOY2nsuJnYeRCJFscJgrDuZdugxMQKu/+5l0ugHRy0waoEfUAuMgOsPqOFHbztqgVELfHdawC8w+IB4/PhxMJDKf9Fz9UMf+pAeFn/lV34FVLQOf/FBcufOnbIA+K3f+i2V6f/Gb/wGfuEXfkFg4OyF3L8FXIcXO3fccYeCuvjwevLkSVkXnP2lxYZTmA0rWsOf88AVQL1RVxjXBz74QTz88BG86EUvwq+/+104tH8XqqsL2FpdElxlkAEDJ2pbG/Jy7bQatqBxSdNWWkePRkuhjSTS6EWSaDR7WFpdx0WH9qBYSKHVbqLbonohhgTLoDstlDaWsLE2j1ppC//z+rvwL/ecwq++8jKcs31MJcLtXlSl//QmrQmwskSQ59NA25WSOR2llVQSqsRiKGQzgqKpOJCI0E+yI4UnPQujMKUoPcoYvEDFB33B0vkMvvjtx3DTAydw2c4xXLhtQv6tx9cruO34ss4jzZK7ZBxJgpgI0Gp3ZANAhciPP+NcXLZvWum6Bsl6+n4i0sfSWgX/79eP4LHVGlqdLs6ZKWIyl5Yib7PekC0DF0TNNsskO6ZEcdcyn0zg/G3j2D9RkI9bqdVBJxLBRCGvUuI7H50XQL5i/3ZcdXA3sokouu2aFqGNFheoBhLkb4ko/vlBD1wP4dDcjLzRCF7ok8YkYPqgErYyGIdecwSuf3PT7bjh7gfw2muuwAsuOeTUKKZEsYWSW6JLYWlL7EFwjvU+/tyx5TV85IZbsF6u4keuOB+vftpFDoQ49ZAPxtFa3XvPnll+HGZI8QJIrmQBQCxdlBcngZgDNhbIRIWiHZ99QFCKQEkemw78+SAfp2oSqHNQ1oCmAwc6nDuf4TJmd972QYfUhl45Ewb5GHx2LomDUCY3Zv1492peK8kmJLP28HBG7ITqLCU62zWT76GS5bnwNK9WqaZdGb48QlnmGQaSee9GB/1cWXNYnD50TgMQO1CRmzLYQJopU9va2LAOYOW/BCJcUHOjgDDC64ZMfWwKTBPTEhZb0nWXXoy0FKhWUS2XUas2lQgudRvnGqe+JSTntaHKSrDAgfo45wAXgDYM6AlcZTFAtTxhIYFjQFuCpCwJlLqtIBezZDAVqMEX/t2RQAsdI1DpErh2EEukkRqfQ2psRvMFg634WXistqAZrUdM/cs5wQCrA+ZUtkr9ar8LOstWwJSl/Dl9bl96670jHahVybXf4BAstXFgHosGFLw1gAdq/L4+WyqQ8isZpBEPLPxKwXIOkvG4PA/O7TwGLTxMOWvl0pwrqIyPxJ1SGGx3G38m6HRgma6VomwObA57X2iTxvsfm+2JL/H142xwj3MbGH6u8crWMJxreHPGeXu4F2tcOQ9WD1fCvhgqNE15O+jrg3e2cek2IUJgPPhZu+8OQ1pv4+D6vLcvCP1Rhy0ETKUavu9ZilU/5g08OrsAb18QAldTO5vymUp2g67m9WrQXt7HQ2PQPEj8+w6sCtSfvKWA25DxLWE2B2ol9wc3W7i/Sn3rvIW9DYp+3lmhsJFC4OrafUgwrznZb7J5WwGCVbMSYLWGqb0JEvlx+ExRb/BeV9X9nHMNT1BbUPSDblalbu02WhqXUk5yjnfjstuxDS32eVqNcAOdStEY7++cU3hP8ci4Z3t8qkbQh7BNrG6rLeDa6bTUTJyJ42zzVgtb9QYWKg2crDSwTO95PcO0kYoC24opHCRwnc3LUuDUWhWPLdZQqXaQTUZRKCQVRrdeamC9XEOLGx9RIJVIYDKTwvZ0gMl8ElOzY5jZsx25saIA5MbSChpbJQWFsS/QE75U66Bc76AXjSBIBRq/nK/5cEDYWsyxzJ9q9xjirN5JpxRSxQ0oBn5SJUxPeCpjqW6lipRqfs6PfA7knMUNXip+mcUmdb67D9n9oSvgyuvINvYKVz7LKtzN29roAdn8ZDlXcvOIm17pdA654riAK+dqboQbcOVmHD+n2Uj4uY0byMlMDqlcEal0XsA16YDr+I79iCdzTk3uO7ubDUYK1+/OImp0lFELjFrge94CI+D6PW/i0RuMWmDUAj+oFmAwFeFpsVjERz/6Uezbt+8JT4Wg4Q/+4A/wwQ9+UDYA73rXu7Bt27YnVKT+a5/FAxguWP7wD/9Qxzl06JBUqdls9t91vGFo69+LEPnTn/60jkl4+0LC1t94Dy48/3xE0UZ9cwVby0tK9aVOq9Ouo17eEnClYoRJv37dqSRyPjhzIcSEWZZ/ZQrIJvMCPwrujnS0OKJSLdKzEAqW5NZrWyitLaC8uY4//8c7ccO3juFdr7ocu2bySjMvN7uYGi/g0zc9iG88cMpOn4vI0JfQqW1sCRWWL160awJvuObcUFnBcA22YSpIIUikVI5YqzdRqhBKtrTIKIzl8chyCf901zEEkR6eumdSULQfjaPS7uH4agkn1rawVm5IDct2zSXjmBvPmZKWP19MCaIad6LKlUn3Efzfn78bd5/YwDmTabz8yoPYPlHQ52PQFj1bFzdKCrLiQgLdqPzpNuoNrFfrslO4dOc05rJptDodqWSq3Q5SQRJr1QYeOr2OmXwKVx/cgT0zkwgSUfTbDVC9TKUs195MWU4QPEYiuOGhU3hsrYzXXHEuzt0+gyCdRpzAld510YRUrSkFhcUFxvk5r7vlLnz2tnvwoksvwI8941JBRSqoqHRttru459hpPO28PQZPHZ6kCtWg6WBJvVKq4m+/eS+++sBRPPO8vXj7S65xC2AfUOIW+3qdg6kO4gwAjPMudGX7XAUTAsWoSGLAhuikDziyv3suISgXJs9HtKCVT6tqxFW478CdU2c5xbRKnn0Pk8rWwcYh90eBArcWF5RyxzaoYTDG1HcGer2b4yBsbJDsbq0wUJ+S90ldyANJROxS2bVAJGA2pabWq6E3MxXIBlLoEWpqNg9L5NA6+HnBW4+Bz1Ts6nje13EIrvtgHV5fWQW4YCwBkRDkmLUAN0g6zbbBYy3WaaFBuOaEfa78l2oxqluVdl2pWkhes4Veh7ClK+igMnvvAUsvUpW22mf3JcACI65kneORv6hIJ3CVQwRfp9Ao8wnk+Ce0N69f2ggYcI3Sp5S/S1lsMFJhOlKqtgQsYkEamYkdyBRnLLCNsFXA1YsWe7JL6PcNXKo9KdFSaBlBKwFFR3YB2rjSLyuR9YFKArECTQbOTLnoxxVBpfNs1YdzlhvsL84ygnRKMMwFJNKTlQpfKvoCBsqwjNqDZbeRINDF8DMB4DabRGCbba12IpxlmKDmDVqsxCxcSKrFofJ4B+d83/NWCt51NRxXzjIg3ISUQtJX7g+V+Dp7gbBU3a68uxeePYb80Qd3WYeo3avc953K1UCcwUtv8zH8Sn/9QmW3swqwsDC/VWF2AkL3biz60CwbcPYmfvxoJvCg0s0TA+scB0WHfFvdDoXNBRrPDqzDWU/I0sLZBTgrCeszw5YB5s+tO2YIcj1Qtk9sx1dKlZsZqKy37w1gdWjRbbYlTmlrR7Dx4nupqiD8XOz6KX/KfFRdlYfbiPGtSQUqy8etPcwaxTYBzD6AgLXerMkWicCVPum67/KnaWdSZ1hWFb1my6lPXRWDPjSP5T15qWg3L2jZk1D9HvgNCNs85D3URSqG7SP7D6ryZWVAFb6DsnweqjewUavhZLmO46UaVioNea9zs4aborOFAPvnJrF7muGowIm1Eh4+XVawVTaIYnKc4ZsBKrUWNrbqqDcb6EX6SAUJTGUy2JZOYyKXxNh0DlO7plGcGFcw4friCsprtBVoqKqo3ulhvdJCqd7RplI6nVJ7V2tVbZKzwmdiLI8CoWuS850b24NkTG2I8XlNqmltUtIPO1AVAHugV8LrObDZk58u+4JtWnEDuqc5nT9nNjBJ2yCUxcqgKsYoaFe2JeyfvFcEDMvK0k5gAtlCQXNso9lGtVJXoKtEAVTEajPNAC03kYN0DslMAalsXh71yQwVrgcxNrcP8WTWAVcf1ufsR0bA9Qe1tBq976gFRi3wHbbACLh+hw02+vFRC4xa4P8/LXDzzTcrLGvPnj0KsKKP6xN98YH2k5/8JH7zN39TwVX8/fLLL/93AdLh43lYygfVV7ziFVKk0pP1d3/3d+2h9Wz/tLNOZhjY8p+oJjh69Cj+6I/+CH//938vJe6rf+zVePs7fhEHDx2SIpMPvM3KJraWF9CulRGLcCHXRq1SwjdvvR1Hjx7Dzqkx7JyeRD7LkC+uyQwqMckaghtJBDFLmY3HCbYIZE0BEWUJvQuh6LRrKK8tYHNrFX/6+dtx/W2P4B0veYpA5EPzG9iotvErr34aPvGVB3DLQ/N40RX7kE+ZokL+aVRf0bCVwVAAVitN3Hl8HeduL+Ktzz3fghmUnssFQE+QM53MIB5PCmpuVerYKlfAUsVsLo1ePI7P3nkUh+fX8UPnbsOB6aLCquh3WG21BWgZhGHl7izviyETxDCWC1BI07c2EMRR+BOVLokY5teqeM8nb1HbvuOHL8K+mXFkUlktSFc2Szi+vI5T9F6r0AaAi7uErivL/1pdK4GczWWQjkXQaraxXK2i1Gyh1ulhsdQQ8Lxgxzgu3DmJdDKQDQEDix5b2cJjKyUttLiopf9sLhXg1GYNm/WmPFzP3T5lCtdUCtGkWQoEMXq78XeCPFPo3XH4KP78xptx+b5d+NkXPdM8Mblg7Xdx80NHcd0dD+GaQzvxqqddavYFLhXe+qdfPvdRa7bwtfuP4Yv3PYJnXbAPL7vqfKQIekJ1mPUNKaLc4ttg0lCwlC/fZRvLAsDUfB5ymvzOhQextJqkyJf9h36BXrFqsFUAyQdqOaBqZcxWom1LbQdNh4J9BrCIkMvoENGAL3f3voQhvJDdAceDzih0nvSWBcOqYAOnRmhMoOdVcQbYqNSiarErGwEqtCxh3vxaXQq5U1RyQepVZh7I2qaFBzYO5HGxKx/WgV+mZ0TmDOFAOEuvPfzzfo8MRmm39YvjSZ+Q59PtolGroVGrS/VElSShPgG5twKhkpPAtt1oKXyF0JWwlQtqKr7Zf+UD6NSf/nr6djYVsitFFxyxMCC2tWArvVu5gSDFs7UjlfAcqyqPTbB01RbrBC9c1OuXYKsFZSlUTZ6CVtZOFReBazxF4DqHdHFGpfXcjOp12sL38liVopXfo9cg1ViiTALgPjG+R0U7VWJOLdfmhpbmVANlshY4y/7Bpnrb3pCqm23tKrPN0mKgmpTo2qMvbU5Y4Bi9bBkoIw9nzlt+k8ApUtmPCJM4z5J/JpJmRUBwI1uOeAIxzvGxhNTUcac+PUMR6rwE/IaDAVfrs8JxZ6h0rW19KbqNQe+Z4G5u+rsbv07lOrjtDavh/XcHXq4eqA58TAwd2ladH2sDMO2/G85hIeQemtVcX/MhWAPp3MCqw/FneydHIENg6oHiGbByoD4PNzxCYDrkr+ygqzZwVLpt4I/98gzVbAh0HdzU53VbLkMwdnCNhuCsUyub9fDg9b73+VaWO3So1DWv4KFeZ3OK22TR/VFqVyvpH3TlwcYW7wQCruFmj9lcmHK+KYDXbNbl31qp1VBTSTu9yiNI8sgMy6qW0anXmJip96P/sjavXMicV5uzGdmnaa3BjQhtQLjwLM0xnFPcbO1uBDb/yVOZ7c2NE86dpnylh2qzWsNqtYbHylU8tlnR/Z2WPsl4DLkgiulcgN3bigq65PT12PoWDs+XsFFqIJsApiezyGTTaNIOgJu8jarsSZLxBMbTGWzPZDCWTyE7kcbYtnGMTY7RslWWAqWlZfRbDW1sEfIulxoo1dpIxgNk0il0el1sVsqyAUhnAkyMFzBezKkyKEkLFc45Hc1OZrsiGwJXicBPGTXLFW7QeghO1TErHDrNLhoNVkb1BYyTqaSumUK1Oh154HPTJrTlGaoOUf/hhkGfz1jQfJxMp5HLF5ErjCGVySgArMqKoLIBV861Ui6zciGZkIKX81nCAde0A65BegwTew5ibPteJJIZP4BdRYrbGBgB17NWEKO/jlpg1AJP1hYYAdcn65UZndeoBUYt8H/cAsPA9U/+5E8EXp/oiw+On/3sZ/He974Xs7OzshcY9nH9Tk6Ex7r++uvxlre8BQsLCwrDYiiXV3X9a8cy5YgthNbX1/G3f/u3+Ku/+ivcd999yOdzUuu+4Q1vxLYdc4I4KhHv99Gql7G1soBmeRMsRGd51yNHj+H/+bO/wpdvvk0qi3SQUCjW3u0z2L9rGw7s3YmdO2aQTCXQJwDtMbwlDguydYEwKnfke7gFTLeFcmkFJ06fxkf/4WZ8/d6TmCmm0Wp3BRIPzo3hZ150Kf7um0dwz6PL+I03PhuzxYwCKtoMxKAHGJVzVHFGgGPLZXzsG0ewczKPn732kNQVXBgRuPIXF1ZpKibSWZXQ1hptrG+VUa5UpezIF7O46cgCvvbgaRycLuCKvTMYz6XkecblR5tekoJGVNYRdBCr9NGPRZBNxjCWDZB2oRtcjMQSUdx7YhW//Xe348Jd4/gvL7wQ1IEFAUF1DOVqDYtrGzi1tomVUh01rjX69N00GEVFHsv7M3H6qgL1VhsLlQrWqjXB6LVaG9vHMrhk9yQK6UBYkAugI0ubUuvWWwzxgLxkFTLWB9pSIgH7poq4YMc0Du6cRaFAn7MUoiyvjiWQpjJFQlGDU4urG3j/p65HPh3gg294mcovubqrNRr4nc/8CxY3Knj+Uw7g9ddeoQVnXH6jBJVUc0rHGILDarONcqOhhOQx+sGFXo0GEurtDk6vl7C0WcFYJo1926dRENgf+DSSjgjIUtUqIGaqVi9+s9AsK4FWmbUDUt4f0hRxbgntgKuAmkrx3fpftgR8vVc3nhn+YmtrC+qwcnZbtEnF6XwwbVHpUI73ehQoHkrudoEwGmbhZzQEpECwSFR8rsuyYKcuk+8oPWvp0dduqcw+If/OaOjvadfOBb6oeUxXbiDOeYA60mFQh2Wg5pXq9KGD8xEkdsFEYmRUtZuijl8EEnw7Ap96oyngL8DBcdPtoF6poFatCp5wwU0AapfdBeE5+wHahFAd1a430aLfIX81WwIEVLiqBJWERuDL2US4gCjfdvyd4E9wxs1/hKsE0vxdXs4ECYIGFrRF2BpLxhEkWVZLlZdBV1O3DjxRFaYjlbTzq+z2kMikkRmfQzI/rf7Sk5ct29EFA8mXtY1uu27AlV6ZoSWAKVkZqGeWCm1VAVhp+CBYS0qwISDntZRWpu9U2YJZZolgkNIV5ztPTgOZFkokKwYFiBEwJQVRWUJM6KrP5/w0qTRj/+oSAFM5GBBoMBSQcJYpO3HEgpSuqfkg25ubt+hQebkDGT4sLKxG0Gk6zWnY9wfWARrHGmBDdzmnsjYnAq+nH/z7YLPgzDC+4fukAWjt0/nG0t8vqu4AACAASURBVBzlNyiHjub+6FWYA6WtxozbDNGVdlYJNgcYUNcc4YDs447tYKkUpD5oKrQIGMByC8kySK3yd2/J4GGrK+EX3Cf445iUotrB/iGgG27A2uQVAn07fkiCQ2Xu8Dn7uW0An90w1MssJPDML5tjvcJVb+n+btfUzYtuLEspqbA7O4qJax1wVX/0P2/Atc5NmXodzRYVrg3UaUfS7YGVFYGgZxXdahm9Rl3jUbYrUfZTHT2cq7VxQk9oKuVlNcLxkEQsSf9mU71rIyzcHnPgmVUB7rooYNEFIXKDqVOvo1yqYLFSw7FSGSc3yyjVGWRlG7T5IIrxbALbpwrYPUmFax8nNss4vFDG+mYT2VgPkxNpZLMZPUs1qpwHG2ofKvqLQRIzmTTGCmmkiknkGKw5PiaFeWl1HeXlFaDd0pxX73SxXKrLUoD39kwyiXavh1K1inqrgSAZR6GQwXgxL5uiTDJQH+L8yw0ubsIm00mkkjGFBconXVUFAWdRzcucH3pds5QhcG3RwoEbzqkAKaeoJSDn/G1zsAumHLpPepguewBer1hE8006SzuBIjL5ooJU+R7lah3lcg1NH1SmvZ8YAnrRcgM5nUYinUcyW0A6k5d1CoHr2M59KGzbI4sBzR0cWwoAtaBNU6oP2fd8Jw/qo58dtcCoBUYt8H1sgRFw/T429uitRi0waoHvbwvQR/Xtb3+7fKioEr3wwgv/tyfw8Y9/XMrWK664Qj6uF1xwwXd8snwIfeyxx/CmN70Jt9xyC175ylfiIx/5CMbHx/9Ndatf7DFg6/Of/zw+9rGP4cEHH0SpVMKVV16JX/7l/ypwOzY+aeflKkG5Fuo0qTxdQmV9BVE+/MajuPeBB/G/PvkZfPnmW7G0uiGFqcrPgwRSySQyqSRmp8dw7t4deMq5+3Bo7zmYKBQQT7A8k2neLElzIp9eX2E4t377MG697wjue+QkFtctdGv3VB6X7J3GhbsmMZaPK6jhkzcdxh1HlvDiq/YLLPLBXWVsUrn69PWoVCS3H13G/tkifvZZBxGkrUSuzRI0Jtq22/JfzWaySKbSgo9b5Ro2S1X5vGYySZzcrOKf751Hud7G8y7Yib1Teaf09InjBtSsfNktrKNAJhnFWI4wl7YCBEoxxII4Di+s4bc+dRtmi0m8+5WXIkbY3DdQSFVQud7E4moJJ9fLshVotF3CfTSGZJRpwjFkVN4P1DsdLFXrAq5tKRsj2DaeVZCXpELdHo6vlXD/6U3B2n3TWUxlk+ZdCmCz1sIDSyVs1ttSzqaCOCZzGVy0dw4X7d+DXCGHVDyJdJRAj+WDrjS408X7P/GPWNwq46ee/zQ887wDAtDX3Xo3Pnv7Ayimk3jnK5+LXdNFrce56JWlgBbZvtuzxJ1txt+tXFjoSnzF4MDSZhk33H0E951cQi6VlAdtPhPgZVddhEvP2SEgagzToKWCTVyyuh3TSlP15dLmh6GrLfqdp6CzF6DNgvdMtfAtB9N4nXgM+nK65HevgjVOaFDEwriGymW9C2XoR3gmiAjBoD6LLeNDOOcUrRZIZn7E6ie9mNReAiCE/NGoAdcuU57rUpRK4atzd/aK3pfWCQRNcWavD5VoDmzY36lnovdj2EgOdhkc8Yok8R4qH12ZO8+fwJWEhMpMQlJCU12CaFRwhF6sDLrjjxECcExa57C6e8JejmP5vTbb8kXstOj71xJIYQq2D5AifLWgLxMnGSi39iec9pCan4mKMG9z4TdJuJBn32Tb6lecHsAMknIKVwJXwVZTu1qwlqmsw19O78aPEE9nkBnfjmR+UlCbyei8LoRLUv2RllPd2mbJsynyCbYJZuStyd/lfWiltJa47WCZN3qQt6wBZDeFOlXmAE4qcE8WDY4mqttZ+bdX6Hm1KMeOoD3VqlL50lohaV6u7O8OLgm40puRn6nX1WuS6awUZLRboKUA7UhiMc53Nt51KzE6p/cX1BTIMLAVqijZP1x/tw2QIS9oB4cJ8bz6e1DNYYFaXpUqWOKEo49Tzbl/sI0fw7P2Za82OD34/hmAcVjN+jgobPeCYYDpjmbQW6FVZ6pEh2S0dgZsE2/XcfZ7ha+1TR2poZ2NxPBxbe5w1SXOrzfCTU35NQ/8Xv2zwOABhPcKnudQX/OBhyEsd7YCT/DUYnDMPp9Ob3hedZtMfrPJA1f7GQOn/pqamt6rXaHNFPVwbRKbil4KVzWV9ySmZ3xLCtdWi+GZddQaTdnn8GfZC+OEds0KehXzMrWgQPZRbhQ4IM7zcWOPlg7ybWZ/Zqk8x4VTuHJjxuZ9d79yINtbeyioSYGAFlBGRXijUsPGZgnz5QqObpaxWK6g0eoiiESRTRC49lHMJjA7kcfceFbnxMqTR5Yq2Cp3kI0BxXwM6XSAfi9q8yFtSqib5zFiAaYyKYyPpZAsJJEez8rDlZrx6tomqqvriHU7Bly7XaxWqZB1MDqe0OYr26zTbcsmJJNOoJBLoVjIIUf/1n4fzWYDdVYGISo//UwmQDKg6p/VCTZf8L6oyoNGHZ1OU5YG3aZtTEf6USTSCSmGuXnMjRv5i7sbNP+sjR9XnaANJdmmMNysh1g8oiquTC4ndWsmV9Q8w808blSXKzW7z/BnoxF9Ds5nQTqFIJNFkC0g6Txck0FG9gLFnXuRn96NeMCwWx+aZeekqLgRcP2O1yijF4xaYNQCP5gWGAHXH0y7j9511AKjFvg+tABDs97znvfgW9/6Fn79138db37zm880/HeKFiovfud3fge/93u/h7e+9a34tV/7NczMzDzuDL0CNVwGDi3s+G8s//+lX/olWQnQA/bv/u7vcMkll4TBEmdbCvgFYLlcBuHwP/3TP0kROz8/j83NTezYsUPn86pXvQo7d+xAMmUeXN5PUn/iRn+7idrGilSuvXYNyWRCCouFhXksnDyJ0ydP4viJU3j0+CIeOb2Co/PLCn7iAzR9wAhfc5k0Du7ZicvP24enXrwXU5Npl3oflcrrrm8/it/52HVYXi8hHcRw2cHtuPLAHOaKOWQSBAJcwHS0UPnrmw7jGw8uKODBwMKgFHWwSDaPt2ani4vmxvDT1+xDkouEVFKwqlaxRFsGVCRlE8Cs4BjqzS7KNYZvtFTah1gcn7vrOO47uYErzpnGZTvHkaVS1nv7yTXBAENUC2GWv/WlABnL0782gxgXdlrk0fmsj1/+y6/pfZ52YAovu3gOBSV+RxFNpdDqx7G+VcP8ahmnS3VsUN3HhSPLD6mIicfUPkEigkavj+VaC2uVumBzIZ3AtrEsxrIpiUi5MPv2/BoeWt7CU3YUce5MXt/3Cs9Gu41bHluTFcHOiRxKtRaqrY7K+qeKeTzz0kO4eO8e5BkWREBCgMnPG4ni+jvvw9/fco9sCX7k8otQatTx5XuPSI38iqdegJdfdbEWPgKpgpW2SPUK60jUL67td5X9D5Vpsrzxn+9+GHcfO43nX3oAB7ZPKeX5i/c8ojH2o1dfiN0zE9b3fVCOD8qiPychnlNhGvUxMMPkZb2mb6oaAldTLcoY1cCLglN46Q3E8WJrQc3XSyVLZZQrM3cLRt/v1A/CsKGBE6rQQmg/MEA9w2PWLAQ8rDVPO4UsOdhrNglUl9KVkJDJaCohI8NZCOfaLZaqOlChj83XxE1A5j1DffL7ECj2c455L4qihgpF231xIMSp0bxX5DAsEgBw4JM2H1KcU3HrPJ553HqtispWGd1my8r45ZfqfGzDECCq1joKwms3TelJ31aG0jUVyMINFvM71Z8VBGTQzIC39xZ119qBKLWLszvR9WWZqlOn81xUBi9vV4MmVLTKy9X5vgrAELrK19CAa+jP63aogkwemckdSOamrIy6XTfgFYnR9VB/NuDaEkQeBGNR1erCwNq2aWT9zmCrYJzrNvRuNHZo3zPwOgD21u/Zb3l1nOemk3HK2oSqVqOt7tJGFHxDRR+9bGmdIGuAIKXv6XMQ8LvQLMISqQRjUaTSWSQyWf1sNOkgrfPQNSXgQJAqIOeBqxSAboOqZ9dfykAHPszv2ZkgO018GJxnSWVhnzQg7BS7gqka8Geq4B1XDSHwWQpMgqSzvyzvzjYPqN2W+pbz/pAP9fC92t+/7TNbib5tXPgUqaFredabeSgd+vG6e7/fDPHjTCp6pxb2XqyOQIYGqqFnsrMHoELQSt2dj+yQHYDNjT15BocbL/w5d938vDZ8Hme3U/g679vqDSt0Sbwliatw8Js6el/v6z2wefDXjZt79GsNnXC9wpXgOLST5f3WrIRaTVa5mK0A7901hkmy0oW6SwZYNcro1UuIddu6f8USASIsgR9SIEttrkA/BmrFtIkghXsiQNR5uA5XK2iuc7Bc6n5XzcC5hEOG58ZNoupWGatrGzixtYVjpQpWagyM6iMdiSIfAzLxPoq5BGani5gpZrUBc2qjhuOrBMkRpBMR5LMRkFVqo63VBf9zMx5SCDDJ0KyxFFJjSaQmc0gXeK+PoLa2hcbaJuIM9IvzmaGLzVYX9TbVwrbB1enYnznn0WolFcSQTkaQS/P5hRU9rIjpoNGk974ByXSS4VVmr8QKF6pI6dfPdqjXK2jVamjTN7fRRbdhKtFEKoFYiu3OOinzA+ax/GaFr4LQM0KoZqbfeFubXHxOy+YKAq60BuB9rdFqo8xAxWpV9wmON87J3DgTcE2lkMzlkcqNIZUfRzpdQJDMIJXJIz+3B9mpHYgnGGBrwHXgMe+83t1m5/dhOTF6i1ELjFpg1AL/4RYYAdf/cNONXjhqgVELPNlbgCDzL/7iL/DOd74T1157Ld73vvfJKmD4izv+VJS+//3vx+nTp/UzP/3TP22A53/zFSplXPk/E10/97nPKXiLcHdiYkLK1he+8IXy3vNfw/CGx1hcXNS53X333QKsVLMS/s7NzeEnf/In8ZrXvEa+s7lczsqntZDjg6dfzBpgYwlss7yOzaWTaNY2kUpTxRRBtbyJjeUlbC0voryxrlRcJgc3usDSZg33Hz2Fux48ikdPLqLZassjkb6iV154Dv7L656LbdNjBr66fWxsVPC23/4LvPb5V+GCA9sQ73cRU8qwqYPoG9tqNxSG8ddfexj3PLaGn3jBxZgZy6sMTB6u9DykvUDLFo9LGzXceN9J7JnI4qeevld+XqlsRh6cLHMjcGV4jZWOc4kcQ6cXVVhVo80yzB6CeBy3Hl3F1w4vIIhH8Jxzt2GuSM/VgeInSAQImOpNTaACSrpIJaLytE2nGQhBVSIXAkAqE+C2Rxfw0S/eLwg2nglwwXQGe8az2DVTQDabQ6cfwWa1g8VKE0uVGqo8z3YXQS+CNCGH1BtRtPoRrNbaCsuiWq6QimOmmMFYNi0AR7/ae04RuJZw9d4pnDubFxD15eor5Rrunt/AZqODaw7OYjyTxqNLJTyyvIlWt4/XPOdqXHnuPuTYx/i5XBgFwRRDxv74un/Bg/PLyBJiE26327h4zzb8/IuvQS4ZDIFUsk8DrvZFBZHxAf15SFUqdNTv49TKJq6/6yGM5zJ4+VMvQEDTuB7wrWOncfODj+Hp5+3BMw7tDdWMRhRZH+6VrrSwMFsArwJk7gchqjwtnUpK7y2oZmXQvnRVJdMCbVx49aQC0rk5WwFBTJVA0qLAoIzUWeH37AMONIjeIiD84MY6zhS8ht6xIcSQataFD+kFtJJ1IV7u6HHZf0QtcMmZIEohpFAWCxDjQpIAgKDS2n9IpWraPsl9rVSdUKMrAG5vOGR54FWGzHPzKjinzOUhpFJ0lgDclCFw5eKZRyKoK21tosLU7C4V8bQTINSUzCwEzATJ3EBoNdpo1jlOWcZOFW0fHaWvK9nH+TcSwLZ5OFO5ysbXVKiyWXFlyzanOjWvA5j8O7uC1K5SxBqwZTgc/852Vh8iQImbBzNLeAVh3b/xtVZ9qg+uJOz81C6kCrQUYGBdExF6tkYi6Eqlx0CsFnpU4LWcH2uP8xfVrqbSVxm4g/wEM1Ja+Y6izQnrVYSXul4OrHt1oBtVUpZ6L1FzG3CBcs6H0nuJCldK2WvAlaA5Ih9bU/hRqUtlrikArb0J/mw+yyLI5REEacRSKcSkcOWGFAGO9TGitoESdzh8iQCcqkrz2Q3nVKfKDVXU8ix2imL1P3/v9OpIp8ENNwUGMNZUn2wH/yc3iIbaTGNNMnWv5bW2VaSeV+CdVYpv9gPW0l7hOayoVbWDB65n9D0nAXXvH97r3bgZVsq6AxhYD4Oy/Fh11gKCqoN5VOfiAvYUKKl/d7B1SIVrINjZCHDu8j8rgm/WIGFLhV6sA0MAv3EWquFDCwIrx9amQHjVB+GEYatxLPhr6uwvbPx6+MrNBIPo1r49dBRq5aG8AU2CQN73WU7e6jTQoo9ro62NWRV90NKm2wTqZfRbFcR7XdmtxGOBPIdNVG22KgyvU2Ad73VSx5uynYFZVMQqGI6KeG7sST/qegDPywUNaqPG+YjzmaVZb2Bro4SF5VUcXd/AY5UyttpUl8aRi0aQi/SQifdQyLMiaBzTxZxA5cmVLSxu9dCNZpFLx5FL0Y+2J8DIjVTaF3FOoQ9sAjFMJOOYmaCHawbpqSJSuRy67R6qq5tobWwiRm/TaB/1fhfVbgSNbkxhU3WFV/UFTbMErEGAhPxtewiCiDxdUynaL0Rk69RsmlctN6a48Z6kj3M6hVQ2h1Q6o+tUq5XRrJbl092sdtBt9OWLneAGeWAgm+2kjU/dLqxCwoCrvw+zTfkMZgFdXuGadYFZDL/i/NpotFCqlFGr1tzGnkFcVSu4wKxkroBsYRKZwoRAK+cqzdPbdiMzsQ2xJwSu7jmYfdLZXYSDYvSHUQuMWmDUAk+yFhgB1yfZBRmdzqgFRi3w3WsBLgTuuusuvPvd78aXv/xlHDx4EM961rMUiDU5OSngedttt+Gmm24SbH3d616Hd73rXThw4MDjlLCDhcjAZ3V5eVmKVJb/831WVlZw3nnn4UMf+pDK/2llEC6MHueZBgHW1772tbjhhhsEZnluVLM+73nPk5esgVZ76LXFog/mGVptWaqLEn43F0+hurYo2EdlWrtRw9b6CjZWl1BeX0GnUbOQikQG8VQW3UQSrR4wv7iGO7/9EO687wjuffgx/MRLr8Wrn3clctlACjWVgfWjOLm4gpnxPBj8zYVTtVJGq1Fz5YRdNFtN+at+/KuH8eD8Bv7bm5+NfXNTKtdtt7sCqK16HY1aQ4Ezjy5s4X/ddBjbiyn8xNW79YCeyWQVfEVgQAUey2OlEOtHBTrlj+nKj03NGcdSqY7Pf/sEjq1W8LT907hgxxQyDNSh1xsDd+JAEFD5xpAi85oLonFk0vQRiyLilHssgUvLTyyOu44tyhphfr2KpFR2EYX42PUw8KVwIJdUTWXrwckcprMplcux5LnVi2C91sZ6vY52t4sclamZDPJpKm55Im08ulzCg4tlFFIBzt9exHiW8KSPUr2LI8slLFUayCdjeMquKUwWiwJUpUYTW80ennPFU7BtYhwJ2QF05d9LEOXdGdfLZXzhjnvx1fse0XV/6qHdePU1l2EqlzHY41bsgpqG7sJ+ZsDVFvAeFHlwyX746OIavvTtR3DO7ARecMm5Ibw9tryG6+98SGD3OU85YCXkUqfaAknLcadOlDeoYCNhl0Fes8P1fd5gqQeuprYZnA/L9BVGRZDuoYNO2ECrLAcI9LxfrNeEunAtQVAHDMLP6ADmUD2zWJrnFWdvmgxDNB7MlIwG9wyuukAwB349BpBSVYq2QeaQDyiy0t3BPEjwYn91i0yxV0tXt287SOyUyF4N5JWXPtjMH5NjixtNLEPlGCMY4QfsNJvYXF9HpbQpEGieqSzZdwtvecC6lGoXjNWom29rl0FSUkK68nHBBtoW0Le2rfJVE4WarYM8WhMGXAkldP1DKORK9HlettcS+s5qzFON5UqHrX/RH5gwgNDVgKvBGOcXLLhtJcwsW52Y3YXs+LT6CMMBqZqzK+bKZPn3dlefSTCJfYtKXZYJO2Urvy+PWloKOPBn6mdTG/PCWmsN/ES9tQkvWXhtBozMLDfkQ0nA7caKt9QQYDJv2yjbzc1F8rp0EMyXXJsy3JSLQTqNdKFoXq5UubL02vdFr9h2fS30mtUk6aA5r7dT8dr+i7VU+OU2/xhY5y0FNCbCzQBnK+IVrg7SSTHvvIRlGxJ6mfCAw/e8UBiqtwzHoVS0HFtuY82LVDnuNA6Hi+MHr7P5zJSV5rHsrAQETb3Ceuii+HnRzfPeP1UAX5s4blzSQsApT6XE06bI431ZQwDs7Qn0noT4rp1d+4aVIB50O/9Rs68w+GXtYeNmeAPIz9kD9asHt4PrQhg40Kf6jRt3THft/AaVFzK7u4GrPBhsMnjgyvuh7ScZzmY1CeF/R57sDbToGU0f13pDCnnOgdF+V+rOSLuBSKeJWITBk1SzEyL6u5KdqUrYOSbdGNSGGjfiEgyG4zxlY4dWLd76RZ/I+TCrPVRlwXm/j06riValjJXVLTy6tImjm+tYalbR6PeRjAUoxBLIRYB0tIdsNtCzz8xYFt1WE/Orm1iq9RFNFTGZSSGToJ1HG1sMhur2VYVCa6CWPE5bKCSjmC7mUZwoIjM5hiCbQZtetuub6NKTnipnVhh0e6j1Yqh3o6jUGwr+pN9sIZ3CZCGPHJ8p+1TaswIhIgibTiU0/9lmFwMCOWTpB8/NvBhSuQxyhSJS6bQsFOr1GprNGpq1OmqlulSumjc1r9hr6BdNawJ2cM1zfA7k3Cv7JW7YWLUQzyUa473CFKv0YM0XxuXlyv5TqzWwtVVCtVbVfcZX0WgTLRHI8oTzU2ZsEpn8GBKpDOJBFpnCFIrbdun70fjjFa4G/60KZvB8PJiWRn8atcCoBUYt8GRqgRFwfTJdjdG5jFpg1ALf9RYgUCBU/e3f/m188Ytf1AM5vab4O3ftqU4lGKWa9B3veAfOP/98Pbhb+dJZ8ja3wCG8/bM/+zPceuut2NjYQKVSETB94xvfKM9YAlu+x7/1MMiH2G984xtSxtL6YOfOnSpx5/kMq3HsXLS8cu3jz8u8HPlFn7TS0mlsLZykPhSpJGFGF+VSCWtLC9hcnkertoVEH0gGWQTpAhK5PGJMwe100ahSfdLG+uYWpgo5FDNJ9PoteU4qFMGBsahULBbOUq9XUa9W0GZJbq8viFoqV/DxL92POx5dVohWRgrSgZ+bVHz0QOz1UG10ML9Zw6FtBbzxqbukvmVZWi6bQhCPCdIo9ZzP9QSuvb6CIegLKaWcS9pma1x33ync+tiagrCuObQT24t5pFiCF+kgGukgnoxJQRtFHJ2Wqc6CJD1tgVifZcRdxGJJZLMFpDIJ9BNdlOt13P/YMu54aAUnlrdwcotpvsPXwXfXCCazAa7eNW6BNC41nQqejVoda0z87QPZRBJjiRRScUIIJom31Q6PrFRxfK1m5b0uOVywqkt1TRR7x5MYp19rpoggmUI6BUzm89g+M4csPRoJX8CFKqR+iXsDwkgfjRZ9ZqmG5HWnfUSAGMv6BGUcxnPdSd55rvTaFNWGPkxRbX3QSoOpTq7g87c/oOv0umddiqQCfCL42gNHcduRE3j+JefiygM73QLYQSRfKkslH9PoA0tA5lGpxjTgayX78nx1ymZf6u97v8FU/rvBJgMDBh/MI5EpyAxdsk8kCwIdywNLwh5TwPpNDL2vA4t2TFPpeSg9ALAOTrix6MeptKpSC3Lu4HhwcM4BYvOuDTVXpgTr2mfmdeg7y1ZrdOf26BaT8tIzrwmDaw5WSfllwlcHuxygcH10APWG5gt3DWwM08PV1NdU2XUaDWytr6FSLqldCMS5KJban+BRsMPUdVJfSilr1gQCyGRGAmEG0QkbZT3gFJdSwVHVq5RxZyvhVGCEZOFsK1sBCwoLFdbuPfl3Wg3w6vAVSiVXiTD7jSmkqWhXqT0HBNuK8IvepgzpSeUxMTuHwuS0FKIEpvJj5c+wTNr7s7o5SoCYIlb6t1L96iwd+P22yqU7Q77HZjkhmwt9foIPA2/qGwr8MjUaARtVi7TzsOHVN2Ue5z0pIK2387NRiRqj/y2hK9V8PIabJ9Rd2LcofFS4lzMFVtoYgWsG2WIBQSqDiHwuDZgQUHkwaoDf+pLgneCfK29nObu3TFA1g+uzZ92pIxGD5/56GQR28NkNIo0V9V9nikMrDg9gw9Hmx5e9gd9o9JsIgxk3hl7EwX9Hp6383BSWbuSGZ2lzgysx52cIO5sHlqzcp0rYrAYGOk6zhggtBZx/sgFXd3gXTOcB6xkhZL6/uABKO5pTbWrMOOsGNjn7omTwrt9rKrAT1T1QP2sKeDuEO4Gz1L3Dl0Z43F9L/0oPq0K7H1PJax6xKxi2vb8PhHDL9WvrMzaf+n5nG6PcaLGNBnpVc27hGKE3dLPZQa1aF3SlDRLvQzF6g/ZoI2B9i/04rvnNkXF3u9VnVSWNPTsMKi+cypW2QW4TIrSG0cl5qwkHpaMR9KJAs9tBo1pBbXMDJ5fLOLJawXy1hHK3pjKATDyJQiKBbCSGFEv0gxjGC2nMjmUR6XawtLGFtVYEtCiZTAVIRruoNFtYqRGQ9jGWyiAZDdDsNtFGFenE/8fee0BbcpTXwt/J8d5z7508I41yRImkRFAATFQOICEExiQFbPOwkfADvGyMH0gIsOEHkyRykEDIQiSDhAEhISSCgJGEcmBGk24+Of5rf1XVXd2nz+k+d+5YvLe+ozVrNOdUV1ftCt21a9f+urSiOE6l0goqTE5ywChsiDcW54nqNcYC7wuVJlGlTVRpEc1XmvwOEqM2v1+snxynUiHHdgV14JeI0xjeB9IpHgsIkMVRT7V9DTaYgEWhWKTJiQkmRPG+i/c2eD3DNqa6WKd6DfZSirxm5Tj84rFRk8vx/Io2xMYZ+gYrikG4y7qaOgAAIABJREFUGv/WWJdSaR3kMK0I1OLYBGWzee7LlcUKzS/Mc6A0nkstm5d0OsPK2/z4JOUnJglK13gmR8nMGBWn1tPkmg2UK5YontRWWlZQWTM3mI0Gz8anb26SfwoCgoAg8FQjIITrU90Ccn9BQBDYrQgYJdLMzAxt2rSJg1k99thjTBKAFIUiFcpSkKRQlA6zEjCLnG3bttEb3vAG9motlUp06qmn8r9B1o6Nwbuq329uUCWxGIG/1ajXqaWRURqBPG5Teec2mtn8CHUaZcpl4fmXoGq1Qtu3bqHZrU9QqzxHeB1PJ3G0tEDJfJEyxSIfw2UFGF6qO0olCeVCmz3XqhytmwMd6MjWWPTgiG29XqU6AjC0GkyGgiAtL1boCz/6Hf38vieVR6izkPaqhvSak1VGh2+YoAuO2UiNBo7ixWhsLMfKDSwc2i0cX8ZCSwXpYMJVR3VGHhzlOJmgB6fL9ODOMgeTQAAnEF84al9M9iiZ6FAqE6d8Ic9H8xr1NvvIQQmTzyUpjeoiUjslKZspUK6YoXQOJxrh4UjUqLapPFuh6Zl5mqnUaaFB1KAkVVpdqjXb1Gy0Kd7tUSGjIo/HYiqQT7PTYcJ1BoGSYgkqJLNUiKcoCcViDPfvUj6bpHw6Q+Um0ZbZMu1cQDTiFqWSKQ60sSqfohi8cWHtkMoz4TKWTdDqyXFau3I9jRXGKJMC6dQjUJf4w2SUVn+pAEpQ+hqNJNaq6ji6fztBKb+Q3g2WwQsbrRdyRWrwI+3Sz+55mL776/vogHUrWdG6da5Mv3zwCTpsr3V02jGH0hTsITRJyKQQH+/WQZ2g5tMqRdwD/QDHMFk9o4NsqaOf2jNVUQyqNCDZWAqrfF3RjjiirtRuILhcIo6JLxBRmvwxpC4rTzVpxeQVl0uj5ES5do9EO5sn2ufVeJEygaSVm8Z7F0GYMB5NoBqzOORoz+yNp9WcxmOQCVeX5GCxHzLlvHWwH5b0KFWZwtQEVtcRxKHqMiSXVuNxcsVCOeOQA8VoYo6JEPj4tRocubpertD8tCJcQThhQZyGfzKi3CNPqDxbSu2kslSEEY4Sq4UvSEatLMaGFqmALHwcVZPpUH8pAlmRkXykOqauMcpOYIcxroA1Ckaj7ldunsqvUwUkY39XrXYCBjgai7kPpsyspOKbtXjzppfO0cSqdTS5ejVvXoCE5WPKOogRSGUnwI72MFREmiIg2YdXB8QxGxZGJc22JPqoM8YdyAt340wpulA2qOzQTxMggM1I1Mfa1dFs9FeQJVDtYiaLU4J9i2NEOPKbhiEJLCpUf2DsuMVU23Igrx7aL0vZsTHKjhc4GjiIi3gqwxHLOXAWbw6wdlCPLkW3sYJSsed6PKkAQ7xJw6pQMxbdOV1FDle+ikx4GdJT+0QbhtMlOt3+7t3Y9D4zVHr1PLU3MI2ylOcO3gTQ5B8PNqPFVJsmUIOjMZzrnfq6TyfuT/qkgzte3Ht6FKSOBYHpm0oCbxTqjuLUsQHQhL4e97wZoYMOMTWJoQ5FNJP8Slns1lqVER7JimhUf1z1qiq3+TgkrPXCYWwQVOuajya/GTftq+vYBeiNL2vD2cwtTEc7HtOuv6eaU6BCVSc/UD9sZmCzBRsV6JPwGC2Xq1StlNknORnrUarXJXa8hp2MJroxXvVMqeqppz61OYZNH00Ks82ImTuSbCegNntUTqpH6n7Lc5VqrxaO7dfrNDszR1t37OTAlX9aqNFcs0bNGPxIYzSWzrLCNYf5pBejdDpBE+MZWjGW5XLPleu00ML3WSql4Q/foZlGi3YiwGWsRysxd8aT1MTpo1iN8ukuTeaLND42SfmxEiXTCeq0atSulyneqPN4g5tQpdGjhXqXFhsdmq+22a4IhOtUIUUbV0zQVKnI5GoNVig9EMNpyiQT1IPnOp8ayPKzhAOVcqCrJBWLBZoolZgorTXqVK2V2QIKm0itaktZTWETQlstYDMU78a5XJ6fvyBceU7Rczg2K7E5AO9W7C1lMiBcVfCybL5IxaIidzFPYsN/bn6BvXL5fU3P85iz4cufLeB9a4xJ1zQCbWVzlCpM0MTqvai0ah0r9OHJrsa3fsZZqla7vwcJJKxhIP8rCAgCgsBThoAQrk8Z9HJjQUAQ+J9AwF6YYOEBVZfxUWTVkRXAJcoLm1l43XvvvQSP2D333JNJV6gBwsjaXa2v9+XSJjDVYrKxMEszmx+l8txOSqeIcrkUE8s7tj5JMyBcK3PskYaX8BiO4GXylBub4LLjhbpZb/DiDcdWsdbiiMLVeY7YzWQeK6kSfFyNA+40a0ws8Qt5WxER1VqFfnL347R55wK99OgDaMOaKSYP2QYAardWk31cq+UKbd4xT798cBtNFdJ0/L4r2e8LabLZNBWLea0SJiZyocJtaY9IkDEg/PAd1tIIJJHMJqkTT9JcpUVbpxepUm9SPpOlUj5N+UyMCtkkjY8XKJPOUBVKvnKVlTjFPHzREtTjOiCCbpryY1nK5pOE03tKXZakdq1N8zNztLBYoXIbXmsJKreIKrU21RogrlCmlvaKVEfZ6+02zdawkKsz4ZpLZimL4+zs09lmD7ZCLkmlXIYm8nlWxy6AoF2sUL3dZdxSvR4rj8vNLlVx9DoGYjdB61euoA1r96QVUIfkQPD2KM6EDxS7iujBEWsmLHXAG9N3eSGqA+YY1ZdRDDGhx4RwzDnibQg+5j540aPUrgjqdfcjTzLxOlOuUjadpmcdsCc955C9aUWxoNSbWgnFxBEf/1RqRCVh0loy46/K+arfmaDlCMtaEeiQhkqBA5UrPDeZmMAYToGc1cePu0phyYpB2BVwKRRpowhlpQRVihtXKaurp5Vb6ki2IWXNMX8OHcZktsrHWEzwaNRqPRCTKoKzUcsZ1ZirSFMl0Do649eqPaFdTsRVshkyx6VLtH+iJqAVMY1j3SqFUiUqiGExgXqw+QgIPU2aMhGCDQyM5UadFufnaG7nNFVZ4dplT2csvKFC5oUyYkq1WqxUg3IV44XJH8wJTAIBAgTaynAwFBCGrC7uaVKEfbFhIaB8BnkuhodjKsknBHAfJjRZUYV5Gmp4bGjgSHLD9SbVCknUjYlvQ5RjQc+KV+1HDLVpMkVpEDGdFtXgOZ3MUGnVWppas5YyuTzfD3MOE9sdRVYykYv+ryPNO2QWnh/aIoGDSLGKWm0KmMBu3J/4eD0XxvVB5KaAglX1Z1YDauIZQlx2ndQksgqyZboTyq5VpiASoY7XAeQU+amU4PjJqFybUCz3MP/DTmCcA+YkEQ08C/VYjpJJ+LgqJRwThayo1EfgMaGyZ6i6pwpkpo6kK79uhYYi/LUKlj0BjCJRqUuVjYXeeNSbLM4Oj7PTYwfOMvMB917PcWHj3ewlXLWvq6mDOXpvkYRmU4BzdB6X3o0/PvqvVaeGKPWqWR2vAq+iVHcKm4w386siblX7KrLT8mI15fR8hxrr+UKd3HbuBQRZXc1B5/Cx7BxAsOv+6mjYmYT3vmnwZoJRw5v7q1bk8cjdztNGxj9aU+vGQ1er8Q3hqghQtRHCqlYOpAQfamxMaMK1o9TzeE+AT/ziYoWq1TKPR1j1wI8ZG554zoJoZR9y3h5T7WvaDWpwt79pxbG2jlG+3cZWRSvs4Y3NSnjkomwIzDtDo96i6dlFenTHND08vZO2LizSIuYXPD+TULMm+SRKAV7TrOjusvVQaTxD48UMH9Wv1YkarTj2Pygd61Cj1abtjS4ttHqUj3dpMhmjTCxBHSjPE10qZOM0VSzQWBHjMUuxBOrQYv/oeKvJntmtVo8W6x2arTT4PaZcR/AshPJr0WQhTRtXTdGqyRJfW4fVUqvNJ1rSbJNAFOfgojmeCDDP4wPiEzZN+XyOxxQrXOsVarcbqo+2Yzy/Ij9sOCYRJDGR5NNAOG2EXgevWeXVqiTQvGnWxsmhLmXSMfaKhQVBKpvjYFmFAlSpST49wbEJ5heoCV9b/a7N/q0gXDMImpWjdL5AGQTNKpYoXRin/MQqmly3DxWmcAoh4xDoPN/5npHm31He3Xf1/VuuFwQEAUFgqQgI4bpU5OQ6QUAQ+L8CAXuRZhYy/pc2U5GwlzY7LztyKyvXBlgQLCdI/rq4ehW1WO00ajS/bTNNb/0TxXstKhZyvKSa3rGVdjz5ODUXpymOkLTa5y6eylFhbIoK+TFeGNab+K1HWQRWicfY62t+fppa9QoHeUKAKryM8+KpUadut8ULRXVsUCl0QJTAGwzkY6GQpcLYOGVAuGLBwwq5FgfRqFWrVClXmUxEIUESYiGEBQFe8gv5HBUKeT4WbkgYeJQxadRDgB94wraYJGHSHCqTZIrKtS5t2V6m6cVFJjzGx3I0VczQVCFD44U8e9uCeJktV6nV7tFYXgWjwDHBFsImd4ky2RTli2lWCaexMEDArU6c6tUKzczO81G/Soeo2u4y4Vqtd6jJQYOgMNNHq7X9wQyUNM0GR0DPJrKUAhmDqPDUomw2QROFDJUyaSplM1wO2AjsXKyyMhasRgZEYbNDlWaH5qAgbjd4gbXnqlW038Z9ac2KlZTPpSkRx/Fk5VnLp+d1MCalKlUEiiLgOGQKKwKdKEbmEK6jyOuPCW6EaopscZWfvMjmo7DusWkojjnulY7ibo5Tc0Rpffwbx4qZLtJkozpu7CpYOeiRjkJv9E6KhAKJrI784xi6KY/y61TKT7XW1GSqDszklJsFcIo0NRQGLCCYHLICVTlzghUd3T8/mA0b9b0bQIa9PnWQEUVgG+iN8k7X3Rx8ZoWtO5qdcW4J5Q1xY1IxEcxWAorIY8JPex4qxaVmmUC4amIY6aCeVBskigTh8dhocN+em5mm+dlpqlUqrIKGFzH6PgeiAvmQSPA1WDzjD9Tn6jQ3SFT46ELJigV4jvKFImVysG5Jsn2DOpKsSDlW2bbhQ4jNn7hS0YKIZJUkeieU5VDO4j6KDEaAlxp7PyoVvCKA9bzHamJELo/rfLRCuKeCvCCYXqfVoHqzSb1Emi0FVqxdz6QwyoH5yKhagT1wxLFmVrQyaa6UpFDsKXUvjv/DOkQF8mKv1HSKMtmstsiAQwn8Z0GExrkuqEcNpA5vzrSo1mpSvd2gTqxL2UyKxvIFKuYLlNN52C6ksNswm4S8iWJ8pM1Y1CpgBw9Ww8Ypk81QKpenVK5A6XyOMtjUyULln6VEAmSKIhNdIgt1VZYR6juXOFSkoVJmM+pK1m3EmA5GisazPDQ1PspKwFX88j00MejMJ76HpasOdq1A7CSGegSxxhsotiLTIhnNc9++1vgiK8sUvbHBVhamftZmh1amuhueajNDqS+1wlTfj603DNGqSUJFSmr8DOZG3a1JbJMXk2AOKau2iZi4dQhXmzBWcy/y1jMQBzjjdlGssSZEtY2B5aNtZiJl9+MlXM2GlHlP0iJT1S8cYl3V36mbJm+hdkffZ8K13aJWp6VOy8AzutmkRRzjr1Yp1m1TDkpKbCrGcepGEa6qQ2HDT28FGu9cbXVhTg0oD3JD2GM+V4Sr+lvtvKnZBBsosA1p8ftCo9aiubkqPb5jjh6cnqHHFudpvo7N1zYHYcyn0jSeTlEpmaEMNjZgDYPN0WyCSuNZKuVUIK9aK0GdboKyyL9dZ5/2bXWieidOY4kYlRJdJpJBYuI5ho3fFaUC5XDqg61OOlxf/C9IXRCuzUaH5ioN2gm1bblBlUaHGiA2411+h9m4agWtKI25hGu7TQgFmsJzD/NCKkmpNHaJYe+hNiKxYZbJwFceGyx4b0Jw0xrVYBXVUZthLESAupo3kRLsoZtKg0RNcd8wczXPOwi+WWvwMyQFcjqbpFw2Tekc5poC5YsThMBZ2CTBya3ZmVlaWFjkPPD8R754nnDQRFjWpDOUBOlaKFGuNEm58Qkan1pHk+v2pez4FMWSamPIfvftfw9ezrdsyUsQEAQEgeVHQAjX5cdUchQEBIE/IwS8qlBXsWEImFGIUjsvfxXDyNrlgcTVIwbl1+u2qDK7g3b+6VFq1ys0XixSNp1hEmXr5keoMreVeo1F6rYbvCiKJ3NUHFtB+cI4k11NLI7gV5bDsbk4k6JzMzuoXl3g4358dBeeXgiE0W7yeWWOEK9VX7wY6hAfU0aaTDpJ+UKBX66xkGQiCso1ELPNlvKNhepML9xbzQ6VqzWCQgt+o2OFPOWysBZQfnAgHrCohpqm1ewyQct58nE4Ff28003TzHyDtszO02KzToV8klZPjNOa8RwVocJIxdiaAIRmrd6lfCZNY8Ucq2FQZhC4iB0BDLCYwHE99rJMpqnbatHCQoVmFxepjOOR+FPD8cQOtXihTdRqw/YA9WtTs9WhhVaDZhCcowfCNUfpWEoH8IGlRYKmxnM0AeI1meDAGDjyu7NepycX5vgIdI5SlAHZ22rTdLNB8806k4obJlfQQfvsT+vWrKFCNs0LN5CsfBwTR/O1whOqT/7gmLAmF/h3nwzKHBM2alYlQDXLck2yarWqGTsqYy2jdIhYdaRYEYJKWYUFEwf80SSVIt1ACmA9qjw4jSpReWkqFR+UjxxwS9EOXBwVKAWkgjo2CgURiwk9eehya59X2zuVUdIeo3bpucxaKWWPZdb7MtGkUjOpo+tkiCJWlzpqMfQDNh32kMnqpLCtTnNHsMlHcaSGUHGP7rrEhlIiKvyVetK0kLJnMB6ZrqIPv8PhF6pLZa+gFt0dePi1FZnZrNaptrhAC7MzVF6cp0atyh59UJxiHLIyGepZkCjs2drgjQXqYj7Agh1qLyjeEeCuS5lEhv1RsZBHHwY5W6vWqd5Q8w7GMROZXRCXanHPBGoShIFSVmFjBEQsSExsALHtSVcr61tNbgKQ7CAmYWtSgw8ivAczadXPO+p4P6tzMbZBMkDBn8jQqnV70sp16ymZSTsbQCaKuXPqwVhRoJwg4rW/Lwgu5AsSA5i06k0qlytUrVTYCxGbVojIDgK7Xq1Su9mhHtTAjRZ75DbrTWo3FNkNRTo2SqAqy+bzVBgbo/wYvJrzHOimMFGk4ooJyowVONgV5l6QK8C8x22vNw7Y6qDFOw1GRcYKVhAxsDHIjbF6DPlC1QsrBUR116y8DhaljgyDcHVUmzxvKIWrOjJvrDDcgFD8vRoZyjXAIsKMh6tRhZsNAqbKDDlqNll033XnFFv9ao8LQy16txsV0aauVrwdKFVdNksdb/xqOZ3ZlNDjTtVPl0DXlzeoDLmqJwzOWcs6cR/eurECVzHhyp6/Rh1sfFu196jxgdXqVCZZQTLyHKE2Fc12EL5T+Why15lzVWWZcDUez1w+rUI0x+8dRaueG/Smh9ryYRdkx5yISVqjGtXtY6Azc5NRAzuzlN7cYh9qkHMdeI8rghV+zZ0e1OPGUqBBleoiVeFL2utRIZlir/lUMq6IR9SbbTzcoIEup60wNXOhahe1ycfzuR4LioZV5Cs2bjpaXcubSos1mp0t05aZeXpkZo42L1RoBmO12+Sj8cVsmiZxKiaVoSJOV8DTGSd4em3K5hI0WSrSeC7F9km1FoJtxikT61KzUaUnFxdpR61L3ViaijjGn+hSCjY/8Th7rE7mszQxkaNUNsXzCTZH08k4ZbCppaTpVKu3aMfsIvujL1TaVGspn+hkqsuBLvdYOUWTY1nqxTrUxCkZvKuQUgkzF4oAkuxlC2uBFGVzWSZcDdmq9ga6TLjWG3XeIE7EMD/GeU7mDW0m72MqABbM4vm9SNnIcGyDTo8qIFBbDcpkEHgU1gOwYMqyf2sBJ6bwPknEsQ1mZqbZtxf9EuWAbzvmbczLmIMSsCLIZCmD6yZWUKE0RaVVG2hi7T6UypfUqQ1r/DpPTX2Kx6/mXp73bMlFEBAEBIHlRUAI1+XFU3ITBAQBQeApQwAvprXFGdr5p0eoWVmg8WKB8tkclefnaOvmh2lx52ZqwSKgWaU2R5dVhCsUCSAUmiDlmLTIsMoBSre5uR3UrJYpDjWaJnVAtvICXwct4SPALShZ1GKv2WoyIQt1HI6yQb3GKkgo0dgntssBeEBQsKIV6h14q7U6VKniyFuDSVooUvMgIeNYW8ARssOLFSgbW1B/1NVRfg5mE4PSFYFgslSu9ehP03M0XVmkTCZO66bGaU2pQAVYDyThrdihuVqLKtUWH4cDsQvVKIjgbqfF0X8z2SQfkYcCB5YFymYBUXdrNDs3Twu1BpUbXVqsNKjS7FIT0YG7MWp2unx0sllXnpEL7SbNtRrU7MQpk8xROgnCFR6VDUql4zRVytFUNkWlRIwmslk+ljfdatLjc9OMQ7GXpmw3Sc1Wl2ZadbYnwCJj7fgkHbT3AbR+3WoqwlIA5BL85jiYmFJ6miP2hix0FvF8bNN37tSjcjV2oTbhqr8LUIGaDq8WyipfFZGdD8SqY+1aHQ0iGIt2LO6M/yRHXmd1qolyrdQ5ibQKbKVD7GiiUZG3zLCDcOCAWXFVfw5GpskZ/b2JyO4OSn3k2QSg0v6xWLSz1YZDXHqHsSI8tK+qpaxVgi9VBqXEwXXqSKzxqHXJCTeAkpM7yBa2HnQjLjMZpKlUJ5CNTdbGFLGmFGiKZGHCAQturfZTvIxLTiliAotXtbGA8Yto2yAFMc6r2ESYn6V6ZZGa9RpvZGCBjAB+JmhWp4kx16BmG4RnjJJQbCfSvBivVxtUrdeY/EF6EB2VxRotLlRZ6QSVU7la4TGO46kIIsdRyrUSG/0Dx1JBEmTzWcrlc+xrPTU1RStXrqRxHI1PJdmSpFwps5czFu0Yq1Diw94FbQ+yFkd+WfkOghJpWNkFwrVOvVSOVoNwXbueiV7MW1BrGQUpbwCAfNfKQpASmBsRzIpVmrBASGBeK3B/Afmwbet2euLRP9GftmzmckDhX6ssUKNaoU4DAfkAuj53rTsDAnFlYkRZgvcyAmrFmQDGceMkrAAmirRi/Wpau89GmtqwhtLwYU0lKcceiEnqWaQr8GS1ckfN0SCD4RfLCvN4klIFELkTlMvn+fgucI4n0hSDdyeUlgjEhIBMRmWN+dQiHDmIFntgwg9T9U0O9oTvDUHJZJ32d7X6nfLUNJsBmhS1lKimmwapXO3vFOmi5xNLde7OPX3n6HXQMq1YtZgaV92qlHNKXepuMCmfZaMQdxWlDvHDmCkSVHm/qjSMN6tbFTZGjakCW7rKVdgYMIkKwpWnC60U1WS3OzeobRyVj3tCwZ6Z0O7ID1H3HMWtcvNVgQi5aJZfqz6qr75VZKVxHzGEuGovRWI604ipH/L2EWCsqlWmFEziqUB58CLGyQfYWyjrg0azQeVqmccrLAKKmTSru2G3jA3eBJ/QMAGx9Al2jt+mfbidfqk8nBXhqmxMjKqa+4wORId3HLzT4F2kVa3TwmyZtu6cp8dnZujxhXnaWWlQFR7xBDV/nAOFTqVzVEqmeZxBHdvptqhNLUrn0rRiokClXJr9Tmu835ygbA+BKWv0p4U5JlzjsSwTrlnUKQlSNUZjqSStyOeoOJ7hZxpOUmDTM52KUzYFy5MEj6tKrUFbp+do2/QiLVTbVMPUQQhKFaOVYznaY3KClbJ4f2lhU6/bozQsXPhIS0/ZFwCLRJLV7bmCev/DZqbj44v3rDYCZ9WYGE/BUz4OV3ml5ociGf0InqzYLMf7IOZcNbdgc61D5fkFfnaALC8UEFwrS8lsljL5AhXGlcIVk8nCwgLNzs6wRyz6EtsOQOHKfuvqRBII10QmS+mxCSpMrKIiE657UGnNXpTKj/Fz3h2aaiPZ2RhxYgQ8Za/ccmNBQBAQBCIhIIRrJJgkkSAgCAgCgoAgIAgIAoKAICAICAKCgCAgCAgCgoAgIAgIAuEICOEajpGkEAQEAUFAEBAEBAFBQBAQBAQBQUAQEAQEAUFAEBAEBAFBIBICQrhGgkkSCQKCgCAgCAgCgoAgIAgIAoKAICAICAKCgCAgCAgCgoAgEI6AEK7hGEkKQUAQEAQEAUFAEBAEBAFBQBAQBAQBQUAQEAQEAUFAEBAEIiEghGskmCSRICAICAKCgCAgCAgCgoAgIAgIAoKAICAICAKCgCAgCAgC4QgI4RqOkaQQBAQBQUAQEAQEAUFAEBAEBAFBQBAQBAQBQUAQEAQEAUEgEgJCuEaCSRIJAoKAICAICAKCgCAgCAgCgoAgIAgIAoKAICAICAKCgCAQjoAQruEYSQpBQBAQBAQBQUAQEAQEAUFAEBAEBAFBQBAQBAQBQUAQEAQiISCEaySYJJEgIAgIAoKAICAICAKCgCAgCAgCgoAgIAgIAoKAICAICALhCAjhGo6RpBAEBAFBQBAQBAQBQUAQEAQEAUFAEBAEBAFBQBAQBAQBQSASAkK4RoJJEgkCgoAgIAgIAoKAICAICAKCgCAgCAgCgoAgIAgIAoKAIBCOgBCu4RhJCkFAEBAEBAFBQBAQBAQBQUAQEAQEAUFAEBAEBAFBQBAQBCIhIIRrJJgkkSAgCAgCgoAgIAgIAoKAICAICAKCgCAgCAgCgoAgIAgIAuEICOEajpGkEAQEAUFAEBAEBAFBQBAQBAQBQUAQEAQEAUFAEBAEBAFBIBICQrhGgkkSCQKCgCAgCAgCgoAgIAgIAoKAICAICAKCgCAgCAgCgoAgEI6AEK7hGEkKQUAQEAQEAUFAEBAEBAFBQBAQBAQBQUAQEAQEAUFAEBAEIiEghGskmCSRICAICAKCgCAgCAgCgoAgIAgIAoKAICAICAKCgCAgCAgC4QgI4RqOkaQQBAQBQUAQEAQEAUFAEBAEBAFBQBAQBAQBQUAQEAQEAUEgEgJCuEaCSRIJAoKAICAICAKCgCAgCAgCgoAgIAgIAoKAICAICAKCgCAQjoAQruEYSQpBQBAQBAQBQUAQEAQEAUFAEBAEBAFBQBAQBAQBQUAQEAQiISCEaySYJJEgIAgIAoKAICAICAKCgCAgCAgCgoAgIAiBTXQZAAAgAElEQVQIAoKAICAICALhCAjhGo6RpBAEBAFBQBAQBAQBQUAQEAQEAUFAEBAEBAFBQBAQBAQBQSASAkK4RoJJEgkCgsBThcApp7zcuXWv16NYLBFSlC5xuiGp8HuUjyeVdY35PugeUfPG/Z18YsgpHqVII6TpUVg1ezGiGP/nKY3nHrGYv7bDkI1avPCyDcuJ4fKWMuqNn4J0wA9/UOh+7Bx4TclQOU8y7/X+9GhD+9OfX3ekOve6/WXscaaqH+BXe1zwv8M6mimBhsGfPuj6WH8jO/XAb5yVgRX/b6UfOj4prtNijog2D6jhoWuu4cHVsZ4uR1+b4YIuUS+u8EKTDrxVz/Ojm2wX5wO0ScyaB7n8eqSjPIxXcN+0y+pUO050wgkn0NlnnUmlUmmkPtU3Woe07S5lHPHiQf110Pemb1ndLeKdfGPzKaz3sPG0lMqEjXn792Fpw/IJKluU+cN/Ha4Jm2d4XrHmskGY4Xvzm50mOL37rHP6UdT50n5yBPQdu1+auTlSW6L8OqE9V/L/j1A2Z1oPuWZYX4jSL4PS+L+LksbGZin9brR5rH+2wLPV7gNBZR6lXH3XW8/poP4fqW9ESBS1jN7yjTZ7OteaB9CA9yeK6fcb6/nmr0JxfCxCrSSJICAICAK7DwEhXHcftpKzICAILAMCp5xyyoi5DCdco74s8trDRyaNQjXyAi+k5N4X0l0kWAbca1h9o7wQR1kQjdhAnHyUdhhtobOU0jx114QRrjFezLo9L5Rg7QMrIuHKnRWEg2dZSiBb7X6/S2PCEH58EzffMCIkqP2Dlm9+0jVwQ2SphKuvEMtHuHY9BPuyEa4OmaraFeSw+TABPIRwtauK/slY/z9IuPoJsOUgXP3zZRQCj1sohIzdlfkySv6jzoBh5fGQbGrCD7xFWD5BF0Ulc+3nTFjbBmE0iCC1CVcun247h4T1FLp/+2eUOg+iqewyjEZlqceJ2WziWTjsRWVI54hSl0Fkt2eeGdr/sdHev2EZRnYPGlNRyhx1PISNW8/TdBkJV9Shrx+iIQfs7O1KnZd67SjYDHzHG0Kkqmv081MI16hdVtIJAoLAU4CAEK5PAehyS0FAEIiOwCmnvMKXOIz2HEy4jvriaJNL5q54iYyaz2jrmF0nXEcpW1gL7MrLcljeu/v3YaRH0L1HTb+c5ed+5ZGMehWu/t7u71PBKmu3hDGjABlWaM40bvVrrXzUa/FlI1yVhMpLR0RQVDnEh9EJD1icR+mzveUgXKFshUrMkJFG4ephPqIoXC0s9EJ5eQjXfpLHr1p9qgjXKG20nOMrSl5R5/MoeUWtn5/MC7rOkCo8aiKMk0Hli1qmKPUzaaKUJwoxGiUff7nMNYOu9X8fddPRIUwjKJGDMA2+ftcI1yht6tlo0kRc2HRvK1zDTupEfT4OwzmsnYf3URdDf7qwfw/CwR5bo/T7KO8PA++5jISruUc/bsGkaxj+Q/vLEueekecdQ5pqpS5fH0q44qUAz9rgE0Solyhcd7WHy/WCgCCwqwgI4bqrCMr1goAgsFsReMUrXubkr17gwojJ5SVcnZvrl06b1PQvmnGEmAmlweeHvWSTR9kUVq9RYVaLlFHfle062S/M7hrULH5GLe+u2QgMq71LHiFVGCEfkNNAiZAmHkP7nJ2nucZVi3rLp8uo76kUrO7H0X3qagReG6ErmAVWDAqQsA8IRJ+y1fRhPzQO2TEC0jZBMmhTYJhKyyVccRTWqJ28lbKvH7TQU1VcoqUADybfsfwAwtWxXOBFYBRLAV0PTYyPQrg6bdxHEPlIHkxJ/j7AJLHbVweNm+VSuI68+A7rs8v0+1KJiL65P4JKlUd+BDJvmaqmrHV20/2i4DYK8ameVdG2KIcpJqOoKQ2+UQjWQfj5SU7TtkEEmPrO3ahlHslTV+/ojDIX2n0Etj89S8EeWGaGVo95zFt8Exxxd0/i9G3uDbBXCGqnKGTrsP4YhKe/nYL+7X+eDOvvu2ssDHqm+e/ntxTon5Kjb+Z72z/gncdnLxB1bEWZe6LkNRLWfrLUlL2H/jn4PdNfjkH3FMI1SqtKGkFAENidCAjhujvRlbwFAUFglxE4xSJcAzNzFpSKNAoimJxlXNCCbtjqJmLpvVyV+y8v7QGqSH3jLPT68ve+XEZbftqZ2FdYR4h54c1LWivxYEVA/0JAL9Yi4hElWa9nE4Gut5m5tv+l3iYPhpOqShmhc/LLM7kq1o8B1g+DFlAqR0NSRallcBpv6f1HOqGetI98+/Pw94rhxLfCsRuJhg5cSLsNoo6mW2RBlKEzTOWmhqN3THgW5dr81Ev8W/3aamLTZn2L3L5uoFyL/VYJTEaY8gR0LxAattsx36cvneobztdR1DkGX58S2WA7CgHr9hR9FZc52EPW8DOjbFacdMIJdNbZS/NwHWkBvvShteQro5AI9ty9lBv9uWMwSp2i4rXcpGsY2cozyhDi1t8Gw9rEv6GBtH3zi/aG5TGvfw9K485P/uew9uvgfLwtYO7HdTbvDb5E7r309bzpG4XYt3dh3Bub/IIwHPRcHDTHD8ur/x0jGtkYlVAdlC7qGLTrFPWaoPHjYMCvHb73u4gbDGHjMrB8mrS0X4Oijtmw+0XJJwpm6nHrPledR+ESNokGbz6KwjWsPeV3QUAQ2P0ICOG6+zGWOwgCgsAuIBBKuOq8nZe3AHXpYMJVH1kaEmxgWNH9nJ6fzhz27+CX87CAYMOBjPIiHNYU9gIuTC1qL6givWAv0wLD/2K+60ouP4mpKLPIeAZfrsTOKicX9j7LPB/96llsRCF3w5XGvV5nyYSr3V8MzgaXUQjXKKqoQaTpIMI1aNFuvvMTlgplizT1edM6zTSQy2dtrcpl4ILQIlx9i+uwcecE/7DmM0cty9+Ft7N7j91DuJ4IwvWsM2hiYsIZH1HGfZQ0ofj8DyYYNO53pR67cu3/YNUj3yrq3DiMcA0i8MLyDcrPmY9Cni+mDaK2hU3u4pp4PJjM7IIQ7aoNREOS2un9+WCzUaXzwq2zcL7sw8cKduV/BqrnFRH2MaPOlyqP/hM5g4jVQZ1j2KbaKKRr1M4XhUyNkibofoOI5qhlG/ZMUiegrFl6hPch+x3Hbp/hfVm1rf3+G7QPPWrdwsZo9PGlXob86aNeb8o9jGxFGlG4jtrCkl4QEASWGwEhXJcbUclPEBAElhWBqISrWTsEMUvuC6erP/MuKnzKNH8NOIOAUOMmWIZOb+4T9kLKuQWRNn6SxqN68ytS/WSc+T1YKeMvk7p91OP3UJeOQviEd4EoGHlzia5wDb/78qRwXvR9hKtHVRIghPQQ8YHHwb2Emae0vg2FnukzA5rSLWM0q4so7bIchOswBdWwBdiwxZizuNeA2YRlJMLVWcGZQDgWqNq7efC4cVs9oqOItxP+X6BwNYRrqVTydskhiqRRF8+D5sYo/dI/qneF7OmfL6PNlUFk1VIwWJ4ZavflErU9gghSG49hhOyg0vsJPpvQHFZjQ4aGoWLa0ORrEzogXZ18NAEKwrXb6RATr70exTU5i7SGpPWWEYQrnqemT7lzhyHWnA0jOJNQ1yHNkLf5KByxiYQyufZB0fvu6EGWhvXlrp8xDgN6Cb8bfILKMRrRvISbR1IOD8pXtZP9iTqGgnKMNqe47asECYZ85ZCPSwPAumpQ+aOVDcVxn8rePj1a0Wwy2v5/k4sQrqPhKakFAUFg+REQwnX5MZUcBQFBYBkRGIlwDbivrcJjitK85OkFikugGGOzIPZMk5lQxVnvqX0KV3UW3CrFcP9M/yuvQ57pHLwBj0wAAZO9d7GkyuLP0f73ILWkn8hV+bvV2PUX8+Du4JeF+lP59cEjlMPf6L51re04EL2rGvy8ukO1jvGpVLW3J3P0ocfj+nEwEaQDA0H41djwX1VhpwM/HlI4SgAtncuwxeCuEq42gWHfxxAdUQlXe/z5yVYzGrxjNEThyo2pr2TLgL4RqhP0jxluM90PtBNC9K7Ft/TOFX6F7q4oXJWvgLc4bjXtweFBtK/8oxKu4X2/H6JB14xKTvjzGfX60RrPzJkjzFFLucGf2TVRMQ1L5ydQo1TTJjAHEa7+PgDy004btnnjzHOaSFXPRWUrEAPxahFwIBvNH0P64H6JRIISuK81r0LhympUrXB00oOEjWsbEE2lQrHK6TXpaucF8pXrEKCctOfYwfUcnXA1GAS1UVTCdVeJOnPvXSFYlzI3+esendhWz5TlJFzNS9qwGYfL57yzGsuJEfbZowxE5ySQeshExpXfkdznsb05FjkPX/kG9aux0njEmkgyQUAQEAR2DwJCuO4eXCVXQUAQWCYEloVwjcUok85QNpejer1G9Xp9YOn85JlKqBWwWtFi76Lj5TCTyVCz2eQFl/1BRHT4ZzoLBP9d9ULJx9cNRs5HmqiXbfWlIlCMMrL/pZrfvZlk1qqCECLQr+TzKwdSqRS1Wi1PWbHATCaT1G63GQs/mbZMXWKXssnn87woqNVq1O12LE5NLcbNJ5fLsToJfaXT6eivtReqv8FicYon9HFTx0Sgx/kDB15C65UR/srl85TPF6jRqFGtWqVOG33EVlNqcneQB6gTVMJ7mdpQUIsezg1kLP9PjHpdTcnbxN4QZtDkY/usGmw8CxuHZAym/G1SIfB6X2sOUi4ZAtKjjvN1c3fRZvB2y9RHwAWtO314u1661hzQz11yDWID2spDbOo26JsGWDzvH9zWUdAgxjTQYsDdVDHtP4iJj0y4WlaPJ554Ap151hlkK1yHkeNLGajLQbguRx7LWfal5OW/xmxGLEdeg/LwbyCqp0owpRNGopoRwzRMyNFp/+9h6TlviwQNmmOikjaD0jnEqla223OXMzfqLxXpqeZd/IbnhXkXiCcSlEwkHKLWlNv8zc9JGIbwnB0nAukaM/9WhGq311H+7+Ye/P/q5lDK4lr1rqFaS5G57C0QECzPmsB8G8h985LVbv53HjttEP4D+1hE24ewfr4rZKvCbfk3R8LyRNCs4fcO2BkbAgSPzqA2DrompoPJ+vpzGM5Rf/e/H7rXaQ8l+9iHflYGPdOj3i+o/5l5wd8OQrguBVW5RhAQBJYTASFclxNNyUsQEASWHYFdJVyhMMlmc/S0ww6n5z//+fTrX/+Kfv7zW5lI8wkfA8sO0q1UmmRSdWFhgYk6LGbS6TQTiytXrqRnPvOZtGnTJtqyZTO12yDnzNIViyCXBPHeoN/DzVbfBgPpVayatUuhUGBfxWq1SvPzc9TtWASec4kifhOJJJN9uAbkKBaHqFO5XLaIxeHNiOue9axn0RNPPEFPPvmkJi7jjMXBBx9MW7dupQceeGDZ+8KgDO3jlEGLHlvtc8oppxBI1x/96Ec0PT2tCUpe8jrEAPJ44QtfyPVBuh3bd3hu7V+q5YsFOuCAAxhPc38Q8MBmx/btHnUh+tFLXvZSetGLXkR33XUXff9736OtT271Vc30mX4lpUqof7cKgm9WrlxF8XiCyuUFJnIV4eqrG69y9CZARCmmTYCYRVIUUsQsgOy/TUWDrh9EttrgDCNIPIuwAWSsc/9dJFztpfEgctNPaoL0dq7z8+sBndtcb2/auMmCLD7cfqPWtwPIMkM4OD/3U23OfSwe+KQAwpXv0nfMeelDfxhpEbXPLUceS6lBGOGylDxtfO15bDDB4d4lKl5Dx8SQQoflz13HBHwaIZ+wfP3zSVRlZVARwuaTvo0aTfQ6hKkmQY2NAO6B8uC5auphrAVMXsZmwJnJkYfSy7ItAcauTfjG4sqqgOP6daF17agNHiauXIsDd8PJ5Kxq7J7ocFX4znOESddwUt3ue3Z6g4N7b9/GkQ/0KG0bdRwZjHZ1XEW53l/usH4TlKeKE+pivSvz1LBrA9+BeOPftHW/7VQUDEZPYwzrdUBbXzdbbsJ10JwohOvoLSdXCAKCwPIiIITr8uIpuQkCgsAyI7ArhCuO/a1fv54OO+xwKhbH6Pjjj2dS7Prrr6fbbruVWs2mU9qgZQLeD0Fkvv6v3kgHHnggffnLX6Y77vgFk5bPeMbTacuWLXTkkUfRK17xCibXvvSlL9GDDz7IRKx66e0y2VsoFB0vtzB4cO3Cwjx1Ou0AwsRfyhjn/9KXvpTOP/98uvXWW+maq6+mhfkFvo2fc0HdN27cSCeddBIdffTRNDU1RZVKhe6++276wQ9+QA899BArdcM+++67L1155ZVMrL7jHe+garXMShtg8Y//+I90//330+WXX05QiRaLRZqe3qmJ6LCco/2+FLsDvIxPTk7Se97zHj7mefXVV9M999yjVbpYjLgEFvJ/xzsuYyL9zW9+E83OzDGahuD2L0/3O2B/uuyyy2hsbMypAMjcb994I/3g+z9wvkOfOORph9J5551Hhx12GN133330jeuuo7t/ezf3mdE/Xo+29773fVzHa6/9Ov381p8plbF7dy6/IuKi+bmaS8MIV6PsClxk+lRSo9QxCgHLS1jdIYL0eAPJhN1MuHrJVtUKDEVAIYd5vqp8tLLaAo/tRzyEqc6YSXRX7B6It8Pj+7echqu+olgKRCVLhvWDYZsmUfpPWBmikD5R7uNPE3bfpyLPpdaVe5Oj5Lcj2ntr4eavjFBYqW11KygzPXkN6Oz+coaV2/7dnKbwE//D8hi2SeBXoZo5xsxzZk5FoCykddSsbAcQU9SWkpl6bANMPnj+4FkM9auaF3rU6xjVrprP4nGllsWEwYRtQoFqvjMBsviourE58BGn3vp7N2vd+vc/CzzPORbvWk8RY2MwRLk8DPewdrXn87DxYuoQ9PyJOhajphtGuNpktCnzwDmMoTTB1/w11Kca2CbIVTHbqewmVvfQ/cRSugb7jOuHj9oddN5lwjBe8u/O3NH/TImK+Sj39hP/9rVCuI6CpKQVBASB3YGAEK67A1XJUxAQBJYNAT/hCmVpNpuNlH8mk6WjjzmGzjnnXHr00Ufp97//PZ188sk0OztLX/rSF+m+e+9x8hmk8ZqcmqJLLnkrPe1pT6OrrrqS7rrrV3TUUU+n1772tUxWgrw96qijWD0LxedHP/pR2rFjO3WhZov16KijnkFQVeIIfpQPyva5z11Dc7Ozfd6gfp9HkJyHH344XXjha+mggw6im2++ma655hqan5tziR3rDR1pXv3qV9N+++3L6s6FhUVWuq5Zs4Z27tzJJOQf/vCHPvJPKUjNkUni+rz+9a/nuoNkhuIXC8R99tmPrrrqKvr1r39NV1xxBb3gBS+g5z73ufTlL3+J7r//AWq1miO96CeTCcrlcPw+x4riBB/bj7GittlsUaVSZXWue+R/MMJYtJ5++ulMjqPMv/zlL7neUC0Di27XS3hedtk76RnPeAade+7ZLqHXizmuDfadVq5aSS944QtZBW0+UAyjvz1w//0O6Qny/owzzqATTzyR7wky+uGHH6brv/FNeuSRR5ZAutqEa4yuueZzrMq94gNX0O2336qIf21nwMstp/zRCFebG+QFjY+kVKorY1/AyzhfA/Qv7NyFaxA96n4XSrZa6lxecFt3Nks8m4j194yAZaDjwcppA0lJpVAN/PgD3vGa2uhZ3dlFQebmwuNquCisz99VSd10nfUC2gx4kGRDhctOvWwqXluN+JVuviY64YQT6KwzT+dNKPszjLwaBJfTNgFHjG0CZRiZP2w+Hbaoj0L6RJmr+/rUMh9TXn5iwhD/3qedvy0Mme/tl6oz+MklNeZ1fgHeOP1Y28SPF0HPxk4EGwKTPqg9B/UvP6aGrDQlMcQNlKaGMLXrzNfbim4mS+Hfqk624Jncw+9xbWvCaldFypp84MOaSCZ54w8fvCu0W1DEwlEgTol4gp+nHC6r22XLgERKBeCKx6BohScsAnWp3w3hq4hapXjFp5/ENspZ/RvP3T4v+D7cg9+Mljq+wsZe1D4fli7sd9PeYfNQEI48swdgHNS37H4VNqeYuc40gf20cSxnPN3PfQ64zzz13PGXxe3D7oZIWFuElXfgo5BvMTjIatS2GeX+w+oihOsoSEpaQUAQ2B0ICOG6O1CVPAUBQWDZELAJVywm9j/gQDr22GMj5a8iARN7DkKteO+99zIpCuLxRz/8If3kJz9RpIgTiMhhI3T+PVqxYgVdcsmldOihhzLheueddzGxdtppp9OLX/xiVnl+5StfpmOOOZYOOeQQuvqzn6UHHnzAIQGPPfY4Vp+CcI3yogni8yMf+QgToH1EjBUwCcugiYkpJhHxB9j8+Mc/pmuuuZrmQLj6qCGQexde+Bo6/vjnsBL2xhtvoCef3Eql0gSTkDjiDluEL3zhC1wn+6PKrQJ9QN0LFSvwgKoThKH5QF0J0hZEIwjXN77xjayknZmZoU9/+lP0hz/8nhWlKj/vEX6Vh1qMYyEKteiee26kQw45lG0KoFSGYhYv1o1Gg8sIhSru9fjjjzP5bR8tNYsXswjF9X//93/PZfn3f/93gkr30ksv5WP93/zmNyxyTPnivelNb2KS/W/+5q9dKHpEnU6XyouLbN+AD/rC+g0bBvbHSrVC0zt3sqLpuc97Hp111ln06COP0Pe+93067PDDuA+hHjd861v0yMOP9PnihnV0WAZoPQx95jNXM4l8xRUfoNtv+7nTB20+j0lX7SscRHkOXkQFs4J+UjboekPWRmXb3XHiVWB6xo++8aAxxe3vJ4i9vdpV8JmTj/p3ladFJJl8bELJEJ2B3q29gBhX/rnFi5RSxAWZAAxnY90iWVTwgN2jQXygq2TUo3AAq6wI19N4zrBxH/T/g/rSIDIgrK8v5fdB/WN3kA1R5veodViOvPq7gXdbwmyi8cwLf2FnuHn7apCCz1+P0VSN4cGa3A0+Mw41iWhu7FOPeuYhs1/iI8UMuWrmBr6HzxLDEK52/Zy8PX6ZCJwVIwhP4ygLnybQR7bjCd704JJ3e9SBl3dHnTawXVUV4drj0x8gXPFxPV/Vb+qZ1qVEEoQrAnCBqIV1TVxbF7R5njenaszzjttU+7b728rUXxt9syq5f7NscE81bRNlbI06zkbp98Pm/lHG2ahlHJb3KOX3PQE8GxomAGNfGj1GnfvwkNbvsPr/1W/WJK5fJEGCKm9f864VFaVo6ZzZhd8xgh8i0fDxPrnteWrU9xOkF8I1WvtJKkFAENh9CAjhuvuwlZwFAUFgGRCwCVcsUJ717KPpzW9+s/NCaZMIRhkA8hHkHP5s3ryZfvazn9Hq1avZZ/OWW26mn/70Z7Rz5w718qmJPzcfd1GK/GzC9YMfhML1Lha4pNMZOvPMM+k5z3ku/ed//icfy4cyBeRaiy0FFGczXhqntevW6WjCIYDEiG0OHn3sMV5EDVa+9SiZStGzjz6aLrjgAq4bCD0QyIMIV6g1oW6FghaKUxCl5sUcKtdLLrmEjjjiCFao/u53v/OoRg0BBTzWrl1LH/7whxlX2AbYXnXwRv3iF7/IpPbb3vY2Pt4OshkqVxCkH/nIh+mxxx7VC0G/AkLhnsmkaePGveiEE05kYh1tCZIWpDkWlX/605/4b6jskD8Uqv/1X/9FP/3pT5lM5SBVOjAE/sZ1GzZsYE9WEOKf/OQnue5//dd/zcT71772NSZNjzzySI/tA6wXcC0IXbNIwIs/iNZbfnQz3XHHHVze/fbbj979j+8Z2LBQ+37lK19hKweQrcDo2q9/nW6/7XZas3YtnXraqfS85z2PSdebvn0TK2JBKEf9OGrGGNG/f/SjtNdee9GVV17BhKtZhHspOyy6OoOVmiE37lNNWekdviZAnTbqojbKwiyIVOXlpxnMTtAw9V1/GVwfZTVc7UWiS7gGLh0DiFZ1X7WgHU6T9oPsBOsbfHrbc5EhWoPmCLMGV1iYxfUAwjfgfk7ZfRXfXYSrqdiofSTSGAkJKrMr94zSRyOV0UoUTO6NmosvvQlsZ3VKNR7UXMk9JLDDepWSwfX1Xmg2VwZw9k7B4EQ6aJSoNuknXZyNG7M95qTzlr9Pkapq6Cj/oCJ1C2JTjUrVarT6xlfVVrQaT1ooTaFCTSZipHSqxP/mTV4OdNWjDuwGOIiWVrjyMfEuk7Bq8xJqVD3v8H2NMlErF7VdAQdfVAagmnBN8aak8oJF/op0tYkpW/Vq6oqyqT+4jyJZuR30Zo9LxBnsva3oHyuGwLZ7m01YDxpbw8ZN1DG1FLI1qPxRR9aodbHLN/hanqFDg8pFLaMHE+v55H6v2tM8E9TI9QZ6tZ8WUe+r0vF2A5+8CCJbg8dktDsI4RoNJ0klCAgCf74ICOH659s2UjJBQBAgIptwxYvjOKtVnzVULTo+Ps5KTpBPt976Mz5CroJbPYuDZv3xj/dpbGOUSqWZVAW55n+Jx4se8jr77LNp7733pq9+9auskjWLN6hGoYLEdyD+tm/bRvPzC6x2MR+b/PCzMP5FKS9zLLJm2FHjDXtsoHNf+UomEaGGhWLzF7/4xUDCFWTfaaedxjYA3/ved6ler6nFoX7hh8oV9fzOd75D3//+9zmIlno5V1SUWZCfe+659KpXvYqtC7773e86RyWRDgQ3CE1gAQIX34EUBdEL0vOGG26gu+/+rVap2l6xapELq4jDDjuCy4m2gx8ujv6DOIQCF3/DRxcesfgdRO4xxxzDR/O//e1vsw8t7m1/oLAF6av6wq2s4IUFBCwhkDeUt6eccio9+9nP1sc4FQm3Zs1atlt46KEHPWqRaqXK+Pz81lv5NlDOXvi61w4cq7CywJ+/+Iu/YB9gBOFCOeu1Ol+zbv06VhgjCNlDDz5I3/nOd+l3d99Ni4uLkRZihnDFcudDH/4w9wMQrnf84nYPae6qT3AcVampwkiRQZV6qkjXvvHpFDDGJ3g9Y85Wkw096q2QMZrWoDorztKPVj96SlgUnWr1plSEKGMbgXT1E66evBwVlI3ICITrgI4xiNMSXuIAACAASURBVHA180QUsiRKml0hQYc9NIfd217UR7l/lHos5QGungGaGFlKBkHX9NRpgv5h0E+omXtz8Ka+GaL/iaW8Jk2HNdYerv/k4DlGk32BdTTep+7VHiLPM3epnm84Q8cGAASo5TfqPsscxkmNef1g41xYNdtx/DOVDYCmhbWiVhGZWsmKZ3Wng2MPTIBiExQkKE5B4FnVwXF/beWC/+902+74jsUIljnY7MvmspRNZygGZWyvR61WmzrtNsGlAP/udmCh06RGs8l54x64DpZJ2WyG/63wUe8dTKQiuBYTu+7GkbIbUNYEqi8omwNDOYf3D4WHwTJsnAz7PWj8RCFRg4i7KIScal53lhxl/IbVM6zcg6/3biosx3B339cM8WmR+M54tjZaNOHK750hNh5h5VOEq1fF7TyBdN7O3BbwTHY3f8yYNjZWvidlwLXDyi4K17CWk98FAUFgdyMghOvuRljyFwQEgV1CIDBolkV+qCjs7ieVTNERRx7FKtj5+XkmBu+5Z5NOoJQd7idGq1evYeUhyLtBL84gArGgqtfrHp9Nv4oB94KaFgpFWAjgWLxRgQQtCvpeEs1ihoNvEM1MK8Wm/4PynHDiCUx8/vo3v6EtmzfTOeee6yNc3atwBPGv/uqvuI6f+tSn6Gc/+6lecJnosTFWtwIzkJkgqOExal7e1ZIzzuTzv/zLvzB5+e53v5sJUaO0wd9Qb77vfe/j6/A7MIDyFqTrnnvuycpXkKM4/n/bbbdZ1epRKpXk4Gbw28WxeKh1oVzduvVJOu6441nJi6BeIL0RoAzYIX/4ocIXFfcB/nfeeael9iEu68te9nImVKHuBeEJghML4s9+9jN07z2bKJVOc2AzZ3kfi9Fb3nIRB7a65JKL3XL24B/bpWqlwt6x5oOFNurIgU70lzhCirR77b0X3w8WDFD5wv7AJoVRDyiU8QfEf61aox/+8L/ollt+TLMzM6Fjx1a4XvWhD7HiFpYPv//db5VK2r84YdWnNQashVD/eisaeej04wDz0D5ydsiiLmwR7P1dq+8MscrWCmaYu0SNTfj4a2N+M9/7/43cnOuDrAOszJUXotVVfC0X83m8qjZwy+zSvkb4548oHtAV9OZMP27eOS6sE/VxxFoA6G8q4+Hq35wyc1zofYYS396rd2Xxz3gwUabwdUnMKASHS+AF9QfuEyPUIwwTTx9z+rIr/nQfdVHK7sPQ/NN+hLC1qKmZj3DlPuwlOe0cPdOGU8TgOQJpnV/MBoAvqVG5um2tFZ+aOHTvrYg+c39zON9+jjs6Vd3gigPWpDGrOlVqkJIgk5lMhSpUP19RNHwHQtOoSXtaWQoFabPR4Oc/SM92p0utdodPO1TmF6lRqShLBhCfRNRqt6jdavAzKpFKUiKZ5ucnk9ixuPZuVWRoOpOhidIYrVg5RWPjY5TL5pRPaw/p0vxsivW6VKuVeRMUeSOAFp7pIF2xKYiNzlQKxGuSFbBQ8KKe7U6b2q0WPwe4Tpp0x7M6kUzozV1FuCpbkbhhl522A27o74bQtecE/zuN+bf3ezdwmBo3/T7A7rTdT88PG2ujjsNBhKt/runb2ItARBqMdnV+iDrvDa+7GccY6XE93r1PQs+7K28gmPHRN0g972nePRijDlCDznmaab//QXNfFLI9Kg7mHkK4RnnSSBpBQBB4qhAQwvWpQl7uKwgIApEQCCRc7VdA6+UOC4116zawovHwww+jG2/8Nn3rW9+yVJi85OKrjYZocnKKTjrpJDriyCMDywNSD2QhiEIoFRcW5pXaLUC6c9NNN7G1ANQoUD5ClekGUgpaMHuJEfPSiHsij/+84QbauWOnp1x4Wd3/gP3pgte8hkrj4+wfC7LwzW95i0W4zurFpVIIjI2N0xve8Ea2VPjMZz5Dv/oVbBHU4sd8UMe3v/3trKz8+Mc/7vFx5YVjIsHBskB8ok6wUQCBiAUfyguyFUQwbACwAARxC4IWafE7/sbCD/VCYK4PfvCD+taKeNprr73p/PNfzcf8oSCF0hZlwQc+p1DJwqP22muv5YWneWlHMK1XvvKVnAZk9ze/+U1tF6EWEahhLl+gl7zkpdweUDpj4fyNb3yDVc23/uynbHPAC3CDSCxG73jH5Tpo1jlqYWqOygUsvtauW8ukL3vM6lrx4rzRoIMOPJBWrlrF/QIkL4jXoM/ttytF6nHHHke1eo2VuPf8YVOfsNJPjvE6WRf8Q5pwvewdl9ED999HHRwZDhll3uVVnAjEgT2+fDdU/+yXYLqw9BMwg0hXR9EyoIxQqA38gMA0RI5ZLGp6TcWbCRijumhesaqH6uy/Hf/sHStqArHz14GvfJs5ahC6s01/5sZPL+i2qlKOosy/DtZEiEtrhbW0e49+b2grF61oV6p2B1iGIIhwjUK2jkqMmJJGWXQHLt4DOMCAeE4BXcum8mIU14HJfDCEjKjRfh7sdqjyYSKRm8HMTtHbWfUfCwxdEWfcjUoce9Sg5uB9QH39+PsIV7dMWl1p0rP9g4m6rtuCx7JS0cZh/0PE85oheJhQ4iBSSpnK6k1KMDkL0lFdqp4F+Lvbg99pi31TO60WgVQF6QoVab3RpFqzRe2OeiaB6Ox2WlSrVml2ZpZPkswvlqnWbNNirU4z07O0sHOW6otVtgJqMrHZJhwcgdVANpWgXDbLAR9jsSR18QPKl1BlaTSgWm0x+TkxMcYbbrzxNrmSpiZXskd7aWKCMukktdtVajbrysYgleDytltNiicTVCiMUS5TYII2k8lTvlCgZCbJdgFQyirLgRaTtVDaIo8UfGB5olRetPFYknFjVSwHAFMf7ZCg/WiVMhLEMWNq0gTataCqyvJAKW+d1AOVplGIOLu3jTqvRCVcnboPqFeUET5q2UaZ8+zyDSoLWoepVmeMu/NGlLIFzb1mHKmOEXTqYzAyQfc0xPwo5fGT/E5RdFDPoBKIwjVKj5U0goAgsDsREMJ1d6IreQsCgsAuIxBGuDovqgRicYxe9KK/oHPOOYd+85tf02c/+1mamZm1vM3UQkqZLBrKVeXg8DNamaPeJ3s0NTVFF198CVsHIGjWXXf9yj1ebKkCbOIBL4UgDqEYBSE5/OMlXUFM4p5btmzh4E7w9nResHvEKhiQh6ecegr9+Me30Fe/8lU67rjjAglXc93q1Wvp9a9/PS/moAL93e/u7iNc4Yn6rne9i5WiV33wKvZKZZg0oQ2lKIJkwRoAdQX5iWPw8FfFH5CJ+Bv5gJzG9VAYg3iEGhTkIxRBIEtRt5///Oe6eD3K5bJ08skvoPPOO5+P+cM2AApb3BtkLbxyYTMAv1VYB/g/IDFf97rXcdlhacCWEZY/IdLn8nm66KJL2E4AZYdPrVH0fvKTn2BsTGAzLFXOf/Wr2QLgPe95j6MGBimLujz2yKOeImzcayMT2vlC3mGuoC7CB4tt+LjCYxZtu2rlqsDusG3bVu6rUBpjYQzv2EXYUzjEWvCRP0OeoRe9/wPvZ4sJRbj+kToRvFrDCFec1feSNqr4jpbXYu/CCLJhv9sKIae/DyWEXP9VjqrOHKgip5ylZZ+qVJfd+HaY47ZOHbwqIDVHDCG4dCRxW6mqJpPBEZo9jR/rV6+785melwYwhQqaCORbAPnYd1VfNR0GzOPtGYVwdcg83xHSpT4IwvpMUL66Gzg/8awfASo1eF3AoDLcnWSr6rNRCua2x6g4BuHnbnRE7Kf+m2rCLaBr6U7rXqB0b3pQMry+DR3tXaqwMHOcK2c1ZUVgJyZjNeEKYhDzNAJJ4UKQi+D3kB4KUSZaux0+xo+AVCAdMSezwhUEK/7g2D5+b7b41MXc/DzNL8xTuVpRz63FKs3PLtD0jlnasX2Gf2+ArO3FqNnt8DOtWa9SpwV7HLQjVKNxymezNFmaoBUT4zSez1Ai0aNms0XVWo3qTVj59CidzhJRihqNDjWaKBtRq9fjfDPpFK1YuYpWr11Hq1avpolSkcaLORofK9J4aYySiTjVqhWamZ2mWq2u7AXSGep0Vb6r16yhtetW0cTEOD9b8VyEfQCeKygzyFqlc1aEXCKBkygZHYgLBDR+1+3Ezx/zL/VyNGhM+gnNoM0Yk8ZJaxTXATYaUcZGlDTOnDrEUiDs2TXquDP9OdIcrTNfjjLYeNhkq+NHHHnO2XWLARuzYe0UtQ3D8Bn0uxCuS+m9co0gIAgsJwJCuC4nmpKXICAILDsC0QjXGB/Ne8YznsnEGxZPX/jC59kv1BsuXCvReAFu/Ka8RYZHLEhDRKKfm59jFeTFl2jC9YMfpF/96lcE24I1a9fQ/MKC47VpCCPzN/I49NBDKJlMhWDiLkCRFsQuFLcgBHF8H0Sm+SAo1+FHHE5/+Zd/yeTlFz7/ebr33vvo5JNPGqpw3WOPjYwLCOnPf/7ztGnTH/oI12QiSe/9l/dyfT/w/vfTY48/7twXdcH1xx9/PCtUkQ9sB/D33NycOlpZUYtUpMEfELuwDTAqVRsEr0qhxwriCy54DauCYRlgyFhgCUUqrBNAJIKI9VoRqFxB8F566aVsAQCV529+/SteMIJAnZyaomwmS3vvsw+96lXnsermuuuuYzIYSmgEs0IQsBe+8AWsMFKfGPcBLGSh4lWLpxgrUB995FH6yIc/7GlT3P/gQw7h+6mriepYjDebtHLVSlb/ehYVXo7d5nioXCnTPZs20fYdO5RKSy94kW/QyUaVRm0iwMYBwdHeefk7OfiWIlwH0iJOHdwUOFLqSx/EB3mSWCSVc4w4+J78bUAlIpN0lmUBjzPf0ei4Bswl1/oL77aDfeaZC+YLmuUdtoHWrExUqrq6JG8ISevJVqsX9R6QZ4zodjMq02BeLgJZF8EPlusQmJWxHFHNduKJJ9CZZ55OE6WSImwMSeLzylzuh8Aw0nDQvfqOvxuV5dDCqYZwe4ILSkATLUs1o5INS73ZchOuTn5DFGV9c70ZIRGOZiN/ZQ+gTyjwc5q3P1UXjRF1uhDiQ/EKdWaCj8sjWSqFb2ANAN9TBJOqs/K01WqySrVWbyilbCLBSk8QkNVKmdWrmG+nd26nhfkZKpcXaGG+QnMzZVqYK1OtAouAjipGPE5dqDyZwkSgqibF4h1KJFOUTuYpGc9QNpmhibFxWjVZoqlSgfK5FJev0axTtbpI9WqV82u2YtRqxanRjlGz3aNqu0PlRp0q9QrfK5MvUL5Y4E3bqfESrV21iiYmpwguCCjjzOwMbwCmUgkqFnOUK2SpMJan8fExmijmaWK8yBuJ69dtoBUrV1A6neKAnsCkA59YHWgL9gTJZFqR14x9l5Wt+BtYmvPmZjSoZnStAkx7BylI/aRrX3+0No6CpqDlIOqGlS/ot6WOtaDroo7vMDJxlDLZ87L7kFfB0sznf7pcy9WOg5W3g4OPCeE6Su+RtIKAILA7EBDCdXegKnkKAoLAsiEQTrjiiF2SDjzwYHrNa15D+++/P3uUwqsUixGoYGwywVYEeogSrYKCz+nzn/98DoT105/8hBdoF196KRN+V111FROuUCG+5CUvoQceeID++7//m+bmzBF+VW0PqeO+4oZg0mMC88ILX8uK1Rtu+BZdd903PNHVQT7Cbxa/Q+kJywEcjTwJhOub30x33HGHDpqlVL2mLHvuCcL1L/nIO46q33cfVLMWMdQjVsE4hOsH3k+PP/4E54GgHPBARbAseLCCWD3yyCPpyiuvZAsDW7GCPJ7znOcw+fn1r3+dj/cHHQHzAwH7h0svfSvn/4lPfIItAUyjAXcQoyAvYZ/w0EMPBwR/IbrkkkvZzxVWBb+84xe8IAR5fvrpZzChC2J1fLzECh/8AREMlRMWpMZbVS3r1WJS9Q21QFEEgIrqjbTXf+N6TxVWr1lNL3/5yymbyznfI//f/OY3bLOAtoG9Avqj8ttLMUkNmwb8DqIaf0DMLi4scN+985d3eshW94a6TKZ9uaCqvO9+9z8y4fo3f/M39MRjjyMkikW4Dide3Rr7FGie/utlihkfK+iK8c30MMiWZjAoerGLdv/w6D/6bjyYTbuov40vs1HxcGvxT/46DyIow4hLnY8nkJAiKV0iTucRKKXUqRzGIsL0qCtvauAvoeVYGyEzb5Ig5wOLMdaJbeJYHQnG+FKE60SfMjPqAn7kwuoLgsicqHm5vUD3F+fCfpK9j/z39N/+O/b3sEHjbHDfs+edIGJ9UB+IUn+vOl35N6s6jrIx4L0Tl0dbsJhf7Pb3kyLKf3X4/GPy8bQz7/9o/1aQ+lCUs/+qGndsOQIClhWbeIbhgi6rSTGfthpV6jRBuraoXK7ynN+oN/gY/2KlTNMzM7R923batm077ZydoWa1TjEEpSKTR4NxYp/UfJ6w4Qm3gXYPPq0dasAftQd1a4dJ3HQqR8l4mnotFUgrn07SZKlIUxMlGhsrUjqbYt9YbObOzszR/EKVur0kxZM5iiVT1InHqN7u0EJ5kebLZao2G5xvNpunTBp/oFZNU7vdYy/ZZrulfGJjcRobz9GGjWtp4957UrGQo4XpaZrZto1JVvh6H/q0Q2ivvTbS1OQkE7SwSmi1m2pDV3vLgrzGMzyRiFMsrghVeJGbNlEK4rjC3wTk8p1wMM97Js5BbsdNkK5gQsxPAvr7zlJIwkHjYlDey0l2+mbawHcVfjJp0jrKGF5Kmj7StTca4ep/b7Pf80ad65eLbFW4hbzHBPwuhOtSepBcIwgIAsuJgBCuy4mm5CUICALLjoCfcPUvPqEsAaF27rmvZCISpBaOs3/nO8pPdX52fmiZHH6kB6VkgV513nnsB4oj4N+47jom5y659FL23rzqqg+ypQC8THHEHQrIa6/9Ov33f/+YFhcrEY+HusWxSVG8lGJB9K53vZvv+cEPXkmPPPKIkzidztDRRx9Nr33ta+nhhx+ma66+hgNKAQ8oYkHqgQD93OeuYdWpFU6Y1q5dx6rYVatWBVoKYM0EcvJ/v+t/c51QTxCuILJKpUlWTkLx+elPf5oxBiHtJ1xRUFWHveiKK66g3/72t/Sv//qvHuJ3UEMgoNXb3vY2VrZ+7GMfdZIhvxNPPInOO+88JpO//vWvaf9W37ImFqeLL7qYTjzpJMbtl3fcwTQJVM8XXXQxe9iCyKzWqnTsscfxxfBwRfCtZz3rmXTIIYfSlVdeofC0vOnMXZTIxwr24SPVEBjrLRddxEpb85mZmaGbb76ZCWoELIP/H/ojyOq1a9fSXXfdxSTs4Ycfzp62IPiBAwhgWGGAcOWTuJGOHCtC7N3vfg8TrhdeeCEtzC/4bNYMpRpOfHhoVe1j6aqclPpMfZyzpk6ka6/yyf19lKOVbgfwt7Ohw83i0T2Sr44tK89A9QmnJIen6Kc4XSLe15MDrAf6eFfdhxgy7lC+uoU3i+eCYUfkA9W4QYPP40M7bJo0hOsJdNaZZ/JcYMb7sk/4uyFD0/Nt0NW4sr0lvTd2CRFXycvztcuwDyhpUEMOJvT7yO+QxnNyCghQ5+0gZqOov6/idEe0eWVwYxhCzZ/CniedOcIhSjR+A4Pq6PFt5lu0UA8qUtgFxJkMZCsAkIAsNoV1AJSsCAzVpR7bB7T5lMDi4gK164pAbTZaNDs7Rzu272BVKDZIt++cpunpGVa+qok2Tp1ml7rNNiVwvwRRIhljxejUikkqjsMaKE5N2BN0iZqtLlVrdaoikCa+QC7xhAqcCOXsIpSsZaU+LRQony9QrlCkXDpD1GlTtVyleqtJqVSW8oUxyhRyFEvEqdqo0/TMHM3OL9JiuUL1Roti8RQlc3lOi8BY8ThOUiR5Qw7kJywCEHRyxaoJWrthDRWyeaotlml+eobq9RqlMylauWqK9t9vLzr0kINon3030tTUOKVSMSZe4QWLfJB3MpWhJAJqsbpVKVzZ31xb9CgVbIznMBUEzO3vtg+6sW5AG0FBa9oqaPjY5GAQKbqUvmq/W5k+GkbWjTr12HUZVi9/vrubbDX3c3Dlh416ZioiVRHno378pGsQxsGPmdHnG+5V9rRpPTKjtKOdRgjXUVta0gsCgsByIyCE63IjKvkJAoLAsiLwile8rC8/8+IIheCee6oo8EaVCu9PkE5QbiDK/a233srEGr+/DSM1YkRPf8YzWE0JQuFzn/scE4CIPn/JJZc4hCsUriDKzjrrbHrBC17AhNoXv/gF9h6FsmaUj60igNLx1FNPpbPPPpvL/LGP/TsvgsxnzZo1TDyC8ARxZx+thwr05JNPpgcffJADR83OzvLRd3ilQsMF5ewb3/hGVrqAzIOnqEc50iNav2E9/d3f/z0Tmp/4xMcZMywMTLAspEcwK+QDgjeIcEV9QDqCcMUCC56vCwsLoZAcc8wxTLjecsst9KlPfVIt7ijGwT/OOONMDtYDYvuHP/wvfZTZm2VpHLYPl7Idw4c+dJW2FFBpDjzoEErE49xOW57cQv/0T//MKtMrr/wArVixkv8fiw/Ud5999uEFc/ACiZgIh2q1Xq15kqDOBx1ysGMpgB+RdvPmzbwZADsG9I9vXX89ty/sB2CPAAuF008/nQOQfe9732OFNoKOoe8thXC9/PJ3OqQ84x50UrzPN9Rb374h4gs+5QbN6h9MfQsh5le8qkIPmesD2kQad5SwvgHr5OWQ0Dq3Hnwbod5Dhu4dIupWB/RPvwLQJZpd0susCgPuZHPN1h143DEuwxnWMNLUT7iOkt4prafYw9ByCdezzzrLIVxDB/afSYKlEK7ckwKIwYhCzcg1j9wETo4h/caQm0FB47RZwlLIlv450S3HMALEQ8DyEAouv0rnEuCsrmT1vAqQpYi7BLeJraKEurXdaVG9VqNKeZFqlRqTrdMzO6m6UKVGpUHzc/N8agJEK5SvzUadFhH8qlplorJUUr7j3VaH6pUKE7eFQo7GS+Psy51Kp1hd2+p0qYGj+F2QvF2q15tUryMQlQrm1eq0KB7vsoVAu1mn2ZlpatTrKD0cZilGKVX+TpcSCKqVy1KhqCwAxsYKlEjGaW5hnrZu3UblSpM6TaJarcmq124qTYl0mu2Mspk8ZXNFpXbt9KjdBiGqgmnhtA97soKkhSIX5G+1Qu1OkwqFDO2xx2o66KB96eCD9qW99lpLE6U8lwWTZ68LD1pFGhtlKtodRKpREaOduP/0EDyr44luj3SuQlxfE4PyOMFlUht0Vr8xnBoHS3M3F/1E3lIJV8c7WHfeYf00dB8lYERb246B431QuaMQhpEnkAEJuT4aV/WUAsGqn8W+DZegeS4o26WUu09pG6FifWSrucZHuvKcoSZqTmHPC/ZthHCNALokEQQEgd2KgBCuuxVeyVwQEAR2FYFTTnm5Jwvzvg61CwhEHHcHCQnP06997ausZEE0ehx/xSIK5CWIwsfhSeqLwM4vaTqeBwJVgQw76eSTWSkKn88tWzbT1NQKuvjiizXhCkuBu/jFFSrFCy64gFWJjz76KF199dVMeJqFySj1xuLmgAMOoL/927/lhc7HPvox+v3vf+d4pyEvKEehlAS56v/Y6h8QzVBXXvv1r9OPbr6ZkwIrBM2CtypUqm7AKpUTXsOfdthhdNFFF3EdvvSlL+pj/UoFgcBP+OBYP+wCQO4GWQrgBRgKWRCMIMBhDwD8vZ/+Zcozn/lMPgYPUvLjH///qIuAU7EY7b//AXT++a9mTL78pS/SAw8+0Fd3lP2YY46j884/n0nOz3z6U/TAA/c76XA3+MOiL1x37XX09r/7OyZZoaR94xveSL/57W/o+uuvpxNOOJHbGUf9oZL2f3A9vv+Hf/gH2rpFEfgGm4177UVQudof9AMQ3iC70W5QXaN+IJcReAy4gMxH/4HaFYpgYLbHHnvQNVdfTXfeCYVrGGVojthhoRunt771r7nfA/+FBSi7+w/x9xN9/fcYdDzYy2fqdvRc7i583J5lozKcLPJj3q9ANQtGTaFZ6luPhUBP1zuEhezP308H+yQ2tmrWWRUOaCOfgMjMW4OatM86NwSqURWudnq3fQ2JHHa8/P8twtWtP+oVpvTyN8Rgr8Bw9Wv/UyFy8DPPpcM6hw5shLHvS2a8nkchsIIUh54RbZEdg9SJShns90y2c0H/83qCKrVkj0Xrqrz4XT2rDBnYbIForfIfkKrbt22j8uICe6/Dg3zL41toevuMto9p8TNg1dQk5bMZaiIoVrVC8C4vlcapUCwQeMdOt8Gq1BVTK2lqxSrqdmM0Mz1Hc/OLVIH1Czxh4YPaabOyNEEJymWUTUyz06BYrEulsTylEkSVxXn28sb2YacTo1azQzvn5mnrzhlqdjps14MAWSBdOcBVNk2LC4u0c3qWut0E5dJFare6VGk0qdbtKAuBTod94fOFImWyOYIUt9vFsf0UpVJpnqHgsBCLpSiTAZmKzcYyVatlSsR7VChmaGIiT2vXrKADD9xIhx6yL+21cQMVckXqIXBXC/XqUjKVolwh5zz78Txz3m0w7/Lcq7xzmRzXalhlRxBXAcs6Hf4e7ZVKp3UwM92OZtq0gmX190vV7qP0V9OrgjdLRnv+9I/W/jcZVUKvGDNKeZdCXoaVJ+h3pyyWpYCfBI1KuPrHfVg97XzD0nryDnvtsV49GEfVCfuqbzAWwnUpPUeuEQQEgeVEQAjX5URT8hIEBIFlR8BPuOLtNpXOsI/qS1/6Uv4bik+oB++99x5eCBTHiuwlit9xRBuKTniePvjAgzpCry5mTNFPIOCe//wT6IwzzuAfoD68/fbbOLKxIlyNwlV5uJoPyE8c8Uc0+5/85Cf0la98hXbsgP9o9A+UeevWr+fAUCDjbrn5FvrMZz5DnXZb7d7rl0+Qc1A/Qunq/8CfFEfVodJEdHsQrr/97W/o/vtdgvKss86kU089jclFENAgJ+3g7C97+cuZcP7ud7/Lv5fLi9q3VC14zMvrW9/61kDCFWVCGpC7T3/6ml7KLAAAIABJREFU0+ntb3874/5v//Zv6l4cDTnBUZOhNrUXHIce+jQme3Hs/pOf/A/a+uSTlM6k6eSTX0BnnnkW3X7bbaxwhVLHWVBpaBCR+bxXnU9HH3MMl/umb99Is7MzLkSxGL3vff+HF30IjgViF16p7/8//0qXXX45H5l897vfRccddzyTyfD/3bQJHrfuBwqdY445ltWq73znO7l8RqBYmpigM844nU497TRWT3XaCKACRU+CLQXQX978pjdRoVhk9fBYschWB1CgAiv4AwIPEL0gZ/H/n/608nB1osSEdCdz3BNKYPRJ2ErU6w1FUATLGV0cPZGbg26kFzLOsXlrYdO3xjESFPsaW3NqLhiw8PWygq5xwaAFGIhVD1eIoHjqC6XwsSTinqoZ+amPUPWd73ah0fHR/fxrcKSpJdpj+io5lKBiA0tfY/naxf6nTtq/6O3f/AjuagpHkPlRFK5RF9dRSAd/XlGu8ddB0/OWwstMrH6qJGzeVukDy2DFP3NyCSMOHK/hCAnDiub53SUnbfcPewMnKsliK0rD2sIQb6Yo2AQyhBzfL2ALyIwx5dXqkmusdo3hWL8K5IRnMZ6JGInwUgXpOT8/RzMz0zS9cydt37qNpnfsYLJ185Yt9PBDD9Ps9AyrSbO5DK2YmqQ99lhPe++xgSbGCtRuNKiunye5bIafCdl8hrK5NGXzOSoUxikRS9H0znl6/PEtHFRrvlxhCwEQn7h/r9ulfDpF48UC5WEJoD1mU6wn7BD12kziAgSk7XaIFhsN2jK/SDPlKpUXK7Qwt8DPDJBCmP+hnAUxm8nAhmCM32caIHi7HVbkLizOqXLHY5RMp/hPLJ6kVCrDXq+5bIGSiQxRPEupbIGP81drFX6ed7sdSqeTlEklKJ2O0dREkQ46YB96+lGH0X777k3jxTz73VarNW6LPNS3pRJ7k8NKwLQRFLUgZbFXATUsK2DbsH7oUSKp7QNYBaxIV3wPJXEinmQs+L++fQ53LlL9TM/R8XBrmKhDY9DmwVLmlKB7Rp33nHeYQWpvTqCC9y3LhwehCiinFMrGWmD0o/52eYbVN2yjxs5n0OYh588QDEHC7OMEWEEJ4bosvUcyEQQEgWVAQAjXZQBRshAEBIHdh8App7zCpTViMZqcmKBnPfvZ9OIXv4TVgPD2/M5NN9H99ytVo34/4wUU/DlfccoprA6FAvaGG26g++67z1Kh9ljBccQRRzLZCOLyBz/4Ad100000Pb2TF4vDCFfc74UvfCGTpVgsQeWKIFogGKN88EK5cc89CWSnsQT4j//4D3r80cdUXSKuwwM9XB3dhdJgQEX66ldfQLBcADEMf1jzQgoLBXjAgqz72Mc+xgQ2B9MI+IBwHWQpYJIjv3e9612EIF9QrELZiQ+ObkKNDGJ406bfO/eAWvicc17J5DmI8Ztv/hEftz/nnHNpzeo1rFy+/Re3eegtYLdmzVp60V+8mIkgkMxf+MLn6Z5Nf3DaF30B/q2wEdi+fRure//X/3o79433vvef6JXnvpJOOPEkuuyyd7DCGMQ6LA2+//0feGqezabp/PMvoOc973n0D/9wOT355DZHsVWanKAzTj+dTjjxRLZ5mN45TWvXruE+escv7mBF9F+94Q2MO7xajzj8cFq1ejVbE8CaAt7A8G/94x//yEQ1MEM/uvNO+NDiE6Y+VKlMWxqCI/riz9/JvCSl86uxB7AlmgNJQWuhaB+td0RuRlnp7WB87NHhwCA99y44NY2qB7lRu2qvEONp6fFT9S1YjRxpIFEasMB1vho+GJ3bs5ejabcos8DgNE6b+sWBEbx9R1nwhpdSgXDiiSeEEq7R+517V7usYdebtGFUsUuy2imNYs5un4iTLBdXKWKVYnOwx6CpWZT5W3lgRhvj4e3Un8KUlcnAiB8v8amR9Emzg0gqQ87629Pzb0t1r7xB7QBCyjpAHRVW6kkoJjvdNjUbTeo0mrxhCjuAzVs283Nk+/bttGP7dpqfn6duq00Li4t8smB2ZoZApK5ZtYJWrVpBU1OTtGrlJK2emqB8Js3epb02jsT3KJXERmCOJqdW0cSKtZSBB2qtQlu3baUnt2yl2bk5KlcqNLewQIuLVWp3QQLGqAMSlbp8ZB7vEelUhjd8OvU6UadFhVyairksdbttqtWq/FtmrEjJYoE6iSTt2D5ND9z/CD355DTFElCt5tlDlWIJ6vEkEqcO7FLiMUonkkzaLpbnaHZ2Jy2U55SiNg7SDDYACHiVpkIe9gQTlB+boCxI42RaBRGrNanb6zLpmQBRGutRJhmn0liBNmxYR0879AB62qH70coVU7wJiY2/VrtFmVyOsKkIdTBOr6AsCNQJYtjwosZXF90LQb4UUQZ/2C61YfnQbiuVKwfkQlldttWolw2pZgIfOqQgPxIU3taMYQ0+1T/tUT5oG8XbL905wPZUDZtX7CEUNlcNHW7WnO5a6ZgnvqrrrhKu3rrAl1fnb1TFPvI14vTAyXap7nZLBkxLgXmzvUjwxzk94iOwcQWuwXuWfAQBQUAQeCoREML1qURf7i0ICAKhCJz6ilOYeIQaEKQYjsXj6DVeynAsG4pMHNcOehmHL+pRRx3FPpkgXUFs3XjjjbRp0x+o3VZ+q+vX70HnnHMOE4E41g0rARyrVy+VhnC1LQVchSvSgLyDyhX3+eEPf8henFishH1KpRIdfPDB9NznPpfv/cQTT9B1115Lt99+u7N6iLJgx328hOvnVNAsHyMAEhQesDjCDtxgKwASEEQxvkOgMJDRn//853kRO+gziHC1F+k4XgkCGUfbgSUUlw899CBt3HMv9ondunUr/dtHPkQVDliiLAuOPvpY9jDFsX0csYeSF56st932c7r+m9/kYCfm3Rxq0f323Y+OO/45rAqGZx/I9F/e8QsHe15cxWK03377M8kKpek3vnEdXXbZ5dxm//zP/0RHHH4EXXzJJawoxSLwLW+5iBW2P/gBvGLdTzjhegaTpSCrQfwjENab3vwm2vSHTUy4vu51f8mk8/XXf5POgofrwQcz6Q1SGcHXvv3tG+m73/0eXXjha1hJizYYhXBFXYEh+hTqAaXt4sJcRH2MX2pkB6Lq7wW23ojbw7cKstc8gQsk56IgctORYqob9/Gl3qW0WvBby0r+3+jEUtgYdYoQMUsUhUu4LISrW/k+u4EIVhNe8CJWIAQQJlzPPosmSqWBKZdrIT7wBtr/1ml1M0nqfuASraYv+PuZn0D09v9hZKG/TKa9B/W6KN2xvymXp62cso7CIEUZENbmjpnzHRLcZy/AajrzIHUC7KkZxKhhQQIa6xN1CkK1Rwf+oCBMul1WdlbLZQ5EBdUqnin33nsf7di5g58hrWZTnZ7I5lhtiUBRyGuqNMYE6/hYgTKZNGUzScqlU6w67fU67HGaTCiVPE4drFy9B63dsB9ls0XavmMLPfroQ7SwOE+ZHCx1ehzManpmnjodnORIs6frYq1O5XqDA2llkmnKJJKUjBNlEcRqokSTJahUuzS/uECNRouKYwVavWYFTUyWqFFv06OPPUmPPbGVKrUGk5WJZIZqrSZt3bGDZmbmmdxN/P/snQeYJFd5rr/u6px7ctgwO5uDskAIS1giCgQiCGMbDJhrsLFx5D6+TuCAL8E5YYyNjR8HDI4iyAQDxgRJIIkkaRVWm2Ynp86xqsN9vr+6eqpz9+wM6VbxLNqdqTp1zl+nTtV56zvfb7PD63YhFAjC4bTJ8y4WW0cilUCukIOmabrKVCyTbGCCzUAoCH8gJCpZqmUdDg/s9FEVO4CqCOQdciHKsvw/GvXjyiuP4MYbb5D3LAZFVwwnYXMo4tvMP3yn0n3Oa1CwZidgfv7zwxnVzewOhLOaptZUrrQ90BWw3dTShgpzqzu2+bpRH+ebHxKdsFxrhvt6HUxe4+Kvbb6xW9Bu3Qm1VaXb+dSdhzM5RgeDW0DU9BGix3DQ6WOVlNdw71Phanyk3CrUDL/7vP13Dra2GTh7PT+6qZHrv2sa8/iOa21WBKwIWBH4dkbAAq7fzuhb57YiYEWgZwQIXDk7mJ2dxete9zpRBDIZ0ec+9zlJssREGMa29bK29ULJCcKpU6dw++23S1IkJl5ihnpDhUqwR+Ui1ZKEe1TCcpJgLGcaGh5q8nBtBK48N8ulnyyPpTKWk592GydCVHNyaTonNUzuNTk5iUcffVSUtV++976GYy8PuLbWgCCQtgkzMzMCeAlWOYliXfj3D37wgzh9+rR4tXbauilc9UmXfiQ9cd/whh8XZS3VnJ/5zKfh9wfwxje+UcDuO97xf2WibGzRoWFRqtJGgNeE0PChb34Td9/9MTz++GOyWyAYxOzsQZw4fgJXX3ONKJwJ2z/1qU/iwQfuF68+88b37ptvfgZe+9ofxUc/+hF85jOfwVve8lZRM1Hh6vf58WtveSs++clPCOglcH3ve/9ie8D12mvEe7cBuJ4+ja8+SOCqJ82inUMzcOXHAH4E+MQnPo5Xv/o1W0mzBlS40hf2tttuk7YRSHzm05/qy0+4WqVJYi1qwqib+m6vbOhNHUWYi6nj1uegZsGqzATbKFZYl/rNrAPXbvNNm90MW3cYVBkhETVp892gKyUb+hrruqPAtXkMaa5Er/Y2z/577d9zKNYVrrsJXOvC0aa6GpC+vnzUgCJ1hCDB3+pRW0Boq1V6n2v3rNjy1220C9BVdluJnJoHl34i2gu6mhV+evnt6t772uzkHltq+fYtNJSsPGcnpatRHzttBQzVKoNRod0B/VkrorjUW7wFgvixgsvQ1WIRJbUoybC4emF1eQULFy/i0twcVld1RWshX0C5oj+rqb70en1wuZ0CT31eL/wOBc4q01VVBci63QqcohRl4quSKC6ZEEtqoCgIRUYwMjEt5STiMfExZyKq6FBEEnitrm9gdT2GbCYn7wiqVkI2pyKX1+1/vF63KEbDIR+CAa8AV65Y8Pp8yBU1ZPOagM6AW4HP6xJVaqFYQiKVQTqbQxlVOFwu5Ioq5ueXsLi4KiCW/drjdmF4eBR+P9W3BbEiiMUSiCfjYrWjlVSoGpN4FVEs5lCpqKK89XmpeB1GKDys2yQ4XBJvl8MBr9sp430+n0GhkIE/4MEVV5zAM591K46fPIlKqYTFhQXEkgmJrw5c3eJXS79Ywjrj+hu+upWyjg71BGc2UbjyOc9rTu9ZxluAay3XERXG7T4o1a1imnlq8/OmZWhuvM8bx+jGwur+yQ2rIqhjb9qvDUjtBQYHuR87Q8TaQ6VDYe2OM+pVB7j1v7QqXFlsM3CtP1GbHnE72V6jOVI1XoR+BlLjedzBhqHbdbaA6yC90drXioAVgd2IgAVcdyOqVplWBKwI7FgEDOBKKPiqV71KwNgXv/hFAVhUThgwRE+oUfOnkplg7f9sNpkgcLk8FZOEolS6clJnTHb5QkYYSuWIDhtrb4BVoBtwNXEqfeLY9sVRf+Ol+vC2254vSlvCY07EuPSRy/e5FJ3QtTXJifGW2f6d1OBaT33qU/GKV7xC2kaoR6/QdhsnQYwBFbWExFwmSO9QQkvWgbC1XcIoc1m9kmbpgIJLQXVFMhOLUdHJthKiEjYTfL7//X9dL9YIG5cunjp5Cnv27hVVE6/T+fPnxb+P28jIKF7y0peK3y49UBmz++67B48/9ljHer/ojhfj9ttfKMpVAty3/fb/rQPXTDojSlzaK+zbPyNgnRYVTz7ZmJyLE9err75GYPmv/Movi0J3y8M1jJe+9GWiuv7C5z+PtbV1Ua7e+PQbpY+2A67Hjx8Tn+CpqWlRXxMGUxm9BVz/Fg88cL+BIXoqVTnxoh3D//k/vyT9jEnf/uD3fw+q2tvaosEhr0EWIz265olqTg9s6g1tklKZfU8b+qCR2KLpHOa5rO6/qm9mUGv8rL762uxNKxPDAWZsA4xMBizrF7gaFd9phWv7Km+3zfUZeJdINEmEanvqwPVliIQjHY/d1sS83cVuOQPBzNaI27LMuK5w7QQsm2GLXlYf8/fWtvb4ENB8QNcEZ7WEUI2Lord7bQfo3N2ufi0odXjTvFTXpGTVY6jHtpNqkT83VJHVSlVsAbgUn03nz/Ws93riJQLUYlEVRWs+m0E8EZdnwKMPPYKzTzyBfC4vY1woFBR/VsJHHkNfV66CsQtEdUGht2ghh0qhAJdd9w53ubmk3Q4H4avHJZYDhMGaVhHYyX2oDKVvbCabl7Jdbq94o+YLBSQTKSRTGfEI5yqSQrGAimaHrWKH4lTgDXgQHQ5ieCiCoNeDoNeFsbFhDE+Nw+0Po1xxoZDLo5BJoVrRZFWC2+NGsaSJAlYta+Jdrigu5HIqEpsZpDM5qOUK7FTnev0oV6hwzSKbziOTpqdrGrl8XgAyV+3w/aVQyCGdiaNYpBcrY+yG2xNAKBRBiKpXrw+hYACjwxEE/R5oWkG8Yel/W9Q0HD5yCLfd9lxcccVJgbgrq+vSVp/XI0phvkcQ3CoCXPWkWB6PVxJt0afW+PDK6873LFoK0D+Wx9Eyge8GMsA39KutMceAcLrdRvO3LYME1vy7G/qx8cnFfK9v/b0RUNYgf5sPHPoRW+Nkp7uxGXhua+xrug9bIWordNVfbdtQ4C5L/W2gF3LrPdqsJq4/89ok3NyZ0WWrFPmW29dqDdMxfQzYzTG0gOtOXzmrPCsCVgQGjYAFXAeNmLW/FQErAt/SCLzoRS+S8/FlnSpSKlPn5uaaXtRqKiQjO7mphsZkV1dlOEUxQ7WKeQlctwbxZY3qWPq73nXXXQ0wrtfLonkiyqRXhJWErVSXchJJ304muSIglfq0f4fuWD2jbUwMxnJpEUB4yCWG3eo2PDwsUJBtE+A6v4B4PC4T115bJ+C6dZyhzLOJgujosWO45ZZbBbrSS4vqZCppH37oG71O1fJ7Xr+rr7lWVK4sh0nSmDSFy047bTzv7MFDuPeee0QN/fZ3vFMUTL/9tt+UNhvbs579XLzpTW8S5VSzJQRjyUk+J7OSNGtlqX4cVT8vecnL8MIXvlDKY+ypBqJtAf18Bbi+zmQpcOfLYQautBRgHyBcZtIrqnvf//6/EcVuu2vYqYscO3Ycb3rTT8s1ZbKy9773PQ0K4r6D3UCHbMIyG3NJNddA1mDWi9f/2ryP6ffGr5oZbm2XTh8d6tPs2l9kMm5WxPZqoNlLtte+Tb/vdZ8bu/dSBg542l3YXShHHypKY7/G5fbdgKuAe8KdPgSaDcjXmOGztU0Xf2uJqAl5tO1fW6FqTbGzw/CyBRT1cZkGUHH129f6OOuO7WJesdGrj5ttBgS2Met9tSxg1VBEMvkVn8F2xSbwU8BciT6tRbEDKOSZ0IpJpdKYm7uIB7/2VTz68GnkUlkMRYfEc5S2FgSM/GjGBFb82MpzUGCpifI0i2IuA4/Djmg4ioDPDZutLIme+O8909OiRCXcTaeL0Moa3E67KD+LqoZ4Ko1kNge1VEapXEVZLYEaQSa5zGYySCbjonBVFDfscKJcLcHmBHzhgCToijKBlb2KYNCF8f3jmNi7F15PBJlkHvHNuABIf8gvdgW5Qh4bsQ2kUknwUeZ0uKHYnVztD1WtQOPSfMVeSxSWQSKeQjZHJauGgsoEXmxXDVzzDq8ABVVFUS2iqBZE9UpFrt1GVatXrAkmx0dxYN80RoeZHKws+yVSaVxcWEYqk8FVV57A7c9/DvYfnEUylxf/Wq9TQSQYgNPhgVYGyhUN5ZL+0dvj9ctz1a44xNuWNgVy59n4d3q5auBqCofiEqUr4yjL97fMCWr9tQZCa57Dtc8i9b163R/N/VP/ANwIYo2P8/JBcUDgZ76per1D9vNpq/kmba92NSejbFUEG09cfehtXZIhKR/lI2Vre432t4tDt9hIPQ3LkD5GmoY3gqYhedBr0M1WoPlZzH9bwLWPC2TtYkXAisCuRsACrrsaXqtwKwJWBC43AnfccUcfRVREidecWsGMfuraqAHn31Q3jo6OiiqSSxkJKPvdml/IDx06KGCUwJh/OBFq94LYhj20PWU75VSvCXH7gnq3yAjbS172UrFC+NCHPiQK04aXX5lhGMtE9TI5yY5Gh3Dk6FGBlkwqRVWvqhZ6n7TNHsyCzAkElyoaatr+L6kNb3/7O+H1eVuA6003P0O8VmkrQcsD80bl1HXXXS8WBu965zuwvr5WR4ps04tedAee/vTvE29cLkMdGxsXT9dvfOPrkiiLycroIfvhD98l6lzCeyYGI/imhy8nqoTmhr3EBz7wjzh3tlFla66PefJitD0SHRIfYUJp2kM8/PBDoiQbeGsDMTtmEa4V3iA6qQMxkzqp5QLpE8B+tsb58NZBuhq2+5Vvrvegfpm9JtT91P87Z592vaZb7VpxQUfgyrG3BlD6yc1Ur0ntFHUlm6k65nFlkJo37Fu74FvK2O1dDamLORw16GoGBcZ5m3tkA0/uA+4MCh+216LBjtKTW+kfKY3NDG8a4mAoVQ1lY32c1svQy6K6VQdDAuM0VYet+TyyaQLFBBLxOFZXlnHmzJO4eGkOZa2KoXC0tqzdRW4qz+JsLiPJmaQ+TOhEX9VMVj5iul0KRoeHEfQH4XRU4HZWEAkFMTW5B2Ojw3A5bSgWNBQKNh2sqnnkMmkkkinE02mkc3mBoZpagtOuIOgLwO/z6T6xagFVxQ6XPwiXwwMboW9Zg8PrQCASQDgQhIs3Q0VFOOzH3pm9GBkeQTFfweZmBqpWgdOtoFItIZ1JY2NjA2vrG4gnkshmVORVDdUKrRK88AZ8Yriay1Fdm0AqlUWuoEqd6dtaqdphd7pklQ6fVSAatlPtS7sECKhVNQ1qoQitoErCrNHhKA7O7MPU+DB8HoJYFxSnE5uJFM5evCSQ/JqrTuHklaegeH3QyiWE/V5MjtLWIIJy1Y5yuQC1mEWhWISNMNfrg8frkfewkqZDdpeDysqqnJ8gVk/uxcRduqdoJyjZCQT2c38IXjWALvsba2TTP8XIdzr6yzIwNQg52N3QuHevZ0SncaHTObvBRB0bG3+a6lFrm6jFm56L3WDqdoCrXgN9TJSY9jGu9VqE0k8Z24kZj+FKLmuzImBFwIrAtzMCFnD9dkbfOrcVASsCPSNA4GpWzRgvZo0vup0Vrs0n2Hrx01+FB3vR6x/ttWsYE3VsbTU9QpuX1ctRu3YLqFlA1gKj+gRgU9NTkrWYNgRc1t+wNXmADjrZ6FZ3QpO2YKYndmss9ZZbnilLH7/4xS+gWMjLL1lPTsJPnDgufrGLi+YkbHrm5dnZQ5iYGMeDDz4gYMBoG9Wshw4eEihPkEwVbSQaxdGjx+Tv8VgcJ06clIzXZ848IZNun88vUJR+g/w3lb8TE5MCgkX5/Pjj4su3HYVMzxuq8w1R+01rH9eX/nUuuT08be5QtWQ59WLaF6hPwbe2FthW77i978VW4Npcp95lNN6vXXto0y8HKXvgqzbgAcYkvTek7lZwZ+Bq10XOonDt3e4Wz0Z7o0Jd4F7TSDlQg5vqcLnAVcaI5mxw4lfdR1u3sWy2n3IHisdl7GyA1nbAtblY1lsy1tMaQEBr7RmLKkolVVancBWFQ3HI6gd2GI6lVHZSNUpF6+rKKhbnF7C0uIS5SxexsbaBUDiMg7OHMDI0IrY0sfgG8tmcLKXXbYV09axuR1BELlcQ9ez+PXsxMTaOilaFgiImx4M4uH+fKFwz2SSSqRjKmg12JYyKzSHL8Nc3lpBOpQVmFrWSnI/qUKfdIZ7fHp9PPi6oXErvcsAfCiLkDyJgd8AHwK1U4fArCIwOwRuJolKxw6ZVMRz0YCTsFTC5kSxhI5FHKhlHIr6JVDqFTCaL9Y2YJMsieN2IJ6FqVMEGMDwckYRfxUIW6Uweefq0apok1KJqtMJno+KEhx62Lpeoh/lFy+XySAIwt8cPu53L/Uvi71ooZGFDBcPRMMZHRhENRTA2HMLU1LA8g1Y3Elhc3YTiciESCYt/bDDklw+EwWAYPn9ILB2iET+cCuQ6FATk2uH2eKSNVN9yY8zcTg9K5ZL4zFbshK5VKATCdn2ZO+vaTn1p9K/m+6H530xypb/bNN6P4urMGJmAKzEvgWvttPLffu63diCUx/UCrjKysX193oNdgatukN6yEkBOUV+30Bu4dlO6tqtma7xre9UG6X7atpvAtWV8bmqEBVz77HzWblYErAjsWgQs4LprobUKtiJgRWAnIiAK157kbgtNGQk4am/ytSqYXgnrf+2HMPbzKjlIK/sDPi2KqtbVtj1P2mb+0XiM6WV5wLxI+mSleVlYvWnm5W89q7k7OxiN7+DRUBV9VG2SJkk7DD+42vL4dscZmYybl9j30QJR/5kRkingW6eq7VNXiJoLrq2Hr3vaGcHvw0yy2Re15VbQY9HqAtC8Y6f7pcM9Ussmv9WKfu637sFsnlSb+6Bei+ZOaS7POP9lobwueL+/e7uP7tK0S8/Br88iLx/ftwLXGh43rFwk/D2SoLTrBp2sBPpsmbGbfvr2/bFfRXW7U7ZAkD5uu3o5ugRsoJb0A4AGKrC2cydo1KmsBpVxk2+rccyWalW/sMYxRhIl/ow2K/Tkpqcouwc/UjmZVKlcQjaTxdr6Gi5duoRLF+ewvLiIZDyBdIZK1zgzGEmSR9oJsQoLiwtYWl6EWmQiJgM06cpZ+qwS4DLc4+NjOHb4qEBaOxT43cC+iWFMjI6gpKpYWLyEtfUV5AslVO1UkLqglQqSQEqeDYqCbK6AZDoNtchkV3a4nC75WMdxp2yDJIDye1zwuV1wO53wKE64qmUoqCA8PoaJI0cRGJqAmldRiK0B+Q2BwsmCDavxPBYWF7G4sIgYrWjUErRyWdSiBTWLcqkAh1KF28MkYD6muUJRVZHN01u2qCtGRXVMVW8VFZsiwJVWNoSphXxWlL9ebxiBwBDcbr/AWI/XMAZMAAAgAElEQVTPCbLufD4LrViEy+lFJBDBxFgIhw6M4MC+KThcAaynNSRzJUlEmU/FRAXr8gaQrJ2b/q/HjsziypMnEB2KSv3lA2atr9NflkrjYDCK8bFJPUGYlkOpqordAIGrqHFNj0ZJplVXpddgvenfzWpMfVm73hPN731b/Vb/JRO00WeB4FXSdYm6tqZy7fTY6PC4GnQ01j8lDWYX1e4+bQS7RoLA1kqyXZ0Uru3i103hKk+MXuNXn2PhbgNX89jTPJ5ZwHU7TwvrGCsCVgR2MgIWcN3JaFplWRGwIrDjESBwNbJ/6/ZUrZPX5qWOO16Jb3GBdWXQZTKqfqCrzHe2BREbg9LKKC+z8jsR87bgVFf5NSidDXleferWWPetfZlEavCKdU2a01Je8w+2tCtbywkNb81+KmNMOmsszGCrddVq7fdNy6Z3BvoYEKY2KTaduyWKfUzcWhWrW1nl+6tvP/HqdH3NU+3BANrgPcZ8hKH+bPRTvbwyt3d0C3Ct1qCFAU22oebsWROjX3bY0egT/Vz/buqxjle9E6nto78aZeoK8f77zCD79oyfaYdO7e90PkPV2qJwM9kLGIpWepJyf0Iz2r5QxcqNsJU+qbQMoI+nJK1yOFDSisil09hY38C5c+dw+vQjuHD2HLKpjIBBn98nZXg9XoyOjMDj8yK2uYml5SUkkklBZ06nSwY1tUhQmpNVAbRRiYSDOHBgBgdmZjA2Po5IKIxoIICIz8OV+cims0gkYsjm0sjmC0jlCyiWVKhcxq+WZWm+4nYilcshnkrJUnhCYoddQZlJNatlUYIGvF44q/R4LYjHqs3hRLWgQc0WBZJOzh7E9MwB8aedO/MoLpx9BLFUEoWqAxpcSKXSYlNEGwG304WxkWGEw0GEgh6MjwYwNRaC221HKlNBPF1FJqdhM7aJlZU1iQHtDgpFTWwUqNp0OD0IBINwuxxQc1mJSdXmgMvlhcNBtasXo6MjmN4zhYDfJ17l9IMtq2WEgw7M7oni6MF9GJ/Yg4o7jHzZqcdqfQWJxCbWEimsJ9NwuhwYCgcEMh85chQ33PAUTE9MwGajurksCkzC8kvzC6KwPXTkGELBkCTgUrUiKvSTtev9gFv9fcdmE6/+dpsZOBrKUvN+5j66VR4BLsuviEUClb8EkgbYlVvb/F2xpljVK9XLsKb3nbdlbVB7dgz4+OnPXsD0jctks9PwtGrybu10v7codvvxnu4zTr3eRXd6zDPHzgKuvfuqtYcVASsCuxsBC7jubnyt0q0IWBG4zAiYgSs92v6/2WRSu9Xa7bS810suS9c9zdquUusa6oay+3zp/tZdu1rg2mZgqgHGLgHtlLjJiNeg7RgMuDaXbp4VDqqv0csyrpVMamrLtXV7Bh0+b+00oD9Dz0CYgGutj/TygzUX2bL0vJ8JYM9ea77wA86AG8rezh3ZM2CmHZrrttvn6123W265BS9/+cskYZH+xcL84UI/fqcnznWzxQ7V01VY/cdmEOjaz76dPsA0j72D1HFX4thsi1CLZ7cl0d0+ZOrKVt3XVffS1n1UqQBlUqRymSrLvMDWCpff2+xQFD2xFZMPbqyt4uK5s3jsscdx9uxZUbam4kl5HtEXe2x8DOFQWEAnz5HJZrC5uYEUFaeSFNIhwLVUKoklQTqdEuVkVDxax7F37zQOHJrF9J69AhddihNuxQ6F8IkXR8ZB+r2msby2ivXNdSQTKRSzKpyKG26fB5qtCq1SEfgbCYcEtm6uraKsFjDCxFihMEpqAelMCkWUUbbbkc0WEYulkE7npO4TY8PwOxTMX5rDI2fOYGEzgarTjUhkCB6nSxIbVsoaRoaGcPjADCbG6JHqwdhYBPv2jMHjdWNjM4OltTRS2QJisRgWFpewsLSE5ZVVbMbi4gUvKapsdlG5Bvx+0OlcQHSxgFKVCl0FLqcHkcgIDswcxNEjRxEOhbC5uYbF+UvQihmMRf2Y3TeJvfv2IzQ8AcUTlCRXJVXD/OIizs4vwOZ04cjRWfFmvedL9+PSpWWcOnkcT7vhehyc3YfhkTCCQR9S6SSePHsW5XIVs4cOiq+5AgXlUlWgOPsKwac8n0xJTJuBaye42rZv1laSGM8Nql63gKvh5UoIW1PS1h8wW6r8OqyVJIBbY3ATm20YjTo9levPulp/6zbCtgPG4pTa4RFlqHu5xkDe3ySQpue5STncbCHQ7gNKi9LVWFTTa2zt891PN4npvPph0PGx99NqC+RbwLWfaFn7WBGwIrCbEbCA625G1yrbioAVgcuOgAFca+78bcr7zgMTl91oo4CGprVZ9t3jRP0A1/p78DbY0/bw345Fp4+COveNQSBow9L17cSpiQdtRyXbR2Pb7tIAW+tObzIDrO3fDKv6h1e962ScpzZ7E5LUfFSX87Vcvl7B71X3btPm3q3R9zC1qW9nvn7LNu/3naNsNWolwPXOlyESieo/6jUZ306zvwXH9ANS5Ur34UPQwX2kozxuN8BCyx3V5bo0t6mfNhrlN0MhHZSxG1TBb6H0uqZqkbn6qDalgrJcLkFRqLJ0weV0iAIyEY/hySeewIP33y+JF6mGJNQrl8pwu1wYGRrG6NgY/P4ANK2ERCKBRDKGbDaDTDYLVSvBLkvSneLZSq9sJoQaHYni8KFZzO6bxtSeKRyYPYzR8XGpQy6bEu9QwtdgMACX04l8voDFhQVcvDCHjc04Crk8SloFHrcHfipFvR7xbCVsdbmcOiS+cE4Sa0XDQQQCQaSzeTmWYFMtl5EtFBHPZJFMZSjvxUjYh/HhiPisrm9mkcxQ/erC0FAYoWAADsUGhx0Cl/dMTYoStKiWUCiX4JQkWE7xtqWylZYCFZtdYhJLJjC/sISLlxak/fmiKsmxeA0CvgB8Hq/4l+bVLNRSXpSjbpaneBENDeP4kZM4efwY3C4bFhfnsLy8BJSrGB+N4sDMHkxMjsLn98MXjMLlDWEjkcF6LIHIUBT7901ifX0TH/3YZ/DAgw9Lwi3C1uPHD+Oqq0/g2PHDcLkdUmYun8Pw0DCi0Sh8Hh8cdtoI6OO0bgOwNWYThBLI99oEwpqfXrUPcXp5ep+UDwm1feTjgCRq46n1Jff1j/f9kFT28xrArJdZq3nXdyzjI6M+mHT1ZG8HQXsBV/2YWrnGl/Mtj4UGmwVz+Z2Aq6FQN7ep53hltLFBHdBo7GW+np3i1fM8vTpFh9+zTRZw3WbwrMOsCFgR2LEIWMB1x0JpFWRFwIrAbkTgxS9+cWOG6JaTfA8DV2lrrX1mRtZHoPuCrbXie09x+jhhm136roMxeTJdyl6eX9ur0QBHdZiI9QNLv5V1b7DbaAcAjYmeTGQJ8QaxI2gXr0F7y05i+V7AtY6GOk2/dkDCawaunfpTuxj1Gqeaf290wEHjPUAfH3BXHbjeKUnhvpu3fiBjP/vUY2BSefVz7+8WXDBfk27nMLet33a2U+Dpx3IZuA0KxxebXRJM5XJ5Aa6lkiYAjdCQsNVWrSKdSuHck2fw0De/ifNnz4lik0vudfxmE3Xm+OioAE8qN9fXNxATFSeTZGWRSCYEOHq9foGL+XxelJzRcARPuf4aXH/tNdi3ZwLBcAiR4JAkjspmk0hlYrA5gFAkCJ/PjVw2h6XFZcxfXMDGWgzVEiGcAtir8Hk9CAaC8Hg8Al+pxKTP6rnz53Fp/hLyhRx8fg8UpxOrsRTmF1eRTut2BgTObrcHTqcbPsLjkTDGp8cRjobhgwt+uxORsB+hcAAOtwtaWUMymUI2l4fD4ZLjUpkCVjYSyBVKUn+XUkU+n0RRLcDLBF2hsCT1Wl5dx9z8oqhz6XkrsVBVKHa71MGuEM7SykGFy8V6uQHm7SzbMD48hitOnsTRwwfhdNqxurqB9fW0JBsbG/FhYsQj9QyPjMMdmUSh4oRaLMHjtKFSKuLchTk8+tgcsrkSHIqCTDohCblmDuzFDU97Ko6fOAKv1yP2C4wJrSSoSBb/XpervqxfsSuiftafS7oitd33ghZIWBsW9YUajcpJ+RBQ0ROH6UpsXX2tw1wd1jI2Al25n5TVYZyV4Z7AVYebWzbqvT/etayUqcFg40xm9a7Rvnb3Y+tHksYY6e9ZrJu0rD4MdIOs3WwF5LXQWPUkIev+UVQiY0p02GnvehvbhHs3x0S/3//d/Liy6m5FwIrA90AELOD6PXARrSZYEfhejoAA1/+vN0IyelUOtuy/X9jZD0DcTvj7PX9z2S15obZz8l08Zrfitd0q6/PNhtlnQ1H1JZKyjxm4Gru1A33dQOK3EgAOCim7TJy3G+CW44w6tYO/9al0m7M1fzFp9mTtVt6OVf6yCrr11ltx58sIXCOXVc63++B+IGM/+zTeaLV/9XF77CZcMNdpEOjazVqg/XJnHbIYybHYbC7vJzjM5XICWwlinU4HnPTqrFaQSaTw2OnTePCBB0RZaoCwcpn+rxAFZDQSRTAUBH+2srIiy+czmSzKFQ25bBapdEqg3djomFga8GfBoB/XXnMtnv+85+DosSNw2iFq2IpahlIFCsUccloOilOB060gmYzj4sU5rK6so1Kqwuf2wufyi0I0nY6jVC4KJKQqVdMqSKWzmF9ewvzSMlKZrKhF/UEfKOtdWNvA0vKGJNYKuF3YOzWOffv3YXhoBAFvAIFwBOGRKMIRD8YDbkyFAhiORKA43ShoKuKpNOYWFjA/v4SiqsHl8QFVB4oaIaELkcgwouEA1HIe8UQCBVUDbAoS6QyWltewFouLipSglcA1k8mgWCyQfYuak5YOhUIBih3w+7zwuJ1ApQSXYsfUxCSuOnUVjh05Bofiw3osi414HLnsKpRSDENRN/YeOITo9GFUnUHx103HNpBKxuT8NrsLMzOzGIoO4cknn8SXv/IVAeL7Z/bjaU+7AU+9/npMTYyDHFtTCyhoGlgRj9sr0JVxpNKYIJbequwP7AftVK4N8NBYPV+zQzL3eblvTR9AWCY3Ju0i9OXvSxXdQ5Z/aIehq7S7Q0VdR9plYUibQa2t+r2mBO10voangNnSoIvaXn8H0I/kRwtqe82tEQzb1L6ewNWMoHtY+chH3w4K3nbjSl2hbKrkbo6JFnD9dj9xrfNbEbAiYAFXqw9YEbAi8B0dAQu4fpcC1z7AQ7uO9z0BXLfZ9u3ciLrOxpCjNCpcWsvrB7h2q8W3sGENs1ujTs3n7wVktxPRfo8Z9NyD7t9vPb51+wlwpcI18t0NXIWb9LAL6PX77UZ9N8FCc53MCrr6HWQCL81K11510y0Eqg1wisfwf1SpEuwVmBxLFKuAw2mH06FIPvhUIoFHH34E9997Hy7NzaFENajTCZvdLspQp8OF4WH6l9JGQBWwymX06XRGki0VCnkkk0lJwjU1OYkDBw6A3gXZdBp79kzjGTffjKdcfz28XjfWVpaxurYCl13BcDjApPTI5PMCSyXx1uI81tbWUa7YEI1EEIkEpQ0ba+uYu3RBEmpp5RLyxRKS2QLi6Rzi2QwKpZL4oPo9XkkYxXZupjLI5VVEA0Ec3r8Hx4/PYs/+Sfh8XjjsVMiGEIpEEYl4MRJxIhLwMt0XEokMVtfXkEonRPWby+Ql2VgwGILfT3VtAE6XD06XF4rTjlwxj7X1dSyvrGN9I4aFpRUsrKwilc2JApEJxgQmljQBx0wSJf62yazErVIpIRIOiGWAz8ukZQXYqjbsmdyPq09dhwMzR+D2BZDOZXHx0hmcP/N1qPkYDh4+jBNXXY9geBzxzThWl5aQKxRhd7kQCPkwe2AGY2MTYm9wz33344kndN/WQwdn8axbb8VTrrsGkYgPlZKGFBN5qarYQUgSMocDXp9HEqNVq+wHho2KDkDNGtIW4Cr+0Xp/NDbj71T4inLWrnu16upWRYSa7HfsQwZAbfwg2cddbZxOLF7bfSQzldGnv2nzWU2n0J+CTedpd179tu7wfBYBcOPvegFXc52Ma2HErPlYA7i2i167+LZTuvYae/q4Mh13sYDr5UTPOtaKgBWBnYiABVx3IopWGVYErAjsWgQs4Pq9CVw7Jpv5VjO9Xj23adLUV4KxPnzoep12sN+b1ZO9lJPfaQEerKXW3t++CBC4vvzlL5ekRt/tW09Y0tTAQffvFJ/dBAvNkKQdrBEs0wG6Nv/OKM8ArUZ5hmLOgFkEZWqhgGKhgJIs31agOJiFnlSqgmRsEw99/Rt44MtfxsriIqpUMtps0Mpl8WMlIItGhsQbuFjUsLm5iWw+K4pHh9MFh0NBIhXH2soqUKlgdvYgjhw+CL/bTV0k9k1P4+ChQ/B4vUglE1hbXUVeLWJycgJ7psdF0bm8sIK5C/PYWFlBLpcSVaPLE4DL60a+lMXK2ookgFpb20A2m0OxpKJUrkCrAIVyFcVqBW6PW6wLAl4fnHwQEBDa3PAHwtg7NYHDs3swPTUEv88Bu0NXcgZ8YYSDUVHhur12lKsVxFN5LC2tYX1tFdWyhpDfh6FwFCH6xrrdAl7tDjeK5QpiiSQ2aBmQzUhysPX1OFbWNrC4vIKV9TgSBK5Vm3jf8lh65VLJy43WC1QAU3Fss1UQCngFLjtdCnL0w01n4HUHcOTgMVxx8hQOHpzF0Ngw0oU8HvzqA3jwK/fA4wBuvO56HDt0BKpaxvJ6DGmtgqrDiVJVhdvtRDg0DK1iw+LyBi5eXEQslhA17bVXnsLNN9+Ao4f2IRzwiM9tKptFvlCUJf+8rn6/D6FQGIrdJdeEHr9MbyWQ1KZDUuOJJUpUYtiaspWXwFCqmvsulbMOAla7TRwDqITmZiTpIoymgppA2kjg1e99ORCgbfKSbfcBxKh3w/hS97jduqPbgeVeY7AoXWk10AbEtmtvs0mCcX+bx4F2uRS6AdeOdayvytEtC3bzrcQCrr16ivV7KwJWBHY7AhZw3e0IW+VbEbAicFkRaAau7ZYomV9G9RdJHUDpwgBd4TDYZhy/dWyn8+pZcGs6wx7nMcrYqm9tGRjVHG2Wten71xKTSNbc/ltRa3rvAzr4D/ZaOt/sVdjiV9Yt5JLQov9r0tLsdoc2y0K6tLztUr/+q1P3catPRJqO7bhcsL6cUK9stRbEwftn60Rsq+vpldnqr1uqIX3qyr6mT2ib/9u7s5j36NQZewfSfC81/l332jMrddrdd53q2ancwdrVGNvLuTbbPe936nH9AtdBrtm3q63tVGP9XutB4Wu/5e5ULOoKMpMaddA6G3VhWQSfhFZcfi1l1/wwdRim+7YW83lRuHI/Klfdbvp0AonYBr72wAO49wtfxOrykixlJ2grEgYSvMGGcCgkwJXL31dW15FKpWUIIHhkwhv6n6bTKcxfuoRquYQD+/fj4IED2Ds5gYmRIUlqRYXt2voGkskEytWyLOUf37MXHq8bq8vzmHvyPDKbSdgrGuw2DZUKK+9GqpjH+cU5PHFxDvFUATaHE1q5KgCZyaBGhobg8rihljWByEPhMIZCIUQCAUQDYfh9Ibi8Pnh8bvg9Cjx2wG23IxINYXRqVBJ0Ef5VCW61EtL5IhLpnEBdQkeqZYeHhjAUGRELgEw2g3Q2jZyaRyqVwuLqCmLr6wKzqczM5IpIpDJiRbCRSGMznkKhqNaW57vgdDlE3cnkVC6HEx6vC16/G26S02pF4Cv9XtPpHPK5HByKE5MTkzhx9BCuOHEEJ06dwOTMLBY3krj77rtx+v77cGg0ghuvvgLR4XGspAtYTGSQyheRyuWRydK+wA2PL4wKnIgls6JKdjkc2D89hitOHcTVVx7CicMH4PO7xB4iloghm8lBsdkEkhO0B4NhSa5GEMoEV9KzuOzfgHENSlbaBdtgUwj2FbGtEJ21CVRSFU3vX71PZOR3VOaPj48LdKZtgWpSY8ub4sDvid3v2DqcrT0qm4Fr1/OZVKnyNmq0v4OqVtSnpkdy/XWoDczs+H6ivy7L+02LipXjQI3ItoSpZuMw8PhlJDvb4bg318MCrgNfGesAKwJWBHY4AhZw3eGAWsVZEbAisLMRaKdwNasMmiGLCZfU/trfUirjOL08vuC2Lr9ufVE1oK6xzLI3bDKfx3hD3iq3+XgDlm3Pw7XuO2aaTPQDQ3rB1nob+m9u/bK0O38/5+sEkJvLk3/3gLltqz2AKrUZXrRVi9Rhhxn+NyW7kImNrkjt57q0u7O63QtbHx/MR+qgdTsTzNY6Xt4y+dZ6GCB6q77t4NEgI8zlxNUMpQc557di38uD5dur4SDA1TjDTkOMdjVvPscgcLGfffvZp1tEdyMG5jK71a/f/cz1N9+XPL5cLokakICQiaqoIBS1YO3bJoFrIV+oJcoq6b6tTiZSSuH0Qw/hK/fei8VL86Dukj/XVBWZbA6lKjA0NIzR0VEp/9LCIpZXVlHSynC7qPRUBFiOTU6gpGlYnL8k0HDf9B6BrsePHMHE6JDYCqxwqXsuC7fXC1/QD4fLCVWrYjMRw/LiPJKbm3J+l0Jf1ryuYtWA9XgS5+YXsJnJIRiOIDI2Dq1cQTGdwpA/gAN79yAUDurL9G1VhIN+jAxFMBoNC3SlmpeK0GQmCTWbhRc2jEVGsO/Afkzsn4bL60S+UEA2U0A6U0ChXEFFscPtcsLn9MDLRFIujyh5c0UV67ENUdtubK6JMjidTaFcLKNSqiCfVwVyZgtFKSeZKWAzlhCISSjOZfOyVSpwK24MDQ9hfHIMkaEQHE7otgyJFFKpDAr5IsqahkqZ18uJ/XuncdUVJ3Dy1AkcOXUFgiPj+OZDj+Bzd38UhdUFXHnkIA4dPY6kWsHjl+ZF6ZorKsgVgHS2ALpIlKoK1AqTjzkQ8gcwGg0gGvFgYjyA44f34/Dh/QgGAqJ0pe8s+xavsdftEeWw3x+C3cE2VGvQtVoDrluwj0mh2PdoR8A/7INqkf61BXmdssOGbDqLixfm8NjjT2BxYQ6FbAouhw2R8BD27p/FiSuvwMzhA/JRgPYVuoew8Uy0117Lam9PDWpT8/NugJcf02EN3qpmD9O2j1LzDoZ/rPHO2TjisLbd3qP6HoPaAFrhrGLx0Ggn0vAuux37hF0EruYxkR9trM2KgBUBKwLfzghYwPXbGX3r3FYErAj0jEAnSwG+dIdCIVFsFIvFumKPL+H8OZfWJRLMblysn6P3S+eWJxgzFJe5pJCJHmpbu4k9VROsg3m/To0yT2RZv1e84hV44okn8NWvflUmtQZ8M46nH92JEyexd+8+SUpx+uFHesar/hLMvwwwJ2gouA9oybKPnziB7/u+78P999+Pb37zmx3r5vP5cMMNN8jvH374YWxsbDTs2w9w5QHNqtqZmRlcc801WF9fl/On02m93G28/ItVQN/xapg2tbTbrFbeevHX5SF61m6HKMF4zaW6NUXJduGguQKtKs/WjsClp1deeSW+/vWv1/0W9Xq0TqhYV07I9WWpfQeor35qhoZSy5rq1vi7UadO91+7kwwCIrmvwIb9+7Fv3z5cuHABFy9erF2TrVhcf/31OH78OM6cOYPTp09LYprvhI115/VhspxvxdYvcO3Uly63js0KsV79ol9Q2mu/Xr/vp107ee90+sDTqR7mjxb91NXcXvG9pC8okzVVISpEJjmiSpVjJn9HZWsuV5DETTZUoNiqiG9u4JGHvinPrORmXMZWWg/kc1RApqGqmgDO6T175R5cXFmS5FHpTFZUsyyf2evDwSCmpqdFDRmLb0qSpUMHZjE7M4Op8QloxQKWFuYFJo5PjGF0bAxFTcOFuQtYuHgRmWQKZS5Tt0MUtMlUEolUUveNdbkF1CVTGfj8AezZuw9DY+OiotVyWfhdLlG0EuJWCZrdLvj8Pvi9brhtTATFRFZxgbqFfA4uxYHJ4TEc2H8AE5PT8ASDqNptouYtqirKlSqcAT8CkTCcioJiPIlMPCX2B2V7FcWyhnQmhcRGDOl4DJlMEpokH3OhotoRS6Qwv7qGWCaLQqmColZGNp+HVlTlslJJS2WrWyHw9GF4bAiRoSjs9Jstq6hWSnDaFfkjS/PLJWSzWbEWCEWGcPjoMezdtxfTeyex/+AsXG43Hn/kYTx5+jRGwmEcPXYclWoVj595FBfm5pFVXdCqHmzEElhZpp9sHjaHB8FQBMPRYYQCHpS1LPK5GPxeB04cPYxTp67E0NgonF4X3F4n7PaKgEImLgsGwvD5g3C4mLCsinKlBDuXxFNdKSkf+fx0wqk44FIUAcubGxs488QZLM8voaSWYCsrSG/mcOnSEhZWFpDNbsBly8HnBDwE3IEo9hw6ihufdSuOX3UCLpejDl2p4OS52P/0bwlVsb7gP/gT/SO8QUabrXv6uLNq7yVyf3VJRKU/ZU1eCk1FtxuP9A/NtaRZUsXtfVRtecc1qtLl2S/1GfCdS3/f2s7qs95xbo6PBVx7x8zaw4qAFYHdjYAFXHc3vlbpVgSsCFxmBDoBV/oIvulNb5KEEH/7t38rEwe+wAWDQRAMEJD813/9F772ta9JDYwECkbW2vbV0tWITqcbL3zhCzE1NYVPfOITOH/+fIdWVPHGN/6keBq+//3vF/DXa+PLIOty00034Q1veAO+8pWv4H3v+yuoKsFw40v8yMgwXvnKV4Fg8cMf/jC+8D+f71W8xODQoUMIBIM48+SZBjhEsMS4MEbdtng8jq98+csyEeu0cTLy+je8Ac985jPxW7/1WwKOO21UMP3UT/2UqHDe+973tsSpH+Dazlbg2muvxQ/8wA8IOOR14hJMmR/0AIOdLAWMTL/bJ9W12UktEKwHX/bHxsZExcX+ND09LXH44he/iIce0iG11+sT6Mdtfn5e+nK/m3lyQYjKYy9dumQCqfryTKNNVKcRfv/QD/2Q9L1/+7d/kw8WnbbDhw/jVa96Fc6dO4ePfexjSCQSHe8F/Re9oSzb+v3f//0giP/IRz6C5eXlFnsD3iNPe9rT8Nhjj8k5+4FeBoj5gP4AACAASURBVGzlxwyeg+1ipnOCoE4bP6w84xnPwB133IH77rsPd911Vz3+vH68dj/4gz8ogPo///M/8ZnPfOY7Ariy3uz/z3ve8wQC/8d//EcDPO+3/wyy3yDAdZBy+923HTjsda/36je9fs+69bNPrzb0qqf5+G5Atd9yLqfOW6uXq5JsqVzmEnyCMSpbdYUrl9dzTOZ4k0gkBVx6vR6BbKnYOr5y3z342gNfRSaVgcftkebxWR2PxeTjZDgcxeTkFDw+HzbjMcwtzGMjHpfyqW7l+WgTQEUkl7x73G4UiwUEAn6cOn4CM3v3SbKp8+fOSkKmA7OzmJ2dQSafw8OPPIzz588iG0/AVi7D5nBArVYQSyaxtLyCXLGI4eEhTE9PIRQMCMALBYIIh8LwenzwuZ1woSoQlSC5YrfD6fPB4fWhXK2K/2k+m0Y+k0J8fQWZVEKeqTMHD+LgocMYHRmHYrNDK1BBWpVYud0KAiE/ImNj8ATDSMXTOP/YGRnvY5kcitUSSoyzWoQbVYTcHuo8kcimUdDoNwpsxFI4c3EBc8uryBbzYklDIOhxu+D3uOF3exDxhzA+PIzhoaAkLStoGnJF/fq5nQ4EfR74vB54XU64HIrEOJvJo2p3Ijg0ilAkiGg0gJkD+3DwyGGoZeDc+XmxYNgzOQVHVcXC+dN48sxjWN7MIFMgCM5icXld7AQcTg9C0QjC4RDcThty2RQyiU3QzndqYhozMwcwNjWOyf0T2LNvCsFQAErVDrfiFMDr8nrh8Qdhd7oFujIGil1XmxKIKlDgUOwoF3JYmZvDo9/4BubOnEUmnkSpqEJVq1BVBcWygnxJg6ploFQy8DrKcDFBW8UGxevHgVNX4ZbbX4ADhw8I++T7V6n20Zugn9hV3gZrYFCea1X9A6m+DQ5c6wlB2a56ua0jRwtwNds+NQwUW2NTI3BthK3dPuQaT+ut9ysdNdfH2tojvdu40y9wbXB92kV1a/OYbQHXXk8n6/dWBKwI7HYELOC62xG2yrciYEXgsiJAEGJ8CR8ZGREAQojCn/3O7/yOqNLe+c53iFqQE5ChoSG89KUvFUDyvve9D4888rAALf772LFjAmD5M31rhkP6K+H4+ARe97rXiUr2Ax/4AM6ePWuCeDVPVbEdAH73d39XjvmjP/pDrDCpR5utUXVXhcfjw9vf/nawPe985zulfC6pJGSiYnZ4eLhWj3H88A//sCjY/uVf/gUEoZwFcGLAiWsi3gq/9s3sx0te8hIcOngIX7rnSwKIDEXpLbfcghe96EUC/6T1NTDZ/EK+uLiIP/3TPxUQZmySGMEUMqok/+zP/kzUSr/6q7/aAu3MbSZkNKDsn/zJn7SogXsB17ZuoTaAykPCwHvuuQcf//jHRYUpW9MBLVe5KxM0/E1rPUT2bTygUQHW+LvJyUmB0IwxX/TpH0Y4xj9er1dgBev5yU9+UgAeJ3rMuH3HHS+W/vCv//qveOihh0y9qGGa0tK7zHH+zd/8TZn4v+c975H7QiCJqf7sW4Rmjz76qPSDkydP4rOf/ayckyo1Q0Fo9AuqJ5/+9KfjZ37mZyTGLLc9vOxex61K6/tdffXVeM1rXitl/cVf/AXm5ubquxjtOXLkCH7iJ35C4Pzf/d3fyT2vt8cmwPg5z3mOKE55X8glN9kk8P5585vfLG360Ic+JOpw4/eMDyEyY8GN9xw/aLCdvC733ntvvd/zXLOzs7jxxhvl/iSgJsw2PtoQHBEIG/dXvzDMfBGb771uk2PzteZHnhe84AXyYejTn/40/v7v/35HwGDbAaz2w+8U4Nqtjp3G30F+3rzv5cDL+vjZpzq83z7UqZ9sp65byuEt33Pd67lSg63lGoSh6tQhw6umFWUJPxWjuWwOLqfud1otq/jqg1/GV+67Fxtr6wLICB+57H1tbU0AbXQoipn9BxAKhxGLJ3BpcQErq2soaKr8LOAPyDJxqmr596GhKDwet6hnOZ4eO3wEY8MjOH/uHC5eOI+9e/fiilMnxdfzmw9/E0+efVLgLJEY1a0cZ1I8/2ZMfD2pWJ2Z2YeZmf0YHRmG1+MWdSr9Ql1OB8L0XUUVm+sbSKUz8AWCCEaHocEuyaouXryATDoJF1crlFQ4qxVM7pnGkStPYnLfXqBiQz6VQjVXhIOg0wH4Ak6EIl44PB4ksyouXlzBxUvLSGVVVF1euN0ecDW9017BUMiLiaERqcvK2hqW1teRzOWxlkjhwuIGFpbXpT0c3H0eD6KhoCSl8ntcGBsmyJ4QyE3Yvb4ZRzZPn1UbPE4nXE4dWHpcToQCfnh9PllZU6nQ7sGJYNCLaMSPiclR7DkwC1dgCIlMGeWKHQGvB7ZiBhuLZ3Dx3OO4ML+M1UQeqbSKWDyPeLqAMhRJROZw0rdWg61aRsjrRiQUgt/th2JTYHdVMDwZxvFTx3Fg9gjCoRH4PH5UbRVUbPTfDSEQjAJVRVfvlgug44+oXFUV+VQCixfP48Ljj2JjaQnlQhG2ShXFfAHZrIqKzQVPMAKHL4BCqSyqalspDweKQLkIVavA5g3huluejZue8yxEhsLSR+j7Wv80KUpXAu3a45/QUxap9Pusax1x6sC19ZWiZWexRaq9WtSPa/Pe0nK/D6g0NapSb1XTOGV+5+uprO9x7q1z6ImyzO+gg47p3fa3FK47GU2rLCsCVgR2IgIWcN2JKFplWBGwIrBrEaDClS9QhD9Uxd1+++2i5nr88cfxe7/3ewJiqEozkmTxPe6KK67AyZOnRHXKl8Sbb75ZfsbJGsERAVM8HmsLXHmuU6euwI/8yI+Isu5zn/tcXdU3OjqCzc2YZNblxG1xcQFve9tvC9h5z3v+HGtrvRSuuifrC17wQvzoj/4oPvrRj0pb2EaCoP/5n/8RwPP85z9f9uMEiOCOYMesnmW9PvuZz+ILn29VvPqDAVHsEagR8BGofeqTn8Ta+jqe+9znSpZxLr8nPGK9m7cf//EfFyhIELywsNDwazPU4jl+7ud+Dqurq2IT0LIUrVoVSEUgRZDFfdnef//3f2+dXLQlqvpuw6MjOHjwoMBL2fSV+bIRlBGGEagRUjbAQFOZVDp+4xvfkIQk5q3dBOLIkcNyvj179so5eQ1EmRWPi4qX/c5QhLaDHgSuhGAsgzCa14BAlccSjNHmgp5x/C9BHeHdtddeJ0pmZuf+0Ic+iAsXOimqt5SqzUGcmJiQa0Y4/9a3vlXKMgM6gkWCzp/+6Z8WUMl+cdttt4HH/fEf/7FA/8YPAza5Xwg22WcIiP/xH/+xg9ds/5NQnoOgl+pu9gsqnqnyMjbGivXihxF+JOE9z5j/1V/9lQAbbq985SulTryPP/jBD7bUifcMAT/HDLaNgNnYCGf4EYMqcGPjNea1Zn8gEDIrfnn9GAfeg/wd+7Sxsf5U15vtNPTx45TsQpDMYwxQbL5mzbHuBlrbHUeoTHU3rymhMseO3d6+W4GrDBtNyWb6BZP97tdP7PuBqb32MdeHfzcyrxvnH7S+5o9uW6s/7LoFQIXelkyYpXtc6hnhnTJ+8fm5tr4qMIuqU6pQK5qKr9x7Dx64/z4k4jE5pqJVkM/kJHN9MpkS30wuWx+fnIJaKsszZmFhUX5ndzowMsYPVSFRK9IzNhgIwuP1QGGyLQWiiqeVQMDvx+ryCtKppCRCIpCdX7iE1bU1lEqqLAcvqKoklOJzjuA0nkzJ/cuPslOTEwiG/PC4XPB5XHDXYCSTbPFPlUm90lk4HC5MTO5BKDqEjXgSp08/hvPnz6GiaRgdigoYjTKJ1kgUkbEhOFwKsqkkStksfASbdhvstgpsShUlaNigmvfSItYTOTj8EYxPzmDfvoOYHhtDJOiB22OH4tK9vTPpPFYW1rG0soKV5CZiyTTy+RLKVRvUEi0aqnQ0hcNuh6JwZY4NwQgTeHmRz5eRiueQyeZFOUuY7FRscNoBxcbl9Q6EI0EEwyF5xlGB6nc7MRymR60f0UgA3mAQNlcQcAbhcAfgUBwoZlNIrM5jbXURa+sxbCaYwCuPeDInSccyhQq0CsRGoaSpiISDOLh/GsNDYdhKVRTSOWQKMcBVxPTMHpy6+umYPXQNhqJjKJdyKBZiCHgVUUA7KnYU0hlouRTshP9V3apifu48NtdWUFILYs1AG4VSuYJMJi9qXVJSt88LTyiCihJENldBNp1AVY1DqebEMiKnASMzx/DcO38Ah04cQRlVAfz8ncEcjfyNMnTU/GHNALKfe77hfaP2mOyvDC63bz3D1seRNmeXerZ/mer3+WIef5rr2e4dr137OsWl7gHb1LBeY94gcW43/lkK10EiaO1rRcCKwG5EwAKuuxFVq0wrAlYEdiwChqUAISAVXYQtv//7vy8w4w/+4A9ApaWxzJkTQU7gVldX8MxnPkv+TpBJpSqhzoMPPohHHnlEFGziN9ekXtQ9uoDnPe82ATqELYRmLJcvhSyHAIUghxDn3//93/DmN//vjsDV/JLLv1NRwwnfW97yVoE6v/3bb8OhQ4fFGoHgkvDpKU95iixvZl0JzZo3Aj3Cog/fdRfu/tjdLb+nIoNtZjmErpxc3vUf/yGw7/tuukna9alPfUoUoZyoUlVpTNrZxte85jUyUSa8o9K1eePvGId3vOMdohRkbMwQyjzxZxu//OUvSzsIe9/97nfL8v/mF+xOS/w5ybnq6qvwspe9DHv27GmpC+tBGMbzEDR2gg28huwzbE/zNTHqQiBP0E0gxxd09itORA34RhhB704qHKlMJWRut/GYaJSKLI9AuhMnTuDOO+/EAw88ICpExsqYbxhWbs961rPFz/dLX/qSWEfUvWgbTtAeahptppcubRv4QYEfGtrZBFDVyb7FdtI3mDYMVIwTvhvqYDNUN9TiVJTSeoD9hsCDx/D+MSugB7nh2X9/8id/Uu6bZuB69OhRUdQyTowFla6E+1RGs868Dj//8z8vP/ujP/ojsWYwX3deT/Zpqq7ZN7gPga2x8doShlMh2mm76qqrxM6A5+N92DCpNKnCWUeWHYvx440O9Xj9qa6lpQFhMK+7oR5udy/xmlCRTqDNMaCfjeehPcWP/diPyQcZXcn/iPRbgliOUc0+yf2U22ufbzdwZf0uZ3Ju9JN+oWS/+/WKW7v+0+6YftvGepnv0wZIUvtdv2WZYyrL+MtUkdtr6laOVfq5DODK33GsWFtbFXVrIOATmxR7pYp7P/95fO6zn0Ysti7fxFheMVdAJq0vzbfZ7RgeGsLY+DhsTifWNzYxvzCPzY2YwNVAOIzoyJCoM21lwOngh5AgHIoiK1gUBxAM+BEJheF2ueS+ymezokzkR7FEMqFnua9oyBXyksyqWCpDo4cqk0RVqwjR4mVkVJJW5fMZ2CtlDBE8BgJQ7IBd4XPeCZ/HC7/XD78/CLfHL0vz5xeXceHiHHKZjHjLTk9NYXxsEkF/ELBVUChmkU5uIhVfR6mQh9uhwONxwa44dCuCQhGbiQRy2TyC0VHMHj+Fg4dPYHpqGtGgDy5RhGoolgpYWd/A2QvzWF7e1H1aKxoc9ipGg34Mh4LQ1DJWNlNYT+aQZVItu1PqTQVroZATuKxqGtwuL7weD9wOO7xOOwIeBX6nDQGXglDIC1/AA8VBuKfo3qgOBT6vE36fG4pdQblig9PjRyA8BJfbh1y+iEQ8jmwmI6sz6JEfp5I2kUIslUUiU0I2b0O+WAaqvN4hTE0MIeBzoER1aqaIbDaBbDEOh9+FK5/yDNx0ywsxPbEX2fQaEmtPwq6lEOSKEJsbtkoZdupmHQpSqbTYOy0vLOjK2SCf016Uy0CmoCGVLUItFGBnX1EAhzcAp3cUasWHdCqNYn4DTmRgr6rIqWXYPFHc8OwX4Km3PgO+cBBqkV7FzAeg+6Ea94a8M8iHXrPRe5evxB0GhG5K1X7Gg+b7vPkYs2XBIGOSsW/ziqd2YLheB1nxZIpBv8pa+WbcSpIHGa86ta3TeG0B1+30BusYKwJWBHYyAhZw3cloWmVZEbAisOMRMANXqlvpPfmud70LS0tLspyfsNVQd3GCRxC0Z880nvOc54rykYDvySfPCIAgiIhEogJF6EnZDFz5CkmI9yM/8mpRxRKqUkHLjWCEajJCJoI0Qqe//Mu/xKtf/WqZgL773X+G9fXGZFBGMPgiSHjLJd+i0JmaEuUd60cwREjy53/+bpw+/ajAMKoKWTaViA3KhCpwzbXXiPq2HXAVX7DaO7DX58VNN98sy+4JpehPyaXuZuDKv1MhyngY5yEsJPghUDUDV3M9WD8qYZksi6rVdi+6xiSdoJwQl3CXAMrwJzUvryOwevLMGQkX4e/o2CiGhoflGhPqMsZUmBp+vC2dzMwiTQpYYz9OzNl+w+NV9yjTxSCcpN5558tx883PEHhFP0yCNgJQXiteB8J61oPLzgnr+G/CQAP2dZssMP6vfe1rBbxxabwZcBj1I1BmP6dSkVCzu89w+1uMFhjsOwSTBKjNEJyAkcCM9eB+T33qU/GHf/iHkiSKsJpxZx9l8ihuvG6E+1SYUnXK+4UQl/cBPzgQDlOdvZ2tG3AlqCbgZZ8h4GbMOGGiipRQhf2K9z/tQX7pl35J7hFu5v7JPvwLv/AL0ucIXKmyNjYjwzUhESE17/fmiSzbS9DLNlP52+6a0XqAv9cBj/6hhhv70C//8i9L7N72trdJ/dpdT6O+VLo/+9nPlrGAFintVOesHxMBskzj2lAJTyU140Xoy+vFdnMsoo3I59uo37dzrczHfCcA13bXYpB2mWFlr+N2Grj2ggq9ft+rvsZ90PDMaHMQz9OpT4pVZRmiTtRKqixF5/3O+4blcqzg6o50OiVeoFPTU6KevPdzn8OnP/HxGmytQi0WkU5nkc/nUC5VxduT/XOcCZPcbqxubODCpUvY3NgEv3MGg2GEhyKyxJ2gT7E5JJESlaxcbl+t0jKoJGpX2hdQicjxiGME1bYc7xxOJ7K5DGKb+pL7Avcpl6FqJZRLFUTDIRw6eBCTTLaVzyG2viowbyRKGwMfqiR3lSpCwSBGR0bh9wckMRUh6WqMCtMU1HJJ6jQ6MoJoJCJwuFquopDNIZ1IIBnbQDIZQ76Yhc1phzcQQMAfkvZoxTJKahn+YBiHjh/H0auuQnRkDChXkU0kkFpblURZ+UIG67FNUesy0VfQ78VwJIARqk+DXrE7WFpaxRNzi1hJFqDaPfD5Iwj5g3DabdDyhKFpKI6KWDKIP60/gGjIi7DXCa+zCqedH4cAj9cJT4BWN/yYrGIjxkSjBdgdDoHgWrEoKlKO+1QeqyUb8mpFlvezfCa1UksVxLJ5rMbS2EwWkC/YoTjcAqpt1Qqq5Twc9gq0UlVAZ6GYQz4dl0ReJ664Bs9/0UswO7sP+cwqNhefRCmThE/xwO8Lwxvww+FWkC3kcOnCRcxfvAg1nxcgG/B4US3bkM7mkcgUBfJWqvR8rcDOFFt2NxRnGBUlhIJWhaalYa9mYavkxRJDqzowffhK3Pril2B6dr+octViXoArfVwNtajxrgDxdqVRBV8yDG/0fu5KfZ9mW6buR7YqXHspTHXT2drLUDvbJENh25wcU9wLtg6oj3v0cahtLa9V5h/QXLffj2G7BFy7jdUWcO2/j1p7WhGwIrA7EbCA6+7E1SrVioAVgR2KgG4pUJFJHxWuP/zDr8S73vVOLC0t4nd+5/cEVNBvlC9cXK544MAsnv70G3Hs2HH8/d//HR599LRMEjnBHB0dw+23v1DAxV130ZagOdFTVeASgSuzyRMoGf6Shw8fEdBJhQXVZKwXgSyBGiHsn/85LQX0Jc/tNk5YuVSaZRDy/PM//7OAV0I8Kg0/+MEPwG53iAKRS4VZVgN8qSkKqNojIKVqtZ3C1fyCLBmV/X6BnAQxhqUAoR7PSUhH6EQVn1F3QhWelwpXgkXzEjb+nUvQuWSdYOnXfu3XJP7GRL/5pZttpmKRoJnXz5z8SE/NoG8EqfQH5eb1ePGsZz0LNz79RlGSEm4TuBKCcgm5OcnD1nSg9jfzcjqCg9okgH2Dbdpa2q2vEWS27f/1v36s7t9JIPzEE48hnc7g/e//W5nEv/71PyYqHsJIKieNBEtUunKZu9F+1p3tJdhkjIyN7SfgJBSjitHYeD1oE2G0j5CRcJEgr5/NgCrGfwkh2a9/8Rd/USCgngl8K1kUFaU8B8unBQcVwwSR5j5G2Porv/IrdQBpKIj5X9aT52K9CeJpSfDf//3fUtVmYNkJHOmToqqA0F/4hTfXk6jNz1+qAVN9vujxeAX0sh9QAcv7y1xP+r6yDIJstrM5FoQDP/uzPyvKOwJos6WAEVuqWKksJ1Rvrj/vL6PNuhK+dfbKen3hC19o8b0lmOe5WScCVKrsu8WD/eMtb3mL1IMQ/x/+4R9aYsq6ULHO+8BQGvJnhLAsm/2UfZuxICBmskB+aOp0X/bTv9rtYwHX7UauuzJ3J0CruWb9gmLux35j7G+sdOC9Tu/MCsryrKHan7/jc4Qf41KpJNweN6bGx+X58tUH7seH//lDojx0uZ2olEuScFFUhUUNDqcLkegQJqemMByNIpPN4sy585hbWESlUhXFajhC2OrX1bWVqkBXKjOjkbB8JKWlAD1jqarkn2w2I7BVU1WpGz88EANyTOWKinyhgFyxgHShAK2kez9PjY7gKdddhz1T08gk44hv0GO2jIDXLX6p9Jr1e/wYiQ6Dz85soYD1zRji6STyqooqLQJ8Xvj8fnjdbhmsivk88rmcxEsraigUVDlOLWlwuB3iD8qVAh7FDY3L+4tlBIeGcfDkCew5OAPYFCQ2Eogvb2BzYwNr8Q0kcnEo9jKmIgHMjgxjIhKBz+cWZWA6m8biygqevHARS6ub4lcajEQwOjwsXq4+twKXowKvE+IxqyeQV+ByeRDw0itWAeXDBI7lagXegA9DoyMI+v3IJFK4NDePzVQWVbsD+bwqCcIIcX0eNxwEjlXA4XTLkn23zwGX1wWHw498yYa1WAarsRSKakl8bwmW89kckjEmzbKjCAXxQk7iZctk4NQ0HD16ADfdeiNmDk7Aoago5TOAVoXbGYbPPwyHz41MPiVevefPnkM2Se9cBSGqdu12FPNUN2eQzmpQKwynArvTDoVvCmUbSmUFZbsHZYdX92OtFlEtZ1Eu58Xf1+UfwjNufymuuOEpgN2BoppHBbRqqKXFqgNMfnCgW4Hu7aqn1Bpwq3RPlrVVmuFv2lh+r3HCuI87fXCR39eUqGZe2q5ciVWnzTi4g6q18XksbwjNDWmbW7NX+zpWp4ONgrG/BVwH7KfW7lYErAjseAQs4LrjIbUKtCJgRWAnI/DiF79IXtio4CIspcKVylYCGKpDqY6kPycBkpFsihMxgq+/+Zu/kd/xRY7Aj3CU0IIgkd6LrUt4q7jttufLEnACJWZl58SOL5AEk/TZJLDi8nxmLqdXI89JoNMLuDImhHYEMlS1EViyTgS4PJbqS4IyA7hy0mgGZsbLtAGICM3u/ujHuoa6+aW5HXAlyCHAMqDUr//6rwv8MTxcjfMyhpx8UzlIcEdPUgIf84TdgLP8L+EqLQSowuMfQjqqTPnqzcQovBac2BNaEUrxv9w4eb7pppsETFNFSaBJz03DA5XLTI2lbC0v6M1zoNp7PtXNhl/q1mSkKmCbyapYV14DXgtO5nlN3/e+vxbYzuXrMmXgRMtmk+vG4wgEuXyfSmWj3Zz0cyk6E3kZG8EYX/h5LdkvjY3KR6qDqdxln+Q5maCtHRxsvsj0QGXseT6WTcDLhGi8PoST7FeMLT8M/NM//ZNAUioiCcr5O3qxUgWp2xtsTYYIMY1kcfxIwbpfe+21EhfCQEMlTmWZAfHNdTP3lc4dsyJ1/8Vf/CU591/+JT1cCVz1iRnbQhhKWErlOvuNcR8Y1473LttqAMjmOlBJR+hJgEwoTiW2sZnvI8NOo7kf8V5/3vOeJ+c3oHJzexgLAs7mYxmv17/+9dKnudTf7L3cLiYc13guJgjjGMBkemYLBB7Dfai45ZjDMYJjH9tItTWvMQEr68Of8w/7Ga9RL6XjoOP0dwpwNe7HQetvBhL9HtsvvOxVXieYsF3I0O18verM35v/6B+i7LKcvlKuoFgoolIuw+V2CHi0K3ZRly8tLgtsdTocolQlDD179gw+dtddeJwe2sWCZJUvcCl/viBKWcI5fyCEoeERjAyPyMqClbUVzC0sIV9QxTLA8MrmsnaOAeVSWaAtxzeOBxyX+O/19TUZLzk2FYt55At58RXleMJ7ZDMeE5jLsY9gcjMeRyaXF3TG5FIH9u7B9dddi6FQCOsry0gnYvC6XAhyOb+TUNIJvzcIj9uHoqYhmUojXyyKytem2FGuMnlUSZJWlrWyqHiZPCubzwmisykuUYra7Aoo23U5bBgeimB8ZFiSchUyOWiVKsLjY5ia2YdAOIiSVkQ+lUc5X0ZBK2N5fR1rsWVEgk485dh+XH1gD8LuAFJJDfOrGzi7OI+51RUkMil4vQ6MD4UxEvGLejXk9woIludRxQ5VrSJHaFooQitXYLcr0ha2QStrYCYqrz+AYDgoyayS8QQ2N+Kw2R3wBoIoUI1aKMLpdEArFLGxtopiOiler/Rm9YZ8cHq8UBx+wE7g7URW1ZCi3YBWhNNFkE0FsE36QlorYTOXRC4ZhyefxbjPieuuPoQrrjuC4HBA4u9x+eF0hWBzBVC1OcUjeHl+DueePIv1tXWUSyU4bXa4FQJyG0pqCblsEblCCaWqHTanAzYnFdKKgNuSpkGt2lB2eACnT0+KZSvChjzKpTxUrYyDVzxNVK4j4+Py/NfKqrzX0B+XmlZRhBtL6OU9oFER2uve33r4tEkb0Obgyxkret37betqgrD6y06PFnUR0TYf2fYZ1EHlup1xvZ/2WsC17x5q7WhFwIrAkpDsnwAAIABJREFULkXAAq67FFirWCsCVgR2JgJ33PFCHD9+UrwwCTP4X0IMgjlCKkPZRcDAF1VCPU7UqI7jJJGTMwOWEXgSWBCk3n333XVvVqOmtAmgRyyXPBNKcWk2E4bwBfvOO39AwCFViASB3OeNb3yjeDVyuTOBXS+4YsATtoFJfQhYCIVZLoEiFZYErgSj/Pm5c7p61NiqVZvYGhC8DAJcqXy87rrrRCVHcMNl5PxDcMfJLNWjhucjrRQIs7j0nP6rVMoReBnKOqoKCXoYA0KiCxcuCHgifGZ7CLN5PpbBJdW/8Ru/IfCbIPGd73inNGXmwIz4jdIygMCyVKIyqFCDVzYpn9CS147wiUuuWR7BIdWL5pdsY3LSDfZRzUtVr9kbleCbalD2FapDCUDZN7gxTlR6ErrzuponDex3hJeE/QRbhp+wAfWZyIsw2TiG0I+xJ7Q0J1eiopg+sARn7HPsq1Q9MybdNpbLfscyDeUZY8N2EEbwIwLjRi9aqs9oU/CRj3xEgATV1ATmtMmgZURzUjTuQ3jBNrJMxoF1Y+I4Qk4CWnPsCW9Zf0IRXhfeX7xGjGU7tbceEybfUUQdPTIyKtc/FtvE1VdfI3GjwpwexCybH1YIFI3rwriwDPZ9tpUepu0mdGwD+ynB7V//9V9LP+bGiRfHEPYvA5K3i3U7S4Fuk0HCa0MJz48FPDfvG97PrGdbBVFNlcPf8drRhoD15XG8b5o3Xg+2i+1lOzhG8HoyFuzfxrUx2kVYTqDM+9vwFOb4xGuzZa0x2Bj93Qxcmyfm/UzUt8bd/tRs7cYlo4x2fWCnYWu3Nhn9wvhAZtxTuqpVV0JWqjpIpF8qQWYgGIDT5cBmbB3nzl6QfuP3+TA5MSbL6VeWl/CJj38MX6dPcSYnUDRvKBhh05ezh6IIhiLw+ZmUzo5U8v+x9+bRklz1nec3IyIjct9f5lvr1SJUEkIIATLY0CxW21iA7Bb28dIzNuBuPP/Yx8fLeJmec8bHyx89bbfPgPGYnrYHc7p9bLftAdlgGgRSAwLEIkBor73q7bnvmbHO+f7yRVVUVuZbVFUGyZk67+jVy1ju/d0bN+J+4nu/v4aMDX3TQiSelOPxfISkqhaGqlAhK/noZfziPT4ajUhyLI5t/ksOlZmflJGvOl/C0VZgfXtTYJGqauj0umg0mnJcwtZSvoATx4/j6MoyrEEPW+vrsAYDUdxmsxlEImGE9bB4nrpuSFSqhJRUhhI49nodlKs7qNYqotD0HFcSNdFflXBWYTmMCCKGgbhhIBLyEFM85DOZ0T2LCk/TRjiRRGl1FbliASrTaA06cCxztBzDUzHoD0W1m4lpmC/EkUlqUD0d7ZaDC+vbWK9UYYdsZOeSOLaSw1IhhpjmIiR2CCoGpopKY4j1ShfVVh8deugSQtu2WDHEorokzGICMvqccuX80Bqi2uyj1hxCU8M4sjSP5YV5iSvhsRFPoNMf4tzZs9i4cA52r424oYs6NqRpcOm3q+vIF4pIZXJod3q4dGlNfHuLc/OYK5TE1mGn0UCtWUOvvoOc18OrT87jzW95NUovOwLHC8N2DBh6BpoRh+XZaHYaqGxuoHJxC41aQ9TDpkk/3gEciy8LVYRCmoBW01Hg8d8awfdInRpy+QLBhk3ATC2zEkNIoSKXSViZIKuLfq8PNZbFW975Ltz1uu9B2OBzBn2BbVFZMyEXP3wOlPsP4buoXEefoJpzr2v9oCPtXmPCYceLw4xxBy3fqNLTmey0Z7Oryr4XcB3daA9UnIPWbwZcDxTO2UazCMwicBMjMAOuNzG4s0PPIjCLwPVHgMD1nnteJ6DI91vkxItLugkNL1w4Lz5nVL4SbtFXkwmhuHyfADU4aSaUpcXAF77wedTrTfkq+CBIsEfvTgJCKlmp6rt48YLAqp//+V8QqPiBD7wf3/rWN6FpYbzrXT8qsJSTQEI7Aqz9HwI9AX2ve93rRX332GNfluXVVOhyOTHhFY9JdZ3vH7v7aC9PuqurxwS2HcRSYFRBSLZ3QlouXya4IZzhD39n3QhU/Yk4IR5jwr8RUv71X//1VaCSD69sh7vvvluWZBMOEbLS65TKX8aMnqRcek8QxIRAhHBU7BIqcYJz2+234Vd/9VcF6v6n//Shy+YCvsqRgOiBBx4Qn04CIpafk/QnnnhCoF7ww8ksIRoVl4S6QRWpvx2XzhNo+6o//p3AlwCJkJMAPqiiZF9iP6BCkXUYh7osH1XKTLT14Q9/+CovV4JCxocflpV+t6wLVYiEn37/IPAgDKAilucj3KeFBWHpXh/uT3UtY+PbEvAc7Ps+ROWx2fepliQQZ3/jh8plWgvQt5fXCZfbT/swrrTNIICnlQP7AvsKAR6vA4J7vmzgtcI68zvGidcAt/eXtF97/JG67hd/8Rfxmte8Vq5hxpPHYbwIgKjSpZcuz0mQOUpat9uZAYGMBNi/8iu/cjnOPKZvO8A+SmBPYBwErlQn8zogFA1+xieJrAvrxGuE556o0tk9AK8beuGyL7P+7FM8Nz1UCboJ0g8yUWY8qSpnP6QVAZX54x+/HBwj3ve+90lbsH7cln2OYwhf5rBvUCHMOATbhsCfyc8Y8xfyebEC173G5P3H61GkDuOrfBC4epA+sV8bTSo7/+a/HJvUf9iffdjKMojqMSTWpZKl3XVt6TP0Lw2HVezsbOH0mefR7faQiCXlZVqxkEe9VsWnPvlxfOFzj6BVq4sNgKTREQ9N2gFEkUimEI8lxVLAtl0BWc0GwdkA4DhpxCSu/Dv3o0eoQcVkSEU8zv0TUpdatYp6rSbjN7dn+YxIBJGoLuMFVyicv3gBWzvbsBxH7s2sk8oXRwTHsThWVpZE4aopQL1aRpfwOBJFPpsToMtrPiJJGBNiaWJDwcC00e71JBlXubYjCttOtw1XblQKzKGNAW1bCCVZnoiBaFhDIqwgHwujlEognUoipIUx4HL3aAyF+SMoLiyLJYPda2LQqaLXrkl5mLAsly1iZXkVEV1DpbqJRqsCwwjDiEbQtxzxVl0oFbC0mEEhTrBrwu4OUG92UWmYWK8McG6rhYvbNZRrDVTqddTqTTiui3QmhYViDgWOtRENnmNi0Guj3e2g2bPQtzUkE0kcXyziSKkoNgO0DqAFQiSZRrPdwbnTZ3DxzBn0Wi0xJfVcC449hKGHUFooiU2SokSwvclVJQ3EYwnk5/KwbAub5Sqq2zU47SpO5Gzc+y9O4p43vhZ6fh5d04BlxqErbHMb7UEVtfYWGpUautU+HPrfeiEMhw4ajTaatRYGwyFURRevWELakEZ1MSGyCyiUpNIyY6RKZvIvywnD9lQomoKIwTHeFYVxt29i6cTteNuP/hjmjyyPFNqWCSU0Aq4h1xP7BSGNPP7lexFfVEx/GXM91/hBxpD9xodp97jD7Ddx212v2PEyTorFnjEYSYWvfHyl7TUOBNcC2IOO2zz4DLhed4vPDjCLwCwC1xmBGXC9zgDOdp9FYBaBmxsBKj6pdCFcIcQ4e3aUvId/IxAhaHj3u98jwImqy7/927+VCSUTRBHEEaY9//xzl5MkmaZ1FXjblZaI9+tP/uRPiTLQTw5ESPjggx8TWMgl7v3+AH/+5x/G+fMXpNKERFRwUtVI4EJVKpWi/sOg/38+dBLOEaQSaBKKcIK3vr4GlodKNKrXCJEJFe+///7Lk8urHyw9Ue8QLhI6sW7yKOpBko285a1vwfe/9a1SNj4T08+R0IpAixCIajuCtnGFW1ClwbIStnG5Nr1ducx9kiKOZaTCkMuneVxCNir6HvzYg/jpn/lpAd4sJ2E04ZskafqD/yiJhqhkfN/PvQ8f/eioDrJAT2YxnLCPbAUIdKlCJYDicvmvfe2rIw9XLpfkg/nuM/iRI6tSVqr3eLydnfJu7UfH4ocKqivqTCoKo/iDP/gDaT9aBoxndKf6mOpf9jlfuRjs5QSD9BMmTKYtAMs1CW5QKcm4E5BzWTtV0+OqUvZv9gv2W0J+QjOWh4B52oSGfYiwnPDB74MEzQSshA/8MIb0GaValJYM/PB4LBPBHsEuY0CVrfSXQCIN/s7rgInR2C/5YoAwm4CVIJpKTP/lB9uYsefLAfYT/k7FNF9UXHHpHUXHbzv6KzMpFl8A8MM2Zl9lP2F52J9k0jsc7ib/GjUkFd78EOoTxDNpFuELgTXryXLy2ufvVOayzxGa+wpXXnOcfFFR6teZbUOLCCrjgwngpsU+qIz1t2HMWVZ+fOBKBT1fQDA+4yqoSZNQ1uPXfu3X5NqgVQXbJjh+BPsX25D2EOwjhOyEuhxTeD0SiPnAn+3Bl1NsE/7O8YV+yRzPXsjnRgPX8UnzYQDFYbbdb3K+3/eM1fUA1/GyHrbswT7nt5sPVieNO/615u8XvB9dVrbSj1M8Pv1ra+TnynEjFotD1zWUy9t46ukn0em0MVcYgcBcNo9uu43/8dmH8JlP/yOqO5syvlKVOvL31MCEjWIVkExBU3X0ekPxcx30+7DsoVjChNSwJKTqdrqwTQuxxEjNyv0MPYJoLAJNU6Vv01aE45shS9R1UZwyeVZEFPUdSYp5fm0NA3MAW5LYjZJfErQmozGxPji6uoJsOoZWvYZWoyZes9lkGsn46HzhsAFd0xGN6PLix3Q9rG/u4OylNWxXy2i06uJ7akR4fgOmRT9r1ocetYS1ERhaBDFNQyaqY2kujZXFPOKJOAaOB1vRkCwuYmnlGOLRGFrVCirrF9GqbaNZL2PQ6yCbK+AVd7wCS0vLqFUqOH3ugig9M4UU0vmEWB8Us2kcWZhDKqnD6/ZQ26A9QwWXdjqotCxsNwfYqbfRbLfQbLawVamh3GjAtB1EogbSqQSyTOQVMaDARshzxPteXrTS/xQhGKqOuBFBLEK/2ihyhRwWV48gI6C9iVPPnsKlC2tod5owB12Ygx7CqoO5QgoriwtIJjMwbQ+tdg+mNfLPpTVBpdJCvdaC7nRxz1Ed977xNhy77RZY0Qx6dhwIJaHTb9UaoNmtoNVvoNezYQ9DUFx6sxpwPRXNVhfr6xvY3ljHsNeX+3k8nUUkloDGOjDfleLB4r2fCQ1pmeF6sG1gMPQEunKfWJwvly2B6CZU/Iu33Yd73vxmhKNRDE0mjfOgur5fK4k5fyTl5lVJpqaNpbxdMZ4v9HM948Z+5+RLAya78++D+20/2nCUlGvkhTtipcEyBsdR/56311gnSV7H1KzBxGLTfGYPMl4H6zMDrgdq3dlGswjMInATIzADrjcxuLNDzyIwi8D1R4BAih9CFCpjuPx8lLDpfxdwQljD76hE/Id/eFCgDFV5BC7cnmDyv/93JisaATgua7z6wyW6cTzwwI/KMl0CSi4RvvvuV4lnLI/NSR8ng4SDVM/6qjU+LFLZSnUagR6hFAEPQSoVOz4g4naEhwRiBCu+upHlJzQhrCLkZHINqiCpGGV5OSkgEKIKksvbfdWbTAhNc6Qi3H3wZTIPQmaqdDlp5vEIC+nhye0J/gi1GA8qFAm7/CQpfjwIYngelpFLvrmcOwhc+aBL6EYIRwjKcxFOEmQx8Q/jRrhFRScVdtyf8JBqRMKgv/rLvxLge9/b78Ob3/wmAdQEQD5wvfIgzYRWYVEqEbwSGH7pS1+UurDsd9zxCqkL1cpU+f2bf/NvsbOzLeBz5Mt7ZZIzevD3H91Hf2db0BKA8eGydSpF/Q8n6h/5yEcEXFLBO+5zyu3Ybow1+xj7HWM0/uFxqPL92Z/9WVGWsr0Im9mHCOepbvXbhTCe6mb2NapKGSPfAmHahMY/H60zqLZlgjEqKoPJpdg3qXbkMf3jcGJNSM724wsKqlyDYM+fKHE/xogKWcaI4JDXHc9HKEwFKtuVMM9XzRHY8Id1HYEdxl6mZZev4Xe84x2i0OVLBsJnwkWCfXoxE1oyLqN9RxP13dQlV4WXSmDuS5Xs7bffLn2PQJHAkv8nhGZ/I4T0ges0xRDjQPhLIE7QS6uQaR8/NrR9YF8nwAx++L3fL9jOBK7sWz742g+0UZHL647lYN1Yl3EQzn5FkEyPWl5rtGTgNnzhRHDPc3AcooqVfdhvG27jjzuHgYfB+t1I4Dpt0rxfjPzyHHQ7br/fBH2v78dfnu13RzsIJDlI2SeVKViW8Wt2EtQfh6n+vzle84f9gH3CTyY4siYxZPzneMpVAb1+B7lsDstLKygW5yWJ0hc/9zlRt5a3txByqYp1YVmjl1q8yRJKMtFVKpWR5eb1WgO9fh8RIyIwjC9TaCnA7PJUzhKi5gt5GRM4BvIe3e/3ZDwQv2iOz54n2xESGYSpyaRYCnAMf+LJJ9HqteQ+zrJzOTjrFQlHJJEU/WbnS3lono1Woyr3g3Q6BYPJnzQmn8shnc5KoqVmp45KvYqtnRo2dqpotNuSfMs2zV1gmZIxqdMeiJ2ACwthXUFUM6ArBmLhCOYyGZRKeeSLaSQzCRixmHiiZucWkEqk0K5s4/TT38aF8+dkvDaicSwsLeDOO16O44sL6NbrOPX8KbTNAYory8iWSjDiBnIJA0vpKDIxBXa/h/VL23j8qbN4+vwG6j0bnhoDR87hoA+rP0CvP0CLMR6a6NFvttvFsN+DGvKQisWQScbFi3Uun0Mhk0BEcdHt9VGrdyUJlUP4GjGQSccxXypg5ciytCmh6YWLG9iqlNFut2D1ulA9G8l4FMVCGplUXCCuZujiI1uvt1Cr99DomuibNjK6jdetRvDGu1aRLebR1yJw9CT0SFK8bgnv6b3b7jOx1ygpl2FEJE6KaqAjlgUXcebU89jcuCSgPRqPSdmS0Th0LQxXUWAxbxbRKAWvvDdZtihkh7YGRYshGjegarxf9UXJnC8t4B0/+VM4whe9noJuf4CQ7bCbiVqa9yQmHBvdz8afI6ePDLt88kArHcaPEhwrDjJu7Dc++d8H7ysHGSOD+/F3PlJNeyk5qQyTyj4JuF7ORTaBU/vH2G88Hz//DLgetFfMtptFYBaBmxWBGXC9WZGdHXcWgVkEbkgECIuufjgc+aoRqhKUEGYR/rz//f+XwNj77nsHCHUIMgmUCAgJHz796U/tgrXxJzkPd931SvzUT/1Puz6af4lz585C03SBkj/2Yz8makcqNZkEipDTBxY+cGVFOXEiyCMsIbB7/PGvw7avLEfmBJcwhrCNoJPw4id+4sfFG5OAjYrdV7ziToFynLhymePCwqKAXi7RJ9gjjOVyYn+5/d8/+PcC5qRGu352BGqctHIfwkjCQII9wkEmoKKSkopAQi95cA6oHAiS/vAP/1DUj0yeNQm4EsIRZBE6Ev74S/j9xFCEbfyOdSQ84/JwqvV+53d+B1zazyX4XA6dTCZk6fRIbecrXK8oLanUYxtz+TfhLZdC/8Vf/FdRzr7znfdLPNimi4tLAtfY3n/zN/8NW1vb10Cq4HJ01pntSTjHuFN1yrbz+xgBNwEegRmBcDBGfodmPO+77z5pB25H24Xgh8cihCds5f8ZEwJLH2wQ1n3yk58UMEgQzjZg27IcrAthOc89OYEWVWlc3jj6sKy0XCCoY98JQhYCVwJJKnGDsIVQkd8x9mzPce9hXlM+iKSqnEnVpIvteruyL/tgdLTcf/8lf+y3XM7PhGsEiVST8lrg7zxWEAKOAKV/3GsntuxDBCvsV/QRpoKb8aPylfXkiwsql3lOAkmOD5PKyD5LpTLBOKEvl8MSfrP/T5vUse35QoRezpPah9c1rzX2C7azD/PHJ7iTBkdeN4w14//+979fYLT/8fdnn2FSP14bfHnCOPpt49uBMJ7jfrs3YjC+UcB1rwnzQaHCQbdjvQ8yQZ+2Df9+kP0njRPTyrhf2f1zBqHqtPYLls3vIz7g9+vuvwjh91zuT2jJbahyY3IsXsNaOIwYLT3UEDY21sU7m6svSgvzWF5ZQTqdhNnv41tf+yo+/uD/h7VLl+RYBCS09KG/Jo/FBFsEn8W5oqg+OcY0220kUykUiyV5CbO1vS3jNeEe1ajRaAxzcwWxQeF13WjUUa3WZFwgBOZ9xqBNADxRHqq6Lp6w9WYDTz39NNa2NwUgZ5hIkJCPL21sS2AqPVRzaVobRKF4NkKOjXQyjnQ6IWUPawZyuQKisbjc/8+vXcDFjQ1Zit+VZFP0RgV03ZBkj3rEkKX1jVoTjmkDKn1kVWQiUVG2xiIGItEMYskc0rkUSvNJHFkuopgvMfUnLly4hGeeeQLV6hY8RUUsUcDq6m141V2vwFIximGziu1L22i1h8gUUyitlGS5vBLSUEhqmMsBw1YTjz9+Fo989RQubW2LClbl/TieEg5o9jsYdoboM5EU2ySkiIdro9VCr90eAdfEyO6AYJTWEeloBJl4RJSg9VYH5WYbrUEfHpNl0sJBC4sP7vHVo0jE49iqN7C2XRVPXthDSWDFtosoQDISQi4dQy6TEksHAtq1cgc7XeLpEHIRD69eCOP1JxeRLiTQD+tQM1nEUhm5xzgDG/2uCdMCwvE04pkiIsmMKIs9y0a7VsPOpTWcO38RZy6uY6tSheU6SMSiyCeTSMVjUDUVDpPAMSAuc5gxERttfFyYFhOHhaFoYWjhEGjTatpDDPptvPqNb8Gb738A0UQK3V5Hkm7Rx1blRh5fAl4LXOUaDMoxdy9Wec/rr+zwE2/uMxBfNijYvaVOe1F4I8bz8WMcdJzjdkHl7kH2mzjmXWfyrIOcl9vweXj2mUVgFoFZBL6TEZgB1+9k9GfnnkVgFoF9I0Dg6k8cRxPJkfKNEzEmv/npn/4ZUaVR6cLJHRWQBCEEaaqqiE0A/0Z1KIGcbwdw5cRUU2q49dbbdlWIp8X3i+pUTuKoeiW8pP+hr6AMTmgJDanCoZcik9hwqT0nHoS9hGa+wo3nY5lpTUBoS4jI5DrchvCRx+DE8oEH3nX5IZ3QhCo1qtcIjbhkn6CUsIUKT/qPPskl4Xze5/Ks3f9TgUpVKJWIvsKVEIjLsKkOZBkYO0KhkZoWsj1BH4EryzwJuHI7KhxZdpaBYIgqPoItgjT6kBLeUalHMMVkSwRq9KPl8nQuU6cKk+diDP7ojz6wCyGvQDVCr3e+8x3icesrE9gOf/d3fyt1efvb3yExJjh+6KFPY3X1qEBK1pXqVj/Bl/+Az/iOKxHZH+hrynIxpkFVKJWDBOMEkZOBJwTosT7sd4R/bOvgh3UgXOR5CBb4wM/+R8UYl68zbmw7TvAZC56HfYuxYt34QyDLn3FP2pFqegRcqUL95V/+ZTkH4WO9Vr/KE81XuBK4+kpo7s64/u7v/q4ADgJ/tmFwQkQlK/sIwTrLOf69X9dJKpngcfwJEevLlyOEuLQMYF3Pnz03EQrKhFOWGvpTzyt9wz8fbTyofGY/5TVDdSrBqt/2rBcBP0ETYzDe/n75CfXZHmwvtiGPSdjKfjbJRoPnJ0TnSxzGjddk8MPvfUuBz372s5KYjy9q+HeWk3Hgv6cpTAkbqGzlSwa+UOCYMh5jlpX+x4SrhLN8KTJehuBLlPH22A/27TUg3yjg6o/nk8p9mPIddNu9Jub7TdoPClwPA0YmXSPBa2q8TNx+v3YM7hO8P/ne3MF76EhzPrIT8L8XsKlpqFZ38OTTT6HT7WFhcRmrx44hm8/B7PfwxOOP4aGPfwynTj1H9oQQNPSHtiRJGg5MAXdUti4tLmAuXxAbgfMXzovNwC0vu1VUrBzzzpw9i/W1dQG9vE9QvZjLZVEo5GW8u3DhIrrtjvTxZCIh2/CdjjkcoDcYwHQcDEwL2+UyyuUKetYQ0choCbzKFSyOCybVSiXiyKbTAuKMcBjRcBjJaASJeARRwxC1LW0J4vEk+t0+Tp87i/Mba2jRU5YxJ/yTF0qqJP4yCGU7HfGK7bQ74jUbicSQSiQxn8tgMR9DxNBgOhpUI4NiMY+l+TiK6SjCULG5vo1nnj+NarOJWDSGHJWlC0t4xavuwu23r2JQX8f5Z56CaaooLp1EcX4eqsoEUW3omoNsSoVl9vDYV57HJx5+ChvltiS/IjTU4zFEkymYloNKtYZarQnTdKDRIiJqIGroouAdeduOICrhOl9Sd7odDAYWImEDhVQSqUQUjueg3eug2e2i1R2g3zNhhCPig7u8uAgbQKXRQavdgucMJFb0PFVdEzqGSBphzOczWMjEYZlDnN7u4GLTRddRkNU93Jnx8LqT8ygdnUOokIGazcIwkvAsF716R6wCwpEI4vkiYvl5GAkmy1QwbHbQWttA5dIa1requFhuYq3Wkj6o0mInoiObjiKWiEDTNXkuItQfvXTwJBHa0HJhDan4BzTdgMH+pVoY9mpIZvL4wZ94L1ZP3g7LsWCaA/HWVUJhUboS4UqSud3EWT5svfaV4yjW/vgtz2e7Kz32Mxm4cg+cvOVBx729xvLx+0pw/Nn3oXxX4eqPKeOsedKLoqllHvdx3T35Qep4kLGbh5sB14O06GybWQRmEbiZEZgB15sZ3dmxZxGYReC6I0BLAT58ESLyh9CCP/wQYtA/lSCH8ISAktCVUIeQzk8kw+8IQbk8mqCOYPAK9BiBHX95PR+uhfmEQjIJ5HJ1gi36Q371q1+5nK12VLEQ/v2//z8F2H3wg3+EWq0uvrGEMoRgXIodBGZUnFIlS1Uasyr/zM+8Gx/5yJ8L4KNIgvDuVa96lahduWyYkz2WlUuFWTdfeUe/SdaDdZXl16LC2gVVHkRN9FP/+lrgSoUrlaL0PGXceAw/gc573/teUdMSXE0Crv4Dup8ciXVjDAkmCZp/4Rd+QeAWoSIhIJV4v/5rvy5lC6kK3vCGN0iiKgJkHoug8+GHPxtImDWaXBAuE1YSCFMhyG0Zn0ceeViAOYErFa4EsFeA678VNTLjE4RZ/J1AnPUOfnhsemCy7r6lAM/D/kXfU8I22glMAmPsJwSpVJTSCoLgMqgQZRsT4lE1SQWUefB3AAAgAElEQVQnQT0BKn+n2pj7Elj7vrZ8ocB2oFUFy8D6s/8QigZVrkGI4teFoJkJs6i2fPizn8VwMPIRlYlQCPjgBz8oIPpHfvhHZKq3a4EqIINlolUFlaH0XA1+CJLZrmwr9ldaB4x/xidVlyeWY16w3I/nIVgmbPmv/+W/4PSp05KE5DJTHT84Z7by2Z3c+jPQ3fWGvB7p3+oDf9aBCmL/umVfoE8tr3cqmWWp84QP1axMIjZSwH9arjP60/oJ1IK7+PXlmMLtea2OA1duT4U0LRvYvlQ++/2dEJVqeb4IInz3vTSD52AbU3HLdqWXM8FyEJ7y2mOZqWrmdUao7CeCmwRZJ0G4g0xkJwZr15+WdeC1faM+QaA5DhYPe4696jZtcn6QSft+2/jlnHb+4N/HwemkYwevrcO2lz9O+CB1GryV61XyCvkvNjyBiOfPn0Gr00Imm8fyyhGUSvMyRp8/dwqf+vjH8NgXPg+4NpgKvtcz0Wj3xNucKkoqH/lCYGV5BZqqYW3tInbKZcwV8jhxyy1QNf5tDRcuXkS71RLVKNWw4bAuLx0JVvnSjC8BuaycIJP3Ml7nrA+Xr9M/drtaxVa5AlP8U8NwuLxZkl5pkitJDWmIR6NIJwhDE8hm00jH4ogw+ZShCXwd/WiyGsNxPaytb+D5M6ewXa2IR2ciGhOfWFdVRFEbT6UxHNpYu7iGWq3KBwZJKJVJpVHM5DCXzWEunxJfUDcURiyexXwxi4RuolvdwdqFDWxtVaFHIygVF5BQY9CgoHAki1vvOYL8XBS1jXVU18tIJgoord6OWCIHt1+DZ20govXQ7w3w+S+dxyc/+y2p++J8Dl3Lw8WtGkxXQ6lQhG26OHvuIjarO1xHj4hhIJVMIpfNIis2Cho8d9dzN0RPeCbItLC+U8bmThmJSAQnV5exNFeAyoRlzSY2q3XsNFro246oYo8vLaGQycG0XbS6XfSHQ7FxCCshJCMeQk4PZm+ITCKK21fmkIyFcXa7i9N1B11HRTrk4uVpF/e8fAEn7jqByFIJbiQOWCqsahedSh1myEO8lEMim4dmJKHocTiuggGB6/omyhcvYXOriq32EJWehW5/CLs/gOZaiEVVJNNxJJIxhMOK9PHRD1m8J7YCvYGJockEbzpoxyRKV8+CEnJwy6teh++9718hnslgMBzAlBUwLrTQKDGkR48CKmc96jxHz4tXKVPpQz9p1Yc8V14Br9PGN98jdfTicQLKnfC3w4yV4/eFaff2PY/pJ7hiXK8ycbqyVxDqTqqH7DcFuO43pkrMd9t14rEDycxmwPUwvWO27SwCswjcjAjMgOvNiOrsmLMIzCJwwyJA4ErQQJUel8KPgwX+m98ThHFSRgBBFRnhG38IQwkQCTEJurgNVZYjv9cryZdGD3CjR2cek8d717t+FPff/8P43Oc+JwmZuMzx6o93FXDd3t6R/ehFx8kjk30EwQphDEEf4a2ihAS4/umf/mdRiL71rd+P3/qt/0P2YQIvAi+CQqofueycdaAKiUu8/+zP/kyUF9c+KIdkEh0ErkFLAapifeBKSE0QFfTvo6XAf/gP/2FPhat/TkI+wkRmaCckIiQk3CKE/O3f/m2Blvy//zTO2P/Gb/yGqFy5XJWgk9B5tDz+is8n60hISC9Blvf7v/9eaftPfOLjohgcAdd3XgNc6QFK9e7Iw/WKssRXPQZjxXNQEUolJBNjMeZ8eCcUZB+jJQSPFTwOf2e/YD24XJ1ggXYO3NaPIWErk0pRhcyyUwVJiEt1J4Ert2X/4HEIVHkuqkjZRgTrPnBie9M6gW31qU+NrDDGwQnPxb7Efs2+srmxeXV6jhDw5x/5iOz3nne/+7IK2q8HoSu/47Ld4MSFAILlJzRkmdkf/PoFJ1DjCpnx74LxJoDmdcwXDf/4iX9Et9O5rMieNFCMe7uN153XO9uQ8WIfZh180MR48Hzsk7xuCZ39T7CMnIRxG9qPsF/RS5jtT+BNtfw0SMuEVRxfJilceR6qX/nCgf2O1wYtNdjm9DpmWxOus10nQV3uT3Ux25ZAlfXy+yD/z77EutE7mS8jOA5Mqtt4v71Rg/GNVLgGy7QfADhM+acByu8G4DpetisgaIRrxsFsEEAfxHfX3z8IW/3f/Xsarx1+eF9isir/BRpfWBCGdsWzNYvS/DzSmQzCqoJqpYyvPvYlPPKZz6BerkgyK/bNer2BdrcnS64jRhTxWAyFfB6ZdEauEVoHcODhi0sqOunFWqlWMRwOJDEXrQR8exRez1Rb0vO71WrLC1KqVnlMrrzQDUP+TiuDU2dPo9Zqw4hEEI0nmBNJEndpqrKr6Iwik0zD0BTEBXDOiZcrX+AooIUBQWkK8XhM9tva2sGpM2ewUxvBVp1etrvLyJWoATUehxMKobJdRmVjGwoUJDIpGImYJOVK6lHxd03lUkjn0pI0ai5TQCauo11bw/qlM+i2B4hEaKuQx2I+j6gSga7qSBbCMDL0g61iOHCQSZZQKC1BJwgethEa1uFaZVRqLTzxTBNf/uY2uoM+ludjiOoanjpTwbee34IbMrAyX4LbH+C5M2dQblWhakBY18U7N5VMyA/VrrRdoH1EitYKSSaaUrC2VcYTzzyHrXIZhVQcLz96BEfnFxDWwmj3+thq1LFRr2JgmVjI53Bkfh66ZmBoAV0b6PYG0LweMhEPashFp9OH51g4XkpgtZhB0wzhbCOEnhVGSnFx13wE33vPLVi+/QicdAKWpcCsDjBYK6Pf6UDJJZA4soBILI2Qo8LxwnC9kHjTdnaqYimwtrkjsLXnarBswB4MYA2pTrYRjY0ShMWjBsKqaFJlCZDjELja6A2YPHVkD6CGdbGpYqI4WD3E0zG84YH/GUdvvxMWNFi99sg2QdXggWVxR/daJp7bRa2ToONekHEvlWsQ3o4f47AvYK59Rrx89Mtf7Qcsp46/u9CV1iQSjj0G6hcKXMfHxWn3jb3qOQOuh7mDzradRWAWgZsRgRlwvRlRnR1zFoFZBG5YBPyEPwRdXOZOAEXVKIEFoQhBG5Vz9HGkypIQkCpFTtiYGIMTKvqq8t9Ur732td8jyWa+/vWv7Wa6H39MHC21pCKNSksC3GlqNk4mgwpXAtcrD5bXPoIT7hBk/dZv/RaWl5fwnve8Fx/60J+ICu6XfumXBaA89tiX8eM//hOiCCWcoaKOYIgek/Tq5ESX21EBN2kCT+CaSI2ytI9bCvgerlS4UilHpR1Vsj6IIiTl0mpOfqmuC3q4BlVXnAAzGRGVhSwjQRWVb1wOzfYgaGWb8P9+GQk3qXD1z/v7v//7khhlBLi5bPxKxmxfbcy606+SCloqYh999AsB4Pp3V1kKUGVKRSGB7ziUn9QZGR9CQPrKEr4StFE5SBBBuwBfTeyDPIIJwmJaDlAdTHsGqmfZt/xtCMTe9ra3SXkZGy51Z9Z5Wkf4wNWHYVRhEqzyPNzWVxozzlzazjYitCDYnqQw5b7sT1Rmcok+ldWnT50SyEGvusWlJUmIxXL+u//t312lcB2PTxBEsp2osKQfse8Ryu3ZFlSKMw5+efz9gv+fFGvWhWXl8T7x8U+gw2X2uxYYk7b3lbh+spFJ20xqY/YbqnMJNxlXqnOp3vXbJ9iWjDHVrQSiXLrP8YF9gpOzL37xi1fZTATPTysNwuppwJXn8H11eX6q0en3S1DKa1fg+ObmgcbH8fgS8vuqV15/7F88HyEz24bjIo89cVy4TlUUC3yzgOuBgnHAjV4wPJji9epD0Wmn9/vUNDAQhKbjsCAIQ8e3m9SG/v7Bc/p/CwLl4O9+0jT2bx+u8m+8r7m2I/2e5eCKjFarIfeO+VJJIKfruWg2qnju2SfxyGcexualdagIi5qx222jw6X3cKAzoZHOZfu6KEY9x5X7Cs+Roe9pOCw+rs12S4pLS5ZSaUH6KV+6EcCye/Ka5csYXsdc6s9ERSxzPl+QxF28Pz3x7W/jmeeeh+N5CEcj4sPpehTdWgJbR4rOBJKxpIC2dJxL97PQNRW2ORS4mEqmkCVM1rVRUsdz51GulKFotA5IIaLrGPbp6TmAEU8gmkqJknNzcwtWf4jo7iobSTKmhGGoBpSICi0VFt/WxbkSlrJFGJ6HavkCLLuHxdI8sln6uJqIhG3k8zlks3OkhNi8eBbVahmJYgFLx25FNpGA2VtHv/oszHYN5bqCJ8/ZeH7LhavrWCzFoSkmnjp1AV/62gVslwei4s1n4uj0qljfWBOLACOsQtXC4u8eEihGD98Q0okEFhdKOLqyhPm5OQHbTGB29tIanpJ7SBmpSBi3HlnEsaUVGROHliXKYiqA6dNbzKWRisYQNlJwjbQk5rLaZcS8DqJRA0PbQ7NZRyrUw8nVAuKZOWz3dTTbiiz7f9MrV/D677sNkUIMtV4fnfoA/fU6uhsV6GEN6dUFxJbnoGpRuEP6DSuSAIvx71bq2F7bwsZ2FdWBjSFGINSzHHkRbdLiQPUQM3Qk4xHEjTDCGnueI562Di0FLAcDy4Zpc4UQX+DFYOgRKOghHDJx7LVvxGt+6EcRTqXh8TnF7ENRVLieJt7H/O8gQ+o117EMFJOTTsmzwe73wWt90u8HHA4vbzY+PhwU5E57UTU+lsm/dwHsXvfrq/Y7gMJ1/FjBcu9XNv/7GXA9bG+ZbT+LwCwCNzoCM+B6oyM6O94sArMI3NAIBD1cfRDHSaIPsghYufSaMILLvAkR6W1IOEk4xokkgRT/7quE/AexcZWeX3CCWcIXQgzCVirlfBXd1ZW7Grju7JR34eW1/pPcj0CS0IIA6s1vfhPe/e734I//+IP4xje+KUpCLisnwCOYpMKNCjmqDQlcqYrjhJRJgggVmdWedR896F5tKZDJZQWCcuk1lzATTAeTZrFehDRUmhKM+h9COyorqbjlNp/5zGdEfTnuZ8n4EH6zHYIx9OPLduLfqS4mIGfZCa8J3XxFImP64Q//v5KxelSFq30K+TcmfGK5CddZDoI+xmKkcCVwfUgUhVeSZv2NxGZ0vJFSeVobs/6EVwR0LCeBIifQ7Dv0zwxCDW5LL1/CX/5OOEpgTEXw+IcwjgoqQnR+pgFXeuGyjahYZnx8H1ken/EnpGX96alLaOdRxrXr0UsF5G/+5m9Knyfco5qW8JeQhIpOWmpQPUsITiDOZfz+vizTNJUM240qTLYt60Zgy2X5jOHx48elTOxTTM5FRSjbg6CbdSXEIXBmDAn+2Gd8dTcVmVT+sn+w337tK1/F0DKvsRS4DFrHRDjjk1C/DsEJF8vOuFFlTTBOwM2YjLc/685EZnzxwfIy9oTWtJlgX6MKfVKfCb5w8NXLQUuB4D7sK4w/25KxoiqWy6I/9KEPSZ+dpm4d70vBY7J/Evb+/M//vFy37Lv+cWhTwbGF/Y7f8WUM241qb7YDoRVtABgj/nuSP+1BBu2bCVynXacHKZe/zbR+fdCJefBc+4HWva6j8TL7MDV43xm/B/n3tkkw1R/Pgucc3y54vOD1IcDVc0WpqKmqXJMca9h3BMKGRn2CgDQWj2CuWEI6ScsIVwDsmVPP4HMPP4Snv/2MeLbCDYm/a7fXBTQPelSXY6uehqgehaIp8qLI92Cl2pUXeq1eR7vTFmU/X56m0lnZrlLegWUNoWlUuNowB31Z7p9MpqDw/gJPlKj0WS1Xa3LPW+dLBRqwqpokS+LYpqm0CFCREBgaha6oiEd0FHJZWQZvmyZMcyhAVhJrmUPU6jXxO5VEXJouibXo90og1u53ZZl6Ip5EKpURJW+lVoPNcTikwHMcUCucEJ/ZJLRoHA4VtUkdR+cLWM6lEFW48NxDOpMSlS+XnztWH9m5KJaPFiXx0Prza1g7tQU9EsP8iVWkcgmgtw2neh6d9kVcqnRxfieF7UYWph5BIkVLBGBtcxtffvJ5nL6wjXBIRSmfRFh3UWlX0aw1EfYIG5NiuWA6FobmEBZjMDQBl36wCRw7soTVpWVkUhlEjQio99ypVnD67GmscdUHbLGDWF5YwHy+AA0qKrQXqNcQUlwUUgnkCiWEUwswvRB6tS2gX5O4UwNaqezA6TVw62oeR1aOoD3UUKk7mMtn8Y5778btdx+F4wyxvraF+mYTzfUKhrUmsoUsFk8eQ6yUg+eF4ZgK3FBIrCOG3QEa2zXsbFZQrrXRGJrou1zmryLkcpWTA9NlsjMLquIiZqhIxSKI6lwF5cl91HM92FS62g4GQyZYAzTFEIsLI+wgrA6RnCvhzrf9JOZP3gGVRH/QQ0hW4xC4Ak6IWuhr1aL+te+/bp/0YtB/2TgNxk4bW6aNbwcZI/cbA6ed8yD7XbXNBOg6dVx+AcD1IHUdH8dnwPWwUZttP4vALAI3OgIz4HqjIzo73iwCswjc0Aj4Hq7+AyEna4Q3VKBywsblwIR6hE2ETwSrhE6c2BFqcVtOZjlR+/jHPy5Awl+qO15QbsfkT9yHwJGg1k9cNO2hkb6lnMD+8R//scDdkUaBP9dmV//ABz4gCiBC0/vuexve856fFeBKL1MuaSOYopcqJ7/MUk6wR3hDyMhEPlx2Tm/Q97znPQJKmZWdyXmoJKKylZl5qZz8Vw88ICpJwi8CMR6H8SEkI0wk1J30IWwj7CWw4jFZBqrogomo+HBNcErIyaXXwaQsjBFjSLUol6hyqT4tEXhutgVjT8DFhEyEY5///OcFpFIJc2ViMgKC8XhCFKj+UnS2BSfk04Ar68ltfOC6XydkPehZSysE+uWyT9BqgipZ/0NQRTsAQm8qqBkTKo2pLpwWw/HzjgNX9iu+DKCCmUCV5WWsGCP++Jnm/f7OMlEZSuWwnxSN6lZf9cwXAtyfiZQICxl/wlKeh3WkinPUL3c/vtfvBHkOz08wzn5IlSeBv98uVL7ynLSi4HZ7KfAI6v/6L//qsr1DMp2SOPOaJeQhCGQiKybOYUz9D78rzBXk2uU5CELZv4OActJ1yDqzv9N3l+1E2EjY6ttL+MfnvlTuvu9975P48NrmdcU+7ANXnnsvhSuvP8LPcdV7EMj6/YZxJHTlhzGhMt33mt2vf45/T5uSX/qlX5Jri8nu/H7KOlFxzcR+7Gu+v3VwEhyEc1SKMxHaC/ncTOD6QsoTbFf+Pl7ny10+4Oc3fp5JQGEcXk4q22HgRxC4+iA3CJj974PttBfoCJ570j7+OSRREDwZE3htkRTxXsUXd2pYE1Da7/VEZUrbZPYxXneO6cj9ZWt7DY89+j/wyGcfgmtzqX0U/b6NTrsLyzYRSeiIJqPwHA+eDcSicVH9sY+zXPRg5bViO1zC3ZPVJoSTfNHR75uo1moYDnrQNCZ2isq2rm3LnZN2AYSwcidVFQyGJs5duIQLly5JMicCPVG2Eiar9GKNIRkjmDXErJrHScWjWCrOiYepaZkwB0Ox8hkM+7i0fgm1ahVh3UAynZHrJqJpCLkuuv0eupYJPRYT+KyHwjJOdU0TbbOPdrcD13KQCBvIJOOjpEthA5oknUpgJZ/EXDKMQiqKuVIG8XRcluIPu0Ok4waOvWwZ2VIC62sbePZbZ2D2gNLCAtL5FNxhFcPKeXhMVBWKYt2Oo9xPwe3r8LwOBsM2dsodPHlmA89eOoOh3UGxkEExk5bkVEzI1Rs4MDQDCSMmyZ0GVH1apsSK4JkxVzwXqWgU2VQKmWRK7oXzpXkk43FJkLa+tY5zGxdRaTURNsI4Nr+EleICQp6K9a0d1OoVpOK6WE8YqQLskAFr0Ic7aCISsuHsJvxkf1ssxHFsuQTXCqHaHOLIsVW84x2vx5HVHOrlbayfWUe73kO32ka31RaV8Motx5EpzUFRdDiuCk/VRNXcabRR3qqgtt1Esz1Ex7bRk2RYI0sorpZxQoDtWPDsITTFRTyqIRHVR4rf3Zew9HKlD+5wF7gSpOphA7GYDkN3oGohFG9/De76lw8ITPfYdzwTiktsruz6oV8NXCe95B1XZI5fuzJuyc1+NMrsNa4cZswJjlkHgabjY+lBxsmrttlD3TptbD+Ih+v13Bf8ff3kqzfiWLNjzCIwi8AsAi8kAjPg+kKiNttnFoFZBP7JIuArXAmnuFyb0IYTSQJULusl1POhAxWuTFbj+zZykkkFI5V+TEbFD0EPQSVhnz9Jl8nh7nJwKjw5+aIykECGUHevB10CV07GuHx4lDxpOnCltyMno/Rwffvbfwjvfvd78Sd/8n/Lsudf/dX/VRIqcUkwgd43vvG4qHyYFIllIhh65JFHBNgSelEly+QiXHJOqJlNZ3D/D9+Pd95/v6iYPvPQZ+RY9/7Le0VhRxUTLQKoyiOQY70mJe4Zb1guuQwm/uLDO8EPISVhpO916XsDcuLGWBAKEfASIPP8XLrvx+jkyVvxcz/3v4jlAZW8VOE+++zTlydMjD8BLZdhE5pRrcjy8sMY8YdgnQCXy1O5hJ/fs+2nqfdYd/aV4DLeICQL9gX/7wTW7DuEWVQqEhb7CaYmTa4mXRTjwJX/JjAlJPPLwv5DlShBO+tLCMu+S0Uj/VupjKSqksC1MDeH3/jN3xDw9nu/93uiZuRxGH+WlepfTjB86wn6zPoerKMOv7ukcQJwJWj3bRWoRCV49CeBfkx4nfBa5A9Vr2xvQuLgh4rcf/j7v8fO9i7o5fWVTkm/Zbv6Sez2GkR4PvYLviQJQtnxCSuPxX7I/sh92E5UBbOPj1+3jDkBNFXRVBYTmvrWERwnqHBlfTi2BM8ZLKevgJ1kKTDen+655x55ecE2Zb/xVcyHHTzZtnyRQs9ejjFUw3McC6qnCNUIm2nZQRUy+wf/zT4c/BBi89pkvQ/7+W4FrtPqMa4CnbTdXsA1uP34doeBH3u9nAi2oX++aeA4WJ69zs/r3bcSUFQuKx/5thI48uUF+wrhJlWPdao2bUuW2PMapfqPILJaruDC+TP41Cc/jgtnzyCbyUFVDXQ7Q/T7lhzDiIfhhmxJuqSFwohGojLA0NKEYxDHcSoq2e8VNQTDoFemjh49Qbd3ZHVDMsFkWYbYB3Apv6HrAm15DHp2Ehhato3tnR2cPX8e7X5/5D/reLK0m6SYVgbpdAbZTBqqAnQJhE0TuWQcK4tFWRJv2y563S5arSbK1Qo63Q6iTHol/rARiY/CuJlDtDoduCEVxaVFpJJpUYx2ul0MbQvtXhcDk7YAuizNpy0B1fqKFhIgeXJhGaVoBKkIkMsbSOajcMI2Or0eYloUtywfRamURZX2CKcuihdtPKaikDCgWkz81ETIAWyk0NOX0U2U0BlaaG+cxWDnPCrVFp7fbOLZ85uoNSqIxz0srZaQSWbRqQ9RqzVgOo5Aai6BZ1/iMnpCb8aLqkzCVjUkAmW4lgnLtJBMxLCysoAji4so5YuI6jrKzRqev3gWW5WKKGCXSotIx1No1tu71iUWMtkUIokUXCUCTY1ADytQhh2YvaYohweOAiOsYCVpIKK6MEMabn35y/CWN96JTELH5to6KttVqF4Y1sBCo1aHogGlxUUU6BPLZFqqLtYIpuuiWWuhsllDvdZBd2hj6Lnoi1rVhWtzpU8IrqIInPVsemBbYi0RN5hIjf2L3gKeKGH91TaOzbhoCIcjovIOGwpcu4dkPo+77/vXSK6cFGVsyOoDDo9JH/ZrX6jvNQ4Fny/Gr+ObCVwPA1v9e/1Bx8lrtjskdJ0B18PegWfbzyIwi8CLNQIz4PpibblZuWcR+GcSAQJXTu64nJngkcuYCUOpNAyqhAhTgsDVn2zz/5zkEUIQ2BJCUBVLmBSEZoQJVPcRUPjKUV+pM+1hmX8/jMLVPx/rE1S40lP2ve/9WZmgMrESsyATnNBygBNCwhGCVYIsvz4EMFwm7INjLhf9gR/8QYkRVYEPffrTkqSEqiWCLv5wKbrv47cXBAhO/JncirDIT67E/Wg9wLI++uijEkMuZeaSZn5HJSTbgpCJCYA4wacyl+UfZWx3RWW0srIqbUr4RQD0sY99VEgg4Z2/3J7HIFil+pDxOOhnEoyg7cTDDz98FWgK9p/g78H6M16EeoS1459J+4xvQ0Dne7gSYhLAMX6MJ/sy1adUk3HyFyw3+yGXjxNsUmlMmwBf4UooSDsBwkU/oZbf3wkXCEKZAIeq2EmTomnZj7ktgT77CYEl224vhc54/K6aSO7aH8gkzhcChUa8l8dnTNm3mc388idgp8xrj0pVxieYMChYHl5HVB8TojJ+7Pf0w532koRq09e//vWiriY8D0JVX+FKpexeLyIIwhn3aR6uQei6X/86aH/2J8KEWLyeGZe9xqRpE+bDQMJJx3ixAdfgdezHcNI1/EL+Nn5dTDv+fuPsNODq9x1+P20b/7vg9z5olZc5wOWEkrKcnEvnVVXGa35fLm/LeJigz2mOy7dd8TTli5JapYJvPv51fOkLXxBQm8vnoaphDAY2EFJFgeo4FprtOmzLRiwSE69WXuFMcMV7EyFqu9WGOaTvaRTxREzKwBeBtBhgf6ZfLK/jTrMB17Fl+T8tBAhI6RVrOQ5qjSbOX7wolgJuSIG66zvLujJOTAw1Vyggn8th0O9KMi8qVZeLc1icLwoUZVKnSqUsL7OGQxPpbAaFQm6kwLUsueYJ1RzbGgHjZAqLS8twQgrOX1zDTrks4JhxIxROJOJSjk6ni/6gh6X5Al7/yjvw8uUlpBUP0TBgxHQ4KjDwhtCjClaX5nGkWEKj3sWXv3ERZ2ot5Eo65pIW9F4NEVtBIl5EOLOKjl5EzdFRa3Vx6tlvYO30k4i4HpqDHr51+iwubjWghxQsFnKYXynB0wxsrtclqVnIYxJBNr4iybdGCcls9Ad9eLY9smxIxCVpFuteLVdhm33kcwmUikUszI0sBJgwrdluot5siIdr2IhADUfQ7w5QrVQwGHQRi4VFxR9SDejxrNgvYNCB2doBQWbPUWFbDgr0rU0qiBfyeMjqL9gAACAASURBVPkdt+KO1aIAzGanIfsakSQGPRPNchkhz0Eym0Uim0M4wjjrCCmjBInt9gC1ahuNRg/9gQ2LiR/hwXQ82BZfNHC5P9XPIWlHz7WhhGgTAEQNvhQIQw+rUEIj6EqY75iWZE8NM/lZPAloIXhmB7FwCLd+7w/g6OvfBoWWC+YAzrAvVhCh0Oglxl4fuScHNhjPFjAJOO41Rr+Q8fswwHWv4x/4OIeBrpIrda9UW/tF+GDfzxSuB4vTbKtZBGYRuHkRmAHXmxfb2ZFnEZhF4AZEwFe4clJGWMVl7JOUiVR0/fqv/7oo/qggnQSDeAzfX3Rc6ciHsjvuuEMUklRdBh8wp4E1/p1LuTmJpAKVCsW9FK70xeM+nPTee+8PyNJ6lvXRRz8voJHL2/yszUePHpPkP74dApcjB5exX6O48kJIZUYemjVOTMVr7koDEJBSxccl1YSi46rESXCC0ItLl32f10nKK55CCSn4f/70P19ePs0JNeEXATf3p5rwitqMPmiCJ5DJZAUcEjwSfvlxJvyitQMVrIRbBIgEAgcBKNO6HBW2BLj+JH0cYkz6917ALAjr95qo0C+UcWCfovVFsA6T9guek2CVQJU/ErEAxAzWc5r6bmK/3UPhepD47lVv+W53hun7sfrl5v/lb4EJ2TUOeAeYe43HjNcSAbZ/3cp5dv179xp+xtuWfYxWIuwfDz744FWq7uBxqCImMKb6ln1q0udmQddJ19+kPjpe/4PE4yBD9YsRuE67Nsb7+nj9x/ebFHt/n6B39fhxJsHS4DaTwK3fh+XaCQDXYJlZHr9deY/gduy7fjJJXhcEnlSIEjz5KxF4H+C2jXodzVYDYUkumZT7Bq0F1qg43NnG888+h68/9lXsbO1IUqVMNouQqkqSIUI8wsZWs4V2synniUVHKlH+ns5kRLlqWSa67baArUg0JqpL3iMr1QoiRkReuiTicfQ6LVQrZTiWKZnlM1TThnX0TQuNVgvrG1vY3NlBp9+T5dxUOyqgX6ct98doPI5MOgVNUTHodgSMEiIfWVxAJpUUqLy5U0a5vCMJunj8UnEOEV1Dr9+FNTTlHsbyUbhI24OFIsuWxHq5jKfOnsY2k2q5QNKgz2uMprFibdBstJGNJ/CaV57A9776JI7P5xF2LNgDU5bCO6EwYukkjt0yj8WlOLY3ynjk4dN48lwNmeUUXnY0iqRXR6jTRCa5guzyXXAzx1G2PFxaO40nvvR5fP2rj4vKNZPNoN6r47lTF9DvO4jqYSwW5pHNF9AY9rG+voF+tw1F1tZDYpOIR8VSgf2h1+2g0+6AVqT5bAbLSwtIJhPodjto12uAY0LTNRixOLKpNEqpNHK0egiFMLRNtK3REv5Of4BGsy0JzsJqCGl65oZ1hBM5JLIlKPYAZn0DZn+ArqNiaDpIh4dYzkVRWl3BsaUFlIwQFAyQzKSRXSTYVlHdqcJqtRGLxpDIZOARhrujt3SeN7IpGAw9dLoOWq0But2+lMum06/H/g9YtgfTo6WAK8nb5Hlq94e2v4YoXQ1EdBWhkCdevoTOvCai0Qi0SEIem0JuHxocFBaP4877fhzpxaPSn+kxLPEVlevkG9blZ51doHjZz3Wcvgb2PwhMPcg2ez0X7DfG3xDgKoPXVY+e0087A677Ncns+1kEZhF4iURgBlxfIg05q8YsAi/VCPjAdb/6ccLo+2wGE0Htt9+N/963FOCRD77s7Eo5CCTlSfRQRQvCroPsGARiB9n+GpAwRssKxbmRB99uxmuWh2pA33/zsJOFF1Kml9o+l8EdJ5xCX66jhrvtJcyTWZJvgrLkwCqY66iGAF2W/XpiMeH8HD+oDmb/JbwNqmqvo7gvqV1fCsB1vEHGX97JZUZIyRdWgY+/nQ85D6JwvfKSaXSgICSdBFL9baZ1miC8HT8W/+0vkWbZxbdVZVZ1T0CsWAAYhoBSrqCo16oCWxOJmMDWZruFne1tbG9t4clvfQOPfeFR1CoNqEpYAGoml0MorGLoWnBcB/1uD71WHyqYqCoqSZTojUpf2EJ+TqAky0OYxQ/9Q1vtNsrVqsR3aWERhUIe/W4XlZ1R4iyCMCOswTAi0CNR9C0Xm9s7WNvcQL3VRJ9L7p1RMkQFKhSV5Y+jkM+LclNWUNg20skkcrk0EskEHMtGpVIVhSqtE7gEfq5YREQ3MOj10O205CVRPBpBWA/LPWuuMIfSXAmdTg/fPnUKZ9YvyfL4VDyBdDQuZqGNThvNXg8L2QJefeIYbj2WxspSEtl0Upa297pDuE4YmUweJ249jqO3llCpreNvPvp5fO6La5hfLuKNr1/AfNyF1arJtom5k9DnbkfFDOHC+mk8+ZVH8ZVHH0OjbSKay2GoADvbm+i2ulJmLawhn8oiEomL1UG9XZNkXjLU7473VKlSyZpOpwQUNmpNNLs96JqGhbk8FpdH0NvuD9Bp1tEZ9GCrhI9RzKdSWElnUIhFEdaAoWejbVto9PvYrjaxU25IG6djEWTiESTSBcQyJYH8Zn0d/UYZA9uDraiIwsJcKoLlhWVk4zqyhofF+Sxuuf1WJIrzqNab2F7fhOaGUJpfRLIwh4HrCSC26f9rjqwkLIeetAq6XRvdDu0dBnBApTOBawi2QFdX/FkJXR16rrq0n6DJK60UQqJyTcSY7I37EORaUGl5IWpgQ2Kr0JTYdRGORPGye96KE993L1xNh20O6cMgyeP8scIHqrt/mHpvkhemQiOvTRB6kPvxQbbxx44Xei8+yDkOdewp8PVygsxREG/qfXKmcL2p4Z0dfBaBWQQOEIEZcD1AkGabzCIwi8B3LgL7Adeg4s4v5UEeGm9ejb4zwHV8sn55GfeUir5g4OorJMeA6+UH6N2kFFTz+hOSURFeCHy+ea30YjjyDQWuuxX2VbKjOc7k5G7XE5urlIDXSFgPd+RJfXQEXG/eJO1GqUEPV9MXx9YvZeA63gJX+R5PaB4fmPrg8+qxbrRDELiOb+erUoPXyzQF8ySVrhxvNOjLuXzfVkmUtQuLQ+IdQlsBRaxCVFUTKLm5tSHXfi6ThWGE0ev3UK1V0Ww0cPr0Kfzjxz6K86dOIR7PIh5LIxFPIZlNAUYInWEPzVYdzVoD3jCEXCKPeDyKgdlBu9cSkDmXL4hKUQ3tJusKQRTjTJJFm5tEMomF+XlRw5a3t9HvtJFNp1HI5wTMiq8yFFG4bpV3sLlTEV/Vvj2EQ3BGJW1IlyRdXPkQNXRR0vKHybcIYFkmZqpv1huo7FTEZ5XQsTDH72Kiam01mrAtU1SgVMgamo6wqiKbyULRDZy+cB7PPX9KPFHTmaxAZMuyUa3V0er3RaH7pjtfjleuZBHX+zDtIR1DEQpHYESiyGUyOHHsCE68bBmdQQN/8+Aj+PuHnkQmm8Pb33w77j6axKBVx3bFwkDJwIkU0UEYF7cu4amnn8DXv/ZNbG7Xxds2Uyyg0W2j3+hCVULQlBB0qjWTcWhKGMMeE0D1YVIJCsL3kUWCKDe5fyqFqEDmPpqtNgaWBV1Tkc9nUSzOwdDDGDJZWK8ny+wJvrPJGIrZJBYyCRTSCYHSbB/66J7fquOpMxvYqbSQjodxZC6FIpNuza1A0SMYNLbR3jkPyxwIqKT3aUJRUEqmkIzoWFrO4rX3vBInbnsZTNPFpbUNAeMEvQtHVpGZWxC42qxW0W3S8qAjlhOWo2BoahgMPLGGcKwBbNcU6wmbwNUmcHWknUyLgBawJbkauzwVrw7FyYjpCiKGItcGLY6oAGbb64oqSundzUfJ34oLuOsH34XUkVvEG9Ya9CihvVp9vmuXM2kcuPxcGnhxOv6MetBn1oNudygoOja+7XeOQx37IGrXG/QCddoqhBlwfXE8X8xKOYvASzkCM+D6Um7dWd1mEXgJRGA/4Bqs4ncHLPnOAVc/FgdRu74g4Lr78HyVomP3pCPV5Ogfo2zBoalZw18C3fKfpAovRuA6fj1eZWK3T9TGhS6TeO1IJQTx9LsZn++OMeRm1Oz6j/liBK6j8Wg6+R8HnkEl62VQEuiYfv8gMD3oZxy2+kAjqFgdP9a4gpbHuMrLeBem+n8nXPNreRm+Oi7CYQXRWEzUrUwYtb6xgeFgKMvMuezfpIdntYxur4vtrU088pnP4mtf/pIoAXP5EiJGApqmw4hHYcNGtVFFuVpGv9NFTE9gLlMUANhoVTAc9pBOEZwWJJEVFbYR+sV6LprNhijHed2m0mlJsNVqNuXcyWgEq0vLSKaSAtG4QqXV6aHV7aHabKJSr6Pd7cJ0ZPG4JCyKGISk2V0PVoI3U9Sp8UhULBBCnouOLPlvyNJzeshmCwTIcYQ8D4N+D/1eBxE9jLl8XmIRZjKxXVuB7XoDz50+j1arh1wmL8v5+5YpCaS6/T6WFxbwhrteiTtXCogrfbQ7DTQ7fTiehkQug4WVIm65ZQUnbzkKRbHxyU9/Hn/x0S8Dehg//NaX4y2vWII2MHFxs4lLLQMNN49qm21wHqfPP49vnDqPWr0DTVOxPD+HhaVF9LmEvkMlcBSGoYiy0/IcuI4HDF24lgvLczEIWRjYQ1H7aooGQwtDV8Nim8B+wiRnnV4X7W4PjuciGjMQi8ekvUJuCIrtwdBUJNMxpDIxpFMGipkESukUUtGYHKvR6uObz5/FE6fPwxr2UcoksLy0gvkjJ5DJF2H2GqhcfG5kVRCm0tqFMjSRUhQszxfx2u+7E9/7xtcikUpg49waLl5Yl/JEYlHkFkrIzy9C02MYtHtoN2sY9luwHfrrKrBM2hRAvIPp0Sog1nZgiu8vvVz5b0t8Z/lvy+XrX1oI8Jr14LkWFKLxcAixiI5ohKBdk36s8wWF+LPSW1yRZxlPU3Dkld+D2996H7RoHGavB8caAVdehp68BWTirSuq14ljg3+BTlhhsh/kDB5vv20PBUSnDGI3zF7g8kPp9NHSj+NBx9Np242vQuB2PPYMuF5vZGf7zyIwi8D1RmAGXK83grP9ZxGYReCmRmA/4BpUuAYnsPs9lN68Qn/ngetolrB3Da8CrpMI6oTd91TNKiNPQc5A/Ay+M3h1fb3shgLXfwJLgeur7bV7T5o4+sB1r8RfN7ocs+ONIvBiBa4s++VraReeTlKWBsGo//te8CJoC+D/Pn7fCR6T5fCVrZc5xBQYPK6gvQxc3d1x1oc9VLpS0bp7fXM7LvmXxG8eoBthGBH6gw+xvb2JdruFVDyJdColnpRMkkVvcHqrfuXLX8bXv/o1sQGYK5aQTKXhyHJsQDMM9AcDbG5u7Sbj80SVmk6mBV4SnGqhEJaXliRZIlWDnktbGVWW8lNZS/9Ugj0qXAmstre3JMkVAdzi/Lzctnr9Prq9Pir1JqqNNprdLhqdFvr9ASzHleXeXPqfSWcQjVJxagnMIziNRgxZBu5ajtSh3+9i0O+LjUIslRToKmpGKh4tC7ZFr9coinNF6LoBNeQhrNL6oIlT5y6h3ughncwjmcxi6JjYqpXRMwc4vjyP1992G47lclDsIVq9Dhr9nli1ZFJxFOfzWD6+jFtOHsd8MYennnwOf/HfHsKlcgtvuucYfui1CygaCi5u9HBqx8PmQEe542Fr4xIunTmF589dQHVoicXC0SOLeMNr7saxI8fgmB6a7TYs15X61eo17NTKGJim+MuSLMoyesWB41nQQp4om2NGVN6CDulX6tiy9qQ3NFFrNFBvt2V/hzYUUBFRwzD4oxtI59JIZRJQVRe66iKXiGOpUMBCvoB4REetWcFTp5/H82cvodszkcsVcfzEbThx/ATgDnHu2adR2VpD2NAkOeKw30UYNu689Rje/kP34s47T2DYa+C5Z5/D2qUdmH1P+mo8G0dyLodErgBNi8DsD0UFTeUtk1V5bgim6cEaEja7ApxZbybnsiwCZapbh+LvSs/hkcqVnqsjiCo2As5QTNFj0TDStEOI6FA0lYgVqhcSdTYBNYPVNx2EsyXc884HMHf8FknO5Vq2WBXYIQ+eCoQcIl1l5F96eQXGaJWPbwcUfH56oQpXf9wIvtAefzlzI+5Xk8ax747n6+m1mzZW0ypo9plFYBaBWQS+kxGYAdfvZPRn555FYBaBfSOwH3Dd9wDfkQ186HoQFdTVXoEvxL/1mipKQpWrPT/3sxgITgwOG7Iry9MP7z172HP9c9reVyr7E7brrfuLDVbup9T5zr1Uud6WeHHu/2IGruMRnwRcJ7WKn1zRB54+6PD395Wuwb4YhKrB8wSVreN/n7RdEBT74JYqulHuudEYL+XbtRAQ2OrswlZq9NQwzSjRG/QkIRaX6hNK5tJpaIqCza0tbG1uys/jX/kannzySfHczhfyWFxagRGNo9lpyTJzRQ3DsV2Uy1UBtLquIZNNi/dls15Hp9VCKpHEsSOrKBRyUkZzOBTIx+SL/CF8TaVTAkw7rY4s6dfDCuaLeUQMQ5IDDoYmhqaLaqOFWquFzmCAtqhRe3BsQNPotZwQv2XW13Zt+RuTdmkhSPlpFzDs9WGZfVkqnkymoIY1UXMqoRB0qhlFyegK1EzEE1CYiEs8b21RAW+sbyGVzKJUnIdjO2i0GwIyV1cXcMfxI8ioCga1hvi8mp4CLRJFOhdHPp8Akx0uHz2KleNH0Oh08KlPP4annzyD48sZvOXueSwlgVbbxNmqggsNBWc3Kjh15hS21i6h3uzCUQzMLyziVXccw2teeQtWF5cQURNot7tY297G+vYO6rWGJBRrd9pwQoCuqwKarSFVn95IrUnLgVgU8RjtJADTGojyk0TQcjx06dva64uauFqto9XsCB1kPOllms5lkMmkoIQIGPuIGypK2RzyBO0JA+mkBtse4tT5NTx3bgu2q+HokRO45ZbjgGvj4plTaFS3kCToDqnodFtwnD5OnljFj3z/W3DHLctotzbx7DPPYX29CsU1pF2NuAZPD0FPppErLSISiaHP9rSYJE0TlbRlMUEcgesoWZZNf1d6Bps2rIEtKl7TIXA1xdPVdhS43i5wpcrXMuHAlhgVklFk4lGEdX1XqepCVTwBqLy0+n0bphLB0Ve/Fq+6920IRxJwhlTPWnBIZDWiag8hhy8/IL7GnjIir5K0a/flyF7Aldf6d9P97LupLIe9W44/N8yA62EjONt+FoFZBG50BGbA9UZHdHa8WQRmEbihEXhxAlcfX+637Jmw9SBQ9nAhnaYM3O8ohwV7V0CrTBeuM6vTfqX75/f9fsDxsBF5sQFXv37T4vBinhQetu2+G7Z/qQDXw15XPuwMLunfK6naJLDKv43bEARXZwTbd9yOxf+O1+9o+e3ovkLoKuXYXdFAtacoPl0P4bAm4Kw/6GO7vCU+rVxqn0okxC6ASbPW19aws7mFZ55+Bk99+0mxHODy20KxKD9aOILt8g52dspQNE3AV7fbQ6vVGB0rlRSIW62UAcfFXC6HxcVFZLNpgcC0DKAKs0PYqqpIJOOiYKSydtAdQNfCyKQSUBQXvW4Hg8FQ7odDy0Wt0Uat3UbPHKIz7Mt5Qq6CVIoQMC3QjcBLAKrOBEiq2Agw6zyTYfGH1gGELbFYXFSNjA0ThRm6hrDK/TTxMSVkJFCGpqPdt7CxuYmQbWN1eUmSirVadWgacPLWEzh5/BgUx0Rlcw31elVyJ6VTGRRpS5COIxyLIJdbwurqLVCiGr7wjW/j8W8+hcV4GG+6bQ4rWQ2VZhdnag7WOioubfXw7DPP4Nzpp0H31dRcEceOnsTdd9yBO04uI5lwUd2pYmezgWqtiUtbWzh/cQ2NZguKosKIRmQZvqZxqb2NwcCUhE5KSBeIzQRRkYgKnQBTC0m92YdcSSalIARN1KFsp42tTYHc/aEFy/UQiceQz2aQiBhQPRuGGkIqzgRpQMi1kEsnsFCcg+16uLC2g1qzi3S2gMWlRWmLna112P0WklFdPE8b7RYG1hCFVAZvvOuVeM1tR+GZTZw9fQrlcgdGJIV8qYBILCxKbILS4soqCv8/e+cBJslVXu1TVV2dc/fkvHlXQgJlkISICiBAYIwNtjE2ThhjYxvnHMCRB+ecwDhgbBxwxGBsY4MJEkLSSittnNw5h+ruqur/OV9PzfYOPTszG4Tsv0sMuztddeve796qrvvWueebnBRlbrtjUiLOzhLltSl+xRx6tni4sn8JXM2mJX+2LULRtoBZHioJtCS5Fvc3JZGW6gIiIR8SoSB8uhuKQssKGyrjRIGraaPTstFqK9CiI7j1gQcwdeCY/N5gMi/ThE57G+4r16EqlgT9K4j6V/rs9J210+dP1/fAM6Uel9LeIXC9lKgNjxlGYBiBqxmBIXC9mtEdlj2MwDAClx2BIXC9tBBufejcjcLVwcRyxn5WzIn+hmfm+cmDo8wdgtZL66HdH7XZl30ecLs6eoDKeXN541XODLyr+u1hp4EvEf6XtWEPzX1G7vpMAa7OWNgtFNgrYO0P/tZjnX9vV+ZWOMt/O4rX7aCr3Hf7rAWkXVuu9U3LAibIkhUMvR2o4GT5VGFy+TwVnrR04RJ5Lp8vV8oCDAmE3LpL/C0rhSJS62tIraewvrqK1dU1FHJ5WfLPpEXReAKBcFgA6MrautgOKPRHDYQEpBKYUjlJ6EqoWioW4fN4MJJMiJ1AMOBHo17H2uqaWBW43C4kEnF4vR4Bv1SyBj0+TI9PwO/3IJfPolDISTtUlZC4g1K1LsvdS/U6akZToFrA68VIYhT+QECSYDUahsSJCZ9E4WlaqDeqqNdqUOwuQoEA/H6/fJdxCT7Vhm6CY/cGdNVdAqc7bYJbDabqQqnRRqvZRDIYwPhIjEgbzXYDY+PjOLL/AMIeN5rlPJrVArqqBXc4iFAkgqDHK+pGTzCMffuPIhSI4sFHHsd/fe4z8PnaeOmzZ3DzVBSNYhOfPlvC51YrOJeuYD1dRqVYgccDzC1MYHZ2BqPhKGL+ALpdE+niOs4snkM+V0a7ZaFQriKVyYu9AhNmBcJBuHUdpmlKPFqtjtSDwNXj9sLj1qC7GCPCUg8iAT88bjeUrgK1q8Kte+H3+skwUalXsZxJY3E9hWyxInAyxkRj0Qi8BNQqEPC5YSsWjFYTHlXHaDwhfsD03q1UG1A9HsSSSQH0xUIOnWYZQbJsu416s4W6YUGDCwdHx3HToVmEdBP5TBrVhglfOIbE1Ch8QQ8q+QIq+QpCIyOYWJiDi220bHQVDbaqwCY03rhuxEKD8JUglf6thiWWFYwJ62W0OzDaNjomFeBUodImg7YLTC8GeLw6YkE/wh4P3HzOoYWrDiiUQTPxWIuev13ULRUzz74et93/ADzBKFqGAdswoFJiqymwmWxLVaBuWAtsZLU7b26/cWPZ6b610+dX+8vhS33+y23fELhebgSHxw8jMIzAlY7AELhe6YgOyxtGYBiBKxqB/53AdbeWAldH4ep0wAWT+Ato6u67aHtAt0vj192farjnRSIgoNvxaewD4ltB+qayZlB24A1fxaH/6XCoXUoEnmnAVS6DXUD3SwGuFztmO+DrKFOpOnV+uC+haL/Ha78X4iCAK/v23LBJzqSrnOP5dwImwiVuuq7LZ/RoZQb6nrrVLb83jCYq1ZIkFqJaj0vt6aWapWo1lUZqA7SWymVUKxWxAAj4g4iPJNHVNKyn1pHJZATkMdO71+cX1aSuMWmVR8BvsVCQ5fvJeBRj42OieiXQyqUzWF1dFUsBLrFPJhOiNsxk0wJGF6ZnMT8zDdvuiJdrpVqRJf0kw82WibrREv/WTKncS6bk8yEZi0jCKIJAgjSqbalc9fuo5PQKIC6Vi5JEKRIMCXBlP9DOgPDS53bDo7tE/ev2uKVfWkZHvGmZVMzt98Ds2nBpKjyKC6bBJekdxEYS2LdvAclIGFqrgW6zjm67Bc2rIzg2Ai3gR71Sh9pRsf/gAew7tIDTZxbxT3//HzDqOdx1xxRefPM0gpaC//lsGn/34AqOr+ZgUY1K51RPENGxJGanpzAS9kOrV9EoFpArFJGp1tAwW/D4dLg9PuSLNaSzOVGgenw+AelcPk+IzeRgrTbBci+FExXOHl0VVatLU8R3NRIMIOQPSCx0lyqwOhIKIRYKQdc1FOt1nFlbx6nlVeSLFXh1N+LhCPy6Do9LQTDggcutoNVuo2vZCHoDiAYD4n/LZf5dVUMgGqd5MPKFPGrlHKJaFxEv0bWCatNGs2lj3OfFsdlRTITcsFsGLMUNdzSM0GgcnpAbtWIJxfU8PP4gRmen4Q8Ge6uBFBdsqly1Hty05Vqw0LV7nsVUr7ZoKyA+vqbEw2h10GqZMKh07fReVvBH/Ilti0UiHPAj7vfDTymzZsOm0a+rK77Erg7QqluoNDuwggE895Wvxr7n3CZgtVOtwTLbUFgfTYVNZazV7fm/ir8yk2r1vJv7la473X93c1/bqYy9fP50n28vdbuUffvv30NLgUuJ4PCYYQSGEbiSERgC1ysZzWFZwwgMI3DFI/B/D7j2e7bu3U5gr+qurR2yefwOSbU2oW0/3BNPMi65u9AqYbcTia377fa4vQ4qp9ydyh8Uy52O2Wtdruj+e02GRlCzpZ8dIPt/bYJ1ReM8LGxgBJ6JwHVrRQeN60sBriz3YirW/vMOOqcDXB1QutVOYPP+uqFU7b8XOcc4YMgBrlSsOvUiWOU5+Dv6tjKpFAGT7uISco/8rlguol6rwDZNdNot2ccwDJQrJaTX1gW6ZjMZpFNp1Ko1SZQ0OjaGSDSGQq2CpaUlNBpUzXZQo/+r34dkIgGv2yPqQSpJCWpdKjAxPoaxsTFZ3l8pV5BNp+VzKkxj8ZjAVFoP5Io5xMJRHDt4SEBduVJEvVEXiCyZ5gnKLCYq6qBUqyJfZlInU7xf49EIulYHtVpNlIyErtz8fi9UxSW/N1oNUd8monGxD6jWaqLCJRCMhgLwezy95EgEZLaCesOQ9o2MJDA2V5VfgwAAIABJREFUFoeiclm+gUK+grW1LDxeL6579rXYPzcFb9dE12ig06TFQRtdzYVgIg5TU1AqVzE3NosX3XUnNK+Ff/n4x/HE54/j+oU4XvbSQxgZ0fHwI+v4s394Eh9/ZAXkg/PxMEKhAEy3B5arpxiOu13wdtuA2YbZVeD2BZFIxpAYiaKrqlheSeHs2WWUa3VYUFBvGQKUubydwLnngdtByzIFHtNWgWOE5gEKmBTMhaDfJ3YAXErv87vFxzYWCCJGuwndjVKzibOra1haWUet1hQvYIJXAbZhHzweFyyrI8Ay6PUj6veJxYBFiwfNDcUbRsO2kcnl0ayVkPQCkxGfvASoGDbKdQMhXcPhiRjmEkEENMJkP1yhALS4H1pAR6NcRXE9J2rYkYkJRJigTNPRZdIrVRPFNS0VCFkJXOkZq3ZtsRkwaAPAZFn9wFXAOscXX4YQuBLW0pbAki/JEK0gQmEE3PQ9NmEpHXRVJgtToVsqTMNGvdFB0WghPDuHl371N2F0bEJeUljtjvgD00tXUbu0Td5YIMTEcT3g2v/CZC9fL1f7e/pql7+Xtl7pfZ176hC4XunIDssbRmAYgb1GYAhc9xqx4f7DCAwj8LRG4H8ncJVp8QBP08GK1t1C1N3CwJ3K61dLXqwz+9Wt/RDTOcZRdO3mob2/7rttx+UMtJ3OsVOMLufcV+3YXQDXnc49BK47RejKfL4drNvNtXJlanDlS+kHrv3te7rb1H/uQfUY9EJot9HY7iVM//H9/q3Oubaesx+49pbK916uba37INDar4B1ztX7nfOiq/cWhVDVFLDUEe9S+pl6PV6omiqK0UIxD6NRFwUqk05Jkh/bRL1aRXY9jZXVVZw+dRrpVEqOm5udE+BqdNpYXF9DLpcXJW2j3kS5WkUoHMLM9DS8AlXLKJdLAnMj4ZAkygoEAvK1R3jLz+nbGk/E4fZ4xFpgbX0VdtfG/oUF7JuaRrvRQC6fgaKqcLlcqDebAlc7toJytY5sIY+6YcDl9SAYDAksta2emrNltKCo9Cal7yZgNAkbm+JlGgoGEfD6BQjW6g2YrSb8HsLCgChZiR/5Gf1OCVc9Hh1zczMYSybRrFfFYmE1k4ZpdXDwwAKec+wooj432rUKqrQ5qNZB1Ev1JQF3o1YTteWLX/BC3HXHnVhaXcQnPvUxaGYJd1wzh4WZUTy5lMYHPvoF/Nvnl9BoWhgLhRGjWhc22qoNzaMjFghgNpnA/PQEYskEvMEwgsEwon4/V7iLOvns0qpA11yxLLCVfcUxQGDdtaye8rdRR7FRRaVRR6PZgmn2lJZMLCU+qOgiEvRhbCSCYNgvdgwhtxtjkSiioQisLlAolZHK5pDKF6W9dhcIBwNIRMII+nRREdNXNegPIBkKQDFbAvVVzYcm3EgVy0jnCoDVwmTEgykCV01Dtd1BudmBX9dwcDKB/WNRJH0+eN0+aEyuFfUCHhX1ShW59Zwkp2ISt9HxCegeH0xbgUWfVJcuCl4qSeU7rWvxghCA2qbthVhf0PqA18aGwrVBtSvr3VPb0uuWNgUErky6Fg6HEfS6oaj0QaafsCXA1dVV0e0wyVgHpUoVNbOLZ73oVXj+/a+AN+BDq2WhSZWu3eklK+O1Lm4EG8lLebGKWH3vL9iv9r31ape/2/vuXvbby7Mb9x0C171Ed7jvMALDCFyNCAyB69WI6rDMYQSGEbhiEfjfC1wHheBC4LoVyuzm4ZcqEU4yJRtzp7N5Ev7e6/VuqJ2a26qzNg/gDKpv46SFSyxZDsuWJasb8/ut9eLkmOfiMtb+OuzU6SwnGo0iHo+LL2C5XB54CCfuyWRS2lIoFGSCfambA4UvaGufSpftderD8z2jt22AK1VkBAf9IGhkdEQmeIwxP3O2IXC9sj18qerJ3VzrV7aml1/aMxm49sfzSgBXYSR9iv7+fr5Ywiwex325j3OM47O69V7kKFj5e8fndfM63Vj27JyLZfRUeSzX+aEnpSXL6rtWV3y2qWak2jFfKIr6tNM2YG18VxitlsDWPEHa2jrOnDuLM6dOSzsPHDiIhfl5Ueotr61hNZ2RJeq8d1SrPUXp6GgSC/ML4gWbSadQyOfhcemYmBgTj1aWQxAqSlMm6fL55N5KILi4tIRcLiNlHDt8FH63G9lMCrVaFR5CLkUV6wAmzOpYQIZ1ZDIuTUUoEpaymOyLXrUEaJbZgUv3wO3W0WzWUalUJS4+nwcBvx8uVRPPU1oCMDFWhOpWKjEVBSYVkJ2OKEIpGk4mIhgbTUC1NeQyRbFR0H3ANUcXcP2RA/BrKvKpLNLZArLVOpqwER9JIBlPoFmuopzP4fDRBbzsZfci4I/jkYcfQaF4CocWfJhPxrF0uoy//thj+PjjZ2HpLkxRser3i2VB3WhAcyuIxAIYjQUxPzWFa695FqZm5+AO+CW5UzVbQnppDavL6yiUa6iJx20NlVoNbduEprnkXi9L62XcqujY9LNtoFqro0kVJtWcpolqrYpKtUYnYFEGExi6dBVhnwcTsRgSkQjcmo620UZFLB0qSJVKaLTaAuXj4SAiPg9NccUuwuvzYiwWgQdUUbfFGqBk2Di3nkWmUEbA48LCaBTjgZ4qtlRvod6xEA76sH88iYOTcYz7/fDpHrg8PrgCOmxdQb3WQCaVQ7lUQDDow/TsHEKRmKh+mfxK0XTobrd4uypMfKZ05ZmFLxSocqWnK9XS9LTl2OVYoCq52WxJMi4bqiicCaO59F/3uuAPBOEPeuHSqFLtQOtacFGdymvRonUDX1Yw7ga00CRe9LqvwrFbb4CpuVBttmG1W3ArkORkLJPwl9YOfCPA//hCZK/b1f6euNrlD2rvXoDpxY537tE7xZSJAIfbMALDCAwj8KWMwBC4fimjPzz3MALDCOwYga3AlRNPwjiCO4JHbpyEcpJHiMfldc+cbeu6ff77vMqBXneybQM2t7aDbZ+fn8exY8dw4sQJnDx5cnOXqakpPOc5zxFA+YUvfGEzDr2J+kY26/4CN6vW+wv/f3R0FEePHsXKyoosJ+WkdNAD+fj4OJ73vOfhqaeewqOPPrprH8VIJIKXv/zluO222/CBD3wA//3f/z3w2BtuuAGve93rkE6n8Xd/93c4ffr0JXUpH7Snp6cFZpw7d04yXTMW/DeTu1QqFczNzeFlL3sZPvrRj0pbLhWg7aWCBNasG9VWHLcEylvPS+jM2LPOmyB4AHAliHj+Xc+XWHFM0I+Q2zd8wzcgFovhT//kT7G2urpZvSsNXAne2RbWn20hhP//YdvtONntS5UvxcR3r/30TAGucr/qW4o/KHb9v9ttXznxGLT/1vIcWLrdMf3AdRBQ7Y89P3d+nHJ5vHPd837F+zi3nqrV3Hi5wuN6idvpYUmwyftFuVQU9SnBJFV/6ga8pTpzbW0N586exalTp7G4uChq2MOHDmF+YZ+ApdX1Naysp1Es10QpyWua5Xi9PkxMTWJifByqQo/WNErFEoJ+P+ZmZjAykoRpdkTJWioVpZ58EcT7U71Wl/NanTYOHNiHmekZlEsl5LIZuHRNgGvH7MjyfgIweriuraVQbzQRDAcRiISgu3XJDC/WCabV88VVVVHtNho1SXTFhF5en1vuR5pKf9a2gLeQL4BIyC8qWlF5muYGtLXg97qRTITgdSmolipo1Fpy33z2cw7j+msPwqsqWDp9Do8/8RSW0zm0NB0jk5PYv28eQa8XqdV1uF1d3HffnZhdmMdnH3wCS6eewvyEiuuPjKJZs/HPH3kS//bJp9BSgem5USQiQSiEg50O3BoQCwcQivjg9nkQisYxNTmHaIgJuzooVgs4s7iCs6eXUCpVoahuQNFRrjdRKJfQ7LQlDhp6S+Q5GAI+PyL+IHy6GyrXt6uKLHXvWIxxDaVyBcVKFZVKTRKUMQFVOOjHRDKCsXgUEV8AaleRBGfFegP5RhMVgwpOWgh4EHG7BUa2zDZcuku8bUNsSNeGYSnIVQ2cW8siVyghFgri0MwYxgK6JDQrlOpodVVEwwFMxUOYT0YwThiuesQTVdMVdF2qKFGz2SLW0isChPfvPyDjT6X9As0RFA2arkPzukUdTF8L+XpkDJhEa0PNS0ja6dgwO5Z8N1KtTRBr2SrsDeBKUK1ogO71wR/0SxItt6aABgZKtwPbbMPu2FK22W6h1WjDMHUk9x3FC1735RjdtwDDBjrNFlSrK8BWgSWWDgJciVv5UuWCTKQ7332fju+Ep+Mcu72v7hyR3h5b7/07tWEIXHcb2eF+wwgMI3C1IjAErlcrssNyhxEYRuCKRIDA1VkeTjUiYeOLXvQiXHvttbKE0YGJBIQEeJ/5zGdEoXKlNufczp97KZeKG249YcN5/1MnIfVmEqSLAFdOLLnUjRsB6POf/3x82Zd9GT70oQ/hH/7hHzarQ9j6xje+USDo+973PoF4XEpFoEjFKuPDyfh2G9t366234s1vfjM+/elP4y//8i83Faj9S1x5PM/1Qz/0Q/inf/on/MEf/MG2vq69tvcaR2hw5MgRvO1tbxMozDoSpBIecCLMvuSf3I8wl238n//5H3z4wx/eVLiyHWzXbpWohw4dkvPxgftd73oXTp06JXWl6uoNb3iD/JvnfOUrXylKrl/91V+9AGLvpa/3si/Pf/vtt2NhYUHG7Oc///lNdSrjxToxBtzv4YcfxvLy8ib87odBHBvPfe5z8U3f9E1IpVJ4z3veI39yn3e+851yjXz7t3+7jAOOC0J5vqjo3xjL9fV1ZLPZC/qKoITAhC8w+LPdpObgwYO44447JH6f+tSnBGz/X9r2Cuuctl/suJ0miP3XzTMplgSuvC45hvpVSperWLrUNl5q3+zmfBcD5f0T/q3gdWvZ/bEZBIEd0No/bngMr0vnWF7nvRdnEKjJe2bvnkrMxpdpPUsB3h+bDQOlQh6NJl88Kui0WmhWalIewefyygoef/w4Hn3sMdTqNdx088249ZZb5fPFxXNYWVtDtlAW+Nk0muJRyftRKBRBJBaVlQ1dy0S72RSQm4zHxb+V381MkkR7Ar508fp7nqSsExNr8bsnEYsJnGW7lpZXJMt7LB6B7nah2aZXrAnL7IofaiabFwUjlfoEsgSrhHAEroyD7nHLPYfKVtNqi7UBkzhRtRkI+iU+PLdL0RENBRHweXvAjGDa7qJFhWarLWAtGfEh5GGCJFuSfx08dAgLC/uha16sr6bx5BMncPrcWZQbNQSTcRw8fAzjyQk0qwbqzTquu24Bz73tGiwur+ET//1pRD0Wbr1mWlSjx0+k8anPr6JaaWEkHkQ44kfdNJGv1CW2Ea8bk8kERsYSCMTj8ARCAvfya1mkU6vIVvIo1Olja0N3uaG5vDBaNoqVGvKVMmpNLven16gOTXfJy1sNKsJun3irhkN+hMNBBANeuFx8BukB50qtgfV0DsurGeRLFbhcGkaSEUyOJDAejcLncUnStXLDQLVFZWoTDcOA2+VCxOuBS+nC7FpQNQURf8/HlRYSRsdGrlrHUqoHXBPhMA7OTCHhd6HZqKBc48tFDQG3F2EvMBryYDQUgA5d7AOoXO6ybFNFvljFSiaDrkvBgf0L2LdvH8LRMFy0kXCpUHSXwFZCV/6dvryybJ/A1TQ3lMx8EWHLNcPxwnHIcURnBdOiYhqyLzWvTHzFxHD+gF9ehuqaDdht2EYTdrsDpatQcC0vJqwOYEDHzHNuwh2vfBUC8VGxL2BiOpVOsyqf/Xh1njeX6qXC2/223f1i9yXsvOduvot2LuXie+x0n95pRcJOL892asMQuF5uDw6PH0ZgGIHLjcAQuF5uBIfHDyMwjMBVjYCjcCWIu/HGG/H1X//1AucIdkQ1Y1mSBZlgkWDpP/7jP/AXf/EXAgsvBZJebmOch0vWhUoZ/kklLietVC3JpLjZFOhYLBYvUDYOenBkGQTMbP9//dd/CewkICSIJKhzJucEX6997WtF3fpXf/VXoAr1+uuvF0BL77c/+7M/wxNPPHHR5vH4V7ziFfiTP/kTUXs6E3s+sFIdxbZQ/XrNNdcIcCVsJXQdtPU/ZLNdhMZf8RVfgVtuuQV//ud/LvUkECUg5AT9pptukqQrBAsEkYSDVPCyj52Nff7ggw+Kimo3mwNcef6f/dmflbpzm5iYkHFENe973/teaderX/1qUXz9/M//vChfr+bGvvnKr/xKPPvZz8b73/9+Uddy4yRvZmZG/qQKmFD28ccfx9/8zd/IeHf6g7HleNi/f7/AVsbt937v9wRQOxYPP/3TPy3A9Xd/93fx+te/Hu9+97tx5513Srn9GxVsH/zgB/Gv//qvm78mbOU4Y/0ee+wxGXfbLaNmv33N13yNxIzjhirb/5Wb8xaElZcs3wMsmHfRsJ0ml4OK2GnCuNPnu6jWFdnFAa5Uqu8GuD5d9b6UmF9KQPpBq3P8dsC1P0nWViDtvCSUIda3zLi/HYNArXOv53E9X1hNAGytVka1WhGVZ9tooUU/SVDVZ2J1cRnL5xZFTclTpdIZPHb8OM6ePYupmWm86tUPYH52Ho8ff0zut5VGA6VKXZZe21xHzWTtkojLBxcTCqGXuZ1Z7mPhMEaSCfh8XlGsnltcRKGQlxc1/E5m/YrFglgP8PgD+xYQDgTk5d/y6pp4uyYSTKgFtDpUo3blvPSOpYo1OTIiVgXMJE94R0jI5fKEvvTg5Pcav5f4OdWthGHBoB9en0/aS+Wi3+NFJBCAV3eJ2rVDaE31pmGgVCkJZD04lcDR+RFMTyaRGB+B7gmhYyio5BtYXmbyqCVUGlV4Am6MT09iYnIG7YaCdKqI6dlxvPCuG+B123j00c+jWknjukPT2D8+ifWlEh48voRsvY0AFaeajWqjhvVKHakyYbaNaMCPfTNTOLB/BvEkVa0KUutpnH7iFFZXzqJtNaH7/fD4wtDdvh5sLdcEkpZrNbEkoH8r4Ta9a2krQbDIRE4e2jEEfEjGokjEwggHfPB5+CyiSfyqjRZW1zM4c25RAK7P58f4SAyTI1FEg17xRSV4LzdaKFQaojimD6vPS//U8yt1/Lob8VBI+qXR7iBXqWI9l5dnsHg4grmJUQTcKjqtmoxXravCa+sI6jZGYz6MJcPgIGjWDUm0RjuBerWJdK6Bc9k6DE3F7Fgc+2emMD4aRzwWhj/og+6jDUEPuLrcHugeryRK6yq0FLBgmwS3XVgCXHsWCAZ9bw3+nYm1CFvRg/BUucpY98ITCMLt06HQWoCWDW0DGhOCdQGNimy3JspkJigzAzFc/+JX4OjNt8N26fIsQ39blkULDF7fXf4n1gSXctf54mOu5H11L2XtBD77a3op9+StL/ad8nY6705tGALXKzPuhqUMIzCMwKVHYAhcLz12wyOHERhG4GmIgANcCal+8Ad/UFR/hHz8IbTkxgd9wqkv//IvF7DJ5er9AGmnavKBjVCUE0XCLkI/glw+PPcyIp/3St2pLMJgQjMqcfkzOzsrijAqgKgUJHCl9QFBGuEhJ7n9Hptbyyd4/JZv+RaZYBOaEZh99Vd/tcBBlsONE0+Wy6X4/B3VjIRlnPQShK2uruIjH/nIRYEry/+u7/ou3HzzzVIvx1+Vv+eyfNaTUJeQlfCUfXEx4Oq0g7GkVcHk5CS++Zu/WepAMEcFJ8HxZz/7Wflh33EfAtb+B2/+nbFjWwjzCI4JC3azDQKuzkSAsPKtb32r9M0v/MIv4AUveIHYNfz2b//2rsvfTR0G7eMA1+uuu06A67/927/JbrTKoPKWAPihhx4SRQ/7g/EhFKVtADfGlC8YCG0Jv//zP/9TYtpvp+EAV/5JlS+P5csI9kX/xjHO/n7yySc3f81rjEpGgv5///d/l37e7hpgGzgeeZ2wDpdq/3CpsbwSx21ODvsnxHsTI122FYUis/H+xEgXtmynSeWViMNOZfAa4bggcN1u66/n01XnS5nc79TWrZ8PgqHcZydI2r9Pf+KsfsuBQXVh7BxfV75o4f2d5+L3G39kSb2CDQuBgoDOXDojAJIKPbfXg/T6Oo5/4TGkVmgp0vPkzmQzeOrJk5Is6J5778E9990riaU+8Z//iZXlJdDSstFsS3Il53uQ0IpL+rl83KWpCHg9CAeCiIZCkmyo3WnL/YX3bsLPuLxoDAvgEg/uekPu3wtzM5LE68SJp1BtNOXeGwwGJNkQl7tblo1CsSxJt8bGxjE5NQmNPtSVElKZLCr1ltwbA8GA1JkvLPnykopN2LbARAJXTXeja5rQFQV+tw6vWxdQaHW7aFk2WpaFao1guYKRqB8vvvVa3HhsHrrXjaqlw2haMMtVVHN5rKynkC2XoAe9GJ+alMz03a4qiatqtTpuv/k63HjdMeTzGZRLi5ifcGN+chLNqhuPP5HBufU0GnYHFlTpm0y+gEKtiVZXRzCQwOz0NI4emMFU0gejVsLyyhqWUwWUa1W4uk2EvTZcbh86th+tjoJK3UC5uuHN2qbq10DLbEnfREIheNwetDodSahl2iY8LheigSBi9F4N+BDy++D1eGR/Qs6G0cRqKi1K10bTRCjow3gyiHiEiax0UYdWqob4ljaNNuyuCYpIaUXBRfJk8vTIHYlH5fmJvrK5MmFwFe22IUm4RmNRuLpMVtWAS7XgpQJX8WF+NI7DR2YxPjsOxetBw2ijVCwis57B+vIazpxN4/HlMlLVFjyKLSrakUgQM2MxTIzGEI2F4SNg9xOyB+ALBOD2ecEMY7bYKCmwmSDLtMXLlypwft9RiWrQ37dDlWvP75U/itmFqujQ3F50PS6A/1Ns+Ls2vJYJMfXQFHi8GsJ+BbqmwFRDcMXncPj2F2L80GHYiirKZbvdlv0VehXQKFi2K0Rct7yo2eu9rH//vdyjdwKf/eVeqXvyTupXnnOnNgyB6+WMkOGxwwgMI3AlIjAErlciisMyhhEYRuCqRYDAlRNP/kklHVWdVCE6XpHOgx0hAAEe9+OS+F/8xV+8aJ16yyR7KlRO/AiiqBRkOU5SKoJMLucm3ORk8mJglCdjGVyWf/fdd0vZnIRy0kpwRpsD1ovnInAjxCTUpDUAFYScOA56cCRwfctb3iIA+Gd+5mcEgn3t136tLANn/bhx4snJ3LOe9SyZ2FI1yvMRflGpSghLaEkotp2tAOv+jne8Q6AfFaSOmpLwjX6njzzyCA4cOCDQjurU7/me79kRuLI9bCdhKh96WfYf/uEfSkzYBsaTalfWi4pT/ptgcevGOrDdhA6XA1zZl/0xpvr3JS95iaiFGSuC5KdjSfwg4MpxTGUpoRZVxgTlBKkcO5zIUrXNunFssh+oyKWClf3Llwu0BOCPcz38yI/8iCh4CUN53dDO4dd+7dfERmHrxEhUOBsKT/7dUQAT6v7pn/4pPv7xj287qTl8+LBAYm7syzNnzmyCIkIlgtrdWkBctZvIZsEO1Dx/Jmn3F/96z1W5/AmmMxnvqaK2bjtNKvdc4Us44K677sJrXvMauWdu3baqOKW+W+J6Jdqw2zhvVdhfQnPPj5oND9SLlTHofNvVoaeKZeIrp8ReNnMnPj31as+3ldeQLIM2uJS+K/dxJi/SuGLCMlGvV0VdSt/W1NqaKEq9Xo/AHd7vUstraDcNtFsGCpUiVlZXsLaawsz0tKw4oDfm6bPn8PCjX8Da2rqAUMNoi9KSytaelyyBqxseqglVwOPSJDs9gSvVkuVqGelUGs16XVSW8VhcvESL5RIqlTLcuo6p8UkEAz55mXVmcRHBcBhjo6OSSIiKXNPqiF1APl+Aqrlw6PAR8YUtFUryXZcvlWGrOuKJOHRdRb6Qle88WTFiMDu8hkgwCJ2wFQp0epm6Nei0FuX9TXGJ0tFoUVnas6Wh+vP6Iwt43g3XiK3BWq6KtqkiwuPaDWSzGZxdz6Np20hOJeW7TIMfyysZpHIrmJrw4gW3XIfp0Wk0Gw34vU1MJl0wGl2cPN3E2dUqMoxBo4pas41StY5KtQ6+vo0lxnDk4DEcPrAfAZ+K7PppnD35BBYXV1Gp23D5fEhEqc5VoSk62h2XeNu2OrQEsEGrUraT1ggE0rV6XZJn+X0+qLqOLj1/aS+gAF4ulddd8Oqa9AEht+7Se37Atil2DYVCFfl8BXzxEwp6EAp4EQ4FRKVMRShtGKgCrVSraBgbSSyZwMok6PZgfDQpIDeTz6Fcqci4cakKopEIgoGAgHazXUVA6yLqUjAVjePW596I6597C4Lj0+jqHpgWPVYrqGYKyC+vYfHsEh4/cQ7HT65hKZVDplJHx7YR97sxnQhhPB5BPMxnuDjiyRHEknH4IgFoHr6MUGgpK9cVk2nxe4gqavoRt9rmBnClApYxsOVFgWJ1odmkyTosTYXt4steDX5NgV+1xdOVfsm6R0U85EI8FAbxcaVlwzs+i2MvuAeRiRl5duo0G+iabUB1Q1Fd4txP5e2V3HYCoLu53+5mn0HfRTvdh3f6fLdx2A1wZVkXa8cQuO422sP9hhEYRuBqRWAIXK9WZIflDiMwjMAViQABKieeX/d1XycA6W//9m8FRPVvfLijMpWqybe//e0CBH/sx37sggkzJ7AEWgSqBAaEqwRKBFqcSHEiywkcJ7d8YHa8U6lYJYyjCpFKQO4zCDYQot1///0glCBopUKRykRCMUKvf/zHfxTYyIkIlaJc3k1VLsHvH/3RHwnIHPSQ6ihceZwDXHkeLjNnfWQC7vVKmUz+ROjGz7hskyCTG+vApd/Hjx+X2PQnNnIeVLlcmEvPCYW5NJ1eqdwIJF/84hcLrGN9CfuYyIrA9Pd///e3tRTgsWwbVb5vetObJMaEfQTM99xzj6hJWU/GhWUyyRPbwjhs3QhCqdglCB4EXNmPBMZbH7qpmGWsuPG8W60IHPUufVQ5qWeML2UCsteBvh1w5bk5Rl/60pdKX7J/6YtKgE64znHKuaaGAAAgAElEQVTJNjFWBJ1UpdJr995775XYEb4y5iyHvyM45dhi/Ai7uX+/7+8m7ul2NzOy83fsm+/8zu+Uj6n45XG8bnhunofjlNcHz8V+Jbjm7zl2HLjP2LLeVHI7aum9xunK798DWztv5+Hn+X23/K7vn1983Q46yc6SWe4h9eslth7oaXAlxudeJ8MOkHeAK18abYX0rC3LderXD1yd3/V/fmEfSMt37pY97LG1jZcTtx4gPV+/raBj67k49gcd44DWXjN6Ca+Y6MiBryzXAa2OGpZAkbBV7tlcpqyqcOm9ZJEEh7VKGfV6DUaziVqlgnwujXw+h8aG77JH96JrWlhbW8XjTz2Bs4uLcr47n/s8vPSFL5bzP3XyDFYyaaxlsljL5Hr3/k01rVsAqKhquaaaS/cVBaGAH/FYRJZwM3lTNpeDancxFksgHAqLwjKdz6LZaiAZi2N6bFyWi3/++HFky2Xs3zeH6fEJtA36ctdhtFqolNmWBiKxOObm5uWekk5lkM5m0bYs+AIhBEIBtDsN5HO9enYItzoWPO7eknr6uBIQB3weRLgsXLFRsywYHQXdThdKpwm/28bMRBzXHj6IfTPTaDRbOLmUQq1lYm4sioNJP7pGEydWsjida8AdCGB2NomA14elxRKeOrWCcMTG3Xfuxy3XH0QoEBU1owuG9MepxTxOL9eQLrVRrtOeoYEW1aiGiU63i1A4hMOHDuNZR4/BrWt44snjeOiRh5HNZWEwcZjRleXxkWhY/Gj9fh88mi4WD0z+RPjJ4SjQXVFQqVaQLRSlHRxDHip9A/St9UF3qXCJR4rJtFrw+jyIbXjxNmp11CrV3jXbVQW0U5VKCEtIHo1G5LmqbZlw6bSTAHL5PMqVssBawlbaNoRDQUyOT8jna6k1dJoGQn4//F6P9Jeq6SgWS2g3KohqNiYCHhyeH8XzH7gHCzfdAdU3ha6iw0YDZqcOVBuwSzXU8mmsLi3ixImzePiJc3jkzCoWsyXUDQNMneWn9zt9fqMxLMzPYG7fDOKjMfh8HmguVfxcaUHBC6enEu+IcptJs+iJy3HTIXA1Ldg2VdIErnRaVdGlKtVFtasbbl2FW7PhUbvwal3xt40EvIhFItIHDaOFhgWMHL0ZC7e9RPyLO0YNZqeFriQDY+wIW3sq86d72+7edzn3xL224VK+c7Y7x6CyhsB1rz0y3H8YgWEEns4IDIHr0xnt4bmGERhGYM8RIHDlwxShIcEil8sTPvVP4lkoFaWETFxmTfDDZeLOBJ8Qi76ghFRc7k9AR+jFySwBJdWgBG5UsXIJJCe3VBISdnLJNn8IYqkyZNlbVaIEEFxqSyDB+hEkcvk7H/LpsUnAyIRM/VCVk0kqGan+ZB2Y1ImAqn9j/Qm0aCnA9v7Kr/yKKCAJ5Kg6pFqIIIywkXVgG3l+1tN5KCUYo+KWClHHioFLz/vhB+P6jd/4jQI1CVapZnVUid/6rd8qcJiKScb4O77jO6SejOXv/M7vXBS4si2MI/vuvvvuE5DH+BLcMY5//dd/LXHn8n5CRLbVsUnojwMn+2wfgfEg4EoFJ9vHc/VvhBaS5IVLSbnMzx6sMPnjP/5jsVzY7vM9D9odDnCAKxXJXIb/sY997ALQS0UG20Ng/rnPfW7TU9YZD6973etEsUN4SqjKvuMY5rhk2exzR6nNseVsjMG3fdu37dgcAnB69LKfeR3xJQP9k6mIo9qWG8cv481xyT95Tpbf7zP7yU9+Ul6QsI+/1NvuJnwXg37nl/xLWYOY7GYjLw249sfoYhPIS5ko7679F+8l3t+orN6aeG0rUOW/B9XRued88WfPXOA6CJwOAq5bgawDpPt/z2vDeVnRswRQeipDJu3ZeNnD64o/3HiNE7Y6dh6SEKhry1J93hsIWI1mXfxLCb6atRqWls7i1KmTcp59C/swkhhBqVDEFx59BJ9+8DPI5vK49uhhfNmrX4ODC/uxvpbGo48/gSUuna9UUCiVBYyanY7AJI/HJxCYyYAssyUqxlg4IkvPqf5jG5pGC7VGDS5FQyIcgVd3o1iuIF3MgsaXY8kRhP1B+X59/NRpKG4N1x07ionRUVQrVbm/cHk+oRzjMjY+gWAwJF6etBhom2243BpUt6BD8RItl2oCGBk/qg6p6qW3ptluU0qISCCIYNAtmKvSoDdoCz7VhZnRCA7vH8XB/ZOIx0eQzdTw0CMnkC1VMD05imcfGse0H8hni3hsrYxcW0UsHkUy4kcmU8SDj55DrdXCC289hNe+5HocXJiU9hi1OkqpApaW8jiTLmO5UEGpZgC2AjqmdjpttGwINF6Ynsah+VlYlonjJ57EYyeeQK5UhqK7oakKVNuG3xdAPJlANBYT1SoxIJNYMdFZpVJDtVoTz1vdSwskl0BYY8NigOOJfSDQk56tInbtAT9NUxGOhBCLx9A1beQzWekDKl7Zt612G6VKWfo1Hk/AzeRkLQOaS5OkVKVyGZUqxwfBJV8CdDEWT2BsdAyNdgtrqVW4oWAymUQw4JdkVs1OG4VcAW3CdF3FdNiHaw6N4fkPvAQz1z0Pij4NKF5YahudToOeFkCtjlY1h1IhjdRKFovnUji3mMLSehbLuRyypSLytFYwmBhNw3wiiusOzWJhYQrReAxen1e+l3gt8bKxbBOdNpNl9RTC7TYtBXrQlcpded6xbEmIJcmxNBd0Wi8wvm4NmmJDVy0ENRVBrxtBn0tgMuEqQW21WkdbD2Hm9vsxdvAwVKuNLr2FuwTltvy99yLt6SeuzwTg6nyz7PZ7aDdx2u4l2NZvsaHC9Uv99DU8/zACwwgMgetwDAwjMIzAMzoCjocrK7mdQopAlfCK8JLqVSaNcpI58RguiWc5hH6cqFKBSphEYElvUloGOGrQreehEpZqQ4JOLtGkqrPfQ5QPhvycMIrlUMXKpd+OR99P/MRPSN2+93u/94v8LVlvKgmZ3IrLsQkgnY3KEoJhQsqXv/zlAg4JsAg6qWaljQAnCVTgErTxnAQhnGQQTDrwkBMOqkw5CXvf+94nCtetbeTnBMOEoUy+RM9XtouT35/8yZ8UNTDrz2XuzHpPJTHL/a3f+q2LAlenvzhhZ1uoiiV8pWKSbWGbCBRZZwJX1pHq2a0b+5TQl4omLnHf6uFKhSXLJZjt33gc48VYMPmTo9p19qG/LhXOBMdclv90LX13gCtVxwS9VE8TjPYrj50ka4MgMF8a8KUD+56+uGwDk2MRXDiJxwjzCbbZNqcfaHcxSEFMAE8A7uxHJfmP//iPy1hhsjFuHMMPPPCAwB/HU5J/cpzy/ITxBPW8RpzxRXsBvnjov7a+FDebwZO8rT4C/fmkB9WSkLXnscokKL1GbhWhOr+4Ah4FOyyT3OuEdG9xH2y90AOuDyASifbcZgkPBCA48ejBhN7vt8KF88vme9m6ZQ39xpiToy6ootNnu2nn5jn7StirCmq7+PQD160g2flsp4k/P3fsNRzg6ryscH7Pa8l5ecHP+Hvx/G615T7sdnskC3ynYyCbyyCVWhdvVKpNVVWRhFlryys4efIplMslUbTPzcxKz5w6eQqfffBBnDl7FuMTo/jy17wG9959Lzy6jiefPIlPffZzOP7kU5L1XqBdswnbtOT+zCX6nY4JQ17S2ZIka3JsHN1uB5VqWerk8/o3oJItykj2ZKlYRrVWhcfrFkUn27G8vIJ8sYTkSALHjhwShSABXqlUlu+WRqOJeDwpL40ImnPZAoy2Kf6x0GwYnQaaohTtol5j8smWjCOvzw23h2c1xbvVq3sQ8ofg8mi9pfftLlxoYzwexLGD85ieGIHVtZGrGDhxdg2LSysYjUZw07UHMTcWhF0rYXEli6VKC6rfi5jfjUa1gS88tYalQg3XXLMPr7/7Ftx+zQx8fh35ah1rKymkl/LI5VvI1DrI0r6nZcDNJehqF2bXgssfwvjkDObHxtAsl/A/D30ejz51Bo1mA+FgAMlkAomRBEZHGYMRxCIhuLpdVCp15EpVlCtV1Bs1lMs1ZDLZno2A7oE/EJAf3e1Bx7Lke65tGKK6pf2Dx+2Gl4mlXBq6rIeuyvgYTSbRqjexurwi8Q6GAjLuyqWy3OP4/UlbCdoI0OOUY9Bot1GrNaVt7Y4Bn9eNmZFxRMMR5BtVZPNZRHw+7J+YhD8YRN0yUKyUUcwXYNU78OsaJkJeXH90DHe94oWYOXojoE0CSghdXRVbgU6jiVa1hEY1jXIph3yqiOJ6GfVCFfWagXy9ivVKAUu5HM6lc1jPV+AyLRyMBfGsg7OY3TeLSDwOn9fXs8FwKTI+e2CVCugeaHWgq2WTtdqweA1atiz/5zj2BQPSBreHY5pJtSz4VPoCq/C4bXgDXgRDEXhcHjQrFeQqFfgO3Yj5592NSDDKISvXUccyYDNNGRW3UvrTuw26h+72vno1arob6Hol6zcErlejF4dlDiMwjMBeIjAErnuJ1nDfYQSGEXjaI9APXJ2TE+BxUkbwJIqYsTHxTqXaj0l+qDAlkHQ2wkFCTSacYqZ6Lm0nHOUkb+uD3SCo6yzjJpj89V//dVnm7Sj5CHO/+7u/W+rwG7/xG+IxSyjlTJ6pbCVYpUp1K/BjO5gNngmoCEl/9Ed/dLPOnOwQIDNpEmEW1bhcms06E7YRYlHFSCBLyEUfWCpEWZ4D64QJdZn5uSl15j4so7+NBGZf9VVfJbYBhM9///d/L3CSEzDGk9YMVCb90i/9khzLRFRMrsXPCLapDr3YxnOxnewrKlF5HPuHffLa174WXM7PmFGZzHOyzK0bPVxpeUAguRcPV6oy3/zmN0u9f/mXf1kgu9N2/sn4Ui1K5TDrsZuJwJW4ABzgSoBFRS8BNJOJcVxyfHKc7FQXwlaqqqnq/sxnPiMvAghICJE59gmwOV4JuZnYikCe46yXPVyV+DvqOp6TfcqN1xPHEAE7rTuoeOZGZSvHJMcSx7djvcG28GUDXwIQhjOOV3KydHnx3mohsAESt/gK7LyYfec9Lqwnl+huYln5SCDjHsRNm7vuoIjaTkm60zV5KXHlS48ecI0IZ2WbZMmuVLanDOs19jx4FW/SLzrZhSm7u6K+Ow8iRB0qDpW9I7deC06b+9u+2zG32/2c814Mpjog1WnedmU7YJbXm6Nk5XXGH37Wr3B1fk/1I4Eq/Se9Xp/8cNlzuVIQe4Ac/ZptW5b0Uz2ZWU/h8UePy8vEkdERTE9NwOpYOHXmFB597HEsLa9gbGwU97/iPtzz0nswNTmJRq2BJ596SoDrI48dx1omg3rTgGVaApwCfr8A1Vazp7KlYnFycgLhYBDZzLqA3xg9yUfH5Zqn8tbqWui0O2hW67A6ptyT4FKRK+SRoqe5omFmagoTE+PweHXUGw1UyhXUqlUoqoaZ2Xkk4gmxKEilMpLUSNE0tM2WxIPAtWNR7dlGq9MSdSsTd1EUzPgQMgZ9IVn+r6i2JPlKBCMYS4SQHPFKYq1qoYFcroJKq4VCy5AXKcfmZvGs+SmopoFMKo1UoYaG5kIk7oFuNnDq9BpOrNUxMjuLV73kVtxz8zwi3g5W1rM4fTaHdKaKer2DasNCsdpB3aB3dRuWVYdlGXD7/Jia3YfpmVnUKzV88tOfw+eZPMxoIeZzYzwaxdzkBI4eO4JrnnOtgNdWpYrcagrnlpawlE6h3mxuJDLryjMAvVLpadpFz+/X6/PBpXvkvt5mMjGjKRYLBK6BgF+eC1gn02qLj+u++XnxIc2mUmJDQR9bQll+DxNKEuLy+q6Uqaa14fZ6pT8q1QZqVKGqFuKREGYSo6KETVdLqNQqSIbCODQ9i2AkhFytiNV0GmUmODUsBFwuTEV8uO2GOdx+7+1Izh1D2xqBooQlcRbvBZ1WE806k6elUMylkVvKIJ+qoFlpgwncTMVGE22UjDpSuTzOLK1hbT0Hrd3GvtE4Dh6cR3JsRJTBhPECXWk+rHTRtbtiOUGFrrw8tLqwuqoohAW4mqYojL0eHeFoFLGRhCShI2y12x0otgVNNeFytcVagHYSXo8frWoRuXwK5ugc5u56LSZnD0ODgk6zCctqSOIsRXEBXY7QQS/7LuWOvPMxzzTYOuh+vl0r9nKvvlgkhsB153Ey3GMYgWEErm4EhsD16sZ3WPowAsMIXGYEtgJXTlAJCektyuWtnETQo5IPZ4RKVGgSXm59WKNqiPtuhZ67rR6XbfOcXK7/L//yL6Im5Dm49JserVT30S/TSWTFcrnE/53vfKcs82e2eAfS9p+TEOs3f/M35bi3vvWtsg/LJeAi4CBopIcs/UcJWwm6CMgIIWlVQMhKmPqJT3xCJrfcnxMuwlPHOoB1JTQdpOIllHzjG9/Ym7B5vQIlCc3oP8vPCGMJYak8dZKGsb2MPUEvlZWEhY6i14k7+4kxp8KUkJWxoBUCl5d/9KMfFYUNIS/bTWBIOEiwzaXxWzfCQbaXfqB7Aa6EkQSqVGoSDFPB2//Az0RdVCczwRrb298GAs1bbrllt8Njx/2oGiZYZXwc4EqlMOGoszyfyl3WleOFY5n9Ngi8cmxQ1UtgTIBKuwfGhuURYvOlA19AMPa0hPi5n/s5GbOiYmJSm3hcxhbPQdjNcUUIzrrx2uJn9EzmMVRFX2zjiwbGmOcicKVy+ZmxDYKtGx6pZIL9DJUTcan0VjR4CaDVaTyldVs28sje9bGzArbHLM/bGFwspv3X3G5ivxPM366MO++8Aw+86lXngeuG56gA0i3+rUxY07vWvngZrURmA0j3orHhkdpvReBA2wGV6QeuF0DXAVB7kFJ2NxP5fmWrjIyN+vTHrh+49tfJ2ccpg585MXLuMU6ZThniiaxxyTwBbKeXbI7wR16OuAV4MTFWNpdGvVqRzwhj5UVcsYgzJ0/h9MlTcp6FffsEip4+dQoPPvQg1tIZjE9O4P6X3SvfD7x/VDcUpYSajz/1FJ46eRLnltdkubiiKvB5vfC63ZLUiufikvJkPI5kIoZOu43VlWUY7QamJ6cwmhwRuNpgQiqbdWrBbLSgmLYoJA2zg7QkuaogEgpjYnRMLABUTZFkRbVqL5ljJBLDzNw8PG4f0pkMUukMmkZTkhpx+XfL6KDV6qBj937MLr3WVfleV8XmowsPk2H6gwh4PQj6FURDtEAYQTAch61YKBQyKGXzsNsWNJ8OzetDOBDBwYlRTEYCqJWqWE8XULcteCNBxGJuNBslnDibRkOJ4K7bbsbLbtuP8WgHa5kVPPTwWSydqwCqH5buQr5SR6nYQLtlotMyUG+W5bzjk1OYnz8gbfnsI8fx8ONPoWkYiEYD2D85irmRMcyMjeLQoYOYmJ9BoVLD4ulFVIq0XCghV8rAaBtw672l8vQjJYClnQM9RJ3vZo1WL7oHbk1F1zIFuosvsCRZs9Bq95SpbrcLc9NTmB4fh9UyRBVNFahL5372ho89V4woaDaYsA0CvulFW6szyZkNT0BHLBxC3OuTJGmFRgUNo4nRaAyH5udlnK3m0lhaXxHI7DYVJDw6Do2FcfttB3Hstuugx2bQbIehqGFoXj8UDbDMDlpGDfVaHqVMCpnFFDLpKkrVjtgBdLUuoFIzaouit1ypYT2dR65QEiBKf9VwyC8vDIIhv/zdJ1Cenr69JFq8xnge2jJ0uhrdBKBYTJzVgatrS4KxaDyKsclxRKIxST5G1XDL4EuFFhTVED/XsDsAt+5Hq1lEqbgGMzyO6Ttfj6mjN0LRVHQadShWD5RTZ93/YklWS8jLv71+z+x8l7/YPW43IoOdz3B5e+zlO2g39+uL1WYIXC+vr4ZHDyMwjMDlR2AIXC8/hsMShhEYRuAqRmCQwpUPzoRhXObPjRMuAjxCMi6Z/ud//mdR+uy01HMv1aY6kwCP8JHemVRN8kGQIJbQldCUyaY4AXY2WgEQZn7gAx8QL8tBS9ZZZ6ovOSmivYCTYIhlEyRzKb4DkAm1mLiKk1Mu4yY443J0tpkx4GSasIxKSdoTOMu7B7WTsSHgZLvoofrhD39Y6kBQx1gSghKSUkFLYEeg59TfUeVyf8ezlgmeHK9B5wGZbaNylf3k9AUnYfw7waqopoJBsTBgG6mc48Y/HSsAZ0k6JywEg4wxl6rvtLEOXG7PczP+hIf9sJ11eNvb3iafc/k829cPXKkUdZbTX+4DP89FyEwVaj9wpWcu4ShhOoEzVaKMGfvt4YcfFohPCNuveKVamn3MbPH07mUfEKoSqHPJP+PN8URLAVoD8N9UqTJ273jHO+T8VCn/1E/9lNSJSbH6N/YPQTjLJ4TluL3Y9kwFrhdO6Hqeq9tPawcZsvZbDFxcmjpo8ngB0N0I4HkB6O6lrtslz9pp/G93ze/5uB4dFRbdD1z5W44lSe5EoLhRcP+1shmXLsFCb/+e/W0v3r3Pe2rgzd7peRVswG+qXDeOcyA5z8WENlvO50BNp17nyz/f4gvg7A7K4e3Uq1thqqNY7Qeuzrm3Atd+6OrUylG3yksXj1vUpUwiRdUq7+m6i97IbeRyeWQzaRhGHV7x5XSJj2exUBB166mnTsrLm0g4LEp0vmx74rHjOHv2nHiB3vey+3D3S18sEGxtfV1erNXqTbn3LK2uIpXJIp3NS9Iq1eUSIOpi3zKREH0rg34kYlEK9VDI5QXQhcIBzExPSXImqlTL9RosVREVq2rZ6BrMBt9CuVFHuVaGonYxmkgiEgwL7CJwVTVVPEkJEPnycGJyEk2jg/VUCoVCUY4n5OtYgNnpyn5Gpw4LJlz0jqZq07TRYsIou4twwI+xZBTJRAgjERd0pQvD8qCjBFGpG8hmluBCC6OJuMTCpXmQCAYxHfcj7vOg1VKQqzRgoI1AyAu3x4VCtYpU1cT09AG84vZn47oZF/KFJXzmxFkcfzyDVgXwBUNowMJaLodSqSqqYKPelLrFEnHMzc9BUVU8euIkHj15Vto1EgvhyL5ZPOvwPixMjSMWCsLvD6LWauOxE6dx8swSupob4aAXlmmg3Wr2kmVpTIyoSgKoWr2BKpW/RlOePQjmOZYiwQB8shSeCdwU+X2j2ezZVHRakqxrfCSOydEkvLoLHUJyk9SR16Mt34VM0KaqmiTqordrs9WSenehwRcIIOD39vxhrd4qFtPqCAQdHxkVhTVtJJbWaCNRAI1Uw6qOcY+KYxNh3HTjfowd2QfLm4RhBaDpIYHfPL/NBFesa62EUjaH7EoOmVwNxXoLLUJkxYKqUFHPq0iFTcMIGyg3GyiUCmiUyrDbPfWzx8f4BRGNhBEKBeB29ywvbIu+yRvA1VbQtRW4mCera8KtdOFza4hGaAExhkRiRBTffJFAoNykdy1a8NhtBFWX9EezUUSxsAYlPIP5F34Nxq69WZTd7WYDLtOApmrokib3vdTbC3Tc8337CljSXMo5d3vMXtp+uc9fQ+C6214Z7jeMwDACVysCQ+B6tSI7LHcYgWEErkgEBgFXPoDxIcoBdFR8EA4SfHLpOjPff/CDH9xUi15uRTiZcMAqVXwEVZy4cPu+7/s+WYJNlSFBZ/+D5Pd///dLIqof/uEfFpXqoIdMtoNL2vkZE1Jt53fpJJ/iMnKCOU6umDjrQx/6kEA6gkNCaCpGCTAJnAlBCeK28yalupNg7qGHHhJAywk7E4SxLLaJwJeqTCZO4meOio1tYlIlwlAmFiMQJISmDygn8M4DMut8ww03iP8nj+e/77jjDpmc8XxUcBLocnJHkEqVDhWWVMRSDUvgQGUqASuhMGEzgTTVvIOSa/X3M6Exl8kTTBMYE146CmOnfj/wAz8A+qi+/e1vF9Vwf/8QZhNgXomN5TJWVH/2A1fG5f3vf78Ac7aZS//5O8Jmjgu2m0CdsWGsuDEGr3/96yWGjCfhCsEx+5k+vFRhE9wTwhLicrxwXNFOgwmz2D+DgKvTtxxLjP39998voJrethfbnonAdasKUSDcJm3twcPB8LUfhPYgIGHFoG1rmqcLAevg0rt9kG+3k8jefhfIcfc8JPcyuXUKPw9LN0lnD7i+8pWIRMI9kwRZJnv+R451VKpUsDq2Cj3xoVgECGwVO1yHgG+0r8+CQZjPRkWkfDmu14dyTpIU5/P+c25Ahgtj6/TfhX2yFZBuFrgBhLeqV5395fdMgsP6Srb4DW20gOCNem20Xcrcxr7CSZrFe5K8qFIUWc5NNSmBK3/v1gnWgEqpjNT6unznUKnn93tgNA3kcwUU8gWsra5h6dw5sVwJh0Jyv19dWcXK8jJcqoYbb7oJ9917H2Znp1AqFZFKpQVmpvM5nF08J7CVS/SbTUPAGlWSHp9PgJssSfe4EIuE4fd6Zel/LpcVKDc+MYaJiVFJNpRJZ5EtFtBlwj4m1fL6YTZbcp9O5bJomW3E4hFMjo6Jr2iTtikbPuGyPB0K5ufnEIvFkcnmsbyyJnVhTBsGlaIEgl2Beq1WExYAry8Al8sNo9lLIubRFMxOjeLggRmMjoRhNWvIZYooNk104JZ7aLWQQSIWwuzCHFxww2XbmEn4MRH1IOT1wlZ9yFQaKDfLYA7GZtvCWrEN3R/FC26+Dvfesg9BrYYvnDiJT59II1+y4IYmMc8USwJcy7WqJJpSTCAZiWNudlaW459aPIfHnjwtn9Ez9sj8DI7un8P+hWmMjMYluRMheCqdw5nFVSyn8zCgCNh0a4r40xI4K0pvNYrdpbVABZV6HR3TlCRchLC8eghb/V4duotJtXQZhlTUVmo1Ubl6dBWJSBgjsbCogXmBEbj2PMNtMEGbz+uBz++TtpWKRRRKJVG2Ei6HQ2HotHpot9DudOQFQMDjRiQcwtjEGHS/B+lUBrm1lMBWPRSEx7IQa9dwJOnFs286jNi+eZj+JGw1CM3th+ZmgqkurHYHrZqBermOfLaA7HoOuUIFNaMNU7UlEZvU1+qiYyroKjoUnVCdALqCWrGKeqWORpNxadr4o2wAACAASURBVImtBO0wouGwKF7pXUzfY9oX8HxsMsE0Y+zRuvC5uuI1Gw0HMDKSRCKRlDhwf9pYMDkY402rCS+TYXUtVMp5ZNbX4B09jGP3fyMSR54FWwVMowHNJCDu+V1feS3rxb8Odvqe2enzPX/Z7OKAS/k+upx6DoHrLjpluMswAsMIXNUIDIHrVQ3vsPBhBIYRuNwIELgSLBHscTJA79VBG/ehOpOgifvQc5TL1y/nQc05D1Wm9MRk9nbCUao/HYhJaEdIxj/760bg9653vUsmgoSTVKUO2ggEqaRkXZmQalB9HRhGGHnkyBFRIBKa8Xz0W2X9WDdCXcJIKlepdiWEo4KS0HSQlQL9YamCpIUAlZROgiYqjQghWS5VmQS7/QmdHIjM5eaMw9133y1qW4JDlkW1qANi+LDLJfSEt5zw0o6AnrRMLka1JsEx28R4ESKK5x8gS+UJ1Kmw5NJ32idwPy6BJ9y9mHqXxxMa0luUSloqPBmLrRtBLEGu4/Pa4yPdKzJm+s+1tUzHUoCAlcCVUJUb28++Y3z5wz5l/9HOwbFDcFTMjuUDy2BfEbJTqctj3vKWt4Cwn/Dc8XllG9/97ncLvN1O4cp6sm8I4glu+XKB5+/fWEdCWedlB1Vi3J/nffotBRyF5HmieiHf2rAV6PcR3bQP2DoaBtsJOOLLQdi1n8VeCHS3mVZvJN2SMzvwdbPgwTYDGy6mG8IoR/l5sbvq+XNvYX1y0J4nuw7pBHDnHQSurxAVpcjHtsBWBzjKPWzj5AQacs5ejqwtdThPVnuq1z7f2w1A23MJ2EjC1cvEtQl6e/TivDduP/w9fx/dOMcAybEDcy9wkpD69mrSn7Cu16aN328AV/l8I9zOuR27BGkq6yp93iurB2pp56jK0m3+8BeG0UKrZQhktZjZ3O7ZBXAJODPTcyk+96HalRC22ajJi5N6tSHAjWA1s7Gig9+DzDq/urKGZr2GmekZ3HLLTTh25KgAtEq1gmKhhEKxhMW1FZw+ewYl2uNAgdnmkm0LLo9bACFrToTMxEgEVrTabdSrUlePx414PIpINAyz1UY6lUa2UERXVSW7fSIchd0xBRSvptahaAqmpieQjMVgtlqoVKqSxEinSlVzIRgKifcs47e8kpKkUIrqgtvrEVVhuVpF2zQF+NF/s2vzhZNXYtxs0ie1jenxEVxz9CAmx+OoVcs4e3YFxUoTmlftgexiFboNzM5PYmxmErYJRHQXjs0mEfXraDaayNeaWMoUUG3U4HGrKNbaSJdsHDo0jze87AZctxDB0tI6PvnICpayhih0u3ZHwG6KcLdaR63ZkO+QsUQCs5MTEqvV1QxOLy2h3qgjHvbj4PQUDs3OYWwkjlA0BMXnFuVkuVgWWwMC8FKjgVSpiHqt0VN6b/B7tpv3XypZ642mKFdpVcAxwwRnhNKg3YLahUtzw+P2QnPpAgkJIQlJXZqCsN+LKJWqPg9UhX7C9MHtAVe3y4VoLCx9zNjRfzefL4rbsu71imKTsuOOZcJUFXjdHoxHopgYG0coEUXdaiGTygD1FoKhMJqqgszKEvTMOq6fjOC2u25A4sAhIDIKeEJw0YRX6Ur9LaMDs9ZBvdJCNltEmh6zhQoMvpjQFLEdYD3anS5aHSYk0wDNJdYNHXrUtky0DfqMG2gavfaycVSpUrnN/uDfNRcVvKq0hV7Fugp4dcJWIOR1IRoMIBELIxqLSkIxl1sXj+JWh4nbTHQ7Tai2AbPVRJEWGCspRPffjJte962IzMzCtC2YhtFLxCX3S7kDX+4j8Z6O383z72722emkO32vOOr+ncrZ6fNLqesQuO4U1eHnwwgMI3C1IzAErlc7wsPyhxEYRuCyIkDgygcmqvgI/Zh1fTsVKNWSBJ9UDNFblMuyL+UBrb/CBL20BqAyk4pD+rQSADob1YPPfe5zBa5yWbwDYmk/8KY3vUkUqPwZ5N/KCdMb3vAGURMSbDEhV/9GhSdBJiGko4jihJrL3VkfQi5nSSsVrWwv/6TKl/6rhJiEsASmBHScpDsb48LyCcycREjOZ1TQUg1JGPqe97zni2ClA1wJY7lUn+pJqmIJ+KiKJCB0NkJVfkZ/UVo9EJwSvn7kIx+RpfFUnrJ9rDPVmgSOhId8gKdqmfVnfzMOhK0EyktLS5v2Bf3xcsAmgSYB47XXXiuerx/72Mc2FcnO/mw7QSzbT0DpKJYva7Du8mDWjypVR+HqANf+uhF2E4ZTGUsY7owr1pf9zxjQMoFx5RjMZrPykoFjn4CfwJXtp6croTLhMvvlve9970UtBTiRp7KXStqtwJX9xjKpwGV/cAyxXrzu2M+E42wL4f7lXne7CyWBV2+Z+uCEVARcA+Ssu1/R3wPwe5kjy867AK4bDdxUTm6e5IsrJ2LQHmt0jtomPBeDrRvK0gvEsk5dezinf9J83iSAp9qwFLj9eXjVK+5HJBrZAK6aKLcuUIv22Qs4S+p7SuHte7R/mf7mXuclrr0EXZuNd4ArUeCFsdoKXHczBrfbp99rlXWS/Wxq3AhPHXUr/9V7QSPLlDd8RJ39uRybcPVC4NpLBsb7Oe/lBHZcel2ulFGv19DtMsmRLgrSWqWKYqkooIzfgVS3FnNZrCwuSYZ6+uSKJcDiMhr1eg9aAQJcuaKAVgD75udwaP8+xKNR8fZkwiCuglhLpbCSXkMqk0HNaApYtakgNS1obhe6iiqKSbemSVIqUbsycZKuwUfFpe4WRaaidMXXslyqCPxj4qtAICg2A2anI8pIQkYu5x4dTUDp2shlcyiXq6Jw5f1mbGwcTD6pulSspzJYXllHs9mCy0OfV5coQuvNBlqmBdMC7I4t6mLG0bKpgjUxNhLFgX3ziEVjKOaKOHVmEel8CZ5gAFNTUXhsC0rdRCISwejUCPSgV6Di/EgSB6fG0G13cPrcOTxx7iyW0kWYloagz4d604SpuXDPi67Fa156BI1KGf/x6UWcOFeTvnfpbZQqJaysFZArNNFucYG7ivGRJObnp6DpCpbX17C2lkWn1RKIG48EMD0+hvnJGcRjMWgeNxqWhWq9hmqxBNNowaOq8v27kk0hncvCaFsyzginvR4fgqEIAkE/dHdPvUp1ak8tTeDaht3tKV4ZJ12jr6tbxobFZf82k4kpPRWs2wOvxyXAUYXaG+ccg14doyMJRKNhWXmSzeRQqlSlDxrtNv4fe28WI0t6luu+GXPOWVnjqjWPPdnd7bZ79ITZ4KEx3mBgw9lwhICLg8TRueMWJIZb3yABFwgJ6VwgJHRAcGCDYIMMG9vH3tjtds/D6tWrVk1ZOWdGRsaQefR+f0RWVK2qVVVr6IOPI1ulVZ0V8ccf3//H9MT7vZ83dIEgFPsJo5RHrVLD6foCFmp1UksMIg/BOEDNYMG3Aq5vbeCl73wHRmMbH3/oDH748x/H8rVHgdoipgTCGoXSoUD/iRciciMMuz52mi3s7Gyj03Hh+ROEojONBHzyvBFOWPBKQzABwmkkbSj/aHVdYAyolOYLC7FciJRVAj1sLduEbdkyD0x6AeemsIwJSk4Oc0Ub9XIRtXIB5XJBiozZRUdeHFBF7LsR/Ihey0OMBj00N7fQ3Ori3DOfwzP/5VdglUoIfcLfQI5/ngvUdeFOJ8LUOfJgYX5qgdmbnjteKo9zDkzfEx7vurt3qaNg6920edg6J9mfpI0MuN7PEcjayiKQReBuIpAB17uJWrZOFoEsAh9YBAhcCeQIWvmA+pWvfEUUpgd9qBZlJXYCRC7/8ssv31U/qUYg/KMSkCpQpsXTA5M2BQSXbD+58aPXJQHV3/7t3wrQIrijSpBV3gnGqDokoE1DhQQMsN1f/dVfFfBJWMaCSekP+0Bwy3a4DD/JgzpvIpnOze/5oMXUTSpIk0rYfKjifhCMcdsElQSvBHOH3bRyOT4A03eWqfaElVStJgU5kr6lgSv3mx9CNyqMOTYEhOmbXUJlrvPHf/zH+NKXviQKScI5wsDEb5bbJTxkTBgHwmICSe4HY0poyvR29v+gTwJbGRdug2CXUJLbpBI4rVbj+oSehJCMGy0fDlMg39UEOmKlo4BrsjrHOg1+0unL/J2WCYT9VLhS/fybv/mbMucJ7gldGT8qXHncUFFMeE3rC87r3/qt35KY7vdw5dzlCwAqaQlcOWc4Xwh6CdZpQcH2aMHAvlGJTEjOlwd8IUHozxcPnAP3BrEPejDdByNj5WQidLwt7Hv+nlDLQwbnACI4Y34PELjOepPyJd3fw+MDV5KGGECnGtljDxDv527MZnu5u8a+/U0KeH3y4y/gS1/8MVTmagJcCdcIXCWRfgZe945RAl2PeihP/33/sgnQjMmr+Fdyq4n1gNoiwa8Co3J+2+8rewzP1nTcCRf5SYeCWxXgGhK4KsWqgo4K6hPuyHfsTex/SaAq6cSxungXQucU5CJwJZjsdKSQFWmRw9TqSYReryvwlD6lVNnRZ/ONV17D+s1bUvWc53pRljYaciyyuBb/Zbo+Ia1TKGB1eQmriwsoFwrQNQO+HwmM3W410Oi00er10HeH4mlJ+wEqHenDSb9Otp83LUnBln7ZFhYk86AsrHs4GIjFi/L1ZAzo30pfX1223xsOpM/ztRrOrK7AsXSBZ7c21qXwkuMU5Tx84cJFabfT7eJ7r70u0NWy8zAsO/YN9RFMWCApTnsX6hphGvowzAlWVmriJcuCWTfe38L769voD4aw8w6WlxdxYXUecyyO5Tio1MoIcxAwuVov49rZU6g6DtrtDl595x189623sd4ewTAqqDu0UdBw8VodP/7Fj+DMQgH/9M8v41//fQNeoMO2IgRBH5s7LaxtdtDsjKBPDFxePYVHr15EoejgnVu38PatW6I4Lds2HA0ge8sXCji9egbnTp9DsVzCaOzLWA86bXjDATRSw9BHp98ViwLXn8hLF8mm50umnCbAda5Wg2lz3AksI1FFy7WOAJPp+UEg3rYcWxlfeuzSo5ew0Tbj43ciRbYYP15zqPhk3+eqJZiGgf5ggHanJ16xfXeEdn8Ad+CCJd6svIXiXBVLC0tYqc3DNgiPQwTaBKVCCXPFqgD5//nK9/Dyd19FfTLFD3/kEj7zI09j5aFHgdIcAu6TgFJKbKeY+iHGQx+9rotOu4Nuu4PBIMQ41DGOpvACF8EkuQfTBcJT6coCWnL/Ax6XevySWhf179gPlWWG56tjxdBgMgamKdYI9G/VcnyhMEG1aGK5WsB8pYSSYyDvmCgW83BKNjQzp+wbvByCaIrhiEXSWmhuN+B6Ezz+hV/Akz/64xL7gAW2QvWiLH7vos4occZFSs8/O/Wk3x3ueTd22D3FPvuVgxY7CaQ8ybLJOe1B3CPd636k18+A6wc1Qtl2sghkETj0VH3IyTU3PeruOItpFoEsAlkEPoAIEJ4RKhIqUXX3rW99C3/4h3+4p+J8AoSYBv3zP//zAn4IZg+Dc0m3EwUpYR9/p0qPvxNSEiJR6UmgRFBF5R49URMvzaQNLkP1LT/0G2X6PhWdLFbE9G2C3/0wjw819Fv9yZ/8SVFxUu3J9Px0wS22x35wGSoKEy9WwlXuL0EhgSq3T3Uo/VPfeustAW/8O/ed26VyiCCU/081KoulHPbhurQHIESmLQAh3UFeqQcBV7ZJEEcV8ky1N53KPlAtS3j8e7/3e/ilX/olgXfc3y984QvyO2Ezl+PYMTZf/epXBb4SuhJ081/CVsbpMHUzt08FJlWzBIb8EBgSAKftEJJ951yi/QT/zvl00DIPanofF7ju3/5+awJ6tSbA9YknnpACaHwpwMJuhK9Uo3Is+YBJKwzCVPq8UvF6GHAlDOccIFj9sz/7M1El88N5yvZ5PNDSgcXS2C4V4LRv4Lb4sMv5SbsHKpd5vBB275/X0qCIfQ4gmUKrEt/S/X/f9e6UJviAzs9tolD1PZmFtCR/J0Dbu34S3yTlfW9q+W6zhwpoD5ogJ1S47mniEOh6POCq1FNpz9nd27g4HjNB624FsQP3LWbTEtqUh+wnXnhegKsoXHVdQUWq7mLAGSf/K/gWfwQwymDs+p3utru79/uBa0qrK0rGtIpWwVbiz31er/stDhLQKRDwYFnzQepa+U54K8mI8kJQ01J5ME5CBbXkpRahadz2riWAgrUKumpyTpt5OMYesIkdAf/luYfgkgCTIJHQKQgVGKKvK69LjOLa+zfw5qtvotfpi86P50Kux/WpuuX2+cM+mrQBKFWwWJ/DynwdRcfBaDDC1ta2XDsH4xGGgS8FraiWDcIAjmXBMkyM/TE834eRy8ERD1ANlqFjrlaVH14rqZTsdbtoNHbgRxGK5QpsqijDSHxG2/0+Wv0OTNPAlbPncP7UCiaRj532Njr9HsWRsKyCgNYzZ87JdYAvyL77vVfQ7buo1euibm12OnBHHiLoAlwDJXGFqU2Rpw/pXAlLi3OwTQftZhtrGw0EOUiRr6WFGpaqFVQI1QwdejGPXL6IsRchjwiPrFZwYaWKKAhxa6uNN2+u4+XrN3FjZwjTqODayhKefXwJn/r0FVy+ch6vfG8df/m338DNrSEKhSJyeoBOr4eN7S7WGy0Bkiu1Mp57/GGcO7WIzUYTr7yzhsbAhZM3UXNM2JxPkwlyhi7eoGfPnkG5UJTUcwbF9z30hj14vgeDUDmawAsjjMOp+NYiUvEVr12DxczKsC1LPJFFAavxuNQxoUcp5z0nA4thRYwgYasOhz7AxbzMTRZno2WAY+RQdmzx6S0U8gIYqfrk3Bq6BK2e7F+nP5DiY5OIKfo6LAJJSb2vY6E2Dz2noTscIsQE9flFVCs18XL9l699HTeur+Ha8gp+9Llr+MQnHsHy5auY5CsYj5QSlPYb9KeNwjFcqn37I/R7Iwx6HkYu7QLUHBgFblw4jecU2kUQoCvYHFLZy6JfcryyopdOfSnCSU6WoTqV+0tlNl940N9VXhJwhuWmsJ0c5qt5nJ6voF4uwDEAUwcKeQv5Er1iCf5DTCMD08hEr++K/UWj0QRKVXz8534VVx/9mPjlBlJAVfkws/3dyx3PXTyib7/+7b/GH+ceZDcZYNdeJb3eSSDqSZZVp/WTvI08zt4cvMxJ+5VuJQOudx/3bM0sAlkE7k8EMoXr/Ylj1koWgSwCDygCBK58MCDQIXQlEGL6PQs90Z+TD5iEeUy//tSnPiXQjapLprbvVzXu7yKVswR7hG+EhXywJZRiG0zNJjh67bXXZFuErgdBOa5HpSaVqFT98YdAkjeiTMdPwFSybaaKM92fYJCglApSQrKDQChVgwRatVpNrAKSlG5CLypWCbMIFwlUCRcJSQngWCyJ4Jcp+FQzcTuME7dxkLUB+0rYyjgQ0HHfCVu57wctfxhwTcc3eXBYWlrCb/zGb0j/afNAyMmH6z/4gz+QwlyEyX/1V38FAkNun/Fgv3/mZ35GYkggyn1iDAiMCbGpBtv/QMF95Pqf/vSn5U+cA1RnEkjwQ1Un5w7VugQgnFccB/aJSs+D9vMBTWlRdd3JUuC426XClapTHhf0xqUq+Xd+53fE15dANQ1caTvA///1X/912f5v//ZvS/G3/QrXBLhyHhCsUuXMhx2uy7Gj3QPHLvGU5XzmvnCeUt3KseVYcj7RDuHP//zPZR7teWCKeV/uIFXpnvTx/Q9zu0rBNGzbG69duKiy9KcxcBUEti+0e1Pd72QdcEjtrFl7J/ZwnYFg1UTiU3rQ2Cs/0OQvh/kh3G4ZMHugT6taE1NaVYbqwKl2oLY4l8PHn4+BK4tm6VS48ofANU5FTnwmZ46T6oH8NuCaUp/udmB33Hb7Hf81vbzAEUZLecjOopdSt4pfYvyRvYx9X2cRTKtdU8W6kiJYCiLs/qRhL9ug+lS8VqVivFIEUtlK4BOF/FtSfCjuYlz4S0SgtCWYTtQyIRWSPrzRCAOqBl0XYeBLKj5jwGvRwjytO4Bbt27irTfexM7mDkauJ8sSlLItfoZDV15Ose+lShmVWhXlUhl1Fkaq1mREtre2cf29G9jc3kLAFHvTwHDsiUKVEbVsS2LL8z/Ph+IZq1MJaQlorZVL0s7Y8+COXHS6HbS7HRimjYWFZRTsvKSaU6na7ncRRAEq5ZIobKv5gkDaYBogZxCsUTVroFymx/cqvLGPl7/3Ct6/uSYeofT9JFTcabXgumNMaHFAxeYkgm1MRX1Ij1QW86Jtgzv0xFuWdgjFakkAp4EJdKaoDz2MCPEMC1ppEYvlKi7P67i2ZKOS19Htj/H+Zg9v3dzGd6+v4e2tDor5El587ip+8aeewMMPn8H162P89T+8jn9/4x0BegXbhhf42G4Psb7dQ7vbQsnS8NQjF/D4wxflXuGNd97DWqMLL6BPqAZHn6Js5VAu5FGqVCSmpZIDLQyQY8GzQl5AeccdiA+sPp3CyDFdPoeRFAxTymrOHT/wJb5Eecn5geDfcfIwTEsYq3iiGwSDE/gcY8bONlAsFmSsGUspwjUhvNZRdAwp0MXiUix+xflMr92B62HkB+gNXXT7Q4zFSsCUNgh9Of+5XaptbdsRMEu/3fr8PAqFEq5fv4H/8fWvo9vs4YlLl/CfnruGj370ApbOn0HOLsFzAwQjH7mJLsdqEI3Fu9j1fAzdKVw3wpiFz2gpwH0PA7jhGB5tFCY5ROFEoDm9dCe0FRCrAWX9MaEaGAq6RoSz4nVLn+SJvEtJXttQu24YU5RKBlYWy1idr6JWsAXs67lIrCAch/6xgbxYnOZYVK6IbmeEW5vb2Gx1UL94FZ/5r/8b6gur8AZ9UVHnDPrj5pCbBKpwoEhdD/cLSAPM9DXzjiA2sczec+3ce2o/LrCUl0on8LHPgOtx79ay5bIIZBH4QY5ABlx/kEc/2/csAt8HEaClAD+Ej1SwskAPK7oThtK/jje/BJFJUS2CyL/5m7+RIlRHffiwTGDFIlRsnw9JVLCyXcJcwlOqbqgkutNNKFWkTGFnWwkcpSKTqthE3cdCVPw7Cz8RDvOBlkCQqk1CrDul+RMEE0wSPNInlX38i7/4CwFraeDKVG5CN3rOEpwR9lJpSPBFpWo6PT29PUIyAmBCY0JoAuCvfe1rh6bZHwe4MvZ84KOakin7BKkclwS4soAToRz3h2NH+MoxTQAf1a4c2z/90z8VlS6VvtwnFuXiGFPxyzHhd+wPwTlT6AkdCGa5TAJmuRzXJ2Dlh+NO+wnCWAJKjvMH9eDA7R9WNOuo+br/72ngSlU15xgV1dxv7ldSNIvjzjlHCwpaYhBOHwZcE8/dX/zFX5Qx+/3f/32ZmxxHfkclMuc1YT/nCmPOOce5l7zkIHClxzCVcPyOAH3/wyP35TbAqaxEU5/DVYmJ6vP2mO2m1e8CV8Kz/erWtOIyTkq/g1gnAa7JA+n+/u8FsgqCCUadyY8S2eghwPROlgICCNV+HQZJZXOSbpzWhiYQNoaZ1J4mEDpZIV3NKh3MpJ0U1PzEC8/hx198URVM03ICunJMmaeqTlSuuw0opa3aLtPw99gX3gZcE7iZEj4nu7xnOiilqwJM4ji5Z14RZvCcs2euJcA1VXxr1/5g7+xh0SEBouyxWAPsnRBJKBLbFsJm5c2YU6nclNrFhbF4zEmKdwxgZ6AnVUyMFgQhq7yPxwJQacFBr0mCM3pGLswvSBr/1sY63nzjdWxvNTB2fYGrA9eV3nF/qabjizWe+xzblvPp4tKCKB8LlgXHsNAb9LHV3MHmdgPrW5vKcsCy5PpE39Z8vqCKAjF1n8WQwkDUttw+vTyX5uuizBwOhqJ47HR7aHaaGPkeSqUqlhdXUcwX0e915do59kaoVIqYr1dh64b4WTImum3CcCzlo2nYOHVqRYDr2sYmvvHNb8EPIqysrgrUphq3y+JaQRTXaKOtgS6FjFYWFmNfWgvRFBiPA+m76ZiYajl0ux1srW9j2OlKcSdWRNJLVaycOo/HLy/hsdMW5vMavNEUW80Rbm528Pp76/jOOzex2R/gkYtL+LX/5Vl86UcfQasR4q/+7j38y3fX0IsGsGwqTafodl1sNPvYaQ+gTSI8fukcnnvyYSky9u7aLVxfX8NwPAbL1WuRBrqozhUtrCwv4OzpVSws1KDlAoTuAOY0Qq1UgmU76DKFv9cTb1++lJrkTIwnOYw5LgGhIoHiBOMwkP3mWPK4pxLZKeRhWTbCcAqT1gAc0yiE649gaEC1mEc5n5eTbzgJZa5xfGw5jqcwDA1zlQoWqDDWNLRaXey0Ohi6YwxHVN+OMI4CaKYFw8ojl1NWRzwWCqWC+PcS9vKYIEyfTiK8/dbbeOutNzEdh7i8vICPfugCHnvsNBZX5mHQ6zfKIQoIQKkGzcnYj30Wp5rA8wHPn8JnISw/lH31Q6p+JxgFE/hiM8EXHQShCrjyHUQ0UQXAIgGvMnVpNKAK4vH3+Fjn7wqEAqzXOTdn4tRSCUu1kih+bRbWyrEAWQQNhMK+jGfOqsCwy+j0xrixtYWdgYdHnvkMnv/iz0C3bfiDHiaE2bol9is8n8g90SEvueT0nbwYSwHPdLbQQQBWzlBJkcL7AFz3nm7vnBVw0vuVe13+uNB4/3Yyheu9Rj5bP4tAFoF7jUAGXO81gtn6WQSyCDzQCCTAlRshoCNcI+Rhyj+VrUlKJtWbVHXS//NOafP7O0tAShDFhws+fPLBlyCO6fiJ395xbvQIopjez5s7Alv2JWmD6xOGUV1IdSp9NmmNwJRrwrGDYC7XIUwkKCM4I3Dl/nJdqjzpfcqHrzRwZXtch8tS9UpVIuNDP02qDPl3PgynP+wX4RjVwdwmlaEEandK3T8ucCXYJKijWpWqZKqEE+BKywfuD20FWPyLgJweuATE9IOl7yvBBq0HqKYkkGWaO+NM1SRhNceL8Wb7BI4Ep1SrEioSSidx5b+MB/eR8eeHcacNAwEu4/hBfh4EOIjoSgAAIABJREFUcOU+cOwJrRm3NHDl/3Ns+WKC8532AL/2a78mClcC2vSHLx5od0FvYUJ3+sEmc5HAn/ONyjsCHh6PjD/jThsDzi++SOD3HHf+S3sPxjr94Cjbi33s9mz8toz/2x/4kofSI4FrbCegFK67wHWPgiiBmEfJV2M16p59SLG4mQJ1BidTXqqz/Ux0m7fvk6x2kMdoLEJNPFRVrA5TuCqZU7qAWHL+mnHDlNpUNbULOo+e/xo+/sKz+LEvfB61alWUWjxnCuCM/1UP/2mniBi4xl66ymc1xpgJOBUWO4n9WOP+x/s9Y8cCRGIonvizptL8BcIKdOC/qk/pj1K4JtGLq4XLOslS6hd5IcUfqlUFnBLR7FV8MaYJcGUDVK8R9NErk3CJm+H2qYKkUpXpywKEqIpjgrFYEGgKHI2ZdjxGKOCMqdusqB4gX8hjeXEBBaeA9bVbePm7L2GbLxCnOQFphK0EorppiYqO15tOpy1grVat4eqlS1haXEQU+gjoWzn2sN1qoT0YYED7gn5XFIEs7iRpz5MpypUqLMeSSvBDLwAr32tRgFNLC7h0/pwUWWo1m2j3+hh5hG8uBqOhjHchX0K9Ni/nH9oiNHe2JR399MoSapWybIPXVVHjGgTUgG3ksFiv4cq1a1heXsX199/Ht1/6Luw8iwKeF/Uuz2XD/lCWJ0zkqo6lrH9Mw5JY8hrDVHvGYewH0rdWl2n+O+i1ehJzvhiyi3kszC3gw1fO4alr8zhd14AAaLUm2NxxcWNzB9999z288v46qhUL//WLH8Iv/fRTKNlF/PNX1/DX//Qe3tsZwCrkYJpUXI7QbHax3urD80NcXl3GJz/yOE4tzOHmxibevrmGvu/CsqbIGwaKmoOKxKksVgcri3OoVgow9Aj6NBIvUdukH/sU/d4AO60uOp0exsEYOY3Qjv67vtgriNKVc2gSwR2NxQOYak7aBeSLCXAFWAaraNNugJYELNili8VCtZCXlwNB5Mu40ruVPqaEpoapo1IqYq5ag2mY6HT7uLW+hVanB3fkwx2PMQ59TLm84cAwuD3CVwO6qcO0beiGjbyTl+Jv/W4LazffR5fzczhEYRLg8tlFPPbIRdQXSqpAm2lBtxwYGou+aQCVqGIfMBVvVp9glVYVPGYCFgcD/JC+rQq8Ej5z7vOYkONMlMDqPCRwOi4mJsXuQPipgKv8CAc1xLqjVNKxOG9hcT6PuVIBJcdE3mJcQkzDEcLxCNPxGBpM6IU5aE4RHZfAtYHRxMInX/wvePiZTyCYThDw2Ah8aNRZUwEfX/QONrU5fmr+wfeiyqCAx+Kd7lWPcx+7/zqwf50P8sX0UX05+pqllsiA63EjlS2XRSCLwIOKQAZcH1Rks3azCGQRuC8RIHBNgzM+rBIaEZwR/PBvfBAhAKKKk+DpsLSsozp0klSqpK0ZAEoBk/3t8P8JsqjC5AMiIRQfJtOWB/vX4Y0uwdzP/uzPCnAlrCTQoqqVQJnLU5m6H7iqh1NdVKEErwmspd0AgWZa+UsFIlPHqWwl1KTalpBtv0/t/rgdF7hyH3izS0UyPWQJ4NIKVyqxCEu5b//6r/8qMJiQmIXKaAFAaP0nf/Insi4fsmmVwB+qKQnW+XDF+cDvWFiMMSWIPqgAFmEAY8J/+SFQprL4g7QSSOJI0Ez4S/BJcLy/WNpR8zT5e1rhmlZJc2787u/+7h5LAY4FC5IRcHNMCLWpZCa8Tn8YT3rmchxoA8FYJx8CWyq0qQ7m74w/x4bewYT6+4urJWrQ2x7SDoKt3EiqAMhBMdivLj2Yk/JJO93QAcBVth/7c3JDs4b2wsy9Ssm9nU67ISg7gIPtD2ZetXt9AWb+fYdZCewqYw+TAu+LkOxzDHVFXKp+n700kv0U/JxyPj1c0ps+Hyn+qeH555/BFz//OVG47gJXwkyl9Exisr9VaSuxMBDQmcIOhB8x+FXzZNfmYdaOgFQ1NgJTU/BVsWpuX32fm8YQWOZTPJ45VgnftR9Q398OXFWsIomdeLSmgGv6fE+AShWeEgtPlZVArG6NsbAcG0mVeMaH//G8bFrUOTJNegTXHUrleiphuay0AaVurZRKUjDoW9/8Fl55+XuIfF/OXQRGhLW0Lw6jEJ1OF42dHQG2jmNjeWkJF8+dR71agzcaotXcQbPVwmajgfagL2pQwzTEBoLq2zCgek9DvliCaRnoj0dodfpwhy7my0U8/tBDWK7X0WhsYW1rE72RK56tjKEUYtJ1WKaJUrEghaCoMqS6tVwsYGVpQVS0BL60IWBVd6o0p1GEesnG+dMrOHvuApxCCbc2NvH+2hryhSIWFhclLX1jfUO8PKmk1gwL4TQnSsdOr41Brw9TM0SVSzjM5VmcyfXG6LqeQMhasYRarQ5YGjRTw7nFBXzsyiouL5VgahO4bohON8Bmc4g316huvYGBP8TnXjiP/+OXP47Ll87g299p4a//4S289NqGwD/HNoDIQ6/bwU6nh5brCUR9/slHcOXsaew0W3jt7evY6fWRL9hYrpexUitioVwWP1PGKG/mUMrrKOYtaY/xYyErKjhZTKzXU6n7nd4QA8+FNs2Jt+6UqfTeWOCj8iWl/68v/yrf5BzsvC1p/YSVBIx525KiTwKrDR21chG1UhEmPV5D+rdStTmBaZkolIooVUooFgrSJ3rA9gcuNjZ3sL3dFDUtFe3cGtW1TNu3C0V5CVqhBQGLkUUT5HRTVLbBOEBrZxuDQQ9hMEZ/p4HR1iZO1Yp44vGHsLRcQ8TiXroBp1SBZTnKd5veqxotD6jqnSAQZSvVrKpwGr/nFOR40N6Af5NjiD+idlUvTvi6hDHgsahsMnhMU+FKQKt+GDdTt8S3dq7qYKFeEOBeZtwsHY49RU4LEPoDuP0hIteHrjkwilVMLRs9z8OtnQ7s2in8yJd/AUvnr0qBrsAfiY0AgWvEYy0+tx0EXPdkJexL50/f++556bT/9B9fP+83cD3uvcgHsdzdAGP2KwOuH8ToZNvIIpBF4E4RyIBrNj+yCGQR+A8dgbTC9T90R4/ROVHj8EnhmB8+YBNwEXAQaBGqpQsQJcCVikR6uNJrNv0hUCWYJtikapdAMr1+YqlA+Ea4Sbh2EKxMwwbe9BKG/vIv/7J4r1IhehxQzWWoJP6VX/kVAcX0tyXspAcoQSt/CCJph0AoyP7SGoA2BEkhLkJrrst9SPeT+0ngwvaO8u09Zugf6GLcD+4r94XqtKMA92Gd+Ymf+AmB6vShJTBPP7hRDUwV+B/90R9JTDhuXPanfuqnpDkCZ44f4f9JPuIL6DgCwNku06APKoqVVqLub38G0g4Ta56kQ3uWjVPnUyw1KXyUFHJK7Dn3AFe2IdBVdUgA477s/f08VWXMJ3gtWSvpzP5k9P3QdDfdfrf76Xz8lFJJvt6vRE11Lu3POjtQ9wHXWF8VE8KEvKYS5u/gpRADTQKe5599Gj/2+c/K+Uil7qv0fU0XaZXaungmMtrp/dktPKViuze4qnwMYScRSdwG4WcCqeMBkfXiQl2zQlbsx8w2ILYciO0GVHnwuEp4yhohrQSLy2HNALik/sZgWuawqOQUwCFcVWo6/q6OqZx4t1IpR0/XXY9NOc/Tg9MwxOuSakEW2OIxM6I/JdWshGXxOUs8Ph1Lji1CzH6vh9defVXO6ZvrG5KKTIjFQlK2/Kuj3elgY3MD3V4Xum7IOWVZUu3nUGLaOKZo7DRw4+YNrG9sSoEnFlTi+BXi41fP6TBMU2DZOPIlnZ2Alunoj165gqtnzsIbDLC2voZmvwefXJ/g2DBhapp4jBbzNqrlImzHknizsn25XES5lBfFr4BQFl5ilfuhC0PTcG55ERfPnhHQ2+4OsLG1LepUFmCy7LyA5PWNDTlPcXnNsDGe5uCNA3Q6LQx7fRScPJy8jV6/L8sTqHGqRJqGcrGEc6dPw87nsdPfgW0DTz90CY+fXkIpZ0nhLBYOI4S+udUSK4G1ZhsfuVbF//4LH8MP/fDT2Gja+Ku/exNf/bfvodNqC4TknKd1w1azha47RsEu4PGr5/Dw5VMYeiO8ef0mtlttmLaJxVod5xcWcW6xinrVgmboCKdTWHoOlaItXq4WU/6nE3iej/5ghE7fRW84FnDpR1MpXpaLQlhM+Y/nH4E7VbW0X1DKVkOKR1HhyzlPz10ORDANRbFKRWs1b6NgEoTqyqe1UEBB1wS6ilraMsX3t1afE3BP1fY48MW/tdnqobnTkW3xRZtpW+gP+ugP+6KKXlldweLCIqY5DaPRGF4QYTQO0NhuYHtrS1TcyE0w7vURddpYLOXxoUcu4cy5JSnu1fdDmE5BrilS9IsqeM0E9eJU/CrLAGUfQD9b+rLycPT9CF5sNcD+8hwianN5ISK6+RlwpS2FgNmk4B1fiMh1UZPtztfKmK9XUC0XkLcNsRKwjAkMkwW2PATjIQbdIcLRBLpRgJ4vyTwbjD00B2OcfugJfOLFL8MpL8hYEjDnEMmLKlHVykklsZq56wvcnhUPApA8Zx4GJve8QIzB7nHu3Q7q7XGVrncLSQ/a5t22lQHX+zPfslayCGQRuPsIZMD17mOXrZlFIIvABxCB/z8B17sJV6LeOgjU8mGefpxUblIlSnh30g8fNpgSSHB2HLUnb7SpLCYopdL2uNvketwW7QPYbypuE1CX3PQTRBISUq1KoEr/XKos7/ZG+6Sx+H5ZPokXC5IRyjOlfz/0pAqccU6PD2EO1caMJ5c/rIja/YiD9PEQjpeknt+P7ey2kagjd9Wtu/hUqVPTisnDIeauKnJv//apX+M/xog3Boy3E+RdI4F0Teo7k2YFg2/3nN3fnzTU3qP2jUHhTOEqwFV51iZbTsCzVDc/zkDkcnj+mafx4uc+i0qlCk08HxVwpYIzAa4Sj5grzBRZcftphXLaQiHZj1ms9lu+yvpqGwl0le3KtuM+pLax6+OqVKyzZW+DrgyLKsGVhr4JcE36L2pXerROJgiTgjuiqmUxHFUgS/wi42WEGU+pqtUks4E/PBb59+FwIOnyon6dQgAQf8nnHQGh9Extt5p47dXX8Oorr2Brc1OAJe0JqOZLwCrh68bmFt5fex8j15WXN/P1eZSLRQGUecdBMV8Q+4C3r78twNUdjkRlW5aiSBVYtg3LJJwDusMBtjpNgbgII1w8cwYPX7ki3qTrazeleBXxkVUoKiuDKILnuqydhqW5OSzMzSlf0NAXBW2hQKWlIXEdDUdod7pot3sYDkfiF3v5wgVcPH9eYNSNm2vY2t6B6eRRrtVEOUn/VvaZ1yXCaEJFfs+4Bn6AaRRK8SfGi1YM9LUlPNYJRXVNCoYtLSxh6I9wc+sGTs0X8IXnnsKlag3T0RTeeIr+eIi1VgOvvLeON9Y2cXrRwq/+1OP48o8/D9hn8G/f7uJv/vHf8dabr0OfjGVbhIM3G01stfqMBh47cxZPXDqFYDrCO+sb2Om5KBYsrC7MYbkyh3q+ikqBIJ3qZQ+W42BubhHVSlViF4x9DAZ98cTt9gboDTwBljoBvUEQPsWUnqmI4v1TMJV+qq7ryTHBuUAA2R+OxJKCwNswNUw0VoWaIG+YmM/nUSHQNFgcTUedtgF5BxZhNu0aHBtOoSAesCyE5QchvDGLZfkYjsYY9D1MJzkUS6U45gP0+z1Zdn5xHtUqx1+TQlc9d4RGs413rl/H+zduqnUxxVzRxun6HM4t1HB2tY6VlTkBvT3PF1/WAoulFfNiRxHlcgilyBUPD13Utvw9iBRw5Vygz6vvBUpRGlIhriBqRHWvKPyVZyu/J3AlkBcFrPgtq+OZgJcvB5YXq5ifq6Hg2KoQnj4V79ZcbgxMR/DHLkZ9D5GvQbeL0BwHHl84EjBPLXz4Uz+CDz3zSUDLx8err06EYn2SFMqKbUoOso85zjn4gGWSc2pyrkqurXeCrmlYerf3VscFrnLmvs/7e9JQZcD1pBHLls8ikEXgfkcgA673O6JZe1kEsgjc1wj8oAPX+xrMfY2dRN1w0LInWf9u9mMGlO7jDfvd9OM/2jrHGYsHPTZ3ismR6tZjEb6TRH1XAaqKNe33iFWGrgqOxupKeSDfS4RvfzDcB1n3zMNDLAQO7bZKzD/qQVX1QS17+IdEk16E8R4l9biSHY/DESPoWFmVLhKW+KyqCBxrOAS4fgwvfvazAosItWawM/ZVTfqrVKN7W94fW0mxJUxK+bveacRn8Hbm4aqJ2lX8YxMQm1K6pn1c08A1DSaUQnW32JdS2VKlqtS2MltiP9gEuvKlFNWuutgoaOLRKrCVXq2xxUmiuE88btkmfVrdkSqMReDDZRh5AiAuVy4VRZVJZevLL7+EV7/3PXQ7XVWQbAopekUYSoi0sLQIJ1/AxsYm1tZuibq2UioLZJ1IAaVI1J8Erq7n4tbWOpo7bQEf4mdq2yiXSiiVK9L3bq+HRquJWztbGI08XFw5hccfuiYp8ZvbW1jfWBc1bqFQRrnEgmkamq02mu2WLLO6fArVfAneyEWv36HGFMVSAfmiIy/x6EXabHXR67uYRFNUyxVcvHQe5y+cE1XkzbV1AY6VWh2l6hxcz8Pm1jaazR0pIpYomOmRy33lmFEFTJUugR89YrkdgjLOBY6DbjGVvgDXd9HrNfDw6WV89mMfwUI+j4C+p36A5mCA125u4qUbG7ALwM999hp++Wc+gcVTV/Hyax7+/quv4uXvvQx32IRlaOKdutbt4b1mGyMvwmq1jqcvnsdS1cFaewfr3QGcgo3zSxWcXyhjzi4h8nV4fgBN91HORzi9egqr5x6CZjC7YRvdVhPD/kB+GHuqVjnmLF4l6fs5qfA0U0uaNtP9LVF9EoZStUk1JwE4FcIseCanQM5bQ81tIzdFxbIxXy7BcUzoOlCwDVRtB+V8AeVaWewEcpoRe+ES+voSRx6ntKHwfaXCpQUFi2vxMFQKUXraWgKDWSxrHAToDD1sNJp4570beP/9m2h3xjLXr15cwTNPfhiXVhdRtELkHZUtQauIwWAkBcLmynmUio7sewQdkxw9VC1RdhO0EsxyO8FkipDersFEgCvVuGPGIyB4JdjkOU4BV3V87qpb5e9UpEcTmTPVqgKutWoJjkUluoGcQRsAWgMMEYUD8W/1hyzKZcJ0SoBjww34AsWHPbeCpz//4zh1/iomYQ6hHyCIgtg7nPUFNbE6oeZWVPz34X4mufokx0Zy7ky/zDzOdo6zzP7z8lHXsIPO43eznfvVTgZcT3IvlS2bRSCLwIOIQAZcH0RUszazCGQRuG8RyIDrfQvlbQ3dDZRL1rmbdYWD7fMoOwrc3a8b9QcXxf/vWj4ukE7H/F7H78i9TdSVB9iaPkhl626/WHRFeZXuKmxjuJcGrqmq0ALWZqAzbikBt4ng9T48JKuWD0vfTwDlcfDnAcBVdiJNWhN9bwI1Vcrt7ME8ZUVwnC2SsAhw/dEEuKr0fombqLgUZFVxTICrdOoAwKD8Jff4yabA5x4EPOOhsaJVDVasWiWUUp6wCowm3+/+m4xtGtiK4UEyrvHvSWQUcFWK1USlyraTglpiARCF0OM+8P8T6Cq+plQXCkxV+85PGAWiYqRNCmFrAj1VYZ+pZBhQ3ecOBvjuSy/h29/+d3Q7HQGm9DQlRKJliHiURxFq8/PSBr1bpXidZaOUV1Yr7qAv+0b4yn0e+UxT78EbjQV0LszPi6qPRaioGu33B7i1fguNThvD8Ri1SgVPXL2G04tzaLSbuLlxC/3hUHxBa5U68lZB7AHW1zckhX5heQGL84uYBhF6bULVtgC5+YV5lCplsQSgXcBOuy8epUWb3q5LOHt2GYvL82LXsLHVgDsco1Kricq112fRqLaogcUvV7x1qfQMxaeTxaBoacDUedpZUC3M+ce/jdyR/D/T3g3bRsSCVNMpnjh7Gh+9dhkly4TnDdAbdnFzs4nX19sILBP/6eNX8L/+54/h4Uc/jI1tDf/tH1/Cv/6Pr6Pf3YZtmwijHLZbfdxo7Ihva6VUwKNnlnFlsS4AtEtP0RxQLWhYrWhYtDUYUw2un8NooouatV6YYnV5HtXFMxiOgc2NW3D7XUxYtJGwfqrBMg0pnkXP1WgawA98AYg5GLFaWxcgSEsJwmovCDF0RxiNxwKEuVBA2wqC91wOeYJnFjekgrpUQNExBMBSNVwq5FGvV1Gfo8VEAWEAsUugKtrn/8hxpUub0WQqKmLOyzAgfM+L9QP75o18UR3TH5X9aQ9G2G730Wr3RM3th/SWdXDl4jmxElgs2whHLUxDT+apYTgYuR5GtI+YhigXHZk7dr4Iw3IEBIvFAef3OBSldc5gITGdYmxRfvNvtB4aj1mkjl6tscpV5s1ECmnJSx4BsYTYyiaEx2qplEd9jr7JDgqOLmpf3cljHEZw+wOMh12E3hCRz5gaYicAwvwgwmAY4fSVx/Cxz30RdqGKSRDKsRASroqtNpWyMXClNYkUCDzWGfeOl9qZklWd9XavLKmmj7Od4yyT7sjdwNbd6+uRdw9HLnDS/rLBDLgeGdZsgSwCWQQecAQy4PqAA5w1n0Ugi8C9ReBOwPUk8O7eepGtnUUgi8CREZCnwDgfPLY4TaDng4GtSY8ShWsC+9IFotLL7EKw21Wkac1QgsticLjn+fh4D8vc75Pt87G1pnugrRSZiXeR9gAq/rsFtNSQCGWYFXmKjVKPVNvuGe8YuH6BCtdyRRWpYkp9Al2ThQW+7v0QiKYf1AWeyU88X2bBip0DEvuAWZvJLsfwdgZclcpUYCv7EnvKCii6zdf1ALVy3Nf0Q3zSNwVcGdwYKkuRHaYjq0roSWtMTVaqNU28UKmYYxsJsBV1axRKlfZelynYhqhLCVn5IThzbAeeO8LLL30H3/zmN9Dc2YFtWSgWyrJ9QkuqW7v9PoIwkrRvgqLhYCip1FR6soBVv9fFoN9TVgaGLipOVqf3J5FkNy/W6zi1fEqsEAhgmTJOkEuoOhi5qNbreOjKNZxdnIc36GLt1ho6va6Ay1K5hmKxJEWr6LfNgl6lclEsSthXKnN7nS4C3xObk6WVJZiOja1GA2u31tHuDEShuLq0gkeuPYRTS3N0GUWr08ZOs43JVEOxVJZU8Va7jW6vH1vcMLWcRZE4HiwWNpV95Tb5w4FgfKl6ZXEuWhfkclMUK0Xoli1wa7VUwVMXz+HC8hysnCaxXNvZwo3tHaBk4RPPXcN//tFn8ehjTyIIK/jG//MG/vLv/gFvvvkqLFOHna+g2XFx/eY62u0O8oaFy+dO4aHLK6hVSkAuj6lmE60jn3NRMXzYk7HAN80pwK4uwDQKsKc+HDOCZppwvQDusI/chP6suvzYhgXbtGHq9EXm8eHDD6jGJR80xamDxZ8YC84bTbekkNSQRcl8VUiNh/4ooA2AJ8d8rVzB0vwCiuUC+B4gr2vIm6ZYWNQW5lCrV2CwcNUoxHgUCkz3wrHyQ2U6/oSmD0opSu/hXrcL3x/L+oViUQpaDYZULlMtagrobXVdtAdjGVMzbyPvlKQwGj19K0UdDsaIxn1MgxEMnXA5L/Oq3Wyi29hG5AcoVqtSPK1WLoEW0bJt+h6zEFi5jEp9Xgp2sYAWfX3pX8tjQQps+Qq60m+ZQJ+BSa5DyashVZ1rKtvP5y2UiiaKeQPFgo58pQi7UsM40tBudDFsthAMBwLA6V+sFwqAXYYbsF85PPbcJ/Hhj38GIc8RLCwmhQDVT1KbUf26m2VwN+AwfVadXa1S59v915vjbOM4y8yuoOlKkUfeDOy/BhzvunmcZk/SZ7aXAdfjRDVbJotAFoEHGYEMuD7I6GZtZxHIInDPEcgUrvccwqyBLAIfTARm6eFqc3u0nPfveeuQfTkYWO5R5MwWSQPa3eYU95tJH9M2o7cn3itb2Nlnj4dqLDa9DbjeznTvYVzUzshLp7hdBVyTGlssOsUH/Bi+7ko4Z0rYE6mV9gFXgZwUuRJIUr4Xf2ZFW/bEJ614VaovKlzTsyTdl7QFQDpA4kKQeMbSGTGGvQr+7qptlQJ212ogbS+wZ5bQhzVWm6WtBhKVK8GWiucUU6YkR4GoW1XFcfVRdby02PdReZaqIloK2BIGUnk36A8kLZ8FiQirqDBlNXb6uzLd+a03Xsc3vvF17GxvS3EmAlWqO+l5SjsB/su0aalPr6nU+aR7BKhseyhK1pGat9OpKF7HoQ/KKx3LQr1aQ32uLj6w7nAghaYIPFl0yrQNXL5yFZcvXYI37OO9d95Gp9VCnsrWuTlYThHjMERjp4WtxjYc28TFM6dRK5UEhrEglzsain/sXK2Oar2GURjg5sYGtra30R+MJa360atX8cLTT2OuWsGtW+/j+rvX4Y48lCpVFIolDF0P2w0uPxDYTIAdTiJRXEZTemoCtmmhVCjCNk2BbIwLVYz0/e72ezAtA+UKYbUpatjHzizj8StnULQ0TN0QW9ttvN9uY1I28cyzZ/Dip67isceehGZdxfXXd/C3f/+P+Jdvfg29UR/5QhnB1MKNWw3cvLUOPQxweX4BTzx0CacvrmCaz8N1J/Dpj+t3UdA8lMwcdI6TkUN9sY76wjJyxIyjMabhCIZGKBeKypKHjm2ZAls1jcWv+DX9Xgk6qYik96gGP9IEtrMAFYtcicUFi0JxKY2+ppoU5GJKP0E6AaSBHOYrVYHfVsFGEI6R1zTUK1XMzdcwtzIP0zHRa7fR3moh8CKZj7RFoHKc40IbAY3/UTnLtj36xI7F8oAFy6jYpHKZqmnTsjEKJuj2xxiOI0A3YdgmoHGcpnD7PeSiIebyBkoFHZqoxQnTdUnNb2w3sXFzHc3GjoDVYrmC1YUK5kuW2GSMJxNYxSIWV09h+cwZFMoVUfW6I9oJsC3l1eqPA+mrWCKIvYA66hPrEXFcAAEx7RBMgeqWSZeAKQoFA8V6FcX5RQRCZjpdAAAgAElEQVRTG82tLjrrDfiDPiYIkbN15PIOYJbg+hp8OHjhc1/ChUc+rCwdPE9dF+KXQKqKm2hyZTTVOeP+XQz3vCySxpPz0vG2cdy+nOhaccBV7bjbOc4F8aRtZcD1OFHNlskikEXgQUYgA64PMrpZ21kEsgjccwTSwHX/Q/k9N541kEUgi8D9i8BhwPV4z373rx/7WppZL8xUpwcBV/p57qpS9z4T79uBBCamvt4Dlw/Zk10wep93NWXjkBQDmzFBEbcm6tZku6qIFj/HfpDO5fDCM0/j8+LhWokVpSwHk9sDXFXe834P3b37ux+4JqrS9FL7oWuSzaAsDOJCWbHSdVYkKy7epZSuez1mE7CaBq5pm4Fk24kiWPk+RvG+TMUblT6sTEOOqYmAEwJBw2BldaXipfo12R/C1tHIhTt05TvHZiEpS/lfxsuxwM/2xiZefuklrK3dFMUdAZw39gWE9gdDuCOmjCuAJJBbAK8hP7Q0cLmM6wpgnUSBKgFGSDlmxXhflHZFFtWqzollAPvaG3RFqUqwST/Ys2dXcenCBVGPvvn2W7j+3nuwqA5dXsZcZQ5eGGKr2cJmc0cA57nVU7h0+hTNPdHpdeCGnsTL0k2UShWY+Tx6oyE2Gtto97rwvABGTseTjzyKF555RlLVX33tddx47z1RBtfnF2FK8UYX280ddLt9KcZmWgqqEvRNphEsw0SpWBLVGiE4C2Ylaff0chUY6BgoF8qYTjUUDBNPPbSK0ysVjN0R/E6IkRcgVy3i0ofP4IWPLOHxi3WU6xex3SziX/75O/jH//5PWN9eh17IA2YBja6L62sbaHW6mK8U8MzVS3jiykWYBQeNoYt2pwe4A1Q0DzUHYg/hFMuYm69icaECxzLgDSMMPaaXT5E3pjBztEaAQD+qnulJK/A0ot9vKOpMeprSb5XfK3U152AoBdS4n/Rv5bosYjbN6fCjSFLrCaihGTA1AyWngNpcVWJC8G8TuFYrqM1XUaiVwAT9VrOJQbsPI2ejXK2iWKRVAG0wehi5Y0xl2sWF5Sb0KqbNAT1zWRSO81CXQmlExKNxiJE/hcdU/3CK4WgkcdumFUOzhaKu4eKZJZxZnoOZoyo5hOuF6PXGaDc7aGw1BLzutAcIp8CF01VcO7eAWq0qsLUyP4f68iIq8/MCeAmWCVzpfSvwNpwIbKXFgfJzVcejktMr9T33RMtNxL6B6nLLZAHAEIY+ge3oKNSqKC6uYGIU0G700bq5iXG3Bw6YXrRI/BHlLIx8HWbtFD7x4pexuLIqRczGI1fOC/KSRzfEP3tKgH5EusNJIWIa3CbnxvQm7qa9+3xVOrC5+9Wvk7STAdcPYmSzbWQRyCJwpwhkwDWbH1kEsgj8h44AgethUOAkN13/oXcy61wWgQ8oAvuPpduPoTQ6TPDUMYnpQcD1mKuq3d+PLU+08gERTKkoY/Wq2t/4AXyfLFWpM/dgv0NHRRY7gVJJPfTHzR3kb7tvV3f9Z+PIHBWKBKrKRpJ0fSVmVcBVAZNZnOOiUDPQeEC66H711AvPPo0vfPZzqAi0o51AKsX/mMqtNFw97PcEJqRVp8l3SqVGdW1KxZr0YwZcldUB1bcJnE3UbXcCroSs/AhsJdwMJ1xdFKWErYRcVNFJcaZYUSu/xzYCCoopwKM8J8dw3aEUdaJXZaVcVun8/lgqmRPE7jR2cOPdd7G5fktUqvSGpfqXnpzKm9OX4kis/k7wyGJdVOUZrGKvaRh5nqTyK+/SCIqOqaJABLCeeHtGAlxXl05hvl7DeOxjfXMDW41NSv1w/vw5PHTpKiqFAtbX1vDy62+g7w6xOF/HEj1fdR2tTgfrWzsYuC5qtRquXjiP+VIBXq+DnttDxDT4nA5tkoOuseiQCTcMsdPvojvsyb4VLRtPPvywWAp0h0O89ta76HZ7KJfKKJZKsn8sHNXv96WQF0eDCskoDDD2PFGrUtlK9Sr3fdh3BbiK2nOqVMUC1AwNpm7C1m2cmSvj4SvzsA2mvo+go4i5+QWcu7SChy7P4fLpvNgCDKMqvvtGB//4D1/HG6+8IkDOKZfR9ye4sb6FW42WKIWvXjyDZx+7glO1MprNDm6ub2M8djFX0LFSNlEv2iiWS6jM1VGdqyBvaYg8F547RhARUBbgmDo0KlwRwaCXLtXOVEDKoatOQlSmEyByGXqxEvaZhiE2BaPhUOwTiA75nfIyZQEpFnCbKt9V05IXIQTUxSILbZmiAuZZwMlbUuyMquYJ1DzRdBOF0hzyxZIU6RoNeuIpPPYCgZjsG60aNI2/qwJxPGVw+7ZhipqeNhW0ShgzzT+coN11sdPpoNlu49b6GnYaPRSsAh67egGPXFpFuWDDD+mDGmDYp0J7KJYFnVYXW40uXD/AlUtL+OgTl7F6ehXFag2FSgk2i2oZhvjHcv5LHyN1zhOFa5DYCih/ZbGjkL+LfFiOEe5H3jbluLAtHs+BqF55LJuVKvJUJTsl9DtDtG+uY9Tuqr9VS5iaOsYB4Icalh9+Ek995sdQzBcxHlFZPJKTrij/c1Qs86zLQnbMRFCZAAkg3X9xOcn97EHLfj8A1+Q8fq+3OyeJVQZc7zXa2fpZBLII3GsEMuB6rxHM1s8ikEXggUbgS1/60h3bP8mN1wPtaNZ4FoHvgwiwAnv6w2f5GQcUgBgr+GYLKU3QsT4z6HespQ9ZKL393VT1k7V4HL3pPr6rCOrRm4mJ3d2cd9JK26M3dOclhMukfWL3xD4FXRMx78wGVYEHwa/7IOsMCgvM3N2+FJnCFM8/+wxe/NxnBbgmhauSdP1EkZru9az9lKOAgh5MRFbFa1Q4k6riB+xzPD/FezG2AJj5tqaKZMnozbxclcJMQdHYaiAp3pX2bU3sBGIIQgUlIY6AS3pXsuCNrgncpFpu7LnyNwJPQkillVPwXor0xMW2JoSdVCEGrJoeCHwpFQpiJTD2PQxdV4ArU6evv/0OtjY24I3c+Gck4IiFkahgdL0xhlTxjX2xGKA3qwBXQl5M4XmeeLmy6BCVj0xHZxo694WQmHCV4I6w9+LZC6hVK9ja3MJb77yNwXiIldUlAaDL9QV47S7effddrG83RL1JD03d1KWQ0k6zhU53IArWC+fO4dzqCrTIx6Dbhhd60B16j1qYjBXsmhAC5jR0qXDsdQRWL9aq+NCVywJxt5od3Go0BWbT85WgjNsRdWLIQlBDUXnqpqFS7CcTFGwH5VJFFLEEs/TEJSxk+rs6r6nxoucr21upVPH45XNYmWcBMRealUNp/hQWFs7gbL2Iq4sTLC2ZcPUy3liP8PX/+T6++53XMOg0UHA4fww0OkPcuLWFkefj/OlFPPnYFawsz6Hf62N9bQujgYtKwcJSvYiFch71Sll8UZ28I3A+IBiNCNIhxaFMqyAqZgLdCTg3lK0A5xv3gZpx2klQuUpIyAJVVHrq+QKK5TLCkYfWTgNREMIxLUnl57xgSr0osuMzeESbAS0n8Ss4eRQ4ZzhfedLQc7AsHY5pwLIM2MUCnAoVpGXhkUN6AXc7CLyxwFbGUllk0NAigk7LBN3AlNJpAZlcxhc7iOEowCiI0BmOsLXdwtAbI5yEaDS2cfNWS4qFXTi1hKc/dAlnVpS9heeH8L0JfM+H2+vLCwTaPhDeXn34LJ557jGcOr0qnq1mXhVK4/FG6wDOfwJWyrh5bgl8AuRQ7BfCQCmCRfkqhbOogg1FccrCbgWHamwel5aoW3OEyMT6xQrM+UXohTK8gYvOrXW4rZZ41Jq1OUSaLvOBGuUP/dCLuPTE81LwLBoTqnuKmfO/+PysXnQR9O71sj7oGnKc68phy8Rn/ZnVy71eYx7U+sfZx+Ns+7jtZMD1ONHMlskikEXgQUYgA64PMrpZ21kEsgjccwSOAq7JBo5783XPHcoayCLw/RwBeQiMveRiLpkWeh6k8FSKnOMByWOnqB8Yw/utcL1PA5WWRc6ErceAs/s2/0CB6357gLgwVdKFGVQXMLtLYWfjlRDc/SFT9EB+nn9GAVdRGCrz0l1fxERlyvWTeaXy8/e0KIqvCQvyKG9FFcVdRe5tEDj+u5p9aZC6q66VvyRpvKK81UQJqsCssiAQKWf8EUgc2xGo5um7yvRj/ii1pE61plgxsoAR1XSRqArZP9u2BexRJByyiFYYA6mc8qZlWwSBBD6ELlQXWpaNySRAn8rBkSvp3dubDazduCkFpwb9LprNBkaui3yhiGKpIlCn1e7A9SNE0GTcuDuyb6KCnMa+mp74l9JCgPtAMCbANYrge2PoOQ0rS0u4dOkycpMJXnv9dVy/cQOlch4PPXIN506fQS4M0Fhfx87WNujaaZeZhm6hTxVucwf9bg9aNMXywgKuXDyPcjGPASva99pg71jIyzYdBB5T0T2EjJ5uiDqX/q6EpqeXF3HxzIr0Z6c7EDBHewDLtKQYVWNnB9GECmJN4hdQ4SnjN5UYVktl8W8llGW/CGU5XqJkjqgqjjDJTRFQhZwDPnLlEp597BpKRQ2G7sMqaJjkyzDNCs6ULTy6qqNY0/FOE/jmKy1875VbWF/fQi43hm1PJEV8uzHAYOhjoVzAE1dP4+L5ZfQDXyDsoDNEzbZxar6IejWPcqGESrGMYsGSlHwpahYEsC0DhbwFx2H6OueOLlYCVCKz0Bb/1XheZpWqKSQ9XxTMotgMEEw16E5JilR5o4EAVx5DeSsvoJEvAxKv0iBken2gXmhQOWsY4sPLQlmmVHACdNtAoVhAicriShn5Csc6LyCSPqvdTgtj150lArAA1YT+sWGAMBhLKj5tBwhLeUxwzvpjD8E4wMiL0Kcfa6uDzZ0WvHAq+8Nl3t/cwXuNPqY5A49dXMZT1y5gaa4qqm6Oo0c7gv4Ig+4A29tt9AcuLlxextPPPoaV06swbAc5MwfD1EXFy4JetBTgiw1RsE4IqCMEAW0FJgL+1TFN0BqJLUgCXFkozLZZJCuPQsmBZRvIyRzSgHwRZnUOmlNGQLC/tQG3w5cDBqxKHUHOwMAdQStV8emf+DnUVy6JNcIkoOVIADWYqfOgnJ/2neMOKC6YPlEeeT+bXI+Ty1D8wu0gm5T7dBWcNXOYQvdutnPkfh7R6CwL4g4Fvcrl8t10LVsni0AWgSwC9y0CGXC9b6HMGsoikEXgQUQgA64PIqpZmz/IEdgP/vYXfDo4NoSuR6ldFVy7+2LGxASHqFr3Qc8HNX77HwB3VZ9qiwo8n9BqYR8M3W8XcDf7cpvCNW4kDSwT1V/SY+l/DEGpMZ2h0CSVOfkm1UHRtsYUXhSun/9snBrPXHtV85tQc6Z0Tee1qtlwm5KWYEzSfEXRt/vZ0/fUJJrB4ljFKurVBJjGczJR2CqrA6oTCSWVynVKaEe32XgdGeMYeIgyVWCMKkQkM1z2i2q0+P+Z5h/bBBCW0YeVCxJoiqqU6jlR7SqIHMUekoRUZC+6oQv0GQ566Pe7AkcHgwFazQ66nX78+w7ahDq5HGr1OkzTxuZWA1uNHWiGDcspCAhm1XoeYNw//stUe/qbEuAS7kmfBWBRZTtGMB6jaDu4cukSVk4tY3NzE6+++qpUlj937jQuX7wg0Mkd9NHe2YbnesjZDia6he7QFf/NYX+AaRCiXinh8oWzWFqYkzT/druLTr8ngKlYdGAapsBJppKzTJBpWhIbf+TBNnWsri6jUi5iMBxi4HowLQfVWg2GbmJnZwebW5sCCgkmqUykOjeSNG9NIHexUIQ+BXxvhKE/wpgWDiw2HwL6RBPgGgjAnGKlNodPPvEhfPjqOVj2FGFEewcXndEY5XIRT147jWtny9ho9fC176zhrXeb2G700KZ3rDmFZjElvodO20PFLuHa6SVcPjcPM69jo91Fo9mDM9WwXLGxUKFnrI1ysYK8aQt48z1P/FgNy4TpWAL3bNsU+EqfXP6A1C82++CYyWE45bzdPdeoVHQCO0teObhjF37gQTcsiXdEGB8QOqsXaaOxC8/3lRqTtgIGVaw2DCpew0DUtLQ8qM3XUV5YgFNbQM4uYBKOEXabcDs7GA4HcixQics+UTVKFS3nF8eS2u5y0YGVN2SOjahGpnVFGMEbheh2R9hp99Hi3PZZ7EzNx+1uD29t7GCjOxYo/eS5VXzk4hkslB2KP+H6tEuI4PZD7Ox00Oq0sLhYwMeeegjnz5+BwZcW1KBaOnTHQU43RQXNfhGmKisPAndC6ClCUf3SZiESmDzlywjaKvCFilg0aAqGlwpwigUgp0tfp6YFo1iGYRbhewGGzQbcfgs5bQq7MAcfJjpeiLnzl/BDX/wynHwFw5HaFtX6HMnY8VapWuWFDyEse8/rqLJ4UafZg1/cHQki5UR1l+vezQXngPP0cWDnkfsRt3vgdTe1zeO2c9CuZcD1Hgc8Wz2LQBaBe45ABlzvOYRZA1kEsgg8yAhkwPVBRjdr+wctArdZCsS2gXeMQ7pI1KG+pSlJj0KTCrymadmRwT4EuO6peH/nRvY8w87S/4/ccLzAQQpbpSSUPZrB1uRB+fgq1zRMfJDAlT3bVa0mngMqgImNbAIDZgrTmLjPGGcuUTSrsCRReeG55/Bjn6eHazmGkjG4jNWtCr8mn10fgfS+ExryI6AzToE+SNW6B8TGTSrGoGCqjEDs2coc3j3ANVa7cjkuP4n9XhMVrFgPiNKWRXaUCo6/61TGGoakLIt6VWCN8gaVj5aDYTP9mOo6pWplYPUYnigf0UiKXLEivRRF0nLSDtWOhK3dTgftdks8SpmW3u0MBAQSmrJbVB06+TzanS7evf6epGTTc9R2ipI+zeWYnsx9oaJ10O/D81wBURJbGeqcpHizYBcLL51eXsa1q9fghwFefeN1NLa2MF+v4/L501iozwlwZnEubzQC1Yw+pui5Hho77GdfIFWlWMDl82dw7tQScqDv5gC9/hCDkScp/UzLprpwp9VFd+BBN20Bp/L6JAxRLRVx6tSyzMPGTgPD0RiFYhkL8/NwnLxYFmxsbMhBVizSzzUQ/1uCOqoZNVEJW7A5nv4Yo8hDILn4GuBP4Og2bMfGxIAUqTq/sIhHzy1jeb4ssSH8a7XbyOVCfPSJS/jMD30EYTDB//3338I3vv2W+MFOQyomQ8DUMDVzaHH/+mMslip4+OwyluaLGAYjNHs9AZ1Ut84VDJTyGop5CyU7DwMaQs+XuU3rB7uQh2mbYs3A4kyWQdhK31ZdFOLKJiN+eSHQNX6pNYnEGoHfsE36CY/8CB4hPhWqhaKsNybs9D0pXkdXBZ/p89MJDM2AY9mw8w4MyxIlNkG1qWuozdVQW5xHoV6HXprHxLTh02e3uY5xryNWFOp8p9oMAr5YoG1AiMDzEPk+LEODUzRhmGquheNAfHqHAw/t1hCtrovB2IfrTzCKaDPho9vv471GCzeaQwwCYK7g4CNnV/DUpVUUSxYCFtoaAaNBiOZOG1vNTRSLGp748DU8dOWyFOgajUd0RBW1K20sqF6nqpz2H3JeyWlg2TieWjgGnNv0M+ZPjj9TliDjSxB6DU/l+LTyNvLlCgzLEVxKY4acnYdu5BEFwLDdhDdsyXFnOSX4Wh6tUMfVpz6GZz/+w5hqhhT+orJa3Hi5ndm1Yhe4qhc4acscnpTvApoeAlvvBUoe9wq55/oSz5GjslqO26/0coe1edy20vuTAdeTjG62bBaBLAIPIgIZcH0QUc3azCKQReC+ReArX/nKsdpK34gd9nvS0FE3iMfa4B2KHxx3/R/05e5natoHGUv1bBdDuDRTPEERpXR/T/IQcfDcneUV7gnDHsh3m9IwppEilSSSiNu4g5I0wWlU6KiPAgRKm7Ubk73RSQK0C/3UQ9ve5Q8aP8XV7gQ1pZLL/k2nFKixFnXWzm6/dyO2v/3b7RMSELkXuO7tsVomPQ63w1vl6Zf+Pv373n4oheV09jx+24P6bRGPwyCp+jF0jTuuVLrKa3H2t9R8SAPauJj3gcXDqJJ8/MOPIZ/P7+6rMNcYeMZzIh0Z2d+Yvco/cerrDGTG1ge7UDuGqYm/6r5jSikBk2UUBZ+B3pSCVTkeKA/XpMCWKHKpLGSfqI5kxXcq46hsjT1f6Z/J9ZICWLMCWrG6lgWZCHqp3KQalSpDpsgnqlKq7dwRixqNBayZOuC6I3Q7XfEc3d7eRrPZlMJQzUYTzWZLtlUsFVGv1QWkEWa++951rG9uo1ipYGFpGeFkKmn9hKoEeYTE9Lpk+rf4xAp8ptWpqtbO7VNJWy2X8OQjD6MyV8Mb71zHW+++h0qpiEeuXMRSrQxLp4LRx5DFjqKpAL1Ory82AoNeXwBsoVDAmdUVXDxzCnnLxHDYE1WupHMzDkxdz0EUr+vbbYTRFMVSQQoSKW3xFAtzVaysrEj6+61b6wJ4mSJPn1hCZgLm9fV1UXNSgUn1MIGxqI+VxSlM00GVysZpgO5ogImhQaePaZRDwc5DvBrNKcp5G5dWlrBQsoCQitsRtlp98Ux9/KFl/OSXP4GVs2fx3//bt/F//d3XsNNqYhoEsOgnm3cE7vb9CI3OQFS2K3NVXD69jIKloT/sSvp83tRRzVsoWCZKVLcWCFshPp4EbhwjKkwJ8E3LgGXTd5c4jrYQOWicN4YukJ8+tvLygMQ9flElxypBIeMnanCIctOXSmIGbMeROewNuwjHnqglJzkdOcsRj1srB/EoLZSKcryM6D8cBgLBK9Uy7IIDzc5DK1TEHzbgnG1tI/JGosDknBTlqBSQg3iiikdsGIpqmseOk6cHKqH6FOORD3fIeT5Aq9VDszvEiGn90OFP6EU8Qq/XxXarh43eGNvuFG44QcXW8eSFFTx95RwqhSIifwp3MFKK58YGommIy1cu4qnHHxdl8nDYx4jWHrohY0/FeeLXTD9bvuWIxFpWWQzw2FYvVxLYSsiqwTSkTJn88CVKvlSFlaeKHBjzRQvHzS5hGmlwO214ww4mNMowHIRGGSO7io996jO4fO1Rlj7DmEBa1LPcDiOeZBCkFK7Ji5tDblaS+6E73Q/I5VkU+ruNnOT+4X7cJ530/vkk/ZPz+x1SZE7SVrKvGXC9H6OetZFFIIvAvUQgA673Er1s3SwCWQQeeASuv/uuerg/mCmp7ScP/fFyCQA4qHN3SoM66Y2kbPoOkG0/RDgsWMddToGq/SDngQ/BHTdwVCpYsvJRioUHCV+P8yCz20+J8oH7nKhD96jvOB5xevIM5yULHDPl7zipeXce5d2D47a0bHn442O+uPrtZsPP4NcuML0Da403v1tM6aB5P9sPNVEPELeq9PK9rPWgWKd0kseB2KniR3thH7OLYxWmpHHGJ4sjimPt3bdd7707j0E6enzIjyWl++Ssu/sfx/1Qnqwo5VEC4RnqTsFVBWtUerv6maiaLfF3UgCHQCAGErMRSJaPLROSB3tiIn5EYejYsX3A3jHaHaZkv9NEIC7UNVPSKjUmlWmqT0r1lY67gqVK7Zcu7Dbzh53NyNR6KV/WmZo1VrsSqDIWBHhSYT2GH3teSuRYDEiX7fJ7KZ4VfxJALMMqYtccLEN5bfKTgFkBnVScRqEUuKKijpXXCZAa2w2BksOBi1azha2tLQGXlm2jXq+jWq2Jl+X6xgbee/99Ucwtr5xCqVJFt9tFt9uBbecFVBLitls7GAz6sk9C5Fi8SDw8fZWOH01w9cJ5PP7IVWw2Wvj3V17HaOzj4WtX8NDFs7CmPkJvKNB5FOXghhq67hg7jS102jtgvj4LWq2urODc6VMCFscjF4NBDx6LBomNgnoVQJXuxuYOWn0XpmWiWiki7+QFPpm6jsWFOpaWlqSS/a1bG6L4ZWEpqi0JXOmJubW9LbCYMJF9CujNyXHgXImmMA0H1SIh7gTtQQ+02zSpOJ4q1ahhEP0FWF2s48NXL6NoaWg0drCx2cbQC3Hpwjx++qdfwGOPX8FX//4l/J9/+W9odXooWpAYUrlcr9GfWMfNrS7WG20UHANXzq9iZbGOyPfg9rowJwFqRQulggnTsFAqVTBXqSAX+XD7XeQmodhOcG4QpBK85un7S1DPcZLvqA4llDXjFwPqPEVLAZmncsyqlxVynExVES/OPSqVpbgYi5NFEymyxbOJ+N+ySFaenq068g6VtSbGAefEWKBvuVSUvrHNgM3beVj5kqTcB8MepoEvRzvnERXVUmxqSsUorQuo4KRyNBRVK+d3wWHhLsDzxgJc+30X7U4fO60eesNAgGuka/DGnhRFa3eG2BkE2BxN0PAiDPwxao6Jj186jReuXUHJsTDyRmi1WwLm6QU7t7iA5597GlevXKLRLbzxCOMgFKgKqp9jr2YBrzpFr4xXpM59MXCVWFIJy+JlOl+U8PwiKB+6YSJfrEgcWKhuFPqYGDosu4zcRIPb7WI8Uj7EIYuU6RUUz1zFsz/0I6I+Dyc6/JD+zYStPBanseMy+5ET1a2c3+Lz3J3uA+9075rcmXy/Adc73Yff693rcQBsBlzvNcrZ+lkEsgjcawQy4HqvEczWzyKQReCBRoAFIkSlNPvE5bnl/5NU3xnhkhSz5CbsMCh0EPy7W5B5FHA9zg2h7IkUJrqTmu/+wNaTwN3jDuxRwPCksT0qDkm/Ttpu4jN5pwee/5e9N4uRHUvv/P7BIBlk7Lnffa1bdWvt6trUXd1qqUfqlloaLRjLkDyGbRiG4Se/+s2YJz+PYWNe/WBgMA8C/GAYMx4M4BnNeDbZ6r3rVndV3bpb7hk7gwxuEcb/O2QEIzIyM/LevCVhHNnIrpuZDPLw4+Hh4e/8v/83728TBWCG+8+A72wMxv9OFgJm97no+S0a/5PiIe2mT2YCkFihWgHIiX/nuD+cAPPnt1VBsNm/ZX8+7R6b9METwHbya6o8Uzaq9j29/URVqsaE41pV/lrtQ/nmyWvvMdXsvEJh07FfFLpOxqTUTiFxZnQSXPYAACAASURBVMz4pSZ6YCX3VOrg02/7BbpB6pOaHC1Jg1dwV3kHKrg5Qk7gjUqTV4rXFMoS8kyUyhKljGeveslPNM5JwNLreNJ9ddK4IICVXZPtTOCwXJkUnCdWACo5XomYx9duphjYVB+cAa4pvFDwFqLQI8QjPBKXVileNAGscj0S0MvPpsA1vX9Si4FcnkWY6MVJwJecx5CwMxJVKQsJsQo6s8YHfRd7u7t49uypKFylCrwzwP7+IRz6n+ZysAoFWMWi+G7SW3Vnb0/S3wu2jc2tLYFyBFBMsS/aZehGQQHYbhth4LMBAsHimKCVtgMDUSDWajV8/e23UC3Z+NHPfo6H2/sCPt9583VRtwa9NjynK8o8b5SDE+bQ7g3QPNqTokmVso3LCWxdqVUwipky3hWwFoSx+F1GAAa+j0ajjUajIxCsWLKlqJKh61IQybYKWK3XUalWpZJ9o9mS9hZMUwpm0Z91pGnw6APKtPUwEluGgOeWfDHOec1AybKkIFjf8zAiODPpYxpJnAkNaxUTr929iddv3xa4tr3bQKvVxdZGFb/7vbfxjV9/Hf/6X/wM//P/8s+w23RwbbOMClP+dS4mWGJHQIXvr77cQ98b4NXbV/DanRvQciN0223kQh8rBR0rJX6G6DePUqmGjdUV6Dn6j7YwItzU83LdCPMIXHmeVGCOtBE0Iy8wlsCVBcKouGRjZTTgfcHCbZIGz7E7DzqD8pvabCMaIvI9AdzecIhCfRX1zcvyt07jEEPPQ9UuoGjz2JpcDz8KoOl5VKpluS5cAxKASrjL/q/paoEsDqSomgKuCnirPk9bAf4ciiexOJImixY6f0HtMKEuVdJBhL7L/tDDQYMerhFCjQrZCB4XCdoeDh0fe36Ehj9C1/NlHFgrWvi1u9fw0Ss3UeM16HTxq0dP8PmTPYHq77//Jr71jY9weWtdngN92nAE9PhNBgiOEWIRwPaxWF0sVhiySJr4RfO/HAcIXAnneY/yi9fIKlah6wUMwlgsEHKWAcssYRiO4HW7CHxHxip/mEOgVXDv176Ld37tm6KyDSPGU42rAlXHxQD5nNVkUUIN81k7gZOH9VPnB+mAmHz8Zc0lTnvonHfeddK+LqrtZ+1nCVwXmEIsN1lGYBmBlxqBJXB9qeFd7nwZgWUEXjQCrNw8efmfv7cp0COKqNOh63mA21kw8azJ3iIgddEYXdREd9HjXcR2J7X5tLicBbEV1krTpM9uZbq/E4HrPGlnYniphIoJDE+zo1M1YcLvhJeJ0DXr98liQycroM/qN2ef1fEt5saaL5zHYOpwnKou55b5+6yi8ng7J6rD2fWB2W2/ioWN0TCbgq48NVOCmRaWysJaOdupdMz04qdAdx79TGO4yFXJQmHK045DZVWwKn0JT/pX8vI/e4TT7vnx2KQu8PijopATmJncI+n15c8JGFCwVW2jlGD8/GR7iUJGYTqGoannb+o9MCckZ/UDOX8pBqS8XKfOMQk/YbsA0+z+T0w3nSivVbOzfWKyAwJUAiR+EbSm3/xZ4GoCXNNxIgWu3C61GWBc5XO6Lp9h0SxRYQ5j+FT5uZ7E1dBZMd3HzrNt/OIXP8Puzp5UqNd1C92ug3a7IypjAkMFd0cIoqGAJMLWIAgEULKoFMc62hQQGOv5AoIgQqPVEKUpwddYdRgF8AMPA5denTpevXcP9169i/29Q/z4pz8TX9T7927j1q3rkv7e77TFA5a2AYPhCN1BiHbXgdvroVDIi7L16uUtUX1auoaB56LX6cD1BohEuZdHEMdSXKpx0EYQRpKqbhctgX0s1FS0CqiWy1Lwimo/+r4S0BbtAqyCqSrJR0PYpRKKlQrCIESz2ZT4cDvGUqWM50WBytgzzZxtJl0jIB94ATrNphSFun11He+9cx9XNtbQdwI02g4KRg7f/fgevvvbr+NHP/wM/8M/+Cd48OgANzdWcH2jBNPMo1iswLbL6DkOfvnlUzzbb+Lyxgp+7Z1XsbVSRbvdlpT4ipHHpXpZ7AUIiF0/RqlUxaWNddj0M/V6GEYDBfUMA5ZVhGlaAovFPsDgdx66oSOfp32FKjjHsSq9X4dRshDBFPWchljLI+Q9HcYwaHQahqIoDbQcSpub2LhyVShoY2cHQauLEr1jC0yvH0rBOFHZWiaKJbaFxbfUPSLq7JyGIAzh+7QPiAQsS0E68UFV/ZvXR4pmBbQSiAWii2dsHGLE71EsoJ/AVd0LGnq9AfYOWjhoOXCHVKPSA5aFyDzsOH3s814JcggGQD8M4Y2GWC0V8MGdq3hrfV28Yh8d7KHR6aCYN3D98ibefP013HvlFuorNfFlDoeRKlFFr1kMVYE1bQiDv6UHbmIbQk8Ega9Un9L/lV7MAlyVHzRVwIZZZDku8cmNCGWLNgqmLd60g24XYTBAlBvBH+URajV86w/+DDdevYeAtgm0W4jVol6qcFXWEGreoEb7RPm/wCPk2PiZfmZmPvEy5hALNO9Cs6wu8hxO2tcSuC5yVZfbLCOwjMDLjMASuL7M6C73vYzAMgIvHIEmgesZys/x36UiLCe5E+CafQE/qzGzcOOk42a3O6ttZx3ztL9/VYD1ZaheTwOtY1vHFK4seH1TNd5xgJgwNsWL5KUqhaCiyhOBdOIzOQNGBcrNXoQMIxOEl0LX+YLMKXXyNPyfFlPO9pWX0XeycU+hVvq79AVQ4phThXeywFXQo6R9K7I8AXrTRFpex5OX8nHolABy8jW+FjPWpsmLKFW2KfWVsNLC8JxKT3WpM+r3qTYc39ks5D9v/M9/PyaglpXUx5FRsZzdl6g+k2JOJzhaTPXStNr1vPEjvU8UzFRqUsGpKYDN2g2k1hIJ+EwVWgmVOQ495xxwXlwmsVXq4Gzfy+5CfXayzZgtZPxYZQciVFYKwHnj9ASqT1931UdUZ5QiV4nFgEBTxjtjH8C08lThyrjFovZT6d9S5CixWtDzpvR1pmnTQkAgUxyj33fhDwbQqW7UgVbzED/9yY/xySefSGp2ya4iDIfodZX/aTSKEQ1DSZcfDllcawjXc9F3+xJ3KlQlvX4YyhhGJV4cjsQns9E8Qt91BLiy2D2BklSRDwaiNlyr1fH2W2+LcvbzR49wsLuH9WoJd29fRbVSwsBnUSoPXccVVWIYD9F1HLEtoCfr5c1NXLt8GXVaAxDejWL0ul00Gy04VJfmdGimiUEQirK10+6J2q9YtqEbGvPOJeWcxbnWV1elwFOv15e2s1/WqLYs26LG7fc82MUS1jbXEQQh9nb3pagYrRGo1KUSmXBQ0u/zBFj0Ex1JhXqO9ASC7UZLUv7feOUGPvjafZQKJjodV67h/dtr+Nvfu4+eN8Df+x//d/zFT77ERrWCVy+tosKUeCsPu1hGLqfj0c4BPn34RO7F9+/fxtt3riA/jNHp9BDFkUDB9UpBLCMIEz1/iNWVOi5tErgCsdeHNuK5awq42kWYLMDE1Hd6rBIS67Rh5TnpopQWKDf2WFZq9LTv5ROFJCEzf6dxvBtCoDv7nQDuUlEU/gNvgGEQy7HYJ0wDsKwCdP4jn5PiZho9inUDpk4oywJwhixCsC94g4Eoa1lYi9A1lv4UynG5HiOqV6qORyPovI+UHBdRHGDgOvD6XBTg89YQv9nDRhdP9xrostAbpac5Dc2+jyedDvZ6LoLBEFqYRy+K0KJfLIC6beFGqYjyaASzkMOV9VVcqdWh52gHEqFatXH58mVsXNpCsVaBzsJZ7BO8l0aRxIHbsl28HxQwVj7N9HGVdH9NqVzTMYDwO5cvCCgeEM7qOuxKRRZHQteH1+ti4PeV0jhvw169ie/88Z+itrYB1/NF/SuLNRyzkqyB4/kYp88Ex8+mjKR/erEpXQBT+znvs+tF5qHHpkdzbK1Oejae1c6z/n4R7a5Wqxexm+U+lhFYRmAZgeeOwBK4Pnfolh9cRmAZga8iAucDrmQ4SuE6b1K6yORuEZiaBX9npam/SIzOD3jOd7RFzvV8e5zeOo3TFIRkmmSaHD4HuM62aW4MUvXpbIq5wBVFUOkdOHmJSX6XEMHUk/I00Hze2Gdh3gRUng5cL/LFaW57JX18jsIyzXdXd4n8fwq+RHaYfMl5JDLRsfI1qQifvPYlkFVd0UwGuvqzwNsZAJbxGlWXIys3XSzlMm2fSshP1IzjNo9bP9UZ512f8/bt8/aJCemcss7NxHvSgjSdf4pZS6xSoJwoUDONplfhvK/0vpv+r1yQKQuB9NPj8xqrTWdUuon/oFzlmf50akxo4yAKauWfOr4v5vRJZXEwbasiAEOsDDK/Tzwuj13lseVEtj9nIHPiHUzIStAlADWBran/Kv+bgttUIUxVZfo8UWpEKi2pSh0J0PGDxGc0juE4fQFSZEtuv4sHD36BL774QlLsV6qr6LT72N3dR7fTE9DYcXpwvD50prObtoAtAleCRtoMsAgUYxJGvhTVKpUr6DseDg6O0Gq1pKgUIRKPR9sI7pPKWKtg4O6t27i8dRn7jRae7e2jbBt49eoWVms2gsEAPXcg6dF9P4ZDxWoQIPB6AnCrKyvY2tzESqUM26SqVKWMN5u0DWgLZB3l8hjlNLi+j3ab5xPCsm0UbCooCfljKUB1+dIWNlbXpMhXo9FCm8B1CNhFnl9RpYc7A2g5HZV6RSBq86glSl8pAEarBoJweubSgsAyZFgJ/VAUtWLaiRy6LQfDwMNHb93HW6/ewGDgwPMC3Lyyjt/+5i3Uygb+/j/8V/hH/+yHonh9585lXK5Xkc8ZyOm62BM0uw6+eHaAo5aDq1t1fPjGbVyqWBj0egLKy2UbK+UCDC3GUZMerz0YRhE3rl7C+ho9XH1EXh95jGCZhnjzFiwbumkKcCbMZ/8TGwEWzNKpnM4nxhnq/uQX+4HyYZaun/w+FghMmMkAEM4TQBLw5XJUptIioyC2FAS77N4FFs2yCzBMEzFVqBGvmybtMcyCwFj2MypWqXD1PHq2KpXrKIpk8YD9m4sFykuWKtVA+givByNPU40oGsBzehg49AMeSWr+SNPR6Lh4+GQXB62ueMsS0Dd9H4+P2tg97GLgRnLsMDdCK4zhhEoJauRyWNHz+PDmJfz6O2/g6vqG9Nm9/R30erTaKODytWu4eusGVjfXYFgGYkSIEqAqEDgiLA6kIBztK8RWIPF05b0rPq6imKbvax7QCqDRSMDnW8GAXa5AzxUQuMq3lwpzutsO7RXceudjvPed34JRsGSRJQr5SbVeJoURM6r98zx3ZjNiZtX92bF+kbnseZ9vp22fHecT2/rx5up8J/13av5wBhz+Ks5jCVwvsics97WMwDICzxOBJXB9nqgtP7OMwDICX1kECFz5ddrEbFpVOAGusxO/s/YjU8YMDDhN4Zpu9/9H4DovLieBl+mJupLapS8SY4g39mgcv3OOfRsV5Ml0t5kUZFH6zUI9dSGn+k32ZYYvRWOYc0JPPg9cmwW3U/1xRmg5L3Yv+tJxKpQ+RY0yC7hUKFLfT6WomcRWeaCmP2fbnFUzpipXte1EfToPuB3DhVLE5BxfomhX26dhXiSWi2wzrxXP0yeSkKoGZvv+zHUhcD0OW7OtmKOZknWE4x6wWdCa3gryu7ENx0zkM56sogTLjIMpZJVzl0MpT9j0ay7QZ0ovYeY5LufsfqauUbYoYnJgFb4ZSfU42BnokbH/4D45XivoRSymtkutBlQbmB3BSDE9mdYDVADGqjiRocNIi2Sxijt9UwmxEksBwpcBq7G3Wvji81/i8y8+Q7VWw3vvvodyqYKf/+wBfvHJJzg6aqDdaqPDdH56nhZLKNpFUVCKN+mQcK8M27ZEQcsCRlSKcl+Eliw6RSUqgS8vHUEw20FYSxXilUtbePXOKwLMfvnwEdwgwKs3r+H129dg5EI0jo7Q7BIg6Qq6ugOpdF8uaFhfWUGxXIFJdaapo6DzLh7C9QdosM1dV4ot0cPVGwSS9j/wA1FAmiYtE3RJ3SbDWqmVcWVzE9VyBYEfoNXuoNf3JJ6Us9tiK1BAFETw/Qg5gwBMl3R5xpLnRsjK8yRM1nQNZtEUaBj06VPLa6QjJjAchCAy++CNe7ixWYPTb6FeKeK73/gaXr+zgX/4T/4d/v4/+ufoeR5evVLD/ZtbqJerGEW8vkO0+z08PTzETssV64fXb2/h9evrKIwieD1HLBrW1lZQKZpwnDa+fLKDRsfH1tYV3Lt9A+WiKYWVQs8BS1jZBQu2ZaFQsAQ2UtlK5TD7jwDXxKYiO0dJ++dUn4yTUZfq1KRYG9dZqILlnTrSk0UJAHpOg5nTYRo69IKOfEFXfdYw5HFIFbNkbCTeslIEr2CKElncRvh3KjxDH8GAfZlqaXoDJ9YjAjRjsUmR7ah8jSMMowDhwEU0GIg1CT2Gmdjf7Lr49Mun2DloCHzOFy00PBcPd1t4ttOF44aixM0bwCA3QtsHgpiC1RxurFTxJx+8gfdfvQO7xIUHwPV6Usyt7zkoVkq4evMGLl2/KqrqiP+j32wciQ0A+1vg+wJcJd8/nTcIoFbHoJKX10JudM3ASDMQs9CZWYBh28iP8gi8Adx2B07fwQCAtXkDH/72H+PGK2+KTQJtNmizoK4dqXTyFJ3z3J0azWeyeubZD530nHre59c5nqxTmx5fZJtks4zh8uzDfEH7g6/iXJbA9Xmv/PJzywgsI3BREVgC14uK5HI/ywgsI/BSItBsHEy9WJ8FrAS/TRXZOjv9alZ5lcKhi5oMngRqTtv/eeDOWYE/e1/TMOes8z4NRM+2ZXJspYLIFm3Pgkr5t6jZEoCWTODV6+bEKiD9zBTIPYZeFIQ9BhST/WeBqyCWY5YGxEpUxMwgnRmIOxfKJYsDY6g8A1wFE51ioXBW7E8DXTNvSVM1pmbBd6pImT3ebMyO/ZwcRNkKjHHB+N9Z4DrtMXBWLz3/31MIKJ+co5Y+K9bnP+LZhevOvNeoOj6m+1XqMYGUY2W2yBbHTUwXFuaDyZkbK/1kourkTlSs1P5m+0K6+JAFteMCWvIZdS+ob/Wz3MdM05cabLNv2+cpMpbc75l7Yg5aTkBool7NLtBwwSVpiyoKp/Y3jqMyV1bFFAlECEaozstpEnOBrYRG4vGoAF6q1OZ2BFZUsHF/LO5EoEgVoHhoBoH4tEpFd9+H0+mhcdTE02ePsLu7I33y9s07uH3rDlzHw09+8hM8+PQB9g4OxFaABXVMy4Zt2zAMXSwKCE0JbsROoEC/1lDivLKyAtsqYn//AI8eP0K305bzJMxjP6Gij3CW7bt39w42Vtbw5MkTPHm6jWKljNdffQU3L61hGLrSRnpjUt06YHX10QilgoFrm+uo1cqSrs64lCwTlpmXtGzHddHpeuj7IZwgkIJS9E6VdG1SJvqE6rqoOBlyAtv1lTq21lakuJjbd6UQ1oDFlwhcczmBfYR+BFb8G4GgbRcFJtIvlc9xnje3cXuOqAwjbYiIcNCPoOekJD3CxCpi1dZx78o6VuwcykUd3/joTXz03jv4q0/28Pf+wZ/jk4dfYqNWxNt3tnBprQhTtxCFOpx+gKNOB89aR+j2A1xbX8f7r93ERtlA4FGRG6Jk2ahXKjQwwP7+Hp4820U80nDz5m3cunkdhXwOntMW8Gjm8yjZRRR5Xc2CXCOm9YvCNVFVip9rUqAtOw6p8Tgn6l6CTkLNHAixOUbE0Eahuh95z+V1GBb7jqk8m6MQRn6EIouAWSZAuJscU5S04kthQDMLoupVkJC8cbLYQ5BKawYC15AgPaa9AfsX0+aHClJqebnuoqj2fQxDfg+QE39kKm11DId5HHUcfPrwGQ5abViWjZxlYafbwec7TWzvu+g6vtjI5PMjRHoO3XAEdo1a0cL3334NP3jvNbGeGGoEx/TD1YEci3cNxEmmXKuitroKwzYRxaHyWfUJf0P1TXVuxPuH968ar9KcCPGhTa4BK4FROZzTLcC0kCsUkDNMsCLXGLg6Dvy8hkuvf4Bvfv9PUK6vJfc/Y6QWPmRcHyk7K7Evmfk6Pi9NxlMpEpiOeom3t3SD45OHRecHz/NsmzufyWYKTSYf4ydTdn6XjORzznuyKDDvGPMXb6e3PPO5esoJL4HrRfWG5X6WEVhG4HkjsASuzxu55eeWEVhG4CuJQKpw5cGyE7NjC+rjyek0cF10gprCjuMvP893mmNQqF7/Zwusj3c6r30vMrmcbe3z7GuRmKXxmhe3ybw8A4ySIjkSjTkq4vHvslA02VG6lxSwiVYvqyCRPL45ZHPm80zrVF6uk3ZJ++cAsLG3awbgnNYT5sbshJem2b583j63yDUVUJq5SQSgqezsCyl6kYKBefFMenySDn48aou0/zx33TGw/hV43M07hwksnd8Xx5+ZAflnq1uPQ1KlxJy8k7MXEzimsZ+On1KtKnHq9D2Z9sUs7FXbTuwH1I9JSu54KBuNK5rPwoXJeSawc+ZiZq9Xet9kIza+lwRASwun9kDbmPRX6ljs65nibzNgWTy9aQ0gFdmVoQjhFD0qqZ5kSFKlaApFuF8CmYJpqvEhB1En8lr1+31RvBFy0lE0DH1J8d95+gzNZgOeTwA7QEG3UClXRMG5s7OLx48f4+DwEE6/L0LBglkUYKb8YSP40UCKD5kFE6trKwLS4jBCHnkp6EQf02brCA8ffYFG40juL6oXmYJO4MSvlZVV3Lp5EyM/wsMvvoDj9HDl6hW88spt1MpF9Hs9KUrV6jBtnwW+NNRrNfFrLRVNuG4fA89DwSyIQpRgynNd9FwX/UEkhbVavT5cl+nnQwFmmj5CLs8gigZT2lswTGysrWBrdQVxEKDb6YhdAOFoEMWi9iRIJQgk3GUBKvrYUu3LnxknXsar165ibWUVgeuicXiARr+DIBqJB2nZLIlqu+e78pkr6yXcqJVwdbWAjz9mVfuvY68d4n/6X/8F/vyf/kvkRgHeuHIJt66tQ9dVfw5iDX0vRKvr4qDVQRj7ePvWdbx35wZykQ9n4MAqGahXyyhotC7oYWd7H61OG3bRwPXrN7C1eQVGDogGDnJxBJMeoLYNy2LxMB0aVaamKddZUs8ThWuqclXjhuri6Rgi6lXa7whpzYtyksA1GoUYamp7I08VcgGmRoUq/YBj6EYOVtGELmpjWhlwpyyslodpWTCKJeQtC7m8Lh7CcRTQxGBc1EkBVx/RwBOoSuBKlSu/uSuLBbkMQ47lui7cvkf6jdGQSlJaHHCAyCMMR2h0+vj88S6a3R4KpSJGeR0P9xr4fL+F/Q5VzEOELOLHBQNtBG8Uo5DP44NbV/Fnv/kBrq1XEec1jPIGClYBlRItGgzk9ZwUZcsXDGiGKVA68D2EA09BUJ/FvoZJ+1VRrzTGEn9ZcFHzRIHNhM4sYKZbyJlF5AqWtJXKZ5+LBN0enH4PoWnhre/8Pt7+td8RIBsEAxlHWChLgKucO30F8tKm6S9VW2DypcYt+RoDV/Xj1FwiMzlZZF52nufmItvOPufSn2cXzukJrwblyVitfkrG6hl4fNK5vAwRwhK4LnKll9ssI7CMwMuMwBK4vszoLve9jMAyAi8cgZOAq3o7US/jWe/IWYXri0xSn/ez6aQ0C4VPxoEvHKJpGHGGV+KiR3vec0/3n4VL40n6ggefB0DTl1GV0jwBUJnXlvHex8ebM8k/pugkMDheNmuiLTwGb+ZfyZPiNS9V8NhL1QlxmVpgOCNFcXYXc4HrWC08u1yx4IXJbJYFrurX6kqkFhsnnfex/nH+Q5/5iRftu2ceINngpJfRkz6fLhikBVZU1BLFa+aSZPd7Hjituvvk7smySmUnkErFEzA7o9hOYc/U/cf0YcLW5I6g+nDc1GGcAJYEzs6c+GQRZXpBJAWuorBLVL3y0fFAnvVyTaFrcm4pZc5+Lv3T2DIh8YNNoyFERXk1sn8SzgmYof8qU7G1vKRhU1nKn6XYThSJWpRp4YRmbDM/1+l00G53ZBvLMmCaOUnv/5KFqfb2oWu6pE97LEjV7omS9fDwCPv7+2i3W6JYJTgtFGzoeUs8SAmvhnGAICbEDFGtVbG5uSmAhipCKu3yOV08J6PIx9OdZ9je2xHgSYDMtrB9pVIJ165dQa1ckbY8efIMRcvA/Vfv4OrVqwKWjxotNJqHcPsOtCFQq1Rx5colVKtltNptHB0ewjJ0bK6uomTb4t3ac3pScKrnR2j3Bui6nvin0utTlJo6ZYpJUbIRPTgNSanfXF/FpbVVsTbotDvSVgF1Hu0BdFh2QZSAAeMdj8RbtFgsYuD62NvdE8uAy1evYHNrk/nwONg7wO7RIYJRiEqpJJYAURjhqNOE77u4dXUN79+8jN/6+G18+9vvYd9x8ef/+C/xv/3Tv8SjpzvYqtp4/fZ11GsVsSxwfRcjHYhGOjqdEN12H9Wyhq/dvYLrtRUMXBcBItTWSlip2QhdD/vPGjg8aGM48lGrm7i0tYlKeVVimUeMgk7YbMg1piqT58n+wyJZKWDV5N+6KEVFzZr4taYey/Kz+I2qTI2cKF3J8jREWg7UFDMV3qAf8XAEg0CVzzHTkCJSZtGCaRVEjUogSN9VehGXq3VYlZooOIfS76hkDuQ6EgUOaZ1BmwwCV38wXpCgmpuLBtymQG/aZBGCfZzXdkTYPwwxGkbI0WogBgZ+jKNWH4+eHaDV66kCa9EIv9xp4lGjh27gw/Nz8Py8gNYYVImOcK1axH/+ra/hG2/fxYiqb3rOFmxRDNs2Y8pbJilkZ6j7kirbgdcX4EowHBFOi0VCLF60DF66SJsWfBRPXbHjoMJWk+Jl9MDVrJIocYfgfRUJcKW6mgsoenUFH/7ef4Jrr7xLjT8CnxYKIfKJsl58qKm6Tor7ZZ+L6t9pMdfxEnLy62kF6Dzg+lU907JD+InPtxMyf6Y+mwzn5wWuZ82NzvM8TNuzBK6LzmiW2y0jaEQBvQAAIABJREFUsIzAy4rAEri+rMgu97uMwDICFxKB04HrRDEwSWVmldzTU5jO07DzTHSPTQZnJ6YymzzP0c+/bbYNomac43E6b6/pK8A4nTfTzvPEQNhHmoaW8p+sJ2QGgo7B9AxMnChBkkJMWV9RUbeKnES92CT7Pq60nWCjsYouOXaqas3aF8wqdmf3dxLETc83PUZ61OzPqchj4oCa1KI6xVrgPFd+7kvIKX6h4+sz5/ip2nJxBUpqLaDOPKtOPKuvp+AtjeF5zvmkbc/bVxc95iIvemdtMwauyT0p1yEZE+ZZbZw3LvPOfQJdJ5YeuVyieE1O/qT7MI3NGMQm96mopTMFtkTNxZ9TW4ekWNv4nqHoa9bPN7XeSBTmiU41UWGncZkoptRYptrN8UHOK60MPmXFMFmQEbWdeoNXzwRNFe8ioAzDWHAswVdBvFkVcCVoJRTlf+nfWigYAgUJPh23D6fXFRBTKtnyfbi/hwcPHohq1DaZRl4UmHt0dITDg0M0G00cHB6h3W7LPtgky7YELObzBYFDtDRgpXcqZdmm9Y11bF26JAo9qmnjcKiAFz1NDU329Wx3D31WlZf08qGA3vWVVVy6vIoo9PD5w2c4aju4trmG9966g7JdQaft47DdRs/rSCX3lWpZCloRaPVcB41Gk+asuLJaxcZqXbxSu04fbaePjjtAq+dJsa2AoJ12BrRcEA/MvPITZWr1aCTK3HKpKLB1tVaFN/Dk3C3TliJMrXYXyJuwS0UMowH6bk/Ur/TlpMLVdVwc7jYwjIC19XXU11dkbGkf9bHfOEIAFysVC5VKCT03xO7eEXLDAX73ozfwpz/4Nt555y20ej7+8f/1b/B//Mu/xK+e7MPK67h5qY5LW2vQNROtZgeu2xH/0FgroN0bgiK9e9dquLVRBUJ6EI9QrphYW7FgaEO0G13s7rbhOD5sC1hfNbG+ugLTKGEYDZHXclIojECS9yL7G5Wt/M6qWtmvCFv5HFP3VnYUUuBaVOOyuEG0px53/FWU2GNoOsQrNk+/XOnHORRsC1a5CrtcFNhLK4Rg0Bdozn65urYJq1JHnDcQp9dsFInKUxuOELNIlueqfhgFokwOxKeXfrmx3EO6RnUprRyUSpwwF/R5pdIzVkWwRhHQdwPsHXbwaOcAjV4P8TCPdj/Er/bb2Ol58IYBeJh+APRHsfTjkmngd+/fxJ9+613UV8vwqTKVBQzeL1QMUxGdzGmUj4jYe1BpyqJatBAguFcRI2elsjUZm2TM5V/U38QuJClkpq6NgbxRQN5SClcBqmGIwPFEFc6CY7Xb9/DhD/4M9fXrcu48HtWz4lQiC1O8XumcdJ4xioK8x9KdTlO4fgXZGnPngzNzMjWWpz7eZ09is892JXzN+MCkz4kT5j8XrXJdAtdFZznL7ZYRWEbgZUVgCVxfVmSX+11GYBmBC4nAycCVU+fp6tfpVParBq4nAa+EpUzFIas6u5AATb+rJVXBszq38x9lNjv/vBBL/CiTl8izINRJrUsn7NMqOSpIlFouu9/EsfX4rqQNqapk8ucUuIqno/iuzdhVnKJqnXqRmDni5NrmlPIveVmSeCYAVB07UfCdAVxPO9bUZc+8HI0/szBwnX4xFKQ1mudre7L37Diekj2YWDRk0r4X7YHP21fS/Z+3ny7aLhlXFlAYn7XN7N9TADv7+jrVtzNF4k5UUWfAozqnmZf99ACKUo6NlMcv0anwdU5A0oWHLHSdArAsMCVMgymlSQp0qkBP2sXDUlmaPS/1Dq76ypAAdRzf5MV+fB5J4bYkZXesDUssBJTgNauCzSz4SNpwGgsFsqSwDpWDVM5RfSiqV8IXFSQFY5menxOVIm0DmE7cE2gUCVSjNyeLPR0c7OJHf/VDHB0dolato15dR+CH2NnZwd7+LjrtNrpMR3Z66Lt95ceay4llAIspadz/kGBH+VIyZbxULGJjYwOVSkXaqopmRei7LkKPNgV5DEcxjtpdNHs9gbuGlsdKqYqrm6solXU82dvG508OwNN4894NvHn3EiJ3iP39HroDH3E+wPpKBVc31gQ47zY6OGi1oA2HuFyr4eZGTdLSHS/AQdtBo9NDM4WtYSQp0EzrNjQqlJWNQMzUcFoF5Eby2Xq1gq2VFZSKFvoDT5StxUJR7AoOWy3kjAKKxSpCr49O8wABfVJrPG5F/Df7nZ5YVlhFG7pVJFKEN4jQ67URjwawCjpyho1WN0Cn1cTXb6/hv/9v/gjvvP02HnzZwL/+f3+Bf/vDH+Hnnz+DG8S4srmKu9fWUCracP0QvU4XgdOVfhvkTHhDDWvVEt64ugJTy6HvRSiWbFxdK6FqjRC6Dg4PujhoegiiIarlPDZXTKxUytDztniPsi+x0BmBq4yEYptAaF8Q6wflGcr+RlRKD+EU0pGmpqpu1V/F+iO19SDcpN8wldAcm/OaPF+oLmbBK6pn2c91I49iuShFpghF2adC35XRoFStolpfE6A4ypuAURALCOLJPJWew1iuhdvriHKTtDv2ffieApnyzOJ1571i5EXVzFT6iGpY10c88MXf1tB0AeXdnoftgwa+2DlEs+vAHYzQdkM8afZx0PPgxiEGYYxeMJJiVAS1r2ys4L/+W9/E/WsryJkaYBcFzFMhTIsL0+K/qSClZQD9kwNRfIcEv7JoQaV4Oj9g+FgsSxXJkrEpycKQsWdEr9lE2cprkstDK1jQbRs50xKwzfMOnT68Zg+DnIZr3/x1fO3bv49isSIqYIJpNZYkA6wsBI+fRsfAqiwUSxbImDgq/JsCyeSj2XH+ZT7TTpt7zZ9fJPB/+ByCBinAqb6yc+DFF3YnLTrrOTt7Xkvgep6ZznLbZQSWEXgZEVgC15cR1eU+lxFYRuDCItBoHKpX7wycSiduU8pFVixPX9ovUOE6e+x5J3bSBDCrWpuawJ4tEHi++CWg4yJ2n4WuWfXnIg1Tfo8kKertQ9LLp1Q8Z+0lraieFr5KqGhGPXvWHsYTeypOEviYprunf0uBa9ZSQK6lMmRTbc9YNJx07VU/JAzmS2hOnW+ipcnC1rQvyT6TAj6LnMdp25z28pH6tZ6k1j3r3GaPe/LLnzITVd64ycvYc3bC875MZdv4sl5OF23TWdvNgtSptmfuj9O2Sz+TvXbp9qKqm4H4ShE60VZP/GJT8Drp5/LmPxGGj5uX7l+BVlYsn0DN5CZRKIMLLXLPy80/LgI2pXye6VSydcorxoNOGoy0XyULGAnEF4Et03cTIJUWH0rbIOrAxK5A2SaORKFHOMk/EbQSgIl36ogp3QoUsvo7YSuVbfw7Y0mFKS0DwiiAUTBQLVfEP3R3exs//OEP0Tg6xPraCtZWN+G5AXa2d6Rg1lHjSFSvjuMoiwKplM46R/TSLEgxLvqneiG9MAm1BrDtAjbW11EplwSu8RzY1iiK0e500Wu1xSfTKloUYOKw2UW37UiRpFuXt3Dj6jocz8WPP/1M/rZWreODt+5ivW7h6LCDw4YnRc5sW8dmvYJquYiuO8Cj/X30PQ+blSruXtrARr0iSsJGr4+n+0fYOWyiw6JWFF1CE8hq6OqboIzeq/TMZOq7SehXsbFSr2C9UpWfe14ffhiikC/AH/jys14sSCElp9XD0cGBuIhWV9ZgGCUp0hVHPvJaIOn28UjHMEevV3pqdqVIGf1J3dBEz8vhzlYZ/91/8Zv4wW9+DQ8ed/DP/+3P8dMHv8Tnj3dw2HRgWybuXtvE1c01gdxMce91e+JTKnYGOQPFchnX12uoWQS7PuJRDuurFVxZLcHOBeh3GD8HrV6AeAjUy3lsrBRQLZbEGkLTDBhMty/Qq1WXGDGNn/2Iv88biaVFjj6u7HfqNuH9yKUK5YMs5E3GUSm+JF1XFQljHPgb5ZUJ0GuVRcMUvGdf4vMHCvAWLWmDUp4PYRZ0AbG6rWCrZhah06tULDSUOlaAq+ug31XAdRTTC9UX71xZKCBW1zUUWEjNomqX5xALQB90HcQeIS0tRnKiAO92B9jdb+GL7X3stzsCy50Q2Ov5OOoM0KViPBqhS+gMoGbb+JMP38H33n8NlplTVgxFC4ZhC7hW1bX4ewXuaF8w5OKIqFp5TQijlVqYaz8sgidWAoxlYiNKvKyGGgWzxcuV1g4sJMbvggm9UJSiYgSuHC/8ngu32cHQLOLN3/tD3H3nY+haQRXLo7o3+RqPx4l169SYnFzZ1NV1at6azo/G5HUyQM4bz190vnDW5096hqnFwTR+z/lwVxOgcZbXac/ri1S5LoHrWVd9+fdlBJYReNkRWALXlx3h5f6XEVhG4IUi0GwejT8/O82bTMqU2nU8+U1UTy904JkPnzUBnAuvZiwFxu2TiedFti6d9Z8iVTvn4V5E5SogJFHoJK835z7d6Ym/Sq08C2jNPUUC0AR+ZvuLpPmnSpNE4SovcqkqbwFFY/Z4qWojBctjyJl9wUiOMz5GaluZ3dE5bQZOjYm81GeBWqoGXAwmz8ZzrGTN/EEBPdWZ1X9U+vaLfD3XdX7JqZeLtOmsbWb/nv15XjGzLOg8a/xJ4z37Mj++/8YqrOzKR/LvE1ZDsseX/WSAa9qvsgWzZPtUmZdL0nfTBYykg6g+NClwlejApwbEWYA8xYDTvpacsPg0ZhZFRAlIuJmoavlfVfE9FqhFZStBawpcVRowYZZS5zJ1XxSuuZyo5jym7UcxDIOeo6bcT9vPtvHZL38pMLVWq6BcLMJxXDx+9Ey8R9utFrq9Lrq9ngBb7o9QmMrHAgsXGYbsxwsjOJ6vPE1zQ6yvrgpwZXtYkIiwlWpa+pTSN7ZxeARv4KJULcGuVNDuspBUEzXLxP071wT8Pnj0FJ8+fCIj3kdv38f9m5fg9vvYbrTg+hFKhSJWSyUY2gjOoI/Ddhctz4Nl6ri9sYY7W2uiyOwNfOy32tjeOcTuYQMuoRur21OdKcW68jBZBIoxi2IBygVNR7lso1gpomQXUKX/bT4PZ+DC9wMYuTyiMEYQRyiUWLhphMZRE+2WA7NQQa12SUClN3AQj/pSSIzgjECXj3deD6qFmeau5SxYhRru3b6O/+o//g18+M5tPHj4FD/6+Wd4tr2H7Z0GHu+10A8C3Fgr49alNVQqVQxHObQ6HTTaXTiDEBHVn3YBty+vYqNaEguFjtMX79urGzVs1W1ocYRum+rWDjo92kKMsFYt4NJaBWWrCD1XkLR3KZJF9ScLs2UV1OLjqjxcBfIP04VEtUDCZy3ZKIEyFZNUQIoCM1GFpwYg7A/s/tKX41gWCMyC2qesEYq7gyr0xmsoxeI0BWFN20a+wJT5RDGsmXI/ENTSFoJ2AF6vDc/pKpAYKy/XgP6tiUcwz43nyPvAFOA6hD/w4PUcUV+zCF3sR4j8CI7rY/+wI0WzdhpN9AcBnBHQ7MfiA9zq+ziMRvDoC5vX8Z17V/Gf/eb7qFQspWo1LRjJvcL7P6aalneGNhLPVC6QsI1Uf7N96t7m+olaNGK/EYWrfCl1q6xxTiSoqmiWjAc6dMOU+GiGLX6zXAAY+AFcKlzbDqzVDXzj7/wZNq6/jjhUYwN9l6fmAEmhyuz4dezvGVujdKw+zef9ZS0izns+nwZb1SMiXUzLFv9a9EmfZBpcAHBNn0WLHnkJXBeN1HK7ZQSWEXhZEVgC15cV2eV+lxFYRuBCIjAPuKaQZ6x0VbV/E3+/eRTrQppyTD121sRPQIBCUNMTc4EPF9Om8V4ycO0i9jwLXKXJGRg4+1JxbLKe+Dg+b1sm+1MFeSiRPQ1onfy3aRivzkGpLFL1m7zNK/OBSThPAK5TkGwWjqYp9dnCZSfB/9Ng/GlBO2e/SVlaCsZSEHzSS+HcF7Gkv46vf1p8fub858G+573+fxM+lwV5Z8HUs8aC2b/Pu1+y57wIbJ3dx+zL+dT9mhaLTjVex/r3xGogbUe2DQq2Tr7TbbLANT3HY+eWUdiOcW/GKiGrPE9ey+de/vH5JOrV9HgKHKm2pQA2/VsKWkXxqinYKoWekiJask/CYRHlxgiDUBR9QUhPVVVUy9RNSRWn6vLhl4/w4Be/kEI9LES1Wq9hb+8Qnz74FNvbOwJhPdcVz9KB7ws4JWwkbK1UK+LfShjkeZ54sDK9ndC3Ui4KcLWLNgKCLt+HaZgoGKaoQmlP0Gg10HP7sK0SyvU6fEIyp4eNYgF3rl2FF8f44YPP0ew4uHXtCr7z/psoaiM83T7Ake/BKhaxWqmirOnod7rYPTrAUd/ByDSwVavi9SsbuLZWQz8c4Vmzg92DfRwcNdDs9FmzCppREIUovUlNnd8EqKF4tBKAsVhXvVqDwUryVNIahqiBvdCHH4QwcjrJGeLcCAXLRjiMsHe0C8f1UKtsYb1+Sa5fu3sEz3ekqBNT1E36kWKIrttHs9kFghhbK6v49vuv4c/+8GPcuXsHf/nJNv7i3/0QTqshhaT2Gg4e7nWg5Ud442oNl1dLGOUMhMMR+v0BDpptHDiBnM+tS6t48+Y6zBzwdL+FjtvHRt3Cza0a1koWIj9Ao9nFYasrbaX6d3OljCsbKygaNnQYsK2iqD+pxiT0Y4E2AlLp2/KzKjYlKfFUdQogpO0AgSmfPzmxZQijWC1Wjp+3arkhz5R3sQ5QCwijBCiKMltLVNssmmUqRS37DRe+CGtzXCwolWCVKyiUy8jpJkL6AkfR2Is3HLjotxtSfCpHNS3VoUzVDwJRh7O9VLiaBVokmNANPi2Hcv0Dz4PvUg3rIXKpjqWiPIfdg7ZA8Kf7B+ixiFwYo9EP0XUjHHkRDum3msvher2K//b7H+LNG3UMCEv1IgyrgjxtGBibnIpXSHV9Alt53mwnY0H4THCs7mUGKFHiJ0BZMlykMFgKDNUDTSlINeR1DbpB24cCNLOEHBWuXBAZDNDv9TFwfGzdfg0f/50/hV27Ikp22ouIWW3Wbia5brNzpex4mh2TUwWrzLUyKffp9l+FwvXMOVW6JifnycwB5aE/O6fNtvnUZ3cCXM8CyYsuMC4yT1gC10WitNxmGYFlBF5mBJbA9WVGd7nvZQSWEXjhCLRbDfUynXEmHIOdZO+TF3H14vI35mvOBDxVQl5UG2dVche233OEUSCeZERm1HMXAlzVC1JaF12d65TebXy6pwIxSn+SF1jVV/gSxwrfKd45GbimRxsrVucE+KSXg7HqdV6a90y4nve6zQPjU/tKPOay8VkE5mX3cew85gDX/5Bg6yJwdd71OvPlNfnQ3O2S+yWNYwpkTuoXJx1r9oV+/LKfVSDPtGN2TEq9Dmchq/zMTF0lx5W9KOHT5L4X+JkdhWf7frIINQb+3Dj1UhZLjmT/md2OldOJZUK2r6X/JqgjQFL+IargEQvqUH3JL4JWFhJimncKeEVJKMWLYgxZ3TwKBG4SkCof16H4uHKfA8/F7vYzfP755+i0OrBtG6vrq9BGGp48eYqHD7+UQln8XDwcCjAlbGWFd7axXC6jXK1IW5xeT1SnPtV5gBRVqlUqUmiKoWDbCesIXBnPXreLdquNTr8L1/cF3llWEaalo2wb2KqUUbJK+NXjHXz2ZBvlio1vvvMWrmzUcbi3j/2DQwxtE5tbW6hQMdvz0G40cdTrwAlCsSh45colvHl9C6VCDs8aDr7cb2Lv4BBHzRY8FuzSDWgGK7kb0LW8wFZ2BoJjPxigaBewXl+RuMSEX8MYFSl2VKROVYCrFiep87mceNhSNftsfx+DIMT62jrW6zUB1UctKmo9RLQoyJko2yXEGsRnlt6rt9ZX8XvffRff+/gNAdifPDnC//OzJ9h+so+yloeeH+HLVg/PGj2s2ibuX6ugUtDR93yMpOqShqOeh51mDwWziK+/eg33LtfQ6/XxaLeJaDTE7SsV3Nwsw9ZycLoD7Dc64kVKZWPR0rG5WsPmSh12viAwlOcjxbKk7D0hnlK1ymNUPG8JKm25roSl7Ku8bbgdrz9VlvFwJEphevoqZa9SaVLtmuczS5SzamGEuJP/FtsA0MrBgF20RDksFgbSr1W6vmYVUKxWYVfqMCxb+hzT5dmOPFcdhxH8vgPP6SAKlH8rr99IlLSRKLzZJwlcDVOHaerJYqVSyIpdh+vDbXfgO33oOQMY5rGz18QnXzzG9pGC2PQB3u0M0HIjHIRD9EZAxbLxH33wNn7w7g3YhRgDMr1CBaZVwSjP4yivWrE/0DQBrjxf+rgSuFJhPfVsk2JjtD0hJGa7lQKeMZNtE9CdrrhS4UqbAkM3oBu0EyghZ5iIciPp207HQRiMcOfr38CHv/NHyFlV9HuexCWv8TjJOCjqViqXU+OA4yP37DNyPFan9kIz9kV/7cCVc4fMaaiihZOchKkzzMyxTp3LJIpuObdzzKVmNz3PM3oJXJ93drn83DICywhcVASWwPWiIrnczzICywi8lAiMgauStar0sNnJWgLRzlo1fykNPDYTVKRgnm/pPF/U09p0IshLU9fSLK2XcGJngrx5552dQUuRZfXycQ52m6KgaUWrAPdJNWeVkpy6sSUls06xAFDF1ZRCV2LKk2M+pvSjOZ5iafX4pDXZY6WnfczeYvYss8WxTrg+5/O1nexkFpBllZjHDpUtnpX0l/SlKfXYTT8z3m+aPjjHE3R8/hmQdhLkewnd8qXu8jwvced5AZy339MUrou0I4Wh2XbMjhcpqFRwYXLPzAuighKJNYSMsgqmpF/jyunpHTpjVZHdbnZJJG1XFvSf1O6TFjbSe3esCkvgRFqAhmCVKdn8UopBBfdUURt176cFslSqtVK7cmAI/UCqszNdnxXZWfiKsIbFiAjIAneAhw8/w6effipAsFQsCVj0gwCtRgsHB4fi1+p6joLPo7xs5/QdOX6pVEKtVpN0826ni06ng5DFu9hIqkULlhRzYgEkDksFw0CpXBII53qesijoELYOMBiyOJBa26pVLNy5vomN+gr2Drr48S8/F//Rd1+7g9duXcNRq4knT55JXGrrq1hbW4ExyqHf7aFHJS6LiMURqsUi3r93Fze36mg7TXy228CzAweNRgONdgfRcKR8QQldCRcNU8AwVcAEy7quibUCYS7hmxcMYOY1rFfrWKnXAUOH5w0Q9OlVG4JCV6a5d/sDPNvvIs7p2Nqso1bMo9tuoMH40NKBC5YBUDJs5A0LQS7GtXUbv/H+a3jt1dvw/ADbu/vY3j3E/n4bfieCrRsItBGeOD20XA+XigVcXytiFIfo9QewTFPi3R1E2Gv1xRLgw/vXsV4mIGzgoOWiWi3itZtr2KoZUgyqedTFQaMHxw+gmznUK0VsrNRQL5VFgcuYmCZ9eVkYK4X7pviQSt/T6H1K24GCbMsY0SaC9yUVnPxsnnB9xFR1AlcqS0OBsmKPwT6ceoPyPs4DBhcQaAVA9Sz7fOqvWrJh0tpAFh2GGGk5FCpV2CsrUhRqlEuKdQ1jsS4gyB3Sq9R1EA1cxPRDDX35HhEKcx/iBavOi96tvN5K6RgnducjhJ6PzlET/Y4DfZjHKNKwvd/Arx49xX67i7bnotX18aTh4pnjozlSCw3feu0e/u6338GaFcGPAgx5DLuKgl3lSWGUi0U1LAslhNXk5SOCVAJrBVxlgYjK2EQ5TOWpLKLw/o8JZumfrFSvk7FVqVtZxIz7p2WIaZYAftM3eUhbjz6cHq0tbLz5ne/hzY+/i6Fuwe325fgcZgiiZxczz1oMm4xlvHLjaprHMqj+OoGrnMOxwpvHsyDG47iS6ar53jFbpHQ+nMzZRPSdzSc6uSDnaQ/8RZ6T/PwSuL7UadNy58sILCOwQASWwHWBIC03WUZgGYG/vgi0Wo2ZgyeTukRUpfyvjlei/6pbPDX5k7mqUqHMhRsyKz27hbMT12MTzEy619l7O98W5waumd0LAJRiNM8LXLmzVNk6UZDMU2nOwpxjZykcaaJ8zqpMptSrvCTP6T06T3O7CPy/KOA6e87zYjJO1U76pkR4rDZM9jDTJ087h5Mg6yLnnbb3JLh2vp764lsv+uL2Ii9/Z0LXjBp+kfbMwsvj13xSQCt9/z3t2qTQfnzs3AROpHB31j6A8Zj93bxt5o6BCTCd16bTgEUWQmT/zc8QTgmASrwvBUUlKdgci7hwIo6tQxYKUhXKCWQGrgun10Xf66vU6SQ1mWnxVMsd7h/gJz/5CY6OGlLQqlKuyLEODo+wv7cnYJKgVqrHExSGyoOVald6XtbrdUmhd/o9HB024Hm+QDjCMPHcLBRgUhGZI5vUUSoW5XOibnUcdLodePSCjUeiAOz7PoaRi62qjTfu3IVdrOCHv3yIR8+2cX1rHd944z60YYiff/EFjtodrK6sYW21pqqj+yGCKMYgCuHF9JbN4ZXNTXxw/zXoRozPth/js20FHrvtHpx+XwptERaKElNjsSxV9Innx5+rlRLKJRu5mKpAF0EcomhZ2Fpdx+raKnK6Lt6rTruHOIhg2kytH6HR7GGv4SFfKGNjvQ5TI9zcQZegWi8gCEbwHR9ls4Br1zbxxhvX8O79a4giAw8et9FyfVR0H4Wgj37HQ7tLaBehjwgOCzhhiLqlwzaUupUFlqp2ARaBaxCh3fdxqV7FWzc3Efgunmw3MIrzuHV1DXev1VE0YzidLvYPe2i2XYRxjGLRxNpKGevVqqiKqZBmfyOwI5wnGGS/Ek9Q+rYS2jPFn/6pOlWnwDCkz7BKgc8bVMLSpoGFr3KIuQCQAa5j6MrFBJGr0qcVqiCXrr7Zl/kM4v6tUhF2yYaRJ1gdImcYKK6sCXSNc5qoW5McD+QFuOYQ+z5Cz0VMVXHkI/QHiHxPPFnHSnSoY4pHbV6l6KsxQ6VqsMAWi7p1jtoI+yF8J8LuAX10D3DU7aM9GKDR8/H4aIAv+j4CDXj1yhX8l7/9Md64UoE/cMTTmHYHhVIZxWJZCqNRUznMKTsDAlep60dwyqJyAlbahob8AAAgAElEQVSVclV8mgUO8/cKxCrgSrWuUgFPL1JxfFTXThSuLG5mFAGzjGGehepC9HsOHGcAq7aOd7/3h7j1xnuIkceg74h/LO/dCXBV6lYeQ1SvU4VClUhAlry41qu8jBILBLXoImPZ7Ez3lAXPF3/qqT3MHWuTOUI6P5lscwpwlZ2dBl0zc4w553WeecPsuZ/1vFwC14vqLcv9LCOwjMDzRmAJXJ83csvPLSOwjMBXEoHjwJWHVZXn1ayV89XnMfG/uOafBFNeFLiOJ+UnTIyfF9gtcuYvAlyVcvJFgWviGZbILGYVfWdNssfnyGrPmUIV4xfIBMyk251UuGJurFLQnfiRZbriIqEdb/M81++k67LQCwvVOAnKzjb0LEXOvJN6UeCa/fzC1/Jc0V1s44s69ln7Oenv49+fAVxnP3/Sz5O4ToBrmhWQjpfzkzkzCxsJnEiBeHqsRYCrgg6T2M/et6qgUEYJJYrzzAfGxbmmf5e9milUnSjFJueagldZsOGiD31ZCbAISAR6DEVBKMo3aKIODH1fvFeD0BeVIuEhU7KDwQD7+wf4+c9/iqODA6yvraFWq0shne3tbezt7aPdbsJ1XFUh3rLk2eS6nvJtNXRUqzUBqFSq7h8eoOtQBauNK69zm5JtQ5dUd8CyCrI940SVLIGr67kII7Y5h74fo+l1kUMfd1ZWce/KbTT9IX70xWcYRgG++fp93Nncwvb+Lh48/VLSoy9tXYat58VrUyCalocT+OgN+qjbBXz33Xdx6/IV7LX28PPHj/For4VG00G32xWwTD9So6AKMVFVKWrB4VBiVCoVUbQt8cccBpEssummOqd6pSpKXRY74r5Y8b2gGyhWy+KBeXDYQLPrIm+WUK2UgVGAVvMAjutiNDLRdyPE4QCvvbKJP/idD/Ha7S18/sUh/uKvnuCwPxLweaOmwY4c9L1YCjId9hyxXbDMPOpFqhbz8CMNnb4nQHuVYBhAq9eXwkiv37qKK6tlPN3ew85BG1v1Ot64cxmbqzbioI/GUQuHjT4cj4W6cqiUClitl1CvVFAwbWgafUYVsGNaP4G5FGHSaSuQV56nliXQVdlcMFVf9Vctz23zcj24Nin15iQjXtlj8Jv9VEAi0/oJFwlJlS2stIfFy6SYVmKZUSiXxFpAlzT1EfKmDatWh1EsY6QRWKplB5WOr7yLuW8C1tBzEIZUISfQlcWzRiw2xUUMKsRVar9YGsjPeZXqD55TCL/voXfYQvughc5hD/uHbTxrtNDo9dEcDLDbGuCLIxfbfgjLLOCPv/Ee/vCbb8AyIrheID7B+YKFvGVI4S/LsCRGQ20otgxyrMRzmX7LoHJVVK1Us0bKgiGxFJDl2sTr9jhwVWCQsJzqVgrdCclNgwrXCsK8JtC51+nA8yKsXL+L977/x1i7/gpywxx8ry9+z9kFw3RslKT7ZDyT57v8X5o9kIJVNQKnYyFVuzImJlk46ViXXVBa7Gl2/q2OPZekuRMLL+5xeht6PpxynAS6zpuPjH8n4Z/sZKG5y2mHPKPA6RK4nr9fLD+xjMAyAhcbgSVwvdh4Lve2jMAyAhccAQVc57o9KX7wFagATjul00DLSUDthWDmmBAuJJJ97qvxIm0UnzSmKr6QwjWd6E8KZs36RZ4FuVLFRap0y2a6pf1mnEmdqluTd6MJ7kl1cZlQZvwiXuRl4aKA68JtOAG4qnTLzG2WIcgn7ftFgOt5VI3P3YEX/OCZfegC93MqdD0BuJ4Jak9on1Kf8QV/ssGp/YSKNZHQJX0hzSDIWAfMa0sWwqaqN8lGzXw++zlVUT0Lg6dPILvtyQsBk6yG6XMi0FL+mOo8qBaMJPU9rcZOxEr46gdMm2bRIJV6TUUbt6cPp22xqFCIZ0+f4sGDB9jf20WtWsXtGzdFMffpgwd49OgROp2uKFtJyajGY1EpFj4aeL6MfSyARTsBtung4ACHR4cC+ah+FCWtBpTLRVRLZfFFpfKWAJZgk1/iIen0MQgGYkEQhjEcN0DL68C2hnjn6k2slDbw2cERnrX3cHW9hveu34KpGfhybwcNp4vaSl2KWbHwE1WI0TDGIAzR7jsYuH28cfMafvfjb0gMPnnyFL/a3cduo4ODgxb6hJRMSbfyAhQty5b2iZJ4NBJoZlsF6WNxFEEbsRiWJcW5rIKJosniSjq8wJfUbBazqteq4ifq+yEOj47Q6nSk8jw/R3Vnr+ui36UaVcHH2zdX8Ud/9D7efPUyPv/VM/yf//wX+PnDJuqrVbxz9xo2y7RIaKEXhOiGeRwedeB1XayUC9hcsaS4U8/PoecRgBPC2ggGrnjTVsslvP/WazB0DZ8+fIqu08cb1y7hjduXYZk5tNttUWk22n25rnbBxErJRr1cRKlchE5P1jzVyQq00tuUcSKYFBUqgatlKssATZO4iUUACElNgYlUPabWF+q+UQMx/Yfpscq48neyDYtZCahNFilGiS2ArqNgWyhRdVutI29oiKKB3P+FYhVGuapAphTSoiozwogexXIdFQ+MgwECAteAcJ/A1UfEixCPxJ6AADknVgKC4JRyN09lrkrxB7WzVIu3e2hs7+PgWQN7B208O2pht9nFgePiacPBZ01PvFvfvLSFP/n1D/DKrbpA/GHMYmO62E/A4H80WLotCyBiIyDjk6xViK8r1cs8HhXoMdWt9JpVtFoVHUv8b8cUW2wH0qJ/CXCV60RwTKCsw9DL0IwyAi52+C6cVht+OMK1N9/DW7/1t1FZuYQci40FnoK5qYd1AiWVe3XCVxOVa+prr9StyXHFBiIt2qVA8iyAnFqUWvAZ9DybTY2xCWzNguTkdDKLYieoXLMeWiyqlah4s216WcBV2ngKdF0C1+fpGcvPLCOwjMBFRmAJXC8ymst9LSOwjMCFR4B+d39TvrKTunTy+FzAlSe0gKXAaef9PLDuPHF8IeCapEum6raFgeCcBk4gUOI8mviLTvHBjOeqpM7LhF+q7ySBVi8A/F36MjEBromXaxa4Pqe1wHniK13gZBHfsV2ddj0Wim+qXEn63XFli/Jsky8ltpnjxbbY7xZpz1cFXS8KqGZf6l6k7fPaI787ReGaVYnOvgzPdpSxumrsIzChAsfbffzleR7wzB5/9nhnWQiowj9p+rFK9z8JuMq5nTo0psAk0WknqcTKv1V5NirQPDkOISZ/J4q8xDcwLbBFEEvFp2yf+L6yUJDb7yWFsB7C7TuiOF1bXYNtmnjy+BE+ffApWq2mqE75Rf/MvG6Kd6sfKi9ZAinCN95M3V5XgKvnDmCYFjTTEMBL0FSvVlCmojVHn2kWy1KKRf5bfGCdPjz6yoYBPCpxPU+UuJsrVbx6/Q6iUR5f7u9A14d47colbBQrAg4PqE7NQdL9DS2PcOBLjILREEedDo6aDawXbfzeNz/CvZuX8XhvFz99tIOnjT4Omh20210p3mRoGmyb6lZd4CqBtKgeMYKRp38pRIHJYYXesyzYxNRvpu2XbRusJu94qnhY0SgIcDWLFgZBjGajiW6nhZEW0SAUrh+j143hOUOYWh6vv3oVf/D7H+Dq1Qo++cUX+L//8lf4co/zgSEu1St45comipaB/VYDXT9AMMqjfdiG1/OxXi1ha60EaEP0Avre5gSImnkdHlXDTg83r27i3t2baDk+Hj07QCE/wrt3N3F7qy4+vruHDTw9aKDleGL5sFGpYLNSFs9bw7aQLxSl6JbFwlmsdG9qonIV4EovV50/q+JZ/BIlJr1QNf7OFNMh9k/6tqphV0E4wm8WqgrDYOxBPMopP2IqskWpzaKPoMqYKfGGWAmsbmyisrKCcBjDc7sCSq3qKsxSFdALUvSMoDwOAgzDABqBLYeHeCh2C1HgIqLCNSRsVQsSVNgSDoplgpEAV00VdeN5yMIqNcyjELlhiNj14By0sf/sCNu7TXyxfYBHew1st9v4suHhaS8Q9fMff/gOPn77Liq1olJ7y73JrBiIxy8V1SwoRs9bWm8MxRUoSdWXZhC4UtXKwl6JX6uoWxNlq1T3U5BV+bwmFikyV1AWQ/SzJezU9JEseBj5CnJGBX5egzdw4DSbGA3zuPPRd3D/O9+HZdcB2nkEA/F4pb2AGlOVP6w8I0Smqh6kSuGaGTGTbBs1/rGPKC9cUR1nFqFmx8dFnqfZ51N6xEU+NzWnnZmPTMZ9xirFy9OFtI4XK1Ae+bPHHs+XU3HrBSpc55179jm1BK7nnZkut19GYBmBi47AErhedESX+1tGYBmBC43A+YBrOrs9B8k6R2vnAdfTJnsvU+F6Hlh3jlMcb/pCwDWpbnsxsCstmDXr6Zo09Yx0MlVSZJLCLC+0iaGpymxTP49fEPj+8zcMuEpvPgXQL/JiJf1U3mYnvWGumvAMdeu8Yy36u3n9cJGFi9P67zHAmH2/PaNvnPe+OOn+P+uFL3uck+4JQo8UFs7ub/YzZ91X2f1kj5196VW/T6p3j2+l6QIw2XacdMyzgGu6j3mfT9szBgwEnzPq16k+KospCrBQ0Ub1qijbRP1H0KJgK0EngVAKdwlb5ZYXxWAsgIufUWnbodzvBJ1UE7YaR3j4xed4/OSZXI+1el1UqoN+H0+fPsXTR1+i3e7IcQnUuG/xjIWGeJRDEKjq8lQvprYAjcYROt2eKAJNy1YAaRijYOgCW1kASbxRpd0qTZttc70+nL6ClX4Ywgn6CAYeKnkL1zZuoLS2jkbQheu0cKVSwvXVDanO3ux20A8DGEZBILFUbed5j0boDyM82T1Ap9nCb7/7Jr7/0bvwwx5+9vgpPn3axLPDPo7aXURRgEJeKTYlLb6gwxRVY17sD3jGanFrKPBJ0/Oo2AocD8JACosxdqNhiKN2E6EfSZGparUMzdQRxCO0Wx04nabEKcxp4hvb6Q5QNC18+LXb+N3vvot60cQnnzzCX/3iCb486GEwDFAv53C1VsRmbZUl7XFIpXFICDZCs9NFFES4tFLDVr0iSmZn4MEwTIGfAz+E53qoWAZevXVFvGm/2Omg2/dxc6uMd2/XUC/m0Wg4eLzbwrNmC44/QK3E+K7icrUm52kUbejFCmyrDFNTMWYxK6poxVeVEJ7glcpQ4X5Mi1cFtNg36B+a9kFV2E0b99lhGMH3fQS+UmZThclvdS+oFH+qPLl/pt5D06GbNuobayjVaohHscBTKXJVrEGzyoBuKVAbhlIQS2ArGzZUnrGBP8Aw8jGMA4GtvP5shwBXegsTJBsEjImtAftsjnYKeRA9RpGL2PeQCwKEjo/WQQfPnh3iky+28cmjXTw+OsLDlo9mOMRrl9fxd7/9Pl65dRUFqq8J7VmAi+fKRQfKg00dMZWvvL/kfEmwVYHLHGEzrUtouSDANbETSBeuxNZEqfUJW9Uwl9WjKr9R2hMMue/8SPq1mS8jZ9bgaxo8r4d+o4Fc3sRr3/o+7n7rb8HQSxjSXzjwRKk+5AWXIq4JaFW4VS32yiObd4nKGEhmIBDXXDkfNW4o2DqZf6RjYfaZuvDzfc7z7qzPSp+anhZM5oCZ/SlfWrWwcvrX6cBVngfZ+dYJC7tnHWX276c9E5fA9bzRXG6/jMAyAhcdgSVwveiILve3jMAyAhcagf8ggauajb/Q11cKXE+XnSVyyEla12yxhZMA0OIBSJRtqcoiSVnmy4zKcFTFcMYNSaSaiVPa+DDpy0wWJss2L+EFYKFzO+FFJ/vZRcD3WS9VWXB22ovKaUAx/dyicHWRNi0Uo1M2Ogs8vuj+533+vIsuZ+0j/fsscE199Gav3YnANlF2nnrO0tWVB2OiF5fNx8tUiRJ1Xh+Zd9z0d7MxOWnb7PYT9RS9DOlLmRSwEXg5GUvS7VLYRJBCUKUUrcrXUjEDNUhxPwKHElWh/F6AYySV30XdGqt9KH9MAiXCD8BzXTx5/CU+++wzSXnf2NzEWn0F7WYLv/j5T/D08SPxQeVxqGSkLydBEEGfQFywYFZSvEsKdwGdbhdHzSMM4yFsqyQp0ixCRVhGhSi9Ngm0xNu0yJR9Q9rm+gNRxtLPNIxU5Xo3cKVQ0KXiGjarV9DND9GJO6hbedyorqCoF9AbuOi69IkdwjTp5ZlHni6bI8ALYxx5fTzd38N6wcZ/+lu/gdtbVTzce4IfP9nBr571sH/goD9wJKW7XLRF2UhPUss0kqrsCrowZrQbSPsnla20RqDalcXHapUyNtbWxc/22e6OwOxLa2tYWalT4inn1O30xCczHmoI4jyanR5GRoQPvn4bP/juexj5Ef79v3mAhw/34EQj9OIcekGAlbKGe5eqqNkleL4mxbWGoYee76IxiMTX9Fq9gBXbQq8foOt5MA1TKtKzPRpi3L91GVc21/B4p4UHj/ZRsgp4//5l3L9WRBy4+PLpIb7caeGw72Kkadis1XBtZRUrpZJYPlilsqTvV4pVFPKmgqEawSRVrQl0lVTxpLAcVcEEsAItdXlm0XdU+vFIwTfxYqWdQBAIFKbqlD2bEJ4AlynrKitdxb5gGrBt+gbnRa1pVUsolJkWT5U0i8LlkTMswChC020BXcMgwCgKoNOHNTeS60KwS1XrKPIRR4F8R/Q5pt8vvXrzPC8qTqkIHSGXJ6Tk/coiYbr4mfpuF8HAQY73ZBDB7XjY227jx4TlD77EZzuH2O6HGOp5fPutV/BH3/oQ62srcj9wocKPfQF6FpW0uTyoHQ/IMwmb+T/CVlGh85kfi50AFz3EekE8XJUfrcwBZEBQilP1cyo6zU5kRCMryk0CUsJpXa9AK9QQ5nLw+m24rQY0q4Y3vvP7uP3+ryOXNxA5XVG48i4YiT1KasMys9ifPLjTcVYJOnl1FXCVRSB+J0pXtQac/u5sf1NZKF5gQfGs5/BJwHX+Il8yx5qdu6aTlExW0UkKVxk8sj43yVXKns9ZbV70mZputwSuL2MmtNznMgLLCJwnAkvgep5oLbddRmAZga88AucDri+3ec+lpjsDqp2lXjzpjL4S4DrT9nltFVXZVCMT+Wj6urPAS8HiVy1NJU7eqTIvVClwTR1XFWxVL7xpqvwYuCaUSU3sk1edC05xW/ycXv6Wi76cpfDktBad9jJ04kvWC5ziacrIRV44X+DQcz86e8zzxDa7w+xYIv9OUt/H22RsMqZUnnPvp0SZOq50PVIqojlncNr1mwdQ0z4xC1Wzylb+LS1cOE/xOm+/KUhVnpZD5ROZqEIVFOXvtUTdJgnBSXq1UoSlX9yPFBVKPGuVl6YpL/UB06RZMCsKEQXKV1WpMkcIgxBRGEnhHcUNR+i0O3j48HPs7u2hULAEDkaej199+gAPP/8MvusIyC2YTK23QEkjC/14hFNJ8UapWs4xUYpe+eJT2u33oNMblt6sid0BlZUkPlQXUjlasW2UbEu8QKNoiI7TQ6vbERsBnp94uMahgKfVYg2WXlBg1NZw88oW6nYFA9dDp9eFH4WisrSMgkBdnp4fx2j0POy2GgLUfvPtN/Ht1+8A8QA/3X6MHz05wOMdF04vBIYeCoUcLMsSSEngSshISMSCSkw15/4LhHD0wMzlYJsWLLskxw6CPuq1Emq1FTSaXTx5uo18boRbV69gY2NdvFrpc9tp99Du9kFnBo7sRXuEN97YwEcfvYZuN8Rf/KtP8fnDA+iaDtPS0PL62O8FuLpex4d3L8FEjE4/gm4WBYLtHB3g/2PvTb8cuc4zzweIQERgX3JfK2tnFReJpChZtCx5keV2H9vdbf8HM//SfJmv82HOfJkzS8+ZPqd72j3dtiXZFiWKRYpLsbas3JHYgdgBzHneG4FEJnNBVmVRtAapk2IlEMuNN+LGjfjd533eztDAXLmI5ewAqYGPhj1A1xsgFMCpqtavVDJ457VV9GHgF59tYWd3HzcWSvje/WtYqKRRa9XxOVWZ+w04wUAUrfOFPArpNIZaEiHhppXHbHEG86WyWAwYpg6NHq4Gi2cRdqqCbDIpwAJL9O4Vz1AWriKMJ1xTV3E/GkMJ3wg4+z4Vp0zrD+T6J4jldSNp3ezXWlKuGQJXg9Cf63E5y0Aql4aetmBaGZl8YEGuZIpeqJZwSPqyUnWsMvT7MhEhkxGhK96k/YB9hpMTym4jKcA1AYMp/imNbBcJPSH2BNy2mAr4PvxeG55vKx9VWld0fdT22vjlJ0/xdx98hk83D9DwBigXs/iz338XP/jeOyjkM7K/IW04qHClBYNJT+Ck2CL0NULshFII83+Em1LoixMt9G4dm3gRWws+i0TWONF9UpmUUOmqrIZUT1f/jjkhUbZGP1ozj4SVl0kYp12F3WrBrKzijR/9Fdbuv4vBMAnP6QiYlhMh5y+yS4mAqbIwUOdVuG98r5JJXeWprSBrbCPAexw/jzJxRp9HmtgxsHravfusMXBShexoHDruKBS1/6uZYvHEV+zlq/yHxmHzUbtHN+mouKg8dp0CW88aoy9a9itj6Ckb4jLFYvGqHwOm25tGYBqBaQQuFYEpcL1UuKYLTyMwjcDXHYFvEnC96NjPA0DnAdJvKnQdhxrH0pGj5+uz1BEXxUm9jIxV840ewhU0Ob2gznHoFL82xS82sQI2fqCP0viiqr8jP9Jo+0rVomDrq4CEkxz/v6RlTsK209p+0cvRRd+fts2rAKqnAdKXif1VtOnk/seBpAIDR31D/h2/vccWGCega9xvYv/Ar4LWI5+Ii87DSbgb/x2D1JPrj7/0xv16/PhUQSClNhvv23G6v1Rkp1dln/BTacAIbaQwE+iNyrRlIhG1frxevC+xEoj6taRQi4emJiDTtW2BrqKCA4tUKRAWeAG6nY54pFI0R19PpnBXq1VsbT5Ds9UUZSfjub+9g+ePn8DudsXDkipU+pMmkinYno9W14EX9qWdTFknMOV+6ONKdWu92ZAUe/pRUqlIuEIop+speK4vKsZCNiNV7y0WmdKT8Dwf1XoDzXYHAVV8kaqXEFd5ZyYxCDzoCLG2tIDV5WWBT7VaDd1uV0CPZZrIpC35L9l1s90VP9Km3cPd9UX86TtvYM7ScNio4xebz/HR5gEO6gEFtEglQuipPkyTBZ+oclVetAFBOIstDQYj2EeFrqXryKVzkn7d9Rxg6GOuXIBppbG1W8Pu3gEKGRO3N9ZQmSnD80I0G20cHjYlflRpXl+v4K37C1hfmcHmTht/+7NP8eXWPlK6iVI2y71jv15HrdfHnfV1vH9nGaHXRa3jIZ3PC7h7+HQTfc3CjdUlzKUH6LRraDiErSk4PtPsAxQyBt7cmMfGSgVPDnr4xWfPkRq4+M7tFdzbWBJ+tFOt49nuAartrqT+VzI5lKy0XEcHdheHXoChlsFsroK1chmrc0XMz5ZRKhWQpSrY0JQ3KpXFLFBFywVey5KGHwEpXt1UrhKKighb2V2IajNgwSxe/0pJzPMuXsTsBVSDU0FrUB2dFF9iqqWpFNUyJlJpA7qVhm7SG1WXlP+UYSKpGQLy4+JwSaaHS4Ep7isUVa/v2QJ7xXbD80Vpy4kgAlequXWT/rxJaKYmPsRDTYc2SCBFGwGnC8frIRh60vZ+L0B9r40Pfv0l/vaff4OPnlXhhkNszJfwr/7oB3jn3W8hlzURuA5CWhEkIMXkkiwoJ77AfUrfBWryuHl/CPvq2gMVrvyUHs6MshxHZCMgfq0R9JT7SQRcpTieuleIJjWakeK3VIDrKRNIFwBDQWC3dYBet4v88l28+cO/wOLN10XJ7rld9Pv+yJ81Id7bRyr78ee8GPAe3feUClpIO6FrrHSlSy7tCSKrgXh5JYq9QO0ajwXiaxA994wBzvheHN+3R89x8bPQyQm8MwQCjPVXhK3H8iQih5qxMUr2NaZovWjsuexzxUVjcfz9FLi+zBPPdN1pBKYRuIoITIHrVURxuo1pBKYReGUR+JcEXE8DDqMH3gtsZSdJHR8FOdrWaQq2V3Yiog0rL6+jvbyo0vYYZDqhephEyXHyYVuBKVWAQn6i9EKVQq30ror6RMLXU6roxlDoVcfwX+L2Y6h1VtsnfZmadLnz+tJl4nfaS9ll2jC+r4te8C7TrtO2KzEWsSvVWkcpo+MANo7LuLL2aDLkuCfrae256NhPA67x/sevgYuUsuPr8N8ni2Xxb+V9SrUpU5oJXZXSVR0jAQoBKz1NqeBTPpf8txKkKnDCn1gFKCnZCeV/6rC4lOMqdWGSMIeFinSE/RCtRhOH1UNJp85l01IYan9/Dwd7+2jUami3W1KYqtNuy+dOpyep/plsRgAm2xSEAzQ7HTQ6rGBPAKngpmmZ0sZurweOXS4VoVJgh8A3Vsem4PsBnF5PUv7LxSIK+Zx4uvL4Oz0HB4eHYidAoESPVN7OUnpKwJovFeVtLM6UcOfGhhSnItxtEu66nsSV6tRsNiOFrlwvxPOdA2zuVVEs5fHDt1/D/ZUKQtfGo50DfPB4Bw93uL8QyWESpj6UYvFWOg2m41Lhats99GxbYk8wTJVvnCCQS5soZvMIBkCr2wOFkEtzFVEsP9ncQbXWwOJsGbevryKXy6LVsVGtNtBotgUWvnZ3Dd//7l1Uclk8eLCF//LTT/B4bw+pnIbZSgEmknC6Npo9F/2Eidc2VvH6agXdbgetnodcPgMvCPH5ky05T69tLCNr6ni2t4d2zxG7gH4/gWF/iKVyDvc3liTt/h8/38KjrT3cXy3j/Tc2UC4U0GzY2D2oo9HtIsBQlKQF00LesNALPHy5f4Av+L2bgGnmsVzO48Z8CbdWlnB9eRnzlRIylomkzhR4pUoV6xtRsSo1MNW+0n8ITHl9DxNyjRCGsg/w2udnYtnA67zP31Dy4qkuJdyndUHssMNr2+REQI7FvExJfYfYahiirOY1Q49hP6DXqiqUJfWvCPKHVLgGCLwefLuLvsc2EKyH0UTIUFTdAnRNXaBrykpBI8RNmtAHOrR+gMC30fPYb2wM2TKoDuEAACAASURBVJc7Dmq7Tfzzh1/g//ngE3y4WROo+NbGIv7kD97H/dfvIWPpCDwHnutKPHhcclGJFUNkIUAbBLrEDqi4pTo3Aqu0NojvFYzZOHTlnUE4aDzuRw9M0eSPgNrRhCtPE+G3iWS6gIRhyX56zQPY3R5mb76DN37wrzG7eh3BYCDAdUDwGytpo2KHx+7RcXaBWB3FStajSS8ByRGMlEmkCLgKaOX9LVK58k43ytYfn4hWrjBHqTvqCjtSmp6wSDrtuWYcvB67r5/ynHreuCfPg2OPVsf29ZKwdbTdM1SxF43HU+D6ok8k0/WmEZhG4KojMAWuVx3R6famEZhG4Eoj8KqB60UPbZcFTGdtbxIw+ZVn3dOI6gS+n1d5AsYVbCO13YkH7BfZ3/E4HU8TPmt7p0HWk8sqNevYu0jsjRZ/fk5BrItg1Isc5/9f1rlM7CZZdtJ+OelyJ8/DJG0YX+dF9zPp+f9KKv4pL/JnXf9XD1zVnYiquli9FR/H+P1g/NjGATCP5SS4jdWpAlmjl3RR9UnKtVLxEjBIEaoRcFV5rvxOkCMFbyyoQ5AiHV0VIRIvVF0XUOW4DnrdHnzfk2VU6q7q/OGgj3a7jepBFb1eF/kcfUbL8FwHn37yMWrVGvqeLxXsm606avVDdDpdpDQDpVIJ+UJBgBVVpI7jw/F8OLQqGEBsDAg5U7oBvx+g2Wyi0+lE7Va+tFS4ZtIZaTcLbzFtu5jLo1jIi52AaehSpb3RaKNaqylYK/XVlT+lFALTNClwhMDHa7duYG15EZ7jKLjruhJPxpoWAASuhHHNVg9fPt1G13bwzht38d37aygYQ+zVGvj141385kkV1WZPjoW2mZaRRJYK2Vwe2VxW0uIJoQldmcKey2bFZ5NgmxYHpUIO+UwWthei1ekibWhYXZqXKvZfPtlEvdEUv9Sb15ZFNVtvdtBqd2FZBm7fXcO9+zcwCBP46INH+PjBY+weHMKFj2wpg1I5L4We2s0eBkMN5XIFN5dnMJtOoUl1cRAim0mh67h4sl/HXMbA3bV5OIMkPnm+B8/uYKmUQVb8bHUsVfICRbfrPfzdg0cIAhs/ee8WvnVrGf1ggMNqG4e1Frx+KPDc0pPIaBoK+QJgWXhyWMeHX27i860aukES2UwO86Uc1mfLuLm0gBsLC1iolFAQP1UTuqmrIoxUrFItmmA9KAXcpJ9EdgKjom/iBRtlXtAuI+wrtSsvMrJIKcRF79SkeKeKVYGRQiaXgZXPCmAdsI9pKaRME4ZlCdQN+gP4PotLsShVQn55ZfX7LKIVIPRseN0OAo+FswhmacURShfXdQMpWgrQx9eiijYN3bCQShhIhkkMuezAgdvvIvB7GPZsDNpdNPaa+ODjL/F//exX+MVmAzPlNP78++/hT97/PczMzogFAfsqJ1vYuRWc5DEm5LqlAlh8Z+VexAmZQGIh/UHsFaRalcrdpy8zLRJoaTCW1h9biKiaWaq4nrrXqqJZwnUj4Eo7AXresmhYp34gthfXvvUD3P+9P0VubhE+bT3cniiCY96pAHA82Xt0Rzya4j2uUI2tA3hcw6S6iVH1nkzQ2zWyFyB0HfltH92/4m3Gh/2VMe3YTHjs1z3WplMmto+NKac8W04y7n1lTIjaPg6LJx0Hr3o5tm2qcL3qqE63N43ANAKXjcAUuF42YtPlpxGYRuBrjcCrBK6TPExeBriet71JgOtX4OEJ4Poi23iZk3X8ePhCpF76VMXfo8aNKyQm3995+twL5MDRTlT7FF0drTFSf0QiV3k7Uc6uQi3GFLCjlLfJGz1d8pwIjEO30xYbh5wXAc9J+uYky5x3wi5qw0nI+CpP/rhC6piFQGQxwH1fNOEgOqcLbhInz9HJGKh9RBYdY/sW9VXUZRWIPfsnPhYpZBOnUI8ptPg9gY6oWgmAqNzUDcVPBMBGhZmkmJZSiYmSSjiVYFmWnomqfavUXKZidzptSasnGFS+o4Y0kqnkruei59gCQT3fRyaTweLCHDKmKYWyPvvNb2C3uxiGffQIXBtVNJo1gamFQgWVmRlR4DU6XTQbTQQ+4c4QvoApFqgyBKbyeFvdttgSeK6nSnmxIE8qJUCWwNJ1XLTaLSmUVSkUkE6bokS1LFPatn9QQ63RhM/q6zyACGAIPCZ8CgOUc1ncvXkDWctAO1K28rTQfoALMU3fTJtSnGpnv4bNrT1J8/+jd9/C7eUCuk4Hn2zu4pdf7mFrtwfX9uEPPbDWWM4yUMjmBdbxnNCWwXFsSem2TAWWeZkx9d20CKMLonrt9Fx0ej1Q8bq+NC9w/MmzbVGyLs6Vsb40KwWtPD8Qu4Obt1axdmMFB00b//izz/HZJ09FZQn4ACvHpzOi3KQ9BEGunjRxe30FNxdLcHs9dLw+DF1HKkm7gRaqPR/3l0tYnyvhedPFJ1s1aH0X65UMZgo5ZE0LpWxaUsM/fLyHjx5v4+ZCAX/5g3tYmsmh3eiiXm+j3e2hj6GyZEgkYSaSmJmfQ3FpCb1+Ag+f7uJXnz3CF1uH4ks61A1kjRTm81mslStYnatgeb6CxaVZVCoFZLOWKEo5gpopTa4BXsU+/VJ9FqZiAasIp8WqTfbCvpqMEI/jqLsJlKM1hUKGMqGQsgykcypWYj9A30+qW3m9UZFNQwbxaVXKeVpScH8Eh4SYVHoHrg1fgKurICy/E3V4EnrkWayblgBXnpeUkYY4uIYDDHgcAxdBggW5bAy7NtDuwmk6+PDTL/E//Yf/iv/2uI4bczn893/zr/GHP3hffGgPa1W0253I2keLLBUGSCTZn7TIM5ZHzv7PtoYYin+rshQY/RB4inpVebsKgI1KVKl/M1tAZQ6otHuC12iJWI2aTCEZA1ffQ7t+KD6y997/U9x654cwcyV4vofQc2X/oj4d84+WxJ/o/qjmdyKlbtRMdf+MfFpjf9fIw1d8nRMsQqYsR2KFq3w+bnsUQ1hpujqusdydUTiOJuDix7Sje/dXxrxxs+8x24D4me60Mfb405/a7Th0lTFmPAvqDIXqqxxPx7c9LZr1dUV6up9pBKYROCsCU+A6vTamEZhG4BsdgVcFXK8S1kyyra8bll7FST2pQo1fck574B7f30kAe5oC4nxiM1nro3cm9bA/zoAihWssdBXcGmUpjm95UuA2WWt+N5cavwauIl5nbeN08Hd+TCfpd5OclbPadFXbn6QNJxWhx/dNWjDOF458S+Pljl74xzvCxXJ4BWiVz8Yx6DueKjoGW8eXi/c9rs6NU/4ZU1UQ66hQigCKsI+AldD7gcBW+oOmUqaoIQn0aANA2EM1KFWaqiiQAibyEi8p2UynHgrwcz1PYCohK8eKXq8nKfWZjCVQyXUcOLYralEvCMSPslgoYnZuFnpKw/azTSmK1arVMSCYtW10Wk10e014niO+kqXSLNLZAnquh3q7LUrBfjiQwltU1NJSgAA3l80JHDys16QdqpgXFXs6rEwG6XQage+IWpT3q3w2i5z4rNKugF6phoDF3d19Bf0IhiJQzXjwh7A1pSVxY30VS7MzAsp6VNJSJcxiQ/1Q4E02l0bK0lFv9vBse18Kar199xrev3cTxayBR3u7+Nnnz/DZswa67YDVlDBIBEilNRRyOeTTBQHKBK0s4MTzTm9SKg+lv4hak7FUCl3CrkarC9t1UMimsbY4Dz2hY3uvinavi/lKHitzZeTyWeRLeSwtziKXs/Bsu4pfPXiGzec1Kcg1HFLJ6CkbCKatp1Lw/BC1VgfEjD946y5uLZbx6Pku3DCB+UoRYdDDw81duIMhvv/aKiq5NB5s1rHTdDCbMbBUtFDOZ5HNWKAz7+Z+DT9/uC3g90/fvonff+M69GEf9TrPew+254mdgEkbiWQKGcNEZWEec6srsNJFOHaIZ1t7+OjRMzzYquLJYUfOV3I4QN4yUclmMF/MYW1xFjfWFrG2PI9KKYt8Lo18jjYPlgBUAnnGdkAPYIFuiv7xehIPY17rke9rXBBK9fNICRpZZRhpZWUhvqpSXCoJsE8RkPK6iWwJjtSUvJCGyrs18oyll2pgU6HK9rBv0sJAqU019lEqWlmIi/9NZ0H4yuuMoBOhj8GQRelCoO9h0LWR7LkIvBAffPwQ/8P/8u/x3x4f4o35Av67f/tjvPudt+mPgW7PFr/iRIK+x5r0p8B3EfZ9JBPKyoD7Horil8pUBVsVVKUvblRMa+R7rQqUHRvjx4tljTxfjzyyR8smU+LfqmmWTAR1mnXxqH37T/4CK/ffhZZKy/1AfG2VFlf6MCFufN9U5yUijXHxq9HE9LhffOz5Gj2URF6uAlxF3SqYNQLRR/8dccsx8Do+oXXsGSwGnpEvdkTo1f14KH4SYwNKpIYde4g6DbjGz1tq3vrI8uZ4wONUIvXpVTwzTDJ+nrfMFLi+bASn608jMI3Ay0ZgClxfNoLT9acRmEbglUbgmwpc44fJSaHMNxm4nqZQPQI5R15plznRgnGUBZ36v1j9IS+VF7jPxutEOzxTTzf2UhGrWr7SxjEfsZPffRNeBi4T0xdZ9rTr8yy4Of75JOu9SHuu8iVs0r43STtfBPhOst1JlxElW3Q9n4SvR1Wvj3rCeCGq0+MQS6vOV6MedcXjwJXtju8LRyAhVovFCli17fHCWMqbVam5xtfnMlS1ep4rUJLLmCYVn1S2aqI4I+zxXeW7ShDL75hCPfqJXvKZ8kwPU44NrVYbfhCoOjQsgKMpUMviU4SnrVYTrkuowwroFkrFgsBWKuweffkQv/7lr9CoHoCWmwSudqcDx+4iDH2BEkkWwzJzGCQ0SVt3qUhMJCXduM19+54U2MrlcjCNNGzHETsBQuBQ/DiBlGWJFyr9Reu1AwGuXJ7Fsiyum0lL6j69WvcPDsXz1AtDSXmWYjWJhMSDmemD0JcU/lvXriFj6HC6bXiE1IOheEyGBHXJpPiasrjS3kFLFK5zhSz+4M3ruDVXgt/v458fb+FvHzzEYd1DMgBSBEd6H3rWEHCcMdKSUk77BIJBglZaFDC+Uul+OEAuk8HszAwyaRO27eCgrjxkZ0p5rC3MiT/tQa0h383NFHDz2hLW1ldRqJTQ6bXw5cNnePRwD/U6FaWsUj+Ay2vE5/nURU3LY3ZdBwe1jhQk+8sfvI21mQL+6cFDOSc3VxfRtbt48OgZUloC3319Q9b59cNtDBMp3FpcQCHNc8jt6QLIP3q0hQdPD3BndQb/7vffwHK5gF67h06nB4cFkwYhvDCAkUyiYGbE27U0N4t8uYxsOg9Ts9AfAtWujU+3q/jgs0188uUT7B4eSmEx+tvmLaWmXSznsb5QwcbyPNZWF7G8NItyIS82GIOABbJUkamkqAuJVZX6UkBmBFzZp1jYScwlIojPCQdNV+pWI02wquwo6BlLSK2ZhKMpBQU58SHb0pWCUnhlXywJCHfZH33HEU9fXvdSSIuFvsSygwptqlwNpCwWBCPIz4qtQFKngnyA5CBEQtL5Q/iuA7vRQtjz4Hghfvqrj/E//s//Ho8PHfzw3g389Z+8i9XVeVHgitdsUh/ZCchkTEBQ60g7RCRKwK8z3Z6HotTvoMI1VmNGzxgKevJz1efkVjr2fKAKZh3lwsi/5VfNZNGCIaGnkdBMAb+9TgvJdAbf/bO/xtyN1zBMaPBdT+wXCH/psat8pJViNv4RWBopPOP7phpbFEJVuTjxg5H6XBXLUv7Usbd13PjRuhHMPbIVUAd3FnAdH3dkj7FNhRxsvNsT0HRCS4GRgvZkwa046F+TuvWsyeCT4+HUUmDSp5DpctMITCPwqiIwBa6vKrLT7U4jMI3AlUTgVQDXqwQ1kx7kNxW4XnUsxlP7Ry8h0T8UhL0AtsbLnnyYvyjQZ4j5YlXGaatP2paLdv1N/f6ic3umSuWMA7rKeL3sti46tm/qOTmzXZGPqXoXP4KksXpbXtZPfB7/feoL8Kk3nOPw9TTIfLSPKGV1zBIgbntcsXpc4TryoByJthR4IKDjfwXq+L4CmVCep5lMWiBQvz8UUCiFgSJVLMGSpLKLgrQvxZW4LUIZ+q92O8qzlD+xElaJzmS2RuAIi96wIA99T3O5AkolVpIvCrx5/OQJfvnBB9h+/hxJAt7EEE6vC6/LwlAD8awkZCTE8kPA8QN4QR/9AVPBmeLeQa9nS7tYmZ7wmICVcJEFu1yPhcBCsRPIFfIoFKjE9LG3syXtJvjNE7SaKWkTj6HebGHnoArb9aWgktRjj+IhSmA9CVMDlhfmsDg3z5x+uHZPio75XiCwUJSRSQ1WWsHqw0YPds/HvfUFvL0xi2xygP2Oi59/uYu///QxXDdEGkmked5MDYmMCcu0YGpJhMFAwDHPHYEelZk8lzwOAu2ZShmlYkkwIb1xCVwJ8JhOT+BKP4b9ag0OvTBXF/Hu269jdX0F+/U6fvHhAzz5chuBM4BOQKWF8BHADhjnBHTdQtpKQ0v05Vwf1jsoFTL4Nz96G3nLwM9//Uhg9e31RRw02/js6RbKmRTu3lyF7XqS9j9fKOK1tTUkWGiMEHHoo9Zu4aNH2zhsOfjx2xv4yTt3MQiA+mEHtuMhSAzhDQkhPaQAzBUKWFqYR3GmouCmZsAyMjCzOSQsC12/j2dbB/jos0f46ItHeLpXRcP2waRzXuO0ZyhZBuYLOVxfWsSN9SWsLJYFmmcYZxakYuz7hJ9M5e8LdOO1zgtVQCKGCriSlDJ1XjxKh3J96pbyV5VrhZBULAbSsDJZKZpFT1+Cc5438QCmsUEY+ZwSYbIQlO/Dsx2BpWwDISoLaikbnkQEXAmt0/JrWmkYmQyShimTAlT2clqEEyqchDjY3Rcf4sN2F//1nz7A//EffwYjVcC//cP38eN3OVGQgDsENMbRskh0wSbJJNJAQWjP5yRCqPxsI09TBVQjhWtEDWPGdwRcaS8wBlyj+6n6PnYiUM8gaqJIyk1RTg3oFoYJXYCr3evBLM7ge3/+NygtXxP/Z3ouU40smDSaFOZ/WBLv6CcuksVCf+zG6j6oIOvRUmoyin9HwJWgVosVrkrprOaKowJbsYXKyEZAqZzPA67HJtIF6h5/9jpt/D9t2DhtQj4+EhkDxun2ice7lx3nzxovz5oQPu3zKXD9F/c0NG3wNAK/cxGYAtffuVM6PaBpBH63IjAFrq/+fKqXka/CmLMetE/7PP5MAc5IwXFKtdwXPZoLAdtp6ozofeasfV74MjC2zfPA7Yse01WtdxK8cbsXxuuqdn7Gdi6M7SXg+2m7+G0f35WH7wzgOjqXotAaq8wd9dfz+uhX2hiXNY++kHMUOwqMXTNH11P0wn9iQwoCRe7JUTsILlSNLYUgCBrUrWCogGoYCiiif6RpEt4YApUIR1iISvwZRVWn7h3dXhfVw0O0mk0BI7QWoGKSilLb7UnKM1P0s7mcKB8JZ6nGtB1bgCbVrZQhZjNZlMplFIpF5PJ5AVbPnz/Hg48+wtbzTQEohpZA6HvoNOoIXQeZdBrpfEFStPvhUNSsTDNnarvjBeh2bXQdW0AQvVIt0xRw0yNsZTp6wNRoVaCIvpr5YkEUjc16DfX6oaRPF/J55NIGitm0FOQirN3ZP0C91SbuEisB+q9KTOhlq2mwUhoWSjmsLS1I4SqmONNKwfd8+LRD8D0EJFfEaqzOBCAIgVw6jddWZ7GUTcLudvGkZuOXTw/x2fae+HdmEwlkUhqSpglEaejaQHl+9gm4Is9PJjrzJPPU5nIZlMtl6FLEy0On20Gj1RGoxzT6pZmS2Crs7lVFwfztN+/jvXffkkJJP/vFr/H5w12JrWVwkKCiNITT78MTX98EzJSFtJERxWe9cYhWt4fXNhbxw2/fhuuH+PzpASrZNJZn83i8c4CDRhNrcyWUy0XU2rSFaOPG7AzWFhbgQkeb/r29FvZqNTzaqyGfTuEvv3sHb6wvo97yUT3sSgxp4yBWEIMAuVQSy/OzWFldRr5cEOgsNeU1A0mqPTMWUoYB0sJGo4svn+3il58/xa8fbeJ5rYleH/J9OpVCTkthJp2V87c8n8PiXBFL8wtYnp9HOZcW0EhlJ20yUpom6xFmEphKITT2KVFWqgJqPLv0ctWpAtZ18Zxlejv7nWWlkcnmxDeY6xL8s8eyaJh4mYaqn/G64kQHVcmcJKB/qyikh/SUVf1YQK0RFeAys7DSanIhaRqSct8fJjDkREQ02bBfPcT29g4ODhvYbtbx818/wC8/foSFygr+5g+/jz9+YwlmcoAu+0dSF59gtjOMFKcyscRYBC76YYA+ITMhMZWrBLAjD1c1uKt7mCKpsX+rYoAKSAqupjWHuhsdg54CXPuMBS0YDEAzMRwmEXohHNdDbn4F3/nzfwerMocwCMSrVt3kEkolzDZxz9LG4z8xKBXFq3gvK1uU8R8B2scUrprcUwRyx96ykWJWqWWjY1bOrkozew50/QpwjWHoeZPeF7vQnDr0jXu2fjUW50+yv+qxfApcr/xpZbrBaQSmEbhkBKbA9ZIBmy4+jcA0Al9vBE4C1/GHs0mgzsnWvuqHu7Oic5HC9TwVwWnbPGuG/0XPTry9y7bjq/tTLwGqgM9katZJ23zeuTsZ30kA6antizOxT2nUJNuc9Fiuarnf1vU8SfsnOf+TLMN9TXKcp00aTNLOV7JMVKxllNZ6wU7G237asUpKbCSR4rU+STzGd6n6dZzNGqm6okrdUanvEYyI7wHq/f6EKioSiUkRqwh0KKWUWo5bltIwwuYGYiFAGMofFvCh16nJVOcEVa2hgMnA9cVOgFCW+6bKjypW2gGIQlUUf0nxVuzZPVHSsSBWJpsRFSHVnZ1OV9YhfCQ0Im9kyvv8/IIqeJXS4fRs7Gxv48svvsDu8+eybcJauhYQ0PbaDSQGfQVxMzn0CXi9QJR/LhWkDsEUU6U9UbwRipmGJcfreCwY5YhaUBXnScJKZ5At5AVC0he2ur8nACyXyyOXzSjgmkkLOG73ejg4rEkaNmvDe0EoVdEJxlgYinAsZ5q4sTKHlYVZ8aIlJGt3qcx0BNjKbzjEMBxKkSTuq5DLYGNpHkulNJJ9Dwe1Nn6zXccnm4eod2zxNM2YSZiGhqRuYqiZkkpO4EgYPUgmBOjxfFEZydR3QuZisSCqXKr+eH7FSqHdg2mlcOf6CmbyFuq1OurNNhYWlvD9776H+ZkiPv7Nx/jgw0/R6gyQzeaQzRIlBrD9PmxvIPYFCcJ0IwXLsOD1B9itNSSmP/7ufazP5rF/2ELL9rBQyMFIDvDF812Jx831RTjBADuHHRSMJG7TJzabQ8cfotWzUa/X8PzgEC3Hw/2NOfzxW+soZTLYr/uot+gdTPAfYBiGsBJDzJXzWF1bwuziHKxMGrpG/9qkqFf7hOCGhoxlIJsyoA91dJ0BHu3U8MFnj/HLL5/gWbWBbkBFpgZ9qCGtGcibKRQzQCmXwuL8HO5sXMONtWXk0yaGoQfQzzWpiYcxTwRB5mBIP1eV4p8c0ut1KMhN1J8E5bouPqeq+JJSshK68vpkPxVYGFkWKMhIaK7UlISx9EHmRAb7FT1dmS4vm2OnpWKW1h9UtVpUt1rirUsY7IV9OG4Iz/YEtu8f1nBweIhmvQnbcdFwuvh8axNPnu2iYBTw47fv44+/fR2FrAE7HIiqlbYHLJpHjikqebGX7WNIpS0LZVG5KxB2IJ+pglmRDcBorFYe7qPSmRE0HAFXhV3VPSpeh3YdAtYph00iQeCaMDDsc/KFEwADVNZu4Ns/+Sto+QICz8PQ9+X6Z/TjSWq1uVg6qwBqDFZjewGVzj9mjRKvEt+gY7sAsRWIoGs8ITmyEjiyBVB3WLkCIj/fo3v0WeOpArZHy50HSEXYfNrzT/ThVT1rXXYMe9FxegpcXzRy0/WmEZhG4KoiMAWuVxXJ6XamEZhG4JVEgH54k/5cBG++rge8idv7AuDk5LZPAtKLYnBe264qPjGYfJm2nNbOSYDrZaDoae2LK0afun8BUJOeXbXcVcX0cnudfOnT0gonX3vyJa/qWnjReF7V/ic5YmnjGHCN931R249/L1qvY7s7mhShym3s5XlM+XpW++L7hECJMegg1ygBRtzkaAOjeI1UVeqL+HqJ/Q9lu6zAPqrAzRRaBXQIUFl0yfMdSesnbOWvFLPyXTi9ngDZ0PUlTV8sB6RyOlV5gaSu02eSsJFpu7ZtC2TktrKZHAwzBc/zxMvV7rkCqgh1DcMUv9FSsYhSoSjwqtlu4smjx/ji089wsLeLwOXyyjWTMluqNEPfhZFKiGI1SKTQ9QeilvUJjV1PCvwwT5ip+uK4SRiZ0ESVSHuBlu2IQpPfZzI5lMsVmOkMup0Otrefo0Pv1nwOxVIJGctEPm1I0SyqexuttgBbPxzA9nyxFaCy1DIMAa5sazGbxa21BSzOFCUuXbuHZrsl3rIKQ2kY9ofo+0q1yFiuzJbwxo0l5C0NjbaDJwcNfPjlFp7v10XBamk6zJwBLZWElkhBYyK9qJJVejtBHpWUko5Mxa5Gv9qsQFfGjXYGhHa2zYJiXaQzJu7dXEExowngHAw13LnzGu7euolOs4GPPv4YT7f34XgQ0FzMs+CTBj9MoNnx0Wn1aKaLLCFwSkMv6GOv4aBYKuKv/+B19H0Hz/dqyBiG+NK2Wy1s7lYxP1fExuoSnlTb2DloYGO+iJsrc+SXaLRt9GwXzWYL29UWTEPHj96+gTevldGzfWzXe2g79CClgjREKuwjp6cwN1tGeXEWmVJe0uizKRMmVa7kdtpAioilzRTSOs+RiUQyDdsf4nm1iU8eb+LjR5t4JOrbNmx/AD2VRjZtIa0PYSZCpKmgna3g3s3ruLnGmFmitqYKnDCUUJOTB0ioCQReq9oQ0OW6S2LAdvDfhi7Fpdgv2HeorGaxNwJXdl+qmAluRempjEylfyrfZKpJCWTVy1AgWwAAIABJREFUFaQ8UqW8loKH/BeBMhXphglNT0nqO4uzsRidbQdotW08P6ji2e6ueOGmBkDGTGGQ6GOrtoenT55h2PXw9q0N/PC911GZKaHP9muEgAr8ss1UFhP48pgJVkVly74vGThK4aqA69jYGh3P+L1ypA6VG1ZkMhItJ/02Bo9R0SuqyZNJFuczxNEkDDjpkcTCrXv41h//BQZWWjyjE/SelokvQvcY4h5NPKn76NHkUww5xZc1Ktyp7rdffZCQZSPgGk9yxXYE0l5+PwKsEXA99tn50HUEfEcq16ORQgqKnlDfnjfOyYRfnOEw4TPRyfH3orFwknH2omXifTCDYPozjcA0AtMI/DYjMAWuv83oT/c9jcA0AhdG4DLANQYCp23063jAu/BgTi4wSsG99JrHXzqiv+KH2peBS1cRp98qcL0kED0Wq/jlLfatPOW0TPReErXhKmL54lfG+Wv+Nl6AzuufkxznSRXopNf5pMtN0oZJljkJXCdZh8scv174Uv3VVFXxOXzBtE/Zx6nANSqCRT/DMc/WOGV1/LyJSix6445VXtwqAY5aVbVbCmFJOjNhqvJapfKOnq0EgYSndk9VRUdfpS5TxUiPVirtqMpjSjGVlgJbWKWclYoSCVGO0pOV2+vZVMK2BCil0wS6WVG9WmYalkXVYB/NVh27u9v47LPP8PCzz+HbDjIm/Tg1BKGHPgv0EGRpbKPyXmy7fbR7fgR5e+j7gVgapIwUjBT9UTVZjtDS6bmiUG3bthRNylhpzFRmUCiW4PX72N3dQ/VgD7qWxMzMjADLVEpDIWNJ4SsC2Wa7AzcM0XMCtHs2QyJp4RkWRCIQAlARH9BZLFQKAmmb7TaanTZcwmkmnQ+TqsK934dPH9jhANcXy/j2zXmBOY/3W/h4cx+/ebKNTrsHDQlJX0+mdSQMHZZmwEywENIQXki/3VABPU0ThbGhsfCUKV6uEqfhQOCU53iibm10eyiXsnjz7gZKOR29bgfpTB4rK2sCjQ/29rBH24SOjZbjiupvrlxAJZ+XOO4ddlBrdEXTmDXZtgQcv4+WC9xcX8FP3lnDdvUQ+/UOVitFZFNJbO1W0e50sb46I9YMnz6vodV28PrGApbmijhsdXBYayJ0A1Fjtnse5kt5/OS925gpGvhyaw+Pd2ro+X2kTB1pQ0OOHrhJA/2EBi+lQ8tYKOaKmMsXUMpYyJoaMmn+UoVLhSYhv1I7a1oKQThEo2Njc6+GBw+f4lefP8bmYRtB0oCVzcLQkkgELhJ9D3nDwOpcGXevrYnStVLKS4wJXZmwTiV1hNJFfc3rgLFkfxEbAVHapmBYplKs0jvYU7Ce1ym3Q5DJ1PmoxFOUjK7JNUbgKpYFIqhV8JAqT8JYFmLzgwH8PveTBKhEpU3FUNkUiJWFN5BzedDuotntYOD6KGr0rOVx0ibjOT779DdwDxt47fp1vPe9d1GZq4gyVzqcpMyrNqqiWYHAXN471H0k0q3KwBupW6O5KFG9jsbs+CFIYeLYrlSJWiNCGA/e40WsqKiXolJUcdNPOoF+0JdjXb3/Lu798F+hr2lw7S4SYQhNbr9R7CNl66holnjCKt9dsXyIC2HF9gbMBBgNBicyB2Ilq3j3HtkKcHJK3ZMZp0jRyqtAPp9c5SpFDEcDR2xPEIHTaDJl0nHqiLZOTmqPqWsv689/XsNOscSJF4/HU1qfTH+mEZhGYBqB32YEpsD1txn96b6nEZhG4MIInAdcT6o7xzf2yh7wLmzx0QJjz4JnrkVF5SUZ4bkteFm49KKQMF5PFHBCaCYvkHWJkJ6pGB1XaIj47zQyOmmgz7EVmKSt56brTbKBr2GZU9W9k74Ijcd20piOHdOkis94lZdV4Z61/sv2lXPfAy+K5Tk3h9Pua3H/InAdhfwc+n+yH4/6ZdwxZP9R3jAhS+whG38sIGR0Bo7qogylVnrUv1RHU5uJgavycWV6O9tAr1UCV1GuRZAmCKmoU2o2QlVViIbLUllJFZ4q6sNK6vylwpXKVaZJW5al/F8Jf8R6wIYT2Q5YmYzAKsJFwpjA9dCsNVCt7mFnfweffvEZdp5vI51MoZLNQkMoIKU/UBYFrC4fDgfouB5aXR+9noturwPbt0XZmE9nYSQ14eCplIGErsP2fRy2mqi3W3D9QIoqlXJFlEtl+b7abGL3YA9h4GG2WMJsqQjL0EV1y2Jb5Fgc4xrtDhzPR9v24AZ9mFYGhXwBZkqXFHc9CcyV8ri+PIO5Qh5+EMp+O3YXjGc/JOzR4LMIUsACPwEymobX12fx+sYMWm6IDx7t4RcPt7C1XxMAx8JYVEsOtSE0w0DWysDUDIF8tEggAGOFevEKpdpWS40KlFERy3PP9GvC21qzDTvwsbZYwTuv35ZiYJ7rIJvLw0hb6LQ7ojDl8rYXYL/VQNAfYL4yj/lCSVTEO9Uq6m0WIksIiCYHYsGyQdLAt++s4J0bM3iyV0Pb9rExVxJF8tOtKrTkEIvzRdC44tluA8bQwOs3VpAyE3hePUSz2cHA5zWmiYL05lIZ37m3Lmnt//DJY/zm0bbA6flyFrPFDAppC44/xKODJrabDpIpCzP5IiqlAsqFDMrZNCpZE+UsY2bBtEyxh+DfpYyJLJWqholgkMDTvUP808cP8eEX26h2QvQ1U3xJw9CBNhgglzJQTJuYzWdwc2UBN64tYWamJCpcAlLCUOlj7AssqIUETC0lTI7wk8BVPFaNFLSkLqDddRzpQynC4qQmqfTs37KGGMBGyuxBQiwoOIdDhkeVaxDQR5d9NkDP8dHo2ui4AQacLLEssVNgATnH9uA5VDf3MUgMYWQ0KYZlYoCsZqCSNpEe+NjZ3sQnn3yKXq2Bmxs38K333kZppoJkimn8Oo1opT1sA5WtnGhRKnd6PkeAdSTBVNA4TuGnmpu3iiPJfnRLi9TAcaL/6C4W+17LBIZK8ec9qs/PNR0DmSQaYhAMkLLy2Hj7D3D9ez+Sdrjdjhgic5KCithY4ao2ElkciM82/1Tgmkp3Ua3K81BsuXJ0Tz02fowUrgpAK3VsvFoEV2MoGwPZ2Ml19Kyl9jEaX6MdiC+2eM3GGQr8W01yyY905dgLd7KHj1GGhchuL87kueyYf2ErYguJsTFQxrz42W+sTZVK5cLNTReYRmAagWkEXmUEpsD1VUZ3uu1pBKYReOkIXFbh+tI7fIENnAVuLoSXYwrXk5Bl/CH9BZr0Uqtc2O4Lth4/2L9UI85Z+bT2TZISN7Fv2VnA9qLjHvt+nENexubgVcXstO2+sMr1ZDGxixr9AlD2ok1e5fevErzKi24MX8feB/lCPj45cdHxHNkJjL9hxkWqjr/wHpv0kAaM8dHxazQCrkNCTkKC6Dypl/1YWcWVFZiVQlhRGm58v5LYERAMqaBSKcmEfVSpsqWsNM6K4wSnTONnFXM/8GGw4rthSLEqh96rAZdPimpV2QIYI59JKvWYfk5lJcES04o9Fs/q2uh1ewJMWMiHBX1SJr8fil1Bfb+K6t4+qrUDbO4+x+NnTxC4IebzRRRZUMjtwLY7SCTpS5pBUkuh5fiodW04PR+O7cD1bQz1UIpE5Yw0EmEC8AZI6RaShoGm18NmdQcHzTo0jWnuM5jJVQR0NR0be41DdOw28hkLq3NzKKUt8U1loSD+UhFLO4F6s4U290sPTzONXK4oEDg5COU3behYmitjY3kGBdNEr+ehbnfQ8xwEroOhR+dXHd4wgbbYI/hYzGfx/XvXsDSTxZNqE3/34Al++XAbLdsVYJ01dehUDw9DpE0L2Wxe0sV7vitWCjyBBMNUuOqJJFK0bKDFAdPXdYK8vlhCNFtdNNpdGKaOt+6s4d6tDQR2H57jIFvIIqEnUW80pdhYMqmLZ+hu9QBuMMDC7DJm8iXYdht79X30XBcmC03xPPeT8MIEMlkL33ttAauzOWzV6OGbwGoli1arjp1qE7lcGplcBvutFtr1DpZLs6IWbdkdbFUPlT2D2CcksVi08PrGPOZnS/hsv4v/9KtH+HJzD0UjgdtLJSxXilKgbKvZwYebVew0PGgJA1bKgGHpMNImsqYl55FQkZYQ2UwKMwUT6zMZrFVymC/mBM4WinlRRz47qOPB5zv48mkd1ZaDpmfD63swtBTyArk1pIZ9zJWyuHdjFddWF5DPmUhonFzpqzR1TkaEqmAWldachKDlAKk0wR6V41pCQ+AFyvqCRbak6r0mfsIEZPSBlWpPKjcdgyEtC1icjUriEG3HQYc2Aa4n56HZddDsufASSWhUjudyGCZTaHdd8Wn1uzbMBDBboU9wAUulFMwE7QASsJJJ6J6Dve1tfPLFM3SaPWysreD+G6+hWC4hSe/ZVCryTlXwk3CZ0FW8dFlkb6AK7cWwmFrUI+CqwKaasB65t458qo98VePyUgqGqp8jWwHe90Spr+sCr8XXtQ9kcnO4/t2fYOVb74oC3m+3gYCTP1TAq5aMOWHLVqUgWaS65TaPWQKMjQOnTbFLyr/GSauje+8RcD0CsLLNSOHKw1HWvfxEdL3HfVqjtH8ZD05MgI8/b74QDI3GhHGL75d9bozPzllCitGkfjSmxTE/8u6NxtTICzgee2dmZy4aXqffTyMwjcA0Aq80AlPg+krDO934NALTCLxsBH6XgWsMCePU3JPg51WDoLPOzcs+OP9LBK6TANuLrmU5j6NXuuMK3286dL3UOT8lpX08Vf1YnKKX+4ti99v8/lX3s5PAdfxYxxjAmSE4eW7U3yPfisgv9qhoTAxcz3qRjj+Plb8CXCN10PEX/iO50PjnUnhHZHG8xpkCGwGhPn1YPQS+q75nxW9Wu+8TGjLNnT6aTVFPiqKUXqkeIWxTijxlcnmUKxUU80VRDbKAjAiv+vTWJPBVcInKWMe20el0pMgSIS0LMJmZtCjK6CvarNWws7mF3e0dbG0/x5PnT0RxOT8zK0rToefAbtcxCDwYBgFiCj3PR63joOv48KnqC/pIGEOYaV0UhyxYxIpWyZB4g4q4JFqBja3DXdTaLWTMLFbmFpE38wIX95sNNJw2+ggxXypibW4WWar6qNrVNFBzSf/VZquNRrONru1gqBvIFkpIp7OSVj0MXKT1JEr5DFYXZ7AyX4TWH6LdstENPbj8tTuA14euWfCGSdS6XYS+jdfXl/AHb91F2Pfx8eMt/P2DJ/hsuwafXqwsYEbvT/pi9kMUWMAqV4DXD9Gi1UPoI0UorLFgF/1dqYbVpMgYP+flEoY+HNdGs9MTVe215Vm89+3bKGSzqO23BP4VSjnQeLTRaMPzQiR1A91eF8+3dyVlfXV5FYVMAa1uC9VmVbaZtUxJz6crAjkyQet37s5D1xOo9wYwYGI2o6PbraJh92Bl8whg4PlBHZrr4O7yPEqzM9g6OMRBoyX7Yf58Th/i5mIeb91eg9sH/vbj5/i7T7fF33W9aOLeSgWVYhH1novfbO3i8V4LXZcQLVY0DoRw6fQQNlLIGEzj10WtWS4YuDabx8ZMEStlgtsSVhbKmF8oQbd01FpdPNms4smzKnYOW+h6vhS74mQC+9+w76OYtXBjeQE31pcxV8nCNOjlqtSHQ6pR6W1K+40oXV0mQKJJE1F1D1U6PMGsFMXSWEyLam9CxySYxa/RmmPYFxWzS4V40EfD9nHQ7KLaaKPb8+AFA7j+AA63BR0JKw0tbYp1AW0Iul0Xrt1GWetjYy6PG8tzWJ8toGwNMHAd9JxQlLMJ38X+3i5+9fA5Wu0eri3P487t6ygUClLELsl+xxhKUbjIQkEmfwL0qXQV1bZSvIutyDCM0OqY1crIw3Xs9kkbgshHOwaSRzBPAVdV3CpW9g9Fbcv+3GeBsmEShdIqbv7+n2P29n30Qw9+h5YCyq96mFB+v7TwGB/e4nvi+PPc0dii9hezwhE8jImlGGEr795Y3aqyB5SXbnz/jb+Pj0dNeEXfC1Q/UZwr9t0+J+NofPy71HPAmJo2hpsvO45/JS5jG1RwXY1J4+08rc2jZ7HhEDNzsy/brOn60whMIzCNwEtFYApcXyp805WnEZhG4FVH4HcduJ73gPuqQdBp5+6yD9ynbuMV2QkcvTR9NZd6EmB6nsJ1HH6/SNzHX6ZGr3QnKrx/U6HrpfvwCeAaw9Yzs+SVXPvSBccmadf49foi5+3Yi+skO3yBZc4DrqNr+gwV8OmwNb7Cotf3k/YFJ6+7E98fqVeVMlbZCag+9VXgerwSNpenAo2/6keBBMJBKXpFP1SpqM6iWQN4niPq1QEBiu/DdR0EYV/UkEy7ZkEfx+5hmEhKYaRyeQbZTEYgKjRVRZ0ep1SbMjWWsI8AxnNdUVBSUWtR3SqwNSFFtAhiD/YO8PzpM2w+e46nzx6jUa9ieXYGt65tSKp1rVFFr9UQH1fC3x6tAbod9GwHoT9Aop9EKmUikzOhpZh67SswRvBFGGX7CKk61JKwCT09T1SQhWxeMrfrjQ5qnRbcgSfQbLZQwOpMBWlaBLB4USIJOwhQb7YFuPZ6PbFhMDIEn0Up4kP1KPo+8hkD85UiVhZmMFvKou+66HZsBENCMRYu6iIxIAi04PeBWquJ5NDDD791H2/cWMeT7T18+MVTKZa11bIl1lQLm3qCJp4g6ioVSjCtLDqujXa3K2nGmXR0Hgb0xEyKH2hKp5+rLjYQrsd992A7HtKZDL79xi28dncVXs8W4EpQbmVNBH1fADRYlEs3UGs0sbm9J16kN1aXkDJMHDQ6aHXa0JN9UQOzUFPTVoDxnZsLuLtWQcN24AQJ5PQM8kzL79dhw0UwsFDrJnHYsrFsJrExX0B7OMTzwxpc2xflZyrRx0w6gXvr87h5bRWf79bwv/30U3y+3cBMPo17S3ncWp6BlSvhi/0mPvz8Mer1DkAF6ADoa7pK3dcJxXh9D5jPL8W+6J+bTuvIWymU02mslMq4Pj+HGwtlrC/msbiQQy6XguM52NlvYmuPx6q8Sr3+QK4dKsLTVgrz5RLWlxawMFNEjpCT3siRmzMtNKTfDQZiH0D1MfuIKC4jOw7GXAw+EiyipYsKlj2V58+kNQQ9WD0PbcfGoW2j6rjY69gS/07Lhuv25RoK6AfMpZOpyGt1CD0xgKXTlkFHKaPjzmIWd1bLmC8XkaVKNyCY7EnxM88fIjkMsHe4j59/+giNTgvXlxdw+9YN5HI5uYYSBgtxpRR8pRI3UpjyXsL7QhhSLaucZwmJFXSNfFtjf+soS+jYfVKAq5KcKuAap9Kr+50aJ6jIj9L/E0MkxFKAxbsItJOoLN7ErR/8OYrr18WHOujZSLJKmaSq+0rNSsA5go68Bx6B4FHCwFi2zPhTy/H2xuNjZEEQ2Qko0Kq+G1fLjsa5qGjWceAa5fifhKEXPJPFk2+XHd5eBtZe+vnzeABHqx+DrzIkHgFZfjc7P3fZw5ouP43ANALTCFxpBKbA9UrDOd3YNALTCFx1BM4FruNywpfY8WmQ8TLw5qxlL4KX45DvZPMvs/+XOPRjq17U3kn3c5HC9YVS2MZ2fmo7JygkdCZwHU+Rn6Di+3gcJorZOAD7hqfXT3KOR9dt9HITr3OOLamqs3HF4HVcSXRauy/bhy67/CSxUiE6YQOgatwfvTBKMZPjF8ZZ1/iRhjqGCEeFrs5rz8ntnXxRHlcWfQW6UsFK0BqGAlWlqrl4qyahEfpIKi2LXTGtfSAgjVC03e6g3W6JepVaMBZ/YvEl8ZBkynGklmQKN/cZK93UdcRlWNSqD7vXkwI93BdT2sX/NWChq6GkuacIS9BHp9PCYa2GWr2Bvb19bD3bwtbzLezv70pF+G/dvYNriwtodRrYqe7B831kzLTsrdppoeH00A9CmMMkMkYWafq86kn4vitAjG32wwFqjRZazZ6k8NKflFYGqmiSIXEiQK3WGug4XYTDvgCquUIBS5UyLDMlKjqfy3VtWa7daSPwA/GFpcqU4JMKQcLq5DBEIZ/G/EwZizMlFLImhgRAHoHvAD23Jx62iQSNCjQ4Xoie3cFMPoWfvPct5NJp/PzBI3z08Bme0v80GEic2VadKC4MYBoa8sWSeFi2Oh24rgfDTEkBMrZJihMRRFFlTHsBjV6XAziOg57NmPWxMD+Pd759BwtzeXSbHdhtWhIkEA5D9NyOeH0aZhaszlStNbF/WEcxkxZVLC0hdqpKAVvIcr8GnD7VrB5KaQ0/ur8mxaq2CECTOirpDMy+h0GiA3voodYGdmqEXQl8e6WMXCqBf958jkbPQYaFwDQN+dQQ67NpvHVzFWa2gP/4q4f4P3/+OdpeH3eXy3hrtYj1xRkkczP4eKeODx58gVa1Dr0PmJaFmaVlzM0vwDKTdP4V0O06ffjOAFpCh55KomN30G11UTDTuL2yjDtLc1gpG1gop7A4n0OxaEkKf6sdoNsLRVHdth10ezY8Xs+JhEDW2UoRc5UKsumMAFf2KZkSiQvmDYdKcUwFsmUIcOWkBicneP1ptOZI0ANXIy+W9HdORtCvlx669LTdqzex0+xhv+ej6fXFdoGTGvQRDoUl6+gPaTcQYjgIYWhAJWNgpVwQpfbaQgVrSzmUCqYoDvuOh6Htom976NkB7U6hJfrYPzzETz/5DO1uA7c3lnHn9mtS8I7qdRC0skhUVFxKeYmqCSClbI0UoXJrZAQUcJW0/VHBLLXssYk3EQUrH5XIdUG5nY7fYqWIFO9rap+JqIAXIS8nBhavv47bP/gzZOZX4HoOQscTaK1gHgv5RVYrsYJUPo+8p+VGPLazscyX0VgZKXDlyEaLxirX2PJAfTGubh3/e/yAYuOEI4WrOt7xDIpXMb69ime5i56phGGPDaliKRHFOLZxPVIbDzC3sDDpUD1dbhqBaQSmEXglEZgC11cS1ulGpxGYRuCqItBqNM/dVKxYeBn14FkPeJM8oF60zLkPjxNAwquK46Tbuehh96LtxOfhvLi8iof0SSq3TwJcLwOtLorFye8nic1lt/nbWH4cuEr/u2wjTtgMjMO+i66/yyhqLuqbpzX7Mtu/6LDPVA2d9MA99m7+VfX2sZf0sZ2Ot/WiYz1vUikG1zGgYHqypCtHsJjKS1oFiKrUo11AX3wuTYu2AIb8my+6VN/Rk5VAlrD18PBQls/l8ygVi6JcZUo6lXqEerQGYKEr2gHQLoDgkL8EoQP6VSbYDsJY5VvIAk6sWj4YUlM4hKUTpumidD08PMD2zhb29ndxcHiIer2J+mED+3sHcOwu1pfm8c6915AzktjceopauwEtqirPlHL6f3r9ABk9hYqVRi6bp3sAbKcncJPHSM/JeqeLnf0qgoAQS1WLp7K1XFSFsobJBPYOq3i+s4tGuyFgKG+lsVyZxeLcDHQ9Cdtz0HId1Ntd1FsdUeUy2mkzE8EoXXw4WWjLTCVQyGdQKRdQzmeQNXSkeH4GA/HCJdQlBCZmYyo44V1iGOL+9UW8f/8GDmod/OdfPsSnT7fQ6noYaEkYlkVhpIBbbdhHPp9FOpdHzwsEFlNVmrHSMOmJK565Q1XMiP6yOm0FUgLAeK5oD0Cx4cbyMt68fx35vAG3ayNwVcV22+2h63ak6r2mWwjCAZqtjnjQVvJZLM0W4IQ+9g47wECTwmBMwd9r2+h6Ht64VsZ31ufg9QLstD2ksyYWC2nAd+CFHbQ8F3u1EPV2HwvlHL57awWHjRb+7w8e0IAWy8UC0skhZrM67q3P4c76Mp7Vbfyvf/8A//jFDnIZE29tzOPOQgGlfBZeqoBH9S4++fwxqjtV6IMh1lcW8e333sP6tQ0GDY7fhTsM5RpI9jWU8gVYaQubu1t48NHHaBzWsVAs4fbKEtZmciilhyjmNMzNsOhWQQAt4WjPDdFzPOkLIYtPUbmqJZDOmMgXihJ/AWiS5q4AIvWuGq01Epoobtl/oEE8jTkZIsA1kYQh2DUhyld/OJBiavRlPWy2sVVtYLfWxmEnQNdPwBelbgDXdxD2A5nAoAqcVhPDwEPaSGKxUsDGwiyuzVewVC6jUsjATCelAJhNpXPXFig59Dkpw2MBkn0f23sH+KdPvkTod3D/1hpuv/YGcvkCyb30Z+boC06O4aCo5cfUoskIPopMVeioFKmKoeu4Z+roPhbjTvGdVvFiTPjvGEKKIliKWyk0SpUt1cAu5b3JFNbvv4e77/8EqdIcXJf3AE9sRKQk6IDAlUrYCNge8+lWU2IKkkYK2uj7kwrX+J4cHVVkDRC380ipGitYqfAfZSeM6HFC/HnjBJJxSwEZf4TQvpoCpheNf+c/uB9Z4MTjjGrqkSPv+HPB+LbGnz/U0KmAuxwr7TekZpmC89zL3MLiSzV1uvI0AtMITCPwshGYAteXjeB0/WkEphF4pRG4CLiO7/xFoeurBK7jD5OnBuobBl0vAl7nnexJH+5fFrieGdMLYnnm9THBORi9HF1SAXtavGLwexEke6Ud6yU2fpbCddJNjtSu0RvoucXMTtnopOmP3/j4niIJPq//nadSlZfVEyrZYy+pcaXqMWlQ/PIegwpVnIYMRL3YU7FKZSmBIMEpvVj5OT1P6QFKWwB1Llh1XS1LNWq3y9+urMdiV3Nz8yiVSrIOfVAJZHu9LhzHluJLtAOg2pUQSvYVAVd+ZplpKaIlNpysXE7P0SH9SpMCWwPHw97ODp48foTnW5s4qO5LESoq81w3QLPRhJ4EXruxjpury3C7TWw9fwq/78PK5GEHffH57DAtPmVgvljETD4rMThst8XOgIDMMNNwggCbeztodHqwrJwUnvJsF8n+AJVCEZWZCjTLRMPuYK9aRa1eR9/zUEynsTQzi7mZskCVRreF/UYD9U4Prk94zMrzOjJWVrxb6dVJj1qK//JZwl9T/TfN4k1JpFMpMjaxZ+g5tqS8h0NNvEh73S4qxQy+/9YtrJfS+PCLHfznXz/Bs4Magj7tF0xksmkDqveWAAAgAElEQVTWWkfo9JAcDqSIkZnJodWzBbjqSEoRLcM0VOwxlH3xHDMVXOweEgmBfDzXXP7O+ipeu7OOTCYpMfGcAYJgAMe3xWeW9gsElF5AUEnfWKCUSaNQsGD7LuqNHlLQUSoWECSAJ9UGTCOBP3v3OpbTKeztd9AOEqhUspgr6HLtNDu0bbBRa/nQoePN9TmsL87i5188x//70ReYLedwfaaITDLESjmLt26tI5fL46e/2cR/+KdPsdfoYmO5iLeuL6OSS6NDL9NOH3U3FAXu3kFd1Jb3bqzj++9/DwuL8+h2O2INYFgmcoUi5heXcePmLczOzaFa3cfP/+Hv8Yuf/yNqe1VUcjlcX57HXIH2DX2lXi3lUcwYAlA9pu/TF3SgQKqauaLaMoFUOg09nZZCTgmCWAovRSVOhXECup6CTlV1Jk12KZ67BK6DPu0OEoJbBbiGBKIB6l0HO4cNPNmvYrveRMv14XNGYZhUSlhaDSAUFXrONJA1NFjJIbJ6EnOlHNaW57E8V0ExbcJIHkHPYDCUfuF4HnzPQ9/n+fXZWTHwfDze3McHn24iNXDx5t013Lx3TyZgaHdA31ROqCj9roKDvBcpj2hCWwVijxfzU4BNIJsUvCJYU8WqRkrXaIwW2KonYdBKQdPEEoPb4r2Eynmqrrk/fqynqPdOwHZ8DDULt979Ie5878fQc2V4bld8qVmUjmMfJzTkXsw/KGqNbFUUEJY7aOQSG/FhgYGq3JccZVTEUI47ciEYrSnqf3XQRxkh6n6s7BE4NaOOI97TeLaEwFk1GMQLqOXOGRsmHbevcrnRWBY/AxyzvRkvcHZ8r/GxKZVrpIBWJyGyt1GwVfm8qgJxc/NT4HqV5266rWkEphG4fASmwPXyMZuuMY3ANAJfYwT4whz/nKakuyysOa3pLwpcL/MQeyZImQD2fY3hPp7+fMaOT00dP/GAf16bJwVmFx33peHwWcrCi0Bt5Al2BIq/kgF+UVPl+1iNffKCPlvTONFmJ17oMtfruedvPEP+pH/oxK05WvCyEyVnKV/Gd31Vx/oCh/NSq5ylRB0H/id3EIPT8/rVSBk1tnIcoxhWiEdk5EPIz6hq9D0qG1WxmlQqCYvenwSnWhJh4EtKOeGqbdsIJaWZylSVKkyfUPo15rIFef/ntgUHDIYK1tlduK4tcJPbtSyl6JP9DYeSpp+Wz5T6lQpbFpySW81wCKfTwe72Np4+foKtreeoHu6j2WrC8wNJWSZQcRwXs+U87t3aQNrUUT/YQ7dRE4XnIKHjoNMVaGcYaSwWy1gsl2CwOFOniWqdwA2wzCxojUnl6vbBPkJCqVwJupaCz1TjwRAZ00LK0BEmAD+qYi5p/y7T2jVUCjlR+FJpWG1QYXiItuNRWwdDN2T9HL1rUwbsng3X7iGXzaBcLghkzZgp5DIWzBSLV7GIkvKxJegiSHWDAXo9G4PQx61rK/jOaxsYuB38w4Mn+Onnu6i2uwIkCtmMbDcx6MPpdZAY9lEql2Gks2j2emi32jD0FNKmKVAvZZligUCPWcI8eujy3PL6EA9Xx0XOsPD6jQ3c2JiHaQGe48PtEXiHArb9YQDXC9CzPYkjVc60WUjTwzNFGwQbXs+FDg0p00LT8/H8sImbqxX81ffvINlzsLnbQsLKYnE2Cys1EBi+3+ig3uwJWL9WKeD9u+uo2SH+93/+As8P69hYKGKjkkUpBVxfrOD2xhoaTh9/+6uH+OXnm+Ix+vr1OdxeXUA41PHpZg2PtmoCKXl81a4Nuz/A2sIs7t+9gXzeEuW25wXIZ3JYu76Bt37vu3j7e7+H1aUVKRj18KNf47/8p/+In//0Z2jVG1iam8XNtSVUchZMDciZCeQsDUnaAPgERRpS9GPVEhIXUUUmoLxNqXBNaaJg1OgNIOpWTYA3QbhhGaJyTer0HuWEh4tBSICvfniN+H6ITtdFtdbGTrWBnRphq4s+YaSWFOBOoCsFo5K6Uq5rhPoacpaBUi6DUiEjwN9i1S2qOwMPQxbmGtLXV8MgSaWrshXh9RfSezjwpW989qSGX3y6A3Po41v3V3HztVvIFgpihyDHSHgvJDEqvjdSJ0Ze0dym+LeOj7kKqAngFPZLtapSCMdWA4SrhKyGwcJkmvzGRcZ4DVK1HwZKBZmgJ28yiZDF6LoO+noG997/M9z+zh/ByBbgeT0BrsMhsXhS+oyQVvFz5XHHA+K4vUtkBzBmJ0DAqhS1So2plJhROnw0jo7fp9X9+UjVKt9Ff8d5Japm2ulK1m/cGBgd7/jIH1s6jI9pcUxGz1tHxghq/Igu8HjdGLsqafE4cFWxXVhcfqkxebryNALTCEwj8LIRmALXl43gdP1pBKYReKUR+DqKZr0IcL3sw+y5cPAbBF0vgphHGg4lKogf+OUFb8Lc8qsCrvGFd1Gb4+XGC2sdg3wTANeTLwSXPf/ndZLLAseXactF7T75/bgSZSSSuULg+iLHPg5cT1NLX3SMr/SGdQUbP0/JGr+MnoTLcsxCa07H93FMxuEst0EbACpOqY7rh4QbSi2kVEKq2A7hKgv0MM2YKc8shkWFIf1Z+cuUaMIW07SQz+dhGBmBclRTUuFKMBmEgQBZ8W8FvSEDdLptWZ+wKJvLolyqIG1lxH9RpVcTTCVEOUeoy/+qNOk+mvUatp6xKNamVEJvNZtSwIlp9vQ25bGwGBHjdXN9BXdurEpxqYODPSR8XyBps9PFbquNvm5gZWEZK6VZpLUEOnYb+/UqbCp0rRySmir0tFutous6Aopog5DSDPEv1aBBTzB93kaj20GYTKBQLKCYz8JMAJamIWOacuzNbhc7VL822wiHzHo3YKRSyKbTyDA9fAi0Wi34rodZpm6XC6D+MG1oKBXysAh1QxYl8hH6PG8Buq4P21Hp4KVsGm/euYHV+TJ2drbwDx8/xYPNGjquJ2CvVMghTYjqeVKsLKUnUC5XkEyZaHS76HV7sNge2g6kUuJt6QWBAHViHRY6o+VE4HOftkDt2WIR9zbWsLiQh2mJaShcm9dIAC/04AQOuo4Lx+H5J4g3kDUJGVMCoOmRq/X74jtKte5B10bTdvD+mxv40ZtrqO/XsF/roTI79/+x9+ZPkl33ld/JfGu+3DNrX3pFNzYCIAGKHIoaUaFtZIY141GMHf7v/IsddsSEZ8J22KOZkGckWqIkgiBBCCCABnqr7lpzX9+e6Tjf+15VVnVVV1V3NahRZIHF7q56+Zbvu2+5n3vuOViuFDD2R9hqt7HT7GHQH8HWM/ju7VV8cOMa/vyXD/F//fwrOLaG2ytFrBYMrJVt3CH0rNfw1d4AP/3sMfYaLVSsKd5g6FOtguZ4il89bOPhdgtaNBGw3Y1i+XYYZlUh6FUKSHq3OmYOt+7cwm/97g/xzgfvY7FcR9YL0N7dwaeffIwPP/oQDx4+hJ7VcPf6Bt66to4FQtdMgAzYRiNEk4y0LU53J8BjIBmvMYGvhgmLoWVsN0KRVAI9oaxhWaJspcqWwJrXJq8h3x0h8gMZlKDPKBXphP6DwQiD/lDtezBFRFCqm/L89vyxDHyMvRBeEhBG8MhnORW03BavR7Y5tplMHIGGEmzTeUMTtbVF1WsuJ/YMjjGFHnrIhlS7u/j4fgs/+3wXdjbC+29dx+27N1HgoIbAdhWYxfY0Fa9a9QKRTrHnABCPi9d7qmQ9BJSiF5UblQwECHCN1XK8Z6T3K8syYBm0SMgq/2gGcx36FySK10ko/tQMDOv0xggNB+/86L/Fa+//LkyniDBgO/cxoWqYimABpuKMewhM0/tuOqX/NEEpPWkPX5FS2ErlK0HxMV/vIxsFsQuY8XE9gpBHtgWHzwL1MnbMH/wKHkdXtgp5rqWkOVnr7LPu1L/L4NqMJe6hMW2yrsThODHjPWo/iZ8ufzAHrld2CucrmldgXoEXrMAcuL5g4eYfm1dgXoFvpgK/KeB6HrQ57/cnq3MeFJyFgS9T2cuoJU9VDD9HsTg77e0Y8Jn5x3kAbbZu59XkonW46HquCrhedL8ustx59XreOi6i9Dz5+fPa7am/l51MvOnSHvHsOT/RZp5R8p5xEC9z7Gkn9CI1/q9pmYsM/jwXup442Nlzkf6dai7+nbBVpvAnfqoSVMUAK8ECUwEUDE/idFv+jGCWUJMqP06t5jRzroPAkB6WxWJJvqnaIxCUZHTLFKUkQS7BCNdLRRgBL9flei44p9q2LRQLRZlST8BLCCEw2PNlOc8dK4/YKEKr0cTjRw+x8/Sp/L3f78N3lbfslBleMl2boUauKGfffO0mrq0toNfvotFqIhPF8IdjCfQZxTFqSyu4sbaJvG6h3+mg2W2I3yXVnTmnIArBre1d9EcjmQJt50w4eQYa6Yg5JXyaEdjT6XXR6nUkEKtUKmJtcUEsChyTit8svDDEbrOJvUYbQRgLVFOeqLrsJ/1SWReqTFmreqWCaikPIzMRhWutXIRl6lIz7h+37XuBeKJymnveMXFjbQl3r2+KCvbTr7/Gz798iocHfdkeoW+lXBQ47A6HAtEKBapoawL/uoO+QGpbp5rWkXCtMI4x8lxpJ6IYtDgdXtkZMGSJU8OX63VcW66jXrVRLJkwNQvBeIrByMPYH2PgDjAc8/zQh9cQaFzMKaUsYXHE8DKdU751DP0QjcFQlvnD37qLawt5PN0+wNiLsbGyglrewX63g/uNJrYPmpi4PjaWSvjhO7eR1xz8T//xI/zy0R7urFRxfTGHai6DW0sVvLaxiknWxGdbLXzxhB68Pmo5YK1CxXYO+/0Yj1oBem4Mk16pDH2bTtCj6nsaw8rEMpWeuXDjISefZ7G0XMetuzewsrIMM2MgHhMy0pe3g912A7sHDQx6AywXivjeG3fw3u1NlO0MfLeHkTcWpbRmUkEMAX6mKJkZvmaIL7BjOzAMW3yBqSI1TFMC2iTMLJ+DYdPywYRhaOKdPOp3RfU9DXxMQvrCEsx7AlUncSTXIQOhwlCD6wHdsS/KZ4J2+rB6XoCR52PgRnDjCUJk4U8y4qVLJTvXp02nsHQdlbyDesFC3lZAk0r0xYqDjXIOizZQ0qYYDMf46ec78l3OZfDP3r6BW7dvo1ipwrItAboErvxiRZWlagJdjykVU7uA1DqA95AYU/lOYKsoYamgnybKVkNqY9uqvRHA8n6W0VKPAk7d53WZQRyHosYd9H002kPEdhHv/P6f4va3fwjDziMOxnKtCHClWYM87xjqlfLDZMRWgKoa+Dr13WqGG8rTlOFkCTQ+DEOcGbVOB9HSdaWDZYfveKnYc4bunvd8P+1ZeNHn9cs8R2UbJ+wDTj7rngWux99mlVXtodlv8k6SqHsTGwF5PZHzomA8v+bA9WXO3Pyz8wrMK3AVFZgD16uo4nwd8wrMK/DKKvBNANcX2fkXfbE9a1vqRfIyuPT0NV1UZSqfPkPZeSbAVAZaxwJ4T67neRDtTPXki5yAU8DSuat5CUuBc9f9ggu8KHScPUeXaYvnLXvW749t75Rmmv7+MhD4RY/9vGN4wVPxyj520Zqc1gGdPdaTgxWz4PXkVNRURX6oCEu8EdN/UwEaJapT/oxqUk4X55+8L9BHlF6pGU11XKmkHAyGSmmahvPIlF1DYCGVrDknJ+vgVN2Q3qQZpdgj4BU/xgRUcLu0FKDXIxVhhCEy3TcLmaIs05SpfCQMdscChAlY+Jn9/V08+Opr7O/uYTDoK+XeyD20M4CmPBDjKJSpv7WamkpeL+bQH/REqUpQ2G11MBiPUKpVsbq6hrzlYDgYoXHQFMUf1YP5ooN4msX2fgu7+w0EYSRT7Qv0UyWQzDJsiF6lEcaei1avJypXAhcqVtdqdazX67AtXQK5msM+dpotjEYBbD0Hm9PBNapcmXJvCHwZjkbKv1XXUXQclBwbpZwpytWiYwtIJawbeJ74f7oDH91uX6D16lIFd64tYb1WQ3s4xt9/8QD/8HAHrZ4rie+EZJViEXEYYTjoi3cl68OAJk+UkANJuzd1Hfl8Xo6PII6gmbDbJjw3DEzpMTui6i9EzsljuV5DvWALcF1cKsE28xj2fHQ6Q4zDMUbuAGMGKmX4eRs520ApT50k0B+4iLwAOcsETWvb9JEdDfHmtWX8/rdfkzawtddEVjNwbamOnK5h66CFBwcN7B+0UdQ1fPvt63jz9jV89tUu/u1/+SVcL8K3rq1gtWqi4mRwZ30BK9Uq2n0PX++00OiNYGgZlB1NvEqjiYbeeILx1ICRK8LSLUyiGG4cYUzrhpjq7AA6/T6nWbhujJEbYKJNkbPoJQxoExmuEFXpOHThTydwowl6nSGikY+768v43e9+C7fW6ojcgbTFkMpGaUPqWnM46ODkBKrT1oFtxNBtUWVmLB2FUhHV2gLypSJg0gNVg51Xy0fjsdhldJsHCIYjTMa+qKT9wAXRqU5FsWVhGEyw0xziyV4f260BmkMPISGlnsU0DjEejtAfjOEGBM1ZBAw+80O4vFfMvJ8wVK1GP9pCTjySCdOKBnCrYuPttTJuLRQwHHn4i198jZ98vovlkobf+/ZN3N64iXy5IsDVzFGha4iAUaBzEniUmJUmIVLJhHEJykoDtThYFClP55gDOVSb0uR2KgFZHMDgQA+3kcvRb1oXiK2LrQBVqYS7nP5P9T5tEmjP4aPTGmHnoIOpU8V7f/SvcPNb34du5AS4xpMAkwxhK7+VIvUQDovfQSLEFOuDs6b6HAVCKY/RRL0pf5+dO5S8nM14rx6uU3jxs+t/0Wfioep0ZpUvuq6zHqCnwVYFRo9eJJ559okv6yGGTladAm31z8N3jnTDh56uCXVNfr60vPrKnu3zFc8rMK/AvAIXqcAcuF6kSvNl5hWYV+A3VoF/SsD15Eum4EvyjARkKgXAi0PXSwOsS1gZpCqIs7ZxqF44o69xEZD3so3sXKXrVQDXhItf0D3h3EOaVauc3WGZ7WM9GyhxmQ7Secue9vtjdU2mBJ673ImDOU1Fc5n2et5+n1vo39ACJ8H4WWqi56l9Zu0A0sNIgephUIz8IglXSZO9qcNKlKJMmCcM4r+l7SYNL/UE5PokrGXKcKNAhWVRJRcFMv1f2Q6EshVOB+bU8hTQ0tOVwJV+ifRppVqPCfXZjPKk5HYJeNU2sggjhnApCGiZNgzDEphCFWUQ0itxiikVdoSyDOvidF9/jN3dHdz/6p6EZBGaMtmddgaey/2MBQoShVDJpmWncGwTa6sruLa6hDwVd70+9hsdNLo9DMdjFIp5bCwvw7FtdPo97Lc7GI8DGFR45h0gO8F+m1YCfYw8BhJFEqxVyedRzudFnUrbgd54jA7hr+dKWW3TRDHnYLFQwmKpIOFifW+IrcY+dltdTCc6yrkScvSwTAJ7qCIm7Gx3OwiiSNLn6XFatA2sVMtYLBcFNsZRgKE/Ro8BZS7BqQd35Iu69eZmHbfXKihqOh7sd/D3D3bwYK8lCl0K+yqFPIq5PMJAKZW5n5VaTeCy5zJwayTnmsCK55NTvYcup5yP5NxRxciwMk5TZ/2JQyqVMqpUNlsaFmsO1tcXYNt5gVfNVhd+6Epw1nBEaKUj5xRFZZt3NFEWjgYeYi8SkOtngD0Gnnkj/Dfffwvv397A450mnjR7yDs2NipFmS5/f3cXjw4a8Acebi2u4vvvv4FQz+B//8mH+OTLp1jNO3h9bR31komlmoHb6wswMxk83W1ivz2U4C5OMXccW0BuEHJAICMq7Xy5BN1ygFiTMCvCPw8TjJkwFU9hZw1p41SGHvT74lnqaICjm8qDNzvBeDxAQOCvGRgMQzx5uocwcvHuO7fxwXt3UDJNeAyWG6jBAl5rHHQo8/xQuUqYmiUctKBploBCp+hgZXUZy6vrsPI5cII7fVMtx4aTMwW47j/ZwsHWIww7PQRuAJ/XRRiKx2vWMjEIJni438a9bQZn9dHo0UrAF3W5UyxgSluM/gijfl/Cr3iu+RVS8WvaKFSqMKwc+iNXVNV8b+F1wnbMe4oWeVizgQ9uLuK9GyuimP0Pf/8F/vr+AVYKGv7k/et4c+M6nGIROpW5timhedzuFFkBmiAE5f5mGcyWhkNNlUJegrFS39NYWaAIcOVVTy9WXvsZ5dlKNbBtwSZwtTVYtqkGDDRNQCdtE3j/SW1LQiqrD/p4st1EpljHt//4v8O1N38LGSqXgxGmxNKagQxV2txe5ggG8toQpWryPpfemw8HvQ4Z6SxwnfFOSNWYEkA486Cayb2SdZ3y0nHy2XDuO9Bpz+XDd9CjX17l8/bywFXh7NTWZvaZd/IxfhK6pmFas3WYA9ff0MvPfLPzCswrcFiBOXCdN4Z5BeYV+EddgX9KwPWsl+F0AhrftWfTVxOG8urOzwng+jzUexjEobjOswFQx1Mtju3zeS/vl+0knFeQ563vCHDPrOU54PmkivDcbafBGJdMBT4LPp5UoKSWZrP7cV59T+7zZZc/9vlDH7rUde54L1DVniroI4+19PMnlZ7SZU2CQZKGf2Z5X2qfzztpr+j3l2nXZy17smapkjW1BeDvZ6GrqLYoXUxUUwIhJ4SRk0S1OhEFKZWnBIvsxROwegylYgBTGCAOGZTFAC0CTKXmUr6IhBeWeLVyaj2n9PKLwJVTnQk6BYJQuZeEwVDNSojHYBuBG5omgCkIfAG29C2ljym9QDkdm76uVJsRFPneWMDgoN8X79UnTx6jsb8PL4GtKWSNCU/Ex1FBGYJjepOWig7WV1ewWitBi3y0mi1s7zXRHXsCfdaXl5A3dQx6Pex32xiGAQzTQZ4hWXEk9gN77Tb8SAEhHouV0VAvlsRPlWWmJyunuPeGI1HpsRYFJ4eSk0fRtMSrNKtn0BkP8GhvF83uADpMlJyShBLRt1MsG6gmdT00O20BadVKUfwxmRi/vlDHcrUMamBprdD3R5Iy3x8GAlx5qS0vFHHn+gLWqg763SE+edzAV60hWn3WcAw9MxX1pG3aiIJY4C5DzYq0LNA0uG6AwXAg6mWeFwJXTmXnVHK2C05n59R7QhDWP6DlgqEJcC3k8qBgdWWphM31JVh6TtStrW4PbuBh6I5EhTudZLC4uISFeg3IRtIGpuEUmSgjjpjd0MN2q4uinsX/8PsfYHOxjE+/foJm35XQsQXHwtgd4Yvtx9hrdrDoVPH9N97Czc0V/PTBA/xvf/VzeGMP7yxXcGthDQtlCxtrBawslDHo9rH1ZA8jLxTlNZXFlm0jY+QEgFuagXKR3qg2shwE0HJwNB6zjlDLYMyApTiDPG0gtCwOBn1sNzvS7so5ByVbqZGtbAxvTIsLF5msDi8EHj3dxYPtR3BqFt599w3cXF0TaHew10BzryHLst61YkGC0WjTwMZFd+CsYcPJW1haqmLz2g3Ulteg2yY8esBOJ9BNwnFTArsOHj3E4y+/QKfREmsAKrKp5sxqFkbBFA932/h6t4mOH8ID0O11xIagkLNQW16FUazCHfsYdNqYBp4osykA5YBJvljGrVt3sLy6gV5viM+/vIen29sSUMf9zRi0mohQN2K8s1LG2+sLEpL2nz9+iF/sd7Bkavjxe9fx/mvr4vOcYUCYbkhgnsDLLKf782e8XnTxmNUIOBP7EwJX3sOOlPJKFXqocBXF6hSaTuCaFeU9Va62rcPK6bAd/t1W9zz6QMt9kUyXgzNZAcztRhePt5uYFhfxzh//GTbvvIfMNIvYJ3CNMeVnJ1kaXyfTg46efXKffo6VAO+TJ/WacvOUdw/1VD/zeZEGY50AridnP1zmeXPymXzaI/Bln7nHBhufCcyaUageo8xJlUTdeigBfmb30n0765j5HEi/5sD1Fb3gzFc7r8C8AheuwBy4XrhU8wXnFZhX4DdRAQaIXObrRV46L7P+dNmXfRl97jZTD6rkhfxwFv8FId43VYOrfEk/S/knJbik1cJllz/q+Dx7ROeta3a/BTLN+LSd1QE769yfhK6HsJUfSNUup6hR5NcXbBtHy8703lJl9az08cROKrUOfzg59GKTRWa3e2Sbpnb3DJeMI1VvGvSU5mKoTlKqDJrdhcsc34tcz1f9mTMBqmrQh5s7r+N4cj0ycTlLiKLUZwq4KjXQ7LJK2Uql6VSWlzCXw0TtqXyesI+/ZwI91XZUi0roDP/TdFHaEeiIYlSjDyLDZwyBrVSdEpjx9BPEiRUBu8gJ+IwiBW8JKblfhLX8PAEulW+EJ8V8EcViXs43PUEH/R667Tb6vZ4ER7WaTRzsH6DV5M+6Av+ozuSUeFHg0toADNfivqkp6qmClwrGcsHB4mIFlZyFYNDHzu4uWv0B8sWSpMozGKrVaaLRbIDaXadQgGU78EYBtvcPcNDuIJ5MBTCnClxOt69XaygXCvB8D412S6wEOC2c4Ljo5AX05kxLVKXTaSRT0jlNvt2nR2oII2uiYOdl+wR6BLeEx53+CM3+AKalYbVWRokwzbKwsFDHUqkIfRJhNB6i57no07u172JMdWvOwK2NKl6/tgQza+CX957ik8e78OIs/BACKfVMJGFV3EdaPhBUOUUb1ZIDYwL0hz6a3Z4EZFHJ6hQcRNMYI3qCRhPxDeWUdDfwxVpiGkYSklQqlWS6djGXxfX1BawtLgKRhm5/iN5oKOrfRqePfm+AQs7ErRubqJRLGLgjaW9WxoKe0TAKR9jvt3DQHeHOyjr+9IfvwtBifP5wC2E4FS9cKnz32g18tvUIfhDju3fewO+8/RaG3hj/61//HH/52SNU7Sw+2KjhZn0Ba3UC94qA5d29Jp7uHCCaZsTWQNqtQf9TC3rWRN7OoZi3oTNciUFQVg4FO4dczgIMDaEoKTOwTQumoYvy96DVkYECx8rJubRpn0Eg7Y1Fmc0J0JNMFp3BAE929zCKPayur+DG+rpce9vbe9jd3hF4TXVspVAQn10OiEg2UEaDbtmo10cG9YEAACAASURBVApYW19Cbf06crUVGFTgZogAY2R0wDKzyARjNB4/xP2Pf43dp7sY+GPEvO41G36s4/FeB58/2EbXDVCs1WFYJg4OdrG3uwvbMnD77l2s3bojgLbVaohyt1RmAB5h/Bh5J4+333wLr792V+w67t37HJ9/9inu39/C0/0++hMga+uo53S8VrKw7uhodwb46OEBHg49lDUNf/DaGn703iaq1TI0zRYFMEX19MidUE5sZJGhp2uWwJUKelusNVgL+qXS5kRB1yOYJsrXKJYFCG8ZOGaa/KatAL2l6cNsIudYosrnPUieL0SoHBji/ZH/jmK57zzdaSLMb+CNP/w32Lx9F/pkgsgbQ7TzmglMebEq+4KznlVnPt/PMnY9fCScBIxHD9DTFK4v8kyU95XkhfK8d5sXWf/ssR+u/9Di9viQ/uxgdvq59DPqTeroPF/m+Xy4juQ5Oweul6nefNl5BeYVeBUVmAPXV1HV+TrnFZhX4MoqcFngevLF7cp25MSKXvZl9Nz9SqCrvNenUOsS89jPe5k+d/uXWOCV1+I3CF0vU8dnlk2p40wtZ0/hMcB6wu5AhT4kiudZf7UTwHUW+F7qPKgECtVpTIWm2dQvT1De8RYgSdrn+wyzw672m/93eodJiWAT2Hq4KaWKPVafpMN06nEJkXhx+41LNO8XXjRtD7P7r6ZKHinZTzu257a5VBGVVYougkDCOsJNUZIyOOYwyVnBWUIGmaIr4TwqeCqeMDFewQsqSulDmiXg0am6pN+hAqSaTO9VVgD8Jrgl5BCLgiiUn+kGQQT3I8IkisR+wPNdSbLnRgl3qfzktOkwZho4bQMgEIfTuhlg1O920G420W620O10cXBwgO0nOwJcXdeV5dX2GVA1TYCrL0pFZWdgye8IZChdswwNhYKNQsFAdhJj0G6j1W7JcpvrGygVC2h3Otg+2BerhHK5ilKpjNHYxeOtbey1u4igPGoZGRZT+TudSihYuVyWNtFud9DpdlRAmKaDvpYErsW8I1OXGUDVG/cFPLoChzPij2oZFmyd4Uim7Oc0E0uoVKM9QN/1US7lcK1eRtFkSBWDrsqoEgZO6BXroe976I189IZjREGEetnGm9cXcH15AQd9H//p5/fwcLcpPrLZrImRO4aeDUWxmMno8D22EaC6VMRypQAtiLHfpKdnV8BWuVQS4DoOxjK93JhmkS+UAF1Dd0SPzxE4ibxWyiNfyEM3MqiXLNy+toJasQJ/GKLXG6DrDnHQG2C30ZU2weCy129ck5q2+n24XghbswR4dYcdPGnuYjLN4re/9S6+c3sd/WEX240GcrqO5XJFLCTuPXmKL7afolqu4E++9wHe2lzG3/7DPfwvf/ULPG4OcXPRwbvrFVyvFXFtuYSVxQrCAHiy28ABjy/D6eU8Pzr0rAZTyyJn2Sg6JeRztgA7tnlLwqlyYjNA6wgJaZpOJejMNCyxzRjyGFwOOmgwqM7MZOQaJIinhzHNOzIGfV1jDIYjeEEIJ59HtcL2M8HuwQH29/flOirmC6KKzukmrYyBKZXoOgrFAlaXK1hcqUNfWINRW0fOKYsHLTIx2SQMfYpMOEDz0UN88dGn2HrwBF7ow8znACuP/Z6LX/z6AT77aktg5urqqtho7B3sycACVZ63bl7HzTuvCWzu09/XMLC4vIxCIQ9MY9RrNXzrzTdw+8Z1scFo7D7B/U//AR/+9Bf4m4++wKP+AJlyHgu1KjYdE4VwJIMR9xsD7LuRtJfvLpfx4+/fxsbKImyzJLBb4zU7iRBzyIPA1aSOO4tpRoeWNaT2PB+8/qlkF+hKUJrclRmaxUEeLkDgStW1TV9dQ1MKV8dCLm+JvQBV2oTZMgNAIK6yIZFA+0kMb9DD3n4bvnMTt//g32D9xg0YcYjYG6lQrxS4xrx+lCI1HRw8NtB6xhPjuf76soITdkEnZyA9x1LgIg+pw+fRGYO2J9dxqfeJU3YgHTA+nB11Srjm7CD1EWzlylTA4kXqenLTJ5+fi0srFynPfJl5BeYVmFfglVVgDlxfWWnnK55XYF6Bq6jAiwLXdNuXAWaX2d+XfRm9yLaovlAZCaf7dz1vHS993KexrJd84b/IMZ+1zIscz4t85mSQ2KkQ9URtZjsFaQfiEGaeUJ6mKbtqOv2Joz3JOBPQfOzHAiXTpN4Ui6bE9PlK18M2m0z3VgpctT7hr4f7k0xxTHZQ/VgtOfv1zO4fE+gk/5ARg0QNlHaSZwcRnrvGM1rDTEDJZdrUacrZy3z+qpedheWz655tc89AWwbLTBgaEyKaELImak+fwVITgZuESVSlUomaglL2dSeRmpZLwBERJExCpQidQkCSbTkwTVsUo6kKTEBGBrLe1PpEAQ9GBKl2R+ir1GKxqF6p8PP9SOAdp6sT3hLiElIEoQ8vCaHh8gRT3XYXjYMD9Fod8REdDYdoEZA2mqK+5WY47V6p07IyNT0Kuf5YlGz8HY8jEtiqtkn1ZT5PCBthNOrBHQ7EDmB1YQmlchmtIacPb8P3PJQLFVTKNXhRjMePt7B/cICJYcLKFQRgu9yHyQTFUgkLCwtyLRC2Ethyaj6BFSFizsoJdKUqlXUbjIZotttoD/uikKPtAj1Uc4aVgFdDJcxPQrR7Axy0GaQ0xUq9IgrXnJGFRW9Px4FjUsEbI5iE4ifbHXoYjDzo2Sk26gXcXV+Ek3fwycM9/OXHX6M7dLFYLsk07dFoDF2LZXo1vUp9j+dbx+JqGcvVAuAGeLLbwU6rI8CtXquL52V32MVo0EdOt5F3CogwRbs/wHDsomBaWCjTi5Nq0Cw2livYXFmEqRkY9caigiWc3W62xUYhT1/V29dxbWlBBge69IuNJ9AyusDLRqeN7UYT11YX8AffewcFw8DBQRuu76FStFFycuj1R/jkq4fY7Xbx5ms38Me/9Q70KfDv/uoj/Mdf3hfbh3fWqriz4mCllsON1QXZx1ZngJ39NoYjV6bp23ZBAXpMyfgEkldLNVGvUqhNlauZBMER1NESQinIqaY2YOocYGAdXVHpxhF/R3vZifgeE7RzQEI8SGmzwUGNFLhbOZg6YTwVsi30BwO59Es5R1S2JiWrAndjWKaFer2G1aUaSpU8tMV12Ms34JSrMDReByG0zASGNsHUH6C59QCffPhLPHr4VAY3qrUqJrqNLx/v4O9+8RnuPdzlhYx6tSog2fVc9AZD+EGk/GtLysc1nk5g5/Oo1OuoVCpYWl7Cm2+8gbfeeAPVUlG8lfvtBna//BIf/eRn+P8+/BW+7HUR5wtYWF3DcsGBFQzQ6zex1xuiOQylRq9XTfz4g9dwa3MVpUJJrCgI2wmcqSTPUnGcs8RqgP6qrCcfOaLm50DPhND1CLjK4BXV/QSg9JDVOUCiw7Y12CbBqwUrR+iqArSUOp+DT1QQ08OVHrC0FlAhXN6wh+ZBF1HhNdz4vX+Npc1NGHGAiQSPAXHGVBYNst1kYCu5cfP3mXMGAC8TaHoSVnIzZ33+Iu+iJ99jUs/9w/fkUwZ1L7Lei7yvHfr7nwFcE0cFWdURdFXA9blf8tLy7DJz4HrVbyrz9c0rMK/Ay1ZgDlxftoLzz88rMK/AK63AywLX5+3cCwG5ZIUv8zJ64YLNqh4voW6dfXG98LZOLJjClRfhYS+6zYt+7qzzdlmglk5pO3kuT3mHfzZRNzVTTfzVDjsus70H/vCk79pMN+IQph16RqSebkeVEC3PiXZwWgdGQXmVvHze16FgetaY95gaV/0iQbtJWrQwJ/kS9WqyxDN9zFS2e8iEuZYE1R76uiZKnlRkmxjrEpicBSHPOqbLXocvc82fV1epjVgvPL+jOPv75+3/bPtM10t1J6f0iucqQ6UkoEoFUhEoEJwqJag6gypkJgmcYdgLlaIypTZGSGjLcB9RXtKblUpRU0FNAUxK2Up4qwTFStWl9p8/p9o0Fo9P2Q4mCEIXY4ZHxWRNKlxLpvtPCUl9jLwh3HEfY7eH0WiATrOD/e0Gmo2W+LVyfwhTCYPc8Vj+rlS0CriKd6zMNqVVgoIQVMD2+n1ZltCzWi5joV6GbRuyLYIfIwOs1ZewUKlhMB7j/s4W2l36V+axUFlAhCy29jjFek/ASa5YQtawxOpgNBrCMmwsi+KvgDYBcaMp9affpOyfRshjCeThuaAX6mAwQG84wMh3BWQRuBaonNQtWdbJWTAtA14QYK/RQrPXlWCf9cUllIsMYJoiTy9agsBsFtE0QogIfjBBd+gL+MybGdxZqQrIbLsBfvLpfXz2+ADadIrlWkW8QAeDEfQsgSvhn44oUh6+5ZqNxbKDTADsNnrY63ShmwYWajWpc7PXlHCsgpUXkOzFoVgy+H6Iat5BrVQUlXShYOHOtVWU8zkJ32KI2dj1ZSo9vVbdIMTKyjJev3UTJcvEsN/F0PUw1WlDkYHrBThodtEdjPE7H7yG33nvOjrtEXZ3exLgVa1QeTrF7l5bgGucyeL3vvc23ru5hi/uP8W//Ztf49MnHSzmbXx3s47NBQML9TxuXltF0crh0da2hKVRPTulgy7BJoPa4ohuAVio1gS4EtTTA5QhVVQf0/PTtJRnK9u2CvHJCswkdmNbpTo6DKj2ployEgDPn7GNcuCCak0/CjD2PTUAYSjQO6TdQq8nnxPPXEJ4qsgFIMYCfgv5PBYXF7FYKaFYzsPZuIX89bvIlcvyWIkDFwh9GIiQCUZoPn2Ejz78OR493kaxWMDSwiL8GPj1vYf41a+/QqPdl6n6OUdd57QBIdhk/fvDMXpjFx59dXlf5r6zzToObt++je9+8AFu3bxJnSfoq99tt3DwaAsPPvkCX25tYdvzEBgWyksrWKpWUUCI8aiJRq+Ldt+XwLHbizl8/+4K1hcq4oFcL1HlasigSxgCmmEjR5UvFeIGVcWRwF95evAxSOB66A+t9I8En+q+qwZlDoEr7QQkNEsFZ/E88j4kNgYJcJ1OoiPgGoVyr+g0epgUb+PaD/8lauub0KYREPD6BajT5fmXUR0xgD3+RDjvvn+R58exZeQxcqrz6/HXsufYCc2qWi+7/cs+W2fXf8I8QJ2/U4Dr8XfVZKBXrJmeD1wPZ3GoKWAnDk39LN3ewuLyZQ99vvy8AvMKzCtwpRWYA9crLed8ZfMKzCtw1RV4lcD1+Mve5fb8ZV5GL7qlWfB3GXXEyxxXCo0uuo+/yeXOAleX6ficuWzaY5iBkuk0/9kukJqOf/TCT7AiQDLtBwjcSroEicdrWrNn1IvJ9P7D3x/rwZzswhzi0KOllBz6zFMi7YmmefwS+4AEqyeQNFWwKlanPFvl2OQgE9AmHnDJlM4UwB0er2TeS6c0TZ6WTQlYnZG/kjzMNG61y8cVtMeurzM6npe9Bi/TLi7Srk/C1WPt4DnQ9Qhaqmnyp32d1rap7uLUbBU6FUioFbdJcEIYSYiSro+fVz6uRyFW0jzA5bMy/Za/5/qU1ysBqVqPACY598m/s1nV/Z1EStfKtiA/YFK4AkxZgv4s4EcegigQJkH1Iu0GMuA0dh+DXge9PlWTPYzHQwnDau4fYH93T2wECB4loItBOvRsJHyNGPzDnxHwagKLqUiTY8lmpQ7dXg/D4VD2faFWx/LiAmqVIiZxiE6nhcAdoFbOY3lpSaZ5b+/uonHQkGnglUoVWd3GTquF3caBeDkWcwQ+BtwohusxXmiKcqkiClcCyGazLQFXcmlomuwHp6cTltqmiWgyQa/XF+AaEOrwGqCtAiGeYSKnGzKlu1DIwbAsDEcetvcOxNd0oVrG2sKCAFFGSRUMoMQU+GkG48iHFwcIogyGbiTemjUng3c2l1EtVvGrrQP85LP7OOgNUTANrC6U6XCL4XAMU5uA9pgMAJtMFLzOl3QsFG1osY5mb4hGfyiemQTWtI1ggBfPbcnOi48tA7Bag4FAwnohj3I+j2jio1Yp4O3bN6BNgQ4h4iSSc9lqD0S5a1gGrl/fxLXVdWjxBL12U5SrGVPHJJsR/9j9Rl9U0P/qR2/irRslPNxqY//AE0BdLpvwgzEePt7F11v7WFpdxJ/+7ndQ0Cb4P//6Y/z5r7bRHca4XSvg/Y0yNhZNLC4XcW1jHZmJhi/v3Uej2YNl5wXqpdcJw+FsU8fK8jIqhZK0KVoKUOFqmIR09GsloKPCMh1sSK5WKiQZRCfWGrwOkmA6/puhShJeR6UmMPZ9sXWgz69YcsRTCTLjQIGuKXW0Ps1gEkRs9HK/JIyndUWtVkGlSBuCCgo37iB/63XY5RKmcYRwNMTEG8PKTKDHLpo7W/jZ3/8MD7Z2UCoWsVivwQ8nePR4B9t7DbEepYI9y2n6mgaD9iGGKRCz1R1gv90TEE7bj5HnotvvSyhWtVbHzVs3sbio1MnisczBhM4A/VZHrmVqQAPdQK5URb1SQ8XQMB63xTahN/RhZzO4Q6uHpTzs7ATFQg4by0uyn3FIBTDrqsOyczKoQTsQw9TkqREnqn5e96m1g9xsZsCc+LfqBOVUXFPFTP9WWyxLaCtA4JrVlcKV16ugvUmEaRzK+eC9wnWH6Ld7mOZvYP0HP0Z59Qa4B9PQk3se1dHi4corWm6Ax7+u+vny3GfQBebay+DlOSLR523jss/XU59jRy87x349+wxUdVNPJxUexgi94/WdPQzul3rVmf3p0XM0dRtKz0d9Yekij/P5MvMKzCswr8Arq8AcuL6y0s5XPK/AvAJXUYFvErimL5gXeXG+ipfR8+rzmwCu38RxnXfcV/H7i5zDo77AxXslz6w37SvMANoUO6Zizwtv56RnW9q3T6baHbZP+fkpwJU/ToHqM73BRFpLcDCzHEGO+lJBIiLlEViXJHkksHRKv08xuxN5YfInp2UmXnayjqwAMe4nvRKnoBKM/57ZrUTpIp2lZFlCPCVSUVBWOlTJd3KoF1L6PK/dXKY9XKT9XeQ6ed42T4PtZ7WTFOwKbA0CgaSpovXIWzWp++QoVEbBV9WJTetJRRhBEQEFISn3g1CT3pP8OdVfBK5yNqRtZ9R5T7RdBDWERoShoe8LrOX6tYwmDCScUpUWYxJG4uEaRr4kn7dbLXRaHfiuB9/1MRy4klzf7zQxHLaVDUEYSxMgHKHfIu0PqOTltwr/4n4pVZsAWJ1qTXrCKq/YfD6PhXpdYGt2GqPf7WI8HMKxNNQrJWRtDa1eX6wKtGiKUqGMrG2hNRyi0WyJRyT9PJVCldYHyp+TYVpUp47HLjoEw64v4JZgmOWlco5gzjb5bSKYTGR9BFb8PcEdYSv9W6mitHVd0ugZ5BNNgVZ3hGarB0ObYmN1EZVSCSHp2DRC2cqgQA9RQroogMt6RoAfcA57iI2Kjfeur2LsA3/xqwf4+PGewM5q3sRStQBf/G4nqDomMtmJgFVyPYcgs+JgoWBTuof9bl9sCghWy8UigthHu9eX7TI8imrNkeuiOx6JKrCWd1DM5TDNRFherOLNG9cxCWK0GSA2ofp2jINmD14QY3GxihvXN1ApVBCOXQy6bYRRIAFJYQZo9lw0WmPcXlvCv/7RHdQKMb562ESnM5Hp/rl8Fp1+G18/3EFvFOK7334TP/r2a9h6soX/+S8+woePerB1G28tFPHWUh7XVnNYv1ZBtbKAQS/A/YeP0euPkXMKyOUK4u3JLw4WODkba6urEuCWYWAck+7ZlHWqgJWP8ZFinMJGNZCRqsbVwIa6B05iFX5G1TlnwyNDu4gpPC+E6/sIZTr8VJTYvh+Iwpbr17PAxA8Q0ts4nsA2DFSKRVSqZRSLDkoErvUl2Gs3kL92E1aJkDJAMBohEwfIGYAx8dHaeYSf/d2HuP9wGzmGcJVLFJai2xtgPA7k2qbdSGoirWv0EbYFQg5cX2wofCrWoxCD4RA9fg+GoqTmABohtHipRiH8aAJPhJ4TmFlamUwwyU4FaHPAwtF1GVB59GQPvbGPes7Amzep3NYw7HdEzXtzcx2ry8viVcsQtCjiegzkbAv5giMeugTC0wRSc1sSmJUMBMpAXTIYKF7VmrIUYNCXZRvIpcA1T6UyQXOq/ue9T/m2ErQyFI5/+v4Qg84AsbWKtX/2J6hu3JV75CTk9R5jIs/KFLieGAD9R+Qnfmyw7uKvNqc+9i7ynDvveanGS0+vV7qv6tcJcEWs3gVmvWaPvV8lbyzJq8vM0PHxwe9km7X64nm7OP/9vALzCswr8EorMAeur7S885XPKzCvwMtW4FUD15QsKLYwo1Q85wX6Kl5Ez6vNNw1cUyXZefv1X8vvLwPZLrKsLHOmskR1FlS34SiQ6iLrPaxn0qk4W6N6VPmTbfVwOyK7U235WBpxykllBxV0lcNJ1KPSJ0rBQQLlUrBKdkBNK+FqkjCiFCiq7yt/V4oTFWpE6Ko6purfCriqv8vPZ/ZR/ZxqMK4gnR6qprLLZwUgc3+TaaWzoDm5Rk8qTU9rn2epoS/all/k8xc99yfPpfiqnrgXpWpUwlaulyo9fqdK1vQ40n/z46IIFc9CVU+eLEJQZQGQwtUkRAYKvBI6JlgzsRyg36tS0uo8JwnEFSuBwEXMKchTJCFWgWpb2Qw8d4ThoIPhoId+r49uu41BfyjTh71RgF53jNHYA6Y+DD1CJjtFGCnVYJoST5WgO/bEg5T7lsJlqgIJBglmuW0GfvHgCK+KhTxsS4M76GPQ7cIyDCzVKrAsHYPxEM1uG3EQoWA6yJoWup6LVr8HhBPkbQfxJIPOsIexOxK1XLVaF1jTHw7R7fSldgTB4tGZZRo6py7Tl1OX5HlOgffjCM1WW4Ar95lBSYRHFr11p5A0+2I+J0pKepnutqgkjLFWL+Pa2pL4fvYHQ3BCejWnwc4AQUj/1gkCxBiFtIMASraJt9cXcGOpik/u7+A/fPQVtjsDqUmtYKJatDB2Q5lKf215AVo2xsPtAwzHAUqlIpYWS6gXbIT0cG12MfIjFJ0iSvk83MgT4Mbz7piWtAtaMYw8T9pTlQrdnAUnb2NjfRlrC3V4Iw/tXhdjf4TuYIB2dyzA7PrmCjbWVmBkLfS7PQwHXbnWCfC8aIqnjT76oxB/8MFd/PH3rsNzu/j6UQPeOCvwLqPF2Gns4dF2E9XaIv7F736Auj3FX374Kf79336Jx20P65US3l2qYLNs4vpGAddv1GXAZ2+PML0L348FfBcKRWk7anwnllCopcVFCc1S912GycVKtczzRfuALO9DCQ46BK4KtIrKUmYDKOV1ECiYGtIvmRrleIqQ5y7mQATtQJQiVq7xZJiLStvIczERpThQsBX0LpVLKBRzKJULKNeWYSxuwFpahenkVYhbGIjVQs4EsvEY7Z3H+PjvPsLXX29BJ7QsFsUagP6xhLy8/mUITPmMKD9ak3YNHCQAfN7SGfzFACk/gB9F8MMI/dEIveEIQRgl92qGg8UY0gpgEov1RZYtM/ahIRaPWg7ktbpj3H98gKHrY7Ni49031pEvWjjY30cwcrG+soLr164h7ziHoJqF5n2NoWW27cggBtsb68hvUW0mzzcZ7xAbHQJyFQ5oGil0pcLVgp2nwjUn13BqSZI+k/gs44ARVe2TKEAUDDHoDhCggtXv/RHqt9+DppuYsH4Es/JoTYHr8SfHyXv2RZ8rV7Hc4eCdtOmrWKOa/p8+g67iXffks/DYe0fyHOc1JGFkYt+RDhCrP9PH4eznZL+Sdxm2NwXg1fHP7nOlWr+aoszXMq/AvALzCrxgBebA9QULN//YvALzCnwzFfhGgOsZh3L8JfEIqJ18oXtllUimzoqw4jlTxc8DTJfZv6t4ub7M9r6JZS8Kvi6y3MllTqvXbGflIutM29Mh0D1DvTq7Lek0Jh0VCRg5nN6vOh0KfCpKwPWmMFV5qbFDozqvnE6qlEMqsZnASwUgMSJHXFVF2RNNqHRMbQWUwkv881Jgm3Z8kyR76luFoXL7BKoZTU2/5p8y/Vyl3gsU1BJFq9LDIsOkcAl9UssJUE06UUp7mYR8yZTJI7g925ZOq/uLQNMXbZ9nbf9kezn5b6WWO5pOmQJUCYUSv1b1O6rvxIMxOX9yviUkS/U4FZRQNZRtJBYDBLaEhr4XCOSgD6sEyuiGnH96UEogjBhH8D+qjRQw57Y4DXo8YigWvTrHiAJfABN/TjBL30TuQbvZRG/QReC7stx4OJKQIQYkEZBy29mMDsvkVHuljKY3KL0/BWZSiZfRVDJ5SFsBdcwKNNOrVh0/l+W2qfzlYdqWjsw0xqjXwyQKsUjFa7WMwB+j1+vKchqPJaNjGAToDIeyPzl6O06zApZag46AL6plK1Xl+bq3dyBenYRvTJunfystCYrlImzDkv1P3SHcwEe3P4DrerKP+UIB+VwOBs8F/WFNE0XHFtiz125LsJBjO7izsYqlhQqG3hi9Tg9ONot6kf6tE1GKMhQsnMYYhCEmmSyu1ev4zs11IPLxn372Gf7u3jYGNO3MaCgXDFRyWgK1dbx+YwOWAdzb2kZ/GKJcKmKhXkDNMeCOxgJcg2kW1WJZFK3cBwJq7r9t5hD4IXqjoagfqeKlF2spZ2F9bQXXNleRnU7R7tCHdYChO0S3PxTIWauUsbm+hHq1ItP7qRAeDPvQDMJqCyM3wqPdtiiA/8c/fh/fulXD0+097Oy2kZnqsi3XG2Nrd1+Uku+98zZ+5zt38eDePfzfP/0Uf/d1A0M/xGtLJXxnfQkrZQfrq3msrTrodEZ4skNfYHIZ3n8U/E59dgnuCVzrlSqcXF58cqcIhfAc3psSFbPcSpPrSA1UpcpWjkEx+EnBVAGuQYiIgJBqUNp6ELLyz+QaJOijfQe/wiBEwOuC7ZIDKVoWOcsU/9ZSpYRKpYBCqYhCdQHWwgbM2opAUvqbTqeRwGjDnCATjdHb2cInP/0IX9/bAhgeVSxAS65r7gMVnRnaHXAAhde0KF6Vz3JWtwCGgYl9Xe73IAAAIABJREFUCKfPM6KN6Csr4Jh2COIXTauPOJYwO1oL+KEnAwxjWiZ4QxgIRKkdRBPstD08eNqWtvP6so33376BYqWCp7v7aO83US/VcfPmDbFNYH3DOJBBDN2wYVh5mLoBg/c03oV4nzuEiekMCEJB5eWs68qawaDC1dDkT97XrJwNy+H6LAHoMmiTzqDg84+qYx5X5CEOqXDl4IeN+ns/wup7P4BlMSQskKAw3ltPDu5d9Pn+os8Rfu7cbSSKXxmWvCLg+irfcdPjOQvCHnOtnTme05/fib41UTvPDnanKWOVWu1lyj//7LwC8wrMK/DSFZgD15cu4XwF8wrMK/AqK/CPBbgqZ86jt79vBEwe9TDOnip+RvHPfUk/43PfyHG9ygbzEvW4SM1OLnOaB+eLrOfkbh/aEsworU+eG0mJZ6ee08LZceT3VKkjZxWihK0EqTKdXOxTqbBiyj07m0x3p+qKEIwKR057ZWdehVYI4KSCiwIpet0ldgIq3ZnTnmcCsUSRmnRoOc00mcouSlcCBs7VzRAKKvjBKeFUkIkCM5OVqaUEsoSt8nN2kBOPTPHdS9Szyi9UaY2UZcGzmuBnO3Pq2p2F4a+qGZ4FW9NtnwTn6X4dQRwFVVMoPuvFmnaED0FqchBqqv8RdFXgVdWF55TQkueMVJLnll6k9D3lui1OeU/CnmgtQBDIEhNqElrQG5Fp7O1WG81mQ9kD0N/T9ZSaORkQytk2io6D0XCMJ0+eyGckhVx8ZwlbA2jaBE7eRLlcQD6fQ3ZKNWyIEaeaD0byzSnMrq+UmbpGT0YmjNNvUkFWGSiQ9h7B9/jZsfw9n7eRd0xMON16PBJYJwFQega9bhu+68LUDEwZJOX76I/GAlsJ7QldqCodjsbQDAY1VQTOEZ41Wk0MhmMBxByGoMUBr7kioRhVhHw20Fohw+swEshJJSghEa0GivkCHMuGJn67WVHtUQ3LkLDdRgs9hkotLOK1jTWYRgadXheh66Gay6FedqAZWVEXugyj8lwMQg+GaeGt69dwe2kBXz96jL/46HM8aA4QygWuIZ/TUbY1+G4g0OyNG5vI2wYe7OxhMI5QyDsCc0t2FuOxh51uH5OMgYVyFTnDQHc4QH88lJrbVk5sGwiRCXzzORtly0CtkMfrd25haaGGTruDVreLoeehPx7JVHQ9q2N9ZQnLC1XYlkEHBKkjFbDK2DmL4cDHQXuIu7dW8N//4XtwjCnu3d/GaOAib9vyxG20O9hvdpHL5/GDD97DSi2H//cnH+I///IhnvQ8ZKchbi+YeP/GBjaXl7GymEPOCPB0u4n9lg/DdCT0jPcgy7blmAi++Sen3VP1KtBRoCqV38rPOPUMlotoJpwnHRgTn2GxCCCM5DWmvkO5zyofZIGt9EjmQJb4Uqrp7Lx+ZYDDDwS2cn9oLaDTgoL+uk4OlWoF9XpFWVoQCi9eQ2FhDYZpYyr37wDTbAhNj5GNXQz2nuKTv/kI9z5/iFjPwsqz7agBEBlwiWNMw0BCudSgmzpO27Jh5/IwqPwVPwV1HycwljuRDH5kxVqEIJVte9Dtwe93EU9c9KMY+52+WAjY2gSWPsE4CPG0NcbW3gCZKMI7Gza+863bcKoLeLLTwO7jPeStAm7fvIH19RVoVhZh7COaxtAMB6ZZgJ4xoPF8JPuqnkjJTAc5H7RGmUITpTkHb5S1By0FTFuHYZvKh5ewVULCdIHqvDfyWmRdeN/g/SkOPYTBAMN2F66rofT693H9+7+PfGkRPpW8gSfPM563s4Dhq3ieXORdQpqnnOOr3YNX+S6YPttO7rH8/PCA0mk4aqm0Fin0Ptq/RN2aKluTcE71+wzK1crVFma+tnkF5hWYV+CSFZgD10sWbL74vALzCnyzFfjHBFyT175EQvjq63CYRj/7AnrBzV70Rf3k6l7lS/YFd/2VLHbRelxkuZNKC6V8OprONts5kFOXKGpmOxmHfnTJ0c5O3xOgqLoYyf/Un+kyh+sRlSmnYifp2JyaSliWdOgV2MxIr1mFurCjzRRsQrVA4KxMj+Y3lyEUmAGvE0bNM7AonkKnv56ABDUdVgFcBWals5dsU6acM5BJ1FFMcpaYJlFOSUdeVJdMA9eS5PmkA5w1YGiWTHPN6grGZg0GOOnQDDU1njCAHWaBi/xTlLMqNCqtcdp4zgKur6RxnQC5ZwHXtC2c3Ac5JxMFEQk1Zj+fwsVU2crjnD3eFK6n4H+2HSmAq2A6w494zggkmOZNpedwMJQ/CTPpd8haU9vGc6zUXFToxRj0B9jZ3kbjgCrPQKZiE6bSy5FQjcoywiydU3/DSNStBwctFZylGWJNwCm7VOTpBlAomqhUHVGijUcB2s0Bur2hKELpdTlyaXtAgJnAIFtNB+axsQ5U13K/6fkY+BE83xeFW61WRjFvYRp5MLJAqVCAaeiixmOAFUcbTMMUDeM45BTiENOQPrE+OgSM3hiExusLS8jZeZnuv9c8QH/AafrKToEel9w2ITBhnUUFoQxUhLJvvJbodUofVV7GOSuHksOp0ZZS7JkGND0rCtlevy+hUlQQXt/YwNrCInrdFrqdFsqOjeVKWUFpQ8G58WAsNgVu7KNeK+Nbt25K2NLf/vIzfHx/Gy0vFEjGi5FK37JjirqQV+jra6vI2zq2mk0M/Ikobms5A+WcLgrl7W4PyBhYrtZhGTra/S66o4HUi0BOgCunlU9iFGwL1ZyN1XoFd2/fgGXqaDTb6LtjuEEk3q8MVSrlHdzaXMditSKDPVwH1cFBHMKLQoy9AONhAFPT8bvfu4sfvHcd7XYbX329I2rjajEvPrrb+024XoDNtWW8+/otUd7+H//l5/j4qyaiaQYlO8RaaYq3Nlfw1q27WKjkMB608GSnif4ohmk6yOXysAxLlI7KGSWWc12v12HTtkDgjFJLyoAPv1OFeGKyIf6tMwNgvJ5oFUDYynvnhJYYvI4J4DkjIFGly31XPIhFdi6hQHJNUqlM32TaYXDAiTd5TtHPAHkCcYa/1SpqSnypisLaTRSX1gW2TyIfk5htLEZWD5GNxvBa+/j0w0/w6cdfIsQURs6GbnLAxFAKdQ4K8Jv3mGSQjYdDwGvbtlK6G6YExrEeos4VK1pd2hTDtPwwxMj34Q5HiN0R4thDy3fxuEGrCBd5+qcaMQajMbabQxy0R8hrGbx7o4i3374Lq7KIB0/28firx7CzJq5tbuL65jrsnCGBe7QxoA+sbZdgGBZ0KlglSEnw6qHPpxr440+mcj3xOhfgatED1oRl69At/tuEYZkCnpXFCs8rgau6C08mVK8GiOix6/UxbLcxHk1hX3sXt374J6gtX4dHZTlD3pL7Iqe+n3zGv4rnykXeRdLtXqWy9XCdl5xVddkaPO85Sewqr1QnIPIzn0kmns0+/9MQznR/5sD1smdmvvy8AvMKXHUF5sD1qis6X9+8AvMKXGkFfpPANWVeybzsIx+pBDBd6YFe8cou87I+u+l/isD1RWtxVqcqBZ7PqCWPG41JWdOOQFrXWbVimiCfLpN6VKpUbDUNPNFlKqArciN6babT/5UiNQgD6QhzeirDaAQcsAMvadTsLCcwlX517EQnyypl7AQhfQajxCfSpwehr4AWFZETwJhOYLKzyUmm4luo1LIMmVEkWCm2lA0AVazKfoDQVfEfpWYTWChp0lkY9NozNOg6ASJZrC5p8SlwzVLNKHDKEIUf1a6aZqqQGSpjZXu6BKUw4CYFcrPKz9lO2MuqkmavixdpT2d9JgXvBJXy99QHeKazq0J6lJ0DoUEKDk62rVT5k6Z5KxUoFcvKKkICqZIgIC5DewGum3UU4CKeqITvDOcK0Wod4Mnjh9jb3REfVsLtWrWCSrksYMr3fAX04glcb4Rup4N+uw13pOwFqEHmZhmwxSnQnI5vGDx/bBURXM9FrztAvz+Wqdhsj/Rx5XRsAnaqDgk2lYejGiwQ4Br4MsgQhQSuyvKgVMqjUslDz7JdBijlbZmWHXoBRkxzTwLBphkNoRzjBJl4An/syVT4nufCLuWwvrSCcq4oSswn+wc4aDaU9QLT3LnXiZcsA7oIdjg9m+dO9o1+srRdIBAOfWmjBccR1S8Vrjn6ZRqGAMfesI9Wb4DRyJUAq5vXr4mtwNbjRwiGfdzeWMZSvSJhReprKlYOvV4fyE5xe3MFN9dX8GSvjb/++As8OuhiTN/QZGAmZ+oo5E34AUFgjNcWFuDkDOz0exiFEFuDmmNiMW9JO3jUaQtw3VhYFg/OZq+tFK4SCGZi7PmSYE/gnDN0rFbKuMvQo8UahuOhgGMvjjD0A+w3O6ICXl9ewJ1rG6g4BXiuh747ktr7kyl6Ixed3giYZPHGxiL+6Pt3sLjo4P7WNp5sN5HTLFQcR9TOB+22wOo3bq1hc7WGTx7t4t//5a/xeHsslghLVaBe8HFrtYbfeuNtlOwcdnZ2sNfqI5rwnqTDyRUkGIvnMaAP7yRGqVTAQn1RAtqUPzXE3oT3KDWIRj1losjnPXTCa1SFFYp6NaaalbrVxBNbICttWqgmVRYDXEYGrbgmTakjPd/FmBYcUSTHRVhIb1/xEg0JUafisbuwtCjWDzI1vlZDcfM15JY2xOOYgwq0B9CzVGi7yARDxOMevvr11/jFzz6RoC6doJHqcAZjMdQOMbTMFHwiKOAaymABExJ5zFQh2zlbrrt0cINqcAJX3heo9uZzhqBYlLxUXQcj7PbbeHrQge9NxdfX0EN0+x3s7PfQ7wdYqDh4/41reOu9d5Ap1vDp51/h3j98Bi2eYHVpCWsrK8gX8lI7Aa66gXy+hJydE3U9oao4qaSBjDIope6JZNh8nliWshlhLR2bynwDuqXDtE0YVOnT9uNwoE45jItpyoSwlYFlLvxRDyMBrjGyy3dx83d+jJWbbyCYagi8MbK8hx1ej0dK1yt+dTtc3YWeMyeCNq9yX77Jd8Hjx5peT0fmrbNzWNJBjzR4U43rHkHw2UFH1mMOXK+yVczXNa/AvAIvUoE5cH2Rqs0/M6/AvALfWAX6THq+iI/Vq9yj09Ljn53F/Cr34NLrvtDL+hlr/SZftC92YMf9cy/2maOlLl8Lpe6Tz1EgmgZIJJ1ydtZF0ZQEn4in6GHIRNIhl10+SodX4VDJ9G6BRVRGKQCqmCShYjqVPgmMShMgJJldfYuqStLqqVINDxPmGeqRdqDZGRVgRWWToQsok30mMCBc9WP4HkEt/S99jMZKVTgYBxiOPLgjKgi5fmUnYGSnMDOxeEkq1QmPkYneKqmdIIFhQcoGgJ57asomVUSpFQfVfrIck6QNDZZJ9SLVUEyXpier+hbP1mS/NdMUmJrlugXUmQJ/uC3WSxc1li4Qiyouds5TGMlasuazAHZWYXyZNnTa9fC8NvUMiJ/Z2Cz4TQGiQNEEuMr+aolTrajhEt/cZB2zUF4BV9XxP+bLK3YPybR72j6IX6Ogo8QlV0xZpY2kADtNYycMajQbePr0CZ5sPUK/3YChZ1EulVAuVVAoFARwBIGPTruN5n4DjUYTnW4bo0FfgBGny/N8EMpQfUqwxC+CXdOwZN8InJiErsBTKKCerSqgchpMRCdsZYI6YSvBENufuoaCKBJV6nhML9pIfDiXVxZgWRrCYAgjM0GllEfONASo8rOEashqEgLEds/BCdoqcPo7p+k7Dr0/V8S/tNcfYPugib1mC8PBGFlaAFgMjlK1PITTDEKiklWOTROv4yCO4VE9G0fIWToqhQIKuRwc04apmwIcB66Ldr+HRneASRhhbaGGtdVVSYp/+ngLJTOLt29volR0RBGa3mtczxOlJ71Tv3VjWSwUfv7VFj78/DEafSbMJ6owEKjqEmjlhRFiP8aNagkFx0IzcOHFWdiagZploJ435Pw87LSR0S1cX1qBqWlo9TqicJX2kaGlRACX951pDEvX8NrqKr595zVomRi7jX30Ry7cOERnMEarOxR4d+f6Bq4tLyMbQxTGo2CMWMvCjado9kYSqlXOF/GH37mNH7y1goE/xL0nuxgMPDiGBXOaVRYTvi/w+Vu3VmBZGfz5Lx7g//nbBxj2p7hedbCxmEG5EOD6ahnfe/0NZOMs7j94ir5LUG4wCUoUrqViWa4Xev7y3lytV1Gt1dT0eYJUDlLJfUNNvxdInyjyRfEp0F/dq8XKhc8AelcnylXeykUVKqFqCnQLbD20QqHXa4TRaCAWGtxuwcnLvZCBWTFV6GEgz4FCKY/6woKEwAncX1xAbuM2rMVV8L6YiQNokwjZ2MfEH2DidZEJPezu7OOXH32K1kFHDc4YNrKWqfxasxoMAmWGE3L2Aj1d5ZnCgbQIhq4GZHh/lWea3Dd4P9JkrE9mUkQc1ONzJAM/zqAzGmKnsY1GqwfAhONw6n6EdreBp09aGA1jXL+xiH/+z3+It97/Lrx4ig9//jN89vEvgCBArVhCrVxDsVAW71Zuh+fAyTtie0GVq6iCj2ytZeaEDPwl9zUO3hG4sq3yXsXrjkpXg3/mTJhUyFv0Qk4CBBPVLGvAewvtOwhUCVzHnQ7cUYRJ9To2f/vHuP7G+wizOkKfwDWUO2jiTn6+t+plHjIzGVGHH5MxgFTi+ew7UGo7dPL9+Lznz1nPs9mfn/cOmD7HzlrueftwWllm1yfPs3QhdcHJPfbomZuEaKrMrFO/DgFsZopKpXrJMzFffF6BeQXmFbjaCsyB69XWc762eQXmFbjiCqTA9XkvaVe8ybNXN/vue8ZS572ovqp9PQ8AXXa738RxHM3OPAKTz3QeVLdqBj0eBtEeO6Sp+HapEyQv5wnsS4RKatnDDarOy+xLfqoOVD9L/AFkBiN7ekoPw07fhNOYQx+RQBWl7lPqKHa8FdA62kNq/NQUeH6LOlVgaSCqVJU4T8/VpFMuwJKpzFSJpurYNAn7aNp5+nn6z7FzT4DEJHeqwYejkayTKc+OowJiqAIVYMvp4pMMxqMQoyG9Lz0MRkyB9yW5nN/jEUOQfNk3AQr0bZUALabRK5DHQrAiTK2XkBIJMjJlunSW4JNBO1oGJl0E5ECmiXIsBa66dIrztimem4RDDG/KUEGboS9fVtaTYcdf5vhmROFKtZ1lUrFlKI9FW0eWCibdhKFR4aT2g7CPcEv8+oT60pPwyOs1henqz9NHTi7S/mdh6GkK2FmFLZtfqlRN/54qUBVMJyTn/rINJEFhp8BWad+J0kutR9kGKMuBGfAqQeRqwEDgtK5JsxYv18lE4IRl56RerANDYTqdDp4+eYKd3W30B32xnsgZmgQfVSplUfsxeKrZOECv20G/20Xz4AAHBw0QBtIzNe/YyOU4bXuK8diV6fxsR6Js1agkzCLw2WaVopX7rq4BdexU1PGUKFCuptKHVP0RwhpKPT32PIGig8FYrrWlpUWsrixhOg3gjftwLB21Yh6WnhUbDFG3mSaG9KHt9mRAwRt5GLqu2GoUiyWs1evIWzZ6gx629rbxpNFCd+SJwjsNWuK1znbEmomfpe9jymOjZ6RpgnyNYDKKFHQuF/OolpR/K4+HU8/HQSDAtdUdiCdq3jJxZ5NBSCbubzcw7A9we3UBr99YlgAl1+e9YiqfE+sEjWFZFdxcrqI9HuGnnz3Al1sN9H3W8+iWaDF8ybFFMcgd26yW4eSsJHBLh21kUdQyKJm6QOLtfg+aaePa4iJymoYmFbijsdw3THrXhrGA7gihBH69e/uWKFybnRa2D/bF53LoBWj1hnI/Wq5VcHNzDeVCEb7rYTjsIqKNSVbHIJyg1SPojnFjZQX/8gd3sbmg4cvHO3hyMJJBFcfMImD4Vncgvs63rq3h9euL2O/38e9+8gU+vteEqZm4sWBjrQzUi8BrG4u4sbECrx/g8VYb4SQjU8p5GdDDNefk5e88bxykIYihf6vSOipwKsFZtFpJBsPS8Kz0+aCU+lxGqVzlOcOkdGnLBK4KYLLNs23IkFMKXBPLDYaABb4nakxaeZDX0ss19ANMadOh6ygUcihXqiiVqijXqigsL0FbWoVWrQv8NzCBNgkxDcYIR11Eoy60iINnY3x57yG+/uIR4iCGbtrIkKQSuFIBymuCpgeZqYS48R6uHp2i3xbYPDMso5zrJQleDexQGU6f53ACeJGGg3YXT7YeYOSOYfB5k7dk6n2n1cLW4wY8d4LvfP8N/NGf/RlWb72NxvY2PvrpX+DhvV/LNZ23HNgavZeLovSWgTIOrDk5FPK8P1lA1hAwLIOfMvionrliVqNlBBDT1oKDbwJcbXq4qkES02JglrJJECubbAJqxZJAAVd6UYceQwAH8DsdjIce/PwiVr7/Y9z59m9Dy5oIvRElyFJHYb8JAL7Ic+K8d6/Dd7d0enzy+nGcJao3i/T95qz34YuCzpP7fS5AneG9Z2kNZlWm5x3z+b8/UvbP1iEZxz70eZ1920rXefJdeK5wPb/a8yXmFZhX4NVWYA5cX21952ufV2BegZeswPOAq2JoV5wU8JL7exUv4C+6C2fV4mVq9CqO57DzmkzNVInqqiuRJkDLdLFDfcdRZyOJaDos0eFLvryCs+OrNJVHwFK9uAuQYu9YzRxV0+KTgKkjpWA6dVsBIInoyCZqi6mGaZyVTvFoPIDr9REyaCMBWAJb6ZlKxCq7orxLqaphh5CdaP6YU/59qsw4bT8MpMPHHi+BmAoFMpHNGArccnq0AN8jOJxaCASyDnog+mh3XGzvHGB7dwe9/lC2kyvkpQNLlSBVpXri/cmOqucx+IQgix1OQgIGlmQQBBNJYqfikN/0tvN8D74/hh+5CjQnU1CpPCRYZbo4PR7FK4+wk0DUMmHTNiCrzpaqTYKtJaglIx1/KhCdnC3TUBnUY4vVK+GsUkgKpOYpSwAjfV3pF6oUrTq0vA6jSHWTBStjw8ha4pVp2wTNtihu6WGb0Zn7ouwVqJ5S2q3ZsC0V/HTUymYCOtIubtL/m+3QPg+4npzWmKpZ08+oqf7KmoFfRxYQyo82vbel3q2pb2vyiyQ4ip6hylZCiYOPjomf45EqgKu8Cxl6RlhPyMnzxQAhbovhTbQNeHD/a7QaB2oqfCEnaemEQrwUCVQbew1sP9kS4Oq7Y/GEpNKVkAfTLJycg5xDz0gqYAMMhy7csac8RW2Cr4xAfgJ9qpZl6nJWk4R31oWWBpaTk0OkdydV1txntn9RLxu6qOt6wyE6nZ4MChSLRaysLotfKwdB6G1ZdizxQCVwtTld2zAxCkNsNxvY2TvAcDCS9TpWDpVSBYuVGggou/0u9pr72Gk1cNAbYBxOZBmqDG3dTIZSVOuRAZM4FDWyadP2QIPnh3BHYxgZoM4p4aIqdUSl7YZUkLvicUo1ebc3EPi9uljFtZUa2r0e7j3aQ45hWDfWsbZYgDaNEIcTuCHQHnuinK0XTLyxtiAq218/3sFHXz76/9l7syZJsvu683j47uGx515ZS+8blkaTIEiCEAgSBMkZEqJIkabtZWSmsXmZh3kY08N8gPkQo4fZTOKYaWQy0WQcjSgSJpEAgcbSRDeququ6lqyqXCMzdl/Dw2Ps/K97ZlR1dVdVd1U3xywSlsiuzAgP9+vXr/v93fM/Bwf9UMr01eKBuh/yHHq2JUCZesX1Vl3OZ5TOZPGiammomoBrGAjSKY7GgSgntztt1MwK+lGI/bHyZPVo5QENGf17tRxbqy188cVnBcbfPDzEyYRwnv2IVgmJgDz6z66ttgWcMSQrHg/FPzSDgXGaY8KSd8PA5589j2+8vg1kI/z4ym0MAxOr7TZcg210gP5wjJpTw6vPXsDKegM/uraL//C9azgexmg3XGw0DKzYGS62fbx8aQu6a+DkaIxxP4FWoS2JUmuaOkvlHVXmn+fi20rQbjOASs4sYboaA2SRSaoElP1J6WcsgVcyxis1dnmHImClhYZ6FDkdKBSELaw8BA/yGuQCwyxDZT6DZSoLA6phI/EtZn/PpC9S3Vyvd9DsrKO5ugpvtYV5vYYKA744pkvQID1ZY2TBEOmwDz1N5J6x3z3C3/z4XQxPAllsYP/nwhWvOVnD0mhNUhHvVo7h7CvqXsvxSMoaVFhi4SmrAhLVscy4aEhLjjkQxDnu3tnF3Z1bmFXmcFrcN1u8nYe9EXbv9MXj+Vvf/hX8yu//ISreKq795Ie48tf/Ef3uPkyrCst0xSPctlwJYzM5Plsu9CrvX7YsRHARksF23B+xqiksVjh2cd+5uKE8XA3YtgHbZTiaUrZyjGElBNX8qjqguCdRJ0vgyntdmiCLU6RxgmQ4wITfmo3mF38Nn/vab8PVHcySQFpoxkUgnn0qlwndi4XRJ/rMVlRUFdz1A886D/qsx33G+yhlqvTiBUubxW5dPFqd7sKpBmHh/rmoUH0QnD1DqfceyemT/MJnF0vjZ21QjHCylnhaVfTBFllsjyVw/bi9c/m+ZQssW+BJtcASuD6pllxuZ9kCyxZ4Ki3wt0rh+ghH+DQA5SN87NkD8AMA9OM+jC9+3pM6niI4VpVfLnwtqlzL0nwBnQVwLcipUq2e0lK1ARVCqya+BD6LYRZ8v2K4otFRZdei+iuS6jm5LFQypTdcCcWofFHllKW1ALevS2kq1Vr9UR/D0QmCYCiBM5yEU8HH0ktODGW7TJ2WEkdVAq/841TCepIS2oYYsbQ0mEh5M4FgtVZF3W9KKrgKhKKpoDruEqUQQjHEZ3//ADs7ezjYO8FgEGA8CRCEgQBRfg7hiRw3Q1KgSaCRBMFUWKJviy9fpUJw6UiKt2ZYouRVYS/090wRxxHCIBB/zmQaIRFVbiqgjftDtZ1KhaaylMpTBpTY4pvHJHYq9GgtIOeA6iSxUih8A+f0DWQqtyYhMSZ9RMWjVZftOK6tQC4ny3yh+MNqomLSOHlmmrdjwK/Z8Jsuaq4ncK2EwK7jwXZtCU5hW7BEncAtVCIHAAAgAElEQVSWE/oyqVpBdcJgBSqVN6Oa9p0qfmTWWwDQs0JHeX3Zl1R/XQS4900k50UgVgEKFrdfAtwSBi+mYC8Gq50GZRENSdBZJudavFIFpisVqwrPOrO4kDL88ncEJnw9vVQtLgDMJaTo9s5N3L17F2kUwvdc1DxXQETAkv/JRH72+wOcnPQxGQ5FnccALKrJeE7IjFliLNfPXO0Xr4tpqqwEJLSHas2I/Z7gAuJLyf2i0jVO6I1YEXhaq9ckOXwymSCJaTVQOVVQ8xpiSfMwCCVgi4ra1dUVNBq+UkeLJ6YOzzYFtpaF0UGU4OCki8MuQ5TU5/tVH+udVXRqLRCh9Qd97B4fiF/oIAgQJlMw4avm+fDoAQmqs9WiCT1kCZTnVNexVNlQVgWT8VjKwlcaDWx02qJu5fVBUDoMWRofy7GGYSogmt6u2+fWxMf41p09nPRG2F5bxXPnVuA7XLrhGFVBNJ2jF0RiCXJppY5LGx2cjCP85N2buHb3CKM4QybjHC+yM4DPcCsB8cjR8Hl92OIzS+BaczQ0nAocy8AgSnE0mEDTTWytNNF0TQk9ujsYS8BWzbLgmbqoMHnNv3hxC8+dW8VwMsbdfk9sD+jFOqFyPsrE47VTc9Fs1KATuMYholEfoGcwLES5jrmuY6XVwOsvbuGlczX0jg9x+foBZvBFbVyZjXBwcheTKMFmZx2vPHMRMVJ8560b+NGVXamIbzc8tDygY6Z47fwqXnrugrTL/v4JKlNIWBbHDSpkCfS4mMWxltdt1a+hWvWhV0wFSWVxi/cIWeFRoXw6xxtlm6JuJWpRTRb1ZLygFQEXqVJZCBAlawEwSxW9QEp6s3IMkIKJuVitOCYXnXhfUv2fbUd1NPuPY1BVXkWrs4726ib8ZgtWqwbUXMD1pPSe45ihE4ymmEZjpL0TII0lLGoShXjrx+/i7q0DZbXCECwJUOTiiyoakHG29MBWJtpqcauArOwz8qt5LgsbKZXbXFzk2KJXBLh2T45x8/0b6PeG0OkzW/NkbEmmCUaDMfonITrNFv7uH/0W3vidP0CQaHjrO3+Kqz/4jizyGHYNlunQWlZ+suLBNnXobhVm1YdF5biEKDLEixUiZZVAce+W9uY9iNY0piwo8PhNAa60JHHFv5aVESpokedNYXLRNLNiY5YhT9nuGabRFMlkhNHgGL1oBvPZL+GN3/gj1Ly62DUQwvM646hWEeCq1nBV3/gw3efDn94+8Hx2H3Atb0GLC4L3b3VxG4+icn2QwvVsIfw+4HrfoZ0WE53KS9XTyWJ5f7n2oxSp6v74UV9n4Fb1wwd93dNOD/SuPVtwOr1/09+71Xz4SVi+YtkCyxZYtsBTbIElcH2Kjbvc9LIFli3wyVvgaQPXxYfMT763n+zB+0l8/oPg6scFrg97SH6k/V14MF5USpTtvrhvJcS6B7ieKidK5FpIVO8x7+JMkRPh0s+ynFSpcnzxfCs899Q+8+9U7dC7jlYBVBWqiYFSFDKFYQGizUtLgQxpEmE0GeP45AQHh4fo9YbyuZbLUA6jULzMZDJMtQ0Vl1LqTu9RTi41QzxTu90T7O4d4LjbFwDDCXGt4WFjvY3VlRY8CQwhQFR+pTP6QyaZfN7Ozi5uXL+Ng8NjTIIJZlTKctZKyEvlk16kucdUwUaqhJzqTpaVcpJNGwCqfwg0LQ+2U4XluOKXpwt4peqQSfQx0ihCksaI+T1NpPScMI5KKPFxZVkqJ+8s4yd4FeBqy/67TJnmZJlQDiwjTyVoidsQmwL6HTJQiSrfnNPJAgKbFYHOTBHnforyl3CvAASKBGgwtQqqlo1mzUF71Uer4cKRClSWeZtwHBuuV4ft1GDaTLqnP6FSxy76vVKlKDBlwRNOQfxy7qe0RgvOcqfA9aw/qdJipZwtIlmkXP4MtpbXy/1wVgFTpWwtFbAKXhY2GaIKVjYD/KIfL6GfhDkR9hPon/rXKhAs/0fAUNgOlIsLZQI7Fcx7+3u4evU9dI8OBVSudNpo+FXxJT06OsSdnR0cHRwimIwFoCp1c2F/UZlLib+yyqiIMppghupVqqJlEUHX4XqetDnL6WNCSvYu08A8r4gP62QyRpSmAtnrVBw6tkB5+mxSgc2+Q4heqpoJfOKUakQDK+06VtsNAYosB6YFgrQF+wftE6iGHQ2xt38ofrNsE6rmGKbVajVQrzel3530e9g/OMDhYIABvUjTDJZuiK+rW/Xkv3ncbMssn0kAFM8Bldzi7ZorS49wEsB1bJzbWMdGuw3f9SRUaTAailcsoawED0WpnMtzG6vodNq4c9TFzZ1dVC0LL57fQKdmozKfquteMxCm9KwN4Vo6nt1cgWt7uHrrLt7duYvuMEKYUXmndInK21KF5tVcXtO0E+Hx8NgZSuco4Ghp2Gh4qFZt9IMIe8dD6W/0k237LkbjCXYHIyTzitge2JiJrQBtSl59Zhsd30aXlhJBIEFh0zTHcKyAsmcZ6EiIWQ267SCIAoxOjmUsqRgudLsOr+rj/FYLX3h+DU23gr3dI+x1+zBsFw3XQzzq4ehkH5pl4JntZ7DWauPWwS6++84N3D4aiz9103XhGzOsejN8+dVNXDq3jRu3e9jbO0HNs+X8ZTNejwzN8sQDmmMox8NarQnX9c48nqUsgQhVl4ApUeQbtI+gKp73FnYB3kfUAoMMD8XiHe0DCF65QKauUbVQx0U3tinHuUI/KjYD/BvV/bZJ0e8UUTLFZJyKnzYrKAi311aaWNnYQLO1CrNag1XzYDbrqFR9AZDiLauL6zGm4RAJgWsSw/NdseW48vY1XL18TfZRFjyKRT8u4PHykAUaKbFX17D4RjPUS4o/uKCWy6IfRz0qxxOxylALkbmmIYgj3Lh5HYdHRxK2plV435hjOqPXb4QoCsVW4eLWNn7jd34XX/jN35Xr4Hv/7o9x9cffxySZomLXxNtYjV+eqMipmnZ8D3YBXCVEkfdAqlO1ijoHYo+jFkTVop8Bx7YkxI7KVlPUrbQTKBYBddrccNFTshuVNpmwtQCu82mKeaI8dOOQNhZ9HDLQrfM83vjNf4DO6oaMLXk+FdsOxo7x3HIbcr7VcHP69bjPTWqBtoC3JWy9H1LeV4HxsGevhwHYx9nHexSu5QeL53GxEFnaNxV/K5Xf96thP2qfFVT+cNi6+F45tg9rpwd8SL3ZeFhzLf++bIFlCyxb4Km2wBK4PtXmXW582QLLFvikLfC0gOs9JVNP0JbgcR5kP2nbPOj9D4OrD/v7IhR6ovtXhFzINgtlqpq0nk1VSmuBe06HPIOfSUkESNHnU/wt1fvV6wkWFGhUHm+cHFLSqsKtTksRS5Us/56rtHKWkIq6swwfKtU9UgZKnRzjhjjZTpAjQxgl2Nvv4sqVG7j6/h0MR/x9MZvjvNWmt6maCHqOg5pfR6PWkJJWlu2fHI1wd/cAh0fHGI1DTKfcPw26CVS9HJ6Xy3sJaKnMMnRTvFeThGBHea5GEUv+mY5Ob9VU9otqJKXsZQgTQ4EmZ8BVvFUVPCC8FEVqAYz4OZbtSpkty/F1nR6cKiSG5aQEafTNFABLW4GUaicmfRO8KiUUS28VcLXgOCwPraFKpRIVqgZLcOdIaacgIUqcvLL9lT8nQWx2GtKlgq6oZJUAFwHWBK4KDEgwF1VmhAa5DjM3YesaGi0Tq6s1dDouPJ8lppD3uU4Vnl0TawWBwXYVBuEyrQloSyCegcpn9zSQqlC7KiuHs6vg/sWBD/bfMyuAEt6f/iSoFJXuGThdvNZOJ6+n0L/o2wXok1LmYlGAqlaq6kovVpaXU71bKoME8pQ7Xvy3WAxIUJYmMOTmjeu4+u57ospsNuvYXFuFa5sYDYc47nbFo3XYO0HvuIvJeCLl/adJ7hKWBinl5fEIcJrRfoPwlSXSPL+5lL07VaredOlDhCfsY+yhkyAUv+E4imS7PDc8H4SkhLXsezxObovHwn5EgM4Fi2yu/GdX23X4tiG+rcG4h3xGtTmvY9qWzjGKYux3u+j3BqAhQLteQ6teR813ZDGEAV30dN09PEK318cgSsRGgONIy/PQrNfgeq6AAO5XJApV+jdPFehmCrxhyO+oBGbbtho1bK5vYqXZEn/MwWiE3mggsFn50SpvZFogXDq/Kdv+m/du4eikh+21Nl7YXoVbmSPnta3riOcawiSGOZ9iq+ljpd3B4WCCy9du4mgwQpDmSGYQxaEEz5VhQpomwJV+ugRDFWTi50zgSjWmhRkurDXQadVE4bp/PJDFkNVWHav1GkaTUGwVQKsPS0eWhALgzq1t4tlzGxKg12OwllgdMAQtxXAcCFCuuw7W2lQr+xKAx/M86vfEK9MiZKt14Psenj9fx+efW0GezXHrzjHCMEbVMzCbJjg57Aq4b6+10e5sYDKJcWv3Lq7udjEMZwJ1fcOEb2i4uGbgK184h4bn4/K7XRx1x1hpe2IFEce8gVQkeIrAlQsHrHSgPyoV9HI7kvJ8jvWsVFABU7RO4NhAuxIJRJsp71KCVVYASCiWePqqsUOsCHhPKe43cg9ief58LmOWlMZXNExnXGiaiaUKKwCyaS7hb2pM5wJXjKptYnOzI8C1WmvBdKtwG3W47Qb0ek0AMgEdC/zzPMZ0MkQ66NMIFlWCWcfBres7uPI3l+VepawECEWFNhZqfIJXluRzEY7jqsGSBVWJILYCvJdIYqRUJihPWwWQafdxcHCAndu3kFU0uH4DSZgiGAeYZgmmeYrpPJIwsOcuPYev/vrv43O//ps42ruBv/jjf4Grb7+NybQC3fGlj1bprWs4oCbdMXV4VY7hnkBU+rmKJY1USxT36MLPVaxneI4sjvO0kmFlhCX+5Vy44SINQ9PKQEU5xwVs5YIr1cUSGEYvdS4kprQ7iTEYTrB3MsHcXcXr3/z7WL/0IqDxnkrfdrYLFbdSaiD9R8baBTsX6VOPq3g9rbx58FPX426vXLh70L489rbKZ7Z7qOdZhdGHPSfeA0bvCbg6U6JK+y1UKz3qM+fZ/e1DBbGnm1oC10dt1eXrli2wbIGn1QJL4Pq0Wna53WULLFvgibTAo3q4PupD5AcVlYvahMfb5UVI8rEesh/v4x7p1Y8CVB/2mkdty4/aoQeVrCmVHYGTCpgqJyun5V+Fl6uaLCzWlRV2AOJTWDyiywRFKYsU1FLhTlSb8acECRUBG2ryS7hKyFdsg+9lWXZOHzcmSqtSegaHcCLLLyqddFETMViIvne5lFFToXr95i7efPMy3v7ZDfSHVKhS4WpiTjUnY7k1TrapLFVw03OrAv04R4tCJqzHYi1QBFnL/s3yFLpGaKRKsZVnoFL2lKpJCWvJuW8MAaGaL8e8Qu+/WEAFyyTnGcu5I6RhgHhKD03lYUp7A06sZZJdpE8TAnJSytJL1/PhOj4s2ytKbZXqkm1MFaIoF6l0TBmsxf0PRf1EoCPhJVRtUWnkevC9OqquL8csk/mKUhyyJJznSNk8KDDM8uwyqEsghniPqsRwQtPTCXNFAWMpmyd8pIUhz9ssg67PJICr1fTQafvotAnMqqgR/jIhnnYDhKxODZbrKYWvowK4+Hvls0uwS7sCtvm9FgFlH5U+vPC3RUVqqVBVaeYL0LOYgJf7fv9kuNxe+fvSt1V6uoSUUXxGCKQU2GXYlvTRouSeClGCI4JPgUKsuSaAL7xqlXoox3g0xLvvvot3r1xGEkbYWF/DpQvnUXMdHB3s49rVq+LRShkfFxnYpwipojhBFFLtTHUyt6uggpRKCxhVwTrcH9prEDDRI7bCwB4uAczm6jrwfEzB1PqJwHbVngpasR+IxcZU9X+xTMgy6Qs13xfFItVluWYIuPVsHWkwwvCEnrITWFZFACObbDgJcdjrCzh0HVdK/Dv1uigLtXyGKArQpbK1d4zucCSl61FGf0oDtm6h49fEh5W2FFSpjoMJhmL/kSqrEJZpEy7PMlH/zWcz+L6DtU4Lq6vrsE0Xg8EQx1R2TpU1Ai0BVFm+gY2NVfFvPeie4O1rtyWMh+FZ2x0XRk41aY7pXEPEULwsQcfR8OxaC4lm452be7h5Zw9JlkswVMxAKwnvOxuRJZDIMSXpnZYFOjJYkvhuCthj4NIzm22sdhoI0xxH/ZGoiutVdexhPEV/Eooanj7WYRSgXfXwynPPodVoI4xGOOkfYxykiFINQZJgEsWyENap+eg0q3JtUdXLzyOk5nFTbW5YVXieidcuNfDidhO9UYKbB0MY8zmaNjAe9bF/1EXV83Dx/DZ64xRXdu5iHIXoTaYYRymceQ5f18S64EsvreONV9YRBxHeuXKE0SgV4Mr3pwnHCh2Ox4UkXRapOG4yBI5wlf3vdKGFfttcMJKQJfbbsy9ZnCsWAQjMuR3eN7hNXnsC+iVJSQXBSahixp4+l35L4MvxTC1apWD0EqsRGCBH71supNFmglCv5prYOreKztoaTM+H49Xhtztw2y3ovi99hYtr9P/OshBZOEI27iOPIrnmDMdGr3uM9352FcfHPSnHFy9XKnXltlp0FB67RquMwnaAauhKEUwlSfEi65WxQMAkjzuZotfviQVJkARwxbfVxfhkhGFviDRPkVdYIZLAtjU8++zz+Ma3/1u89OVfwq0r38d/+lf/C669+z4mOYPsHDR8B616A5ruYTZn8CFg2yaq9CD3GKJlFnYyxUJVod7ncMbjYaUCX6+AKysaGNrnni7gEDaXi3VKQKmUqbx5yDMCLQWmGeZphBl90RkeOIlxfDJBrtfw6i//Vzj3uZ+HbrLvqH6sV3gdaaJ6LVuT94v7/Vwf6znq9LjObG3K3vdY21nss8U9aPH9H2dbD1S4PgJUXoSipSfSWajoqQ72dBHgkR5wixctbpttX34tPtuW9+olcH2cll2+dtkCyxZ4Gi2wBK5Po1WX21y2wLIFnlgLPAy4fpwPehhwfJRtfpwH10fZ7pN4zaMc30e95uHHVpp3qYfm+78e/P4zteApYCqFDgsyQrVfpXpVebapFPYSupbBVkWJp0yEM0wl0CnBTJKHCVGpXuHfWBLJv08F9rH0WTz1qFLit3hhzpBnCm4JtBXoSphFOEnIR0sABjIR/ukYDAO8d/UW3vrpFdy+c4AkZTATJ7RMZ6K+lPuolExK9aRCkUqgpzxElSJWfogyjdCKk3jui5rkEiiLYqrwtJVKevFiLUqspdySUJTvUarTeZYgnyXIkghpEooilVNoBQZUiT+PiYEf0q5UvzFwhGnRXhWuWxMlrmHYdN8UQC6qxTkVqgQJbMNEfDzjeCI/OfGX1OsCtFEVWK3WpXTb4bYIpwjnWHosYVFnSrBZlop6kuFLTA+XEDGiu6LUleXoKuFelZVSWqnPWVqqwCIT1gmkuA2a6xGI+66DlVYNm2stbK21sFL34NHbz6xANxwYDNlyXFFfOn4VtueJvQLheumlSlWxlOKKf+O98FT6e9F3T+FpoVBSZcfq9WU/L1Wt5c9Fb1a+RmCNKKbKtPNCXVYCV4H/yqu4DLBZtMCQ9HGHaj1N+joXEqTPiFJbQWs23XDUx+V33sGVy5cRh6EoOFn+vtpqyb+vX7sqwVnj0UhUb67DVHMqx+cC26lKJWgvg4fov8oFCyrE02muzgEAr0rA5EnfpJXANCMcysU3mKnpVIPJv6FUyAQibBMCP5br84ttwrYk2CBAITzj1zSjYlCpXbM0xuH+Loa9LnzHQrvThutaso2j4x4Go7Ek0587t4m1dkv8guMwkuM76Z3goHeM48lYArWmssaiwzJs1D0fDaamO5Z8/iSl6m2AIA7lmERRrGnKQoGhYLkq16/XPaystCX5noFhR0fHiKNE+i+hMQPzOC416jVsb20IgL1y7Sb2jydYW1nBS5c20OZhZlOwKYMkQ8oQJao4Ox7W6j5u9iK89f4dHHZPqGnHXNTDhLIc04pa96J7upaBWo0BcgYMLRewxggt2h9oWYJLW220mzXQanccqBA/x66g5tiY0lc0zKDRw9RUCwirjQae2dqWa+ek38XxcRdJomE6NzDiuYupULWx3mmi7rliRTKaBBLM5/tVaRcNJpJshmbdwhefW8VGzcPtbh/7wxC+baGOmQD0XjDB5tYmVlqr+NGVmwJcLc9Bmmno9cfQkgANc45LWx382lc+j0vrPvbu7uP92z3EUw11z5YAMsxpycJFFUs8TNlXaVdSb9SUUl5K7s8WcghcCe24AMP7gii7ucBQ2H3wd/zmBSuq8woBmTIHV6F+/DwVTkfgyvuFAECLVQOqjzM0UWAdFc8MWgtLD9epwMCW72Lr3BqarSYsrwqn0UZ1ZR1mvYEKLTpo1aLzfsVxfoI07CMdnCALJsp+w3XEnuDW1ZvY2bkr7W9aCl6KT60oY9VYI/clGesYLqf8BnKxgFH3YDot8A7AMSUOY1HEH+0fiH+vXXPh+PysCJNeH1EQIeX4J0r6KWx9hude+zx+97/551jd2MRP/8uf4K/+5P/GrVv7COcWYOkScEefV9OsYa4RXHNxsCJjs+fXBdpTuS1DbhFkyR3jeMi2ZYiiQ89mQldXwVaH4VuWWlxkdQXbhDY7shmeK7n/KEsb8XGd8juWtoySBL1JgtEwQjY1sP3qV/DCL38Tjl+TZwwuOFYqjjKY4TaKhx/Zw1Ov33J/H9HXtbQUuD+sasFWoLyfPOrz4YOe7xYFAg9/xjv7pAcB18d6/2IVEzdbbFCA/icJHVuA1Ivtcv+C5hK4PmqvWb5u2QLLFnhaLbAErk+rZZfbXbbAsgWeSAs8DeBa7phSXJZPzA9/OD5TYj78tU/k4D/BRh4GXT/qgfyjP1aVaCqp6dkE/8Peox7MqTKiJFHBKFEnFg/hiy0p4TulOrUo+VfqOQVPT7+pSi3KcwV60GMuJbhjajrDR2KBLkxWj+Mp0kR5S3Iyxf+mgm6aEfrQD7P0bS3Sp6kYFXUPy9qpfKTayZU0a0u3ZB/6gwF27u5gd38fQRTK8RHOliWbZXqElGcW6lvOMgR6EjAJJFXNImLN0guNlgichwtwVd5/6n+c4FPFqkpUCXUNs1B/inLJVIB2lgJ5AtBvbkYwSjgWn/rRyqSaEJFhL4QJSSzAmQpPeipSfai8Tm3o4slXESsD8ccVAKYhJ3DgtqeEnIS6MbIslQmoeLmyBNlxRKFEVZeCvEqVKorkLBdgQdhU2hXQMzTheRR/WKobGSzDCXXhuUqVqyhby+2wKzHAhNtJBaRH0UxClqYJ7Sbokaij4bvYWGlge7OFzc022nX6BBI4M1TMFN9dx/clQIfgVQKQTAZ3WXK++a0sDMqFhcWFhjO/1VPQJX6N7N8sTy6CdQo1bAlbmRovthdSmqpeUwZlldeEAJ4FywzVv9Q8VZRmhUenArfsV0q9q2AQS/9nAooJ9sUyQa9gNBriys/eEahKyO2z7JZyMi5WEJgQQna7GAx6SOJYxkWmmOuGspbgtUVVn1Kn69JvWCZP9Sa7ZTal0jWTDm1KOa8hfYxqbgVmi/4uSmJL9o39kUpYsRKgUrSwSTi9Toq/E34RYBGU8vpmKBv72WQ8wvHRofSFjfVVrLTb0j9phzAej6WEfnNjA52VlrTJcDAQe4EBA31GY/TCACMqtQuA5hoW2vU6VhtNsfIgLJ6EEwwjWnPE4LkT6wPTlDZJaIcwnUnYW73uS7K8W7VlfBmIDUMGU+f1yetNlWXTymBtbUVA6O29fVy9cRu6ZuLi9jlcOreCmquJl2QQpBgHER00sdrycGmtjtlUw9t3+riysyf7L4pWndcoLRSUt2W5AEb2w0CsRo2qdRMGZuLZmaGCMEjFI3Z7rS7BXkk2RxTTniQX1bBrG8jSGcIoQ65r8HwTvsswMg++7UPTaMXQw2AcwKh4yPIKuqOhqIZXmj7Oba5J0BitKKhk1k0bzWZLQoyCCRWeEZ65sIIvPreFSjrD7YMuxvkUNaozkxij7glmOrBxfh1ZruP7P72Bo2GAas1HnMxwdNhFZTrGum/i9Zcv4Fd/4Q0YswRXr91AL0zENsGomLCLxTLxAeVgq3OxyhSvYK9aVf7ec8JILqgp8E8wS0DOa5H3Ft575FbFBSOqV1m1gIrYphDc8ppTYYVTKW1n2B+vaVFmQ4PF0D6D5z9X9yXeg6YJcirFxZpliiidIwimKiROq2C1WcP6Rgf1Zh1OrQantQq7swmj5sPwVBgg7QjmeYwsGiAeHSM+OUIWBGLzYVddzHLg7g4V6zcQBoT+jlKLchmmsN0RUMxm0U2YZaiUToiv7lu8zyvvaEhVQzgO5Bpi0B7XJ2qtFqZ5gu7+HSTBWNpoSjBN4DqjwlrHG7/6dfzmP/7vMRoc4Qf/z7/Gz37wXeztDxFmGnTbQKddRafZhqVxpUGF62lGBSbtbfwWTFtB4oK4yjmTe01pOyPAlVYChWc3gat4k1viFc1zSjsCFYCp1K3iUVssaIqXK68dVoUkAcZRhMEkRjBMkQZT+BuX8Llv/h6aW+eV3Umi+oPU57CKZeGLeyYVPAvBoB8FJqVbPTD86RM8+D2Ft35S4PoUdkl1hwcUpz3ouXYJXJ/WGVhud9kCyxZ41BZYAtdHbanl65YtsGyBz6QFPhXg+rh+W59JSzzehz4MuD7e1u5/tbIDUJP7j7JkUOXCLOmUiUfhkSoTvgI8ldBJSv4LYDSb0WdP+Thy0iuAtPD5ZEkuVXZhGGLMFHX6QMZTxMkcScxwmUTKn+kpR4AjikpR2CnfPVG/Svk+QZKGjJCzUNTRG48KNipVCCbFk9RyxdfUNFyxA6A67PjkAIeHtzEO+wU05TFyK2dp96JIrOjIxXeu8MsrPFRVinxR9n3qqSfF35L2LUnZpfpG1FNF6SMVuoTPLOE3NNgWlX4+LMdXEJcTSfG35Xvo6cpQj1nBu1WYkhSKUmma0At2goyBOraFWtuigVAAACAASURBVJV+lVVV/i/KVqoOVVk324mlyKduaYXPHyEDgQEhubJcqEiYDffLEi89W5RiZSCUCsCmoniKTEpy+T0VaMWS6IST3qIcn359fB+3V5Zwi4erwGrlFQqN9gRJ4TE7FZAUhAq886yauiawqdHwsHluDS9c3MT5TgM+QSOJIiEu1b2ujarvw2804Po1WI5SvFLpK+pa8Xg9s3Uo1W6lkmbxZwlQF20HyqunVPmq/q8UsGKPUF5NypRYgcvCUuP+RZ771bPS56ScGaeqOm5SLBQknCrHcDTA9fev4e7OLVRYil11BeiOen0c7O7iuHsgClc54XJdFgpdEYRRlUw4TlWZ8nokxKCPMiEflZVUjYu4sgiPIZgUqM6/y/WbU7am4KqALdp0qGtFqW+p/qSqkwo/FRAm7VKoudlegVznscAfqpgJ/AlVuQ/tVhsrK6uSuh5ORgjHI1Hmrnc6aNSriNMI3f4JjglbRwEm9EGOUoTsc8V4wNT3hlvFZrOBlVoNGXT0xhMBi+GUPpi6AByODwKgkylyQjbTRM3l4gLHCVPA8XgSSLtQ1ciwvNmUSsZEgFyn0xI4O5wMce3WXYyGIdZbDZzfXJO/0RYjS2L0+2MZawg6n9lqoV51cH1/iHdudbHX7YkFwuxUAafOv6j3ivGYgIkemq2aj5pjQZ/TmoH+t7r4rRK4bq34aPpVufb4Ow4UfpVjgSkQihAwzeZwXQPthgXXqmIGHWk0xngyEhhqOXWEcYa9oyOkaYCt1Ra2NtZkDKBineOHYXLhwkIQJRj0+qhXTfzCGy/h/FoHvf2+LGDpHttXQ9AbIhlMlH9u28ft4z5u3BkghwXTddEfjbC/uwdvnuCVC3X88s+9gpfOX0B3v4v3b93GzNDhV5vQphUZksXL07CLoKVc7E6azbZ4s8p1CJawM9Ge50qFS3GMVItCrAAo4q6KBRAqKut+HbWaLx0+mIRynlgtwIUlCQgsxjAZu0z6b9NWIUQo6tYpZlShs/IgS2S/pllF1MRJyrBFHWstH6urHfjNGvxmC+7KBvT2Jiq+D4OwldcQ9c2zBPN0hHh8hOj4EHkQwqAHqk/fZAuH+8e4+t51DKgIFvWoJccrlifFYt5cxm1TWczIPSlnjpzyJJVQLdLXHNmU94tAQu54PFSg6pYnizRHd69jNp2g4liYEs7OKmDM2tbmGr75D/4Iz//cV3H5ze/hzT//E9y+fhNHh2O5/vxmFc+//DzW1jYRnowxDWJUbBMVWjrwvua1YBC4VtQCVLFSK+FkbCeeC7EusQy4rnlqJ0ALEdpF8L6h/LkJQcmDy8oTpUhW90m1kEvgSsX8hAFvkwTBKEE4CjC36njt176NrddeF/9oAlcJeaRdywJYLZ+GtHlhffAo0PX/B7C1PK4zZcLH8Kf9ZA+bH/ruReD6Uc+7S+D6lE7AcrPLFli2wCO3wBK4PnJTLV+4bIFlC3wWLfA0getncTyf1mc+XeBaKv2UwvVBKg4pXSwmSQqQqS9lD6DUjQSfWmE8SHBCf0SWq1MxydJylrhGcYRwEiIchwgmE0zGAcZjTvwChEz+jmMBOlnG8B4CQlXyqfIsyiAfTiZVaTyVq7k8qSu1koTN8H9SrkhNkimlpxrL422GztTguj5MwxGYy1Lku/s3cXi4gySZoMKSW52KqNIvk/56mnyrqGulzJTgD1F5FinXotRRsEyUpIXiV6eaUlOBUsqXVk0OqW6l1xzVpRKApGsy8XbcqkAPKpg42bbpaiC+r0xw1mAamqRt81xwe2zzLGM4CNtwIlCBvqss/6cCjedSqVBzZcPAc8KSy1yBzjK4SpXSqrJTmZ8LHKtIIr0AAZPHRmsABRWVbUJxHAWoVbBWKfMIxJP5DFNRIBFGKhsGlkHLpNq0pLxUYB3tBSRihapf9pkUYZwiiBMEUYQwigUSstydp5oKNt/3sb2xgs8/u46Lay3x9eR5Vu2Si5q21qijtdpBrdmE6bAk3hSFGifzBK+0YuACQhkOtVi6WF4Hp3YZxfm8/zosP68sUy5htHjvij/vXACA9N3ChkFKf8s2LLZ75jupgmR4vFR68/02k75ZQo25KFavX38fd3ZuIksSuPSbBDAa9tE9OBC/1vGwX3gTUtGmFkdK24NS4cdjVp7B7AOUxSmvx7LsmipoglgqWZWilV6ZClKzJNgwuXjhnIZsLYJkflbp4VuCaAmpiqLCw5V2GDwPBCmGWGUMByeidm0021hd3RBVm3gLRyEq8xl8z0HVsRCNx9g7OsDRiJYART+hX2tC4xAGprF/GWJD0anV0HYdGHNgFMbojsaYUMGuAZaUKVNFnIlyfj6bC0CtujZ8ln07toxZYUgfSAaEKbU3r7dpnMLSTax1OqjVawijMQ6OujgeBQImz7VraNercJlGb1uIgwCDfl/GlPObHVzcbOJkMMEPLt/G9f0+xvRElaC/xYLmAkgtLIDZRgWtehVtqrd15QOczpUHNWYJNjtVdOo+0izHKIhkTK5VHbQaroxb4YQLWSmMCkO+CCpbAnl7x0ei0uTYA72Kg5MxDrqHcIw5njm3gtVOGxr9rPM5DE0t3FANy2AwltK/9tI2vvzGy2KleefGHoxZhkbbRZjH6B72UAnnONdpI9ZzvH13F6NwDt9tYV4xsN89wsHuPlZc4GuvX8RX3ngR83iGuzcP0B2OoTmG+GVX0goquQHHY79jZYIa5+v1uhwHr2W5BgmmBbhycUWN/aVPMmEkz70KyuIYYaDRYNBYRymswzEmw5EsGHGs4lgaxjz/aVGqr5SyHEN5L6OCn9eGXN+zKYw5AauBLDekP6YErpUKOg0fnZUGPO7rygpqGxdgrm5Br9ehWWoRJYsmQBpCm4eYRX1kgxPk7PuGJgrzCkwMT0a4tXMHJydD5FNCeV32UcIQy2BJLvpwIVACsvh7tXhClarcs9jLZOEzRhCOkUwjNNt1dNbXMB7GuH39FobHe5jPY8xNIJbXavCdJt74ylfw67//9zA1gR/++f+Lyz/6EfYOjnC42xNQvXl+Hb/6e9/G9sUX8e73vo+j27eUetdzxWtbt5tScaAZvLey/EVVyegVLtTQBsdSnuESlsXxwZYxglCdCx3KUkAFBarnEWUhoLytCVy5+Mj2yGTxhP65XMydBCnCSYzRcIxoquHil34FL331W7DoP80FpjiSc8BrfPFLKVbPQhFLT9cPPB+Vgt1P62HwE37O/QrXx7ETeOBHF89ci9tZvE8+6vaXwPUTntjl25ctsGyBT60FlsD1U2vq5QctW2DZAh+nBZbA9eO0mnrPx4Guj/Kw+6CH4w+KhBXIEoCiSGshoKOihOpVKicZmkQbgFTAKQFLFIYCVUfDCSaTEOPxCKMhU8gD5X8Xp6LypBWAeLAV3m5Syif/zUAo5dsmykSDpf4qCEkFNhCC5uBkmkpRmVzPNZBfEHhR8UpApDEYx/Jg275AV6qAGNpy0GU683UcHN4VRRfDokQVS3jD9GiSqNNJF6mh4q4CnorAK/6U4kP1BwWBZQpYhG2JO2ORUi+SpOJYCQelFF3BSEJVQkEGoliOKxDRdZjAbhfqOh4DFaalupjQgXYKkQBXKgbJ7/h6T5LudSkDZ0gSFcTiqUmgLanz3BFVBi4l4Uy9FuWyUqKKnQBLwAlGGThDNZFGha06MwIaOdGXyS3PPaF6hvlMhYCxUD6dTxVwnan36ZpKDVfHQ+jKkv/SkkGDRsJO9SCDnQqoMZqMMQ6VF9+UNhRS4s9+oKDy9oqPF86v4eL2tngHEk4y4IaKX06QqQ5rdtqoM8Wc3q4O/V4dFaQjZapUTilVplIq3+vVunht3H/9lcrYRYUrL42yH5SlvmynEuCebkMSttWXwFZRbSlJKcN8CMcFCukabMJhDRgN+rjx/lVcu/qegNU0Zgk8rQESRMEYacwQGAY+MX1MHYd0N0JCls9KMrlKYtcq9FJk32afk+UKsYUggCDMIlDVBfKqYB7xhWSbUQ0rnsYq6Z1glQsX3LYaFhTY57f4YBaJ6QLRqRyc56I+brZa4g1LVXS/dyzhX67tYG1tDbV6XYAR+xZVa+TBBEcTQuWjQxwPRhhEiVgH0LqCAXAMpWICukfFo8+QpwZqHlXsU1H+Hg6GmKSJ9G+Himgex1x5PvMn25jXGsN6bPEKVQpj+pZy8UZsB/IMWRzDMW1srq5JGnvIFPTRACGvq5zl+zZWfAs1l+OUKfAzCMaYJiFWWz5evLQNqm9/fOUWfnTtLk4msZSLy0rCKQk5NcO+52bB37Z8D1vtOjyH4UM64ulcrAoq+RQbnSranot0PkcQKbW67xho1WzMKhUMgynydArXYGhZDc1OC3EaY3fvgGcZ7WYTk1jD+3tHGAZjbLQ8vHB+XX4/1+iBOkeWTGWhjOcgzqbY2ujgy194Huc2V3B0dIL92wdo2SaaLQf9OMBJbwhfc7DR7OBoMsLbu7sSZFZz6+Lfu3d0iO7hES60TXz7Gz+P5y+dw+2bt3C0d4IZbMx0qjhnMGcaHIPKR1f8qUtLl3qjKV6yXDiQhSsJnbMFoHKsoZK5rMCQggPl4Cz9mOFXBOYcj+iXTUsLegIzI4qdnrYTw8lEVKyyyAaGYqmqBN5TeFlTxc0+ps9zOLIgZoivbjQlmJ3BrGho1qporzThN5pora6jvrUNZ+McLIZL2aYCg5MxpuEI83wCLQ1QCScAq0DmyoGc5y0cTnDcHWA0ovWLCmIr/ZfFq7zwSGYFivIr4eJXaamjbAUEUlKpnkYI4jGg59h+Zhvrm2vYeX8HN959H0nMRQku+EQIYyqvDWxsXcA3f+/v4ZUvfwl3rl/BT//qL3Hj5m3sHvXR3T1EHiV49Ysv4w//h/8Rm8+/jj//l/8SV3/wl7BMwKm6MFm1YTegm64sagpwLbxOCVwJWh2HwXzKSoBWDvRvpo8r4Xl5TmlPICtMPA4JIFTAtfyWhU0+j0ilBRfvaO3AUMsEw1GAUZCitvUcvvhrv4/6xra0CRXe3JZ4tt//JQu76kuepbgwWXhwq4ey0zqRj/9g9ym/82lYCqjhS1xcH/j1KM+h9wPX8l58/waXCtdPucMsP27ZAssW+EALLIHrslMsW2DZAn+rW2A4HJ49vH7kw9lZKNPiy079MReM+/9WH/AT3rmPgq4lADqdHDzGZz/44VYpE1VltCpPZFkxy/UI0WSyVwRascRWbAFGY/AcD/t9DAYD+fdkFCAYM0CHCemqZFw8ClXFtXxxoqwCjhioRMCqFJ38b5b5qpJqKiRVSbuyNaBwiw/5Rck+Q7PmZE2aQIxMgOsMrIDmJFjTbVgGoWtV1FX9YIK7B3vY2bmB7vE+siwqys0N5ISsfI8oZVVAhwRrnAZDEJoS0CnoK0rJAnCJSpTtJp6vBFm0GyyUoUVStJSAUpkjpdiL0xS1LQIu2/VQdX2xBqBHoeMxrIWqREJP6ptUaWWusU1VgA8BWRkaw81OM54XVTpKBSwBkqTJEzSJYpgl/pYEiRFk85ufTVWrqFulNJel1zxHpeqX561UEhU/OeEXdVGRY4IcGUNgRMFL9ZEqXycIoQrQpIcuYSe3XagmCQhmTHOf0kYgOYUgo/FAUtUVTFfesyqp2xRo0mrVcGlrEy9e2Ma5lRY8Bp1NY6RMoZ5PoVPx26yJ0rXGkt5qDbbDfuBIibIKZClUy3IulV9q6cVaXkb3LEywV4jCWSm/FxWeshRAICOWCwQABM4Lk/YyMIZ8nv1MvH+JIAhalbeqUj2zH+iSgB6HY1y/+i7e/P5fY/f2jpx/quckPb3wjyRIKSEGP48Ahgo8CZcTBbryuKSVgPIoLrxbBZgq/19ef7RgcF32NwJq+mfyeqBCTi0alJBVhaOVfssE7krFzS8F7QnzlWqM8I/XBdVqrXYbXtWVtPvj7gmGo5H0NypGW406yBKpamWpMT+Tn9c9Ocbh0RGG4xGCJEcQzUR5yuublz9Txx3LRt3x0KrXUa9WpX+fjIbYPzkRZSvPF31s2d9EkS8gPBdvWC5QKMWtKQsS/Ez6hLI9CHkIvbhYYeRzXNjcwkqjgeFwhN5kiJlYlliYz6i8n6Pm6Kg5PDczDCYRoiRGvarjpYsb2F5bxe29Hr770/dx62iAmONgAXNKb1FR0ytiJm23ODrULROXNhpo1mrIKwaCOMMoCGFWZlhruKgaOpJ8jpTNomlo2CzJNxDnMxwPWfY+R8dxBUi7TR/HwQh7e7vwdB2degvdcYp39w6lzzyz3sCL59fRajUxyw0E4xjheILRaIIwTeDWq/jcy8/gtRcvCIy+c3sXyWCEVZ/Xlo6T8VAWSjp+E1XLw83DHna6J5gbys+Z/q/7hz1MJkO8dqmJ3//W19BwXbx35TL6/R4su4UEnkBOGwnqDoF6DY7LoCkqIh3UanUZo5Qyn9ctFdvKtoQ+yFw8Y3MqNWThsWxW4PmufBP2JXEkFgFZmnK1Q9TOXEQIJlwUZIggrzalEs8oF9VU8OJ8XhHFMBd3DG0Gz9TUNZlriDiOZVwwqQhwXel0UG+toL2xCX9zA1ang4rno8J95KJIGiKNJ5hlY+hpBIOLA/STTROMgyGSyRDZJEAczhAnOWJ6XCfpqXJdrFu4zFfcgwjH2X3KcUcCJ1Nl/0IYmTJUChlaay1cfOk8pnmM9996G/s7+2JJMc1niMahqLMt18NLP/9z+MYf/n202g1c/f538PabP8HO0QD7gzHGh100jTl+6Ve/hj/45/8z/NWX8Gf/1/+JH//pv0E+G8FxlFWF7bRgOJ6oesVBl4tCsiijyQKY51HNSthK0Kqgq3gs08pDvHiVL+8ZcFX2PAq2qocJAc+0MJpNMac1Cs9PHGESx+iHMcZBjLlRxytf+za2X/uy2BtMo7FSyYrNjvqS+zrHn8LHVf2O45F4Bp0+wz7Id/QxHrs+s5cWDjf3fP6jQNEP3WER6LOy6MGveKRtF9t4WKMsgevDWmj592ULLFvgabfAErg+7RZebn/ZAssW+EQtQAjHr/IB7J4HsaKK8gxAlU9v5QRU3rnwUPxRfqOfaDcf+80fthr/2Bt6xDc8SG33iG9VEwo1g7jnXCy+XwI4ijR3BQ1VGSaVZrM0QkZfVVFORgg4CWf4xskJesfHGPR7EtoThZEoTGRORDVoobApy7hV+XWpLFQlsiyHpIjFqogITRRDolayqGqswCjDg0SJqcreVQIR09d1AUrc83yuC5yjKnJK8ChKV8IWB4ZuI801HAwGuHHnDu7euY3BqId8PgWT7wlmyHFEQFMEg5WhSWpCodSJhUurClUqg7IKPCKAlio9KgFzBfFK44ZycsgJcqm5Um3NFPrCzlSOj2pXT8KvqrUG/Bp9WZloTRBXgSVlzqwtpqKUk06Gm3DuqFQ4VPsQyIUR1cUqBEcFjCUqgIvedVRDUcmrUcXK/VTAlT6JhGDiq2crlSvBtwBASYhW5ZwC3AuVIGGE8kksAtEk2ZvBWQQV6vwqEKJUpeUkWrWd0HPM5jMBW1FAABEJaJwEQ8RRqLz5iBWK+bXAea8K26ui5nrYaLfw7NYqLq510KzaAkGyGVVimQTHsIy81mqj1l6R9qQa0vVc2K4rik5RTRfnUvwCxee1MDJ9wMW1uPizqIwt3yOqbYGQhTJ4wd+VwJiqbAIH1U9mSOl5y9CqbAGcEGiGExzt7eJHb/41fvb2W3INnNtcl2PmQocEndEqIk5F5UqFMFWyaaaCqwhjCiop6mtiBHWtVeQaZgAX1c8Ez0xSrzebAkYJ/A3LERUfLT9ESctALnqapqlaGCgCp6hgpVqMkJrKwjJMTvk2009Uk0WDZrMhf+NCzD7T0UdjVKs1bK6vS8CVY2jQ56pEXjwY4wC94UipWscBQh5vpiFJNDk+6PQktVHzXfi2DVcWVRTknUQxjqioj0MB6AT97GmEqVk6haFVlKKOJehUXHuugO9gPBIbC8siePaQV3LEaSIl2uvtNjZaHVHu90/6mFKF7Dni7Uw/SFMDmjULVduUBab+iKB3jvMbDbx6YQWz6Rzfv7KLd3YOMAxplaEWjMrFstNrAbkoyaVv8H8FyG44Fi6s1qWtGHw3iVLxf3UsHc2qgUqeIZ3OoFtUx1uouxaqbgWTJMV+b4wsnmOrXhO/Vc1zsTvs46R7ALdSgWN7OByE2On2ZVy9uN7A8+dW0Kg1EKUzjAaBHJP0rRzwalW8/rln8NyFVRxTRby7D08DWtWqWFOMxiPQUoVhe1Eyx87eCXrjAJqjI5vP0T8JsLd/AquS4td/8Xl8/ctfRDKJsbNzUxaIdKOONK+Kp3DVnKLpW3DshihSGeRHWxF+i7dxGXAkbaYqIdg3CVw5HpU2HgTzDG5yPIYJVmQcpJcpS89ph2NSxRon6PUGCMJI+i09r7mWoem8F/F9VmFfAgGz9Eum37ZrKBZIv9+gAK4Mw2pWfaytr6GzeQ7tjXNwWy1onoOZZSDnvY3jrXBEVgsE0KYh9CzlhjAaT3BwtI/g5ABzWgzARD63RD2bpEqdLbYyhYqe1x//Hccce3k96lI5wfA53osJWxlMyMqIZqeB5155DkbVwruX38Hd997DeDRBMJ0hSBIk4wB6mmNtaw1f/NY38MY3fxtaMsE7f/Hv8ZMf/hQ7xxF6USSK3Oc6Tfydb/8evv5P/ydodhM/+PM/ww//9f+GyWAfujmXvmW7DZhc7OT5Ep7JBTze53VRlrseFz2U0tXzHAGuHEt0AteiKkItjBUKVz6jiLdEYdMjVRdcrOLiToY5AXqUYBrHGEYJhlEqIVppqmH9la/i1a//LpyqiYxKX16HRSVL8VSkbGBk8fReqwG5RheeAx7nuetvw2sfpHAt9+uRwOiHHMTDxACPcuxiP/SQFy6B66O05PI1yxZYtsDTbIElcH2arbvc9rIFli3wiVug3+sWD6sKti2CV/UMez9EJUwTKVjx2Wd/P1WVFdrDxZ170IPjxynJ/6gD/izVtg8EripFSX2dSurUP5X/WKG8JJQUMnlv0I/apgJ//J8AUk7U+E0lnXh1JkiDEcLRWAJTukxC751I4ng4HiOOFGQlZBI3Uyo7BXQS7Kl9Ub9TnqgCgARsFqXcRXK9WYGEJJ0p5TiJpr0AYRHLoNW/meLMQCYqNQkOCQEVNDMEwk5ZpU4wWIF4POa5hXluSYDMzcNjXL15C3sHewgJ9BhQJbJZvk5BZlWSyW0WIUsS/kNtKdVsbE9OENg/pZWLGkOlDBY7AnCfeOzluTlrY+Xzyc8oforKhhBWATJO9GgxwIR132+gXm/ApdKVvnaOA4/p7pbNwy4A6xzzqbIpEMhQ+PsRwFEhKiquwm81jjnxTESxpUA6Fbuq34jauLAaYCmnWBS4LqqeJ2ne/EyZyJ9mrRUqT3q30kaAfYTKoigU9ZeyB5gKXpYkeypbLVXyK2pcymflHLL8PZNSXoL8iJ6+tBMIJ6JCk/0kwCz6uSiiHQemS7WsCcdy0Kw1sNFZwbn1FWy0a/AdHYY2RSVPVRo2S8YJrht1NBot1NimDhVztvh/ip+sHLsBXRRyyupBTt/CAoWC5eq0Kx9f9W/VLmoRQQWUTeU6E4WwgG1xG5QTpqCDUsDyGiNA5OsFl89ncvyykNE9xNUrl/H+1fcEDr7w/HNYX2ljdHKC3bt3JGxK/Cvn9E1OJDldguaSVCnyuNhRon0qwxfUu1IiPZ0KAG+322i2m7BMW0K12M4EY1HGMvKgCLri9mPkZJ30+BVQzfbJBVpLCrmu/DS5H7QW4TFX/SoajaZcH93uIfZ2d+WaW2m38cKFC1hrNTDLp6IoJLzlZwzGI/T6Q/EjjVLC4ylSWpdICJjqM1wg8T32zSpcWwFVtjtL/AnMCEp5ZugZLIA5SwUaUw3s267AQFE4OyY0iz6hM2QhrU6myMCSdF6/KXRMsb7SEcuD4WSM/mAEMzfgGpYoAgdMtp+maPkO1lfrYkswpm/kOETNtfC5ix1s1S1cvnWI/3x1D/sDXoul6lip6c4sBTh+KAUzlfFUKtMTmYsx9aqL1YbyiCWoiuJQoCsXRDzXkuAmQifC7SoVg2KhoYt1S7c7EBC3vdbG8xfPSUjWnaNjjMcDGUezGbB72BN/2XajiWfOb2BttQazMkcURJiEVEKzk+uYVQw4tovPv7CJixsMWzrBaDBC02MpuI0kpSo7lrA/4r3j0RT7hyMZC3TXRDLPcXg0wNHuCS51DPzD3/kSLm6sYn93gG6vj1jS401MExX41aob6LRqMHRXrjMqIv16A/VGQ8Yk3gvYX2XMBv2weQ0zoEkt9ElhAhcDuIAkdisVsUKhhQBhqwTb8Z5Fi4rhCN3BCGE2l6BELlJREV6rt8T/WwUQcszkAkmMaBLJtoyKWkBJ6AvMhZNcg13R0ao3sL6xgdWLF9Da3ITp1ejZwdsTMpP+4lxYs2DxfFemAKFrEiKPIoyGQ+zv3kVv55YoXKk+121XFhPp+8vbOKtOeM/ldchxm/2KwV/sw9xvLjZQ+cnrnG3gVHXUWza2tjtYX9vC3d0e3vrhW+gf7Irf+nAWY5hMkEcBmoaD519+FV/6rb+Li6/9HEYHV/GT7/xbvPmDt3H7hAsGM3SqFXzu5Zfw1T/47/Dar/8BZhUdV3/2Nt78P/4Fjm9dxUzPJCDNdmpil5OLnQcJNu/xehEWyX5qwrYNUbgSqBO8ErTyfiO2ArayoBGlvdyvCFvPLAXELkUW/LjINcWcCz1RjDicohcmsugg971JCKtzEa//zj9Bc2MLsyQCuGgolTDFMyjHyfLhT1ZZiwBNob1nj1ef+IH4U97Ah8LWQuzwsGfoj7O7jyMOWALXj9PCy/csW2DZAp92CyyB66fd4svPW7bAsgUeqwW6R7vKB5JgQ5QDpfqPoOceAWux3UXgqkq61YPwGXildlAUepZwCAAAIABJREFUlIUioaBdH9ivJwlc7we6T3Lbj9qg95Q4l4C1eKJW/yxsGcS7Tk3iz/abtehFGxYCYm5PJitzTj7pD5dhlhBQhEiCCcLJBOFwhHH/GONBXxRMwYTekWrCyQmPqu3kxLHwB6UCdUHFKqBXYKCCfIQnyr9VHXUZ7iGp9gvBTZwgS7lzYSkgalfCVpYuE8ByIkb1C1WilTnMiiXAlcpKKgkzPceM8CI3kaU6eicxLt/ew+UbN3B0fIRkyhJ7TU1ipfRaWR4o+FkqgXks5UJB4SFblKmelQAXaEvgdhHaRfBaWjMIyFYwlCXkhK6i3Cw8bPk7DdNC5sqydqqqLHgOk9N9eNWaKAJ9JmuzdNd1BOZJW0r5euFtd6oi5++Vry4Ba+mvKf66PK8pgYNKH5e068I6gkch7U0LgAJMNQg46k14Xh2W5YrlgPK9YwdSx8WJLuFoGBLADxGEQZHmnYivK5W5hFGmYQuwK20G1FhAtSw9EjkxTgS0CnSNaQ+QiD/waehYcXyiwHUcWFIOzqAxpstX0fB9rLbq2OrUsVZ30LR1uCxl1ufICahZgk4I2GqJ2tWx6eVYhWG7qBDAWVTiGqhQEVcxBXyd2gfIjLvosEpspfwEid4FHquTfQpcCSOpSmZpftHHZGIp1hDKB5dBZlRLCsjlAkGaYNTrYv/ODq69dwV3bt9Gp93G6198HZtb59DvHuHKT9/Czs3rGE0monCT9wrLpcqtCOsikMlYIp0iniYCpQi7Re0pvsEVUVC32y3w/FIRGEWJQFwCUQJXXldpPFUAM5kWoJiLIYYooHkeqbYmpKa/5SgMJIiKamdCQwIxAld+FsO9Do/2pI+sdNp47sI21ptVzNMQ/eEQvVGISZwhSGcYhyynjhBRrcdFiSJ0jtcz4SmDqwhS+ZMgTZTp81yOk6B1xtUWwm6G7Mw1CSKL6euYZeIT2eR15LoC2JPKDFk+BXtzXbfAePZekCBIU7iWhvWWj421FSR5imPa4mgV1L0GkAKHh130RmN4nomLmy2stWvI8goGY3oRT7Hd8fCFCy3EowDfefsG3trrYRQXfscyMi+Ow2ow5r1Qxr8C5rN7UZFZrbqo0hLA9+A7DP0imA5kMYkWEMY8g4kZ6jXajziixKQVC9ti0qeSb4qt7RVcOL+FYJxif/8EcZZJaXsQx9g7OEYySXF+fQMXn9mCWzUwjSeIwwAxoTfDDCtciLDR8n28cqGJtUYF4+EEecowLgeaoQlwZVDfaDLE0XCMcaxhHFDtTosPG0E2x/5RH+PDE/ydV9v4R9/+eVSyGa7eOMZgQqheQU6VaDSDQdVsh2X5bRqmCFykSp7XLtXYtBWhmlUqMbg4VnipqoUcsd1UXt8aw5nUIhWbnN6eaaQANVcQsiRGyn4/GqMfJghmmlRHcKwm0O+srIkPOO1wCFYxp3pSeWNTccp7WumXnHKhhapu3UWn0cT6xiYa5zdQW+/A8mowrap4mc7tCnKCYcOSe1ZFIygMkEd95OFE9uXgzi723rsu+2b5HizPAypUibK30rM6wzROZBxieBgX1YJggiSZShQhwxd5X2ETVOtVbG63sXGuhqpnIhrmuHb5ADeu3cB4eIx4FmE0CxBkY9h6hq3WCl774q/g5a9+G367g9vX/hp//Rf/Bj956yp6Q+URvL3Vxhtf+238/H/9z7D1wmvIK3PsHdzGm3/8v+P2D76PdB5D435bXmFlUvigVjSpcuD4QEhv2RxDtCLYkGpXQlilbuWCmGVzfKf1TWHlImMCr3HC+UxUxmqBVFXiaLMEeUpLnQz9cYaQi0vhBMFwiNzy8Nq3/hAXXv2yLJjmmar4kOcTqWxYeBg9Ba7qd2pBjV9n94BHfWb7rF/3YcD1nvWehZ38JIrXcjMPejb+sO0ugetn3UOWn79sgWULPEoLLIHro7TS8jXLFli2wGfWAvt3riuvSIYflV6CMvGXDJCirHnBSqAww1Qll2pyem/JUbk0XyhZiiN7Eg+KH7eRnih8PVWsfnBvPgBcZR5QqHlKFR1B3mJzCuRRnqmifKMqSBQhRTnelOFEKlyFk8k0GGM8GGAy6CsV62AoSeHiG0mfSRGEzpXnpahAhUbJzkp8lHhTFn6WBZiiIkdKzzlBlZJ0/rvQDC5MdOjhKOngRSl6Cej4k+ousRqgEpFQgWpEU3nDmYS9TNWmEkmCrMheNQVcZyyjnuP4OMaPr93Gz27cRG9wIjCGRbzTaS6egWrypQBWaQ8gcVGFTPjMIKBs3NLHk+1dpNIXXp1URKmQrdLvk/24SJAW37kCVItyr4BuAmFU2TcDrSwGAjk+PL8qgMyv1cW/kGXDBF+q1L7YDjVYfJ+u/F4lWovK1owefoSvpa/rCJMCrAnQlPAy+usWvqua8kPkpJil1Uz0bjU7ogytVunJ54oaUsAGP18sBhTYHY+HGPRPxA6A3r6EuoQRKtRGhS8p6wL1LUFTbBWqxsRDk+CWClcqZJXvLMvmy4Aq6V8saTd0mbBT0We5vpRSs71MjWFTOuqeLbBss93EZrshCkRDz6WPE3mbjgW3Xke11UG13obL47IVwCF8JORS+1uoU3kOi4UMpW5VcP5MnaiuQZ6Ksg+xz3BRgOFvBPosOSYQoCqP9gzznCpT5Y8sKGI2FSuFg727+Onf/ATv/uxnaNbr+OVf/EU89/zzODo8wk9++EPc3bkpZff0Xp0EyqeXMJHHb1tOoc7UkKaZKIapGiWsVGplX6W5W7a0nUtopevy/pCl8MOhhCMJEJdU+LmUMNOiQ3lF6gJ3FHBVSnOe/35/gG73WM4T+0ujURPfVPYpWh9QTci2aLfqWFnpwDENxJOBBGcNRiOBrDHVkfTRnObymfShnYl/ooJmgs+oVizGBi7OiDUy5nJelQqWcjWi57Mgr5iqw3kO07bQ9Gto+TVYFQ0x20/GvQyOZqLp+rAZqheGiGdTtJt1bK605HwOhwOB6lzwyDUN+wdHuLt7JOPPxfOb2N5owqzkGIx4PhL4rolXL61io+Hh7Wt38L13buJwFCLMaHNSjNcPuNHI/ZCgWA5D3QSqtBNhvwQkHGu9Q8VwhuP+AOF0JgsylpbDMeZoN3wYuoVEFlGKJPs0h2vp2FynbUQNw2GI/vEIOQGWqWM8iXDUHUDLKriwtYbNjRW5J4cRLRaoyKW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406608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92942343"/>
              </p:ext>
            </p:extLst>
          </p:nvPr>
        </p:nvGraphicFramePr>
        <p:xfrm>
          <a:off x="2416369" y="1416788"/>
          <a:ext cx="6455781" cy="4944232"/>
        </p:xfrm>
        <a:graphic>
          <a:graphicData uri="http://schemas.openxmlformats.org/drawingml/2006/table">
            <a:tbl>
              <a:tblPr firstRow="1" bandRow="1">
                <a:tableStyleId>{5C22544A-7EE6-4342-B048-85BDC9FD1C3A}</a:tableStyleId>
              </a:tblPr>
              <a:tblGrid>
                <a:gridCol w="2151927">
                  <a:extLst>
                    <a:ext uri="{9D8B030D-6E8A-4147-A177-3AD203B41FA5}">
                      <a16:colId xmlns:a16="http://schemas.microsoft.com/office/drawing/2014/main" val="20000"/>
                    </a:ext>
                  </a:extLst>
                </a:gridCol>
                <a:gridCol w="4303854">
                  <a:extLst>
                    <a:ext uri="{9D8B030D-6E8A-4147-A177-3AD203B41FA5}">
                      <a16:colId xmlns:a16="http://schemas.microsoft.com/office/drawing/2014/main" val="20001"/>
                    </a:ext>
                  </a:extLst>
                </a:gridCol>
              </a:tblGrid>
              <a:tr h="0">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b="0" dirty="0">
                          <a:solidFill>
                            <a:schemeClr val="tx1">
                              <a:lumMod val="85000"/>
                              <a:lumOff val="15000"/>
                            </a:schemeClr>
                          </a:solidFill>
                          <a:latin typeface="游ゴシック" panose="020B0400000000000000" pitchFamily="50" charset="-128"/>
                          <a:ea typeface="游ゴシック" panose="020B0400000000000000" pitchFamily="50" charset="-128"/>
                        </a:rPr>
                        <a:t>サンプリングプラン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3731">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金額</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（グロス）</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1,500,000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r>
                        <a:rPr kumimoji="1" lang="en-US" altLang="ja-JP" sz="1000" dirty="0">
                          <a:solidFill>
                            <a:schemeClr val="tx1"/>
                          </a:solidFill>
                          <a:latin typeface="游ゴシック" panose="020B0400000000000000" pitchFamily="50" charset="-128"/>
                          <a:ea typeface="游ゴシック" panose="020B0400000000000000" pitchFamily="50" charset="-128"/>
                        </a:rPr>
                        <a:t>2,000,000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5820">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想定</a:t>
                      </a:r>
                      <a:r>
                        <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rPr>
                        <a:t>PV</a:t>
                      </a:r>
                      <a:endPar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8,000</a:t>
                      </a:r>
                      <a:r>
                        <a:rPr kumimoji="1" lang="ja-JP" altLang="en-US" sz="1000" dirty="0">
                          <a:solidFill>
                            <a:schemeClr val="tx1"/>
                          </a:solidFill>
                          <a:latin typeface="游ゴシック" panose="020B0400000000000000" pitchFamily="50" charset="-128"/>
                          <a:ea typeface="游ゴシック" panose="020B0400000000000000" pitchFamily="50" charset="-128"/>
                        </a:rPr>
                        <a:t>～</a:t>
                      </a:r>
                      <a:r>
                        <a:rPr kumimoji="1" lang="en-US" altLang="ja-JP" sz="1000" dirty="0">
                          <a:solidFill>
                            <a:schemeClr val="tx1"/>
                          </a:solidFill>
                          <a:latin typeface="游ゴシック" panose="020B0400000000000000" pitchFamily="50" charset="-128"/>
                          <a:ea typeface="游ゴシック" panose="020B0400000000000000" pitchFamily="50" charset="-128"/>
                        </a:rPr>
                        <a:t>12,000PV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5820">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サンプリング数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30</a:t>
                      </a:r>
                      <a:r>
                        <a:rPr kumimoji="1" lang="ja-JP" altLang="en-US" sz="1000" dirty="0">
                          <a:solidFill>
                            <a:schemeClr val="tx1"/>
                          </a:solidFill>
                          <a:latin typeface="游ゴシック" panose="020B0400000000000000" pitchFamily="50" charset="-128"/>
                          <a:ea typeface="游ゴシック" panose="020B0400000000000000" pitchFamily="50" charset="-128"/>
                        </a:rPr>
                        <a:t>個～</a:t>
                      </a:r>
                      <a:r>
                        <a:rPr kumimoji="1" lang="en-US" altLang="ja-JP" sz="1000" dirty="0">
                          <a:solidFill>
                            <a:schemeClr val="tx1"/>
                          </a:solidFill>
                          <a:latin typeface="游ゴシック" panose="020B0400000000000000" pitchFamily="50" charset="-128"/>
                          <a:ea typeface="游ゴシック" panose="020B0400000000000000" pitchFamily="50" charset="-128"/>
                        </a:rPr>
                        <a:t>100</a:t>
                      </a:r>
                      <a:r>
                        <a:rPr kumimoji="1" lang="ja-JP" altLang="en-US" sz="1000" dirty="0">
                          <a:solidFill>
                            <a:schemeClr val="tx1"/>
                          </a:solidFill>
                          <a:latin typeface="游ゴシック" panose="020B0400000000000000" pitchFamily="50" charset="-128"/>
                          <a:ea typeface="游ゴシック" panose="020B0400000000000000" pitchFamily="50" charset="-128"/>
                        </a:rPr>
                        <a:t>個　</a:t>
                      </a:r>
                      <a:r>
                        <a:rPr kumimoji="1" lang="en-US" altLang="ja-JP" sz="1000" dirty="0">
                          <a:solidFill>
                            <a:schemeClr val="tx1"/>
                          </a:solidFill>
                          <a:latin typeface="游ゴシック" panose="020B0400000000000000" pitchFamily="50" charset="-128"/>
                          <a:ea typeface="游ゴシック" panose="020B0400000000000000" pitchFamily="50" charset="-128"/>
                        </a:rPr>
                        <a:t>※</a:t>
                      </a:r>
                      <a:r>
                        <a:rPr kumimoji="1" lang="ja-JP" altLang="en-US" sz="1000" dirty="0">
                          <a:solidFill>
                            <a:schemeClr val="tx1"/>
                          </a:solidFill>
                          <a:latin typeface="游ゴシック" panose="020B0400000000000000" pitchFamily="50" charset="-128"/>
                          <a:ea typeface="游ゴシック" panose="020B0400000000000000" pitchFamily="50" charset="-128"/>
                        </a:rPr>
                        <a:t>要相談</a:t>
                      </a:r>
                      <a:r>
                        <a:rPr kumimoji="1" lang="en-US" altLang="ja-JP" sz="1000" dirty="0">
                          <a:solidFill>
                            <a:schemeClr val="tx1"/>
                          </a:solidFill>
                          <a:latin typeface="游ゴシック" panose="020B0400000000000000" pitchFamily="50" charset="-128"/>
                          <a:ea typeface="游ゴシック" panose="020B0400000000000000"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58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平均</a:t>
                      </a:r>
                      <a:r>
                        <a:rPr lang="en-US" altLang="ja-JP" sz="1000" b="1">
                          <a:latin typeface="游ゴシック" panose="020B0400000000000000" pitchFamily="50" charset="-128"/>
                          <a:ea typeface="游ゴシック" panose="020B0400000000000000" pitchFamily="50" charset="-128"/>
                          <a:cs typeface="メイリオ"/>
                        </a:rPr>
                        <a:t>CTR</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3</a:t>
                      </a:r>
                      <a:r>
                        <a:rPr kumimoji="1" lang="ja-JP" altLang="en-US" sz="1000" dirty="0">
                          <a:solidFill>
                            <a:schemeClr val="tx1"/>
                          </a:solidFill>
                          <a:latin typeface="游ゴシック" panose="020B0400000000000000" pitchFamily="50" charset="-128"/>
                          <a:ea typeface="游ゴシック" panose="020B0400000000000000" pitchFamily="50" charset="-128"/>
                        </a:rPr>
                        <a:t>％～</a:t>
                      </a:r>
                      <a:r>
                        <a:rPr kumimoji="1" lang="en-US" altLang="ja-JP" sz="1000" dirty="0">
                          <a:solidFill>
                            <a:schemeClr val="tx1"/>
                          </a:solidFill>
                          <a:latin typeface="游ゴシック" panose="020B0400000000000000" pitchFamily="50" charset="-128"/>
                          <a:ea typeface="游ゴシック" panose="020B0400000000000000" pitchFamily="50" charset="-128"/>
                        </a:rPr>
                        <a:t>10</a:t>
                      </a:r>
                      <a:r>
                        <a:rPr kumimoji="1" lang="ja-JP" altLang="en-US" sz="1000" dirty="0">
                          <a:solidFill>
                            <a:schemeClr val="tx1"/>
                          </a:solidFill>
                          <a:latin typeface="游ゴシック" panose="020B0400000000000000" pitchFamily="50" charset="-128"/>
                          <a:ea typeface="游ゴシック" panose="020B0400000000000000"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5820">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誘導期間</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3</a:t>
                      </a:r>
                      <a:r>
                        <a:rPr kumimoji="1" lang="ja-JP" altLang="en-US" sz="1000" dirty="0">
                          <a:solidFill>
                            <a:schemeClr val="tx1"/>
                          </a:solidFill>
                          <a:latin typeface="游ゴシック" panose="020B0400000000000000" pitchFamily="50" charset="-128"/>
                          <a:ea typeface="游ゴシック" panose="020B0400000000000000" pitchFamily="50" charset="-128"/>
                        </a:rPr>
                        <a:t>～</a:t>
                      </a:r>
                      <a:r>
                        <a:rPr kumimoji="1" lang="en-US" altLang="ja-JP" sz="1000" dirty="0">
                          <a:solidFill>
                            <a:schemeClr val="tx1"/>
                          </a:solidFill>
                          <a:latin typeface="游ゴシック" panose="020B0400000000000000" pitchFamily="50" charset="-128"/>
                          <a:ea typeface="游ゴシック" panose="020B0400000000000000" pitchFamily="50" charset="-128"/>
                        </a:rPr>
                        <a:t>6</a:t>
                      </a:r>
                      <a:r>
                        <a:rPr kumimoji="1" lang="ja-JP" altLang="en-US" sz="1000" dirty="0">
                          <a:solidFill>
                            <a:schemeClr val="tx1"/>
                          </a:solidFill>
                          <a:latin typeface="游ゴシック" panose="020B0400000000000000" pitchFamily="50" charset="-128"/>
                          <a:ea typeface="游ゴシック" panose="020B0400000000000000" pitchFamily="50" charset="-128"/>
                        </a:rPr>
                        <a:t>週間</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7210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誘導枠</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①</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【PC】TOP</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ページ。中面ページ「注目の記事」</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②</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【SP】TOP</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ページ、中面ページ「注目の記事」</a:t>
                      </a:r>
                      <a:b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b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誘導枠は編集部の任意で設定させていただきます</a:t>
                      </a:r>
                      <a:endParaRPr kumimoji="1" lang="ja-JP" altLang="en-US" sz="9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50708">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お申し込み期限</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掲載開始日より</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30</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50708">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掲載レポート</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タイアップページ</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PV</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数、リンク先誘導数、サンプリング配布数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931250">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注意事項</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記事上部に</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PR</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マークが設置されます。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配送料の費用は別途必要となります。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タイアップ記事内にサンプリング応募フォームを作成・設置致します。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外部から誘導を行う場合がございます。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ご請求月は掲載開始月とさせていただきます。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上記は消費税を含まない、グロス提供価格となります。</a:t>
                      </a: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掲載期間中の競合調整は行いません。あらかじめご了承ください。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サイトデザイン・レイアウトは変更になる場合があります。あらかじめご了承ください。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記事は全てアーカイブされます。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記事最下部へクライアント様表記が入ります。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※PV</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消化の進捗状況などによっては外部から誘導をさせていただく場合がございます。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游ゴシック" panose="020B0400000000000000" pitchFamily="50" charset="-128"/>
                          <a:ea typeface="游ゴシック" panose="020B0400000000000000" pitchFamily="50" charset="-128"/>
                        </a:rPr>
                        <a:t>※</a:t>
                      </a:r>
                      <a:r>
                        <a:rPr kumimoji="1" lang="ja-JP" altLang="en-US" sz="900" b="0" dirty="0">
                          <a:solidFill>
                            <a:schemeClr val="tx1"/>
                          </a:solidFill>
                          <a:latin typeface="游ゴシック" panose="020B0400000000000000" pitchFamily="50" charset="-128"/>
                          <a:ea typeface="游ゴシック" panose="020B0400000000000000" pitchFamily="50" charset="-128"/>
                        </a:rPr>
                        <a:t>撮影が発生する場合、別途費用を頂戴する場合がございますので、ご相談くださいませ。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2" name="正方形/長方形 11"/>
          <p:cNvSpPr/>
          <p:nvPr/>
        </p:nvSpPr>
        <p:spPr>
          <a:xfrm>
            <a:off x="143520" y="155144"/>
            <a:ext cx="272382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サンプリングタイアップ</a:t>
            </a:r>
          </a:p>
        </p:txBody>
      </p:sp>
      <p:sp>
        <p:nvSpPr>
          <p:cNvPr id="13" name="正方形/長方形 12"/>
          <p:cNvSpPr/>
          <p:nvPr/>
        </p:nvSpPr>
        <p:spPr>
          <a:xfrm>
            <a:off x="6105992" y="931465"/>
            <a:ext cx="3038007" cy="369332"/>
          </a:xfrm>
          <a:prstGeom prst="rect">
            <a:avLst/>
          </a:prstGeom>
        </p:spPr>
        <p:txBody>
          <a:bodyPr wrap="square">
            <a:spAutoFit/>
          </a:bodyPr>
          <a:lstStyle/>
          <a:p>
            <a:r>
              <a:rPr lang="en-US" altLang="ja-JP" b="1" dirty="0">
                <a:latin typeface="游ゴシック" panose="020B0400000000000000" pitchFamily="50" charset="-128"/>
                <a:ea typeface="游ゴシック" panose="020B0400000000000000" pitchFamily="50" charset="-128"/>
              </a:rPr>
              <a:t>1,500,000</a:t>
            </a:r>
            <a:r>
              <a:rPr lang="ja-JP" altLang="en-US" b="1" dirty="0">
                <a:latin typeface="游ゴシック" panose="020B0400000000000000" pitchFamily="50" charset="-128"/>
                <a:ea typeface="游ゴシック" panose="020B0400000000000000" pitchFamily="50" charset="-128"/>
              </a:rPr>
              <a:t>円（グロス）～</a:t>
            </a:r>
          </a:p>
        </p:txBody>
      </p:sp>
      <p:sp>
        <p:nvSpPr>
          <p:cNvPr id="14" name="減算記号 13"/>
          <p:cNvSpPr/>
          <p:nvPr/>
        </p:nvSpPr>
        <p:spPr>
          <a:xfrm>
            <a:off x="5552302" y="1277937"/>
            <a:ext cx="37399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E3B384E-BDAE-49AD-A793-BC3C8249137D}"/>
              </a:ext>
            </a:extLst>
          </p:cNvPr>
          <p:cNvGrpSpPr/>
          <p:nvPr/>
        </p:nvGrpSpPr>
        <p:grpSpPr>
          <a:xfrm>
            <a:off x="143520" y="1416788"/>
            <a:ext cx="2091109" cy="4218798"/>
            <a:chOff x="143520" y="1416788"/>
            <a:chExt cx="2091109" cy="4218798"/>
          </a:xfrm>
        </p:grpSpPr>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520" y="1416788"/>
              <a:ext cx="2091109" cy="4218798"/>
            </a:xfrm>
            <a:prstGeom prst="rect">
              <a:avLst/>
            </a:prstGeom>
          </p:spPr>
        </p:pic>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261" y="2266453"/>
              <a:ext cx="1727626" cy="1963462"/>
            </a:xfrm>
            <a:prstGeom prst="rect">
              <a:avLst/>
            </a:prstGeom>
          </p:spPr>
        </p:pic>
        <p:sp>
          <p:nvSpPr>
            <p:cNvPr id="8" name="正方形/長方形 7"/>
            <p:cNvSpPr/>
            <p:nvPr/>
          </p:nvSpPr>
          <p:spPr>
            <a:xfrm>
              <a:off x="325261" y="4816267"/>
              <a:ext cx="1727626" cy="263313"/>
            </a:xfrm>
            <a:prstGeom prst="rect">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a:solidFill>
                    <a:srgbClr val="FF0000"/>
                  </a:solidFill>
                  <a:latin typeface="游ゴシック" panose="020B0400000000000000" pitchFamily="50" charset="-128"/>
                  <a:ea typeface="游ゴシック" panose="020B0400000000000000" pitchFamily="50" charset="-128"/>
                </a:rPr>
                <a:t>応募フォーム設置</a:t>
              </a:r>
            </a:p>
          </p:txBody>
        </p:sp>
        <p:pic>
          <p:nvPicPr>
            <p:cNvPr id="16" name="図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261" y="4281827"/>
              <a:ext cx="1732133" cy="505458"/>
            </a:xfrm>
            <a:prstGeom prst="rect">
              <a:avLst/>
            </a:prstGeom>
          </p:spPr>
        </p:pic>
      </p:grpSp>
      <p:sp>
        <p:nvSpPr>
          <p:cNvPr id="10" name="角丸四角形 9"/>
          <p:cNvSpPr/>
          <p:nvPr/>
        </p:nvSpPr>
        <p:spPr>
          <a:xfrm>
            <a:off x="46139" y="717239"/>
            <a:ext cx="5874886" cy="641155"/>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記事の下部にプレゼント応募フォームを設置。</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商品に興味あるユーザーに対して、直接タイアップ記事からサンプリングを行うことができるプランです。</a:t>
            </a:r>
          </a:p>
        </p:txBody>
      </p:sp>
    </p:spTree>
    <p:extLst>
      <p:ext uri="{BB962C8B-B14F-4D97-AF65-F5344CB8AC3E}">
        <p14:creationId xmlns:p14="http://schemas.microsoft.com/office/powerpoint/2010/main" val="943212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6E11D098-0560-41DE-A5B7-CE5F39C42631}"/>
              </a:ext>
            </a:extLst>
          </p:cNvPr>
          <p:cNvGrpSpPr/>
          <p:nvPr/>
        </p:nvGrpSpPr>
        <p:grpSpPr>
          <a:xfrm>
            <a:off x="421106" y="1551157"/>
            <a:ext cx="2496139" cy="5043368"/>
            <a:chOff x="5167086" y="797840"/>
            <a:chExt cx="3793628" cy="7664904"/>
          </a:xfrm>
        </p:grpSpPr>
        <p:pic>
          <p:nvPicPr>
            <p:cNvPr id="5" name="図 4">
              <a:extLst>
                <a:ext uri="{FF2B5EF4-FFF2-40B4-BE49-F238E27FC236}">
                  <a16:creationId xmlns:a16="http://schemas.microsoft.com/office/drawing/2014/main" id="{27308180-7BD3-44D1-B813-6310980035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7086" y="797840"/>
              <a:ext cx="3793628" cy="7664904"/>
            </a:xfrm>
            <a:prstGeom prst="rect">
              <a:avLst/>
            </a:prstGeom>
          </p:spPr>
        </p:pic>
        <p:grpSp>
          <p:nvGrpSpPr>
            <p:cNvPr id="6" name="グループ化 5">
              <a:extLst>
                <a:ext uri="{FF2B5EF4-FFF2-40B4-BE49-F238E27FC236}">
                  <a16:creationId xmlns:a16="http://schemas.microsoft.com/office/drawing/2014/main" id="{649F4A95-C2D0-450B-B693-D82B7BB9257C}"/>
                </a:ext>
              </a:extLst>
            </p:cNvPr>
            <p:cNvGrpSpPr/>
            <p:nvPr/>
          </p:nvGrpSpPr>
          <p:grpSpPr>
            <a:xfrm>
              <a:off x="5480310" y="1768659"/>
              <a:ext cx="3167180" cy="5641791"/>
              <a:chOff x="5615496" y="873309"/>
              <a:chExt cx="3167180" cy="5641791"/>
            </a:xfrm>
          </p:grpSpPr>
          <p:pic>
            <p:nvPicPr>
              <p:cNvPr id="7" name="図 6" descr="スクリーンショットの画面&#10;&#10;自動的に生成された説明">
                <a:extLst>
                  <a:ext uri="{FF2B5EF4-FFF2-40B4-BE49-F238E27FC236}">
                    <a16:creationId xmlns:a16="http://schemas.microsoft.com/office/drawing/2014/main" id="{CD619A85-87DF-407E-8CEF-162C7F69A4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5496" y="5919800"/>
                <a:ext cx="3167180" cy="595300"/>
              </a:xfrm>
              <a:prstGeom prst="rect">
                <a:avLst/>
              </a:prstGeom>
            </p:spPr>
          </p:pic>
          <p:pic>
            <p:nvPicPr>
              <p:cNvPr id="8" name="図 7" descr="スクリーンショットの画面&#10;&#10;自動的に生成された説明">
                <a:extLst>
                  <a:ext uri="{FF2B5EF4-FFF2-40B4-BE49-F238E27FC236}">
                    <a16:creationId xmlns:a16="http://schemas.microsoft.com/office/drawing/2014/main" id="{2AFCC516-4358-4BD3-B442-07B0BF88BF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15496" y="873309"/>
                <a:ext cx="3167180" cy="5111381"/>
              </a:xfrm>
              <a:prstGeom prst="rect">
                <a:avLst/>
              </a:prstGeom>
            </p:spPr>
          </p:pic>
        </p:grpSp>
      </p:grpSp>
      <p:graphicFrame>
        <p:nvGraphicFramePr>
          <p:cNvPr id="9" name="表 8">
            <a:extLst>
              <a:ext uri="{FF2B5EF4-FFF2-40B4-BE49-F238E27FC236}">
                <a16:creationId xmlns:a16="http://schemas.microsoft.com/office/drawing/2014/main" id="{C5FB81E6-6F13-49B3-8B62-3262C68E244D}"/>
              </a:ext>
            </a:extLst>
          </p:cNvPr>
          <p:cNvGraphicFramePr>
            <a:graphicFrameLocks noGrp="1"/>
          </p:cNvGraphicFramePr>
          <p:nvPr>
            <p:extLst>
              <p:ext uri="{D42A27DB-BD31-4B8C-83A1-F6EECF244321}">
                <p14:modId xmlns:p14="http://schemas.microsoft.com/office/powerpoint/2010/main" val="3772664646"/>
              </p:ext>
            </p:extLst>
          </p:nvPr>
        </p:nvGraphicFramePr>
        <p:xfrm>
          <a:off x="3454400" y="1615253"/>
          <a:ext cx="5117563" cy="3309524"/>
        </p:xfrm>
        <a:graphic>
          <a:graphicData uri="http://schemas.openxmlformats.org/drawingml/2006/table">
            <a:tbl>
              <a:tblPr/>
              <a:tblGrid>
                <a:gridCol w="1023640">
                  <a:extLst>
                    <a:ext uri="{9D8B030D-6E8A-4147-A177-3AD203B41FA5}">
                      <a16:colId xmlns:a16="http://schemas.microsoft.com/office/drawing/2014/main" val="964880693"/>
                    </a:ext>
                  </a:extLst>
                </a:gridCol>
                <a:gridCol w="4093923">
                  <a:extLst>
                    <a:ext uri="{9D8B030D-6E8A-4147-A177-3AD203B41FA5}">
                      <a16:colId xmlns:a16="http://schemas.microsoft.com/office/drawing/2014/main" val="3729084479"/>
                    </a:ext>
                  </a:extLst>
                </a:gridCol>
              </a:tblGrid>
              <a:tr h="132204">
                <a:tc>
                  <a:txBody>
                    <a:bodyPr/>
                    <a:lstStyle/>
                    <a:p>
                      <a:pPr algn="ctr" rtl="0" fontAlgn="ctr"/>
                      <a:r>
                        <a:rPr lang="ja-JP" altLang="en-US" sz="1050" b="1" i="0" u="none" strike="noStrike" dirty="0">
                          <a:solidFill>
                            <a:srgbClr val="262626"/>
                          </a:solidFill>
                          <a:effectLst/>
                          <a:latin typeface="游ゴシック" panose="020B0400000000000000" pitchFamily="50" charset="-128"/>
                          <a:ea typeface="游ゴシック" panose="020B0400000000000000" pitchFamily="50" charset="-128"/>
                        </a:rPr>
                        <a:t>メニュー</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ja-JP" altLang="en-US" sz="1050" b="1" i="0" u="none" strike="noStrike" dirty="0">
                          <a:solidFill>
                            <a:srgbClr val="262626"/>
                          </a:solidFill>
                          <a:effectLst/>
                          <a:latin typeface="游ゴシック" panose="020B0400000000000000" pitchFamily="50" charset="-128"/>
                          <a:ea typeface="游ゴシック" panose="020B0400000000000000" pitchFamily="50" charset="-128"/>
                        </a:rPr>
                        <a:t>ヘアケア特集　タイアップ企画</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4683225"/>
                  </a:ext>
                </a:extLst>
              </a:tr>
              <a:tr h="132204">
                <a:tc>
                  <a:txBody>
                    <a:bodyPr/>
                    <a:lstStyle/>
                    <a:p>
                      <a:pPr algn="ctr" rtl="0" fontAlgn="ctr"/>
                      <a:r>
                        <a:rPr lang="ja-JP" altLang="en-US" sz="1050" b="1" i="0" u="none" strike="noStrike">
                          <a:solidFill>
                            <a:srgbClr val="262626"/>
                          </a:solidFill>
                          <a:effectLst/>
                          <a:latin typeface="游ゴシック" panose="020B0400000000000000" pitchFamily="50" charset="-128"/>
                          <a:ea typeface="游ゴシック" panose="020B0400000000000000" pitchFamily="50" charset="-128"/>
                        </a:rPr>
                        <a:t>金額</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CEBE6"/>
                    </a:solidFill>
                  </a:tcPr>
                </a:tc>
                <a:tc rowSpan="2">
                  <a:txBody>
                    <a:bodyPr/>
                    <a:lstStyle/>
                    <a:p>
                      <a:pPr algn="ctr" rtl="0" fontAlgn="ctr"/>
                      <a:r>
                        <a:rPr lang="en-US" altLang="ja-JP" sz="1050" b="0" i="0" u="none" strike="noStrike" dirty="0">
                          <a:solidFill>
                            <a:srgbClr val="262626"/>
                          </a:solidFill>
                          <a:effectLst/>
                          <a:latin typeface="游ゴシック" panose="020B0400000000000000" pitchFamily="50" charset="-128"/>
                          <a:ea typeface="游ゴシック" panose="020B0400000000000000" pitchFamily="50" charset="-128"/>
                        </a:rPr>
                        <a:t>1,500,000</a:t>
                      </a:r>
                      <a:r>
                        <a:rPr lang="ja-JP" altLang="en-US" sz="1050" b="0" i="0" u="none" strike="noStrike" dirty="0">
                          <a:solidFill>
                            <a:srgbClr val="262626"/>
                          </a:solidFill>
                          <a:effectLst/>
                          <a:latin typeface="游ゴシック" panose="020B0400000000000000" pitchFamily="50" charset="-128"/>
                          <a:ea typeface="游ゴシック" panose="020B0400000000000000" pitchFamily="50" charset="-128"/>
                        </a:rPr>
                        <a:t>円</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243867"/>
                  </a:ext>
                </a:extLst>
              </a:tr>
              <a:tr h="132204">
                <a:tc>
                  <a:txBody>
                    <a:bodyPr/>
                    <a:lstStyle/>
                    <a:p>
                      <a:pPr algn="ctr" rtl="0" fontAlgn="ctr"/>
                      <a:r>
                        <a:rPr lang="ja-JP" altLang="en-US" sz="1050" b="1" i="0" u="none" strike="noStrike" dirty="0">
                          <a:solidFill>
                            <a:srgbClr val="262626"/>
                          </a:solidFill>
                          <a:effectLst/>
                          <a:latin typeface="游ゴシック" panose="020B0400000000000000" pitchFamily="50" charset="-128"/>
                          <a:ea typeface="游ゴシック" panose="020B0400000000000000" pitchFamily="50" charset="-128"/>
                        </a:rPr>
                        <a:t>（グロス）</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CEBE6"/>
                    </a:solidFill>
                  </a:tcPr>
                </a:tc>
                <a:tc vMerge="1">
                  <a:txBody>
                    <a:bodyPr/>
                    <a:lstStyle/>
                    <a:p>
                      <a:endParaRPr kumimoji="1" lang="ja-JP" altLang="en-US"/>
                    </a:p>
                  </a:txBody>
                  <a:tcPr/>
                </a:tc>
                <a:extLst>
                  <a:ext uri="{0D108BD9-81ED-4DB2-BD59-A6C34878D82A}">
                    <a16:rowId xmlns:a16="http://schemas.microsoft.com/office/drawing/2014/main" val="3101264832"/>
                  </a:ext>
                </a:extLst>
              </a:tr>
              <a:tr h="132204">
                <a:tc>
                  <a:txBody>
                    <a:bodyPr/>
                    <a:lstStyle/>
                    <a:p>
                      <a:pPr algn="ctr" rtl="0" fontAlgn="ctr"/>
                      <a:r>
                        <a:rPr lang="ja-JP" altLang="en-US" sz="1050" b="1" i="0" u="none" strike="noStrike">
                          <a:solidFill>
                            <a:srgbClr val="262626"/>
                          </a:solidFill>
                          <a:effectLst/>
                          <a:latin typeface="游ゴシック" panose="020B0400000000000000" pitchFamily="50" charset="-128"/>
                          <a:ea typeface="游ゴシック" panose="020B0400000000000000" pitchFamily="50" charset="-128"/>
                        </a:rPr>
                        <a:t>保証</a:t>
                      </a:r>
                      <a:r>
                        <a:rPr lang="en-US" sz="1050" b="1" i="0" u="none" strike="noStrike">
                          <a:solidFill>
                            <a:srgbClr val="262626"/>
                          </a:solidFill>
                          <a:effectLst/>
                          <a:latin typeface="游ゴシック" panose="020B0400000000000000" pitchFamily="50" charset="-128"/>
                          <a:ea typeface="游ゴシック" panose="020B0400000000000000" pitchFamily="50" charset="-128"/>
                        </a:rPr>
                        <a:t>PV</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en-US" sz="1050" b="0" i="0" u="none" strike="noStrike" dirty="0">
                          <a:solidFill>
                            <a:srgbClr val="262626"/>
                          </a:solidFill>
                          <a:effectLst/>
                          <a:latin typeface="游ゴシック" panose="020B0400000000000000" pitchFamily="50" charset="-128"/>
                          <a:ea typeface="游ゴシック" panose="020B0400000000000000" pitchFamily="50" charset="-128"/>
                        </a:rPr>
                        <a:t>20,000PV</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8186700"/>
                  </a:ext>
                </a:extLst>
              </a:tr>
              <a:tr h="132204">
                <a:tc>
                  <a:txBody>
                    <a:bodyPr/>
                    <a:lstStyle/>
                    <a:p>
                      <a:pPr algn="ctr" rtl="0" fontAlgn="ctr"/>
                      <a:r>
                        <a:rPr lang="ja-JP" altLang="en-US" sz="1050" b="1" i="0" u="none" strike="noStrike">
                          <a:solidFill>
                            <a:srgbClr val="000000"/>
                          </a:solidFill>
                          <a:effectLst/>
                          <a:latin typeface="游ゴシック" panose="020B0400000000000000" pitchFamily="50" charset="-128"/>
                          <a:ea typeface="游ゴシック" panose="020B0400000000000000" pitchFamily="50" charset="-128"/>
                        </a:rPr>
                        <a:t>平均</a:t>
                      </a:r>
                      <a:r>
                        <a:rPr lang="en-US" sz="1050" b="1" i="0" u="none" strike="noStrike">
                          <a:solidFill>
                            <a:srgbClr val="000000"/>
                          </a:solidFill>
                          <a:effectLst/>
                          <a:latin typeface="游ゴシック" panose="020B0400000000000000" pitchFamily="50" charset="-128"/>
                          <a:ea typeface="游ゴシック" panose="020B0400000000000000" pitchFamily="50" charset="-128"/>
                        </a:rPr>
                        <a:t>CTR</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en-US" altLang="ja-JP" sz="1050" b="0" i="0" u="none" strike="noStrike" dirty="0">
                          <a:solidFill>
                            <a:srgbClr val="262626"/>
                          </a:solidFill>
                          <a:effectLst/>
                          <a:latin typeface="游ゴシック" panose="020B0400000000000000" pitchFamily="50" charset="-128"/>
                          <a:ea typeface="游ゴシック" panose="020B0400000000000000" pitchFamily="50" charset="-128"/>
                        </a:rPr>
                        <a:t>3</a:t>
                      </a:r>
                      <a:r>
                        <a:rPr lang="ja-JP" altLang="en-US" sz="1050" b="0" i="0" u="none" strike="noStrike" dirty="0">
                          <a:solidFill>
                            <a:srgbClr val="262626"/>
                          </a:solidFill>
                          <a:effectLst/>
                          <a:latin typeface="游ゴシック" panose="020B0400000000000000" pitchFamily="50" charset="-128"/>
                          <a:ea typeface="游ゴシック" panose="020B0400000000000000" pitchFamily="50" charset="-128"/>
                        </a:rPr>
                        <a:t>～</a:t>
                      </a:r>
                      <a:r>
                        <a:rPr lang="en-US" altLang="ja-JP" sz="1050" b="0" i="0" u="none" strike="noStrike" dirty="0">
                          <a:solidFill>
                            <a:srgbClr val="262626"/>
                          </a:solidFill>
                          <a:effectLst/>
                          <a:latin typeface="游ゴシック" panose="020B0400000000000000" pitchFamily="50" charset="-128"/>
                          <a:ea typeface="游ゴシック" panose="020B0400000000000000" pitchFamily="50" charset="-128"/>
                        </a:rPr>
                        <a:t>10%</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2064116"/>
                  </a:ext>
                </a:extLst>
              </a:tr>
              <a:tr h="528816">
                <a:tc>
                  <a:txBody>
                    <a:bodyPr/>
                    <a:lstStyle/>
                    <a:p>
                      <a:pPr algn="ctr" rtl="0" fontAlgn="ctr"/>
                      <a:r>
                        <a:rPr lang="ja-JP" altLang="en-US" sz="1050" b="1" i="0" u="none" strike="noStrike" dirty="0">
                          <a:solidFill>
                            <a:srgbClr val="000000"/>
                          </a:solidFill>
                          <a:effectLst/>
                          <a:latin typeface="游ゴシック" panose="020B0400000000000000" pitchFamily="50" charset="-128"/>
                          <a:ea typeface="游ゴシック" panose="020B0400000000000000" pitchFamily="50" charset="-128"/>
                        </a:rPr>
                        <a:t>誘導枠</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①</a:t>
                      </a:r>
                      <a:r>
                        <a:rPr kumimoji="1" lang="en-US" altLang="ja-JP"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【PC】TOP</a:t>
                      </a:r>
                      <a:r>
                        <a:rPr kumimoji="1"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ページ。中面ページ「注目の記事」</a:t>
                      </a:r>
                      <a:endParaRPr kumimoji="1" lang="en-US" altLang="ja-JP"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②</a:t>
                      </a:r>
                      <a:r>
                        <a:rPr kumimoji="1" lang="en-US" altLang="ja-JP"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【SP】TOP</a:t>
                      </a:r>
                      <a:r>
                        <a:rPr kumimoji="1"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ページ、中面ページ「注目の記事」</a:t>
                      </a:r>
                      <a:endParaRPr lang="en-US" altLang="ja-JP" sz="105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rtl="0"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③特集内記事内リンク</a:t>
                      </a:r>
                    </a:p>
                    <a:p>
                      <a:pPr algn="l" rtl="0" fontAlgn="ctr"/>
                      <a:r>
                        <a:rPr lang="en-US" altLang="ja-JP" sz="10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誘導枠は編集部の任意で設定させていただきます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3769771"/>
                  </a:ext>
                </a:extLst>
              </a:tr>
              <a:tr h="132204">
                <a:tc>
                  <a:txBody>
                    <a:bodyPr/>
                    <a:lstStyle/>
                    <a:p>
                      <a:pPr algn="ctr" rtl="0" fontAlgn="ctr"/>
                      <a:r>
                        <a:rPr lang="ja-JP" altLang="en-US" sz="1050" b="1" i="0" u="none" strike="noStrike">
                          <a:solidFill>
                            <a:srgbClr val="000000"/>
                          </a:solidFill>
                          <a:effectLst/>
                          <a:latin typeface="游ゴシック" panose="020B0400000000000000" pitchFamily="50" charset="-128"/>
                          <a:ea typeface="游ゴシック" panose="020B0400000000000000" pitchFamily="50" charset="-128"/>
                        </a:rPr>
                        <a:t>お申し込み期限</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掲載開始日より</a:t>
                      </a: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30</a:t>
                      </a: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営業日前</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372271"/>
                  </a:ext>
                </a:extLst>
              </a:tr>
              <a:tr h="132204">
                <a:tc>
                  <a:txBody>
                    <a:bodyPr/>
                    <a:lstStyle/>
                    <a:p>
                      <a:pPr algn="ctr" rtl="0" fontAlgn="ctr"/>
                      <a:r>
                        <a:rPr lang="ja-JP" altLang="en-US" sz="1050" b="1" i="0" u="none" strike="noStrike">
                          <a:solidFill>
                            <a:srgbClr val="000000"/>
                          </a:solidFill>
                          <a:effectLst/>
                          <a:latin typeface="游ゴシック" panose="020B0400000000000000" pitchFamily="50" charset="-128"/>
                          <a:ea typeface="游ゴシック" panose="020B0400000000000000" pitchFamily="50" charset="-128"/>
                        </a:rPr>
                        <a:t>掲載レポート</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タイアップページ</a:t>
                      </a: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PV</a:t>
                      </a: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数、リンク先誘導数</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1874058"/>
                  </a:ext>
                </a:extLst>
              </a:tr>
              <a:tr h="100134">
                <a:tc rowSpan="12">
                  <a:txBody>
                    <a:bodyPr/>
                    <a:lstStyle/>
                    <a:p>
                      <a:pPr algn="ctr" rtl="0" fontAlgn="ctr"/>
                      <a:r>
                        <a:rPr lang="ja-JP" altLang="en-US" sz="1050" b="1" i="0" u="none" strike="noStrike" dirty="0">
                          <a:solidFill>
                            <a:srgbClr val="000000"/>
                          </a:solidFill>
                          <a:effectLst/>
                          <a:latin typeface="游ゴシック" panose="020B0400000000000000" pitchFamily="50" charset="-128"/>
                          <a:ea typeface="游ゴシック" panose="020B0400000000000000" pitchFamily="50" charset="-128"/>
                        </a:rPr>
                        <a:t>注意事項</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記事上部に</a:t>
                      </a: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PR</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マークが設置されます。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89321981"/>
                  </a:ext>
                </a:extLst>
              </a:tr>
              <a:tr h="100134">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外部から誘導を行う場合がございます。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1397398"/>
                  </a:ext>
                </a:extLst>
              </a:tr>
              <a:tr h="100134">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ご請求月は掲載開始月とさせていただきます。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11419737"/>
                  </a:ext>
                </a:extLst>
              </a:tr>
              <a:tr h="119359">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上記は消費税を含まない、グロス提供価格となります。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1871265"/>
                  </a:ext>
                </a:extLst>
              </a:tr>
              <a:tr h="119359">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掲載期間中の競合調整は行いません。あらかじめご了承ください。</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4963437"/>
                  </a:ext>
                </a:extLst>
              </a:tr>
              <a:tr h="119359">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誘導枠は変更になる場合があります。あらかじめご了承ください。</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33269268"/>
                  </a:ext>
                </a:extLst>
              </a:tr>
              <a:tr h="168224">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サイトデザイン・レイアウトは変更になる場合があります。あらかじめご了承ください。</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47252381"/>
                  </a:ext>
                </a:extLst>
              </a:tr>
              <a:tr h="100134">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記事は全てアーカイブされます。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16151624"/>
                  </a:ext>
                </a:extLst>
              </a:tr>
              <a:tr h="100134">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記事最下部へクライアント様表記が入ります。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02256161"/>
                  </a:ext>
                </a:extLst>
              </a:tr>
              <a:tr h="168224">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※PV</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の進捗状況などによって外部から誘導をさせていただく場合がございます。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94438797"/>
                  </a:ext>
                </a:extLst>
              </a:tr>
              <a:tr h="100134">
                <a:tc vMerge="1">
                  <a:txBody>
                    <a:bodyPr/>
                    <a:lstStyle/>
                    <a:p>
                      <a:endParaRPr kumimoji="1" lang="ja-JP" altLang="en-US"/>
                    </a:p>
                  </a:txBody>
                  <a:tcPr/>
                </a:tc>
                <a:tc>
                  <a:txBody>
                    <a:bodyPr/>
                    <a:lstStyle/>
                    <a:p>
                      <a:pPr algn="l" rtl="0" fontAlgn="ctr"/>
                      <a:r>
                        <a:rPr lang="en-US" altLang="ja-JP" sz="700" b="0" i="0" u="none" strike="noStrike" dirty="0">
                          <a:solidFill>
                            <a:srgbClr val="262626"/>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262626"/>
                          </a:solidFill>
                          <a:effectLst/>
                          <a:latin typeface="游ゴシック" panose="020B0400000000000000" pitchFamily="50" charset="-128"/>
                          <a:ea typeface="游ゴシック" panose="020B0400000000000000" pitchFamily="50" charset="-128"/>
                        </a:rPr>
                        <a:t>別途、対談相手による可否が必要となります。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2970369"/>
                  </a:ext>
                </a:extLst>
              </a:tr>
              <a:tr h="119359">
                <a:tc vMerge="1">
                  <a:txBody>
                    <a:bodyPr/>
                    <a:lstStyle/>
                    <a:p>
                      <a:endParaRPr kumimoji="1" lang="ja-JP" altLang="en-US"/>
                    </a:p>
                  </a:txBody>
                  <a:tcPr/>
                </a:tc>
                <a:tc>
                  <a:txBody>
                    <a:bodyPr/>
                    <a:lstStyle/>
                    <a:p>
                      <a:pPr algn="l" rtl="0" fontAlgn="ctr"/>
                      <a:r>
                        <a:rPr lang="en-US" altLang="ja-JP" sz="700" b="0" i="0" u="none" strike="noStrike" dirty="0">
                          <a:solidFill>
                            <a:srgbClr val="262626"/>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262626"/>
                          </a:solidFill>
                          <a:effectLst/>
                          <a:latin typeface="游ゴシック" panose="020B0400000000000000" pitchFamily="50" charset="-128"/>
                          <a:ea typeface="游ゴシック" panose="020B0400000000000000" pitchFamily="50" charset="-128"/>
                        </a:rPr>
                        <a:t>対談相手の契約状況により公開期間が限定される場合がございます。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9676655"/>
                  </a:ext>
                </a:extLst>
              </a:tr>
            </a:tbl>
          </a:graphicData>
        </a:graphic>
      </p:graphicFrame>
      <p:sp>
        <p:nvSpPr>
          <p:cNvPr id="10" name="角丸四角形 12">
            <a:extLst>
              <a:ext uri="{FF2B5EF4-FFF2-40B4-BE49-F238E27FC236}">
                <a16:creationId xmlns:a16="http://schemas.microsoft.com/office/drawing/2014/main" id="{A88F6EEE-DFA6-4356-975F-3ED2D0DA3B0A}"/>
              </a:ext>
            </a:extLst>
          </p:cNvPr>
          <p:cNvSpPr/>
          <p:nvPr/>
        </p:nvSpPr>
        <p:spPr>
          <a:xfrm>
            <a:off x="46139" y="717239"/>
            <a:ext cx="5357882" cy="780308"/>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ja-JP" altLang="en-US" sz="1200" dirty="0">
                <a:solidFill>
                  <a:schemeClr val="tx1"/>
                </a:solidFill>
                <a:latin typeface="游ゴシック" panose="020B0400000000000000" pitchFamily="50" charset="-128"/>
                <a:ea typeface="游ゴシック" panose="020B0400000000000000" pitchFamily="50" charset="-128"/>
              </a:rPr>
              <a:t>大人のヘアケア特集と連動し、特集内の記事末尾や特集ページ内の特別誘導枠より、タイアップページへの誘導、本特集を見に来ているセグメントされたユーザーに対して、効果的にタイアップ記事の露出が可能です。</a:t>
            </a:r>
            <a:endParaRPr lang="en-US" altLang="ja-JP" sz="1200" dirty="0">
              <a:solidFill>
                <a:schemeClr val="tx1"/>
              </a:solidFill>
              <a:latin typeface="游ゴシック" panose="020B0400000000000000" pitchFamily="50" charset="-128"/>
              <a:ea typeface="游ゴシック" panose="020B0400000000000000" pitchFamily="50" charset="-128"/>
            </a:endParaRPr>
          </a:p>
        </p:txBody>
      </p:sp>
      <p:sp>
        <p:nvSpPr>
          <p:cNvPr id="11" name="減算記号 10">
            <a:extLst>
              <a:ext uri="{FF2B5EF4-FFF2-40B4-BE49-F238E27FC236}">
                <a16:creationId xmlns:a16="http://schemas.microsoft.com/office/drawing/2014/main" id="{2BFFE272-B10B-4000-A8AE-9B9871985C34}"/>
              </a:ext>
            </a:extLst>
          </p:cNvPr>
          <p:cNvSpPr/>
          <p:nvPr/>
        </p:nvSpPr>
        <p:spPr>
          <a:xfrm>
            <a:off x="5663446" y="1078073"/>
            <a:ext cx="37399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6FEC6984-1C24-4A9E-A6A0-33372F066997}"/>
              </a:ext>
            </a:extLst>
          </p:cNvPr>
          <p:cNvSpPr/>
          <p:nvPr/>
        </p:nvSpPr>
        <p:spPr>
          <a:xfrm>
            <a:off x="6043984" y="717238"/>
            <a:ext cx="2906202" cy="369332"/>
          </a:xfrm>
          <a:prstGeom prst="rect">
            <a:avLst/>
          </a:prstGeom>
        </p:spPr>
        <p:txBody>
          <a:bodyPr wrap="square">
            <a:spAutoFit/>
          </a:bodyPr>
          <a:lstStyle/>
          <a:p>
            <a:pPr algn="r"/>
            <a:r>
              <a:rPr lang="en-US" altLang="ja-JP" b="1" dirty="0">
                <a:latin typeface="游ゴシック" panose="020B0400000000000000" pitchFamily="50" charset="-128"/>
                <a:ea typeface="游ゴシック" panose="020B0400000000000000" pitchFamily="50" charset="-128"/>
              </a:rPr>
              <a:t>1,500,000</a:t>
            </a:r>
            <a:r>
              <a:rPr lang="ja-JP" altLang="en-US" b="1" dirty="0">
                <a:latin typeface="游ゴシック" panose="020B0400000000000000" pitchFamily="50" charset="-128"/>
                <a:ea typeface="游ゴシック" panose="020B0400000000000000" pitchFamily="50" charset="-128"/>
              </a:rPr>
              <a:t>円（グロス）～</a:t>
            </a:r>
          </a:p>
        </p:txBody>
      </p:sp>
      <p:graphicFrame>
        <p:nvGraphicFramePr>
          <p:cNvPr id="13" name="表 12">
            <a:extLst>
              <a:ext uri="{FF2B5EF4-FFF2-40B4-BE49-F238E27FC236}">
                <a16:creationId xmlns:a16="http://schemas.microsoft.com/office/drawing/2014/main" id="{D27B906A-11AA-44BC-8EF9-2CDAEBF57BD2}"/>
              </a:ext>
            </a:extLst>
          </p:cNvPr>
          <p:cNvGraphicFramePr>
            <a:graphicFrameLocks noGrp="1"/>
          </p:cNvGraphicFramePr>
          <p:nvPr>
            <p:extLst>
              <p:ext uri="{D42A27DB-BD31-4B8C-83A1-F6EECF244321}">
                <p14:modId xmlns:p14="http://schemas.microsoft.com/office/powerpoint/2010/main" val="3603205186"/>
              </p:ext>
            </p:extLst>
          </p:nvPr>
        </p:nvGraphicFramePr>
        <p:xfrm>
          <a:off x="3454400" y="5096699"/>
          <a:ext cx="5117563" cy="1334767"/>
        </p:xfrm>
        <a:graphic>
          <a:graphicData uri="http://schemas.openxmlformats.org/drawingml/2006/table">
            <a:tbl>
              <a:tblPr/>
              <a:tblGrid>
                <a:gridCol w="697790">
                  <a:extLst>
                    <a:ext uri="{9D8B030D-6E8A-4147-A177-3AD203B41FA5}">
                      <a16:colId xmlns:a16="http://schemas.microsoft.com/office/drawing/2014/main" val="2870617004"/>
                    </a:ext>
                  </a:extLst>
                </a:gridCol>
                <a:gridCol w="777106">
                  <a:extLst>
                    <a:ext uri="{9D8B030D-6E8A-4147-A177-3AD203B41FA5}">
                      <a16:colId xmlns:a16="http://schemas.microsoft.com/office/drawing/2014/main" val="1457407112"/>
                    </a:ext>
                  </a:extLst>
                </a:gridCol>
                <a:gridCol w="3642667">
                  <a:extLst>
                    <a:ext uri="{9D8B030D-6E8A-4147-A177-3AD203B41FA5}">
                      <a16:colId xmlns:a16="http://schemas.microsoft.com/office/drawing/2014/main" val="2828481360"/>
                    </a:ext>
                  </a:extLst>
                </a:gridCol>
              </a:tblGrid>
              <a:tr h="357011">
                <a:tc>
                  <a:txBody>
                    <a:bodyPr/>
                    <a:lstStyle/>
                    <a:p>
                      <a:pPr algn="ctr" rtl="0" fontAlgn="ct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追加可能</a:t>
                      </a:r>
                      <a:b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b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オプション</a:t>
                      </a:r>
                      <a:endParaRPr lang="en-US" altLang="ja-JP" sz="800" b="1" i="0" u="none" strike="noStrike" dirty="0">
                        <a:solidFill>
                          <a:srgbClr val="262626"/>
                        </a:solidFill>
                        <a:effectLst/>
                        <a:latin typeface="游ゴシック" panose="020B0400000000000000" pitchFamily="50" charset="-128"/>
                        <a:ea typeface="游ゴシック" panose="020B0400000000000000" pitchFamily="50" charset="-128"/>
                      </a:endParaRPr>
                    </a:p>
                    <a:p>
                      <a:pPr algn="ctr" rtl="0" fontAlgn="ct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メニュー</a:t>
                      </a:r>
                    </a:p>
                  </a:txBody>
                  <a:tcPr marL="8114" marR="8114" marT="81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ja-JP" altLang="en-US" sz="800" b="1" i="0" u="none" strike="noStrike">
                          <a:solidFill>
                            <a:srgbClr val="262626"/>
                          </a:solidFill>
                          <a:effectLst/>
                          <a:latin typeface="游ゴシック" panose="020B0400000000000000" pitchFamily="50" charset="-128"/>
                          <a:ea typeface="游ゴシック" panose="020B0400000000000000" pitchFamily="50" charset="-128"/>
                        </a:rPr>
                        <a:t>金額</a:t>
                      </a:r>
                    </a:p>
                  </a:txBody>
                  <a:tcPr marL="8114" marR="8114" marT="81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ja-JP" altLang="en-US" sz="800" b="1" i="0" u="none" strike="noStrike">
                          <a:solidFill>
                            <a:srgbClr val="262626"/>
                          </a:solidFill>
                          <a:effectLst/>
                          <a:latin typeface="游ゴシック" panose="020B0400000000000000" pitchFamily="50" charset="-128"/>
                          <a:ea typeface="游ゴシック" panose="020B0400000000000000" pitchFamily="50" charset="-128"/>
                        </a:rPr>
                        <a:t>概要</a:t>
                      </a:r>
                    </a:p>
                  </a:txBody>
                  <a:tcPr marL="8114" marR="8114" marT="81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EBE6"/>
                    </a:solidFill>
                  </a:tcPr>
                </a:tc>
                <a:extLst>
                  <a:ext uri="{0D108BD9-81ED-4DB2-BD59-A6C34878D82A}">
                    <a16:rowId xmlns:a16="http://schemas.microsoft.com/office/drawing/2014/main" val="2792423244"/>
                  </a:ext>
                </a:extLst>
              </a:tr>
              <a:tr h="202847">
                <a:tc>
                  <a:txBody>
                    <a:bodyPr/>
                    <a:lstStyle/>
                    <a:p>
                      <a:pPr algn="ctr" rtl="0" fontAlgn="ct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編集長</a:t>
                      </a:r>
                    </a:p>
                  </a:txBody>
                  <a:tcPr marL="8114" marR="8114" marT="81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1" i="0" u="none" strike="noStrike" dirty="0">
                          <a:solidFill>
                            <a:srgbClr val="262626"/>
                          </a:solidFill>
                          <a:effectLst/>
                          <a:latin typeface="游ゴシック" panose="020B0400000000000000" pitchFamily="50" charset="-128"/>
                          <a:ea typeface="游ゴシック" panose="020B0400000000000000" pitchFamily="50" charset="-128"/>
                        </a:rPr>
                        <a:t>N200,000</a:t>
                      </a: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円～　</a:t>
                      </a:r>
                    </a:p>
                  </a:txBody>
                  <a:tcPr marL="8114" marR="8114" marT="81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Yu Gothic" panose="020B0400000000000000" pitchFamily="50" charset="-128"/>
                          <a:ea typeface="Yu Gothic" panose="020B0400000000000000" pitchFamily="50" charset="-128"/>
                        </a:rPr>
                        <a:t>編集長による商品体験レビューを実施致します。</a:t>
                      </a:r>
                    </a:p>
                  </a:txBody>
                  <a:tcPr marL="8114" marR="8114" marT="81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087552"/>
                  </a:ext>
                </a:extLst>
              </a:tr>
              <a:tr h="202847">
                <a:tc>
                  <a:txBody>
                    <a:bodyPr/>
                    <a:lstStyle/>
                    <a:p>
                      <a:pPr algn="ctr" rtl="0" fontAlgn="ct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イラスト制作</a:t>
                      </a:r>
                    </a:p>
                  </a:txBody>
                  <a:tcPr marL="8114" marR="8114" marT="81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1" i="0" u="none" strike="noStrike" dirty="0">
                          <a:solidFill>
                            <a:srgbClr val="262626"/>
                          </a:solidFill>
                          <a:effectLst/>
                          <a:latin typeface="游ゴシック" panose="020B0400000000000000" pitchFamily="50" charset="-128"/>
                          <a:ea typeface="游ゴシック" panose="020B0400000000000000" pitchFamily="50" charset="-128"/>
                        </a:rPr>
                        <a:t>N150,000</a:t>
                      </a: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円～</a:t>
                      </a:r>
                    </a:p>
                  </a:txBody>
                  <a:tcPr marL="8114" marR="8114" marT="81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Yu Gothic" panose="020B0400000000000000" pitchFamily="50" charset="-128"/>
                          <a:ea typeface="Yu Gothic" panose="020B0400000000000000" pitchFamily="50" charset="-128"/>
                        </a:rPr>
                        <a:t>タイアップ</a:t>
                      </a:r>
                      <a:r>
                        <a:rPr lang="ja-JP" altLang="en-US" sz="800" b="0" i="0" u="none" strike="noStrike" dirty="0">
                          <a:solidFill>
                            <a:srgbClr val="000000"/>
                          </a:solidFill>
                          <a:effectLst/>
                          <a:latin typeface="Yu Gothic" panose="020B0400000000000000" pitchFamily="50" charset="-128"/>
                          <a:ea typeface="Yu Gothic" panose="020B0400000000000000" pitchFamily="50" charset="-128"/>
                        </a:rPr>
                        <a:t>展開です。写真では伝えづらい内容やストーリーも、イラストやマンガで魅力的に訴求することが可能です。</a:t>
                      </a:r>
                    </a:p>
                  </a:txBody>
                  <a:tcPr marL="8114" marR="8114" marT="81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4990352"/>
                  </a:ext>
                </a:extLst>
              </a:tr>
              <a:tr h="202847">
                <a:tc>
                  <a:txBody>
                    <a:bodyPr/>
                    <a:lstStyle/>
                    <a:p>
                      <a:pPr algn="ctr" rtl="0" fontAlgn="ctr"/>
                      <a:r>
                        <a:rPr lang="ja-JP" altLang="en-US" sz="800" b="1" i="0" u="none" strike="noStrike">
                          <a:solidFill>
                            <a:srgbClr val="262626"/>
                          </a:solidFill>
                          <a:effectLst/>
                          <a:latin typeface="游ゴシック" panose="020B0400000000000000" pitchFamily="50" charset="-128"/>
                          <a:ea typeface="游ゴシック" panose="020B0400000000000000" pitchFamily="50" charset="-128"/>
                        </a:rPr>
                        <a:t>動画制作</a:t>
                      </a:r>
                    </a:p>
                  </a:txBody>
                  <a:tcPr marL="8114" marR="8114" marT="81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800" b="1" i="0" u="none" strike="noStrike" dirty="0">
                          <a:solidFill>
                            <a:srgbClr val="262626"/>
                          </a:solidFill>
                          <a:effectLst/>
                          <a:latin typeface="游ゴシック" panose="020B0400000000000000" pitchFamily="50" charset="-128"/>
                          <a:ea typeface="游ゴシック" panose="020B0400000000000000" pitchFamily="50" charset="-128"/>
                        </a:rPr>
                        <a:t>N400,000</a:t>
                      </a: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円～</a:t>
                      </a:r>
                    </a:p>
                  </a:txBody>
                  <a:tcPr marL="8114" marR="8114" marT="81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Yu Gothic" panose="020B0400000000000000" pitchFamily="50" charset="-128"/>
                          <a:ea typeface="Yu Gothic" panose="020B0400000000000000" pitchFamily="50" charset="-128"/>
                        </a:rPr>
                        <a:t>編集長が商品を体験。その様子、感想コメントなどを動画で表現します。</a:t>
                      </a:r>
                    </a:p>
                  </a:txBody>
                  <a:tcPr marL="8114" marR="8114" marT="81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985942"/>
                  </a:ext>
                </a:extLst>
              </a:tr>
              <a:tr h="303245">
                <a:tc>
                  <a:txBody>
                    <a:bodyPr/>
                    <a:lstStyle/>
                    <a:p>
                      <a:pPr algn="ctr" rtl="0" fontAlgn="ctr"/>
                      <a:r>
                        <a:rPr lang="ja-JP" altLang="en-US" sz="800" b="1" i="0" u="none" strike="noStrike">
                          <a:solidFill>
                            <a:srgbClr val="262626"/>
                          </a:solidFill>
                          <a:effectLst/>
                          <a:latin typeface="游ゴシック" panose="020B0400000000000000" pitchFamily="50" charset="-128"/>
                          <a:ea typeface="游ゴシック" panose="020B0400000000000000" pitchFamily="50" charset="-128"/>
                        </a:rPr>
                        <a:t>アンケート</a:t>
                      </a:r>
                    </a:p>
                  </a:txBody>
                  <a:tcPr marL="8114" marR="8114" marT="81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1" i="0" u="none" strike="noStrike">
                          <a:solidFill>
                            <a:srgbClr val="262626"/>
                          </a:solidFill>
                          <a:effectLst/>
                          <a:latin typeface="游ゴシック" panose="020B0400000000000000" pitchFamily="50" charset="-128"/>
                          <a:ea typeface="游ゴシック" panose="020B0400000000000000" pitchFamily="50" charset="-128"/>
                        </a:rPr>
                        <a:t>N300,000</a:t>
                      </a:r>
                      <a:r>
                        <a:rPr lang="ja-JP" altLang="en-US" sz="800" b="1" i="0" u="none" strike="noStrike">
                          <a:solidFill>
                            <a:srgbClr val="262626"/>
                          </a:solidFill>
                          <a:effectLst/>
                          <a:latin typeface="游ゴシック" panose="020B0400000000000000" pitchFamily="50" charset="-128"/>
                          <a:ea typeface="游ゴシック" panose="020B0400000000000000" pitchFamily="50" charset="-128"/>
                        </a:rPr>
                        <a:t>円～</a:t>
                      </a:r>
                    </a:p>
                  </a:txBody>
                  <a:tcPr marL="8114" marR="8114" marT="81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Yu Gothic" panose="020B0400000000000000" pitchFamily="50" charset="-128"/>
                          <a:ea typeface="Yu Gothic" panose="020B0400000000000000" pitchFamily="50" charset="-128"/>
                        </a:rPr>
                        <a:t>ユーザーと同年代へのユーザーへアンケートを実施し、</a:t>
                      </a:r>
                      <a:br>
                        <a:rPr lang="ja-JP" altLang="en-US" sz="800" b="0" i="0" u="none" strike="noStrike" dirty="0">
                          <a:solidFill>
                            <a:srgbClr val="000000"/>
                          </a:solidFill>
                          <a:effectLst/>
                          <a:latin typeface="Yu Gothic" panose="020B0400000000000000" pitchFamily="50" charset="-128"/>
                          <a:ea typeface="Yu Gothic" panose="020B0400000000000000" pitchFamily="50" charset="-128"/>
                        </a:rPr>
                      </a:br>
                      <a:r>
                        <a:rPr lang="ja-JP" altLang="en-US" sz="800" b="0" i="0" u="none" strike="noStrike" dirty="0">
                          <a:solidFill>
                            <a:srgbClr val="000000"/>
                          </a:solidFill>
                          <a:effectLst/>
                          <a:latin typeface="Yu Gothic" panose="020B0400000000000000" pitchFamily="50" charset="-128"/>
                          <a:ea typeface="Yu Gothic" panose="020B0400000000000000" pitchFamily="50" charset="-128"/>
                        </a:rPr>
                        <a:t>リアルなコメントを交えた記事制作が可能です。</a:t>
                      </a:r>
                    </a:p>
                  </a:txBody>
                  <a:tcPr marL="8114" marR="8114" marT="81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533295"/>
                  </a:ext>
                </a:extLst>
              </a:tr>
            </a:tbl>
          </a:graphicData>
        </a:graphic>
      </p:graphicFrame>
      <p:grpSp>
        <p:nvGrpSpPr>
          <p:cNvPr id="14" name="グループ化 13">
            <a:extLst>
              <a:ext uri="{FF2B5EF4-FFF2-40B4-BE49-F238E27FC236}">
                <a16:creationId xmlns:a16="http://schemas.microsoft.com/office/drawing/2014/main" id="{4D206B0D-B201-4E6A-9840-D1ABD74ED1C5}"/>
              </a:ext>
            </a:extLst>
          </p:cNvPr>
          <p:cNvGrpSpPr/>
          <p:nvPr/>
        </p:nvGrpSpPr>
        <p:grpSpPr>
          <a:xfrm>
            <a:off x="697777" y="2636520"/>
            <a:ext cx="1960245" cy="1306830"/>
            <a:chOff x="697777" y="2636520"/>
            <a:chExt cx="1960245" cy="1306830"/>
          </a:xfrm>
        </p:grpSpPr>
        <p:pic>
          <p:nvPicPr>
            <p:cNvPr id="15" name="図 14" descr="テーブル, 座る, 小さい, 横たわる が含まれている画像&#10;&#10;自動的に生成された説明">
              <a:extLst>
                <a:ext uri="{FF2B5EF4-FFF2-40B4-BE49-F238E27FC236}">
                  <a16:creationId xmlns:a16="http://schemas.microsoft.com/office/drawing/2014/main" id="{893EC707-81AB-471A-9A65-4798BC8C82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777" y="2636520"/>
              <a:ext cx="1960245" cy="1306830"/>
            </a:xfrm>
            <a:prstGeom prst="rect">
              <a:avLst/>
            </a:prstGeom>
            <a:ln>
              <a:solidFill>
                <a:schemeClr val="bg1">
                  <a:lumMod val="95000"/>
                </a:schemeClr>
              </a:solidFill>
            </a:ln>
          </p:spPr>
        </p:pic>
        <p:sp>
          <p:nvSpPr>
            <p:cNvPr id="16" name="正方形/長方形 15">
              <a:extLst>
                <a:ext uri="{FF2B5EF4-FFF2-40B4-BE49-F238E27FC236}">
                  <a16:creationId xmlns:a16="http://schemas.microsoft.com/office/drawing/2014/main" id="{85A6ED4C-3B56-4F12-A810-DBCD42AB4664}"/>
                </a:ext>
              </a:extLst>
            </p:cNvPr>
            <p:cNvSpPr/>
            <p:nvPr/>
          </p:nvSpPr>
          <p:spPr bwMode="auto">
            <a:xfrm>
              <a:off x="1501348" y="3057321"/>
              <a:ext cx="1122983" cy="627505"/>
            </a:xfrm>
            <a:prstGeom prst="rect">
              <a:avLst/>
            </a:prstGeom>
            <a:noFill/>
            <a:ln w="12700">
              <a:noFill/>
              <a:miter lim="800000"/>
              <a:headEnd/>
              <a:tailEnd/>
            </a:ln>
            <a:effectLst/>
          </p:spPr>
          <p:txBody>
            <a:bodyPr wrap="none" rtlCol="0" anchor="ctr"/>
            <a:lstStyle/>
            <a:p>
              <a:r>
                <a:rPr lang="en-US" altLang="ja-JP" sz="900" dirty="0">
                  <a:solidFill>
                    <a:schemeClr val="tx2">
                      <a:lumMod val="25000"/>
                    </a:schemeClr>
                  </a:solidFill>
                  <a:latin typeface="游ゴシック" panose="020B0400000000000000" pitchFamily="50" charset="-128"/>
                  <a:ea typeface="游ゴシック" panose="020B0400000000000000" pitchFamily="50" charset="-128"/>
                  <a:cs typeface="A-OTF 新ゴ Pro M"/>
                </a:rPr>
                <a:t>40</a:t>
              </a:r>
              <a:r>
                <a:rPr lang="ja-JP" altLang="en-US" sz="900" dirty="0">
                  <a:solidFill>
                    <a:schemeClr val="tx2">
                      <a:lumMod val="25000"/>
                    </a:schemeClr>
                  </a:solidFill>
                  <a:latin typeface="游ゴシック" panose="020B0400000000000000" pitchFamily="50" charset="-128"/>
                  <a:ea typeface="游ゴシック" panose="020B0400000000000000" pitchFamily="50" charset="-128"/>
                  <a:cs typeface="A-OTF 新ゴ Pro M"/>
                </a:rPr>
                <a:t>代から始める。</a:t>
              </a:r>
              <a:endParaRPr lang="en-US" altLang="ja-JP" sz="900" dirty="0">
                <a:solidFill>
                  <a:schemeClr val="tx2">
                    <a:lumMod val="25000"/>
                  </a:schemeClr>
                </a:solidFill>
                <a:latin typeface="游ゴシック" panose="020B0400000000000000" pitchFamily="50" charset="-128"/>
                <a:ea typeface="游ゴシック" panose="020B0400000000000000" pitchFamily="50" charset="-128"/>
                <a:cs typeface="A-OTF 新ゴ Pro M"/>
              </a:endParaRPr>
            </a:p>
            <a:p>
              <a:r>
                <a:rPr lang="ja-JP" altLang="en-US" sz="900" dirty="0">
                  <a:solidFill>
                    <a:schemeClr val="tx2">
                      <a:lumMod val="25000"/>
                    </a:schemeClr>
                  </a:solidFill>
                  <a:latin typeface="游ゴシック" panose="020B0400000000000000" pitchFamily="50" charset="-128"/>
                  <a:ea typeface="游ゴシック" panose="020B0400000000000000" pitchFamily="50" charset="-128"/>
                  <a:cs typeface="A-OTF 新ゴ Pro M"/>
                </a:rPr>
                <a:t>大人のヘアケア</a:t>
              </a:r>
              <a:r>
                <a:rPr kumimoji="1" lang="ja-JP" altLang="en-US" sz="900" dirty="0">
                  <a:solidFill>
                    <a:schemeClr val="tx2">
                      <a:lumMod val="25000"/>
                    </a:schemeClr>
                  </a:solidFill>
                  <a:latin typeface="游ゴシック" panose="020B0400000000000000" pitchFamily="50" charset="-128"/>
                  <a:ea typeface="游ゴシック" panose="020B0400000000000000" pitchFamily="50" charset="-128"/>
                  <a:cs typeface="A-OTF 新ゴ Pro M"/>
                </a:rPr>
                <a:t>特集</a:t>
              </a:r>
              <a:endParaRPr kumimoji="1" lang="en-US" altLang="ja-JP" sz="900" dirty="0">
                <a:solidFill>
                  <a:schemeClr val="tx2">
                    <a:lumMod val="25000"/>
                  </a:schemeClr>
                </a:solidFill>
                <a:latin typeface="游ゴシック" panose="020B0400000000000000" pitchFamily="50" charset="-128"/>
                <a:ea typeface="游ゴシック" panose="020B0400000000000000" pitchFamily="50" charset="-128"/>
                <a:cs typeface="A-OTF 新ゴ Pro M"/>
              </a:endParaRPr>
            </a:p>
          </p:txBody>
        </p:sp>
      </p:grpSp>
      <p:pic>
        <p:nvPicPr>
          <p:cNvPr id="17" name="図 16" descr="テキスト が含まれている画像&#10;&#10;自動的に生成された説明">
            <a:extLst>
              <a:ext uri="{FF2B5EF4-FFF2-40B4-BE49-F238E27FC236}">
                <a16:creationId xmlns:a16="http://schemas.microsoft.com/office/drawing/2014/main" id="{EAE2A446-9A4D-412D-929D-0FDE25AAAD1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7202" y="4000500"/>
            <a:ext cx="2103959" cy="1973435"/>
          </a:xfrm>
          <a:prstGeom prst="rect">
            <a:avLst/>
          </a:prstGeom>
        </p:spPr>
      </p:pic>
      <p:sp>
        <p:nvSpPr>
          <p:cNvPr id="18" name="正方形/長方形 17">
            <a:extLst>
              <a:ext uri="{FF2B5EF4-FFF2-40B4-BE49-F238E27FC236}">
                <a16:creationId xmlns:a16="http://schemas.microsoft.com/office/drawing/2014/main" id="{D300A246-6BA0-4F20-8858-76B839D8E1C2}"/>
              </a:ext>
            </a:extLst>
          </p:cNvPr>
          <p:cNvSpPr/>
          <p:nvPr/>
        </p:nvSpPr>
        <p:spPr>
          <a:xfrm>
            <a:off x="143520" y="155144"/>
            <a:ext cx="3877985"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大人のヘアケア特集タイアップ企画</a:t>
            </a:r>
          </a:p>
        </p:txBody>
      </p:sp>
    </p:spTree>
    <p:extLst>
      <p:ext uri="{BB962C8B-B14F-4D97-AF65-F5344CB8AC3E}">
        <p14:creationId xmlns:p14="http://schemas.microsoft.com/office/powerpoint/2010/main" val="810810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487094542"/>
              </p:ext>
            </p:extLst>
          </p:nvPr>
        </p:nvGraphicFramePr>
        <p:xfrm>
          <a:off x="2986786" y="1495762"/>
          <a:ext cx="5874885" cy="4926698"/>
        </p:xfrm>
        <a:graphic>
          <a:graphicData uri="http://schemas.openxmlformats.org/drawingml/2006/table">
            <a:tbl>
              <a:tblPr firstRow="1" bandRow="1">
                <a:tableStyleId>{5C22544A-7EE6-4342-B048-85BDC9FD1C3A}</a:tableStyleId>
              </a:tblPr>
              <a:tblGrid>
                <a:gridCol w="1140597">
                  <a:extLst>
                    <a:ext uri="{9D8B030D-6E8A-4147-A177-3AD203B41FA5}">
                      <a16:colId xmlns:a16="http://schemas.microsoft.com/office/drawing/2014/main" val="20000"/>
                    </a:ext>
                  </a:extLst>
                </a:gridCol>
                <a:gridCol w="2315362">
                  <a:extLst>
                    <a:ext uri="{9D8B030D-6E8A-4147-A177-3AD203B41FA5}">
                      <a16:colId xmlns:a16="http://schemas.microsoft.com/office/drawing/2014/main" val="20001"/>
                    </a:ext>
                  </a:extLst>
                </a:gridCol>
                <a:gridCol w="2418926">
                  <a:extLst>
                    <a:ext uri="{9D8B030D-6E8A-4147-A177-3AD203B41FA5}">
                      <a16:colId xmlns:a16="http://schemas.microsoft.com/office/drawing/2014/main" val="20003"/>
                    </a:ext>
                  </a:extLst>
                </a:gridCol>
              </a:tblGrid>
              <a:tr h="261283">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特集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dirty="0">
                          <a:solidFill>
                            <a:schemeClr val="tx1"/>
                          </a:solidFill>
                          <a:latin typeface="游ゴシック" panose="020B0400000000000000" pitchFamily="50" charset="-128"/>
                          <a:ea typeface="游ゴシック" panose="020B0400000000000000" pitchFamily="50" charset="-128"/>
                        </a:rPr>
                        <a:t>カテゴリー作成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1283">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金額（グロス）</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3,000,000</a:t>
                      </a: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円</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12,000,000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1283">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作成記事</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1</a:t>
                      </a: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3</a:t>
                      </a:r>
                      <a:r>
                        <a:rPr kumimoji="1" lang="ja-JP" altLang="en-US" sz="1000" dirty="0">
                          <a:solidFill>
                            <a:schemeClr val="tx1"/>
                          </a:solidFill>
                          <a:latin typeface="游ゴシック" panose="020B0400000000000000" pitchFamily="50" charset="-128"/>
                          <a:ea typeface="游ゴシック" panose="020B0400000000000000" pitchFamily="50" charset="-128"/>
                        </a:rPr>
                        <a:t>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3032754"/>
                  </a:ext>
                </a:extLst>
              </a:tr>
              <a:tr h="261283">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想定合計</a:t>
                      </a:r>
                      <a:r>
                        <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rPr>
                        <a:t>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25,000PV</a:t>
                      </a:r>
                      <a:endPar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90,000PV</a:t>
                      </a:r>
                      <a:r>
                        <a:rPr kumimoji="1" lang="ja-JP" altLang="en-US" sz="1000" dirty="0">
                          <a:solidFill>
                            <a:schemeClr val="tx1"/>
                          </a:solidFill>
                          <a:latin typeface="游ゴシック" panose="020B0400000000000000" pitchFamily="50" charset="-128"/>
                          <a:ea typeface="游ゴシック" panose="020B0400000000000000"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61283">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誘導保証期間*</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1</a:t>
                      </a: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カ月～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3</a:t>
                      </a:r>
                      <a:r>
                        <a:rPr kumimoji="1" lang="ja-JP" altLang="en-US" sz="1000" dirty="0">
                          <a:solidFill>
                            <a:schemeClr val="tx1"/>
                          </a:solidFill>
                          <a:latin typeface="游ゴシック" panose="020B0400000000000000" pitchFamily="50" charset="-128"/>
                          <a:ea typeface="游ゴシック" panose="020B0400000000000000" pitchFamily="50" charset="-128"/>
                        </a:rPr>
                        <a:t>カ月～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1283">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平均</a:t>
                      </a:r>
                      <a:r>
                        <a:rPr lang="en-US" altLang="ja-JP" sz="1000" b="1" dirty="0">
                          <a:latin typeface="游ゴシック" panose="020B0400000000000000" pitchFamily="50" charset="-128"/>
                          <a:ea typeface="游ゴシック" panose="020B0400000000000000" pitchFamily="50" charset="-128"/>
                          <a:cs typeface="メイリオ"/>
                        </a:rPr>
                        <a:t>CTR</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2">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5</a:t>
                      </a: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a:t>
                      </a: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10</a:t>
                      </a: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08045">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誘導枠</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プランにより要相談</a:t>
                      </a:r>
                      <a:endParaRPr kumimoji="1" lang="en-US" altLang="ja-JP" sz="10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12205">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お申込み期限</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掲載開始日より</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30</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61283">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掲載レポート</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2">
                  <a:txBody>
                    <a:bodyPr/>
                    <a:lstStyle/>
                    <a:p>
                      <a:pPr algn="ctr"/>
                      <a:r>
                        <a:rPr kumimoji="1" lang="ja-JP" altLang="en-US" sz="1000">
                          <a:solidFill>
                            <a:schemeClr val="tx1">
                              <a:lumMod val="85000"/>
                              <a:lumOff val="15000"/>
                            </a:schemeClr>
                          </a:solidFill>
                          <a:latin typeface="游ゴシック" panose="020B0400000000000000" pitchFamily="50" charset="-128"/>
                          <a:ea typeface="游ゴシック" panose="020B0400000000000000" pitchFamily="50" charset="-128"/>
                        </a:rPr>
                        <a:t>なし</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37746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注意事項</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2">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作成したページの誘導期間です。</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1</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記事あたりには</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1</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ヵ月の誘導保証となります。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記事上部に</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PR</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マークが設置されます。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連載用バナー作成費込の金額でございます。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連載用の特別誘導枠を</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：右カラム、</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SP</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：記事下に設置いたします。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カテゴリー作成時には</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SP</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共に既存カテゴリーに並列し新カテゴリーを表示します。</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記事の格納有無含めその選出は編集部に一任され、上記価格に含まれるものではございません。</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ご請求月は掲載開始月とさせていただきますが、記事の本数に合わせ分割することも可能です。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上記は消費税を含まない、グロス提供価格となります。</a:t>
                      </a: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特集プランに関しては掲載期間中の競合調整は行いません。</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サイトデザイン・レイアウトは変更になる場合があります。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記事と作成されたページは全てアーカイブされます。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※PV</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消化の進捗状況などによっては外部から誘導をさせていただく場合がございます。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游ゴシック" panose="020B0400000000000000" pitchFamily="50" charset="-128"/>
                          <a:ea typeface="游ゴシック" panose="020B0400000000000000" pitchFamily="50" charset="-128"/>
                        </a:rPr>
                        <a:t>※</a:t>
                      </a:r>
                      <a:r>
                        <a:rPr kumimoji="1" lang="ja-JP" altLang="en-US" sz="900" b="0" dirty="0">
                          <a:solidFill>
                            <a:schemeClr val="tx1"/>
                          </a:solidFill>
                          <a:latin typeface="游ゴシック" panose="020B0400000000000000" pitchFamily="50" charset="-128"/>
                          <a:ea typeface="游ゴシック" panose="020B0400000000000000" pitchFamily="50" charset="-128"/>
                        </a:rPr>
                        <a:t>撮影が発生する場合、別途費用を頂戴する場合がございます。</a:t>
                      </a:r>
                      <a:endPar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2" name="正方形/長方形 11"/>
          <p:cNvSpPr/>
          <p:nvPr/>
        </p:nvSpPr>
        <p:spPr>
          <a:xfrm>
            <a:off x="143520" y="155144"/>
            <a:ext cx="4108817"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特集／カテゴリーアライアンスプラン</a:t>
            </a:r>
          </a:p>
        </p:txBody>
      </p:sp>
      <p:sp>
        <p:nvSpPr>
          <p:cNvPr id="13" name="正方形/長方形 12"/>
          <p:cNvSpPr/>
          <p:nvPr/>
        </p:nvSpPr>
        <p:spPr>
          <a:xfrm>
            <a:off x="6105992" y="931465"/>
            <a:ext cx="3038007" cy="369332"/>
          </a:xfrm>
          <a:prstGeom prst="rect">
            <a:avLst/>
          </a:prstGeom>
        </p:spPr>
        <p:txBody>
          <a:bodyPr wrap="square">
            <a:spAutoFit/>
          </a:bodyPr>
          <a:lstStyle/>
          <a:p>
            <a:r>
              <a:rPr lang="en-US" altLang="ja-JP" b="1" dirty="0">
                <a:latin typeface="游ゴシック" panose="020B0400000000000000" pitchFamily="50" charset="-128"/>
                <a:ea typeface="游ゴシック" panose="020B0400000000000000" pitchFamily="50" charset="-128"/>
              </a:rPr>
              <a:t>3,000,000</a:t>
            </a:r>
            <a:r>
              <a:rPr lang="ja-JP" altLang="en-US" b="1" dirty="0">
                <a:latin typeface="游ゴシック" panose="020B0400000000000000" pitchFamily="50" charset="-128"/>
                <a:ea typeface="游ゴシック" panose="020B0400000000000000" pitchFamily="50" charset="-128"/>
              </a:rPr>
              <a:t>円（グロス）～</a:t>
            </a:r>
          </a:p>
        </p:txBody>
      </p:sp>
      <p:sp>
        <p:nvSpPr>
          <p:cNvPr id="14" name="減算記号 13"/>
          <p:cNvSpPr/>
          <p:nvPr/>
        </p:nvSpPr>
        <p:spPr>
          <a:xfrm>
            <a:off x="5552302" y="1277937"/>
            <a:ext cx="37399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67" y="5854668"/>
            <a:ext cx="1146156" cy="859617"/>
          </a:xfrm>
          <a:prstGeom prst="rect">
            <a:avLst/>
          </a:prstGeom>
        </p:spPr>
      </p:pic>
      <p:pic>
        <p:nvPicPr>
          <p:cNvPr id="28" name="図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0582" y="5860993"/>
            <a:ext cx="1178095" cy="853292"/>
          </a:xfrm>
          <a:prstGeom prst="rect">
            <a:avLst/>
          </a:prstGeom>
        </p:spPr>
      </p:pic>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253" y="1478553"/>
            <a:ext cx="2091109" cy="4218798"/>
          </a:xfrm>
          <a:prstGeom prst="rect">
            <a:avLst/>
          </a:prstGeom>
        </p:spPr>
      </p:pic>
      <p:pic>
        <p:nvPicPr>
          <p:cNvPr id="3" name="図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6235" y="2412640"/>
            <a:ext cx="1775524" cy="2081032"/>
          </a:xfrm>
          <a:prstGeom prst="rect">
            <a:avLst/>
          </a:prstGeom>
        </p:spPr>
      </p:pic>
      <p:pic>
        <p:nvPicPr>
          <p:cNvPr id="6" name="図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107" y="4595630"/>
            <a:ext cx="1809399" cy="550653"/>
          </a:xfrm>
          <a:prstGeom prst="rect">
            <a:avLst/>
          </a:prstGeom>
        </p:spPr>
      </p:pic>
      <p:sp>
        <p:nvSpPr>
          <p:cNvPr id="11" name="角丸四角形 10"/>
          <p:cNvSpPr/>
          <p:nvPr/>
        </p:nvSpPr>
        <p:spPr>
          <a:xfrm>
            <a:off x="46139" y="717239"/>
            <a:ext cx="5874886" cy="641155"/>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テーマに沿った記事を定期的に配信。クライアント様専用ページを作成し、</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連載用の特別誘導枠を</a:t>
            </a:r>
            <a:r>
              <a:rPr lang="en-US" altLang="ja-JP" sz="1100" dirty="0">
                <a:solidFill>
                  <a:schemeClr val="tx1"/>
                </a:solidFill>
                <a:latin typeface="游ゴシック" panose="020B0400000000000000" pitchFamily="50" charset="-128"/>
                <a:ea typeface="游ゴシック" panose="020B0400000000000000" pitchFamily="50" charset="-128"/>
              </a:rPr>
              <a:t>SP</a:t>
            </a:r>
            <a:r>
              <a:rPr lang="ja-JP" altLang="en-US" sz="1100" dirty="0">
                <a:solidFill>
                  <a:schemeClr val="tx1"/>
                </a:solidFill>
                <a:latin typeface="游ゴシック" panose="020B0400000000000000" pitchFamily="50" charset="-128"/>
                <a:ea typeface="游ゴシック" panose="020B0400000000000000" pitchFamily="50" charset="-128"/>
              </a:rPr>
              <a:t>・</a:t>
            </a:r>
            <a:r>
              <a:rPr lang="en-US" altLang="ja-JP" sz="1100" dirty="0">
                <a:solidFill>
                  <a:schemeClr val="tx1"/>
                </a:solidFill>
                <a:latin typeface="游ゴシック" panose="020B0400000000000000" pitchFamily="50" charset="-128"/>
                <a:ea typeface="游ゴシック" panose="020B0400000000000000" pitchFamily="50" charset="-128"/>
              </a:rPr>
              <a:t>PC</a:t>
            </a:r>
            <a:r>
              <a:rPr lang="ja-JP" altLang="en-US" sz="1100" dirty="0">
                <a:solidFill>
                  <a:schemeClr val="tx1"/>
                </a:solidFill>
                <a:latin typeface="游ゴシック" panose="020B0400000000000000" pitchFamily="50" charset="-128"/>
                <a:ea typeface="游ゴシック" panose="020B0400000000000000" pitchFamily="50" charset="-128"/>
              </a:rPr>
              <a:t>にそれぞれ設置させていただきます。</a:t>
            </a:r>
          </a:p>
        </p:txBody>
      </p:sp>
      <p:pic>
        <p:nvPicPr>
          <p:cNvPr id="7" name="図 6">
            <a:extLst>
              <a:ext uri="{FF2B5EF4-FFF2-40B4-BE49-F238E27FC236}">
                <a16:creationId xmlns:a16="http://schemas.microsoft.com/office/drawing/2014/main" id="{43DD3060-493D-4025-981C-A409A5A44E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3528" y="2268680"/>
            <a:ext cx="1474108" cy="71120"/>
          </a:xfrm>
          <a:prstGeom prst="rect">
            <a:avLst/>
          </a:prstGeom>
        </p:spPr>
      </p:pic>
    </p:spTree>
    <p:extLst>
      <p:ext uri="{BB962C8B-B14F-4D97-AF65-F5344CB8AC3E}">
        <p14:creationId xmlns:p14="http://schemas.microsoft.com/office/powerpoint/2010/main" val="1860449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グループ化 52">
            <a:extLst>
              <a:ext uri="{FF2B5EF4-FFF2-40B4-BE49-F238E27FC236}">
                <a16:creationId xmlns:a16="http://schemas.microsoft.com/office/drawing/2014/main" id="{0FF91F4E-22E2-4BE0-8E3A-1BF9AEF68EAF}"/>
              </a:ext>
            </a:extLst>
          </p:cNvPr>
          <p:cNvGrpSpPr/>
          <p:nvPr/>
        </p:nvGrpSpPr>
        <p:grpSpPr>
          <a:xfrm>
            <a:off x="3165748" y="3027412"/>
            <a:ext cx="1917171" cy="2545571"/>
            <a:chOff x="2213133" y="683394"/>
            <a:chExt cx="4505302" cy="5982022"/>
          </a:xfrm>
        </p:grpSpPr>
        <p:grpSp>
          <p:nvGrpSpPr>
            <p:cNvPr id="54" name="グループ化 53">
              <a:extLst>
                <a:ext uri="{FF2B5EF4-FFF2-40B4-BE49-F238E27FC236}">
                  <a16:creationId xmlns:a16="http://schemas.microsoft.com/office/drawing/2014/main" id="{B7371B1D-2646-4743-BB7F-347F4AA531A1}"/>
                </a:ext>
              </a:extLst>
            </p:cNvPr>
            <p:cNvGrpSpPr/>
            <p:nvPr/>
          </p:nvGrpSpPr>
          <p:grpSpPr>
            <a:xfrm>
              <a:off x="2213133" y="683394"/>
              <a:ext cx="4505302" cy="5982022"/>
              <a:chOff x="2213132" y="130715"/>
              <a:chExt cx="4921547" cy="6534706"/>
            </a:xfrm>
          </p:grpSpPr>
          <p:grpSp>
            <p:nvGrpSpPr>
              <p:cNvPr id="58" name="グループ化 57">
                <a:extLst>
                  <a:ext uri="{FF2B5EF4-FFF2-40B4-BE49-F238E27FC236}">
                    <a16:creationId xmlns:a16="http://schemas.microsoft.com/office/drawing/2014/main" id="{378CEA06-DD65-46D4-AF75-7F436EB6041F}"/>
                  </a:ext>
                </a:extLst>
              </p:cNvPr>
              <p:cNvGrpSpPr/>
              <p:nvPr/>
            </p:nvGrpSpPr>
            <p:grpSpPr>
              <a:xfrm>
                <a:off x="2213132" y="130715"/>
                <a:ext cx="4921547" cy="6534706"/>
                <a:chOff x="2144752" y="130715"/>
                <a:chExt cx="4921547" cy="6534706"/>
              </a:xfrm>
            </p:grpSpPr>
            <p:sp>
              <p:nvSpPr>
                <p:cNvPr id="60" name="正方形/長方形 59">
                  <a:extLst>
                    <a:ext uri="{FF2B5EF4-FFF2-40B4-BE49-F238E27FC236}">
                      <a16:creationId xmlns:a16="http://schemas.microsoft.com/office/drawing/2014/main" id="{97CB8560-DB81-4D35-A005-E4DE8D71A70C}"/>
                    </a:ext>
                  </a:extLst>
                </p:cNvPr>
                <p:cNvSpPr/>
                <p:nvPr/>
              </p:nvSpPr>
              <p:spPr>
                <a:xfrm>
                  <a:off x="2144752" y="130715"/>
                  <a:ext cx="4921547" cy="65347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游ゴシック" panose="020B0400000000000000" pitchFamily="50" charset="-128"/>
                    <a:ea typeface="游ゴシック" panose="020B0400000000000000" pitchFamily="50" charset="-128"/>
                  </a:endParaRPr>
                </a:p>
              </p:txBody>
            </p:sp>
            <p:grpSp>
              <p:nvGrpSpPr>
                <p:cNvPr id="61" name="グループ化 60">
                  <a:extLst>
                    <a:ext uri="{FF2B5EF4-FFF2-40B4-BE49-F238E27FC236}">
                      <a16:creationId xmlns:a16="http://schemas.microsoft.com/office/drawing/2014/main" id="{2070F2FA-B735-49B1-9C97-3360ADAFE0AE}"/>
                    </a:ext>
                  </a:extLst>
                </p:cNvPr>
                <p:cNvGrpSpPr/>
                <p:nvPr/>
              </p:nvGrpSpPr>
              <p:grpSpPr>
                <a:xfrm>
                  <a:off x="2187078" y="777811"/>
                  <a:ext cx="4859360" cy="5870191"/>
                  <a:chOff x="2187078" y="777811"/>
                  <a:chExt cx="4859360" cy="5870191"/>
                </a:xfrm>
              </p:grpSpPr>
              <p:grpSp>
                <p:nvGrpSpPr>
                  <p:cNvPr id="62" name="グループ化 61">
                    <a:extLst>
                      <a:ext uri="{FF2B5EF4-FFF2-40B4-BE49-F238E27FC236}">
                        <a16:creationId xmlns:a16="http://schemas.microsoft.com/office/drawing/2014/main" id="{D4DC0077-D651-4C0D-B6EE-BB8515A6B284}"/>
                      </a:ext>
                    </a:extLst>
                  </p:cNvPr>
                  <p:cNvGrpSpPr/>
                  <p:nvPr/>
                </p:nvGrpSpPr>
                <p:grpSpPr>
                  <a:xfrm>
                    <a:off x="2187079" y="777811"/>
                    <a:ext cx="4859359" cy="5870191"/>
                    <a:chOff x="-846111" y="88194"/>
                    <a:chExt cx="5186049" cy="6264838"/>
                  </a:xfrm>
                </p:grpSpPr>
                <p:pic>
                  <p:nvPicPr>
                    <p:cNvPr id="65" name="図 64">
                      <a:extLst>
                        <a:ext uri="{FF2B5EF4-FFF2-40B4-BE49-F238E27FC236}">
                          <a16:creationId xmlns:a16="http://schemas.microsoft.com/office/drawing/2014/main" id="{290D7D2D-E981-4E70-AD92-C7A5F9235E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3451" y="1214649"/>
                      <a:ext cx="1296487" cy="4981433"/>
                    </a:xfrm>
                    <a:prstGeom prst="rect">
                      <a:avLst/>
                    </a:prstGeom>
                  </p:spPr>
                </p:pic>
                <p:pic>
                  <p:nvPicPr>
                    <p:cNvPr id="66" name="図 65">
                      <a:extLst>
                        <a:ext uri="{FF2B5EF4-FFF2-40B4-BE49-F238E27FC236}">
                          <a16:creationId xmlns:a16="http://schemas.microsoft.com/office/drawing/2014/main" id="{118B7B8A-C991-4A76-9655-6481BCEAC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6111" y="1057701"/>
                      <a:ext cx="3794027" cy="5295331"/>
                    </a:xfrm>
                    <a:prstGeom prst="rect">
                      <a:avLst/>
                    </a:prstGeom>
                  </p:spPr>
                </p:pic>
                <p:pic>
                  <p:nvPicPr>
                    <p:cNvPr id="67" name="図 66">
                      <a:extLst>
                        <a:ext uri="{FF2B5EF4-FFF2-40B4-BE49-F238E27FC236}">
                          <a16:creationId xmlns:a16="http://schemas.microsoft.com/office/drawing/2014/main" id="{0F3C26A0-8E52-42B9-A24D-54A8A1595F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876"/>
                    <a:stretch/>
                  </p:blipFill>
                  <p:spPr>
                    <a:xfrm>
                      <a:off x="-846111" y="88194"/>
                      <a:ext cx="3794027" cy="233043"/>
                    </a:xfrm>
                    <a:prstGeom prst="rect">
                      <a:avLst/>
                    </a:prstGeom>
                  </p:spPr>
                </p:pic>
                <p:sp>
                  <p:nvSpPr>
                    <p:cNvPr id="68" name="正方形/長方形 67">
                      <a:extLst>
                        <a:ext uri="{FF2B5EF4-FFF2-40B4-BE49-F238E27FC236}">
                          <a16:creationId xmlns:a16="http://schemas.microsoft.com/office/drawing/2014/main" id="{905A1D6B-0C16-4A35-B0FA-C8D36340D7B5}"/>
                        </a:ext>
                      </a:extLst>
                    </p:cNvPr>
                    <p:cNvSpPr/>
                    <p:nvPr/>
                  </p:nvSpPr>
                  <p:spPr>
                    <a:xfrm>
                      <a:off x="-846111" y="460576"/>
                      <a:ext cx="3794026" cy="440178"/>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solidFill>
                            <a:schemeClr val="tx1"/>
                          </a:solidFill>
                          <a:latin typeface="游ゴシック" panose="020B0400000000000000" pitchFamily="50" charset="-128"/>
                          <a:ea typeface="游ゴシック" panose="020B0400000000000000" pitchFamily="50" charset="-128"/>
                        </a:rPr>
                        <a:t>紹介文</a:t>
                      </a:r>
                    </a:p>
                  </p:txBody>
                </p:sp>
              </p:grpSp>
              <p:sp>
                <p:nvSpPr>
                  <p:cNvPr id="63" name="正方形/長方形 62">
                    <a:extLst>
                      <a:ext uri="{FF2B5EF4-FFF2-40B4-BE49-F238E27FC236}">
                        <a16:creationId xmlns:a16="http://schemas.microsoft.com/office/drawing/2014/main" id="{1E8898E6-4D84-4E53-8669-5265465498C2}"/>
                      </a:ext>
                    </a:extLst>
                  </p:cNvPr>
                  <p:cNvSpPr/>
                  <p:nvPr/>
                </p:nvSpPr>
                <p:spPr>
                  <a:xfrm>
                    <a:off x="2187079" y="777811"/>
                    <a:ext cx="1074736" cy="20186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游ゴシック" panose="020B0400000000000000" pitchFamily="50" charset="-128"/>
                      <a:ea typeface="游ゴシック" panose="020B0400000000000000" pitchFamily="50" charset="-128"/>
                    </a:endParaRPr>
                  </a:p>
                </p:txBody>
              </p:sp>
              <p:sp>
                <p:nvSpPr>
                  <p:cNvPr id="64" name="正方形/長方形 63">
                    <a:extLst>
                      <a:ext uri="{FF2B5EF4-FFF2-40B4-BE49-F238E27FC236}">
                        <a16:creationId xmlns:a16="http://schemas.microsoft.com/office/drawing/2014/main" id="{00233E5E-3BFF-46B5-905F-F89056B97DA2}"/>
                      </a:ext>
                    </a:extLst>
                  </p:cNvPr>
                  <p:cNvSpPr/>
                  <p:nvPr/>
                </p:nvSpPr>
                <p:spPr>
                  <a:xfrm>
                    <a:off x="2187078" y="1642859"/>
                    <a:ext cx="3555025" cy="485808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游ゴシック" panose="020B0400000000000000" pitchFamily="50" charset="-128"/>
                      <a:ea typeface="游ゴシック" panose="020B0400000000000000" pitchFamily="50" charset="-128"/>
                    </a:endParaRPr>
                  </a:p>
                </p:txBody>
              </p:sp>
            </p:grpSp>
          </p:grpSp>
          <p:sp>
            <p:nvSpPr>
              <p:cNvPr id="59" name="正方形/長方形 58">
                <a:extLst>
                  <a:ext uri="{FF2B5EF4-FFF2-40B4-BE49-F238E27FC236}">
                    <a16:creationId xmlns:a16="http://schemas.microsoft.com/office/drawing/2014/main" id="{734D1F2D-D6FB-4CE2-AB9A-0BDB77383B12}"/>
                  </a:ext>
                </a:extLst>
              </p:cNvPr>
              <p:cNvSpPr/>
              <p:nvPr/>
            </p:nvSpPr>
            <p:spPr>
              <a:xfrm>
                <a:off x="5992063" y="858633"/>
                <a:ext cx="1063254" cy="82761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 dirty="0">
                    <a:solidFill>
                      <a:schemeClr val="tx1"/>
                    </a:solidFill>
                    <a:latin typeface="游ゴシック" panose="020B0400000000000000" pitchFamily="50" charset="-128"/>
                    <a:ea typeface="游ゴシック" panose="020B0400000000000000" pitchFamily="50" charset="-128"/>
                  </a:rPr>
                  <a:t>レクタングル枠</a:t>
                </a:r>
              </a:p>
            </p:txBody>
          </p:sp>
        </p:grpSp>
        <p:grpSp>
          <p:nvGrpSpPr>
            <p:cNvPr id="55" name="グループ化 54">
              <a:extLst>
                <a:ext uri="{FF2B5EF4-FFF2-40B4-BE49-F238E27FC236}">
                  <a16:creationId xmlns:a16="http://schemas.microsoft.com/office/drawing/2014/main" id="{58AFCA18-35BA-4673-81F0-DF39A3B4FAF8}"/>
                </a:ext>
              </a:extLst>
            </p:cNvPr>
            <p:cNvGrpSpPr/>
            <p:nvPr/>
          </p:nvGrpSpPr>
          <p:grpSpPr>
            <a:xfrm>
              <a:off x="3072089" y="712268"/>
              <a:ext cx="3546357" cy="534682"/>
              <a:chOff x="3072088" y="712269"/>
              <a:chExt cx="3546357" cy="534682"/>
            </a:xfrm>
          </p:grpSpPr>
          <p:pic>
            <p:nvPicPr>
              <p:cNvPr id="56" name="図 55">
                <a:extLst>
                  <a:ext uri="{FF2B5EF4-FFF2-40B4-BE49-F238E27FC236}">
                    <a16:creationId xmlns:a16="http://schemas.microsoft.com/office/drawing/2014/main" id="{43478BDC-0741-400A-B88B-5AC51A6ADE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2088" y="712269"/>
                <a:ext cx="3546357" cy="534682"/>
              </a:xfrm>
              <a:prstGeom prst="rect">
                <a:avLst/>
              </a:prstGeom>
            </p:spPr>
          </p:pic>
          <p:sp>
            <p:nvSpPr>
              <p:cNvPr id="57" name="正方形/長方形 56">
                <a:extLst>
                  <a:ext uri="{FF2B5EF4-FFF2-40B4-BE49-F238E27FC236}">
                    <a16:creationId xmlns:a16="http://schemas.microsoft.com/office/drawing/2014/main" id="{9583D459-0541-41F3-9685-37AC8FA36D9A}"/>
                  </a:ext>
                </a:extLst>
              </p:cNvPr>
              <p:cNvSpPr/>
              <p:nvPr/>
            </p:nvSpPr>
            <p:spPr>
              <a:xfrm>
                <a:off x="4967997" y="1082219"/>
                <a:ext cx="335523" cy="15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游ゴシック" panose="020B0400000000000000" pitchFamily="50" charset="-128"/>
                  <a:ea typeface="游ゴシック" panose="020B0400000000000000" pitchFamily="50" charset="-128"/>
                </a:endParaRPr>
              </a:p>
            </p:txBody>
          </p:sp>
        </p:grpSp>
      </p:grpSp>
      <p:pic>
        <p:nvPicPr>
          <p:cNvPr id="20" name="図 19">
            <a:extLst>
              <a:ext uri="{FF2B5EF4-FFF2-40B4-BE49-F238E27FC236}">
                <a16:creationId xmlns:a16="http://schemas.microsoft.com/office/drawing/2014/main" id="{E61B8EE4-D019-4E99-86D9-B0E1E0D87A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4743" y="2197908"/>
            <a:ext cx="1014517" cy="2665766"/>
          </a:xfrm>
          <a:prstGeom prst="rect">
            <a:avLst/>
          </a:prstGeom>
          <a:ln>
            <a:solidFill>
              <a:schemeClr val="tx1"/>
            </a:solidFill>
          </a:ln>
          <a:effectLst>
            <a:outerShdw blurRad="50800" dist="38100" dir="2700000" algn="tl" rotWithShape="0">
              <a:prstClr val="black">
                <a:alpha val="40000"/>
              </a:prstClr>
            </a:outerShdw>
          </a:effectLst>
        </p:spPr>
      </p:pic>
      <p:sp>
        <p:nvSpPr>
          <p:cNvPr id="21" name="角丸四角形 4">
            <a:extLst>
              <a:ext uri="{FF2B5EF4-FFF2-40B4-BE49-F238E27FC236}">
                <a16:creationId xmlns:a16="http://schemas.microsoft.com/office/drawing/2014/main" id="{818CB17C-B025-45EE-9D3B-E3A8B4C4BFFF}"/>
              </a:ext>
            </a:extLst>
          </p:cNvPr>
          <p:cNvSpPr/>
          <p:nvPr/>
        </p:nvSpPr>
        <p:spPr>
          <a:xfrm>
            <a:off x="5254133" y="5510747"/>
            <a:ext cx="1725740" cy="444123"/>
          </a:xfrm>
          <a:prstGeom prst="roundRect">
            <a:avLst>
              <a:gd name="adj" fmla="val 31436"/>
            </a:avLst>
          </a:prstGeom>
          <a:solidFill>
            <a:srgbClr val="C7EFEB"/>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latin typeface="游ゴシック" panose="020B0400000000000000" pitchFamily="50" charset="-128"/>
                <a:ea typeface="游ゴシック" panose="020B0400000000000000" pitchFamily="50" charset="-128"/>
              </a:rPr>
              <a:t>クライアント様</a:t>
            </a:r>
            <a:r>
              <a:rPr kumimoji="1" lang="en-US" altLang="ja-JP" sz="1200" b="1" dirty="0">
                <a:latin typeface="游ゴシック" panose="020B0400000000000000" pitchFamily="50" charset="-128"/>
                <a:ea typeface="游ゴシック" panose="020B0400000000000000" pitchFamily="50" charset="-128"/>
              </a:rPr>
              <a:t>HP</a:t>
            </a:r>
            <a:endParaRPr kumimoji="1" lang="ja-JP" altLang="en-US" sz="1200" b="1" dirty="0">
              <a:latin typeface="游ゴシック" panose="020B0400000000000000" pitchFamily="50" charset="-128"/>
              <a:ea typeface="游ゴシック" panose="020B0400000000000000" pitchFamily="50" charset="-128"/>
            </a:endParaRPr>
          </a:p>
        </p:txBody>
      </p:sp>
      <p:sp>
        <p:nvSpPr>
          <p:cNvPr id="22" name="下矢印 6">
            <a:extLst>
              <a:ext uri="{FF2B5EF4-FFF2-40B4-BE49-F238E27FC236}">
                <a16:creationId xmlns:a16="http://schemas.microsoft.com/office/drawing/2014/main" id="{4E97EB74-9444-4575-88EF-0268AB1D3D21}"/>
              </a:ext>
            </a:extLst>
          </p:cNvPr>
          <p:cNvSpPr/>
          <p:nvPr/>
        </p:nvSpPr>
        <p:spPr>
          <a:xfrm>
            <a:off x="5894774" y="4912449"/>
            <a:ext cx="444459" cy="550995"/>
          </a:xfrm>
          <a:prstGeom prst="downArrow">
            <a:avLst/>
          </a:prstGeom>
          <a:solidFill>
            <a:srgbClr val="61C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游ゴシック" panose="020B0400000000000000" pitchFamily="50" charset="-128"/>
                <a:ea typeface="游ゴシック" panose="020B0400000000000000" pitchFamily="50" charset="-128"/>
              </a:rPr>
              <a:t>誘導</a:t>
            </a:r>
          </a:p>
        </p:txBody>
      </p:sp>
      <p:grpSp>
        <p:nvGrpSpPr>
          <p:cNvPr id="23" name="グループ化 22">
            <a:extLst>
              <a:ext uri="{FF2B5EF4-FFF2-40B4-BE49-F238E27FC236}">
                <a16:creationId xmlns:a16="http://schemas.microsoft.com/office/drawing/2014/main" id="{D112B9E4-DD8C-42FA-96DD-3D8C546C905E}"/>
              </a:ext>
            </a:extLst>
          </p:cNvPr>
          <p:cNvGrpSpPr/>
          <p:nvPr/>
        </p:nvGrpSpPr>
        <p:grpSpPr>
          <a:xfrm>
            <a:off x="633733" y="1957073"/>
            <a:ext cx="2018087" cy="3877749"/>
            <a:chOff x="1855263" y="1580897"/>
            <a:chExt cx="2321126" cy="4460038"/>
          </a:xfrm>
        </p:grpSpPr>
        <p:grpSp>
          <p:nvGrpSpPr>
            <p:cNvPr id="42" name="グループ化 41">
              <a:extLst>
                <a:ext uri="{FF2B5EF4-FFF2-40B4-BE49-F238E27FC236}">
                  <a16:creationId xmlns:a16="http://schemas.microsoft.com/office/drawing/2014/main" id="{A467A984-39DD-434A-ADB9-9A3C93FB25FC}"/>
                </a:ext>
              </a:extLst>
            </p:cNvPr>
            <p:cNvGrpSpPr/>
            <p:nvPr/>
          </p:nvGrpSpPr>
          <p:grpSpPr>
            <a:xfrm>
              <a:off x="1855263" y="1857896"/>
              <a:ext cx="2188223" cy="4183039"/>
              <a:chOff x="1788574" y="1741418"/>
              <a:chExt cx="2188223" cy="4183039"/>
            </a:xfrm>
          </p:grpSpPr>
          <p:pic>
            <p:nvPicPr>
              <p:cNvPr id="47" name="図 46">
                <a:extLst>
                  <a:ext uri="{FF2B5EF4-FFF2-40B4-BE49-F238E27FC236}">
                    <a16:creationId xmlns:a16="http://schemas.microsoft.com/office/drawing/2014/main" id="{3D22E77B-20E5-452D-BFEB-64B0218460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88574" y="1741418"/>
                <a:ext cx="2188223" cy="4183039"/>
              </a:xfrm>
              <a:prstGeom prst="rect">
                <a:avLst/>
              </a:prstGeom>
              <a:ln>
                <a:solidFill>
                  <a:schemeClr val="tx1"/>
                </a:solidFill>
              </a:ln>
            </p:spPr>
          </p:pic>
          <p:sp>
            <p:nvSpPr>
              <p:cNvPr id="48" name="正方形/長方形 47">
                <a:extLst>
                  <a:ext uri="{FF2B5EF4-FFF2-40B4-BE49-F238E27FC236}">
                    <a16:creationId xmlns:a16="http://schemas.microsoft.com/office/drawing/2014/main" id="{2374B5BC-8441-4108-9E51-C5741DDC0C72}"/>
                  </a:ext>
                </a:extLst>
              </p:cNvPr>
              <p:cNvSpPr/>
              <p:nvPr/>
            </p:nvSpPr>
            <p:spPr>
              <a:xfrm>
                <a:off x="3349759" y="2528926"/>
                <a:ext cx="448144" cy="26886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17" tIns="50408" rIns="100817" bIns="50408" numCol="1" spcCol="0" rtlCol="0" fromWordArt="0" anchor="ctr" anchorCtr="0" forceAA="0" compatLnSpc="1">
                <a:prstTxWarp prst="textNoShape">
                  <a:avLst/>
                </a:prstTxWarp>
                <a:noAutofit/>
              </a:bodyPr>
              <a:lstStyle/>
              <a:p>
                <a:pPr algn="ctr"/>
                <a:endParaRPr lang="ja-JP" altLang="en-US">
                  <a:latin typeface="游ゴシック" panose="020B0400000000000000" pitchFamily="50" charset="-128"/>
                  <a:ea typeface="游ゴシック" panose="020B0400000000000000" pitchFamily="50" charset="-128"/>
                </a:endParaRPr>
              </a:p>
            </p:txBody>
          </p:sp>
        </p:grpSp>
        <p:sp>
          <p:nvSpPr>
            <p:cNvPr id="43" name="正方形/長方形 42">
              <a:extLst>
                <a:ext uri="{FF2B5EF4-FFF2-40B4-BE49-F238E27FC236}">
                  <a16:creationId xmlns:a16="http://schemas.microsoft.com/office/drawing/2014/main" id="{C9F9C7F8-14AA-43E7-BF10-87F41B940D92}"/>
                </a:ext>
              </a:extLst>
            </p:cNvPr>
            <p:cNvSpPr>
              <a:spLocks noChangeArrowheads="1"/>
            </p:cNvSpPr>
            <p:nvPr/>
          </p:nvSpPr>
          <p:spPr bwMode="auto">
            <a:xfrm>
              <a:off x="2205338" y="1580897"/>
              <a:ext cx="1488072" cy="30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r>
                <a:rPr lang="ja-JP" altLang="en-US"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rPr>
                <a:t>＜サイト</a:t>
              </a:r>
              <a:r>
                <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rPr>
                <a:t>TOP</a:t>
              </a:r>
              <a:r>
                <a:rPr lang="ja-JP" altLang="en-US"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rPr>
                <a:t>＞</a:t>
              </a:r>
              <a:endPar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endParaRPr>
            </a:p>
          </p:txBody>
        </p:sp>
        <p:sp>
          <p:nvSpPr>
            <p:cNvPr id="44" name="角丸四角形 10">
              <a:extLst>
                <a:ext uri="{FF2B5EF4-FFF2-40B4-BE49-F238E27FC236}">
                  <a16:creationId xmlns:a16="http://schemas.microsoft.com/office/drawing/2014/main" id="{B06F5AFC-F232-4D2A-AF59-E02A71348C38}"/>
                </a:ext>
              </a:extLst>
            </p:cNvPr>
            <p:cNvSpPr/>
            <p:nvPr/>
          </p:nvSpPr>
          <p:spPr>
            <a:xfrm>
              <a:off x="2325806" y="2120900"/>
              <a:ext cx="1247137" cy="43076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latin typeface="游ゴシック" panose="020B0400000000000000" pitchFamily="50" charset="-128"/>
                  <a:ea typeface="游ゴシック" panose="020B0400000000000000" pitchFamily="50" charset="-128"/>
                </a:rPr>
                <a:t>記事誘導枠</a:t>
              </a:r>
            </a:p>
          </p:txBody>
        </p:sp>
        <p:sp>
          <p:nvSpPr>
            <p:cNvPr id="45" name="角丸四角形 12">
              <a:extLst>
                <a:ext uri="{FF2B5EF4-FFF2-40B4-BE49-F238E27FC236}">
                  <a16:creationId xmlns:a16="http://schemas.microsoft.com/office/drawing/2014/main" id="{1F7B6FB2-2341-4362-AADD-0E0816BF6CB8}"/>
                </a:ext>
              </a:extLst>
            </p:cNvPr>
            <p:cNvSpPr/>
            <p:nvPr/>
          </p:nvSpPr>
          <p:spPr>
            <a:xfrm>
              <a:off x="3247931" y="3464481"/>
              <a:ext cx="928458" cy="4745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latin typeface="游ゴシック" panose="020B0400000000000000" pitchFamily="50" charset="-128"/>
                  <a:ea typeface="游ゴシック" panose="020B0400000000000000" pitchFamily="50" charset="-128"/>
                </a:rPr>
                <a:t>特集</a:t>
              </a:r>
              <a:endParaRPr kumimoji="1" lang="en-US" altLang="ja-JP" sz="1200" b="1" dirty="0">
                <a:solidFill>
                  <a:srgbClr val="FF0000"/>
                </a:solidFill>
                <a:latin typeface="游ゴシック" panose="020B0400000000000000" pitchFamily="50" charset="-128"/>
                <a:ea typeface="游ゴシック" panose="020B0400000000000000" pitchFamily="50" charset="-128"/>
              </a:endParaRPr>
            </a:p>
            <a:p>
              <a:pPr algn="ctr"/>
              <a:r>
                <a:rPr kumimoji="1" lang="ja-JP" altLang="en-US" sz="1200" b="1" dirty="0">
                  <a:solidFill>
                    <a:srgbClr val="FF0000"/>
                  </a:solidFill>
                  <a:latin typeface="游ゴシック" panose="020B0400000000000000" pitchFamily="50" charset="-128"/>
                  <a:ea typeface="游ゴシック" panose="020B0400000000000000" pitchFamily="50" charset="-128"/>
                </a:rPr>
                <a:t>誘導枠</a:t>
              </a:r>
            </a:p>
          </p:txBody>
        </p:sp>
        <p:sp>
          <p:nvSpPr>
            <p:cNvPr id="46" name="角丸四角形 50">
              <a:extLst>
                <a:ext uri="{FF2B5EF4-FFF2-40B4-BE49-F238E27FC236}">
                  <a16:creationId xmlns:a16="http://schemas.microsoft.com/office/drawing/2014/main" id="{38B9ABCF-8C40-4236-BE65-4F152C5DAAA6}"/>
                </a:ext>
              </a:extLst>
            </p:cNvPr>
            <p:cNvSpPr/>
            <p:nvPr/>
          </p:nvSpPr>
          <p:spPr>
            <a:xfrm>
              <a:off x="2041121" y="2748839"/>
              <a:ext cx="1247137" cy="43076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latin typeface="游ゴシック" panose="020B0400000000000000" pitchFamily="50" charset="-128"/>
                  <a:ea typeface="游ゴシック" panose="020B0400000000000000" pitchFamily="50" charset="-128"/>
                </a:rPr>
                <a:t>記事誘導枠</a:t>
              </a:r>
            </a:p>
          </p:txBody>
        </p:sp>
      </p:grpSp>
      <p:sp>
        <p:nvSpPr>
          <p:cNvPr id="24" name="右矢印 15">
            <a:extLst>
              <a:ext uri="{FF2B5EF4-FFF2-40B4-BE49-F238E27FC236}">
                <a16:creationId xmlns:a16="http://schemas.microsoft.com/office/drawing/2014/main" id="{7EAD688D-F8F9-4DEA-9767-EA8A60828BB0}"/>
              </a:ext>
            </a:extLst>
          </p:cNvPr>
          <p:cNvSpPr/>
          <p:nvPr/>
        </p:nvSpPr>
        <p:spPr>
          <a:xfrm>
            <a:off x="2651821" y="2232256"/>
            <a:ext cx="2867585" cy="444123"/>
          </a:xfrm>
          <a:prstGeom prst="rightArrow">
            <a:avLst/>
          </a:prstGeom>
          <a:solidFill>
            <a:srgbClr val="61C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誘導</a:t>
            </a:r>
          </a:p>
        </p:txBody>
      </p:sp>
      <p:sp>
        <p:nvSpPr>
          <p:cNvPr id="26" name="右矢印 24">
            <a:extLst>
              <a:ext uri="{FF2B5EF4-FFF2-40B4-BE49-F238E27FC236}">
                <a16:creationId xmlns:a16="http://schemas.microsoft.com/office/drawing/2014/main" id="{42BF56DB-71F6-4833-8B3C-A612CDE314C8}"/>
              </a:ext>
            </a:extLst>
          </p:cNvPr>
          <p:cNvSpPr/>
          <p:nvPr/>
        </p:nvSpPr>
        <p:spPr>
          <a:xfrm flipH="1">
            <a:off x="6695576" y="4478274"/>
            <a:ext cx="668832" cy="444123"/>
          </a:xfrm>
          <a:prstGeom prst="rightArrow">
            <a:avLst/>
          </a:prstGeom>
          <a:solidFill>
            <a:srgbClr val="61C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誘導</a:t>
            </a:r>
          </a:p>
        </p:txBody>
      </p:sp>
      <p:sp>
        <p:nvSpPr>
          <p:cNvPr id="27" name="角丸四角形 25">
            <a:extLst>
              <a:ext uri="{FF2B5EF4-FFF2-40B4-BE49-F238E27FC236}">
                <a16:creationId xmlns:a16="http://schemas.microsoft.com/office/drawing/2014/main" id="{15022BDB-89ED-4E1A-A628-18C5B3086852}"/>
              </a:ext>
            </a:extLst>
          </p:cNvPr>
          <p:cNvSpPr/>
          <p:nvPr/>
        </p:nvSpPr>
        <p:spPr>
          <a:xfrm>
            <a:off x="7393465" y="4569426"/>
            <a:ext cx="807241" cy="32557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誘導枠</a:t>
            </a:r>
          </a:p>
        </p:txBody>
      </p:sp>
      <p:sp>
        <p:nvSpPr>
          <p:cNvPr id="28" name="正方形/長方形 27">
            <a:extLst>
              <a:ext uri="{FF2B5EF4-FFF2-40B4-BE49-F238E27FC236}">
                <a16:creationId xmlns:a16="http://schemas.microsoft.com/office/drawing/2014/main" id="{D870279F-BEA2-456C-B180-61F05ED8AC25}"/>
              </a:ext>
            </a:extLst>
          </p:cNvPr>
          <p:cNvSpPr/>
          <p:nvPr/>
        </p:nvSpPr>
        <p:spPr>
          <a:xfrm>
            <a:off x="7551945" y="4895004"/>
            <a:ext cx="646331" cy="184666"/>
          </a:xfrm>
          <a:prstGeom prst="rect">
            <a:avLst/>
          </a:prstGeom>
        </p:spPr>
        <p:txBody>
          <a:bodyPr wrap="none">
            <a:spAutoFit/>
          </a:bodyPr>
          <a:lstStyle/>
          <a:p>
            <a:r>
              <a:rPr lang="en-US" altLang="ja-JP" sz="600" dirty="0">
                <a:latin typeface="游ゴシック" panose="020B0400000000000000" pitchFamily="50" charset="-128"/>
                <a:ea typeface="游ゴシック" panose="020B0400000000000000" pitchFamily="50" charset="-128"/>
              </a:rPr>
              <a:t>※</a:t>
            </a:r>
            <a:r>
              <a:rPr lang="ja-JP" altLang="en-US" sz="600" dirty="0">
                <a:latin typeface="游ゴシック" panose="020B0400000000000000" pitchFamily="50" charset="-128"/>
                <a:ea typeface="游ゴシック" panose="020B0400000000000000" pitchFamily="50" charset="-128"/>
              </a:rPr>
              <a:t>通常記事下</a:t>
            </a:r>
          </a:p>
        </p:txBody>
      </p:sp>
      <p:sp>
        <p:nvSpPr>
          <p:cNvPr id="29" name="正方形/長方形 28">
            <a:extLst>
              <a:ext uri="{FF2B5EF4-FFF2-40B4-BE49-F238E27FC236}">
                <a16:creationId xmlns:a16="http://schemas.microsoft.com/office/drawing/2014/main" id="{357C5170-68A6-4BE1-BA5D-228957965D73}"/>
              </a:ext>
            </a:extLst>
          </p:cNvPr>
          <p:cNvSpPr>
            <a:spLocks noChangeArrowheads="1"/>
          </p:cNvSpPr>
          <p:nvPr/>
        </p:nvSpPr>
        <p:spPr bwMode="auto">
          <a:xfrm>
            <a:off x="5330352" y="1938435"/>
            <a:ext cx="15733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r>
              <a:rPr lang="ja-JP" altLang="en-US"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rPr>
              <a:t>＜タイアップ記事＞</a:t>
            </a:r>
            <a:endPar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endParaRPr>
          </a:p>
        </p:txBody>
      </p:sp>
      <p:sp>
        <p:nvSpPr>
          <p:cNvPr id="30" name="正方形/長方形 29">
            <a:extLst>
              <a:ext uri="{FF2B5EF4-FFF2-40B4-BE49-F238E27FC236}">
                <a16:creationId xmlns:a16="http://schemas.microsoft.com/office/drawing/2014/main" id="{3157029D-1749-4ED9-B1B7-0DE1E3E0BB35}"/>
              </a:ext>
            </a:extLst>
          </p:cNvPr>
          <p:cNvSpPr>
            <a:spLocks noChangeArrowheads="1"/>
          </p:cNvSpPr>
          <p:nvPr/>
        </p:nvSpPr>
        <p:spPr bwMode="auto">
          <a:xfrm>
            <a:off x="2833181" y="2686535"/>
            <a:ext cx="23839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r>
              <a:rPr lang="ja-JP" altLang="en-US"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rPr>
              <a:t>＜カテゴリアライアンスページ＞</a:t>
            </a:r>
            <a:endPar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endParaRPr>
          </a:p>
        </p:txBody>
      </p:sp>
      <p:sp>
        <p:nvSpPr>
          <p:cNvPr id="31" name="正方形/長方形 30">
            <a:extLst>
              <a:ext uri="{FF2B5EF4-FFF2-40B4-BE49-F238E27FC236}">
                <a16:creationId xmlns:a16="http://schemas.microsoft.com/office/drawing/2014/main" id="{80B0B87B-CD42-4D2D-9DA2-E747035F4627}"/>
              </a:ext>
            </a:extLst>
          </p:cNvPr>
          <p:cNvSpPr>
            <a:spLocks noChangeArrowheads="1"/>
          </p:cNvSpPr>
          <p:nvPr/>
        </p:nvSpPr>
        <p:spPr bwMode="auto">
          <a:xfrm>
            <a:off x="7090885" y="1921999"/>
            <a:ext cx="13400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r>
              <a:rPr lang="ja-JP" altLang="en-US" sz="1100" b="1" dirty="0">
                <a:solidFill>
                  <a:schemeClr val="tx1">
                    <a:lumMod val="65000"/>
                    <a:lumOff val="35000"/>
                  </a:schemeClr>
                </a:solidFill>
                <a:latin typeface="游ゴシック" panose="020B0400000000000000" pitchFamily="50" charset="-128"/>
                <a:ea typeface="游ゴシック" panose="020B0400000000000000" pitchFamily="50" charset="-128"/>
              </a:rPr>
              <a:t>＜その他の記事＞</a:t>
            </a:r>
            <a:endPar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grpSp>
        <p:nvGrpSpPr>
          <p:cNvPr id="32" name="グループ化 31">
            <a:extLst>
              <a:ext uri="{FF2B5EF4-FFF2-40B4-BE49-F238E27FC236}">
                <a16:creationId xmlns:a16="http://schemas.microsoft.com/office/drawing/2014/main" id="{C28F892F-877B-457D-BBC7-87B59858884A}"/>
              </a:ext>
            </a:extLst>
          </p:cNvPr>
          <p:cNvGrpSpPr/>
          <p:nvPr/>
        </p:nvGrpSpPr>
        <p:grpSpPr>
          <a:xfrm>
            <a:off x="7220748" y="2230636"/>
            <a:ext cx="1127925" cy="2269831"/>
            <a:chOff x="1718397" y="1974269"/>
            <a:chExt cx="1649740" cy="3319929"/>
          </a:xfrm>
        </p:grpSpPr>
        <p:pic>
          <p:nvPicPr>
            <p:cNvPr id="36" name="図 35">
              <a:extLst>
                <a:ext uri="{FF2B5EF4-FFF2-40B4-BE49-F238E27FC236}">
                  <a16:creationId xmlns:a16="http://schemas.microsoft.com/office/drawing/2014/main" id="{EA45C8F2-72EB-4B54-9D6B-B950FD7E9DE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18397" y="1974269"/>
              <a:ext cx="1135105" cy="2701886"/>
            </a:xfrm>
            <a:prstGeom prst="rect">
              <a:avLst/>
            </a:prstGeom>
            <a:ln>
              <a:solidFill>
                <a:schemeClr val="tx1"/>
              </a:solidFill>
            </a:ln>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42D06BF2-8A28-41B5-AED5-52E6D7109EE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21324" y="2097878"/>
              <a:ext cx="1135105" cy="2701886"/>
            </a:xfrm>
            <a:prstGeom prst="rect">
              <a:avLst/>
            </a:prstGeom>
            <a:ln>
              <a:solidFill>
                <a:schemeClr val="tx1"/>
              </a:solidFill>
            </a:ln>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22E5B419-CA70-4B0D-9C4A-8F87D20E941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24251" y="2221487"/>
              <a:ext cx="1135105" cy="2701886"/>
            </a:xfrm>
            <a:prstGeom prst="rect">
              <a:avLst/>
            </a:prstGeom>
            <a:ln>
              <a:solidFill>
                <a:schemeClr val="tx1"/>
              </a:solidFill>
            </a:ln>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255F5F44-A148-48BE-AAC0-83DA4C286ED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27178" y="2345096"/>
              <a:ext cx="1135105" cy="2701886"/>
            </a:xfrm>
            <a:prstGeom prst="rect">
              <a:avLst/>
            </a:prstGeom>
            <a:ln>
              <a:solidFill>
                <a:schemeClr val="tx1"/>
              </a:solidFill>
            </a:ln>
            <a:effectLst>
              <a:outerShdw blurRad="50800" dist="38100" dir="2700000" algn="tl" rotWithShape="0">
                <a:prstClr val="black">
                  <a:alpha val="40000"/>
                </a:prstClr>
              </a:outerShdw>
            </a:effectLst>
          </p:spPr>
        </p:pic>
        <p:pic>
          <p:nvPicPr>
            <p:cNvPr id="40" name="図 39">
              <a:extLst>
                <a:ext uri="{FF2B5EF4-FFF2-40B4-BE49-F238E27FC236}">
                  <a16:creationId xmlns:a16="http://schemas.microsoft.com/office/drawing/2014/main" id="{D5EBF545-54C5-4194-BF80-09E257B4B41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30105" y="2468705"/>
              <a:ext cx="1135105" cy="2701886"/>
            </a:xfrm>
            <a:prstGeom prst="rect">
              <a:avLst/>
            </a:prstGeom>
            <a:ln>
              <a:solidFill>
                <a:schemeClr val="tx1"/>
              </a:solidFill>
            </a:ln>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60E6555F-7D96-4991-AF02-691EDABDB33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33032" y="2592312"/>
              <a:ext cx="1135105" cy="2701886"/>
            </a:xfrm>
            <a:prstGeom prst="rect">
              <a:avLst/>
            </a:prstGeom>
            <a:ln>
              <a:solidFill>
                <a:schemeClr val="tx1"/>
              </a:solidFill>
            </a:ln>
            <a:effectLst>
              <a:outerShdw blurRad="50800" dist="38100" dir="2700000" algn="tl" rotWithShape="0">
                <a:prstClr val="black">
                  <a:alpha val="40000"/>
                </a:prstClr>
              </a:outerShdw>
            </a:effectLst>
          </p:spPr>
        </p:pic>
      </p:grpSp>
      <p:sp>
        <p:nvSpPr>
          <p:cNvPr id="34" name="右矢印 16">
            <a:extLst>
              <a:ext uri="{FF2B5EF4-FFF2-40B4-BE49-F238E27FC236}">
                <a16:creationId xmlns:a16="http://schemas.microsoft.com/office/drawing/2014/main" id="{F41A4C5B-9F26-4F82-AB20-41425BD222DD}"/>
              </a:ext>
            </a:extLst>
          </p:cNvPr>
          <p:cNvSpPr/>
          <p:nvPr/>
        </p:nvSpPr>
        <p:spPr>
          <a:xfrm>
            <a:off x="2737867" y="3545514"/>
            <a:ext cx="726539" cy="444123"/>
          </a:xfrm>
          <a:prstGeom prst="rightArrow">
            <a:avLst/>
          </a:prstGeom>
          <a:solidFill>
            <a:srgbClr val="61C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誘導</a:t>
            </a:r>
          </a:p>
        </p:txBody>
      </p:sp>
      <p:sp>
        <p:nvSpPr>
          <p:cNvPr id="35" name="右矢印 17">
            <a:extLst>
              <a:ext uri="{FF2B5EF4-FFF2-40B4-BE49-F238E27FC236}">
                <a16:creationId xmlns:a16="http://schemas.microsoft.com/office/drawing/2014/main" id="{9EEC0CB0-A1DB-408F-8CDF-0AC878CE4170}"/>
              </a:ext>
            </a:extLst>
          </p:cNvPr>
          <p:cNvSpPr/>
          <p:nvPr/>
        </p:nvSpPr>
        <p:spPr>
          <a:xfrm>
            <a:off x="4792867" y="3545514"/>
            <a:ext cx="726539" cy="444123"/>
          </a:xfrm>
          <a:prstGeom prst="rightArrow">
            <a:avLst/>
          </a:prstGeom>
          <a:solidFill>
            <a:srgbClr val="61C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誘導</a:t>
            </a:r>
          </a:p>
        </p:txBody>
      </p:sp>
      <p:grpSp>
        <p:nvGrpSpPr>
          <p:cNvPr id="51" name="グループ化 50">
            <a:extLst>
              <a:ext uri="{FF2B5EF4-FFF2-40B4-BE49-F238E27FC236}">
                <a16:creationId xmlns:a16="http://schemas.microsoft.com/office/drawing/2014/main" id="{30D663E2-1A12-49F2-AE7E-94F9E2D49E7E}"/>
              </a:ext>
            </a:extLst>
          </p:cNvPr>
          <p:cNvGrpSpPr/>
          <p:nvPr/>
        </p:nvGrpSpPr>
        <p:grpSpPr>
          <a:xfrm>
            <a:off x="87876" y="710054"/>
            <a:ext cx="8947627" cy="1092235"/>
            <a:chOff x="87876" y="866687"/>
            <a:chExt cx="8947627" cy="541281"/>
          </a:xfrm>
        </p:grpSpPr>
        <p:sp>
          <p:nvSpPr>
            <p:cNvPr id="52" name="正方形/長方形 51">
              <a:extLst>
                <a:ext uri="{FF2B5EF4-FFF2-40B4-BE49-F238E27FC236}">
                  <a16:creationId xmlns:a16="http://schemas.microsoft.com/office/drawing/2014/main" id="{C2296040-E995-4110-9AE1-E1B1642737BC}"/>
                </a:ext>
              </a:extLst>
            </p:cNvPr>
            <p:cNvSpPr/>
            <p:nvPr/>
          </p:nvSpPr>
          <p:spPr>
            <a:xfrm>
              <a:off x="1199708" y="866689"/>
              <a:ext cx="5426379" cy="54127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游ゴシック" panose="020B0400000000000000" pitchFamily="50" charset="-128"/>
                  <a:ea typeface="游ゴシック" panose="020B0400000000000000" pitchFamily="50" charset="-128"/>
                </a:rPr>
                <a:t>プロモーション商材に合わせて、</a:t>
              </a:r>
              <a:r>
                <a:rPr lang="en-US" altLang="ja-JP" sz="1400" dirty="0">
                  <a:solidFill>
                    <a:schemeClr val="tx1"/>
                  </a:solidFill>
                  <a:latin typeface="游ゴシック" panose="020B0400000000000000" pitchFamily="50" charset="-128"/>
                  <a:ea typeface="游ゴシック" panose="020B0400000000000000" pitchFamily="50" charset="-128"/>
                </a:rPr>
                <a:t>OTONA SALONE</a:t>
              </a:r>
              <a:r>
                <a:rPr lang="ja-JP" altLang="en-US" sz="1400" dirty="0">
                  <a:solidFill>
                    <a:schemeClr val="tx1"/>
                  </a:solidFill>
                  <a:latin typeface="游ゴシック" panose="020B0400000000000000" pitchFamily="50" charset="-128"/>
                  <a:ea typeface="游ゴシック" panose="020B0400000000000000" pitchFamily="50" charset="-128"/>
                </a:rPr>
                <a:t>内に特別カテゴリ＝見込み顧客が集まる「場」を作成。そこで商品訴求をすることで、長期間に渡り潜在顧客の創出、及び潜在顧客へのコミュニケーションを図ることが可能です。</a:t>
              </a:r>
            </a:p>
          </p:txBody>
        </p:sp>
        <p:sp>
          <p:nvSpPr>
            <p:cNvPr id="70" name="正方形/長方形 69">
              <a:extLst>
                <a:ext uri="{FF2B5EF4-FFF2-40B4-BE49-F238E27FC236}">
                  <a16:creationId xmlns:a16="http://schemas.microsoft.com/office/drawing/2014/main" id="{FC42BB41-F96E-4A65-85D7-35FE0CDE2CFC}"/>
                </a:ext>
              </a:extLst>
            </p:cNvPr>
            <p:cNvSpPr/>
            <p:nvPr/>
          </p:nvSpPr>
          <p:spPr>
            <a:xfrm>
              <a:off x="87876" y="866689"/>
              <a:ext cx="1106160" cy="541279"/>
            </a:xfrm>
            <a:prstGeom prst="rect">
              <a:avLst/>
            </a:prstGeom>
            <a:solidFill>
              <a:srgbClr val="33CCCC"/>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solidFill>
                  <a:latin typeface="游ゴシック" panose="020B0400000000000000" pitchFamily="50" charset="-128"/>
                  <a:ea typeface="游ゴシック" panose="020B0400000000000000" pitchFamily="50" charset="-128"/>
                </a:rPr>
                <a:t>POINT!</a:t>
              </a:r>
              <a:endParaRPr kumimoji="1"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1" name="正方形/長方形 70">
              <a:extLst>
                <a:ext uri="{FF2B5EF4-FFF2-40B4-BE49-F238E27FC236}">
                  <a16:creationId xmlns:a16="http://schemas.microsoft.com/office/drawing/2014/main" id="{055FC764-0525-48B0-9A3B-F58C6D1750EA}"/>
                </a:ext>
              </a:extLst>
            </p:cNvPr>
            <p:cNvSpPr/>
            <p:nvPr/>
          </p:nvSpPr>
          <p:spPr>
            <a:xfrm>
              <a:off x="6629741" y="866687"/>
              <a:ext cx="2405762" cy="54127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游ゴシック" panose="020B0400000000000000" pitchFamily="50" charset="-128"/>
                  <a:ea typeface="游ゴシック" panose="020B0400000000000000" pitchFamily="50" charset="-128"/>
                </a:rPr>
                <a:t>掲載料金：</a:t>
              </a:r>
              <a:r>
                <a:rPr lang="en-US" altLang="ja-JP" sz="1600" dirty="0">
                  <a:solidFill>
                    <a:schemeClr val="tx1"/>
                  </a:solidFill>
                  <a:latin typeface="游ゴシック" panose="020B0400000000000000" pitchFamily="50" charset="-128"/>
                  <a:ea typeface="游ゴシック" panose="020B0400000000000000" pitchFamily="50" charset="-128"/>
                </a:rPr>
                <a:t>1,200</a:t>
              </a:r>
              <a:r>
                <a:rPr lang="ja-JP" altLang="en-US" sz="1600" dirty="0">
                  <a:solidFill>
                    <a:schemeClr val="tx1"/>
                  </a:solidFill>
                  <a:latin typeface="游ゴシック" panose="020B0400000000000000" pitchFamily="50" charset="-128"/>
                  <a:ea typeface="游ゴシック" panose="020B0400000000000000" pitchFamily="50" charset="-128"/>
                </a:rPr>
                <a:t>万円～</a:t>
              </a:r>
            </a:p>
            <a:p>
              <a:r>
                <a:rPr lang="ja-JP" altLang="en-US" sz="800" dirty="0">
                  <a:solidFill>
                    <a:schemeClr val="tx1"/>
                  </a:solidFill>
                  <a:latin typeface="游ゴシック" panose="020B0400000000000000" pitchFamily="50" charset="-128"/>
                  <a:ea typeface="游ゴシック" panose="020B0400000000000000" pitchFamily="50" charset="-128"/>
                </a:rPr>
                <a:t>└カテゴリアライアンス：</a:t>
              </a:r>
              <a:r>
                <a:rPr lang="en-US" altLang="ja-JP" sz="800" dirty="0">
                  <a:solidFill>
                    <a:schemeClr val="tx1"/>
                  </a:solidFill>
                  <a:latin typeface="游ゴシック" panose="020B0400000000000000" pitchFamily="50" charset="-128"/>
                  <a:ea typeface="游ゴシック" panose="020B0400000000000000" pitchFamily="50" charset="-128"/>
                </a:rPr>
                <a:t>1,200</a:t>
              </a:r>
              <a:r>
                <a:rPr lang="ja-JP" altLang="en-US" sz="800" dirty="0">
                  <a:solidFill>
                    <a:schemeClr val="tx1"/>
                  </a:solidFill>
                  <a:latin typeface="游ゴシック" panose="020B0400000000000000" pitchFamily="50" charset="-128"/>
                  <a:ea typeface="游ゴシック" panose="020B0400000000000000" pitchFamily="50" charset="-128"/>
                </a:rPr>
                <a:t>万円</a:t>
              </a:r>
              <a:r>
                <a:rPr lang="en-US" altLang="ja-JP" sz="800" dirty="0">
                  <a:solidFill>
                    <a:schemeClr val="tx1"/>
                  </a:solidFill>
                  <a:latin typeface="游ゴシック" panose="020B0400000000000000" pitchFamily="50" charset="-128"/>
                  <a:ea typeface="游ゴシック" panose="020B0400000000000000" pitchFamily="50" charset="-128"/>
                </a:rPr>
                <a:t>(G)</a:t>
              </a:r>
            </a:p>
            <a:p>
              <a:r>
                <a:rPr lang="ja-JP" altLang="en-US" sz="800" dirty="0">
                  <a:solidFill>
                    <a:schemeClr val="tx1"/>
                  </a:solidFill>
                  <a:latin typeface="游ゴシック" panose="020B0400000000000000" pitchFamily="50" charset="-128"/>
                  <a:ea typeface="游ゴシック" panose="020B0400000000000000" pitchFamily="50" charset="-128"/>
                </a:rPr>
                <a:t>　　</a:t>
              </a:r>
              <a:r>
                <a:rPr lang="en-US" altLang="ja-JP" sz="800" dirty="0">
                  <a:solidFill>
                    <a:schemeClr val="tx1"/>
                  </a:solidFill>
                  <a:latin typeface="游ゴシック" panose="020B0400000000000000" pitchFamily="50" charset="-128"/>
                  <a:ea typeface="游ゴシック" panose="020B0400000000000000" pitchFamily="50" charset="-128"/>
                </a:rPr>
                <a:t>3</a:t>
              </a:r>
              <a:r>
                <a:rPr lang="ja-JP" altLang="en-US" sz="800" dirty="0">
                  <a:solidFill>
                    <a:schemeClr val="tx1"/>
                  </a:solidFill>
                  <a:latin typeface="游ゴシック" panose="020B0400000000000000" pitchFamily="50" charset="-128"/>
                  <a:ea typeface="游ゴシック" panose="020B0400000000000000" pitchFamily="50" charset="-128"/>
                </a:rPr>
                <a:t>ヵ月～・</a:t>
              </a:r>
              <a:r>
                <a:rPr lang="en-US" altLang="ja-JP" sz="800" dirty="0">
                  <a:solidFill>
                    <a:schemeClr val="tx1"/>
                  </a:solidFill>
                  <a:latin typeface="游ゴシック" panose="020B0400000000000000" pitchFamily="50" charset="-128"/>
                  <a:ea typeface="游ゴシック" panose="020B0400000000000000" pitchFamily="50" charset="-128"/>
                </a:rPr>
                <a:t>90,000PV</a:t>
              </a:r>
              <a:r>
                <a:rPr lang="ja-JP" altLang="en-US" sz="800" dirty="0">
                  <a:solidFill>
                    <a:schemeClr val="tx1"/>
                  </a:solidFill>
                  <a:latin typeface="游ゴシック" panose="020B0400000000000000" pitchFamily="50" charset="-128"/>
                  <a:ea typeface="游ゴシック" panose="020B0400000000000000" pitchFamily="50" charset="-128"/>
                </a:rPr>
                <a:t>～</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en-US" altLang="ja-JP" sz="800" dirty="0">
                  <a:solidFill>
                    <a:srgbClr val="FF0000"/>
                  </a:solidFill>
                  <a:latin typeface="游ゴシック" panose="020B0400000000000000" pitchFamily="50" charset="-128"/>
                  <a:ea typeface="游ゴシック" panose="020B0400000000000000" pitchFamily="50" charset="-128"/>
                </a:rPr>
                <a:t>※</a:t>
              </a:r>
              <a:r>
                <a:rPr lang="ja-JP" altLang="en-US" sz="800" dirty="0">
                  <a:solidFill>
                    <a:srgbClr val="FF0000"/>
                  </a:solidFill>
                  <a:latin typeface="游ゴシック" panose="020B0400000000000000" pitchFamily="50" charset="-128"/>
                  <a:ea typeface="游ゴシック" panose="020B0400000000000000" pitchFamily="50" charset="-128"/>
                </a:rPr>
                <a:t>詳細はお問い合わせください。</a:t>
              </a:r>
              <a:endParaRPr lang="en-US" altLang="ja-JP" sz="800" dirty="0">
                <a:solidFill>
                  <a:srgbClr val="FF0000"/>
                </a:solidFill>
                <a:latin typeface="游ゴシック" panose="020B0400000000000000" pitchFamily="50" charset="-128"/>
                <a:ea typeface="游ゴシック" panose="020B0400000000000000" pitchFamily="50" charset="-128"/>
              </a:endParaRPr>
            </a:p>
          </p:txBody>
        </p:sp>
      </p:grpSp>
      <p:sp>
        <p:nvSpPr>
          <p:cNvPr id="5" name="正方形/長方形 4">
            <a:extLst>
              <a:ext uri="{FF2B5EF4-FFF2-40B4-BE49-F238E27FC236}">
                <a16:creationId xmlns:a16="http://schemas.microsoft.com/office/drawing/2014/main" id="{422970E3-0052-49A7-8CC1-18F473C54DDE}"/>
              </a:ext>
            </a:extLst>
          </p:cNvPr>
          <p:cNvSpPr/>
          <p:nvPr/>
        </p:nvSpPr>
        <p:spPr>
          <a:xfrm>
            <a:off x="143520" y="155144"/>
            <a:ext cx="249299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カテゴリアライアンス</a:t>
            </a:r>
            <a:endParaRPr lang="en-US" altLang="ja-JP"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95276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02DC1295-5C58-459F-9971-76EB999F9C9E}"/>
              </a:ext>
            </a:extLst>
          </p:cNvPr>
          <p:cNvSpPr/>
          <p:nvPr/>
        </p:nvSpPr>
        <p:spPr>
          <a:xfrm>
            <a:off x="4767912" y="1486409"/>
            <a:ext cx="1910395" cy="523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FF3399"/>
              </a:solidFill>
              <a:latin typeface="游ゴシック" panose="020B0400000000000000" pitchFamily="50" charset="-128"/>
              <a:ea typeface="游ゴシック" panose="020B0400000000000000" pitchFamily="50" charset="-128"/>
            </a:endParaRPr>
          </a:p>
        </p:txBody>
      </p:sp>
      <p:sp>
        <p:nvSpPr>
          <p:cNvPr id="28" name="正方形/長方形 27">
            <a:extLst>
              <a:ext uri="{FF2B5EF4-FFF2-40B4-BE49-F238E27FC236}">
                <a16:creationId xmlns:a16="http://schemas.microsoft.com/office/drawing/2014/main" id="{5729D4E3-7C0A-4773-B492-5E65E38A0443}"/>
              </a:ext>
            </a:extLst>
          </p:cNvPr>
          <p:cNvSpPr/>
          <p:nvPr/>
        </p:nvSpPr>
        <p:spPr>
          <a:xfrm>
            <a:off x="143520" y="155144"/>
            <a:ext cx="6416306"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トイレサイネージパッケージプラン</a:t>
            </a:r>
          </a:p>
        </p:txBody>
      </p:sp>
      <p:graphicFrame>
        <p:nvGraphicFramePr>
          <p:cNvPr id="2" name="表 1">
            <a:extLst>
              <a:ext uri="{FF2B5EF4-FFF2-40B4-BE49-F238E27FC236}">
                <a16:creationId xmlns:a16="http://schemas.microsoft.com/office/drawing/2014/main" id="{8B12A311-61D6-10C4-9154-E222F0B82E9D}"/>
              </a:ext>
            </a:extLst>
          </p:cNvPr>
          <p:cNvGraphicFramePr>
            <a:graphicFrameLocks noGrp="1"/>
          </p:cNvGraphicFramePr>
          <p:nvPr>
            <p:extLst>
              <p:ext uri="{D42A27DB-BD31-4B8C-83A1-F6EECF244321}">
                <p14:modId xmlns:p14="http://schemas.microsoft.com/office/powerpoint/2010/main" val="3783168280"/>
              </p:ext>
            </p:extLst>
          </p:nvPr>
        </p:nvGraphicFramePr>
        <p:xfrm>
          <a:off x="4863320" y="1935838"/>
          <a:ext cx="4083908" cy="4430183"/>
        </p:xfrm>
        <a:graphic>
          <a:graphicData uri="http://schemas.openxmlformats.org/drawingml/2006/table">
            <a:tbl>
              <a:tblPr firstRow="1" bandRow="1">
                <a:tableStyleId>{5C22544A-7EE6-4342-B048-85BDC9FD1C3A}</a:tableStyleId>
              </a:tblPr>
              <a:tblGrid>
                <a:gridCol w="1033670">
                  <a:extLst>
                    <a:ext uri="{9D8B030D-6E8A-4147-A177-3AD203B41FA5}">
                      <a16:colId xmlns:a16="http://schemas.microsoft.com/office/drawing/2014/main" val="20000"/>
                    </a:ext>
                  </a:extLst>
                </a:gridCol>
                <a:gridCol w="3050238">
                  <a:extLst>
                    <a:ext uri="{9D8B030D-6E8A-4147-A177-3AD203B41FA5}">
                      <a16:colId xmlns:a16="http://schemas.microsoft.com/office/drawing/2014/main" val="20003"/>
                    </a:ext>
                  </a:extLst>
                </a:gridCol>
              </a:tblGrid>
              <a:tr h="270186">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トイレサイネージパッケージプラン</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0186">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実施内容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・タイアップ記事企画</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・トイレサイネージ配信</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・動画制作</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2023843"/>
                  </a:ext>
                </a:extLst>
              </a:tr>
              <a:tr h="383553">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金額</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（グロス）</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3,000,000</a:t>
                      </a:r>
                      <a:r>
                        <a:rPr kumimoji="1" lang="ja-JP" altLang="en-US"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円（グロス）</a:t>
                      </a:r>
                      <a:endParaRPr kumimoji="1" lang="en-US" altLang="ja-JP"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0186">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掲載量</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solidFill>
                          <a:latin typeface="游ゴシック" panose="020B0400000000000000" pitchFamily="50" charset="-128"/>
                          <a:ea typeface="游ゴシック" panose="020B0400000000000000" pitchFamily="50" charset="-128"/>
                        </a:rPr>
                        <a:t>タイアップ記事企画：</a:t>
                      </a:r>
                      <a:r>
                        <a:rPr kumimoji="1" lang="en-US" altLang="ja-JP" sz="1000" dirty="0">
                          <a:solidFill>
                            <a:schemeClr val="tx1"/>
                          </a:solidFill>
                          <a:latin typeface="游ゴシック" panose="020B0400000000000000" pitchFamily="50" charset="-128"/>
                          <a:ea typeface="游ゴシック" panose="020B0400000000000000" pitchFamily="50" charset="-128"/>
                        </a:rPr>
                        <a:t>12,000PV</a:t>
                      </a:r>
                      <a:r>
                        <a:rPr kumimoji="1" lang="ja-JP" altLang="en-US" sz="1000" dirty="0">
                          <a:solidFill>
                            <a:schemeClr val="tx1"/>
                          </a:solidFill>
                          <a:latin typeface="游ゴシック" panose="020B0400000000000000" pitchFamily="50" charset="-128"/>
                          <a:ea typeface="游ゴシック" panose="020B0400000000000000" pitchFamily="50" charset="-128"/>
                        </a:rPr>
                        <a:t>（保証）</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000" dirty="0">
                          <a:solidFill>
                            <a:schemeClr val="tx1"/>
                          </a:solidFill>
                          <a:latin typeface="游ゴシック" panose="020B0400000000000000" pitchFamily="50" charset="-128"/>
                          <a:ea typeface="游ゴシック" panose="020B0400000000000000" pitchFamily="50" charset="-128"/>
                        </a:rPr>
                        <a:t>トイレサイネージ配信：</a:t>
                      </a:r>
                      <a:r>
                        <a:rPr kumimoji="1" lang="en-US" altLang="ja-JP" sz="1000" dirty="0">
                          <a:solidFill>
                            <a:schemeClr val="tx1"/>
                          </a:solidFill>
                          <a:latin typeface="游ゴシック" panose="020B0400000000000000" pitchFamily="50" charset="-128"/>
                          <a:ea typeface="游ゴシック" panose="020B0400000000000000" pitchFamily="50" charset="-128"/>
                        </a:rPr>
                        <a:t>21</a:t>
                      </a:r>
                      <a:r>
                        <a:rPr kumimoji="1" lang="ja-JP" altLang="en-US" sz="1000" dirty="0">
                          <a:solidFill>
                            <a:schemeClr val="tx1"/>
                          </a:solidFill>
                          <a:latin typeface="游ゴシック" panose="020B0400000000000000" pitchFamily="50" charset="-128"/>
                          <a:ea typeface="游ゴシック" panose="020B0400000000000000" pitchFamily="50" charset="-128"/>
                        </a:rPr>
                        <a:t>万回再生（想定）</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0186">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誘導期間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游ゴシック" panose="020B0400000000000000" pitchFamily="50" charset="-128"/>
                          <a:ea typeface="游ゴシック" panose="020B0400000000000000" pitchFamily="50" charset="-128"/>
                        </a:rPr>
                        <a:t>タイアップ記事企画：</a:t>
                      </a:r>
                      <a:r>
                        <a:rPr kumimoji="1" lang="en-US" altLang="ja-JP" sz="1050" b="0" dirty="0">
                          <a:solidFill>
                            <a:schemeClr val="tx1"/>
                          </a:solidFill>
                          <a:latin typeface="游ゴシック" panose="020B0400000000000000" pitchFamily="50" charset="-128"/>
                          <a:ea typeface="游ゴシック" panose="020B0400000000000000" pitchFamily="50" charset="-128"/>
                        </a:rPr>
                        <a:t>4</a:t>
                      </a:r>
                      <a:r>
                        <a:rPr kumimoji="1" lang="ja-JP" altLang="en-US" sz="1050" b="0" dirty="0">
                          <a:solidFill>
                            <a:schemeClr val="tx1"/>
                          </a:solidFill>
                          <a:latin typeface="游ゴシック" panose="020B0400000000000000" pitchFamily="50" charset="-128"/>
                          <a:ea typeface="游ゴシック" panose="020B0400000000000000" pitchFamily="50" charset="-128"/>
                        </a:rPr>
                        <a:t>～</a:t>
                      </a:r>
                      <a:r>
                        <a:rPr kumimoji="1" lang="en-US" altLang="ja-JP" sz="1050" b="0" dirty="0">
                          <a:solidFill>
                            <a:schemeClr val="tx1"/>
                          </a:solidFill>
                          <a:latin typeface="游ゴシック" panose="020B0400000000000000" pitchFamily="50" charset="-128"/>
                          <a:ea typeface="游ゴシック" panose="020B0400000000000000" pitchFamily="50" charset="-128"/>
                        </a:rPr>
                        <a:t>6</a:t>
                      </a:r>
                      <a:r>
                        <a:rPr kumimoji="1" lang="ja-JP" altLang="en-US" sz="1050" b="0" dirty="0">
                          <a:solidFill>
                            <a:schemeClr val="tx1"/>
                          </a:solidFill>
                          <a:latin typeface="游ゴシック" panose="020B0400000000000000" pitchFamily="50" charset="-128"/>
                          <a:ea typeface="游ゴシック" panose="020B0400000000000000" pitchFamily="50" charset="-128"/>
                        </a:rPr>
                        <a:t>週間（想定）</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游ゴシック" panose="020B0400000000000000" pitchFamily="50" charset="-128"/>
                          <a:ea typeface="游ゴシック" panose="020B0400000000000000" pitchFamily="50" charset="-128"/>
                        </a:rPr>
                        <a:t>トイレサイネージ：</a:t>
                      </a:r>
                      <a:r>
                        <a:rPr kumimoji="1" lang="en-US" altLang="ja-JP" sz="1000" b="0" dirty="0">
                          <a:solidFill>
                            <a:schemeClr val="tx1"/>
                          </a:solidFill>
                          <a:latin typeface="游ゴシック" panose="020B0400000000000000" pitchFamily="50" charset="-128"/>
                          <a:ea typeface="游ゴシック" panose="020B0400000000000000" pitchFamily="50" charset="-128"/>
                        </a:rPr>
                        <a:t>1</a:t>
                      </a:r>
                      <a:r>
                        <a:rPr kumimoji="1" lang="ja-JP" altLang="en-US" sz="1000" b="0" dirty="0">
                          <a:solidFill>
                            <a:schemeClr val="tx1"/>
                          </a:solidFill>
                          <a:latin typeface="游ゴシック" panose="020B0400000000000000" pitchFamily="50" charset="-128"/>
                          <a:ea typeface="游ゴシック" panose="020B0400000000000000" pitchFamily="50" charset="-128"/>
                        </a:rPr>
                        <a:t>週間（保証）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39218">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配信条件</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トイレサイネージ：女性指定／オフィス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685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尺</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30</a:t>
                      </a:r>
                      <a:r>
                        <a:rPr kumimoji="1" lang="ja-JP" altLang="en-US"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9698349"/>
                  </a:ext>
                </a:extLst>
              </a:tr>
              <a:tr h="32936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申込・入稿</a:t>
                      </a:r>
                      <a:endParaRPr lang="en-US" altLang="ja-JP" sz="1000" b="1" dirty="0">
                        <a:latin typeface="游ゴシック" panose="020B0400000000000000" pitchFamily="50" charset="-128"/>
                        <a:ea typeface="游ゴシック" panose="020B0400000000000000" pitchFamily="50" charset="-128"/>
                        <a:cs typeface="メイリオ"/>
                      </a:endParaRPr>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期限</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申込：掲載開始日より、</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30</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トイレサイネージは配信開始より</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15</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営業日前に入稿</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2936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掲載レポート</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タイアップページ：</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PV</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数</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/UU</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数</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リンク先誘導数</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トイレサイネージ：施設毎の配信回数・日別の配信回数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644201">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備考</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・動画内容によって追加料金がかかる可能性があります。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・トイレサンプリング、ブランドリフト調査をご希望の場合は営業担当までご連絡ください。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・タイアップ記事企画とトイレサイネージの詳細は</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営業担当までお問合せください。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4" name="テキスト ボックス 3">
            <a:extLst>
              <a:ext uri="{FF2B5EF4-FFF2-40B4-BE49-F238E27FC236}">
                <a16:creationId xmlns:a16="http://schemas.microsoft.com/office/drawing/2014/main" id="{570339C2-BB67-033F-426E-2A24C3160E57}"/>
              </a:ext>
            </a:extLst>
          </p:cNvPr>
          <p:cNvSpPr txBox="1"/>
          <p:nvPr/>
        </p:nvSpPr>
        <p:spPr>
          <a:xfrm>
            <a:off x="330269" y="758207"/>
            <a:ext cx="8616959" cy="1077218"/>
          </a:xfrm>
          <a:prstGeom prst="rect">
            <a:avLst/>
          </a:prstGeom>
          <a:noFill/>
        </p:spPr>
        <p:txBody>
          <a:bodyPr wrap="square" rtlCol="0">
            <a:spAutoFit/>
          </a:bodyPr>
          <a:lstStyle/>
          <a:p>
            <a:pPr rtl="0">
              <a:spcBef>
                <a:spcPts val="0"/>
              </a:spcBef>
              <a:spcAft>
                <a:spcPts val="0"/>
              </a:spcAft>
            </a:pPr>
            <a:r>
              <a:rPr lang="ja-JP" altLang="en-US" sz="1600" dirty="0">
                <a:latin typeface="+mn-ea"/>
                <a:ea typeface="游ゴシック" panose="020B0400000000000000" pitchFamily="50" charset="-128"/>
              </a:rPr>
              <a:t>働く女性のリアルな悩みに寄り添う「</a:t>
            </a:r>
            <a:r>
              <a:rPr lang="en-US" altLang="ja-JP" sz="1600" b="1" dirty="0">
                <a:latin typeface="+mn-ea"/>
                <a:ea typeface="游ゴシック" panose="020B0400000000000000" pitchFamily="50" charset="-128"/>
              </a:rPr>
              <a:t>OTONA SALONE</a:t>
            </a:r>
            <a:r>
              <a:rPr lang="ja-JP" altLang="en-US" sz="1600" b="1" dirty="0">
                <a:latin typeface="+mn-ea"/>
                <a:ea typeface="游ゴシック" panose="020B0400000000000000" pitchFamily="50" charset="-128"/>
              </a:rPr>
              <a:t>（記事）</a:t>
            </a:r>
            <a:r>
              <a:rPr lang="ja-JP" altLang="en-US" sz="1600" dirty="0">
                <a:latin typeface="+mn-ea"/>
                <a:ea typeface="游ゴシック" panose="020B0400000000000000" pitchFamily="50" charset="-128"/>
              </a:rPr>
              <a:t>」とオフィスのプライベート空間だからこそ響く「</a:t>
            </a:r>
            <a:r>
              <a:rPr lang="ja-JP" altLang="en-US" sz="1600" b="1" dirty="0">
                <a:latin typeface="+mn-ea"/>
                <a:ea typeface="游ゴシック" panose="020B0400000000000000" pitchFamily="50" charset="-128"/>
              </a:rPr>
              <a:t>トイレサイネージ（動画）</a:t>
            </a:r>
            <a:r>
              <a:rPr lang="ja-JP" altLang="en-US" sz="1600" dirty="0">
                <a:latin typeface="+mn-ea"/>
                <a:ea typeface="游ゴシック" panose="020B0400000000000000" pitchFamily="50" charset="-128"/>
              </a:rPr>
              <a:t>」を実施することにより、ブランド認知獲得から興味喚起まで行うことが可能です。</a:t>
            </a:r>
            <a:r>
              <a:rPr lang="ja-JP" altLang="en-US" sz="1600" b="1" dirty="0">
                <a:latin typeface="+mn-ea"/>
                <a:ea typeface="游ゴシック" panose="020B0400000000000000" pitchFamily="50" charset="-128"/>
              </a:rPr>
              <a:t>化粧品／疾患啓発／ヘルスケア／フェムテック／フェムケアと相性抜群です。</a:t>
            </a:r>
            <a:endParaRPr lang="en-US" altLang="ja-JP" sz="1600" b="1" dirty="0">
              <a:latin typeface="+mn-ea"/>
              <a:ea typeface="游ゴシック" panose="020B0400000000000000" pitchFamily="50" charset="-128"/>
            </a:endParaRPr>
          </a:p>
        </p:txBody>
      </p:sp>
      <p:grpSp>
        <p:nvGrpSpPr>
          <p:cNvPr id="5" name="グループ化 4">
            <a:extLst>
              <a:ext uri="{FF2B5EF4-FFF2-40B4-BE49-F238E27FC236}">
                <a16:creationId xmlns:a16="http://schemas.microsoft.com/office/drawing/2014/main" id="{61D009E3-FE8D-35C0-CD7C-DDF479CEC669}"/>
              </a:ext>
            </a:extLst>
          </p:cNvPr>
          <p:cNvGrpSpPr>
            <a:grpSpLocks noChangeAspect="1"/>
          </p:cNvGrpSpPr>
          <p:nvPr/>
        </p:nvGrpSpPr>
        <p:grpSpPr>
          <a:xfrm>
            <a:off x="2920023" y="2929748"/>
            <a:ext cx="1651977" cy="3332850"/>
            <a:chOff x="433287" y="1803317"/>
            <a:chExt cx="2091109" cy="4218798"/>
          </a:xfrm>
        </p:grpSpPr>
        <p:grpSp>
          <p:nvGrpSpPr>
            <p:cNvPr id="6" name="グループ化 5">
              <a:extLst>
                <a:ext uri="{FF2B5EF4-FFF2-40B4-BE49-F238E27FC236}">
                  <a16:creationId xmlns:a16="http://schemas.microsoft.com/office/drawing/2014/main" id="{450A3EFF-4BFB-D053-9DE0-F5BA84C1DA6D}"/>
                </a:ext>
              </a:extLst>
            </p:cNvPr>
            <p:cNvGrpSpPr/>
            <p:nvPr/>
          </p:nvGrpSpPr>
          <p:grpSpPr>
            <a:xfrm>
              <a:off x="433287" y="1803317"/>
              <a:ext cx="2091109" cy="4218798"/>
              <a:chOff x="408574" y="1586697"/>
              <a:chExt cx="2091109" cy="4218798"/>
            </a:xfrm>
          </p:grpSpPr>
          <p:pic>
            <p:nvPicPr>
              <p:cNvPr id="9" name="図 8">
                <a:extLst>
                  <a:ext uri="{FF2B5EF4-FFF2-40B4-BE49-F238E27FC236}">
                    <a16:creationId xmlns:a16="http://schemas.microsoft.com/office/drawing/2014/main" id="{4311A55A-02D2-16E4-C4BC-EE2296EA01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574" y="1586697"/>
                <a:ext cx="2091109" cy="4218798"/>
              </a:xfrm>
              <a:prstGeom prst="rect">
                <a:avLst/>
              </a:prstGeom>
            </p:spPr>
          </p:pic>
          <p:pic>
            <p:nvPicPr>
              <p:cNvPr id="10" name="図 9">
                <a:extLst>
                  <a:ext uri="{FF2B5EF4-FFF2-40B4-BE49-F238E27FC236}">
                    <a16:creationId xmlns:a16="http://schemas.microsoft.com/office/drawing/2014/main" id="{CE0E6ADB-D0D3-5C29-B187-80A9BA5CC5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903" y="4231878"/>
                <a:ext cx="1734450" cy="896874"/>
              </a:xfrm>
              <a:prstGeom prst="rect">
                <a:avLst/>
              </a:prstGeom>
            </p:spPr>
          </p:pic>
          <p:pic>
            <p:nvPicPr>
              <p:cNvPr id="11" name="図 10">
                <a:extLst>
                  <a:ext uri="{FF2B5EF4-FFF2-40B4-BE49-F238E27FC236}">
                    <a16:creationId xmlns:a16="http://schemas.microsoft.com/office/drawing/2014/main" id="{3A377586-3C32-47F9-2EEA-FB1BE6072D5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6903" y="4928995"/>
                <a:ext cx="1734450" cy="268358"/>
              </a:xfrm>
              <a:prstGeom prst="rect">
                <a:avLst/>
              </a:prstGeom>
            </p:spPr>
          </p:pic>
        </p:grpSp>
        <p:pic>
          <p:nvPicPr>
            <p:cNvPr id="8" name="図 7">
              <a:extLst>
                <a:ext uri="{FF2B5EF4-FFF2-40B4-BE49-F238E27FC236}">
                  <a16:creationId xmlns:a16="http://schemas.microsoft.com/office/drawing/2014/main" id="{26ED83A4-12B1-B761-B062-3725F74FE4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617" y="4024351"/>
              <a:ext cx="1734450" cy="245085"/>
            </a:xfrm>
            <a:prstGeom prst="rect">
              <a:avLst/>
            </a:prstGeom>
          </p:spPr>
        </p:pic>
      </p:grpSp>
      <p:pic>
        <p:nvPicPr>
          <p:cNvPr id="12" name="図 11">
            <a:extLst>
              <a:ext uri="{FF2B5EF4-FFF2-40B4-BE49-F238E27FC236}">
                <a16:creationId xmlns:a16="http://schemas.microsoft.com/office/drawing/2014/main" id="{816471A9-AC81-04CE-414E-90C668B8C5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3363" y="3620037"/>
            <a:ext cx="1225296" cy="918972"/>
          </a:xfrm>
          <a:prstGeom prst="rect">
            <a:avLst/>
          </a:prstGeom>
        </p:spPr>
      </p:pic>
      <p:pic>
        <p:nvPicPr>
          <p:cNvPr id="13" name="図 12">
            <a:extLst>
              <a:ext uri="{FF2B5EF4-FFF2-40B4-BE49-F238E27FC236}">
                <a16:creationId xmlns:a16="http://schemas.microsoft.com/office/drawing/2014/main" id="{0EAE23EB-414C-5E77-5DB9-F09CE57980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265" t="11357" r="9780" b="13708"/>
          <a:stretch/>
        </p:blipFill>
        <p:spPr>
          <a:xfrm>
            <a:off x="407403" y="2771477"/>
            <a:ext cx="1929114" cy="2078463"/>
          </a:xfrm>
          <a:prstGeom prst="rect">
            <a:avLst/>
          </a:prstGeom>
          <a:ln>
            <a:noFill/>
          </a:ln>
        </p:spPr>
      </p:pic>
      <p:sp>
        <p:nvSpPr>
          <p:cNvPr id="14" name="正方形/長方形 13">
            <a:extLst>
              <a:ext uri="{FF2B5EF4-FFF2-40B4-BE49-F238E27FC236}">
                <a16:creationId xmlns:a16="http://schemas.microsoft.com/office/drawing/2014/main" id="{9FB8572A-F45E-691B-D3D9-29C60CEB92F3}"/>
              </a:ext>
            </a:extLst>
          </p:cNvPr>
          <p:cNvSpPr>
            <a:spLocks noChangeAspect="1"/>
          </p:cNvSpPr>
          <p:nvPr/>
        </p:nvSpPr>
        <p:spPr>
          <a:xfrm>
            <a:off x="409513" y="2356256"/>
            <a:ext cx="1927004" cy="410369"/>
          </a:xfrm>
          <a:prstGeom prst="rect">
            <a:avLst/>
          </a:prstGeom>
          <a:solidFill>
            <a:srgbClr val="000000">
              <a:alpha val="80000"/>
            </a:srgb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dirty="0">
                <a:ln>
                  <a:noFill/>
                </a:ln>
                <a:solidFill>
                  <a:srgbClr val="FFFFFF"/>
                </a:solidFill>
                <a:effectLst/>
                <a:uFillTx/>
                <a:latin typeface="游ゴシック" panose="020B0400000000000000" pitchFamily="50" charset="-128"/>
                <a:ea typeface="游ゴシック" panose="020B0400000000000000" pitchFamily="50" charset="-128"/>
                <a:cs typeface="ヒラギノ角ゴ ProN W3"/>
                <a:sym typeface="ヒラギノ角ゴ ProN W3"/>
              </a:rPr>
              <a:t>認知</a:t>
            </a:r>
          </a:p>
        </p:txBody>
      </p:sp>
      <p:sp>
        <p:nvSpPr>
          <p:cNvPr id="15" name="正方形/長方形 14">
            <a:extLst>
              <a:ext uri="{FF2B5EF4-FFF2-40B4-BE49-F238E27FC236}">
                <a16:creationId xmlns:a16="http://schemas.microsoft.com/office/drawing/2014/main" id="{AD5A7214-8F73-BC14-AE35-A9E628E5F09E}"/>
              </a:ext>
            </a:extLst>
          </p:cNvPr>
          <p:cNvSpPr>
            <a:spLocks noChangeAspect="1"/>
          </p:cNvSpPr>
          <p:nvPr/>
        </p:nvSpPr>
        <p:spPr>
          <a:xfrm>
            <a:off x="2782509" y="2353625"/>
            <a:ext cx="1927004" cy="410369"/>
          </a:xfrm>
          <a:prstGeom prst="rect">
            <a:avLst/>
          </a:prstGeom>
          <a:solidFill>
            <a:schemeClr val="tx1">
              <a:alpha val="8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kumimoji="0" lang="ja-JP" altLang="en-US" sz="2000" dirty="0">
                <a:solidFill>
                  <a:srgbClr val="FFFFFF"/>
                </a:solidFill>
                <a:latin typeface="游ゴシック" panose="020B0400000000000000" pitchFamily="50" charset="-128"/>
                <a:ea typeface="游ゴシック" panose="020B0400000000000000" pitchFamily="50" charset="-128"/>
                <a:sym typeface="ヒラギノ角ゴ ProN W3"/>
              </a:rPr>
              <a:t>興味喚起</a:t>
            </a:r>
          </a:p>
        </p:txBody>
      </p:sp>
      <p:sp>
        <p:nvSpPr>
          <p:cNvPr id="16" name="正方形/長方形 15">
            <a:extLst>
              <a:ext uri="{FF2B5EF4-FFF2-40B4-BE49-F238E27FC236}">
                <a16:creationId xmlns:a16="http://schemas.microsoft.com/office/drawing/2014/main" id="{45EE3E6D-4B58-1EBE-DE3D-80399092F96A}"/>
              </a:ext>
            </a:extLst>
          </p:cNvPr>
          <p:cNvSpPr/>
          <p:nvPr/>
        </p:nvSpPr>
        <p:spPr>
          <a:xfrm>
            <a:off x="3060903" y="3339547"/>
            <a:ext cx="1370216" cy="2544418"/>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コネクタ: カギ線 23">
            <a:extLst>
              <a:ext uri="{FF2B5EF4-FFF2-40B4-BE49-F238E27FC236}">
                <a16:creationId xmlns:a16="http://schemas.microsoft.com/office/drawing/2014/main" id="{6B1F43B5-EDE9-6985-A8A6-2BC86DA65BB2}"/>
              </a:ext>
            </a:extLst>
          </p:cNvPr>
          <p:cNvCxnSpPr>
            <a:cxnSpLocks/>
          </p:cNvCxnSpPr>
          <p:nvPr/>
        </p:nvCxnSpPr>
        <p:spPr>
          <a:xfrm rot="10800000">
            <a:off x="1294823" y="4817925"/>
            <a:ext cx="1625199" cy="65248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592F6E25-1884-3181-FB6F-4F7662F561F1}"/>
              </a:ext>
            </a:extLst>
          </p:cNvPr>
          <p:cNvSpPr txBox="1"/>
          <p:nvPr/>
        </p:nvSpPr>
        <p:spPr>
          <a:xfrm>
            <a:off x="1326098" y="5191365"/>
            <a:ext cx="2181687" cy="276999"/>
          </a:xfrm>
          <a:prstGeom prst="rect">
            <a:avLst/>
          </a:prstGeom>
          <a:noFill/>
        </p:spPr>
        <p:txBody>
          <a:bodyPr wrap="square" rtlCol="0">
            <a:spAutoFit/>
          </a:bodyPr>
          <a:lstStyle/>
          <a:p>
            <a:pPr rtl="0">
              <a:spcBef>
                <a:spcPts val="0"/>
              </a:spcBef>
              <a:spcAft>
                <a:spcPts val="0"/>
              </a:spcAft>
            </a:pPr>
            <a:r>
              <a:rPr lang="en-US" altLang="ja-JP" sz="1200" dirty="0">
                <a:latin typeface="游ゴシック" panose="020B0400000000000000" pitchFamily="50" charset="-128"/>
                <a:ea typeface="游ゴシック" panose="020B0400000000000000" pitchFamily="50" charset="-128"/>
              </a:rPr>
              <a:t>QR</a:t>
            </a:r>
            <a:r>
              <a:rPr lang="ja-JP" altLang="en-US" sz="1200" dirty="0">
                <a:latin typeface="游ゴシック" panose="020B0400000000000000" pitchFamily="50" charset="-128"/>
                <a:ea typeface="游ゴシック" panose="020B0400000000000000" pitchFamily="50" charset="-128"/>
              </a:rPr>
              <a:t>コードの埋め込み</a:t>
            </a:r>
            <a:endParaRPr lang="en-US" altLang="ja-JP" sz="1200" dirty="0">
              <a:latin typeface="游ゴシック" panose="020B0400000000000000" pitchFamily="50" charset="-128"/>
              <a:ea typeface="游ゴシック" panose="020B0400000000000000" pitchFamily="50" charset="-128"/>
            </a:endParaRPr>
          </a:p>
        </p:txBody>
      </p:sp>
      <p:cxnSp>
        <p:nvCxnSpPr>
          <p:cNvPr id="26" name="直線コネクタ 25">
            <a:extLst>
              <a:ext uri="{FF2B5EF4-FFF2-40B4-BE49-F238E27FC236}">
                <a16:creationId xmlns:a16="http://schemas.microsoft.com/office/drawing/2014/main" id="{05920588-A6F9-FF0D-83C0-C70B47A94B5D}"/>
              </a:ext>
            </a:extLst>
          </p:cNvPr>
          <p:cNvCxnSpPr/>
          <p:nvPr/>
        </p:nvCxnSpPr>
        <p:spPr>
          <a:xfrm>
            <a:off x="874643" y="4775031"/>
            <a:ext cx="0" cy="1064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2B8E77CE-7A81-BDE2-1FC8-17B77EFB681C}"/>
              </a:ext>
            </a:extLst>
          </p:cNvPr>
          <p:cNvCxnSpPr/>
          <p:nvPr/>
        </p:nvCxnSpPr>
        <p:spPr>
          <a:xfrm>
            <a:off x="874643" y="5839439"/>
            <a:ext cx="20453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C5722829-E44F-E0DA-5ED3-0F97A5A6C400}"/>
              </a:ext>
            </a:extLst>
          </p:cNvPr>
          <p:cNvSpPr txBox="1"/>
          <p:nvPr/>
        </p:nvSpPr>
        <p:spPr>
          <a:xfrm>
            <a:off x="1527438" y="5883965"/>
            <a:ext cx="881430" cy="284403"/>
          </a:xfrm>
          <a:prstGeom prst="rect">
            <a:avLst/>
          </a:prstGeom>
          <a:noFill/>
        </p:spPr>
        <p:txBody>
          <a:bodyPr wrap="square" rtlCol="0">
            <a:spAutoFit/>
          </a:bodyPr>
          <a:lstStyle/>
          <a:p>
            <a:pPr algn="ctr" rtl="0">
              <a:spcBef>
                <a:spcPts val="0"/>
              </a:spcBef>
              <a:spcAft>
                <a:spcPts val="0"/>
              </a:spcAft>
            </a:pPr>
            <a:r>
              <a:rPr lang="ja-JP" altLang="en-US" sz="1200" dirty="0">
                <a:latin typeface="游ゴシック" panose="020B0400000000000000" pitchFamily="50" charset="-128"/>
                <a:ea typeface="游ゴシック" panose="020B0400000000000000" pitchFamily="50" charset="-128"/>
              </a:rPr>
              <a:t>集客</a:t>
            </a:r>
            <a:endParaRPr lang="en-US" altLang="ja-JP" sz="1200" dirty="0">
              <a:latin typeface="游ゴシック" panose="020B0400000000000000" pitchFamily="50" charset="-128"/>
              <a:ea typeface="游ゴシック" panose="020B0400000000000000" pitchFamily="50" charset="-128"/>
            </a:endParaRPr>
          </a:p>
        </p:txBody>
      </p:sp>
      <p:cxnSp>
        <p:nvCxnSpPr>
          <p:cNvPr id="36" name="直線矢印コネクタ 35">
            <a:extLst>
              <a:ext uri="{FF2B5EF4-FFF2-40B4-BE49-F238E27FC236}">
                <a16:creationId xmlns:a16="http://schemas.microsoft.com/office/drawing/2014/main" id="{73E2A617-7D52-ADAA-D6B6-E6CC24C9DA1E}"/>
              </a:ext>
            </a:extLst>
          </p:cNvPr>
          <p:cNvCxnSpPr/>
          <p:nvPr/>
        </p:nvCxnSpPr>
        <p:spPr>
          <a:xfrm flipH="1">
            <a:off x="2336517" y="3953290"/>
            <a:ext cx="5835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F8BCE0D3-8265-7EC3-5DF4-B1CA68CDB8FC}"/>
              </a:ext>
            </a:extLst>
          </p:cNvPr>
          <p:cNvSpPr txBox="1"/>
          <p:nvPr/>
        </p:nvSpPr>
        <p:spPr>
          <a:xfrm>
            <a:off x="2201240" y="3637679"/>
            <a:ext cx="881430" cy="284403"/>
          </a:xfrm>
          <a:prstGeom prst="rect">
            <a:avLst/>
          </a:prstGeom>
          <a:noFill/>
        </p:spPr>
        <p:txBody>
          <a:bodyPr wrap="square" rtlCol="0">
            <a:spAutoFit/>
          </a:bodyPr>
          <a:lstStyle/>
          <a:p>
            <a:pPr algn="ctr" rtl="0">
              <a:spcBef>
                <a:spcPts val="0"/>
              </a:spcBef>
              <a:spcAft>
                <a:spcPts val="0"/>
              </a:spcAft>
            </a:pPr>
            <a:r>
              <a:rPr lang="ja-JP" altLang="en-US" sz="1200" dirty="0">
                <a:latin typeface="游ゴシック" panose="020B0400000000000000" pitchFamily="50" charset="-128"/>
                <a:ea typeface="游ゴシック" panose="020B0400000000000000" pitchFamily="50" charset="-128"/>
              </a:rPr>
              <a:t>動画化</a:t>
            </a:r>
            <a:endParaRPr lang="en-US" altLang="ja-JP" sz="1200" dirty="0">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B5636D8B-3714-CBA7-0880-4F45D8083642}"/>
              </a:ext>
            </a:extLst>
          </p:cNvPr>
          <p:cNvSpPr txBox="1"/>
          <p:nvPr/>
        </p:nvSpPr>
        <p:spPr>
          <a:xfrm>
            <a:off x="298596" y="2064139"/>
            <a:ext cx="2055003" cy="307777"/>
          </a:xfrm>
          <a:prstGeom prst="rect">
            <a:avLst/>
          </a:prstGeom>
          <a:noFill/>
        </p:spPr>
        <p:txBody>
          <a:bodyPr wrap="square">
            <a:spAutoFit/>
          </a:bodyPr>
          <a:lstStyle/>
          <a:p>
            <a:pPr algn="ctr"/>
            <a:r>
              <a:rPr lang="en-US" altLang="ja-JP" sz="1400" dirty="0"/>
              <a:t>【</a:t>
            </a:r>
            <a:r>
              <a:rPr lang="ja-JP" altLang="en-US" sz="1400" dirty="0"/>
              <a:t>トイレサイネージ</a:t>
            </a:r>
            <a:r>
              <a:rPr lang="en-US" altLang="ja-JP" sz="1400" dirty="0"/>
              <a:t>】</a:t>
            </a:r>
            <a:endParaRPr lang="ja-JP" altLang="en-US" sz="1400" dirty="0"/>
          </a:p>
        </p:txBody>
      </p:sp>
      <p:sp>
        <p:nvSpPr>
          <p:cNvPr id="39" name="テキスト ボックス 38">
            <a:extLst>
              <a:ext uri="{FF2B5EF4-FFF2-40B4-BE49-F238E27FC236}">
                <a16:creationId xmlns:a16="http://schemas.microsoft.com/office/drawing/2014/main" id="{BF280CD8-91A2-B232-9C91-F43586E89985}"/>
              </a:ext>
            </a:extLst>
          </p:cNvPr>
          <p:cNvSpPr txBox="1"/>
          <p:nvPr/>
        </p:nvSpPr>
        <p:spPr>
          <a:xfrm>
            <a:off x="2782509" y="2059492"/>
            <a:ext cx="1927004" cy="307777"/>
          </a:xfrm>
          <a:prstGeom prst="rect">
            <a:avLst/>
          </a:prstGeom>
          <a:noFill/>
        </p:spPr>
        <p:txBody>
          <a:bodyPr wrap="square">
            <a:spAutoFit/>
          </a:bodyPr>
          <a:lstStyle/>
          <a:p>
            <a:pPr algn="ctr"/>
            <a:r>
              <a:rPr lang="en-US" altLang="ja-JP" sz="1400" dirty="0"/>
              <a:t>【OTONA SALONE】</a:t>
            </a:r>
            <a:endParaRPr lang="ja-JP" altLang="en-US" sz="1400" dirty="0"/>
          </a:p>
        </p:txBody>
      </p:sp>
    </p:spTree>
    <p:extLst>
      <p:ext uri="{BB962C8B-B14F-4D97-AF65-F5344CB8AC3E}">
        <p14:creationId xmlns:p14="http://schemas.microsoft.com/office/powerpoint/2010/main" val="2255670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5729D4E3-7C0A-4773-B492-5E65E38A0443}"/>
              </a:ext>
            </a:extLst>
          </p:cNvPr>
          <p:cNvSpPr/>
          <p:nvPr/>
        </p:nvSpPr>
        <p:spPr>
          <a:xfrm>
            <a:off x="143519" y="155144"/>
            <a:ext cx="7436723"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トイレサイネージパッケージプラン　</a:t>
            </a:r>
          </a:p>
        </p:txBody>
      </p:sp>
      <p:pic>
        <p:nvPicPr>
          <p:cNvPr id="3" name="Picture 2">
            <a:extLst>
              <a:ext uri="{FF2B5EF4-FFF2-40B4-BE49-F238E27FC236}">
                <a16:creationId xmlns:a16="http://schemas.microsoft.com/office/drawing/2014/main" id="{E8622F88-C07B-1CFC-37F6-E36A5A7FA50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481"/>
          <a:stretch/>
        </p:blipFill>
        <p:spPr bwMode="auto">
          <a:xfrm>
            <a:off x="7143719" y="1648684"/>
            <a:ext cx="1723260" cy="11964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1FCCE65A-2216-EE2B-6D99-CD3D4EB099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256" y="1648683"/>
            <a:ext cx="1792454" cy="11964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KDX豊洲グランスクエア｜運営・管理物件一覧｜ケネディクス・プロパティ・デザイン株式会社">
            <a:extLst>
              <a:ext uri="{FF2B5EF4-FFF2-40B4-BE49-F238E27FC236}">
                <a16:creationId xmlns:a16="http://schemas.microsoft.com/office/drawing/2014/main" id="{DB726C51-B1AF-9524-C612-55F6C87AA4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4379" y="2986780"/>
            <a:ext cx="1796208" cy="12036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豊洲エリアに大規模賃貸オフィスビル「メブクス豊洲」が完成 | 企業情報 | 清水建設">
            <a:extLst>
              <a:ext uri="{FF2B5EF4-FFF2-40B4-BE49-F238E27FC236}">
                <a16:creationId xmlns:a16="http://schemas.microsoft.com/office/drawing/2014/main" id="{214DB45B-EB03-5ACC-A42D-45116B3AAE6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9" t="10863" r="2729" b="13663"/>
          <a:stretch/>
        </p:blipFill>
        <p:spPr bwMode="auto">
          <a:xfrm>
            <a:off x="7143719" y="2986780"/>
            <a:ext cx="1723262" cy="12036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深川ギャザリア | NTTファシリティーズ：一級建築士事務所 建築PROJECT">
            <a:extLst>
              <a:ext uri="{FF2B5EF4-FFF2-40B4-BE49-F238E27FC236}">
                <a16:creationId xmlns:a16="http://schemas.microsoft.com/office/drawing/2014/main" id="{C615902E-C84F-1026-2090-BFA9B867E25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33" b="8328"/>
          <a:stretch/>
        </p:blipFill>
        <p:spPr bwMode="auto">
          <a:xfrm>
            <a:off x="5226235" y="4323216"/>
            <a:ext cx="1792495" cy="12036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三菱重工横浜ビル／日本の超高層ビル">
            <a:extLst>
              <a:ext uri="{FF2B5EF4-FFF2-40B4-BE49-F238E27FC236}">
                <a16:creationId xmlns:a16="http://schemas.microsoft.com/office/drawing/2014/main" id="{7220EF31-B4C4-A601-F5E6-BA16937AF5E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49" t="165" r="-99" b="-165"/>
          <a:stretch/>
        </p:blipFill>
        <p:spPr bwMode="auto">
          <a:xfrm>
            <a:off x="7143717" y="4331016"/>
            <a:ext cx="1723262" cy="1203601"/>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04703590-1350-1024-4D41-047A226EE4E8}"/>
              </a:ext>
            </a:extLst>
          </p:cNvPr>
          <p:cNvSpPr txBox="1"/>
          <p:nvPr/>
        </p:nvSpPr>
        <p:spPr>
          <a:xfrm>
            <a:off x="356529" y="1610881"/>
            <a:ext cx="2585454" cy="4616648"/>
          </a:xfrm>
          <a:prstGeom prst="rect">
            <a:avLst/>
          </a:prstGeom>
          <a:noFill/>
        </p:spPr>
        <p:txBody>
          <a:bodyPr wrap="square">
            <a:spAutoFit/>
          </a:bodyPr>
          <a:lstStyle/>
          <a:p>
            <a:r>
              <a:rPr lang="ja-JP" altLang="en-US" sz="1400" dirty="0">
                <a:latin typeface="游ゴシック" panose="020B0400000000000000" pitchFamily="50" charset="-128"/>
                <a:ea typeface="游ゴシック" panose="020B0400000000000000" pitchFamily="50" charset="-128"/>
              </a:rPr>
              <a:t>オフィス（東京） </a:t>
            </a:r>
          </a:p>
          <a:p>
            <a:r>
              <a:rPr lang="ja-JP" altLang="en-US" sz="1400" dirty="0">
                <a:latin typeface="游ゴシック" panose="020B0400000000000000" pitchFamily="50" charset="-128"/>
                <a:ea typeface="游ゴシック" panose="020B0400000000000000" pitchFamily="50" charset="-128"/>
              </a:rPr>
              <a:t>恵比寿ガーデンプレイス</a:t>
            </a:r>
          </a:p>
          <a:p>
            <a:r>
              <a:rPr lang="ja-JP" altLang="en-US" sz="1400" dirty="0">
                <a:latin typeface="游ゴシック" panose="020B0400000000000000" pitchFamily="50" charset="-128"/>
                <a:ea typeface="游ゴシック" panose="020B0400000000000000" pitchFamily="50" charset="-128"/>
              </a:rPr>
              <a:t>中野セントラルパークサウス</a:t>
            </a:r>
          </a:p>
          <a:p>
            <a:r>
              <a:rPr lang="ja-JP" altLang="en-US" sz="1400" dirty="0">
                <a:latin typeface="游ゴシック" panose="020B0400000000000000" pitchFamily="50" charset="-128"/>
                <a:ea typeface="游ゴシック" panose="020B0400000000000000" pitchFamily="50" charset="-128"/>
              </a:rPr>
              <a:t>新丸ビル</a:t>
            </a:r>
          </a:p>
          <a:p>
            <a:r>
              <a:rPr lang="ja-JP" altLang="en-US" sz="1400" dirty="0">
                <a:latin typeface="游ゴシック" panose="020B0400000000000000" pitchFamily="50" charset="-128"/>
                <a:ea typeface="游ゴシック" panose="020B0400000000000000" pitchFamily="50" charset="-128"/>
              </a:rPr>
              <a:t>アーク森ビル</a:t>
            </a:r>
          </a:p>
          <a:p>
            <a:r>
              <a:rPr lang="ja-JP" altLang="en-US" sz="1400" dirty="0">
                <a:latin typeface="游ゴシック" panose="020B0400000000000000" pitchFamily="50" charset="-128"/>
                <a:ea typeface="游ゴシック" panose="020B0400000000000000" pitchFamily="50" charset="-128"/>
              </a:rPr>
              <a:t>メブクス豊洲</a:t>
            </a:r>
          </a:p>
          <a:p>
            <a:r>
              <a:rPr lang="ja-JP" altLang="en-US" sz="1400" dirty="0">
                <a:latin typeface="游ゴシック" panose="020B0400000000000000" pitchFamily="50" charset="-128"/>
                <a:ea typeface="游ゴシック" panose="020B0400000000000000" pitchFamily="50" charset="-128"/>
              </a:rPr>
              <a:t>オリナスタワー</a:t>
            </a:r>
          </a:p>
          <a:p>
            <a:r>
              <a:rPr lang="ja-JP" altLang="en-US" sz="1400" dirty="0">
                <a:latin typeface="游ゴシック" panose="020B0400000000000000" pitchFamily="50" charset="-128"/>
                <a:ea typeface="游ゴシック" panose="020B0400000000000000" pitchFamily="50" charset="-128"/>
              </a:rPr>
              <a:t>深川ギャザリア</a:t>
            </a:r>
          </a:p>
          <a:p>
            <a:r>
              <a:rPr lang="ja-JP" altLang="en-US" sz="1400" dirty="0">
                <a:latin typeface="游ゴシック" panose="020B0400000000000000" pitchFamily="50" charset="-128"/>
                <a:ea typeface="游ゴシック" panose="020B0400000000000000" pitchFamily="50" charset="-128"/>
              </a:rPr>
              <a:t>NTT東日本新宿本社ビル</a:t>
            </a:r>
          </a:p>
          <a:p>
            <a:r>
              <a:rPr lang="ja-JP" altLang="en-US" sz="1400" dirty="0">
                <a:latin typeface="游ゴシック" panose="020B0400000000000000" pitchFamily="50" charset="-128"/>
                <a:ea typeface="游ゴシック" panose="020B0400000000000000" pitchFamily="50" charset="-128"/>
              </a:rPr>
              <a:t>市ヶ谷スクエアビル</a:t>
            </a:r>
          </a:p>
          <a:p>
            <a:r>
              <a:rPr lang="ja-JP" altLang="en-US" sz="1400" dirty="0">
                <a:latin typeface="游ゴシック" panose="020B0400000000000000" pitchFamily="50" charset="-128"/>
                <a:ea typeface="游ゴシック" panose="020B0400000000000000" pitchFamily="50" charset="-128"/>
              </a:rPr>
              <a:t>フロンティア御成門</a:t>
            </a:r>
          </a:p>
          <a:p>
            <a:r>
              <a:rPr lang="ja-JP" altLang="en-US" sz="1400" dirty="0">
                <a:latin typeface="游ゴシック" panose="020B0400000000000000" pitchFamily="50" charset="-128"/>
                <a:ea typeface="游ゴシック" panose="020B0400000000000000" pitchFamily="50" charset="-128"/>
              </a:rPr>
              <a:t>Gスクエア渋谷道玄坂</a:t>
            </a:r>
          </a:p>
          <a:p>
            <a:r>
              <a:rPr lang="ja-JP" altLang="en-US" sz="1400" dirty="0">
                <a:latin typeface="游ゴシック" panose="020B0400000000000000" pitchFamily="50" charset="-128"/>
                <a:ea typeface="游ゴシック" panose="020B0400000000000000" pitchFamily="50" charset="-128"/>
              </a:rPr>
              <a:t>麴町セントラルビル</a:t>
            </a:r>
          </a:p>
          <a:p>
            <a:r>
              <a:rPr lang="ja-JP" altLang="en-US" sz="1400" dirty="0">
                <a:latin typeface="游ゴシック" panose="020B0400000000000000" pitchFamily="50" charset="-128"/>
                <a:ea typeface="游ゴシック" panose="020B0400000000000000" pitchFamily="50" charset="-128"/>
              </a:rPr>
              <a:t>NFM青山一丁目ビル</a:t>
            </a:r>
          </a:p>
          <a:p>
            <a:r>
              <a:rPr lang="ja-JP" altLang="en-US" sz="1400" dirty="0">
                <a:latin typeface="游ゴシック" panose="020B0400000000000000" pitchFamily="50" charset="-128"/>
                <a:ea typeface="游ゴシック" panose="020B0400000000000000" pitchFamily="50" charset="-128"/>
              </a:rPr>
              <a:t>東池袋セントラルプレイス</a:t>
            </a:r>
          </a:p>
          <a:p>
            <a:r>
              <a:rPr lang="ja-JP" altLang="en-US" sz="1400" dirty="0">
                <a:latin typeface="游ゴシック" panose="020B0400000000000000" pitchFamily="50" charset="-128"/>
                <a:ea typeface="游ゴシック" panose="020B0400000000000000" pitchFamily="50" charset="-128"/>
              </a:rPr>
              <a:t>TPR中目黒ビル</a:t>
            </a:r>
          </a:p>
          <a:p>
            <a:r>
              <a:rPr lang="ja-JP" altLang="en-US" sz="1400" dirty="0">
                <a:latin typeface="游ゴシック" panose="020B0400000000000000" pitchFamily="50" charset="-128"/>
                <a:ea typeface="游ゴシック" panose="020B0400000000000000" pitchFamily="50" charset="-128"/>
              </a:rPr>
              <a:t>FORECAST市ヶ谷</a:t>
            </a:r>
          </a:p>
          <a:p>
            <a:r>
              <a:rPr lang="ja-JP" altLang="en-US" sz="1400" dirty="0">
                <a:latin typeface="游ゴシック" panose="020B0400000000000000" pitchFamily="50" charset="-128"/>
                <a:ea typeface="游ゴシック" panose="020B0400000000000000" pitchFamily="50" charset="-128"/>
              </a:rPr>
              <a:t>FORECAST新宿SOUTH</a:t>
            </a:r>
          </a:p>
          <a:p>
            <a:r>
              <a:rPr lang="ja-JP" altLang="en-US" sz="1400" dirty="0">
                <a:latin typeface="游ゴシック" panose="020B0400000000000000" pitchFamily="50" charset="-128"/>
                <a:ea typeface="游ゴシック" panose="020B0400000000000000" pitchFamily="50" charset="-128"/>
              </a:rPr>
              <a:t>FORECAST五反田WEST</a:t>
            </a:r>
          </a:p>
          <a:p>
            <a:r>
              <a:rPr lang="ja-JP" altLang="en-US" sz="1400" dirty="0">
                <a:latin typeface="游ゴシック" panose="020B0400000000000000" pitchFamily="50" charset="-128"/>
                <a:ea typeface="游ゴシック" panose="020B0400000000000000" pitchFamily="50" charset="-128"/>
              </a:rPr>
              <a:t>FORECAST桜橋</a:t>
            </a:r>
          </a:p>
          <a:p>
            <a:r>
              <a:rPr lang="ja-JP" altLang="en-US" sz="1400" dirty="0">
                <a:latin typeface="游ゴシック" panose="020B0400000000000000" pitchFamily="50" charset="-128"/>
                <a:ea typeface="游ゴシック" panose="020B0400000000000000" pitchFamily="50" charset="-128"/>
              </a:rPr>
              <a:t>FORECAST高田馬場</a:t>
            </a:r>
          </a:p>
        </p:txBody>
      </p:sp>
      <p:sp>
        <p:nvSpPr>
          <p:cNvPr id="23" name="テキスト ボックス 22">
            <a:extLst>
              <a:ext uri="{FF2B5EF4-FFF2-40B4-BE49-F238E27FC236}">
                <a16:creationId xmlns:a16="http://schemas.microsoft.com/office/drawing/2014/main" id="{800A9A60-AEAA-F9A2-14CB-7C1811EAE082}"/>
              </a:ext>
            </a:extLst>
          </p:cNvPr>
          <p:cNvSpPr txBox="1"/>
          <p:nvPr/>
        </p:nvSpPr>
        <p:spPr>
          <a:xfrm>
            <a:off x="2845599" y="1610881"/>
            <a:ext cx="2392905" cy="4401205"/>
          </a:xfrm>
          <a:prstGeom prst="rect">
            <a:avLst/>
          </a:prstGeom>
          <a:noFill/>
        </p:spPr>
        <p:txBody>
          <a:bodyPr wrap="square">
            <a:spAutoFit/>
          </a:bodyPr>
          <a:lstStyle/>
          <a:p>
            <a:r>
              <a:rPr lang="ja-JP" altLang="en-US" sz="1400" dirty="0">
                <a:latin typeface="游ゴシック" panose="020B0400000000000000" pitchFamily="50" charset="-128"/>
                <a:ea typeface="游ゴシック" panose="020B0400000000000000" pitchFamily="50" charset="-128"/>
              </a:rPr>
              <a:t>KDX虎ノ門一丁目ビル</a:t>
            </a:r>
          </a:p>
          <a:p>
            <a:r>
              <a:rPr lang="ja-JP" altLang="en-US" sz="1400" dirty="0">
                <a:latin typeface="游ゴシック" panose="020B0400000000000000" pitchFamily="50" charset="-128"/>
                <a:ea typeface="游ゴシック" panose="020B0400000000000000" pitchFamily="50" charset="-128"/>
              </a:rPr>
              <a:t>KDX浜松町プレイス</a:t>
            </a:r>
          </a:p>
          <a:p>
            <a:r>
              <a:rPr lang="ja-JP" altLang="en-US" sz="1400" dirty="0">
                <a:latin typeface="游ゴシック" panose="020B0400000000000000" pitchFamily="50" charset="-128"/>
                <a:ea typeface="游ゴシック" panose="020B0400000000000000" pitchFamily="50" charset="-128"/>
              </a:rPr>
              <a:t>KDX新橋駅前ビル</a:t>
            </a:r>
          </a:p>
          <a:p>
            <a:r>
              <a:rPr lang="ja-JP" altLang="en-US" sz="1400" dirty="0">
                <a:latin typeface="游ゴシック" panose="020B0400000000000000" pitchFamily="50" charset="-128"/>
                <a:ea typeface="游ゴシック" panose="020B0400000000000000" pitchFamily="50" charset="-128"/>
              </a:rPr>
              <a:t>KDX豊洲グランスクエア</a:t>
            </a:r>
          </a:p>
          <a:p>
            <a:r>
              <a:rPr lang="ja-JP" altLang="en-US" sz="1400" dirty="0">
                <a:latin typeface="游ゴシック" panose="020B0400000000000000" pitchFamily="50" charset="-128"/>
                <a:ea typeface="游ゴシック" panose="020B0400000000000000" pitchFamily="50" charset="-128"/>
              </a:rPr>
              <a:t>第一生命日比谷ファースト</a:t>
            </a:r>
          </a:p>
          <a:p>
            <a:endParaRPr lang="ja-JP" altLang="en-US" sz="1400" dirty="0">
              <a:latin typeface="游ゴシック" panose="020B0400000000000000" pitchFamily="50" charset="-128"/>
              <a:ea typeface="游ゴシック" panose="020B0400000000000000" pitchFamily="50" charset="-128"/>
            </a:endParaRPr>
          </a:p>
          <a:p>
            <a:endParaRPr lang="ja-JP" altLang="en-US"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オフィス（主要都市）</a:t>
            </a:r>
          </a:p>
          <a:p>
            <a:r>
              <a:rPr lang="ja-JP" altLang="en-US" sz="1400" dirty="0">
                <a:latin typeface="游ゴシック" panose="020B0400000000000000" pitchFamily="50" charset="-128"/>
                <a:ea typeface="游ゴシック" panose="020B0400000000000000" pitchFamily="50" charset="-128"/>
              </a:rPr>
              <a:t>野村不動産新横浜ビル</a:t>
            </a:r>
          </a:p>
          <a:p>
            <a:r>
              <a:rPr lang="ja-JP" altLang="en-US" sz="1400" dirty="0">
                <a:latin typeface="游ゴシック" panose="020B0400000000000000" pitchFamily="50" charset="-128"/>
                <a:ea typeface="游ゴシック" panose="020B0400000000000000" pitchFamily="50" charset="-128"/>
              </a:rPr>
              <a:t>KDX武蔵小杉ビル</a:t>
            </a:r>
          </a:p>
          <a:p>
            <a:r>
              <a:rPr lang="ja-JP" altLang="en-US" sz="1400" dirty="0">
                <a:latin typeface="游ゴシック" panose="020B0400000000000000" pitchFamily="50" charset="-128"/>
                <a:ea typeface="游ゴシック" panose="020B0400000000000000" pitchFamily="50" charset="-128"/>
              </a:rPr>
              <a:t>KDX横浜ビル</a:t>
            </a:r>
          </a:p>
          <a:p>
            <a:r>
              <a:rPr lang="ja-JP" altLang="en-US" sz="1400" dirty="0">
                <a:latin typeface="游ゴシック" panose="020B0400000000000000" pitchFamily="50" charset="-128"/>
                <a:ea typeface="游ゴシック" panose="020B0400000000000000" pitchFamily="50" charset="-128"/>
              </a:rPr>
              <a:t>キューブ川崎</a:t>
            </a:r>
          </a:p>
          <a:p>
            <a:r>
              <a:rPr lang="ja-JP" altLang="en-US" sz="1400" dirty="0">
                <a:latin typeface="游ゴシック" panose="020B0400000000000000" pitchFamily="50" charset="-128"/>
                <a:ea typeface="游ゴシック" panose="020B0400000000000000" pitchFamily="50" charset="-128"/>
              </a:rPr>
              <a:t>サンマリオンタワー</a:t>
            </a:r>
          </a:p>
          <a:p>
            <a:r>
              <a:rPr lang="ja-JP" altLang="en-US" sz="1400" dirty="0">
                <a:latin typeface="游ゴシック" panose="020B0400000000000000" pitchFamily="50" charset="-128"/>
                <a:ea typeface="游ゴシック" panose="020B0400000000000000" pitchFamily="50" charset="-128"/>
              </a:rPr>
              <a:t>SORA新大阪21</a:t>
            </a:r>
          </a:p>
          <a:p>
            <a:r>
              <a:rPr lang="ja-JP" altLang="en-US" sz="1400" dirty="0">
                <a:latin typeface="游ゴシック" panose="020B0400000000000000" pitchFamily="50" charset="-128"/>
                <a:ea typeface="游ゴシック" panose="020B0400000000000000" pitchFamily="50" charset="-128"/>
              </a:rPr>
              <a:t>G-Terrace心斎橋</a:t>
            </a:r>
          </a:p>
          <a:p>
            <a:r>
              <a:rPr lang="ja-JP" altLang="en-US" sz="1400" dirty="0">
                <a:latin typeface="游ゴシック" panose="020B0400000000000000" pitchFamily="50" charset="-128"/>
                <a:ea typeface="游ゴシック" panose="020B0400000000000000" pitchFamily="50" charset="-128"/>
              </a:rPr>
              <a:t>西鉄天神ビル</a:t>
            </a:r>
          </a:p>
          <a:p>
            <a:r>
              <a:rPr lang="ja-JP" altLang="en-US" sz="1400" dirty="0">
                <a:latin typeface="游ゴシック" panose="020B0400000000000000" pitchFamily="50" charset="-128"/>
                <a:ea typeface="游ゴシック" panose="020B0400000000000000" pitchFamily="50" charset="-128"/>
              </a:rPr>
              <a:t>博多冷泉町ビル</a:t>
            </a:r>
          </a:p>
          <a:p>
            <a:r>
              <a:rPr lang="ja-JP" altLang="en-US" sz="1400" dirty="0">
                <a:latin typeface="游ゴシック" panose="020B0400000000000000" pitchFamily="50" charset="-128"/>
                <a:ea typeface="游ゴシック" panose="020B0400000000000000" pitchFamily="50" charset="-128"/>
              </a:rPr>
              <a:t>博多祇園ビル</a:t>
            </a:r>
          </a:p>
          <a:p>
            <a:r>
              <a:rPr lang="ja-JP" altLang="en-US" sz="1400" dirty="0">
                <a:latin typeface="游ゴシック" panose="020B0400000000000000" pitchFamily="50" charset="-128"/>
                <a:ea typeface="游ゴシック" panose="020B0400000000000000" pitchFamily="50" charset="-128"/>
              </a:rPr>
              <a:t>Qiz天神</a:t>
            </a:r>
          </a:p>
          <a:p>
            <a:r>
              <a:rPr lang="ja-JP" altLang="en-US" sz="1400" dirty="0">
                <a:latin typeface="游ゴシック" panose="020B0400000000000000" pitchFamily="50" charset="-128"/>
                <a:ea typeface="游ゴシック" panose="020B0400000000000000" pitchFamily="50" charset="-128"/>
              </a:rPr>
              <a:t>名古屋センタープラザ</a:t>
            </a:r>
          </a:p>
        </p:txBody>
      </p:sp>
      <p:sp>
        <p:nvSpPr>
          <p:cNvPr id="29" name="テキスト ボックス 28">
            <a:extLst>
              <a:ext uri="{FF2B5EF4-FFF2-40B4-BE49-F238E27FC236}">
                <a16:creationId xmlns:a16="http://schemas.microsoft.com/office/drawing/2014/main" id="{0558E1BB-6C29-E921-82C5-F4B759DB0CB7}"/>
              </a:ext>
            </a:extLst>
          </p:cNvPr>
          <p:cNvSpPr txBox="1"/>
          <p:nvPr/>
        </p:nvSpPr>
        <p:spPr>
          <a:xfrm>
            <a:off x="356529" y="757652"/>
            <a:ext cx="4711148" cy="338554"/>
          </a:xfrm>
          <a:prstGeom prst="rect">
            <a:avLst/>
          </a:prstGeom>
          <a:noFill/>
        </p:spPr>
        <p:txBody>
          <a:bodyPr wrap="square">
            <a:spAutoFit/>
          </a:bodyPr>
          <a:lstStyle/>
          <a:p>
            <a:r>
              <a:rPr lang="ja-JP" altLang="en-US" sz="1600" dirty="0">
                <a:latin typeface="游ゴシック" panose="020B0400000000000000" pitchFamily="50" charset="-128"/>
                <a:ea typeface="游ゴシック" panose="020B0400000000000000" pitchFamily="50" charset="-128"/>
              </a:rPr>
              <a:t>配信先施設　オフィス（抜粋）</a:t>
            </a:r>
            <a:endParaRPr lang="ja-JP" altLang="en-US" sz="1600" dirty="0"/>
          </a:p>
        </p:txBody>
      </p:sp>
    </p:spTree>
    <p:extLst>
      <p:ext uri="{BB962C8B-B14F-4D97-AF65-F5344CB8AC3E}">
        <p14:creationId xmlns:p14="http://schemas.microsoft.com/office/powerpoint/2010/main" val="1363916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5729D4E3-7C0A-4773-B492-5E65E38A0443}"/>
              </a:ext>
            </a:extLst>
          </p:cNvPr>
          <p:cNvSpPr/>
          <p:nvPr/>
        </p:nvSpPr>
        <p:spPr>
          <a:xfrm>
            <a:off x="143519" y="155144"/>
            <a:ext cx="7436723"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店頭販促プラン</a:t>
            </a:r>
          </a:p>
        </p:txBody>
      </p:sp>
      <p:grpSp>
        <p:nvGrpSpPr>
          <p:cNvPr id="2" name="グループ化 1">
            <a:extLst>
              <a:ext uri="{FF2B5EF4-FFF2-40B4-BE49-F238E27FC236}">
                <a16:creationId xmlns:a16="http://schemas.microsoft.com/office/drawing/2014/main" id="{906864BC-4B0E-F9C7-0DD7-C559639B0E90}"/>
              </a:ext>
            </a:extLst>
          </p:cNvPr>
          <p:cNvGrpSpPr>
            <a:grpSpLocks noChangeAspect="1"/>
          </p:cNvGrpSpPr>
          <p:nvPr/>
        </p:nvGrpSpPr>
        <p:grpSpPr>
          <a:xfrm>
            <a:off x="322194" y="1848731"/>
            <a:ext cx="1453116" cy="2931647"/>
            <a:chOff x="5651572" y="994616"/>
            <a:chExt cx="2091109" cy="4218798"/>
          </a:xfrm>
        </p:grpSpPr>
        <p:pic>
          <p:nvPicPr>
            <p:cNvPr id="4" name="図 3">
              <a:extLst>
                <a:ext uri="{FF2B5EF4-FFF2-40B4-BE49-F238E27FC236}">
                  <a16:creationId xmlns:a16="http://schemas.microsoft.com/office/drawing/2014/main" id="{3D426227-DB0E-D6A5-7CE7-60926E3208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1572" y="994616"/>
              <a:ext cx="2091109" cy="4218798"/>
            </a:xfrm>
            <a:prstGeom prst="rect">
              <a:avLst/>
            </a:prstGeom>
          </p:spPr>
        </p:pic>
        <p:pic>
          <p:nvPicPr>
            <p:cNvPr id="5" name="図 4" descr="グラフィカル ユーザー インターフェイス, アプリケーション&#10;&#10;自動的に生成された説明">
              <a:extLst>
                <a:ext uri="{FF2B5EF4-FFF2-40B4-BE49-F238E27FC236}">
                  <a16:creationId xmlns:a16="http://schemas.microsoft.com/office/drawing/2014/main" id="{0C2202ED-90B5-A1EB-F15E-6590A20B8C7B}"/>
                </a:ext>
              </a:extLst>
            </p:cNvPr>
            <p:cNvPicPr>
              <a:picLocks noChangeAspect="1"/>
            </p:cNvPicPr>
            <p:nvPr/>
          </p:nvPicPr>
          <p:blipFill rotWithShape="1">
            <a:blip r:embed="rId3">
              <a:extLst>
                <a:ext uri="{28A0092B-C50C-407E-A947-70E740481C1C}">
                  <a14:useLocalDpi xmlns:a14="http://schemas.microsoft.com/office/drawing/2010/main" val="0"/>
                </a:ext>
              </a:extLst>
            </a:blip>
            <a:srcRect t="3518" b="74694"/>
            <a:stretch/>
          </p:blipFill>
          <p:spPr>
            <a:xfrm>
              <a:off x="5783869" y="1872623"/>
              <a:ext cx="1826514" cy="2686942"/>
            </a:xfrm>
            <a:prstGeom prst="rect">
              <a:avLst/>
            </a:prstGeom>
          </p:spPr>
        </p:pic>
      </p:grpSp>
      <p:pic>
        <p:nvPicPr>
          <p:cNvPr id="6" name="Picture 2">
            <a:extLst>
              <a:ext uri="{FF2B5EF4-FFF2-40B4-BE49-F238E27FC236}">
                <a16:creationId xmlns:a16="http://schemas.microsoft.com/office/drawing/2014/main" id="{7AEF1A2F-9C84-FB45-A3C5-EE4C54B0FE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073" b="6500"/>
          <a:stretch/>
        </p:blipFill>
        <p:spPr bwMode="auto">
          <a:xfrm>
            <a:off x="322194" y="4810991"/>
            <a:ext cx="4289108" cy="1472987"/>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DD663764-2BEB-CF49-6AA1-49F5DFA87DD9}"/>
              </a:ext>
            </a:extLst>
          </p:cNvPr>
          <p:cNvSpPr/>
          <p:nvPr/>
        </p:nvSpPr>
        <p:spPr>
          <a:xfrm>
            <a:off x="1868527" y="1893140"/>
            <a:ext cx="2835994" cy="461665"/>
          </a:xfrm>
          <a:prstGeom prst="rect">
            <a:avLst/>
          </a:prstGeom>
          <a:solidFill>
            <a:srgbClr val="E5E5E5"/>
          </a:solidFill>
          <a:ln>
            <a:solidFill>
              <a:schemeClr val="tx1">
                <a:lumMod val="50000"/>
                <a:lumOff val="50000"/>
              </a:schemeClr>
            </a:solidFill>
          </a:ln>
        </p:spPr>
        <p:txBody>
          <a:bodyPr wrap="square">
            <a:spAutoFit/>
          </a:bodyPr>
          <a:lstStyle/>
          <a:p>
            <a:r>
              <a:rPr lang="ja-JP" altLang="en-US" sz="1200">
                <a:latin typeface="游ゴシック" panose="020B0400000000000000" pitchFamily="50" charset="-128"/>
                <a:ea typeface="游ゴシック" panose="020B0400000000000000" pitchFamily="50" charset="-128"/>
              </a:rPr>
              <a:t>タイアップ記事内に「読者限定」</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キャッシュバックキャンペーンを告知</a:t>
            </a:r>
          </a:p>
        </p:txBody>
      </p:sp>
      <p:sp>
        <p:nvSpPr>
          <p:cNvPr id="9" name="正方形/長方形 8">
            <a:extLst>
              <a:ext uri="{FF2B5EF4-FFF2-40B4-BE49-F238E27FC236}">
                <a16:creationId xmlns:a16="http://schemas.microsoft.com/office/drawing/2014/main" id="{80CE372E-FA70-37E1-753B-0C571D64B7A1}"/>
              </a:ext>
            </a:extLst>
          </p:cNvPr>
          <p:cNvSpPr/>
          <p:nvPr/>
        </p:nvSpPr>
        <p:spPr>
          <a:xfrm>
            <a:off x="1868905" y="2779562"/>
            <a:ext cx="2835615" cy="830997"/>
          </a:xfrm>
          <a:prstGeom prst="rect">
            <a:avLst/>
          </a:prstGeom>
          <a:solidFill>
            <a:srgbClr val="E5E5E5"/>
          </a:solidFill>
          <a:ln>
            <a:solidFill>
              <a:schemeClr val="tx1">
                <a:lumMod val="50000"/>
                <a:lumOff val="50000"/>
              </a:schemeClr>
            </a:solidFill>
          </a:ln>
        </p:spPr>
        <p:txBody>
          <a:bodyPr wrap="square">
            <a:spAutoFit/>
          </a:bodyPr>
          <a:lstStyle/>
          <a:p>
            <a:r>
              <a:rPr lang="ja-JP" altLang="en-US" sz="1200" dirty="0">
                <a:latin typeface="Yu Gothic" panose="020B0400000000000000" pitchFamily="34" charset="-128"/>
                <a:ea typeface="Yu Gothic" panose="020B0400000000000000" pitchFamily="34" charset="-128"/>
              </a:rPr>
              <a:t>タイアップ記事で商品に興味を持ったユーザーがキャンペーンを利用して、ドラッグストア（楽天・</a:t>
            </a:r>
            <a:r>
              <a:rPr lang="en-US" altLang="ja-JP" sz="1200" dirty="0">
                <a:latin typeface="Yu Gothic" panose="020B0400000000000000" pitchFamily="34" charset="-128"/>
                <a:ea typeface="Yu Gothic" panose="020B0400000000000000" pitchFamily="34" charset="-128"/>
              </a:rPr>
              <a:t>Amazon</a:t>
            </a:r>
            <a:r>
              <a:rPr lang="ja-JP" altLang="en-US" sz="1200" dirty="0">
                <a:latin typeface="Yu Gothic" panose="020B0400000000000000" pitchFamily="34" charset="-128"/>
                <a:ea typeface="Yu Gothic" panose="020B0400000000000000" pitchFamily="34" charset="-128"/>
              </a:rPr>
              <a:t>も可）などで商品購入</a:t>
            </a:r>
            <a:endParaRPr lang="en-US" altLang="ja-JP" sz="1200" dirty="0">
              <a:latin typeface="Yu Gothic" panose="020B0400000000000000" pitchFamily="34" charset="-128"/>
              <a:ea typeface="Yu Gothic" panose="020B0400000000000000" pitchFamily="34" charset="-128"/>
            </a:endParaRPr>
          </a:p>
        </p:txBody>
      </p:sp>
      <p:sp>
        <p:nvSpPr>
          <p:cNvPr id="10" name="正方形/長方形 9">
            <a:extLst>
              <a:ext uri="{FF2B5EF4-FFF2-40B4-BE49-F238E27FC236}">
                <a16:creationId xmlns:a16="http://schemas.microsoft.com/office/drawing/2014/main" id="{6875E684-4A5D-F4DB-AEE9-6166BBEBFECB}"/>
              </a:ext>
            </a:extLst>
          </p:cNvPr>
          <p:cNvSpPr/>
          <p:nvPr/>
        </p:nvSpPr>
        <p:spPr>
          <a:xfrm>
            <a:off x="322194" y="867257"/>
            <a:ext cx="8437493" cy="584775"/>
          </a:xfrm>
          <a:prstGeom prst="rect">
            <a:avLst/>
          </a:prstGeom>
        </p:spPr>
        <p:txBody>
          <a:bodyPr wrap="square">
            <a:spAutoFit/>
          </a:bodyPr>
          <a:lstStyle/>
          <a:p>
            <a:pPr algn="ctr"/>
            <a:r>
              <a:rPr lang="ja-JP" altLang="en-US" sz="1600" dirty="0">
                <a:latin typeface="游ゴシック" panose="020B0400000000000000" pitchFamily="50" charset="-128"/>
                <a:ea typeface="游ゴシック" panose="020B0400000000000000" pitchFamily="50" charset="-128"/>
              </a:rPr>
              <a:t>認知／興味喚起→商品購入の導線をセットで用意</a:t>
            </a:r>
            <a:endParaRPr lang="en-US" altLang="ja-JP" sz="1600" dirty="0">
              <a:latin typeface="游ゴシック" panose="020B0400000000000000" pitchFamily="50" charset="-128"/>
              <a:ea typeface="游ゴシック" panose="020B0400000000000000" pitchFamily="50" charset="-128"/>
            </a:endParaRPr>
          </a:p>
          <a:p>
            <a:pPr algn="ctr"/>
            <a:r>
              <a:rPr lang="ja-JP" altLang="en-US" sz="1600" dirty="0">
                <a:latin typeface="游ゴシック" panose="020B0400000000000000" pitchFamily="50" charset="-128"/>
                <a:ea typeface="游ゴシック" panose="020B0400000000000000" pitchFamily="50" charset="-128"/>
              </a:rPr>
              <a:t>タイアップ記事で商品へ持った読者を、お得なキャンペーンで店頭購買へ促すプランです。</a:t>
            </a:r>
            <a:endParaRPr lang="en-US" altLang="ja-JP" sz="1600" dirty="0">
              <a:latin typeface="游ゴシック" panose="020B0400000000000000" pitchFamily="50" charset="-128"/>
              <a:ea typeface="游ゴシック" panose="020B0400000000000000" pitchFamily="50" charset="-128"/>
            </a:endParaRPr>
          </a:p>
        </p:txBody>
      </p:sp>
      <p:graphicFrame>
        <p:nvGraphicFramePr>
          <p:cNvPr id="11" name="表 10">
            <a:extLst>
              <a:ext uri="{FF2B5EF4-FFF2-40B4-BE49-F238E27FC236}">
                <a16:creationId xmlns:a16="http://schemas.microsoft.com/office/drawing/2014/main" id="{59F2AB5A-D006-D9E9-BEDC-E0E1AA202443}"/>
              </a:ext>
            </a:extLst>
          </p:cNvPr>
          <p:cNvGraphicFramePr>
            <a:graphicFrameLocks noGrp="1"/>
          </p:cNvGraphicFramePr>
          <p:nvPr>
            <p:extLst>
              <p:ext uri="{D42A27DB-BD31-4B8C-83A1-F6EECF244321}">
                <p14:modId xmlns:p14="http://schemas.microsoft.com/office/powerpoint/2010/main" val="435540491"/>
              </p:ext>
            </p:extLst>
          </p:nvPr>
        </p:nvGraphicFramePr>
        <p:xfrm>
          <a:off x="4837042" y="1710293"/>
          <a:ext cx="4083908" cy="4743392"/>
        </p:xfrm>
        <a:graphic>
          <a:graphicData uri="http://schemas.openxmlformats.org/drawingml/2006/table">
            <a:tbl>
              <a:tblPr firstRow="1" bandRow="1">
                <a:tableStyleId>{5C22544A-7EE6-4342-B048-85BDC9FD1C3A}</a:tableStyleId>
              </a:tblPr>
              <a:tblGrid>
                <a:gridCol w="1033670">
                  <a:extLst>
                    <a:ext uri="{9D8B030D-6E8A-4147-A177-3AD203B41FA5}">
                      <a16:colId xmlns:a16="http://schemas.microsoft.com/office/drawing/2014/main" val="20000"/>
                    </a:ext>
                  </a:extLst>
                </a:gridCol>
                <a:gridCol w="3050238">
                  <a:extLst>
                    <a:ext uri="{9D8B030D-6E8A-4147-A177-3AD203B41FA5}">
                      <a16:colId xmlns:a16="http://schemas.microsoft.com/office/drawing/2014/main" val="20003"/>
                    </a:ext>
                  </a:extLst>
                </a:gridCol>
              </a:tblGrid>
              <a:tr h="363571">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化粧品・</a:t>
                      </a:r>
                      <a:r>
                        <a:rPr kumimoji="1" lang="ja-JP" altLang="en-US" sz="1000">
                          <a:solidFill>
                            <a:schemeClr val="tx1">
                              <a:lumMod val="85000"/>
                              <a:lumOff val="15000"/>
                            </a:schemeClr>
                          </a:solidFill>
                          <a:latin typeface="游ゴシック" panose="020B0400000000000000" pitchFamily="50" charset="-128"/>
                          <a:ea typeface="游ゴシック" panose="020B0400000000000000" pitchFamily="50" charset="-128"/>
                        </a:rPr>
                        <a:t>健康食品向けマストバイプラン</a:t>
                      </a:r>
                      <a:endPar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38269">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金額</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（グロス）</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l"/>
                      <a:r>
                        <a:rPr kumimoji="1" lang="en-US" altLang="ja-JP" sz="14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2,500,000</a:t>
                      </a:r>
                      <a:r>
                        <a:rPr kumimoji="1" lang="ja-JP" altLang="en-US" sz="14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円～</a:t>
                      </a:r>
                      <a:endParaRPr kumimoji="1" lang="en-US" altLang="ja-JP" sz="14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endParaRPr>
                    </a:p>
                    <a:p>
                      <a:pPr algn="l"/>
                      <a:r>
                        <a:rPr kumimoji="1" lang="ja-JP" altLang="en-US"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・タイアップ記事企画：</a:t>
                      </a:r>
                      <a:r>
                        <a:rPr kumimoji="1" lang="en-US" altLang="ja-JP"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2,500,000</a:t>
                      </a:r>
                      <a:r>
                        <a:rPr kumimoji="1" lang="ja-JP" altLang="en-US"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円</a:t>
                      </a:r>
                      <a:endParaRPr kumimoji="1" lang="en-US" altLang="ja-JP"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endParaRPr>
                    </a:p>
                    <a:p>
                      <a:pPr algn="l"/>
                      <a:r>
                        <a:rPr kumimoji="1" lang="en-US" altLang="ja-JP"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a:t>
                      </a:r>
                      <a:r>
                        <a:rPr kumimoji="1" lang="ja-JP" altLang="en-US"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レシートアプリ</a:t>
                      </a:r>
                      <a:r>
                        <a:rPr kumimoji="1" lang="en-US" altLang="ja-JP"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ONE</a:t>
                      </a:r>
                      <a:r>
                        <a:rPr kumimoji="1" lang="ja-JP" altLang="en-US"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利用料含む</a:t>
                      </a:r>
                      <a:endParaRPr kumimoji="1" lang="en-US" altLang="ja-JP"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endParaRPr>
                    </a:p>
                    <a:p>
                      <a:pPr algn="l"/>
                      <a:r>
                        <a:rPr kumimoji="1" lang="ja-JP" altLang="en-US"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・ユーザーへのキャッシュバック料：</a:t>
                      </a:r>
                      <a:endParaRPr kumimoji="1" lang="en-US" altLang="ja-JP"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endParaRPr>
                    </a:p>
                    <a:p>
                      <a:pPr algn="l"/>
                      <a:r>
                        <a:rPr kumimoji="1" lang="en-US" altLang="ja-JP"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a:t>
                      </a:r>
                      <a:r>
                        <a:rPr kumimoji="1" lang="ja-JP" altLang="en-US"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成果に応じてご請求</a:t>
                      </a:r>
                      <a:endParaRPr kumimoji="1" lang="en-US" altLang="ja-JP"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3571">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掲載量</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l"/>
                      <a:r>
                        <a:rPr kumimoji="1" lang="ja-JP" altLang="en-US" sz="1000" dirty="0">
                          <a:solidFill>
                            <a:schemeClr val="tx1"/>
                          </a:solidFill>
                          <a:latin typeface="游ゴシック" panose="020B0400000000000000" pitchFamily="50" charset="-128"/>
                          <a:ea typeface="游ゴシック" panose="020B0400000000000000" pitchFamily="50" charset="-128"/>
                        </a:rPr>
                        <a:t>タイアップ記事企画：</a:t>
                      </a:r>
                      <a:r>
                        <a:rPr kumimoji="1" lang="en-US" altLang="ja-JP" sz="1000" dirty="0">
                          <a:solidFill>
                            <a:schemeClr val="tx1"/>
                          </a:solidFill>
                          <a:latin typeface="游ゴシック" panose="020B0400000000000000" pitchFamily="50" charset="-128"/>
                          <a:ea typeface="游ゴシック" panose="020B0400000000000000" pitchFamily="50" charset="-128"/>
                        </a:rPr>
                        <a:t>25,000PV</a:t>
                      </a:r>
                      <a:r>
                        <a:rPr kumimoji="1" lang="ja-JP" altLang="en-US" sz="1000" dirty="0">
                          <a:solidFill>
                            <a:schemeClr val="tx1"/>
                          </a:solidFill>
                          <a:latin typeface="游ゴシック" panose="020B0400000000000000" pitchFamily="50" charset="-128"/>
                          <a:ea typeface="游ゴシック" panose="020B0400000000000000" pitchFamily="50" charset="-128"/>
                        </a:rPr>
                        <a:t>（保証）</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3571">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想定誘導期間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游ゴシック" panose="020B0400000000000000" pitchFamily="50" charset="-128"/>
                          <a:ea typeface="游ゴシック" panose="020B0400000000000000" pitchFamily="50" charset="-128"/>
                        </a:rPr>
                        <a:t>タイアップ記事企画：</a:t>
                      </a:r>
                      <a:r>
                        <a:rPr kumimoji="1" lang="en-US" altLang="ja-JP" sz="1050" b="0" dirty="0">
                          <a:solidFill>
                            <a:schemeClr val="tx1"/>
                          </a:solidFill>
                          <a:latin typeface="游ゴシック" panose="020B0400000000000000" pitchFamily="50" charset="-128"/>
                          <a:ea typeface="游ゴシック" panose="020B0400000000000000" pitchFamily="50" charset="-128"/>
                        </a:rPr>
                        <a:t>4</a:t>
                      </a:r>
                      <a:r>
                        <a:rPr kumimoji="1" lang="ja-JP" altLang="en-US" sz="1050" b="0" dirty="0">
                          <a:solidFill>
                            <a:schemeClr val="tx1"/>
                          </a:solidFill>
                          <a:latin typeface="游ゴシック" panose="020B0400000000000000" pitchFamily="50" charset="-128"/>
                          <a:ea typeface="游ゴシック" panose="020B0400000000000000" pitchFamily="50" charset="-128"/>
                        </a:rPr>
                        <a:t>～</a:t>
                      </a:r>
                      <a:r>
                        <a:rPr kumimoji="1" lang="en-US" altLang="ja-JP" sz="1050" b="0" dirty="0">
                          <a:solidFill>
                            <a:schemeClr val="tx1"/>
                          </a:solidFill>
                          <a:latin typeface="游ゴシック" panose="020B0400000000000000" pitchFamily="50" charset="-128"/>
                          <a:ea typeface="游ゴシック" panose="020B0400000000000000" pitchFamily="50" charset="-128"/>
                        </a:rPr>
                        <a:t>6</a:t>
                      </a:r>
                      <a:r>
                        <a:rPr kumimoji="1" lang="ja-JP" altLang="en-US" sz="1050" b="0" dirty="0">
                          <a:solidFill>
                            <a:schemeClr val="tx1"/>
                          </a:solidFill>
                          <a:latin typeface="游ゴシック" panose="020B0400000000000000" pitchFamily="50" charset="-128"/>
                          <a:ea typeface="游ゴシック" panose="020B0400000000000000" pitchFamily="50" charset="-128"/>
                        </a:rPr>
                        <a:t>週間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314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申込・入稿</a:t>
                      </a:r>
                      <a:endParaRPr lang="en-US" altLang="ja-JP" sz="1000" b="1" dirty="0">
                        <a:latin typeface="游ゴシック" panose="020B0400000000000000" pitchFamily="50" charset="-128"/>
                        <a:ea typeface="游ゴシック" panose="020B0400000000000000" pitchFamily="50" charset="-128"/>
                        <a:cs typeface="メイリオ"/>
                      </a:endParaRPr>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期限</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申込：掲載開始日より、</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20</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88713">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掲載レポート</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・タイアップ記事企画</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PV</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数</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/UU</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数</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リンク先誘導数</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・マストバイ参加者データ：</a:t>
                      </a:r>
                      <a:endPar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購入時アンケート</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5</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問（その他年齢・性別）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534572">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備考</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■ユーザーへのキャッシュバック料金例</a:t>
                      </a:r>
                      <a:b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b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参加人数：</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200</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名（最大）</a:t>
                      </a:r>
                      <a:b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b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商品単価：</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1,000</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円</a:t>
                      </a:r>
                      <a:b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b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キャッシュバック率：</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100%</a:t>
                      </a:r>
                      <a:b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b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200</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名</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×1,000</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円</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×100%</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200,000</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円</a:t>
                      </a:r>
                      <a:b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br>
                      <a:b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b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参加人数上限やキャッシュバック率等にご希望がありましたらご相談ください</a:t>
                      </a:r>
                      <a:endPar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2" name="二等辺三角形 11">
            <a:extLst>
              <a:ext uri="{FF2B5EF4-FFF2-40B4-BE49-F238E27FC236}">
                <a16:creationId xmlns:a16="http://schemas.microsoft.com/office/drawing/2014/main" id="{5033C3D8-B29D-A421-BC71-8396B8E34266}"/>
              </a:ext>
            </a:extLst>
          </p:cNvPr>
          <p:cNvSpPr/>
          <p:nvPr/>
        </p:nvSpPr>
        <p:spPr>
          <a:xfrm rot="10800000">
            <a:off x="2900736" y="2527528"/>
            <a:ext cx="768626" cy="16384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1F98D54-1540-D83E-EFB6-7701F1E0A0BC}"/>
              </a:ext>
            </a:extLst>
          </p:cNvPr>
          <p:cNvSpPr/>
          <p:nvPr/>
        </p:nvSpPr>
        <p:spPr>
          <a:xfrm rot="10800000">
            <a:off x="2900735" y="3737493"/>
            <a:ext cx="768626" cy="16384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83D2A7DE-AAD2-43EF-F6EF-C0DF6B646793}"/>
              </a:ext>
            </a:extLst>
          </p:cNvPr>
          <p:cNvSpPr txBox="1"/>
          <p:nvPr/>
        </p:nvSpPr>
        <p:spPr>
          <a:xfrm>
            <a:off x="410870" y="6068370"/>
            <a:ext cx="4046301" cy="246221"/>
          </a:xfrm>
          <a:prstGeom prst="rect">
            <a:avLst/>
          </a:prstGeom>
          <a:solidFill>
            <a:schemeClr val="bg1"/>
          </a:solidFill>
          <a:ln>
            <a:solidFill>
              <a:schemeClr val="tx1"/>
            </a:solidFill>
          </a:ln>
        </p:spPr>
        <p:txBody>
          <a:bodyPr wrap="none" rtlCol="0">
            <a:spAutoFit/>
          </a:bodyPr>
          <a:lstStyle/>
          <a:p>
            <a:r>
              <a:rPr lang="ja-JP" altLang="en-US" sz="1000">
                <a:latin typeface="Yu Gothic" panose="020B0400000000000000" pitchFamily="34" charset="-128"/>
                <a:ea typeface="Yu Gothic" panose="020B0400000000000000" pitchFamily="34" charset="-128"/>
              </a:rPr>
              <a:t>レシート買取アプリ</a:t>
            </a:r>
            <a:r>
              <a:rPr lang="en-US" altLang="ja-JP" sz="1000" dirty="0">
                <a:latin typeface="Yu Gothic" panose="020B0400000000000000" pitchFamily="34" charset="-128"/>
                <a:ea typeface="Yu Gothic" panose="020B0400000000000000" pitchFamily="34" charset="-128"/>
              </a:rPr>
              <a:t>ONE</a:t>
            </a:r>
            <a:r>
              <a:rPr lang="ja-JP" altLang="en-US" sz="1000">
                <a:latin typeface="Yu Gothic" panose="020B0400000000000000" pitchFamily="34" charset="-128"/>
                <a:ea typeface="Yu Gothic" panose="020B0400000000000000" pitchFamily="34" charset="-128"/>
              </a:rPr>
              <a:t>を活用したキャッシュバックキャンペーン</a:t>
            </a:r>
            <a:endParaRPr kumimoji="1" lang="ja-JP" altLang="en-US" sz="1000">
              <a:latin typeface="Yu Gothic" panose="020B0400000000000000" pitchFamily="34" charset="-128"/>
              <a:ea typeface="Yu Gothic" panose="020B0400000000000000" pitchFamily="34" charset="-128"/>
            </a:endParaRPr>
          </a:p>
        </p:txBody>
      </p:sp>
      <p:sp>
        <p:nvSpPr>
          <p:cNvPr id="15" name="正方形/長方形 14">
            <a:extLst>
              <a:ext uri="{FF2B5EF4-FFF2-40B4-BE49-F238E27FC236}">
                <a16:creationId xmlns:a16="http://schemas.microsoft.com/office/drawing/2014/main" id="{3A7C8CCB-C84A-A0D5-8F7A-8CE9D80C1D3D}"/>
              </a:ext>
            </a:extLst>
          </p:cNvPr>
          <p:cNvSpPr/>
          <p:nvPr/>
        </p:nvSpPr>
        <p:spPr>
          <a:xfrm>
            <a:off x="1867242" y="4002852"/>
            <a:ext cx="2835615" cy="646331"/>
          </a:xfrm>
          <a:prstGeom prst="rect">
            <a:avLst/>
          </a:prstGeom>
          <a:solidFill>
            <a:srgbClr val="E5E5E5"/>
          </a:solidFill>
          <a:ln>
            <a:solidFill>
              <a:schemeClr val="tx1">
                <a:lumMod val="50000"/>
                <a:lumOff val="50000"/>
              </a:schemeClr>
            </a:solidFill>
          </a:ln>
        </p:spPr>
        <p:txBody>
          <a:bodyPr wrap="square">
            <a:spAutoFit/>
          </a:bodyPr>
          <a:lstStyle/>
          <a:p>
            <a:r>
              <a:rPr lang="ja-JP" altLang="en-US" sz="1200" dirty="0">
                <a:latin typeface="游ゴシック" panose="020B0400000000000000" pitchFamily="50" charset="-128"/>
                <a:ea typeface="游ゴシック" panose="020B0400000000000000" pitchFamily="50" charset="-128"/>
              </a:rPr>
              <a:t>サンプリングと同様に商品を試してもらいアンケートを取得できる同時に、</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売上実績も作ることができ一石二鳥</a:t>
            </a:r>
            <a:endParaRPr lang="en-US" altLang="ja-JP" sz="1200" dirty="0">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4C1658F7-290B-A187-7CF2-348A4A098587}"/>
              </a:ext>
            </a:extLst>
          </p:cNvPr>
          <p:cNvSpPr txBox="1"/>
          <p:nvPr/>
        </p:nvSpPr>
        <p:spPr>
          <a:xfrm>
            <a:off x="3020976" y="4780378"/>
            <a:ext cx="1569660" cy="369332"/>
          </a:xfrm>
          <a:prstGeom prst="rect">
            <a:avLst/>
          </a:prstGeom>
          <a:solidFill>
            <a:schemeClr val="bg1"/>
          </a:solidFill>
          <a:ln>
            <a:solidFill>
              <a:schemeClr val="tx1"/>
            </a:solidFill>
          </a:ln>
        </p:spPr>
        <p:txBody>
          <a:bodyPr wrap="none" rtlCol="0">
            <a:spAutoFit/>
          </a:bodyPr>
          <a:lstStyle/>
          <a:p>
            <a:r>
              <a:rPr kumimoji="1" lang="ja-JP" altLang="en-US" sz="900">
                <a:latin typeface="Yu Gothic" panose="020B0400000000000000" pitchFamily="34" charset="-128"/>
                <a:ea typeface="Yu Gothic" panose="020B0400000000000000" pitchFamily="34" charset="-128"/>
              </a:rPr>
              <a:t>レシートアッロード機能</a:t>
            </a:r>
            <a:endParaRPr kumimoji="1" lang="en-US" altLang="ja-JP" sz="900" dirty="0">
              <a:latin typeface="Yu Gothic" panose="020B0400000000000000" pitchFamily="34" charset="-128"/>
              <a:ea typeface="Yu Gothic" panose="020B0400000000000000" pitchFamily="34" charset="-128"/>
            </a:endParaRPr>
          </a:p>
          <a:p>
            <a:r>
              <a:rPr lang="ja-JP" altLang="en-US" sz="900">
                <a:latin typeface="Yu Gothic" panose="020B0400000000000000" pitchFamily="34" charset="-128"/>
                <a:ea typeface="Yu Gothic" panose="020B0400000000000000" pitchFamily="34" charset="-128"/>
              </a:rPr>
              <a:t>キャッシュバック機能装備</a:t>
            </a:r>
            <a:endParaRPr kumimoji="1" lang="ja-JP" altLang="en-US" sz="9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868668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13036" y="154782"/>
            <a:ext cx="1636812"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イベントプラン</a:t>
            </a:r>
          </a:p>
        </p:txBody>
      </p:sp>
      <p:sp>
        <p:nvSpPr>
          <p:cNvPr id="13" name="正方形/長方形 12"/>
          <p:cNvSpPr/>
          <p:nvPr/>
        </p:nvSpPr>
        <p:spPr>
          <a:xfrm>
            <a:off x="6182192" y="1113110"/>
            <a:ext cx="3038007" cy="369332"/>
          </a:xfrm>
          <a:prstGeom prst="rect">
            <a:avLst/>
          </a:prstGeom>
        </p:spPr>
        <p:txBody>
          <a:bodyPr wrap="square">
            <a:spAutoFit/>
          </a:bodyPr>
          <a:lstStyle/>
          <a:p>
            <a:r>
              <a:rPr lang="en-US" altLang="ja-JP" b="1" dirty="0">
                <a:latin typeface="游ゴシック" panose="020B0400000000000000" pitchFamily="50" charset="-128"/>
                <a:ea typeface="游ゴシック" panose="020B0400000000000000" pitchFamily="50" charset="-128"/>
              </a:rPr>
              <a:t>1,000,000</a:t>
            </a:r>
            <a:r>
              <a:rPr lang="ja-JP" altLang="en-US" b="1" dirty="0">
                <a:latin typeface="游ゴシック" panose="020B0400000000000000" pitchFamily="50" charset="-128"/>
                <a:ea typeface="游ゴシック" panose="020B0400000000000000" pitchFamily="50" charset="-128"/>
              </a:rPr>
              <a:t>円（グロス）～</a:t>
            </a:r>
          </a:p>
        </p:txBody>
      </p:sp>
      <p:sp>
        <p:nvSpPr>
          <p:cNvPr id="14" name="減算記号 13"/>
          <p:cNvSpPr/>
          <p:nvPr/>
        </p:nvSpPr>
        <p:spPr>
          <a:xfrm>
            <a:off x="5628502" y="1459582"/>
            <a:ext cx="37399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人, 屋内, 男, 立つ が含まれている画像&#10;&#10;自動的に生成された説明">
            <a:extLst>
              <a:ext uri="{FF2B5EF4-FFF2-40B4-BE49-F238E27FC236}">
                <a16:creationId xmlns:a16="http://schemas.microsoft.com/office/drawing/2014/main" id="{6B453CA2-6472-41E6-FD99-BA1ABC73FE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298" y="2394993"/>
            <a:ext cx="2578233" cy="1525348"/>
          </a:xfrm>
          <a:prstGeom prst="rect">
            <a:avLst/>
          </a:prstGeom>
        </p:spPr>
      </p:pic>
      <p:pic>
        <p:nvPicPr>
          <p:cNvPr id="8" name="図 7" descr="テーブルの周りに集まっている人たち&#10;&#10;自動的に生成された説明">
            <a:extLst>
              <a:ext uri="{FF2B5EF4-FFF2-40B4-BE49-F238E27FC236}">
                <a16:creationId xmlns:a16="http://schemas.microsoft.com/office/drawing/2014/main" id="{651C9DB0-8232-DC51-A4D2-A63383D398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4564041"/>
            <a:ext cx="2330474" cy="1746920"/>
          </a:xfrm>
          <a:prstGeom prst="rect">
            <a:avLst/>
          </a:prstGeom>
        </p:spPr>
      </p:pic>
      <p:pic>
        <p:nvPicPr>
          <p:cNvPr id="19" name="図 18" descr="人, 男, 女性, 民衆 が含まれている画像&#10;&#10;自動的に生成された説明">
            <a:extLst>
              <a:ext uri="{FF2B5EF4-FFF2-40B4-BE49-F238E27FC236}">
                <a16:creationId xmlns:a16="http://schemas.microsoft.com/office/drawing/2014/main" id="{9ED2A46B-B77E-7BF6-CC0E-364853812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6943" y="2394993"/>
            <a:ext cx="1785938" cy="3176588"/>
          </a:xfrm>
          <a:prstGeom prst="rect">
            <a:avLst/>
          </a:prstGeom>
        </p:spPr>
      </p:pic>
      <p:pic>
        <p:nvPicPr>
          <p:cNvPr id="27" name="図 26" descr="レストランのテーブルに座っている女性たち&#10;&#10;低い精度で自動的に生成された説明">
            <a:extLst>
              <a:ext uri="{FF2B5EF4-FFF2-40B4-BE49-F238E27FC236}">
                <a16:creationId xmlns:a16="http://schemas.microsoft.com/office/drawing/2014/main" id="{5F861BEE-B323-651B-1127-55E299D6A5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448" y="4559510"/>
            <a:ext cx="2590800" cy="1943100"/>
          </a:xfrm>
          <a:prstGeom prst="rect">
            <a:avLst/>
          </a:prstGeom>
        </p:spPr>
      </p:pic>
      <p:sp>
        <p:nvSpPr>
          <p:cNvPr id="28" name="角丸四角形 10">
            <a:extLst>
              <a:ext uri="{FF2B5EF4-FFF2-40B4-BE49-F238E27FC236}">
                <a16:creationId xmlns:a16="http://schemas.microsoft.com/office/drawing/2014/main" id="{0D4BC6E9-C360-404C-D0DA-52BBDAEA0467}"/>
              </a:ext>
            </a:extLst>
          </p:cNvPr>
          <p:cNvSpPr/>
          <p:nvPr/>
        </p:nvSpPr>
        <p:spPr>
          <a:xfrm>
            <a:off x="279319" y="861816"/>
            <a:ext cx="4917193" cy="845057"/>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多くの</a:t>
            </a:r>
            <a:r>
              <a:rPr lang="en-US" altLang="ja-JP" sz="1100" dirty="0">
                <a:solidFill>
                  <a:schemeClr val="tx1"/>
                </a:solidFill>
                <a:latin typeface="游ゴシック" panose="020B0400000000000000" pitchFamily="50" charset="-128"/>
                <a:ea typeface="游ゴシック" panose="020B0400000000000000" pitchFamily="50" charset="-128"/>
              </a:rPr>
              <a:t>40-50</a:t>
            </a:r>
            <a:r>
              <a:rPr lang="ja-JP" altLang="en-US" sz="1100" dirty="0">
                <a:solidFill>
                  <a:schemeClr val="tx1"/>
                </a:solidFill>
                <a:latin typeface="游ゴシック" panose="020B0400000000000000" pitchFamily="50" charset="-128"/>
                <a:ea typeface="游ゴシック" panose="020B0400000000000000" pitchFamily="50" charset="-128"/>
              </a:rPr>
              <a:t>代女性ファンを抱える</a:t>
            </a:r>
            <a:r>
              <a:rPr lang="en-US" altLang="ja-JP" sz="1100" dirty="0">
                <a:solidFill>
                  <a:schemeClr val="tx1"/>
                </a:solidFill>
                <a:latin typeface="游ゴシック" panose="020B0400000000000000" pitchFamily="50" charset="-128"/>
                <a:ea typeface="游ゴシック" panose="020B0400000000000000" pitchFamily="50" charset="-128"/>
              </a:rPr>
              <a:t>OTONA SALONE</a:t>
            </a:r>
            <a:r>
              <a:rPr lang="ja-JP" altLang="en-US" sz="1100" dirty="0">
                <a:solidFill>
                  <a:schemeClr val="tx1"/>
                </a:solidFill>
                <a:latin typeface="游ゴシック" panose="020B0400000000000000" pitchFamily="50" charset="-128"/>
                <a:ea typeface="游ゴシック" panose="020B0400000000000000" pitchFamily="50" charset="-128"/>
              </a:rPr>
              <a:t>が、</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イベントをお手伝いいたします！！</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編集長登壇、イベント企画、告知・集客、事後レポート等、ご希望に合わせてお見積りいたします。</a:t>
            </a:r>
            <a:endParaRPr lang="en-US" altLang="ja-JP" sz="1100" dirty="0">
              <a:solidFill>
                <a:schemeClr val="tx1"/>
              </a:solidFill>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7EA92A9E-F4A7-51FA-4DB2-5B140BCACB72}"/>
              </a:ext>
            </a:extLst>
          </p:cNvPr>
          <p:cNvSpPr/>
          <p:nvPr/>
        </p:nvSpPr>
        <p:spPr>
          <a:xfrm>
            <a:off x="440151" y="2044575"/>
            <a:ext cx="2590800" cy="253916"/>
          </a:xfrm>
          <a:prstGeom prst="rect">
            <a:avLst/>
          </a:prstGeom>
        </p:spPr>
        <p:txBody>
          <a:bodyPr wrap="square">
            <a:spAutoFit/>
          </a:bodyPr>
          <a:lstStyle/>
          <a:p>
            <a:r>
              <a:rPr lang="ja-JP" altLang="en-US" sz="1050" dirty="0">
                <a:latin typeface="游ゴシック" panose="020B0400000000000000" pitchFamily="50" charset="-128"/>
                <a:ea typeface="游ゴシック" panose="020B0400000000000000" pitchFamily="50" charset="-128"/>
              </a:rPr>
              <a:t>編集長</a:t>
            </a:r>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ゲスト　トークセッション</a:t>
            </a:r>
          </a:p>
        </p:txBody>
      </p:sp>
      <p:sp>
        <p:nvSpPr>
          <p:cNvPr id="30" name="正方形/長方形 29">
            <a:extLst>
              <a:ext uri="{FF2B5EF4-FFF2-40B4-BE49-F238E27FC236}">
                <a16:creationId xmlns:a16="http://schemas.microsoft.com/office/drawing/2014/main" id="{E07AE0C0-D40C-D2F6-216F-8BFA125115E7}"/>
              </a:ext>
            </a:extLst>
          </p:cNvPr>
          <p:cNvSpPr/>
          <p:nvPr/>
        </p:nvSpPr>
        <p:spPr>
          <a:xfrm>
            <a:off x="440151" y="4284597"/>
            <a:ext cx="2590800" cy="253916"/>
          </a:xfrm>
          <a:prstGeom prst="rect">
            <a:avLst/>
          </a:prstGeom>
        </p:spPr>
        <p:txBody>
          <a:bodyPr wrap="square">
            <a:spAutoFit/>
          </a:bodyPr>
          <a:lstStyle/>
          <a:p>
            <a:r>
              <a:rPr lang="ja-JP" altLang="en-US" sz="1050" dirty="0">
                <a:latin typeface="游ゴシック" panose="020B0400000000000000" pitchFamily="50" charset="-128"/>
                <a:ea typeface="游ゴシック" panose="020B0400000000000000" pitchFamily="50" charset="-128"/>
              </a:rPr>
              <a:t>パーソナルカラー診断イベント</a:t>
            </a:r>
          </a:p>
        </p:txBody>
      </p:sp>
      <p:sp>
        <p:nvSpPr>
          <p:cNvPr id="31" name="正方形/長方形 30">
            <a:extLst>
              <a:ext uri="{FF2B5EF4-FFF2-40B4-BE49-F238E27FC236}">
                <a16:creationId xmlns:a16="http://schemas.microsoft.com/office/drawing/2014/main" id="{52CD5F65-7B8C-BC72-DE0E-20B763E91641}"/>
              </a:ext>
            </a:extLst>
          </p:cNvPr>
          <p:cNvSpPr/>
          <p:nvPr/>
        </p:nvSpPr>
        <p:spPr>
          <a:xfrm>
            <a:off x="3408420" y="4284597"/>
            <a:ext cx="2590800" cy="253916"/>
          </a:xfrm>
          <a:prstGeom prst="rect">
            <a:avLst/>
          </a:prstGeom>
        </p:spPr>
        <p:txBody>
          <a:bodyPr wrap="square">
            <a:spAutoFit/>
          </a:bodyPr>
          <a:lstStyle/>
          <a:p>
            <a:r>
              <a:rPr lang="ja-JP" altLang="en-US" sz="1050" dirty="0">
                <a:latin typeface="游ゴシック" panose="020B0400000000000000" pitchFamily="50" charset="-128"/>
                <a:ea typeface="游ゴシック" panose="020B0400000000000000" pitchFamily="50" charset="-128"/>
              </a:rPr>
              <a:t>ラウンドテーブル</a:t>
            </a:r>
          </a:p>
        </p:txBody>
      </p:sp>
      <p:sp>
        <p:nvSpPr>
          <p:cNvPr id="32" name="正方形/長方形 31">
            <a:extLst>
              <a:ext uri="{FF2B5EF4-FFF2-40B4-BE49-F238E27FC236}">
                <a16:creationId xmlns:a16="http://schemas.microsoft.com/office/drawing/2014/main" id="{9BCBB71E-71A4-BF2B-7C6F-A34B925E062E}"/>
              </a:ext>
            </a:extLst>
          </p:cNvPr>
          <p:cNvSpPr/>
          <p:nvPr/>
        </p:nvSpPr>
        <p:spPr>
          <a:xfrm>
            <a:off x="6136943" y="2044575"/>
            <a:ext cx="2013284" cy="253916"/>
          </a:xfrm>
          <a:prstGeom prst="rect">
            <a:avLst/>
          </a:prstGeom>
        </p:spPr>
        <p:txBody>
          <a:bodyPr wrap="square">
            <a:spAutoFit/>
          </a:bodyPr>
          <a:lstStyle/>
          <a:p>
            <a:r>
              <a:rPr lang="ja-JP" altLang="en-US" sz="1050" dirty="0">
                <a:latin typeface="游ゴシック" panose="020B0400000000000000" pitchFamily="50" charset="-128"/>
                <a:ea typeface="游ゴシック" panose="020B0400000000000000" pitchFamily="50" charset="-128"/>
              </a:rPr>
              <a:t>インスタライブ</a:t>
            </a:r>
          </a:p>
        </p:txBody>
      </p:sp>
      <p:pic>
        <p:nvPicPr>
          <p:cNvPr id="34" name="図 33" descr="レストランのテーブルに座っている人々&#10;&#10;中程度の精度で自動的に生成された説明">
            <a:extLst>
              <a:ext uri="{FF2B5EF4-FFF2-40B4-BE49-F238E27FC236}">
                <a16:creationId xmlns:a16="http://schemas.microsoft.com/office/drawing/2014/main" id="{D74695C0-8E43-2660-2919-292BB6CB99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2394993"/>
            <a:ext cx="2286000" cy="1714500"/>
          </a:xfrm>
          <a:prstGeom prst="rect">
            <a:avLst/>
          </a:prstGeom>
        </p:spPr>
      </p:pic>
      <p:sp>
        <p:nvSpPr>
          <p:cNvPr id="35" name="正方形/長方形 34">
            <a:extLst>
              <a:ext uri="{FF2B5EF4-FFF2-40B4-BE49-F238E27FC236}">
                <a16:creationId xmlns:a16="http://schemas.microsoft.com/office/drawing/2014/main" id="{9BA95E48-7FBA-9C73-AC56-974094CE3483}"/>
              </a:ext>
            </a:extLst>
          </p:cNvPr>
          <p:cNvSpPr/>
          <p:nvPr/>
        </p:nvSpPr>
        <p:spPr>
          <a:xfrm>
            <a:off x="3429000" y="2053525"/>
            <a:ext cx="2590800" cy="253916"/>
          </a:xfrm>
          <a:prstGeom prst="rect">
            <a:avLst/>
          </a:prstGeom>
        </p:spPr>
        <p:txBody>
          <a:bodyPr wrap="square">
            <a:spAutoFit/>
          </a:bodyPr>
          <a:lstStyle/>
          <a:p>
            <a:r>
              <a:rPr lang="ja-JP" altLang="en-US" sz="1050" dirty="0">
                <a:latin typeface="游ゴシック" panose="020B0400000000000000" pitchFamily="50" charset="-128"/>
                <a:ea typeface="游ゴシック" panose="020B0400000000000000" pitchFamily="50" charset="-128"/>
              </a:rPr>
              <a:t>更年期</a:t>
            </a:r>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専門家イベント</a:t>
            </a:r>
          </a:p>
        </p:txBody>
      </p:sp>
    </p:spTree>
    <p:extLst>
      <p:ext uri="{BB962C8B-B14F-4D97-AF65-F5344CB8AC3E}">
        <p14:creationId xmlns:p14="http://schemas.microsoft.com/office/powerpoint/2010/main" val="2986214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5729D4E3-7C0A-4773-B492-5E65E38A0443}"/>
              </a:ext>
            </a:extLst>
          </p:cNvPr>
          <p:cNvSpPr/>
          <p:nvPr/>
        </p:nvSpPr>
        <p:spPr>
          <a:xfrm>
            <a:off x="143519" y="155144"/>
            <a:ext cx="7436723"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蔦屋書店・蔦屋家電ポップアップイベント</a:t>
            </a:r>
          </a:p>
        </p:txBody>
      </p:sp>
      <p:sp>
        <p:nvSpPr>
          <p:cNvPr id="7" name="正方形/長方形 6">
            <a:extLst>
              <a:ext uri="{FF2B5EF4-FFF2-40B4-BE49-F238E27FC236}">
                <a16:creationId xmlns:a16="http://schemas.microsoft.com/office/drawing/2014/main" id="{6061C7FA-A640-1F6B-9373-F6A97309DB9F}"/>
              </a:ext>
            </a:extLst>
          </p:cNvPr>
          <p:cNvSpPr/>
          <p:nvPr/>
        </p:nvSpPr>
        <p:spPr>
          <a:xfrm>
            <a:off x="2844318" y="898279"/>
            <a:ext cx="6348213" cy="738664"/>
          </a:xfrm>
          <a:prstGeom prst="rect">
            <a:avLst/>
          </a:prstGeom>
        </p:spPr>
        <p:txBody>
          <a:bodyPr wrap="none">
            <a:spAutoFit/>
          </a:bodyPr>
          <a:lstStyle/>
          <a:p>
            <a:r>
              <a:rPr lang="en-US" altLang="ja-JP" sz="1400" dirty="0">
                <a:latin typeface="游ゴシック" panose="020B0400000000000000" pitchFamily="50" charset="-128"/>
                <a:ea typeface="游ゴシック" panose="020B0400000000000000" pitchFamily="50" charset="-128"/>
              </a:rPr>
              <a:t>CCC</a:t>
            </a:r>
            <a:r>
              <a:rPr lang="ja-JP" altLang="en-US" sz="1400" dirty="0">
                <a:latin typeface="游ゴシック" panose="020B0400000000000000" pitchFamily="50" charset="-128"/>
                <a:ea typeface="游ゴシック" panose="020B0400000000000000" pitchFamily="50" charset="-128"/>
              </a:rPr>
              <a:t>グループの主婦の友社「</a:t>
            </a:r>
            <a:r>
              <a:rPr lang="en-US" altLang="ja-JP" sz="1400" dirty="0">
                <a:latin typeface="游ゴシック" panose="020B0400000000000000" pitchFamily="50" charset="-128"/>
                <a:ea typeface="游ゴシック" panose="020B0400000000000000" pitchFamily="50" charset="-128"/>
              </a:rPr>
              <a:t>OTONA SALONE</a:t>
            </a:r>
            <a:r>
              <a:rPr lang="ja-JP" altLang="en-US" sz="1400" dirty="0">
                <a:latin typeface="游ゴシック" panose="020B0400000000000000" pitchFamily="50" charset="-128"/>
                <a:ea typeface="游ゴシック" panose="020B0400000000000000" pitchFamily="50" charset="-128"/>
              </a:rPr>
              <a:t>」が蔦屋書店・蔦屋家電の</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イベントスペースをご予算に合わせてご提供。</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商品</a:t>
            </a:r>
            <a:r>
              <a:rPr lang="en-US" altLang="ja-JP" sz="1400" dirty="0">
                <a:latin typeface="游ゴシック" panose="020B0400000000000000" pitchFamily="50" charset="-128"/>
                <a:ea typeface="游ゴシック" panose="020B0400000000000000" pitchFamily="50" charset="-128"/>
              </a:rPr>
              <a:t>PR</a:t>
            </a:r>
            <a:r>
              <a:rPr lang="ja-JP" altLang="en-US" sz="1400" dirty="0">
                <a:latin typeface="游ゴシック" panose="020B0400000000000000" pitchFamily="50" charset="-128"/>
                <a:ea typeface="游ゴシック" panose="020B0400000000000000" pitchFamily="50" charset="-128"/>
              </a:rPr>
              <a:t>（体験・サンプリング等）や試食会、ワークショップ等が可能です。</a:t>
            </a:r>
            <a:endParaRPr lang="en-US" altLang="ja-JP" sz="1400" dirty="0">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B96C30CB-87C3-79C8-213B-6D6D05277E26}"/>
              </a:ext>
            </a:extLst>
          </p:cNvPr>
          <p:cNvSpPr/>
          <p:nvPr/>
        </p:nvSpPr>
        <p:spPr>
          <a:xfrm>
            <a:off x="4818478" y="4650745"/>
            <a:ext cx="2138913" cy="1779047"/>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8EBBE9D2-BBD4-5298-67AB-10DED4C5D238}"/>
              </a:ext>
            </a:extLst>
          </p:cNvPr>
          <p:cNvSpPr/>
          <p:nvPr/>
        </p:nvSpPr>
        <p:spPr>
          <a:xfrm>
            <a:off x="353253" y="1976974"/>
            <a:ext cx="2958860" cy="4453802"/>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9AA267A9-1B21-6CA6-C31B-CC1CAA6E52D9}"/>
              </a:ext>
            </a:extLst>
          </p:cNvPr>
          <p:cNvSpPr>
            <a:spLocks noChangeAspect="1"/>
          </p:cNvSpPr>
          <p:nvPr/>
        </p:nvSpPr>
        <p:spPr>
          <a:xfrm>
            <a:off x="4792295" y="4515342"/>
            <a:ext cx="2195379" cy="374586"/>
          </a:xfrm>
          <a:prstGeom prst="roundRect">
            <a:avLst/>
          </a:prstGeom>
          <a:solidFill>
            <a:srgbClr val="03CFD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メイリオ" panose="020B0604030504040204" pitchFamily="50" charset="-128"/>
                <a:ea typeface="メイリオ" panose="020B0604030504040204" pitchFamily="50" charset="-128"/>
              </a:rPr>
              <a:t>イベント用制作物</a:t>
            </a:r>
          </a:p>
        </p:txBody>
      </p:sp>
      <p:sp>
        <p:nvSpPr>
          <p:cNvPr id="20" name="テキスト ボックス 19">
            <a:extLst>
              <a:ext uri="{FF2B5EF4-FFF2-40B4-BE49-F238E27FC236}">
                <a16:creationId xmlns:a16="http://schemas.microsoft.com/office/drawing/2014/main" id="{E2D1D96D-D353-3EFA-5330-C7A99D9BA60C}"/>
              </a:ext>
            </a:extLst>
          </p:cNvPr>
          <p:cNvSpPr txBox="1"/>
          <p:nvPr/>
        </p:nvSpPr>
        <p:spPr>
          <a:xfrm>
            <a:off x="7475164" y="1988549"/>
            <a:ext cx="1313180" cy="215444"/>
          </a:xfrm>
          <a:prstGeom prst="rect">
            <a:avLst/>
          </a:prstGeom>
          <a:noFill/>
        </p:spPr>
        <p:txBody>
          <a:bodyPr wrap="none" rtlCol="0">
            <a:spAutoFit/>
          </a:bodyPr>
          <a:lstStyle/>
          <a:p>
            <a:r>
              <a:rPr kumimoji="1" lang="en-US" altLang="ja-JP" sz="800" dirty="0">
                <a:latin typeface="メイリオ" panose="020B0604030504040204" pitchFamily="50" charset="-128"/>
                <a:ea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rPr>
              <a:t>画像はイメージです。</a:t>
            </a:r>
          </a:p>
        </p:txBody>
      </p:sp>
      <p:sp>
        <p:nvSpPr>
          <p:cNvPr id="21" name="テキスト ボックス 20">
            <a:extLst>
              <a:ext uri="{FF2B5EF4-FFF2-40B4-BE49-F238E27FC236}">
                <a16:creationId xmlns:a16="http://schemas.microsoft.com/office/drawing/2014/main" id="{8B5639B4-E654-67E8-270D-3C328ED21FE4}"/>
              </a:ext>
            </a:extLst>
          </p:cNvPr>
          <p:cNvSpPr txBox="1"/>
          <p:nvPr/>
        </p:nvSpPr>
        <p:spPr>
          <a:xfrm>
            <a:off x="4849481" y="2164215"/>
            <a:ext cx="2138193" cy="253916"/>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▼オフラインイベントを実施</a:t>
            </a:r>
          </a:p>
        </p:txBody>
      </p:sp>
      <p:sp>
        <p:nvSpPr>
          <p:cNvPr id="22" name="テキスト ボックス 21">
            <a:extLst>
              <a:ext uri="{FF2B5EF4-FFF2-40B4-BE49-F238E27FC236}">
                <a16:creationId xmlns:a16="http://schemas.microsoft.com/office/drawing/2014/main" id="{21ABFE9B-7BF8-9649-D0C0-C8501EF7FF51}"/>
              </a:ext>
            </a:extLst>
          </p:cNvPr>
          <p:cNvSpPr txBox="1"/>
          <p:nvPr/>
        </p:nvSpPr>
        <p:spPr>
          <a:xfrm>
            <a:off x="4807297" y="4880676"/>
            <a:ext cx="2527182" cy="253916"/>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▼リーフレット等を制作・納品</a:t>
            </a:r>
          </a:p>
        </p:txBody>
      </p:sp>
      <p:sp>
        <p:nvSpPr>
          <p:cNvPr id="23" name="矢印: 右 22">
            <a:extLst>
              <a:ext uri="{FF2B5EF4-FFF2-40B4-BE49-F238E27FC236}">
                <a16:creationId xmlns:a16="http://schemas.microsoft.com/office/drawing/2014/main" id="{0CE326CF-B9A4-A68A-1D72-CAEBFBB6DA08}"/>
              </a:ext>
            </a:extLst>
          </p:cNvPr>
          <p:cNvSpPr/>
          <p:nvPr/>
        </p:nvSpPr>
        <p:spPr>
          <a:xfrm>
            <a:off x="3564322" y="2284120"/>
            <a:ext cx="1013609" cy="662862"/>
          </a:xfrm>
          <a:prstGeom prst="rightArrow">
            <a:avLst/>
          </a:prstGeom>
          <a:solidFill>
            <a:srgbClr val="03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4" name="矢印: 右 23">
            <a:extLst>
              <a:ext uri="{FF2B5EF4-FFF2-40B4-BE49-F238E27FC236}">
                <a16:creationId xmlns:a16="http://schemas.microsoft.com/office/drawing/2014/main" id="{7A48AA5E-2D7E-1502-EFF7-8A62A5796FF0}"/>
              </a:ext>
            </a:extLst>
          </p:cNvPr>
          <p:cNvSpPr/>
          <p:nvPr/>
        </p:nvSpPr>
        <p:spPr>
          <a:xfrm>
            <a:off x="3564322" y="5126111"/>
            <a:ext cx="1013609" cy="662862"/>
          </a:xfrm>
          <a:prstGeom prst="rightArrow">
            <a:avLst/>
          </a:prstGeom>
          <a:solidFill>
            <a:srgbClr val="03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F44735C1-5648-B925-7863-E350CCF09755}"/>
              </a:ext>
            </a:extLst>
          </p:cNvPr>
          <p:cNvSpPr txBox="1"/>
          <p:nvPr/>
        </p:nvSpPr>
        <p:spPr>
          <a:xfrm>
            <a:off x="3397677" y="1896738"/>
            <a:ext cx="1346899" cy="400110"/>
          </a:xfrm>
          <a:prstGeom prst="rect">
            <a:avLst/>
          </a:prstGeom>
          <a:no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スムーズに候補場所のご案内が可能</a:t>
            </a:r>
            <a:endParaRPr kumimoji="1" lang="en-US" altLang="ja-JP" sz="10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FC5812AE-FC02-B10E-67EE-7572CFB611BE}"/>
              </a:ext>
            </a:extLst>
          </p:cNvPr>
          <p:cNvSpPr txBox="1"/>
          <p:nvPr/>
        </p:nvSpPr>
        <p:spPr>
          <a:xfrm>
            <a:off x="3435016" y="5814238"/>
            <a:ext cx="1165561" cy="400110"/>
          </a:xfrm>
          <a:prstGeom prst="rect">
            <a:avLst/>
          </a:prstGeom>
          <a:no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タイアップ素材の二次利用</a:t>
            </a:r>
            <a:endParaRPr kumimoji="1" lang="en-US" altLang="ja-JP" sz="1000" dirty="0">
              <a:latin typeface="メイリオ" panose="020B0604030504040204" pitchFamily="50" charset="-128"/>
              <a:ea typeface="メイリオ" panose="020B0604030504040204" pitchFamily="50" charset="-128"/>
            </a:endParaRPr>
          </a:p>
        </p:txBody>
      </p:sp>
      <p:pic>
        <p:nvPicPr>
          <p:cNvPr id="27" name="Picture 2" descr="OTONA SALONE  (Web媒体)">
            <a:extLst>
              <a:ext uri="{FF2B5EF4-FFF2-40B4-BE49-F238E27FC236}">
                <a16:creationId xmlns:a16="http://schemas.microsoft.com/office/drawing/2014/main" id="{27055C9B-CC32-3099-A349-6549FEDEA4B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2521" b="39591"/>
          <a:stretch/>
        </p:blipFill>
        <p:spPr bwMode="auto">
          <a:xfrm>
            <a:off x="749080" y="2162725"/>
            <a:ext cx="2095238" cy="374796"/>
          </a:xfrm>
          <a:prstGeom prst="rect">
            <a:avLst/>
          </a:prstGeom>
          <a:solidFill>
            <a:schemeClr val="bg1"/>
          </a:solidFill>
        </p:spPr>
      </p:pic>
      <p:sp>
        <p:nvSpPr>
          <p:cNvPr id="29" name="正方形/長方形 28">
            <a:extLst>
              <a:ext uri="{FF2B5EF4-FFF2-40B4-BE49-F238E27FC236}">
                <a16:creationId xmlns:a16="http://schemas.microsoft.com/office/drawing/2014/main" id="{2421F763-EBF9-DA2E-4EC8-3DD3ADB15417}"/>
              </a:ext>
            </a:extLst>
          </p:cNvPr>
          <p:cNvSpPr/>
          <p:nvPr/>
        </p:nvSpPr>
        <p:spPr>
          <a:xfrm>
            <a:off x="4784204" y="1976974"/>
            <a:ext cx="3998772" cy="249383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0" name="四角形: 角を丸くする 29">
            <a:extLst>
              <a:ext uri="{FF2B5EF4-FFF2-40B4-BE49-F238E27FC236}">
                <a16:creationId xmlns:a16="http://schemas.microsoft.com/office/drawing/2014/main" id="{54665C9D-8F3B-AD52-F694-013BB748E4D6}"/>
              </a:ext>
            </a:extLst>
          </p:cNvPr>
          <p:cNvSpPr/>
          <p:nvPr/>
        </p:nvSpPr>
        <p:spPr>
          <a:xfrm>
            <a:off x="4954412" y="1790453"/>
            <a:ext cx="2271191" cy="371908"/>
          </a:xfrm>
          <a:prstGeom prst="roundRect">
            <a:avLst/>
          </a:prstGeom>
          <a:solidFill>
            <a:srgbClr val="03CFD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メイリオ" panose="020B0604030504040204" pitchFamily="50" charset="-128"/>
                <a:ea typeface="メイリオ" panose="020B0604030504040204" pitchFamily="50" charset="-128"/>
              </a:rPr>
              <a:t>蔦屋家電イベント</a:t>
            </a:r>
          </a:p>
        </p:txBody>
      </p:sp>
      <p:pic>
        <p:nvPicPr>
          <p:cNvPr id="31" name="図 30" descr="スクリーンショットの画面&#10;&#10;自動的に生成された説明">
            <a:extLst>
              <a:ext uri="{FF2B5EF4-FFF2-40B4-BE49-F238E27FC236}">
                <a16:creationId xmlns:a16="http://schemas.microsoft.com/office/drawing/2014/main" id="{59D94B8E-7FBD-E5EB-76D2-CF1C4A1016A6}"/>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t="-1" b="46380"/>
          <a:stretch/>
        </p:blipFill>
        <p:spPr>
          <a:xfrm>
            <a:off x="553031" y="2543015"/>
            <a:ext cx="1175141" cy="3677249"/>
          </a:xfrm>
          <a:prstGeom prst="rect">
            <a:avLst/>
          </a:prstGeom>
        </p:spPr>
      </p:pic>
      <p:pic>
        <p:nvPicPr>
          <p:cNvPr id="32" name="図 31" descr="テキスト&#10;&#10;中程度の精度で自動的に生成された説明">
            <a:extLst>
              <a:ext uri="{FF2B5EF4-FFF2-40B4-BE49-F238E27FC236}">
                <a16:creationId xmlns:a16="http://schemas.microsoft.com/office/drawing/2014/main" id="{C21EF78F-C248-525F-EDB8-516E7832E4C5}"/>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rcRect t="-2" b="46382"/>
          <a:stretch/>
        </p:blipFill>
        <p:spPr>
          <a:xfrm>
            <a:off x="1796699" y="2480133"/>
            <a:ext cx="1150993" cy="3677249"/>
          </a:xfrm>
          <a:prstGeom prst="rect">
            <a:avLst/>
          </a:prstGeom>
        </p:spPr>
      </p:pic>
      <p:pic>
        <p:nvPicPr>
          <p:cNvPr id="34" name="図 33" descr="テキスト&#10;&#10;自動的に生成された説明">
            <a:extLst>
              <a:ext uri="{FF2B5EF4-FFF2-40B4-BE49-F238E27FC236}">
                <a16:creationId xmlns:a16="http://schemas.microsoft.com/office/drawing/2014/main" id="{CA2C5F89-DAB1-A09F-CA3B-16EF3D02B0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613" y="5240333"/>
            <a:ext cx="1097280" cy="1097280"/>
          </a:xfrm>
          <a:prstGeom prst="rect">
            <a:avLst/>
          </a:prstGeom>
        </p:spPr>
      </p:pic>
      <p:sp>
        <p:nvSpPr>
          <p:cNvPr id="35" name="四角形: 角を丸くする 34">
            <a:extLst>
              <a:ext uri="{FF2B5EF4-FFF2-40B4-BE49-F238E27FC236}">
                <a16:creationId xmlns:a16="http://schemas.microsoft.com/office/drawing/2014/main" id="{E7451E7F-C4A3-3261-8644-849D4BA7BE47}"/>
              </a:ext>
            </a:extLst>
          </p:cNvPr>
          <p:cNvSpPr/>
          <p:nvPr/>
        </p:nvSpPr>
        <p:spPr>
          <a:xfrm>
            <a:off x="757278" y="1790817"/>
            <a:ext cx="2271191" cy="371908"/>
          </a:xfrm>
          <a:prstGeom prst="roundRect">
            <a:avLst/>
          </a:prstGeom>
          <a:solidFill>
            <a:srgbClr val="03CFD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600" b="1" dirty="0">
                <a:latin typeface="メイリオ" panose="020B0604030504040204" pitchFamily="50" charset="-128"/>
                <a:ea typeface="メイリオ" panose="020B0604030504040204" pitchFamily="50" charset="-128"/>
              </a:rPr>
              <a:t>Web</a:t>
            </a:r>
            <a:r>
              <a:rPr kumimoji="1" lang="ja-JP" altLang="en-US" sz="1600" b="1" dirty="0">
                <a:latin typeface="メイリオ" panose="020B0604030504040204" pitchFamily="50" charset="-128"/>
                <a:ea typeface="メイリオ" panose="020B0604030504040204" pitchFamily="50" charset="-128"/>
              </a:rPr>
              <a:t>タイアップ</a:t>
            </a:r>
          </a:p>
        </p:txBody>
      </p:sp>
      <p:sp>
        <p:nvSpPr>
          <p:cNvPr id="36" name="テキスト ボックス 35">
            <a:extLst>
              <a:ext uri="{FF2B5EF4-FFF2-40B4-BE49-F238E27FC236}">
                <a16:creationId xmlns:a16="http://schemas.microsoft.com/office/drawing/2014/main" id="{AC5960E4-F617-4228-8F98-04D560167CB0}"/>
              </a:ext>
            </a:extLst>
          </p:cNvPr>
          <p:cNvSpPr txBox="1"/>
          <p:nvPr/>
        </p:nvSpPr>
        <p:spPr>
          <a:xfrm>
            <a:off x="3388685" y="3099968"/>
            <a:ext cx="1258225" cy="400110"/>
          </a:xfrm>
          <a:prstGeom prst="rect">
            <a:avLst/>
          </a:prstGeom>
          <a:no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イベント企画</a:t>
            </a:r>
            <a:endParaRPr kumimoji="1" lang="en-US" altLang="ja-JP" sz="1000" dirty="0">
              <a:latin typeface="メイリオ" panose="020B0604030504040204" pitchFamily="50" charset="-128"/>
              <a:ea typeface="メイリオ" panose="020B0604030504040204" pitchFamily="50" charset="-128"/>
            </a:endParaRPr>
          </a:p>
          <a:p>
            <a:pPr algn="ctr"/>
            <a:r>
              <a:rPr kumimoji="1" lang="ja-JP" altLang="en-US" sz="1000" dirty="0">
                <a:latin typeface="メイリオ" panose="020B0604030504040204" pitchFamily="50" charset="-128"/>
                <a:ea typeface="メイリオ" panose="020B0604030504040204" pitchFamily="50" charset="-128"/>
              </a:rPr>
              <a:t>運営サポート</a:t>
            </a:r>
            <a:endParaRPr kumimoji="1" lang="en-US" altLang="ja-JP" sz="1000" dirty="0">
              <a:latin typeface="メイリオ" panose="020B0604030504040204" pitchFamily="50" charset="-128"/>
              <a:ea typeface="メイリオ" panose="020B0604030504040204" pitchFamily="50" charset="-128"/>
            </a:endParaRPr>
          </a:p>
        </p:txBody>
      </p:sp>
      <p:sp>
        <p:nvSpPr>
          <p:cNvPr id="38" name="矢印: 右 37">
            <a:extLst>
              <a:ext uri="{FF2B5EF4-FFF2-40B4-BE49-F238E27FC236}">
                <a16:creationId xmlns:a16="http://schemas.microsoft.com/office/drawing/2014/main" id="{961EE61B-9D78-CFE6-CBAB-7D67025F72C6}"/>
              </a:ext>
            </a:extLst>
          </p:cNvPr>
          <p:cNvSpPr/>
          <p:nvPr/>
        </p:nvSpPr>
        <p:spPr>
          <a:xfrm>
            <a:off x="3564322" y="3511811"/>
            <a:ext cx="1013609" cy="662862"/>
          </a:xfrm>
          <a:prstGeom prst="rightArrow">
            <a:avLst/>
          </a:prstGeom>
          <a:solidFill>
            <a:srgbClr val="03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4E2FA805-C6F2-D482-28B4-B77CA8D21A94}"/>
              </a:ext>
            </a:extLst>
          </p:cNvPr>
          <p:cNvSpPr txBox="1"/>
          <p:nvPr/>
        </p:nvSpPr>
        <p:spPr>
          <a:xfrm>
            <a:off x="3488346" y="4318985"/>
            <a:ext cx="1165561" cy="246221"/>
          </a:xfrm>
          <a:prstGeom prst="rect">
            <a:avLst/>
          </a:prstGeom>
          <a:no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イベント告知</a:t>
            </a:r>
            <a:endParaRPr kumimoji="1" lang="en-US" altLang="ja-JP" sz="1000" dirty="0">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F911AC43-AA32-5A79-75AA-E1864391B3E4}"/>
              </a:ext>
            </a:extLst>
          </p:cNvPr>
          <p:cNvSpPr txBox="1"/>
          <p:nvPr/>
        </p:nvSpPr>
        <p:spPr>
          <a:xfrm>
            <a:off x="3388685" y="4879890"/>
            <a:ext cx="1346899" cy="246221"/>
          </a:xfrm>
          <a:prstGeom prst="rect">
            <a:avLst/>
          </a:prstGeom>
          <a:no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出版社による制作物</a:t>
            </a:r>
            <a:endParaRPr kumimoji="1" lang="en-US" altLang="ja-JP" sz="1000" dirty="0">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92C1D6B-4C21-1E71-F0AC-1EA2C522B95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6944346" y="2446712"/>
            <a:ext cx="1646623" cy="1235955"/>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a:extLst>
              <a:ext uri="{FF2B5EF4-FFF2-40B4-BE49-F238E27FC236}">
                <a16:creationId xmlns:a16="http://schemas.microsoft.com/office/drawing/2014/main" id="{4AF0EFAD-1FD7-9F12-24E9-A95BB318BDFA}"/>
              </a:ext>
            </a:extLst>
          </p:cNvPr>
          <p:cNvSpPr txBox="1"/>
          <p:nvPr/>
        </p:nvSpPr>
        <p:spPr>
          <a:xfrm>
            <a:off x="4911304" y="3693780"/>
            <a:ext cx="1634227" cy="253916"/>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ワークショップ</a:t>
            </a:r>
          </a:p>
        </p:txBody>
      </p:sp>
      <p:sp>
        <p:nvSpPr>
          <p:cNvPr id="43" name="テキスト ボックス 42">
            <a:extLst>
              <a:ext uri="{FF2B5EF4-FFF2-40B4-BE49-F238E27FC236}">
                <a16:creationId xmlns:a16="http://schemas.microsoft.com/office/drawing/2014/main" id="{160A66EE-5720-992C-95E5-279679D35C30}"/>
              </a:ext>
            </a:extLst>
          </p:cNvPr>
          <p:cNvSpPr txBox="1"/>
          <p:nvPr/>
        </p:nvSpPr>
        <p:spPr>
          <a:xfrm>
            <a:off x="6944346" y="3686634"/>
            <a:ext cx="1634227" cy="253916"/>
          </a:xfrm>
          <a:prstGeom prst="rect">
            <a:avLst/>
          </a:prstGeom>
          <a:noFill/>
        </p:spPr>
        <p:txBody>
          <a:bodyPr wrap="square" rtlCol="0">
            <a:spAutoFit/>
          </a:bodyPr>
          <a:lstStyle/>
          <a:p>
            <a:r>
              <a:rPr lang="ja-JP" altLang="en-US" sz="1050" dirty="0">
                <a:latin typeface="メイリオ" panose="020B0604030504040204" pitchFamily="50" charset="-128"/>
                <a:ea typeface="メイリオ" panose="020B0604030504040204" pitchFamily="50" charset="-128"/>
              </a:rPr>
              <a:t>サンプリング</a:t>
            </a:r>
            <a:endParaRPr kumimoji="1" lang="ja-JP" altLang="en-US" sz="1050" dirty="0">
              <a:latin typeface="メイリオ" panose="020B0604030504040204" pitchFamily="50" charset="-128"/>
              <a:ea typeface="メイリオ" panose="020B0604030504040204" pitchFamily="50" charset="-128"/>
            </a:endParaRPr>
          </a:p>
        </p:txBody>
      </p:sp>
      <p:sp>
        <p:nvSpPr>
          <p:cNvPr id="44" name="正方形/長方形 43">
            <a:extLst>
              <a:ext uri="{FF2B5EF4-FFF2-40B4-BE49-F238E27FC236}">
                <a16:creationId xmlns:a16="http://schemas.microsoft.com/office/drawing/2014/main" id="{2A09739F-8C52-BAA7-1EB5-9327C7C3FFFF}"/>
              </a:ext>
            </a:extLst>
          </p:cNvPr>
          <p:cNvSpPr/>
          <p:nvPr/>
        </p:nvSpPr>
        <p:spPr>
          <a:xfrm>
            <a:off x="7175292" y="5151106"/>
            <a:ext cx="1895427" cy="954107"/>
          </a:xfrm>
          <a:prstGeom prst="rect">
            <a:avLst/>
          </a:prstGeom>
        </p:spPr>
        <p:txBody>
          <a:bodyPr wrap="square">
            <a:spAutoFit/>
          </a:bodyPr>
          <a:lstStyle/>
          <a:p>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ご希望店舗・企画・お見積りは営業担当までお問合せください。</a:t>
            </a:r>
            <a:endParaRPr lang="en-US" altLang="ja-JP" sz="1400" dirty="0">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07D161A3-1486-4DA4-297C-B5B16A3FE79E}"/>
              </a:ext>
            </a:extLst>
          </p:cNvPr>
          <p:cNvSpPr txBox="1"/>
          <p:nvPr/>
        </p:nvSpPr>
        <p:spPr>
          <a:xfrm>
            <a:off x="4797442" y="3906766"/>
            <a:ext cx="3993305" cy="577081"/>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都心の代官山 蔦屋書店・二子玉川 </a:t>
            </a:r>
            <a:r>
              <a:rPr lang="ja-JP" altLang="en-US" sz="1050" dirty="0">
                <a:latin typeface="メイリオ" panose="020B0604030504040204" pitchFamily="50" charset="-128"/>
                <a:ea typeface="メイリオ" panose="020B0604030504040204" pitchFamily="50" charset="-128"/>
              </a:rPr>
              <a:t>蔦屋家電等</a:t>
            </a:r>
            <a:r>
              <a:rPr kumimoji="1" lang="ja-JP" altLang="en-US" sz="1050" dirty="0">
                <a:latin typeface="メイリオ" panose="020B0604030504040204" pitchFamily="50" charset="-128"/>
                <a:ea typeface="メイリオ" panose="020B0604030504040204" pitchFamily="50" charset="-128"/>
              </a:rPr>
              <a:t>の</a:t>
            </a:r>
            <a:endParaRPr kumimoji="1" lang="en-US" altLang="ja-JP" sz="1050" dirty="0">
              <a:latin typeface="メイリオ" panose="020B0604030504040204" pitchFamily="50" charset="-128"/>
              <a:ea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rPr>
              <a:t>　北海道～関東～関西～九州までの各エリアに店舗を</a:t>
            </a:r>
            <a:endParaRPr lang="en-US" altLang="ja-JP" sz="1050" dirty="0">
              <a:latin typeface="メイリオ" panose="020B0604030504040204" pitchFamily="50" charset="-128"/>
              <a:ea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rPr>
              <a:t>　展開しております。</a:t>
            </a:r>
            <a:endParaRPr kumimoji="1" lang="ja-JP" altLang="en-US" sz="1050" dirty="0">
              <a:latin typeface="メイリオ" panose="020B0604030504040204" pitchFamily="50" charset="-128"/>
              <a:ea typeface="メイリオ" panose="020B0604030504040204" pitchFamily="50" charset="-128"/>
            </a:endParaRPr>
          </a:p>
        </p:txBody>
      </p:sp>
      <p:pic>
        <p:nvPicPr>
          <p:cNvPr id="49" name="図 48">
            <a:extLst>
              <a:ext uri="{FF2B5EF4-FFF2-40B4-BE49-F238E27FC236}">
                <a16:creationId xmlns:a16="http://schemas.microsoft.com/office/drawing/2014/main" id="{B47FF9AB-FFF5-0331-1066-AEBC4DFD3BE1}"/>
              </a:ext>
            </a:extLst>
          </p:cNvPr>
          <p:cNvPicPr>
            <a:picLocks noChangeAspect="1"/>
          </p:cNvPicPr>
          <p:nvPr/>
        </p:nvPicPr>
        <p:blipFill>
          <a:blip r:embed="rId10"/>
          <a:stretch>
            <a:fillRect/>
          </a:stretch>
        </p:blipFill>
        <p:spPr>
          <a:xfrm>
            <a:off x="4924419" y="2444421"/>
            <a:ext cx="1869186" cy="1240536"/>
          </a:xfrm>
          <a:prstGeom prst="rect">
            <a:avLst/>
          </a:prstGeom>
        </p:spPr>
      </p:pic>
      <p:pic>
        <p:nvPicPr>
          <p:cNvPr id="3" name="Picture 2" descr="ccc_111205_032">
            <a:extLst>
              <a:ext uri="{FF2B5EF4-FFF2-40B4-BE49-F238E27FC236}">
                <a16:creationId xmlns:a16="http://schemas.microsoft.com/office/drawing/2014/main" id="{FC9B943B-FDDB-D1DF-1D6F-D9986F8B7C11}"/>
              </a:ext>
            </a:extLst>
          </p:cNvPr>
          <p:cNvPicPr preferRelativeResize="0">
            <a:picLocks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43519" y="687739"/>
            <a:ext cx="1405718" cy="6907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図 4" descr="天井, 建物, 屋内, 部屋 が含まれている画像&#10;&#10;自動的に生成された説明">
            <a:extLst>
              <a:ext uri="{FF2B5EF4-FFF2-40B4-BE49-F238E27FC236}">
                <a16:creationId xmlns:a16="http://schemas.microsoft.com/office/drawing/2014/main" id="{78A4EDBB-CF7B-6699-B242-03C295E36330}"/>
              </a:ext>
            </a:extLst>
          </p:cNvPr>
          <p:cNvPicPr>
            <a:picLocks/>
          </p:cNvPicPr>
          <p:nvPr/>
        </p:nvPicPr>
        <p:blipFill rotWithShape="1">
          <a:blip r:embed="rId12" cstate="print">
            <a:extLst>
              <a:ext uri="{28A0092B-C50C-407E-A947-70E740481C1C}">
                <a14:useLocalDpi xmlns:a14="http://schemas.microsoft.com/office/drawing/2010/main" val="0"/>
              </a:ext>
            </a:extLst>
          </a:blip>
          <a:srcRect t="18420" b="8312"/>
          <a:stretch/>
        </p:blipFill>
        <p:spPr>
          <a:xfrm>
            <a:off x="1386745" y="1070721"/>
            <a:ext cx="1405718" cy="690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3093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F6E1CAB-8840-783C-3109-C8C65ADD14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969047">
            <a:off x="3688481" y="3210504"/>
            <a:ext cx="1750956" cy="1313217"/>
          </a:xfrm>
          <a:prstGeom prst="rect">
            <a:avLst/>
          </a:prstGeom>
        </p:spPr>
      </p:pic>
      <p:sp>
        <p:nvSpPr>
          <p:cNvPr id="17" name="正方形/長方形 16">
            <a:extLst>
              <a:ext uri="{FF2B5EF4-FFF2-40B4-BE49-F238E27FC236}">
                <a16:creationId xmlns:a16="http://schemas.microsoft.com/office/drawing/2014/main" id="{02DC1295-5C58-459F-9971-76EB999F9C9E}"/>
              </a:ext>
            </a:extLst>
          </p:cNvPr>
          <p:cNvSpPr/>
          <p:nvPr/>
        </p:nvSpPr>
        <p:spPr>
          <a:xfrm>
            <a:off x="4767912" y="1486409"/>
            <a:ext cx="1910395" cy="523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FF3399"/>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AB9DE31C-7AAF-4550-9D97-5F7DE2B0E13D}"/>
              </a:ext>
            </a:extLst>
          </p:cNvPr>
          <p:cNvSpPr txBox="1"/>
          <p:nvPr/>
        </p:nvSpPr>
        <p:spPr>
          <a:xfrm>
            <a:off x="757018" y="4201562"/>
            <a:ext cx="2087322"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03036" rtl="0" fontAlgn="auto" latinLnBrk="0" hangingPunct="0">
              <a:lnSpc>
                <a:spcPct val="100000"/>
              </a:lnSpc>
              <a:spcBef>
                <a:spcPts val="0"/>
              </a:spcBef>
              <a:spcAft>
                <a:spcPts val="0"/>
              </a:spcAft>
              <a:buClrTx/>
              <a:buSzTx/>
              <a:buFontTx/>
              <a:buNone/>
              <a:tabLst/>
            </a:pPr>
            <a:r>
              <a:rPr kumimoji="0" lang="en-US" altLang="ja-JP" sz="105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※2024</a:t>
            </a:r>
            <a:r>
              <a:rPr kumimoji="0" lang="ja-JP" altLang="en-US" sz="105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年</a:t>
            </a:r>
            <a:r>
              <a:rPr kumimoji="0" lang="en-US" altLang="ja-JP" sz="1050" dirty="0">
                <a:solidFill>
                  <a:schemeClr val="bg1">
                    <a:lumMod val="50000"/>
                  </a:schemeClr>
                </a:solidFill>
                <a:latin typeface="游ゴシック" panose="020B0400000000000000" pitchFamily="50" charset="-128"/>
                <a:ea typeface="游ゴシック" panose="020B0400000000000000" pitchFamily="50" charset="-128"/>
                <a:cs typeface="Corbel"/>
                <a:sym typeface="Corbel"/>
              </a:rPr>
              <a:t>4</a:t>
            </a:r>
            <a:r>
              <a:rPr kumimoji="0" lang="ja-JP" altLang="en-US" sz="105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月</a:t>
            </a:r>
            <a:r>
              <a:rPr kumimoji="0" lang="en-US" altLang="ja-JP" sz="1050" dirty="0">
                <a:solidFill>
                  <a:schemeClr val="bg1">
                    <a:lumMod val="50000"/>
                  </a:schemeClr>
                </a:solidFill>
                <a:latin typeface="游ゴシック" panose="020B0400000000000000" pitchFamily="50" charset="-128"/>
                <a:ea typeface="游ゴシック" panose="020B0400000000000000" pitchFamily="50" charset="-128"/>
                <a:cs typeface="Corbel"/>
                <a:sym typeface="Corbel"/>
              </a:rPr>
              <a:t>3</a:t>
            </a:r>
            <a:r>
              <a:rPr kumimoji="0" lang="ja-JP" altLang="en-US" sz="105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日時点</a:t>
            </a:r>
          </a:p>
        </p:txBody>
      </p:sp>
      <p:pic>
        <p:nvPicPr>
          <p:cNvPr id="20" name="図 19">
            <a:extLst>
              <a:ext uri="{FF2B5EF4-FFF2-40B4-BE49-F238E27FC236}">
                <a16:creationId xmlns:a16="http://schemas.microsoft.com/office/drawing/2014/main" id="{CB11A5C4-06C4-4AF5-A17B-464C032C22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029" y="2729055"/>
            <a:ext cx="339220" cy="339220"/>
          </a:xfrm>
          <a:prstGeom prst="rect">
            <a:avLst/>
          </a:prstGeom>
        </p:spPr>
      </p:pic>
      <p:sp>
        <p:nvSpPr>
          <p:cNvPr id="22" name="正方形/長方形 21">
            <a:extLst>
              <a:ext uri="{FF2B5EF4-FFF2-40B4-BE49-F238E27FC236}">
                <a16:creationId xmlns:a16="http://schemas.microsoft.com/office/drawing/2014/main" id="{21044EFC-4EDC-4A75-9BDA-838FC0EBCB09}"/>
              </a:ext>
            </a:extLst>
          </p:cNvPr>
          <p:cNvSpPr/>
          <p:nvPr/>
        </p:nvSpPr>
        <p:spPr>
          <a:xfrm>
            <a:off x="1217360" y="2760165"/>
            <a:ext cx="1865976" cy="276999"/>
          </a:xfrm>
          <a:prstGeom prst="rect">
            <a:avLst/>
          </a:prstGeom>
        </p:spPr>
        <p:txBody>
          <a:bodyPr wrap="square">
            <a:spAutoFit/>
          </a:bodyPr>
          <a:lstStyle/>
          <a:p>
            <a:r>
              <a:rPr lang="en-US" altLang="ja-JP" sz="1200" b="1" dirty="0">
                <a:solidFill>
                  <a:schemeClr val="accent1">
                    <a:lumMod val="75000"/>
                  </a:schemeClr>
                </a:solidFill>
                <a:latin typeface="游ゴシック" panose="020B0400000000000000" pitchFamily="50" charset="-128"/>
                <a:ea typeface="游ゴシック" panose="020B0400000000000000" pitchFamily="50" charset="-128"/>
              </a:rPr>
              <a:t>4,239</a:t>
            </a:r>
            <a:r>
              <a:rPr lang="ja-JP" altLang="en-US" sz="1200" b="1" dirty="0">
                <a:solidFill>
                  <a:schemeClr val="accent1">
                    <a:lumMod val="75000"/>
                  </a:schemeClr>
                </a:solidFill>
                <a:latin typeface="游ゴシック" panose="020B0400000000000000" pitchFamily="50" charset="-128"/>
                <a:ea typeface="游ゴシック" panose="020B0400000000000000" pitchFamily="50" charset="-128"/>
              </a:rPr>
              <a:t>フォロワー</a:t>
            </a:r>
          </a:p>
        </p:txBody>
      </p:sp>
      <p:sp>
        <p:nvSpPr>
          <p:cNvPr id="23" name="正方形/長方形 22">
            <a:extLst>
              <a:ext uri="{FF2B5EF4-FFF2-40B4-BE49-F238E27FC236}">
                <a16:creationId xmlns:a16="http://schemas.microsoft.com/office/drawing/2014/main" id="{16BBD193-23CB-4889-B4AE-8D70D21EA713}"/>
              </a:ext>
            </a:extLst>
          </p:cNvPr>
          <p:cNvSpPr/>
          <p:nvPr/>
        </p:nvSpPr>
        <p:spPr>
          <a:xfrm>
            <a:off x="1209447" y="3850588"/>
            <a:ext cx="1865976" cy="276999"/>
          </a:xfrm>
          <a:prstGeom prst="rect">
            <a:avLst/>
          </a:prstGeom>
        </p:spPr>
        <p:txBody>
          <a:bodyPr wrap="square">
            <a:spAutoFit/>
          </a:bodyPr>
          <a:lstStyle/>
          <a:p>
            <a:r>
              <a:rPr lang="en-US" altLang="ja-JP" sz="1200" b="1" dirty="0">
                <a:solidFill>
                  <a:schemeClr val="accent1">
                    <a:lumMod val="75000"/>
                  </a:schemeClr>
                </a:solidFill>
                <a:latin typeface="游ゴシック" panose="020B0400000000000000" pitchFamily="50" charset="-128"/>
                <a:ea typeface="游ゴシック" panose="020B0400000000000000" pitchFamily="50" charset="-128"/>
              </a:rPr>
              <a:t>1,942</a:t>
            </a:r>
            <a:r>
              <a:rPr lang="ja-JP" altLang="en-US" sz="1200" b="1" dirty="0">
                <a:solidFill>
                  <a:schemeClr val="accent1">
                    <a:lumMod val="75000"/>
                  </a:schemeClr>
                </a:solidFill>
                <a:latin typeface="游ゴシック" panose="020B0400000000000000" pitchFamily="50" charset="-128"/>
                <a:ea typeface="游ゴシック" panose="020B0400000000000000" pitchFamily="50" charset="-128"/>
              </a:rPr>
              <a:t>フォロワー</a:t>
            </a:r>
          </a:p>
        </p:txBody>
      </p:sp>
      <p:pic>
        <p:nvPicPr>
          <p:cNvPr id="27" name="図 26">
            <a:extLst>
              <a:ext uri="{FF2B5EF4-FFF2-40B4-BE49-F238E27FC236}">
                <a16:creationId xmlns:a16="http://schemas.microsoft.com/office/drawing/2014/main" id="{6DD01AF0-CA05-493A-84E9-613B43B9BE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3845" y="3216576"/>
            <a:ext cx="465588" cy="441505"/>
          </a:xfrm>
          <a:prstGeom prst="rect">
            <a:avLst/>
          </a:prstGeom>
        </p:spPr>
      </p:pic>
      <p:sp>
        <p:nvSpPr>
          <p:cNvPr id="29" name="正方形/長方形 28">
            <a:extLst>
              <a:ext uri="{FF2B5EF4-FFF2-40B4-BE49-F238E27FC236}">
                <a16:creationId xmlns:a16="http://schemas.microsoft.com/office/drawing/2014/main" id="{70B6A95E-F239-4B5B-A9A0-5D842AAD24F1}"/>
              </a:ext>
            </a:extLst>
          </p:cNvPr>
          <p:cNvSpPr/>
          <p:nvPr/>
        </p:nvSpPr>
        <p:spPr>
          <a:xfrm>
            <a:off x="1209447" y="3290500"/>
            <a:ext cx="1865976" cy="276999"/>
          </a:xfrm>
          <a:prstGeom prst="rect">
            <a:avLst/>
          </a:prstGeom>
        </p:spPr>
        <p:txBody>
          <a:bodyPr wrap="square">
            <a:spAutoFit/>
          </a:bodyPr>
          <a:lstStyle/>
          <a:p>
            <a:r>
              <a:rPr lang="en-US" altLang="ja-JP" sz="1200" b="1" dirty="0">
                <a:solidFill>
                  <a:schemeClr val="accent1">
                    <a:lumMod val="75000"/>
                  </a:schemeClr>
                </a:solidFill>
                <a:latin typeface="游ゴシック" panose="020B0400000000000000" pitchFamily="50" charset="-128"/>
                <a:ea typeface="游ゴシック" panose="020B0400000000000000" pitchFamily="50" charset="-128"/>
              </a:rPr>
              <a:t>5,320</a:t>
            </a:r>
            <a:r>
              <a:rPr lang="ja-JP" altLang="en-US" sz="1200" b="1" dirty="0">
                <a:solidFill>
                  <a:schemeClr val="accent1">
                    <a:lumMod val="75000"/>
                  </a:schemeClr>
                </a:solidFill>
                <a:latin typeface="游ゴシック" panose="020B0400000000000000" pitchFamily="50" charset="-128"/>
                <a:ea typeface="游ゴシック" panose="020B0400000000000000" pitchFamily="50" charset="-128"/>
              </a:rPr>
              <a:t>フォロワー</a:t>
            </a:r>
          </a:p>
        </p:txBody>
      </p:sp>
      <p:sp>
        <p:nvSpPr>
          <p:cNvPr id="40" name="Rectangle 5">
            <a:extLst>
              <a:ext uri="{FF2B5EF4-FFF2-40B4-BE49-F238E27FC236}">
                <a16:creationId xmlns:a16="http://schemas.microsoft.com/office/drawing/2014/main" id="{0E780AAB-0187-4DB5-B66B-3DCEAB3A4602}"/>
              </a:ext>
            </a:extLst>
          </p:cNvPr>
          <p:cNvSpPr>
            <a:spLocks noChangeArrowheads="1"/>
          </p:cNvSpPr>
          <p:nvPr/>
        </p:nvSpPr>
        <p:spPr bwMode="auto">
          <a:xfrm>
            <a:off x="33488" y="5312700"/>
            <a:ext cx="91105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2400" b="1" spc="300" dirty="0">
                <a:latin typeface="游ゴシック" panose="020B0400000000000000" pitchFamily="50" charset="-128"/>
                <a:ea typeface="游ゴシック" panose="020B0400000000000000" pitchFamily="50" charset="-128"/>
                <a:cs typeface="Tsukushi A Round Gothic"/>
              </a:rPr>
              <a:t>40</a:t>
            </a:r>
            <a:r>
              <a:rPr lang="ja-JP" altLang="en-US" sz="2400" b="1" spc="300" dirty="0">
                <a:latin typeface="游ゴシック" panose="020B0400000000000000" pitchFamily="50" charset="-128"/>
                <a:ea typeface="游ゴシック" panose="020B0400000000000000" pitchFamily="50" charset="-128"/>
                <a:cs typeface="Tsukushi A Round Gothic"/>
              </a:rPr>
              <a:t>代</a:t>
            </a:r>
            <a:r>
              <a:rPr lang="en-US" altLang="ja-JP" sz="2400" b="1" spc="300" dirty="0">
                <a:latin typeface="游ゴシック" panose="020B0400000000000000" pitchFamily="50" charset="-128"/>
                <a:ea typeface="游ゴシック" panose="020B0400000000000000" pitchFamily="50" charset="-128"/>
                <a:cs typeface="Tsukushi A Round Gothic"/>
              </a:rPr>
              <a:t>50</a:t>
            </a:r>
            <a:r>
              <a:rPr lang="ja-JP" altLang="en-US" sz="2400" b="1" spc="300" dirty="0">
                <a:latin typeface="游ゴシック" panose="020B0400000000000000" pitchFamily="50" charset="-128"/>
                <a:ea typeface="游ゴシック" panose="020B0400000000000000" pitchFamily="50" charset="-128"/>
                <a:cs typeface="Tsukushi A Round Gothic"/>
              </a:rPr>
              <a:t>代女性の</a:t>
            </a:r>
            <a:r>
              <a:rPr lang="en-US" altLang="ja-JP" sz="3200" b="1" spc="300" dirty="0">
                <a:latin typeface="游ゴシック" panose="020B0400000000000000" pitchFamily="50" charset="-128"/>
                <a:ea typeface="游ゴシック" panose="020B0400000000000000" pitchFamily="50" charset="-128"/>
                <a:cs typeface="Tsukushi A Round Gothic"/>
              </a:rPr>
              <a:t>“</a:t>
            </a:r>
            <a:r>
              <a:rPr lang="ja-JP" altLang="en-US" sz="3200" b="1" spc="300" dirty="0">
                <a:latin typeface="游ゴシック" panose="020B0400000000000000" pitchFamily="50" charset="-128"/>
                <a:ea typeface="游ゴシック" panose="020B0400000000000000" pitchFamily="50" charset="-128"/>
                <a:cs typeface="Tsukushi A Round Gothic"/>
              </a:rPr>
              <a:t>リアル</a:t>
            </a:r>
            <a:r>
              <a:rPr lang="en-US" altLang="ja-JP" sz="3200" b="1" spc="300" dirty="0">
                <a:latin typeface="游ゴシック" panose="020B0400000000000000" pitchFamily="50" charset="-128"/>
                <a:ea typeface="游ゴシック" panose="020B0400000000000000" pitchFamily="50" charset="-128"/>
                <a:cs typeface="Tsukushi A Round Gothic"/>
              </a:rPr>
              <a:t>”</a:t>
            </a:r>
            <a:r>
              <a:rPr lang="ja-JP" altLang="en-US" sz="2400" b="1" spc="300" dirty="0">
                <a:latin typeface="游ゴシック" panose="020B0400000000000000" pitchFamily="50" charset="-128"/>
                <a:ea typeface="游ゴシック" panose="020B0400000000000000" pitchFamily="50" charset="-128"/>
                <a:cs typeface="Tsukushi A Round Gothic"/>
              </a:rPr>
              <a:t>をテーマにした</a:t>
            </a:r>
            <a:endParaRPr lang="en-US" altLang="ja-JP" sz="2400" b="1" spc="300" dirty="0">
              <a:latin typeface="游ゴシック" panose="020B0400000000000000" pitchFamily="50" charset="-128"/>
              <a:ea typeface="游ゴシック" panose="020B0400000000000000" pitchFamily="50" charset="-128"/>
              <a:cs typeface="Tsukushi A Round Gothic"/>
            </a:endParaRPr>
          </a:p>
          <a:p>
            <a:pPr algn="ctr"/>
            <a:r>
              <a:rPr lang="ja-JP" altLang="en-US" sz="2400" b="1" spc="300" dirty="0">
                <a:latin typeface="游ゴシック" panose="020B0400000000000000" pitchFamily="50" charset="-128"/>
                <a:ea typeface="游ゴシック" panose="020B0400000000000000" pitchFamily="50" charset="-128"/>
                <a:cs typeface="Tsukushi A Round Gothic"/>
              </a:rPr>
              <a:t>様々なカテゴリコンテンツで支持を受け、急速に成長中！</a:t>
            </a:r>
            <a:endParaRPr lang="en-US" altLang="ja-JP" sz="2400" b="1" spc="300" dirty="0">
              <a:latin typeface="游ゴシック" panose="020B0400000000000000" pitchFamily="50" charset="-128"/>
              <a:ea typeface="游ゴシック" panose="020B0400000000000000" pitchFamily="50" charset="-128"/>
              <a:cs typeface="Tsukushi A Round Gothic"/>
            </a:endParaRPr>
          </a:p>
        </p:txBody>
      </p:sp>
      <p:sp>
        <p:nvSpPr>
          <p:cNvPr id="41" name="正方形/長方形 40">
            <a:extLst>
              <a:ext uri="{FF2B5EF4-FFF2-40B4-BE49-F238E27FC236}">
                <a16:creationId xmlns:a16="http://schemas.microsoft.com/office/drawing/2014/main" id="{FF6E0054-0145-4AEC-8E64-0173C4F9CF1B}"/>
              </a:ext>
            </a:extLst>
          </p:cNvPr>
          <p:cNvSpPr/>
          <p:nvPr/>
        </p:nvSpPr>
        <p:spPr>
          <a:xfrm rot="453303">
            <a:off x="5879329" y="2475379"/>
            <a:ext cx="1764982" cy="1317404"/>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4" name="Rectangle 5">
            <a:extLst>
              <a:ext uri="{FF2B5EF4-FFF2-40B4-BE49-F238E27FC236}">
                <a16:creationId xmlns:a16="http://schemas.microsoft.com/office/drawing/2014/main" id="{E83DFA4F-1BF5-450E-A16F-CFD250375F53}"/>
              </a:ext>
            </a:extLst>
          </p:cNvPr>
          <p:cNvSpPr>
            <a:spLocks noChangeArrowheads="1"/>
          </p:cNvSpPr>
          <p:nvPr/>
        </p:nvSpPr>
        <p:spPr bwMode="auto">
          <a:xfrm>
            <a:off x="2724876" y="4494181"/>
            <a:ext cx="26015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600" b="1" spc="300" dirty="0">
                <a:latin typeface="游ゴシック" panose="020B0400000000000000" pitchFamily="50" charset="-128"/>
                <a:ea typeface="游ゴシック" panose="020B0400000000000000" pitchFamily="50" charset="-128"/>
                <a:cs typeface="Tsukushi A Round Gothic"/>
              </a:rPr>
              <a:t>更年期のホンネ</a:t>
            </a:r>
            <a:endParaRPr lang="en-US" altLang="ja-JP" sz="1600" b="1" spc="300" dirty="0">
              <a:latin typeface="游ゴシック" panose="020B0400000000000000" pitchFamily="50" charset="-128"/>
              <a:ea typeface="游ゴシック" panose="020B0400000000000000" pitchFamily="50" charset="-128"/>
              <a:cs typeface="Tsukushi A Round Gothic"/>
            </a:endParaRPr>
          </a:p>
        </p:txBody>
      </p:sp>
      <p:sp>
        <p:nvSpPr>
          <p:cNvPr id="46" name="Rectangle 5">
            <a:extLst>
              <a:ext uri="{FF2B5EF4-FFF2-40B4-BE49-F238E27FC236}">
                <a16:creationId xmlns:a16="http://schemas.microsoft.com/office/drawing/2014/main" id="{B40DF547-52F1-4568-9063-76D469EC59B7}"/>
              </a:ext>
            </a:extLst>
          </p:cNvPr>
          <p:cNvSpPr>
            <a:spLocks noChangeArrowheads="1"/>
          </p:cNvSpPr>
          <p:nvPr/>
        </p:nvSpPr>
        <p:spPr bwMode="auto">
          <a:xfrm>
            <a:off x="3693316" y="2453188"/>
            <a:ext cx="26015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600" b="1" spc="300" dirty="0">
                <a:latin typeface="游ゴシック" panose="020B0400000000000000" pitchFamily="50" charset="-128"/>
                <a:ea typeface="游ゴシック" panose="020B0400000000000000" pitchFamily="50" charset="-128"/>
                <a:cs typeface="Tsukushi A Round Gothic"/>
              </a:rPr>
              <a:t>40</a:t>
            </a:r>
            <a:r>
              <a:rPr lang="ja-JP" altLang="en-US" sz="1600" b="1" spc="300" dirty="0">
                <a:latin typeface="游ゴシック" panose="020B0400000000000000" pitchFamily="50" charset="-128"/>
                <a:ea typeface="游ゴシック" panose="020B0400000000000000" pitchFamily="50" charset="-128"/>
                <a:cs typeface="Tsukushi A Round Gothic"/>
              </a:rPr>
              <a:t>代ファッション</a:t>
            </a:r>
            <a:endParaRPr lang="en-US" altLang="ja-JP" sz="1600" b="1" spc="300" dirty="0">
              <a:latin typeface="游ゴシック" panose="020B0400000000000000" pitchFamily="50" charset="-128"/>
              <a:ea typeface="游ゴシック" panose="020B0400000000000000" pitchFamily="50" charset="-128"/>
              <a:cs typeface="Tsukushi A Round Gothic"/>
            </a:endParaRPr>
          </a:p>
        </p:txBody>
      </p:sp>
      <p:sp>
        <p:nvSpPr>
          <p:cNvPr id="28" name="正方形/長方形 27">
            <a:extLst>
              <a:ext uri="{FF2B5EF4-FFF2-40B4-BE49-F238E27FC236}">
                <a16:creationId xmlns:a16="http://schemas.microsoft.com/office/drawing/2014/main" id="{5729D4E3-7C0A-4773-B492-5E65E38A0443}"/>
              </a:ext>
            </a:extLst>
          </p:cNvPr>
          <p:cNvSpPr/>
          <p:nvPr/>
        </p:nvSpPr>
        <p:spPr>
          <a:xfrm>
            <a:off x="143520" y="155144"/>
            <a:ext cx="249299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メディアプロフィール</a:t>
            </a:r>
          </a:p>
        </p:txBody>
      </p:sp>
      <p:grpSp>
        <p:nvGrpSpPr>
          <p:cNvPr id="33" name="グループ化 32">
            <a:extLst>
              <a:ext uri="{FF2B5EF4-FFF2-40B4-BE49-F238E27FC236}">
                <a16:creationId xmlns:a16="http://schemas.microsoft.com/office/drawing/2014/main" id="{54AB97F9-0306-4BC0-9FE7-2F366CECD3B3}"/>
              </a:ext>
            </a:extLst>
          </p:cNvPr>
          <p:cNvGrpSpPr/>
          <p:nvPr/>
        </p:nvGrpSpPr>
        <p:grpSpPr>
          <a:xfrm>
            <a:off x="1778563" y="769391"/>
            <a:ext cx="5570791" cy="1437471"/>
            <a:chOff x="344620" y="761894"/>
            <a:chExt cx="4197759" cy="1437471"/>
          </a:xfrm>
        </p:grpSpPr>
        <p:sp>
          <p:nvSpPr>
            <p:cNvPr id="34" name="Rectangle 5">
              <a:extLst>
                <a:ext uri="{FF2B5EF4-FFF2-40B4-BE49-F238E27FC236}">
                  <a16:creationId xmlns:a16="http://schemas.microsoft.com/office/drawing/2014/main" id="{362043E4-8EC8-4C30-83B6-C7E4828A9ABE}"/>
                </a:ext>
              </a:extLst>
            </p:cNvPr>
            <p:cNvSpPr>
              <a:spLocks noChangeArrowheads="1"/>
            </p:cNvSpPr>
            <p:nvPr/>
          </p:nvSpPr>
          <p:spPr bwMode="auto">
            <a:xfrm>
              <a:off x="344620" y="761894"/>
              <a:ext cx="419775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4000" b="1" spc="300" dirty="0">
                  <a:solidFill>
                    <a:srgbClr val="1D7BE3"/>
                  </a:solidFill>
                  <a:latin typeface="游ゴシック" panose="020B0400000000000000" pitchFamily="50" charset="-128"/>
                  <a:ea typeface="游ゴシック" panose="020B0400000000000000" pitchFamily="50" charset="-128"/>
                </a:rPr>
                <a:t>23,250,256</a:t>
              </a:r>
              <a:r>
                <a:rPr lang="ja-JP" altLang="en-US" sz="4000" b="1" spc="300" dirty="0">
                  <a:solidFill>
                    <a:srgbClr val="1D7BE3"/>
                  </a:solidFill>
                  <a:latin typeface="游ゴシック" panose="020B0400000000000000" pitchFamily="50" charset="-128"/>
                  <a:ea typeface="游ゴシック" panose="020B0400000000000000" pitchFamily="50" charset="-128"/>
                </a:rPr>
                <a:t> </a:t>
              </a:r>
              <a:r>
                <a:rPr lang="en-US" altLang="ja-JP" sz="4000" b="1" spc="300" dirty="0">
                  <a:solidFill>
                    <a:srgbClr val="1D7BE3"/>
                  </a:solidFill>
                  <a:latin typeface="游ゴシック" panose="020B0400000000000000" pitchFamily="50" charset="-128"/>
                  <a:ea typeface="游ゴシック" panose="020B0400000000000000" pitchFamily="50" charset="-128"/>
                </a:rPr>
                <a:t>PV/</a:t>
              </a:r>
              <a:r>
                <a:rPr lang="ja-JP" altLang="en-US" sz="4000" b="1" spc="300" dirty="0">
                  <a:solidFill>
                    <a:srgbClr val="1D7BE3"/>
                  </a:solidFill>
                  <a:latin typeface="游ゴシック" panose="020B0400000000000000" pitchFamily="50" charset="-128"/>
                  <a:ea typeface="游ゴシック" panose="020B0400000000000000" pitchFamily="50" charset="-128"/>
                  <a:cs typeface="Tsukushi A Round Gothic"/>
                </a:rPr>
                <a:t>月</a:t>
              </a:r>
              <a:endParaRPr lang="en-US" altLang="ja-JP" sz="4000" b="1" spc="300" dirty="0">
                <a:solidFill>
                  <a:srgbClr val="1D7BE3"/>
                </a:solidFill>
                <a:latin typeface="游ゴシック" panose="020B0400000000000000" pitchFamily="50" charset="-128"/>
                <a:ea typeface="游ゴシック" panose="020B0400000000000000" pitchFamily="50" charset="-128"/>
                <a:cs typeface="Tsukushi A Round Gothic"/>
              </a:endParaRPr>
            </a:p>
            <a:p>
              <a:r>
                <a:rPr lang="en-US" altLang="ja-JP" sz="4000" b="1" spc="300" dirty="0">
                  <a:solidFill>
                    <a:srgbClr val="1D7BE3"/>
                  </a:solidFill>
                  <a:latin typeface="游ゴシック" panose="020B0400000000000000" pitchFamily="50" charset="-128"/>
                  <a:ea typeface="游ゴシック" panose="020B0400000000000000" pitchFamily="50" charset="-128"/>
                  <a:cs typeface="Tsukushi A Round Gothic"/>
                </a:rPr>
                <a:t>  </a:t>
              </a:r>
              <a:r>
                <a:rPr lang="en-US" altLang="ja-JP" sz="4000" b="1" spc="300" dirty="0">
                  <a:solidFill>
                    <a:srgbClr val="1D7BE3"/>
                  </a:solidFill>
                  <a:latin typeface="游ゴシック" panose="020B0400000000000000" pitchFamily="50" charset="-128"/>
                  <a:ea typeface="游ゴシック" panose="020B0400000000000000" pitchFamily="50" charset="-128"/>
                </a:rPr>
                <a:t>4,600,074 UU/</a:t>
              </a:r>
              <a:r>
                <a:rPr lang="ja-JP" altLang="en-US" sz="4000" b="1" spc="300" dirty="0">
                  <a:solidFill>
                    <a:srgbClr val="1D7BE3"/>
                  </a:solidFill>
                  <a:latin typeface="游ゴシック" panose="020B0400000000000000" pitchFamily="50" charset="-128"/>
                  <a:ea typeface="游ゴシック" panose="020B0400000000000000" pitchFamily="50" charset="-128"/>
                </a:rPr>
                <a:t>月</a:t>
              </a:r>
              <a:endParaRPr lang="en-US" altLang="ja-JP" sz="4000" b="1" spc="300" dirty="0">
                <a:solidFill>
                  <a:srgbClr val="1D7BE3"/>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C90901C8-7D70-4F62-9BF9-56CD2FC4A407}"/>
                </a:ext>
              </a:extLst>
            </p:cNvPr>
            <p:cNvSpPr txBox="1"/>
            <p:nvPr/>
          </p:nvSpPr>
          <p:spPr>
            <a:xfrm>
              <a:off x="1508930" y="1983923"/>
              <a:ext cx="2527795"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503036" rtl="0" fontAlgn="auto" latinLnBrk="0" hangingPunct="0">
                <a:lnSpc>
                  <a:spcPct val="100000"/>
                </a:lnSpc>
                <a:spcBef>
                  <a:spcPts val="0"/>
                </a:spcBef>
                <a:spcAft>
                  <a:spcPts val="0"/>
                </a:spcAft>
                <a:buClrTx/>
                <a:buSzTx/>
                <a:buFontTx/>
                <a:buNone/>
                <a:tabLst/>
              </a:pPr>
              <a:r>
                <a:rPr kumimoji="0" lang="en-US" altLang="ja-JP"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 Google Analytics 2022</a:t>
              </a:r>
              <a:r>
                <a:rPr kumimoji="0" lang="ja-JP" altLang="en-US"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年</a:t>
              </a:r>
              <a:r>
                <a:rPr kumimoji="0" lang="en-US" altLang="ja-JP"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12</a:t>
              </a:r>
              <a:r>
                <a:rPr kumimoji="0" lang="ja-JP" altLang="en-US"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月～</a:t>
              </a:r>
              <a:r>
                <a:rPr kumimoji="0" lang="en-US" altLang="ja-JP"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2023</a:t>
              </a:r>
              <a:r>
                <a:rPr kumimoji="0" lang="ja-JP" altLang="en-US"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年</a:t>
              </a:r>
              <a:r>
                <a:rPr kumimoji="0" lang="en-US" altLang="ja-JP"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2</a:t>
              </a:r>
              <a:r>
                <a:rPr kumimoji="0" lang="ja-JP" altLang="en-US"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月</a:t>
              </a:r>
              <a:r>
                <a:rPr kumimoji="0" lang="ja-JP" altLang="en-US" sz="800" dirty="0">
                  <a:solidFill>
                    <a:schemeClr val="bg1">
                      <a:lumMod val="50000"/>
                    </a:schemeClr>
                  </a:solidFill>
                  <a:latin typeface="游ゴシック" panose="020B0400000000000000" pitchFamily="50" charset="-128"/>
                  <a:ea typeface="游ゴシック" panose="020B0400000000000000" pitchFamily="50" charset="-128"/>
                  <a:cs typeface="Corbel"/>
                  <a:sym typeface="Corbel"/>
                </a:rPr>
                <a:t>実績平均</a:t>
              </a:r>
              <a:endParaRPr kumimoji="0" lang="ja-JP" altLang="en-US"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endParaRPr>
            </a:p>
          </p:txBody>
        </p:sp>
      </p:grpSp>
      <p:pic>
        <p:nvPicPr>
          <p:cNvPr id="7" name="図 6">
            <a:extLst>
              <a:ext uri="{FF2B5EF4-FFF2-40B4-BE49-F238E27FC236}">
                <a16:creationId xmlns:a16="http://schemas.microsoft.com/office/drawing/2014/main" id="{4265203F-98CE-45BE-ADAC-1E00EDB6A1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289658">
            <a:off x="5879138" y="3525990"/>
            <a:ext cx="1849983" cy="1387487"/>
          </a:xfrm>
          <a:prstGeom prst="rect">
            <a:avLst/>
          </a:prstGeom>
        </p:spPr>
      </p:pic>
      <p:sp>
        <p:nvSpPr>
          <p:cNvPr id="45" name="Rectangle 5">
            <a:extLst>
              <a:ext uri="{FF2B5EF4-FFF2-40B4-BE49-F238E27FC236}">
                <a16:creationId xmlns:a16="http://schemas.microsoft.com/office/drawing/2014/main" id="{0D551071-7AFA-4F9C-AF0D-5A95481EAD41}"/>
              </a:ext>
            </a:extLst>
          </p:cNvPr>
          <p:cNvSpPr>
            <a:spLocks noChangeArrowheads="1"/>
          </p:cNvSpPr>
          <p:nvPr/>
        </p:nvSpPr>
        <p:spPr bwMode="auto">
          <a:xfrm>
            <a:off x="5463109" y="4994296"/>
            <a:ext cx="28187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600" b="1" spc="300" dirty="0">
                <a:latin typeface="游ゴシック" panose="020B0400000000000000" pitchFamily="50" charset="-128"/>
                <a:ea typeface="游ゴシック" panose="020B0400000000000000" pitchFamily="50" charset="-128"/>
                <a:cs typeface="Tsukushi A Round Gothic"/>
              </a:rPr>
              <a:t>大人のヘアケア特集</a:t>
            </a:r>
            <a:endParaRPr lang="en-US" altLang="ja-JP" sz="1600" b="1" spc="300" dirty="0">
              <a:latin typeface="游ゴシック" panose="020B0400000000000000" pitchFamily="50" charset="-128"/>
              <a:ea typeface="游ゴシック" panose="020B0400000000000000" pitchFamily="50" charset="-128"/>
              <a:cs typeface="Tsukushi A Round Gothic"/>
            </a:endParaRPr>
          </a:p>
        </p:txBody>
      </p:sp>
      <p:pic>
        <p:nvPicPr>
          <p:cNvPr id="6" name="図 5">
            <a:extLst>
              <a:ext uri="{FF2B5EF4-FFF2-40B4-BE49-F238E27FC236}">
                <a16:creationId xmlns:a16="http://schemas.microsoft.com/office/drawing/2014/main" id="{9CE04750-A54F-5DD0-18CC-D54F227308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651" y="3786375"/>
            <a:ext cx="561975" cy="400050"/>
          </a:xfrm>
          <a:prstGeom prst="rect">
            <a:avLst/>
          </a:prstGeom>
        </p:spPr>
      </p:pic>
    </p:spTree>
    <p:extLst>
      <p:ext uri="{BB962C8B-B14F-4D97-AF65-F5344CB8AC3E}">
        <p14:creationId xmlns:p14="http://schemas.microsoft.com/office/powerpoint/2010/main" val="1939522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5729D4E3-7C0A-4773-B492-5E65E38A0443}"/>
              </a:ext>
            </a:extLst>
          </p:cNvPr>
          <p:cNvSpPr/>
          <p:nvPr/>
        </p:nvSpPr>
        <p:spPr>
          <a:xfrm>
            <a:off x="143519" y="155144"/>
            <a:ext cx="7436723"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蔦屋書店・蔦屋家電の店舗一覧</a:t>
            </a:r>
          </a:p>
        </p:txBody>
      </p:sp>
      <p:pic>
        <p:nvPicPr>
          <p:cNvPr id="2" name="図 1">
            <a:extLst>
              <a:ext uri="{FF2B5EF4-FFF2-40B4-BE49-F238E27FC236}">
                <a16:creationId xmlns:a16="http://schemas.microsoft.com/office/drawing/2014/main" id="{91E260E6-40F4-88A6-471F-20028E728C18}"/>
              </a:ext>
            </a:extLst>
          </p:cNvPr>
          <p:cNvPicPr>
            <a:picLocks noChangeAspect="1"/>
          </p:cNvPicPr>
          <p:nvPr/>
        </p:nvPicPr>
        <p:blipFill>
          <a:blip r:embed="rId2"/>
          <a:stretch>
            <a:fillRect/>
          </a:stretch>
        </p:blipFill>
        <p:spPr>
          <a:xfrm>
            <a:off x="0" y="781962"/>
            <a:ext cx="9144000" cy="5294075"/>
          </a:xfrm>
          <a:prstGeom prst="rect">
            <a:avLst/>
          </a:prstGeom>
        </p:spPr>
      </p:pic>
    </p:spTree>
    <p:extLst>
      <p:ext uri="{BB962C8B-B14F-4D97-AF65-F5344CB8AC3E}">
        <p14:creationId xmlns:p14="http://schemas.microsoft.com/office/powerpoint/2010/main" val="953804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ChangeArrowheads="1"/>
          </p:cNvSpPr>
          <p:nvPr/>
        </p:nvSpPr>
        <p:spPr bwMode="auto">
          <a:xfrm>
            <a:off x="514350" y="1050925"/>
            <a:ext cx="2486025" cy="227139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000" b="1" dirty="0">
                <a:latin typeface="メイリオ" panose="020B0604030504040204" pitchFamily="50" charset="-128"/>
                <a:ea typeface="メイリオ" panose="020B0604030504040204" pitchFamily="50" charset="-128"/>
              </a:rPr>
              <a:t>≪仮押えフォーマット≫</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下記項目を記載の上、お問い合わせください。</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900" dirty="0">
                <a:latin typeface="メイリオ" panose="020B0604030504040204" pitchFamily="50" charset="-128"/>
                <a:ea typeface="メイリオ" panose="020B0604030504040204" pitchFamily="50" charset="-128"/>
              </a:rPr>
              <a:t>---------------------------------------------</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広告会社名：（法人格含む正式名称）</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広告主名：（法人格含む正式名称）</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案件名：</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広告リンク</a:t>
            </a:r>
            <a:r>
              <a:rPr lang="en-US" altLang="ja-JP" sz="900" dirty="0">
                <a:latin typeface="メイリオ" panose="020B0604030504040204" pitchFamily="50" charset="-128"/>
                <a:ea typeface="メイリオ" panose="020B0604030504040204" pitchFamily="50" charset="-128"/>
              </a:rPr>
              <a:t>URL</a:t>
            </a:r>
            <a:r>
              <a:rPr lang="ja-JP" altLang="en-US" sz="900" dirty="0">
                <a:latin typeface="メイリオ" panose="020B0604030504040204" pitchFamily="50" charset="-128"/>
                <a:ea typeface="メイリオ" panose="020B0604030504040204" pitchFamily="50" charset="-128"/>
              </a:rPr>
              <a:t>：</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媒体名：</a:t>
            </a:r>
            <a:r>
              <a:rPr lang="en-US" altLang="ja-JP" sz="900" dirty="0">
                <a:latin typeface="メイリオ" panose="020B0604030504040204" pitchFamily="50" charset="-128"/>
                <a:ea typeface="メイリオ" panose="020B0604030504040204" pitchFamily="50" charset="-128"/>
              </a:rPr>
              <a:t>OTONA SALONE</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メニュー：</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掲載日：</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申込金額：</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備考：</a:t>
            </a:r>
            <a:r>
              <a:rPr lang="en-US" altLang="ja-JP" sz="9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特記事項がありましたらご記入ください</a:t>
            </a:r>
            <a:endParaRPr lang="en-US" altLang="ja-JP" sz="8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900" dirty="0">
                <a:latin typeface="メイリオ" panose="020B0604030504040204" pitchFamily="50" charset="-128"/>
                <a:ea typeface="メイリオ" panose="020B0604030504040204" pitchFamily="50" charset="-128"/>
              </a:rPr>
              <a:t>---------------------------------------------</a:t>
            </a:r>
            <a:endParaRPr lang="ja-JP" altLang="en-US" sz="900" dirty="0">
              <a:latin typeface="メイリオ" panose="020B0604030504040204" pitchFamily="50" charset="-128"/>
              <a:ea typeface="メイリオ" panose="020B0604030504040204" pitchFamily="50" charset="-128"/>
            </a:endParaRPr>
          </a:p>
        </p:txBody>
      </p:sp>
      <p:sp>
        <p:nvSpPr>
          <p:cNvPr id="24580" name="Rectangle 3"/>
          <p:cNvSpPr>
            <a:spLocks noChangeArrowheads="1"/>
          </p:cNvSpPr>
          <p:nvPr/>
        </p:nvSpPr>
        <p:spPr bwMode="auto">
          <a:xfrm>
            <a:off x="3190875" y="1054100"/>
            <a:ext cx="2486025" cy="227139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000" b="1" dirty="0">
                <a:latin typeface="メイリオ" panose="020B0604030504040204" pitchFamily="50" charset="-128"/>
                <a:ea typeface="メイリオ" panose="020B0604030504040204" pitchFamily="50" charset="-128"/>
              </a:rPr>
              <a:t>≪申込フォーマット≫</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下記項目を記載の上、お問い合わせください。</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900" dirty="0">
                <a:latin typeface="メイリオ" panose="020B0604030504040204" pitchFamily="50" charset="-128"/>
                <a:ea typeface="メイリオ" panose="020B0604030504040204" pitchFamily="50" charset="-128"/>
              </a:rPr>
              <a:t>---------------------------------------------</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広告会社名：（法人格含む正式名称）</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広告主名：（法人格含む正式名称）</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案件名：</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広告リンク</a:t>
            </a:r>
            <a:r>
              <a:rPr lang="en-US" altLang="ja-JP" sz="900" dirty="0">
                <a:latin typeface="メイリオ" panose="020B0604030504040204" pitchFamily="50" charset="-128"/>
                <a:ea typeface="メイリオ" panose="020B0604030504040204" pitchFamily="50" charset="-128"/>
              </a:rPr>
              <a:t>URL</a:t>
            </a:r>
            <a:r>
              <a:rPr lang="ja-JP" altLang="en-US" sz="900" dirty="0">
                <a:latin typeface="メイリオ" panose="020B0604030504040204" pitchFamily="50" charset="-128"/>
                <a:ea typeface="メイリオ" panose="020B0604030504040204" pitchFamily="50" charset="-128"/>
              </a:rPr>
              <a:t>：</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媒体名：</a:t>
            </a:r>
            <a:r>
              <a:rPr lang="en-US" altLang="ja-JP" sz="900" dirty="0">
                <a:latin typeface="メイリオ" panose="020B0604030504040204" pitchFamily="50" charset="-128"/>
                <a:ea typeface="メイリオ" panose="020B0604030504040204" pitchFamily="50" charset="-128"/>
              </a:rPr>
              <a:t>OTONA SALONE</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メニュー：</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掲載日：</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申込金額：</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備考：</a:t>
            </a:r>
            <a:r>
              <a:rPr lang="en-US" altLang="ja-JP" sz="9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特記事項がありましたらご記入ください</a:t>
            </a:r>
            <a:endParaRPr lang="en-US" altLang="ja-JP" sz="8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900" dirty="0">
                <a:latin typeface="メイリオ" panose="020B0604030504040204" pitchFamily="50" charset="-128"/>
                <a:ea typeface="メイリオ" panose="020B0604030504040204" pitchFamily="50" charset="-128"/>
              </a:rPr>
              <a:t>---------------------------------------------</a:t>
            </a:r>
            <a:endParaRPr lang="ja-JP" altLang="en-US" sz="900" dirty="0">
              <a:latin typeface="メイリオ" panose="020B0604030504040204" pitchFamily="50" charset="-128"/>
              <a:ea typeface="メイリオ" panose="020B0604030504040204" pitchFamily="50" charset="-128"/>
            </a:endParaRPr>
          </a:p>
        </p:txBody>
      </p:sp>
      <p:sp>
        <p:nvSpPr>
          <p:cNvPr id="24581" name="Rectangle 3"/>
          <p:cNvSpPr>
            <a:spLocks noChangeArrowheads="1"/>
          </p:cNvSpPr>
          <p:nvPr/>
        </p:nvSpPr>
        <p:spPr bwMode="auto">
          <a:xfrm>
            <a:off x="5868988" y="1055688"/>
            <a:ext cx="2484437" cy="227139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000" b="1" dirty="0">
                <a:latin typeface="メイリオ" panose="020B0604030504040204" pitchFamily="50" charset="-128"/>
                <a:ea typeface="メイリオ" panose="020B0604030504040204" pitchFamily="50" charset="-128"/>
              </a:rPr>
              <a:t>≪入稿フォーマット≫</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下記項目を記載の上、お問い合わせください。</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900" dirty="0">
                <a:latin typeface="メイリオ" panose="020B0604030504040204" pitchFamily="50" charset="-128"/>
                <a:ea typeface="メイリオ" panose="020B0604030504040204" pitchFamily="50" charset="-128"/>
              </a:rPr>
              <a:t>---------------------------------------------</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広告会社名：（法人格含む正式名称）</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広告主名：（法人格含む正式名称）</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媒体名：</a:t>
            </a:r>
            <a:r>
              <a:rPr lang="en-US" altLang="ja-JP" sz="900" dirty="0">
                <a:latin typeface="メイリオ" panose="020B0604030504040204" pitchFamily="50" charset="-128"/>
                <a:ea typeface="メイリオ" panose="020B0604030504040204" pitchFamily="50" charset="-128"/>
              </a:rPr>
              <a:t>OTONA SALONE</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メニュー：</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掲載日：</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添付ファイル名：</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広告リンク</a:t>
            </a:r>
            <a:r>
              <a:rPr lang="en-US" altLang="ja-JP" sz="900" dirty="0">
                <a:latin typeface="メイリオ" panose="020B0604030504040204" pitchFamily="50" charset="-128"/>
                <a:ea typeface="メイリオ" panose="020B0604030504040204" pitchFamily="50" charset="-128"/>
              </a:rPr>
              <a:t>URL</a:t>
            </a:r>
            <a:r>
              <a:rPr lang="ja-JP" altLang="en-US" sz="900" dirty="0">
                <a:latin typeface="メイリオ" panose="020B0604030504040204" pitchFamily="50" charset="-128"/>
                <a:ea typeface="メイリオ" panose="020B0604030504040204" pitchFamily="50" charset="-128"/>
              </a:rPr>
              <a:t>：</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備考：</a:t>
            </a:r>
            <a:r>
              <a:rPr lang="en-US" altLang="ja-JP" sz="8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特記事項がありましたらご記入ください</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900" dirty="0">
                <a:latin typeface="メイリオ" panose="020B0604030504040204" pitchFamily="50" charset="-128"/>
                <a:ea typeface="メイリオ" panose="020B0604030504040204" pitchFamily="50" charset="-128"/>
              </a:rPr>
              <a:t>---------------------------------------------</a:t>
            </a:r>
          </a:p>
          <a:p>
            <a:pPr eaLnBrk="1" hangingPunct="1">
              <a:lnSpc>
                <a:spcPct val="120000"/>
              </a:lnSpc>
              <a:spcBef>
                <a:spcPct val="0"/>
              </a:spcBef>
              <a:buFontTx/>
              <a:buNone/>
            </a:pPr>
            <a:endParaRPr lang="en-US" altLang="ja-JP" sz="900" dirty="0">
              <a:latin typeface="メイリオ" panose="020B0604030504040204" pitchFamily="50" charset="-128"/>
              <a:ea typeface="メイリオ" panose="020B0604030504040204" pitchFamily="50" charset="-128"/>
            </a:endParaRPr>
          </a:p>
        </p:txBody>
      </p:sp>
      <p:sp>
        <p:nvSpPr>
          <p:cNvPr id="24582" name="Rectangle 3"/>
          <p:cNvSpPr>
            <a:spLocks noChangeArrowheads="1"/>
          </p:cNvSpPr>
          <p:nvPr/>
        </p:nvSpPr>
        <p:spPr bwMode="auto">
          <a:xfrm>
            <a:off x="492125" y="735013"/>
            <a:ext cx="82200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30000"/>
              </a:lnSpc>
              <a:spcBef>
                <a:spcPct val="0"/>
              </a:spcBef>
              <a:buFontTx/>
              <a:buNone/>
            </a:pPr>
            <a:r>
              <a:rPr lang="ja-JP" altLang="en-US" sz="1200">
                <a:latin typeface="メイリオ" panose="020B0604030504040204" pitchFamily="50" charset="-128"/>
                <a:ea typeface="メイリオ" panose="020B0604030504040204" pitchFamily="50" charset="-128"/>
              </a:rPr>
              <a:t>■仮押え、申し込み、入稿は、以下のフォーマットに沿って、ご対応いただけますようお願いいたします。</a:t>
            </a:r>
            <a:endParaRPr lang="en-US" altLang="ja-JP" sz="1200">
              <a:latin typeface="メイリオ" panose="020B0604030504040204" pitchFamily="50" charset="-128"/>
              <a:ea typeface="メイリオ" panose="020B0604030504040204" pitchFamily="50" charset="-128"/>
            </a:endParaRPr>
          </a:p>
        </p:txBody>
      </p:sp>
      <p:sp>
        <p:nvSpPr>
          <p:cNvPr id="9" name="ホームベース 8"/>
          <p:cNvSpPr>
            <a:spLocks noChangeArrowheads="1"/>
          </p:cNvSpPr>
          <p:nvPr/>
        </p:nvSpPr>
        <p:spPr bwMode="auto">
          <a:xfrm>
            <a:off x="585788" y="4206875"/>
            <a:ext cx="1301750" cy="619125"/>
          </a:xfrm>
          <a:prstGeom prst="homePlate">
            <a:avLst>
              <a:gd name="adj" fmla="val 50004"/>
            </a:avLst>
          </a:prstGeom>
          <a:solidFill>
            <a:srgbClr val="E5F7F5"/>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1000" dirty="0">
                <a:latin typeface="メイリオ"/>
                <a:ea typeface="メイリオ"/>
                <a:cs typeface="メイリオ"/>
              </a:rPr>
              <a:t>オリエン実施</a:t>
            </a:r>
            <a:br>
              <a:rPr lang="en-US" altLang="ja-JP" sz="1000" dirty="0">
                <a:latin typeface="メイリオ"/>
                <a:ea typeface="メイリオ"/>
                <a:cs typeface="メイリオ"/>
              </a:rPr>
            </a:br>
            <a:r>
              <a:rPr lang="ja-JP" altLang="en-US" sz="1000" dirty="0">
                <a:latin typeface="メイリオ"/>
                <a:ea typeface="メイリオ"/>
                <a:cs typeface="メイリオ"/>
              </a:rPr>
              <a:t>オリエンシート</a:t>
            </a:r>
            <a:endParaRPr lang="en-US" altLang="ja-JP" sz="1000" dirty="0">
              <a:latin typeface="メイリオ"/>
              <a:ea typeface="メイリオ"/>
              <a:cs typeface="メイリオ"/>
            </a:endParaRPr>
          </a:p>
          <a:p>
            <a:pPr defTabSz="995363" eaLnBrk="1" hangingPunct="1">
              <a:defRPr/>
            </a:pPr>
            <a:r>
              <a:rPr lang="ja-JP" altLang="en-US" sz="1000" dirty="0">
                <a:latin typeface="メイリオ"/>
                <a:ea typeface="メイリオ"/>
                <a:cs typeface="メイリオ"/>
              </a:rPr>
              <a:t>入稿</a:t>
            </a:r>
          </a:p>
        </p:txBody>
      </p:sp>
      <p:sp>
        <p:nvSpPr>
          <p:cNvPr id="10" name="角丸四角形 9"/>
          <p:cNvSpPr>
            <a:spLocks noChangeArrowheads="1"/>
          </p:cNvSpPr>
          <p:nvPr/>
        </p:nvSpPr>
        <p:spPr bwMode="auto">
          <a:xfrm>
            <a:off x="585788" y="3922776"/>
            <a:ext cx="1301750" cy="223774"/>
          </a:xfrm>
          <a:prstGeom prst="roundRect">
            <a:avLst>
              <a:gd name="adj" fmla="val 16667"/>
            </a:avLst>
          </a:prstGeom>
          <a:solidFill>
            <a:srgbClr val="E5F7F5"/>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1000" dirty="0">
                <a:latin typeface="メイリオ"/>
                <a:ea typeface="メイリオ"/>
                <a:cs typeface="メイリオ"/>
              </a:rPr>
              <a:t>15</a:t>
            </a:r>
            <a:r>
              <a:rPr lang="ja-JP" altLang="en-US" sz="1000" dirty="0">
                <a:latin typeface="メイリオ"/>
                <a:ea typeface="メイリオ"/>
                <a:cs typeface="メイリオ"/>
              </a:rPr>
              <a:t>営業日前</a:t>
            </a:r>
          </a:p>
        </p:txBody>
      </p:sp>
      <p:sp>
        <p:nvSpPr>
          <p:cNvPr id="11" name="ホームベース 10"/>
          <p:cNvSpPr>
            <a:spLocks noChangeArrowheads="1"/>
          </p:cNvSpPr>
          <p:nvPr/>
        </p:nvSpPr>
        <p:spPr bwMode="auto">
          <a:xfrm>
            <a:off x="4811713" y="4206875"/>
            <a:ext cx="1319212" cy="619125"/>
          </a:xfrm>
          <a:prstGeom prst="homePlate">
            <a:avLst>
              <a:gd name="adj" fmla="val 50004"/>
            </a:avLst>
          </a:prstGeom>
          <a:solidFill>
            <a:srgbClr val="A4E4DE"/>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1000" dirty="0">
                <a:latin typeface="メイリオ"/>
                <a:ea typeface="メイリオ"/>
                <a:cs typeface="メイリオ"/>
              </a:rPr>
              <a:t>確認原稿提出</a:t>
            </a:r>
            <a:endParaRPr lang="en-US" altLang="ja-JP" sz="1000" dirty="0">
              <a:latin typeface="メイリオ"/>
              <a:ea typeface="メイリオ"/>
              <a:cs typeface="メイリオ"/>
            </a:endParaRPr>
          </a:p>
        </p:txBody>
      </p:sp>
      <p:sp>
        <p:nvSpPr>
          <p:cNvPr id="12" name="角丸四角形 11"/>
          <p:cNvSpPr>
            <a:spLocks noChangeArrowheads="1"/>
          </p:cNvSpPr>
          <p:nvPr/>
        </p:nvSpPr>
        <p:spPr bwMode="auto">
          <a:xfrm>
            <a:off x="4811713" y="3917259"/>
            <a:ext cx="1319212" cy="229291"/>
          </a:xfrm>
          <a:prstGeom prst="roundRect">
            <a:avLst>
              <a:gd name="adj" fmla="val 16667"/>
            </a:avLst>
          </a:prstGeom>
          <a:solidFill>
            <a:srgbClr val="A4E4DE"/>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1000" dirty="0">
                <a:latin typeface="メイリオ"/>
                <a:ea typeface="メイリオ"/>
                <a:cs typeface="メイリオ"/>
              </a:rPr>
              <a:t>4</a:t>
            </a:r>
            <a:r>
              <a:rPr lang="ja-JP" altLang="en-US" sz="1000" dirty="0">
                <a:latin typeface="メイリオ"/>
                <a:ea typeface="メイリオ"/>
                <a:cs typeface="メイリオ"/>
              </a:rPr>
              <a:t>営業日</a:t>
            </a:r>
          </a:p>
        </p:txBody>
      </p:sp>
      <p:sp>
        <p:nvSpPr>
          <p:cNvPr id="13" name="ホームベース 12"/>
          <p:cNvSpPr>
            <a:spLocks noChangeArrowheads="1"/>
          </p:cNvSpPr>
          <p:nvPr/>
        </p:nvSpPr>
        <p:spPr bwMode="auto">
          <a:xfrm>
            <a:off x="3422650" y="4206875"/>
            <a:ext cx="1301750" cy="619125"/>
          </a:xfrm>
          <a:prstGeom prst="homePlate">
            <a:avLst>
              <a:gd name="adj" fmla="val 50004"/>
            </a:avLst>
          </a:prstGeom>
          <a:solidFill>
            <a:srgbClr val="BEECE8"/>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endParaRPr lang="en-US" altLang="ja-JP" sz="1000" dirty="0">
              <a:latin typeface="メイリオ"/>
              <a:ea typeface="メイリオ"/>
              <a:cs typeface="メイリオ"/>
            </a:endParaRPr>
          </a:p>
          <a:p>
            <a:pPr defTabSz="995363" eaLnBrk="1" hangingPunct="1">
              <a:defRPr/>
            </a:pPr>
            <a:r>
              <a:rPr lang="ja-JP" altLang="en-US" sz="1000" dirty="0">
                <a:latin typeface="メイリオ"/>
                <a:ea typeface="メイリオ"/>
                <a:cs typeface="メイリオ"/>
              </a:rPr>
              <a:t>初稿戻し</a:t>
            </a:r>
            <a:endParaRPr lang="en-US" altLang="ja-JP" sz="1000" dirty="0">
              <a:latin typeface="メイリオ"/>
              <a:ea typeface="メイリオ"/>
              <a:cs typeface="メイリオ"/>
            </a:endParaRPr>
          </a:p>
          <a:p>
            <a:pPr defTabSz="995363" eaLnBrk="1" hangingPunct="1">
              <a:defRPr/>
            </a:pPr>
            <a:endParaRPr lang="en-US" altLang="ja-JP" sz="1000" dirty="0">
              <a:latin typeface="メイリオ"/>
              <a:ea typeface="メイリオ"/>
              <a:cs typeface="メイリオ"/>
            </a:endParaRPr>
          </a:p>
        </p:txBody>
      </p:sp>
      <p:sp>
        <p:nvSpPr>
          <p:cNvPr id="14" name="角丸四角形 13"/>
          <p:cNvSpPr>
            <a:spLocks noChangeArrowheads="1"/>
          </p:cNvSpPr>
          <p:nvPr/>
        </p:nvSpPr>
        <p:spPr bwMode="auto">
          <a:xfrm>
            <a:off x="3422650" y="3917259"/>
            <a:ext cx="1301750" cy="229291"/>
          </a:xfrm>
          <a:prstGeom prst="roundRect">
            <a:avLst>
              <a:gd name="adj" fmla="val 16667"/>
            </a:avLst>
          </a:prstGeom>
          <a:solidFill>
            <a:srgbClr val="BEECE8"/>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1000" dirty="0">
                <a:latin typeface="メイリオ"/>
                <a:ea typeface="メイリオ"/>
                <a:cs typeface="メイリオ"/>
              </a:rPr>
              <a:t>7</a:t>
            </a:r>
            <a:r>
              <a:rPr lang="ja-JP" altLang="en-US" sz="1000" dirty="0">
                <a:latin typeface="メイリオ"/>
                <a:ea typeface="メイリオ"/>
                <a:cs typeface="メイリオ"/>
              </a:rPr>
              <a:t>営業日前</a:t>
            </a:r>
          </a:p>
        </p:txBody>
      </p:sp>
      <p:sp>
        <p:nvSpPr>
          <p:cNvPr id="15" name="ホームベース 14"/>
          <p:cNvSpPr>
            <a:spLocks noChangeArrowheads="1"/>
          </p:cNvSpPr>
          <p:nvPr/>
        </p:nvSpPr>
        <p:spPr bwMode="auto">
          <a:xfrm>
            <a:off x="1998663" y="4206875"/>
            <a:ext cx="1319212" cy="619125"/>
          </a:xfrm>
          <a:prstGeom prst="homePlate">
            <a:avLst>
              <a:gd name="adj" fmla="val 50004"/>
            </a:avLst>
          </a:prstGeom>
          <a:solidFill>
            <a:srgbClr val="D2F2EF"/>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1000" dirty="0">
                <a:latin typeface="メイリオ"/>
                <a:ea typeface="メイリオ"/>
                <a:cs typeface="メイリオ"/>
              </a:rPr>
              <a:t>初稿提出</a:t>
            </a:r>
            <a:endParaRPr lang="en-US" altLang="ja-JP" sz="1000" dirty="0">
              <a:latin typeface="メイリオ"/>
              <a:ea typeface="メイリオ"/>
              <a:cs typeface="メイリオ"/>
            </a:endParaRPr>
          </a:p>
        </p:txBody>
      </p:sp>
      <p:sp>
        <p:nvSpPr>
          <p:cNvPr id="16" name="角丸四角形 15"/>
          <p:cNvSpPr>
            <a:spLocks noChangeArrowheads="1"/>
          </p:cNvSpPr>
          <p:nvPr/>
        </p:nvSpPr>
        <p:spPr bwMode="auto">
          <a:xfrm>
            <a:off x="1998663" y="3917259"/>
            <a:ext cx="1319212" cy="229291"/>
          </a:xfrm>
          <a:prstGeom prst="roundRect">
            <a:avLst>
              <a:gd name="adj" fmla="val 16667"/>
            </a:avLst>
          </a:prstGeom>
          <a:solidFill>
            <a:srgbClr val="D2F2EF"/>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1000" dirty="0">
                <a:latin typeface="メイリオ"/>
                <a:ea typeface="メイリオ"/>
                <a:cs typeface="メイリオ"/>
              </a:rPr>
              <a:t>10</a:t>
            </a:r>
            <a:r>
              <a:rPr lang="ja-JP" altLang="en-US" sz="1000" dirty="0">
                <a:latin typeface="メイリオ"/>
                <a:ea typeface="メイリオ"/>
                <a:cs typeface="メイリオ"/>
              </a:rPr>
              <a:t>営業日前</a:t>
            </a:r>
          </a:p>
        </p:txBody>
      </p:sp>
      <p:sp>
        <p:nvSpPr>
          <p:cNvPr id="24591" name="Rectangle 3"/>
          <p:cNvSpPr>
            <a:spLocks noChangeArrowheads="1"/>
          </p:cNvSpPr>
          <p:nvPr/>
        </p:nvSpPr>
        <p:spPr bwMode="auto">
          <a:xfrm>
            <a:off x="454025" y="3700463"/>
            <a:ext cx="7335838"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30000"/>
              </a:lnSpc>
              <a:spcBef>
                <a:spcPct val="0"/>
              </a:spcBef>
              <a:buFontTx/>
              <a:buNone/>
            </a:pPr>
            <a:r>
              <a:rPr lang="ja-JP" altLang="en-US" sz="1200" dirty="0">
                <a:latin typeface="メイリオ" panose="020B0604030504040204" pitchFamily="50" charset="-128"/>
                <a:ea typeface="メイリオ" panose="020B0604030504040204" pitchFamily="50" charset="-128"/>
              </a:rPr>
              <a:t>■記事進行スケジュール（校正は原則２回までとさせていただきます）　</a:t>
            </a:r>
            <a:r>
              <a:rPr lang="en-US" altLang="ja-JP" sz="1200" dirty="0">
                <a:latin typeface="メイリオ" panose="020B0604030504040204" pitchFamily="50" charset="-128"/>
                <a:ea typeface="メイリオ" panose="020B0604030504040204" pitchFamily="50" charset="-128"/>
              </a:rPr>
              <a:t>※15</a:t>
            </a:r>
            <a:r>
              <a:rPr lang="ja-JP" altLang="en-US" sz="1200" dirty="0">
                <a:latin typeface="メイリオ" panose="020B0604030504040204" pitchFamily="50" charset="-128"/>
                <a:ea typeface="メイリオ" panose="020B0604030504040204" pitchFamily="50" charset="-128"/>
              </a:rPr>
              <a:t>営業日前の場合</a:t>
            </a:r>
            <a:endParaRPr lang="en-US" altLang="ja-JP" sz="1200" dirty="0">
              <a:latin typeface="メイリオ" panose="020B0604030504040204" pitchFamily="50" charset="-128"/>
              <a:ea typeface="メイリオ" panose="020B0604030504040204" pitchFamily="50" charset="-128"/>
            </a:endParaRPr>
          </a:p>
        </p:txBody>
      </p:sp>
      <p:sp>
        <p:nvSpPr>
          <p:cNvPr id="24599" name="テキスト ボックス 1"/>
          <p:cNvSpPr txBox="1">
            <a:spLocks noChangeArrowheads="1"/>
          </p:cNvSpPr>
          <p:nvPr/>
        </p:nvSpPr>
        <p:spPr bwMode="auto">
          <a:xfrm>
            <a:off x="8451850" y="50165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 name="ホームベース 27"/>
          <p:cNvSpPr>
            <a:spLocks noChangeArrowheads="1"/>
          </p:cNvSpPr>
          <p:nvPr/>
        </p:nvSpPr>
        <p:spPr bwMode="auto">
          <a:xfrm>
            <a:off x="6207125" y="4206875"/>
            <a:ext cx="1330325" cy="619125"/>
          </a:xfrm>
          <a:prstGeom prst="homePlate">
            <a:avLst>
              <a:gd name="adj" fmla="val 49997"/>
            </a:avLst>
          </a:prstGeom>
          <a:solidFill>
            <a:srgbClr val="82DAD2"/>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algn="ctr" defTabSz="995363" eaLnBrk="1" hangingPunct="1">
              <a:defRPr/>
            </a:pPr>
            <a:r>
              <a:rPr lang="ja-JP" altLang="en-US" sz="1000" dirty="0">
                <a:latin typeface="メイリオ"/>
                <a:ea typeface="メイリオ"/>
                <a:cs typeface="メイリオ"/>
              </a:rPr>
              <a:t>校了</a:t>
            </a:r>
            <a:endParaRPr lang="en-US" altLang="ja-JP" sz="1000" dirty="0">
              <a:latin typeface="メイリオ"/>
              <a:ea typeface="メイリオ"/>
              <a:cs typeface="メイリオ"/>
            </a:endParaRPr>
          </a:p>
          <a:p>
            <a:pPr algn="ctr" defTabSz="995363" eaLnBrk="1" hangingPunct="1">
              <a:defRPr/>
            </a:pPr>
            <a:r>
              <a:rPr lang="ja-JP" altLang="en-US" sz="800" dirty="0">
                <a:latin typeface="メイリオ"/>
                <a:ea typeface="メイリオ"/>
                <a:cs typeface="メイリオ"/>
              </a:rPr>
              <a:t>クリエイティブ確認</a:t>
            </a:r>
          </a:p>
        </p:txBody>
      </p:sp>
      <p:sp>
        <p:nvSpPr>
          <p:cNvPr id="29" name="角丸四角形 28"/>
          <p:cNvSpPr>
            <a:spLocks noChangeArrowheads="1"/>
          </p:cNvSpPr>
          <p:nvPr/>
        </p:nvSpPr>
        <p:spPr bwMode="auto">
          <a:xfrm>
            <a:off x="6207125" y="3895344"/>
            <a:ext cx="1330325" cy="236877"/>
          </a:xfrm>
          <a:prstGeom prst="roundRect">
            <a:avLst>
              <a:gd name="adj" fmla="val 16667"/>
            </a:avLst>
          </a:prstGeom>
          <a:solidFill>
            <a:srgbClr val="82DAD2"/>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1000" dirty="0">
                <a:latin typeface="メイリオ"/>
                <a:ea typeface="メイリオ"/>
                <a:cs typeface="メイリオ"/>
              </a:rPr>
              <a:t>1</a:t>
            </a:r>
            <a:r>
              <a:rPr lang="ja-JP" altLang="en-US" sz="1000" dirty="0">
                <a:latin typeface="メイリオ"/>
                <a:ea typeface="メイリオ"/>
                <a:cs typeface="メイリオ"/>
              </a:rPr>
              <a:t>営業日前</a:t>
            </a:r>
          </a:p>
        </p:txBody>
      </p:sp>
      <p:sp>
        <p:nvSpPr>
          <p:cNvPr id="30" name="ホームベース 29"/>
          <p:cNvSpPr>
            <a:spLocks noChangeArrowheads="1"/>
          </p:cNvSpPr>
          <p:nvPr/>
        </p:nvSpPr>
        <p:spPr bwMode="auto">
          <a:xfrm>
            <a:off x="7613650" y="4206875"/>
            <a:ext cx="1330325" cy="619125"/>
          </a:xfrm>
          <a:prstGeom prst="homePlate">
            <a:avLst>
              <a:gd name="adj" fmla="val 49997"/>
            </a:avLst>
          </a:prstGeom>
          <a:solidFill>
            <a:srgbClr val="65D1C7"/>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1000" dirty="0">
                <a:latin typeface="メイリオ"/>
                <a:ea typeface="メイリオ"/>
                <a:cs typeface="メイリオ"/>
              </a:rPr>
              <a:t>掲載開始</a:t>
            </a:r>
            <a:endParaRPr lang="en-US" altLang="ja-JP" sz="1000" dirty="0">
              <a:latin typeface="メイリオ"/>
              <a:ea typeface="メイリオ"/>
              <a:cs typeface="メイリオ"/>
            </a:endParaRPr>
          </a:p>
        </p:txBody>
      </p:sp>
      <p:sp>
        <p:nvSpPr>
          <p:cNvPr id="31" name="角丸四角形 30"/>
          <p:cNvSpPr>
            <a:spLocks noChangeArrowheads="1"/>
          </p:cNvSpPr>
          <p:nvPr/>
        </p:nvSpPr>
        <p:spPr bwMode="auto">
          <a:xfrm>
            <a:off x="7613650" y="3895345"/>
            <a:ext cx="1330325" cy="251206"/>
          </a:xfrm>
          <a:prstGeom prst="roundRect">
            <a:avLst>
              <a:gd name="adj" fmla="val 16667"/>
            </a:avLst>
          </a:prstGeom>
          <a:solidFill>
            <a:srgbClr val="65D1C7"/>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1000" dirty="0">
                <a:latin typeface="メイリオ"/>
                <a:ea typeface="メイリオ"/>
                <a:cs typeface="メイリオ"/>
              </a:rPr>
              <a:t>掲載開始日</a:t>
            </a:r>
          </a:p>
        </p:txBody>
      </p:sp>
      <p:sp>
        <p:nvSpPr>
          <p:cNvPr id="33" name="正方形/長方形 32"/>
          <p:cNvSpPr/>
          <p:nvPr/>
        </p:nvSpPr>
        <p:spPr>
          <a:xfrm>
            <a:off x="143520" y="155144"/>
            <a:ext cx="3647152"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仮押え・申し込み・入稿について</a:t>
            </a:r>
          </a:p>
        </p:txBody>
      </p:sp>
      <p:sp>
        <p:nvSpPr>
          <p:cNvPr id="34" name="ホームベース 33"/>
          <p:cNvSpPr>
            <a:spLocks noChangeArrowheads="1"/>
          </p:cNvSpPr>
          <p:nvPr/>
        </p:nvSpPr>
        <p:spPr bwMode="auto">
          <a:xfrm>
            <a:off x="585788" y="5693661"/>
            <a:ext cx="1080000" cy="619125"/>
          </a:xfrm>
          <a:prstGeom prst="homePlate">
            <a:avLst>
              <a:gd name="adj" fmla="val 50004"/>
            </a:avLst>
          </a:prstGeom>
          <a:solidFill>
            <a:srgbClr val="E5F7F5"/>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800" dirty="0">
                <a:latin typeface="メイリオ"/>
                <a:ea typeface="メイリオ"/>
                <a:cs typeface="メイリオ"/>
              </a:rPr>
              <a:t>オリエン実施</a:t>
            </a:r>
            <a:br>
              <a:rPr lang="en-US" altLang="ja-JP" sz="800" dirty="0">
                <a:latin typeface="メイリオ"/>
                <a:ea typeface="メイリオ"/>
                <a:cs typeface="メイリオ"/>
              </a:rPr>
            </a:br>
            <a:r>
              <a:rPr lang="ja-JP" altLang="en-US" sz="800" dirty="0">
                <a:latin typeface="メイリオ"/>
                <a:ea typeface="メイリオ"/>
                <a:cs typeface="メイリオ"/>
              </a:rPr>
              <a:t>オリエンシート</a:t>
            </a:r>
            <a:endParaRPr lang="en-US" altLang="ja-JP" sz="800" dirty="0">
              <a:latin typeface="メイリオ"/>
              <a:ea typeface="メイリオ"/>
              <a:cs typeface="メイリオ"/>
            </a:endParaRPr>
          </a:p>
          <a:p>
            <a:pPr defTabSz="995363" eaLnBrk="1" hangingPunct="1">
              <a:defRPr/>
            </a:pPr>
            <a:r>
              <a:rPr lang="ja-JP" altLang="en-US" sz="800" dirty="0">
                <a:latin typeface="メイリオ"/>
                <a:ea typeface="メイリオ"/>
                <a:cs typeface="メイリオ"/>
              </a:rPr>
              <a:t>入稿</a:t>
            </a:r>
          </a:p>
        </p:txBody>
      </p:sp>
      <p:sp>
        <p:nvSpPr>
          <p:cNvPr id="35" name="角丸四角形 34"/>
          <p:cNvSpPr>
            <a:spLocks noChangeArrowheads="1"/>
          </p:cNvSpPr>
          <p:nvPr/>
        </p:nvSpPr>
        <p:spPr bwMode="auto">
          <a:xfrm>
            <a:off x="585788" y="5409562"/>
            <a:ext cx="1080000" cy="223774"/>
          </a:xfrm>
          <a:prstGeom prst="roundRect">
            <a:avLst>
              <a:gd name="adj" fmla="val 16667"/>
            </a:avLst>
          </a:prstGeom>
          <a:solidFill>
            <a:srgbClr val="E5F7F5"/>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900" dirty="0">
                <a:latin typeface="メイリオ"/>
                <a:ea typeface="メイリオ"/>
                <a:cs typeface="メイリオ"/>
              </a:rPr>
              <a:t>30</a:t>
            </a:r>
            <a:r>
              <a:rPr lang="ja-JP" altLang="en-US" sz="900" dirty="0">
                <a:latin typeface="メイリオ"/>
                <a:ea typeface="メイリオ"/>
                <a:cs typeface="メイリオ"/>
              </a:rPr>
              <a:t>営業日前</a:t>
            </a:r>
          </a:p>
        </p:txBody>
      </p:sp>
      <p:sp>
        <p:nvSpPr>
          <p:cNvPr id="36" name="ホームベース 35"/>
          <p:cNvSpPr>
            <a:spLocks noChangeArrowheads="1"/>
          </p:cNvSpPr>
          <p:nvPr/>
        </p:nvSpPr>
        <p:spPr bwMode="auto">
          <a:xfrm>
            <a:off x="5439008" y="5693661"/>
            <a:ext cx="1080000" cy="619125"/>
          </a:xfrm>
          <a:prstGeom prst="homePlate">
            <a:avLst>
              <a:gd name="adj" fmla="val 50004"/>
            </a:avLst>
          </a:prstGeom>
          <a:solidFill>
            <a:srgbClr val="A4E4DE"/>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900" dirty="0">
                <a:latin typeface="メイリオ"/>
                <a:ea typeface="メイリオ"/>
                <a:cs typeface="メイリオ"/>
              </a:rPr>
              <a:t>確認原稿提出</a:t>
            </a:r>
            <a:endParaRPr lang="en-US" altLang="ja-JP" sz="900" dirty="0">
              <a:latin typeface="メイリオ"/>
              <a:ea typeface="メイリオ"/>
              <a:cs typeface="メイリオ"/>
            </a:endParaRPr>
          </a:p>
        </p:txBody>
      </p:sp>
      <p:sp>
        <p:nvSpPr>
          <p:cNvPr id="37" name="角丸四角形 36"/>
          <p:cNvSpPr>
            <a:spLocks noChangeArrowheads="1"/>
          </p:cNvSpPr>
          <p:nvPr/>
        </p:nvSpPr>
        <p:spPr bwMode="auto">
          <a:xfrm>
            <a:off x="5439008" y="5404045"/>
            <a:ext cx="1080000" cy="229291"/>
          </a:xfrm>
          <a:prstGeom prst="roundRect">
            <a:avLst>
              <a:gd name="adj" fmla="val 16667"/>
            </a:avLst>
          </a:prstGeom>
          <a:solidFill>
            <a:srgbClr val="A4E4DE"/>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900" dirty="0">
                <a:latin typeface="メイリオ"/>
                <a:ea typeface="メイリオ"/>
                <a:cs typeface="メイリオ"/>
              </a:rPr>
              <a:t>4</a:t>
            </a:r>
            <a:r>
              <a:rPr lang="ja-JP" altLang="en-US" sz="900" dirty="0">
                <a:latin typeface="メイリオ"/>
                <a:ea typeface="メイリオ"/>
                <a:cs typeface="メイリオ"/>
              </a:rPr>
              <a:t>営業日</a:t>
            </a:r>
          </a:p>
        </p:txBody>
      </p:sp>
      <p:sp>
        <p:nvSpPr>
          <p:cNvPr id="38" name="ホームベース 37"/>
          <p:cNvSpPr>
            <a:spLocks noChangeArrowheads="1"/>
          </p:cNvSpPr>
          <p:nvPr/>
        </p:nvSpPr>
        <p:spPr bwMode="auto">
          <a:xfrm>
            <a:off x="4225703" y="5693661"/>
            <a:ext cx="1080000" cy="619125"/>
          </a:xfrm>
          <a:prstGeom prst="homePlate">
            <a:avLst>
              <a:gd name="adj" fmla="val 50004"/>
            </a:avLst>
          </a:prstGeom>
          <a:solidFill>
            <a:srgbClr val="BEECE8"/>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endParaRPr lang="en-US" altLang="ja-JP" sz="900" dirty="0">
              <a:latin typeface="メイリオ"/>
              <a:ea typeface="メイリオ"/>
              <a:cs typeface="メイリオ"/>
            </a:endParaRPr>
          </a:p>
          <a:p>
            <a:pPr defTabSz="995363" eaLnBrk="1" hangingPunct="1">
              <a:defRPr/>
            </a:pPr>
            <a:r>
              <a:rPr lang="ja-JP" altLang="en-US" sz="900" dirty="0">
                <a:latin typeface="メイリオ"/>
                <a:ea typeface="メイリオ"/>
                <a:cs typeface="メイリオ"/>
              </a:rPr>
              <a:t>初稿戻し</a:t>
            </a:r>
            <a:endParaRPr lang="en-US" altLang="ja-JP" sz="900" dirty="0">
              <a:latin typeface="メイリオ"/>
              <a:ea typeface="メイリオ"/>
              <a:cs typeface="メイリオ"/>
            </a:endParaRPr>
          </a:p>
          <a:p>
            <a:pPr defTabSz="995363" eaLnBrk="1" hangingPunct="1">
              <a:defRPr/>
            </a:pPr>
            <a:endParaRPr lang="en-US" altLang="ja-JP" sz="900" dirty="0">
              <a:latin typeface="メイリオ"/>
              <a:ea typeface="メイリオ"/>
              <a:cs typeface="メイリオ"/>
            </a:endParaRPr>
          </a:p>
        </p:txBody>
      </p:sp>
      <p:sp>
        <p:nvSpPr>
          <p:cNvPr id="39" name="角丸四角形 38"/>
          <p:cNvSpPr>
            <a:spLocks noChangeArrowheads="1"/>
          </p:cNvSpPr>
          <p:nvPr/>
        </p:nvSpPr>
        <p:spPr bwMode="auto">
          <a:xfrm>
            <a:off x="4225703" y="5404045"/>
            <a:ext cx="1080000" cy="229291"/>
          </a:xfrm>
          <a:prstGeom prst="roundRect">
            <a:avLst>
              <a:gd name="adj" fmla="val 16667"/>
            </a:avLst>
          </a:prstGeom>
          <a:solidFill>
            <a:srgbClr val="BEECE8"/>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900" dirty="0">
                <a:latin typeface="メイリオ"/>
                <a:ea typeface="メイリオ"/>
                <a:cs typeface="メイリオ"/>
              </a:rPr>
              <a:t>7</a:t>
            </a:r>
            <a:r>
              <a:rPr lang="ja-JP" altLang="en-US" sz="900" dirty="0">
                <a:latin typeface="メイリオ"/>
                <a:ea typeface="メイリオ"/>
                <a:cs typeface="メイリオ"/>
              </a:rPr>
              <a:t>営業日前</a:t>
            </a:r>
          </a:p>
        </p:txBody>
      </p:sp>
      <p:sp>
        <p:nvSpPr>
          <p:cNvPr id="40" name="ホームベース 39"/>
          <p:cNvSpPr>
            <a:spLocks noChangeArrowheads="1"/>
          </p:cNvSpPr>
          <p:nvPr/>
        </p:nvSpPr>
        <p:spPr bwMode="auto">
          <a:xfrm>
            <a:off x="3012398" y="5693661"/>
            <a:ext cx="1080000" cy="619125"/>
          </a:xfrm>
          <a:prstGeom prst="homePlate">
            <a:avLst>
              <a:gd name="adj" fmla="val 50004"/>
            </a:avLst>
          </a:prstGeom>
          <a:solidFill>
            <a:srgbClr val="C7EFEB"/>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900" dirty="0">
                <a:latin typeface="メイリオ"/>
                <a:ea typeface="メイリオ"/>
                <a:cs typeface="メイリオ"/>
              </a:rPr>
              <a:t>初稿提出</a:t>
            </a:r>
            <a:endParaRPr lang="en-US" altLang="ja-JP" sz="900" dirty="0">
              <a:latin typeface="メイリオ"/>
              <a:ea typeface="メイリオ"/>
              <a:cs typeface="メイリオ"/>
            </a:endParaRPr>
          </a:p>
        </p:txBody>
      </p:sp>
      <p:sp>
        <p:nvSpPr>
          <p:cNvPr id="41" name="角丸四角形 40"/>
          <p:cNvSpPr>
            <a:spLocks noChangeArrowheads="1"/>
          </p:cNvSpPr>
          <p:nvPr/>
        </p:nvSpPr>
        <p:spPr bwMode="auto">
          <a:xfrm>
            <a:off x="3012398" y="5404045"/>
            <a:ext cx="1080000" cy="229291"/>
          </a:xfrm>
          <a:prstGeom prst="roundRect">
            <a:avLst>
              <a:gd name="adj" fmla="val 16667"/>
            </a:avLst>
          </a:prstGeom>
          <a:solidFill>
            <a:srgbClr val="C7EFEB"/>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900" dirty="0">
                <a:latin typeface="メイリオ"/>
                <a:ea typeface="メイリオ"/>
                <a:cs typeface="メイリオ"/>
              </a:rPr>
              <a:t>10</a:t>
            </a:r>
            <a:r>
              <a:rPr lang="ja-JP" altLang="en-US" sz="900" dirty="0">
                <a:latin typeface="メイリオ"/>
                <a:ea typeface="メイリオ"/>
                <a:cs typeface="メイリオ"/>
              </a:rPr>
              <a:t>営業日前</a:t>
            </a:r>
          </a:p>
        </p:txBody>
      </p:sp>
      <p:sp>
        <p:nvSpPr>
          <p:cNvPr id="42" name="Rectangle 3"/>
          <p:cNvSpPr>
            <a:spLocks noChangeArrowheads="1"/>
          </p:cNvSpPr>
          <p:nvPr/>
        </p:nvSpPr>
        <p:spPr bwMode="auto">
          <a:xfrm>
            <a:off x="454025" y="5187249"/>
            <a:ext cx="733583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30000"/>
              </a:lnSpc>
              <a:spcBef>
                <a:spcPct val="0"/>
              </a:spcBef>
              <a:buFontTx/>
              <a:buNone/>
            </a:pPr>
            <a:r>
              <a:rPr lang="ja-JP" altLang="en-US" sz="1200">
                <a:latin typeface="メイリオ" panose="020B0604030504040204" pitchFamily="50" charset="-128"/>
                <a:ea typeface="メイリオ" panose="020B0604030504040204" pitchFamily="50" charset="-128"/>
              </a:rPr>
              <a:t>■記事進行スケジュール（校正は原則２回までとさせていただきます）</a:t>
            </a:r>
            <a:endParaRPr lang="en-US" altLang="ja-JP" sz="1200">
              <a:latin typeface="メイリオ" panose="020B0604030504040204" pitchFamily="50" charset="-128"/>
              <a:ea typeface="メイリオ" panose="020B0604030504040204" pitchFamily="50" charset="-128"/>
            </a:endParaRPr>
          </a:p>
        </p:txBody>
      </p:sp>
      <p:sp>
        <p:nvSpPr>
          <p:cNvPr id="43" name="ホームベース 42"/>
          <p:cNvSpPr>
            <a:spLocks noChangeArrowheads="1"/>
          </p:cNvSpPr>
          <p:nvPr/>
        </p:nvSpPr>
        <p:spPr bwMode="auto">
          <a:xfrm>
            <a:off x="6652313" y="5693661"/>
            <a:ext cx="1080000" cy="619125"/>
          </a:xfrm>
          <a:prstGeom prst="homePlate">
            <a:avLst>
              <a:gd name="adj" fmla="val 49997"/>
            </a:avLst>
          </a:prstGeom>
          <a:solidFill>
            <a:srgbClr val="82DAD2"/>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algn="ctr" defTabSz="995363" eaLnBrk="1" hangingPunct="1">
              <a:defRPr/>
            </a:pPr>
            <a:r>
              <a:rPr lang="ja-JP" altLang="en-US" sz="900" dirty="0">
                <a:latin typeface="メイリオ"/>
                <a:ea typeface="メイリオ"/>
                <a:cs typeface="メイリオ"/>
              </a:rPr>
              <a:t>校了</a:t>
            </a:r>
            <a:endParaRPr lang="en-US" altLang="ja-JP" sz="900" dirty="0">
              <a:latin typeface="メイリオ"/>
              <a:ea typeface="メイリオ"/>
              <a:cs typeface="メイリオ"/>
            </a:endParaRPr>
          </a:p>
          <a:p>
            <a:pPr algn="ctr" defTabSz="995363" eaLnBrk="1" hangingPunct="1">
              <a:defRPr/>
            </a:pPr>
            <a:r>
              <a:rPr lang="ja-JP" altLang="en-US" sz="700" dirty="0">
                <a:latin typeface="メイリオ"/>
                <a:ea typeface="メイリオ"/>
                <a:cs typeface="メイリオ"/>
              </a:rPr>
              <a:t>クリエイティブ確認</a:t>
            </a:r>
          </a:p>
        </p:txBody>
      </p:sp>
      <p:sp>
        <p:nvSpPr>
          <p:cNvPr id="44" name="角丸四角形 43"/>
          <p:cNvSpPr>
            <a:spLocks noChangeArrowheads="1"/>
          </p:cNvSpPr>
          <p:nvPr/>
        </p:nvSpPr>
        <p:spPr bwMode="auto">
          <a:xfrm>
            <a:off x="6652313" y="5382130"/>
            <a:ext cx="1080000" cy="236877"/>
          </a:xfrm>
          <a:prstGeom prst="roundRect">
            <a:avLst>
              <a:gd name="adj" fmla="val 16667"/>
            </a:avLst>
          </a:prstGeom>
          <a:solidFill>
            <a:srgbClr val="82DAD2"/>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900" dirty="0">
                <a:latin typeface="メイリオ"/>
                <a:ea typeface="メイリオ"/>
                <a:cs typeface="メイリオ"/>
              </a:rPr>
              <a:t>1</a:t>
            </a:r>
            <a:r>
              <a:rPr lang="ja-JP" altLang="en-US" sz="900" dirty="0">
                <a:latin typeface="メイリオ"/>
                <a:ea typeface="メイリオ"/>
                <a:cs typeface="メイリオ"/>
              </a:rPr>
              <a:t>営業日前</a:t>
            </a:r>
          </a:p>
        </p:txBody>
      </p:sp>
      <p:sp>
        <p:nvSpPr>
          <p:cNvPr id="45" name="ホームベース 44"/>
          <p:cNvSpPr>
            <a:spLocks noChangeArrowheads="1"/>
          </p:cNvSpPr>
          <p:nvPr/>
        </p:nvSpPr>
        <p:spPr bwMode="auto">
          <a:xfrm>
            <a:off x="7865617" y="5693661"/>
            <a:ext cx="1080000" cy="619125"/>
          </a:xfrm>
          <a:prstGeom prst="homePlate">
            <a:avLst>
              <a:gd name="adj" fmla="val 49997"/>
            </a:avLst>
          </a:prstGeom>
          <a:solidFill>
            <a:srgbClr val="65D1C7"/>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900" dirty="0">
                <a:latin typeface="メイリオ"/>
                <a:ea typeface="メイリオ"/>
                <a:cs typeface="メイリオ"/>
              </a:rPr>
              <a:t>掲載開始</a:t>
            </a:r>
            <a:endParaRPr lang="en-US" altLang="ja-JP" sz="900" dirty="0">
              <a:latin typeface="メイリオ"/>
              <a:ea typeface="メイリオ"/>
              <a:cs typeface="メイリオ"/>
            </a:endParaRPr>
          </a:p>
        </p:txBody>
      </p:sp>
      <p:sp>
        <p:nvSpPr>
          <p:cNvPr id="46" name="角丸四角形 45"/>
          <p:cNvSpPr>
            <a:spLocks noChangeArrowheads="1"/>
          </p:cNvSpPr>
          <p:nvPr/>
        </p:nvSpPr>
        <p:spPr bwMode="auto">
          <a:xfrm>
            <a:off x="7865617" y="5382131"/>
            <a:ext cx="1080000" cy="251206"/>
          </a:xfrm>
          <a:prstGeom prst="roundRect">
            <a:avLst>
              <a:gd name="adj" fmla="val 16667"/>
            </a:avLst>
          </a:prstGeom>
          <a:solidFill>
            <a:srgbClr val="65D1C7"/>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900" dirty="0">
                <a:latin typeface="メイリオ"/>
                <a:ea typeface="メイリオ"/>
                <a:cs typeface="メイリオ"/>
              </a:rPr>
              <a:t>掲載開始日</a:t>
            </a:r>
          </a:p>
        </p:txBody>
      </p:sp>
      <p:sp>
        <p:nvSpPr>
          <p:cNvPr id="47" name="ホームベース 46"/>
          <p:cNvSpPr>
            <a:spLocks noChangeArrowheads="1"/>
          </p:cNvSpPr>
          <p:nvPr/>
        </p:nvSpPr>
        <p:spPr bwMode="auto">
          <a:xfrm>
            <a:off x="1799093" y="5693661"/>
            <a:ext cx="1080000" cy="619125"/>
          </a:xfrm>
          <a:prstGeom prst="homePlate">
            <a:avLst>
              <a:gd name="adj" fmla="val 50004"/>
            </a:avLst>
          </a:prstGeom>
          <a:solidFill>
            <a:srgbClr val="D5F3F0"/>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900" dirty="0">
                <a:latin typeface="メイリオ"/>
                <a:ea typeface="メイリオ"/>
                <a:cs typeface="メイリオ"/>
              </a:rPr>
              <a:t>対談・連載・サンプリング</a:t>
            </a:r>
            <a:endParaRPr lang="en-US" altLang="ja-JP" sz="900" dirty="0">
              <a:latin typeface="メイリオ"/>
              <a:ea typeface="メイリオ"/>
              <a:cs typeface="メイリオ"/>
            </a:endParaRPr>
          </a:p>
          <a:p>
            <a:pPr defTabSz="995363" eaLnBrk="1" hangingPunct="1">
              <a:defRPr/>
            </a:pPr>
            <a:r>
              <a:rPr lang="ja-JP" altLang="en-US" sz="900" dirty="0">
                <a:latin typeface="メイリオ"/>
                <a:ea typeface="メイリオ"/>
                <a:cs typeface="メイリオ"/>
              </a:rPr>
              <a:t>内容確定</a:t>
            </a:r>
            <a:endParaRPr lang="en-US" altLang="ja-JP" sz="900" dirty="0">
              <a:latin typeface="メイリオ"/>
              <a:ea typeface="メイリオ"/>
              <a:cs typeface="メイリオ"/>
            </a:endParaRPr>
          </a:p>
        </p:txBody>
      </p:sp>
      <p:sp>
        <p:nvSpPr>
          <p:cNvPr id="48" name="角丸四角形 47"/>
          <p:cNvSpPr>
            <a:spLocks noChangeArrowheads="1"/>
          </p:cNvSpPr>
          <p:nvPr/>
        </p:nvSpPr>
        <p:spPr bwMode="auto">
          <a:xfrm>
            <a:off x="1799093" y="5404045"/>
            <a:ext cx="1080000" cy="229291"/>
          </a:xfrm>
          <a:prstGeom prst="roundRect">
            <a:avLst>
              <a:gd name="adj" fmla="val 16667"/>
            </a:avLst>
          </a:prstGeom>
          <a:solidFill>
            <a:srgbClr val="D5F3F0"/>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900" dirty="0">
                <a:latin typeface="メイリオ"/>
                <a:ea typeface="メイリオ"/>
                <a:cs typeface="メイリオ"/>
              </a:rPr>
              <a:t>25</a:t>
            </a:r>
            <a:r>
              <a:rPr lang="ja-JP" altLang="en-US" sz="900" dirty="0">
                <a:latin typeface="メイリオ"/>
                <a:ea typeface="メイリオ"/>
                <a:cs typeface="メイリオ"/>
              </a:rPr>
              <a:t>営業日前</a:t>
            </a:r>
          </a:p>
        </p:txBody>
      </p:sp>
    </p:spTree>
    <p:extLst>
      <p:ext uri="{BB962C8B-B14F-4D97-AF65-F5344CB8AC3E}">
        <p14:creationId xmlns:p14="http://schemas.microsoft.com/office/powerpoint/2010/main" val="2000596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43520" y="155144"/>
            <a:ext cx="156966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広告掲載基準</a:t>
            </a:r>
          </a:p>
        </p:txBody>
      </p:sp>
      <p:sp>
        <p:nvSpPr>
          <p:cNvPr id="7" name="Shape 1214"/>
          <p:cNvSpPr/>
          <p:nvPr/>
        </p:nvSpPr>
        <p:spPr>
          <a:xfrm>
            <a:off x="4723359" y="911175"/>
            <a:ext cx="4224218"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8" name="Shape 1215"/>
          <p:cNvSpPr/>
          <p:nvPr/>
        </p:nvSpPr>
        <p:spPr>
          <a:xfrm>
            <a:off x="197179" y="905230"/>
            <a:ext cx="4224219"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9" name="Shape 1218"/>
          <p:cNvSpPr/>
          <p:nvPr/>
        </p:nvSpPr>
        <p:spPr>
          <a:xfrm>
            <a:off x="170879" y="1164804"/>
            <a:ext cx="4242078" cy="130323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p>
            <a:pPr algn="l" defTabSz="642915">
              <a:defRPr sz="1000">
                <a:latin typeface="メイリオ"/>
                <a:ea typeface="メイリオ"/>
                <a:cs typeface="メイリオ"/>
                <a:sym typeface="メイリオ"/>
              </a:defRPr>
            </a:pPr>
            <a:r>
              <a:rPr sz="800" dirty="0" err="1">
                <a:latin typeface="游ゴシック" panose="020B0400000000000000" pitchFamily="50" charset="-128"/>
                <a:ea typeface="游ゴシック" panose="020B0400000000000000" pitchFamily="50" charset="-128"/>
              </a:rPr>
              <a:t>以下に該当する広告の掲載はお断りさせていただきます</a:t>
            </a:r>
            <a:r>
              <a:rPr sz="800" dirty="0">
                <a:latin typeface="游ゴシック" panose="020B0400000000000000" pitchFamily="50" charset="-128"/>
                <a:ea typeface="游ゴシック" panose="020B0400000000000000" pitchFamily="50" charset="-128"/>
              </a:rPr>
              <a:t>。</a:t>
            </a: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アダルト・性風俗（または匂わせるもの</a:t>
            </a:r>
            <a:r>
              <a:rPr sz="800" dirty="0">
                <a:latin typeface="游ゴシック" panose="020B0400000000000000" pitchFamily="50" charset="-128"/>
                <a:ea typeface="游ゴシック" panose="020B0400000000000000" pitchFamily="50" charset="-128"/>
              </a:rPr>
              <a:t>）</a:t>
            </a: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政治</a:t>
            </a:r>
            <a:r>
              <a:rPr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宗教その他特定関連団体</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美容整形系サイト</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着うたを無料にて提供しているサイト</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ギャンブル関連の予想・攻略系サイト</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動画保存可能な商品及び促すような告知</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上記に該当しない業種でも、</a:t>
            </a:r>
            <a:r>
              <a:rPr sz="800" dirty="0" err="1">
                <a:latin typeface="游ゴシック" panose="020B0400000000000000" pitchFamily="50" charset="-128"/>
                <a:ea typeface="游ゴシック" panose="020B0400000000000000" pitchFamily="50" charset="-128"/>
              </a:rPr>
              <a:t>株式会社主婦の友社が不適切と判断した</a:t>
            </a:r>
            <a:r>
              <a:rPr lang="ja-JP" altLang="en-US" sz="800" dirty="0">
                <a:latin typeface="游ゴシック" panose="020B0400000000000000" pitchFamily="50" charset="-128"/>
                <a:ea typeface="游ゴシック" panose="020B0400000000000000" pitchFamily="50" charset="-128"/>
              </a:rPr>
              <a:t>場合には</a:t>
            </a:r>
            <a:r>
              <a:rPr sz="800" dirty="0">
                <a:latin typeface="游ゴシック" panose="020B0400000000000000" pitchFamily="50" charset="-128"/>
                <a:ea typeface="游ゴシック" panose="020B0400000000000000" pitchFamily="50" charset="-128"/>
              </a:rPr>
              <a:t>、</a:t>
            </a:r>
            <a:endParaRPr lang="en-US"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sz="800" dirty="0" err="1">
                <a:latin typeface="游ゴシック" panose="020B0400000000000000" pitchFamily="50" charset="-128"/>
                <a:ea typeface="游ゴシック" panose="020B0400000000000000" pitchFamily="50" charset="-128"/>
              </a:rPr>
              <a:t>掲載をお断りさせていただ</a:t>
            </a:r>
            <a:r>
              <a:rPr lang="ja-JP" altLang="en-US" sz="800" dirty="0">
                <a:latin typeface="游ゴシック" panose="020B0400000000000000" pitchFamily="50" charset="-128"/>
                <a:ea typeface="游ゴシック" panose="020B0400000000000000" pitchFamily="50" charset="-128"/>
              </a:rPr>
              <a:t>くことがございます。</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sz="800" dirty="0" err="1">
                <a:latin typeface="游ゴシック" panose="020B0400000000000000" pitchFamily="50" charset="-128"/>
                <a:ea typeface="游ゴシック" panose="020B0400000000000000" pitchFamily="50" charset="-128"/>
              </a:rPr>
              <a:t>明確な広告掲載基準は一切お答えできません</a:t>
            </a:r>
            <a:r>
              <a:rPr lang="ja-JP" altLang="en-US" sz="800" dirty="0">
                <a:latin typeface="游ゴシック" panose="020B0400000000000000" pitchFamily="50" charset="-128"/>
                <a:ea typeface="游ゴシック" panose="020B0400000000000000" pitchFamily="50" charset="-128"/>
              </a:rPr>
              <a:t>ので、</a:t>
            </a:r>
            <a:r>
              <a:rPr sz="800" dirty="0" err="1">
                <a:latin typeface="游ゴシック" panose="020B0400000000000000" pitchFamily="50" charset="-128"/>
                <a:ea typeface="游ゴシック" panose="020B0400000000000000" pitchFamily="50" charset="-128"/>
              </a:rPr>
              <a:t>ご了承ください</a:t>
            </a:r>
            <a:r>
              <a:rPr sz="800" dirty="0">
                <a:latin typeface="游ゴシック" panose="020B0400000000000000" pitchFamily="50" charset="-128"/>
                <a:ea typeface="游ゴシック" panose="020B0400000000000000" pitchFamily="50" charset="-128"/>
              </a:rPr>
              <a:t>。</a:t>
            </a:r>
          </a:p>
        </p:txBody>
      </p:sp>
      <p:sp>
        <p:nvSpPr>
          <p:cNvPr id="10" name="Shape 1219"/>
          <p:cNvSpPr/>
          <p:nvPr/>
        </p:nvSpPr>
        <p:spPr>
          <a:xfrm>
            <a:off x="170879" y="3020195"/>
            <a:ext cx="4242078" cy="130323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p>
            <a:pPr algn="l" defTabSz="642915">
              <a:defRPr sz="1000">
                <a:latin typeface="メイリオ"/>
                <a:ea typeface="メイリオ"/>
                <a:cs typeface="メイリオ"/>
                <a:sym typeface="メイリオ"/>
              </a:defRPr>
            </a:pPr>
            <a:r>
              <a:rPr sz="800" dirty="0">
                <a:latin typeface="游ゴシック" panose="020B0400000000000000" pitchFamily="50" charset="-128"/>
                <a:ea typeface="游ゴシック" panose="020B0400000000000000" pitchFamily="50" charset="-128"/>
              </a:rPr>
              <a:t>以下に該当する広告表現は掲載致しかねますのでご了承下さい。</a:t>
            </a: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法律、条令、条約に違反、もしくは恐れがある表現の入った広告</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宗教の勢力拡大および布教活動目的の広告</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医療、医薬品、化粧品において、効能、効果、および性能等</a:t>
            </a:r>
            <a:r>
              <a:rPr lang="ja-JP" altLang="en-US" sz="800" dirty="0">
                <a:latin typeface="游ゴシック" panose="020B0400000000000000" pitchFamily="50" charset="-128"/>
                <a:ea typeface="游ゴシック" panose="020B0400000000000000" pitchFamily="50" charset="-128"/>
              </a:rPr>
              <a:t>について</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sz="800" dirty="0">
                <a:latin typeface="游ゴシック" panose="020B0400000000000000" pitchFamily="50" charset="-128"/>
                <a:ea typeface="游ゴシック" panose="020B0400000000000000" pitchFamily="50" charset="-128"/>
              </a:rPr>
              <a:t>厚生労働省が承認する範囲を逸脱</a:t>
            </a:r>
            <a:r>
              <a:rPr lang="ja-JP" altLang="en-US" sz="800" dirty="0">
                <a:latin typeface="游ゴシック" panose="020B0400000000000000" pitchFamily="50" charset="-128"/>
                <a:ea typeface="游ゴシック" panose="020B0400000000000000" pitchFamily="50" charset="-128"/>
              </a:rPr>
              <a:t>する</a:t>
            </a:r>
            <a:r>
              <a:rPr sz="800" dirty="0">
                <a:latin typeface="游ゴシック" panose="020B0400000000000000" pitchFamily="50" charset="-128"/>
                <a:ea typeface="游ゴシック" panose="020B0400000000000000" pitchFamily="50" charset="-128"/>
              </a:rPr>
              <a:t>広告</a:t>
            </a: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広告表示内容とリンク先の内容が著しく異なる広告</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社会秩序を乱す表現が含まれている広告</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a:latin typeface="游ゴシック" panose="020B0400000000000000" pitchFamily="50" charset="-128"/>
                <a:ea typeface="游ゴシック" panose="020B0400000000000000" pitchFamily="50" charset="-128"/>
              </a:rPr>
              <a:t>「</a:t>
            </a:r>
            <a:r>
              <a:rPr lang="en-US" sz="800" dirty="0">
                <a:latin typeface="游ゴシック" panose="020B0400000000000000" pitchFamily="50" charset="-128"/>
                <a:ea typeface="游ゴシック" panose="020B0400000000000000" pitchFamily="50" charset="-128"/>
              </a:rPr>
              <a:t>OTONA </a:t>
            </a:r>
            <a:r>
              <a:rPr lang="en-US" sz="800" dirty="0" err="1">
                <a:latin typeface="游ゴシック" panose="020B0400000000000000" pitchFamily="50" charset="-128"/>
                <a:ea typeface="游ゴシック" panose="020B0400000000000000" pitchFamily="50" charset="-128"/>
              </a:rPr>
              <a:t>SALONE</a:t>
            </a:r>
            <a:r>
              <a:rPr sz="800" dirty="0" err="1">
                <a:latin typeface="游ゴシック" panose="020B0400000000000000" pitchFamily="50" charset="-128"/>
                <a:ea typeface="游ゴシック" panose="020B0400000000000000" pitchFamily="50" charset="-128"/>
              </a:rPr>
              <a:t>」のサイトイメージを著しく低下させる恐れのある広告</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sz="800" dirty="0" err="1">
                <a:latin typeface="游ゴシック" panose="020B0400000000000000" pitchFamily="50" charset="-128"/>
                <a:ea typeface="游ゴシック" panose="020B0400000000000000" pitchFamily="50" charset="-128"/>
              </a:rPr>
              <a:t>その他、株式会社主婦の友社が不適切と判断した広告は掲載をお断りさせていただきます</a:t>
            </a:r>
            <a:r>
              <a:rPr sz="800" dirty="0">
                <a:latin typeface="游ゴシック" panose="020B0400000000000000" pitchFamily="50" charset="-128"/>
                <a:ea typeface="游ゴシック" panose="020B0400000000000000" pitchFamily="50" charset="-128"/>
              </a:rPr>
              <a:t>。</a:t>
            </a:r>
          </a:p>
          <a:p>
            <a:pPr algn="l" defTabSz="642915">
              <a:defRPr sz="1000">
                <a:latin typeface="メイリオ"/>
                <a:ea typeface="メイリオ"/>
                <a:cs typeface="メイリオ"/>
                <a:sym typeface="メイリオ"/>
              </a:defRPr>
            </a:pPr>
            <a:r>
              <a:rPr sz="800" dirty="0">
                <a:latin typeface="游ゴシック" panose="020B0400000000000000" pitchFamily="50" charset="-128"/>
                <a:ea typeface="游ゴシック" panose="020B0400000000000000" pitchFamily="50" charset="-128"/>
              </a:rPr>
              <a:t>明確な広告表現基準は一切お答えできません。ご了承ください。</a:t>
            </a:r>
          </a:p>
        </p:txBody>
      </p:sp>
      <p:sp>
        <p:nvSpPr>
          <p:cNvPr id="11" name="Shape 1220"/>
          <p:cNvSpPr/>
          <p:nvPr/>
        </p:nvSpPr>
        <p:spPr>
          <a:xfrm>
            <a:off x="170879" y="4985908"/>
            <a:ext cx="4242078" cy="1180127"/>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642915">
              <a:defRPr sz="1000">
                <a:latin typeface="メイリオ"/>
                <a:ea typeface="メイリオ"/>
                <a:cs typeface="メイリオ"/>
                <a:sym typeface="メイリオ"/>
              </a:defRPr>
            </a:pPr>
            <a:r>
              <a:rPr sz="800" dirty="0">
                <a:latin typeface="游ゴシック" panose="020B0400000000000000" pitchFamily="50" charset="-128"/>
                <a:ea typeface="游ゴシック" panose="020B0400000000000000" pitchFamily="50" charset="-128"/>
              </a:rPr>
              <a:t>・記事広告の原稿校正は1回のみ修正可能です。</a:t>
            </a:r>
            <a:br>
              <a:rPr sz="800" dirty="0">
                <a:latin typeface="游ゴシック" panose="020B0400000000000000" pitchFamily="50" charset="-128"/>
                <a:ea typeface="游ゴシック" panose="020B0400000000000000" pitchFamily="50" charset="-128"/>
              </a:rPr>
            </a:br>
            <a:r>
              <a:rPr sz="800" dirty="0">
                <a:latin typeface="游ゴシック" panose="020B0400000000000000" pitchFamily="50" charset="-128"/>
                <a:ea typeface="游ゴシック" panose="020B0400000000000000" pitchFamily="50" charset="-128"/>
              </a:rPr>
              <a:t>・配信予定日の7営業日前までに校正完了お願いします。</a:t>
            </a:r>
            <a:br>
              <a:rPr sz="800" dirty="0">
                <a:latin typeface="游ゴシック" panose="020B0400000000000000" pitchFamily="50" charset="-128"/>
                <a:ea typeface="游ゴシック" panose="020B0400000000000000" pitchFamily="50" charset="-128"/>
              </a:rPr>
            </a:br>
            <a:r>
              <a:rPr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原則、配信日は平日任意とします。</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sz="800" dirty="0">
                <a:latin typeface="游ゴシック" panose="020B0400000000000000" pitchFamily="50" charset="-128"/>
                <a:ea typeface="游ゴシック" panose="020B0400000000000000" pitchFamily="50" charset="-128"/>
              </a:rPr>
              <a:t>・土日祝日は定休日ですので実作業は金曜日までとなります。平日の対応は夜19時までとなります。</a:t>
            </a:r>
            <a:br>
              <a:rPr sz="800" dirty="0">
                <a:latin typeface="游ゴシック" panose="020B0400000000000000" pitchFamily="50" charset="-128"/>
                <a:ea typeface="游ゴシック" panose="020B0400000000000000" pitchFamily="50" charset="-128"/>
              </a:rPr>
            </a:br>
            <a:r>
              <a:rPr sz="800" dirty="0">
                <a:latin typeface="游ゴシック" panose="020B0400000000000000" pitchFamily="50" charset="-128"/>
                <a:ea typeface="游ゴシック" panose="020B0400000000000000" pitchFamily="50" charset="-128"/>
              </a:rPr>
              <a:t>・配信日の指定は可能ですが、配信時間は指定不可です。</a:t>
            </a:r>
          </a:p>
          <a:p>
            <a:pPr algn="l" defTabSz="642915">
              <a:defRPr sz="1000">
                <a:latin typeface="メイリオ"/>
                <a:ea typeface="メイリオ"/>
                <a:cs typeface="メイリオ"/>
                <a:sym typeface="メイリオ"/>
              </a:defRPr>
            </a:pPr>
            <a:r>
              <a:rPr sz="800" dirty="0">
                <a:latin typeface="游ゴシック" panose="020B0400000000000000" pitchFamily="50" charset="-128"/>
                <a:ea typeface="游ゴシック" panose="020B0400000000000000" pitchFamily="50" charset="-128"/>
              </a:rPr>
              <a:t>・配信曜日、時間でアクセス数が上がりやすい等は</a:t>
            </a:r>
            <a:r>
              <a:rPr lang="ja-JP" altLang="en-US" sz="800" dirty="0">
                <a:latin typeface="游ゴシック" panose="020B0400000000000000" pitchFamily="50" charset="-128"/>
                <a:ea typeface="游ゴシック" panose="020B0400000000000000" pitchFamily="50" charset="-128"/>
              </a:rPr>
              <a:t>ござ</a:t>
            </a:r>
            <a:r>
              <a:rPr sz="800" dirty="0">
                <a:latin typeface="游ゴシック" panose="020B0400000000000000" pitchFamily="50" charset="-128"/>
                <a:ea typeface="游ゴシック" panose="020B0400000000000000" pitchFamily="50" charset="-128"/>
              </a:rPr>
              <a:t>いません。過去の配信データを見ると良いネタであれば曜日、時間に関わらずアクセス数が上がっています。また3日後、1週間後にアクセスが急騰するケースもあります。予めご了承ください。</a:t>
            </a:r>
          </a:p>
        </p:txBody>
      </p:sp>
      <p:sp>
        <p:nvSpPr>
          <p:cNvPr id="12" name="Shape 1221"/>
          <p:cNvSpPr/>
          <p:nvPr/>
        </p:nvSpPr>
        <p:spPr>
          <a:xfrm>
            <a:off x="4714428" y="1201995"/>
            <a:ext cx="4245400" cy="810795"/>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algn="l" defTabSz="642915">
              <a:defRPr sz="1000">
                <a:latin typeface="メイリオ"/>
                <a:ea typeface="メイリオ"/>
                <a:cs typeface="メイリオ"/>
                <a:sym typeface="メイリオ"/>
              </a:defRPr>
            </a:pPr>
            <a:r>
              <a:rPr sz="800">
                <a:latin typeface="游ゴシック" panose="020B0400000000000000" pitchFamily="50" charset="-128"/>
                <a:ea typeface="游ゴシック" panose="020B0400000000000000" pitchFamily="50" charset="-128"/>
              </a:rPr>
              <a:t>お申し込み後のキャンセル料金につきましては、以下の通り申し受けます。</a:t>
            </a:r>
          </a:p>
          <a:p>
            <a:pPr algn="l" defTabSz="642915">
              <a:defRPr sz="1000">
                <a:latin typeface="メイリオ"/>
                <a:ea typeface="メイリオ"/>
                <a:cs typeface="メイリオ"/>
                <a:sym typeface="メイリオ"/>
              </a:defRPr>
            </a:pPr>
            <a:r>
              <a:rPr sz="800">
                <a:latin typeface="游ゴシック" panose="020B0400000000000000" pitchFamily="50" charset="-128"/>
                <a:ea typeface="游ゴシック" panose="020B0400000000000000" pitchFamily="50" charset="-128"/>
              </a:rPr>
              <a:t>掲載20営業日前　30％</a:t>
            </a:r>
          </a:p>
          <a:p>
            <a:pPr algn="l" defTabSz="642915">
              <a:defRPr sz="1000">
                <a:latin typeface="メイリオ"/>
                <a:ea typeface="メイリオ"/>
                <a:cs typeface="メイリオ"/>
                <a:sym typeface="メイリオ"/>
              </a:defRPr>
            </a:pPr>
            <a:r>
              <a:rPr sz="800">
                <a:latin typeface="游ゴシック" panose="020B0400000000000000" pitchFamily="50" charset="-128"/>
                <a:ea typeface="游ゴシック" panose="020B0400000000000000" pitchFamily="50" charset="-128"/>
              </a:rPr>
              <a:t>掲載10営業日前　50 ％</a:t>
            </a:r>
          </a:p>
          <a:p>
            <a:pPr algn="l" defTabSz="642915">
              <a:defRPr sz="1000">
                <a:latin typeface="メイリオ"/>
                <a:ea typeface="メイリオ"/>
                <a:cs typeface="メイリオ"/>
                <a:sym typeface="メイリオ"/>
              </a:defRPr>
            </a:pPr>
            <a:r>
              <a:rPr sz="800">
                <a:latin typeface="游ゴシック" panose="020B0400000000000000" pitchFamily="50" charset="-128"/>
                <a:ea typeface="游ゴシック" panose="020B0400000000000000" pitchFamily="50" charset="-128"/>
              </a:rPr>
              <a:t>掲載7営業日前  　80％</a:t>
            </a:r>
          </a:p>
          <a:p>
            <a:pPr algn="l" defTabSz="642915">
              <a:defRPr sz="1000">
                <a:latin typeface="メイリオ"/>
                <a:ea typeface="メイリオ"/>
                <a:cs typeface="メイリオ"/>
                <a:sym typeface="メイリオ"/>
              </a:defRPr>
            </a:pPr>
            <a:r>
              <a:rPr sz="800">
                <a:latin typeface="游ゴシック" panose="020B0400000000000000" pitchFamily="50" charset="-128"/>
                <a:ea typeface="游ゴシック" panose="020B0400000000000000" pitchFamily="50" charset="-128"/>
              </a:rPr>
              <a:t>入稿後　100％</a:t>
            </a:r>
          </a:p>
          <a:p>
            <a:pPr algn="l" defTabSz="642915">
              <a:defRPr sz="1000">
                <a:latin typeface="メイリオ"/>
                <a:ea typeface="メイリオ"/>
                <a:cs typeface="メイリオ"/>
                <a:sym typeface="メイリオ"/>
              </a:defRPr>
            </a:pPr>
            <a:r>
              <a:rPr sz="800">
                <a:latin typeface="游ゴシック" panose="020B0400000000000000" pitchFamily="50" charset="-128"/>
                <a:ea typeface="游ゴシック" panose="020B0400000000000000" pitchFamily="50" charset="-128"/>
              </a:rPr>
              <a:t>なお、掲載中止の場合、弊社側の理由でない限り100％申し受けます。</a:t>
            </a:r>
          </a:p>
        </p:txBody>
      </p:sp>
      <p:sp>
        <p:nvSpPr>
          <p:cNvPr id="13" name="Shape 1222"/>
          <p:cNvSpPr/>
          <p:nvPr/>
        </p:nvSpPr>
        <p:spPr>
          <a:xfrm>
            <a:off x="4714429" y="2459321"/>
            <a:ext cx="1611014" cy="195242"/>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000">
                <a:latin typeface="メイリオ"/>
                <a:ea typeface="メイリオ"/>
                <a:cs typeface="メイリオ"/>
                <a:sym typeface="メイリオ"/>
              </a:defRPr>
            </a:lvl1pPr>
          </a:lstStyle>
          <a:p>
            <a:r>
              <a:rPr sz="800">
                <a:latin typeface="游ゴシック" panose="020B0400000000000000" pitchFamily="50" charset="-128"/>
                <a:ea typeface="游ゴシック" panose="020B0400000000000000" pitchFamily="50" charset="-128"/>
              </a:rPr>
              <a:t>弊社では競合調整を行いません。</a:t>
            </a:r>
          </a:p>
        </p:txBody>
      </p:sp>
      <p:sp>
        <p:nvSpPr>
          <p:cNvPr id="14" name="Shape 1223"/>
          <p:cNvSpPr/>
          <p:nvPr/>
        </p:nvSpPr>
        <p:spPr>
          <a:xfrm>
            <a:off x="4703837" y="4213698"/>
            <a:ext cx="4245400" cy="142634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p>
            <a:pPr algn="just"/>
            <a:r>
              <a:rPr lang="ja-JP" altLang="en-US" sz="800" dirty="0">
                <a:latin typeface="游ゴシック" panose="020B0400000000000000" pitchFamily="50" charset="-128"/>
                <a:ea typeface="游ゴシック" panose="020B0400000000000000" pitchFamily="50" charset="-128"/>
              </a:rPr>
              <a:t>・弊社の原因によらない停電・天災などの不可抗力、各通信会社・各プロパイダ会社・各データセンター側の都合、システムメンテナンス・保守点検を行う場合、その他の原因により本広告が掲載されずに広告主様に損害が生じたとしても、弊社は一切の責任を負わないものとします。</a:t>
            </a:r>
            <a:endParaRPr lang="en-US" altLang="ja-JP" sz="800" dirty="0">
              <a:latin typeface="游ゴシック" panose="020B0400000000000000" pitchFamily="50" charset="-128"/>
              <a:ea typeface="游ゴシック" panose="020B0400000000000000" pitchFamily="50" charset="-128"/>
            </a:endParaRPr>
          </a:p>
          <a:p>
            <a:pPr algn="just"/>
            <a:endParaRPr lang="ja-JP" altLang="en-US" sz="800" dirty="0">
              <a:latin typeface="游ゴシック" panose="020B0400000000000000" pitchFamily="50" charset="-128"/>
              <a:ea typeface="游ゴシック" panose="020B0400000000000000" pitchFamily="50" charset="-128"/>
            </a:endParaRPr>
          </a:p>
          <a:p>
            <a:pPr algn="just"/>
            <a:r>
              <a:rPr lang="ja-JP" altLang="en-US" sz="800" dirty="0">
                <a:latin typeface="游ゴシック" panose="020B0400000000000000" pitchFamily="50" charset="-128"/>
                <a:ea typeface="游ゴシック" panose="020B0400000000000000" pitchFamily="50" charset="-128"/>
              </a:rPr>
              <a:t>・メールソフト・ブラウザなどによっては、文字化けがおこり正常に表示されない場合があります。これが原因で広告主様に損害が生じた場合、弊社は一切責任を負わないものとします。</a:t>
            </a:r>
            <a:endParaRPr lang="en-US" altLang="ja-JP" sz="800" dirty="0">
              <a:latin typeface="游ゴシック" panose="020B0400000000000000" pitchFamily="50" charset="-128"/>
              <a:ea typeface="游ゴシック" panose="020B0400000000000000" pitchFamily="50" charset="-128"/>
            </a:endParaRPr>
          </a:p>
          <a:p>
            <a:pPr algn="just"/>
            <a:endParaRPr lang="en-US" altLang="ja-JP" sz="800" dirty="0">
              <a:latin typeface="游ゴシック" panose="020B0400000000000000" pitchFamily="50" charset="-128"/>
              <a:ea typeface="游ゴシック" panose="020B0400000000000000" pitchFamily="50" charset="-128"/>
            </a:endParaRPr>
          </a:p>
          <a:p>
            <a:pPr algn="just"/>
            <a:r>
              <a:rPr lang="en-US" altLang="ja-JP" sz="800" dirty="0">
                <a:latin typeface="游ゴシック" panose="020B0400000000000000" pitchFamily="50" charset="-128"/>
                <a:ea typeface="游ゴシック" panose="020B0400000000000000" pitchFamily="50" charset="-128"/>
              </a:rPr>
              <a:t>3.</a:t>
            </a:r>
            <a:r>
              <a:rPr lang="ja-JP" altLang="en-US" sz="800" dirty="0">
                <a:latin typeface="游ゴシック" panose="020B0400000000000000" pitchFamily="50" charset="-128"/>
                <a:ea typeface="游ゴシック" panose="020B0400000000000000" pitchFamily="50" charset="-128"/>
              </a:rPr>
              <a:t>ただし上記問題が生じた場合、別途協議の上、可能な限りのフォローを行わせていただきます。</a:t>
            </a:r>
          </a:p>
        </p:txBody>
      </p:sp>
      <p:sp>
        <p:nvSpPr>
          <p:cNvPr id="15" name="Shape 1224"/>
          <p:cNvSpPr/>
          <p:nvPr/>
        </p:nvSpPr>
        <p:spPr>
          <a:xfrm>
            <a:off x="4714428" y="5989030"/>
            <a:ext cx="2944713" cy="195242"/>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000">
                <a:latin typeface="メイリオ"/>
                <a:ea typeface="メイリオ"/>
                <a:cs typeface="メイリオ"/>
                <a:sym typeface="メイリオ"/>
              </a:defRPr>
            </a:lvl1pPr>
          </a:lstStyle>
          <a:p>
            <a:r>
              <a:rPr sz="800" dirty="0" err="1">
                <a:latin typeface="游ゴシック" panose="020B0400000000000000" pitchFamily="50" charset="-128"/>
                <a:ea typeface="游ゴシック" panose="020B0400000000000000" pitchFamily="50" charset="-128"/>
              </a:rPr>
              <a:t>弊社は本規約をいつでも予告なしに変更できるものとします</a:t>
            </a:r>
            <a:r>
              <a:rPr sz="800" dirty="0">
                <a:latin typeface="游ゴシック" panose="020B0400000000000000" pitchFamily="50" charset="-128"/>
                <a:ea typeface="游ゴシック" panose="020B0400000000000000" pitchFamily="50" charset="-128"/>
              </a:rPr>
              <a:t>。</a:t>
            </a:r>
          </a:p>
        </p:txBody>
      </p:sp>
      <p:sp>
        <p:nvSpPr>
          <p:cNvPr id="16" name="Shape 1225"/>
          <p:cNvSpPr/>
          <p:nvPr/>
        </p:nvSpPr>
        <p:spPr>
          <a:xfrm>
            <a:off x="1893898" y="900745"/>
            <a:ext cx="918517"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a:solidFill>
                  <a:schemeClr val="bg2">
                    <a:lumMod val="25000"/>
                  </a:schemeClr>
                </a:solidFill>
                <a:latin typeface="游ゴシック" panose="020B0400000000000000" pitchFamily="50" charset="-128"/>
                <a:ea typeface="游ゴシック" panose="020B0400000000000000" pitchFamily="50" charset="-128"/>
              </a:rPr>
              <a:t>広告掲載基準</a:t>
            </a:r>
          </a:p>
        </p:txBody>
      </p:sp>
      <p:grpSp>
        <p:nvGrpSpPr>
          <p:cNvPr id="20" name="グループ化 19"/>
          <p:cNvGrpSpPr/>
          <p:nvPr/>
        </p:nvGrpSpPr>
        <p:grpSpPr>
          <a:xfrm>
            <a:off x="195210" y="4615297"/>
            <a:ext cx="4224218" cy="241409"/>
            <a:chOff x="195210" y="4953047"/>
            <a:chExt cx="4224218" cy="241409"/>
          </a:xfrm>
        </p:grpSpPr>
        <p:sp>
          <p:nvSpPr>
            <p:cNvPr id="6" name="Shape 1213"/>
            <p:cNvSpPr/>
            <p:nvPr/>
          </p:nvSpPr>
          <p:spPr>
            <a:xfrm>
              <a:off x="195210" y="4984455"/>
              <a:ext cx="4224218"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17" name="Shape 1226"/>
            <p:cNvSpPr/>
            <p:nvPr/>
          </p:nvSpPr>
          <p:spPr>
            <a:xfrm>
              <a:off x="1973722" y="4953047"/>
              <a:ext cx="636389"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err="1">
                  <a:solidFill>
                    <a:schemeClr val="bg2">
                      <a:lumMod val="25000"/>
                    </a:schemeClr>
                  </a:solidFill>
                  <a:latin typeface="游ゴシック" panose="020B0400000000000000" pitchFamily="50" charset="-128"/>
                  <a:ea typeface="游ゴシック" panose="020B0400000000000000" pitchFamily="50" charset="-128"/>
                </a:rPr>
                <a:t>入稿規定</a:t>
              </a:r>
              <a:endParaRPr sz="1100" dirty="0">
                <a:solidFill>
                  <a:schemeClr val="bg2">
                    <a:lumMod val="25000"/>
                  </a:schemeClr>
                </a:solidFill>
                <a:latin typeface="游ゴシック" panose="020B0400000000000000" pitchFamily="50" charset="-128"/>
                <a:ea typeface="游ゴシック" panose="020B0400000000000000" pitchFamily="50" charset="-128"/>
              </a:endParaRPr>
            </a:p>
          </p:txBody>
        </p:sp>
      </p:grpSp>
      <p:sp>
        <p:nvSpPr>
          <p:cNvPr id="18" name="Shape 1227"/>
          <p:cNvSpPr/>
          <p:nvPr/>
        </p:nvSpPr>
        <p:spPr>
          <a:xfrm>
            <a:off x="5989567" y="897481"/>
            <a:ext cx="2047031"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err="1">
                <a:solidFill>
                  <a:schemeClr val="bg2">
                    <a:lumMod val="25000"/>
                  </a:schemeClr>
                </a:solidFill>
                <a:latin typeface="游ゴシック" panose="020B0400000000000000" pitchFamily="50" charset="-128"/>
                <a:ea typeface="游ゴシック" panose="020B0400000000000000" pitchFamily="50" charset="-128"/>
              </a:rPr>
              <a:t>キャンセル・掲載中止に関して</a:t>
            </a:r>
            <a:endParaRPr sz="1100" dirty="0">
              <a:solidFill>
                <a:schemeClr val="bg2">
                  <a:lumMod val="25000"/>
                </a:schemeClr>
              </a:solidFill>
              <a:latin typeface="游ゴシック" panose="020B0400000000000000" pitchFamily="50" charset="-128"/>
              <a:ea typeface="游ゴシック" panose="020B0400000000000000" pitchFamily="50" charset="-128"/>
            </a:endParaRPr>
          </a:p>
        </p:txBody>
      </p:sp>
      <p:grpSp>
        <p:nvGrpSpPr>
          <p:cNvPr id="28" name="グループ化 27"/>
          <p:cNvGrpSpPr/>
          <p:nvPr/>
        </p:nvGrpSpPr>
        <p:grpSpPr>
          <a:xfrm>
            <a:off x="4703837" y="3955874"/>
            <a:ext cx="4224218" cy="241409"/>
            <a:chOff x="4723359" y="2716689"/>
            <a:chExt cx="4224218" cy="241409"/>
          </a:xfrm>
        </p:grpSpPr>
        <p:sp>
          <p:nvSpPr>
            <p:cNvPr id="5" name="Shape 1212"/>
            <p:cNvSpPr/>
            <p:nvPr/>
          </p:nvSpPr>
          <p:spPr>
            <a:xfrm>
              <a:off x="4723359" y="2731196"/>
              <a:ext cx="4224218"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19" name="Shape 1228"/>
            <p:cNvSpPr/>
            <p:nvPr/>
          </p:nvSpPr>
          <p:spPr>
            <a:xfrm>
              <a:off x="6599585" y="2716689"/>
              <a:ext cx="636389"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err="1">
                  <a:solidFill>
                    <a:schemeClr val="bg2">
                      <a:lumMod val="25000"/>
                    </a:schemeClr>
                  </a:solidFill>
                  <a:latin typeface="游ゴシック" panose="020B0400000000000000" pitchFamily="50" charset="-128"/>
                  <a:ea typeface="游ゴシック" panose="020B0400000000000000" pitchFamily="50" charset="-128"/>
                </a:rPr>
                <a:t>免責事項</a:t>
              </a:r>
              <a:endParaRPr sz="1100" dirty="0">
                <a:solidFill>
                  <a:schemeClr val="bg2">
                    <a:lumMod val="25000"/>
                  </a:schemeClr>
                </a:solidFill>
                <a:latin typeface="游ゴシック" panose="020B0400000000000000" pitchFamily="50" charset="-128"/>
                <a:ea typeface="游ゴシック" panose="020B0400000000000000" pitchFamily="50" charset="-128"/>
              </a:endParaRPr>
            </a:p>
          </p:txBody>
        </p:sp>
      </p:grpSp>
      <p:sp>
        <p:nvSpPr>
          <p:cNvPr id="22" name="Shape 1234"/>
          <p:cNvSpPr/>
          <p:nvPr/>
        </p:nvSpPr>
        <p:spPr>
          <a:xfrm>
            <a:off x="4723359" y="2204013"/>
            <a:ext cx="4224218"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solidFill>
                <a:schemeClr val="bg2">
                  <a:lumMod val="25000"/>
                </a:schemeClr>
              </a:solidFill>
              <a:latin typeface="游ゴシック" panose="020B0400000000000000" pitchFamily="50" charset="-128"/>
              <a:ea typeface="游ゴシック" panose="020B0400000000000000" pitchFamily="50" charset="-128"/>
            </a:endParaRPr>
          </a:p>
        </p:txBody>
      </p:sp>
      <p:sp>
        <p:nvSpPr>
          <p:cNvPr id="23" name="Shape 1235"/>
          <p:cNvSpPr/>
          <p:nvPr/>
        </p:nvSpPr>
        <p:spPr>
          <a:xfrm>
            <a:off x="6333226" y="2206300"/>
            <a:ext cx="1200646"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err="1">
                <a:solidFill>
                  <a:schemeClr val="bg2">
                    <a:lumMod val="25000"/>
                  </a:schemeClr>
                </a:solidFill>
                <a:latin typeface="游ゴシック" panose="020B0400000000000000" pitchFamily="50" charset="-128"/>
                <a:ea typeface="游ゴシック" panose="020B0400000000000000" pitchFamily="50" charset="-128"/>
              </a:rPr>
              <a:t>競合調整について</a:t>
            </a:r>
            <a:endParaRPr sz="1100" dirty="0">
              <a:solidFill>
                <a:schemeClr val="bg2">
                  <a:lumMod val="25000"/>
                </a:schemeClr>
              </a:solidFill>
              <a:latin typeface="游ゴシック" panose="020B0400000000000000" pitchFamily="50" charset="-128"/>
              <a:ea typeface="游ゴシック" panose="020B0400000000000000" pitchFamily="50" charset="-128"/>
            </a:endParaRPr>
          </a:p>
        </p:txBody>
      </p:sp>
      <p:grpSp>
        <p:nvGrpSpPr>
          <p:cNvPr id="2" name="グループ化 1"/>
          <p:cNvGrpSpPr/>
          <p:nvPr/>
        </p:nvGrpSpPr>
        <p:grpSpPr>
          <a:xfrm>
            <a:off x="4714428" y="5722486"/>
            <a:ext cx="4224218" cy="233714"/>
            <a:chOff x="4714428" y="4974617"/>
            <a:chExt cx="4224218" cy="233714"/>
          </a:xfrm>
        </p:grpSpPr>
        <p:sp>
          <p:nvSpPr>
            <p:cNvPr id="24" name="Shape 1236"/>
            <p:cNvSpPr/>
            <p:nvPr/>
          </p:nvSpPr>
          <p:spPr>
            <a:xfrm>
              <a:off x="4714428" y="4981502"/>
              <a:ext cx="4224218"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25" name="Shape 1237"/>
            <p:cNvSpPr/>
            <p:nvPr/>
          </p:nvSpPr>
          <p:spPr>
            <a:xfrm>
              <a:off x="6545082" y="4974617"/>
              <a:ext cx="745393" cy="233714"/>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200" b="1">
                  <a:solidFill>
                    <a:srgbClr val="FFFFFF"/>
                  </a:solidFill>
                  <a:latin typeface="メイリオ"/>
                  <a:ea typeface="メイリオ"/>
                  <a:cs typeface="メイリオ"/>
                  <a:sym typeface="メイリオ"/>
                </a:defRPr>
              </a:lvl1pPr>
            </a:lstStyle>
            <a:p>
              <a:r>
                <a:rPr sz="1050" dirty="0" err="1">
                  <a:solidFill>
                    <a:schemeClr val="bg2">
                      <a:lumMod val="25000"/>
                    </a:schemeClr>
                  </a:solidFill>
                  <a:latin typeface="游ゴシック" panose="020B0400000000000000" pitchFamily="50" charset="-128"/>
                  <a:ea typeface="游ゴシック" panose="020B0400000000000000" pitchFamily="50" charset="-128"/>
                </a:rPr>
                <a:t>規約の変更</a:t>
              </a:r>
              <a:endParaRPr sz="1050" dirty="0">
                <a:solidFill>
                  <a:schemeClr val="bg2">
                    <a:lumMod val="25000"/>
                  </a:schemeClr>
                </a:solidFill>
                <a:latin typeface="游ゴシック" panose="020B0400000000000000" pitchFamily="50" charset="-128"/>
                <a:ea typeface="游ゴシック" panose="020B0400000000000000" pitchFamily="50" charset="-128"/>
              </a:endParaRPr>
            </a:p>
          </p:txBody>
        </p:sp>
      </p:grpSp>
      <p:grpSp>
        <p:nvGrpSpPr>
          <p:cNvPr id="3" name="グループ化 2"/>
          <p:cNvGrpSpPr/>
          <p:nvPr/>
        </p:nvGrpSpPr>
        <p:grpSpPr>
          <a:xfrm>
            <a:off x="179808" y="2701374"/>
            <a:ext cx="4224219" cy="241409"/>
            <a:chOff x="179808" y="3096794"/>
            <a:chExt cx="4224219" cy="241409"/>
          </a:xfrm>
        </p:grpSpPr>
        <p:sp>
          <p:nvSpPr>
            <p:cNvPr id="26" name="Shape 1215"/>
            <p:cNvSpPr/>
            <p:nvPr/>
          </p:nvSpPr>
          <p:spPr>
            <a:xfrm>
              <a:off x="179808" y="3102058"/>
              <a:ext cx="4224219"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27" name="Shape 1225"/>
            <p:cNvSpPr/>
            <p:nvPr/>
          </p:nvSpPr>
          <p:spPr>
            <a:xfrm>
              <a:off x="1989124" y="3096794"/>
              <a:ext cx="636389"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err="1">
                  <a:solidFill>
                    <a:schemeClr val="bg2">
                      <a:lumMod val="25000"/>
                    </a:schemeClr>
                  </a:solidFill>
                  <a:latin typeface="游ゴシック" panose="020B0400000000000000" pitchFamily="50" charset="-128"/>
                  <a:ea typeface="游ゴシック" panose="020B0400000000000000" pitchFamily="50" charset="-128"/>
                </a:rPr>
                <a:t>広告</a:t>
              </a:r>
              <a:r>
                <a:rPr lang="ja-JP" altLang="en-US" sz="1100" dirty="0">
                  <a:solidFill>
                    <a:schemeClr val="bg2">
                      <a:lumMod val="25000"/>
                    </a:schemeClr>
                  </a:solidFill>
                  <a:latin typeface="游ゴシック" panose="020B0400000000000000" pitchFamily="50" charset="-128"/>
                  <a:ea typeface="游ゴシック" panose="020B0400000000000000" pitchFamily="50" charset="-128"/>
                </a:rPr>
                <a:t>表現</a:t>
              </a:r>
              <a:endParaRPr sz="1100" dirty="0">
                <a:solidFill>
                  <a:schemeClr val="bg2">
                    <a:lumMod val="25000"/>
                  </a:schemeClr>
                </a:solidFill>
                <a:latin typeface="游ゴシック" panose="020B0400000000000000" pitchFamily="50" charset="-128"/>
                <a:ea typeface="游ゴシック" panose="020B0400000000000000" pitchFamily="50" charset="-128"/>
              </a:endParaRPr>
            </a:p>
          </p:txBody>
        </p:sp>
      </p:grpSp>
      <p:grpSp>
        <p:nvGrpSpPr>
          <p:cNvPr id="29" name="グループ化 28"/>
          <p:cNvGrpSpPr/>
          <p:nvPr/>
        </p:nvGrpSpPr>
        <p:grpSpPr>
          <a:xfrm>
            <a:off x="4703837" y="2846931"/>
            <a:ext cx="4224218" cy="241409"/>
            <a:chOff x="4723359" y="2716689"/>
            <a:chExt cx="4224218" cy="241409"/>
          </a:xfrm>
        </p:grpSpPr>
        <p:sp>
          <p:nvSpPr>
            <p:cNvPr id="30" name="Shape 1212"/>
            <p:cNvSpPr/>
            <p:nvPr/>
          </p:nvSpPr>
          <p:spPr>
            <a:xfrm>
              <a:off x="4723359" y="2731196"/>
              <a:ext cx="4224218"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31" name="Shape 1228"/>
            <p:cNvSpPr/>
            <p:nvPr/>
          </p:nvSpPr>
          <p:spPr>
            <a:xfrm>
              <a:off x="6599585" y="2716689"/>
              <a:ext cx="636389"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err="1">
                  <a:solidFill>
                    <a:schemeClr val="bg2">
                      <a:lumMod val="25000"/>
                    </a:schemeClr>
                  </a:solidFill>
                  <a:latin typeface="游ゴシック" panose="020B0400000000000000" pitchFamily="50" charset="-128"/>
                  <a:ea typeface="游ゴシック" panose="020B0400000000000000" pitchFamily="50" charset="-128"/>
                </a:rPr>
                <a:t>免責事項</a:t>
              </a:r>
              <a:endParaRPr sz="1100" dirty="0">
                <a:solidFill>
                  <a:schemeClr val="bg2">
                    <a:lumMod val="25000"/>
                  </a:schemeClr>
                </a:solidFill>
                <a:latin typeface="游ゴシック" panose="020B0400000000000000" pitchFamily="50" charset="-128"/>
                <a:ea typeface="游ゴシック" panose="020B0400000000000000" pitchFamily="50" charset="-128"/>
              </a:endParaRPr>
            </a:p>
          </p:txBody>
        </p:sp>
      </p:grpSp>
      <p:sp>
        <p:nvSpPr>
          <p:cNvPr id="32" name="Shape 1223"/>
          <p:cNvSpPr/>
          <p:nvPr/>
        </p:nvSpPr>
        <p:spPr>
          <a:xfrm>
            <a:off x="4703837" y="3157167"/>
            <a:ext cx="4245400" cy="564574"/>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p>
            <a:pPr algn="just"/>
            <a:r>
              <a:rPr lang="ja-JP" altLang="en-US" sz="800" dirty="0">
                <a:latin typeface="游ゴシック" panose="020B0400000000000000" pitchFamily="50" charset="-128"/>
                <a:ea typeface="游ゴシック" panose="020B0400000000000000" pitchFamily="50" charset="-128"/>
              </a:rPr>
              <a:t>・この資料は最新版の資料がリリースされるまで有効です。</a:t>
            </a:r>
          </a:p>
          <a:p>
            <a:pPr algn="just"/>
            <a:r>
              <a:rPr lang="ja-JP" altLang="en-US" sz="800" dirty="0">
                <a:latin typeface="游ゴシック" panose="020B0400000000000000" pitchFamily="50" charset="-128"/>
                <a:ea typeface="游ゴシック" panose="020B0400000000000000" pitchFamily="50" charset="-128"/>
              </a:rPr>
              <a:t>・各商品の有効期間はセールスシート上に記載されている「有効期間」の通りです。但し、止むを得ない理由により有効期間内でも商品内容の改訂、商品の廃止などを行う場合があります。</a:t>
            </a:r>
          </a:p>
        </p:txBody>
      </p:sp>
    </p:spTree>
    <p:extLst>
      <p:ext uri="{BB962C8B-B14F-4D97-AF65-F5344CB8AC3E}">
        <p14:creationId xmlns:p14="http://schemas.microsoft.com/office/powerpoint/2010/main" val="1534555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43520" y="155144"/>
            <a:ext cx="156966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お問い合わせ</a:t>
            </a:r>
          </a:p>
        </p:txBody>
      </p:sp>
      <p:sp>
        <p:nvSpPr>
          <p:cNvPr id="3" name="正方形/長方形 2"/>
          <p:cNvSpPr/>
          <p:nvPr/>
        </p:nvSpPr>
        <p:spPr>
          <a:xfrm>
            <a:off x="1991225" y="1287547"/>
            <a:ext cx="5161550" cy="403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自分らしく、自由に、自立して生きる女性へ</a:t>
            </a:r>
            <a:endParaRPr kumimoji="1" lang="ja-JP" altLang="en-US"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正方形/長方形 5"/>
          <p:cNvSpPr/>
          <p:nvPr/>
        </p:nvSpPr>
        <p:spPr>
          <a:xfrm>
            <a:off x="3210232" y="2879538"/>
            <a:ext cx="4423719" cy="1069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2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オトナ・サローネ</a:t>
            </a:r>
          </a:p>
          <a:p>
            <a:pPr algn="ctr">
              <a:spcBef>
                <a:spcPts val="600"/>
              </a:spcBef>
            </a:pPr>
            <a:r>
              <a:rPr lang="en-US" altLang="ja-JP" sz="2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https://otonasalone.jp/</a:t>
            </a:r>
            <a:endParaRPr kumimoji="1" lang="ja-JP" altLang="en-US" sz="2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テキスト ボックス 8"/>
          <p:cNvSpPr txBox="1"/>
          <p:nvPr/>
        </p:nvSpPr>
        <p:spPr>
          <a:xfrm>
            <a:off x="748043" y="4428061"/>
            <a:ext cx="4632339" cy="954107"/>
          </a:xfrm>
          <a:prstGeom prst="rect">
            <a:avLst/>
          </a:prstGeom>
          <a:noFill/>
        </p:spPr>
        <p:txBody>
          <a:bodyPr wrap="square" rtlCol="0">
            <a:spAutoFit/>
          </a:bodyPr>
          <a:lstStyle/>
          <a:p>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■コンテンツのお問い合わせ■</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主婦の友社</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OTONA SALONE</a:t>
            </a:r>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編集部　</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r>
              <a:rPr kumimoji="1"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MAIL </a:t>
            </a:r>
            <a:r>
              <a:rPr kumimoji="1"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otona_contact@shufunotomo.co.jp</a:t>
            </a:r>
            <a:endParaRPr kumimoji="1"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 name="図 1">
            <a:extLst>
              <a:ext uri="{FF2B5EF4-FFF2-40B4-BE49-F238E27FC236}">
                <a16:creationId xmlns:a16="http://schemas.microsoft.com/office/drawing/2014/main" id="{DC7C1E4A-6648-446E-A1CF-C2EFB047AC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6365" y="1703008"/>
            <a:ext cx="5911273" cy="962784"/>
          </a:xfrm>
          <a:prstGeom prst="rect">
            <a:avLst/>
          </a:prstGeom>
        </p:spPr>
      </p:pic>
      <p:pic>
        <p:nvPicPr>
          <p:cNvPr id="11" name="図 10">
            <a:extLst>
              <a:ext uri="{FF2B5EF4-FFF2-40B4-BE49-F238E27FC236}">
                <a16:creationId xmlns:a16="http://schemas.microsoft.com/office/drawing/2014/main" id="{C74BA6E3-B94E-457A-8AB2-2BA7D8C012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4357" y="2786062"/>
            <a:ext cx="1285875" cy="1285875"/>
          </a:xfrm>
          <a:prstGeom prst="rect">
            <a:avLst/>
          </a:prstGeom>
        </p:spPr>
      </p:pic>
      <p:sp>
        <p:nvSpPr>
          <p:cNvPr id="12" name="テキスト ボックス 11"/>
          <p:cNvSpPr txBox="1"/>
          <p:nvPr/>
        </p:nvSpPr>
        <p:spPr>
          <a:xfrm>
            <a:off x="4961350" y="4402303"/>
            <a:ext cx="3999357" cy="954107"/>
          </a:xfrm>
          <a:prstGeom prst="rect">
            <a:avLst/>
          </a:prstGeom>
          <a:noFill/>
        </p:spPr>
        <p:txBody>
          <a:bodyPr wrap="square" rtlCol="0">
            <a:spAutoFit/>
          </a:bodyPr>
          <a:lstStyle/>
          <a:p>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■広告のお問い合わせ■</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主婦の友社</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OTONA SALONE</a:t>
            </a:r>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営業チーム</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MAIL</a:t>
            </a:r>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websales@shufutomo.com</a:t>
            </a:r>
          </a:p>
        </p:txBody>
      </p:sp>
    </p:spTree>
    <p:extLst>
      <p:ext uri="{BB962C8B-B14F-4D97-AF65-F5344CB8AC3E}">
        <p14:creationId xmlns:p14="http://schemas.microsoft.com/office/powerpoint/2010/main" val="2982505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https://otonasalone.jp/wp-content/uploads/2018/04/Fotolia_191412556_Subscription_Monthly_M-400x30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4213" y="4665064"/>
            <a:ext cx="1630800" cy="122310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図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550" y="4654259"/>
            <a:ext cx="1630800" cy="1223100"/>
          </a:xfrm>
          <a:prstGeom prst="rect">
            <a:avLst/>
          </a:prstGeom>
          <a:effectLst>
            <a:outerShdw blurRad="50800" dist="38100" dir="18900000" algn="bl" rotWithShape="0">
              <a:prstClr val="black">
                <a:alpha val="40000"/>
              </a:prstClr>
            </a:outerShdw>
          </a:effectLst>
        </p:spPr>
      </p:pic>
      <p:sp>
        <p:nvSpPr>
          <p:cNvPr id="4" name="正方形/長方形 3"/>
          <p:cNvSpPr/>
          <p:nvPr/>
        </p:nvSpPr>
        <p:spPr>
          <a:xfrm>
            <a:off x="143520" y="155144"/>
            <a:ext cx="2262158"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メディアコンテンツ</a:t>
            </a:r>
          </a:p>
        </p:txBody>
      </p:sp>
      <p:sp>
        <p:nvSpPr>
          <p:cNvPr id="5" name="正方形/長方形 4"/>
          <p:cNvSpPr/>
          <p:nvPr/>
        </p:nvSpPr>
        <p:spPr>
          <a:xfrm>
            <a:off x="2046018" y="4165298"/>
            <a:ext cx="1029449"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MONEY</a:t>
            </a:r>
            <a:endParaRPr lang="ja-JP" altLang="en-US" dirty="0">
              <a:latin typeface="游ゴシック" panose="020B0400000000000000" pitchFamily="50" charset="-128"/>
              <a:ea typeface="游ゴシック" panose="020B0400000000000000" pitchFamily="50" charset="-128"/>
            </a:endParaRPr>
          </a:p>
        </p:txBody>
      </p:sp>
      <p:sp>
        <p:nvSpPr>
          <p:cNvPr id="7" name="正方形/長方形 6"/>
          <p:cNvSpPr/>
          <p:nvPr/>
        </p:nvSpPr>
        <p:spPr>
          <a:xfrm>
            <a:off x="809797" y="1648449"/>
            <a:ext cx="1098378"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BEAUTY</a:t>
            </a:r>
            <a:endParaRPr lang="ja-JP" altLang="en-US" dirty="0">
              <a:latin typeface="游ゴシック" panose="020B0400000000000000" pitchFamily="50" charset="-128"/>
              <a:ea typeface="游ゴシック" panose="020B0400000000000000" pitchFamily="50" charset="-128"/>
            </a:endParaRPr>
          </a:p>
        </p:txBody>
      </p:sp>
      <p:sp>
        <p:nvSpPr>
          <p:cNvPr id="8" name="正方形/長方形 7"/>
          <p:cNvSpPr/>
          <p:nvPr/>
        </p:nvSpPr>
        <p:spPr>
          <a:xfrm>
            <a:off x="237946" y="4142030"/>
            <a:ext cx="782587"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LOVE</a:t>
            </a:r>
            <a:endParaRPr lang="ja-JP" altLang="en-US" dirty="0">
              <a:latin typeface="游ゴシック" panose="020B0400000000000000" pitchFamily="50" charset="-128"/>
              <a:ea typeface="游ゴシック" panose="020B0400000000000000" pitchFamily="50" charset="-128"/>
            </a:endParaRPr>
          </a:p>
        </p:txBody>
      </p:sp>
      <p:sp>
        <p:nvSpPr>
          <p:cNvPr id="10" name="正方形/長方形 9"/>
          <p:cNvSpPr/>
          <p:nvPr/>
        </p:nvSpPr>
        <p:spPr>
          <a:xfrm>
            <a:off x="4826658" y="1654237"/>
            <a:ext cx="833883"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FOOD</a:t>
            </a:r>
          </a:p>
        </p:txBody>
      </p:sp>
      <p:sp>
        <p:nvSpPr>
          <p:cNvPr id="11" name="正方形/長方形 10"/>
          <p:cNvSpPr/>
          <p:nvPr/>
        </p:nvSpPr>
        <p:spPr>
          <a:xfrm>
            <a:off x="2747039" y="1615864"/>
            <a:ext cx="1199367"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FASHION</a:t>
            </a:r>
            <a:endParaRPr lang="ja-JP" altLang="en-US" dirty="0">
              <a:latin typeface="游ゴシック" panose="020B0400000000000000" pitchFamily="50" charset="-128"/>
              <a:ea typeface="游ゴシック" panose="020B0400000000000000" pitchFamily="50" charset="-128"/>
            </a:endParaRPr>
          </a:p>
        </p:txBody>
      </p:sp>
      <p:sp>
        <p:nvSpPr>
          <p:cNvPr id="12" name="正方形/長方形 11"/>
          <p:cNvSpPr/>
          <p:nvPr/>
        </p:nvSpPr>
        <p:spPr>
          <a:xfrm>
            <a:off x="3878668" y="4165298"/>
            <a:ext cx="881973"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WORK</a:t>
            </a:r>
            <a:endParaRPr lang="ja-JP" altLang="en-US" dirty="0">
              <a:latin typeface="游ゴシック" panose="020B0400000000000000" pitchFamily="50" charset="-128"/>
              <a:ea typeface="游ゴシック" panose="020B0400000000000000" pitchFamily="50" charset="-128"/>
            </a:endParaRPr>
          </a:p>
        </p:txBody>
      </p:sp>
      <p:pic>
        <p:nvPicPr>
          <p:cNvPr id="18" name="図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8232" y="1277132"/>
            <a:ext cx="711798" cy="711798"/>
          </a:xfrm>
          <a:prstGeom prst="rect">
            <a:avLst/>
          </a:prstGeom>
        </p:spPr>
      </p:pic>
      <p:pic>
        <p:nvPicPr>
          <p:cNvPr id="19" name="図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6467" y="1264364"/>
            <a:ext cx="871678" cy="871678"/>
          </a:xfrm>
          <a:prstGeom prst="rect">
            <a:avLst/>
          </a:prstGeom>
        </p:spPr>
      </p:pic>
      <p:pic>
        <p:nvPicPr>
          <p:cNvPr id="20" name="図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87771" y="3893150"/>
            <a:ext cx="726901" cy="726901"/>
          </a:xfrm>
          <a:prstGeom prst="rect">
            <a:avLst/>
          </a:prstGeom>
        </p:spPr>
      </p:pic>
      <p:pic>
        <p:nvPicPr>
          <p:cNvPr id="21" name="図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4861" y="3900618"/>
            <a:ext cx="763739" cy="763739"/>
          </a:xfrm>
          <a:prstGeom prst="rect">
            <a:avLst/>
          </a:prstGeom>
        </p:spPr>
      </p:pic>
      <p:pic>
        <p:nvPicPr>
          <p:cNvPr id="22" name="図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18933" y="1213475"/>
            <a:ext cx="979462" cy="979462"/>
          </a:xfrm>
          <a:prstGeom prst="rect">
            <a:avLst/>
          </a:prstGeom>
        </p:spPr>
      </p:pic>
      <p:pic>
        <p:nvPicPr>
          <p:cNvPr id="23" name="図 2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55127" y="3921774"/>
            <a:ext cx="675125" cy="675125"/>
          </a:xfrm>
          <a:prstGeom prst="rect">
            <a:avLst/>
          </a:prstGeom>
        </p:spPr>
      </p:pic>
      <p:sp>
        <p:nvSpPr>
          <p:cNvPr id="2" name="正方形/長方形 1"/>
          <p:cNvSpPr/>
          <p:nvPr/>
        </p:nvSpPr>
        <p:spPr>
          <a:xfrm>
            <a:off x="167833" y="748176"/>
            <a:ext cx="8871385" cy="661720"/>
          </a:xfrm>
          <a:prstGeom prst="rect">
            <a:avLst/>
          </a:prstGeom>
        </p:spPr>
        <p:txBody>
          <a:bodyPr wrap="square">
            <a:spAutoFit/>
          </a:bodyPr>
          <a:lstStyle/>
          <a:p>
            <a:pPr algn="ctr">
              <a:spcBef>
                <a:spcPts val="600"/>
              </a:spcBef>
            </a:pPr>
            <a:r>
              <a:rPr lang="en-US" altLang="ja-JP"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40</a:t>
            </a:r>
            <a:r>
              <a:rPr lang="ja-JP" altLang="en-US"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代・</a:t>
            </a:r>
            <a:r>
              <a:rPr lang="en-US" altLang="ja-JP"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50</a:t>
            </a:r>
            <a:r>
              <a:rPr lang="ja-JP" altLang="en-US"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代、ベストを尽くす働く女性たちへ。</a:t>
            </a:r>
            <a:endParaRPr lang="en-US" altLang="ja-JP"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spcBef>
                <a:spcPts val="600"/>
              </a:spcBef>
            </a:pPr>
            <a:r>
              <a:rPr lang="ja-JP" altLang="en-US"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その悩みと迷いに静かに寄り添い、みんなで答えを考え出していく場所と情報をお届けします。</a:t>
            </a:r>
            <a:endParaRPr lang="en-US" altLang="ja-JP"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6" name="図 15"/>
          <p:cNvPicPr>
            <a:picLocks noChangeAspect="1"/>
          </p:cNvPicPr>
          <p:nvPr/>
        </p:nvPicPr>
        <p:blipFill rotWithShape="1">
          <a:blip r:embed="rId11" cstate="screen">
            <a:extLst>
              <a:ext uri="{28A0092B-C50C-407E-A947-70E740481C1C}">
                <a14:useLocalDpi xmlns:a14="http://schemas.microsoft.com/office/drawing/2010/main"/>
              </a:ext>
            </a:extLst>
          </a:blip>
          <a:srcRect l="-1"/>
          <a:stretch/>
        </p:blipFill>
        <p:spPr>
          <a:xfrm>
            <a:off x="844307" y="2120832"/>
            <a:ext cx="1630800" cy="1415975"/>
          </a:xfrm>
          <a:prstGeom prst="rect">
            <a:avLst/>
          </a:prstGeom>
          <a:effectLst>
            <a:outerShdw blurRad="50800" dist="38100" dir="18900000" algn="bl" rotWithShape="0">
              <a:prstClr val="black">
                <a:alpha val="40000"/>
              </a:prstClr>
            </a:outerShdw>
          </a:effectLst>
        </p:spPr>
      </p:pic>
      <p:pic>
        <p:nvPicPr>
          <p:cNvPr id="17" name="図 1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20118" y="2146257"/>
            <a:ext cx="1630800" cy="1290492"/>
          </a:xfrm>
          <a:prstGeom prst="rect">
            <a:avLst/>
          </a:prstGeom>
          <a:effectLst>
            <a:outerShdw blurRad="50800" dist="38100" dir="18900000" algn="bl" rotWithShape="0">
              <a:prstClr val="black">
                <a:alpha val="40000"/>
              </a:prstClr>
            </a:outerShdw>
          </a:effectLst>
        </p:spPr>
      </p:pic>
      <p:pic>
        <p:nvPicPr>
          <p:cNvPr id="30" name="図 29"/>
          <p:cNvPicPr>
            <a:picLocks noChangeAspect="1"/>
          </p:cNvPicPr>
          <p:nvPr/>
        </p:nvPicPr>
        <p:blipFill rotWithShape="1">
          <a:blip r:embed="rId13" cstate="screen">
            <a:extLst>
              <a:ext uri="{28A0092B-C50C-407E-A947-70E740481C1C}">
                <a14:useLocalDpi xmlns:a14="http://schemas.microsoft.com/office/drawing/2010/main"/>
              </a:ext>
            </a:extLst>
          </a:blip>
          <a:srcRect b="-1"/>
          <a:stretch/>
        </p:blipFill>
        <p:spPr>
          <a:xfrm>
            <a:off x="2846610" y="2120832"/>
            <a:ext cx="1630800" cy="1303106"/>
          </a:xfrm>
          <a:prstGeom prst="rect">
            <a:avLst/>
          </a:prstGeom>
          <a:effectLst>
            <a:outerShdw blurRad="50800" dist="38100" dir="18900000" algn="bl" rotWithShape="0">
              <a:prstClr val="black">
                <a:alpha val="40000"/>
              </a:prstClr>
            </a:outerShdw>
          </a:effectLst>
        </p:spPr>
      </p:pic>
      <p:pic>
        <p:nvPicPr>
          <p:cNvPr id="32" name="図 31"/>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761137" y="2120831"/>
            <a:ext cx="1630800" cy="1289837"/>
          </a:xfrm>
          <a:prstGeom prst="rect">
            <a:avLst/>
          </a:prstGeom>
          <a:effectLst>
            <a:outerShdw blurRad="50800" dist="38100" dir="18900000" algn="bl" rotWithShape="0">
              <a:prstClr val="black">
                <a:alpha val="40000"/>
              </a:prstClr>
            </a:outerShdw>
          </a:effectLst>
        </p:spPr>
      </p:pic>
      <p:pic>
        <p:nvPicPr>
          <p:cNvPr id="35" name="図 34"/>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029071" y="4666297"/>
            <a:ext cx="1630800" cy="1266561"/>
          </a:xfrm>
          <a:prstGeom prst="rect">
            <a:avLst/>
          </a:prstGeom>
          <a:effectLst>
            <a:outerShdw blurRad="50800" dist="38100" dir="18900000" algn="bl" rotWithShape="0">
              <a:prstClr val="black">
                <a:alpha val="40000"/>
              </a:prstClr>
            </a:outerShdw>
          </a:effectLst>
        </p:spPr>
      </p:pic>
      <p:pic>
        <p:nvPicPr>
          <p:cNvPr id="1026" name="Picture 2" descr="女性のシルエットイラスト　青"/>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919367" y="1426451"/>
            <a:ext cx="639128" cy="639128"/>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53FC3F88-5F8E-4DE1-B923-D00DCD13A42E}"/>
              </a:ext>
            </a:extLst>
          </p:cNvPr>
          <p:cNvSpPr/>
          <p:nvPr/>
        </p:nvSpPr>
        <p:spPr>
          <a:xfrm>
            <a:off x="802423" y="3192964"/>
            <a:ext cx="1710491" cy="661720"/>
          </a:xfrm>
          <a:prstGeom prst="rect">
            <a:avLst/>
          </a:prstGeom>
          <a:solidFill>
            <a:schemeClr val="bg1"/>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游ゴシック" panose="020B0400000000000000" pitchFamily="50" charset="-128"/>
                <a:ea typeface="游ゴシック" panose="020B0400000000000000" pitchFamily="50" charset="-128"/>
              </a:rPr>
              <a:t>関心事キーワード</a:t>
            </a:r>
            <a:endParaRPr kumimoji="1"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dirty="0">
                <a:solidFill>
                  <a:schemeClr val="tx1"/>
                </a:solidFill>
                <a:latin typeface="游ゴシック" panose="020B0400000000000000" pitchFamily="50" charset="-128"/>
                <a:ea typeface="游ゴシック" panose="020B0400000000000000" pitchFamily="50" charset="-128"/>
              </a:rPr>
              <a:t>しみ</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しわ</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ほうれい線</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若見え</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白髪</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ハリ・コシ</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大人な〇〇</a:t>
            </a:r>
            <a:endParaRPr kumimoji="1" lang="ja-JP" altLang="en-US" sz="800" dirty="0">
              <a:solidFill>
                <a:schemeClr val="tx1"/>
              </a:solidFill>
              <a:latin typeface="游ゴシック" panose="020B0400000000000000" pitchFamily="50" charset="-128"/>
              <a:ea typeface="游ゴシック" panose="020B0400000000000000" pitchFamily="50" charset="-128"/>
            </a:endParaRPr>
          </a:p>
        </p:txBody>
      </p:sp>
      <p:sp>
        <p:nvSpPr>
          <p:cNvPr id="41" name="正方形/長方形 40">
            <a:extLst>
              <a:ext uri="{FF2B5EF4-FFF2-40B4-BE49-F238E27FC236}">
                <a16:creationId xmlns:a16="http://schemas.microsoft.com/office/drawing/2014/main" id="{6FDE74CC-6278-49B7-BC62-8C8AE2E20EB4}"/>
              </a:ext>
            </a:extLst>
          </p:cNvPr>
          <p:cNvSpPr/>
          <p:nvPr/>
        </p:nvSpPr>
        <p:spPr>
          <a:xfrm>
            <a:off x="2792914" y="3177838"/>
            <a:ext cx="1710491" cy="661720"/>
          </a:xfrm>
          <a:prstGeom prst="rect">
            <a:avLst/>
          </a:prstGeom>
          <a:solidFill>
            <a:schemeClr val="bg1"/>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a:solidFill>
                  <a:schemeClr val="tx1"/>
                </a:solidFill>
                <a:latin typeface="游ゴシック" panose="020B0400000000000000" pitchFamily="50" charset="-128"/>
                <a:ea typeface="游ゴシック" panose="020B0400000000000000" pitchFamily="50" charset="-128"/>
              </a:rPr>
              <a:t>オフィスカジュアル</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ユニクロ</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痛コーデ</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機能性子</a:t>
            </a:r>
            <a:r>
              <a:rPr lang="en-US" altLang="ja-JP" sz="800" dirty="0">
                <a:solidFill>
                  <a:schemeClr val="tx1"/>
                </a:solidFill>
                <a:latin typeface="游ゴシック" panose="020B0400000000000000" pitchFamily="50" charset="-128"/>
                <a:ea typeface="游ゴシック" panose="020B0400000000000000" pitchFamily="50" charset="-128"/>
              </a:rPr>
              <a:t>/ZARA/</a:t>
            </a:r>
            <a:r>
              <a:rPr lang="ja-JP" altLang="en-US" sz="800">
                <a:solidFill>
                  <a:schemeClr val="tx1"/>
                </a:solidFill>
                <a:latin typeface="游ゴシック" panose="020B0400000000000000" pitchFamily="50" charset="-128"/>
                <a:ea typeface="游ゴシック" panose="020B0400000000000000" pitchFamily="50" charset="-128"/>
              </a:rPr>
              <a:t>着やせ</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ヒットアイテム</a:t>
            </a:r>
          </a:p>
        </p:txBody>
      </p:sp>
      <p:sp>
        <p:nvSpPr>
          <p:cNvPr id="42" name="正方形/長方形 41">
            <a:extLst>
              <a:ext uri="{FF2B5EF4-FFF2-40B4-BE49-F238E27FC236}">
                <a16:creationId xmlns:a16="http://schemas.microsoft.com/office/drawing/2014/main" id="{53AA6D4D-C41E-4D9B-9132-A88563F80D30}"/>
              </a:ext>
            </a:extLst>
          </p:cNvPr>
          <p:cNvSpPr/>
          <p:nvPr/>
        </p:nvSpPr>
        <p:spPr>
          <a:xfrm>
            <a:off x="4712645" y="3177838"/>
            <a:ext cx="1710491" cy="661720"/>
          </a:xfrm>
          <a:prstGeom prst="rect">
            <a:avLst/>
          </a:prstGeom>
          <a:solidFill>
            <a:schemeClr val="bg1"/>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dirty="0">
                <a:solidFill>
                  <a:schemeClr val="tx1"/>
                </a:solidFill>
                <a:latin typeface="游ゴシック" panose="020B0400000000000000" pitchFamily="50" charset="-128"/>
                <a:ea typeface="游ゴシック" panose="020B0400000000000000" pitchFamily="50" charset="-128"/>
              </a:rPr>
              <a:t>旬</a:t>
            </a:r>
            <a:r>
              <a:rPr lang="ja-JP" altLang="en-US" sz="800">
                <a:solidFill>
                  <a:schemeClr val="tx1"/>
                </a:solidFill>
                <a:latin typeface="游ゴシック" panose="020B0400000000000000" pitchFamily="50" charset="-128"/>
                <a:ea typeface="游ゴシック" panose="020B0400000000000000" pitchFamily="50" charset="-128"/>
              </a:rPr>
              <a:t>な〇〇</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ヘルシースイーツ</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調理家電</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話題のコンビニ</a:t>
            </a:r>
            <a:r>
              <a:rPr lang="ja-JP" altLang="en-US" sz="800">
                <a:solidFill>
                  <a:schemeClr val="tx1"/>
                </a:solidFill>
                <a:latin typeface="游ゴシック" panose="020B0400000000000000" pitchFamily="50" charset="-128"/>
                <a:ea typeface="游ゴシック" panose="020B0400000000000000" pitchFamily="50" charset="-128"/>
              </a:rPr>
              <a:t>の〇〇</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ずぼらレシピ</a:t>
            </a:r>
          </a:p>
        </p:txBody>
      </p:sp>
      <p:sp>
        <p:nvSpPr>
          <p:cNvPr id="43" name="正方形/長方形 42">
            <a:extLst>
              <a:ext uri="{FF2B5EF4-FFF2-40B4-BE49-F238E27FC236}">
                <a16:creationId xmlns:a16="http://schemas.microsoft.com/office/drawing/2014/main" id="{48E5FFE9-C561-485E-8C22-38D8E017C87A}"/>
              </a:ext>
            </a:extLst>
          </p:cNvPr>
          <p:cNvSpPr/>
          <p:nvPr/>
        </p:nvSpPr>
        <p:spPr>
          <a:xfrm>
            <a:off x="6675664" y="3189091"/>
            <a:ext cx="1710491" cy="661720"/>
          </a:xfrm>
          <a:prstGeom prst="rect">
            <a:avLst/>
          </a:prstGeom>
          <a:solidFill>
            <a:schemeClr val="bg1"/>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dirty="0">
                <a:solidFill>
                  <a:schemeClr val="tx1"/>
                </a:solidFill>
                <a:latin typeface="游ゴシック" panose="020B0400000000000000" pitchFamily="50" charset="-128"/>
                <a:ea typeface="游ゴシック" panose="020B0400000000000000" pitchFamily="50" charset="-128"/>
              </a:rPr>
              <a:t>更年期</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中年太り</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疲労</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ヨガ</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体幹</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ストレッチ</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乳がん</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冷え</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ストレス</a:t>
            </a:r>
            <a:r>
              <a:rPr lang="en-US" altLang="ja-JP" sz="800" dirty="0">
                <a:solidFill>
                  <a:schemeClr val="tx1"/>
                </a:solidFill>
                <a:latin typeface="游ゴシック" panose="020B0400000000000000" pitchFamily="50" charset="-128"/>
                <a:ea typeface="游ゴシック" panose="020B0400000000000000" pitchFamily="50" charset="-128"/>
              </a:rPr>
              <a:t>/</a:t>
            </a:r>
            <a:endParaRPr lang="ja-JP" altLang="en-US" sz="800" dirty="0">
              <a:solidFill>
                <a:schemeClr val="tx1"/>
              </a:solidFill>
              <a:latin typeface="游ゴシック" panose="020B0400000000000000" pitchFamily="50" charset="-128"/>
              <a:ea typeface="游ゴシック" panose="020B0400000000000000" pitchFamily="50" charset="-128"/>
            </a:endParaRPr>
          </a:p>
        </p:txBody>
      </p:sp>
      <p:sp>
        <p:nvSpPr>
          <p:cNvPr id="44" name="正方形/長方形 43">
            <a:extLst>
              <a:ext uri="{FF2B5EF4-FFF2-40B4-BE49-F238E27FC236}">
                <a16:creationId xmlns:a16="http://schemas.microsoft.com/office/drawing/2014/main" id="{9509F69D-32C0-4DBE-BFE1-FD98F60E87AE}"/>
              </a:ext>
            </a:extLst>
          </p:cNvPr>
          <p:cNvSpPr/>
          <p:nvPr/>
        </p:nvSpPr>
        <p:spPr>
          <a:xfrm>
            <a:off x="123226" y="5693963"/>
            <a:ext cx="1710491" cy="661720"/>
          </a:xfrm>
          <a:prstGeom prst="rect">
            <a:avLst/>
          </a:prstGeom>
          <a:solidFill>
            <a:schemeClr val="bg1"/>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a:solidFill>
                  <a:schemeClr val="tx1"/>
                </a:solidFill>
                <a:latin typeface="游ゴシック" panose="020B0400000000000000" pitchFamily="50" charset="-128"/>
                <a:ea typeface="游ゴシック" panose="020B0400000000000000" pitchFamily="50" charset="-128"/>
              </a:rPr>
              <a:t>婚活</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婚</a:t>
            </a:r>
            <a:r>
              <a:rPr lang="ja-JP" altLang="en-US" sz="800">
                <a:solidFill>
                  <a:schemeClr val="tx1"/>
                </a:solidFill>
                <a:latin typeface="游ゴシック" panose="020B0400000000000000" pitchFamily="50" charset="-128"/>
                <a:ea typeface="游ゴシック" panose="020B0400000000000000" pitchFamily="50" charset="-128"/>
              </a:rPr>
              <a:t>活アプリ</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出会い</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結婚</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バツイチ</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不倫</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運勢</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男を落とすコツ</a:t>
            </a:r>
          </a:p>
        </p:txBody>
      </p:sp>
      <p:sp>
        <p:nvSpPr>
          <p:cNvPr id="45" name="正方形/長方形 44">
            <a:extLst>
              <a:ext uri="{FF2B5EF4-FFF2-40B4-BE49-F238E27FC236}">
                <a16:creationId xmlns:a16="http://schemas.microsoft.com/office/drawing/2014/main" id="{26566207-5536-4DCA-97FF-A5CE39A61F92}"/>
              </a:ext>
            </a:extLst>
          </p:cNvPr>
          <p:cNvSpPr/>
          <p:nvPr/>
        </p:nvSpPr>
        <p:spPr>
          <a:xfrm>
            <a:off x="1981191" y="5693963"/>
            <a:ext cx="1710491" cy="661720"/>
          </a:xfrm>
          <a:prstGeom prst="rect">
            <a:avLst/>
          </a:prstGeom>
          <a:solidFill>
            <a:schemeClr val="bg1"/>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dirty="0">
                <a:solidFill>
                  <a:schemeClr val="tx1"/>
                </a:solidFill>
                <a:latin typeface="游ゴシック" panose="020B0400000000000000" pitchFamily="50" charset="-128"/>
                <a:ea typeface="游ゴシック" panose="020B0400000000000000" pitchFamily="50" charset="-128"/>
              </a:rPr>
              <a:t>貯金</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貯蓄</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マネーセミナー</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節約</a:t>
            </a:r>
            <a:r>
              <a:rPr lang="en-US" altLang="ja-JP" sz="800" dirty="0">
                <a:solidFill>
                  <a:schemeClr val="tx1"/>
                </a:solidFill>
                <a:latin typeface="游ゴシック" panose="020B0400000000000000" pitchFamily="50" charset="-128"/>
                <a:ea typeface="游ゴシック" panose="020B0400000000000000" pitchFamily="50" charset="-128"/>
              </a:rPr>
              <a:t>/</a:t>
            </a:r>
          </a:p>
          <a:p>
            <a:r>
              <a:rPr lang="ja-JP" altLang="en-US" sz="800" dirty="0">
                <a:solidFill>
                  <a:schemeClr val="tx1"/>
                </a:solidFill>
                <a:latin typeface="游ゴシック" panose="020B0400000000000000" pitchFamily="50" charset="-128"/>
                <a:ea typeface="游ゴシック" panose="020B0400000000000000" pitchFamily="50" charset="-128"/>
              </a:rPr>
              <a:t>お受験</a:t>
            </a:r>
            <a:r>
              <a:rPr lang="en-US" altLang="ja-JP" sz="800" dirty="0">
                <a:solidFill>
                  <a:schemeClr val="tx1"/>
                </a:solidFill>
                <a:latin typeface="游ゴシック" panose="020B0400000000000000" pitchFamily="50" charset="-128"/>
                <a:ea typeface="游ゴシック" panose="020B0400000000000000" pitchFamily="50" charset="-128"/>
              </a:rPr>
              <a:t>/40</a:t>
            </a:r>
            <a:r>
              <a:rPr lang="ja-JP" altLang="en-US" sz="800" dirty="0">
                <a:solidFill>
                  <a:schemeClr val="tx1"/>
                </a:solidFill>
                <a:latin typeface="游ゴシック" panose="020B0400000000000000" pitchFamily="50" charset="-128"/>
                <a:ea typeface="游ゴシック" panose="020B0400000000000000" pitchFamily="50" charset="-128"/>
              </a:rPr>
              <a:t>代の平均年収</a:t>
            </a:r>
          </a:p>
        </p:txBody>
      </p:sp>
      <p:sp>
        <p:nvSpPr>
          <p:cNvPr id="46" name="正方形/長方形 45">
            <a:extLst>
              <a:ext uri="{FF2B5EF4-FFF2-40B4-BE49-F238E27FC236}">
                <a16:creationId xmlns:a16="http://schemas.microsoft.com/office/drawing/2014/main" id="{742F45D4-59BD-41A9-B8DB-F813B1EB4903}"/>
              </a:ext>
            </a:extLst>
          </p:cNvPr>
          <p:cNvSpPr/>
          <p:nvPr/>
        </p:nvSpPr>
        <p:spPr>
          <a:xfrm>
            <a:off x="3797464" y="5693963"/>
            <a:ext cx="1677550" cy="661720"/>
          </a:xfrm>
          <a:prstGeom prst="rect">
            <a:avLst/>
          </a:prstGeom>
          <a:solidFill>
            <a:schemeClr val="bg1"/>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a:solidFill>
                  <a:schemeClr val="tx1"/>
                </a:solidFill>
                <a:latin typeface="游ゴシック" panose="020B0400000000000000" pitchFamily="50" charset="-128"/>
                <a:ea typeface="游ゴシック" panose="020B0400000000000000" pitchFamily="50" charset="-128"/>
              </a:rPr>
              <a:t>パワハラ</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セクハラ</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職場で</a:t>
            </a:r>
            <a:r>
              <a:rPr lang="ja-JP" altLang="en-US" sz="800">
                <a:solidFill>
                  <a:schemeClr val="tx1"/>
                </a:solidFill>
                <a:latin typeface="游ゴシック" panose="020B0400000000000000" pitchFamily="50" charset="-128"/>
                <a:ea typeface="游ゴシック" panose="020B0400000000000000" pitchFamily="50" charset="-128"/>
              </a:rPr>
              <a:t>の〇〇</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正しい日本語</a:t>
            </a:r>
            <a:r>
              <a:rPr lang="en-US" altLang="ja-JP" sz="800" dirty="0">
                <a:solidFill>
                  <a:schemeClr val="tx1"/>
                </a:solidFill>
                <a:latin typeface="游ゴシック" panose="020B0400000000000000" pitchFamily="50" charset="-128"/>
                <a:ea typeface="游ゴシック" panose="020B0400000000000000" pitchFamily="50" charset="-128"/>
              </a:rPr>
              <a:t>/40</a:t>
            </a:r>
            <a:r>
              <a:rPr lang="ja-JP" altLang="en-US" sz="800" dirty="0">
                <a:solidFill>
                  <a:schemeClr val="tx1"/>
                </a:solidFill>
                <a:latin typeface="游ゴシック" panose="020B0400000000000000" pitchFamily="50" charset="-128"/>
                <a:ea typeface="游ゴシック" panose="020B0400000000000000" pitchFamily="50" charset="-128"/>
              </a:rPr>
              <a:t>代からの仕事</a:t>
            </a:r>
            <a:r>
              <a:rPr lang="ja-JP" altLang="en-US" sz="800">
                <a:solidFill>
                  <a:schemeClr val="tx1"/>
                </a:solidFill>
                <a:latin typeface="游ゴシック" panose="020B0400000000000000" pitchFamily="50" charset="-128"/>
                <a:ea typeface="游ゴシック" panose="020B0400000000000000" pitchFamily="50" charset="-128"/>
              </a:rPr>
              <a:t>のスタンス</a:t>
            </a:r>
            <a:endParaRPr lang="en-US" altLang="ja-JP" sz="800" dirty="0">
              <a:solidFill>
                <a:schemeClr val="tx1"/>
              </a:solidFill>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995C784A-11BF-4E77-899D-04F5B110467B}"/>
              </a:ext>
            </a:extLst>
          </p:cNvPr>
          <p:cNvSpPr/>
          <p:nvPr/>
        </p:nvSpPr>
        <p:spPr>
          <a:xfrm>
            <a:off x="6592259" y="1634014"/>
            <a:ext cx="1552808" cy="369332"/>
          </a:xfrm>
          <a:prstGeom prst="rect">
            <a:avLst/>
          </a:prstGeom>
        </p:spPr>
        <p:txBody>
          <a:bodyPr wrap="square">
            <a:spAutoFit/>
          </a:bodyPr>
          <a:lstStyle/>
          <a:p>
            <a:r>
              <a:rPr lang="en-US" altLang="ja-JP" dirty="0">
                <a:latin typeface="游ゴシック" panose="020B0400000000000000" pitchFamily="50" charset="-128"/>
                <a:ea typeface="游ゴシック" panose="020B0400000000000000" pitchFamily="50" charset="-128"/>
              </a:rPr>
              <a:t>WELLNETH</a:t>
            </a:r>
            <a:endParaRPr lang="ja-JP" altLang="en-US" dirty="0">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B8E6F226-4783-68B1-6D4A-191D855E2618}"/>
              </a:ext>
            </a:extLst>
          </p:cNvPr>
          <p:cNvSpPr/>
          <p:nvPr/>
        </p:nvSpPr>
        <p:spPr>
          <a:xfrm>
            <a:off x="7583153" y="4165298"/>
            <a:ext cx="673582"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LIFE</a:t>
            </a:r>
            <a:endParaRPr lang="ja-JP" altLang="en-US" dirty="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60D73C2E-AD90-7628-E763-83B1282895C6}"/>
              </a:ext>
            </a:extLst>
          </p:cNvPr>
          <p:cNvSpPr/>
          <p:nvPr/>
        </p:nvSpPr>
        <p:spPr>
          <a:xfrm>
            <a:off x="5570222" y="4144065"/>
            <a:ext cx="1200970"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TRAVELL</a:t>
            </a:r>
            <a:endParaRPr lang="ja-JP" altLang="en-US" dirty="0">
              <a:latin typeface="游ゴシック" panose="020B0400000000000000" pitchFamily="50" charset="-128"/>
              <a:ea typeface="游ゴシック" panose="020B0400000000000000" pitchFamily="50" charset="-128"/>
            </a:endParaRPr>
          </a:p>
        </p:txBody>
      </p:sp>
      <p:pic>
        <p:nvPicPr>
          <p:cNvPr id="29" name="図 28" descr="アイコン&#10;&#10;自動的に生成された説明">
            <a:extLst>
              <a:ext uri="{FF2B5EF4-FFF2-40B4-BE49-F238E27FC236}">
                <a16:creationId xmlns:a16="http://schemas.microsoft.com/office/drawing/2014/main" id="{0ED43866-50D2-0E0D-1611-13F1A02AEF16}"/>
              </a:ext>
            </a:extLst>
          </p:cNvPr>
          <p:cNvPicPr>
            <a:picLocks noChangeAspect="1"/>
          </p:cNvPicPr>
          <p:nvPr/>
        </p:nvPicPr>
        <p:blipFill>
          <a:blip r:embed="rId17" cstate="print">
            <a:biLevel thresh="75000"/>
            <a:extLst>
              <a:ext uri="{28A0092B-C50C-407E-A947-70E740481C1C}">
                <a14:useLocalDpi xmlns:a14="http://schemas.microsoft.com/office/drawing/2010/main" val="0"/>
              </a:ext>
            </a:extLst>
          </a:blip>
          <a:stretch>
            <a:fillRect/>
          </a:stretch>
        </p:blipFill>
        <p:spPr>
          <a:xfrm>
            <a:off x="6484321" y="3948077"/>
            <a:ext cx="658368" cy="658368"/>
          </a:xfrm>
          <a:prstGeom prst="rect">
            <a:avLst/>
          </a:prstGeom>
        </p:spPr>
      </p:pic>
      <p:pic>
        <p:nvPicPr>
          <p:cNvPr id="36" name="図 35" descr="駅のホームに立つ人&#10;&#10;中程度の精度で自動的に生成された説明">
            <a:extLst>
              <a:ext uri="{FF2B5EF4-FFF2-40B4-BE49-F238E27FC236}">
                <a16:creationId xmlns:a16="http://schemas.microsoft.com/office/drawing/2014/main" id="{24B61BDB-6E3B-6B34-0F90-EA7C4D65D3B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86577" y="4618860"/>
            <a:ext cx="1639729" cy="1236345"/>
          </a:xfrm>
          <a:prstGeom prst="rect">
            <a:avLst/>
          </a:prstGeom>
        </p:spPr>
      </p:pic>
      <p:pic>
        <p:nvPicPr>
          <p:cNvPr id="38" name="図 37" descr="アイコン&#10;&#10;自動的に生成された説明">
            <a:extLst>
              <a:ext uri="{FF2B5EF4-FFF2-40B4-BE49-F238E27FC236}">
                <a16:creationId xmlns:a16="http://schemas.microsoft.com/office/drawing/2014/main" id="{892E425B-B962-EB36-4C84-BC8455F7F717}"/>
              </a:ext>
            </a:extLst>
          </p:cNvPr>
          <p:cNvPicPr>
            <a:picLocks noChangeAspect="1"/>
          </p:cNvPicPr>
          <p:nvPr/>
        </p:nvPicPr>
        <p:blipFill>
          <a:blip r:embed="rId19" cstate="print">
            <a:biLevel thresh="50000"/>
            <a:extLst>
              <a:ext uri="{28A0092B-C50C-407E-A947-70E740481C1C}">
                <a14:useLocalDpi xmlns:a14="http://schemas.microsoft.com/office/drawing/2010/main" val="0"/>
              </a:ext>
            </a:extLst>
          </a:blip>
          <a:stretch>
            <a:fillRect/>
          </a:stretch>
        </p:blipFill>
        <p:spPr>
          <a:xfrm>
            <a:off x="8262509" y="3969642"/>
            <a:ext cx="609600" cy="609600"/>
          </a:xfrm>
          <a:prstGeom prst="rect">
            <a:avLst/>
          </a:prstGeom>
        </p:spPr>
      </p:pic>
      <p:pic>
        <p:nvPicPr>
          <p:cNvPr id="40" name="図 39" descr="テーブルに置いている様々な家具&#10;&#10;低い精度で自動的に生成された説明">
            <a:extLst>
              <a:ext uri="{FF2B5EF4-FFF2-40B4-BE49-F238E27FC236}">
                <a16:creationId xmlns:a16="http://schemas.microsoft.com/office/drawing/2014/main" id="{AE4BBB7F-72C8-6A08-DAA5-D4589A53905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74844" y="4618761"/>
            <a:ext cx="1575054" cy="1196435"/>
          </a:xfrm>
          <a:prstGeom prst="rect">
            <a:avLst/>
          </a:prstGeom>
        </p:spPr>
      </p:pic>
      <p:sp>
        <p:nvSpPr>
          <p:cNvPr id="47" name="正方形/長方形 46">
            <a:extLst>
              <a:ext uri="{FF2B5EF4-FFF2-40B4-BE49-F238E27FC236}">
                <a16:creationId xmlns:a16="http://schemas.microsoft.com/office/drawing/2014/main" id="{C5189B85-51AD-5A83-4A76-21134492CC47}"/>
              </a:ext>
            </a:extLst>
          </p:cNvPr>
          <p:cNvSpPr/>
          <p:nvPr/>
        </p:nvSpPr>
        <p:spPr>
          <a:xfrm>
            <a:off x="5645546" y="5693963"/>
            <a:ext cx="1677550" cy="661720"/>
          </a:xfrm>
          <a:prstGeom prst="rect">
            <a:avLst/>
          </a:prstGeom>
          <a:solidFill>
            <a:schemeClr val="bg1"/>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游ゴシック" panose="020B0400000000000000" pitchFamily="50" charset="-128"/>
                <a:ea typeface="游ゴシック" panose="020B0400000000000000" pitchFamily="50" charset="-128"/>
              </a:rPr>
              <a:t>関心事キーワード</a:t>
            </a:r>
            <a:endParaRPr kumimoji="1" lang="en-US" altLang="ja-JP" sz="800" dirty="0">
              <a:solidFill>
                <a:schemeClr val="tx1"/>
              </a:solidFill>
              <a:latin typeface="游ゴシック" panose="020B0400000000000000" pitchFamily="50" charset="-128"/>
              <a:ea typeface="游ゴシック" panose="020B0400000000000000" pitchFamily="50" charset="-128"/>
            </a:endParaRPr>
          </a:p>
          <a:p>
            <a:r>
              <a:rPr kumimoji="1" lang="ja-JP" altLang="en-US" sz="800" dirty="0">
                <a:solidFill>
                  <a:schemeClr val="tx1"/>
                </a:solidFill>
                <a:latin typeface="游ゴシック" panose="020B0400000000000000" pitchFamily="50" charset="-128"/>
                <a:ea typeface="游ゴシック" panose="020B0400000000000000" pitchFamily="50" charset="-128"/>
              </a:rPr>
              <a:t>オトナ女性の旅行／非日常／ホテルステイ／親孝行旅</a:t>
            </a:r>
            <a:endParaRPr kumimoji="1" lang="en-US" altLang="ja-JP" sz="800" dirty="0">
              <a:solidFill>
                <a:schemeClr val="tx1"/>
              </a:solidFill>
              <a:latin typeface="游ゴシック" panose="020B0400000000000000" pitchFamily="50" charset="-128"/>
              <a:ea typeface="游ゴシック" panose="020B0400000000000000" pitchFamily="50" charset="-128"/>
            </a:endParaRPr>
          </a:p>
        </p:txBody>
      </p:sp>
      <p:sp>
        <p:nvSpPr>
          <p:cNvPr id="48" name="正方形/長方形 47">
            <a:extLst>
              <a:ext uri="{FF2B5EF4-FFF2-40B4-BE49-F238E27FC236}">
                <a16:creationId xmlns:a16="http://schemas.microsoft.com/office/drawing/2014/main" id="{1B5037D8-33AC-49C7-49EE-E1ECE7578DF6}"/>
              </a:ext>
            </a:extLst>
          </p:cNvPr>
          <p:cNvSpPr/>
          <p:nvPr/>
        </p:nvSpPr>
        <p:spPr>
          <a:xfrm>
            <a:off x="7493628" y="5693963"/>
            <a:ext cx="1556270" cy="661720"/>
          </a:xfrm>
          <a:prstGeom prst="rect">
            <a:avLst/>
          </a:prstGeom>
          <a:solidFill>
            <a:schemeClr val="bg1"/>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dirty="0">
                <a:solidFill>
                  <a:schemeClr val="tx1"/>
                </a:solidFill>
                <a:latin typeface="游ゴシック" panose="020B0400000000000000" pitchFamily="50" charset="-128"/>
                <a:ea typeface="游ゴシック" panose="020B0400000000000000" pitchFamily="50" charset="-128"/>
              </a:rPr>
              <a:t>生き方／結婚／離婚／</a:t>
            </a:r>
            <a:r>
              <a:rPr lang="ja-JP" altLang="en-US" sz="800">
                <a:solidFill>
                  <a:schemeClr val="tx1"/>
                </a:solidFill>
                <a:latin typeface="游ゴシック" panose="020B0400000000000000" pitchFamily="50" charset="-128"/>
                <a:ea typeface="游ゴシック" panose="020B0400000000000000" pitchFamily="50" charset="-128"/>
              </a:rPr>
              <a:t>時短／</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dirty="0">
                <a:solidFill>
                  <a:schemeClr val="tx1"/>
                </a:solidFill>
                <a:latin typeface="游ゴシック" panose="020B0400000000000000" pitchFamily="50" charset="-128"/>
                <a:ea typeface="游ゴシック" panose="020B0400000000000000" pitchFamily="50" charset="-128"/>
              </a:rPr>
              <a:t>更年期</a:t>
            </a:r>
            <a:r>
              <a:rPr lang="ja-JP" altLang="en-US" sz="800">
                <a:solidFill>
                  <a:schemeClr val="tx1"/>
                </a:solidFill>
                <a:latin typeface="游ゴシック" panose="020B0400000000000000" pitchFamily="50" charset="-128"/>
                <a:ea typeface="游ゴシック" panose="020B0400000000000000" pitchFamily="50" charset="-128"/>
              </a:rPr>
              <a:t>／介護</a:t>
            </a:r>
            <a:endParaRPr lang="en-US" altLang="ja-JP" sz="800"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3611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1066B-D5F2-8593-9945-E5760A0A2573}"/>
            </a:ext>
          </a:extLst>
        </p:cNvPr>
        <p:cNvGrpSpPr/>
        <p:nvPr/>
      </p:nvGrpSpPr>
      <p:grpSpPr>
        <a:xfrm>
          <a:off x="0" y="0"/>
          <a:ext cx="0" cy="0"/>
          <a:chOff x="0" y="0"/>
          <a:chExt cx="0" cy="0"/>
        </a:xfrm>
      </p:grpSpPr>
      <p:sp>
        <p:nvSpPr>
          <p:cNvPr id="74" name="正方形/長方形 73">
            <a:extLst>
              <a:ext uri="{FF2B5EF4-FFF2-40B4-BE49-F238E27FC236}">
                <a16:creationId xmlns:a16="http://schemas.microsoft.com/office/drawing/2014/main" id="{1F5A70F3-6752-0D2E-AC69-1B2D2F606CD3}"/>
              </a:ext>
            </a:extLst>
          </p:cNvPr>
          <p:cNvSpPr/>
          <p:nvPr/>
        </p:nvSpPr>
        <p:spPr>
          <a:xfrm>
            <a:off x="143518" y="4707240"/>
            <a:ext cx="8881211" cy="183815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正方形/長方形 72">
            <a:extLst>
              <a:ext uri="{FF2B5EF4-FFF2-40B4-BE49-F238E27FC236}">
                <a16:creationId xmlns:a16="http://schemas.microsoft.com/office/drawing/2014/main" id="{00DBA9FD-CABA-D232-DD13-334254B6373D}"/>
              </a:ext>
            </a:extLst>
          </p:cNvPr>
          <p:cNvSpPr/>
          <p:nvPr/>
        </p:nvSpPr>
        <p:spPr>
          <a:xfrm>
            <a:off x="160441" y="2777575"/>
            <a:ext cx="8881211" cy="183815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1BF691B5-1AB7-1263-CCBF-7CF3240064DE}"/>
              </a:ext>
            </a:extLst>
          </p:cNvPr>
          <p:cNvSpPr/>
          <p:nvPr/>
        </p:nvSpPr>
        <p:spPr>
          <a:xfrm>
            <a:off x="143519" y="798479"/>
            <a:ext cx="8881211" cy="1838152"/>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A61B3501-ECBB-F00F-B737-AB05BAA523E3}"/>
              </a:ext>
            </a:extLst>
          </p:cNvPr>
          <p:cNvSpPr/>
          <p:nvPr/>
        </p:nvSpPr>
        <p:spPr>
          <a:xfrm>
            <a:off x="143519" y="155144"/>
            <a:ext cx="7436723" cy="369332"/>
          </a:xfrm>
          <a:prstGeom prst="rect">
            <a:avLst/>
          </a:prstGeom>
        </p:spPr>
        <p:txBody>
          <a:bodyPr wrap="square">
            <a:spAutoFit/>
          </a:bodyPr>
          <a:lstStyle/>
          <a:p>
            <a:r>
              <a:rPr lang="en-US" altLang="ja-JP" dirty="0">
                <a:latin typeface="游ゴシック" panose="020B0400000000000000" pitchFamily="50" charset="-128"/>
                <a:ea typeface="游ゴシック" panose="020B0400000000000000" pitchFamily="50" charset="-128"/>
              </a:rPr>
              <a:t>EXPERT</a:t>
            </a:r>
            <a:r>
              <a:rPr lang="ja-JP" altLang="en-US" dirty="0">
                <a:latin typeface="游ゴシック" panose="020B0400000000000000" pitchFamily="50" charset="-128"/>
                <a:ea typeface="游ゴシック" panose="020B0400000000000000" pitchFamily="50" charset="-128"/>
              </a:rPr>
              <a:t>取材＆寄稿者実績</a:t>
            </a:r>
          </a:p>
        </p:txBody>
      </p:sp>
      <p:pic>
        <p:nvPicPr>
          <p:cNvPr id="3" name="図 2" descr="衣料, シャツ, スーツ が含まれている画像&#10;&#10;自動的に生成された説明">
            <a:extLst>
              <a:ext uri="{FF2B5EF4-FFF2-40B4-BE49-F238E27FC236}">
                <a16:creationId xmlns:a16="http://schemas.microsoft.com/office/drawing/2014/main" id="{36E8EE28-0096-F762-9800-30884321EC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09" t="6377" r="50000" b="30435"/>
          <a:stretch/>
        </p:blipFill>
        <p:spPr>
          <a:xfrm>
            <a:off x="320924" y="1125987"/>
            <a:ext cx="944791" cy="945226"/>
          </a:xfrm>
          <a:prstGeom prst="flowChartConnector">
            <a:avLst/>
          </a:prstGeom>
        </p:spPr>
      </p:pic>
      <p:pic>
        <p:nvPicPr>
          <p:cNvPr id="9" name="図 8" descr="メガネをかけた男性&#10;&#10;自動的に生成された説明">
            <a:extLst>
              <a:ext uri="{FF2B5EF4-FFF2-40B4-BE49-F238E27FC236}">
                <a16:creationId xmlns:a16="http://schemas.microsoft.com/office/drawing/2014/main" id="{282AE6BF-5CC6-50CA-0CEC-C8B4D43764EC}"/>
              </a:ext>
            </a:extLst>
          </p:cNvPr>
          <p:cNvPicPr>
            <a:picLocks noChangeAspect="1"/>
          </p:cNvPicPr>
          <p:nvPr/>
        </p:nvPicPr>
        <p:blipFill rotWithShape="1">
          <a:blip r:embed="rId3">
            <a:extLst>
              <a:ext uri="{28A0092B-C50C-407E-A947-70E740481C1C}">
                <a14:useLocalDpi xmlns:a14="http://schemas.microsoft.com/office/drawing/2010/main" val="0"/>
              </a:ext>
            </a:extLst>
          </a:blip>
          <a:srcRect l="9307" t="9236" r="9218" b="11733"/>
          <a:stretch/>
        </p:blipFill>
        <p:spPr>
          <a:xfrm>
            <a:off x="1591830" y="1125988"/>
            <a:ext cx="986869" cy="945226"/>
          </a:xfrm>
          <a:prstGeom prst="flowChartConnector">
            <a:avLst/>
          </a:prstGeom>
        </p:spPr>
      </p:pic>
      <p:pic>
        <p:nvPicPr>
          <p:cNvPr id="11" name="図 10" descr="カーテンの前にいる少年&#10;&#10;自動的に生成された説明">
            <a:extLst>
              <a:ext uri="{FF2B5EF4-FFF2-40B4-BE49-F238E27FC236}">
                <a16:creationId xmlns:a16="http://schemas.microsoft.com/office/drawing/2014/main" id="{EABC7BF2-2500-DEC8-2080-D061A7DF86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12" r="688"/>
          <a:stretch/>
        </p:blipFill>
        <p:spPr>
          <a:xfrm>
            <a:off x="2925900" y="1125987"/>
            <a:ext cx="954163" cy="954783"/>
          </a:xfrm>
          <a:prstGeom prst="flowChartConnector">
            <a:avLst/>
          </a:prstGeom>
        </p:spPr>
      </p:pic>
      <p:pic>
        <p:nvPicPr>
          <p:cNvPr id="13" name="図 12" descr="白いシャツを着ている女性&#10;&#10;自動的に生成された説明">
            <a:extLst>
              <a:ext uri="{FF2B5EF4-FFF2-40B4-BE49-F238E27FC236}">
                <a16:creationId xmlns:a16="http://schemas.microsoft.com/office/drawing/2014/main" id="{54EAEA80-1480-FC4E-8CD3-7602DFAECB8D}"/>
              </a:ext>
            </a:extLst>
          </p:cNvPr>
          <p:cNvPicPr>
            <a:picLocks noChangeAspect="1"/>
          </p:cNvPicPr>
          <p:nvPr/>
        </p:nvPicPr>
        <p:blipFill rotWithShape="1">
          <a:blip r:embed="rId5">
            <a:extLst>
              <a:ext uri="{28A0092B-C50C-407E-A947-70E740481C1C}">
                <a14:useLocalDpi xmlns:a14="http://schemas.microsoft.com/office/drawing/2010/main" val="0"/>
              </a:ext>
            </a:extLst>
          </a:blip>
          <a:srcRect t="275" b="7859"/>
          <a:stretch/>
        </p:blipFill>
        <p:spPr>
          <a:xfrm>
            <a:off x="6742316" y="1120153"/>
            <a:ext cx="950976" cy="950975"/>
          </a:xfrm>
          <a:prstGeom prst="flowChartConnector">
            <a:avLst/>
          </a:prstGeom>
        </p:spPr>
      </p:pic>
      <p:pic>
        <p:nvPicPr>
          <p:cNvPr id="15" name="図 14" descr="白いシャツを着ている女性&#10;&#10;自動的に生成された説明">
            <a:extLst>
              <a:ext uri="{FF2B5EF4-FFF2-40B4-BE49-F238E27FC236}">
                <a16:creationId xmlns:a16="http://schemas.microsoft.com/office/drawing/2014/main" id="{599A5B42-E8FE-BF40-5BC2-DD01844D1F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09" r="50000" b="32296"/>
          <a:stretch/>
        </p:blipFill>
        <p:spPr>
          <a:xfrm>
            <a:off x="5466737" y="3125085"/>
            <a:ext cx="972621" cy="972623"/>
          </a:xfrm>
          <a:prstGeom prst="flowChartConnector">
            <a:avLst/>
          </a:prstGeom>
        </p:spPr>
      </p:pic>
      <p:pic>
        <p:nvPicPr>
          <p:cNvPr id="17" name="図 16" descr="白いドレスを着た女性&#10;&#10;自動的に生成された説明">
            <a:extLst>
              <a:ext uri="{FF2B5EF4-FFF2-40B4-BE49-F238E27FC236}">
                <a16:creationId xmlns:a16="http://schemas.microsoft.com/office/drawing/2014/main" id="{37CDE006-11F7-3ECF-F732-42A708D88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053" t="6739" r="15625" b="48768"/>
          <a:stretch/>
        </p:blipFill>
        <p:spPr>
          <a:xfrm>
            <a:off x="7968584" y="3115843"/>
            <a:ext cx="952611" cy="953575"/>
          </a:xfrm>
          <a:prstGeom prst="flowChartConnector">
            <a:avLst/>
          </a:prstGeom>
        </p:spPr>
      </p:pic>
      <p:pic>
        <p:nvPicPr>
          <p:cNvPr id="19" name="図 18" descr="白いシャツを着ている女性の顔&#10;&#10;自動的に生成された説明">
            <a:extLst>
              <a:ext uri="{FF2B5EF4-FFF2-40B4-BE49-F238E27FC236}">
                <a16:creationId xmlns:a16="http://schemas.microsoft.com/office/drawing/2014/main" id="{389478C2-9605-E90B-B8A0-7C03E7C5864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739" r="6262"/>
          <a:stretch/>
        </p:blipFill>
        <p:spPr>
          <a:xfrm>
            <a:off x="4250266" y="3141692"/>
            <a:ext cx="934919" cy="934932"/>
          </a:xfrm>
          <a:prstGeom prst="flowChartConnector">
            <a:avLst/>
          </a:prstGeom>
        </p:spPr>
      </p:pic>
      <p:pic>
        <p:nvPicPr>
          <p:cNvPr id="21" name="図 20" descr="白いシャツを着ている女性&#10;&#10;自動的に生成された説明">
            <a:extLst>
              <a:ext uri="{FF2B5EF4-FFF2-40B4-BE49-F238E27FC236}">
                <a16:creationId xmlns:a16="http://schemas.microsoft.com/office/drawing/2014/main" id="{5FD120B0-DE29-A3ED-0C67-E9DB95AFDA63}"/>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715729" y="3121224"/>
            <a:ext cx="976484" cy="976484"/>
          </a:xfrm>
          <a:prstGeom prst="flowChartConnector">
            <a:avLst/>
          </a:prstGeom>
        </p:spPr>
      </p:pic>
      <p:pic>
        <p:nvPicPr>
          <p:cNvPr id="23" name="図 22" descr="白いシャツを着ている女性&#10;&#10;自動的に生成された説明">
            <a:extLst>
              <a:ext uri="{FF2B5EF4-FFF2-40B4-BE49-F238E27FC236}">
                <a16:creationId xmlns:a16="http://schemas.microsoft.com/office/drawing/2014/main" id="{EB52B0F9-057E-84C1-59E1-9C8B140D34B4}"/>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619700" y="3141692"/>
            <a:ext cx="944291" cy="944291"/>
          </a:xfrm>
          <a:prstGeom prst="flowChartConnector">
            <a:avLst/>
          </a:prstGeom>
        </p:spPr>
      </p:pic>
      <p:pic>
        <p:nvPicPr>
          <p:cNvPr id="25" name="図 24" descr="白いシャツを着ている女性&#10;&#10;自動的に生成された説明">
            <a:extLst>
              <a:ext uri="{FF2B5EF4-FFF2-40B4-BE49-F238E27FC236}">
                <a16:creationId xmlns:a16="http://schemas.microsoft.com/office/drawing/2014/main" id="{AB82FBC4-7D3A-5F98-866C-5C98CB20AAA4}"/>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295364" y="3147050"/>
            <a:ext cx="934932" cy="934932"/>
          </a:xfrm>
          <a:prstGeom prst="flowChartConnector">
            <a:avLst/>
          </a:prstGeom>
        </p:spPr>
      </p:pic>
      <p:pic>
        <p:nvPicPr>
          <p:cNvPr id="27" name="図 26" descr="時計, 楽器 が含まれている画像&#10;&#10;自動的に生成された説明">
            <a:extLst>
              <a:ext uri="{FF2B5EF4-FFF2-40B4-BE49-F238E27FC236}">
                <a16:creationId xmlns:a16="http://schemas.microsoft.com/office/drawing/2014/main" id="{0781188C-F0D2-3367-019C-619F4AACFF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77985" y="5091120"/>
            <a:ext cx="928688" cy="928688"/>
          </a:xfrm>
          <a:prstGeom prst="flowChartConnector">
            <a:avLst/>
          </a:prstGeom>
        </p:spPr>
      </p:pic>
      <p:pic>
        <p:nvPicPr>
          <p:cNvPr id="31" name="図 30" descr="抽象, 挿絵 が含まれている画像&#10;&#10;自動的に生成された説明">
            <a:extLst>
              <a:ext uri="{FF2B5EF4-FFF2-40B4-BE49-F238E27FC236}">
                <a16:creationId xmlns:a16="http://schemas.microsoft.com/office/drawing/2014/main" id="{C9DD2C24-0962-FAB5-09C9-4D08800B60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45312" y="5067121"/>
            <a:ext cx="928688" cy="928688"/>
          </a:xfrm>
          <a:prstGeom prst="flowChartConnector">
            <a:avLst/>
          </a:prstGeom>
        </p:spPr>
      </p:pic>
      <p:pic>
        <p:nvPicPr>
          <p:cNvPr id="34" name="図 33" descr="衣料 が含まれている画像&#10;&#10;自動的に生成された説明">
            <a:extLst>
              <a:ext uri="{FF2B5EF4-FFF2-40B4-BE49-F238E27FC236}">
                <a16:creationId xmlns:a16="http://schemas.microsoft.com/office/drawing/2014/main" id="{E1985226-6D88-60AA-252E-B1CB637EFFC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86657" y="5074936"/>
            <a:ext cx="928688" cy="928688"/>
          </a:xfrm>
          <a:prstGeom prst="flowChartConnector">
            <a:avLst/>
          </a:prstGeom>
        </p:spPr>
      </p:pic>
      <p:pic>
        <p:nvPicPr>
          <p:cNvPr id="37" name="図 36" descr="白いシャツを着ている女性&#10;&#10;自動的に生成された説明">
            <a:extLst>
              <a:ext uri="{FF2B5EF4-FFF2-40B4-BE49-F238E27FC236}">
                <a16:creationId xmlns:a16="http://schemas.microsoft.com/office/drawing/2014/main" id="{B198F3B6-9F28-B536-4A75-A862C3DA0EFD}"/>
              </a:ext>
            </a:extLst>
          </p:cNvPr>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2892356" y="5079336"/>
            <a:ext cx="928688" cy="928688"/>
          </a:xfrm>
          <a:prstGeom prst="flowChartConnector">
            <a:avLst/>
          </a:prstGeom>
        </p:spPr>
      </p:pic>
      <p:pic>
        <p:nvPicPr>
          <p:cNvPr id="40" name="図 39" descr="茂みの中にいる女性&#10;&#10;自動的に生成された説明">
            <a:extLst>
              <a:ext uri="{FF2B5EF4-FFF2-40B4-BE49-F238E27FC236}">
                <a16:creationId xmlns:a16="http://schemas.microsoft.com/office/drawing/2014/main" id="{EAB2C735-47D5-9777-77BB-BE157F3D9969}"/>
              </a:ext>
            </a:extLst>
          </p:cNvPr>
          <p:cNvPicPr>
            <a:picLocks noChangeAspect="1"/>
          </p:cNvPicPr>
          <p:nvPr/>
        </p:nvPicPr>
        <p:blipFill rotWithShape="1">
          <a:blip r:embed="rId16">
            <a:extLst>
              <a:ext uri="{28A0092B-C50C-407E-A947-70E740481C1C}">
                <a14:useLocalDpi xmlns:a14="http://schemas.microsoft.com/office/drawing/2010/main" val="0"/>
              </a:ext>
            </a:extLst>
          </a:blip>
          <a:srcRect/>
          <a:stretch/>
        </p:blipFill>
        <p:spPr>
          <a:xfrm>
            <a:off x="4243365" y="5082080"/>
            <a:ext cx="914400" cy="914400"/>
          </a:xfrm>
          <a:prstGeom prst="flowChartConnector">
            <a:avLst/>
          </a:prstGeom>
        </p:spPr>
      </p:pic>
      <p:sp>
        <p:nvSpPr>
          <p:cNvPr id="4" name="テキスト ボックス 3">
            <a:extLst>
              <a:ext uri="{FF2B5EF4-FFF2-40B4-BE49-F238E27FC236}">
                <a16:creationId xmlns:a16="http://schemas.microsoft.com/office/drawing/2014/main" id="{B30BB767-7505-B350-2558-61EFA96E6595}"/>
              </a:ext>
            </a:extLst>
          </p:cNvPr>
          <p:cNvSpPr txBox="1">
            <a:spLocks noChangeAspect="1"/>
          </p:cNvSpPr>
          <p:nvPr/>
        </p:nvSpPr>
        <p:spPr>
          <a:xfrm>
            <a:off x="274173" y="2198019"/>
            <a:ext cx="1030620" cy="377026"/>
          </a:xfrm>
          <a:prstGeom prst="rect">
            <a:avLst/>
          </a:prstGeom>
          <a:noFill/>
        </p:spPr>
        <p:txBody>
          <a:bodyPr wrap="square">
            <a:spAutoFit/>
          </a:bodyPr>
          <a:lstStyle/>
          <a:p>
            <a:pPr algn="ctr"/>
            <a:r>
              <a:rPr lang="ja-JP" altLang="en-US" sz="800" b="0" i="0" dirty="0">
                <a:solidFill>
                  <a:srgbClr val="000000"/>
                </a:solidFill>
                <a:effectLst/>
                <a:latin typeface="游ゴシック" panose="020B0400000000000000" pitchFamily="50" charset="-128"/>
                <a:ea typeface="游ゴシック" panose="020B0400000000000000" pitchFamily="50" charset="-128"/>
              </a:rPr>
              <a:t>産婦人科医</a:t>
            </a:r>
            <a:endParaRPr lang="en-US" altLang="ja-JP" sz="800" b="0" i="0" dirty="0">
              <a:solidFill>
                <a:srgbClr val="000000"/>
              </a:solidFill>
              <a:effectLst/>
              <a:latin typeface="游ゴシック" panose="020B0400000000000000" pitchFamily="50" charset="-128"/>
              <a:ea typeface="游ゴシック" panose="020B0400000000000000" pitchFamily="50" charset="-128"/>
            </a:endParaRPr>
          </a:p>
          <a:p>
            <a:pPr algn="ctr"/>
            <a:r>
              <a:rPr lang="ja-JP" altLang="en-US" sz="1050" b="1" i="0" dirty="0">
                <a:solidFill>
                  <a:srgbClr val="000000"/>
                </a:solidFill>
                <a:effectLst/>
                <a:latin typeface="游ゴシック" panose="020B0400000000000000" pitchFamily="50" charset="-128"/>
                <a:ea typeface="游ゴシック" panose="020B0400000000000000" pitchFamily="50" charset="-128"/>
              </a:rPr>
              <a:t>宋美玄先生</a:t>
            </a:r>
            <a:endParaRPr lang="ja-JP" altLang="en-US" sz="105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39DD0189-EC5E-8755-12C8-A037C0877C77}"/>
              </a:ext>
            </a:extLst>
          </p:cNvPr>
          <p:cNvSpPr txBox="1">
            <a:spLocks noChangeAspect="1"/>
          </p:cNvSpPr>
          <p:nvPr/>
        </p:nvSpPr>
        <p:spPr>
          <a:xfrm>
            <a:off x="1544364" y="2198019"/>
            <a:ext cx="1019627" cy="377026"/>
          </a:xfrm>
          <a:prstGeom prst="rect">
            <a:avLst/>
          </a:prstGeom>
          <a:noFill/>
        </p:spPr>
        <p:txBody>
          <a:bodyPr wrap="square">
            <a:spAutoFit/>
          </a:bodyPr>
          <a:lstStyle/>
          <a:p>
            <a:pPr algn="ctr"/>
            <a:r>
              <a:rPr lang="ja-JP" altLang="en-US" sz="800" b="0" i="0" dirty="0">
                <a:solidFill>
                  <a:srgbClr val="000000"/>
                </a:solidFill>
                <a:effectLst/>
                <a:latin typeface="游ゴシック" panose="020B0400000000000000" pitchFamily="50" charset="-128"/>
                <a:ea typeface="游ゴシック" panose="020B0400000000000000" pitchFamily="50" charset="-128"/>
              </a:rPr>
              <a:t>産婦人科医</a:t>
            </a:r>
            <a:endParaRPr lang="en-US" altLang="ja-JP" sz="800" b="0" i="0" dirty="0">
              <a:solidFill>
                <a:srgbClr val="000000"/>
              </a:solidFill>
              <a:effectLst/>
              <a:latin typeface="游ゴシック" panose="020B0400000000000000" pitchFamily="50" charset="-128"/>
              <a:ea typeface="游ゴシック" panose="020B0400000000000000" pitchFamily="50" charset="-128"/>
            </a:endParaRPr>
          </a:p>
          <a:p>
            <a:pPr algn="ctr"/>
            <a:r>
              <a:rPr lang="ja-JP" altLang="en-US" sz="1050" b="1" i="0" dirty="0">
                <a:solidFill>
                  <a:srgbClr val="000000"/>
                </a:solidFill>
                <a:effectLst/>
                <a:latin typeface="游ゴシック" panose="020B0400000000000000" pitchFamily="50" charset="-128"/>
                <a:ea typeface="游ゴシック" panose="020B0400000000000000" pitchFamily="50" charset="-128"/>
              </a:rPr>
              <a:t>太田博明先生</a:t>
            </a:r>
            <a:endParaRPr lang="ja-JP" altLang="en-US" sz="105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AAC7A44-EF27-E7A3-235C-F4E67654BDDD}"/>
              </a:ext>
            </a:extLst>
          </p:cNvPr>
          <p:cNvSpPr txBox="1">
            <a:spLocks noChangeAspect="1"/>
          </p:cNvSpPr>
          <p:nvPr/>
        </p:nvSpPr>
        <p:spPr>
          <a:xfrm>
            <a:off x="2840894" y="2186801"/>
            <a:ext cx="1060455" cy="377026"/>
          </a:xfrm>
          <a:prstGeom prst="rect">
            <a:avLst/>
          </a:prstGeom>
          <a:noFill/>
        </p:spPr>
        <p:txBody>
          <a:bodyPr wrap="square">
            <a:spAutoFit/>
          </a:bodyPr>
          <a:lstStyle/>
          <a:p>
            <a:pPr algn="ctr"/>
            <a:r>
              <a:rPr lang="ja-JP" altLang="en-US" sz="800" b="0" i="0" dirty="0">
                <a:solidFill>
                  <a:srgbClr val="000000"/>
                </a:solidFill>
                <a:effectLst/>
                <a:latin typeface="游ゴシック" panose="020B0400000000000000" pitchFamily="50" charset="-128"/>
                <a:ea typeface="游ゴシック" panose="020B0400000000000000" pitchFamily="50" charset="-128"/>
              </a:rPr>
              <a:t>産婦人科医</a:t>
            </a:r>
            <a:endParaRPr lang="en-US" altLang="ja-JP" sz="800" b="0" i="0" dirty="0">
              <a:solidFill>
                <a:srgbClr val="000000"/>
              </a:solidFill>
              <a:effectLst/>
              <a:latin typeface="游ゴシック" panose="020B0400000000000000" pitchFamily="50" charset="-128"/>
              <a:ea typeface="游ゴシック" panose="020B0400000000000000" pitchFamily="50" charset="-128"/>
            </a:endParaRPr>
          </a:p>
          <a:p>
            <a:pPr algn="ctr"/>
            <a:r>
              <a:rPr lang="ja-JP" altLang="en-US" sz="1050" b="1" i="0" dirty="0">
                <a:solidFill>
                  <a:srgbClr val="000000"/>
                </a:solidFill>
                <a:effectLst/>
                <a:latin typeface="游ゴシック" panose="020B0400000000000000" pitchFamily="50" charset="-128"/>
                <a:ea typeface="游ゴシック" panose="020B0400000000000000" pitchFamily="50" charset="-128"/>
              </a:rPr>
              <a:t>高尾美穂先生</a:t>
            </a:r>
            <a:endParaRPr lang="ja-JP" altLang="en-US" sz="1050" b="1"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2EACF3FF-1F4C-B884-192C-885DB06A44B5}"/>
              </a:ext>
            </a:extLst>
          </p:cNvPr>
          <p:cNvSpPr txBox="1">
            <a:spLocks noChangeAspect="1"/>
          </p:cNvSpPr>
          <p:nvPr/>
        </p:nvSpPr>
        <p:spPr>
          <a:xfrm>
            <a:off x="6590995" y="2202099"/>
            <a:ext cx="1225952" cy="377026"/>
          </a:xfrm>
          <a:prstGeom prst="rect">
            <a:avLst/>
          </a:prstGeom>
          <a:noFill/>
        </p:spPr>
        <p:txBody>
          <a:bodyPr wrap="square">
            <a:spAutoFit/>
          </a:bodyPr>
          <a:lstStyle/>
          <a:p>
            <a:pPr algn="ctr"/>
            <a:r>
              <a:rPr lang="ja-JP" altLang="en-US" sz="800" i="0" dirty="0">
                <a:effectLst/>
                <a:latin typeface="游ゴシック" panose="020B0400000000000000" pitchFamily="50" charset="-128"/>
                <a:ea typeface="游ゴシック" panose="020B0400000000000000" pitchFamily="50" charset="-128"/>
              </a:rPr>
              <a:t>歯科医</a:t>
            </a:r>
            <a:endParaRPr lang="en-US" altLang="ja-JP" sz="800" i="0" dirty="0">
              <a:effectLst/>
              <a:latin typeface="游ゴシック" panose="020B0400000000000000" pitchFamily="50" charset="-128"/>
              <a:ea typeface="游ゴシック" panose="020B0400000000000000" pitchFamily="50" charset="-128"/>
            </a:endParaRPr>
          </a:p>
          <a:p>
            <a:pPr algn="ctr"/>
            <a:r>
              <a:rPr lang="ja-JP" altLang="en-US" sz="1050" b="1" i="0" dirty="0">
                <a:effectLst/>
                <a:latin typeface="游ゴシック" panose="020B0400000000000000" pitchFamily="50" charset="-128"/>
                <a:ea typeface="游ゴシック" panose="020B0400000000000000" pitchFamily="50" charset="-128"/>
              </a:rPr>
              <a:t>倉治ななえ先生</a:t>
            </a:r>
            <a:endParaRPr lang="ja-JP" altLang="en-US" sz="1050" b="1" dirty="0">
              <a:latin typeface="游ゴシック" panose="020B0400000000000000" pitchFamily="50" charset="-128"/>
              <a:ea typeface="游ゴシック" panose="020B0400000000000000" pitchFamily="50" charset="-128"/>
            </a:endParaRPr>
          </a:p>
        </p:txBody>
      </p:sp>
      <p:pic>
        <p:nvPicPr>
          <p:cNvPr id="16" name="図 15" descr="人, 屋内, 衣料, 持つ が含まれている画像&#10;&#10;自動的に生成された説明">
            <a:extLst>
              <a:ext uri="{FF2B5EF4-FFF2-40B4-BE49-F238E27FC236}">
                <a16:creationId xmlns:a16="http://schemas.microsoft.com/office/drawing/2014/main" id="{781A167F-A080-9E45-A237-CDB2362ED15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82487" y="1132659"/>
            <a:ext cx="944689" cy="942533"/>
          </a:xfrm>
          <a:prstGeom prst="rect">
            <a:avLst/>
          </a:prstGeom>
        </p:spPr>
      </p:pic>
      <p:pic>
        <p:nvPicPr>
          <p:cNvPr id="20" name="図 19" descr="白いシャツを着ている男性&#10;&#10;自動的に生成された説明">
            <a:extLst>
              <a:ext uri="{FF2B5EF4-FFF2-40B4-BE49-F238E27FC236}">
                <a16:creationId xmlns:a16="http://schemas.microsoft.com/office/drawing/2014/main" id="{9AD1ABE8-0700-5BEB-0494-DE5E6311868C}"/>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9273" b="24054"/>
          <a:stretch/>
        </p:blipFill>
        <p:spPr>
          <a:xfrm>
            <a:off x="4219901" y="1131798"/>
            <a:ext cx="965284" cy="965180"/>
          </a:xfrm>
          <a:prstGeom prst="flowChartConnector">
            <a:avLst/>
          </a:prstGeom>
        </p:spPr>
      </p:pic>
      <p:sp>
        <p:nvSpPr>
          <p:cNvPr id="24" name="テキスト ボックス 23">
            <a:extLst>
              <a:ext uri="{FF2B5EF4-FFF2-40B4-BE49-F238E27FC236}">
                <a16:creationId xmlns:a16="http://schemas.microsoft.com/office/drawing/2014/main" id="{75FCD85E-F6DB-2D69-7110-D93F95906612}"/>
              </a:ext>
            </a:extLst>
          </p:cNvPr>
          <p:cNvSpPr txBox="1">
            <a:spLocks noChangeAspect="1"/>
          </p:cNvSpPr>
          <p:nvPr/>
        </p:nvSpPr>
        <p:spPr>
          <a:xfrm>
            <a:off x="5332885" y="2187696"/>
            <a:ext cx="1236207" cy="377026"/>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産婦人科医</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小川真里子先生</a:t>
            </a:r>
          </a:p>
        </p:txBody>
      </p:sp>
      <p:sp>
        <p:nvSpPr>
          <p:cNvPr id="29" name="テキスト ボックス 28">
            <a:extLst>
              <a:ext uri="{FF2B5EF4-FFF2-40B4-BE49-F238E27FC236}">
                <a16:creationId xmlns:a16="http://schemas.microsoft.com/office/drawing/2014/main" id="{4865D1FC-9920-7205-CDE3-5AC41B802B54}"/>
              </a:ext>
            </a:extLst>
          </p:cNvPr>
          <p:cNvSpPr txBox="1">
            <a:spLocks noChangeAspect="1"/>
          </p:cNvSpPr>
          <p:nvPr/>
        </p:nvSpPr>
        <p:spPr>
          <a:xfrm>
            <a:off x="3965763" y="2193219"/>
            <a:ext cx="1472711" cy="381405"/>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産婦人科医</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対馬ルリ子先生</a:t>
            </a:r>
          </a:p>
        </p:txBody>
      </p:sp>
      <p:pic>
        <p:nvPicPr>
          <p:cNvPr id="32" name="図 31" descr="白いシャツを着ている女性&#10;&#10;自動的に生成された説明">
            <a:extLst>
              <a:ext uri="{FF2B5EF4-FFF2-40B4-BE49-F238E27FC236}">
                <a16:creationId xmlns:a16="http://schemas.microsoft.com/office/drawing/2014/main" id="{993A53C5-CFEF-24CF-B6BF-D4AC6764616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2500" r="12500"/>
          <a:stretch/>
        </p:blipFill>
        <p:spPr>
          <a:xfrm>
            <a:off x="2933563" y="3150577"/>
            <a:ext cx="947131" cy="947131"/>
          </a:xfrm>
          <a:prstGeom prst="flowChartConnector">
            <a:avLst/>
          </a:prstGeom>
        </p:spPr>
      </p:pic>
      <p:sp>
        <p:nvSpPr>
          <p:cNvPr id="35" name="テキスト ボックス 34">
            <a:extLst>
              <a:ext uri="{FF2B5EF4-FFF2-40B4-BE49-F238E27FC236}">
                <a16:creationId xmlns:a16="http://schemas.microsoft.com/office/drawing/2014/main" id="{122052A7-5D03-3C4D-2356-A838CBE791C2}"/>
              </a:ext>
            </a:extLst>
          </p:cNvPr>
          <p:cNvSpPr txBox="1">
            <a:spLocks noChangeAspect="1"/>
          </p:cNvSpPr>
          <p:nvPr/>
        </p:nvSpPr>
        <p:spPr>
          <a:xfrm>
            <a:off x="2827332" y="4192961"/>
            <a:ext cx="993712" cy="377026"/>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美容家</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石井美保さん</a:t>
            </a:r>
          </a:p>
        </p:txBody>
      </p:sp>
      <p:sp>
        <p:nvSpPr>
          <p:cNvPr id="43" name="テキスト ボックス 42">
            <a:extLst>
              <a:ext uri="{FF2B5EF4-FFF2-40B4-BE49-F238E27FC236}">
                <a16:creationId xmlns:a16="http://schemas.microsoft.com/office/drawing/2014/main" id="{B260FBAF-BB75-02EF-5D68-A5DF092C521C}"/>
              </a:ext>
            </a:extLst>
          </p:cNvPr>
          <p:cNvSpPr txBox="1">
            <a:spLocks noChangeAspect="1"/>
          </p:cNvSpPr>
          <p:nvPr/>
        </p:nvSpPr>
        <p:spPr>
          <a:xfrm>
            <a:off x="7607427" y="4196325"/>
            <a:ext cx="1674923" cy="381405"/>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骨格補正メイク専門家</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池田曜央子さん</a:t>
            </a:r>
          </a:p>
        </p:txBody>
      </p:sp>
      <p:sp>
        <p:nvSpPr>
          <p:cNvPr id="45" name="テキスト ボックス 44">
            <a:extLst>
              <a:ext uri="{FF2B5EF4-FFF2-40B4-BE49-F238E27FC236}">
                <a16:creationId xmlns:a16="http://schemas.microsoft.com/office/drawing/2014/main" id="{F504A25B-BA63-2AB0-C879-36E7CCA09B29}"/>
              </a:ext>
            </a:extLst>
          </p:cNvPr>
          <p:cNvSpPr txBox="1">
            <a:spLocks noChangeAspect="1"/>
          </p:cNvSpPr>
          <p:nvPr/>
        </p:nvSpPr>
        <p:spPr>
          <a:xfrm>
            <a:off x="2785611" y="6060906"/>
            <a:ext cx="1160167" cy="381405"/>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管理栄養士</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望月理恵子さん</a:t>
            </a:r>
          </a:p>
        </p:txBody>
      </p:sp>
      <p:sp>
        <p:nvSpPr>
          <p:cNvPr id="47" name="テキスト ボックス 46">
            <a:extLst>
              <a:ext uri="{FF2B5EF4-FFF2-40B4-BE49-F238E27FC236}">
                <a16:creationId xmlns:a16="http://schemas.microsoft.com/office/drawing/2014/main" id="{3C62A866-96FC-42D5-A98B-473A48A1881D}"/>
              </a:ext>
            </a:extLst>
          </p:cNvPr>
          <p:cNvSpPr txBox="1">
            <a:spLocks noChangeAspect="1"/>
          </p:cNvSpPr>
          <p:nvPr/>
        </p:nvSpPr>
        <p:spPr>
          <a:xfrm>
            <a:off x="-54898" y="4196325"/>
            <a:ext cx="1602210" cy="377026"/>
          </a:xfrm>
          <a:prstGeom prst="rect">
            <a:avLst/>
          </a:prstGeom>
          <a:noFill/>
        </p:spPr>
        <p:txBody>
          <a:bodyPr wrap="square">
            <a:spAutoFit/>
          </a:bodyPr>
          <a:lstStyle/>
          <a:p>
            <a:pPr algn="ctr"/>
            <a:r>
              <a:rPr lang="ja-JP" altLang="en-US" sz="800" b="0" i="0" dirty="0">
                <a:solidFill>
                  <a:srgbClr val="333333"/>
                </a:solidFill>
                <a:effectLst/>
                <a:latin typeface="游ゴシック" panose="020B0400000000000000" pitchFamily="50" charset="-128"/>
                <a:ea typeface="游ゴシック" panose="020B0400000000000000" pitchFamily="50" charset="-128"/>
              </a:rPr>
              <a:t>医師「内科・皮膚科」</a:t>
            </a:r>
            <a:endParaRPr lang="en-US" altLang="ja-JP" sz="800" b="0" i="0" dirty="0">
              <a:solidFill>
                <a:srgbClr val="333333"/>
              </a:solidFill>
              <a:effectLst/>
              <a:latin typeface="游ゴシック" panose="020B0400000000000000" pitchFamily="50" charset="-128"/>
              <a:ea typeface="游ゴシック" panose="020B0400000000000000" pitchFamily="50" charset="-128"/>
            </a:endParaRPr>
          </a:p>
          <a:p>
            <a:pPr algn="ctr"/>
            <a:r>
              <a:rPr lang="ja-JP" altLang="en-US" sz="1050" b="1" i="0" dirty="0">
                <a:solidFill>
                  <a:srgbClr val="333333"/>
                </a:solidFill>
                <a:effectLst/>
                <a:latin typeface="游ゴシック" panose="020B0400000000000000" pitchFamily="50" charset="-128"/>
                <a:ea typeface="游ゴシック" panose="020B0400000000000000" pitchFamily="50" charset="-128"/>
              </a:rPr>
              <a:t>友利新先生</a:t>
            </a:r>
            <a:endParaRPr lang="ja-JP" altLang="en-US" sz="1050" b="1" dirty="0">
              <a:latin typeface="游ゴシック" panose="020B0400000000000000" pitchFamily="50" charset="-128"/>
              <a:ea typeface="游ゴシック" panose="020B0400000000000000" pitchFamily="50" charset="-128"/>
            </a:endParaRPr>
          </a:p>
        </p:txBody>
      </p:sp>
      <p:sp>
        <p:nvSpPr>
          <p:cNvPr id="49" name="テキスト ボックス 48">
            <a:extLst>
              <a:ext uri="{FF2B5EF4-FFF2-40B4-BE49-F238E27FC236}">
                <a16:creationId xmlns:a16="http://schemas.microsoft.com/office/drawing/2014/main" id="{6C386C72-27D3-E578-808C-7EC73911BB24}"/>
              </a:ext>
            </a:extLst>
          </p:cNvPr>
          <p:cNvSpPr txBox="1"/>
          <p:nvPr/>
        </p:nvSpPr>
        <p:spPr>
          <a:xfrm>
            <a:off x="3861120" y="6096449"/>
            <a:ext cx="1602209" cy="377026"/>
          </a:xfrm>
          <a:prstGeom prst="rect">
            <a:avLst/>
          </a:prstGeom>
          <a:noFill/>
        </p:spPr>
        <p:txBody>
          <a:bodyPr wrap="square">
            <a:spAutoFit/>
          </a:bodyPr>
          <a:lstStyle/>
          <a:p>
            <a:pPr algn="ctr"/>
            <a:r>
              <a:rPr lang="ja-JP" altLang="en-US" sz="800" b="0" i="0" dirty="0">
                <a:solidFill>
                  <a:srgbClr val="333333"/>
                </a:solidFill>
                <a:effectLst/>
                <a:latin typeface="游ゴシック" panose="020B0400000000000000" pitchFamily="50" charset="-128"/>
                <a:ea typeface="游ゴシック" panose="020B0400000000000000" pitchFamily="50" charset="-128"/>
              </a:rPr>
              <a:t>ファイナンシャルプランナー</a:t>
            </a:r>
            <a:endParaRPr lang="en-US" altLang="ja-JP" sz="800" b="0" i="0" dirty="0">
              <a:solidFill>
                <a:srgbClr val="333333"/>
              </a:solidFill>
              <a:effectLst/>
              <a:latin typeface="游ゴシック" panose="020B0400000000000000" pitchFamily="50" charset="-128"/>
              <a:ea typeface="游ゴシック" panose="020B0400000000000000" pitchFamily="50" charset="-128"/>
            </a:endParaRPr>
          </a:p>
          <a:p>
            <a:pPr algn="ctr"/>
            <a:r>
              <a:rPr lang="ja-JP" altLang="en-US" sz="1050" b="1" i="0" dirty="0">
                <a:solidFill>
                  <a:srgbClr val="333333"/>
                </a:solidFill>
                <a:effectLst/>
                <a:latin typeface="游ゴシック" panose="020B0400000000000000" pitchFamily="50" charset="-128"/>
                <a:ea typeface="游ゴシック" panose="020B0400000000000000" pitchFamily="50" charset="-128"/>
              </a:rPr>
              <a:t>高山一恵さん</a:t>
            </a:r>
            <a:endParaRPr lang="ja-JP" altLang="en-US" sz="1050" b="1" dirty="0">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D868F7D3-8B0A-BE29-FB0B-189CEE64EEE0}"/>
              </a:ext>
            </a:extLst>
          </p:cNvPr>
          <p:cNvSpPr txBox="1">
            <a:spLocks noChangeAspect="1"/>
          </p:cNvSpPr>
          <p:nvPr/>
        </p:nvSpPr>
        <p:spPr>
          <a:xfrm>
            <a:off x="3880063" y="4194870"/>
            <a:ext cx="1665249" cy="381405"/>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メイクアップアーティスト</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広瀬あつこさん</a:t>
            </a:r>
          </a:p>
        </p:txBody>
      </p:sp>
      <p:sp>
        <p:nvSpPr>
          <p:cNvPr id="53" name="テキスト ボックス 52">
            <a:extLst>
              <a:ext uri="{FF2B5EF4-FFF2-40B4-BE49-F238E27FC236}">
                <a16:creationId xmlns:a16="http://schemas.microsoft.com/office/drawing/2014/main" id="{0192446D-D102-B282-87AD-47374B1C5E7F}"/>
              </a:ext>
            </a:extLst>
          </p:cNvPr>
          <p:cNvSpPr txBox="1">
            <a:spLocks noChangeAspect="1"/>
          </p:cNvSpPr>
          <p:nvPr/>
        </p:nvSpPr>
        <p:spPr>
          <a:xfrm>
            <a:off x="5241168" y="4189414"/>
            <a:ext cx="1419642" cy="381405"/>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美容ジャーナリスト</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小田ユイコさん</a:t>
            </a:r>
          </a:p>
        </p:txBody>
      </p:sp>
      <p:sp>
        <p:nvSpPr>
          <p:cNvPr id="55" name="テキスト ボックス 54">
            <a:extLst>
              <a:ext uri="{FF2B5EF4-FFF2-40B4-BE49-F238E27FC236}">
                <a16:creationId xmlns:a16="http://schemas.microsoft.com/office/drawing/2014/main" id="{18276A96-BBBE-0226-A5D6-B01CD153D728}"/>
              </a:ext>
            </a:extLst>
          </p:cNvPr>
          <p:cNvSpPr txBox="1"/>
          <p:nvPr/>
        </p:nvSpPr>
        <p:spPr>
          <a:xfrm>
            <a:off x="6551" y="798478"/>
            <a:ext cx="1512558" cy="338554"/>
          </a:xfrm>
          <a:prstGeom prst="rect">
            <a:avLst/>
          </a:prstGeom>
          <a:noFill/>
        </p:spPr>
        <p:txBody>
          <a:bodyPr wrap="square">
            <a:spAutoFit/>
          </a:bodyPr>
          <a:lstStyle/>
          <a:p>
            <a:pPr algn="ctr"/>
            <a:r>
              <a:rPr lang="ja-JP" altLang="en-US" sz="1600" b="1" dirty="0">
                <a:latin typeface="游ゴシック" panose="020B0400000000000000" pitchFamily="50" charset="-128"/>
                <a:ea typeface="游ゴシック" panose="020B0400000000000000" pitchFamily="50" charset="-128"/>
              </a:rPr>
              <a:t>healthcare</a:t>
            </a:r>
          </a:p>
        </p:txBody>
      </p:sp>
      <p:sp>
        <p:nvSpPr>
          <p:cNvPr id="56" name="テキスト ボックス 55">
            <a:extLst>
              <a:ext uri="{FF2B5EF4-FFF2-40B4-BE49-F238E27FC236}">
                <a16:creationId xmlns:a16="http://schemas.microsoft.com/office/drawing/2014/main" id="{E7CD8ACF-E92C-7453-813D-6E8B0E64F4C3}"/>
              </a:ext>
            </a:extLst>
          </p:cNvPr>
          <p:cNvSpPr txBox="1">
            <a:spLocks noChangeAspect="1"/>
          </p:cNvSpPr>
          <p:nvPr/>
        </p:nvSpPr>
        <p:spPr>
          <a:xfrm>
            <a:off x="191525" y="4723538"/>
            <a:ext cx="1099747" cy="338554"/>
          </a:xfrm>
          <a:prstGeom prst="rect">
            <a:avLst/>
          </a:prstGeom>
          <a:noFill/>
        </p:spPr>
        <p:txBody>
          <a:bodyPr wrap="square">
            <a:spAutoFit/>
          </a:bodyPr>
          <a:lstStyle/>
          <a:p>
            <a:pPr algn="ctr"/>
            <a:r>
              <a:rPr lang="en-US" altLang="ja-JP" sz="1600" b="1" dirty="0">
                <a:latin typeface="游ゴシック" panose="020B0400000000000000" pitchFamily="50" charset="-128"/>
                <a:ea typeface="游ゴシック" panose="020B0400000000000000" pitchFamily="50" charset="-128"/>
              </a:rPr>
              <a:t>other</a:t>
            </a:r>
            <a:endParaRPr lang="ja-JP" altLang="en-US" sz="1600" b="1" dirty="0">
              <a:latin typeface="游ゴシック" panose="020B0400000000000000" pitchFamily="50" charset="-128"/>
              <a:ea typeface="游ゴシック" panose="020B0400000000000000" pitchFamily="50" charset="-128"/>
            </a:endParaRPr>
          </a:p>
        </p:txBody>
      </p:sp>
      <p:sp>
        <p:nvSpPr>
          <p:cNvPr id="57" name="テキスト ボックス 56">
            <a:extLst>
              <a:ext uri="{FF2B5EF4-FFF2-40B4-BE49-F238E27FC236}">
                <a16:creationId xmlns:a16="http://schemas.microsoft.com/office/drawing/2014/main" id="{2E5EB733-A5BD-FD1C-F857-79B54EFA843E}"/>
              </a:ext>
            </a:extLst>
          </p:cNvPr>
          <p:cNvSpPr txBox="1">
            <a:spLocks noChangeAspect="1"/>
          </p:cNvSpPr>
          <p:nvPr/>
        </p:nvSpPr>
        <p:spPr>
          <a:xfrm>
            <a:off x="205591" y="2818772"/>
            <a:ext cx="1099747" cy="310772"/>
          </a:xfrm>
          <a:prstGeom prst="rect">
            <a:avLst/>
          </a:prstGeom>
          <a:noFill/>
        </p:spPr>
        <p:txBody>
          <a:bodyPr wrap="square">
            <a:spAutoFit/>
          </a:bodyPr>
          <a:lstStyle/>
          <a:p>
            <a:pPr algn="ctr"/>
            <a:r>
              <a:rPr lang="en-US" altLang="ja-JP" sz="1600" b="1" dirty="0">
                <a:latin typeface="游ゴシック" panose="020B0400000000000000" pitchFamily="50" charset="-128"/>
                <a:ea typeface="游ゴシック" panose="020B0400000000000000" pitchFamily="50" charset="-128"/>
              </a:rPr>
              <a:t>beauty</a:t>
            </a:r>
            <a:endParaRPr lang="ja-JP" altLang="en-US" sz="1600" b="1" dirty="0">
              <a:latin typeface="游ゴシック" panose="020B0400000000000000" pitchFamily="50" charset="-128"/>
              <a:ea typeface="游ゴシック" panose="020B0400000000000000" pitchFamily="50" charset="-128"/>
            </a:endParaRPr>
          </a:p>
        </p:txBody>
      </p:sp>
      <p:sp>
        <p:nvSpPr>
          <p:cNvPr id="63" name="テキスト ボックス 62">
            <a:extLst>
              <a:ext uri="{FF2B5EF4-FFF2-40B4-BE49-F238E27FC236}">
                <a16:creationId xmlns:a16="http://schemas.microsoft.com/office/drawing/2014/main" id="{DB3E6EEC-2C6D-6247-F1D2-8A1C8FD72D7A}"/>
              </a:ext>
            </a:extLst>
          </p:cNvPr>
          <p:cNvSpPr txBox="1">
            <a:spLocks noChangeAspect="1"/>
          </p:cNvSpPr>
          <p:nvPr/>
        </p:nvSpPr>
        <p:spPr>
          <a:xfrm>
            <a:off x="1380954" y="4183698"/>
            <a:ext cx="1420155" cy="381405"/>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美容家</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君島十和子さん</a:t>
            </a:r>
          </a:p>
        </p:txBody>
      </p:sp>
      <p:sp>
        <p:nvSpPr>
          <p:cNvPr id="65" name="テキスト ボックス 64">
            <a:extLst>
              <a:ext uri="{FF2B5EF4-FFF2-40B4-BE49-F238E27FC236}">
                <a16:creationId xmlns:a16="http://schemas.microsoft.com/office/drawing/2014/main" id="{C293C9AF-C7DD-A8C5-2308-AD9601ED7D1B}"/>
              </a:ext>
            </a:extLst>
          </p:cNvPr>
          <p:cNvSpPr txBox="1">
            <a:spLocks noChangeAspect="1"/>
          </p:cNvSpPr>
          <p:nvPr/>
        </p:nvSpPr>
        <p:spPr>
          <a:xfrm>
            <a:off x="6527928" y="4189895"/>
            <a:ext cx="1419642" cy="381405"/>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ヘアケアスペシャリスト</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余慶尚美さん</a:t>
            </a:r>
            <a:endParaRPr lang="en-US" altLang="ja-JP" sz="1050" b="1" dirty="0">
              <a:latin typeface="游ゴシック" panose="020B0400000000000000" pitchFamily="50" charset="-128"/>
              <a:ea typeface="游ゴシック" panose="020B0400000000000000" pitchFamily="50" charset="-128"/>
            </a:endParaRPr>
          </a:p>
        </p:txBody>
      </p:sp>
      <p:sp>
        <p:nvSpPr>
          <p:cNvPr id="66" name="テキスト ボックス 65">
            <a:extLst>
              <a:ext uri="{FF2B5EF4-FFF2-40B4-BE49-F238E27FC236}">
                <a16:creationId xmlns:a16="http://schemas.microsoft.com/office/drawing/2014/main" id="{EAAC6EC4-AC36-E13F-8014-A7F0B79582EB}"/>
              </a:ext>
            </a:extLst>
          </p:cNvPr>
          <p:cNvSpPr txBox="1">
            <a:spLocks noChangeAspect="1"/>
          </p:cNvSpPr>
          <p:nvPr/>
        </p:nvSpPr>
        <p:spPr>
          <a:xfrm>
            <a:off x="7797247" y="6074142"/>
            <a:ext cx="1369583" cy="377026"/>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イラストレーター</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佐々木千絵さん</a:t>
            </a:r>
          </a:p>
        </p:txBody>
      </p:sp>
      <p:sp>
        <p:nvSpPr>
          <p:cNvPr id="67" name="テキスト ボックス 66">
            <a:extLst>
              <a:ext uri="{FF2B5EF4-FFF2-40B4-BE49-F238E27FC236}">
                <a16:creationId xmlns:a16="http://schemas.microsoft.com/office/drawing/2014/main" id="{4FEE06E3-361B-C091-8ECE-0807C2135D90}"/>
              </a:ext>
            </a:extLst>
          </p:cNvPr>
          <p:cNvSpPr txBox="1">
            <a:spLocks noChangeAspect="1"/>
          </p:cNvSpPr>
          <p:nvPr/>
        </p:nvSpPr>
        <p:spPr>
          <a:xfrm>
            <a:off x="5295281" y="6074142"/>
            <a:ext cx="1428750" cy="377026"/>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イラストレーター</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すぎうらゆうさん</a:t>
            </a:r>
          </a:p>
        </p:txBody>
      </p:sp>
      <p:sp>
        <p:nvSpPr>
          <p:cNvPr id="69" name="テキスト ボックス 68">
            <a:extLst>
              <a:ext uri="{FF2B5EF4-FFF2-40B4-BE49-F238E27FC236}">
                <a16:creationId xmlns:a16="http://schemas.microsoft.com/office/drawing/2014/main" id="{6401A101-BC70-2CC6-EB0F-BCE8674A38B0}"/>
              </a:ext>
            </a:extLst>
          </p:cNvPr>
          <p:cNvSpPr txBox="1">
            <a:spLocks noChangeAspect="1"/>
          </p:cNvSpPr>
          <p:nvPr/>
        </p:nvSpPr>
        <p:spPr>
          <a:xfrm>
            <a:off x="6562416" y="6059521"/>
            <a:ext cx="1337279" cy="377026"/>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イラストレーター</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yopipiさん</a:t>
            </a:r>
          </a:p>
        </p:txBody>
      </p:sp>
      <p:pic>
        <p:nvPicPr>
          <p:cNvPr id="76" name="図 75" descr="ネクタイを締めた男性&#10;&#10;自動的に生成された説明">
            <a:extLst>
              <a:ext uri="{FF2B5EF4-FFF2-40B4-BE49-F238E27FC236}">
                <a16:creationId xmlns:a16="http://schemas.microsoft.com/office/drawing/2014/main" id="{0A2A4C42-C10B-B170-1457-0B71C2338776}"/>
              </a:ext>
            </a:extLst>
          </p:cNvPr>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7984307" y="1124152"/>
            <a:ext cx="942975" cy="942975"/>
          </a:xfrm>
          <a:prstGeom prst="flowChartConnector">
            <a:avLst/>
          </a:prstGeom>
        </p:spPr>
      </p:pic>
      <p:sp>
        <p:nvSpPr>
          <p:cNvPr id="77" name="テキスト ボックス 76">
            <a:extLst>
              <a:ext uri="{FF2B5EF4-FFF2-40B4-BE49-F238E27FC236}">
                <a16:creationId xmlns:a16="http://schemas.microsoft.com/office/drawing/2014/main" id="{6343CCF7-5672-C8BB-9058-FA6B905BC4C1}"/>
              </a:ext>
            </a:extLst>
          </p:cNvPr>
          <p:cNvSpPr txBox="1">
            <a:spLocks noChangeAspect="1"/>
          </p:cNvSpPr>
          <p:nvPr/>
        </p:nvSpPr>
        <p:spPr>
          <a:xfrm>
            <a:off x="7767279" y="2208071"/>
            <a:ext cx="1350100" cy="381405"/>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医師</a:t>
            </a:r>
            <a:endParaRPr lang="en-US" altLang="ja-JP" sz="800" i="0" dirty="0">
              <a:effectLst/>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新見正則先生</a:t>
            </a:r>
          </a:p>
        </p:txBody>
      </p:sp>
      <p:pic>
        <p:nvPicPr>
          <p:cNvPr id="79" name="図 78" descr="白いシャツを着ている女性&#10;&#10;自動的に生成された説明">
            <a:extLst>
              <a:ext uri="{FF2B5EF4-FFF2-40B4-BE49-F238E27FC236}">
                <a16:creationId xmlns:a16="http://schemas.microsoft.com/office/drawing/2014/main" id="{16656CA9-77C7-2EEF-8A92-112A50651C40}"/>
              </a:ext>
            </a:extLst>
          </p:cNvPr>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322740" y="5070724"/>
            <a:ext cx="942975" cy="942975"/>
          </a:xfrm>
          <a:prstGeom prst="flowChartConnector">
            <a:avLst/>
          </a:prstGeom>
        </p:spPr>
      </p:pic>
      <p:sp>
        <p:nvSpPr>
          <p:cNvPr id="81" name="テキスト ボックス 80">
            <a:extLst>
              <a:ext uri="{FF2B5EF4-FFF2-40B4-BE49-F238E27FC236}">
                <a16:creationId xmlns:a16="http://schemas.microsoft.com/office/drawing/2014/main" id="{1F79A976-3250-FFBD-147B-051F0D1275DC}"/>
              </a:ext>
            </a:extLst>
          </p:cNvPr>
          <p:cNvSpPr txBox="1"/>
          <p:nvPr/>
        </p:nvSpPr>
        <p:spPr>
          <a:xfrm>
            <a:off x="175380" y="6077851"/>
            <a:ext cx="1160168" cy="377026"/>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スタイリスト</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大日方理子さん</a:t>
            </a:r>
          </a:p>
        </p:txBody>
      </p:sp>
      <p:pic>
        <p:nvPicPr>
          <p:cNvPr id="83" name="図 82" descr="手に持っている男性&#10;&#10;中程度の精度で自動的に生成された説明">
            <a:extLst>
              <a:ext uri="{FF2B5EF4-FFF2-40B4-BE49-F238E27FC236}">
                <a16:creationId xmlns:a16="http://schemas.microsoft.com/office/drawing/2014/main" id="{63D295B4-AC35-50C3-2878-EC9A3B9ADFC9}"/>
              </a:ext>
            </a:extLst>
          </p:cNvPr>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91830" y="5070724"/>
            <a:ext cx="942975" cy="942975"/>
          </a:xfrm>
          <a:prstGeom prst="flowChartConnector">
            <a:avLst/>
          </a:prstGeom>
        </p:spPr>
      </p:pic>
      <p:sp>
        <p:nvSpPr>
          <p:cNvPr id="84" name="テキスト ボックス 83">
            <a:extLst>
              <a:ext uri="{FF2B5EF4-FFF2-40B4-BE49-F238E27FC236}">
                <a16:creationId xmlns:a16="http://schemas.microsoft.com/office/drawing/2014/main" id="{4B1B93E2-1585-B4C8-B843-DD569BA5C3A7}"/>
              </a:ext>
            </a:extLst>
          </p:cNvPr>
          <p:cNvSpPr txBox="1"/>
          <p:nvPr/>
        </p:nvSpPr>
        <p:spPr>
          <a:xfrm>
            <a:off x="1285382" y="6059521"/>
            <a:ext cx="1459940" cy="377026"/>
          </a:xfrm>
          <a:prstGeom prst="rect">
            <a:avLst/>
          </a:prstGeom>
          <a:noFill/>
        </p:spPr>
        <p:txBody>
          <a:bodyPr wrap="square">
            <a:spAutoFit/>
          </a:bodyPr>
          <a:lstStyle/>
          <a:p>
            <a:pPr algn="ctr"/>
            <a:r>
              <a:rPr lang="ja-JP" altLang="en-US" sz="800" dirty="0">
                <a:latin typeface="游ゴシック" panose="020B0400000000000000" pitchFamily="50" charset="-128"/>
                <a:ea typeface="游ゴシック" panose="020B0400000000000000" pitchFamily="50" charset="-128"/>
              </a:rPr>
              <a:t>芸人・元国税局職員</a:t>
            </a:r>
            <a:endParaRPr lang="en-US" altLang="ja-JP" sz="800"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さんきゅう倉田さん</a:t>
            </a:r>
          </a:p>
        </p:txBody>
      </p:sp>
    </p:spTree>
    <p:extLst>
      <p:ext uri="{BB962C8B-B14F-4D97-AF65-F5344CB8AC3E}">
        <p14:creationId xmlns:p14="http://schemas.microsoft.com/office/powerpoint/2010/main" val="3524744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12"/>
          <p:cNvSpPr txBox="1">
            <a:spLocks noChangeArrowheads="1"/>
          </p:cNvSpPr>
          <p:nvPr/>
        </p:nvSpPr>
        <p:spPr bwMode="auto">
          <a:xfrm>
            <a:off x="205946" y="783466"/>
            <a:ext cx="877615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3200" b="1" dirty="0">
                <a:solidFill>
                  <a:srgbClr val="FF0000"/>
                </a:solidFill>
                <a:latin typeface="游ゴシック" panose="020B0400000000000000" pitchFamily="50" charset="-128"/>
                <a:ea typeface="游ゴシック" panose="020B0400000000000000" pitchFamily="50" charset="-128"/>
              </a:rPr>
              <a:t>“自己投資を惜しまない</a:t>
            </a:r>
            <a:r>
              <a:rPr lang="en-US" altLang="ja-JP" sz="3200" b="1" dirty="0">
                <a:solidFill>
                  <a:srgbClr val="FF0000"/>
                </a:solidFill>
                <a:latin typeface="游ゴシック" panose="020B0400000000000000" pitchFamily="50" charset="-128"/>
                <a:ea typeface="游ゴシック" panose="020B0400000000000000" pitchFamily="50" charset="-128"/>
              </a:rPr>
              <a:t>40</a:t>
            </a:r>
            <a:r>
              <a:rPr lang="ja-JP" altLang="en-US" sz="3200" b="1" dirty="0">
                <a:solidFill>
                  <a:srgbClr val="FF0000"/>
                </a:solidFill>
                <a:latin typeface="游ゴシック" panose="020B0400000000000000" pitchFamily="50" charset="-128"/>
                <a:ea typeface="游ゴシック" panose="020B0400000000000000" pitchFamily="50" charset="-128"/>
              </a:rPr>
              <a:t>代以上の女性”</a:t>
            </a:r>
            <a:endParaRPr lang="en-US" altLang="ja-JP" sz="3200" b="1" dirty="0">
              <a:solidFill>
                <a:srgbClr val="FF0000"/>
              </a:solidFill>
              <a:latin typeface="游ゴシック" panose="020B0400000000000000" pitchFamily="50" charset="-128"/>
              <a:ea typeface="游ゴシック" panose="020B0400000000000000" pitchFamily="50" charset="-128"/>
            </a:endParaRPr>
          </a:p>
          <a:p>
            <a:pPr algn="ctr" eaLnBrk="1" hangingPunct="1"/>
            <a:r>
              <a:rPr lang="ja-JP" altLang="en-US" sz="1800" b="1" dirty="0">
                <a:solidFill>
                  <a:srgbClr val="33CCCC"/>
                </a:solidFill>
                <a:latin typeface="游ゴシック" panose="020B0400000000000000" pitchFamily="50" charset="-128"/>
                <a:ea typeface="游ゴシック" panose="020B0400000000000000" pitchFamily="50" charset="-128"/>
              </a:rPr>
              <a:t>旅行・ダイエット・貯蓄</a:t>
            </a:r>
            <a:r>
              <a:rPr lang="en-US" altLang="ja-JP" sz="1800" b="1" dirty="0">
                <a:solidFill>
                  <a:srgbClr val="33CCCC"/>
                </a:solidFill>
                <a:latin typeface="游ゴシック" panose="020B0400000000000000" pitchFamily="50" charset="-128"/>
                <a:ea typeface="游ゴシック" panose="020B0400000000000000" pitchFamily="50" charset="-128"/>
              </a:rPr>
              <a:t>/</a:t>
            </a:r>
            <a:r>
              <a:rPr lang="ja-JP" altLang="en-US" sz="1800" b="1" dirty="0">
                <a:solidFill>
                  <a:srgbClr val="33CCCC"/>
                </a:solidFill>
                <a:latin typeface="游ゴシック" panose="020B0400000000000000" pitchFamily="50" charset="-128"/>
                <a:ea typeface="游ゴシック" panose="020B0400000000000000" pitchFamily="50" charset="-128"/>
              </a:rPr>
              <a:t>資産形成・スキンケアなどに興味関心が高く、</a:t>
            </a:r>
            <a:endParaRPr lang="en-US" altLang="ja-JP" sz="1800" b="1" dirty="0">
              <a:solidFill>
                <a:srgbClr val="33CCCC"/>
              </a:solidFill>
              <a:latin typeface="游ゴシック" panose="020B0400000000000000" pitchFamily="50" charset="-128"/>
              <a:ea typeface="游ゴシック" panose="020B0400000000000000" pitchFamily="50" charset="-128"/>
            </a:endParaRPr>
          </a:p>
          <a:p>
            <a:pPr algn="ctr" eaLnBrk="1" hangingPunct="1"/>
            <a:r>
              <a:rPr lang="ja-JP" altLang="en-US" sz="1800" b="1" dirty="0">
                <a:solidFill>
                  <a:srgbClr val="33CCCC"/>
                </a:solidFill>
                <a:latin typeface="游ゴシック" panose="020B0400000000000000" pitchFamily="50" charset="-128"/>
                <a:ea typeface="游ゴシック" panose="020B0400000000000000" pitchFamily="50" charset="-128"/>
              </a:rPr>
              <a:t>「自分のために時間とお金を使える」ユーザーが多い！</a:t>
            </a:r>
            <a:endParaRPr lang="en-US" altLang="ja-JP" sz="1800" b="1" dirty="0">
              <a:solidFill>
                <a:srgbClr val="33CCCC"/>
              </a:solidFill>
              <a:latin typeface="游ゴシック" panose="020B0400000000000000" pitchFamily="50" charset="-128"/>
              <a:ea typeface="游ゴシック" panose="020B0400000000000000" pitchFamily="50" charset="-128"/>
            </a:endParaRPr>
          </a:p>
        </p:txBody>
      </p:sp>
      <p:sp>
        <p:nvSpPr>
          <p:cNvPr id="18" name="正方形/長方形 17"/>
          <p:cNvSpPr/>
          <p:nvPr/>
        </p:nvSpPr>
        <p:spPr>
          <a:xfrm>
            <a:off x="4382656" y="1928821"/>
            <a:ext cx="3741474" cy="364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■年齢</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21" name="グループ化 20"/>
          <p:cNvGrpSpPr/>
          <p:nvPr/>
        </p:nvGrpSpPr>
        <p:grpSpPr>
          <a:xfrm>
            <a:off x="4382656" y="5545452"/>
            <a:ext cx="4324758" cy="943242"/>
            <a:chOff x="3151595" y="3146718"/>
            <a:chExt cx="1499531" cy="327052"/>
          </a:xfrm>
        </p:grpSpPr>
        <p:sp>
          <p:nvSpPr>
            <p:cNvPr id="22" name="正方形/長方形 21"/>
            <p:cNvSpPr/>
            <p:nvPr/>
          </p:nvSpPr>
          <p:spPr>
            <a:xfrm>
              <a:off x="3325660" y="3212160"/>
              <a:ext cx="1143972" cy="181417"/>
            </a:xfrm>
            <a:prstGeom prst="rect">
              <a:avLst/>
            </a:prstGeom>
          </p:spPr>
          <p:txBody>
            <a:bodyPr wrap="none">
              <a:spAutoFit/>
            </a:bodyPr>
            <a:lstStyle/>
            <a:p>
              <a:pPr algn="ctr"/>
              <a:r>
                <a:rPr lang="en-US" altLang="ja-JP" sz="2800" b="1" dirty="0">
                  <a:latin typeface="游ゴシック" panose="020B0400000000000000" pitchFamily="50" charset="-128"/>
                  <a:ea typeface="游ゴシック" panose="020B0400000000000000" pitchFamily="50" charset="-128"/>
                </a:rPr>
                <a:t>40</a:t>
              </a:r>
              <a:r>
                <a:rPr lang="ja-JP" altLang="en-US" sz="2800" b="1" dirty="0">
                  <a:latin typeface="游ゴシック" panose="020B0400000000000000" pitchFamily="50" charset="-128"/>
                  <a:ea typeface="游ゴシック" panose="020B0400000000000000" pitchFamily="50" charset="-128"/>
                </a:rPr>
                <a:t>歳以上が約</a:t>
              </a:r>
              <a:r>
                <a:rPr lang="en-US" altLang="ja-JP" sz="2800" b="1" dirty="0">
                  <a:latin typeface="游ゴシック" panose="020B0400000000000000" pitchFamily="50" charset="-128"/>
                  <a:ea typeface="游ゴシック" panose="020B0400000000000000" pitchFamily="50" charset="-128"/>
                </a:rPr>
                <a:t>8</a:t>
              </a:r>
              <a:r>
                <a:rPr lang="ja-JP" altLang="en-US" sz="2800" b="1" dirty="0">
                  <a:latin typeface="游ゴシック" panose="020B0400000000000000" pitchFamily="50" charset="-128"/>
                  <a:ea typeface="游ゴシック" panose="020B0400000000000000" pitchFamily="50" charset="-128"/>
                </a:rPr>
                <a:t>割！</a:t>
              </a:r>
            </a:p>
          </p:txBody>
        </p:sp>
        <p:sp>
          <p:nvSpPr>
            <p:cNvPr id="23" name="角丸四角形 22"/>
            <p:cNvSpPr/>
            <p:nvPr/>
          </p:nvSpPr>
          <p:spPr>
            <a:xfrm>
              <a:off x="3151595" y="3146718"/>
              <a:ext cx="1499531" cy="327052"/>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游ゴシック" panose="020B0400000000000000" pitchFamily="50" charset="-128"/>
                <a:ea typeface="游ゴシック" panose="020B0400000000000000" pitchFamily="50" charset="-128"/>
              </a:endParaRPr>
            </a:p>
          </p:txBody>
        </p:sp>
      </p:grpSp>
      <p:sp>
        <p:nvSpPr>
          <p:cNvPr id="29" name="テキスト ボックス 28"/>
          <p:cNvSpPr txBox="1"/>
          <p:nvPr/>
        </p:nvSpPr>
        <p:spPr>
          <a:xfrm>
            <a:off x="205946" y="1928821"/>
            <a:ext cx="1819615" cy="328744"/>
          </a:xfrm>
          <a:prstGeom prst="rect">
            <a:avLst/>
          </a:prstGeom>
          <a:noFill/>
        </p:spPr>
        <p:txBody>
          <a:bodyPr wrap="square" rtlCol="0">
            <a:spAutoFit/>
          </a:bodyPr>
          <a:lstStyle/>
          <a:p>
            <a:pPr>
              <a:lnSpc>
                <a:spcPct val="115000"/>
              </a:lnSpc>
            </a:pPr>
            <a:r>
              <a:rPr lang="ja-JP" altLang="en-US" sz="1400" b="1" dirty="0">
                <a:latin typeface="游ゴシック" panose="020B0400000000000000" pitchFamily="50" charset="-128"/>
                <a:ea typeface="游ゴシック" panose="020B0400000000000000" pitchFamily="50" charset="-128"/>
                <a:cs typeface="Arial Unicode MS" panose="020B0604020202020204" pitchFamily="50" charset="-128"/>
              </a:rPr>
              <a:t>■読者の興味関心</a:t>
            </a:r>
          </a:p>
        </p:txBody>
      </p:sp>
      <p:graphicFrame>
        <p:nvGraphicFramePr>
          <p:cNvPr id="14" name="グラフ 13">
            <a:extLst>
              <a:ext uri="{FF2B5EF4-FFF2-40B4-BE49-F238E27FC236}">
                <a16:creationId xmlns:a16="http://schemas.microsoft.com/office/drawing/2014/main" id="{987286AE-15ED-4DBA-AC86-44FED5C38E61}"/>
              </a:ext>
            </a:extLst>
          </p:cNvPr>
          <p:cNvGraphicFramePr>
            <a:graphicFrameLocks/>
          </p:cNvGraphicFramePr>
          <p:nvPr/>
        </p:nvGraphicFramePr>
        <p:xfrm>
          <a:off x="3170904" y="2045408"/>
          <a:ext cx="6748262" cy="3790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グラフ 14">
            <a:extLst>
              <a:ext uri="{FF2B5EF4-FFF2-40B4-BE49-F238E27FC236}">
                <a16:creationId xmlns:a16="http://schemas.microsoft.com/office/drawing/2014/main" id="{53EEFF6D-052B-49C7-AC56-A912A4DEDCB4}"/>
              </a:ext>
            </a:extLst>
          </p:cNvPr>
          <p:cNvGraphicFramePr>
            <a:graphicFrameLocks/>
          </p:cNvGraphicFramePr>
          <p:nvPr>
            <p:extLst>
              <p:ext uri="{D42A27DB-BD31-4B8C-83A1-F6EECF244321}">
                <p14:modId xmlns:p14="http://schemas.microsoft.com/office/powerpoint/2010/main" val="403676310"/>
              </p:ext>
            </p:extLst>
          </p:nvPr>
        </p:nvGraphicFramePr>
        <p:xfrm>
          <a:off x="212296" y="2258140"/>
          <a:ext cx="5018159" cy="4117260"/>
        </p:xfrm>
        <a:graphic>
          <a:graphicData uri="http://schemas.openxmlformats.org/drawingml/2006/chart">
            <c:chart xmlns:c="http://schemas.openxmlformats.org/drawingml/2006/chart" xmlns:r="http://schemas.openxmlformats.org/officeDocument/2006/relationships" r:id="rId3"/>
          </a:graphicData>
        </a:graphic>
      </p:graphicFrame>
      <p:sp>
        <p:nvSpPr>
          <p:cNvPr id="11" name="正方形/長方形 10">
            <a:extLst>
              <a:ext uri="{FF2B5EF4-FFF2-40B4-BE49-F238E27FC236}">
                <a16:creationId xmlns:a16="http://schemas.microsoft.com/office/drawing/2014/main" id="{EC321946-3D38-4A78-88F4-A07DF494AE67}"/>
              </a:ext>
            </a:extLst>
          </p:cNvPr>
          <p:cNvSpPr/>
          <p:nvPr/>
        </p:nvSpPr>
        <p:spPr>
          <a:xfrm>
            <a:off x="391147" y="6303917"/>
            <a:ext cx="2197794" cy="394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読者アンケート</a:t>
            </a:r>
            <a:endPar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5</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月実施</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/n=830)</a:t>
            </a:r>
          </a:p>
        </p:txBody>
      </p:sp>
      <p:sp>
        <p:nvSpPr>
          <p:cNvPr id="16" name="正方形/長方形 15">
            <a:extLst>
              <a:ext uri="{FF2B5EF4-FFF2-40B4-BE49-F238E27FC236}">
                <a16:creationId xmlns:a16="http://schemas.microsoft.com/office/drawing/2014/main" id="{985F675C-82C2-43E0-9EDF-837ED7D31910}"/>
              </a:ext>
            </a:extLst>
          </p:cNvPr>
          <p:cNvSpPr/>
          <p:nvPr/>
        </p:nvSpPr>
        <p:spPr>
          <a:xfrm>
            <a:off x="143520" y="155144"/>
            <a:ext cx="180049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ユーザー属性①</a:t>
            </a:r>
          </a:p>
        </p:txBody>
      </p:sp>
    </p:spTree>
    <p:extLst>
      <p:ext uri="{BB962C8B-B14F-4D97-AF65-F5344CB8AC3E}">
        <p14:creationId xmlns:p14="http://schemas.microsoft.com/office/powerpoint/2010/main" val="3106463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4572000" y="2160311"/>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▪役職</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53" name="グラフ 52">
            <a:extLst>
              <a:ext uri="{FF2B5EF4-FFF2-40B4-BE49-F238E27FC236}">
                <a16:creationId xmlns:a16="http://schemas.microsoft.com/office/drawing/2014/main" id="{1B204951-5519-4AD1-A117-E343234E0B80}"/>
              </a:ext>
            </a:extLst>
          </p:cNvPr>
          <p:cNvGraphicFramePr>
            <a:graphicFrameLocks/>
          </p:cNvGraphicFramePr>
          <p:nvPr/>
        </p:nvGraphicFramePr>
        <p:xfrm>
          <a:off x="-49349" y="2511530"/>
          <a:ext cx="4788000" cy="3132000"/>
        </p:xfrm>
        <a:graphic>
          <a:graphicData uri="http://schemas.openxmlformats.org/drawingml/2006/chart">
            <c:chart xmlns:c="http://schemas.openxmlformats.org/drawingml/2006/chart" xmlns:r="http://schemas.openxmlformats.org/officeDocument/2006/relationships" r:id="rId2"/>
          </a:graphicData>
        </a:graphic>
      </p:graphicFrame>
      <p:sp>
        <p:nvSpPr>
          <p:cNvPr id="64" name="正方形/長方形 63">
            <a:extLst>
              <a:ext uri="{FF2B5EF4-FFF2-40B4-BE49-F238E27FC236}">
                <a16:creationId xmlns:a16="http://schemas.microsoft.com/office/drawing/2014/main" id="{D4E5AC25-B67D-4C1F-AF4D-54B28539260B}"/>
              </a:ext>
            </a:extLst>
          </p:cNvPr>
          <p:cNvSpPr/>
          <p:nvPr/>
        </p:nvSpPr>
        <p:spPr>
          <a:xfrm>
            <a:off x="116542" y="2160309"/>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▪職業</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5" name="角丸四角形 29">
            <a:extLst>
              <a:ext uri="{FF2B5EF4-FFF2-40B4-BE49-F238E27FC236}">
                <a16:creationId xmlns:a16="http://schemas.microsoft.com/office/drawing/2014/main" id="{753F70C0-1DFD-4864-B1A5-B80A314101A5}"/>
              </a:ext>
            </a:extLst>
          </p:cNvPr>
          <p:cNvSpPr/>
          <p:nvPr/>
        </p:nvSpPr>
        <p:spPr>
          <a:xfrm>
            <a:off x="628650" y="5657805"/>
            <a:ext cx="3557868" cy="5402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chemeClr val="tx1"/>
                </a:solidFill>
                <a:latin typeface="游ゴシック" panose="020B0400000000000000" pitchFamily="50" charset="-128"/>
                <a:ea typeface="游ゴシック" panose="020B0400000000000000" pitchFamily="50" charset="-128"/>
              </a:rPr>
              <a:t>9</a:t>
            </a:r>
            <a:r>
              <a:rPr lang="ja-JP" altLang="en-US" sz="2000" b="1" dirty="0">
                <a:solidFill>
                  <a:schemeClr val="tx1"/>
                </a:solidFill>
                <a:latin typeface="游ゴシック" panose="020B0400000000000000" pitchFamily="50" charset="-128"/>
                <a:ea typeface="游ゴシック" panose="020B0400000000000000" pitchFamily="50" charset="-128"/>
              </a:rPr>
              <a:t>割が有職者！</a:t>
            </a:r>
            <a:endParaRPr kumimoji="1" lang="ja-JP" altLang="en-US" sz="2000" b="1" dirty="0">
              <a:solidFill>
                <a:schemeClr val="tx1"/>
              </a:solidFill>
              <a:latin typeface="游ゴシック" panose="020B0400000000000000" pitchFamily="50" charset="-128"/>
              <a:ea typeface="游ゴシック" panose="020B0400000000000000" pitchFamily="50" charset="-128"/>
            </a:endParaRPr>
          </a:p>
        </p:txBody>
      </p:sp>
      <p:sp>
        <p:nvSpPr>
          <p:cNvPr id="66" name="角丸四角形 29">
            <a:extLst>
              <a:ext uri="{FF2B5EF4-FFF2-40B4-BE49-F238E27FC236}">
                <a16:creationId xmlns:a16="http://schemas.microsoft.com/office/drawing/2014/main" id="{669B5E8B-4F82-4497-AA47-2D81985740DB}"/>
              </a:ext>
            </a:extLst>
          </p:cNvPr>
          <p:cNvSpPr/>
          <p:nvPr/>
        </p:nvSpPr>
        <p:spPr>
          <a:xfrm>
            <a:off x="4868118" y="5657805"/>
            <a:ext cx="3557868" cy="5402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游ゴシック" panose="020B0400000000000000" pitchFamily="50" charset="-128"/>
                <a:ea typeface="游ゴシック" panose="020B0400000000000000" pitchFamily="50" charset="-128"/>
              </a:rPr>
              <a:t>管理職が</a:t>
            </a:r>
            <a:r>
              <a:rPr kumimoji="1" lang="en-US" altLang="ja-JP" sz="2000" b="1" dirty="0">
                <a:solidFill>
                  <a:schemeClr val="tx1"/>
                </a:solidFill>
                <a:latin typeface="游ゴシック" panose="020B0400000000000000" pitchFamily="50" charset="-128"/>
                <a:ea typeface="游ゴシック" panose="020B0400000000000000" pitchFamily="50" charset="-128"/>
              </a:rPr>
              <a:t>2</a:t>
            </a:r>
            <a:r>
              <a:rPr kumimoji="1" lang="ja-JP" altLang="en-US" sz="2000" b="1" dirty="0">
                <a:solidFill>
                  <a:schemeClr val="tx1"/>
                </a:solidFill>
                <a:latin typeface="游ゴシック" panose="020B0400000000000000" pitchFamily="50" charset="-128"/>
                <a:ea typeface="游ゴシック" panose="020B0400000000000000" pitchFamily="50" charset="-128"/>
              </a:rPr>
              <a:t>割以上！</a:t>
            </a:r>
          </a:p>
        </p:txBody>
      </p:sp>
      <p:graphicFrame>
        <p:nvGraphicFramePr>
          <p:cNvPr id="67" name="グラフ 66">
            <a:extLst>
              <a:ext uri="{FF2B5EF4-FFF2-40B4-BE49-F238E27FC236}">
                <a16:creationId xmlns:a16="http://schemas.microsoft.com/office/drawing/2014/main" id="{9777C36E-3728-4173-A3EC-DC1F98AD507D}"/>
              </a:ext>
            </a:extLst>
          </p:cNvPr>
          <p:cNvGraphicFramePr>
            <a:graphicFrameLocks/>
          </p:cNvGraphicFramePr>
          <p:nvPr/>
        </p:nvGraphicFramePr>
        <p:xfrm>
          <a:off x="4010625" y="2487285"/>
          <a:ext cx="5803247" cy="299253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12">
            <a:extLst>
              <a:ext uri="{FF2B5EF4-FFF2-40B4-BE49-F238E27FC236}">
                <a16:creationId xmlns:a16="http://schemas.microsoft.com/office/drawing/2014/main" id="{D7C9D19E-ADC5-49DD-A704-EB29DB66CB79}"/>
              </a:ext>
            </a:extLst>
          </p:cNvPr>
          <p:cNvSpPr txBox="1">
            <a:spLocks noChangeArrowheads="1"/>
          </p:cNvSpPr>
          <p:nvPr/>
        </p:nvSpPr>
        <p:spPr bwMode="auto">
          <a:xfrm>
            <a:off x="205946" y="783466"/>
            <a:ext cx="877615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3200" b="1" dirty="0">
                <a:solidFill>
                  <a:srgbClr val="FF0000"/>
                </a:solidFill>
                <a:latin typeface="游ゴシック" panose="020B0400000000000000" pitchFamily="50" charset="-128"/>
                <a:ea typeface="游ゴシック" panose="020B0400000000000000" pitchFamily="50" charset="-128"/>
              </a:rPr>
              <a:t>“働く女性”</a:t>
            </a:r>
          </a:p>
          <a:p>
            <a:pPr algn="ctr" eaLnBrk="1" hangingPunct="1"/>
            <a:r>
              <a:rPr lang="en-US" altLang="ja-JP" sz="1800" b="1" dirty="0">
                <a:solidFill>
                  <a:srgbClr val="33CCCC"/>
                </a:solidFill>
                <a:latin typeface="游ゴシック" panose="020B0400000000000000" pitchFamily="50" charset="-128"/>
                <a:ea typeface="游ゴシック" panose="020B0400000000000000" pitchFamily="50" charset="-128"/>
              </a:rPr>
              <a:t>9</a:t>
            </a:r>
            <a:r>
              <a:rPr lang="ja-JP" altLang="en-US" sz="1800" b="1" dirty="0">
                <a:solidFill>
                  <a:srgbClr val="33CCCC"/>
                </a:solidFill>
                <a:latin typeface="游ゴシック" panose="020B0400000000000000" pitchFamily="50" charset="-128"/>
                <a:ea typeface="游ゴシック" panose="020B0400000000000000" pitchFamily="50" charset="-128"/>
              </a:rPr>
              <a:t>割が有職者。管理職</a:t>
            </a:r>
            <a:r>
              <a:rPr lang="en-US" altLang="ja-JP" sz="1800" b="1" dirty="0">
                <a:solidFill>
                  <a:srgbClr val="33CCCC"/>
                </a:solidFill>
                <a:latin typeface="游ゴシック" panose="020B0400000000000000" pitchFamily="50" charset="-128"/>
                <a:ea typeface="游ゴシック" panose="020B0400000000000000" pitchFamily="50" charset="-128"/>
              </a:rPr>
              <a:t>2</a:t>
            </a:r>
            <a:r>
              <a:rPr lang="ja-JP" altLang="en-US" sz="1800" b="1" dirty="0">
                <a:solidFill>
                  <a:srgbClr val="33CCCC"/>
                </a:solidFill>
                <a:latin typeface="游ゴシック" panose="020B0400000000000000" pitchFamily="50" charset="-128"/>
                <a:ea typeface="游ゴシック" panose="020B0400000000000000" pitchFamily="50" charset="-128"/>
              </a:rPr>
              <a:t>割以上。</a:t>
            </a:r>
            <a:endParaRPr lang="en-US" altLang="ja-JP" sz="1800" b="1" dirty="0">
              <a:solidFill>
                <a:srgbClr val="33CCCC"/>
              </a:solidFill>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C578F511-EC60-4A9F-8282-262222C3642F}"/>
              </a:ext>
            </a:extLst>
          </p:cNvPr>
          <p:cNvSpPr/>
          <p:nvPr/>
        </p:nvSpPr>
        <p:spPr>
          <a:xfrm>
            <a:off x="391147" y="6303917"/>
            <a:ext cx="2197794" cy="394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読者アンケート</a:t>
            </a:r>
            <a:endPar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5</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月実施</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/n=830)</a:t>
            </a:r>
          </a:p>
        </p:txBody>
      </p:sp>
      <p:sp>
        <p:nvSpPr>
          <p:cNvPr id="4" name="部分円 3">
            <a:extLst>
              <a:ext uri="{FF2B5EF4-FFF2-40B4-BE49-F238E27FC236}">
                <a16:creationId xmlns:a16="http://schemas.microsoft.com/office/drawing/2014/main" id="{FB66EC11-3716-40B2-A570-BB10F640B0C1}"/>
              </a:ext>
            </a:extLst>
          </p:cNvPr>
          <p:cNvSpPr/>
          <p:nvPr/>
        </p:nvSpPr>
        <p:spPr>
          <a:xfrm>
            <a:off x="259490" y="2838447"/>
            <a:ext cx="2480157" cy="2479639"/>
          </a:xfrm>
          <a:prstGeom prst="pie">
            <a:avLst>
              <a:gd name="adj1" fmla="val 16180273"/>
              <a:gd name="adj2" fmla="val 1365256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正方形/長方形 12">
            <a:extLst>
              <a:ext uri="{FF2B5EF4-FFF2-40B4-BE49-F238E27FC236}">
                <a16:creationId xmlns:a16="http://schemas.microsoft.com/office/drawing/2014/main" id="{5B5015CA-A4D1-4D35-BCBD-764466AB8BE0}"/>
              </a:ext>
            </a:extLst>
          </p:cNvPr>
          <p:cNvSpPr/>
          <p:nvPr/>
        </p:nvSpPr>
        <p:spPr>
          <a:xfrm>
            <a:off x="143520" y="155144"/>
            <a:ext cx="180049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ユーザー属性②</a:t>
            </a:r>
          </a:p>
        </p:txBody>
      </p:sp>
    </p:spTree>
    <p:extLst>
      <p:ext uri="{BB962C8B-B14F-4D97-AF65-F5344CB8AC3E}">
        <p14:creationId xmlns:p14="http://schemas.microsoft.com/office/powerpoint/2010/main" val="1798471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4572000" y="2160311"/>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▪自身の可処分所得</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4" name="グラフ 13">
            <a:extLst>
              <a:ext uri="{FF2B5EF4-FFF2-40B4-BE49-F238E27FC236}">
                <a16:creationId xmlns:a16="http://schemas.microsoft.com/office/drawing/2014/main" id="{43DBE4E1-B9AC-47EF-B5BC-D318D00BAC63}"/>
              </a:ext>
            </a:extLst>
          </p:cNvPr>
          <p:cNvGraphicFramePr>
            <a:graphicFrameLocks/>
          </p:cNvGraphicFramePr>
          <p:nvPr/>
        </p:nvGraphicFramePr>
        <p:xfrm>
          <a:off x="-15257" y="2515412"/>
          <a:ext cx="4788000" cy="313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グラフ 15">
            <a:extLst>
              <a:ext uri="{FF2B5EF4-FFF2-40B4-BE49-F238E27FC236}">
                <a16:creationId xmlns:a16="http://schemas.microsoft.com/office/drawing/2014/main" id="{AF3D420C-FD37-495D-858F-FD904FA3498A}"/>
              </a:ext>
            </a:extLst>
          </p:cNvPr>
          <p:cNvGraphicFramePr>
            <a:graphicFrameLocks/>
          </p:cNvGraphicFramePr>
          <p:nvPr/>
        </p:nvGraphicFramePr>
        <p:xfrm>
          <a:off x="4253052" y="2515412"/>
          <a:ext cx="4788000" cy="3132000"/>
        </p:xfrm>
        <a:graphic>
          <a:graphicData uri="http://schemas.openxmlformats.org/drawingml/2006/chart">
            <c:chart xmlns:c="http://schemas.openxmlformats.org/drawingml/2006/chart" xmlns:r="http://schemas.openxmlformats.org/officeDocument/2006/relationships" r:id="rId3"/>
          </a:graphicData>
        </a:graphic>
      </p:graphicFrame>
      <p:sp>
        <p:nvSpPr>
          <p:cNvPr id="18" name="正方形/長方形 17">
            <a:extLst>
              <a:ext uri="{FF2B5EF4-FFF2-40B4-BE49-F238E27FC236}">
                <a16:creationId xmlns:a16="http://schemas.microsoft.com/office/drawing/2014/main" id="{F118B14F-48B1-43C2-B0C1-3AD66613FD02}"/>
              </a:ext>
            </a:extLst>
          </p:cNvPr>
          <p:cNvSpPr/>
          <p:nvPr/>
        </p:nvSpPr>
        <p:spPr>
          <a:xfrm>
            <a:off x="116542" y="2160309"/>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▪自身の年収</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 name="角丸四角形 29">
            <a:extLst>
              <a:ext uri="{FF2B5EF4-FFF2-40B4-BE49-F238E27FC236}">
                <a16:creationId xmlns:a16="http://schemas.microsoft.com/office/drawing/2014/main" id="{0DEC9CFE-5093-47FE-9597-5B0285B69B51}"/>
              </a:ext>
            </a:extLst>
          </p:cNvPr>
          <p:cNvSpPr/>
          <p:nvPr/>
        </p:nvSpPr>
        <p:spPr>
          <a:xfrm>
            <a:off x="628650" y="5657805"/>
            <a:ext cx="3557868" cy="5402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latin typeface="游ゴシック" panose="020B0400000000000000" pitchFamily="50" charset="-128"/>
                <a:ea typeface="游ゴシック" panose="020B0400000000000000" pitchFamily="50" charset="-128"/>
              </a:rPr>
              <a:t>500</a:t>
            </a:r>
            <a:r>
              <a:rPr kumimoji="1" lang="ja-JP" altLang="en-US" sz="2000" b="1" dirty="0">
                <a:solidFill>
                  <a:schemeClr val="tx1"/>
                </a:solidFill>
                <a:latin typeface="游ゴシック" panose="020B0400000000000000" pitchFamily="50" charset="-128"/>
                <a:ea typeface="游ゴシック" panose="020B0400000000000000" pitchFamily="50" charset="-128"/>
              </a:rPr>
              <a:t>万円以上が約</a:t>
            </a:r>
            <a:r>
              <a:rPr kumimoji="1" lang="en-US" altLang="ja-JP" sz="2000" b="1" dirty="0">
                <a:solidFill>
                  <a:schemeClr val="tx1"/>
                </a:solidFill>
                <a:latin typeface="游ゴシック" panose="020B0400000000000000" pitchFamily="50" charset="-128"/>
                <a:ea typeface="游ゴシック" panose="020B0400000000000000" pitchFamily="50" charset="-128"/>
              </a:rPr>
              <a:t>3</a:t>
            </a:r>
            <a:r>
              <a:rPr kumimoji="1" lang="ja-JP" altLang="en-US" sz="2000" b="1" dirty="0">
                <a:solidFill>
                  <a:schemeClr val="tx1"/>
                </a:solidFill>
                <a:latin typeface="游ゴシック" panose="020B0400000000000000" pitchFamily="50" charset="-128"/>
                <a:ea typeface="游ゴシック" panose="020B0400000000000000" pitchFamily="50" charset="-128"/>
              </a:rPr>
              <a:t>割</a:t>
            </a:r>
          </a:p>
        </p:txBody>
      </p:sp>
      <p:sp>
        <p:nvSpPr>
          <p:cNvPr id="20" name="角丸四角形 29">
            <a:extLst>
              <a:ext uri="{FF2B5EF4-FFF2-40B4-BE49-F238E27FC236}">
                <a16:creationId xmlns:a16="http://schemas.microsoft.com/office/drawing/2014/main" id="{677672FA-DDB0-4ECD-B06C-A9214308A946}"/>
              </a:ext>
            </a:extLst>
          </p:cNvPr>
          <p:cNvSpPr/>
          <p:nvPr/>
        </p:nvSpPr>
        <p:spPr>
          <a:xfrm>
            <a:off x="4868118" y="5657805"/>
            <a:ext cx="3557868" cy="5402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游ゴシック" panose="020B0400000000000000" pitchFamily="50" charset="-128"/>
                <a:ea typeface="游ゴシック" panose="020B0400000000000000" pitchFamily="50" charset="-128"/>
              </a:rPr>
              <a:t>月</a:t>
            </a:r>
            <a:r>
              <a:rPr lang="en-US" altLang="ja-JP" sz="2000" b="1" dirty="0">
                <a:solidFill>
                  <a:schemeClr val="tx1"/>
                </a:solidFill>
                <a:latin typeface="游ゴシック" panose="020B0400000000000000" pitchFamily="50" charset="-128"/>
                <a:ea typeface="游ゴシック" panose="020B0400000000000000" pitchFamily="50" charset="-128"/>
              </a:rPr>
              <a:t>11</a:t>
            </a:r>
            <a:r>
              <a:rPr lang="ja-JP" altLang="en-US" sz="2000" b="1" dirty="0">
                <a:solidFill>
                  <a:schemeClr val="tx1"/>
                </a:solidFill>
                <a:latin typeface="游ゴシック" panose="020B0400000000000000" pitchFamily="50" charset="-128"/>
                <a:ea typeface="游ゴシック" panose="020B0400000000000000" pitchFamily="50" charset="-128"/>
              </a:rPr>
              <a:t>万円以上が</a:t>
            </a:r>
            <a:r>
              <a:rPr lang="en-US" altLang="ja-JP" sz="2000" b="1" dirty="0">
                <a:solidFill>
                  <a:schemeClr val="tx1"/>
                </a:solidFill>
                <a:latin typeface="游ゴシック" panose="020B0400000000000000" pitchFamily="50" charset="-128"/>
                <a:ea typeface="游ゴシック" panose="020B0400000000000000" pitchFamily="50" charset="-128"/>
              </a:rPr>
              <a:t>5</a:t>
            </a:r>
            <a:r>
              <a:rPr lang="ja-JP" altLang="en-US" sz="2000" b="1" dirty="0">
                <a:solidFill>
                  <a:schemeClr val="tx1"/>
                </a:solidFill>
                <a:latin typeface="游ゴシック" panose="020B0400000000000000" pitchFamily="50" charset="-128"/>
                <a:ea typeface="游ゴシック" panose="020B0400000000000000" pitchFamily="50" charset="-128"/>
              </a:rPr>
              <a:t>割以上</a:t>
            </a:r>
            <a:endParaRPr kumimoji="1" lang="ja-JP" altLang="en-US" sz="2000" b="1" dirty="0">
              <a:solidFill>
                <a:schemeClr val="tx1"/>
              </a:solidFill>
              <a:latin typeface="游ゴシック" panose="020B0400000000000000" pitchFamily="50" charset="-128"/>
              <a:ea typeface="游ゴシック" panose="020B0400000000000000" pitchFamily="50" charset="-128"/>
            </a:endParaRPr>
          </a:p>
        </p:txBody>
      </p:sp>
      <p:sp>
        <p:nvSpPr>
          <p:cNvPr id="10" name="テキスト ボックス 12">
            <a:extLst>
              <a:ext uri="{FF2B5EF4-FFF2-40B4-BE49-F238E27FC236}">
                <a16:creationId xmlns:a16="http://schemas.microsoft.com/office/drawing/2014/main" id="{CC3CE397-5DFE-499D-BC95-B5E85CE3CE2F}"/>
              </a:ext>
            </a:extLst>
          </p:cNvPr>
          <p:cNvSpPr txBox="1">
            <a:spLocks noChangeArrowheads="1"/>
          </p:cNvSpPr>
          <p:nvPr/>
        </p:nvSpPr>
        <p:spPr bwMode="auto">
          <a:xfrm>
            <a:off x="205946" y="783466"/>
            <a:ext cx="877615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3200" b="1" dirty="0">
                <a:solidFill>
                  <a:srgbClr val="FF0000"/>
                </a:solidFill>
                <a:latin typeface="游ゴシック" panose="020B0400000000000000" pitchFamily="50" charset="-128"/>
                <a:ea typeface="游ゴシック" panose="020B0400000000000000" pitchFamily="50" charset="-128"/>
              </a:rPr>
              <a:t>“自己投資を惜しまない女性”</a:t>
            </a:r>
          </a:p>
          <a:p>
            <a:pPr algn="ctr" eaLnBrk="1" hangingPunct="1"/>
            <a:r>
              <a:rPr lang="ja-JP" altLang="en-US" sz="1800" b="1" dirty="0">
                <a:solidFill>
                  <a:srgbClr val="33CCCC"/>
                </a:solidFill>
                <a:latin typeface="游ゴシック" panose="020B0400000000000000" pitchFamily="50" charset="-128"/>
                <a:ea typeface="游ゴシック" panose="020B0400000000000000" pitchFamily="50" charset="-128"/>
              </a:rPr>
              <a:t>年収</a:t>
            </a:r>
            <a:r>
              <a:rPr lang="en-US" altLang="ja-JP" sz="1800" b="1" dirty="0">
                <a:solidFill>
                  <a:srgbClr val="33CCCC"/>
                </a:solidFill>
                <a:latin typeface="游ゴシック" panose="020B0400000000000000" pitchFamily="50" charset="-128"/>
                <a:ea typeface="游ゴシック" panose="020B0400000000000000" pitchFamily="50" charset="-128"/>
              </a:rPr>
              <a:t>500</a:t>
            </a:r>
            <a:r>
              <a:rPr lang="ja-JP" altLang="en-US" sz="1800" b="1" dirty="0">
                <a:solidFill>
                  <a:srgbClr val="33CCCC"/>
                </a:solidFill>
                <a:latin typeface="游ゴシック" panose="020B0400000000000000" pitchFamily="50" charset="-128"/>
                <a:ea typeface="游ゴシック" panose="020B0400000000000000" pitchFamily="50" charset="-128"/>
              </a:rPr>
              <a:t>万円以上が約</a:t>
            </a:r>
            <a:r>
              <a:rPr lang="en-US" altLang="ja-JP" sz="1800" b="1" dirty="0">
                <a:solidFill>
                  <a:srgbClr val="33CCCC"/>
                </a:solidFill>
                <a:latin typeface="游ゴシック" panose="020B0400000000000000" pitchFamily="50" charset="-128"/>
                <a:ea typeface="游ゴシック" panose="020B0400000000000000" pitchFamily="50" charset="-128"/>
              </a:rPr>
              <a:t>3</a:t>
            </a:r>
            <a:r>
              <a:rPr lang="ja-JP" altLang="en-US" sz="1800" b="1" dirty="0">
                <a:solidFill>
                  <a:srgbClr val="33CCCC"/>
                </a:solidFill>
                <a:latin typeface="游ゴシック" panose="020B0400000000000000" pitchFamily="50" charset="-128"/>
                <a:ea typeface="游ゴシック" panose="020B0400000000000000" pitchFamily="50" charset="-128"/>
              </a:rPr>
              <a:t>割。自身のために使えるお金は月が</a:t>
            </a:r>
            <a:r>
              <a:rPr lang="en-US" altLang="ja-JP" sz="1800" b="1" dirty="0">
                <a:solidFill>
                  <a:srgbClr val="33CCCC"/>
                </a:solidFill>
                <a:latin typeface="游ゴシック" panose="020B0400000000000000" pitchFamily="50" charset="-128"/>
                <a:ea typeface="游ゴシック" panose="020B0400000000000000" pitchFamily="50" charset="-128"/>
              </a:rPr>
              <a:t>11</a:t>
            </a:r>
            <a:r>
              <a:rPr lang="ja-JP" altLang="en-US" sz="1800" b="1" dirty="0">
                <a:solidFill>
                  <a:srgbClr val="33CCCC"/>
                </a:solidFill>
                <a:latin typeface="游ゴシック" panose="020B0400000000000000" pitchFamily="50" charset="-128"/>
                <a:ea typeface="游ゴシック" panose="020B0400000000000000" pitchFamily="50" charset="-128"/>
              </a:rPr>
              <a:t>万円以上が半数！</a:t>
            </a:r>
            <a:endParaRPr lang="en-US" altLang="ja-JP" sz="1800" b="1" dirty="0">
              <a:solidFill>
                <a:srgbClr val="33CCCC"/>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CA479765-D375-4112-8C5B-7E64E64C0F39}"/>
              </a:ext>
            </a:extLst>
          </p:cNvPr>
          <p:cNvSpPr/>
          <p:nvPr/>
        </p:nvSpPr>
        <p:spPr>
          <a:xfrm>
            <a:off x="391147" y="6303917"/>
            <a:ext cx="2197794" cy="394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読者アンケート</a:t>
            </a:r>
            <a:endPar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5</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月実施</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/n=830)</a:t>
            </a:r>
          </a:p>
        </p:txBody>
      </p:sp>
      <p:sp>
        <p:nvSpPr>
          <p:cNvPr id="17" name="正方形/長方形 16">
            <a:extLst>
              <a:ext uri="{FF2B5EF4-FFF2-40B4-BE49-F238E27FC236}">
                <a16:creationId xmlns:a16="http://schemas.microsoft.com/office/drawing/2014/main" id="{49061FCA-C323-4B6A-BC0C-56F5C2E938A2}"/>
              </a:ext>
            </a:extLst>
          </p:cNvPr>
          <p:cNvSpPr/>
          <p:nvPr/>
        </p:nvSpPr>
        <p:spPr>
          <a:xfrm>
            <a:off x="143520" y="155144"/>
            <a:ext cx="180049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ユーザー属性③</a:t>
            </a:r>
          </a:p>
        </p:txBody>
      </p:sp>
    </p:spTree>
    <p:extLst>
      <p:ext uri="{BB962C8B-B14F-4D97-AF65-F5344CB8AC3E}">
        <p14:creationId xmlns:p14="http://schemas.microsoft.com/office/powerpoint/2010/main" val="2639976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a:extLst>
              <a:ext uri="{FF2B5EF4-FFF2-40B4-BE49-F238E27FC236}">
                <a16:creationId xmlns:a16="http://schemas.microsoft.com/office/drawing/2014/main" id="{FC60E027-E048-415A-9634-46666AB42CE8}"/>
              </a:ext>
            </a:extLst>
          </p:cNvPr>
          <p:cNvGraphicFramePr>
            <a:graphicFrameLocks/>
          </p:cNvGraphicFramePr>
          <p:nvPr/>
        </p:nvGraphicFramePr>
        <p:xfrm>
          <a:off x="147483" y="1578534"/>
          <a:ext cx="4176000" cy="32945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a:extLst>
              <a:ext uri="{FF2B5EF4-FFF2-40B4-BE49-F238E27FC236}">
                <a16:creationId xmlns:a16="http://schemas.microsoft.com/office/drawing/2014/main" id="{11DA93FE-3A03-4892-A0E7-C88D4737A3F4}"/>
              </a:ext>
            </a:extLst>
          </p:cNvPr>
          <p:cNvGraphicFramePr>
            <a:graphicFrameLocks/>
          </p:cNvGraphicFramePr>
          <p:nvPr/>
        </p:nvGraphicFramePr>
        <p:xfrm>
          <a:off x="4668226" y="1578534"/>
          <a:ext cx="4176000" cy="3294529"/>
        </p:xfrm>
        <a:graphic>
          <a:graphicData uri="http://schemas.openxmlformats.org/drawingml/2006/chart">
            <c:chart xmlns:c="http://schemas.openxmlformats.org/drawingml/2006/chart" xmlns:r="http://schemas.openxmlformats.org/officeDocument/2006/relationships" r:id="rId3"/>
          </a:graphicData>
        </a:graphic>
      </p:graphicFrame>
      <p:sp>
        <p:nvSpPr>
          <p:cNvPr id="5" name="角丸四角形 29">
            <a:extLst>
              <a:ext uri="{FF2B5EF4-FFF2-40B4-BE49-F238E27FC236}">
                <a16:creationId xmlns:a16="http://schemas.microsoft.com/office/drawing/2014/main" id="{1B722C12-00CE-45D1-A1CA-6001D380F82B}"/>
              </a:ext>
            </a:extLst>
          </p:cNvPr>
          <p:cNvSpPr/>
          <p:nvPr/>
        </p:nvSpPr>
        <p:spPr>
          <a:xfrm>
            <a:off x="628650" y="5128886"/>
            <a:ext cx="3557868" cy="1175031"/>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latin typeface="游ゴシック" panose="020B0400000000000000" pitchFamily="50" charset="-128"/>
                <a:ea typeface="游ゴシック" panose="020B0400000000000000" pitchFamily="50" charset="-128"/>
              </a:rPr>
              <a:t>1</a:t>
            </a:r>
            <a:r>
              <a:rPr kumimoji="1" lang="ja-JP" altLang="en-US" sz="1400" b="1" dirty="0">
                <a:solidFill>
                  <a:schemeClr val="tx1"/>
                </a:solidFill>
                <a:latin typeface="游ゴシック" panose="020B0400000000000000" pitchFamily="50" charset="-128"/>
                <a:ea typeface="游ゴシック" panose="020B0400000000000000" pitchFamily="50" charset="-128"/>
              </a:rPr>
              <a:t>位は「シミそばかす」</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lang="ja-JP" altLang="en-US" sz="1400" b="1" dirty="0">
                <a:solidFill>
                  <a:schemeClr val="tx1"/>
                </a:solidFill>
                <a:latin typeface="游ゴシック" panose="020B0400000000000000" pitchFamily="50" charset="-128"/>
                <a:ea typeface="游ゴシック" panose="020B0400000000000000" pitchFamily="50" charset="-128"/>
              </a:rPr>
              <a:t>他「たるみ」「シワ」「毛穴の開き」</a:t>
            </a:r>
            <a:endParaRPr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lang="ja-JP" altLang="en-US" sz="1400" b="1" dirty="0">
                <a:solidFill>
                  <a:schemeClr val="tx1"/>
                </a:solidFill>
                <a:latin typeface="游ゴシック" panose="020B0400000000000000" pitchFamily="50" charset="-128"/>
                <a:ea typeface="游ゴシック" panose="020B0400000000000000" pitchFamily="50" charset="-128"/>
              </a:rPr>
              <a:t>が上位に。</a:t>
            </a:r>
            <a:endParaRPr lang="en-US" altLang="ja-JP" sz="1400" b="1" dirty="0">
              <a:solidFill>
                <a:schemeClr val="tx1"/>
              </a:solidFill>
              <a:latin typeface="游ゴシック" panose="020B0400000000000000" pitchFamily="50" charset="-128"/>
              <a:ea typeface="游ゴシック" panose="020B0400000000000000" pitchFamily="50" charset="-128"/>
            </a:endParaRPr>
          </a:p>
        </p:txBody>
      </p:sp>
      <p:sp>
        <p:nvSpPr>
          <p:cNvPr id="6" name="角丸四角形 29">
            <a:extLst>
              <a:ext uri="{FF2B5EF4-FFF2-40B4-BE49-F238E27FC236}">
                <a16:creationId xmlns:a16="http://schemas.microsoft.com/office/drawing/2014/main" id="{A91B285A-5A2C-408E-BBBD-6D7C80633C9A}"/>
              </a:ext>
            </a:extLst>
          </p:cNvPr>
          <p:cNvSpPr/>
          <p:nvPr/>
        </p:nvSpPr>
        <p:spPr>
          <a:xfrm>
            <a:off x="4977292" y="5128887"/>
            <a:ext cx="3557868" cy="11750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latin typeface="游ゴシック" panose="020B0400000000000000" pitchFamily="50" charset="-128"/>
                <a:ea typeface="游ゴシック" panose="020B0400000000000000" pitchFamily="50" charset="-128"/>
              </a:rPr>
              <a:t>1</a:t>
            </a:r>
            <a:r>
              <a:rPr kumimoji="1" lang="ja-JP" altLang="en-US" sz="1400" b="1" dirty="0">
                <a:solidFill>
                  <a:schemeClr val="tx1"/>
                </a:solidFill>
                <a:latin typeface="游ゴシック" panose="020B0400000000000000" pitchFamily="50" charset="-128"/>
                <a:ea typeface="游ゴシック" panose="020B0400000000000000" pitchFamily="50" charset="-128"/>
              </a:rPr>
              <a:t>位は「白髪」</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lang="ja-JP" altLang="en-US" sz="1400" b="1" dirty="0">
                <a:solidFill>
                  <a:schemeClr val="tx1"/>
                </a:solidFill>
                <a:latin typeface="游ゴシック" panose="020B0400000000000000" pitchFamily="50" charset="-128"/>
                <a:ea typeface="游ゴシック" panose="020B0400000000000000" pitchFamily="50" charset="-128"/>
              </a:rPr>
              <a:t>他「パサつき」「うねり」</a:t>
            </a:r>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4DAD45DD-D4EB-4AD9-990E-EFBB444737D5}"/>
              </a:ext>
            </a:extLst>
          </p:cNvPr>
          <p:cNvSpPr/>
          <p:nvPr/>
        </p:nvSpPr>
        <p:spPr>
          <a:xfrm>
            <a:off x="116542" y="1254872"/>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▪肌悩みについて</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 name="正方形/長方形 7">
            <a:extLst>
              <a:ext uri="{FF2B5EF4-FFF2-40B4-BE49-F238E27FC236}">
                <a16:creationId xmlns:a16="http://schemas.microsoft.com/office/drawing/2014/main" id="{9A06A573-1630-4F9B-B9D1-3D2D49A682E7}"/>
              </a:ext>
            </a:extLst>
          </p:cNvPr>
          <p:cNvSpPr/>
          <p:nvPr/>
        </p:nvSpPr>
        <p:spPr>
          <a:xfrm>
            <a:off x="4572000" y="1251558"/>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▪髪悩みについて</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EA5586B6-CC21-42B1-96BF-B71757C6D73B}"/>
              </a:ext>
            </a:extLst>
          </p:cNvPr>
          <p:cNvSpPr/>
          <p:nvPr/>
        </p:nvSpPr>
        <p:spPr>
          <a:xfrm>
            <a:off x="391147" y="6303917"/>
            <a:ext cx="2197794" cy="394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読者アンケート</a:t>
            </a:r>
            <a:endPar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5</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月実施</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/n=830)</a:t>
            </a:r>
          </a:p>
        </p:txBody>
      </p:sp>
      <p:sp>
        <p:nvSpPr>
          <p:cNvPr id="13" name="正方形/長方形 12">
            <a:extLst>
              <a:ext uri="{FF2B5EF4-FFF2-40B4-BE49-F238E27FC236}">
                <a16:creationId xmlns:a16="http://schemas.microsoft.com/office/drawing/2014/main" id="{E2D27CDD-ECFB-4114-B93B-43D07BC23B09}"/>
              </a:ext>
            </a:extLst>
          </p:cNvPr>
          <p:cNvSpPr/>
          <p:nvPr/>
        </p:nvSpPr>
        <p:spPr>
          <a:xfrm>
            <a:off x="143520" y="155144"/>
            <a:ext cx="590418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ユーザー属性　ーユーザーインサイト</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肌悩み・髪悩み</a:t>
            </a:r>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0889950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40608</TotalTime>
  <Words>6494</Words>
  <Application>Microsoft Office PowerPoint</Application>
  <PresentationFormat>画面に合わせる (4:3)</PresentationFormat>
  <Paragraphs>1014</Paragraphs>
  <Slides>33</Slides>
  <Notes>10</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33</vt:i4>
      </vt:variant>
    </vt:vector>
  </HeadingPairs>
  <TitlesOfParts>
    <vt:vector size="45" baseType="lpstr">
      <vt:lpstr>Meiryo UI</vt:lpstr>
      <vt:lpstr>ＭＳ Ｐゴシック</vt:lpstr>
      <vt:lpstr>メイリオ</vt:lpstr>
      <vt:lpstr>Yu Gothic</vt:lpstr>
      <vt:lpstr>Yu Gothic</vt:lpstr>
      <vt:lpstr>游ゴシック Light</vt:lpstr>
      <vt:lpstr>Arial</vt:lpstr>
      <vt:lpstr>Calibri</vt:lpstr>
      <vt:lpstr>Calibri Light</vt:lpstr>
      <vt:lpstr>Freestyle Script</vt:lpstr>
      <vt:lpstr>Office テーマ</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targeting00</dc:creator>
  <cp:lastModifiedBy>INC_PC NPD0053</cp:lastModifiedBy>
  <cp:revision>591</cp:revision>
  <cp:lastPrinted>2019-11-21T01:50:27Z</cp:lastPrinted>
  <dcterms:created xsi:type="dcterms:W3CDTF">2017-04-19T06:28:27Z</dcterms:created>
  <dcterms:modified xsi:type="dcterms:W3CDTF">2024-04-03T03:45:28Z</dcterms:modified>
</cp:coreProperties>
</file>