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8" r:id="rId4"/>
    <p:sldId id="259" r:id="rId5"/>
    <p:sldId id="260" r:id="rId6"/>
    <p:sldId id="261" r:id="rId7"/>
    <p:sldId id="262" r:id="rId8"/>
    <p:sldId id="263" r:id="rId9"/>
    <p:sldId id="264" r:id="rId10"/>
    <p:sldId id="265" r:id="rId11"/>
    <p:sldId id="266" r:id="rId12"/>
    <p:sldId id="267" r:id="rId13"/>
    <p:sldId id="403" r:id="rId14"/>
    <p:sldId id="273" r:id="rId15"/>
    <p:sldId id="274" r:id="rId16"/>
    <p:sldId id="275" r:id="rId17"/>
    <p:sldId id="272" r:id="rId18"/>
    <p:sldId id="268" r:id="rId19"/>
    <p:sldId id="269" r:id="rId20"/>
    <p:sldId id="270" r:id="rId21"/>
    <p:sldId id="291" r:id="rId22"/>
    <p:sldId id="292" r:id="rId23"/>
    <p:sldId id="293" r:id="rId24"/>
  </p:sldIdLst>
  <p:sldSz cx="9144000" cy="6858000" type="screen4x3"/>
  <p:notesSz cx="6794500" cy="9931400"/>
  <p:embeddedFontLst>
    <p:embeddedFont>
      <p:font typeface="Meiryo" panose="020B0604030504040204" pitchFamily="50" charset="-128"/>
      <p:regular r:id="rId26"/>
      <p:bold r:id="rId27"/>
      <p:italic r:id="rId28"/>
      <p:boldItalic r:id="rId29"/>
    </p:embeddedFont>
    <p:embeddedFont>
      <p:font typeface="Meiryo" panose="020B0604030504040204" pitchFamily="50" charset="-128"/>
      <p:regular r:id="rId26"/>
      <p:bold r:id="rId27"/>
      <p:italic r:id="rId28"/>
      <p:boldItalic r:id="rId29"/>
    </p:embeddedFont>
    <p:embeddedFont>
      <p:font typeface="Freestyle Script" panose="030804020302050B0404" pitchFamily="66" charset="0"/>
      <p:regular r:id="rId30"/>
    </p:embeddedFont>
    <p:embeddedFont>
      <p:font typeface="游ゴシック" panose="020B0400000000000000" pitchFamily="50" charset="-128"/>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wivIgTSXPdZUB74KRlLciVJKH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0F879-01F9-D5F0-8A90-B369F28A2D43}" v="13" dt="2024-11-29T08:12:14.620"/>
  </p1510:revLst>
</p1510:revInfo>
</file>

<file path=ppt/tableStyles.xml><?xml version="1.0" encoding="utf-8"?>
<a:tblStyleLst xmlns:a="http://schemas.openxmlformats.org/drawingml/2006/main" def="{8172D282-BF29-4679-822A-984FD6E69CFA}">
  <a:tblStyle styleId="{8172D282-BF29-4679-822A-984FD6E69CF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A7D0142-F7F1-4F59-A730-6E789A0EB6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B5F270-CEEC-45EF-B159-101461171AF4}" styleName="Table_2">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ochi.watanabe\Documents\&#21332;&#26989;&#20808;\&#20027;&#23142;&#12398;&#21451;&#31038;\&#21942;&#26989;&#38306;&#36899;\OTONA%20SALONE&#12452;&#12505;&#12531;&#12488;\&#12458;&#12488;&#12490;&#12469;&#12525;&#12540;&#12493;&#12450;&#12531;&#12465;&#12540;&#12488;&#9312;&#65288;&#22238;&#31572;&#6528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292C-4F50-A100-8D68D1AE205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92C-4F50-A100-8D68D1AE205C}"/>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292C-4F50-A100-8D68D1AE205C}"/>
              </c:ext>
            </c:extLst>
          </c:dPt>
          <c:dPt>
            <c:idx val="3"/>
            <c:bubble3D val="0"/>
            <c:spPr>
              <a:solidFill>
                <a:srgbClr val="CCFFFF"/>
              </a:solidFill>
              <a:ln w="19050">
                <a:solidFill>
                  <a:schemeClr val="lt1"/>
                </a:solidFill>
              </a:ln>
              <a:effectLst/>
            </c:spPr>
            <c:extLst>
              <c:ext xmlns:c16="http://schemas.microsoft.com/office/drawing/2014/chart" uri="{C3380CC4-5D6E-409C-BE32-E72D297353CC}">
                <c16:uniqueId val="{00000007-292C-4F50-A100-8D68D1AE205C}"/>
              </c:ext>
            </c:extLst>
          </c:dPt>
          <c:dPt>
            <c:idx val="4"/>
            <c:bubble3D val="0"/>
            <c:spPr>
              <a:solidFill>
                <a:srgbClr val="66FFFF"/>
              </a:solidFill>
              <a:ln w="19050">
                <a:solidFill>
                  <a:schemeClr val="lt1"/>
                </a:solidFill>
              </a:ln>
              <a:effectLst/>
            </c:spPr>
            <c:extLst>
              <c:ext xmlns:c16="http://schemas.microsoft.com/office/drawing/2014/chart" uri="{C3380CC4-5D6E-409C-BE32-E72D297353CC}">
                <c16:uniqueId val="{00000009-292C-4F50-A100-8D68D1AE205C}"/>
              </c:ext>
            </c:extLst>
          </c:dPt>
          <c:dPt>
            <c:idx val="5"/>
            <c:bubble3D val="0"/>
            <c:spPr>
              <a:solidFill>
                <a:srgbClr val="00FFFF"/>
              </a:solidFill>
              <a:ln w="19050">
                <a:solidFill>
                  <a:schemeClr val="lt1"/>
                </a:solidFill>
              </a:ln>
              <a:effectLst/>
            </c:spPr>
            <c:extLst>
              <c:ext xmlns:c16="http://schemas.microsoft.com/office/drawing/2014/chart" uri="{C3380CC4-5D6E-409C-BE32-E72D297353CC}">
                <c16:uniqueId val="{0000000B-292C-4F50-A100-8D68D1AE205C}"/>
              </c:ext>
            </c:extLst>
          </c:dPt>
          <c:dPt>
            <c:idx val="6"/>
            <c:bubble3D val="0"/>
            <c:spPr>
              <a:solidFill>
                <a:srgbClr val="33CCCC"/>
              </a:solidFill>
              <a:ln w="19050">
                <a:solidFill>
                  <a:schemeClr val="lt1"/>
                </a:solidFill>
              </a:ln>
              <a:effectLst/>
            </c:spPr>
            <c:extLst>
              <c:ext xmlns:c16="http://schemas.microsoft.com/office/drawing/2014/chart" uri="{C3380CC4-5D6E-409C-BE32-E72D297353CC}">
                <c16:uniqueId val="{0000000D-292C-4F50-A100-8D68D1AE205C}"/>
              </c:ext>
            </c:extLst>
          </c:dPt>
          <c:dLbls>
            <c:dLbl>
              <c:idx val="0"/>
              <c:layout>
                <c:manualLayout>
                  <c:x val="-9.5816671018404437E-2"/>
                  <c:y val="-3.0372875059627084E-3"/>
                </c:manualLayout>
              </c:layout>
              <c:tx>
                <c:rich>
                  <a:bodyPr/>
                  <a:lstStyle/>
                  <a:p>
                    <a:fld id="{D7834426-44A2-4807-AD35-D18970FD1699}" type="CATEGORYNAME">
                      <a:rPr lang="ja-JP" altLang="en-US"/>
                      <a:pPr/>
                      <a:t>[分類名]</a:t>
                    </a:fld>
                    <a:r>
                      <a:rPr lang="ja-JP" altLang="en-US" baseline="0"/>
                      <a:t> </a:t>
                    </a:r>
                    <a:fld id="{C88499A2-9037-41B1-BF3E-FFB0A8110D20}" type="VALUE">
                      <a:rPr lang="en-US" altLang="ja-JP" baseline="0"/>
                      <a:pPr/>
                      <a:t>[値]</a:t>
                    </a:fld>
                    <a:endParaRPr lang="ja-JP" alt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2C-4F50-A100-8D68D1AE205C}"/>
                </c:ext>
              </c:extLst>
            </c:dLbl>
            <c:dLbl>
              <c:idx val="1"/>
              <c:layout>
                <c:manualLayout>
                  <c:x val="1.6049317587254249E-2"/>
                  <c:y val="-7.348906027717623E-3"/>
                </c:manualLayout>
              </c:layout>
              <c:tx>
                <c:rich>
                  <a:bodyPr/>
                  <a:lstStyle/>
                  <a:p>
                    <a:fld id="{F38641F3-1EF4-4033-AD2A-D6831BA7C486}" type="CATEGORYNAME">
                      <a:rPr lang="ja-JP" altLang="en-US"/>
                      <a:pPr/>
                      <a:t>[分類名]</a:t>
                    </a:fld>
                    <a:r>
                      <a:rPr lang="ja-JP" altLang="en-US" baseline="0"/>
                      <a:t> </a:t>
                    </a:r>
                    <a:fld id="{F5CB3BC0-E2DB-407B-8F98-F3C920D0C26D}" type="VALUE">
                      <a:rPr lang="en-US" altLang="ja-JP" baseline="0"/>
                      <a:pPr/>
                      <a:t>[値]</a:t>
                    </a:fld>
                    <a:endParaRPr lang="ja-JP" alt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2C-4F50-A100-8D68D1AE205C}"/>
                </c:ext>
              </c:extLst>
            </c:dLbl>
            <c:dLbl>
              <c:idx val="2"/>
              <c:tx>
                <c:rich>
                  <a:bodyPr/>
                  <a:lstStyle/>
                  <a:p>
                    <a:fld id="{422A377E-7426-48EE-AA8C-6A5ECBB6F0BF}" type="CATEGORYNAME">
                      <a:rPr lang="ja-JP" altLang="en-US"/>
                      <a:pPr/>
                      <a:t>[分類名]</a:t>
                    </a:fld>
                    <a:r>
                      <a:rPr lang="ja-JP" altLang="en-US" baseline="0"/>
                      <a:t> </a:t>
                    </a:r>
                    <a:fld id="{DD2FBF90-8BE7-4917-83C7-D2FBA2478CB9}" type="VALUE">
                      <a:rPr lang="en-US" altLang="ja-JP" baseline="0"/>
                      <a:pPr/>
                      <a:t>[値]</a:t>
                    </a:fld>
                    <a:endParaRPr lang="ja-JP" alt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2C-4F50-A100-8D68D1AE205C}"/>
                </c:ext>
              </c:extLst>
            </c:dLbl>
            <c:dLbl>
              <c:idx val="3"/>
              <c:layout>
                <c:manualLayout>
                  <c:x val="-0.1972765728420148"/>
                  <c:y val="-6.0466083271067887E-2"/>
                </c:manualLayout>
              </c:layout>
              <c:tx>
                <c:rich>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C99D6874-32DB-4914-9384-ABA6708FDBD0}" type="CATEGORYNAME">
                      <a:rPr lang="ja-JP" altLang="en-US" sz="1800" b="1">
                        <a:latin typeface="游ゴシック" panose="020B0400000000000000" pitchFamily="50" charset="-128"/>
                        <a:ea typeface="游ゴシック" panose="020B0400000000000000" pitchFamily="50" charset="-128"/>
                      </a:rPr>
                      <a:pPr>
                        <a:defRPr sz="1800" b="1">
                          <a:latin typeface="游ゴシック" panose="020B0400000000000000" pitchFamily="50" charset="-128"/>
                          <a:ea typeface="游ゴシック" panose="020B0400000000000000" pitchFamily="50" charset="-128"/>
                        </a:defRPr>
                      </a:pPr>
                      <a:t>[分類名]</a:t>
                    </a:fld>
                    <a:r>
                      <a:rPr lang="ja-JP" altLang="en-US" sz="1800" b="1" baseline="0">
                        <a:latin typeface="游ゴシック" panose="020B0400000000000000" pitchFamily="50" charset="-128"/>
                        <a:ea typeface="游ゴシック" panose="020B0400000000000000" pitchFamily="50" charset="-128"/>
                      </a:rPr>
                      <a:t> </a:t>
                    </a:r>
                    <a:fld id="{FDE0FE7D-0FFC-4784-A3C7-E7F363A32336}" type="VALUE">
                      <a:rPr lang="en-US" altLang="ja-JP" sz="1800" b="1" baseline="0">
                        <a:latin typeface="游ゴシック" panose="020B0400000000000000" pitchFamily="50" charset="-128"/>
                        <a:ea typeface="游ゴシック" panose="020B0400000000000000" pitchFamily="50" charset="-128"/>
                      </a:rPr>
                      <a:pPr>
                        <a:defRPr sz="1800" b="1">
                          <a:latin typeface="游ゴシック" panose="020B0400000000000000" pitchFamily="50" charset="-128"/>
                          <a:ea typeface="游ゴシック" panose="020B0400000000000000" pitchFamily="50" charset="-128"/>
                        </a:defRPr>
                      </a:pPr>
                      <a:t>[値]</a:t>
                    </a:fld>
                    <a:endParaRPr lang="ja-JP" altLang="en-US" sz="1800" b="1" baseline="0">
                      <a:latin typeface="游ゴシック" panose="020B0400000000000000" pitchFamily="50" charset="-128"/>
                      <a:ea typeface="游ゴシック" panose="020B0400000000000000" pitchFamily="50" charset="-128"/>
                    </a:endParaRPr>
                  </a:p>
                </c:rich>
              </c:tx>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2C-4F50-A100-8D68D1AE205C}"/>
                </c:ext>
              </c:extLst>
            </c:dLbl>
            <c:dLbl>
              <c:idx val="4"/>
              <c:layout>
                <c:manualLayout>
                  <c:x val="0.11943267762869907"/>
                  <c:y val="-0.15549687828476627"/>
                </c:manualLayout>
              </c:layout>
              <c:tx>
                <c:rich>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5BBA1604-2924-4AC6-8C9B-1E5FE24711C4}" type="CATEGORYNAME">
                      <a:rPr lang="ja-JP" altLang="en-US" sz="1800" b="1">
                        <a:latin typeface="游ゴシック" panose="020B0400000000000000" pitchFamily="50" charset="-128"/>
                        <a:ea typeface="游ゴシック" panose="020B0400000000000000" pitchFamily="50" charset="-128"/>
                      </a:rPr>
                      <a:pPr>
                        <a:defRPr sz="1800" b="1">
                          <a:latin typeface="游ゴシック" panose="020B0400000000000000" pitchFamily="50" charset="-128"/>
                          <a:ea typeface="游ゴシック" panose="020B0400000000000000" pitchFamily="50" charset="-128"/>
                        </a:defRPr>
                      </a:pPr>
                      <a:t>[分類名]</a:t>
                    </a:fld>
                    <a:r>
                      <a:rPr lang="ja-JP" altLang="en-US" sz="1800" b="1" baseline="0">
                        <a:latin typeface="游ゴシック" panose="020B0400000000000000" pitchFamily="50" charset="-128"/>
                        <a:ea typeface="游ゴシック" panose="020B0400000000000000" pitchFamily="50" charset="-128"/>
                      </a:rPr>
                      <a:t> </a:t>
                    </a:r>
                    <a:fld id="{43F9124F-D6F8-44B2-8A94-6D4C5FA941B2}" type="VALUE">
                      <a:rPr lang="en-US" altLang="ja-JP" sz="1800" b="1" baseline="0">
                        <a:latin typeface="游ゴシック" panose="020B0400000000000000" pitchFamily="50" charset="-128"/>
                        <a:ea typeface="游ゴシック" panose="020B0400000000000000" pitchFamily="50" charset="-128"/>
                      </a:rPr>
                      <a:pPr>
                        <a:defRPr sz="1800" b="1">
                          <a:latin typeface="游ゴシック" panose="020B0400000000000000" pitchFamily="50" charset="-128"/>
                          <a:ea typeface="游ゴシック" panose="020B0400000000000000" pitchFamily="50" charset="-128"/>
                        </a:defRPr>
                      </a:pPr>
                      <a:t>[値]</a:t>
                    </a:fld>
                    <a:endParaRPr lang="ja-JP" altLang="en-US" sz="1800" b="1" baseline="0">
                      <a:latin typeface="游ゴシック" panose="020B0400000000000000" pitchFamily="50" charset="-128"/>
                      <a:ea typeface="游ゴシック" panose="020B0400000000000000" pitchFamily="50" charset="-128"/>
                    </a:endParaRPr>
                  </a:p>
                </c:rich>
              </c:tx>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2C-4F50-A100-8D68D1AE205C}"/>
                </c:ext>
              </c:extLst>
            </c:dLbl>
            <c:dLbl>
              <c:idx val="5"/>
              <c:layout>
                <c:manualLayout>
                  <c:x val="0.1701633694720211"/>
                  <c:y val="6.6536436896605586E-2"/>
                </c:manualLayout>
              </c:layout>
              <c:tx>
                <c:rich>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0FCF0FE0-3F20-42AB-B732-AF728E42C288}" type="CATEGORYNAME">
                      <a:rPr lang="ja-JP" altLang="en-US" sz="1800" b="1"/>
                      <a:pPr>
                        <a:defRPr sz="1800" b="1">
                          <a:latin typeface="游ゴシック" panose="020B0400000000000000" pitchFamily="50" charset="-128"/>
                          <a:ea typeface="游ゴシック" panose="020B0400000000000000" pitchFamily="50" charset="-128"/>
                        </a:defRPr>
                      </a:pPr>
                      <a:t>[分類名]</a:t>
                    </a:fld>
                    <a:endParaRPr lang="ja-JP" altLang="en-US" sz="1800" b="1"/>
                  </a:p>
                  <a:p>
                    <a:pPr>
                      <a:defRPr sz="1800" b="1">
                        <a:latin typeface="游ゴシック" panose="020B0400000000000000" pitchFamily="50" charset="-128"/>
                        <a:ea typeface="游ゴシック" panose="020B0400000000000000" pitchFamily="50" charset="-128"/>
                      </a:defRPr>
                    </a:pPr>
                    <a:fld id="{4EFC81E1-DB89-424E-BAA9-D01041640A55}" type="VALUE">
                      <a:rPr lang="en-US" altLang="ja-JP" sz="1800" b="1" baseline="0"/>
                      <a:pPr>
                        <a:defRPr sz="1800" b="1">
                          <a:latin typeface="游ゴシック" panose="020B0400000000000000" pitchFamily="50" charset="-128"/>
                          <a:ea typeface="游ゴシック" panose="020B0400000000000000" pitchFamily="50" charset="-128"/>
                        </a:defRPr>
                      </a:pPr>
                      <a:t>[値]</a:t>
                    </a:fld>
                    <a:endParaRPr lang="ja-JP" altLang="en-US"/>
                  </a:p>
                </c:rich>
              </c:tx>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92C-4F50-A100-8D68D1AE205C}"/>
                </c:ext>
              </c:extLst>
            </c:dLbl>
            <c:dLbl>
              <c:idx val="6"/>
              <c:tx>
                <c:rich>
                  <a:bodyPr rot="0" spcFirstLastPara="1" vertOverflow="ellipsis" vert="horz" wrap="square" anchor="ctr" anchorCtr="1"/>
                  <a:lstStyle/>
                  <a:p>
                    <a:pPr>
                      <a:defRPr sz="16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8ABFF3A5-24AE-40BD-9FBA-A6D8D35BCD95}" type="CATEGORYNAME">
                      <a:rPr lang="ja-JP" altLang="en-US" sz="1600" b="1"/>
                      <a:pPr>
                        <a:defRPr sz="1600" b="1">
                          <a:latin typeface="游ゴシック" panose="020B0400000000000000" pitchFamily="50" charset="-128"/>
                          <a:ea typeface="游ゴシック" panose="020B0400000000000000" pitchFamily="50" charset="-128"/>
                        </a:defRPr>
                      </a:pPr>
                      <a:t>[分類名]</a:t>
                    </a:fld>
                    <a:endParaRPr lang="ja-JP" altLang="en-US" sz="1600" b="1" baseline="0"/>
                  </a:p>
                  <a:p>
                    <a:pPr>
                      <a:defRPr sz="1600" b="1">
                        <a:latin typeface="游ゴシック" panose="020B0400000000000000" pitchFamily="50" charset="-128"/>
                        <a:ea typeface="游ゴシック" panose="020B0400000000000000" pitchFamily="50" charset="-128"/>
                      </a:defRPr>
                    </a:pPr>
                    <a:fld id="{BC14822C-E636-44D7-8F6A-0811141F1408}" type="VALUE">
                      <a:rPr lang="en-US" altLang="ja-JP" sz="1600" b="1" baseline="0"/>
                      <a:pPr>
                        <a:defRPr sz="1600" b="1">
                          <a:latin typeface="游ゴシック" panose="020B0400000000000000" pitchFamily="50" charset="-128"/>
                          <a:ea typeface="游ゴシック" panose="020B0400000000000000" pitchFamily="50" charset="-128"/>
                        </a:defRPr>
                      </a:pPr>
                      <a:t>[値]</a:t>
                    </a:fld>
                    <a:endParaRPr lang="ja-JP" altLang="en-US"/>
                  </a:p>
                </c:rich>
              </c:tx>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92C-4F50-A100-8D68D1AE205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グラフ!$B$1:$B$7</c:f>
              <c:strCache>
                <c:ptCount val="7"/>
                <c:pt idx="0">
                  <c:v>～29歳</c:v>
                </c:pt>
                <c:pt idx="1">
                  <c:v>30歳～34歳</c:v>
                </c:pt>
                <c:pt idx="2">
                  <c:v>35歳～39歳</c:v>
                </c:pt>
                <c:pt idx="3">
                  <c:v>40歳～44歳</c:v>
                </c:pt>
                <c:pt idx="4">
                  <c:v>45歳～49歳</c:v>
                </c:pt>
                <c:pt idx="5">
                  <c:v>50歳～54歳</c:v>
                </c:pt>
                <c:pt idx="6">
                  <c:v>55歳～</c:v>
                </c:pt>
              </c:strCache>
            </c:strRef>
          </c:cat>
          <c:val>
            <c:numRef>
              <c:f>グラフ!$C$1:$C$7</c:f>
              <c:numCache>
                <c:formatCode>0.0%</c:formatCode>
                <c:ptCount val="7"/>
                <c:pt idx="0">
                  <c:v>2.9000000000000001E-2</c:v>
                </c:pt>
                <c:pt idx="1">
                  <c:v>5.1999999999999998E-2</c:v>
                </c:pt>
                <c:pt idx="2">
                  <c:v>9.1999999999999998E-2</c:v>
                </c:pt>
                <c:pt idx="3">
                  <c:v>0.224</c:v>
                </c:pt>
                <c:pt idx="4">
                  <c:v>0.307</c:v>
                </c:pt>
                <c:pt idx="5">
                  <c:v>0.161</c:v>
                </c:pt>
                <c:pt idx="6">
                  <c:v>0.13500000000000001</c:v>
                </c:pt>
              </c:numCache>
            </c:numRef>
          </c:val>
          <c:extLst>
            <c:ext xmlns:c16="http://schemas.microsoft.com/office/drawing/2014/chart" uri="{C3380CC4-5D6E-409C-BE32-E72D297353CC}">
              <c16:uniqueId val="{0000000E-292C-4F50-A100-8D68D1AE205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3CCCC"/>
            </a:solidFill>
            <a:ln>
              <a:noFill/>
            </a:ln>
            <a:effectLst/>
          </c:spPr>
          <c:invertIfNegative val="0"/>
          <c:cat>
            <c:strRef>
              <c:f>グラフ!$B$241:$B$248</c:f>
              <c:strCache>
                <c:ptCount val="8"/>
                <c:pt idx="0">
                  <c:v>疲れやだるさ</c:v>
                </c:pt>
                <c:pt idx="1">
                  <c:v>肩こり・頭痛</c:v>
                </c:pt>
                <c:pt idx="2">
                  <c:v>老眼</c:v>
                </c:pt>
                <c:pt idx="3">
                  <c:v>睡眠の悩み</c:v>
                </c:pt>
                <c:pt idx="4">
                  <c:v>冷え性</c:v>
                </c:pt>
                <c:pt idx="5">
                  <c:v>便秘</c:v>
                </c:pt>
                <c:pt idx="6">
                  <c:v>偏頭痛</c:v>
                </c:pt>
                <c:pt idx="7">
                  <c:v>生理不順</c:v>
                </c:pt>
              </c:strCache>
            </c:strRef>
          </c:cat>
          <c:val>
            <c:numRef>
              <c:f>グラフ!$C$241:$C$248</c:f>
              <c:numCache>
                <c:formatCode>General</c:formatCode>
                <c:ptCount val="8"/>
                <c:pt idx="0">
                  <c:v>457</c:v>
                </c:pt>
                <c:pt idx="1">
                  <c:v>377</c:v>
                </c:pt>
                <c:pt idx="2">
                  <c:v>300</c:v>
                </c:pt>
                <c:pt idx="3">
                  <c:v>239</c:v>
                </c:pt>
                <c:pt idx="4">
                  <c:v>181</c:v>
                </c:pt>
                <c:pt idx="5">
                  <c:v>160</c:v>
                </c:pt>
                <c:pt idx="6">
                  <c:v>128</c:v>
                </c:pt>
                <c:pt idx="7">
                  <c:v>121</c:v>
                </c:pt>
              </c:numCache>
            </c:numRef>
          </c:val>
          <c:extLst>
            <c:ext xmlns:c16="http://schemas.microsoft.com/office/drawing/2014/chart" uri="{C3380CC4-5D6E-409C-BE32-E72D297353CC}">
              <c16:uniqueId val="{00000000-2D91-4D29-B650-F382D3D58C96}"/>
            </c:ext>
          </c:extLst>
        </c:ser>
        <c:dLbls>
          <c:showLegendKey val="0"/>
          <c:showVal val="0"/>
          <c:showCatName val="0"/>
          <c:showSerName val="0"/>
          <c:showPercent val="0"/>
          <c:showBubbleSize val="0"/>
        </c:dLbls>
        <c:gapWidth val="182"/>
        <c:axId val="435018160"/>
        <c:axId val="435021904"/>
      </c:barChart>
      <c:catAx>
        <c:axId val="43501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21904"/>
        <c:crosses val="autoZero"/>
        <c:auto val="1"/>
        <c:lblAlgn val="ctr"/>
        <c:lblOffset val="100"/>
        <c:noMultiLvlLbl val="0"/>
      </c:catAx>
      <c:valAx>
        <c:axId val="4350219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181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01158339310221"/>
          <c:y val="4.9697155512356775E-2"/>
          <c:w val="0.33936095534725147"/>
          <c:h val="0.92752019778664219"/>
        </c:manualLayout>
      </c:layout>
      <c:barChart>
        <c:barDir val="bar"/>
        <c:grouping val="clustered"/>
        <c:varyColors val="0"/>
        <c:ser>
          <c:idx val="0"/>
          <c:order val="0"/>
          <c:spPr>
            <a:solidFill>
              <a:srgbClr val="33CCCC"/>
            </a:solidFill>
            <a:ln>
              <a:noFill/>
            </a:ln>
            <a:effectLst/>
          </c:spPr>
          <c:invertIfNegative val="0"/>
          <c:cat>
            <c:strRef>
              <c:f>グラフ!$B$90:$B$116</c:f>
              <c:strCache>
                <c:ptCount val="27"/>
                <c:pt idx="0">
                  <c:v>旅行</c:v>
                </c:pt>
                <c:pt idx="1">
                  <c:v>ダイエット、ボディケア、マッサージ</c:v>
                </c:pt>
                <c:pt idx="2">
                  <c:v>貯蓄・資産形成</c:v>
                </c:pt>
                <c:pt idx="3">
                  <c:v>スキンケア</c:v>
                </c:pt>
                <c:pt idx="4">
                  <c:v>癒やし、メンタルケア</c:v>
                </c:pt>
                <c:pt idx="5">
                  <c:v>ヘアケア、髪型など</c:v>
                </c:pt>
                <c:pt idx="6">
                  <c:v>料理、食材、調味料</c:v>
                </c:pt>
                <c:pt idx="7">
                  <c:v>スポーツ、ヨガ、ジム通い</c:v>
                </c:pt>
                <c:pt idx="8">
                  <c:v>ファッション</c:v>
                </c:pt>
                <c:pt idx="9">
                  <c:v>デンタルケア</c:v>
                </c:pt>
                <c:pt idx="10">
                  <c:v>美容医療</c:v>
                </c:pt>
                <c:pt idx="11">
                  <c:v>読書</c:v>
                </c:pt>
                <c:pt idx="12">
                  <c:v>資格取得</c:v>
                </c:pt>
                <c:pt idx="13">
                  <c:v>家具・インテリア</c:v>
                </c:pt>
                <c:pt idx="14">
                  <c:v>恋愛・婚活</c:v>
                </c:pt>
                <c:pt idx="15">
                  <c:v>映画、動画視聴</c:v>
                </c:pt>
                <c:pt idx="16">
                  <c:v>外食</c:v>
                </c:pt>
                <c:pt idx="17">
                  <c:v>アート鑑賞</c:v>
                </c:pt>
                <c:pt idx="18">
                  <c:v>音楽</c:v>
                </c:pt>
                <c:pt idx="19">
                  <c:v>キャリア形成</c:v>
                </c:pt>
                <c:pt idx="20">
                  <c:v>薬、漢方、サプリメント</c:v>
                </c:pt>
                <c:pt idx="21">
                  <c:v>メイクアップ</c:v>
                </c:pt>
                <c:pt idx="22">
                  <c:v>ペット</c:v>
                </c:pt>
                <c:pt idx="23">
                  <c:v>病気の治療、通院</c:v>
                </c:pt>
                <c:pt idx="24">
                  <c:v>中食（デパ地下、スーパー・コンビニのお惣菜）</c:v>
                </c:pt>
                <c:pt idx="25">
                  <c:v>住宅購入、住宅ローン</c:v>
                </c:pt>
                <c:pt idx="26">
                  <c:v>離婚</c:v>
                </c:pt>
              </c:strCache>
            </c:strRef>
          </c:cat>
          <c:val>
            <c:numRef>
              <c:f>グラフ!$C$90:$C$116</c:f>
              <c:numCache>
                <c:formatCode>General</c:formatCode>
                <c:ptCount val="27"/>
                <c:pt idx="0">
                  <c:v>367</c:v>
                </c:pt>
                <c:pt idx="1">
                  <c:v>338</c:v>
                </c:pt>
                <c:pt idx="2">
                  <c:v>338</c:v>
                </c:pt>
                <c:pt idx="3">
                  <c:v>299</c:v>
                </c:pt>
                <c:pt idx="4">
                  <c:v>242</c:v>
                </c:pt>
                <c:pt idx="5">
                  <c:v>226</c:v>
                </c:pt>
                <c:pt idx="6">
                  <c:v>223</c:v>
                </c:pt>
                <c:pt idx="7">
                  <c:v>222</c:v>
                </c:pt>
                <c:pt idx="8">
                  <c:v>207</c:v>
                </c:pt>
                <c:pt idx="9">
                  <c:v>199</c:v>
                </c:pt>
                <c:pt idx="10">
                  <c:v>182</c:v>
                </c:pt>
                <c:pt idx="11">
                  <c:v>177</c:v>
                </c:pt>
                <c:pt idx="12">
                  <c:v>169</c:v>
                </c:pt>
                <c:pt idx="13">
                  <c:v>165</c:v>
                </c:pt>
                <c:pt idx="14">
                  <c:v>165</c:v>
                </c:pt>
                <c:pt idx="15">
                  <c:v>164</c:v>
                </c:pt>
                <c:pt idx="16">
                  <c:v>155</c:v>
                </c:pt>
                <c:pt idx="17">
                  <c:v>149</c:v>
                </c:pt>
                <c:pt idx="18">
                  <c:v>145</c:v>
                </c:pt>
                <c:pt idx="19">
                  <c:v>125</c:v>
                </c:pt>
                <c:pt idx="20">
                  <c:v>118</c:v>
                </c:pt>
                <c:pt idx="21">
                  <c:v>111</c:v>
                </c:pt>
                <c:pt idx="22">
                  <c:v>111</c:v>
                </c:pt>
                <c:pt idx="23">
                  <c:v>92</c:v>
                </c:pt>
                <c:pt idx="24">
                  <c:v>66</c:v>
                </c:pt>
                <c:pt idx="25">
                  <c:v>55</c:v>
                </c:pt>
                <c:pt idx="26">
                  <c:v>13</c:v>
                </c:pt>
              </c:numCache>
            </c:numRef>
          </c:val>
          <c:extLst>
            <c:ext xmlns:c16="http://schemas.microsoft.com/office/drawing/2014/chart" uri="{C3380CC4-5D6E-409C-BE32-E72D297353CC}">
              <c16:uniqueId val="{00000000-5F9A-4652-8585-42E4E12526EB}"/>
            </c:ext>
          </c:extLst>
        </c:ser>
        <c:dLbls>
          <c:showLegendKey val="0"/>
          <c:showVal val="0"/>
          <c:showCatName val="0"/>
          <c:showSerName val="0"/>
          <c:showPercent val="0"/>
          <c:showBubbleSize val="0"/>
        </c:dLbls>
        <c:gapWidth val="182"/>
        <c:axId val="435018160"/>
        <c:axId val="435021904"/>
      </c:barChart>
      <c:catAx>
        <c:axId val="43501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435021904"/>
        <c:crosses val="autoZero"/>
        <c:auto val="1"/>
        <c:lblAlgn val="ctr"/>
        <c:lblOffset val="100"/>
        <c:noMultiLvlLbl val="0"/>
      </c:catAx>
      <c:valAx>
        <c:axId val="4350219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4350181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66FFFF"/>
              </a:solidFill>
              <a:ln w="19050">
                <a:solidFill>
                  <a:schemeClr val="lt1"/>
                </a:solidFill>
              </a:ln>
              <a:effectLst/>
            </c:spPr>
            <c:extLst>
              <c:ext xmlns:c16="http://schemas.microsoft.com/office/drawing/2014/chart" uri="{C3380CC4-5D6E-409C-BE32-E72D297353CC}">
                <c16:uniqueId val="{00000001-F40B-49E1-B3EE-5B5316B7B9CE}"/>
              </c:ext>
            </c:extLst>
          </c:dPt>
          <c:dPt>
            <c:idx val="1"/>
            <c:bubble3D val="0"/>
            <c:spPr>
              <a:solidFill>
                <a:srgbClr val="33CCCC"/>
              </a:solidFill>
              <a:ln w="19050">
                <a:solidFill>
                  <a:schemeClr val="lt1"/>
                </a:solidFill>
              </a:ln>
              <a:effectLst/>
            </c:spPr>
            <c:extLst>
              <c:ext xmlns:c16="http://schemas.microsoft.com/office/drawing/2014/chart" uri="{C3380CC4-5D6E-409C-BE32-E72D297353CC}">
                <c16:uniqueId val="{00000003-F40B-49E1-B3EE-5B5316B7B9CE}"/>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F40B-49E1-B3EE-5B5316B7B9CE}"/>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F40B-49E1-B3EE-5B5316B7B9C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F40B-49E1-B3EE-5B5316B7B9CE}"/>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グラフ!$B$124:$B$128</c:f>
              <c:strCache>
                <c:ptCount val="5"/>
                <c:pt idx="0">
                  <c:v>自営業・フリーランス</c:v>
                </c:pt>
                <c:pt idx="1">
                  <c:v>会社員・団体職員・公務員</c:v>
                </c:pt>
                <c:pt idx="2">
                  <c:v>パート・アルバイト・フリーター</c:v>
                </c:pt>
                <c:pt idx="3">
                  <c:v>派遣社員・請負社員・契約社員</c:v>
                </c:pt>
                <c:pt idx="4">
                  <c:v>その他（無職・学生・育休中）</c:v>
                </c:pt>
              </c:strCache>
            </c:strRef>
          </c:cat>
          <c:val>
            <c:numRef>
              <c:f>グラフ!$D$124:$D$128</c:f>
              <c:numCache>
                <c:formatCode>0.0%</c:formatCode>
                <c:ptCount val="5"/>
                <c:pt idx="0">
                  <c:v>9.3975903614457831E-2</c:v>
                </c:pt>
                <c:pt idx="1">
                  <c:v>0.53253012048192772</c:v>
                </c:pt>
                <c:pt idx="2">
                  <c:v>0.16265060240963855</c:v>
                </c:pt>
                <c:pt idx="3">
                  <c:v>8.91566265060241E-2</c:v>
                </c:pt>
                <c:pt idx="4">
                  <c:v>0.1216867469879518</c:v>
                </c:pt>
              </c:numCache>
            </c:numRef>
          </c:val>
          <c:extLst>
            <c:ext xmlns:c16="http://schemas.microsoft.com/office/drawing/2014/chart" uri="{C3380CC4-5D6E-409C-BE32-E72D297353CC}">
              <c16:uniqueId val="{0000000A-F40B-49E1-B3EE-5B5316B7B9C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4479594820384292"/>
          <c:y val="0.18664144316730519"/>
          <c:w val="0.45520398760614517"/>
          <c:h val="0.633052504239439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CFFFF"/>
              </a:solidFill>
              <a:ln w="19050">
                <a:solidFill>
                  <a:schemeClr val="lt1"/>
                </a:solidFill>
              </a:ln>
              <a:effectLst/>
            </c:spPr>
            <c:extLst>
              <c:ext xmlns:c16="http://schemas.microsoft.com/office/drawing/2014/chart" uri="{C3380CC4-5D6E-409C-BE32-E72D297353CC}">
                <c16:uniqueId val="{00000001-564C-4929-82AF-F401B3793622}"/>
              </c:ext>
            </c:extLst>
          </c:dPt>
          <c:dPt>
            <c:idx val="1"/>
            <c:bubble3D val="0"/>
            <c:spPr>
              <a:solidFill>
                <a:srgbClr val="66FFFF"/>
              </a:solidFill>
              <a:ln w="19050">
                <a:solidFill>
                  <a:schemeClr val="lt1"/>
                </a:solidFill>
              </a:ln>
              <a:effectLst/>
            </c:spPr>
            <c:extLst>
              <c:ext xmlns:c16="http://schemas.microsoft.com/office/drawing/2014/chart" uri="{C3380CC4-5D6E-409C-BE32-E72D297353CC}">
                <c16:uniqueId val="{00000003-564C-4929-82AF-F401B3793622}"/>
              </c:ext>
            </c:extLst>
          </c:dPt>
          <c:dPt>
            <c:idx val="2"/>
            <c:bubble3D val="0"/>
            <c:spPr>
              <a:solidFill>
                <a:srgbClr val="00FFFF"/>
              </a:solidFill>
              <a:ln w="19050">
                <a:solidFill>
                  <a:schemeClr val="lt1"/>
                </a:solidFill>
              </a:ln>
              <a:effectLst/>
            </c:spPr>
            <c:extLst>
              <c:ext xmlns:c16="http://schemas.microsoft.com/office/drawing/2014/chart" uri="{C3380CC4-5D6E-409C-BE32-E72D297353CC}">
                <c16:uniqueId val="{00000005-564C-4929-82AF-F401B3793622}"/>
              </c:ext>
            </c:extLst>
          </c:dPt>
          <c:dPt>
            <c:idx val="3"/>
            <c:bubble3D val="0"/>
            <c:spPr>
              <a:solidFill>
                <a:srgbClr val="33CCCC"/>
              </a:solidFill>
              <a:ln w="19050">
                <a:solidFill>
                  <a:schemeClr val="lt1"/>
                </a:solidFill>
              </a:ln>
              <a:effectLst/>
            </c:spPr>
            <c:extLst>
              <c:ext xmlns:c16="http://schemas.microsoft.com/office/drawing/2014/chart" uri="{C3380CC4-5D6E-409C-BE32-E72D297353CC}">
                <c16:uniqueId val="{00000007-564C-4929-82AF-F401B3793622}"/>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564C-4929-82AF-F401B3793622}"/>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B-564C-4929-82AF-F401B3793622}"/>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D-564C-4929-82AF-F401B3793622}"/>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564C-4929-82AF-F401B3793622}"/>
              </c:ext>
            </c:extLst>
          </c:dPt>
          <c:dPt>
            <c:idx val="8"/>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11-564C-4929-82AF-F401B3793622}"/>
              </c:ext>
            </c:extLst>
          </c:dPt>
          <c:dPt>
            <c:idx val="9"/>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3-564C-4929-82AF-F401B3793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グラフ!$B$159:$B$168</c:f>
              <c:strCache>
                <c:ptCount val="10"/>
                <c:pt idx="0">
                  <c:v>社長・経営</c:v>
                </c:pt>
                <c:pt idx="1">
                  <c:v>役員クラス</c:v>
                </c:pt>
                <c:pt idx="2">
                  <c:v>部長クラス</c:v>
                </c:pt>
                <c:pt idx="3">
                  <c:v>課長クラス</c:v>
                </c:pt>
                <c:pt idx="4">
                  <c:v>係長・リーダークラス</c:v>
                </c:pt>
                <c:pt idx="5">
                  <c:v>一般社員・職員クラス</c:v>
                </c:pt>
                <c:pt idx="6">
                  <c:v>派遣社員・請負社員・契約社員</c:v>
                </c:pt>
                <c:pt idx="7">
                  <c:v>パート・アルバイト・フリーター</c:v>
                </c:pt>
                <c:pt idx="8">
                  <c:v>その他（主婦など）</c:v>
                </c:pt>
                <c:pt idx="9">
                  <c:v>個人事業主・フリーランス</c:v>
                </c:pt>
              </c:strCache>
            </c:strRef>
          </c:cat>
          <c:val>
            <c:numRef>
              <c:f>グラフ!$D$159:$D$168</c:f>
              <c:numCache>
                <c:formatCode>0.0%</c:formatCode>
                <c:ptCount val="10"/>
                <c:pt idx="0">
                  <c:v>2.0481927710843374E-2</c:v>
                </c:pt>
                <c:pt idx="1">
                  <c:v>1.0843373493975903E-2</c:v>
                </c:pt>
                <c:pt idx="2">
                  <c:v>1.6867469879518072E-2</c:v>
                </c:pt>
                <c:pt idx="3">
                  <c:v>5.6626506024096385E-2</c:v>
                </c:pt>
                <c:pt idx="4">
                  <c:v>0.12289156626506025</c:v>
                </c:pt>
                <c:pt idx="5">
                  <c:v>0.32048192771084338</c:v>
                </c:pt>
                <c:pt idx="6">
                  <c:v>9.1566265060240959E-2</c:v>
                </c:pt>
                <c:pt idx="7">
                  <c:v>0.15421686746987953</c:v>
                </c:pt>
                <c:pt idx="8">
                  <c:v>0.12530120481927712</c:v>
                </c:pt>
                <c:pt idx="9">
                  <c:v>8.0722891566265054E-2</c:v>
                </c:pt>
              </c:numCache>
            </c:numRef>
          </c:val>
          <c:extLst>
            <c:ext xmlns:c16="http://schemas.microsoft.com/office/drawing/2014/chart" uri="{C3380CC4-5D6E-409C-BE32-E72D297353CC}">
              <c16:uniqueId val="{00000014-564C-4929-82AF-F401B379362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4479593701677809"/>
          <c:y val="0.2016715103041142"/>
          <c:w val="0.31776961213181687"/>
          <c:h val="0.633052504239439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CFFFF"/>
              </a:solidFill>
              <a:ln w="19050">
                <a:solidFill>
                  <a:schemeClr val="lt1"/>
                </a:solidFill>
              </a:ln>
              <a:effectLst/>
            </c:spPr>
            <c:extLst>
              <c:ext xmlns:c16="http://schemas.microsoft.com/office/drawing/2014/chart" uri="{C3380CC4-5D6E-409C-BE32-E72D297353CC}">
                <c16:uniqueId val="{00000001-1376-4920-9BFA-E7FEB0DFB920}"/>
              </c:ext>
            </c:extLst>
          </c:dPt>
          <c:dPt>
            <c:idx val="1"/>
            <c:bubble3D val="0"/>
            <c:spPr>
              <a:solidFill>
                <a:srgbClr val="66FFFF"/>
              </a:solidFill>
              <a:ln w="19050">
                <a:solidFill>
                  <a:schemeClr val="lt1"/>
                </a:solidFill>
              </a:ln>
              <a:effectLst/>
            </c:spPr>
            <c:extLst>
              <c:ext xmlns:c16="http://schemas.microsoft.com/office/drawing/2014/chart" uri="{C3380CC4-5D6E-409C-BE32-E72D297353CC}">
                <c16:uniqueId val="{00000003-1376-4920-9BFA-E7FEB0DFB920}"/>
              </c:ext>
            </c:extLst>
          </c:dPt>
          <c:dPt>
            <c:idx val="2"/>
            <c:bubble3D val="0"/>
            <c:spPr>
              <a:solidFill>
                <a:srgbClr val="00FFFF"/>
              </a:solidFill>
              <a:ln w="19050">
                <a:solidFill>
                  <a:schemeClr val="lt1"/>
                </a:solidFill>
              </a:ln>
              <a:effectLst/>
            </c:spPr>
            <c:extLst>
              <c:ext xmlns:c16="http://schemas.microsoft.com/office/drawing/2014/chart" uri="{C3380CC4-5D6E-409C-BE32-E72D297353CC}">
                <c16:uniqueId val="{00000005-1376-4920-9BFA-E7FEB0DFB920}"/>
              </c:ext>
            </c:extLst>
          </c:dPt>
          <c:dPt>
            <c:idx val="3"/>
            <c:bubble3D val="0"/>
            <c:spPr>
              <a:solidFill>
                <a:srgbClr val="00FFCC"/>
              </a:solidFill>
              <a:ln w="19050">
                <a:solidFill>
                  <a:schemeClr val="lt1"/>
                </a:solidFill>
              </a:ln>
              <a:effectLst/>
            </c:spPr>
            <c:extLst>
              <c:ext xmlns:c16="http://schemas.microsoft.com/office/drawing/2014/chart" uri="{C3380CC4-5D6E-409C-BE32-E72D297353CC}">
                <c16:uniqueId val="{00000007-1376-4920-9BFA-E7FEB0DFB920}"/>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1376-4920-9BFA-E7FEB0DFB920}"/>
              </c:ext>
            </c:extLst>
          </c:dPt>
          <c:dPt>
            <c:idx val="5"/>
            <c:bubble3D val="0"/>
            <c:spPr>
              <a:solidFill>
                <a:srgbClr val="61C3BF"/>
              </a:solidFill>
              <a:ln w="19050">
                <a:solidFill>
                  <a:schemeClr val="lt1"/>
                </a:solidFill>
              </a:ln>
              <a:effectLst/>
            </c:spPr>
            <c:extLst>
              <c:ext xmlns:c16="http://schemas.microsoft.com/office/drawing/2014/chart" uri="{C3380CC4-5D6E-409C-BE32-E72D297353CC}">
                <c16:uniqueId val="{0000000B-1376-4920-9BFA-E7FEB0DFB920}"/>
              </c:ext>
            </c:extLst>
          </c:dPt>
          <c:dPt>
            <c:idx val="6"/>
            <c:bubble3D val="0"/>
            <c:spPr>
              <a:solidFill>
                <a:srgbClr val="009999"/>
              </a:solidFill>
              <a:ln w="19050">
                <a:solidFill>
                  <a:schemeClr val="lt1"/>
                </a:solidFill>
              </a:ln>
              <a:effectLst/>
            </c:spPr>
            <c:extLst>
              <c:ext xmlns:c16="http://schemas.microsoft.com/office/drawing/2014/chart" uri="{C3380CC4-5D6E-409C-BE32-E72D297353CC}">
                <c16:uniqueId val="{0000000D-1376-4920-9BFA-E7FEB0DFB920}"/>
              </c:ext>
            </c:extLst>
          </c:dPt>
          <c:dPt>
            <c:idx val="7"/>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F-1376-4920-9BFA-E7FEB0DFB920}"/>
              </c:ext>
            </c:extLst>
          </c:dPt>
          <c:dPt>
            <c:idx val="8"/>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1-1376-4920-9BFA-E7FEB0DFB920}"/>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1376-4920-9BFA-E7FEB0DFB92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グラフ!$B$25:$B$34</c:f>
              <c:strCache>
                <c:ptCount val="10"/>
                <c:pt idx="0">
                  <c:v>1200万以上</c:v>
                </c:pt>
                <c:pt idx="1">
                  <c:v>1000万円～1200万円未満</c:v>
                </c:pt>
                <c:pt idx="2">
                  <c:v>900万円~1000万円未満</c:v>
                </c:pt>
                <c:pt idx="3">
                  <c:v>800万円～900万円未満</c:v>
                </c:pt>
                <c:pt idx="4">
                  <c:v>700万円～800万円未満</c:v>
                </c:pt>
                <c:pt idx="5">
                  <c:v>600万円～700万円未満</c:v>
                </c:pt>
                <c:pt idx="6">
                  <c:v>500万円〜600万円未満</c:v>
                </c:pt>
                <c:pt idx="7">
                  <c:v>400万円〜500万円未満</c:v>
                </c:pt>
                <c:pt idx="8">
                  <c:v>300〜400万円未満</c:v>
                </c:pt>
                <c:pt idx="9">
                  <c:v>300万円未満</c:v>
                </c:pt>
              </c:strCache>
            </c:strRef>
          </c:cat>
          <c:val>
            <c:numRef>
              <c:f>グラフ!$D$25:$D$34</c:f>
              <c:numCache>
                <c:formatCode>0.0%</c:formatCode>
                <c:ptCount val="10"/>
                <c:pt idx="0">
                  <c:v>1.8072289156626505E-2</c:v>
                </c:pt>
                <c:pt idx="1">
                  <c:v>1.3253012048192771E-2</c:v>
                </c:pt>
                <c:pt idx="2">
                  <c:v>1.566265060240964E-2</c:v>
                </c:pt>
                <c:pt idx="3">
                  <c:v>2.5301204819277109E-2</c:v>
                </c:pt>
                <c:pt idx="4">
                  <c:v>3.4939759036144581E-2</c:v>
                </c:pt>
                <c:pt idx="5">
                  <c:v>7.4698795180722893E-2</c:v>
                </c:pt>
                <c:pt idx="6">
                  <c:v>9.8795180722891562E-2</c:v>
                </c:pt>
                <c:pt idx="7">
                  <c:v>0.13132530120481928</c:v>
                </c:pt>
                <c:pt idx="8">
                  <c:v>0.15421686746987953</c:v>
                </c:pt>
                <c:pt idx="9">
                  <c:v>0.43373493975903615</c:v>
                </c:pt>
              </c:numCache>
            </c:numRef>
          </c:val>
          <c:extLst>
            <c:ext xmlns:c16="http://schemas.microsoft.com/office/drawing/2014/chart" uri="{C3380CC4-5D6E-409C-BE32-E72D297353CC}">
              <c16:uniqueId val="{00000014-1376-4920-9BFA-E7FEB0DFB92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845509607351711"/>
          <c:y val="0.18545178799489145"/>
          <c:w val="0.31776961213181687"/>
          <c:h val="0.633052504239439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CFFFF"/>
              </a:solidFill>
              <a:ln w="19050">
                <a:solidFill>
                  <a:schemeClr val="lt1"/>
                </a:solidFill>
              </a:ln>
              <a:effectLst/>
            </c:spPr>
            <c:extLst>
              <c:ext xmlns:c16="http://schemas.microsoft.com/office/drawing/2014/chart" uri="{C3380CC4-5D6E-409C-BE32-E72D297353CC}">
                <c16:uniqueId val="{00000001-A18A-4200-85CE-309389A22214}"/>
              </c:ext>
            </c:extLst>
          </c:dPt>
          <c:dPt>
            <c:idx val="1"/>
            <c:bubble3D val="0"/>
            <c:spPr>
              <a:solidFill>
                <a:srgbClr val="66FFFF"/>
              </a:solidFill>
              <a:ln w="19050">
                <a:solidFill>
                  <a:schemeClr val="lt1"/>
                </a:solidFill>
              </a:ln>
              <a:effectLst/>
            </c:spPr>
            <c:extLst>
              <c:ext xmlns:c16="http://schemas.microsoft.com/office/drawing/2014/chart" uri="{C3380CC4-5D6E-409C-BE32-E72D297353CC}">
                <c16:uniqueId val="{00000003-A18A-4200-85CE-309389A22214}"/>
              </c:ext>
            </c:extLst>
          </c:dPt>
          <c:dPt>
            <c:idx val="2"/>
            <c:bubble3D val="0"/>
            <c:spPr>
              <a:solidFill>
                <a:srgbClr val="00FFFF"/>
              </a:solidFill>
              <a:ln w="19050">
                <a:solidFill>
                  <a:schemeClr val="lt1"/>
                </a:solidFill>
              </a:ln>
              <a:effectLst/>
            </c:spPr>
            <c:extLst>
              <c:ext xmlns:c16="http://schemas.microsoft.com/office/drawing/2014/chart" uri="{C3380CC4-5D6E-409C-BE32-E72D297353CC}">
                <c16:uniqueId val="{00000005-A18A-4200-85CE-309389A22214}"/>
              </c:ext>
            </c:extLst>
          </c:dPt>
          <c:dPt>
            <c:idx val="3"/>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7-A18A-4200-85CE-309389A22214}"/>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A18A-4200-85CE-309389A2221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グラフ!$B$58:$B$62</c:f>
              <c:strCache>
                <c:ptCount val="5"/>
                <c:pt idx="0">
                  <c:v>31万円以上</c:v>
                </c:pt>
                <c:pt idx="1">
                  <c:v>21万円〜30万円</c:v>
                </c:pt>
                <c:pt idx="2">
                  <c:v>11万円〜20万円</c:v>
                </c:pt>
                <c:pt idx="3">
                  <c:v>6万円〜10万円</c:v>
                </c:pt>
                <c:pt idx="4">
                  <c:v>5万円以下</c:v>
                </c:pt>
              </c:strCache>
            </c:strRef>
          </c:cat>
          <c:val>
            <c:numRef>
              <c:f>グラフ!$D$58:$D$62</c:f>
              <c:numCache>
                <c:formatCode>0.0%</c:formatCode>
                <c:ptCount val="5"/>
                <c:pt idx="0">
                  <c:v>0.10120481927710843</c:v>
                </c:pt>
                <c:pt idx="1">
                  <c:v>0.18072289156626506</c:v>
                </c:pt>
                <c:pt idx="2">
                  <c:v>0.25903614457831325</c:v>
                </c:pt>
                <c:pt idx="3">
                  <c:v>0.19879518072289157</c:v>
                </c:pt>
                <c:pt idx="4">
                  <c:v>0.26024096385542167</c:v>
                </c:pt>
              </c:numCache>
            </c:numRef>
          </c:val>
          <c:extLst>
            <c:ext xmlns:c16="http://schemas.microsoft.com/office/drawing/2014/chart" uri="{C3380CC4-5D6E-409C-BE32-E72D297353CC}">
              <c16:uniqueId val="{0000000A-A18A-4200-85CE-309389A2221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354699248120296"/>
          <c:y val="0.1489575351213282"/>
          <c:w val="0.31776961213181687"/>
          <c:h val="0.633052504239439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3CCCC"/>
            </a:solidFill>
            <a:ln>
              <a:noFill/>
            </a:ln>
            <a:effectLst/>
          </c:spPr>
          <c:invertIfNegative val="0"/>
          <c:cat>
            <c:strRef>
              <c:f>グラフ!$B$199:$B$209</c:f>
              <c:strCache>
                <c:ptCount val="11"/>
                <c:pt idx="0">
                  <c:v>シミそばかす</c:v>
                </c:pt>
                <c:pt idx="1">
                  <c:v>たるみ</c:v>
                </c:pt>
                <c:pt idx="2">
                  <c:v>シワ</c:v>
                </c:pt>
                <c:pt idx="3">
                  <c:v>毛穴の開き</c:v>
                </c:pt>
                <c:pt idx="4">
                  <c:v>乾燥</c:v>
                </c:pt>
                <c:pt idx="5">
                  <c:v>くすみ・黒ずみ</c:v>
                </c:pt>
                <c:pt idx="6">
                  <c:v>くま</c:v>
                </c:pt>
                <c:pt idx="7">
                  <c:v>肝斑</c:v>
                </c:pt>
                <c:pt idx="8">
                  <c:v>ニキビ</c:v>
                </c:pt>
                <c:pt idx="9">
                  <c:v>ほくろ</c:v>
                </c:pt>
                <c:pt idx="10">
                  <c:v>その他</c:v>
                </c:pt>
              </c:strCache>
            </c:strRef>
          </c:cat>
          <c:val>
            <c:numRef>
              <c:f>グラフ!$C$199:$C$209</c:f>
              <c:numCache>
                <c:formatCode>General</c:formatCode>
                <c:ptCount val="11"/>
                <c:pt idx="0">
                  <c:v>428</c:v>
                </c:pt>
                <c:pt idx="1">
                  <c:v>401</c:v>
                </c:pt>
                <c:pt idx="2">
                  <c:v>348</c:v>
                </c:pt>
                <c:pt idx="3">
                  <c:v>319</c:v>
                </c:pt>
                <c:pt idx="4">
                  <c:v>277</c:v>
                </c:pt>
                <c:pt idx="5">
                  <c:v>214</c:v>
                </c:pt>
                <c:pt idx="6">
                  <c:v>177</c:v>
                </c:pt>
                <c:pt idx="7">
                  <c:v>158</c:v>
                </c:pt>
                <c:pt idx="8">
                  <c:v>76</c:v>
                </c:pt>
                <c:pt idx="9">
                  <c:v>74</c:v>
                </c:pt>
                <c:pt idx="10">
                  <c:v>52</c:v>
                </c:pt>
              </c:numCache>
            </c:numRef>
          </c:val>
          <c:extLst>
            <c:ext xmlns:c16="http://schemas.microsoft.com/office/drawing/2014/chart" uri="{C3380CC4-5D6E-409C-BE32-E72D297353CC}">
              <c16:uniqueId val="{00000000-0ADF-4083-9544-04A3DD8C2FFE}"/>
            </c:ext>
          </c:extLst>
        </c:ser>
        <c:dLbls>
          <c:showLegendKey val="0"/>
          <c:showVal val="0"/>
          <c:showCatName val="0"/>
          <c:showSerName val="0"/>
          <c:showPercent val="0"/>
          <c:showBubbleSize val="0"/>
        </c:dLbls>
        <c:gapWidth val="182"/>
        <c:axId val="435018160"/>
        <c:axId val="435021904"/>
      </c:barChart>
      <c:catAx>
        <c:axId val="43501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21904"/>
        <c:crosses val="autoZero"/>
        <c:auto val="1"/>
        <c:lblAlgn val="ctr"/>
        <c:lblOffset val="100"/>
        <c:noMultiLvlLbl val="0"/>
      </c:catAx>
      <c:valAx>
        <c:axId val="4350219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181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3CCCC"/>
            </a:solidFill>
            <a:ln>
              <a:noFill/>
            </a:ln>
            <a:effectLst/>
          </c:spPr>
          <c:invertIfNegative val="0"/>
          <c:cat>
            <c:strRef>
              <c:f>グラフ!$B$220:$B$229</c:f>
              <c:strCache>
                <c:ptCount val="10"/>
                <c:pt idx="0">
                  <c:v>白髪が目立つようになってきた</c:v>
                </c:pt>
                <c:pt idx="1">
                  <c:v>パサつきが気になる</c:v>
                </c:pt>
                <c:pt idx="2">
                  <c:v>うねりが気になる</c:v>
                </c:pt>
                <c:pt idx="3">
                  <c:v>ボリュームが出ない</c:v>
                </c:pt>
                <c:pt idx="4">
                  <c:v>薄毛になってきた</c:v>
                </c:pt>
                <c:pt idx="5">
                  <c:v>ハリ・コシがない</c:v>
                </c:pt>
                <c:pt idx="6">
                  <c:v>髪質が変わった</c:v>
                </c:pt>
                <c:pt idx="7">
                  <c:v>分け目が気になる</c:v>
                </c:pt>
                <c:pt idx="8">
                  <c:v>特になし</c:v>
                </c:pt>
                <c:pt idx="9">
                  <c:v>切れ毛が気になる</c:v>
                </c:pt>
              </c:strCache>
            </c:strRef>
          </c:cat>
          <c:val>
            <c:numRef>
              <c:f>グラフ!$C$220:$C$229</c:f>
              <c:numCache>
                <c:formatCode>General</c:formatCode>
                <c:ptCount val="10"/>
                <c:pt idx="0">
                  <c:v>539</c:v>
                </c:pt>
                <c:pt idx="1">
                  <c:v>259</c:v>
                </c:pt>
                <c:pt idx="2">
                  <c:v>219</c:v>
                </c:pt>
                <c:pt idx="3">
                  <c:v>170</c:v>
                </c:pt>
                <c:pt idx="4">
                  <c:v>167</c:v>
                </c:pt>
                <c:pt idx="5">
                  <c:v>145</c:v>
                </c:pt>
                <c:pt idx="6">
                  <c:v>122</c:v>
                </c:pt>
                <c:pt idx="7">
                  <c:v>107</c:v>
                </c:pt>
                <c:pt idx="8">
                  <c:v>83</c:v>
                </c:pt>
                <c:pt idx="9">
                  <c:v>66</c:v>
                </c:pt>
              </c:numCache>
            </c:numRef>
          </c:val>
          <c:extLst>
            <c:ext xmlns:c16="http://schemas.microsoft.com/office/drawing/2014/chart" uri="{C3380CC4-5D6E-409C-BE32-E72D297353CC}">
              <c16:uniqueId val="{00000000-2C13-4F13-BC3A-DB054ABDC2B6}"/>
            </c:ext>
          </c:extLst>
        </c:ser>
        <c:dLbls>
          <c:showLegendKey val="0"/>
          <c:showVal val="0"/>
          <c:showCatName val="0"/>
          <c:showSerName val="0"/>
          <c:showPercent val="0"/>
          <c:showBubbleSize val="0"/>
        </c:dLbls>
        <c:gapWidth val="182"/>
        <c:axId val="435018160"/>
        <c:axId val="435021904"/>
      </c:barChart>
      <c:catAx>
        <c:axId val="43501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21904"/>
        <c:crosses val="autoZero"/>
        <c:auto val="1"/>
        <c:lblAlgn val="ctr"/>
        <c:lblOffset val="100"/>
        <c:noMultiLvlLbl val="0"/>
      </c:catAx>
      <c:valAx>
        <c:axId val="4350219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181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3CCCC"/>
            </a:solidFill>
            <a:ln>
              <a:noFill/>
            </a:ln>
            <a:effectLst/>
          </c:spPr>
          <c:invertIfNegative val="0"/>
          <c:cat>
            <c:strRef>
              <c:f>グラフ!$B$178:$B$183</c:f>
              <c:strCache>
                <c:ptCount val="6"/>
                <c:pt idx="0">
                  <c:v>下腹が出てきた</c:v>
                </c:pt>
                <c:pt idx="1">
                  <c:v>全体的に太ってきた</c:v>
                </c:pt>
                <c:pt idx="2">
                  <c:v>お尻が下がってきた</c:v>
                </c:pt>
                <c:pt idx="3">
                  <c:v>二の腕がたるんできた</c:v>
                </c:pt>
                <c:pt idx="4">
                  <c:v>胸が垂れてきた</c:v>
                </c:pt>
                <c:pt idx="5">
                  <c:v>特になし</c:v>
                </c:pt>
              </c:strCache>
            </c:strRef>
          </c:cat>
          <c:val>
            <c:numRef>
              <c:f>グラフ!$C$178:$C$183</c:f>
              <c:numCache>
                <c:formatCode>General</c:formatCode>
                <c:ptCount val="6"/>
                <c:pt idx="0">
                  <c:v>427</c:v>
                </c:pt>
                <c:pt idx="1">
                  <c:v>417</c:v>
                </c:pt>
                <c:pt idx="2">
                  <c:v>303</c:v>
                </c:pt>
                <c:pt idx="3">
                  <c:v>221</c:v>
                </c:pt>
                <c:pt idx="4">
                  <c:v>208</c:v>
                </c:pt>
                <c:pt idx="5">
                  <c:v>94</c:v>
                </c:pt>
              </c:numCache>
            </c:numRef>
          </c:val>
          <c:extLst>
            <c:ext xmlns:c16="http://schemas.microsoft.com/office/drawing/2014/chart" uri="{C3380CC4-5D6E-409C-BE32-E72D297353CC}">
              <c16:uniqueId val="{00000000-6244-45CD-8529-268EDE81BE10}"/>
            </c:ext>
          </c:extLst>
        </c:ser>
        <c:dLbls>
          <c:showLegendKey val="0"/>
          <c:showVal val="0"/>
          <c:showCatName val="0"/>
          <c:showSerName val="0"/>
          <c:showPercent val="0"/>
          <c:showBubbleSize val="0"/>
        </c:dLbls>
        <c:gapWidth val="182"/>
        <c:axId val="435018160"/>
        <c:axId val="435021904"/>
      </c:barChart>
      <c:catAx>
        <c:axId val="43501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21904"/>
        <c:crosses val="autoZero"/>
        <c:auto val="1"/>
        <c:lblAlgn val="ctr"/>
        <c:lblOffset val="100"/>
        <c:noMultiLvlLbl val="0"/>
      </c:catAx>
      <c:valAx>
        <c:axId val="4350219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501816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024" cy="49712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7890" y="0"/>
            <a:ext cx="2945024" cy="49712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4274"/>
            <a:ext cx="2945024" cy="4971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7890" y="9434274"/>
            <a:ext cx="2945024"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1: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1: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2: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3: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63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8: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18: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19: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19: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0: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20: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7: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7: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3: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4: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14: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5: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15: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36: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36: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p36:notes"/>
          <p:cNvSpPr txBox="1">
            <a:spLocks noGrp="1"/>
          </p:cNvSpPr>
          <p:nvPr>
            <p:ph type="sldNum" idx="12"/>
          </p:nvPr>
        </p:nvSpPr>
        <p:spPr>
          <a:xfrm>
            <a:off x="3847890" y="9434274"/>
            <a:ext cx="2945024" cy="4971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7: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37: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8: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38: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4: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5:notes"/>
          <p:cNvSpPr txBox="1">
            <a:spLocks noGrp="1"/>
          </p:cNvSpPr>
          <p:nvPr>
            <p:ph type="body" idx="1"/>
          </p:nvPr>
        </p:nvSpPr>
        <p:spPr>
          <a:xfrm>
            <a:off x="679133" y="4779081"/>
            <a:ext cx="5436235" cy="391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6: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7: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7: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8: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9: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9: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0:notes"/>
          <p:cNvSpPr txBox="1">
            <a:spLocks noGrp="1"/>
          </p:cNvSpPr>
          <p:nvPr>
            <p:ph type="body" idx="1"/>
          </p:nvPr>
        </p:nvSpPr>
        <p:spPr>
          <a:xfrm>
            <a:off x="679133" y="4779081"/>
            <a:ext cx="5436235" cy="391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0: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6"/>
        <p:cNvGrpSpPr/>
        <p:nvPr/>
      </p:nvGrpSpPr>
      <p:grpSpPr>
        <a:xfrm>
          <a:off x="0" y="0"/>
          <a:ext cx="0" cy="0"/>
          <a:chOff x="0" y="0"/>
          <a:chExt cx="0" cy="0"/>
        </a:xfrm>
      </p:grpSpPr>
      <p:sp>
        <p:nvSpPr>
          <p:cNvPr id="17" name="Google Shape;17;p4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2"/>
          <p:cNvSpPr txBox="1">
            <a:spLocks noGrp="1"/>
          </p:cNvSpPr>
          <p:nvPr>
            <p:ph type="body" idx="1"/>
          </p:nvPr>
        </p:nvSpPr>
        <p:spPr>
          <a:xfrm rot="5400000">
            <a:off x="604044"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13"/>
        <p:cNvGrpSpPr/>
        <p:nvPr/>
      </p:nvGrpSpPr>
      <p:grpSpPr>
        <a:xfrm>
          <a:off x="0" y="0"/>
          <a:ext cx="0" cy="0"/>
          <a:chOff x="0" y="0"/>
          <a:chExt cx="0" cy="0"/>
        </a:xfrm>
      </p:grpSpPr>
      <p:sp>
        <p:nvSpPr>
          <p:cNvPr id="114" name="Google Shape;11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23"/>
        <p:cNvGrpSpPr/>
        <p:nvPr/>
      </p:nvGrpSpPr>
      <p:grpSpPr>
        <a:xfrm>
          <a:off x="0" y="0"/>
          <a:ext cx="0" cy="0"/>
          <a:chOff x="0" y="0"/>
          <a:chExt cx="0" cy="0"/>
        </a:xfrm>
      </p:grpSpPr>
      <p:sp>
        <p:nvSpPr>
          <p:cNvPr id="124" name="Google Shape;124;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grpSp>
        <p:nvGrpSpPr>
          <p:cNvPr id="129" name="Google Shape;129;p45"/>
          <p:cNvGrpSpPr/>
          <p:nvPr/>
        </p:nvGrpSpPr>
        <p:grpSpPr>
          <a:xfrm>
            <a:off x="7674427" y="198076"/>
            <a:ext cx="1363437" cy="250008"/>
            <a:chOff x="1206478" y="1926259"/>
            <a:chExt cx="7136666" cy="1266381"/>
          </a:xfrm>
        </p:grpSpPr>
        <p:grpSp>
          <p:nvGrpSpPr>
            <p:cNvPr id="130" name="Google Shape;130;p45"/>
            <p:cNvGrpSpPr/>
            <p:nvPr/>
          </p:nvGrpSpPr>
          <p:grpSpPr>
            <a:xfrm>
              <a:off x="4950894" y="2572300"/>
              <a:ext cx="3392250" cy="385137"/>
              <a:chOff x="2234848" y="1210505"/>
              <a:chExt cx="3392250" cy="385137"/>
            </a:xfrm>
          </p:grpSpPr>
          <p:sp>
            <p:nvSpPr>
              <p:cNvPr id="131" name="Google Shape;131;p45"/>
              <p:cNvSpPr/>
              <p:nvPr/>
            </p:nvSpPr>
            <p:spPr>
              <a:xfrm>
                <a:off x="2234848" y="1225737"/>
                <a:ext cx="382961" cy="355762"/>
              </a:xfrm>
              <a:custGeom>
                <a:avLst/>
                <a:gdLst/>
                <a:ahLst/>
                <a:cxnLst/>
                <a:rect l="l" t="t" r="r" b="b"/>
                <a:pathLst>
                  <a:path w="168" h="155" extrusionOk="0">
                    <a:moveTo>
                      <a:pt x="25" y="95"/>
                    </a:moveTo>
                    <a:cubicBezTo>
                      <a:pt x="24" y="97"/>
                      <a:pt x="24" y="99"/>
                      <a:pt x="24" y="101"/>
                    </a:cubicBezTo>
                    <a:cubicBezTo>
                      <a:pt x="24" y="103"/>
                      <a:pt x="26" y="106"/>
                      <a:pt x="29" y="108"/>
                    </a:cubicBezTo>
                    <a:cubicBezTo>
                      <a:pt x="33" y="110"/>
                      <a:pt x="38" y="113"/>
                      <a:pt x="43" y="115"/>
                    </a:cubicBezTo>
                    <a:cubicBezTo>
                      <a:pt x="49" y="117"/>
                      <a:pt x="56" y="119"/>
                      <a:pt x="63" y="120"/>
                    </a:cubicBezTo>
                    <a:cubicBezTo>
                      <a:pt x="70" y="122"/>
                      <a:pt x="78" y="122"/>
                      <a:pt x="85" y="122"/>
                    </a:cubicBezTo>
                    <a:cubicBezTo>
                      <a:pt x="100" y="122"/>
                      <a:pt x="111" y="121"/>
                      <a:pt x="117" y="117"/>
                    </a:cubicBezTo>
                    <a:cubicBezTo>
                      <a:pt x="124" y="114"/>
                      <a:pt x="128" y="109"/>
                      <a:pt x="128" y="103"/>
                    </a:cubicBezTo>
                    <a:cubicBezTo>
                      <a:pt x="128" y="99"/>
                      <a:pt x="125" y="97"/>
                      <a:pt x="119" y="95"/>
                    </a:cubicBezTo>
                    <a:cubicBezTo>
                      <a:pt x="113" y="94"/>
                      <a:pt x="105" y="93"/>
                      <a:pt x="96" y="92"/>
                    </a:cubicBezTo>
                    <a:cubicBezTo>
                      <a:pt x="88" y="91"/>
                      <a:pt x="78" y="90"/>
                      <a:pt x="68" y="89"/>
                    </a:cubicBezTo>
                    <a:cubicBezTo>
                      <a:pt x="57" y="88"/>
                      <a:pt x="48" y="86"/>
                      <a:pt x="39" y="83"/>
                    </a:cubicBezTo>
                    <a:cubicBezTo>
                      <a:pt x="30" y="80"/>
                      <a:pt x="23" y="76"/>
                      <a:pt x="17" y="71"/>
                    </a:cubicBezTo>
                    <a:cubicBezTo>
                      <a:pt x="11" y="66"/>
                      <a:pt x="8" y="58"/>
                      <a:pt x="8" y="49"/>
                    </a:cubicBezTo>
                    <a:cubicBezTo>
                      <a:pt x="8" y="42"/>
                      <a:pt x="10" y="35"/>
                      <a:pt x="13" y="29"/>
                    </a:cubicBezTo>
                    <a:cubicBezTo>
                      <a:pt x="16" y="23"/>
                      <a:pt x="21" y="18"/>
                      <a:pt x="27" y="13"/>
                    </a:cubicBezTo>
                    <a:cubicBezTo>
                      <a:pt x="33" y="9"/>
                      <a:pt x="41" y="6"/>
                      <a:pt x="49" y="3"/>
                    </a:cubicBezTo>
                    <a:cubicBezTo>
                      <a:pt x="58" y="1"/>
                      <a:pt x="68" y="0"/>
                      <a:pt x="78" y="0"/>
                    </a:cubicBezTo>
                    <a:cubicBezTo>
                      <a:pt x="88" y="0"/>
                      <a:pt x="98" y="0"/>
                      <a:pt x="106" y="2"/>
                    </a:cubicBezTo>
                    <a:cubicBezTo>
                      <a:pt x="115" y="3"/>
                      <a:pt x="122" y="4"/>
                      <a:pt x="129" y="6"/>
                    </a:cubicBezTo>
                    <a:cubicBezTo>
                      <a:pt x="135" y="7"/>
                      <a:pt x="141" y="9"/>
                      <a:pt x="145" y="10"/>
                    </a:cubicBezTo>
                    <a:cubicBezTo>
                      <a:pt x="150" y="11"/>
                      <a:pt x="153" y="12"/>
                      <a:pt x="155" y="12"/>
                    </a:cubicBezTo>
                    <a:cubicBezTo>
                      <a:pt x="157" y="12"/>
                      <a:pt x="158" y="12"/>
                      <a:pt x="160" y="11"/>
                    </a:cubicBezTo>
                    <a:cubicBezTo>
                      <a:pt x="161" y="10"/>
                      <a:pt x="162" y="9"/>
                      <a:pt x="163" y="8"/>
                    </a:cubicBezTo>
                    <a:cubicBezTo>
                      <a:pt x="166" y="9"/>
                      <a:pt x="166" y="9"/>
                      <a:pt x="166" y="9"/>
                    </a:cubicBezTo>
                    <a:cubicBezTo>
                      <a:pt x="146" y="49"/>
                      <a:pt x="146" y="49"/>
                      <a:pt x="146" y="49"/>
                    </a:cubicBezTo>
                    <a:cubicBezTo>
                      <a:pt x="142" y="47"/>
                      <a:pt x="142" y="47"/>
                      <a:pt x="142" y="47"/>
                    </a:cubicBezTo>
                    <a:cubicBezTo>
                      <a:pt x="142" y="44"/>
                      <a:pt x="142" y="44"/>
                      <a:pt x="142" y="44"/>
                    </a:cubicBezTo>
                    <a:cubicBezTo>
                      <a:pt x="142" y="43"/>
                      <a:pt x="140" y="41"/>
                      <a:pt x="137" y="39"/>
                    </a:cubicBezTo>
                    <a:cubicBezTo>
                      <a:pt x="133" y="37"/>
                      <a:pt x="128" y="35"/>
                      <a:pt x="122" y="34"/>
                    </a:cubicBezTo>
                    <a:cubicBezTo>
                      <a:pt x="117" y="32"/>
                      <a:pt x="110" y="31"/>
                      <a:pt x="103" y="30"/>
                    </a:cubicBezTo>
                    <a:cubicBezTo>
                      <a:pt x="96" y="29"/>
                      <a:pt x="89" y="29"/>
                      <a:pt x="82" y="29"/>
                    </a:cubicBezTo>
                    <a:cubicBezTo>
                      <a:pt x="69" y="29"/>
                      <a:pt x="61" y="30"/>
                      <a:pt x="55" y="33"/>
                    </a:cubicBezTo>
                    <a:cubicBezTo>
                      <a:pt x="50" y="36"/>
                      <a:pt x="48" y="39"/>
                      <a:pt x="48" y="43"/>
                    </a:cubicBezTo>
                    <a:cubicBezTo>
                      <a:pt x="48" y="46"/>
                      <a:pt x="50" y="48"/>
                      <a:pt x="53" y="50"/>
                    </a:cubicBezTo>
                    <a:cubicBezTo>
                      <a:pt x="57" y="52"/>
                      <a:pt x="61" y="53"/>
                      <a:pt x="67" y="54"/>
                    </a:cubicBezTo>
                    <a:cubicBezTo>
                      <a:pt x="72" y="54"/>
                      <a:pt x="79" y="55"/>
                      <a:pt x="86" y="55"/>
                    </a:cubicBezTo>
                    <a:cubicBezTo>
                      <a:pt x="93" y="56"/>
                      <a:pt x="101" y="57"/>
                      <a:pt x="108" y="58"/>
                    </a:cubicBezTo>
                    <a:cubicBezTo>
                      <a:pt x="116" y="59"/>
                      <a:pt x="123" y="60"/>
                      <a:pt x="130" y="62"/>
                    </a:cubicBezTo>
                    <a:cubicBezTo>
                      <a:pt x="137" y="63"/>
                      <a:pt x="144" y="66"/>
                      <a:pt x="149" y="69"/>
                    </a:cubicBezTo>
                    <a:cubicBezTo>
                      <a:pt x="155" y="73"/>
                      <a:pt x="160" y="77"/>
                      <a:pt x="163" y="83"/>
                    </a:cubicBezTo>
                    <a:cubicBezTo>
                      <a:pt x="166" y="88"/>
                      <a:pt x="168" y="95"/>
                      <a:pt x="168" y="104"/>
                    </a:cubicBezTo>
                    <a:cubicBezTo>
                      <a:pt x="168" y="110"/>
                      <a:pt x="167" y="116"/>
                      <a:pt x="164" y="122"/>
                    </a:cubicBezTo>
                    <a:cubicBezTo>
                      <a:pt x="162" y="129"/>
                      <a:pt x="157" y="134"/>
                      <a:pt x="151" y="139"/>
                    </a:cubicBezTo>
                    <a:cubicBezTo>
                      <a:pt x="145" y="144"/>
                      <a:pt x="136" y="148"/>
                      <a:pt x="126" y="151"/>
                    </a:cubicBezTo>
                    <a:cubicBezTo>
                      <a:pt x="115" y="154"/>
                      <a:pt x="102" y="155"/>
                      <a:pt x="86" y="155"/>
                    </a:cubicBezTo>
                    <a:cubicBezTo>
                      <a:pt x="74" y="155"/>
                      <a:pt x="64" y="155"/>
                      <a:pt x="55" y="153"/>
                    </a:cubicBezTo>
                    <a:cubicBezTo>
                      <a:pt x="46" y="152"/>
                      <a:pt x="38" y="151"/>
                      <a:pt x="32" y="149"/>
                    </a:cubicBezTo>
                    <a:cubicBezTo>
                      <a:pt x="26" y="148"/>
                      <a:pt x="21" y="146"/>
                      <a:pt x="18" y="145"/>
                    </a:cubicBezTo>
                    <a:cubicBezTo>
                      <a:pt x="14" y="143"/>
                      <a:pt x="11" y="143"/>
                      <a:pt x="10" y="143"/>
                    </a:cubicBezTo>
                    <a:cubicBezTo>
                      <a:pt x="8" y="143"/>
                      <a:pt x="7" y="143"/>
                      <a:pt x="7" y="144"/>
                    </a:cubicBezTo>
                    <a:cubicBezTo>
                      <a:pt x="6" y="145"/>
                      <a:pt x="5" y="146"/>
                      <a:pt x="4" y="147"/>
                    </a:cubicBezTo>
                    <a:cubicBezTo>
                      <a:pt x="0" y="146"/>
                      <a:pt x="0" y="146"/>
                      <a:pt x="0" y="146"/>
                    </a:cubicBezTo>
                    <a:cubicBezTo>
                      <a:pt x="22" y="94"/>
                      <a:pt x="22" y="94"/>
                      <a:pt x="22" y="94"/>
                    </a:cubicBezTo>
                    <a:lnTo>
                      <a:pt x="25" y="95"/>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2" name="Google Shape;132;p45"/>
              <p:cNvSpPr/>
              <p:nvPr/>
            </p:nvSpPr>
            <p:spPr>
              <a:xfrm>
                <a:off x="2809289" y="1231177"/>
                <a:ext cx="423215" cy="348146"/>
              </a:xfrm>
              <a:custGeom>
                <a:avLst/>
                <a:gdLst/>
                <a:ahLst/>
                <a:cxnLst/>
                <a:rect l="l" t="t" r="r" b="b"/>
                <a:pathLst>
                  <a:path w="186" h="152" extrusionOk="0">
                    <a:moveTo>
                      <a:pt x="46" y="146"/>
                    </a:moveTo>
                    <a:cubicBezTo>
                      <a:pt x="46" y="147"/>
                      <a:pt x="47" y="148"/>
                      <a:pt x="47" y="148"/>
                    </a:cubicBezTo>
                    <a:cubicBezTo>
                      <a:pt x="48" y="149"/>
                      <a:pt x="49" y="149"/>
                      <a:pt x="52" y="149"/>
                    </a:cubicBezTo>
                    <a:cubicBezTo>
                      <a:pt x="52" y="152"/>
                      <a:pt x="52" y="152"/>
                      <a:pt x="52" y="152"/>
                    </a:cubicBezTo>
                    <a:cubicBezTo>
                      <a:pt x="0" y="152"/>
                      <a:pt x="0" y="152"/>
                      <a:pt x="0" y="152"/>
                    </a:cubicBezTo>
                    <a:cubicBezTo>
                      <a:pt x="0" y="149"/>
                      <a:pt x="0" y="149"/>
                      <a:pt x="0" y="149"/>
                    </a:cubicBezTo>
                    <a:cubicBezTo>
                      <a:pt x="2" y="148"/>
                      <a:pt x="4" y="148"/>
                      <a:pt x="5" y="147"/>
                    </a:cubicBezTo>
                    <a:cubicBezTo>
                      <a:pt x="6" y="146"/>
                      <a:pt x="7" y="145"/>
                      <a:pt x="8" y="142"/>
                    </a:cubicBezTo>
                    <a:cubicBezTo>
                      <a:pt x="8" y="141"/>
                      <a:pt x="9" y="139"/>
                      <a:pt x="11" y="134"/>
                    </a:cubicBezTo>
                    <a:cubicBezTo>
                      <a:pt x="12" y="130"/>
                      <a:pt x="14" y="125"/>
                      <a:pt x="17" y="118"/>
                    </a:cubicBezTo>
                    <a:cubicBezTo>
                      <a:pt x="19" y="112"/>
                      <a:pt x="22" y="105"/>
                      <a:pt x="25" y="97"/>
                    </a:cubicBezTo>
                    <a:cubicBezTo>
                      <a:pt x="28" y="89"/>
                      <a:pt x="31" y="81"/>
                      <a:pt x="34" y="72"/>
                    </a:cubicBezTo>
                    <a:cubicBezTo>
                      <a:pt x="38" y="64"/>
                      <a:pt x="41" y="56"/>
                      <a:pt x="44" y="48"/>
                    </a:cubicBezTo>
                    <a:cubicBezTo>
                      <a:pt x="47" y="40"/>
                      <a:pt x="49" y="33"/>
                      <a:pt x="52" y="27"/>
                    </a:cubicBezTo>
                    <a:cubicBezTo>
                      <a:pt x="54" y="21"/>
                      <a:pt x="56" y="16"/>
                      <a:pt x="57" y="12"/>
                    </a:cubicBezTo>
                    <a:cubicBezTo>
                      <a:pt x="59" y="8"/>
                      <a:pt x="59" y="6"/>
                      <a:pt x="59" y="6"/>
                    </a:cubicBezTo>
                    <a:cubicBezTo>
                      <a:pt x="59" y="5"/>
                      <a:pt x="59" y="4"/>
                      <a:pt x="58" y="4"/>
                    </a:cubicBezTo>
                    <a:cubicBezTo>
                      <a:pt x="56" y="4"/>
                      <a:pt x="55" y="3"/>
                      <a:pt x="54" y="3"/>
                    </a:cubicBezTo>
                    <a:cubicBezTo>
                      <a:pt x="54" y="0"/>
                      <a:pt x="54" y="0"/>
                      <a:pt x="54" y="0"/>
                    </a:cubicBezTo>
                    <a:cubicBezTo>
                      <a:pt x="129" y="0"/>
                      <a:pt x="129" y="0"/>
                      <a:pt x="129" y="0"/>
                    </a:cubicBezTo>
                    <a:cubicBezTo>
                      <a:pt x="129" y="3"/>
                      <a:pt x="129" y="3"/>
                      <a:pt x="129" y="3"/>
                    </a:cubicBezTo>
                    <a:cubicBezTo>
                      <a:pt x="128" y="3"/>
                      <a:pt x="127" y="4"/>
                      <a:pt x="126" y="4"/>
                    </a:cubicBezTo>
                    <a:cubicBezTo>
                      <a:pt x="125" y="4"/>
                      <a:pt x="124" y="5"/>
                      <a:pt x="124" y="7"/>
                    </a:cubicBezTo>
                    <a:cubicBezTo>
                      <a:pt x="124" y="7"/>
                      <a:pt x="125" y="10"/>
                      <a:pt x="127" y="14"/>
                    </a:cubicBezTo>
                    <a:cubicBezTo>
                      <a:pt x="129" y="19"/>
                      <a:pt x="131" y="25"/>
                      <a:pt x="134" y="33"/>
                    </a:cubicBezTo>
                    <a:cubicBezTo>
                      <a:pt x="137" y="40"/>
                      <a:pt x="140" y="48"/>
                      <a:pt x="144" y="58"/>
                    </a:cubicBezTo>
                    <a:cubicBezTo>
                      <a:pt x="148" y="67"/>
                      <a:pt x="152" y="77"/>
                      <a:pt x="156" y="87"/>
                    </a:cubicBezTo>
                    <a:cubicBezTo>
                      <a:pt x="160" y="96"/>
                      <a:pt x="164" y="106"/>
                      <a:pt x="168" y="115"/>
                    </a:cubicBezTo>
                    <a:cubicBezTo>
                      <a:pt x="171" y="124"/>
                      <a:pt x="175" y="133"/>
                      <a:pt x="178" y="140"/>
                    </a:cubicBezTo>
                    <a:cubicBezTo>
                      <a:pt x="180" y="144"/>
                      <a:pt x="181" y="146"/>
                      <a:pt x="182" y="147"/>
                    </a:cubicBezTo>
                    <a:cubicBezTo>
                      <a:pt x="183" y="148"/>
                      <a:pt x="184" y="149"/>
                      <a:pt x="186" y="149"/>
                    </a:cubicBezTo>
                    <a:cubicBezTo>
                      <a:pt x="186" y="152"/>
                      <a:pt x="186" y="152"/>
                      <a:pt x="186" y="152"/>
                    </a:cubicBezTo>
                    <a:cubicBezTo>
                      <a:pt x="129" y="152"/>
                      <a:pt x="129" y="152"/>
                      <a:pt x="129" y="152"/>
                    </a:cubicBezTo>
                    <a:cubicBezTo>
                      <a:pt x="129" y="149"/>
                      <a:pt x="129" y="149"/>
                      <a:pt x="129" y="149"/>
                    </a:cubicBezTo>
                    <a:cubicBezTo>
                      <a:pt x="133" y="149"/>
                      <a:pt x="134" y="148"/>
                      <a:pt x="134" y="145"/>
                    </a:cubicBezTo>
                    <a:cubicBezTo>
                      <a:pt x="134" y="145"/>
                      <a:pt x="134" y="144"/>
                      <a:pt x="133" y="141"/>
                    </a:cubicBezTo>
                    <a:cubicBezTo>
                      <a:pt x="132" y="139"/>
                      <a:pt x="131" y="136"/>
                      <a:pt x="130" y="133"/>
                    </a:cubicBezTo>
                    <a:cubicBezTo>
                      <a:pt x="129" y="130"/>
                      <a:pt x="127" y="127"/>
                      <a:pt x="126" y="125"/>
                    </a:cubicBezTo>
                    <a:cubicBezTo>
                      <a:pt x="125" y="122"/>
                      <a:pt x="125" y="120"/>
                      <a:pt x="124" y="119"/>
                    </a:cubicBezTo>
                    <a:cubicBezTo>
                      <a:pt x="56" y="119"/>
                      <a:pt x="56" y="119"/>
                      <a:pt x="56" y="119"/>
                    </a:cubicBezTo>
                    <a:cubicBezTo>
                      <a:pt x="54" y="124"/>
                      <a:pt x="52" y="129"/>
                      <a:pt x="51" y="132"/>
                    </a:cubicBezTo>
                    <a:cubicBezTo>
                      <a:pt x="50" y="135"/>
                      <a:pt x="49" y="138"/>
                      <a:pt x="48" y="140"/>
                    </a:cubicBezTo>
                    <a:cubicBezTo>
                      <a:pt x="48" y="142"/>
                      <a:pt x="47" y="143"/>
                      <a:pt x="47" y="144"/>
                    </a:cubicBezTo>
                    <a:cubicBezTo>
                      <a:pt x="47" y="145"/>
                      <a:pt x="46" y="146"/>
                      <a:pt x="46"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3" name="Google Shape;133;p45"/>
              <p:cNvSpPr/>
              <p:nvPr/>
            </p:nvSpPr>
            <p:spPr>
              <a:xfrm>
                <a:off x="3446831" y="1231177"/>
                <a:ext cx="364465" cy="364465"/>
              </a:xfrm>
              <a:custGeom>
                <a:avLst/>
                <a:gdLst/>
                <a:ahLst/>
                <a:cxnLst/>
                <a:rect l="l" t="t" r="r" b="b"/>
                <a:pathLst>
                  <a:path w="160" h="159" extrusionOk="0">
                    <a:moveTo>
                      <a:pt x="151" y="117"/>
                    </a:moveTo>
                    <a:cubicBezTo>
                      <a:pt x="153" y="117"/>
                      <a:pt x="154" y="116"/>
                      <a:pt x="155" y="115"/>
                    </a:cubicBezTo>
                    <a:cubicBezTo>
                      <a:pt x="156" y="114"/>
                      <a:pt x="156" y="112"/>
                      <a:pt x="157" y="109"/>
                    </a:cubicBezTo>
                    <a:cubicBezTo>
                      <a:pt x="160" y="109"/>
                      <a:pt x="160" y="109"/>
                      <a:pt x="160" y="109"/>
                    </a:cubicBezTo>
                    <a:cubicBezTo>
                      <a:pt x="160" y="159"/>
                      <a:pt x="160" y="159"/>
                      <a:pt x="160" y="159"/>
                    </a:cubicBezTo>
                    <a:cubicBezTo>
                      <a:pt x="157" y="159"/>
                      <a:pt x="157" y="159"/>
                      <a:pt x="157" y="159"/>
                    </a:cubicBezTo>
                    <a:cubicBezTo>
                      <a:pt x="156" y="156"/>
                      <a:pt x="156" y="154"/>
                      <a:pt x="155" y="153"/>
                    </a:cubicBezTo>
                    <a:cubicBezTo>
                      <a:pt x="154" y="153"/>
                      <a:pt x="153" y="152"/>
                      <a:pt x="151" y="152"/>
                    </a:cubicBezTo>
                    <a:cubicBezTo>
                      <a:pt x="0" y="152"/>
                      <a:pt x="0" y="152"/>
                      <a:pt x="0" y="152"/>
                    </a:cubicBezTo>
                    <a:cubicBezTo>
                      <a:pt x="0" y="149"/>
                      <a:pt x="0" y="149"/>
                      <a:pt x="0" y="149"/>
                    </a:cubicBezTo>
                    <a:cubicBezTo>
                      <a:pt x="3" y="148"/>
                      <a:pt x="6" y="148"/>
                      <a:pt x="6" y="147"/>
                    </a:cubicBezTo>
                    <a:cubicBezTo>
                      <a:pt x="7" y="146"/>
                      <a:pt x="8" y="145"/>
                      <a:pt x="8" y="144"/>
                    </a:cubicBezTo>
                    <a:cubicBezTo>
                      <a:pt x="8" y="8"/>
                      <a:pt x="8" y="8"/>
                      <a:pt x="8" y="8"/>
                    </a:cubicBezTo>
                    <a:cubicBezTo>
                      <a:pt x="8" y="7"/>
                      <a:pt x="7" y="6"/>
                      <a:pt x="6" y="5"/>
                    </a:cubicBezTo>
                    <a:cubicBezTo>
                      <a:pt x="6" y="4"/>
                      <a:pt x="3" y="3"/>
                      <a:pt x="0" y="3"/>
                    </a:cubicBezTo>
                    <a:cubicBezTo>
                      <a:pt x="0" y="0"/>
                      <a:pt x="0" y="0"/>
                      <a:pt x="0" y="0"/>
                    </a:cubicBezTo>
                    <a:cubicBezTo>
                      <a:pt x="59" y="0"/>
                      <a:pt x="59" y="0"/>
                      <a:pt x="59" y="0"/>
                    </a:cubicBezTo>
                    <a:cubicBezTo>
                      <a:pt x="59" y="3"/>
                      <a:pt x="59" y="3"/>
                      <a:pt x="59" y="3"/>
                    </a:cubicBezTo>
                    <a:cubicBezTo>
                      <a:pt x="56" y="3"/>
                      <a:pt x="54" y="4"/>
                      <a:pt x="53" y="5"/>
                    </a:cubicBezTo>
                    <a:cubicBezTo>
                      <a:pt x="52" y="6"/>
                      <a:pt x="51" y="7"/>
                      <a:pt x="51" y="8"/>
                    </a:cubicBezTo>
                    <a:cubicBezTo>
                      <a:pt x="51" y="117"/>
                      <a:pt x="51" y="117"/>
                      <a:pt x="51" y="117"/>
                    </a:cubicBezTo>
                    <a:lnTo>
                      <a:pt x="151" y="11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4" name="Google Shape;134;p45"/>
              <p:cNvSpPr/>
              <p:nvPr/>
            </p:nvSpPr>
            <p:spPr>
              <a:xfrm>
                <a:off x="3998425" y="1225737"/>
                <a:ext cx="412336" cy="355762"/>
              </a:xfrm>
              <a:custGeom>
                <a:avLst/>
                <a:gdLst/>
                <a:ahLst/>
                <a:cxnLst/>
                <a:rect l="l" t="t" r="r" b="b"/>
                <a:pathLst>
                  <a:path w="181" h="155" extrusionOk="0">
                    <a:moveTo>
                      <a:pt x="91" y="0"/>
                    </a:moveTo>
                    <a:cubicBezTo>
                      <a:pt x="103" y="0"/>
                      <a:pt x="115" y="2"/>
                      <a:pt x="126" y="5"/>
                    </a:cubicBezTo>
                    <a:cubicBezTo>
                      <a:pt x="137" y="8"/>
                      <a:pt x="146" y="13"/>
                      <a:pt x="155" y="20"/>
                    </a:cubicBezTo>
                    <a:cubicBezTo>
                      <a:pt x="163" y="26"/>
                      <a:pt x="169" y="35"/>
                      <a:pt x="174" y="44"/>
                    </a:cubicBezTo>
                    <a:cubicBezTo>
                      <a:pt x="179" y="54"/>
                      <a:pt x="181" y="65"/>
                      <a:pt x="181" y="78"/>
                    </a:cubicBezTo>
                    <a:cubicBezTo>
                      <a:pt x="181" y="91"/>
                      <a:pt x="179" y="102"/>
                      <a:pt x="174" y="112"/>
                    </a:cubicBezTo>
                    <a:cubicBezTo>
                      <a:pt x="169" y="121"/>
                      <a:pt x="163" y="129"/>
                      <a:pt x="155" y="136"/>
                    </a:cubicBezTo>
                    <a:cubicBezTo>
                      <a:pt x="146" y="143"/>
                      <a:pt x="137" y="147"/>
                      <a:pt x="126" y="151"/>
                    </a:cubicBezTo>
                    <a:cubicBezTo>
                      <a:pt x="115" y="154"/>
                      <a:pt x="103" y="155"/>
                      <a:pt x="91" y="155"/>
                    </a:cubicBezTo>
                    <a:cubicBezTo>
                      <a:pt x="78" y="155"/>
                      <a:pt x="67" y="154"/>
                      <a:pt x="56" y="151"/>
                    </a:cubicBezTo>
                    <a:cubicBezTo>
                      <a:pt x="45" y="147"/>
                      <a:pt x="35" y="143"/>
                      <a:pt x="27" y="136"/>
                    </a:cubicBezTo>
                    <a:cubicBezTo>
                      <a:pt x="19" y="129"/>
                      <a:pt x="12" y="121"/>
                      <a:pt x="7" y="112"/>
                    </a:cubicBezTo>
                    <a:cubicBezTo>
                      <a:pt x="3" y="102"/>
                      <a:pt x="0" y="91"/>
                      <a:pt x="0" y="78"/>
                    </a:cubicBezTo>
                    <a:cubicBezTo>
                      <a:pt x="0" y="65"/>
                      <a:pt x="3" y="54"/>
                      <a:pt x="7" y="44"/>
                    </a:cubicBezTo>
                    <a:cubicBezTo>
                      <a:pt x="12" y="35"/>
                      <a:pt x="19" y="26"/>
                      <a:pt x="27" y="20"/>
                    </a:cubicBezTo>
                    <a:cubicBezTo>
                      <a:pt x="35" y="13"/>
                      <a:pt x="45" y="8"/>
                      <a:pt x="56" y="5"/>
                    </a:cubicBezTo>
                    <a:cubicBezTo>
                      <a:pt x="67" y="2"/>
                      <a:pt x="78" y="0"/>
                      <a:pt x="91" y="0"/>
                    </a:cubicBezTo>
                    <a:close/>
                    <a:moveTo>
                      <a:pt x="91" y="35"/>
                    </a:moveTo>
                    <a:cubicBezTo>
                      <a:pt x="84" y="35"/>
                      <a:pt x="78" y="36"/>
                      <a:pt x="73" y="38"/>
                    </a:cubicBezTo>
                    <a:cubicBezTo>
                      <a:pt x="67" y="40"/>
                      <a:pt x="62" y="43"/>
                      <a:pt x="58" y="46"/>
                    </a:cubicBezTo>
                    <a:cubicBezTo>
                      <a:pt x="53" y="50"/>
                      <a:pt x="50" y="54"/>
                      <a:pt x="47" y="60"/>
                    </a:cubicBezTo>
                    <a:cubicBezTo>
                      <a:pt x="45" y="65"/>
                      <a:pt x="43" y="71"/>
                      <a:pt x="43" y="78"/>
                    </a:cubicBezTo>
                    <a:cubicBezTo>
                      <a:pt x="43" y="85"/>
                      <a:pt x="45" y="91"/>
                      <a:pt x="47" y="96"/>
                    </a:cubicBezTo>
                    <a:cubicBezTo>
                      <a:pt x="50" y="101"/>
                      <a:pt x="53" y="106"/>
                      <a:pt x="58" y="109"/>
                    </a:cubicBezTo>
                    <a:cubicBezTo>
                      <a:pt x="62" y="113"/>
                      <a:pt x="67" y="116"/>
                      <a:pt x="73" y="118"/>
                    </a:cubicBezTo>
                    <a:cubicBezTo>
                      <a:pt x="78" y="120"/>
                      <a:pt x="84" y="121"/>
                      <a:pt x="91" y="121"/>
                    </a:cubicBezTo>
                    <a:cubicBezTo>
                      <a:pt x="97" y="121"/>
                      <a:pt x="103" y="120"/>
                      <a:pt x="109" y="118"/>
                    </a:cubicBezTo>
                    <a:cubicBezTo>
                      <a:pt x="115" y="116"/>
                      <a:pt x="120" y="113"/>
                      <a:pt x="124" y="109"/>
                    </a:cubicBezTo>
                    <a:cubicBezTo>
                      <a:pt x="128" y="106"/>
                      <a:pt x="132" y="101"/>
                      <a:pt x="135" y="96"/>
                    </a:cubicBezTo>
                    <a:cubicBezTo>
                      <a:pt x="137" y="91"/>
                      <a:pt x="138" y="85"/>
                      <a:pt x="138" y="78"/>
                    </a:cubicBezTo>
                    <a:cubicBezTo>
                      <a:pt x="138" y="71"/>
                      <a:pt x="137" y="65"/>
                      <a:pt x="135" y="60"/>
                    </a:cubicBezTo>
                    <a:cubicBezTo>
                      <a:pt x="132" y="54"/>
                      <a:pt x="128" y="50"/>
                      <a:pt x="124" y="46"/>
                    </a:cubicBezTo>
                    <a:cubicBezTo>
                      <a:pt x="120" y="43"/>
                      <a:pt x="115" y="40"/>
                      <a:pt x="109" y="38"/>
                    </a:cubicBezTo>
                    <a:cubicBezTo>
                      <a:pt x="103" y="36"/>
                      <a:pt x="97" y="35"/>
                      <a:pt x="91" y="35"/>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5" name="Google Shape;135;p45"/>
              <p:cNvSpPr/>
              <p:nvPr/>
            </p:nvSpPr>
            <p:spPr>
              <a:xfrm>
                <a:off x="4629440" y="1231177"/>
                <a:ext cx="410159" cy="348146"/>
              </a:xfrm>
              <a:custGeom>
                <a:avLst/>
                <a:gdLst/>
                <a:ahLst/>
                <a:cxnLst/>
                <a:rect l="l" t="t" r="r" b="b"/>
                <a:pathLst>
                  <a:path w="180" h="152" extrusionOk="0">
                    <a:moveTo>
                      <a:pt x="8" y="8"/>
                    </a:moveTo>
                    <a:cubicBezTo>
                      <a:pt x="8" y="7"/>
                      <a:pt x="8" y="6"/>
                      <a:pt x="7" y="5"/>
                    </a:cubicBezTo>
                    <a:cubicBezTo>
                      <a:pt x="6" y="4"/>
                      <a:pt x="4" y="3"/>
                      <a:pt x="0" y="3"/>
                    </a:cubicBezTo>
                    <a:cubicBezTo>
                      <a:pt x="0" y="0"/>
                      <a:pt x="0" y="0"/>
                      <a:pt x="0" y="0"/>
                    </a:cubicBezTo>
                    <a:cubicBezTo>
                      <a:pt x="70" y="0"/>
                      <a:pt x="70" y="0"/>
                      <a:pt x="70" y="0"/>
                    </a:cubicBezTo>
                    <a:cubicBezTo>
                      <a:pt x="70" y="3"/>
                      <a:pt x="70" y="3"/>
                      <a:pt x="70" y="3"/>
                    </a:cubicBezTo>
                    <a:cubicBezTo>
                      <a:pt x="67" y="3"/>
                      <a:pt x="65" y="4"/>
                      <a:pt x="64" y="4"/>
                    </a:cubicBezTo>
                    <a:cubicBezTo>
                      <a:pt x="63" y="5"/>
                      <a:pt x="62" y="6"/>
                      <a:pt x="62" y="7"/>
                    </a:cubicBezTo>
                    <a:cubicBezTo>
                      <a:pt x="62" y="7"/>
                      <a:pt x="63" y="9"/>
                      <a:pt x="66" y="12"/>
                    </a:cubicBezTo>
                    <a:cubicBezTo>
                      <a:pt x="69" y="15"/>
                      <a:pt x="72" y="19"/>
                      <a:pt x="76" y="24"/>
                    </a:cubicBezTo>
                    <a:cubicBezTo>
                      <a:pt x="80" y="28"/>
                      <a:pt x="85" y="34"/>
                      <a:pt x="90" y="39"/>
                    </a:cubicBezTo>
                    <a:cubicBezTo>
                      <a:pt x="95" y="45"/>
                      <a:pt x="100" y="51"/>
                      <a:pt x="105" y="56"/>
                    </a:cubicBezTo>
                    <a:cubicBezTo>
                      <a:pt x="110" y="62"/>
                      <a:pt x="115" y="67"/>
                      <a:pt x="120" y="73"/>
                    </a:cubicBezTo>
                    <a:cubicBezTo>
                      <a:pt x="125" y="78"/>
                      <a:pt x="129" y="82"/>
                      <a:pt x="133" y="86"/>
                    </a:cubicBezTo>
                    <a:cubicBezTo>
                      <a:pt x="133" y="8"/>
                      <a:pt x="133" y="8"/>
                      <a:pt x="133" y="8"/>
                    </a:cubicBezTo>
                    <a:cubicBezTo>
                      <a:pt x="133" y="5"/>
                      <a:pt x="131" y="3"/>
                      <a:pt x="127" y="3"/>
                    </a:cubicBezTo>
                    <a:cubicBezTo>
                      <a:pt x="127" y="0"/>
                      <a:pt x="127" y="0"/>
                      <a:pt x="127" y="0"/>
                    </a:cubicBezTo>
                    <a:cubicBezTo>
                      <a:pt x="180" y="0"/>
                      <a:pt x="180" y="0"/>
                      <a:pt x="180" y="0"/>
                    </a:cubicBezTo>
                    <a:cubicBezTo>
                      <a:pt x="180" y="3"/>
                      <a:pt x="180" y="3"/>
                      <a:pt x="180" y="3"/>
                    </a:cubicBezTo>
                    <a:cubicBezTo>
                      <a:pt x="176" y="3"/>
                      <a:pt x="174" y="4"/>
                      <a:pt x="173" y="5"/>
                    </a:cubicBezTo>
                    <a:cubicBezTo>
                      <a:pt x="172" y="6"/>
                      <a:pt x="172" y="7"/>
                      <a:pt x="172" y="8"/>
                    </a:cubicBezTo>
                    <a:cubicBezTo>
                      <a:pt x="172" y="144"/>
                      <a:pt x="172" y="144"/>
                      <a:pt x="172" y="144"/>
                    </a:cubicBezTo>
                    <a:cubicBezTo>
                      <a:pt x="172" y="145"/>
                      <a:pt x="172" y="146"/>
                      <a:pt x="173" y="147"/>
                    </a:cubicBezTo>
                    <a:cubicBezTo>
                      <a:pt x="174" y="148"/>
                      <a:pt x="176" y="148"/>
                      <a:pt x="180" y="149"/>
                    </a:cubicBezTo>
                    <a:cubicBezTo>
                      <a:pt x="180" y="152"/>
                      <a:pt x="180" y="152"/>
                      <a:pt x="180" y="152"/>
                    </a:cubicBezTo>
                    <a:cubicBezTo>
                      <a:pt x="125" y="152"/>
                      <a:pt x="125" y="152"/>
                      <a:pt x="125" y="152"/>
                    </a:cubicBezTo>
                    <a:cubicBezTo>
                      <a:pt x="125" y="149"/>
                      <a:pt x="125" y="149"/>
                      <a:pt x="125" y="149"/>
                    </a:cubicBezTo>
                    <a:cubicBezTo>
                      <a:pt x="127" y="149"/>
                      <a:pt x="129" y="149"/>
                      <a:pt x="130" y="148"/>
                    </a:cubicBezTo>
                    <a:cubicBezTo>
                      <a:pt x="131" y="147"/>
                      <a:pt x="131" y="147"/>
                      <a:pt x="131" y="146"/>
                    </a:cubicBezTo>
                    <a:cubicBezTo>
                      <a:pt x="131" y="145"/>
                      <a:pt x="131" y="144"/>
                      <a:pt x="130" y="143"/>
                    </a:cubicBezTo>
                    <a:cubicBezTo>
                      <a:pt x="130" y="143"/>
                      <a:pt x="129" y="141"/>
                      <a:pt x="127" y="139"/>
                    </a:cubicBezTo>
                    <a:cubicBezTo>
                      <a:pt x="125" y="137"/>
                      <a:pt x="122" y="134"/>
                      <a:pt x="118" y="130"/>
                    </a:cubicBezTo>
                    <a:cubicBezTo>
                      <a:pt x="114" y="126"/>
                      <a:pt x="109" y="121"/>
                      <a:pt x="103" y="114"/>
                    </a:cubicBezTo>
                    <a:cubicBezTo>
                      <a:pt x="97" y="107"/>
                      <a:pt x="89" y="99"/>
                      <a:pt x="80" y="89"/>
                    </a:cubicBezTo>
                    <a:cubicBezTo>
                      <a:pt x="71" y="79"/>
                      <a:pt x="60" y="67"/>
                      <a:pt x="47" y="52"/>
                    </a:cubicBezTo>
                    <a:cubicBezTo>
                      <a:pt x="47" y="144"/>
                      <a:pt x="47" y="144"/>
                      <a:pt x="47" y="144"/>
                    </a:cubicBezTo>
                    <a:cubicBezTo>
                      <a:pt x="47" y="145"/>
                      <a:pt x="48" y="146"/>
                      <a:pt x="49" y="147"/>
                    </a:cubicBezTo>
                    <a:cubicBezTo>
                      <a:pt x="50" y="148"/>
                      <a:pt x="52" y="148"/>
                      <a:pt x="56" y="149"/>
                    </a:cubicBezTo>
                    <a:cubicBezTo>
                      <a:pt x="56" y="152"/>
                      <a:pt x="56" y="152"/>
                      <a:pt x="56" y="152"/>
                    </a:cubicBezTo>
                    <a:cubicBezTo>
                      <a:pt x="0" y="152"/>
                      <a:pt x="0" y="152"/>
                      <a:pt x="0" y="152"/>
                    </a:cubicBezTo>
                    <a:cubicBezTo>
                      <a:pt x="0" y="149"/>
                      <a:pt x="0" y="149"/>
                      <a:pt x="0" y="149"/>
                    </a:cubicBezTo>
                    <a:cubicBezTo>
                      <a:pt x="4" y="148"/>
                      <a:pt x="6" y="148"/>
                      <a:pt x="7" y="147"/>
                    </a:cubicBezTo>
                    <a:cubicBezTo>
                      <a:pt x="8" y="146"/>
                      <a:pt x="8" y="145"/>
                      <a:pt x="8" y="144"/>
                    </a:cubicBezTo>
                    <a:lnTo>
                      <a:pt x="8" y="8"/>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6" name="Google Shape;136;p45"/>
              <p:cNvSpPr/>
              <p:nvPr/>
            </p:nvSpPr>
            <p:spPr>
              <a:xfrm>
                <a:off x="5275687" y="1210505"/>
                <a:ext cx="351411" cy="381872"/>
              </a:xfrm>
              <a:custGeom>
                <a:avLst/>
                <a:gdLst/>
                <a:ahLst/>
                <a:cxnLst/>
                <a:rect l="l" t="t" r="r" b="b"/>
                <a:pathLst>
                  <a:path w="154" h="167" extrusionOk="0">
                    <a:moveTo>
                      <a:pt x="115" y="106"/>
                    </a:moveTo>
                    <a:cubicBezTo>
                      <a:pt x="115" y="104"/>
                      <a:pt x="114" y="102"/>
                      <a:pt x="112" y="101"/>
                    </a:cubicBezTo>
                    <a:cubicBezTo>
                      <a:pt x="111" y="100"/>
                      <a:pt x="109" y="99"/>
                      <a:pt x="106" y="99"/>
                    </a:cubicBezTo>
                    <a:cubicBezTo>
                      <a:pt x="52" y="99"/>
                      <a:pt x="52" y="99"/>
                      <a:pt x="52" y="99"/>
                    </a:cubicBezTo>
                    <a:cubicBezTo>
                      <a:pt x="52" y="126"/>
                      <a:pt x="52" y="126"/>
                      <a:pt x="52" y="126"/>
                    </a:cubicBezTo>
                    <a:cubicBezTo>
                      <a:pt x="145" y="126"/>
                      <a:pt x="145" y="126"/>
                      <a:pt x="145" y="126"/>
                    </a:cubicBezTo>
                    <a:cubicBezTo>
                      <a:pt x="147" y="126"/>
                      <a:pt x="148" y="125"/>
                      <a:pt x="149" y="124"/>
                    </a:cubicBezTo>
                    <a:cubicBezTo>
                      <a:pt x="150" y="123"/>
                      <a:pt x="150" y="121"/>
                      <a:pt x="151" y="117"/>
                    </a:cubicBezTo>
                    <a:cubicBezTo>
                      <a:pt x="154" y="117"/>
                      <a:pt x="154" y="117"/>
                      <a:pt x="154" y="117"/>
                    </a:cubicBezTo>
                    <a:cubicBezTo>
                      <a:pt x="154" y="167"/>
                      <a:pt x="154" y="167"/>
                      <a:pt x="154" y="167"/>
                    </a:cubicBezTo>
                    <a:cubicBezTo>
                      <a:pt x="151" y="167"/>
                      <a:pt x="151" y="167"/>
                      <a:pt x="151" y="167"/>
                    </a:cubicBezTo>
                    <a:cubicBezTo>
                      <a:pt x="150" y="164"/>
                      <a:pt x="150" y="163"/>
                      <a:pt x="149" y="162"/>
                    </a:cubicBezTo>
                    <a:cubicBezTo>
                      <a:pt x="148" y="162"/>
                      <a:pt x="147" y="161"/>
                      <a:pt x="145" y="161"/>
                    </a:cubicBezTo>
                    <a:cubicBezTo>
                      <a:pt x="0" y="161"/>
                      <a:pt x="0" y="161"/>
                      <a:pt x="0" y="161"/>
                    </a:cubicBezTo>
                    <a:cubicBezTo>
                      <a:pt x="0" y="158"/>
                      <a:pt x="0" y="158"/>
                      <a:pt x="0" y="158"/>
                    </a:cubicBezTo>
                    <a:cubicBezTo>
                      <a:pt x="4" y="157"/>
                      <a:pt x="6" y="157"/>
                      <a:pt x="7" y="156"/>
                    </a:cubicBezTo>
                    <a:cubicBezTo>
                      <a:pt x="8" y="155"/>
                      <a:pt x="9" y="154"/>
                      <a:pt x="9" y="153"/>
                    </a:cubicBezTo>
                    <a:cubicBezTo>
                      <a:pt x="9" y="17"/>
                      <a:pt x="9" y="17"/>
                      <a:pt x="9" y="17"/>
                    </a:cubicBezTo>
                    <a:cubicBezTo>
                      <a:pt x="9" y="16"/>
                      <a:pt x="8" y="15"/>
                      <a:pt x="7" y="14"/>
                    </a:cubicBezTo>
                    <a:cubicBezTo>
                      <a:pt x="6" y="13"/>
                      <a:pt x="4" y="12"/>
                      <a:pt x="0" y="12"/>
                    </a:cubicBezTo>
                    <a:cubicBezTo>
                      <a:pt x="0" y="9"/>
                      <a:pt x="0" y="9"/>
                      <a:pt x="0" y="9"/>
                    </a:cubicBezTo>
                    <a:cubicBezTo>
                      <a:pt x="145" y="9"/>
                      <a:pt x="145" y="9"/>
                      <a:pt x="145" y="9"/>
                    </a:cubicBezTo>
                    <a:cubicBezTo>
                      <a:pt x="147" y="9"/>
                      <a:pt x="148" y="8"/>
                      <a:pt x="149" y="7"/>
                    </a:cubicBezTo>
                    <a:cubicBezTo>
                      <a:pt x="150" y="6"/>
                      <a:pt x="150" y="4"/>
                      <a:pt x="151" y="0"/>
                    </a:cubicBezTo>
                    <a:cubicBezTo>
                      <a:pt x="154" y="0"/>
                      <a:pt x="154" y="0"/>
                      <a:pt x="154" y="0"/>
                    </a:cubicBezTo>
                    <a:cubicBezTo>
                      <a:pt x="154" y="51"/>
                      <a:pt x="154" y="51"/>
                      <a:pt x="154" y="51"/>
                    </a:cubicBezTo>
                    <a:cubicBezTo>
                      <a:pt x="151" y="51"/>
                      <a:pt x="151" y="51"/>
                      <a:pt x="151" y="51"/>
                    </a:cubicBezTo>
                    <a:cubicBezTo>
                      <a:pt x="150" y="48"/>
                      <a:pt x="150" y="45"/>
                      <a:pt x="149" y="44"/>
                    </a:cubicBezTo>
                    <a:cubicBezTo>
                      <a:pt x="148" y="43"/>
                      <a:pt x="147" y="43"/>
                      <a:pt x="145" y="43"/>
                    </a:cubicBezTo>
                    <a:cubicBezTo>
                      <a:pt x="52" y="43"/>
                      <a:pt x="52" y="43"/>
                      <a:pt x="52" y="43"/>
                    </a:cubicBezTo>
                    <a:cubicBezTo>
                      <a:pt x="52" y="67"/>
                      <a:pt x="52" y="67"/>
                      <a:pt x="52" y="67"/>
                    </a:cubicBezTo>
                    <a:cubicBezTo>
                      <a:pt x="106" y="67"/>
                      <a:pt x="106" y="67"/>
                      <a:pt x="106" y="67"/>
                    </a:cubicBezTo>
                    <a:cubicBezTo>
                      <a:pt x="109" y="67"/>
                      <a:pt x="111" y="66"/>
                      <a:pt x="112" y="65"/>
                    </a:cubicBezTo>
                    <a:cubicBezTo>
                      <a:pt x="114" y="64"/>
                      <a:pt x="115" y="62"/>
                      <a:pt x="115" y="60"/>
                    </a:cubicBezTo>
                    <a:cubicBezTo>
                      <a:pt x="118" y="60"/>
                      <a:pt x="118" y="60"/>
                      <a:pt x="118" y="60"/>
                    </a:cubicBezTo>
                    <a:cubicBezTo>
                      <a:pt x="118" y="106"/>
                      <a:pt x="118" y="106"/>
                      <a:pt x="118" y="106"/>
                    </a:cubicBezTo>
                    <a:lnTo>
                      <a:pt x="115" y="10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137" name="Google Shape;137;p45"/>
            <p:cNvGrpSpPr/>
            <p:nvPr/>
          </p:nvGrpSpPr>
          <p:grpSpPr>
            <a:xfrm>
              <a:off x="1206478" y="2567589"/>
              <a:ext cx="2822160" cy="370994"/>
              <a:chOff x="2234848" y="688286"/>
              <a:chExt cx="2822160" cy="370994"/>
            </a:xfrm>
          </p:grpSpPr>
          <p:sp>
            <p:nvSpPr>
              <p:cNvPr id="138" name="Google Shape;138;p45"/>
              <p:cNvSpPr/>
              <p:nvPr/>
            </p:nvSpPr>
            <p:spPr>
              <a:xfrm>
                <a:off x="2234848" y="701341"/>
                <a:ext cx="414511" cy="357939"/>
              </a:xfrm>
              <a:custGeom>
                <a:avLst/>
                <a:gdLst/>
                <a:ahLst/>
                <a:cxnLst/>
                <a:rect l="l" t="t" r="r" b="b"/>
                <a:pathLst>
                  <a:path w="182" h="156" extrusionOk="0">
                    <a:moveTo>
                      <a:pt x="91" y="0"/>
                    </a:moveTo>
                    <a:cubicBezTo>
                      <a:pt x="103" y="0"/>
                      <a:pt x="115" y="2"/>
                      <a:pt x="126" y="5"/>
                    </a:cubicBezTo>
                    <a:cubicBezTo>
                      <a:pt x="137" y="9"/>
                      <a:pt x="146" y="14"/>
                      <a:pt x="155" y="20"/>
                    </a:cubicBezTo>
                    <a:cubicBezTo>
                      <a:pt x="163" y="27"/>
                      <a:pt x="169" y="35"/>
                      <a:pt x="174" y="45"/>
                    </a:cubicBezTo>
                    <a:cubicBezTo>
                      <a:pt x="179" y="54"/>
                      <a:pt x="182" y="66"/>
                      <a:pt x="182" y="78"/>
                    </a:cubicBezTo>
                    <a:cubicBezTo>
                      <a:pt x="182" y="91"/>
                      <a:pt x="179" y="102"/>
                      <a:pt x="174" y="112"/>
                    </a:cubicBezTo>
                    <a:cubicBezTo>
                      <a:pt x="169" y="122"/>
                      <a:pt x="163" y="130"/>
                      <a:pt x="155" y="136"/>
                    </a:cubicBezTo>
                    <a:cubicBezTo>
                      <a:pt x="146" y="143"/>
                      <a:pt x="137" y="148"/>
                      <a:pt x="126" y="151"/>
                    </a:cubicBezTo>
                    <a:cubicBezTo>
                      <a:pt x="115" y="154"/>
                      <a:pt x="103" y="156"/>
                      <a:pt x="91" y="156"/>
                    </a:cubicBezTo>
                    <a:cubicBezTo>
                      <a:pt x="79" y="156"/>
                      <a:pt x="67" y="154"/>
                      <a:pt x="56" y="151"/>
                    </a:cubicBezTo>
                    <a:cubicBezTo>
                      <a:pt x="45" y="148"/>
                      <a:pt x="35" y="143"/>
                      <a:pt x="27" y="136"/>
                    </a:cubicBezTo>
                    <a:cubicBezTo>
                      <a:pt x="19" y="130"/>
                      <a:pt x="12" y="122"/>
                      <a:pt x="8" y="112"/>
                    </a:cubicBezTo>
                    <a:cubicBezTo>
                      <a:pt x="3" y="102"/>
                      <a:pt x="0" y="91"/>
                      <a:pt x="0" y="78"/>
                    </a:cubicBezTo>
                    <a:cubicBezTo>
                      <a:pt x="0" y="66"/>
                      <a:pt x="3" y="54"/>
                      <a:pt x="8" y="45"/>
                    </a:cubicBezTo>
                    <a:cubicBezTo>
                      <a:pt x="12" y="35"/>
                      <a:pt x="19" y="27"/>
                      <a:pt x="27" y="20"/>
                    </a:cubicBezTo>
                    <a:cubicBezTo>
                      <a:pt x="35" y="14"/>
                      <a:pt x="45" y="9"/>
                      <a:pt x="56" y="5"/>
                    </a:cubicBezTo>
                    <a:cubicBezTo>
                      <a:pt x="67" y="2"/>
                      <a:pt x="79" y="0"/>
                      <a:pt x="91" y="0"/>
                    </a:cubicBezTo>
                    <a:close/>
                    <a:moveTo>
                      <a:pt x="91" y="36"/>
                    </a:moveTo>
                    <a:cubicBezTo>
                      <a:pt x="85" y="36"/>
                      <a:pt x="78" y="37"/>
                      <a:pt x="73" y="39"/>
                    </a:cubicBezTo>
                    <a:cubicBezTo>
                      <a:pt x="67" y="40"/>
                      <a:pt x="62" y="43"/>
                      <a:pt x="58" y="47"/>
                    </a:cubicBezTo>
                    <a:cubicBezTo>
                      <a:pt x="53" y="50"/>
                      <a:pt x="50" y="55"/>
                      <a:pt x="47" y="60"/>
                    </a:cubicBezTo>
                    <a:cubicBezTo>
                      <a:pt x="45" y="66"/>
                      <a:pt x="43" y="72"/>
                      <a:pt x="43" y="78"/>
                    </a:cubicBezTo>
                    <a:cubicBezTo>
                      <a:pt x="43" y="85"/>
                      <a:pt x="45" y="91"/>
                      <a:pt x="47" y="96"/>
                    </a:cubicBezTo>
                    <a:cubicBezTo>
                      <a:pt x="50" y="102"/>
                      <a:pt x="53" y="106"/>
                      <a:pt x="58" y="110"/>
                    </a:cubicBezTo>
                    <a:cubicBezTo>
                      <a:pt x="62" y="113"/>
                      <a:pt x="67" y="116"/>
                      <a:pt x="73" y="118"/>
                    </a:cubicBezTo>
                    <a:cubicBezTo>
                      <a:pt x="78" y="120"/>
                      <a:pt x="85" y="121"/>
                      <a:pt x="91" y="121"/>
                    </a:cubicBezTo>
                    <a:cubicBezTo>
                      <a:pt x="97" y="121"/>
                      <a:pt x="103" y="120"/>
                      <a:pt x="109" y="118"/>
                    </a:cubicBezTo>
                    <a:cubicBezTo>
                      <a:pt x="115" y="116"/>
                      <a:pt x="120" y="113"/>
                      <a:pt x="124" y="110"/>
                    </a:cubicBezTo>
                    <a:cubicBezTo>
                      <a:pt x="129" y="106"/>
                      <a:pt x="132" y="102"/>
                      <a:pt x="135" y="96"/>
                    </a:cubicBezTo>
                    <a:cubicBezTo>
                      <a:pt x="137" y="91"/>
                      <a:pt x="139" y="85"/>
                      <a:pt x="139" y="78"/>
                    </a:cubicBezTo>
                    <a:cubicBezTo>
                      <a:pt x="139" y="72"/>
                      <a:pt x="137" y="66"/>
                      <a:pt x="135" y="60"/>
                    </a:cubicBezTo>
                    <a:cubicBezTo>
                      <a:pt x="132" y="55"/>
                      <a:pt x="129" y="50"/>
                      <a:pt x="124" y="47"/>
                    </a:cubicBezTo>
                    <a:cubicBezTo>
                      <a:pt x="120" y="43"/>
                      <a:pt x="115" y="40"/>
                      <a:pt x="109" y="39"/>
                    </a:cubicBezTo>
                    <a:cubicBezTo>
                      <a:pt x="103" y="37"/>
                      <a:pt x="97" y="36"/>
                      <a:pt x="91"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9" name="Google Shape;139;p45"/>
              <p:cNvSpPr/>
              <p:nvPr/>
            </p:nvSpPr>
            <p:spPr>
              <a:xfrm>
                <a:off x="2832136" y="688286"/>
                <a:ext cx="366641" cy="368818"/>
              </a:xfrm>
              <a:custGeom>
                <a:avLst/>
                <a:gdLst/>
                <a:ahLst/>
                <a:cxnLst/>
                <a:rect l="l" t="t" r="r" b="b"/>
                <a:pathLst>
                  <a:path w="161" h="161" extrusionOk="0">
                    <a:moveTo>
                      <a:pt x="51" y="157"/>
                    </a:moveTo>
                    <a:cubicBezTo>
                      <a:pt x="54" y="157"/>
                      <a:pt x="57" y="156"/>
                      <a:pt x="57" y="155"/>
                    </a:cubicBezTo>
                    <a:cubicBezTo>
                      <a:pt x="58" y="155"/>
                      <a:pt x="59" y="153"/>
                      <a:pt x="59" y="152"/>
                    </a:cubicBezTo>
                    <a:cubicBezTo>
                      <a:pt x="59" y="43"/>
                      <a:pt x="59" y="43"/>
                      <a:pt x="59" y="43"/>
                    </a:cubicBezTo>
                    <a:cubicBezTo>
                      <a:pt x="9" y="43"/>
                      <a:pt x="9" y="43"/>
                      <a:pt x="9" y="43"/>
                    </a:cubicBezTo>
                    <a:cubicBezTo>
                      <a:pt x="7" y="43"/>
                      <a:pt x="6" y="44"/>
                      <a:pt x="5" y="45"/>
                    </a:cubicBezTo>
                    <a:cubicBezTo>
                      <a:pt x="4" y="46"/>
                      <a:pt x="4" y="48"/>
                      <a:pt x="4" y="52"/>
                    </a:cubicBezTo>
                    <a:cubicBezTo>
                      <a:pt x="0" y="52"/>
                      <a:pt x="0" y="52"/>
                      <a:pt x="0" y="52"/>
                    </a:cubicBezTo>
                    <a:cubicBezTo>
                      <a:pt x="0" y="0"/>
                      <a:pt x="0" y="0"/>
                      <a:pt x="0" y="0"/>
                    </a:cubicBezTo>
                    <a:cubicBezTo>
                      <a:pt x="4" y="0"/>
                      <a:pt x="4" y="0"/>
                      <a:pt x="4" y="0"/>
                    </a:cubicBezTo>
                    <a:cubicBezTo>
                      <a:pt x="4" y="3"/>
                      <a:pt x="4" y="5"/>
                      <a:pt x="5" y="6"/>
                    </a:cubicBezTo>
                    <a:cubicBezTo>
                      <a:pt x="6" y="7"/>
                      <a:pt x="7" y="8"/>
                      <a:pt x="9" y="8"/>
                    </a:cubicBezTo>
                    <a:cubicBezTo>
                      <a:pt x="152" y="8"/>
                      <a:pt x="152" y="8"/>
                      <a:pt x="152" y="8"/>
                    </a:cubicBezTo>
                    <a:cubicBezTo>
                      <a:pt x="154" y="8"/>
                      <a:pt x="155" y="7"/>
                      <a:pt x="156" y="6"/>
                    </a:cubicBezTo>
                    <a:cubicBezTo>
                      <a:pt x="157" y="5"/>
                      <a:pt x="157" y="3"/>
                      <a:pt x="157" y="0"/>
                    </a:cubicBezTo>
                    <a:cubicBezTo>
                      <a:pt x="161" y="0"/>
                      <a:pt x="161" y="0"/>
                      <a:pt x="161" y="0"/>
                    </a:cubicBezTo>
                    <a:cubicBezTo>
                      <a:pt x="161" y="52"/>
                      <a:pt x="161" y="52"/>
                      <a:pt x="161" y="52"/>
                    </a:cubicBezTo>
                    <a:cubicBezTo>
                      <a:pt x="157" y="52"/>
                      <a:pt x="157" y="52"/>
                      <a:pt x="157" y="52"/>
                    </a:cubicBezTo>
                    <a:cubicBezTo>
                      <a:pt x="157" y="48"/>
                      <a:pt x="157" y="46"/>
                      <a:pt x="156" y="45"/>
                    </a:cubicBezTo>
                    <a:cubicBezTo>
                      <a:pt x="155" y="44"/>
                      <a:pt x="154" y="43"/>
                      <a:pt x="152" y="43"/>
                    </a:cubicBezTo>
                    <a:cubicBezTo>
                      <a:pt x="102" y="43"/>
                      <a:pt x="102" y="43"/>
                      <a:pt x="102" y="43"/>
                    </a:cubicBezTo>
                    <a:cubicBezTo>
                      <a:pt x="102" y="152"/>
                      <a:pt x="102" y="152"/>
                      <a:pt x="102" y="152"/>
                    </a:cubicBezTo>
                    <a:cubicBezTo>
                      <a:pt x="102" y="153"/>
                      <a:pt x="103" y="155"/>
                      <a:pt x="104" y="155"/>
                    </a:cubicBezTo>
                    <a:cubicBezTo>
                      <a:pt x="104" y="156"/>
                      <a:pt x="107" y="157"/>
                      <a:pt x="110" y="157"/>
                    </a:cubicBezTo>
                    <a:cubicBezTo>
                      <a:pt x="110" y="161"/>
                      <a:pt x="110" y="161"/>
                      <a:pt x="110" y="161"/>
                    </a:cubicBezTo>
                    <a:cubicBezTo>
                      <a:pt x="51" y="161"/>
                      <a:pt x="51" y="161"/>
                      <a:pt x="51" y="161"/>
                    </a:cubicBezTo>
                    <a:lnTo>
                      <a:pt x="51" y="15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0" name="Google Shape;140;p45"/>
              <p:cNvSpPr/>
              <p:nvPr/>
            </p:nvSpPr>
            <p:spPr>
              <a:xfrm>
                <a:off x="3382641" y="701341"/>
                <a:ext cx="412336" cy="357939"/>
              </a:xfrm>
              <a:custGeom>
                <a:avLst/>
                <a:gdLst/>
                <a:ahLst/>
                <a:cxnLst/>
                <a:rect l="l" t="t" r="r" b="b"/>
                <a:pathLst>
                  <a:path w="181" h="156" extrusionOk="0">
                    <a:moveTo>
                      <a:pt x="90" y="0"/>
                    </a:moveTo>
                    <a:cubicBezTo>
                      <a:pt x="103" y="0"/>
                      <a:pt x="114" y="2"/>
                      <a:pt x="125" y="5"/>
                    </a:cubicBezTo>
                    <a:cubicBezTo>
                      <a:pt x="136" y="9"/>
                      <a:pt x="146" y="14"/>
                      <a:pt x="154" y="20"/>
                    </a:cubicBezTo>
                    <a:cubicBezTo>
                      <a:pt x="162" y="27"/>
                      <a:pt x="169" y="35"/>
                      <a:pt x="174" y="45"/>
                    </a:cubicBezTo>
                    <a:cubicBezTo>
                      <a:pt x="179" y="54"/>
                      <a:pt x="181" y="66"/>
                      <a:pt x="181" y="78"/>
                    </a:cubicBezTo>
                    <a:cubicBezTo>
                      <a:pt x="181" y="91"/>
                      <a:pt x="179" y="102"/>
                      <a:pt x="174" y="112"/>
                    </a:cubicBezTo>
                    <a:cubicBezTo>
                      <a:pt x="169" y="122"/>
                      <a:pt x="162" y="130"/>
                      <a:pt x="154" y="136"/>
                    </a:cubicBezTo>
                    <a:cubicBezTo>
                      <a:pt x="146" y="143"/>
                      <a:pt x="136" y="148"/>
                      <a:pt x="125" y="151"/>
                    </a:cubicBezTo>
                    <a:cubicBezTo>
                      <a:pt x="114" y="154"/>
                      <a:pt x="103" y="156"/>
                      <a:pt x="90" y="156"/>
                    </a:cubicBezTo>
                    <a:cubicBezTo>
                      <a:pt x="78" y="156"/>
                      <a:pt x="66" y="154"/>
                      <a:pt x="55" y="151"/>
                    </a:cubicBezTo>
                    <a:cubicBezTo>
                      <a:pt x="44" y="148"/>
                      <a:pt x="35" y="143"/>
                      <a:pt x="27" y="136"/>
                    </a:cubicBezTo>
                    <a:cubicBezTo>
                      <a:pt x="18" y="130"/>
                      <a:pt x="12" y="122"/>
                      <a:pt x="7" y="112"/>
                    </a:cubicBezTo>
                    <a:cubicBezTo>
                      <a:pt x="2" y="102"/>
                      <a:pt x="0" y="91"/>
                      <a:pt x="0" y="78"/>
                    </a:cubicBezTo>
                    <a:cubicBezTo>
                      <a:pt x="0" y="66"/>
                      <a:pt x="2" y="54"/>
                      <a:pt x="7" y="45"/>
                    </a:cubicBezTo>
                    <a:cubicBezTo>
                      <a:pt x="12" y="35"/>
                      <a:pt x="18" y="27"/>
                      <a:pt x="27" y="20"/>
                    </a:cubicBezTo>
                    <a:cubicBezTo>
                      <a:pt x="35" y="14"/>
                      <a:pt x="44" y="9"/>
                      <a:pt x="55" y="5"/>
                    </a:cubicBezTo>
                    <a:cubicBezTo>
                      <a:pt x="66" y="2"/>
                      <a:pt x="78" y="0"/>
                      <a:pt x="90" y="0"/>
                    </a:cubicBezTo>
                    <a:close/>
                    <a:moveTo>
                      <a:pt x="90" y="36"/>
                    </a:moveTo>
                    <a:cubicBezTo>
                      <a:pt x="84" y="36"/>
                      <a:pt x="78" y="37"/>
                      <a:pt x="72" y="39"/>
                    </a:cubicBezTo>
                    <a:cubicBezTo>
                      <a:pt x="67" y="40"/>
                      <a:pt x="61" y="43"/>
                      <a:pt x="57" y="47"/>
                    </a:cubicBezTo>
                    <a:cubicBezTo>
                      <a:pt x="53" y="50"/>
                      <a:pt x="49" y="55"/>
                      <a:pt x="47" y="60"/>
                    </a:cubicBezTo>
                    <a:cubicBezTo>
                      <a:pt x="44" y="66"/>
                      <a:pt x="43" y="72"/>
                      <a:pt x="43" y="78"/>
                    </a:cubicBezTo>
                    <a:cubicBezTo>
                      <a:pt x="43" y="85"/>
                      <a:pt x="44" y="91"/>
                      <a:pt x="47" y="96"/>
                    </a:cubicBezTo>
                    <a:cubicBezTo>
                      <a:pt x="49" y="102"/>
                      <a:pt x="53" y="106"/>
                      <a:pt x="57" y="110"/>
                    </a:cubicBezTo>
                    <a:cubicBezTo>
                      <a:pt x="61" y="113"/>
                      <a:pt x="67" y="116"/>
                      <a:pt x="72" y="118"/>
                    </a:cubicBezTo>
                    <a:cubicBezTo>
                      <a:pt x="78" y="120"/>
                      <a:pt x="84" y="121"/>
                      <a:pt x="90" y="121"/>
                    </a:cubicBezTo>
                    <a:cubicBezTo>
                      <a:pt x="97" y="121"/>
                      <a:pt x="103" y="120"/>
                      <a:pt x="109" y="118"/>
                    </a:cubicBezTo>
                    <a:cubicBezTo>
                      <a:pt x="114" y="116"/>
                      <a:pt x="119" y="113"/>
                      <a:pt x="124" y="110"/>
                    </a:cubicBezTo>
                    <a:cubicBezTo>
                      <a:pt x="128" y="106"/>
                      <a:pt x="131" y="102"/>
                      <a:pt x="134" y="96"/>
                    </a:cubicBezTo>
                    <a:cubicBezTo>
                      <a:pt x="137" y="91"/>
                      <a:pt x="138" y="85"/>
                      <a:pt x="138" y="78"/>
                    </a:cubicBezTo>
                    <a:cubicBezTo>
                      <a:pt x="138" y="72"/>
                      <a:pt x="137" y="66"/>
                      <a:pt x="134" y="60"/>
                    </a:cubicBezTo>
                    <a:cubicBezTo>
                      <a:pt x="131" y="55"/>
                      <a:pt x="128" y="50"/>
                      <a:pt x="124" y="47"/>
                    </a:cubicBezTo>
                    <a:cubicBezTo>
                      <a:pt x="119" y="43"/>
                      <a:pt x="114" y="40"/>
                      <a:pt x="109" y="39"/>
                    </a:cubicBezTo>
                    <a:cubicBezTo>
                      <a:pt x="103" y="37"/>
                      <a:pt x="97" y="36"/>
                      <a:pt x="90"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1" name="Google Shape;141;p45"/>
              <p:cNvSpPr/>
              <p:nvPr/>
            </p:nvSpPr>
            <p:spPr>
              <a:xfrm>
                <a:off x="4013658" y="705694"/>
                <a:ext cx="407984" cy="351411"/>
              </a:xfrm>
              <a:custGeom>
                <a:avLst/>
                <a:gdLst/>
                <a:ahLst/>
                <a:cxnLst/>
                <a:rect l="l" t="t" r="r" b="b"/>
                <a:pathLst>
                  <a:path w="179" h="153" extrusionOk="0">
                    <a:moveTo>
                      <a:pt x="8" y="9"/>
                    </a:moveTo>
                    <a:cubicBezTo>
                      <a:pt x="8" y="7"/>
                      <a:pt x="8" y="6"/>
                      <a:pt x="7" y="5"/>
                    </a:cubicBezTo>
                    <a:cubicBezTo>
                      <a:pt x="6" y="4"/>
                      <a:pt x="4" y="4"/>
                      <a:pt x="0" y="3"/>
                    </a:cubicBezTo>
                    <a:cubicBezTo>
                      <a:pt x="0" y="0"/>
                      <a:pt x="0" y="0"/>
                      <a:pt x="0" y="0"/>
                    </a:cubicBezTo>
                    <a:cubicBezTo>
                      <a:pt x="70" y="0"/>
                      <a:pt x="70" y="0"/>
                      <a:pt x="70" y="0"/>
                    </a:cubicBezTo>
                    <a:cubicBezTo>
                      <a:pt x="70" y="3"/>
                      <a:pt x="70" y="3"/>
                      <a:pt x="70" y="3"/>
                    </a:cubicBezTo>
                    <a:cubicBezTo>
                      <a:pt x="67" y="4"/>
                      <a:pt x="64" y="4"/>
                      <a:pt x="63" y="5"/>
                    </a:cubicBezTo>
                    <a:cubicBezTo>
                      <a:pt x="62" y="5"/>
                      <a:pt x="62" y="6"/>
                      <a:pt x="62" y="7"/>
                    </a:cubicBezTo>
                    <a:cubicBezTo>
                      <a:pt x="62" y="8"/>
                      <a:pt x="63" y="9"/>
                      <a:pt x="66" y="12"/>
                    </a:cubicBezTo>
                    <a:cubicBezTo>
                      <a:pt x="68" y="16"/>
                      <a:pt x="71" y="19"/>
                      <a:pt x="75" y="24"/>
                    </a:cubicBezTo>
                    <a:cubicBezTo>
                      <a:pt x="79" y="29"/>
                      <a:pt x="84" y="34"/>
                      <a:pt x="89" y="40"/>
                    </a:cubicBezTo>
                    <a:cubicBezTo>
                      <a:pt x="94" y="45"/>
                      <a:pt x="100" y="51"/>
                      <a:pt x="105" y="57"/>
                    </a:cubicBezTo>
                    <a:cubicBezTo>
                      <a:pt x="110" y="62"/>
                      <a:pt x="115" y="68"/>
                      <a:pt x="120" y="73"/>
                    </a:cubicBezTo>
                    <a:cubicBezTo>
                      <a:pt x="125" y="78"/>
                      <a:pt x="129" y="83"/>
                      <a:pt x="132" y="86"/>
                    </a:cubicBezTo>
                    <a:cubicBezTo>
                      <a:pt x="132" y="9"/>
                      <a:pt x="132" y="9"/>
                      <a:pt x="132" y="9"/>
                    </a:cubicBezTo>
                    <a:cubicBezTo>
                      <a:pt x="132" y="5"/>
                      <a:pt x="130" y="4"/>
                      <a:pt x="126" y="3"/>
                    </a:cubicBezTo>
                    <a:cubicBezTo>
                      <a:pt x="126" y="0"/>
                      <a:pt x="126" y="0"/>
                      <a:pt x="126" y="0"/>
                    </a:cubicBezTo>
                    <a:cubicBezTo>
                      <a:pt x="179" y="0"/>
                      <a:pt x="179" y="0"/>
                      <a:pt x="179" y="0"/>
                    </a:cubicBezTo>
                    <a:cubicBezTo>
                      <a:pt x="179" y="3"/>
                      <a:pt x="179" y="3"/>
                      <a:pt x="179" y="3"/>
                    </a:cubicBezTo>
                    <a:cubicBezTo>
                      <a:pt x="176" y="4"/>
                      <a:pt x="173" y="4"/>
                      <a:pt x="173" y="5"/>
                    </a:cubicBezTo>
                    <a:cubicBezTo>
                      <a:pt x="172" y="6"/>
                      <a:pt x="171" y="7"/>
                      <a:pt x="171" y="9"/>
                    </a:cubicBezTo>
                    <a:cubicBezTo>
                      <a:pt x="171" y="144"/>
                      <a:pt x="171" y="144"/>
                      <a:pt x="171" y="144"/>
                    </a:cubicBezTo>
                    <a:cubicBezTo>
                      <a:pt x="171" y="145"/>
                      <a:pt x="172" y="147"/>
                      <a:pt x="173" y="147"/>
                    </a:cubicBezTo>
                    <a:cubicBezTo>
                      <a:pt x="173" y="148"/>
                      <a:pt x="176" y="149"/>
                      <a:pt x="179" y="149"/>
                    </a:cubicBezTo>
                    <a:cubicBezTo>
                      <a:pt x="179" y="153"/>
                      <a:pt x="179" y="153"/>
                      <a:pt x="179" y="153"/>
                    </a:cubicBezTo>
                    <a:cubicBezTo>
                      <a:pt x="124" y="153"/>
                      <a:pt x="124" y="153"/>
                      <a:pt x="124" y="153"/>
                    </a:cubicBezTo>
                    <a:cubicBezTo>
                      <a:pt x="124" y="149"/>
                      <a:pt x="124" y="149"/>
                      <a:pt x="124" y="149"/>
                    </a:cubicBezTo>
                    <a:cubicBezTo>
                      <a:pt x="127" y="149"/>
                      <a:pt x="129" y="149"/>
                      <a:pt x="130" y="148"/>
                    </a:cubicBezTo>
                    <a:cubicBezTo>
                      <a:pt x="130" y="148"/>
                      <a:pt x="131" y="147"/>
                      <a:pt x="131" y="146"/>
                    </a:cubicBezTo>
                    <a:cubicBezTo>
                      <a:pt x="131" y="145"/>
                      <a:pt x="131" y="145"/>
                      <a:pt x="130" y="144"/>
                    </a:cubicBezTo>
                    <a:cubicBezTo>
                      <a:pt x="129" y="143"/>
                      <a:pt x="128" y="142"/>
                      <a:pt x="126" y="139"/>
                    </a:cubicBezTo>
                    <a:cubicBezTo>
                      <a:pt x="124" y="137"/>
                      <a:pt x="121" y="134"/>
                      <a:pt x="118" y="130"/>
                    </a:cubicBezTo>
                    <a:cubicBezTo>
                      <a:pt x="114" y="126"/>
                      <a:pt x="109" y="121"/>
                      <a:pt x="103" y="114"/>
                    </a:cubicBezTo>
                    <a:cubicBezTo>
                      <a:pt x="97" y="108"/>
                      <a:pt x="89" y="99"/>
                      <a:pt x="80" y="89"/>
                    </a:cubicBezTo>
                    <a:cubicBezTo>
                      <a:pt x="71" y="79"/>
                      <a:pt x="60" y="67"/>
                      <a:pt x="47" y="53"/>
                    </a:cubicBezTo>
                    <a:cubicBezTo>
                      <a:pt x="47" y="144"/>
                      <a:pt x="47" y="144"/>
                      <a:pt x="47" y="144"/>
                    </a:cubicBezTo>
                    <a:cubicBezTo>
                      <a:pt x="47" y="145"/>
                      <a:pt x="47" y="147"/>
                      <a:pt x="48" y="147"/>
                    </a:cubicBezTo>
                    <a:cubicBezTo>
                      <a:pt x="49" y="148"/>
                      <a:pt x="51" y="149"/>
                      <a:pt x="55" y="149"/>
                    </a:cubicBezTo>
                    <a:cubicBezTo>
                      <a:pt x="55" y="153"/>
                      <a:pt x="55" y="153"/>
                      <a:pt x="55" y="153"/>
                    </a:cubicBezTo>
                    <a:cubicBezTo>
                      <a:pt x="0" y="153"/>
                      <a:pt x="0" y="153"/>
                      <a:pt x="0" y="153"/>
                    </a:cubicBezTo>
                    <a:cubicBezTo>
                      <a:pt x="0" y="149"/>
                      <a:pt x="0" y="149"/>
                      <a:pt x="0" y="149"/>
                    </a:cubicBezTo>
                    <a:cubicBezTo>
                      <a:pt x="4" y="149"/>
                      <a:pt x="6" y="148"/>
                      <a:pt x="7" y="147"/>
                    </a:cubicBezTo>
                    <a:cubicBezTo>
                      <a:pt x="8" y="147"/>
                      <a:pt x="8" y="145"/>
                      <a:pt x="8" y="144"/>
                    </a:cubicBezTo>
                    <a:lnTo>
                      <a:pt x="8" y="9"/>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2" name="Google Shape;142;p45"/>
              <p:cNvSpPr/>
              <p:nvPr/>
            </p:nvSpPr>
            <p:spPr>
              <a:xfrm>
                <a:off x="4633793" y="705694"/>
                <a:ext cx="423215" cy="351411"/>
              </a:xfrm>
              <a:custGeom>
                <a:avLst/>
                <a:gdLst/>
                <a:ahLst/>
                <a:cxnLst/>
                <a:rect l="l" t="t" r="r" b="b"/>
                <a:pathLst>
                  <a:path w="186" h="153" extrusionOk="0">
                    <a:moveTo>
                      <a:pt x="47" y="146"/>
                    </a:moveTo>
                    <a:cubicBezTo>
                      <a:pt x="47" y="147"/>
                      <a:pt x="47" y="148"/>
                      <a:pt x="48" y="149"/>
                    </a:cubicBezTo>
                    <a:cubicBezTo>
                      <a:pt x="48" y="149"/>
                      <a:pt x="50" y="149"/>
                      <a:pt x="52" y="149"/>
                    </a:cubicBezTo>
                    <a:cubicBezTo>
                      <a:pt x="52" y="153"/>
                      <a:pt x="52" y="153"/>
                      <a:pt x="52" y="153"/>
                    </a:cubicBezTo>
                    <a:cubicBezTo>
                      <a:pt x="0" y="153"/>
                      <a:pt x="0" y="153"/>
                      <a:pt x="0" y="153"/>
                    </a:cubicBezTo>
                    <a:cubicBezTo>
                      <a:pt x="0" y="149"/>
                      <a:pt x="0" y="149"/>
                      <a:pt x="0" y="149"/>
                    </a:cubicBezTo>
                    <a:cubicBezTo>
                      <a:pt x="2" y="149"/>
                      <a:pt x="4" y="148"/>
                      <a:pt x="5" y="147"/>
                    </a:cubicBezTo>
                    <a:cubicBezTo>
                      <a:pt x="6" y="147"/>
                      <a:pt x="7" y="145"/>
                      <a:pt x="8" y="143"/>
                    </a:cubicBezTo>
                    <a:cubicBezTo>
                      <a:pt x="8" y="142"/>
                      <a:pt x="9" y="139"/>
                      <a:pt x="11" y="135"/>
                    </a:cubicBezTo>
                    <a:cubicBezTo>
                      <a:pt x="12" y="130"/>
                      <a:pt x="14" y="125"/>
                      <a:pt x="17" y="119"/>
                    </a:cubicBezTo>
                    <a:cubicBezTo>
                      <a:pt x="19" y="112"/>
                      <a:pt x="22" y="105"/>
                      <a:pt x="25" y="97"/>
                    </a:cubicBezTo>
                    <a:cubicBezTo>
                      <a:pt x="28" y="89"/>
                      <a:pt x="32" y="81"/>
                      <a:pt x="35" y="73"/>
                    </a:cubicBezTo>
                    <a:cubicBezTo>
                      <a:pt x="38" y="64"/>
                      <a:pt x="41" y="56"/>
                      <a:pt x="44" y="49"/>
                    </a:cubicBezTo>
                    <a:cubicBezTo>
                      <a:pt x="47" y="41"/>
                      <a:pt x="49" y="34"/>
                      <a:pt x="52" y="28"/>
                    </a:cubicBezTo>
                    <a:cubicBezTo>
                      <a:pt x="54" y="21"/>
                      <a:pt x="56" y="16"/>
                      <a:pt x="57" y="12"/>
                    </a:cubicBezTo>
                    <a:cubicBezTo>
                      <a:pt x="59" y="9"/>
                      <a:pt x="60" y="7"/>
                      <a:pt x="60" y="6"/>
                    </a:cubicBezTo>
                    <a:cubicBezTo>
                      <a:pt x="60" y="5"/>
                      <a:pt x="59" y="5"/>
                      <a:pt x="58" y="4"/>
                    </a:cubicBezTo>
                    <a:cubicBezTo>
                      <a:pt x="56" y="4"/>
                      <a:pt x="55" y="4"/>
                      <a:pt x="54" y="3"/>
                    </a:cubicBezTo>
                    <a:cubicBezTo>
                      <a:pt x="54" y="0"/>
                      <a:pt x="54" y="0"/>
                      <a:pt x="54" y="0"/>
                    </a:cubicBezTo>
                    <a:cubicBezTo>
                      <a:pt x="130" y="0"/>
                      <a:pt x="130" y="0"/>
                      <a:pt x="130" y="0"/>
                    </a:cubicBezTo>
                    <a:cubicBezTo>
                      <a:pt x="130" y="3"/>
                      <a:pt x="130" y="3"/>
                      <a:pt x="130" y="3"/>
                    </a:cubicBezTo>
                    <a:cubicBezTo>
                      <a:pt x="128" y="4"/>
                      <a:pt x="127" y="4"/>
                      <a:pt x="126" y="4"/>
                    </a:cubicBezTo>
                    <a:cubicBezTo>
                      <a:pt x="125" y="5"/>
                      <a:pt x="124" y="6"/>
                      <a:pt x="124" y="7"/>
                    </a:cubicBezTo>
                    <a:cubicBezTo>
                      <a:pt x="124" y="8"/>
                      <a:pt x="125" y="10"/>
                      <a:pt x="127" y="15"/>
                    </a:cubicBezTo>
                    <a:cubicBezTo>
                      <a:pt x="129" y="19"/>
                      <a:pt x="131" y="25"/>
                      <a:pt x="134" y="33"/>
                    </a:cubicBezTo>
                    <a:cubicBezTo>
                      <a:pt x="137" y="40"/>
                      <a:pt x="141" y="49"/>
                      <a:pt x="144" y="58"/>
                    </a:cubicBezTo>
                    <a:cubicBezTo>
                      <a:pt x="148" y="68"/>
                      <a:pt x="152" y="77"/>
                      <a:pt x="156" y="87"/>
                    </a:cubicBezTo>
                    <a:cubicBezTo>
                      <a:pt x="160" y="97"/>
                      <a:pt x="164" y="106"/>
                      <a:pt x="168" y="116"/>
                    </a:cubicBezTo>
                    <a:cubicBezTo>
                      <a:pt x="172" y="125"/>
                      <a:pt x="175" y="133"/>
                      <a:pt x="178" y="141"/>
                    </a:cubicBezTo>
                    <a:cubicBezTo>
                      <a:pt x="180" y="144"/>
                      <a:pt x="181" y="146"/>
                      <a:pt x="182" y="148"/>
                    </a:cubicBezTo>
                    <a:cubicBezTo>
                      <a:pt x="183" y="149"/>
                      <a:pt x="185" y="149"/>
                      <a:pt x="186" y="149"/>
                    </a:cubicBezTo>
                    <a:cubicBezTo>
                      <a:pt x="186" y="153"/>
                      <a:pt x="186" y="153"/>
                      <a:pt x="186" y="153"/>
                    </a:cubicBezTo>
                    <a:cubicBezTo>
                      <a:pt x="129" y="153"/>
                      <a:pt x="129" y="153"/>
                      <a:pt x="129" y="153"/>
                    </a:cubicBezTo>
                    <a:cubicBezTo>
                      <a:pt x="129" y="149"/>
                      <a:pt x="129" y="149"/>
                      <a:pt x="129" y="149"/>
                    </a:cubicBezTo>
                    <a:cubicBezTo>
                      <a:pt x="133" y="149"/>
                      <a:pt x="135" y="148"/>
                      <a:pt x="135" y="146"/>
                    </a:cubicBezTo>
                    <a:cubicBezTo>
                      <a:pt x="135" y="146"/>
                      <a:pt x="134" y="144"/>
                      <a:pt x="133" y="142"/>
                    </a:cubicBezTo>
                    <a:cubicBezTo>
                      <a:pt x="132" y="139"/>
                      <a:pt x="131" y="137"/>
                      <a:pt x="130" y="134"/>
                    </a:cubicBezTo>
                    <a:cubicBezTo>
                      <a:pt x="129" y="131"/>
                      <a:pt x="128" y="128"/>
                      <a:pt x="127" y="125"/>
                    </a:cubicBezTo>
                    <a:cubicBezTo>
                      <a:pt x="126" y="122"/>
                      <a:pt x="125" y="121"/>
                      <a:pt x="125" y="120"/>
                    </a:cubicBezTo>
                    <a:cubicBezTo>
                      <a:pt x="56" y="120"/>
                      <a:pt x="56" y="120"/>
                      <a:pt x="56" y="120"/>
                    </a:cubicBezTo>
                    <a:cubicBezTo>
                      <a:pt x="54" y="125"/>
                      <a:pt x="52" y="129"/>
                      <a:pt x="51" y="132"/>
                    </a:cubicBezTo>
                    <a:cubicBezTo>
                      <a:pt x="50" y="136"/>
                      <a:pt x="49" y="138"/>
                      <a:pt x="48" y="140"/>
                    </a:cubicBezTo>
                    <a:cubicBezTo>
                      <a:pt x="48" y="142"/>
                      <a:pt x="47" y="144"/>
                      <a:pt x="47" y="144"/>
                    </a:cubicBezTo>
                    <a:cubicBezTo>
                      <a:pt x="47" y="145"/>
                      <a:pt x="47" y="146"/>
                      <a:pt x="47"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143" name="Google Shape;143;p45"/>
            <p:cNvGrpSpPr/>
            <p:nvPr/>
          </p:nvGrpSpPr>
          <p:grpSpPr>
            <a:xfrm>
              <a:off x="4139952" y="1926259"/>
              <a:ext cx="605993" cy="1266381"/>
              <a:chOff x="1403648" y="344492"/>
              <a:chExt cx="605993" cy="1266381"/>
            </a:xfrm>
          </p:grpSpPr>
          <p:sp>
            <p:nvSpPr>
              <p:cNvPr id="144" name="Google Shape;144;p45"/>
              <p:cNvSpPr/>
              <p:nvPr/>
            </p:nvSpPr>
            <p:spPr>
              <a:xfrm>
                <a:off x="1403648" y="344492"/>
                <a:ext cx="605993" cy="1266381"/>
              </a:xfrm>
              <a:custGeom>
                <a:avLst/>
                <a:gdLst/>
                <a:ahLst/>
                <a:cxnLst/>
                <a:rect l="l" t="t" r="r" b="b"/>
                <a:pathLst>
                  <a:path w="266" h="553" extrusionOk="0">
                    <a:moveTo>
                      <a:pt x="259" y="497"/>
                    </a:moveTo>
                    <a:cubicBezTo>
                      <a:pt x="256" y="494"/>
                      <a:pt x="252" y="472"/>
                      <a:pt x="247" y="445"/>
                    </a:cubicBezTo>
                    <a:cubicBezTo>
                      <a:pt x="244" y="431"/>
                      <a:pt x="245" y="422"/>
                      <a:pt x="241" y="411"/>
                    </a:cubicBezTo>
                    <a:cubicBezTo>
                      <a:pt x="238" y="401"/>
                      <a:pt x="224" y="376"/>
                      <a:pt x="223" y="374"/>
                    </a:cubicBezTo>
                    <a:cubicBezTo>
                      <a:pt x="222" y="371"/>
                      <a:pt x="222" y="370"/>
                      <a:pt x="221" y="368"/>
                    </a:cubicBezTo>
                    <a:cubicBezTo>
                      <a:pt x="234" y="365"/>
                      <a:pt x="238" y="363"/>
                      <a:pt x="236" y="360"/>
                    </a:cubicBezTo>
                    <a:cubicBezTo>
                      <a:pt x="235" y="359"/>
                      <a:pt x="234" y="357"/>
                      <a:pt x="233" y="354"/>
                    </a:cubicBezTo>
                    <a:cubicBezTo>
                      <a:pt x="233" y="354"/>
                      <a:pt x="234" y="353"/>
                      <a:pt x="234" y="353"/>
                    </a:cubicBezTo>
                    <a:cubicBezTo>
                      <a:pt x="227" y="327"/>
                      <a:pt x="215" y="311"/>
                      <a:pt x="208" y="287"/>
                    </a:cubicBezTo>
                    <a:cubicBezTo>
                      <a:pt x="208" y="287"/>
                      <a:pt x="209" y="288"/>
                      <a:pt x="210" y="287"/>
                    </a:cubicBezTo>
                    <a:cubicBezTo>
                      <a:pt x="203" y="269"/>
                      <a:pt x="198" y="255"/>
                      <a:pt x="193" y="246"/>
                    </a:cubicBezTo>
                    <a:cubicBezTo>
                      <a:pt x="182" y="216"/>
                      <a:pt x="186" y="214"/>
                      <a:pt x="185" y="206"/>
                    </a:cubicBezTo>
                    <a:cubicBezTo>
                      <a:pt x="185" y="206"/>
                      <a:pt x="185" y="206"/>
                      <a:pt x="185" y="206"/>
                    </a:cubicBezTo>
                    <a:cubicBezTo>
                      <a:pt x="187" y="173"/>
                      <a:pt x="194" y="161"/>
                      <a:pt x="194" y="141"/>
                    </a:cubicBezTo>
                    <a:cubicBezTo>
                      <a:pt x="195" y="141"/>
                      <a:pt x="197" y="141"/>
                      <a:pt x="200" y="141"/>
                    </a:cubicBezTo>
                    <a:cubicBezTo>
                      <a:pt x="199" y="123"/>
                      <a:pt x="195" y="111"/>
                      <a:pt x="193" y="105"/>
                    </a:cubicBezTo>
                    <a:cubicBezTo>
                      <a:pt x="190" y="96"/>
                      <a:pt x="188" y="94"/>
                      <a:pt x="182" y="78"/>
                    </a:cubicBezTo>
                    <a:cubicBezTo>
                      <a:pt x="174" y="55"/>
                      <a:pt x="183" y="27"/>
                      <a:pt x="165" y="8"/>
                    </a:cubicBezTo>
                    <a:cubicBezTo>
                      <a:pt x="158" y="0"/>
                      <a:pt x="151" y="2"/>
                      <a:pt x="148" y="3"/>
                    </a:cubicBezTo>
                    <a:cubicBezTo>
                      <a:pt x="144" y="1"/>
                      <a:pt x="137" y="2"/>
                      <a:pt x="132" y="4"/>
                    </a:cubicBezTo>
                    <a:cubicBezTo>
                      <a:pt x="109" y="16"/>
                      <a:pt x="102" y="17"/>
                      <a:pt x="102" y="27"/>
                    </a:cubicBezTo>
                    <a:cubicBezTo>
                      <a:pt x="102" y="35"/>
                      <a:pt x="103" y="43"/>
                      <a:pt x="111" y="45"/>
                    </a:cubicBezTo>
                    <a:cubicBezTo>
                      <a:pt x="111" y="46"/>
                      <a:pt x="112" y="47"/>
                      <a:pt x="112" y="49"/>
                    </a:cubicBezTo>
                    <a:cubicBezTo>
                      <a:pt x="111" y="48"/>
                      <a:pt x="109" y="48"/>
                      <a:pt x="109" y="48"/>
                    </a:cubicBezTo>
                    <a:cubicBezTo>
                      <a:pt x="108" y="47"/>
                      <a:pt x="108" y="48"/>
                      <a:pt x="109" y="48"/>
                    </a:cubicBezTo>
                    <a:cubicBezTo>
                      <a:pt x="109" y="48"/>
                      <a:pt x="110" y="49"/>
                      <a:pt x="112" y="49"/>
                    </a:cubicBezTo>
                    <a:cubicBezTo>
                      <a:pt x="111" y="54"/>
                      <a:pt x="110" y="58"/>
                      <a:pt x="108" y="60"/>
                    </a:cubicBezTo>
                    <a:cubicBezTo>
                      <a:pt x="107" y="63"/>
                      <a:pt x="108" y="65"/>
                      <a:pt x="112" y="65"/>
                    </a:cubicBezTo>
                    <a:cubicBezTo>
                      <a:pt x="116" y="65"/>
                      <a:pt x="114" y="66"/>
                      <a:pt x="115" y="69"/>
                    </a:cubicBezTo>
                    <a:cubicBezTo>
                      <a:pt x="116" y="70"/>
                      <a:pt x="117" y="69"/>
                      <a:pt x="118" y="69"/>
                    </a:cubicBezTo>
                    <a:cubicBezTo>
                      <a:pt x="117" y="71"/>
                      <a:pt x="116" y="73"/>
                      <a:pt x="118" y="74"/>
                    </a:cubicBezTo>
                    <a:cubicBezTo>
                      <a:pt x="119" y="74"/>
                      <a:pt x="121" y="74"/>
                      <a:pt x="121" y="77"/>
                    </a:cubicBezTo>
                    <a:cubicBezTo>
                      <a:pt x="122" y="81"/>
                      <a:pt x="123" y="83"/>
                      <a:pt x="126" y="83"/>
                    </a:cubicBezTo>
                    <a:cubicBezTo>
                      <a:pt x="133" y="82"/>
                      <a:pt x="134" y="81"/>
                      <a:pt x="134" y="81"/>
                    </a:cubicBezTo>
                    <a:cubicBezTo>
                      <a:pt x="134" y="81"/>
                      <a:pt x="135" y="86"/>
                      <a:pt x="135" y="89"/>
                    </a:cubicBezTo>
                    <a:cubicBezTo>
                      <a:pt x="135" y="92"/>
                      <a:pt x="136" y="94"/>
                      <a:pt x="135" y="94"/>
                    </a:cubicBezTo>
                    <a:cubicBezTo>
                      <a:pt x="131" y="97"/>
                      <a:pt x="128" y="98"/>
                      <a:pt x="128" y="99"/>
                    </a:cubicBezTo>
                    <a:cubicBezTo>
                      <a:pt x="127" y="103"/>
                      <a:pt x="130" y="102"/>
                      <a:pt x="133" y="109"/>
                    </a:cubicBezTo>
                    <a:cubicBezTo>
                      <a:pt x="132" y="116"/>
                      <a:pt x="125" y="117"/>
                      <a:pt x="120" y="133"/>
                    </a:cubicBezTo>
                    <a:cubicBezTo>
                      <a:pt x="121" y="132"/>
                      <a:pt x="122" y="132"/>
                      <a:pt x="123" y="132"/>
                    </a:cubicBezTo>
                    <a:cubicBezTo>
                      <a:pt x="120" y="137"/>
                      <a:pt x="117" y="141"/>
                      <a:pt x="113" y="149"/>
                    </a:cubicBezTo>
                    <a:cubicBezTo>
                      <a:pt x="105" y="162"/>
                      <a:pt x="116" y="207"/>
                      <a:pt x="118" y="230"/>
                    </a:cubicBezTo>
                    <a:cubicBezTo>
                      <a:pt x="119" y="239"/>
                      <a:pt x="115" y="251"/>
                      <a:pt x="116" y="262"/>
                    </a:cubicBezTo>
                    <a:cubicBezTo>
                      <a:pt x="114" y="271"/>
                      <a:pt x="113" y="278"/>
                      <a:pt x="112" y="285"/>
                    </a:cubicBezTo>
                    <a:cubicBezTo>
                      <a:pt x="114" y="287"/>
                      <a:pt x="114" y="285"/>
                      <a:pt x="115" y="285"/>
                    </a:cubicBezTo>
                    <a:cubicBezTo>
                      <a:pt x="115" y="285"/>
                      <a:pt x="90" y="344"/>
                      <a:pt x="86" y="381"/>
                    </a:cubicBezTo>
                    <a:cubicBezTo>
                      <a:pt x="86" y="382"/>
                      <a:pt x="86" y="382"/>
                      <a:pt x="88" y="382"/>
                    </a:cubicBezTo>
                    <a:cubicBezTo>
                      <a:pt x="87" y="388"/>
                      <a:pt x="90" y="388"/>
                      <a:pt x="88" y="393"/>
                    </a:cubicBezTo>
                    <a:cubicBezTo>
                      <a:pt x="71" y="444"/>
                      <a:pt x="77" y="450"/>
                      <a:pt x="55" y="499"/>
                    </a:cubicBezTo>
                    <a:cubicBezTo>
                      <a:pt x="47" y="508"/>
                      <a:pt x="40" y="519"/>
                      <a:pt x="36" y="521"/>
                    </a:cubicBezTo>
                    <a:cubicBezTo>
                      <a:pt x="29" y="525"/>
                      <a:pt x="24" y="528"/>
                      <a:pt x="11" y="529"/>
                    </a:cubicBezTo>
                    <a:cubicBezTo>
                      <a:pt x="1" y="531"/>
                      <a:pt x="0" y="537"/>
                      <a:pt x="3" y="539"/>
                    </a:cubicBezTo>
                    <a:cubicBezTo>
                      <a:pt x="8" y="541"/>
                      <a:pt x="38" y="546"/>
                      <a:pt x="46" y="543"/>
                    </a:cubicBezTo>
                    <a:cubicBezTo>
                      <a:pt x="61" y="530"/>
                      <a:pt x="72" y="530"/>
                      <a:pt x="72" y="530"/>
                    </a:cubicBezTo>
                    <a:cubicBezTo>
                      <a:pt x="72" y="530"/>
                      <a:pt x="67" y="548"/>
                      <a:pt x="68" y="550"/>
                    </a:cubicBezTo>
                    <a:cubicBezTo>
                      <a:pt x="68" y="552"/>
                      <a:pt x="73" y="553"/>
                      <a:pt x="74" y="550"/>
                    </a:cubicBezTo>
                    <a:cubicBezTo>
                      <a:pt x="75" y="547"/>
                      <a:pt x="80" y="537"/>
                      <a:pt x="84" y="529"/>
                    </a:cubicBezTo>
                    <a:cubicBezTo>
                      <a:pt x="88" y="521"/>
                      <a:pt x="83" y="507"/>
                      <a:pt x="83" y="503"/>
                    </a:cubicBezTo>
                    <a:cubicBezTo>
                      <a:pt x="94" y="472"/>
                      <a:pt x="104" y="454"/>
                      <a:pt x="106" y="451"/>
                    </a:cubicBezTo>
                    <a:cubicBezTo>
                      <a:pt x="112" y="442"/>
                      <a:pt x="115" y="437"/>
                      <a:pt x="117" y="425"/>
                    </a:cubicBezTo>
                    <a:cubicBezTo>
                      <a:pt x="121" y="405"/>
                      <a:pt x="127" y="390"/>
                      <a:pt x="130" y="377"/>
                    </a:cubicBezTo>
                    <a:cubicBezTo>
                      <a:pt x="130" y="377"/>
                      <a:pt x="130" y="377"/>
                      <a:pt x="130" y="377"/>
                    </a:cubicBezTo>
                    <a:cubicBezTo>
                      <a:pt x="139" y="377"/>
                      <a:pt x="144" y="374"/>
                      <a:pt x="153" y="376"/>
                    </a:cubicBezTo>
                    <a:cubicBezTo>
                      <a:pt x="162" y="378"/>
                      <a:pt x="179" y="374"/>
                      <a:pt x="183" y="373"/>
                    </a:cubicBezTo>
                    <a:cubicBezTo>
                      <a:pt x="184" y="375"/>
                      <a:pt x="186" y="376"/>
                      <a:pt x="187" y="379"/>
                    </a:cubicBezTo>
                    <a:cubicBezTo>
                      <a:pt x="191" y="388"/>
                      <a:pt x="196" y="392"/>
                      <a:pt x="197" y="394"/>
                    </a:cubicBezTo>
                    <a:cubicBezTo>
                      <a:pt x="202" y="408"/>
                      <a:pt x="220" y="450"/>
                      <a:pt x="222" y="461"/>
                    </a:cubicBezTo>
                    <a:cubicBezTo>
                      <a:pt x="231" y="497"/>
                      <a:pt x="232" y="499"/>
                      <a:pt x="231" y="501"/>
                    </a:cubicBezTo>
                    <a:cubicBezTo>
                      <a:pt x="216" y="521"/>
                      <a:pt x="222" y="523"/>
                      <a:pt x="197" y="538"/>
                    </a:cubicBezTo>
                    <a:cubicBezTo>
                      <a:pt x="188" y="544"/>
                      <a:pt x="188" y="547"/>
                      <a:pt x="196" y="549"/>
                    </a:cubicBezTo>
                    <a:cubicBezTo>
                      <a:pt x="203" y="551"/>
                      <a:pt x="222" y="551"/>
                      <a:pt x="235" y="545"/>
                    </a:cubicBezTo>
                    <a:cubicBezTo>
                      <a:pt x="240" y="528"/>
                      <a:pt x="250" y="524"/>
                      <a:pt x="250" y="524"/>
                    </a:cubicBezTo>
                    <a:cubicBezTo>
                      <a:pt x="254" y="528"/>
                      <a:pt x="254" y="528"/>
                      <a:pt x="254" y="528"/>
                    </a:cubicBezTo>
                    <a:cubicBezTo>
                      <a:pt x="256" y="545"/>
                      <a:pt x="256" y="545"/>
                      <a:pt x="256" y="545"/>
                    </a:cubicBezTo>
                    <a:cubicBezTo>
                      <a:pt x="256" y="545"/>
                      <a:pt x="263" y="545"/>
                      <a:pt x="263" y="541"/>
                    </a:cubicBezTo>
                    <a:cubicBezTo>
                      <a:pt x="263" y="538"/>
                      <a:pt x="262" y="527"/>
                      <a:pt x="264" y="520"/>
                    </a:cubicBezTo>
                    <a:cubicBezTo>
                      <a:pt x="266" y="511"/>
                      <a:pt x="262" y="499"/>
                      <a:pt x="259" y="497"/>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5" name="Google Shape;145;p45"/>
              <p:cNvSpPr/>
              <p:nvPr/>
            </p:nvSpPr>
            <p:spPr>
              <a:xfrm>
                <a:off x="1495037" y="662174"/>
                <a:ext cx="113148" cy="105531"/>
              </a:xfrm>
              <a:custGeom>
                <a:avLst/>
                <a:gdLst/>
                <a:ahLst/>
                <a:cxnLst/>
                <a:rect l="l" t="t" r="r" b="b"/>
                <a:pathLst>
                  <a:path w="50" h="46" extrusionOk="0">
                    <a:moveTo>
                      <a:pt x="36" y="22"/>
                    </a:moveTo>
                    <a:cubicBezTo>
                      <a:pt x="36" y="22"/>
                      <a:pt x="35" y="21"/>
                      <a:pt x="34" y="21"/>
                    </a:cubicBezTo>
                    <a:cubicBezTo>
                      <a:pt x="31" y="17"/>
                      <a:pt x="31" y="17"/>
                      <a:pt x="28" y="13"/>
                    </a:cubicBezTo>
                    <a:cubicBezTo>
                      <a:pt x="26" y="10"/>
                      <a:pt x="16" y="7"/>
                      <a:pt x="14" y="5"/>
                    </a:cubicBezTo>
                    <a:cubicBezTo>
                      <a:pt x="11" y="3"/>
                      <a:pt x="10" y="0"/>
                      <a:pt x="9" y="0"/>
                    </a:cubicBezTo>
                    <a:cubicBezTo>
                      <a:pt x="8" y="1"/>
                      <a:pt x="7" y="4"/>
                      <a:pt x="9" y="8"/>
                    </a:cubicBezTo>
                    <a:cubicBezTo>
                      <a:pt x="6" y="6"/>
                      <a:pt x="2" y="5"/>
                      <a:pt x="1" y="7"/>
                    </a:cubicBezTo>
                    <a:cubicBezTo>
                      <a:pt x="0" y="9"/>
                      <a:pt x="0" y="12"/>
                      <a:pt x="2" y="13"/>
                    </a:cubicBezTo>
                    <a:cubicBezTo>
                      <a:pt x="2" y="12"/>
                      <a:pt x="1" y="13"/>
                      <a:pt x="1" y="13"/>
                    </a:cubicBezTo>
                    <a:cubicBezTo>
                      <a:pt x="0" y="14"/>
                      <a:pt x="0" y="18"/>
                      <a:pt x="1" y="18"/>
                    </a:cubicBezTo>
                    <a:cubicBezTo>
                      <a:pt x="2" y="18"/>
                      <a:pt x="3" y="19"/>
                      <a:pt x="3" y="20"/>
                    </a:cubicBezTo>
                    <a:cubicBezTo>
                      <a:pt x="3" y="20"/>
                      <a:pt x="2" y="19"/>
                      <a:pt x="2" y="20"/>
                    </a:cubicBezTo>
                    <a:cubicBezTo>
                      <a:pt x="1" y="21"/>
                      <a:pt x="1" y="23"/>
                      <a:pt x="1" y="24"/>
                    </a:cubicBezTo>
                    <a:cubicBezTo>
                      <a:pt x="2" y="25"/>
                      <a:pt x="3" y="25"/>
                      <a:pt x="4" y="25"/>
                    </a:cubicBezTo>
                    <a:cubicBezTo>
                      <a:pt x="3" y="26"/>
                      <a:pt x="3" y="30"/>
                      <a:pt x="5" y="31"/>
                    </a:cubicBezTo>
                    <a:cubicBezTo>
                      <a:pt x="6" y="32"/>
                      <a:pt x="12" y="35"/>
                      <a:pt x="14" y="37"/>
                    </a:cubicBezTo>
                    <a:cubicBezTo>
                      <a:pt x="17" y="38"/>
                      <a:pt x="25" y="39"/>
                      <a:pt x="33" y="40"/>
                    </a:cubicBezTo>
                    <a:cubicBezTo>
                      <a:pt x="34" y="41"/>
                      <a:pt x="36" y="41"/>
                      <a:pt x="37" y="41"/>
                    </a:cubicBezTo>
                    <a:cubicBezTo>
                      <a:pt x="41" y="43"/>
                      <a:pt x="47" y="46"/>
                      <a:pt x="47" y="46"/>
                    </a:cubicBezTo>
                    <a:cubicBezTo>
                      <a:pt x="50" y="26"/>
                      <a:pt x="50" y="26"/>
                      <a:pt x="50" y="26"/>
                    </a:cubicBezTo>
                    <a:lnTo>
                      <a:pt x="36" y="22"/>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6" name="Google Shape;146;p45"/>
              <p:cNvSpPr/>
              <p:nvPr/>
            </p:nvSpPr>
            <p:spPr>
              <a:xfrm>
                <a:off x="1451519" y="614305"/>
                <a:ext cx="63102" cy="73981"/>
              </a:xfrm>
              <a:custGeom>
                <a:avLst/>
                <a:gdLst/>
                <a:ahLst/>
                <a:cxnLst/>
                <a:rect l="l" t="t" r="r" b="b"/>
                <a:pathLst>
                  <a:path w="28" h="32" extrusionOk="0">
                    <a:moveTo>
                      <a:pt x="24" y="31"/>
                    </a:moveTo>
                    <a:cubicBezTo>
                      <a:pt x="25" y="32"/>
                      <a:pt x="26" y="32"/>
                      <a:pt x="27" y="32"/>
                    </a:cubicBezTo>
                    <a:cubicBezTo>
                      <a:pt x="27" y="32"/>
                      <a:pt x="27" y="32"/>
                      <a:pt x="27" y="32"/>
                    </a:cubicBezTo>
                    <a:cubicBezTo>
                      <a:pt x="28" y="31"/>
                      <a:pt x="28" y="29"/>
                      <a:pt x="28" y="28"/>
                    </a:cubicBezTo>
                    <a:cubicBezTo>
                      <a:pt x="5" y="1"/>
                      <a:pt x="5" y="1"/>
                      <a:pt x="5" y="1"/>
                    </a:cubicBezTo>
                    <a:cubicBezTo>
                      <a:pt x="4" y="0"/>
                      <a:pt x="3" y="0"/>
                      <a:pt x="2" y="1"/>
                    </a:cubicBezTo>
                    <a:cubicBezTo>
                      <a:pt x="2" y="1"/>
                      <a:pt x="2" y="1"/>
                      <a:pt x="2" y="1"/>
                    </a:cubicBezTo>
                    <a:cubicBezTo>
                      <a:pt x="1" y="2"/>
                      <a:pt x="0" y="3"/>
                      <a:pt x="1" y="4"/>
                    </a:cubicBezTo>
                    <a:lnTo>
                      <a:pt x="24" y="31"/>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47" name="Google Shape;147;p45"/>
              <p:cNvSpPr/>
              <p:nvPr/>
            </p:nvSpPr>
            <p:spPr>
              <a:xfrm>
                <a:off x="1580986" y="575139"/>
                <a:ext cx="260022" cy="236086"/>
              </a:xfrm>
              <a:custGeom>
                <a:avLst/>
                <a:gdLst/>
                <a:ahLst/>
                <a:cxnLst/>
                <a:rect l="l" t="t" r="r" b="b"/>
                <a:pathLst>
                  <a:path w="114" h="103" extrusionOk="0">
                    <a:moveTo>
                      <a:pt x="99" y="2"/>
                    </a:moveTo>
                    <a:cubicBezTo>
                      <a:pt x="93" y="0"/>
                      <a:pt x="79" y="1"/>
                      <a:pt x="75" y="17"/>
                    </a:cubicBezTo>
                    <a:cubicBezTo>
                      <a:pt x="71" y="32"/>
                      <a:pt x="63" y="65"/>
                      <a:pt x="63" y="65"/>
                    </a:cubicBezTo>
                    <a:cubicBezTo>
                      <a:pt x="58" y="69"/>
                      <a:pt x="58" y="69"/>
                      <a:pt x="58" y="69"/>
                    </a:cubicBezTo>
                    <a:cubicBezTo>
                      <a:pt x="24" y="64"/>
                      <a:pt x="24" y="64"/>
                      <a:pt x="24" y="64"/>
                    </a:cubicBezTo>
                    <a:cubicBezTo>
                      <a:pt x="7" y="61"/>
                      <a:pt x="7" y="61"/>
                      <a:pt x="7" y="61"/>
                    </a:cubicBezTo>
                    <a:cubicBezTo>
                      <a:pt x="7" y="62"/>
                      <a:pt x="7" y="62"/>
                      <a:pt x="7" y="62"/>
                    </a:cubicBezTo>
                    <a:cubicBezTo>
                      <a:pt x="5" y="61"/>
                      <a:pt x="5" y="61"/>
                      <a:pt x="5" y="61"/>
                    </a:cubicBezTo>
                    <a:cubicBezTo>
                      <a:pt x="0" y="81"/>
                      <a:pt x="0" y="81"/>
                      <a:pt x="0" y="81"/>
                    </a:cubicBezTo>
                    <a:cubicBezTo>
                      <a:pt x="3" y="82"/>
                      <a:pt x="3" y="82"/>
                      <a:pt x="3" y="82"/>
                    </a:cubicBezTo>
                    <a:cubicBezTo>
                      <a:pt x="1" y="89"/>
                      <a:pt x="1" y="89"/>
                      <a:pt x="1" y="89"/>
                    </a:cubicBezTo>
                    <a:cubicBezTo>
                      <a:pt x="1" y="89"/>
                      <a:pt x="66" y="103"/>
                      <a:pt x="68" y="103"/>
                    </a:cubicBezTo>
                    <a:cubicBezTo>
                      <a:pt x="86" y="103"/>
                      <a:pt x="89" y="88"/>
                      <a:pt x="99" y="63"/>
                    </a:cubicBezTo>
                    <a:cubicBezTo>
                      <a:pt x="114" y="21"/>
                      <a:pt x="108" y="5"/>
                      <a:pt x="99" y="2"/>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cxnSp>
        <p:nvCxnSpPr>
          <p:cNvPr id="148" name="Google Shape;148;p45"/>
          <p:cNvCxnSpPr/>
          <p:nvPr/>
        </p:nvCxnSpPr>
        <p:spPr>
          <a:xfrm>
            <a:off x="0" y="627382"/>
            <a:ext cx="9144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49"/>
        <p:cNvGrpSpPr/>
        <p:nvPr/>
      </p:nvGrpSpPr>
      <p:grpSpPr>
        <a:xfrm>
          <a:off x="0" y="0"/>
          <a:ext cx="0" cy="0"/>
          <a:chOff x="0" y="0"/>
          <a:chExt cx="0" cy="0"/>
        </a:xfrm>
      </p:grpSpPr>
      <p:sp>
        <p:nvSpPr>
          <p:cNvPr id="150" name="Google Shape;150;p4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2" name="Google Shape;15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4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62"/>
        <p:cNvGrpSpPr/>
        <p:nvPr/>
      </p:nvGrpSpPr>
      <p:grpSpPr>
        <a:xfrm>
          <a:off x="0" y="0"/>
          <a:ext cx="0" cy="0"/>
          <a:chOff x="0" y="0"/>
          <a:chExt cx="0" cy="0"/>
        </a:xfrm>
      </p:grpSpPr>
      <p:sp>
        <p:nvSpPr>
          <p:cNvPr id="163" name="Google Shape;163;p4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71"/>
        <p:cNvGrpSpPr/>
        <p:nvPr/>
      </p:nvGrpSpPr>
      <p:grpSpPr>
        <a:xfrm>
          <a:off x="0" y="0"/>
          <a:ext cx="0" cy="0"/>
          <a:chOff x="0" y="0"/>
          <a:chExt cx="0" cy="0"/>
        </a:xfrm>
      </p:grpSpPr>
      <p:sp>
        <p:nvSpPr>
          <p:cNvPr id="172" name="Google Shape;172;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76"/>
        <p:cNvGrpSpPr/>
        <p:nvPr/>
      </p:nvGrpSpPr>
      <p:grpSpPr>
        <a:xfrm>
          <a:off x="0" y="0"/>
          <a:ext cx="0" cy="0"/>
          <a:chOff x="0" y="0"/>
          <a:chExt cx="0" cy="0"/>
        </a:xfrm>
      </p:grpSpPr>
      <p:sp>
        <p:nvSpPr>
          <p:cNvPr id="177" name="Google Shape;177;p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9" name="Google Shape;179;p5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83"/>
        <p:cNvGrpSpPr/>
        <p:nvPr/>
      </p:nvGrpSpPr>
      <p:grpSpPr>
        <a:xfrm>
          <a:off x="0" y="0"/>
          <a:ext cx="0" cy="0"/>
          <a:chOff x="0" y="0"/>
          <a:chExt cx="0" cy="0"/>
        </a:xfrm>
      </p:grpSpPr>
      <p:sp>
        <p:nvSpPr>
          <p:cNvPr id="184" name="Google Shape;184;p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1"/>
          <p:cNvSpPr>
            <a:spLocks noGrp="1"/>
          </p:cNvSpPr>
          <p:nvPr>
            <p:ph type="pic" idx="2"/>
          </p:nvPr>
        </p:nvSpPr>
        <p:spPr>
          <a:xfrm>
            <a:off x="3887391" y="987426"/>
            <a:ext cx="4629150" cy="4873625"/>
          </a:xfrm>
          <a:prstGeom prst="rect">
            <a:avLst/>
          </a:prstGeom>
          <a:noFill/>
          <a:ln>
            <a:noFill/>
          </a:ln>
        </p:spPr>
      </p:sp>
      <p:sp>
        <p:nvSpPr>
          <p:cNvPr id="186" name="Google Shape;186;p5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7" name="Google Shape;187;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2"/>
        <p:cNvGrpSpPr/>
        <p:nvPr/>
      </p:nvGrpSpPr>
      <p:grpSpPr>
        <a:xfrm>
          <a:off x="0" y="0"/>
          <a:ext cx="0" cy="0"/>
          <a:chOff x="0" y="0"/>
          <a:chExt cx="0" cy="0"/>
        </a:xfrm>
      </p:grpSpPr>
      <p:sp>
        <p:nvSpPr>
          <p:cNvPr id="23" name="Google Shape;23;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90"/>
        <p:cNvGrpSpPr/>
        <p:nvPr/>
      </p:nvGrpSpPr>
      <p:grpSpPr>
        <a:xfrm>
          <a:off x="0" y="0"/>
          <a:ext cx="0" cy="0"/>
          <a:chOff x="0" y="0"/>
          <a:chExt cx="0" cy="0"/>
        </a:xfrm>
      </p:grpSpPr>
      <p:sp>
        <p:nvSpPr>
          <p:cNvPr id="191" name="Google Shape;191;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96"/>
        <p:cNvGrpSpPr/>
        <p:nvPr/>
      </p:nvGrpSpPr>
      <p:grpSpPr>
        <a:xfrm>
          <a:off x="0" y="0"/>
          <a:ext cx="0" cy="0"/>
          <a:chOff x="0" y="0"/>
          <a:chExt cx="0" cy="0"/>
        </a:xfrm>
      </p:grpSpPr>
      <p:sp>
        <p:nvSpPr>
          <p:cNvPr id="197" name="Google Shape;197;p5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3887788" y="987425"/>
            <a:ext cx="4629150" cy="4873625"/>
          </a:xfrm>
          <a:prstGeom prst="rect">
            <a:avLst/>
          </a:prstGeom>
          <a:noFill/>
          <a:ln>
            <a:noFill/>
          </a:ln>
        </p:spPr>
      </p:sp>
      <p:sp>
        <p:nvSpPr>
          <p:cNvPr id="69" name="Google Shape;69;p6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5" name="Google Shape;15;p39"/>
          <p:cNvSpPr txBox="1"/>
          <p:nvPr/>
        </p:nvSpPr>
        <p:spPr>
          <a:xfrm>
            <a:off x="2538632" y="6629987"/>
            <a:ext cx="4032448" cy="2211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0" i="0" u="none" strike="noStrike" cap="none">
                <a:solidFill>
                  <a:srgbClr val="888888"/>
                </a:solidFill>
                <a:latin typeface="Meiryo"/>
                <a:ea typeface="Meiryo"/>
                <a:cs typeface="Meiryo"/>
                <a:sym typeface="Meiryo"/>
              </a:rPr>
              <a:t>©2024 SHUFUNOTOMO Co., Ltd. All rights reserved.</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grpSp>
        <p:nvGrpSpPr>
          <p:cNvPr id="91" name="Google Shape;91;p42"/>
          <p:cNvGrpSpPr/>
          <p:nvPr/>
        </p:nvGrpSpPr>
        <p:grpSpPr>
          <a:xfrm>
            <a:off x="7674427" y="198076"/>
            <a:ext cx="1363437" cy="250008"/>
            <a:chOff x="1206478" y="1926259"/>
            <a:chExt cx="7136666" cy="1266381"/>
          </a:xfrm>
        </p:grpSpPr>
        <p:grpSp>
          <p:nvGrpSpPr>
            <p:cNvPr id="92" name="Google Shape;92;p42"/>
            <p:cNvGrpSpPr/>
            <p:nvPr/>
          </p:nvGrpSpPr>
          <p:grpSpPr>
            <a:xfrm>
              <a:off x="4950894" y="2572300"/>
              <a:ext cx="3392250" cy="385137"/>
              <a:chOff x="2234848" y="1210505"/>
              <a:chExt cx="3392250" cy="385137"/>
            </a:xfrm>
          </p:grpSpPr>
          <p:sp>
            <p:nvSpPr>
              <p:cNvPr id="93" name="Google Shape;93;p42"/>
              <p:cNvSpPr/>
              <p:nvPr/>
            </p:nvSpPr>
            <p:spPr>
              <a:xfrm>
                <a:off x="2234848" y="1225737"/>
                <a:ext cx="382961" cy="355762"/>
              </a:xfrm>
              <a:custGeom>
                <a:avLst/>
                <a:gdLst/>
                <a:ahLst/>
                <a:cxnLst/>
                <a:rect l="l" t="t" r="r" b="b"/>
                <a:pathLst>
                  <a:path w="168" h="155" extrusionOk="0">
                    <a:moveTo>
                      <a:pt x="25" y="95"/>
                    </a:moveTo>
                    <a:cubicBezTo>
                      <a:pt x="24" y="97"/>
                      <a:pt x="24" y="99"/>
                      <a:pt x="24" y="101"/>
                    </a:cubicBezTo>
                    <a:cubicBezTo>
                      <a:pt x="24" y="103"/>
                      <a:pt x="26" y="106"/>
                      <a:pt x="29" y="108"/>
                    </a:cubicBezTo>
                    <a:cubicBezTo>
                      <a:pt x="33" y="110"/>
                      <a:pt x="38" y="113"/>
                      <a:pt x="43" y="115"/>
                    </a:cubicBezTo>
                    <a:cubicBezTo>
                      <a:pt x="49" y="117"/>
                      <a:pt x="56" y="119"/>
                      <a:pt x="63" y="120"/>
                    </a:cubicBezTo>
                    <a:cubicBezTo>
                      <a:pt x="70" y="122"/>
                      <a:pt x="78" y="122"/>
                      <a:pt x="85" y="122"/>
                    </a:cubicBezTo>
                    <a:cubicBezTo>
                      <a:pt x="100" y="122"/>
                      <a:pt x="111" y="121"/>
                      <a:pt x="117" y="117"/>
                    </a:cubicBezTo>
                    <a:cubicBezTo>
                      <a:pt x="124" y="114"/>
                      <a:pt x="128" y="109"/>
                      <a:pt x="128" y="103"/>
                    </a:cubicBezTo>
                    <a:cubicBezTo>
                      <a:pt x="128" y="99"/>
                      <a:pt x="125" y="97"/>
                      <a:pt x="119" y="95"/>
                    </a:cubicBezTo>
                    <a:cubicBezTo>
                      <a:pt x="113" y="94"/>
                      <a:pt x="105" y="93"/>
                      <a:pt x="96" y="92"/>
                    </a:cubicBezTo>
                    <a:cubicBezTo>
                      <a:pt x="88" y="91"/>
                      <a:pt x="78" y="90"/>
                      <a:pt x="68" y="89"/>
                    </a:cubicBezTo>
                    <a:cubicBezTo>
                      <a:pt x="57" y="88"/>
                      <a:pt x="48" y="86"/>
                      <a:pt x="39" y="83"/>
                    </a:cubicBezTo>
                    <a:cubicBezTo>
                      <a:pt x="30" y="80"/>
                      <a:pt x="23" y="76"/>
                      <a:pt x="17" y="71"/>
                    </a:cubicBezTo>
                    <a:cubicBezTo>
                      <a:pt x="11" y="66"/>
                      <a:pt x="8" y="58"/>
                      <a:pt x="8" y="49"/>
                    </a:cubicBezTo>
                    <a:cubicBezTo>
                      <a:pt x="8" y="42"/>
                      <a:pt x="10" y="35"/>
                      <a:pt x="13" y="29"/>
                    </a:cubicBezTo>
                    <a:cubicBezTo>
                      <a:pt x="16" y="23"/>
                      <a:pt x="21" y="18"/>
                      <a:pt x="27" y="13"/>
                    </a:cubicBezTo>
                    <a:cubicBezTo>
                      <a:pt x="33" y="9"/>
                      <a:pt x="41" y="6"/>
                      <a:pt x="49" y="3"/>
                    </a:cubicBezTo>
                    <a:cubicBezTo>
                      <a:pt x="58" y="1"/>
                      <a:pt x="68" y="0"/>
                      <a:pt x="78" y="0"/>
                    </a:cubicBezTo>
                    <a:cubicBezTo>
                      <a:pt x="88" y="0"/>
                      <a:pt x="98" y="0"/>
                      <a:pt x="106" y="2"/>
                    </a:cubicBezTo>
                    <a:cubicBezTo>
                      <a:pt x="115" y="3"/>
                      <a:pt x="122" y="4"/>
                      <a:pt x="129" y="6"/>
                    </a:cubicBezTo>
                    <a:cubicBezTo>
                      <a:pt x="135" y="7"/>
                      <a:pt x="141" y="9"/>
                      <a:pt x="145" y="10"/>
                    </a:cubicBezTo>
                    <a:cubicBezTo>
                      <a:pt x="150" y="11"/>
                      <a:pt x="153" y="12"/>
                      <a:pt x="155" y="12"/>
                    </a:cubicBezTo>
                    <a:cubicBezTo>
                      <a:pt x="157" y="12"/>
                      <a:pt x="158" y="12"/>
                      <a:pt x="160" y="11"/>
                    </a:cubicBezTo>
                    <a:cubicBezTo>
                      <a:pt x="161" y="10"/>
                      <a:pt x="162" y="9"/>
                      <a:pt x="163" y="8"/>
                    </a:cubicBezTo>
                    <a:cubicBezTo>
                      <a:pt x="166" y="9"/>
                      <a:pt x="166" y="9"/>
                      <a:pt x="166" y="9"/>
                    </a:cubicBezTo>
                    <a:cubicBezTo>
                      <a:pt x="146" y="49"/>
                      <a:pt x="146" y="49"/>
                      <a:pt x="146" y="49"/>
                    </a:cubicBezTo>
                    <a:cubicBezTo>
                      <a:pt x="142" y="47"/>
                      <a:pt x="142" y="47"/>
                      <a:pt x="142" y="47"/>
                    </a:cubicBezTo>
                    <a:cubicBezTo>
                      <a:pt x="142" y="44"/>
                      <a:pt x="142" y="44"/>
                      <a:pt x="142" y="44"/>
                    </a:cubicBezTo>
                    <a:cubicBezTo>
                      <a:pt x="142" y="43"/>
                      <a:pt x="140" y="41"/>
                      <a:pt x="137" y="39"/>
                    </a:cubicBezTo>
                    <a:cubicBezTo>
                      <a:pt x="133" y="37"/>
                      <a:pt x="128" y="35"/>
                      <a:pt x="122" y="34"/>
                    </a:cubicBezTo>
                    <a:cubicBezTo>
                      <a:pt x="117" y="32"/>
                      <a:pt x="110" y="31"/>
                      <a:pt x="103" y="30"/>
                    </a:cubicBezTo>
                    <a:cubicBezTo>
                      <a:pt x="96" y="29"/>
                      <a:pt x="89" y="29"/>
                      <a:pt x="82" y="29"/>
                    </a:cubicBezTo>
                    <a:cubicBezTo>
                      <a:pt x="69" y="29"/>
                      <a:pt x="61" y="30"/>
                      <a:pt x="55" y="33"/>
                    </a:cubicBezTo>
                    <a:cubicBezTo>
                      <a:pt x="50" y="36"/>
                      <a:pt x="48" y="39"/>
                      <a:pt x="48" y="43"/>
                    </a:cubicBezTo>
                    <a:cubicBezTo>
                      <a:pt x="48" y="46"/>
                      <a:pt x="50" y="48"/>
                      <a:pt x="53" y="50"/>
                    </a:cubicBezTo>
                    <a:cubicBezTo>
                      <a:pt x="57" y="52"/>
                      <a:pt x="61" y="53"/>
                      <a:pt x="67" y="54"/>
                    </a:cubicBezTo>
                    <a:cubicBezTo>
                      <a:pt x="72" y="54"/>
                      <a:pt x="79" y="55"/>
                      <a:pt x="86" y="55"/>
                    </a:cubicBezTo>
                    <a:cubicBezTo>
                      <a:pt x="93" y="56"/>
                      <a:pt x="101" y="57"/>
                      <a:pt x="108" y="58"/>
                    </a:cubicBezTo>
                    <a:cubicBezTo>
                      <a:pt x="116" y="59"/>
                      <a:pt x="123" y="60"/>
                      <a:pt x="130" y="62"/>
                    </a:cubicBezTo>
                    <a:cubicBezTo>
                      <a:pt x="137" y="63"/>
                      <a:pt x="144" y="66"/>
                      <a:pt x="149" y="69"/>
                    </a:cubicBezTo>
                    <a:cubicBezTo>
                      <a:pt x="155" y="73"/>
                      <a:pt x="160" y="77"/>
                      <a:pt x="163" y="83"/>
                    </a:cubicBezTo>
                    <a:cubicBezTo>
                      <a:pt x="166" y="88"/>
                      <a:pt x="168" y="95"/>
                      <a:pt x="168" y="104"/>
                    </a:cubicBezTo>
                    <a:cubicBezTo>
                      <a:pt x="168" y="110"/>
                      <a:pt x="167" y="116"/>
                      <a:pt x="164" y="122"/>
                    </a:cubicBezTo>
                    <a:cubicBezTo>
                      <a:pt x="162" y="129"/>
                      <a:pt x="157" y="134"/>
                      <a:pt x="151" y="139"/>
                    </a:cubicBezTo>
                    <a:cubicBezTo>
                      <a:pt x="145" y="144"/>
                      <a:pt x="136" y="148"/>
                      <a:pt x="126" y="151"/>
                    </a:cubicBezTo>
                    <a:cubicBezTo>
                      <a:pt x="115" y="154"/>
                      <a:pt x="102" y="155"/>
                      <a:pt x="86" y="155"/>
                    </a:cubicBezTo>
                    <a:cubicBezTo>
                      <a:pt x="74" y="155"/>
                      <a:pt x="64" y="155"/>
                      <a:pt x="55" y="153"/>
                    </a:cubicBezTo>
                    <a:cubicBezTo>
                      <a:pt x="46" y="152"/>
                      <a:pt x="38" y="151"/>
                      <a:pt x="32" y="149"/>
                    </a:cubicBezTo>
                    <a:cubicBezTo>
                      <a:pt x="26" y="148"/>
                      <a:pt x="21" y="146"/>
                      <a:pt x="18" y="145"/>
                    </a:cubicBezTo>
                    <a:cubicBezTo>
                      <a:pt x="14" y="143"/>
                      <a:pt x="11" y="143"/>
                      <a:pt x="10" y="143"/>
                    </a:cubicBezTo>
                    <a:cubicBezTo>
                      <a:pt x="8" y="143"/>
                      <a:pt x="7" y="143"/>
                      <a:pt x="7" y="144"/>
                    </a:cubicBezTo>
                    <a:cubicBezTo>
                      <a:pt x="6" y="145"/>
                      <a:pt x="5" y="146"/>
                      <a:pt x="4" y="147"/>
                    </a:cubicBezTo>
                    <a:cubicBezTo>
                      <a:pt x="0" y="146"/>
                      <a:pt x="0" y="146"/>
                      <a:pt x="0" y="146"/>
                    </a:cubicBezTo>
                    <a:cubicBezTo>
                      <a:pt x="22" y="94"/>
                      <a:pt x="22" y="94"/>
                      <a:pt x="22" y="94"/>
                    </a:cubicBezTo>
                    <a:lnTo>
                      <a:pt x="25" y="95"/>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4" name="Google Shape;94;p42"/>
              <p:cNvSpPr/>
              <p:nvPr/>
            </p:nvSpPr>
            <p:spPr>
              <a:xfrm>
                <a:off x="2809289" y="1231177"/>
                <a:ext cx="423215" cy="348146"/>
              </a:xfrm>
              <a:custGeom>
                <a:avLst/>
                <a:gdLst/>
                <a:ahLst/>
                <a:cxnLst/>
                <a:rect l="l" t="t" r="r" b="b"/>
                <a:pathLst>
                  <a:path w="186" h="152" extrusionOk="0">
                    <a:moveTo>
                      <a:pt x="46" y="146"/>
                    </a:moveTo>
                    <a:cubicBezTo>
                      <a:pt x="46" y="147"/>
                      <a:pt x="47" y="148"/>
                      <a:pt x="47" y="148"/>
                    </a:cubicBezTo>
                    <a:cubicBezTo>
                      <a:pt x="48" y="149"/>
                      <a:pt x="49" y="149"/>
                      <a:pt x="52" y="149"/>
                    </a:cubicBezTo>
                    <a:cubicBezTo>
                      <a:pt x="52" y="152"/>
                      <a:pt x="52" y="152"/>
                      <a:pt x="52" y="152"/>
                    </a:cubicBezTo>
                    <a:cubicBezTo>
                      <a:pt x="0" y="152"/>
                      <a:pt x="0" y="152"/>
                      <a:pt x="0" y="152"/>
                    </a:cubicBezTo>
                    <a:cubicBezTo>
                      <a:pt x="0" y="149"/>
                      <a:pt x="0" y="149"/>
                      <a:pt x="0" y="149"/>
                    </a:cubicBezTo>
                    <a:cubicBezTo>
                      <a:pt x="2" y="148"/>
                      <a:pt x="4" y="148"/>
                      <a:pt x="5" y="147"/>
                    </a:cubicBezTo>
                    <a:cubicBezTo>
                      <a:pt x="6" y="146"/>
                      <a:pt x="7" y="145"/>
                      <a:pt x="8" y="142"/>
                    </a:cubicBezTo>
                    <a:cubicBezTo>
                      <a:pt x="8" y="141"/>
                      <a:pt x="9" y="139"/>
                      <a:pt x="11" y="134"/>
                    </a:cubicBezTo>
                    <a:cubicBezTo>
                      <a:pt x="12" y="130"/>
                      <a:pt x="14" y="125"/>
                      <a:pt x="17" y="118"/>
                    </a:cubicBezTo>
                    <a:cubicBezTo>
                      <a:pt x="19" y="112"/>
                      <a:pt x="22" y="105"/>
                      <a:pt x="25" y="97"/>
                    </a:cubicBezTo>
                    <a:cubicBezTo>
                      <a:pt x="28" y="89"/>
                      <a:pt x="31" y="81"/>
                      <a:pt x="34" y="72"/>
                    </a:cubicBezTo>
                    <a:cubicBezTo>
                      <a:pt x="38" y="64"/>
                      <a:pt x="41" y="56"/>
                      <a:pt x="44" y="48"/>
                    </a:cubicBezTo>
                    <a:cubicBezTo>
                      <a:pt x="47" y="40"/>
                      <a:pt x="49" y="33"/>
                      <a:pt x="52" y="27"/>
                    </a:cubicBezTo>
                    <a:cubicBezTo>
                      <a:pt x="54" y="21"/>
                      <a:pt x="56" y="16"/>
                      <a:pt x="57" y="12"/>
                    </a:cubicBezTo>
                    <a:cubicBezTo>
                      <a:pt x="59" y="8"/>
                      <a:pt x="59" y="6"/>
                      <a:pt x="59" y="6"/>
                    </a:cubicBezTo>
                    <a:cubicBezTo>
                      <a:pt x="59" y="5"/>
                      <a:pt x="59" y="4"/>
                      <a:pt x="58" y="4"/>
                    </a:cubicBezTo>
                    <a:cubicBezTo>
                      <a:pt x="56" y="4"/>
                      <a:pt x="55" y="3"/>
                      <a:pt x="54" y="3"/>
                    </a:cubicBezTo>
                    <a:cubicBezTo>
                      <a:pt x="54" y="0"/>
                      <a:pt x="54" y="0"/>
                      <a:pt x="54" y="0"/>
                    </a:cubicBezTo>
                    <a:cubicBezTo>
                      <a:pt x="129" y="0"/>
                      <a:pt x="129" y="0"/>
                      <a:pt x="129" y="0"/>
                    </a:cubicBezTo>
                    <a:cubicBezTo>
                      <a:pt x="129" y="3"/>
                      <a:pt x="129" y="3"/>
                      <a:pt x="129" y="3"/>
                    </a:cubicBezTo>
                    <a:cubicBezTo>
                      <a:pt x="128" y="3"/>
                      <a:pt x="127" y="4"/>
                      <a:pt x="126" y="4"/>
                    </a:cubicBezTo>
                    <a:cubicBezTo>
                      <a:pt x="125" y="4"/>
                      <a:pt x="124" y="5"/>
                      <a:pt x="124" y="7"/>
                    </a:cubicBezTo>
                    <a:cubicBezTo>
                      <a:pt x="124" y="7"/>
                      <a:pt x="125" y="10"/>
                      <a:pt x="127" y="14"/>
                    </a:cubicBezTo>
                    <a:cubicBezTo>
                      <a:pt x="129" y="19"/>
                      <a:pt x="131" y="25"/>
                      <a:pt x="134" y="33"/>
                    </a:cubicBezTo>
                    <a:cubicBezTo>
                      <a:pt x="137" y="40"/>
                      <a:pt x="140" y="48"/>
                      <a:pt x="144" y="58"/>
                    </a:cubicBezTo>
                    <a:cubicBezTo>
                      <a:pt x="148" y="67"/>
                      <a:pt x="152" y="77"/>
                      <a:pt x="156" y="87"/>
                    </a:cubicBezTo>
                    <a:cubicBezTo>
                      <a:pt x="160" y="96"/>
                      <a:pt x="164" y="106"/>
                      <a:pt x="168" y="115"/>
                    </a:cubicBezTo>
                    <a:cubicBezTo>
                      <a:pt x="171" y="124"/>
                      <a:pt x="175" y="133"/>
                      <a:pt x="178" y="140"/>
                    </a:cubicBezTo>
                    <a:cubicBezTo>
                      <a:pt x="180" y="144"/>
                      <a:pt x="181" y="146"/>
                      <a:pt x="182" y="147"/>
                    </a:cubicBezTo>
                    <a:cubicBezTo>
                      <a:pt x="183" y="148"/>
                      <a:pt x="184" y="149"/>
                      <a:pt x="186" y="149"/>
                    </a:cubicBezTo>
                    <a:cubicBezTo>
                      <a:pt x="186" y="152"/>
                      <a:pt x="186" y="152"/>
                      <a:pt x="186" y="152"/>
                    </a:cubicBezTo>
                    <a:cubicBezTo>
                      <a:pt x="129" y="152"/>
                      <a:pt x="129" y="152"/>
                      <a:pt x="129" y="152"/>
                    </a:cubicBezTo>
                    <a:cubicBezTo>
                      <a:pt x="129" y="149"/>
                      <a:pt x="129" y="149"/>
                      <a:pt x="129" y="149"/>
                    </a:cubicBezTo>
                    <a:cubicBezTo>
                      <a:pt x="133" y="149"/>
                      <a:pt x="134" y="148"/>
                      <a:pt x="134" y="145"/>
                    </a:cubicBezTo>
                    <a:cubicBezTo>
                      <a:pt x="134" y="145"/>
                      <a:pt x="134" y="144"/>
                      <a:pt x="133" y="141"/>
                    </a:cubicBezTo>
                    <a:cubicBezTo>
                      <a:pt x="132" y="139"/>
                      <a:pt x="131" y="136"/>
                      <a:pt x="130" y="133"/>
                    </a:cubicBezTo>
                    <a:cubicBezTo>
                      <a:pt x="129" y="130"/>
                      <a:pt x="127" y="127"/>
                      <a:pt x="126" y="125"/>
                    </a:cubicBezTo>
                    <a:cubicBezTo>
                      <a:pt x="125" y="122"/>
                      <a:pt x="125" y="120"/>
                      <a:pt x="124" y="119"/>
                    </a:cubicBezTo>
                    <a:cubicBezTo>
                      <a:pt x="56" y="119"/>
                      <a:pt x="56" y="119"/>
                      <a:pt x="56" y="119"/>
                    </a:cubicBezTo>
                    <a:cubicBezTo>
                      <a:pt x="54" y="124"/>
                      <a:pt x="52" y="129"/>
                      <a:pt x="51" y="132"/>
                    </a:cubicBezTo>
                    <a:cubicBezTo>
                      <a:pt x="50" y="135"/>
                      <a:pt x="49" y="138"/>
                      <a:pt x="48" y="140"/>
                    </a:cubicBezTo>
                    <a:cubicBezTo>
                      <a:pt x="48" y="142"/>
                      <a:pt x="47" y="143"/>
                      <a:pt x="47" y="144"/>
                    </a:cubicBezTo>
                    <a:cubicBezTo>
                      <a:pt x="47" y="145"/>
                      <a:pt x="46" y="146"/>
                      <a:pt x="46"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5" name="Google Shape;95;p42"/>
              <p:cNvSpPr/>
              <p:nvPr/>
            </p:nvSpPr>
            <p:spPr>
              <a:xfrm>
                <a:off x="3446831" y="1231177"/>
                <a:ext cx="364465" cy="364465"/>
              </a:xfrm>
              <a:custGeom>
                <a:avLst/>
                <a:gdLst/>
                <a:ahLst/>
                <a:cxnLst/>
                <a:rect l="l" t="t" r="r" b="b"/>
                <a:pathLst>
                  <a:path w="160" h="159" extrusionOk="0">
                    <a:moveTo>
                      <a:pt x="151" y="117"/>
                    </a:moveTo>
                    <a:cubicBezTo>
                      <a:pt x="153" y="117"/>
                      <a:pt x="154" y="116"/>
                      <a:pt x="155" y="115"/>
                    </a:cubicBezTo>
                    <a:cubicBezTo>
                      <a:pt x="156" y="114"/>
                      <a:pt x="156" y="112"/>
                      <a:pt x="157" y="109"/>
                    </a:cubicBezTo>
                    <a:cubicBezTo>
                      <a:pt x="160" y="109"/>
                      <a:pt x="160" y="109"/>
                      <a:pt x="160" y="109"/>
                    </a:cubicBezTo>
                    <a:cubicBezTo>
                      <a:pt x="160" y="159"/>
                      <a:pt x="160" y="159"/>
                      <a:pt x="160" y="159"/>
                    </a:cubicBezTo>
                    <a:cubicBezTo>
                      <a:pt x="157" y="159"/>
                      <a:pt x="157" y="159"/>
                      <a:pt x="157" y="159"/>
                    </a:cubicBezTo>
                    <a:cubicBezTo>
                      <a:pt x="156" y="156"/>
                      <a:pt x="156" y="154"/>
                      <a:pt x="155" y="153"/>
                    </a:cubicBezTo>
                    <a:cubicBezTo>
                      <a:pt x="154" y="153"/>
                      <a:pt x="153" y="152"/>
                      <a:pt x="151" y="152"/>
                    </a:cubicBezTo>
                    <a:cubicBezTo>
                      <a:pt x="0" y="152"/>
                      <a:pt x="0" y="152"/>
                      <a:pt x="0" y="152"/>
                    </a:cubicBezTo>
                    <a:cubicBezTo>
                      <a:pt x="0" y="149"/>
                      <a:pt x="0" y="149"/>
                      <a:pt x="0" y="149"/>
                    </a:cubicBezTo>
                    <a:cubicBezTo>
                      <a:pt x="3" y="148"/>
                      <a:pt x="6" y="148"/>
                      <a:pt x="6" y="147"/>
                    </a:cubicBezTo>
                    <a:cubicBezTo>
                      <a:pt x="7" y="146"/>
                      <a:pt x="8" y="145"/>
                      <a:pt x="8" y="144"/>
                    </a:cubicBezTo>
                    <a:cubicBezTo>
                      <a:pt x="8" y="8"/>
                      <a:pt x="8" y="8"/>
                      <a:pt x="8" y="8"/>
                    </a:cubicBezTo>
                    <a:cubicBezTo>
                      <a:pt x="8" y="7"/>
                      <a:pt x="7" y="6"/>
                      <a:pt x="6" y="5"/>
                    </a:cubicBezTo>
                    <a:cubicBezTo>
                      <a:pt x="6" y="4"/>
                      <a:pt x="3" y="3"/>
                      <a:pt x="0" y="3"/>
                    </a:cubicBezTo>
                    <a:cubicBezTo>
                      <a:pt x="0" y="0"/>
                      <a:pt x="0" y="0"/>
                      <a:pt x="0" y="0"/>
                    </a:cubicBezTo>
                    <a:cubicBezTo>
                      <a:pt x="59" y="0"/>
                      <a:pt x="59" y="0"/>
                      <a:pt x="59" y="0"/>
                    </a:cubicBezTo>
                    <a:cubicBezTo>
                      <a:pt x="59" y="3"/>
                      <a:pt x="59" y="3"/>
                      <a:pt x="59" y="3"/>
                    </a:cubicBezTo>
                    <a:cubicBezTo>
                      <a:pt x="56" y="3"/>
                      <a:pt x="54" y="4"/>
                      <a:pt x="53" y="5"/>
                    </a:cubicBezTo>
                    <a:cubicBezTo>
                      <a:pt x="52" y="6"/>
                      <a:pt x="51" y="7"/>
                      <a:pt x="51" y="8"/>
                    </a:cubicBezTo>
                    <a:cubicBezTo>
                      <a:pt x="51" y="117"/>
                      <a:pt x="51" y="117"/>
                      <a:pt x="51" y="117"/>
                    </a:cubicBezTo>
                    <a:lnTo>
                      <a:pt x="151" y="11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6" name="Google Shape;96;p42"/>
              <p:cNvSpPr/>
              <p:nvPr/>
            </p:nvSpPr>
            <p:spPr>
              <a:xfrm>
                <a:off x="3998425" y="1225737"/>
                <a:ext cx="412336" cy="355762"/>
              </a:xfrm>
              <a:custGeom>
                <a:avLst/>
                <a:gdLst/>
                <a:ahLst/>
                <a:cxnLst/>
                <a:rect l="l" t="t" r="r" b="b"/>
                <a:pathLst>
                  <a:path w="181" h="155" extrusionOk="0">
                    <a:moveTo>
                      <a:pt x="91" y="0"/>
                    </a:moveTo>
                    <a:cubicBezTo>
                      <a:pt x="103" y="0"/>
                      <a:pt x="115" y="2"/>
                      <a:pt x="126" y="5"/>
                    </a:cubicBezTo>
                    <a:cubicBezTo>
                      <a:pt x="137" y="8"/>
                      <a:pt x="146" y="13"/>
                      <a:pt x="155" y="20"/>
                    </a:cubicBezTo>
                    <a:cubicBezTo>
                      <a:pt x="163" y="26"/>
                      <a:pt x="169" y="35"/>
                      <a:pt x="174" y="44"/>
                    </a:cubicBezTo>
                    <a:cubicBezTo>
                      <a:pt x="179" y="54"/>
                      <a:pt x="181" y="65"/>
                      <a:pt x="181" y="78"/>
                    </a:cubicBezTo>
                    <a:cubicBezTo>
                      <a:pt x="181" y="91"/>
                      <a:pt x="179" y="102"/>
                      <a:pt x="174" y="112"/>
                    </a:cubicBezTo>
                    <a:cubicBezTo>
                      <a:pt x="169" y="121"/>
                      <a:pt x="163" y="129"/>
                      <a:pt x="155" y="136"/>
                    </a:cubicBezTo>
                    <a:cubicBezTo>
                      <a:pt x="146" y="143"/>
                      <a:pt x="137" y="147"/>
                      <a:pt x="126" y="151"/>
                    </a:cubicBezTo>
                    <a:cubicBezTo>
                      <a:pt x="115" y="154"/>
                      <a:pt x="103" y="155"/>
                      <a:pt x="91" y="155"/>
                    </a:cubicBezTo>
                    <a:cubicBezTo>
                      <a:pt x="78" y="155"/>
                      <a:pt x="67" y="154"/>
                      <a:pt x="56" y="151"/>
                    </a:cubicBezTo>
                    <a:cubicBezTo>
                      <a:pt x="45" y="147"/>
                      <a:pt x="35" y="143"/>
                      <a:pt x="27" y="136"/>
                    </a:cubicBezTo>
                    <a:cubicBezTo>
                      <a:pt x="19" y="129"/>
                      <a:pt x="12" y="121"/>
                      <a:pt x="7" y="112"/>
                    </a:cubicBezTo>
                    <a:cubicBezTo>
                      <a:pt x="3" y="102"/>
                      <a:pt x="0" y="91"/>
                      <a:pt x="0" y="78"/>
                    </a:cubicBezTo>
                    <a:cubicBezTo>
                      <a:pt x="0" y="65"/>
                      <a:pt x="3" y="54"/>
                      <a:pt x="7" y="44"/>
                    </a:cubicBezTo>
                    <a:cubicBezTo>
                      <a:pt x="12" y="35"/>
                      <a:pt x="19" y="26"/>
                      <a:pt x="27" y="20"/>
                    </a:cubicBezTo>
                    <a:cubicBezTo>
                      <a:pt x="35" y="13"/>
                      <a:pt x="45" y="8"/>
                      <a:pt x="56" y="5"/>
                    </a:cubicBezTo>
                    <a:cubicBezTo>
                      <a:pt x="67" y="2"/>
                      <a:pt x="78" y="0"/>
                      <a:pt x="91" y="0"/>
                    </a:cubicBezTo>
                    <a:close/>
                    <a:moveTo>
                      <a:pt x="91" y="35"/>
                    </a:moveTo>
                    <a:cubicBezTo>
                      <a:pt x="84" y="35"/>
                      <a:pt x="78" y="36"/>
                      <a:pt x="73" y="38"/>
                    </a:cubicBezTo>
                    <a:cubicBezTo>
                      <a:pt x="67" y="40"/>
                      <a:pt x="62" y="43"/>
                      <a:pt x="58" y="46"/>
                    </a:cubicBezTo>
                    <a:cubicBezTo>
                      <a:pt x="53" y="50"/>
                      <a:pt x="50" y="54"/>
                      <a:pt x="47" y="60"/>
                    </a:cubicBezTo>
                    <a:cubicBezTo>
                      <a:pt x="45" y="65"/>
                      <a:pt x="43" y="71"/>
                      <a:pt x="43" y="78"/>
                    </a:cubicBezTo>
                    <a:cubicBezTo>
                      <a:pt x="43" y="85"/>
                      <a:pt x="45" y="91"/>
                      <a:pt x="47" y="96"/>
                    </a:cubicBezTo>
                    <a:cubicBezTo>
                      <a:pt x="50" y="101"/>
                      <a:pt x="53" y="106"/>
                      <a:pt x="58" y="109"/>
                    </a:cubicBezTo>
                    <a:cubicBezTo>
                      <a:pt x="62" y="113"/>
                      <a:pt x="67" y="116"/>
                      <a:pt x="73" y="118"/>
                    </a:cubicBezTo>
                    <a:cubicBezTo>
                      <a:pt x="78" y="120"/>
                      <a:pt x="84" y="121"/>
                      <a:pt x="91" y="121"/>
                    </a:cubicBezTo>
                    <a:cubicBezTo>
                      <a:pt x="97" y="121"/>
                      <a:pt x="103" y="120"/>
                      <a:pt x="109" y="118"/>
                    </a:cubicBezTo>
                    <a:cubicBezTo>
                      <a:pt x="115" y="116"/>
                      <a:pt x="120" y="113"/>
                      <a:pt x="124" y="109"/>
                    </a:cubicBezTo>
                    <a:cubicBezTo>
                      <a:pt x="128" y="106"/>
                      <a:pt x="132" y="101"/>
                      <a:pt x="135" y="96"/>
                    </a:cubicBezTo>
                    <a:cubicBezTo>
                      <a:pt x="137" y="91"/>
                      <a:pt x="138" y="85"/>
                      <a:pt x="138" y="78"/>
                    </a:cubicBezTo>
                    <a:cubicBezTo>
                      <a:pt x="138" y="71"/>
                      <a:pt x="137" y="65"/>
                      <a:pt x="135" y="60"/>
                    </a:cubicBezTo>
                    <a:cubicBezTo>
                      <a:pt x="132" y="54"/>
                      <a:pt x="128" y="50"/>
                      <a:pt x="124" y="46"/>
                    </a:cubicBezTo>
                    <a:cubicBezTo>
                      <a:pt x="120" y="43"/>
                      <a:pt x="115" y="40"/>
                      <a:pt x="109" y="38"/>
                    </a:cubicBezTo>
                    <a:cubicBezTo>
                      <a:pt x="103" y="36"/>
                      <a:pt x="97" y="35"/>
                      <a:pt x="91" y="35"/>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7" name="Google Shape;97;p42"/>
              <p:cNvSpPr/>
              <p:nvPr/>
            </p:nvSpPr>
            <p:spPr>
              <a:xfrm>
                <a:off x="4629440" y="1231177"/>
                <a:ext cx="410159" cy="348146"/>
              </a:xfrm>
              <a:custGeom>
                <a:avLst/>
                <a:gdLst/>
                <a:ahLst/>
                <a:cxnLst/>
                <a:rect l="l" t="t" r="r" b="b"/>
                <a:pathLst>
                  <a:path w="180" h="152" extrusionOk="0">
                    <a:moveTo>
                      <a:pt x="8" y="8"/>
                    </a:moveTo>
                    <a:cubicBezTo>
                      <a:pt x="8" y="7"/>
                      <a:pt x="8" y="6"/>
                      <a:pt x="7" y="5"/>
                    </a:cubicBezTo>
                    <a:cubicBezTo>
                      <a:pt x="6" y="4"/>
                      <a:pt x="4" y="3"/>
                      <a:pt x="0" y="3"/>
                    </a:cubicBezTo>
                    <a:cubicBezTo>
                      <a:pt x="0" y="0"/>
                      <a:pt x="0" y="0"/>
                      <a:pt x="0" y="0"/>
                    </a:cubicBezTo>
                    <a:cubicBezTo>
                      <a:pt x="70" y="0"/>
                      <a:pt x="70" y="0"/>
                      <a:pt x="70" y="0"/>
                    </a:cubicBezTo>
                    <a:cubicBezTo>
                      <a:pt x="70" y="3"/>
                      <a:pt x="70" y="3"/>
                      <a:pt x="70" y="3"/>
                    </a:cubicBezTo>
                    <a:cubicBezTo>
                      <a:pt x="67" y="3"/>
                      <a:pt x="65" y="4"/>
                      <a:pt x="64" y="4"/>
                    </a:cubicBezTo>
                    <a:cubicBezTo>
                      <a:pt x="63" y="5"/>
                      <a:pt x="62" y="6"/>
                      <a:pt x="62" y="7"/>
                    </a:cubicBezTo>
                    <a:cubicBezTo>
                      <a:pt x="62" y="7"/>
                      <a:pt x="63" y="9"/>
                      <a:pt x="66" y="12"/>
                    </a:cubicBezTo>
                    <a:cubicBezTo>
                      <a:pt x="69" y="15"/>
                      <a:pt x="72" y="19"/>
                      <a:pt x="76" y="24"/>
                    </a:cubicBezTo>
                    <a:cubicBezTo>
                      <a:pt x="80" y="28"/>
                      <a:pt x="85" y="34"/>
                      <a:pt x="90" y="39"/>
                    </a:cubicBezTo>
                    <a:cubicBezTo>
                      <a:pt x="95" y="45"/>
                      <a:pt x="100" y="51"/>
                      <a:pt x="105" y="56"/>
                    </a:cubicBezTo>
                    <a:cubicBezTo>
                      <a:pt x="110" y="62"/>
                      <a:pt x="115" y="67"/>
                      <a:pt x="120" y="73"/>
                    </a:cubicBezTo>
                    <a:cubicBezTo>
                      <a:pt x="125" y="78"/>
                      <a:pt x="129" y="82"/>
                      <a:pt x="133" y="86"/>
                    </a:cubicBezTo>
                    <a:cubicBezTo>
                      <a:pt x="133" y="8"/>
                      <a:pt x="133" y="8"/>
                      <a:pt x="133" y="8"/>
                    </a:cubicBezTo>
                    <a:cubicBezTo>
                      <a:pt x="133" y="5"/>
                      <a:pt x="131" y="3"/>
                      <a:pt x="127" y="3"/>
                    </a:cubicBezTo>
                    <a:cubicBezTo>
                      <a:pt x="127" y="0"/>
                      <a:pt x="127" y="0"/>
                      <a:pt x="127" y="0"/>
                    </a:cubicBezTo>
                    <a:cubicBezTo>
                      <a:pt x="180" y="0"/>
                      <a:pt x="180" y="0"/>
                      <a:pt x="180" y="0"/>
                    </a:cubicBezTo>
                    <a:cubicBezTo>
                      <a:pt x="180" y="3"/>
                      <a:pt x="180" y="3"/>
                      <a:pt x="180" y="3"/>
                    </a:cubicBezTo>
                    <a:cubicBezTo>
                      <a:pt x="176" y="3"/>
                      <a:pt x="174" y="4"/>
                      <a:pt x="173" y="5"/>
                    </a:cubicBezTo>
                    <a:cubicBezTo>
                      <a:pt x="172" y="6"/>
                      <a:pt x="172" y="7"/>
                      <a:pt x="172" y="8"/>
                    </a:cubicBezTo>
                    <a:cubicBezTo>
                      <a:pt x="172" y="144"/>
                      <a:pt x="172" y="144"/>
                      <a:pt x="172" y="144"/>
                    </a:cubicBezTo>
                    <a:cubicBezTo>
                      <a:pt x="172" y="145"/>
                      <a:pt x="172" y="146"/>
                      <a:pt x="173" y="147"/>
                    </a:cubicBezTo>
                    <a:cubicBezTo>
                      <a:pt x="174" y="148"/>
                      <a:pt x="176" y="148"/>
                      <a:pt x="180" y="149"/>
                    </a:cubicBezTo>
                    <a:cubicBezTo>
                      <a:pt x="180" y="152"/>
                      <a:pt x="180" y="152"/>
                      <a:pt x="180" y="152"/>
                    </a:cubicBezTo>
                    <a:cubicBezTo>
                      <a:pt x="125" y="152"/>
                      <a:pt x="125" y="152"/>
                      <a:pt x="125" y="152"/>
                    </a:cubicBezTo>
                    <a:cubicBezTo>
                      <a:pt x="125" y="149"/>
                      <a:pt x="125" y="149"/>
                      <a:pt x="125" y="149"/>
                    </a:cubicBezTo>
                    <a:cubicBezTo>
                      <a:pt x="127" y="149"/>
                      <a:pt x="129" y="149"/>
                      <a:pt x="130" y="148"/>
                    </a:cubicBezTo>
                    <a:cubicBezTo>
                      <a:pt x="131" y="147"/>
                      <a:pt x="131" y="147"/>
                      <a:pt x="131" y="146"/>
                    </a:cubicBezTo>
                    <a:cubicBezTo>
                      <a:pt x="131" y="145"/>
                      <a:pt x="131" y="144"/>
                      <a:pt x="130" y="143"/>
                    </a:cubicBezTo>
                    <a:cubicBezTo>
                      <a:pt x="130" y="143"/>
                      <a:pt x="129" y="141"/>
                      <a:pt x="127" y="139"/>
                    </a:cubicBezTo>
                    <a:cubicBezTo>
                      <a:pt x="125" y="137"/>
                      <a:pt x="122" y="134"/>
                      <a:pt x="118" y="130"/>
                    </a:cubicBezTo>
                    <a:cubicBezTo>
                      <a:pt x="114" y="126"/>
                      <a:pt x="109" y="121"/>
                      <a:pt x="103" y="114"/>
                    </a:cubicBezTo>
                    <a:cubicBezTo>
                      <a:pt x="97" y="107"/>
                      <a:pt x="89" y="99"/>
                      <a:pt x="80" y="89"/>
                    </a:cubicBezTo>
                    <a:cubicBezTo>
                      <a:pt x="71" y="79"/>
                      <a:pt x="60" y="67"/>
                      <a:pt x="47" y="52"/>
                    </a:cubicBezTo>
                    <a:cubicBezTo>
                      <a:pt x="47" y="144"/>
                      <a:pt x="47" y="144"/>
                      <a:pt x="47" y="144"/>
                    </a:cubicBezTo>
                    <a:cubicBezTo>
                      <a:pt x="47" y="145"/>
                      <a:pt x="48" y="146"/>
                      <a:pt x="49" y="147"/>
                    </a:cubicBezTo>
                    <a:cubicBezTo>
                      <a:pt x="50" y="148"/>
                      <a:pt x="52" y="148"/>
                      <a:pt x="56" y="149"/>
                    </a:cubicBezTo>
                    <a:cubicBezTo>
                      <a:pt x="56" y="152"/>
                      <a:pt x="56" y="152"/>
                      <a:pt x="56" y="152"/>
                    </a:cubicBezTo>
                    <a:cubicBezTo>
                      <a:pt x="0" y="152"/>
                      <a:pt x="0" y="152"/>
                      <a:pt x="0" y="152"/>
                    </a:cubicBezTo>
                    <a:cubicBezTo>
                      <a:pt x="0" y="149"/>
                      <a:pt x="0" y="149"/>
                      <a:pt x="0" y="149"/>
                    </a:cubicBezTo>
                    <a:cubicBezTo>
                      <a:pt x="4" y="148"/>
                      <a:pt x="6" y="148"/>
                      <a:pt x="7" y="147"/>
                    </a:cubicBezTo>
                    <a:cubicBezTo>
                      <a:pt x="8" y="146"/>
                      <a:pt x="8" y="145"/>
                      <a:pt x="8" y="144"/>
                    </a:cubicBezTo>
                    <a:lnTo>
                      <a:pt x="8" y="8"/>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98" name="Google Shape;98;p42"/>
              <p:cNvSpPr/>
              <p:nvPr/>
            </p:nvSpPr>
            <p:spPr>
              <a:xfrm>
                <a:off x="5275687" y="1210505"/>
                <a:ext cx="351411" cy="381872"/>
              </a:xfrm>
              <a:custGeom>
                <a:avLst/>
                <a:gdLst/>
                <a:ahLst/>
                <a:cxnLst/>
                <a:rect l="l" t="t" r="r" b="b"/>
                <a:pathLst>
                  <a:path w="154" h="167" extrusionOk="0">
                    <a:moveTo>
                      <a:pt x="115" y="106"/>
                    </a:moveTo>
                    <a:cubicBezTo>
                      <a:pt x="115" y="104"/>
                      <a:pt x="114" y="102"/>
                      <a:pt x="112" y="101"/>
                    </a:cubicBezTo>
                    <a:cubicBezTo>
                      <a:pt x="111" y="100"/>
                      <a:pt x="109" y="99"/>
                      <a:pt x="106" y="99"/>
                    </a:cubicBezTo>
                    <a:cubicBezTo>
                      <a:pt x="52" y="99"/>
                      <a:pt x="52" y="99"/>
                      <a:pt x="52" y="99"/>
                    </a:cubicBezTo>
                    <a:cubicBezTo>
                      <a:pt x="52" y="126"/>
                      <a:pt x="52" y="126"/>
                      <a:pt x="52" y="126"/>
                    </a:cubicBezTo>
                    <a:cubicBezTo>
                      <a:pt x="145" y="126"/>
                      <a:pt x="145" y="126"/>
                      <a:pt x="145" y="126"/>
                    </a:cubicBezTo>
                    <a:cubicBezTo>
                      <a:pt x="147" y="126"/>
                      <a:pt x="148" y="125"/>
                      <a:pt x="149" y="124"/>
                    </a:cubicBezTo>
                    <a:cubicBezTo>
                      <a:pt x="150" y="123"/>
                      <a:pt x="150" y="121"/>
                      <a:pt x="151" y="117"/>
                    </a:cubicBezTo>
                    <a:cubicBezTo>
                      <a:pt x="154" y="117"/>
                      <a:pt x="154" y="117"/>
                      <a:pt x="154" y="117"/>
                    </a:cubicBezTo>
                    <a:cubicBezTo>
                      <a:pt x="154" y="167"/>
                      <a:pt x="154" y="167"/>
                      <a:pt x="154" y="167"/>
                    </a:cubicBezTo>
                    <a:cubicBezTo>
                      <a:pt x="151" y="167"/>
                      <a:pt x="151" y="167"/>
                      <a:pt x="151" y="167"/>
                    </a:cubicBezTo>
                    <a:cubicBezTo>
                      <a:pt x="150" y="164"/>
                      <a:pt x="150" y="163"/>
                      <a:pt x="149" y="162"/>
                    </a:cubicBezTo>
                    <a:cubicBezTo>
                      <a:pt x="148" y="162"/>
                      <a:pt x="147" y="161"/>
                      <a:pt x="145" y="161"/>
                    </a:cubicBezTo>
                    <a:cubicBezTo>
                      <a:pt x="0" y="161"/>
                      <a:pt x="0" y="161"/>
                      <a:pt x="0" y="161"/>
                    </a:cubicBezTo>
                    <a:cubicBezTo>
                      <a:pt x="0" y="158"/>
                      <a:pt x="0" y="158"/>
                      <a:pt x="0" y="158"/>
                    </a:cubicBezTo>
                    <a:cubicBezTo>
                      <a:pt x="4" y="157"/>
                      <a:pt x="6" y="157"/>
                      <a:pt x="7" y="156"/>
                    </a:cubicBezTo>
                    <a:cubicBezTo>
                      <a:pt x="8" y="155"/>
                      <a:pt x="9" y="154"/>
                      <a:pt x="9" y="153"/>
                    </a:cubicBezTo>
                    <a:cubicBezTo>
                      <a:pt x="9" y="17"/>
                      <a:pt x="9" y="17"/>
                      <a:pt x="9" y="17"/>
                    </a:cubicBezTo>
                    <a:cubicBezTo>
                      <a:pt x="9" y="16"/>
                      <a:pt x="8" y="15"/>
                      <a:pt x="7" y="14"/>
                    </a:cubicBezTo>
                    <a:cubicBezTo>
                      <a:pt x="6" y="13"/>
                      <a:pt x="4" y="12"/>
                      <a:pt x="0" y="12"/>
                    </a:cubicBezTo>
                    <a:cubicBezTo>
                      <a:pt x="0" y="9"/>
                      <a:pt x="0" y="9"/>
                      <a:pt x="0" y="9"/>
                    </a:cubicBezTo>
                    <a:cubicBezTo>
                      <a:pt x="145" y="9"/>
                      <a:pt x="145" y="9"/>
                      <a:pt x="145" y="9"/>
                    </a:cubicBezTo>
                    <a:cubicBezTo>
                      <a:pt x="147" y="9"/>
                      <a:pt x="148" y="8"/>
                      <a:pt x="149" y="7"/>
                    </a:cubicBezTo>
                    <a:cubicBezTo>
                      <a:pt x="150" y="6"/>
                      <a:pt x="150" y="4"/>
                      <a:pt x="151" y="0"/>
                    </a:cubicBezTo>
                    <a:cubicBezTo>
                      <a:pt x="154" y="0"/>
                      <a:pt x="154" y="0"/>
                      <a:pt x="154" y="0"/>
                    </a:cubicBezTo>
                    <a:cubicBezTo>
                      <a:pt x="154" y="51"/>
                      <a:pt x="154" y="51"/>
                      <a:pt x="154" y="51"/>
                    </a:cubicBezTo>
                    <a:cubicBezTo>
                      <a:pt x="151" y="51"/>
                      <a:pt x="151" y="51"/>
                      <a:pt x="151" y="51"/>
                    </a:cubicBezTo>
                    <a:cubicBezTo>
                      <a:pt x="150" y="48"/>
                      <a:pt x="150" y="45"/>
                      <a:pt x="149" y="44"/>
                    </a:cubicBezTo>
                    <a:cubicBezTo>
                      <a:pt x="148" y="43"/>
                      <a:pt x="147" y="43"/>
                      <a:pt x="145" y="43"/>
                    </a:cubicBezTo>
                    <a:cubicBezTo>
                      <a:pt x="52" y="43"/>
                      <a:pt x="52" y="43"/>
                      <a:pt x="52" y="43"/>
                    </a:cubicBezTo>
                    <a:cubicBezTo>
                      <a:pt x="52" y="67"/>
                      <a:pt x="52" y="67"/>
                      <a:pt x="52" y="67"/>
                    </a:cubicBezTo>
                    <a:cubicBezTo>
                      <a:pt x="106" y="67"/>
                      <a:pt x="106" y="67"/>
                      <a:pt x="106" y="67"/>
                    </a:cubicBezTo>
                    <a:cubicBezTo>
                      <a:pt x="109" y="67"/>
                      <a:pt x="111" y="66"/>
                      <a:pt x="112" y="65"/>
                    </a:cubicBezTo>
                    <a:cubicBezTo>
                      <a:pt x="114" y="64"/>
                      <a:pt x="115" y="62"/>
                      <a:pt x="115" y="60"/>
                    </a:cubicBezTo>
                    <a:cubicBezTo>
                      <a:pt x="118" y="60"/>
                      <a:pt x="118" y="60"/>
                      <a:pt x="118" y="60"/>
                    </a:cubicBezTo>
                    <a:cubicBezTo>
                      <a:pt x="118" y="106"/>
                      <a:pt x="118" y="106"/>
                      <a:pt x="118" y="106"/>
                    </a:cubicBezTo>
                    <a:lnTo>
                      <a:pt x="115" y="10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99" name="Google Shape;99;p42"/>
            <p:cNvGrpSpPr/>
            <p:nvPr/>
          </p:nvGrpSpPr>
          <p:grpSpPr>
            <a:xfrm>
              <a:off x="1206478" y="2567589"/>
              <a:ext cx="2822160" cy="370994"/>
              <a:chOff x="2234848" y="688286"/>
              <a:chExt cx="2822160" cy="370994"/>
            </a:xfrm>
          </p:grpSpPr>
          <p:sp>
            <p:nvSpPr>
              <p:cNvPr id="100" name="Google Shape;100;p42"/>
              <p:cNvSpPr/>
              <p:nvPr/>
            </p:nvSpPr>
            <p:spPr>
              <a:xfrm>
                <a:off x="2234848" y="701341"/>
                <a:ext cx="414511" cy="357939"/>
              </a:xfrm>
              <a:custGeom>
                <a:avLst/>
                <a:gdLst/>
                <a:ahLst/>
                <a:cxnLst/>
                <a:rect l="l" t="t" r="r" b="b"/>
                <a:pathLst>
                  <a:path w="182" h="156" extrusionOk="0">
                    <a:moveTo>
                      <a:pt x="91" y="0"/>
                    </a:moveTo>
                    <a:cubicBezTo>
                      <a:pt x="103" y="0"/>
                      <a:pt x="115" y="2"/>
                      <a:pt x="126" y="5"/>
                    </a:cubicBezTo>
                    <a:cubicBezTo>
                      <a:pt x="137" y="9"/>
                      <a:pt x="146" y="14"/>
                      <a:pt x="155" y="20"/>
                    </a:cubicBezTo>
                    <a:cubicBezTo>
                      <a:pt x="163" y="27"/>
                      <a:pt x="169" y="35"/>
                      <a:pt x="174" y="45"/>
                    </a:cubicBezTo>
                    <a:cubicBezTo>
                      <a:pt x="179" y="54"/>
                      <a:pt x="182" y="66"/>
                      <a:pt x="182" y="78"/>
                    </a:cubicBezTo>
                    <a:cubicBezTo>
                      <a:pt x="182" y="91"/>
                      <a:pt x="179" y="102"/>
                      <a:pt x="174" y="112"/>
                    </a:cubicBezTo>
                    <a:cubicBezTo>
                      <a:pt x="169" y="122"/>
                      <a:pt x="163" y="130"/>
                      <a:pt x="155" y="136"/>
                    </a:cubicBezTo>
                    <a:cubicBezTo>
                      <a:pt x="146" y="143"/>
                      <a:pt x="137" y="148"/>
                      <a:pt x="126" y="151"/>
                    </a:cubicBezTo>
                    <a:cubicBezTo>
                      <a:pt x="115" y="154"/>
                      <a:pt x="103" y="156"/>
                      <a:pt x="91" y="156"/>
                    </a:cubicBezTo>
                    <a:cubicBezTo>
                      <a:pt x="79" y="156"/>
                      <a:pt x="67" y="154"/>
                      <a:pt x="56" y="151"/>
                    </a:cubicBezTo>
                    <a:cubicBezTo>
                      <a:pt x="45" y="148"/>
                      <a:pt x="35" y="143"/>
                      <a:pt x="27" y="136"/>
                    </a:cubicBezTo>
                    <a:cubicBezTo>
                      <a:pt x="19" y="130"/>
                      <a:pt x="12" y="122"/>
                      <a:pt x="8" y="112"/>
                    </a:cubicBezTo>
                    <a:cubicBezTo>
                      <a:pt x="3" y="102"/>
                      <a:pt x="0" y="91"/>
                      <a:pt x="0" y="78"/>
                    </a:cubicBezTo>
                    <a:cubicBezTo>
                      <a:pt x="0" y="66"/>
                      <a:pt x="3" y="54"/>
                      <a:pt x="8" y="45"/>
                    </a:cubicBezTo>
                    <a:cubicBezTo>
                      <a:pt x="12" y="35"/>
                      <a:pt x="19" y="27"/>
                      <a:pt x="27" y="20"/>
                    </a:cubicBezTo>
                    <a:cubicBezTo>
                      <a:pt x="35" y="14"/>
                      <a:pt x="45" y="9"/>
                      <a:pt x="56" y="5"/>
                    </a:cubicBezTo>
                    <a:cubicBezTo>
                      <a:pt x="67" y="2"/>
                      <a:pt x="79" y="0"/>
                      <a:pt x="91" y="0"/>
                    </a:cubicBezTo>
                    <a:close/>
                    <a:moveTo>
                      <a:pt x="91" y="36"/>
                    </a:moveTo>
                    <a:cubicBezTo>
                      <a:pt x="85" y="36"/>
                      <a:pt x="78" y="37"/>
                      <a:pt x="73" y="39"/>
                    </a:cubicBezTo>
                    <a:cubicBezTo>
                      <a:pt x="67" y="40"/>
                      <a:pt x="62" y="43"/>
                      <a:pt x="58" y="47"/>
                    </a:cubicBezTo>
                    <a:cubicBezTo>
                      <a:pt x="53" y="50"/>
                      <a:pt x="50" y="55"/>
                      <a:pt x="47" y="60"/>
                    </a:cubicBezTo>
                    <a:cubicBezTo>
                      <a:pt x="45" y="66"/>
                      <a:pt x="43" y="72"/>
                      <a:pt x="43" y="78"/>
                    </a:cubicBezTo>
                    <a:cubicBezTo>
                      <a:pt x="43" y="85"/>
                      <a:pt x="45" y="91"/>
                      <a:pt x="47" y="96"/>
                    </a:cubicBezTo>
                    <a:cubicBezTo>
                      <a:pt x="50" y="102"/>
                      <a:pt x="53" y="106"/>
                      <a:pt x="58" y="110"/>
                    </a:cubicBezTo>
                    <a:cubicBezTo>
                      <a:pt x="62" y="113"/>
                      <a:pt x="67" y="116"/>
                      <a:pt x="73" y="118"/>
                    </a:cubicBezTo>
                    <a:cubicBezTo>
                      <a:pt x="78" y="120"/>
                      <a:pt x="85" y="121"/>
                      <a:pt x="91" y="121"/>
                    </a:cubicBezTo>
                    <a:cubicBezTo>
                      <a:pt x="97" y="121"/>
                      <a:pt x="103" y="120"/>
                      <a:pt x="109" y="118"/>
                    </a:cubicBezTo>
                    <a:cubicBezTo>
                      <a:pt x="115" y="116"/>
                      <a:pt x="120" y="113"/>
                      <a:pt x="124" y="110"/>
                    </a:cubicBezTo>
                    <a:cubicBezTo>
                      <a:pt x="129" y="106"/>
                      <a:pt x="132" y="102"/>
                      <a:pt x="135" y="96"/>
                    </a:cubicBezTo>
                    <a:cubicBezTo>
                      <a:pt x="137" y="91"/>
                      <a:pt x="139" y="85"/>
                      <a:pt x="139" y="78"/>
                    </a:cubicBezTo>
                    <a:cubicBezTo>
                      <a:pt x="139" y="72"/>
                      <a:pt x="137" y="66"/>
                      <a:pt x="135" y="60"/>
                    </a:cubicBezTo>
                    <a:cubicBezTo>
                      <a:pt x="132" y="55"/>
                      <a:pt x="129" y="50"/>
                      <a:pt x="124" y="47"/>
                    </a:cubicBezTo>
                    <a:cubicBezTo>
                      <a:pt x="120" y="43"/>
                      <a:pt x="115" y="40"/>
                      <a:pt x="109" y="39"/>
                    </a:cubicBezTo>
                    <a:cubicBezTo>
                      <a:pt x="103" y="37"/>
                      <a:pt x="97" y="36"/>
                      <a:pt x="91"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1" name="Google Shape;101;p42"/>
              <p:cNvSpPr/>
              <p:nvPr/>
            </p:nvSpPr>
            <p:spPr>
              <a:xfrm>
                <a:off x="2832136" y="688286"/>
                <a:ext cx="366641" cy="368818"/>
              </a:xfrm>
              <a:custGeom>
                <a:avLst/>
                <a:gdLst/>
                <a:ahLst/>
                <a:cxnLst/>
                <a:rect l="l" t="t" r="r" b="b"/>
                <a:pathLst>
                  <a:path w="161" h="161" extrusionOk="0">
                    <a:moveTo>
                      <a:pt x="51" y="157"/>
                    </a:moveTo>
                    <a:cubicBezTo>
                      <a:pt x="54" y="157"/>
                      <a:pt x="57" y="156"/>
                      <a:pt x="57" y="155"/>
                    </a:cubicBezTo>
                    <a:cubicBezTo>
                      <a:pt x="58" y="155"/>
                      <a:pt x="59" y="153"/>
                      <a:pt x="59" y="152"/>
                    </a:cubicBezTo>
                    <a:cubicBezTo>
                      <a:pt x="59" y="43"/>
                      <a:pt x="59" y="43"/>
                      <a:pt x="59" y="43"/>
                    </a:cubicBezTo>
                    <a:cubicBezTo>
                      <a:pt x="9" y="43"/>
                      <a:pt x="9" y="43"/>
                      <a:pt x="9" y="43"/>
                    </a:cubicBezTo>
                    <a:cubicBezTo>
                      <a:pt x="7" y="43"/>
                      <a:pt x="6" y="44"/>
                      <a:pt x="5" y="45"/>
                    </a:cubicBezTo>
                    <a:cubicBezTo>
                      <a:pt x="4" y="46"/>
                      <a:pt x="4" y="48"/>
                      <a:pt x="4" y="52"/>
                    </a:cubicBezTo>
                    <a:cubicBezTo>
                      <a:pt x="0" y="52"/>
                      <a:pt x="0" y="52"/>
                      <a:pt x="0" y="52"/>
                    </a:cubicBezTo>
                    <a:cubicBezTo>
                      <a:pt x="0" y="0"/>
                      <a:pt x="0" y="0"/>
                      <a:pt x="0" y="0"/>
                    </a:cubicBezTo>
                    <a:cubicBezTo>
                      <a:pt x="4" y="0"/>
                      <a:pt x="4" y="0"/>
                      <a:pt x="4" y="0"/>
                    </a:cubicBezTo>
                    <a:cubicBezTo>
                      <a:pt x="4" y="3"/>
                      <a:pt x="4" y="5"/>
                      <a:pt x="5" y="6"/>
                    </a:cubicBezTo>
                    <a:cubicBezTo>
                      <a:pt x="6" y="7"/>
                      <a:pt x="7" y="8"/>
                      <a:pt x="9" y="8"/>
                    </a:cubicBezTo>
                    <a:cubicBezTo>
                      <a:pt x="152" y="8"/>
                      <a:pt x="152" y="8"/>
                      <a:pt x="152" y="8"/>
                    </a:cubicBezTo>
                    <a:cubicBezTo>
                      <a:pt x="154" y="8"/>
                      <a:pt x="155" y="7"/>
                      <a:pt x="156" y="6"/>
                    </a:cubicBezTo>
                    <a:cubicBezTo>
                      <a:pt x="157" y="5"/>
                      <a:pt x="157" y="3"/>
                      <a:pt x="157" y="0"/>
                    </a:cubicBezTo>
                    <a:cubicBezTo>
                      <a:pt x="161" y="0"/>
                      <a:pt x="161" y="0"/>
                      <a:pt x="161" y="0"/>
                    </a:cubicBezTo>
                    <a:cubicBezTo>
                      <a:pt x="161" y="52"/>
                      <a:pt x="161" y="52"/>
                      <a:pt x="161" y="52"/>
                    </a:cubicBezTo>
                    <a:cubicBezTo>
                      <a:pt x="157" y="52"/>
                      <a:pt x="157" y="52"/>
                      <a:pt x="157" y="52"/>
                    </a:cubicBezTo>
                    <a:cubicBezTo>
                      <a:pt x="157" y="48"/>
                      <a:pt x="157" y="46"/>
                      <a:pt x="156" y="45"/>
                    </a:cubicBezTo>
                    <a:cubicBezTo>
                      <a:pt x="155" y="44"/>
                      <a:pt x="154" y="43"/>
                      <a:pt x="152" y="43"/>
                    </a:cubicBezTo>
                    <a:cubicBezTo>
                      <a:pt x="102" y="43"/>
                      <a:pt x="102" y="43"/>
                      <a:pt x="102" y="43"/>
                    </a:cubicBezTo>
                    <a:cubicBezTo>
                      <a:pt x="102" y="152"/>
                      <a:pt x="102" y="152"/>
                      <a:pt x="102" y="152"/>
                    </a:cubicBezTo>
                    <a:cubicBezTo>
                      <a:pt x="102" y="153"/>
                      <a:pt x="103" y="155"/>
                      <a:pt x="104" y="155"/>
                    </a:cubicBezTo>
                    <a:cubicBezTo>
                      <a:pt x="104" y="156"/>
                      <a:pt x="107" y="157"/>
                      <a:pt x="110" y="157"/>
                    </a:cubicBezTo>
                    <a:cubicBezTo>
                      <a:pt x="110" y="161"/>
                      <a:pt x="110" y="161"/>
                      <a:pt x="110" y="161"/>
                    </a:cubicBezTo>
                    <a:cubicBezTo>
                      <a:pt x="51" y="161"/>
                      <a:pt x="51" y="161"/>
                      <a:pt x="51" y="161"/>
                    </a:cubicBezTo>
                    <a:lnTo>
                      <a:pt x="51" y="15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2" name="Google Shape;102;p42"/>
              <p:cNvSpPr/>
              <p:nvPr/>
            </p:nvSpPr>
            <p:spPr>
              <a:xfrm>
                <a:off x="3382641" y="701341"/>
                <a:ext cx="412336" cy="357939"/>
              </a:xfrm>
              <a:custGeom>
                <a:avLst/>
                <a:gdLst/>
                <a:ahLst/>
                <a:cxnLst/>
                <a:rect l="l" t="t" r="r" b="b"/>
                <a:pathLst>
                  <a:path w="181" h="156" extrusionOk="0">
                    <a:moveTo>
                      <a:pt x="90" y="0"/>
                    </a:moveTo>
                    <a:cubicBezTo>
                      <a:pt x="103" y="0"/>
                      <a:pt x="114" y="2"/>
                      <a:pt x="125" y="5"/>
                    </a:cubicBezTo>
                    <a:cubicBezTo>
                      <a:pt x="136" y="9"/>
                      <a:pt x="146" y="14"/>
                      <a:pt x="154" y="20"/>
                    </a:cubicBezTo>
                    <a:cubicBezTo>
                      <a:pt x="162" y="27"/>
                      <a:pt x="169" y="35"/>
                      <a:pt x="174" y="45"/>
                    </a:cubicBezTo>
                    <a:cubicBezTo>
                      <a:pt x="179" y="54"/>
                      <a:pt x="181" y="66"/>
                      <a:pt x="181" y="78"/>
                    </a:cubicBezTo>
                    <a:cubicBezTo>
                      <a:pt x="181" y="91"/>
                      <a:pt x="179" y="102"/>
                      <a:pt x="174" y="112"/>
                    </a:cubicBezTo>
                    <a:cubicBezTo>
                      <a:pt x="169" y="122"/>
                      <a:pt x="162" y="130"/>
                      <a:pt x="154" y="136"/>
                    </a:cubicBezTo>
                    <a:cubicBezTo>
                      <a:pt x="146" y="143"/>
                      <a:pt x="136" y="148"/>
                      <a:pt x="125" y="151"/>
                    </a:cubicBezTo>
                    <a:cubicBezTo>
                      <a:pt x="114" y="154"/>
                      <a:pt x="103" y="156"/>
                      <a:pt x="90" y="156"/>
                    </a:cubicBezTo>
                    <a:cubicBezTo>
                      <a:pt x="78" y="156"/>
                      <a:pt x="66" y="154"/>
                      <a:pt x="55" y="151"/>
                    </a:cubicBezTo>
                    <a:cubicBezTo>
                      <a:pt x="44" y="148"/>
                      <a:pt x="35" y="143"/>
                      <a:pt x="27" y="136"/>
                    </a:cubicBezTo>
                    <a:cubicBezTo>
                      <a:pt x="18" y="130"/>
                      <a:pt x="12" y="122"/>
                      <a:pt x="7" y="112"/>
                    </a:cubicBezTo>
                    <a:cubicBezTo>
                      <a:pt x="2" y="102"/>
                      <a:pt x="0" y="91"/>
                      <a:pt x="0" y="78"/>
                    </a:cubicBezTo>
                    <a:cubicBezTo>
                      <a:pt x="0" y="66"/>
                      <a:pt x="2" y="54"/>
                      <a:pt x="7" y="45"/>
                    </a:cubicBezTo>
                    <a:cubicBezTo>
                      <a:pt x="12" y="35"/>
                      <a:pt x="18" y="27"/>
                      <a:pt x="27" y="20"/>
                    </a:cubicBezTo>
                    <a:cubicBezTo>
                      <a:pt x="35" y="14"/>
                      <a:pt x="44" y="9"/>
                      <a:pt x="55" y="5"/>
                    </a:cubicBezTo>
                    <a:cubicBezTo>
                      <a:pt x="66" y="2"/>
                      <a:pt x="78" y="0"/>
                      <a:pt x="90" y="0"/>
                    </a:cubicBezTo>
                    <a:close/>
                    <a:moveTo>
                      <a:pt x="90" y="36"/>
                    </a:moveTo>
                    <a:cubicBezTo>
                      <a:pt x="84" y="36"/>
                      <a:pt x="78" y="37"/>
                      <a:pt x="72" y="39"/>
                    </a:cubicBezTo>
                    <a:cubicBezTo>
                      <a:pt x="67" y="40"/>
                      <a:pt x="61" y="43"/>
                      <a:pt x="57" y="47"/>
                    </a:cubicBezTo>
                    <a:cubicBezTo>
                      <a:pt x="53" y="50"/>
                      <a:pt x="49" y="55"/>
                      <a:pt x="47" y="60"/>
                    </a:cubicBezTo>
                    <a:cubicBezTo>
                      <a:pt x="44" y="66"/>
                      <a:pt x="43" y="72"/>
                      <a:pt x="43" y="78"/>
                    </a:cubicBezTo>
                    <a:cubicBezTo>
                      <a:pt x="43" y="85"/>
                      <a:pt x="44" y="91"/>
                      <a:pt x="47" y="96"/>
                    </a:cubicBezTo>
                    <a:cubicBezTo>
                      <a:pt x="49" y="102"/>
                      <a:pt x="53" y="106"/>
                      <a:pt x="57" y="110"/>
                    </a:cubicBezTo>
                    <a:cubicBezTo>
                      <a:pt x="61" y="113"/>
                      <a:pt x="67" y="116"/>
                      <a:pt x="72" y="118"/>
                    </a:cubicBezTo>
                    <a:cubicBezTo>
                      <a:pt x="78" y="120"/>
                      <a:pt x="84" y="121"/>
                      <a:pt x="90" y="121"/>
                    </a:cubicBezTo>
                    <a:cubicBezTo>
                      <a:pt x="97" y="121"/>
                      <a:pt x="103" y="120"/>
                      <a:pt x="109" y="118"/>
                    </a:cubicBezTo>
                    <a:cubicBezTo>
                      <a:pt x="114" y="116"/>
                      <a:pt x="119" y="113"/>
                      <a:pt x="124" y="110"/>
                    </a:cubicBezTo>
                    <a:cubicBezTo>
                      <a:pt x="128" y="106"/>
                      <a:pt x="131" y="102"/>
                      <a:pt x="134" y="96"/>
                    </a:cubicBezTo>
                    <a:cubicBezTo>
                      <a:pt x="137" y="91"/>
                      <a:pt x="138" y="85"/>
                      <a:pt x="138" y="78"/>
                    </a:cubicBezTo>
                    <a:cubicBezTo>
                      <a:pt x="138" y="72"/>
                      <a:pt x="137" y="66"/>
                      <a:pt x="134" y="60"/>
                    </a:cubicBezTo>
                    <a:cubicBezTo>
                      <a:pt x="131" y="55"/>
                      <a:pt x="128" y="50"/>
                      <a:pt x="124" y="47"/>
                    </a:cubicBezTo>
                    <a:cubicBezTo>
                      <a:pt x="119" y="43"/>
                      <a:pt x="114" y="40"/>
                      <a:pt x="109" y="39"/>
                    </a:cubicBezTo>
                    <a:cubicBezTo>
                      <a:pt x="103" y="37"/>
                      <a:pt x="97" y="36"/>
                      <a:pt x="90"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3" name="Google Shape;103;p42"/>
              <p:cNvSpPr/>
              <p:nvPr/>
            </p:nvSpPr>
            <p:spPr>
              <a:xfrm>
                <a:off x="4013658" y="705694"/>
                <a:ext cx="407984" cy="351411"/>
              </a:xfrm>
              <a:custGeom>
                <a:avLst/>
                <a:gdLst/>
                <a:ahLst/>
                <a:cxnLst/>
                <a:rect l="l" t="t" r="r" b="b"/>
                <a:pathLst>
                  <a:path w="179" h="153" extrusionOk="0">
                    <a:moveTo>
                      <a:pt x="8" y="9"/>
                    </a:moveTo>
                    <a:cubicBezTo>
                      <a:pt x="8" y="7"/>
                      <a:pt x="8" y="6"/>
                      <a:pt x="7" y="5"/>
                    </a:cubicBezTo>
                    <a:cubicBezTo>
                      <a:pt x="6" y="4"/>
                      <a:pt x="4" y="4"/>
                      <a:pt x="0" y="3"/>
                    </a:cubicBezTo>
                    <a:cubicBezTo>
                      <a:pt x="0" y="0"/>
                      <a:pt x="0" y="0"/>
                      <a:pt x="0" y="0"/>
                    </a:cubicBezTo>
                    <a:cubicBezTo>
                      <a:pt x="70" y="0"/>
                      <a:pt x="70" y="0"/>
                      <a:pt x="70" y="0"/>
                    </a:cubicBezTo>
                    <a:cubicBezTo>
                      <a:pt x="70" y="3"/>
                      <a:pt x="70" y="3"/>
                      <a:pt x="70" y="3"/>
                    </a:cubicBezTo>
                    <a:cubicBezTo>
                      <a:pt x="67" y="4"/>
                      <a:pt x="64" y="4"/>
                      <a:pt x="63" y="5"/>
                    </a:cubicBezTo>
                    <a:cubicBezTo>
                      <a:pt x="62" y="5"/>
                      <a:pt x="62" y="6"/>
                      <a:pt x="62" y="7"/>
                    </a:cubicBezTo>
                    <a:cubicBezTo>
                      <a:pt x="62" y="8"/>
                      <a:pt x="63" y="9"/>
                      <a:pt x="66" y="12"/>
                    </a:cubicBezTo>
                    <a:cubicBezTo>
                      <a:pt x="68" y="16"/>
                      <a:pt x="71" y="19"/>
                      <a:pt x="75" y="24"/>
                    </a:cubicBezTo>
                    <a:cubicBezTo>
                      <a:pt x="79" y="29"/>
                      <a:pt x="84" y="34"/>
                      <a:pt x="89" y="40"/>
                    </a:cubicBezTo>
                    <a:cubicBezTo>
                      <a:pt x="94" y="45"/>
                      <a:pt x="100" y="51"/>
                      <a:pt x="105" y="57"/>
                    </a:cubicBezTo>
                    <a:cubicBezTo>
                      <a:pt x="110" y="62"/>
                      <a:pt x="115" y="68"/>
                      <a:pt x="120" y="73"/>
                    </a:cubicBezTo>
                    <a:cubicBezTo>
                      <a:pt x="125" y="78"/>
                      <a:pt x="129" y="83"/>
                      <a:pt x="132" y="86"/>
                    </a:cubicBezTo>
                    <a:cubicBezTo>
                      <a:pt x="132" y="9"/>
                      <a:pt x="132" y="9"/>
                      <a:pt x="132" y="9"/>
                    </a:cubicBezTo>
                    <a:cubicBezTo>
                      <a:pt x="132" y="5"/>
                      <a:pt x="130" y="4"/>
                      <a:pt x="126" y="3"/>
                    </a:cubicBezTo>
                    <a:cubicBezTo>
                      <a:pt x="126" y="0"/>
                      <a:pt x="126" y="0"/>
                      <a:pt x="126" y="0"/>
                    </a:cubicBezTo>
                    <a:cubicBezTo>
                      <a:pt x="179" y="0"/>
                      <a:pt x="179" y="0"/>
                      <a:pt x="179" y="0"/>
                    </a:cubicBezTo>
                    <a:cubicBezTo>
                      <a:pt x="179" y="3"/>
                      <a:pt x="179" y="3"/>
                      <a:pt x="179" y="3"/>
                    </a:cubicBezTo>
                    <a:cubicBezTo>
                      <a:pt x="176" y="4"/>
                      <a:pt x="173" y="4"/>
                      <a:pt x="173" y="5"/>
                    </a:cubicBezTo>
                    <a:cubicBezTo>
                      <a:pt x="172" y="6"/>
                      <a:pt x="171" y="7"/>
                      <a:pt x="171" y="9"/>
                    </a:cubicBezTo>
                    <a:cubicBezTo>
                      <a:pt x="171" y="144"/>
                      <a:pt x="171" y="144"/>
                      <a:pt x="171" y="144"/>
                    </a:cubicBezTo>
                    <a:cubicBezTo>
                      <a:pt x="171" y="145"/>
                      <a:pt x="172" y="147"/>
                      <a:pt x="173" y="147"/>
                    </a:cubicBezTo>
                    <a:cubicBezTo>
                      <a:pt x="173" y="148"/>
                      <a:pt x="176" y="149"/>
                      <a:pt x="179" y="149"/>
                    </a:cubicBezTo>
                    <a:cubicBezTo>
                      <a:pt x="179" y="153"/>
                      <a:pt x="179" y="153"/>
                      <a:pt x="179" y="153"/>
                    </a:cubicBezTo>
                    <a:cubicBezTo>
                      <a:pt x="124" y="153"/>
                      <a:pt x="124" y="153"/>
                      <a:pt x="124" y="153"/>
                    </a:cubicBezTo>
                    <a:cubicBezTo>
                      <a:pt x="124" y="149"/>
                      <a:pt x="124" y="149"/>
                      <a:pt x="124" y="149"/>
                    </a:cubicBezTo>
                    <a:cubicBezTo>
                      <a:pt x="127" y="149"/>
                      <a:pt x="129" y="149"/>
                      <a:pt x="130" y="148"/>
                    </a:cubicBezTo>
                    <a:cubicBezTo>
                      <a:pt x="130" y="148"/>
                      <a:pt x="131" y="147"/>
                      <a:pt x="131" y="146"/>
                    </a:cubicBezTo>
                    <a:cubicBezTo>
                      <a:pt x="131" y="145"/>
                      <a:pt x="131" y="145"/>
                      <a:pt x="130" y="144"/>
                    </a:cubicBezTo>
                    <a:cubicBezTo>
                      <a:pt x="129" y="143"/>
                      <a:pt x="128" y="142"/>
                      <a:pt x="126" y="139"/>
                    </a:cubicBezTo>
                    <a:cubicBezTo>
                      <a:pt x="124" y="137"/>
                      <a:pt x="121" y="134"/>
                      <a:pt x="118" y="130"/>
                    </a:cubicBezTo>
                    <a:cubicBezTo>
                      <a:pt x="114" y="126"/>
                      <a:pt x="109" y="121"/>
                      <a:pt x="103" y="114"/>
                    </a:cubicBezTo>
                    <a:cubicBezTo>
                      <a:pt x="97" y="108"/>
                      <a:pt x="89" y="99"/>
                      <a:pt x="80" y="89"/>
                    </a:cubicBezTo>
                    <a:cubicBezTo>
                      <a:pt x="71" y="79"/>
                      <a:pt x="60" y="67"/>
                      <a:pt x="47" y="53"/>
                    </a:cubicBezTo>
                    <a:cubicBezTo>
                      <a:pt x="47" y="144"/>
                      <a:pt x="47" y="144"/>
                      <a:pt x="47" y="144"/>
                    </a:cubicBezTo>
                    <a:cubicBezTo>
                      <a:pt x="47" y="145"/>
                      <a:pt x="47" y="147"/>
                      <a:pt x="48" y="147"/>
                    </a:cubicBezTo>
                    <a:cubicBezTo>
                      <a:pt x="49" y="148"/>
                      <a:pt x="51" y="149"/>
                      <a:pt x="55" y="149"/>
                    </a:cubicBezTo>
                    <a:cubicBezTo>
                      <a:pt x="55" y="153"/>
                      <a:pt x="55" y="153"/>
                      <a:pt x="55" y="153"/>
                    </a:cubicBezTo>
                    <a:cubicBezTo>
                      <a:pt x="0" y="153"/>
                      <a:pt x="0" y="153"/>
                      <a:pt x="0" y="153"/>
                    </a:cubicBezTo>
                    <a:cubicBezTo>
                      <a:pt x="0" y="149"/>
                      <a:pt x="0" y="149"/>
                      <a:pt x="0" y="149"/>
                    </a:cubicBezTo>
                    <a:cubicBezTo>
                      <a:pt x="4" y="149"/>
                      <a:pt x="6" y="148"/>
                      <a:pt x="7" y="147"/>
                    </a:cubicBezTo>
                    <a:cubicBezTo>
                      <a:pt x="8" y="147"/>
                      <a:pt x="8" y="145"/>
                      <a:pt x="8" y="144"/>
                    </a:cubicBezTo>
                    <a:lnTo>
                      <a:pt x="8" y="9"/>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4" name="Google Shape;104;p42"/>
              <p:cNvSpPr/>
              <p:nvPr/>
            </p:nvSpPr>
            <p:spPr>
              <a:xfrm>
                <a:off x="4633793" y="705694"/>
                <a:ext cx="423215" cy="351411"/>
              </a:xfrm>
              <a:custGeom>
                <a:avLst/>
                <a:gdLst/>
                <a:ahLst/>
                <a:cxnLst/>
                <a:rect l="l" t="t" r="r" b="b"/>
                <a:pathLst>
                  <a:path w="186" h="153" extrusionOk="0">
                    <a:moveTo>
                      <a:pt x="47" y="146"/>
                    </a:moveTo>
                    <a:cubicBezTo>
                      <a:pt x="47" y="147"/>
                      <a:pt x="47" y="148"/>
                      <a:pt x="48" y="149"/>
                    </a:cubicBezTo>
                    <a:cubicBezTo>
                      <a:pt x="48" y="149"/>
                      <a:pt x="50" y="149"/>
                      <a:pt x="52" y="149"/>
                    </a:cubicBezTo>
                    <a:cubicBezTo>
                      <a:pt x="52" y="153"/>
                      <a:pt x="52" y="153"/>
                      <a:pt x="52" y="153"/>
                    </a:cubicBezTo>
                    <a:cubicBezTo>
                      <a:pt x="0" y="153"/>
                      <a:pt x="0" y="153"/>
                      <a:pt x="0" y="153"/>
                    </a:cubicBezTo>
                    <a:cubicBezTo>
                      <a:pt x="0" y="149"/>
                      <a:pt x="0" y="149"/>
                      <a:pt x="0" y="149"/>
                    </a:cubicBezTo>
                    <a:cubicBezTo>
                      <a:pt x="2" y="149"/>
                      <a:pt x="4" y="148"/>
                      <a:pt x="5" y="147"/>
                    </a:cubicBezTo>
                    <a:cubicBezTo>
                      <a:pt x="6" y="147"/>
                      <a:pt x="7" y="145"/>
                      <a:pt x="8" y="143"/>
                    </a:cubicBezTo>
                    <a:cubicBezTo>
                      <a:pt x="8" y="142"/>
                      <a:pt x="9" y="139"/>
                      <a:pt x="11" y="135"/>
                    </a:cubicBezTo>
                    <a:cubicBezTo>
                      <a:pt x="12" y="130"/>
                      <a:pt x="14" y="125"/>
                      <a:pt x="17" y="119"/>
                    </a:cubicBezTo>
                    <a:cubicBezTo>
                      <a:pt x="19" y="112"/>
                      <a:pt x="22" y="105"/>
                      <a:pt x="25" y="97"/>
                    </a:cubicBezTo>
                    <a:cubicBezTo>
                      <a:pt x="28" y="89"/>
                      <a:pt x="32" y="81"/>
                      <a:pt x="35" y="73"/>
                    </a:cubicBezTo>
                    <a:cubicBezTo>
                      <a:pt x="38" y="64"/>
                      <a:pt x="41" y="56"/>
                      <a:pt x="44" y="49"/>
                    </a:cubicBezTo>
                    <a:cubicBezTo>
                      <a:pt x="47" y="41"/>
                      <a:pt x="49" y="34"/>
                      <a:pt x="52" y="28"/>
                    </a:cubicBezTo>
                    <a:cubicBezTo>
                      <a:pt x="54" y="21"/>
                      <a:pt x="56" y="16"/>
                      <a:pt x="57" y="12"/>
                    </a:cubicBezTo>
                    <a:cubicBezTo>
                      <a:pt x="59" y="9"/>
                      <a:pt x="60" y="7"/>
                      <a:pt x="60" y="6"/>
                    </a:cubicBezTo>
                    <a:cubicBezTo>
                      <a:pt x="60" y="5"/>
                      <a:pt x="59" y="5"/>
                      <a:pt x="58" y="4"/>
                    </a:cubicBezTo>
                    <a:cubicBezTo>
                      <a:pt x="56" y="4"/>
                      <a:pt x="55" y="4"/>
                      <a:pt x="54" y="3"/>
                    </a:cubicBezTo>
                    <a:cubicBezTo>
                      <a:pt x="54" y="0"/>
                      <a:pt x="54" y="0"/>
                      <a:pt x="54" y="0"/>
                    </a:cubicBezTo>
                    <a:cubicBezTo>
                      <a:pt x="130" y="0"/>
                      <a:pt x="130" y="0"/>
                      <a:pt x="130" y="0"/>
                    </a:cubicBezTo>
                    <a:cubicBezTo>
                      <a:pt x="130" y="3"/>
                      <a:pt x="130" y="3"/>
                      <a:pt x="130" y="3"/>
                    </a:cubicBezTo>
                    <a:cubicBezTo>
                      <a:pt x="128" y="4"/>
                      <a:pt x="127" y="4"/>
                      <a:pt x="126" y="4"/>
                    </a:cubicBezTo>
                    <a:cubicBezTo>
                      <a:pt x="125" y="5"/>
                      <a:pt x="124" y="6"/>
                      <a:pt x="124" y="7"/>
                    </a:cubicBezTo>
                    <a:cubicBezTo>
                      <a:pt x="124" y="8"/>
                      <a:pt x="125" y="10"/>
                      <a:pt x="127" y="15"/>
                    </a:cubicBezTo>
                    <a:cubicBezTo>
                      <a:pt x="129" y="19"/>
                      <a:pt x="131" y="25"/>
                      <a:pt x="134" y="33"/>
                    </a:cubicBezTo>
                    <a:cubicBezTo>
                      <a:pt x="137" y="40"/>
                      <a:pt x="141" y="49"/>
                      <a:pt x="144" y="58"/>
                    </a:cubicBezTo>
                    <a:cubicBezTo>
                      <a:pt x="148" y="68"/>
                      <a:pt x="152" y="77"/>
                      <a:pt x="156" y="87"/>
                    </a:cubicBezTo>
                    <a:cubicBezTo>
                      <a:pt x="160" y="97"/>
                      <a:pt x="164" y="106"/>
                      <a:pt x="168" y="116"/>
                    </a:cubicBezTo>
                    <a:cubicBezTo>
                      <a:pt x="172" y="125"/>
                      <a:pt x="175" y="133"/>
                      <a:pt x="178" y="141"/>
                    </a:cubicBezTo>
                    <a:cubicBezTo>
                      <a:pt x="180" y="144"/>
                      <a:pt x="181" y="146"/>
                      <a:pt x="182" y="148"/>
                    </a:cubicBezTo>
                    <a:cubicBezTo>
                      <a:pt x="183" y="149"/>
                      <a:pt x="185" y="149"/>
                      <a:pt x="186" y="149"/>
                    </a:cubicBezTo>
                    <a:cubicBezTo>
                      <a:pt x="186" y="153"/>
                      <a:pt x="186" y="153"/>
                      <a:pt x="186" y="153"/>
                    </a:cubicBezTo>
                    <a:cubicBezTo>
                      <a:pt x="129" y="153"/>
                      <a:pt x="129" y="153"/>
                      <a:pt x="129" y="153"/>
                    </a:cubicBezTo>
                    <a:cubicBezTo>
                      <a:pt x="129" y="149"/>
                      <a:pt x="129" y="149"/>
                      <a:pt x="129" y="149"/>
                    </a:cubicBezTo>
                    <a:cubicBezTo>
                      <a:pt x="133" y="149"/>
                      <a:pt x="135" y="148"/>
                      <a:pt x="135" y="146"/>
                    </a:cubicBezTo>
                    <a:cubicBezTo>
                      <a:pt x="135" y="146"/>
                      <a:pt x="134" y="144"/>
                      <a:pt x="133" y="142"/>
                    </a:cubicBezTo>
                    <a:cubicBezTo>
                      <a:pt x="132" y="139"/>
                      <a:pt x="131" y="137"/>
                      <a:pt x="130" y="134"/>
                    </a:cubicBezTo>
                    <a:cubicBezTo>
                      <a:pt x="129" y="131"/>
                      <a:pt x="128" y="128"/>
                      <a:pt x="127" y="125"/>
                    </a:cubicBezTo>
                    <a:cubicBezTo>
                      <a:pt x="126" y="122"/>
                      <a:pt x="125" y="121"/>
                      <a:pt x="125" y="120"/>
                    </a:cubicBezTo>
                    <a:cubicBezTo>
                      <a:pt x="56" y="120"/>
                      <a:pt x="56" y="120"/>
                      <a:pt x="56" y="120"/>
                    </a:cubicBezTo>
                    <a:cubicBezTo>
                      <a:pt x="54" y="125"/>
                      <a:pt x="52" y="129"/>
                      <a:pt x="51" y="132"/>
                    </a:cubicBezTo>
                    <a:cubicBezTo>
                      <a:pt x="50" y="136"/>
                      <a:pt x="49" y="138"/>
                      <a:pt x="48" y="140"/>
                    </a:cubicBezTo>
                    <a:cubicBezTo>
                      <a:pt x="48" y="142"/>
                      <a:pt x="47" y="144"/>
                      <a:pt x="47" y="144"/>
                    </a:cubicBezTo>
                    <a:cubicBezTo>
                      <a:pt x="47" y="145"/>
                      <a:pt x="47" y="146"/>
                      <a:pt x="47"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105" name="Google Shape;105;p42"/>
            <p:cNvGrpSpPr/>
            <p:nvPr/>
          </p:nvGrpSpPr>
          <p:grpSpPr>
            <a:xfrm>
              <a:off x="4139952" y="1926259"/>
              <a:ext cx="605993" cy="1266381"/>
              <a:chOff x="1403648" y="344492"/>
              <a:chExt cx="605993" cy="1266381"/>
            </a:xfrm>
          </p:grpSpPr>
          <p:sp>
            <p:nvSpPr>
              <p:cNvPr id="106" name="Google Shape;106;p42"/>
              <p:cNvSpPr/>
              <p:nvPr/>
            </p:nvSpPr>
            <p:spPr>
              <a:xfrm>
                <a:off x="1403648" y="344492"/>
                <a:ext cx="605993" cy="1266381"/>
              </a:xfrm>
              <a:custGeom>
                <a:avLst/>
                <a:gdLst/>
                <a:ahLst/>
                <a:cxnLst/>
                <a:rect l="l" t="t" r="r" b="b"/>
                <a:pathLst>
                  <a:path w="266" h="553" extrusionOk="0">
                    <a:moveTo>
                      <a:pt x="259" y="497"/>
                    </a:moveTo>
                    <a:cubicBezTo>
                      <a:pt x="256" y="494"/>
                      <a:pt x="252" y="472"/>
                      <a:pt x="247" y="445"/>
                    </a:cubicBezTo>
                    <a:cubicBezTo>
                      <a:pt x="244" y="431"/>
                      <a:pt x="245" y="422"/>
                      <a:pt x="241" y="411"/>
                    </a:cubicBezTo>
                    <a:cubicBezTo>
                      <a:pt x="238" y="401"/>
                      <a:pt x="224" y="376"/>
                      <a:pt x="223" y="374"/>
                    </a:cubicBezTo>
                    <a:cubicBezTo>
                      <a:pt x="222" y="371"/>
                      <a:pt x="222" y="370"/>
                      <a:pt x="221" y="368"/>
                    </a:cubicBezTo>
                    <a:cubicBezTo>
                      <a:pt x="234" y="365"/>
                      <a:pt x="238" y="363"/>
                      <a:pt x="236" y="360"/>
                    </a:cubicBezTo>
                    <a:cubicBezTo>
                      <a:pt x="235" y="359"/>
                      <a:pt x="234" y="357"/>
                      <a:pt x="233" y="354"/>
                    </a:cubicBezTo>
                    <a:cubicBezTo>
                      <a:pt x="233" y="354"/>
                      <a:pt x="234" y="353"/>
                      <a:pt x="234" y="353"/>
                    </a:cubicBezTo>
                    <a:cubicBezTo>
                      <a:pt x="227" y="327"/>
                      <a:pt x="215" y="311"/>
                      <a:pt x="208" y="287"/>
                    </a:cubicBezTo>
                    <a:cubicBezTo>
                      <a:pt x="208" y="287"/>
                      <a:pt x="209" y="288"/>
                      <a:pt x="210" y="287"/>
                    </a:cubicBezTo>
                    <a:cubicBezTo>
                      <a:pt x="203" y="269"/>
                      <a:pt x="198" y="255"/>
                      <a:pt x="193" y="246"/>
                    </a:cubicBezTo>
                    <a:cubicBezTo>
                      <a:pt x="182" y="216"/>
                      <a:pt x="186" y="214"/>
                      <a:pt x="185" y="206"/>
                    </a:cubicBezTo>
                    <a:cubicBezTo>
                      <a:pt x="185" y="206"/>
                      <a:pt x="185" y="206"/>
                      <a:pt x="185" y="206"/>
                    </a:cubicBezTo>
                    <a:cubicBezTo>
                      <a:pt x="187" y="173"/>
                      <a:pt x="194" y="161"/>
                      <a:pt x="194" y="141"/>
                    </a:cubicBezTo>
                    <a:cubicBezTo>
                      <a:pt x="195" y="141"/>
                      <a:pt x="197" y="141"/>
                      <a:pt x="200" y="141"/>
                    </a:cubicBezTo>
                    <a:cubicBezTo>
                      <a:pt x="199" y="123"/>
                      <a:pt x="195" y="111"/>
                      <a:pt x="193" y="105"/>
                    </a:cubicBezTo>
                    <a:cubicBezTo>
                      <a:pt x="190" y="96"/>
                      <a:pt x="188" y="94"/>
                      <a:pt x="182" y="78"/>
                    </a:cubicBezTo>
                    <a:cubicBezTo>
                      <a:pt x="174" y="55"/>
                      <a:pt x="183" y="27"/>
                      <a:pt x="165" y="8"/>
                    </a:cubicBezTo>
                    <a:cubicBezTo>
                      <a:pt x="158" y="0"/>
                      <a:pt x="151" y="2"/>
                      <a:pt x="148" y="3"/>
                    </a:cubicBezTo>
                    <a:cubicBezTo>
                      <a:pt x="144" y="1"/>
                      <a:pt x="137" y="2"/>
                      <a:pt x="132" y="4"/>
                    </a:cubicBezTo>
                    <a:cubicBezTo>
                      <a:pt x="109" y="16"/>
                      <a:pt x="102" y="17"/>
                      <a:pt x="102" y="27"/>
                    </a:cubicBezTo>
                    <a:cubicBezTo>
                      <a:pt x="102" y="35"/>
                      <a:pt x="103" y="43"/>
                      <a:pt x="111" y="45"/>
                    </a:cubicBezTo>
                    <a:cubicBezTo>
                      <a:pt x="111" y="46"/>
                      <a:pt x="112" y="47"/>
                      <a:pt x="112" y="49"/>
                    </a:cubicBezTo>
                    <a:cubicBezTo>
                      <a:pt x="111" y="48"/>
                      <a:pt x="109" y="48"/>
                      <a:pt x="109" y="48"/>
                    </a:cubicBezTo>
                    <a:cubicBezTo>
                      <a:pt x="108" y="47"/>
                      <a:pt x="108" y="48"/>
                      <a:pt x="109" y="48"/>
                    </a:cubicBezTo>
                    <a:cubicBezTo>
                      <a:pt x="109" y="48"/>
                      <a:pt x="110" y="49"/>
                      <a:pt x="112" y="49"/>
                    </a:cubicBezTo>
                    <a:cubicBezTo>
                      <a:pt x="111" y="54"/>
                      <a:pt x="110" y="58"/>
                      <a:pt x="108" y="60"/>
                    </a:cubicBezTo>
                    <a:cubicBezTo>
                      <a:pt x="107" y="63"/>
                      <a:pt x="108" y="65"/>
                      <a:pt x="112" y="65"/>
                    </a:cubicBezTo>
                    <a:cubicBezTo>
                      <a:pt x="116" y="65"/>
                      <a:pt x="114" y="66"/>
                      <a:pt x="115" y="69"/>
                    </a:cubicBezTo>
                    <a:cubicBezTo>
                      <a:pt x="116" y="70"/>
                      <a:pt x="117" y="69"/>
                      <a:pt x="118" y="69"/>
                    </a:cubicBezTo>
                    <a:cubicBezTo>
                      <a:pt x="117" y="71"/>
                      <a:pt x="116" y="73"/>
                      <a:pt x="118" y="74"/>
                    </a:cubicBezTo>
                    <a:cubicBezTo>
                      <a:pt x="119" y="74"/>
                      <a:pt x="121" y="74"/>
                      <a:pt x="121" y="77"/>
                    </a:cubicBezTo>
                    <a:cubicBezTo>
                      <a:pt x="122" y="81"/>
                      <a:pt x="123" y="83"/>
                      <a:pt x="126" y="83"/>
                    </a:cubicBezTo>
                    <a:cubicBezTo>
                      <a:pt x="133" y="82"/>
                      <a:pt x="134" y="81"/>
                      <a:pt x="134" y="81"/>
                    </a:cubicBezTo>
                    <a:cubicBezTo>
                      <a:pt x="134" y="81"/>
                      <a:pt x="135" y="86"/>
                      <a:pt x="135" y="89"/>
                    </a:cubicBezTo>
                    <a:cubicBezTo>
                      <a:pt x="135" y="92"/>
                      <a:pt x="136" y="94"/>
                      <a:pt x="135" y="94"/>
                    </a:cubicBezTo>
                    <a:cubicBezTo>
                      <a:pt x="131" y="97"/>
                      <a:pt x="128" y="98"/>
                      <a:pt x="128" y="99"/>
                    </a:cubicBezTo>
                    <a:cubicBezTo>
                      <a:pt x="127" y="103"/>
                      <a:pt x="130" y="102"/>
                      <a:pt x="133" y="109"/>
                    </a:cubicBezTo>
                    <a:cubicBezTo>
                      <a:pt x="132" y="116"/>
                      <a:pt x="125" y="117"/>
                      <a:pt x="120" y="133"/>
                    </a:cubicBezTo>
                    <a:cubicBezTo>
                      <a:pt x="121" y="132"/>
                      <a:pt x="122" y="132"/>
                      <a:pt x="123" y="132"/>
                    </a:cubicBezTo>
                    <a:cubicBezTo>
                      <a:pt x="120" y="137"/>
                      <a:pt x="117" y="141"/>
                      <a:pt x="113" y="149"/>
                    </a:cubicBezTo>
                    <a:cubicBezTo>
                      <a:pt x="105" y="162"/>
                      <a:pt x="116" y="207"/>
                      <a:pt x="118" y="230"/>
                    </a:cubicBezTo>
                    <a:cubicBezTo>
                      <a:pt x="119" y="239"/>
                      <a:pt x="115" y="251"/>
                      <a:pt x="116" y="262"/>
                    </a:cubicBezTo>
                    <a:cubicBezTo>
                      <a:pt x="114" y="271"/>
                      <a:pt x="113" y="278"/>
                      <a:pt x="112" y="285"/>
                    </a:cubicBezTo>
                    <a:cubicBezTo>
                      <a:pt x="114" y="287"/>
                      <a:pt x="114" y="285"/>
                      <a:pt x="115" y="285"/>
                    </a:cubicBezTo>
                    <a:cubicBezTo>
                      <a:pt x="115" y="285"/>
                      <a:pt x="90" y="344"/>
                      <a:pt x="86" y="381"/>
                    </a:cubicBezTo>
                    <a:cubicBezTo>
                      <a:pt x="86" y="382"/>
                      <a:pt x="86" y="382"/>
                      <a:pt x="88" y="382"/>
                    </a:cubicBezTo>
                    <a:cubicBezTo>
                      <a:pt x="87" y="388"/>
                      <a:pt x="90" y="388"/>
                      <a:pt x="88" y="393"/>
                    </a:cubicBezTo>
                    <a:cubicBezTo>
                      <a:pt x="71" y="444"/>
                      <a:pt x="77" y="450"/>
                      <a:pt x="55" y="499"/>
                    </a:cubicBezTo>
                    <a:cubicBezTo>
                      <a:pt x="47" y="508"/>
                      <a:pt x="40" y="519"/>
                      <a:pt x="36" y="521"/>
                    </a:cubicBezTo>
                    <a:cubicBezTo>
                      <a:pt x="29" y="525"/>
                      <a:pt x="24" y="528"/>
                      <a:pt x="11" y="529"/>
                    </a:cubicBezTo>
                    <a:cubicBezTo>
                      <a:pt x="1" y="531"/>
                      <a:pt x="0" y="537"/>
                      <a:pt x="3" y="539"/>
                    </a:cubicBezTo>
                    <a:cubicBezTo>
                      <a:pt x="8" y="541"/>
                      <a:pt x="38" y="546"/>
                      <a:pt x="46" y="543"/>
                    </a:cubicBezTo>
                    <a:cubicBezTo>
                      <a:pt x="61" y="530"/>
                      <a:pt x="72" y="530"/>
                      <a:pt x="72" y="530"/>
                    </a:cubicBezTo>
                    <a:cubicBezTo>
                      <a:pt x="72" y="530"/>
                      <a:pt x="67" y="548"/>
                      <a:pt x="68" y="550"/>
                    </a:cubicBezTo>
                    <a:cubicBezTo>
                      <a:pt x="68" y="552"/>
                      <a:pt x="73" y="553"/>
                      <a:pt x="74" y="550"/>
                    </a:cubicBezTo>
                    <a:cubicBezTo>
                      <a:pt x="75" y="547"/>
                      <a:pt x="80" y="537"/>
                      <a:pt x="84" y="529"/>
                    </a:cubicBezTo>
                    <a:cubicBezTo>
                      <a:pt x="88" y="521"/>
                      <a:pt x="83" y="507"/>
                      <a:pt x="83" y="503"/>
                    </a:cubicBezTo>
                    <a:cubicBezTo>
                      <a:pt x="94" y="472"/>
                      <a:pt x="104" y="454"/>
                      <a:pt x="106" y="451"/>
                    </a:cubicBezTo>
                    <a:cubicBezTo>
                      <a:pt x="112" y="442"/>
                      <a:pt x="115" y="437"/>
                      <a:pt x="117" y="425"/>
                    </a:cubicBezTo>
                    <a:cubicBezTo>
                      <a:pt x="121" y="405"/>
                      <a:pt x="127" y="390"/>
                      <a:pt x="130" y="377"/>
                    </a:cubicBezTo>
                    <a:cubicBezTo>
                      <a:pt x="130" y="377"/>
                      <a:pt x="130" y="377"/>
                      <a:pt x="130" y="377"/>
                    </a:cubicBezTo>
                    <a:cubicBezTo>
                      <a:pt x="139" y="377"/>
                      <a:pt x="144" y="374"/>
                      <a:pt x="153" y="376"/>
                    </a:cubicBezTo>
                    <a:cubicBezTo>
                      <a:pt x="162" y="378"/>
                      <a:pt x="179" y="374"/>
                      <a:pt x="183" y="373"/>
                    </a:cubicBezTo>
                    <a:cubicBezTo>
                      <a:pt x="184" y="375"/>
                      <a:pt x="186" y="376"/>
                      <a:pt x="187" y="379"/>
                    </a:cubicBezTo>
                    <a:cubicBezTo>
                      <a:pt x="191" y="388"/>
                      <a:pt x="196" y="392"/>
                      <a:pt x="197" y="394"/>
                    </a:cubicBezTo>
                    <a:cubicBezTo>
                      <a:pt x="202" y="408"/>
                      <a:pt x="220" y="450"/>
                      <a:pt x="222" y="461"/>
                    </a:cubicBezTo>
                    <a:cubicBezTo>
                      <a:pt x="231" y="497"/>
                      <a:pt x="232" y="499"/>
                      <a:pt x="231" y="501"/>
                    </a:cubicBezTo>
                    <a:cubicBezTo>
                      <a:pt x="216" y="521"/>
                      <a:pt x="222" y="523"/>
                      <a:pt x="197" y="538"/>
                    </a:cubicBezTo>
                    <a:cubicBezTo>
                      <a:pt x="188" y="544"/>
                      <a:pt x="188" y="547"/>
                      <a:pt x="196" y="549"/>
                    </a:cubicBezTo>
                    <a:cubicBezTo>
                      <a:pt x="203" y="551"/>
                      <a:pt x="222" y="551"/>
                      <a:pt x="235" y="545"/>
                    </a:cubicBezTo>
                    <a:cubicBezTo>
                      <a:pt x="240" y="528"/>
                      <a:pt x="250" y="524"/>
                      <a:pt x="250" y="524"/>
                    </a:cubicBezTo>
                    <a:cubicBezTo>
                      <a:pt x="254" y="528"/>
                      <a:pt x="254" y="528"/>
                      <a:pt x="254" y="528"/>
                    </a:cubicBezTo>
                    <a:cubicBezTo>
                      <a:pt x="256" y="545"/>
                      <a:pt x="256" y="545"/>
                      <a:pt x="256" y="545"/>
                    </a:cubicBezTo>
                    <a:cubicBezTo>
                      <a:pt x="256" y="545"/>
                      <a:pt x="263" y="545"/>
                      <a:pt x="263" y="541"/>
                    </a:cubicBezTo>
                    <a:cubicBezTo>
                      <a:pt x="263" y="538"/>
                      <a:pt x="262" y="527"/>
                      <a:pt x="264" y="520"/>
                    </a:cubicBezTo>
                    <a:cubicBezTo>
                      <a:pt x="266" y="511"/>
                      <a:pt x="262" y="499"/>
                      <a:pt x="259" y="497"/>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7" name="Google Shape;107;p42"/>
              <p:cNvSpPr/>
              <p:nvPr/>
            </p:nvSpPr>
            <p:spPr>
              <a:xfrm>
                <a:off x="1495037" y="662174"/>
                <a:ext cx="113148" cy="105531"/>
              </a:xfrm>
              <a:custGeom>
                <a:avLst/>
                <a:gdLst/>
                <a:ahLst/>
                <a:cxnLst/>
                <a:rect l="l" t="t" r="r" b="b"/>
                <a:pathLst>
                  <a:path w="50" h="46" extrusionOk="0">
                    <a:moveTo>
                      <a:pt x="36" y="22"/>
                    </a:moveTo>
                    <a:cubicBezTo>
                      <a:pt x="36" y="22"/>
                      <a:pt x="35" y="21"/>
                      <a:pt x="34" y="21"/>
                    </a:cubicBezTo>
                    <a:cubicBezTo>
                      <a:pt x="31" y="17"/>
                      <a:pt x="31" y="17"/>
                      <a:pt x="28" y="13"/>
                    </a:cubicBezTo>
                    <a:cubicBezTo>
                      <a:pt x="26" y="10"/>
                      <a:pt x="16" y="7"/>
                      <a:pt x="14" y="5"/>
                    </a:cubicBezTo>
                    <a:cubicBezTo>
                      <a:pt x="11" y="3"/>
                      <a:pt x="10" y="0"/>
                      <a:pt x="9" y="0"/>
                    </a:cubicBezTo>
                    <a:cubicBezTo>
                      <a:pt x="8" y="1"/>
                      <a:pt x="7" y="4"/>
                      <a:pt x="9" y="8"/>
                    </a:cubicBezTo>
                    <a:cubicBezTo>
                      <a:pt x="6" y="6"/>
                      <a:pt x="2" y="5"/>
                      <a:pt x="1" y="7"/>
                    </a:cubicBezTo>
                    <a:cubicBezTo>
                      <a:pt x="0" y="9"/>
                      <a:pt x="0" y="12"/>
                      <a:pt x="2" y="13"/>
                    </a:cubicBezTo>
                    <a:cubicBezTo>
                      <a:pt x="2" y="12"/>
                      <a:pt x="1" y="13"/>
                      <a:pt x="1" y="13"/>
                    </a:cubicBezTo>
                    <a:cubicBezTo>
                      <a:pt x="0" y="14"/>
                      <a:pt x="0" y="18"/>
                      <a:pt x="1" y="18"/>
                    </a:cubicBezTo>
                    <a:cubicBezTo>
                      <a:pt x="2" y="18"/>
                      <a:pt x="3" y="19"/>
                      <a:pt x="3" y="20"/>
                    </a:cubicBezTo>
                    <a:cubicBezTo>
                      <a:pt x="3" y="20"/>
                      <a:pt x="2" y="19"/>
                      <a:pt x="2" y="20"/>
                    </a:cubicBezTo>
                    <a:cubicBezTo>
                      <a:pt x="1" y="21"/>
                      <a:pt x="1" y="23"/>
                      <a:pt x="1" y="24"/>
                    </a:cubicBezTo>
                    <a:cubicBezTo>
                      <a:pt x="2" y="25"/>
                      <a:pt x="3" y="25"/>
                      <a:pt x="4" y="25"/>
                    </a:cubicBezTo>
                    <a:cubicBezTo>
                      <a:pt x="3" y="26"/>
                      <a:pt x="3" y="30"/>
                      <a:pt x="5" y="31"/>
                    </a:cubicBezTo>
                    <a:cubicBezTo>
                      <a:pt x="6" y="32"/>
                      <a:pt x="12" y="35"/>
                      <a:pt x="14" y="37"/>
                    </a:cubicBezTo>
                    <a:cubicBezTo>
                      <a:pt x="17" y="38"/>
                      <a:pt x="25" y="39"/>
                      <a:pt x="33" y="40"/>
                    </a:cubicBezTo>
                    <a:cubicBezTo>
                      <a:pt x="34" y="41"/>
                      <a:pt x="36" y="41"/>
                      <a:pt x="37" y="41"/>
                    </a:cubicBezTo>
                    <a:cubicBezTo>
                      <a:pt x="41" y="43"/>
                      <a:pt x="47" y="46"/>
                      <a:pt x="47" y="46"/>
                    </a:cubicBezTo>
                    <a:cubicBezTo>
                      <a:pt x="50" y="26"/>
                      <a:pt x="50" y="26"/>
                      <a:pt x="50" y="26"/>
                    </a:cubicBezTo>
                    <a:lnTo>
                      <a:pt x="36" y="22"/>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8" name="Google Shape;108;p42"/>
              <p:cNvSpPr/>
              <p:nvPr/>
            </p:nvSpPr>
            <p:spPr>
              <a:xfrm>
                <a:off x="1451519" y="614305"/>
                <a:ext cx="63102" cy="73981"/>
              </a:xfrm>
              <a:custGeom>
                <a:avLst/>
                <a:gdLst/>
                <a:ahLst/>
                <a:cxnLst/>
                <a:rect l="l" t="t" r="r" b="b"/>
                <a:pathLst>
                  <a:path w="28" h="32" extrusionOk="0">
                    <a:moveTo>
                      <a:pt x="24" y="31"/>
                    </a:moveTo>
                    <a:cubicBezTo>
                      <a:pt x="25" y="32"/>
                      <a:pt x="26" y="32"/>
                      <a:pt x="27" y="32"/>
                    </a:cubicBezTo>
                    <a:cubicBezTo>
                      <a:pt x="27" y="32"/>
                      <a:pt x="27" y="32"/>
                      <a:pt x="27" y="32"/>
                    </a:cubicBezTo>
                    <a:cubicBezTo>
                      <a:pt x="28" y="31"/>
                      <a:pt x="28" y="29"/>
                      <a:pt x="28" y="28"/>
                    </a:cubicBezTo>
                    <a:cubicBezTo>
                      <a:pt x="5" y="1"/>
                      <a:pt x="5" y="1"/>
                      <a:pt x="5" y="1"/>
                    </a:cubicBezTo>
                    <a:cubicBezTo>
                      <a:pt x="4" y="0"/>
                      <a:pt x="3" y="0"/>
                      <a:pt x="2" y="1"/>
                    </a:cubicBezTo>
                    <a:cubicBezTo>
                      <a:pt x="2" y="1"/>
                      <a:pt x="2" y="1"/>
                      <a:pt x="2" y="1"/>
                    </a:cubicBezTo>
                    <a:cubicBezTo>
                      <a:pt x="1" y="2"/>
                      <a:pt x="0" y="3"/>
                      <a:pt x="1" y="4"/>
                    </a:cubicBezTo>
                    <a:lnTo>
                      <a:pt x="24" y="31"/>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9" name="Google Shape;109;p42"/>
              <p:cNvSpPr/>
              <p:nvPr/>
            </p:nvSpPr>
            <p:spPr>
              <a:xfrm>
                <a:off x="1580986" y="575139"/>
                <a:ext cx="260022" cy="236086"/>
              </a:xfrm>
              <a:custGeom>
                <a:avLst/>
                <a:gdLst/>
                <a:ahLst/>
                <a:cxnLst/>
                <a:rect l="l" t="t" r="r" b="b"/>
                <a:pathLst>
                  <a:path w="114" h="103" extrusionOk="0">
                    <a:moveTo>
                      <a:pt x="99" y="2"/>
                    </a:moveTo>
                    <a:cubicBezTo>
                      <a:pt x="93" y="0"/>
                      <a:pt x="79" y="1"/>
                      <a:pt x="75" y="17"/>
                    </a:cubicBezTo>
                    <a:cubicBezTo>
                      <a:pt x="71" y="32"/>
                      <a:pt x="63" y="65"/>
                      <a:pt x="63" y="65"/>
                    </a:cubicBezTo>
                    <a:cubicBezTo>
                      <a:pt x="58" y="69"/>
                      <a:pt x="58" y="69"/>
                      <a:pt x="58" y="69"/>
                    </a:cubicBezTo>
                    <a:cubicBezTo>
                      <a:pt x="24" y="64"/>
                      <a:pt x="24" y="64"/>
                      <a:pt x="24" y="64"/>
                    </a:cubicBezTo>
                    <a:cubicBezTo>
                      <a:pt x="7" y="61"/>
                      <a:pt x="7" y="61"/>
                      <a:pt x="7" y="61"/>
                    </a:cubicBezTo>
                    <a:cubicBezTo>
                      <a:pt x="7" y="62"/>
                      <a:pt x="7" y="62"/>
                      <a:pt x="7" y="62"/>
                    </a:cubicBezTo>
                    <a:cubicBezTo>
                      <a:pt x="5" y="61"/>
                      <a:pt x="5" y="61"/>
                      <a:pt x="5" y="61"/>
                    </a:cubicBezTo>
                    <a:cubicBezTo>
                      <a:pt x="0" y="81"/>
                      <a:pt x="0" y="81"/>
                      <a:pt x="0" y="81"/>
                    </a:cubicBezTo>
                    <a:cubicBezTo>
                      <a:pt x="3" y="82"/>
                      <a:pt x="3" y="82"/>
                      <a:pt x="3" y="82"/>
                    </a:cubicBezTo>
                    <a:cubicBezTo>
                      <a:pt x="1" y="89"/>
                      <a:pt x="1" y="89"/>
                      <a:pt x="1" y="89"/>
                    </a:cubicBezTo>
                    <a:cubicBezTo>
                      <a:pt x="1" y="89"/>
                      <a:pt x="66" y="103"/>
                      <a:pt x="68" y="103"/>
                    </a:cubicBezTo>
                    <a:cubicBezTo>
                      <a:pt x="86" y="103"/>
                      <a:pt x="89" y="88"/>
                      <a:pt x="99" y="63"/>
                    </a:cubicBezTo>
                    <a:cubicBezTo>
                      <a:pt x="114" y="21"/>
                      <a:pt x="108" y="5"/>
                      <a:pt x="99" y="2"/>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cxnSp>
        <p:nvCxnSpPr>
          <p:cNvPr id="110" name="Google Shape;110;p42"/>
          <p:cNvCxnSpPr/>
          <p:nvPr/>
        </p:nvCxnSpPr>
        <p:spPr>
          <a:xfrm>
            <a:off x="0" y="627382"/>
            <a:ext cx="9144000" cy="0"/>
          </a:xfrm>
          <a:prstGeom prst="straightConnector1">
            <a:avLst/>
          </a:prstGeom>
          <a:noFill/>
          <a:ln w="9525" cap="flat" cmpd="sng">
            <a:solidFill>
              <a:schemeClr val="dk1"/>
            </a:solidFill>
            <a:prstDash val="solid"/>
            <a:miter lim="800000"/>
            <a:headEnd type="none" w="sm" len="sm"/>
            <a:tailEnd type="none" w="sm" len="sm"/>
          </a:ln>
        </p:spPr>
      </p:cxnSp>
      <p:sp>
        <p:nvSpPr>
          <p:cNvPr id="111" name="Google Shape;111;p42"/>
          <p:cNvSpPr txBox="1"/>
          <p:nvPr/>
        </p:nvSpPr>
        <p:spPr>
          <a:xfrm>
            <a:off x="2538632" y="6629987"/>
            <a:ext cx="4032448" cy="2211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a:solidFill>
                  <a:srgbClr val="888888"/>
                </a:solidFill>
                <a:latin typeface="Meiryo"/>
                <a:ea typeface="Meiryo"/>
                <a:cs typeface="Meiryo"/>
                <a:sym typeface="Meiryo"/>
              </a:rPr>
              <a:t>©2024 SHUFUNOTOMO Co., Ltd. All rights reserved.</a:t>
            </a:r>
            <a:endParaRPr/>
          </a:p>
        </p:txBody>
      </p:sp>
      <p:sp>
        <p:nvSpPr>
          <p:cNvPr id="112" name="Google Shape;112;p42"/>
          <p:cNvSpPr txBox="1"/>
          <p:nvPr/>
        </p:nvSpPr>
        <p:spPr>
          <a:xfrm>
            <a:off x="6883120" y="6399229"/>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jpeg"/><Relationship Id="rId7"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6.emf"/><Relationship Id="rId4" Type="http://schemas.openxmlformats.org/officeDocument/2006/relationships/image" Target="../media/image52.png"/><Relationship Id="rId9"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7.emf"/></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2.jpg"/><Relationship Id="rId11" Type="http://schemas.openxmlformats.org/officeDocument/2006/relationships/image" Target="../media/image77.jpg"/><Relationship Id="rId5" Type="http://schemas.openxmlformats.org/officeDocument/2006/relationships/image" Target="../media/image71.jpg"/><Relationship Id="rId10" Type="http://schemas.openxmlformats.org/officeDocument/2006/relationships/image" Target="../media/image76.jpg"/><Relationship Id="rId4" Type="http://schemas.openxmlformats.org/officeDocument/2006/relationships/image" Target="../media/image70.jpg"/><Relationship Id="rId9" Type="http://schemas.openxmlformats.org/officeDocument/2006/relationships/image" Target="../media/image7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18" Type="http://schemas.openxmlformats.org/officeDocument/2006/relationships/image" Target="../media/image2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g"/><Relationship Id="rId2" Type="http://schemas.openxmlformats.org/officeDocument/2006/relationships/notesSlide" Target="../notesSlides/notesSlide3.xml"/><Relationship Id="rId16" Type="http://schemas.openxmlformats.org/officeDocument/2006/relationships/image" Target="../media/image21.jp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pn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18" Type="http://schemas.openxmlformats.org/officeDocument/2006/relationships/image" Target="../media/image45.png"/><Relationship Id="rId3" Type="http://schemas.openxmlformats.org/officeDocument/2006/relationships/image" Target="../media/image30.jpg"/><Relationship Id="rId21" Type="http://schemas.openxmlformats.org/officeDocument/2006/relationships/image" Target="../media/image48.jp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jpg"/><Relationship Id="rId2" Type="http://schemas.openxmlformats.org/officeDocument/2006/relationships/notesSlide" Target="../notesSlides/notesSlide5.xml"/><Relationship Id="rId16" Type="http://schemas.openxmlformats.org/officeDocument/2006/relationships/image" Target="../media/image43.jpg"/><Relationship Id="rId20" Type="http://schemas.openxmlformats.org/officeDocument/2006/relationships/image" Target="../media/image47.jp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jpg"/><Relationship Id="rId5" Type="http://schemas.openxmlformats.org/officeDocument/2006/relationships/image" Target="../media/image32.jpg"/><Relationship Id="rId15" Type="http://schemas.openxmlformats.org/officeDocument/2006/relationships/image" Target="../media/image42.jpg"/><Relationship Id="rId23" Type="http://schemas.openxmlformats.org/officeDocument/2006/relationships/image" Target="../media/image50.jpg"/><Relationship Id="rId10" Type="http://schemas.openxmlformats.org/officeDocument/2006/relationships/image" Target="../media/image37.jpg"/><Relationship Id="rId19" Type="http://schemas.openxmlformats.org/officeDocument/2006/relationships/image" Target="../media/image46.jpg"/><Relationship Id="rId4" Type="http://schemas.openxmlformats.org/officeDocument/2006/relationships/image" Target="../media/image31.png"/><Relationship Id="rId9" Type="http://schemas.openxmlformats.org/officeDocument/2006/relationships/image" Target="../media/image36.jpg"/><Relationship Id="rId14" Type="http://schemas.openxmlformats.org/officeDocument/2006/relationships/image" Target="../media/image41.jpg"/><Relationship Id="rId22"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 descr="人, 座る, 女性, 民衆 が含まれている画像&#10;&#10;自動的に生成された説明"/>
          <p:cNvPicPr preferRelativeResize="0"/>
          <p:nvPr/>
        </p:nvPicPr>
        <p:blipFill rotWithShape="1">
          <a:blip r:embed="rId3">
            <a:alphaModFix/>
          </a:blip>
          <a:srcRect/>
          <a:stretch/>
        </p:blipFill>
        <p:spPr>
          <a:xfrm>
            <a:off x="-13254" y="-20608"/>
            <a:ext cx="9174251" cy="6308066"/>
          </a:xfrm>
          <a:prstGeom prst="rect">
            <a:avLst/>
          </a:prstGeom>
          <a:noFill/>
          <a:ln>
            <a:noFill/>
          </a:ln>
        </p:spPr>
      </p:pic>
      <p:sp>
        <p:nvSpPr>
          <p:cNvPr id="207" name="Google Shape;207;p1"/>
          <p:cNvSpPr/>
          <p:nvPr/>
        </p:nvSpPr>
        <p:spPr>
          <a:xfrm>
            <a:off x="-13254" y="-20608"/>
            <a:ext cx="9174251" cy="6308066"/>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8" name="Google Shape;208;p1"/>
          <p:cNvGrpSpPr/>
          <p:nvPr/>
        </p:nvGrpSpPr>
        <p:grpSpPr>
          <a:xfrm>
            <a:off x="78947" y="6536968"/>
            <a:ext cx="1233665" cy="210392"/>
            <a:chOff x="802238" y="1357298"/>
            <a:chExt cx="1359513" cy="226281"/>
          </a:xfrm>
        </p:grpSpPr>
        <p:sp>
          <p:nvSpPr>
            <p:cNvPr id="209" name="Google Shape;209;p1"/>
            <p:cNvSpPr/>
            <p:nvPr/>
          </p:nvSpPr>
          <p:spPr>
            <a:xfrm>
              <a:off x="802238" y="1357298"/>
              <a:ext cx="247875" cy="226281"/>
            </a:xfrm>
            <a:custGeom>
              <a:avLst/>
              <a:gdLst/>
              <a:ahLst/>
              <a:cxnLst/>
              <a:rect l="l" t="t" r="r" b="b"/>
              <a:pathLst>
                <a:path w="345" h="315" extrusionOk="0">
                  <a:moveTo>
                    <a:pt x="168" y="3"/>
                  </a:moveTo>
                  <a:cubicBezTo>
                    <a:pt x="167" y="4"/>
                    <a:pt x="0" y="105"/>
                    <a:pt x="0" y="306"/>
                  </a:cubicBezTo>
                  <a:cubicBezTo>
                    <a:pt x="0" y="315"/>
                    <a:pt x="0" y="315"/>
                    <a:pt x="0" y="315"/>
                  </a:cubicBezTo>
                  <a:cubicBezTo>
                    <a:pt x="345" y="315"/>
                    <a:pt x="345" y="315"/>
                    <a:pt x="345" y="315"/>
                  </a:cubicBezTo>
                  <a:cubicBezTo>
                    <a:pt x="345" y="306"/>
                    <a:pt x="345" y="306"/>
                    <a:pt x="345" y="306"/>
                  </a:cubicBezTo>
                  <a:cubicBezTo>
                    <a:pt x="345" y="105"/>
                    <a:pt x="179" y="4"/>
                    <a:pt x="177" y="3"/>
                  </a:cubicBezTo>
                  <a:cubicBezTo>
                    <a:pt x="173" y="0"/>
                    <a:pt x="173" y="0"/>
                    <a:pt x="173" y="0"/>
                  </a:cubicBezTo>
                  <a:lnTo>
                    <a:pt x="168" y="3"/>
                  </a:lnTo>
                  <a:close/>
                  <a:moveTo>
                    <a:pt x="173" y="18"/>
                  </a:moveTo>
                  <a:cubicBezTo>
                    <a:pt x="198" y="35"/>
                    <a:pt x="326" y="129"/>
                    <a:pt x="330" y="300"/>
                  </a:cubicBezTo>
                  <a:cubicBezTo>
                    <a:pt x="313" y="300"/>
                    <a:pt x="33" y="300"/>
                    <a:pt x="16" y="300"/>
                  </a:cubicBezTo>
                  <a:cubicBezTo>
                    <a:pt x="20" y="129"/>
                    <a:pt x="148" y="35"/>
                    <a:pt x="173" y="18"/>
                  </a:cubicBez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0" name="Google Shape;210;p1"/>
            <p:cNvSpPr/>
            <p:nvPr/>
          </p:nvSpPr>
          <p:spPr>
            <a:xfrm>
              <a:off x="834781" y="1388929"/>
              <a:ext cx="181573" cy="162412"/>
            </a:xfrm>
            <a:custGeom>
              <a:avLst/>
              <a:gdLst/>
              <a:ahLst/>
              <a:cxnLst/>
              <a:rect l="l" t="t" r="r" b="b"/>
              <a:pathLst>
                <a:path w="253" h="226" extrusionOk="0">
                  <a:moveTo>
                    <a:pt x="0" y="226"/>
                  </a:moveTo>
                  <a:cubicBezTo>
                    <a:pt x="253" y="226"/>
                    <a:pt x="253" y="226"/>
                    <a:pt x="253" y="226"/>
                  </a:cubicBezTo>
                  <a:cubicBezTo>
                    <a:pt x="240" y="211"/>
                    <a:pt x="201" y="196"/>
                    <a:pt x="154" y="192"/>
                  </a:cubicBezTo>
                  <a:cubicBezTo>
                    <a:pt x="153" y="173"/>
                    <a:pt x="153" y="173"/>
                    <a:pt x="153" y="173"/>
                  </a:cubicBezTo>
                  <a:cubicBezTo>
                    <a:pt x="184" y="170"/>
                    <a:pt x="203" y="164"/>
                    <a:pt x="203" y="155"/>
                  </a:cubicBezTo>
                  <a:cubicBezTo>
                    <a:pt x="203" y="146"/>
                    <a:pt x="183" y="139"/>
                    <a:pt x="151" y="137"/>
                  </a:cubicBezTo>
                  <a:cubicBezTo>
                    <a:pt x="150" y="117"/>
                    <a:pt x="150" y="117"/>
                    <a:pt x="150" y="117"/>
                  </a:cubicBezTo>
                  <a:cubicBezTo>
                    <a:pt x="184" y="113"/>
                    <a:pt x="213" y="99"/>
                    <a:pt x="217" y="81"/>
                  </a:cubicBezTo>
                  <a:cubicBezTo>
                    <a:pt x="131" y="81"/>
                    <a:pt x="131" y="81"/>
                    <a:pt x="131" y="81"/>
                  </a:cubicBezTo>
                  <a:cubicBezTo>
                    <a:pt x="143" y="79"/>
                    <a:pt x="157" y="70"/>
                    <a:pt x="157" y="53"/>
                  </a:cubicBezTo>
                  <a:cubicBezTo>
                    <a:pt x="157" y="31"/>
                    <a:pt x="126" y="0"/>
                    <a:pt x="126" y="0"/>
                  </a:cubicBezTo>
                  <a:cubicBezTo>
                    <a:pt x="126" y="0"/>
                    <a:pt x="126" y="0"/>
                    <a:pt x="126" y="0"/>
                  </a:cubicBezTo>
                  <a:cubicBezTo>
                    <a:pt x="126" y="0"/>
                    <a:pt x="96" y="31"/>
                    <a:pt x="96" y="53"/>
                  </a:cubicBezTo>
                  <a:cubicBezTo>
                    <a:pt x="96" y="70"/>
                    <a:pt x="110" y="79"/>
                    <a:pt x="121" y="81"/>
                  </a:cubicBezTo>
                  <a:cubicBezTo>
                    <a:pt x="36" y="81"/>
                    <a:pt x="36" y="81"/>
                    <a:pt x="36" y="81"/>
                  </a:cubicBezTo>
                  <a:cubicBezTo>
                    <a:pt x="40" y="99"/>
                    <a:pt x="69" y="113"/>
                    <a:pt x="103" y="117"/>
                  </a:cubicBezTo>
                  <a:cubicBezTo>
                    <a:pt x="102" y="137"/>
                    <a:pt x="102" y="137"/>
                    <a:pt x="102" y="137"/>
                  </a:cubicBezTo>
                  <a:cubicBezTo>
                    <a:pt x="70" y="139"/>
                    <a:pt x="50" y="146"/>
                    <a:pt x="50" y="155"/>
                  </a:cubicBezTo>
                  <a:cubicBezTo>
                    <a:pt x="50" y="164"/>
                    <a:pt x="68" y="170"/>
                    <a:pt x="100" y="173"/>
                  </a:cubicBezTo>
                  <a:cubicBezTo>
                    <a:pt x="99" y="192"/>
                    <a:pt x="99" y="192"/>
                    <a:pt x="99" y="192"/>
                  </a:cubicBezTo>
                  <a:cubicBezTo>
                    <a:pt x="51" y="196"/>
                    <a:pt x="13" y="211"/>
                    <a:pt x="0" y="226"/>
                  </a:cubicBez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1" name="Google Shape;211;p1"/>
            <p:cNvSpPr/>
            <p:nvPr/>
          </p:nvSpPr>
          <p:spPr>
            <a:xfrm>
              <a:off x="1099689" y="1378284"/>
              <a:ext cx="198300" cy="185222"/>
            </a:xfrm>
            <a:custGeom>
              <a:avLst/>
              <a:gdLst/>
              <a:ahLst/>
              <a:cxnLst/>
              <a:rect l="l" t="t" r="r" b="b"/>
              <a:pathLst>
                <a:path w="652" h="609" extrusionOk="0">
                  <a:moveTo>
                    <a:pt x="371" y="533"/>
                  </a:moveTo>
                  <a:lnTo>
                    <a:pt x="371" y="385"/>
                  </a:lnTo>
                  <a:lnTo>
                    <a:pt x="603" y="385"/>
                  </a:lnTo>
                  <a:lnTo>
                    <a:pt x="603" y="311"/>
                  </a:lnTo>
                  <a:lnTo>
                    <a:pt x="371" y="311"/>
                  </a:lnTo>
                  <a:lnTo>
                    <a:pt x="371" y="186"/>
                  </a:lnTo>
                  <a:lnTo>
                    <a:pt x="643" y="186"/>
                  </a:lnTo>
                  <a:lnTo>
                    <a:pt x="643" y="111"/>
                  </a:lnTo>
                  <a:lnTo>
                    <a:pt x="371" y="111"/>
                  </a:lnTo>
                  <a:lnTo>
                    <a:pt x="371" y="0"/>
                  </a:lnTo>
                  <a:lnTo>
                    <a:pt x="286" y="0"/>
                  </a:lnTo>
                  <a:lnTo>
                    <a:pt x="286" y="111"/>
                  </a:lnTo>
                  <a:lnTo>
                    <a:pt x="10" y="111"/>
                  </a:lnTo>
                  <a:lnTo>
                    <a:pt x="10" y="186"/>
                  </a:lnTo>
                  <a:lnTo>
                    <a:pt x="286" y="186"/>
                  </a:lnTo>
                  <a:lnTo>
                    <a:pt x="286" y="311"/>
                  </a:lnTo>
                  <a:lnTo>
                    <a:pt x="50" y="311"/>
                  </a:lnTo>
                  <a:lnTo>
                    <a:pt x="50" y="385"/>
                  </a:lnTo>
                  <a:lnTo>
                    <a:pt x="286" y="385"/>
                  </a:lnTo>
                  <a:lnTo>
                    <a:pt x="286" y="533"/>
                  </a:lnTo>
                  <a:lnTo>
                    <a:pt x="0" y="533"/>
                  </a:lnTo>
                  <a:lnTo>
                    <a:pt x="0" y="609"/>
                  </a:lnTo>
                  <a:lnTo>
                    <a:pt x="652" y="609"/>
                  </a:lnTo>
                  <a:lnTo>
                    <a:pt x="652" y="533"/>
                  </a:lnTo>
                  <a:lnTo>
                    <a:pt x="371" y="533"/>
                  </a:ln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2" name="Google Shape;212;p1"/>
            <p:cNvSpPr/>
            <p:nvPr/>
          </p:nvSpPr>
          <p:spPr>
            <a:xfrm>
              <a:off x="1323233" y="1370376"/>
              <a:ext cx="196171" cy="200429"/>
            </a:xfrm>
            <a:custGeom>
              <a:avLst/>
              <a:gdLst/>
              <a:ahLst/>
              <a:cxnLst/>
              <a:rect l="l" t="t" r="r" b="b"/>
              <a:pathLst>
                <a:path w="273" h="279" extrusionOk="0">
                  <a:moveTo>
                    <a:pt x="0" y="255"/>
                  </a:moveTo>
                  <a:cubicBezTo>
                    <a:pt x="11" y="246"/>
                    <a:pt x="27" y="231"/>
                    <a:pt x="42" y="202"/>
                  </a:cubicBezTo>
                  <a:cubicBezTo>
                    <a:pt x="30" y="193"/>
                    <a:pt x="0" y="172"/>
                    <a:pt x="0" y="172"/>
                  </a:cubicBezTo>
                  <a:cubicBezTo>
                    <a:pt x="10" y="142"/>
                    <a:pt x="18" y="111"/>
                    <a:pt x="22" y="80"/>
                  </a:cubicBezTo>
                  <a:cubicBezTo>
                    <a:pt x="0" y="80"/>
                    <a:pt x="0" y="80"/>
                    <a:pt x="0" y="80"/>
                  </a:cubicBezTo>
                  <a:cubicBezTo>
                    <a:pt x="0" y="52"/>
                    <a:pt x="0" y="52"/>
                    <a:pt x="0" y="52"/>
                  </a:cubicBezTo>
                  <a:cubicBezTo>
                    <a:pt x="26" y="52"/>
                    <a:pt x="26" y="52"/>
                    <a:pt x="26" y="52"/>
                  </a:cubicBezTo>
                  <a:cubicBezTo>
                    <a:pt x="29" y="31"/>
                    <a:pt x="30" y="13"/>
                    <a:pt x="30" y="0"/>
                  </a:cubicBezTo>
                  <a:cubicBezTo>
                    <a:pt x="61" y="3"/>
                    <a:pt x="61" y="3"/>
                    <a:pt x="61" y="3"/>
                  </a:cubicBezTo>
                  <a:cubicBezTo>
                    <a:pt x="60" y="15"/>
                    <a:pt x="58" y="30"/>
                    <a:pt x="55" y="52"/>
                  </a:cubicBezTo>
                  <a:cubicBezTo>
                    <a:pt x="97" y="52"/>
                    <a:pt x="97" y="52"/>
                    <a:pt x="97" y="52"/>
                  </a:cubicBezTo>
                  <a:cubicBezTo>
                    <a:pt x="97" y="72"/>
                    <a:pt x="94" y="139"/>
                    <a:pt x="76" y="194"/>
                  </a:cubicBezTo>
                  <a:cubicBezTo>
                    <a:pt x="94" y="212"/>
                    <a:pt x="96" y="214"/>
                    <a:pt x="102" y="220"/>
                  </a:cubicBezTo>
                  <a:cubicBezTo>
                    <a:pt x="82" y="244"/>
                    <a:pt x="82" y="244"/>
                    <a:pt x="82" y="244"/>
                  </a:cubicBezTo>
                  <a:cubicBezTo>
                    <a:pt x="77" y="237"/>
                    <a:pt x="73" y="233"/>
                    <a:pt x="63" y="223"/>
                  </a:cubicBezTo>
                  <a:cubicBezTo>
                    <a:pt x="48" y="253"/>
                    <a:pt x="32" y="268"/>
                    <a:pt x="22" y="278"/>
                  </a:cubicBezTo>
                  <a:lnTo>
                    <a:pt x="0" y="255"/>
                  </a:lnTo>
                  <a:close/>
                  <a:moveTo>
                    <a:pt x="51" y="80"/>
                  </a:moveTo>
                  <a:cubicBezTo>
                    <a:pt x="45" y="118"/>
                    <a:pt x="42" y="131"/>
                    <a:pt x="34" y="160"/>
                  </a:cubicBezTo>
                  <a:cubicBezTo>
                    <a:pt x="34" y="160"/>
                    <a:pt x="44" y="168"/>
                    <a:pt x="53" y="175"/>
                  </a:cubicBezTo>
                  <a:cubicBezTo>
                    <a:pt x="63" y="147"/>
                    <a:pt x="68" y="111"/>
                    <a:pt x="70" y="80"/>
                  </a:cubicBezTo>
                  <a:lnTo>
                    <a:pt x="51" y="80"/>
                  </a:lnTo>
                  <a:close/>
                  <a:moveTo>
                    <a:pt x="96" y="119"/>
                  </a:moveTo>
                  <a:cubicBezTo>
                    <a:pt x="273" y="119"/>
                    <a:pt x="273" y="119"/>
                    <a:pt x="273" y="119"/>
                  </a:cubicBezTo>
                  <a:cubicBezTo>
                    <a:pt x="273" y="173"/>
                    <a:pt x="273" y="173"/>
                    <a:pt x="273" y="173"/>
                  </a:cubicBezTo>
                  <a:cubicBezTo>
                    <a:pt x="261" y="173"/>
                    <a:pt x="261" y="173"/>
                    <a:pt x="261" y="173"/>
                  </a:cubicBezTo>
                  <a:cubicBezTo>
                    <a:pt x="261" y="238"/>
                    <a:pt x="261" y="238"/>
                    <a:pt x="261" y="238"/>
                  </a:cubicBezTo>
                  <a:cubicBezTo>
                    <a:pt x="261" y="255"/>
                    <a:pt x="248" y="260"/>
                    <a:pt x="238" y="260"/>
                  </a:cubicBezTo>
                  <a:cubicBezTo>
                    <a:pt x="221" y="260"/>
                    <a:pt x="221" y="260"/>
                    <a:pt x="221" y="260"/>
                  </a:cubicBezTo>
                  <a:cubicBezTo>
                    <a:pt x="215" y="229"/>
                    <a:pt x="215" y="229"/>
                    <a:pt x="215" y="229"/>
                  </a:cubicBezTo>
                  <a:cubicBezTo>
                    <a:pt x="228" y="229"/>
                    <a:pt x="228" y="229"/>
                    <a:pt x="228" y="229"/>
                  </a:cubicBezTo>
                  <a:cubicBezTo>
                    <a:pt x="234" y="229"/>
                    <a:pt x="234" y="226"/>
                    <a:pt x="234" y="222"/>
                  </a:cubicBezTo>
                  <a:cubicBezTo>
                    <a:pt x="234" y="185"/>
                    <a:pt x="234" y="185"/>
                    <a:pt x="234" y="185"/>
                  </a:cubicBezTo>
                  <a:cubicBezTo>
                    <a:pt x="198" y="185"/>
                    <a:pt x="198" y="185"/>
                    <a:pt x="198" y="185"/>
                  </a:cubicBezTo>
                  <a:cubicBezTo>
                    <a:pt x="198" y="279"/>
                    <a:pt x="198" y="279"/>
                    <a:pt x="198" y="279"/>
                  </a:cubicBezTo>
                  <a:cubicBezTo>
                    <a:pt x="170" y="279"/>
                    <a:pt x="170" y="279"/>
                    <a:pt x="170" y="279"/>
                  </a:cubicBezTo>
                  <a:cubicBezTo>
                    <a:pt x="170" y="185"/>
                    <a:pt x="170" y="185"/>
                    <a:pt x="170" y="185"/>
                  </a:cubicBezTo>
                  <a:cubicBezTo>
                    <a:pt x="138" y="185"/>
                    <a:pt x="138" y="185"/>
                    <a:pt x="138" y="185"/>
                  </a:cubicBezTo>
                  <a:cubicBezTo>
                    <a:pt x="138" y="260"/>
                    <a:pt x="138" y="260"/>
                    <a:pt x="138" y="260"/>
                  </a:cubicBezTo>
                  <a:cubicBezTo>
                    <a:pt x="110" y="260"/>
                    <a:pt x="110" y="260"/>
                    <a:pt x="110" y="260"/>
                  </a:cubicBezTo>
                  <a:cubicBezTo>
                    <a:pt x="110" y="173"/>
                    <a:pt x="110" y="173"/>
                    <a:pt x="110" y="173"/>
                  </a:cubicBezTo>
                  <a:cubicBezTo>
                    <a:pt x="96" y="173"/>
                    <a:pt x="96" y="173"/>
                    <a:pt x="96" y="173"/>
                  </a:cubicBezTo>
                  <a:lnTo>
                    <a:pt x="96" y="119"/>
                  </a:lnTo>
                  <a:close/>
                  <a:moveTo>
                    <a:pt x="109" y="12"/>
                  </a:moveTo>
                  <a:cubicBezTo>
                    <a:pt x="261" y="12"/>
                    <a:pt x="261" y="12"/>
                    <a:pt x="261" y="12"/>
                  </a:cubicBezTo>
                  <a:cubicBezTo>
                    <a:pt x="261" y="106"/>
                    <a:pt x="261" y="106"/>
                    <a:pt x="261" y="106"/>
                  </a:cubicBezTo>
                  <a:cubicBezTo>
                    <a:pt x="109" y="106"/>
                    <a:pt x="109" y="106"/>
                    <a:pt x="109" y="106"/>
                  </a:cubicBezTo>
                  <a:cubicBezTo>
                    <a:pt x="109" y="83"/>
                    <a:pt x="109" y="83"/>
                    <a:pt x="109" y="83"/>
                  </a:cubicBezTo>
                  <a:cubicBezTo>
                    <a:pt x="233" y="83"/>
                    <a:pt x="233" y="83"/>
                    <a:pt x="233" y="83"/>
                  </a:cubicBezTo>
                  <a:cubicBezTo>
                    <a:pt x="233" y="69"/>
                    <a:pt x="233" y="69"/>
                    <a:pt x="233" y="69"/>
                  </a:cubicBezTo>
                  <a:cubicBezTo>
                    <a:pt x="116" y="69"/>
                    <a:pt x="116" y="69"/>
                    <a:pt x="116" y="69"/>
                  </a:cubicBezTo>
                  <a:cubicBezTo>
                    <a:pt x="116" y="49"/>
                    <a:pt x="116" y="49"/>
                    <a:pt x="116" y="49"/>
                  </a:cubicBezTo>
                  <a:cubicBezTo>
                    <a:pt x="233" y="49"/>
                    <a:pt x="233" y="49"/>
                    <a:pt x="233" y="49"/>
                  </a:cubicBezTo>
                  <a:cubicBezTo>
                    <a:pt x="233" y="35"/>
                    <a:pt x="233" y="35"/>
                    <a:pt x="233" y="35"/>
                  </a:cubicBezTo>
                  <a:cubicBezTo>
                    <a:pt x="109" y="35"/>
                    <a:pt x="109" y="35"/>
                    <a:pt x="109" y="35"/>
                  </a:cubicBezTo>
                  <a:lnTo>
                    <a:pt x="109" y="12"/>
                  </a:lnTo>
                  <a:close/>
                  <a:moveTo>
                    <a:pt x="123" y="158"/>
                  </a:moveTo>
                  <a:cubicBezTo>
                    <a:pt x="170" y="158"/>
                    <a:pt x="170" y="158"/>
                    <a:pt x="170" y="158"/>
                  </a:cubicBezTo>
                  <a:cubicBezTo>
                    <a:pt x="170" y="143"/>
                    <a:pt x="170" y="143"/>
                    <a:pt x="170" y="143"/>
                  </a:cubicBezTo>
                  <a:cubicBezTo>
                    <a:pt x="123" y="143"/>
                    <a:pt x="123" y="143"/>
                    <a:pt x="123" y="143"/>
                  </a:cubicBezTo>
                  <a:lnTo>
                    <a:pt x="123" y="158"/>
                  </a:lnTo>
                  <a:close/>
                  <a:moveTo>
                    <a:pt x="246" y="143"/>
                  </a:moveTo>
                  <a:cubicBezTo>
                    <a:pt x="198" y="143"/>
                    <a:pt x="198" y="143"/>
                    <a:pt x="198" y="143"/>
                  </a:cubicBezTo>
                  <a:cubicBezTo>
                    <a:pt x="198" y="158"/>
                    <a:pt x="198" y="158"/>
                    <a:pt x="198" y="158"/>
                  </a:cubicBezTo>
                  <a:cubicBezTo>
                    <a:pt x="246" y="158"/>
                    <a:pt x="246" y="158"/>
                    <a:pt x="246" y="158"/>
                  </a:cubicBezTo>
                  <a:lnTo>
                    <a:pt x="246" y="143"/>
                  </a:ln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3" name="Google Shape;213;p1"/>
            <p:cNvSpPr/>
            <p:nvPr/>
          </p:nvSpPr>
          <p:spPr>
            <a:xfrm>
              <a:off x="1545864" y="1394707"/>
              <a:ext cx="193434" cy="168190"/>
            </a:xfrm>
            <a:custGeom>
              <a:avLst/>
              <a:gdLst/>
              <a:ahLst/>
              <a:cxnLst/>
              <a:rect l="l" t="t" r="r" b="b"/>
              <a:pathLst>
                <a:path w="269" h="234" extrusionOk="0">
                  <a:moveTo>
                    <a:pt x="155" y="204"/>
                  </a:moveTo>
                  <a:cubicBezTo>
                    <a:pt x="196" y="190"/>
                    <a:pt x="234" y="169"/>
                    <a:pt x="234" y="108"/>
                  </a:cubicBezTo>
                  <a:cubicBezTo>
                    <a:pt x="234" y="71"/>
                    <a:pt x="203" y="33"/>
                    <a:pt x="147" y="33"/>
                  </a:cubicBezTo>
                  <a:cubicBezTo>
                    <a:pt x="147" y="33"/>
                    <a:pt x="146" y="125"/>
                    <a:pt x="120" y="175"/>
                  </a:cubicBezTo>
                  <a:cubicBezTo>
                    <a:pt x="115" y="184"/>
                    <a:pt x="96" y="216"/>
                    <a:pt x="62" y="216"/>
                  </a:cubicBezTo>
                  <a:cubicBezTo>
                    <a:pt x="23" y="216"/>
                    <a:pt x="0" y="172"/>
                    <a:pt x="0" y="131"/>
                  </a:cubicBezTo>
                  <a:cubicBezTo>
                    <a:pt x="0" y="59"/>
                    <a:pt x="48" y="0"/>
                    <a:pt x="136" y="0"/>
                  </a:cubicBezTo>
                  <a:cubicBezTo>
                    <a:pt x="226" y="0"/>
                    <a:pt x="269" y="58"/>
                    <a:pt x="269" y="111"/>
                  </a:cubicBezTo>
                  <a:cubicBezTo>
                    <a:pt x="269" y="185"/>
                    <a:pt x="221" y="215"/>
                    <a:pt x="172" y="234"/>
                  </a:cubicBezTo>
                  <a:lnTo>
                    <a:pt x="155" y="204"/>
                  </a:lnTo>
                  <a:close/>
                  <a:moveTo>
                    <a:pt x="32" y="135"/>
                  </a:moveTo>
                  <a:cubicBezTo>
                    <a:pt x="32" y="163"/>
                    <a:pt x="48" y="181"/>
                    <a:pt x="63" y="181"/>
                  </a:cubicBezTo>
                  <a:cubicBezTo>
                    <a:pt x="101" y="181"/>
                    <a:pt x="110" y="76"/>
                    <a:pt x="113" y="34"/>
                  </a:cubicBezTo>
                  <a:cubicBezTo>
                    <a:pt x="43" y="47"/>
                    <a:pt x="32" y="109"/>
                    <a:pt x="32" y="135"/>
                  </a:cubicBez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4" name="Google Shape;214;p1"/>
            <p:cNvSpPr/>
            <p:nvPr/>
          </p:nvSpPr>
          <p:spPr>
            <a:xfrm>
              <a:off x="1740819" y="1372505"/>
              <a:ext cx="201038" cy="198300"/>
            </a:xfrm>
            <a:custGeom>
              <a:avLst/>
              <a:gdLst/>
              <a:ahLst/>
              <a:cxnLst/>
              <a:rect l="l" t="t" r="r" b="b"/>
              <a:pathLst>
                <a:path w="280" h="276" extrusionOk="0">
                  <a:moveTo>
                    <a:pt x="128" y="126"/>
                  </a:moveTo>
                  <a:cubicBezTo>
                    <a:pt x="131" y="146"/>
                    <a:pt x="141" y="166"/>
                    <a:pt x="172" y="191"/>
                  </a:cubicBezTo>
                  <a:cubicBezTo>
                    <a:pt x="204" y="167"/>
                    <a:pt x="212" y="144"/>
                    <a:pt x="215" y="130"/>
                  </a:cubicBezTo>
                  <a:cubicBezTo>
                    <a:pt x="106" y="130"/>
                    <a:pt x="106" y="130"/>
                    <a:pt x="106" y="130"/>
                  </a:cubicBezTo>
                  <a:cubicBezTo>
                    <a:pt x="98" y="170"/>
                    <a:pt x="78" y="230"/>
                    <a:pt x="25" y="275"/>
                  </a:cubicBezTo>
                  <a:cubicBezTo>
                    <a:pt x="0" y="251"/>
                    <a:pt x="0" y="251"/>
                    <a:pt x="0" y="251"/>
                  </a:cubicBezTo>
                  <a:cubicBezTo>
                    <a:pt x="62" y="203"/>
                    <a:pt x="76" y="126"/>
                    <a:pt x="80" y="68"/>
                  </a:cubicBezTo>
                  <a:cubicBezTo>
                    <a:pt x="4" y="68"/>
                    <a:pt x="4" y="68"/>
                    <a:pt x="4" y="68"/>
                  </a:cubicBezTo>
                  <a:cubicBezTo>
                    <a:pt x="4" y="38"/>
                    <a:pt x="4" y="38"/>
                    <a:pt x="4" y="38"/>
                  </a:cubicBezTo>
                  <a:cubicBezTo>
                    <a:pt x="82" y="38"/>
                    <a:pt x="82" y="38"/>
                    <a:pt x="82" y="38"/>
                  </a:cubicBezTo>
                  <a:cubicBezTo>
                    <a:pt x="82" y="0"/>
                    <a:pt x="82" y="0"/>
                    <a:pt x="82" y="0"/>
                  </a:cubicBezTo>
                  <a:cubicBezTo>
                    <a:pt x="117" y="0"/>
                    <a:pt x="117" y="0"/>
                    <a:pt x="117" y="0"/>
                  </a:cubicBezTo>
                  <a:cubicBezTo>
                    <a:pt x="117" y="38"/>
                    <a:pt x="117" y="38"/>
                    <a:pt x="117" y="38"/>
                  </a:cubicBezTo>
                  <a:cubicBezTo>
                    <a:pt x="278" y="38"/>
                    <a:pt x="278" y="38"/>
                    <a:pt x="278" y="38"/>
                  </a:cubicBezTo>
                  <a:cubicBezTo>
                    <a:pt x="278" y="68"/>
                    <a:pt x="278" y="68"/>
                    <a:pt x="278" y="68"/>
                  </a:cubicBezTo>
                  <a:cubicBezTo>
                    <a:pt x="115" y="68"/>
                    <a:pt x="115" y="68"/>
                    <a:pt x="115" y="68"/>
                  </a:cubicBezTo>
                  <a:cubicBezTo>
                    <a:pt x="114" y="79"/>
                    <a:pt x="113" y="91"/>
                    <a:pt x="111" y="103"/>
                  </a:cubicBezTo>
                  <a:cubicBezTo>
                    <a:pt x="254" y="103"/>
                    <a:pt x="254" y="103"/>
                    <a:pt x="254" y="103"/>
                  </a:cubicBezTo>
                  <a:cubicBezTo>
                    <a:pt x="253" y="118"/>
                    <a:pt x="250" y="130"/>
                    <a:pt x="250" y="130"/>
                  </a:cubicBezTo>
                  <a:cubicBezTo>
                    <a:pt x="247" y="141"/>
                    <a:pt x="241" y="175"/>
                    <a:pt x="198" y="210"/>
                  </a:cubicBezTo>
                  <a:cubicBezTo>
                    <a:pt x="233" y="230"/>
                    <a:pt x="261" y="239"/>
                    <a:pt x="280" y="245"/>
                  </a:cubicBezTo>
                  <a:cubicBezTo>
                    <a:pt x="265" y="275"/>
                    <a:pt x="265" y="275"/>
                    <a:pt x="265" y="275"/>
                  </a:cubicBezTo>
                  <a:cubicBezTo>
                    <a:pt x="223" y="260"/>
                    <a:pt x="196" y="248"/>
                    <a:pt x="173" y="232"/>
                  </a:cubicBezTo>
                  <a:cubicBezTo>
                    <a:pt x="145" y="252"/>
                    <a:pt x="112" y="266"/>
                    <a:pt x="80" y="276"/>
                  </a:cubicBezTo>
                  <a:cubicBezTo>
                    <a:pt x="66" y="247"/>
                    <a:pt x="66" y="247"/>
                    <a:pt x="66" y="247"/>
                  </a:cubicBezTo>
                  <a:cubicBezTo>
                    <a:pt x="99" y="237"/>
                    <a:pt x="121" y="230"/>
                    <a:pt x="147" y="211"/>
                  </a:cubicBezTo>
                  <a:cubicBezTo>
                    <a:pt x="122" y="190"/>
                    <a:pt x="101" y="164"/>
                    <a:pt x="98" y="130"/>
                  </a:cubicBezTo>
                  <a:lnTo>
                    <a:pt x="128" y="126"/>
                  </a:ln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sp>
          <p:nvSpPr>
            <p:cNvPr id="215" name="Google Shape;215;p1"/>
            <p:cNvSpPr/>
            <p:nvPr/>
          </p:nvSpPr>
          <p:spPr>
            <a:xfrm>
              <a:off x="1956151" y="1370984"/>
              <a:ext cx="205600" cy="199821"/>
            </a:xfrm>
            <a:custGeom>
              <a:avLst/>
              <a:gdLst/>
              <a:ahLst/>
              <a:cxnLst/>
              <a:rect l="l" t="t" r="r" b="b"/>
              <a:pathLst>
                <a:path w="286" h="278" extrusionOk="0">
                  <a:moveTo>
                    <a:pt x="80" y="278"/>
                  </a:moveTo>
                  <a:cubicBezTo>
                    <a:pt x="49" y="278"/>
                    <a:pt x="49" y="278"/>
                    <a:pt x="49" y="278"/>
                  </a:cubicBezTo>
                  <a:cubicBezTo>
                    <a:pt x="49" y="171"/>
                    <a:pt x="49" y="171"/>
                    <a:pt x="49" y="171"/>
                  </a:cubicBezTo>
                  <a:cubicBezTo>
                    <a:pt x="39" y="180"/>
                    <a:pt x="29" y="188"/>
                    <a:pt x="14" y="198"/>
                  </a:cubicBezTo>
                  <a:cubicBezTo>
                    <a:pt x="0" y="167"/>
                    <a:pt x="0" y="167"/>
                    <a:pt x="0" y="167"/>
                  </a:cubicBezTo>
                  <a:cubicBezTo>
                    <a:pt x="40" y="146"/>
                    <a:pt x="68" y="111"/>
                    <a:pt x="81" y="75"/>
                  </a:cubicBezTo>
                  <a:cubicBezTo>
                    <a:pt x="6" y="75"/>
                    <a:pt x="6" y="75"/>
                    <a:pt x="6" y="75"/>
                  </a:cubicBezTo>
                  <a:cubicBezTo>
                    <a:pt x="6" y="46"/>
                    <a:pt x="6" y="46"/>
                    <a:pt x="6" y="46"/>
                  </a:cubicBezTo>
                  <a:cubicBezTo>
                    <a:pt x="49" y="46"/>
                    <a:pt x="49" y="46"/>
                    <a:pt x="49" y="46"/>
                  </a:cubicBezTo>
                  <a:cubicBezTo>
                    <a:pt x="49" y="0"/>
                    <a:pt x="49" y="0"/>
                    <a:pt x="49" y="0"/>
                  </a:cubicBezTo>
                  <a:cubicBezTo>
                    <a:pt x="80" y="0"/>
                    <a:pt x="80" y="0"/>
                    <a:pt x="80" y="0"/>
                  </a:cubicBezTo>
                  <a:cubicBezTo>
                    <a:pt x="80" y="46"/>
                    <a:pt x="80" y="46"/>
                    <a:pt x="80" y="46"/>
                  </a:cubicBezTo>
                  <a:cubicBezTo>
                    <a:pt x="120" y="46"/>
                    <a:pt x="120" y="46"/>
                    <a:pt x="120" y="46"/>
                  </a:cubicBezTo>
                  <a:cubicBezTo>
                    <a:pt x="119" y="61"/>
                    <a:pt x="114" y="75"/>
                    <a:pt x="114" y="75"/>
                  </a:cubicBezTo>
                  <a:cubicBezTo>
                    <a:pt x="110" y="87"/>
                    <a:pt x="105" y="105"/>
                    <a:pt x="88" y="129"/>
                  </a:cubicBezTo>
                  <a:cubicBezTo>
                    <a:pt x="106" y="149"/>
                    <a:pt x="111" y="152"/>
                    <a:pt x="127" y="166"/>
                  </a:cubicBezTo>
                  <a:cubicBezTo>
                    <a:pt x="107" y="189"/>
                    <a:pt x="107" y="189"/>
                    <a:pt x="107" y="189"/>
                  </a:cubicBezTo>
                  <a:cubicBezTo>
                    <a:pt x="94" y="178"/>
                    <a:pt x="90" y="175"/>
                    <a:pt x="80" y="164"/>
                  </a:cubicBezTo>
                  <a:lnTo>
                    <a:pt x="80" y="278"/>
                  </a:lnTo>
                  <a:close/>
                  <a:moveTo>
                    <a:pt x="180" y="10"/>
                  </a:moveTo>
                  <a:cubicBezTo>
                    <a:pt x="214" y="10"/>
                    <a:pt x="214" y="10"/>
                    <a:pt x="214" y="10"/>
                  </a:cubicBezTo>
                  <a:cubicBezTo>
                    <a:pt x="214" y="91"/>
                    <a:pt x="214" y="91"/>
                    <a:pt x="214" y="91"/>
                  </a:cubicBezTo>
                  <a:cubicBezTo>
                    <a:pt x="281" y="91"/>
                    <a:pt x="281" y="91"/>
                    <a:pt x="281" y="91"/>
                  </a:cubicBezTo>
                  <a:cubicBezTo>
                    <a:pt x="281" y="123"/>
                    <a:pt x="281" y="123"/>
                    <a:pt x="281" y="123"/>
                  </a:cubicBezTo>
                  <a:cubicBezTo>
                    <a:pt x="214" y="123"/>
                    <a:pt x="214" y="123"/>
                    <a:pt x="214" y="123"/>
                  </a:cubicBezTo>
                  <a:cubicBezTo>
                    <a:pt x="214" y="236"/>
                    <a:pt x="214" y="236"/>
                    <a:pt x="214" y="236"/>
                  </a:cubicBezTo>
                  <a:cubicBezTo>
                    <a:pt x="286" y="236"/>
                    <a:pt x="286" y="236"/>
                    <a:pt x="286" y="236"/>
                  </a:cubicBezTo>
                  <a:cubicBezTo>
                    <a:pt x="286" y="267"/>
                    <a:pt x="286" y="267"/>
                    <a:pt x="286" y="267"/>
                  </a:cubicBezTo>
                  <a:cubicBezTo>
                    <a:pt x="107" y="267"/>
                    <a:pt x="107" y="267"/>
                    <a:pt x="107" y="267"/>
                  </a:cubicBezTo>
                  <a:cubicBezTo>
                    <a:pt x="107" y="236"/>
                    <a:pt x="107" y="236"/>
                    <a:pt x="107" y="236"/>
                  </a:cubicBezTo>
                  <a:cubicBezTo>
                    <a:pt x="180" y="236"/>
                    <a:pt x="180" y="236"/>
                    <a:pt x="180" y="236"/>
                  </a:cubicBezTo>
                  <a:cubicBezTo>
                    <a:pt x="180" y="123"/>
                    <a:pt x="180" y="123"/>
                    <a:pt x="180" y="123"/>
                  </a:cubicBezTo>
                  <a:cubicBezTo>
                    <a:pt x="117" y="123"/>
                    <a:pt x="117" y="123"/>
                    <a:pt x="117" y="123"/>
                  </a:cubicBezTo>
                  <a:cubicBezTo>
                    <a:pt x="117" y="91"/>
                    <a:pt x="117" y="91"/>
                    <a:pt x="117" y="91"/>
                  </a:cubicBezTo>
                  <a:cubicBezTo>
                    <a:pt x="180" y="91"/>
                    <a:pt x="180" y="91"/>
                    <a:pt x="180" y="91"/>
                  </a:cubicBezTo>
                  <a:lnTo>
                    <a:pt x="180" y="10"/>
                  </a:lnTo>
                  <a:close/>
                </a:path>
              </a:pathLst>
            </a:custGeom>
            <a:solidFill>
              <a:srgbClr val="000000">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a:solidFill>
                  <a:srgbClr val="3F3F3F"/>
                </a:solidFill>
                <a:latin typeface="Arial"/>
                <a:ea typeface="Arial"/>
                <a:cs typeface="Arial"/>
                <a:sym typeface="Arial"/>
              </a:endParaRPr>
            </a:p>
          </p:txBody>
        </p:sp>
      </p:grpSp>
      <p:grpSp>
        <p:nvGrpSpPr>
          <p:cNvPr id="216" name="Google Shape;216;p1"/>
          <p:cNvGrpSpPr/>
          <p:nvPr/>
        </p:nvGrpSpPr>
        <p:grpSpPr>
          <a:xfrm>
            <a:off x="1513742" y="2417720"/>
            <a:ext cx="6639028" cy="1146260"/>
            <a:chOff x="1206478" y="1926259"/>
            <a:chExt cx="7136666" cy="1266381"/>
          </a:xfrm>
        </p:grpSpPr>
        <p:grpSp>
          <p:nvGrpSpPr>
            <p:cNvPr id="217" name="Google Shape;217;p1"/>
            <p:cNvGrpSpPr/>
            <p:nvPr/>
          </p:nvGrpSpPr>
          <p:grpSpPr>
            <a:xfrm>
              <a:off x="4950894" y="2572300"/>
              <a:ext cx="3392250" cy="385137"/>
              <a:chOff x="2234848" y="1210505"/>
              <a:chExt cx="3392250" cy="385137"/>
            </a:xfrm>
          </p:grpSpPr>
          <p:sp>
            <p:nvSpPr>
              <p:cNvPr id="218" name="Google Shape;218;p1"/>
              <p:cNvSpPr/>
              <p:nvPr/>
            </p:nvSpPr>
            <p:spPr>
              <a:xfrm>
                <a:off x="2234848" y="1225737"/>
                <a:ext cx="382961" cy="355762"/>
              </a:xfrm>
              <a:custGeom>
                <a:avLst/>
                <a:gdLst/>
                <a:ahLst/>
                <a:cxnLst/>
                <a:rect l="l" t="t" r="r" b="b"/>
                <a:pathLst>
                  <a:path w="168" h="155" extrusionOk="0">
                    <a:moveTo>
                      <a:pt x="25" y="95"/>
                    </a:moveTo>
                    <a:cubicBezTo>
                      <a:pt x="24" y="97"/>
                      <a:pt x="24" y="99"/>
                      <a:pt x="24" y="101"/>
                    </a:cubicBezTo>
                    <a:cubicBezTo>
                      <a:pt x="24" y="103"/>
                      <a:pt x="26" y="106"/>
                      <a:pt x="29" y="108"/>
                    </a:cubicBezTo>
                    <a:cubicBezTo>
                      <a:pt x="33" y="110"/>
                      <a:pt x="38" y="113"/>
                      <a:pt x="43" y="115"/>
                    </a:cubicBezTo>
                    <a:cubicBezTo>
                      <a:pt x="49" y="117"/>
                      <a:pt x="56" y="119"/>
                      <a:pt x="63" y="120"/>
                    </a:cubicBezTo>
                    <a:cubicBezTo>
                      <a:pt x="70" y="122"/>
                      <a:pt x="78" y="122"/>
                      <a:pt x="85" y="122"/>
                    </a:cubicBezTo>
                    <a:cubicBezTo>
                      <a:pt x="100" y="122"/>
                      <a:pt x="111" y="121"/>
                      <a:pt x="117" y="117"/>
                    </a:cubicBezTo>
                    <a:cubicBezTo>
                      <a:pt x="124" y="114"/>
                      <a:pt x="128" y="109"/>
                      <a:pt x="128" y="103"/>
                    </a:cubicBezTo>
                    <a:cubicBezTo>
                      <a:pt x="128" y="99"/>
                      <a:pt x="125" y="97"/>
                      <a:pt x="119" y="95"/>
                    </a:cubicBezTo>
                    <a:cubicBezTo>
                      <a:pt x="113" y="94"/>
                      <a:pt x="105" y="93"/>
                      <a:pt x="96" y="92"/>
                    </a:cubicBezTo>
                    <a:cubicBezTo>
                      <a:pt x="88" y="91"/>
                      <a:pt x="78" y="90"/>
                      <a:pt x="68" y="89"/>
                    </a:cubicBezTo>
                    <a:cubicBezTo>
                      <a:pt x="57" y="88"/>
                      <a:pt x="48" y="86"/>
                      <a:pt x="39" y="83"/>
                    </a:cubicBezTo>
                    <a:cubicBezTo>
                      <a:pt x="30" y="80"/>
                      <a:pt x="23" y="76"/>
                      <a:pt x="17" y="71"/>
                    </a:cubicBezTo>
                    <a:cubicBezTo>
                      <a:pt x="11" y="66"/>
                      <a:pt x="8" y="58"/>
                      <a:pt x="8" y="49"/>
                    </a:cubicBezTo>
                    <a:cubicBezTo>
                      <a:pt x="8" y="42"/>
                      <a:pt x="10" y="35"/>
                      <a:pt x="13" y="29"/>
                    </a:cubicBezTo>
                    <a:cubicBezTo>
                      <a:pt x="16" y="23"/>
                      <a:pt x="21" y="18"/>
                      <a:pt x="27" y="13"/>
                    </a:cubicBezTo>
                    <a:cubicBezTo>
                      <a:pt x="33" y="9"/>
                      <a:pt x="41" y="6"/>
                      <a:pt x="49" y="3"/>
                    </a:cubicBezTo>
                    <a:cubicBezTo>
                      <a:pt x="58" y="1"/>
                      <a:pt x="68" y="0"/>
                      <a:pt x="78" y="0"/>
                    </a:cubicBezTo>
                    <a:cubicBezTo>
                      <a:pt x="88" y="0"/>
                      <a:pt x="98" y="0"/>
                      <a:pt x="106" y="2"/>
                    </a:cubicBezTo>
                    <a:cubicBezTo>
                      <a:pt x="115" y="3"/>
                      <a:pt x="122" y="4"/>
                      <a:pt x="129" y="6"/>
                    </a:cubicBezTo>
                    <a:cubicBezTo>
                      <a:pt x="135" y="7"/>
                      <a:pt x="141" y="9"/>
                      <a:pt x="145" y="10"/>
                    </a:cubicBezTo>
                    <a:cubicBezTo>
                      <a:pt x="150" y="11"/>
                      <a:pt x="153" y="12"/>
                      <a:pt x="155" y="12"/>
                    </a:cubicBezTo>
                    <a:cubicBezTo>
                      <a:pt x="157" y="12"/>
                      <a:pt x="158" y="12"/>
                      <a:pt x="160" y="11"/>
                    </a:cubicBezTo>
                    <a:cubicBezTo>
                      <a:pt x="161" y="10"/>
                      <a:pt x="162" y="9"/>
                      <a:pt x="163" y="8"/>
                    </a:cubicBezTo>
                    <a:cubicBezTo>
                      <a:pt x="166" y="9"/>
                      <a:pt x="166" y="9"/>
                      <a:pt x="166" y="9"/>
                    </a:cubicBezTo>
                    <a:cubicBezTo>
                      <a:pt x="146" y="49"/>
                      <a:pt x="146" y="49"/>
                      <a:pt x="146" y="49"/>
                    </a:cubicBezTo>
                    <a:cubicBezTo>
                      <a:pt x="142" y="47"/>
                      <a:pt x="142" y="47"/>
                      <a:pt x="142" y="47"/>
                    </a:cubicBezTo>
                    <a:cubicBezTo>
                      <a:pt x="142" y="44"/>
                      <a:pt x="142" y="44"/>
                      <a:pt x="142" y="44"/>
                    </a:cubicBezTo>
                    <a:cubicBezTo>
                      <a:pt x="142" y="43"/>
                      <a:pt x="140" y="41"/>
                      <a:pt x="137" y="39"/>
                    </a:cubicBezTo>
                    <a:cubicBezTo>
                      <a:pt x="133" y="37"/>
                      <a:pt x="128" y="35"/>
                      <a:pt x="122" y="34"/>
                    </a:cubicBezTo>
                    <a:cubicBezTo>
                      <a:pt x="117" y="32"/>
                      <a:pt x="110" y="31"/>
                      <a:pt x="103" y="30"/>
                    </a:cubicBezTo>
                    <a:cubicBezTo>
                      <a:pt x="96" y="29"/>
                      <a:pt x="89" y="29"/>
                      <a:pt x="82" y="29"/>
                    </a:cubicBezTo>
                    <a:cubicBezTo>
                      <a:pt x="69" y="29"/>
                      <a:pt x="61" y="30"/>
                      <a:pt x="55" y="33"/>
                    </a:cubicBezTo>
                    <a:cubicBezTo>
                      <a:pt x="50" y="36"/>
                      <a:pt x="48" y="39"/>
                      <a:pt x="48" y="43"/>
                    </a:cubicBezTo>
                    <a:cubicBezTo>
                      <a:pt x="48" y="46"/>
                      <a:pt x="50" y="48"/>
                      <a:pt x="53" y="50"/>
                    </a:cubicBezTo>
                    <a:cubicBezTo>
                      <a:pt x="57" y="52"/>
                      <a:pt x="61" y="53"/>
                      <a:pt x="67" y="54"/>
                    </a:cubicBezTo>
                    <a:cubicBezTo>
                      <a:pt x="72" y="54"/>
                      <a:pt x="79" y="55"/>
                      <a:pt x="86" y="55"/>
                    </a:cubicBezTo>
                    <a:cubicBezTo>
                      <a:pt x="93" y="56"/>
                      <a:pt x="101" y="57"/>
                      <a:pt x="108" y="58"/>
                    </a:cubicBezTo>
                    <a:cubicBezTo>
                      <a:pt x="116" y="59"/>
                      <a:pt x="123" y="60"/>
                      <a:pt x="130" y="62"/>
                    </a:cubicBezTo>
                    <a:cubicBezTo>
                      <a:pt x="137" y="63"/>
                      <a:pt x="144" y="66"/>
                      <a:pt x="149" y="69"/>
                    </a:cubicBezTo>
                    <a:cubicBezTo>
                      <a:pt x="155" y="73"/>
                      <a:pt x="160" y="77"/>
                      <a:pt x="163" y="83"/>
                    </a:cubicBezTo>
                    <a:cubicBezTo>
                      <a:pt x="166" y="88"/>
                      <a:pt x="168" y="95"/>
                      <a:pt x="168" y="104"/>
                    </a:cubicBezTo>
                    <a:cubicBezTo>
                      <a:pt x="168" y="110"/>
                      <a:pt x="167" y="116"/>
                      <a:pt x="164" y="122"/>
                    </a:cubicBezTo>
                    <a:cubicBezTo>
                      <a:pt x="162" y="129"/>
                      <a:pt x="157" y="134"/>
                      <a:pt x="151" y="139"/>
                    </a:cubicBezTo>
                    <a:cubicBezTo>
                      <a:pt x="145" y="144"/>
                      <a:pt x="136" y="148"/>
                      <a:pt x="126" y="151"/>
                    </a:cubicBezTo>
                    <a:cubicBezTo>
                      <a:pt x="115" y="154"/>
                      <a:pt x="102" y="155"/>
                      <a:pt x="86" y="155"/>
                    </a:cubicBezTo>
                    <a:cubicBezTo>
                      <a:pt x="74" y="155"/>
                      <a:pt x="64" y="155"/>
                      <a:pt x="55" y="153"/>
                    </a:cubicBezTo>
                    <a:cubicBezTo>
                      <a:pt x="46" y="152"/>
                      <a:pt x="38" y="151"/>
                      <a:pt x="32" y="149"/>
                    </a:cubicBezTo>
                    <a:cubicBezTo>
                      <a:pt x="26" y="148"/>
                      <a:pt x="21" y="146"/>
                      <a:pt x="18" y="145"/>
                    </a:cubicBezTo>
                    <a:cubicBezTo>
                      <a:pt x="14" y="143"/>
                      <a:pt x="11" y="143"/>
                      <a:pt x="10" y="143"/>
                    </a:cubicBezTo>
                    <a:cubicBezTo>
                      <a:pt x="8" y="143"/>
                      <a:pt x="7" y="143"/>
                      <a:pt x="7" y="144"/>
                    </a:cubicBezTo>
                    <a:cubicBezTo>
                      <a:pt x="6" y="145"/>
                      <a:pt x="5" y="146"/>
                      <a:pt x="4" y="147"/>
                    </a:cubicBezTo>
                    <a:cubicBezTo>
                      <a:pt x="0" y="146"/>
                      <a:pt x="0" y="146"/>
                      <a:pt x="0" y="146"/>
                    </a:cubicBezTo>
                    <a:cubicBezTo>
                      <a:pt x="22" y="94"/>
                      <a:pt x="22" y="94"/>
                      <a:pt x="22" y="94"/>
                    </a:cubicBezTo>
                    <a:lnTo>
                      <a:pt x="25" y="95"/>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19" name="Google Shape;219;p1"/>
              <p:cNvSpPr/>
              <p:nvPr/>
            </p:nvSpPr>
            <p:spPr>
              <a:xfrm>
                <a:off x="2809289" y="1231177"/>
                <a:ext cx="423215" cy="348146"/>
              </a:xfrm>
              <a:custGeom>
                <a:avLst/>
                <a:gdLst/>
                <a:ahLst/>
                <a:cxnLst/>
                <a:rect l="l" t="t" r="r" b="b"/>
                <a:pathLst>
                  <a:path w="186" h="152" extrusionOk="0">
                    <a:moveTo>
                      <a:pt x="46" y="146"/>
                    </a:moveTo>
                    <a:cubicBezTo>
                      <a:pt x="46" y="147"/>
                      <a:pt x="47" y="148"/>
                      <a:pt x="47" y="148"/>
                    </a:cubicBezTo>
                    <a:cubicBezTo>
                      <a:pt x="48" y="149"/>
                      <a:pt x="49" y="149"/>
                      <a:pt x="52" y="149"/>
                    </a:cubicBezTo>
                    <a:cubicBezTo>
                      <a:pt x="52" y="152"/>
                      <a:pt x="52" y="152"/>
                      <a:pt x="52" y="152"/>
                    </a:cubicBezTo>
                    <a:cubicBezTo>
                      <a:pt x="0" y="152"/>
                      <a:pt x="0" y="152"/>
                      <a:pt x="0" y="152"/>
                    </a:cubicBezTo>
                    <a:cubicBezTo>
                      <a:pt x="0" y="149"/>
                      <a:pt x="0" y="149"/>
                      <a:pt x="0" y="149"/>
                    </a:cubicBezTo>
                    <a:cubicBezTo>
                      <a:pt x="2" y="148"/>
                      <a:pt x="4" y="148"/>
                      <a:pt x="5" y="147"/>
                    </a:cubicBezTo>
                    <a:cubicBezTo>
                      <a:pt x="6" y="146"/>
                      <a:pt x="7" y="145"/>
                      <a:pt x="8" y="142"/>
                    </a:cubicBezTo>
                    <a:cubicBezTo>
                      <a:pt x="8" y="141"/>
                      <a:pt x="9" y="139"/>
                      <a:pt x="11" y="134"/>
                    </a:cubicBezTo>
                    <a:cubicBezTo>
                      <a:pt x="12" y="130"/>
                      <a:pt x="14" y="125"/>
                      <a:pt x="17" y="118"/>
                    </a:cubicBezTo>
                    <a:cubicBezTo>
                      <a:pt x="19" y="112"/>
                      <a:pt x="22" y="105"/>
                      <a:pt x="25" y="97"/>
                    </a:cubicBezTo>
                    <a:cubicBezTo>
                      <a:pt x="28" y="89"/>
                      <a:pt x="31" y="81"/>
                      <a:pt x="34" y="72"/>
                    </a:cubicBezTo>
                    <a:cubicBezTo>
                      <a:pt x="38" y="64"/>
                      <a:pt x="41" y="56"/>
                      <a:pt x="44" y="48"/>
                    </a:cubicBezTo>
                    <a:cubicBezTo>
                      <a:pt x="47" y="40"/>
                      <a:pt x="49" y="33"/>
                      <a:pt x="52" y="27"/>
                    </a:cubicBezTo>
                    <a:cubicBezTo>
                      <a:pt x="54" y="21"/>
                      <a:pt x="56" y="16"/>
                      <a:pt x="57" y="12"/>
                    </a:cubicBezTo>
                    <a:cubicBezTo>
                      <a:pt x="59" y="8"/>
                      <a:pt x="59" y="6"/>
                      <a:pt x="59" y="6"/>
                    </a:cubicBezTo>
                    <a:cubicBezTo>
                      <a:pt x="59" y="5"/>
                      <a:pt x="59" y="4"/>
                      <a:pt x="58" y="4"/>
                    </a:cubicBezTo>
                    <a:cubicBezTo>
                      <a:pt x="56" y="4"/>
                      <a:pt x="55" y="3"/>
                      <a:pt x="54" y="3"/>
                    </a:cubicBezTo>
                    <a:cubicBezTo>
                      <a:pt x="54" y="0"/>
                      <a:pt x="54" y="0"/>
                      <a:pt x="54" y="0"/>
                    </a:cubicBezTo>
                    <a:cubicBezTo>
                      <a:pt x="129" y="0"/>
                      <a:pt x="129" y="0"/>
                      <a:pt x="129" y="0"/>
                    </a:cubicBezTo>
                    <a:cubicBezTo>
                      <a:pt x="129" y="3"/>
                      <a:pt x="129" y="3"/>
                      <a:pt x="129" y="3"/>
                    </a:cubicBezTo>
                    <a:cubicBezTo>
                      <a:pt x="128" y="3"/>
                      <a:pt x="127" y="4"/>
                      <a:pt x="126" y="4"/>
                    </a:cubicBezTo>
                    <a:cubicBezTo>
                      <a:pt x="125" y="4"/>
                      <a:pt x="124" y="5"/>
                      <a:pt x="124" y="7"/>
                    </a:cubicBezTo>
                    <a:cubicBezTo>
                      <a:pt x="124" y="7"/>
                      <a:pt x="125" y="10"/>
                      <a:pt x="127" y="14"/>
                    </a:cubicBezTo>
                    <a:cubicBezTo>
                      <a:pt x="129" y="19"/>
                      <a:pt x="131" y="25"/>
                      <a:pt x="134" y="33"/>
                    </a:cubicBezTo>
                    <a:cubicBezTo>
                      <a:pt x="137" y="40"/>
                      <a:pt x="140" y="48"/>
                      <a:pt x="144" y="58"/>
                    </a:cubicBezTo>
                    <a:cubicBezTo>
                      <a:pt x="148" y="67"/>
                      <a:pt x="152" y="77"/>
                      <a:pt x="156" y="87"/>
                    </a:cubicBezTo>
                    <a:cubicBezTo>
                      <a:pt x="160" y="96"/>
                      <a:pt x="164" y="106"/>
                      <a:pt x="168" y="115"/>
                    </a:cubicBezTo>
                    <a:cubicBezTo>
                      <a:pt x="171" y="124"/>
                      <a:pt x="175" y="133"/>
                      <a:pt x="178" y="140"/>
                    </a:cubicBezTo>
                    <a:cubicBezTo>
                      <a:pt x="180" y="144"/>
                      <a:pt x="181" y="146"/>
                      <a:pt x="182" y="147"/>
                    </a:cubicBezTo>
                    <a:cubicBezTo>
                      <a:pt x="183" y="148"/>
                      <a:pt x="184" y="149"/>
                      <a:pt x="186" y="149"/>
                    </a:cubicBezTo>
                    <a:cubicBezTo>
                      <a:pt x="186" y="152"/>
                      <a:pt x="186" y="152"/>
                      <a:pt x="186" y="152"/>
                    </a:cubicBezTo>
                    <a:cubicBezTo>
                      <a:pt x="129" y="152"/>
                      <a:pt x="129" y="152"/>
                      <a:pt x="129" y="152"/>
                    </a:cubicBezTo>
                    <a:cubicBezTo>
                      <a:pt x="129" y="149"/>
                      <a:pt x="129" y="149"/>
                      <a:pt x="129" y="149"/>
                    </a:cubicBezTo>
                    <a:cubicBezTo>
                      <a:pt x="133" y="149"/>
                      <a:pt x="134" y="148"/>
                      <a:pt x="134" y="145"/>
                    </a:cubicBezTo>
                    <a:cubicBezTo>
                      <a:pt x="134" y="145"/>
                      <a:pt x="134" y="144"/>
                      <a:pt x="133" y="141"/>
                    </a:cubicBezTo>
                    <a:cubicBezTo>
                      <a:pt x="132" y="139"/>
                      <a:pt x="131" y="136"/>
                      <a:pt x="130" y="133"/>
                    </a:cubicBezTo>
                    <a:cubicBezTo>
                      <a:pt x="129" y="130"/>
                      <a:pt x="127" y="127"/>
                      <a:pt x="126" y="125"/>
                    </a:cubicBezTo>
                    <a:cubicBezTo>
                      <a:pt x="125" y="122"/>
                      <a:pt x="125" y="120"/>
                      <a:pt x="124" y="119"/>
                    </a:cubicBezTo>
                    <a:cubicBezTo>
                      <a:pt x="56" y="119"/>
                      <a:pt x="56" y="119"/>
                      <a:pt x="56" y="119"/>
                    </a:cubicBezTo>
                    <a:cubicBezTo>
                      <a:pt x="54" y="124"/>
                      <a:pt x="52" y="129"/>
                      <a:pt x="51" y="132"/>
                    </a:cubicBezTo>
                    <a:cubicBezTo>
                      <a:pt x="50" y="135"/>
                      <a:pt x="49" y="138"/>
                      <a:pt x="48" y="140"/>
                    </a:cubicBezTo>
                    <a:cubicBezTo>
                      <a:pt x="48" y="142"/>
                      <a:pt x="47" y="143"/>
                      <a:pt x="47" y="144"/>
                    </a:cubicBezTo>
                    <a:cubicBezTo>
                      <a:pt x="47" y="145"/>
                      <a:pt x="46" y="146"/>
                      <a:pt x="46"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0" name="Google Shape;220;p1"/>
              <p:cNvSpPr/>
              <p:nvPr/>
            </p:nvSpPr>
            <p:spPr>
              <a:xfrm>
                <a:off x="3446831" y="1231177"/>
                <a:ext cx="364465" cy="364465"/>
              </a:xfrm>
              <a:custGeom>
                <a:avLst/>
                <a:gdLst/>
                <a:ahLst/>
                <a:cxnLst/>
                <a:rect l="l" t="t" r="r" b="b"/>
                <a:pathLst>
                  <a:path w="160" h="159" extrusionOk="0">
                    <a:moveTo>
                      <a:pt x="151" y="117"/>
                    </a:moveTo>
                    <a:cubicBezTo>
                      <a:pt x="153" y="117"/>
                      <a:pt x="154" y="116"/>
                      <a:pt x="155" y="115"/>
                    </a:cubicBezTo>
                    <a:cubicBezTo>
                      <a:pt x="156" y="114"/>
                      <a:pt x="156" y="112"/>
                      <a:pt x="157" y="109"/>
                    </a:cubicBezTo>
                    <a:cubicBezTo>
                      <a:pt x="160" y="109"/>
                      <a:pt x="160" y="109"/>
                      <a:pt x="160" y="109"/>
                    </a:cubicBezTo>
                    <a:cubicBezTo>
                      <a:pt x="160" y="159"/>
                      <a:pt x="160" y="159"/>
                      <a:pt x="160" y="159"/>
                    </a:cubicBezTo>
                    <a:cubicBezTo>
                      <a:pt x="157" y="159"/>
                      <a:pt x="157" y="159"/>
                      <a:pt x="157" y="159"/>
                    </a:cubicBezTo>
                    <a:cubicBezTo>
                      <a:pt x="156" y="156"/>
                      <a:pt x="156" y="154"/>
                      <a:pt x="155" y="153"/>
                    </a:cubicBezTo>
                    <a:cubicBezTo>
                      <a:pt x="154" y="153"/>
                      <a:pt x="153" y="152"/>
                      <a:pt x="151" y="152"/>
                    </a:cubicBezTo>
                    <a:cubicBezTo>
                      <a:pt x="0" y="152"/>
                      <a:pt x="0" y="152"/>
                      <a:pt x="0" y="152"/>
                    </a:cubicBezTo>
                    <a:cubicBezTo>
                      <a:pt x="0" y="149"/>
                      <a:pt x="0" y="149"/>
                      <a:pt x="0" y="149"/>
                    </a:cubicBezTo>
                    <a:cubicBezTo>
                      <a:pt x="3" y="148"/>
                      <a:pt x="6" y="148"/>
                      <a:pt x="6" y="147"/>
                    </a:cubicBezTo>
                    <a:cubicBezTo>
                      <a:pt x="7" y="146"/>
                      <a:pt x="8" y="145"/>
                      <a:pt x="8" y="144"/>
                    </a:cubicBezTo>
                    <a:cubicBezTo>
                      <a:pt x="8" y="8"/>
                      <a:pt x="8" y="8"/>
                      <a:pt x="8" y="8"/>
                    </a:cubicBezTo>
                    <a:cubicBezTo>
                      <a:pt x="8" y="7"/>
                      <a:pt x="7" y="6"/>
                      <a:pt x="6" y="5"/>
                    </a:cubicBezTo>
                    <a:cubicBezTo>
                      <a:pt x="6" y="4"/>
                      <a:pt x="3" y="3"/>
                      <a:pt x="0" y="3"/>
                    </a:cubicBezTo>
                    <a:cubicBezTo>
                      <a:pt x="0" y="0"/>
                      <a:pt x="0" y="0"/>
                      <a:pt x="0" y="0"/>
                    </a:cubicBezTo>
                    <a:cubicBezTo>
                      <a:pt x="59" y="0"/>
                      <a:pt x="59" y="0"/>
                      <a:pt x="59" y="0"/>
                    </a:cubicBezTo>
                    <a:cubicBezTo>
                      <a:pt x="59" y="3"/>
                      <a:pt x="59" y="3"/>
                      <a:pt x="59" y="3"/>
                    </a:cubicBezTo>
                    <a:cubicBezTo>
                      <a:pt x="56" y="3"/>
                      <a:pt x="54" y="4"/>
                      <a:pt x="53" y="5"/>
                    </a:cubicBezTo>
                    <a:cubicBezTo>
                      <a:pt x="52" y="6"/>
                      <a:pt x="51" y="7"/>
                      <a:pt x="51" y="8"/>
                    </a:cubicBezTo>
                    <a:cubicBezTo>
                      <a:pt x="51" y="117"/>
                      <a:pt x="51" y="117"/>
                      <a:pt x="51" y="117"/>
                    </a:cubicBezTo>
                    <a:lnTo>
                      <a:pt x="151" y="11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1" name="Google Shape;221;p1"/>
              <p:cNvSpPr/>
              <p:nvPr/>
            </p:nvSpPr>
            <p:spPr>
              <a:xfrm>
                <a:off x="3998425" y="1225737"/>
                <a:ext cx="412336" cy="355762"/>
              </a:xfrm>
              <a:custGeom>
                <a:avLst/>
                <a:gdLst/>
                <a:ahLst/>
                <a:cxnLst/>
                <a:rect l="l" t="t" r="r" b="b"/>
                <a:pathLst>
                  <a:path w="181" h="155" extrusionOk="0">
                    <a:moveTo>
                      <a:pt x="91" y="0"/>
                    </a:moveTo>
                    <a:cubicBezTo>
                      <a:pt x="103" y="0"/>
                      <a:pt x="115" y="2"/>
                      <a:pt x="126" y="5"/>
                    </a:cubicBezTo>
                    <a:cubicBezTo>
                      <a:pt x="137" y="8"/>
                      <a:pt x="146" y="13"/>
                      <a:pt x="155" y="20"/>
                    </a:cubicBezTo>
                    <a:cubicBezTo>
                      <a:pt x="163" y="26"/>
                      <a:pt x="169" y="35"/>
                      <a:pt x="174" y="44"/>
                    </a:cubicBezTo>
                    <a:cubicBezTo>
                      <a:pt x="179" y="54"/>
                      <a:pt x="181" y="65"/>
                      <a:pt x="181" y="78"/>
                    </a:cubicBezTo>
                    <a:cubicBezTo>
                      <a:pt x="181" y="91"/>
                      <a:pt x="179" y="102"/>
                      <a:pt x="174" y="112"/>
                    </a:cubicBezTo>
                    <a:cubicBezTo>
                      <a:pt x="169" y="121"/>
                      <a:pt x="163" y="129"/>
                      <a:pt x="155" y="136"/>
                    </a:cubicBezTo>
                    <a:cubicBezTo>
                      <a:pt x="146" y="143"/>
                      <a:pt x="137" y="147"/>
                      <a:pt x="126" y="151"/>
                    </a:cubicBezTo>
                    <a:cubicBezTo>
                      <a:pt x="115" y="154"/>
                      <a:pt x="103" y="155"/>
                      <a:pt x="91" y="155"/>
                    </a:cubicBezTo>
                    <a:cubicBezTo>
                      <a:pt x="78" y="155"/>
                      <a:pt x="67" y="154"/>
                      <a:pt x="56" y="151"/>
                    </a:cubicBezTo>
                    <a:cubicBezTo>
                      <a:pt x="45" y="147"/>
                      <a:pt x="35" y="143"/>
                      <a:pt x="27" y="136"/>
                    </a:cubicBezTo>
                    <a:cubicBezTo>
                      <a:pt x="19" y="129"/>
                      <a:pt x="12" y="121"/>
                      <a:pt x="7" y="112"/>
                    </a:cubicBezTo>
                    <a:cubicBezTo>
                      <a:pt x="3" y="102"/>
                      <a:pt x="0" y="91"/>
                      <a:pt x="0" y="78"/>
                    </a:cubicBezTo>
                    <a:cubicBezTo>
                      <a:pt x="0" y="65"/>
                      <a:pt x="3" y="54"/>
                      <a:pt x="7" y="44"/>
                    </a:cubicBezTo>
                    <a:cubicBezTo>
                      <a:pt x="12" y="35"/>
                      <a:pt x="19" y="26"/>
                      <a:pt x="27" y="20"/>
                    </a:cubicBezTo>
                    <a:cubicBezTo>
                      <a:pt x="35" y="13"/>
                      <a:pt x="45" y="8"/>
                      <a:pt x="56" y="5"/>
                    </a:cubicBezTo>
                    <a:cubicBezTo>
                      <a:pt x="67" y="2"/>
                      <a:pt x="78" y="0"/>
                      <a:pt x="91" y="0"/>
                    </a:cubicBezTo>
                    <a:close/>
                    <a:moveTo>
                      <a:pt x="91" y="35"/>
                    </a:moveTo>
                    <a:cubicBezTo>
                      <a:pt x="84" y="35"/>
                      <a:pt x="78" y="36"/>
                      <a:pt x="73" y="38"/>
                    </a:cubicBezTo>
                    <a:cubicBezTo>
                      <a:pt x="67" y="40"/>
                      <a:pt x="62" y="43"/>
                      <a:pt x="58" y="46"/>
                    </a:cubicBezTo>
                    <a:cubicBezTo>
                      <a:pt x="53" y="50"/>
                      <a:pt x="50" y="54"/>
                      <a:pt x="47" y="60"/>
                    </a:cubicBezTo>
                    <a:cubicBezTo>
                      <a:pt x="45" y="65"/>
                      <a:pt x="43" y="71"/>
                      <a:pt x="43" y="78"/>
                    </a:cubicBezTo>
                    <a:cubicBezTo>
                      <a:pt x="43" y="85"/>
                      <a:pt x="45" y="91"/>
                      <a:pt x="47" y="96"/>
                    </a:cubicBezTo>
                    <a:cubicBezTo>
                      <a:pt x="50" y="101"/>
                      <a:pt x="53" y="106"/>
                      <a:pt x="58" y="109"/>
                    </a:cubicBezTo>
                    <a:cubicBezTo>
                      <a:pt x="62" y="113"/>
                      <a:pt x="67" y="116"/>
                      <a:pt x="73" y="118"/>
                    </a:cubicBezTo>
                    <a:cubicBezTo>
                      <a:pt x="78" y="120"/>
                      <a:pt x="84" y="121"/>
                      <a:pt x="91" y="121"/>
                    </a:cubicBezTo>
                    <a:cubicBezTo>
                      <a:pt x="97" y="121"/>
                      <a:pt x="103" y="120"/>
                      <a:pt x="109" y="118"/>
                    </a:cubicBezTo>
                    <a:cubicBezTo>
                      <a:pt x="115" y="116"/>
                      <a:pt x="120" y="113"/>
                      <a:pt x="124" y="109"/>
                    </a:cubicBezTo>
                    <a:cubicBezTo>
                      <a:pt x="128" y="106"/>
                      <a:pt x="132" y="101"/>
                      <a:pt x="135" y="96"/>
                    </a:cubicBezTo>
                    <a:cubicBezTo>
                      <a:pt x="137" y="91"/>
                      <a:pt x="138" y="85"/>
                      <a:pt x="138" y="78"/>
                    </a:cubicBezTo>
                    <a:cubicBezTo>
                      <a:pt x="138" y="71"/>
                      <a:pt x="137" y="65"/>
                      <a:pt x="135" y="60"/>
                    </a:cubicBezTo>
                    <a:cubicBezTo>
                      <a:pt x="132" y="54"/>
                      <a:pt x="128" y="50"/>
                      <a:pt x="124" y="46"/>
                    </a:cubicBezTo>
                    <a:cubicBezTo>
                      <a:pt x="120" y="43"/>
                      <a:pt x="115" y="40"/>
                      <a:pt x="109" y="38"/>
                    </a:cubicBezTo>
                    <a:cubicBezTo>
                      <a:pt x="103" y="36"/>
                      <a:pt x="97" y="35"/>
                      <a:pt x="91" y="35"/>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2" name="Google Shape;222;p1"/>
              <p:cNvSpPr/>
              <p:nvPr/>
            </p:nvSpPr>
            <p:spPr>
              <a:xfrm>
                <a:off x="4629440" y="1231177"/>
                <a:ext cx="410159" cy="348146"/>
              </a:xfrm>
              <a:custGeom>
                <a:avLst/>
                <a:gdLst/>
                <a:ahLst/>
                <a:cxnLst/>
                <a:rect l="l" t="t" r="r" b="b"/>
                <a:pathLst>
                  <a:path w="180" h="152" extrusionOk="0">
                    <a:moveTo>
                      <a:pt x="8" y="8"/>
                    </a:moveTo>
                    <a:cubicBezTo>
                      <a:pt x="8" y="7"/>
                      <a:pt x="8" y="6"/>
                      <a:pt x="7" y="5"/>
                    </a:cubicBezTo>
                    <a:cubicBezTo>
                      <a:pt x="6" y="4"/>
                      <a:pt x="4" y="3"/>
                      <a:pt x="0" y="3"/>
                    </a:cubicBezTo>
                    <a:cubicBezTo>
                      <a:pt x="0" y="0"/>
                      <a:pt x="0" y="0"/>
                      <a:pt x="0" y="0"/>
                    </a:cubicBezTo>
                    <a:cubicBezTo>
                      <a:pt x="70" y="0"/>
                      <a:pt x="70" y="0"/>
                      <a:pt x="70" y="0"/>
                    </a:cubicBezTo>
                    <a:cubicBezTo>
                      <a:pt x="70" y="3"/>
                      <a:pt x="70" y="3"/>
                      <a:pt x="70" y="3"/>
                    </a:cubicBezTo>
                    <a:cubicBezTo>
                      <a:pt x="67" y="3"/>
                      <a:pt x="65" y="4"/>
                      <a:pt x="64" y="4"/>
                    </a:cubicBezTo>
                    <a:cubicBezTo>
                      <a:pt x="63" y="5"/>
                      <a:pt x="62" y="6"/>
                      <a:pt x="62" y="7"/>
                    </a:cubicBezTo>
                    <a:cubicBezTo>
                      <a:pt x="62" y="7"/>
                      <a:pt x="63" y="9"/>
                      <a:pt x="66" y="12"/>
                    </a:cubicBezTo>
                    <a:cubicBezTo>
                      <a:pt x="69" y="15"/>
                      <a:pt x="72" y="19"/>
                      <a:pt x="76" y="24"/>
                    </a:cubicBezTo>
                    <a:cubicBezTo>
                      <a:pt x="80" y="28"/>
                      <a:pt x="85" y="34"/>
                      <a:pt x="90" y="39"/>
                    </a:cubicBezTo>
                    <a:cubicBezTo>
                      <a:pt x="95" y="45"/>
                      <a:pt x="100" y="51"/>
                      <a:pt x="105" y="56"/>
                    </a:cubicBezTo>
                    <a:cubicBezTo>
                      <a:pt x="110" y="62"/>
                      <a:pt x="115" y="67"/>
                      <a:pt x="120" y="73"/>
                    </a:cubicBezTo>
                    <a:cubicBezTo>
                      <a:pt x="125" y="78"/>
                      <a:pt x="129" y="82"/>
                      <a:pt x="133" y="86"/>
                    </a:cubicBezTo>
                    <a:cubicBezTo>
                      <a:pt x="133" y="8"/>
                      <a:pt x="133" y="8"/>
                      <a:pt x="133" y="8"/>
                    </a:cubicBezTo>
                    <a:cubicBezTo>
                      <a:pt x="133" y="5"/>
                      <a:pt x="131" y="3"/>
                      <a:pt x="127" y="3"/>
                    </a:cubicBezTo>
                    <a:cubicBezTo>
                      <a:pt x="127" y="0"/>
                      <a:pt x="127" y="0"/>
                      <a:pt x="127" y="0"/>
                    </a:cubicBezTo>
                    <a:cubicBezTo>
                      <a:pt x="180" y="0"/>
                      <a:pt x="180" y="0"/>
                      <a:pt x="180" y="0"/>
                    </a:cubicBezTo>
                    <a:cubicBezTo>
                      <a:pt x="180" y="3"/>
                      <a:pt x="180" y="3"/>
                      <a:pt x="180" y="3"/>
                    </a:cubicBezTo>
                    <a:cubicBezTo>
                      <a:pt x="176" y="3"/>
                      <a:pt x="174" y="4"/>
                      <a:pt x="173" y="5"/>
                    </a:cubicBezTo>
                    <a:cubicBezTo>
                      <a:pt x="172" y="6"/>
                      <a:pt x="172" y="7"/>
                      <a:pt x="172" y="8"/>
                    </a:cubicBezTo>
                    <a:cubicBezTo>
                      <a:pt x="172" y="144"/>
                      <a:pt x="172" y="144"/>
                      <a:pt x="172" y="144"/>
                    </a:cubicBezTo>
                    <a:cubicBezTo>
                      <a:pt x="172" y="145"/>
                      <a:pt x="172" y="146"/>
                      <a:pt x="173" y="147"/>
                    </a:cubicBezTo>
                    <a:cubicBezTo>
                      <a:pt x="174" y="148"/>
                      <a:pt x="176" y="148"/>
                      <a:pt x="180" y="149"/>
                    </a:cubicBezTo>
                    <a:cubicBezTo>
                      <a:pt x="180" y="152"/>
                      <a:pt x="180" y="152"/>
                      <a:pt x="180" y="152"/>
                    </a:cubicBezTo>
                    <a:cubicBezTo>
                      <a:pt x="125" y="152"/>
                      <a:pt x="125" y="152"/>
                      <a:pt x="125" y="152"/>
                    </a:cubicBezTo>
                    <a:cubicBezTo>
                      <a:pt x="125" y="149"/>
                      <a:pt x="125" y="149"/>
                      <a:pt x="125" y="149"/>
                    </a:cubicBezTo>
                    <a:cubicBezTo>
                      <a:pt x="127" y="149"/>
                      <a:pt x="129" y="149"/>
                      <a:pt x="130" y="148"/>
                    </a:cubicBezTo>
                    <a:cubicBezTo>
                      <a:pt x="131" y="147"/>
                      <a:pt x="131" y="147"/>
                      <a:pt x="131" y="146"/>
                    </a:cubicBezTo>
                    <a:cubicBezTo>
                      <a:pt x="131" y="145"/>
                      <a:pt x="131" y="144"/>
                      <a:pt x="130" y="143"/>
                    </a:cubicBezTo>
                    <a:cubicBezTo>
                      <a:pt x="130" y="143"/>
                      <a:pt x="129" y="141"/>
                      <a:pt x="127" y="139"/>
                    </a:cubicBezTo>
                    <a:cubicBezTo>
                      <a:pt x="125" y="137"/>
                      <a:pt x="122" y="134"/>
                      <a:pt x="118" y="130"/>
                    </a:cubicBezTo>
                    <a:cubicBezTo>
                      <a:pt x="114" y="126"/>
                      <a:pt x="109" y="121"/>
                      <a:pt x="103" y="114"/>
                    </a:cubicBezTo>
                    <a:cubicBezTo>
                      <a:pt x="97" y="107"/>
                      <a:pt x="89" y="99"/>
                      <a:pt x="80" y="89"/>
                    </a:cubicBezTo>
                    <a:cubicBezTo>
                      <a:pt x="71" y="79"/>
                      <a:pt x="60" y="67"/>
                      <a:pt x="47" y="52"/>
                    </a:cubicBezTo>
                    <a:cubicBezTo>
                      <a:pt x="47" y="144"/>
                      <a:pt x="47" y="144"/>
                      <a:pt x="47" y="144"/>
                    </a:cubicBezTo>
                    <a:cubicBezTo>
                      <a:pt x="47" y="145"/>
                      <a:pt x="48" y="146"/>
                      <a:pt x="49" y="147"/>
                    </a:cubicBezTo>
                    <a:cubicBezTo>
                      <a:pt x="50" y="148"/>
                      <a:pt x="52" y="148"/>
                      <a:pt x="56" y="149"/>
                    </a:cubicBezTo>
                    <a:cubicBezTo>
                      <a:pt x="56" y="152"/>
                      <a:pt x="56" y="152"/>
                      <a:pt x="56" y="152"/>
                    </a:cubicBezTo>
                    <a:cubicBezTo>
                      <a:pt x="0" y="152"/>
                      <a:pt x="0" y="152"/>
                      <a:pt x="0" y="152"/>
                    </a:cubicBezTo>
                    <a:cubicBezTo>
                      <a:pt x="0" y="149"/>
                      <a:pt x="0" y="149"/>
                      <a:pt x="0" y="149"/>
                    </a:cubicBezTo>
                    <a:cubicBezTo>
                      <a:pt x="4" y="148"/>
                      <a:pt x="6" y="148"/>
                      <a:pt x="7" y="147"/>
                    </a:cubicBezTo>
                    <a:cubicBezTo>
                      <a:pt x="8" y="146"/>
                      <a:pt x="8" y="145"/>
                      <a:pt x="8" y="144"/>
                    </a:cubicBezTo>
                    <a:lnTo>
                      <a:pt x="8" y="8"/>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3" name="Google Shape;223;p1"/>
              <p:cNvSpPr/>
              <p:nvPr/>
            </p:nvSpPr>
            <p:spPr>
              <a:xfrm>
                <a:off x="5275687" y="1210505"/>
                <a:ext cx="351411" cy="381872"/>
              </a:xfrm>
              <a:custGeom>
                <a:avLst/>
                <a:gdLst/>
                <a:ahLst/>
                <a:cxnLst/>
                <a:rect l="l" t="t" r="r" b="b"/>
                <a:pathLst>
                  <a:path w="154" h="167" extrusionOk="0">
                    <a:moveTo>
                      <a:pt x="115" y="106"/>
                    </a:moveTo>
                    <a:cubicBezTo>
                      <a:pt x="115" y="104"/>
                      <a:pt x="114" y="102"/>
                      <a:pt x="112" y="101"/>
                    </a:cubicBezTo>
                    <a:cubicBezTo>
                      <a:pt x="111" y="100"/>
                      <a:pt x="109" y="99"/>
                      <a:pt x="106" y="99"/>
                    </a:cubicBezTo>
                    <a:cubicBezTo>
                      <a:pt x="52" y="99"/>
                      <a:pt x="52" y="99"/>
                      <a:pt x="52" y="99"/>
                    </a:cubicBezTo>
                    <a:cubicBezTo>
                      <a:pt x="52" y="126"/>
                      <a:pt x="52" y="126"/>
                      <a:pt x="52" y="126"/>
                    </a:cubicBezTo>
                    <a:cubicBezTo>
                      <a:pt x="145" y="126"/>
                      <a:pt x="145" y="126"/>
                      <a:pt x="145" y="126"/>
                    </a:cubicBezTo>
                    <a:cubicBezTo>
                      <a:pt x="147" y="126"/>
                      <a:pt x="148" y="125"/>
                      <a:pt x="149" y="124"/>
                    </a:cubicBezTo>
                    <a:cubicBezTo>
                      <a:pt x="150" y="123"/>
                      <a:pt x="150" y="121"/>
                      <a:pt x="151" y="117"/>
                    </a:cubicBezTo>
                    <a:cubicBezTo>
                      <a:pt x="154" y="117"/>
                      <a:pt x="154" y="117"/>
                      <a:pt x="154" y="117"/>
                    </a:cubicBezTo>
                    <a:cubicBezTo>
                      <a:pt x="154" y="167"/>
                      <a:pt x="154" y="167"/>
                      <a:pt x="154" y="167"/>
                    </a:cubicBezTo>
                    <a:cubicBezTo>
                      <a:pt x="151" y="167"/>
                      <a:pt x="151" y="167"/>
                      <a:pt x="151" y="167"/>
                    </a:cubicBezTo>
                    <a:cubicBezTo>
                      <a:pt x="150" y="164"/>
                      <a:pt x="150" y="163"/>
                      <a:pt x="149" y="162"/>
                    </a:cubicBezTo>
                    <a:cubicBezTo>
                      <a:pt x="148" y="162"/>
                      <a:pt x="147" y="161"/>
                      <a:pt x="145" y="161"/>
                    </a:cubicBezTo>
                    <a:cubicBezTo>
                      <a:pt x="0" y="161"/>
                      <a:pt x="0" y="161"/>
                      <a:pt x="0" y="161"/>
                    </a:cubicBezTo>
                    <a:cubicBezTo>
                      <a:pt x="0" y="158"/>
                      <a:pt x="0" y="158"/>
                      <a:pt x="0" y="158"/>
                    </a:cubicBezTo>
                    <a:cubicBezTo>
                      <a:pt x="4" y="157"/>
                      <a:pt x="6" y="157"/>
                      <a:pt x="7" y="156"/>
                    </a:cubicBezTo>
                    <a:cubicBezTo>
                      <a:pt x="8" y="155"/>
                      <a:pt x="9" y="154"/>
                      <a:pt x="9" y="153"/>
                    </a:cubicBezTo>
                    <a:cubicBezTo>
                      <a:pt x="9" y="17"/>
                      <a:pt x="9" y="17"/>
                      <a:pt x="9" y="17"/>
                    </a:cubicBezTo>
                    <a:cubicBezTo>
                      <a:pt x="9" y="16"/>
                      <a:pt x="8" y="15"/>
                      <a:pt x="7" y="14"/>
                    </a:cubicBezTo>
                    <a:cubicBezTo>
                      <a:pt x="6" y="13"/>
                      <a:pt x="4" y="12"/>
                      <a:pt x="0" y="12"/>
                    </a:cubicBezTo>
                    <a:cubicBezTo>
                      <a:pt x="0" y="9"/>
                      <a:pt x="0" y="9"/>
                      <a:pt x="0" y="9"/>
                    </a:cubicBezTo>
                    <a:cubicBezTo>
                      <a:pt x="145" y="9"/>
                      <a:pt x="145" y="9"/>
                      <a:pt x="145" y="9"/>
                    </a:cubicBezTo>
                    <a:cubicBezTo>
                      <a:pt x="147" y="9"/>
                      <a:pt x="148" y="8"/>
                      <a:pt x="149" y="7"/>
                    </a:cubicBezTo>
                    <a:cubicBezTo>
                      <a:pt x="150" y="6"/>
                      <a:pt x="150" y="4"/>
                      <a:pt x="151" y="0"/>
                    </a:cubicBezTo>
                    <a:cubicBezTo>
                      <a:pt x="154" y="0"/>
                      <a:pt x="154" y="0"/>
                      <a:pt x="154" y="0"/>
                    </a:cubicBezTo>
                    <a:cubicBezTo>
                      <a:pt x="154" y="51"/>
                      <a:pt x="154" y="51"/>
                      <a:pt x="154" y="51"/>
                    </a:cubicBezTo>
                    <a:cubicBezTo>
                      <a:pt x="151" y="51"/>
                      <a:pt x="151" y="51"/>
                      <a:pt x="151" y="51"/>
                    </a:cubicBezTo>
                    <a:cubicBezTo>
                      <a:pt x="150" y="48"/>
                      <a:pt x="150" y="45"/>
                      <a:pt x="149" y="44"/>
                    </a:cubicBezTo>
                    <a:cubicBezTo>
                      <a:pt x="148" y="43"/>
                      <a:pt x="147" y="43"/>
                      <a:pt x="145" y="43"/>
                    </a:cubicBezTo>
                    <a:cubicBezTo>
                      <a:pt x="52" y="43"/>
                      <a:pt x="52" y="43"/>
                      <a:pt x="52" y="43"/>
                    </a:cubicBezTo>
                    <a:cubicBezTo>
                      <a:pt x="52" y="67"/>
                      <a:pt x="52" y="67"/>
                      <a:pt x="52" y="67"/>
                    </a:cubicBezTo>
                    <a:cubicBezTo>
                      <a:pt x="106" y="67"/>
                      <a:pt x="106" y="67"/>
                      <a:pt x="106" y="67"/>
                    </a:cubicBezTo>
                    <a:cubicBezTo>
                      <a:pt x="109" y="67"/>
                      <a:pt x="111" y="66"/>
                      <a:pt x="112" y="65"/>
                    </a:cubicBezTo>
                    <a:cubicBezTo>
                      <a:pt x="114" y="64"/>
                      <a:pt x="115" y="62"/>
                      <a:pt x="115" y="60"/>
                    </a:cubicBezTo>
                    <a:cubicBezTo>
                      <a:pt x="118" y="60"/>
                      <a:pt x="118" y="60"/>
                      <a:pt x="118" y="60"/>
                    </a:cubicBezTo>
                    <a:cubicBezTo>
                      <a:pt x="118" y="106"/>
                      <a:pt x="118" y="106"/>
                      <a:pt x="118" y="106"/>
                    </a:cubicBezTo>
                    <a:lnTo>
                      <a:pt x="115" y="10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grpSp>
        <p:grpSp>
          <p:nvGrpSpPr>
            <p:cNvPr id="224" name="Google Shape;224;p1"/>
            <p:cNvGrpSpPr/>
            <p:nvPr/>
          </p:nvGrpSpPr>
          <p:grpSpPr>
            <a:xfrm>
              <a:off x="1206478" y="2567589"/>
              <a:ext cx="2822160" cy="370994"/>
              <a:chOff x="2234848" y="688286"/>
              <a:chExt cx="2822160" cy="370994"/>
            </a:xfrm>
          </p:grpSpPr>
          <p:sp>
            <p:nvSpPr>
              <p:cNvPr id="225" name="Google Shape;225;p1"/>
              <p:cNvSpPr/>
              <p:nvPr/>
            </p:nvSpPr>
            <p:spPr>
              <a:xfrm>
                <a:off x="2234848" y="701341"/>
                <a:ext cx="414511" cy="357939"/>
              </a:xfrm>
              <a:custGeom>
                <a:avLst/>
                <a:gdLst/>
                <a:ahLst/>
                <a:cxnLst/>
                <a:rect l="l" t="t" r="r" b="b"/>
                <a:pathLst>
                  <a:path w="182" h="156" extrusionOk="0">
                    <a:moveTo>
                      <a:pt x="91" y="0"/>
                    </a:moveTo>
                    <a:cubicBezTo>
                      <a:pt x="103" y="0"/>
                      <a:pt x="115" y="2"/>
                      <a:pt x="126" y="5"/>
                    </a:cubicBezTo>
                    <a:cubicBezTo>
                      <a:pt x="137" y="9"/>
                      <a:pt x="146" y="14"/>
                      <a:pt x="155" y="20"/>
                    </a:cubicBezTo>
                    <a:cubicBezTo>
                      <a:pt x="163" y="27"/>
                      <a:pt x="169" y="35"/>
                      <a:pt x="174" y="45"/>
                    </a:cubicBezTo>
                    <a:cubicBezTo>
                      <a:pt x="179" y="54"/>
                      <a:pt x="182" y="66"/>
                      <a:pt x="182" y="78"/>
                    </a:cubicBezTo>
                    <a:cubicBezTo>
                      <a:pt x="182" y="91"/>
                      <a:pt x="179" y="102"/>
                      <a:pt x="174" y="112"/>
                    </a:cubicBezTo>
                    <a:cubicBezTo>
                      <a:pt x="169" y="122"/>
                      <a:pt x="163" y="130"/>
                      <a:pt x="155" y="136"/>
                    </a:cubicBezTo>
                    <a:cubicBezTo>
                      <a:pt x="146" y="143"/>
                      <a:pt x="137" y="148"/>
                      <a:pt x="126" y="151"/>
                    </a:cubicBezTo>
                    <a:cubicBezTo>
                      <a:pt x="115" y="154"/>
                      <a:pt x="103" y="156"/>
                      <a:pt x="91" y="156"/>
                    </a:cubicBezTo>
                    <a:cubicBezTo>
                      <a:pt x="79" y="156"/>
                      <a:pt x="67" y="154"/>
                      <a:pt x="56" y="151"/>
                    </a:cubicBezTo>
                    <a:cubicBezTo>
                      <a:pt x="45" y="148"/>
                      <a:pt x="35" y="143"/>
                      <a:pt x="27" y="136"/>
                    </a:cubicBezTo>
                    <a:cubicBezTo>
                      <a:pt x="19" y="130"/>
                      <a:pt x="12" y="122"/>
                      <a:pt x="8" y="112"/>
                    </a:cubicBezTo>
                    <a:cubicBezTo>
                      <a:pt x="3" y="102"/>
                      <a:pt x="0" y="91"/>
                      <a:pt x="0" y="78"/>
                    </a:cubicBezTo>
                    <a:cubicBezTo>
                      <a:pt x="0" y="66"/>
                      <a:pt x="3" y="54"/>
                      <a:pt x="8" y="45"/>
                    </a:cubicBezTo>
                    <a:cubicBezTo>
                      <a:pt x="12" y="35"/>
                      <a:pt x="19" y="27"/>
                      <a:pt x="27" y="20"/>
                    </a:cubicBezTo>
                    <a:cubicBezTo>
                      <a:pt x="35" y="14"/>
                      <a:pt x="45" y="9"/>
                      <a:pt x="56" y="5"/>
                    </a:cubicBezTo>
                    <a:cubicBezTo>
                      <a:pt x="67" y="2"/>
                      <a:pt x="79" y="0"/>
                      <a:pt x="91" y="0"/>
                    </a:cubicBezTo>
                    <a:close/>
                    <a:moveTo>
                      <a:pt x="91" y="36"/>
                    </a:moveTo>
                    <a:cubicBezTo>
                      <a:pt x="85" y="36"/>
                      <a:pt x="78" y="37"/>
                      <a:pt x="73" y="39"/>
                    </a:cubicBezTo>
                    <a:cubicBezTo>
                      <a:pt x="67" y="40"/>
                      <a:pt x="62" y="43"/>
                      <a:pt x="58" y="47"/>
                    </a:cubicBezTo>
                    <a:cubicBezTo>
                      <a:pt x="53" y="50"/>
                      <a:pt x="50" y="55"/>
                      <a:pt x="47" y="60"/>
                    </a:cubicBezTo>
                    <a:cubicBezTo>
                      <a:pt x="45" y="66"/>
                      <a:pt x="43" y="72"/>
                      <a:pt x="43" y="78"/>
                    </a:cubicBezTo>
                    <a:cubicBezTo>
                      <a:pt x="43" y="85"/>
                      <a:pt x="45" y="91"/>
                      <a:pt x="47" y="96"/>
                    </a:cubicBezTo>
                    <a:cubicBezTo>
                      <a:pt x="50" y="102"/>
                      <a:pt x="53" y="106"/>
                      <a:pt x="58" y="110"/>
                    </a:cubicBezTo>
                    <a:cubicBezTo>
                      <a:pt x="62" y="113"/>
                      <a:pt x="67" y="116"/>
                      <a:pt x="73" y="118"/>
                    </a:cubicBezTo>
                    <a:cubicBezTo>
                      <a:pt x="78" y="120"/>
                      <a:pt x="85" y="121"/>
                      <a:pt x="91" y="121"/>
                    </a:cubicBezTo>
                    <a:cubicBezTo>
                      <a:pt x="97" y="121"/>
                      <a:pt x="103" y="120"/>
                      <a:pt x="109" y="118"/>
                    </a:cubicBezTo>
                    <a:cubicBezTo>
                      <a:pt x="115" y="116"/>
                      <a:pt x="120" y="113"/>
                      <a:pt x="124" y="110"/>
                    </a:cubicBezTo>
                    <a:cubicBezTo>
                      <a:pt x="129" y="106"/>
                      <a:pt x="132" y="102"/>
                      <a:pt x="135" y="96"/>
                    </a:cubicBezTo>
                    <a:cubicBezTo>
                      <a:pt x="137" y="91"/>
                      <a:pt x="139" y="85"/>
                      <a:pt x="139" y="78"/>
                    </a:cubicBezTo>
                    <a:cubicBezTo>
                      <a:pt x="139" y="72"/>
                      <a:pt x="137" y="66"/>
                      <a:pt x="135" y="60"/>
                    </a:cubicBezTo>
                    <a:cubicBezTo>
                      <a:pt x="132" y="55"/>
                      <a:pt x="129" y="50"/>
                      <a:pt x="124" y="47"/>
                    </a:cubicBezTo>
                    <a:cubicBezTo>
                      <a:pt x="120" y="43"/>
                      <a:pt x="115" y="40"/>
                      <a:pt x="109" y="39"/>
                    </a:cubicBezTo>
                    <a:cubicBezTo>
                      <a:pt x="103" y="37"/>
                      <a:pt x="97" y="36"/>
                      <a:pt x="91"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6" name="Google Shape;226;p1"/>
              <p:cNvSpPr/>
              <p:nvPr/>
            </p:nvSpPr>
            <p:spPr>
              <a:xfrm>
                <a:off x="2832136" y="688286"/>
                <a:ext cx="366641" cy="368818"/>
              </a:xfrm>
              <a:custGeom>
                <a:avLst/>
                <a:gdLst/>
                <a:ahLst/>
                <a:cxnLst/>
                <a:rect l="l" t="t" r="r" b="b"/>
                <a:pathLst>
                  <a:path w="161" h="161" extrusionOk="0">
                    <a:moveTo>
                      <a:pt x="51" y="157"/>
                    </a:moveTo>
                    <a:cubicBezTo>
                      <a:pt x="54" y="157"/>
                      <a:pt x="57" y="156"/>
                      <a:pt x="57" y="155"/>
                    </a:cubicBezTo>
                    <a:cubicBezTo>
                      <a:pt x="58" y="155"/>
                      <a:pt x="59" y="153"/>
                      <a:pt x="59" y="152"/>
                    </a:cubicBezTo>
                    <a:cubicBezTo>
                      <a:pt x="59" y="43"/>
                      <a:pt x="59" y="43"/>
                      <a:pt x="59" y="43"/>
                    </a:cubicBezTo>
                    <a:cubicBezTo>
                      <a:pt x="9" y="43"/>
                      <a:pt x="9" y="43"/>
                      <a:pt x="9" y="43"/>
                    </a:cubicBezTo>
                    <a:cubicBezTo>
                      <a:pt x="7" y="43"/>
                      <a:pt x="6" y="44"/>
                      <a:pt x="5" y="45"/>
                    </a:cubicBezTo>
                    <a:cubicBezTo>
                      <a:pt x="4" y="46"/>
                      <a:pt x="4" y="48"/>
                      <a:pt x="4" y="52"/>
                    </a:cubicBezTo>
                    <a:cubicBezTo>
                      <a:pt x="0" y="52"/>
                      <a:pt x="0" y="52"/>
                      <a:pt x="0" y="52"/>
                    </a:cubicBezTo>
                    <a:cubicBezTo>
                      <a:pt x="0" y="0"/>
                      <a:pt x="0" y="0"/>
                      <a:pt x="0" y="0"/>
                    </a:cubicBezTo>
                    <a:cubicBezTo>
                      <a:pt x="4" y="0"/>
                      <a:pt x="4" y="0"/>
                      <a:pt x="4" y="0"/>
                    </a:cubicBezTo>
                    <a:cubicBezTo>
                      <a:pt x="4" y="3"/>
                      <a:pt x="4" y="5"/>
                      <a:pt x="5" y="6"/>
                    </a:cubicBezTo>
                    <a:cubicBezTo>
                      <a:pt x="6" y="7"/>
                      <a:pt x="7" y="8"/>
                      <a:pt x="9" y="8"/>
                    </a:cubicBezTo>
                    <a:cubicBezTo>
                      <a:pt x="152" y="8"/>
                      <a:pt x="152" y="8"/>
                      <a:pt x="152" y="8"/>
                    </a:cubicBezTo>
                    <a:cubicBezTo>
                      <a:pt x="154" y="8"/>
                      <a:pt x="155" y="7"/>
                      <a:pt x="156" y="6"/>
                    </a:cubicBezTo>
                    <a:cubicBezTo>
                      <a:pt x="157" y="5"/>
                      <a:pt x="157" y="3"/>
                      <a:pt x="157" y="0"/>
                    </a:cubicBezTo>
                    <a:cubicBezTo>
                      <a:pt x="161" y="0"/>
                      <a:pt x="161" y="0"/>
                      <a:pt x="161" y="0"/>
                    </a:cubicBezTo>
                    <a:cubicBezTo>
                      <a:pt x="161" y="52"/>
                      <a:pt x="161" y="52"/>
                      <a:pt x="161" y="52"/>
                    </a:cubicBezTo>
                    <a:cubicBezTo>
                      <a:pt x="157" y="52"/>
                      <a:pt x="157" y="52"/>
                      <a:pt x="157" y="52"/>
                    </a:cubicBezTo>
                    <a:cubicBezTo>
                      <a:pt x="157" y="48"/>
                      <a:pt x="157" y="46"/>
                      <a:pt x="156" y="45"/>
                    </a:cubicBezTo>
                    <a:cubicBezTo>
                      <a:pt x="155" y="44"/>
                      <a:pt x="154" y="43"/>
                      <a:pt x="152" y="43"/>
                    </a:cubicBezTo>
                    <a:cubicBezTo>
                      <a:pt x="102" y="43"/>
                      <a:pt x="102" y="43"/>
                      <a:pt x="102" y="43"/>
                    </a:cubicBezTo>
                    <a:cubicBezTo>
                      <a:pt x="102" y="152"/>
                      <a:pt x="102" y="152"/>
                      <a:pt x="102" y="152"/>
                    </a:cubicBezTo>
                    <a:cubicBezTo>
                      <a:pt x="102" y="153"/>
                      <a:pt x="103" y="155"/>
                      <a:pt x="104" y="155"/>
                    </a:cubicBezTo>
                    <a:cubicBezTo>
                      <a:pt x="104" y="156"/>
                      <a:pt x="107" y="157"/>
                      <a:pt x="110" y="157"/>
                    </a:cubicBezTo>
                    <a:cubicBezTo>
                      <a:pt x="110" y="161"/>
                      <a:pt x="110" y="161"/>
                      <a:pt x="110" y="161"/>
                    </a:cubicBezTo>
                    <a:cubicBezTo>
                      <a:pt x="51" y="161"/>
                      <a:pt x="51" y="161"/>
                      <a:pt x="51" y="161"/>
                    </a:cubicBezTo>
                    <a:lnTo>
                      <a:pt x="51" y="15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7" name="Google Shape;227;p1"/>
              <p:cNvSpPr/>
              <p:nvPr/>
            </p:nvSpPr>
            <p:spPr>
              <a:xfrm>
                <a:off x="3382641" y="701341"/>
                <a:ext cx="412336" cy="357939"/>
              </a:xfrm>
              <a:custGeom>
                <a:avLst/>
                <a:gdLst/>
                <a:ahLst/>
                <a:cxnLst/>
                <a:rect l="l" t="t" r="r" b="b"/>
                <a:pathLst>
                  <a:path w="181" h="156" extrusionOk="0">
                    <a:moveTo>
                      <a:pt x="90" y="0"/>
                    </a:moveTo>
                    <a:cubicBezTo>
                      <a:pt x="103" y="0"/>
                      <a:pt x="114" y="2"/>
                      <a:pt x="125" y="5"/>
                    </a:cubicBezTo>
                    <a:cubicBezTo>
                      <a:pt x="136" y="9"/>
                      <a:pt x="146" y="14"/>
                      <a:pt x="154" y="20"/>
                    </a:cubicBezTo>
                    <a:cubicBezTo>
                      <a:pt x="162" y="27"/>
                      <a:pt x="169" y="35"/>
                      <a:pt x="174" y="45"/>
                    </a:cubicBezTo>
                    <a:cubicBezTo>
                      <a:pt x="179" y="54"/>
                      <a:pt x="181" y="66"/>
                      <a:pt x="181" y="78"/>
                    </a:cubicBezTo>
                    <a:cubicBezTo>
                      <a:pt x="181" y="91"/>
                      <a:pt x="179" y="102"/>
                      <a:pt x="174" y="112"/>
                    </a:cubicBezTo>
                    <a:cubicBezTo>
                      <a:pt x="169" y="122"/>
                      <a:pt x="162" y="130"/>
                      <a:pt x="154" y="136"/>
                    </a:cubicBezTo>
                    <a:cubicBezTo>
                      <a:pt x="146" y="143"/>
                      <a:pt x="136" y="148"/>
                      <a:pt x="125" y="151"/>
                    </a:cubicBezTo>
                    <a:cubicBezTo>
                      <a:pt x="114" y="154"/>
                      <a:pt x="103" y="156"/>
                      <a:pt x="90" y="156"/>
                    </a:cubicBezTo>
                    <a:cubicBezTo>
                      <a:pt x="78" y="156"/>
                      <a:pt x="66" y="154"/>
                      <a:pt x="55" y="151"/>
                    </a:cubicBezTo>
                    <a:cubicBezTo>
                      <a:pt x="44" y="148"/>
                      <a:pt x="35" y="143"/>
                      <a:pt x="27" y="136"/>
                    </a:cubicBezTo>
                    <a:cubicBezTo>
                      <a:pt x="18" y="130"/>
                      <a:pt x="12" y="122"/>
                      <a:pt x="7" y="112"/>
                    </a:cubicBezTo>
                    <a:cubicBezTo>
                      <a:pt x="2" y="102"/>
                      <a:pt x="0" y="91"/>
                      <a:pt x="0" y="78"/>
                    </a:cubicBezTo>
                    <a:cubicBezTo>
                      <a:pt x="0" y="66"/>
                      <a:pt x="2" y="54"/>
                      <a:pt x="7" y="45"/>
                    </a:cubicBezTo>
                    <a:cubicBezTo>
                      <a:pt x="12" y="35"/>
                      <a:pt x="18" y="27"/>
                      <a:pt x="27" y="20"/>
                    </a:cubicBezTo>
                    <a:cubicBezTo>
                      <a:pt x="35" y="14"/>
                      <a:pt x="44" y="9"/>
                      <a:pt x="55" y="5"/>
                    </a:cubicBezTo>
                    <a:cubicBezTo>
                      <a:pt x="66" y="2"/>
                      <a:pt x="78" y="0"/>
                      <a:pt x="90" y="0"/>
                    </a:cubicBezTo>
                    <a:close/>
                    <a:moveTo>
                      <a:pt x="90" y="36"/>
                    </a:moveTo>
                    <a:cubicBezTo>
                      <a:pt x="84" y="36"/>
                      <a:pt x="78" y="37"/>
                      <a:pt x="72" y="39"/>
                    </a:cubicBezTo>
                    <a:cubicBezTo>
                      <a:pt x="67" y="40"/>
                      <a:pt x="61" y="43"/>
                      <a:pt x="57" y="47"/>
                    </a:cubicBezTo>
                    <a:cubicBezTo>
                      <a:pt x="53" y="50"/>
                      <a:pt x="49" y="55"/>
                      <a:pt x="47" y="60"/>
                    </a:cubicBezTo>
                    <a:cubicBezTo>
                      <a:pt x="44" y="66"/>
                      <a:pt x="43" y="72"/>
                      <a:pt x="43" y="78"/>
                    </a:cubicBezTo>
                    <a:cubicBezTo>
                      <a:pt x="43" y="85"/>
                      <a:pt x="44" y="91"/>
                      <a:pt x="47" y="96"/>
                    </a:cubicBezTo>
                    <a:cubicBezTo>
                      <a:pt x="49" y="102"/>
                      <a:pt x="53" y="106"/>
                      <a:pt x="57" y="110"/>
                    </a:cubicBezTo>
                    <a:cubicBezTo>
                      <a:pt x="61" y="113"/>
                      <a:pt x="67" y="116"/>
                      <a:pt x="72" y="118"/>
                    </a:cubicBezTo>
                    <a:cubicBezTo>
                      <a:pt x="78" y="120"/>
                      <a:pt x="84" y="121"/>
                      <a:pt x="90" y="121"/>
                    </a:cubicBezTo>
                    <a:cubicBezTo>
                      <a:pt x="97" y="121"/>
                      <a:pt x="103" y="120"/>
                      <a:pt x="109" y="118"/>
                    </a:cubicBezTo>
                    <a:cubicBezTo>
                      <a:pt x="114" y="116"/>
                      <a:pt x="119" y="113"/>
                      <a:pt x="124" y="110"/>
                    </a:cubicBezTo>
                    <a:cubicBezTo>
                      <a:pt x="128" y="106"/>
                      <a:pt x="131" y="102"/>
                      <a:pt x="134" y="96"/>
                    </a:cubicBezTo>
                    <a:cubicBezTo>
                      <a:pt x="137" y="91"/>
                      <a:pt x="138" y="85"/>
                      <a:pt x="138" y="78"/>
                    </a:cubicBezTo>
                    <a:cubicBezTo>
                      <a:pt x="138" y="72"/>
                      <a:pt x="137" y="66"/>
                      <a:pt x="134" y="60"/>
                    </a:cubicBezTo>
                    <a:cubicBezTo>
                      <a:pt x="131" y="55"/>
                      <a:pt x="128" y="50"/>
                      <a:pt x="124" y="47"/>
                    </a:cubicBezTo>
                    <a:cubicBezTo>
                      <a:pt x="119" y="43"/>
                      <a:pt x="114" y="40"/>
                      <a:pt x="109" y="39"/>
                    </a:cubicBezTo>
                    <a:cubicBezTo>
                      <a:pt x="103" y="37"/>
                      <a:pt x="97" y="36"/>
                      <a:pt x="90"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8" name="Google Shape;228;p1"/>
              <p:cNvSpPr/>
              <p:nvPr/>
            </p:nvSpPr>
            <p:spPr>
              <a:xfrm>
                <a:off x="4013658" y="705694"/>
                <a:ext cx="407984" cy="351411"/>
              </a:xfrm>
              <a:custGeom>
                <a:avLst/>
                <a:gdLst/>
                <a:ahLst/>
                <a:cxnLst/>
                <a:rect l="l" t="t" r="r" b="b"/>
                <a:pathLst>
                  <a:path w="179" h="153" extrusionOk="0">
                    <a:moveTo>
                      <a:pt x="8" y="9"/>
                    </a:moveTo>
                    <a:cubicBezTo>
                      <a:pt x="8" y="7"/>
                      <a:pt x="8" y="6"/>
                      <a:pt x="7" y="5"/>
                    </a:cubicBezTo>
                    <a:cubicBezTo>
                      <a:pt x="6" y="4"/>
                      <a:pt x="4" y="4"/>
                      <a:pt x="0" y="3"/>
                    </a:cubicBezTo>
                    <a:cubicBezTo>
                      <a:pt x="0" y="0"/>
                      <a:pt x="0" y="0"/>
                      <a:pt x="0" y="0"/>
                    </a:cubicBezTo>
                    <a:cubicBezTo>
                      <a:pt x="70" y="0"/>
                      <a:pt x="70" y="0"/>
                      <a:pt x="70" y="0"/>
                    </a:cubicBezTo>
                    <a:cubicBezTo>
                      <a:pt x="70" y="3"/>
                      <a:pt x="70" y="3"/>
                      <a:pt x="70" y="3"/>
                    </a:cubicBezTo>
                    <a:cubicBezTo>
                      <a:pt x="67" y="4"/>
                      <a:pt x="64" y="4"/>
                      <a:pt x="63" y="5"/>
                    </a:cubicBezTo>
                    <a:cubicBezTo>
                      <a:pt x="62" y="5"/>
                      <a:pt x="62" y="6"/>
                      <a:pt x="62" y="7"/>
                    </a:cubicBezTo>
                    <a:cubicBezTo>
                      <a:pt x="62" y="8"/>
                      <a:pt x="63" y="9"/>
                      <a:pt x="66" y="12"/>
                    </a:cubicBezTo>
                    <a:cubicBezTo>
                      <a:pt x="68" y="16"/>
                      <a:pt x="71" y="19"/>
                      <a:pt x="75" y="24"/>
                    </a:cubicBezTo>
                    <a:cubicBezTo>
                      <a:pt x="79" y="29"/>
                      <a:pt x="84" y="34"/>
                      <a:pt x="89" y="40"/>
                    </a:cubicBezTo>
                    <a:cubicBezTo>
                      <a:pt x="94" y="45"/>
                      <a:pt x="100" y="51"/>
                      <a:pt x="105" y="57"/>
                    </a:cubicBezTo>
                    <a:cubicBezTo>
                      <a:pt x="110" y="62"/>
                      <a:pt x="115" y="68"/>
                      <a:pt x="120" y="73"/>
                    </a:cubicBezTo>
                    <a:cubicBezTo>
                      <a:pt x="125" y="78"/>
                      <a:pt x="129" y="83"/>
                      <a:pt x="132" y="86"/>
                    </a:cubicBezTo>
                    <a:cubicBezTo>
                      <a:pt x="132" y="9"/>
                      <a:pt x="132" y="9"/>
                      <a:pt x="132" y="9"/>
                    </a:cubicBezTo>
                    <a:cubicBezTo>
                      <a:pt x="132" y="5"/>
                      <a:pt x="130" y="4"/>
                      <a:pt x="126" y="3"/>
                    </a:cubicBezTo>
                    <a:cubicBezTo>
                      <a:pt x="126" y="0"/>
                      <a:pt x="126" y="0"/>
                      <a:pt x="126" y="0"/>
                    </a:cubicBezTo>
                    <a:cubicBezTo>
                      <a:pt x="179" y="0"/>
                      <a:pt x="179" y="0"/>
                      <a:pt x="179" y="0"/>
                    </a:cubicBezTo>
                    <a:cubicBezTo>
                      <a:pt x="179" y="3"/>
                      <a:pt x="179" y="3"/>
                      <a:pt x="179" y="3"/>
                    </a:cubicBezTo>
                    <a:cubicBezTo>
                      <a:pt x="176" y="4"/>
                      <a:pt x="173" y="4"/>
                      <a:pt x="173" y="5"/>
                    </a:cubicBezTo>
                    <a:cubicBezTo>
                      <a:pt x="172" y="6"/>
                      <a:pt x="171" y="7"/>
                      <a:pt x="171" y="9"/>
                    </a:cubicBezTo>
                    <a:cubicBezTo>
                      <a:pt x="171" y="144"/>
                      <a:pt x="171" y="144"/>
                      <a:pt x="171" y="144"/>
                    </a:cubicBezTo>
                    <a:cubicBezTo>
                      <a:pt x="171" y="145"/>
                      <a:pt x="172" y="147"/>
                      <a:pt x="173" y="147"/>
                    </a:cubicBezTo>
                    <a:cubicBezTo>
                      <a:pt x="173" y="148"/>
                      <a:pt x="176" y="149"/>
                      <a:pt x="179" y="149"/>
                    </a:cubicBezTo>
                    <a:cubicBezTo>
                      <a:pt x="179" y="153"/>
                      <a:pt x="179" y="153"/>
                      <a:pt x="179" y="153"/>
                    </a:cubicBezTo>
                    <a:cubicBezTo>
                      <a:pt x="124" y="153"/>
                      <a:pt x="124" y="153"/>
                      <a:pt x="124" y="153"/>
                    </a:cubicBezTo>
                    <a:cubicBezTo>
                      <a:pt x="124" y="149"/>
                      <a:pt x="124" y="149"/>
                      <a:pt x="124" y="149"/>
                    </a:cubicBezTo>
                    <a:cubicBezTo>
                      <a:pt x="127" y="149"/>
                      <a:pt x="129" y="149"/>
                      <a:pt x="130" y="148"/>
                    </a:cubicBezTo>
                    <a:cubicBezTo>
                      <a:pt x="130" y="148"/>
                      <a:pt x="131" y="147"/>
                      <a:pt x="131" y="146"/>
                    </a:cubicBezTo>
                    <a:cubicBezTo>
                      <a:pt x="131" y="145"/>
                      <a:pt x="131" y="145"/>
                      <a:pt x="130" y="144"/>
                    </a:cubicBezTo>
                    <a:cubicBezTo>
                      <a:pt x="129" y="143"/>
                      <a:pt x="128" y="142"/>
                      <a:pt x="126" y="139"/>
                    </a:cubicBezTo>
                    <a:cubicBezTo>
                      <a:pt x="124" y="137"/>
                      <a:pt x="121" y="134"/>
                      <a:pt x="118" y="130"/>
                    </a:cubicBezTo>
                    <a:cubicBezTo>
                      <a:pt x="114" y="126"/>
                      <a:pt x="109" y="121"/>
                      <a:pt x="103" y="114"/>
                    </a:cubicBezTo>
                    <a:cubicBezTo>
                      <a:pt x="97" y="108"/>
                      <a:pt x="89" y="99"/>
                      <a:pt x="80" y="89"/>
                    </a:cubicBezTo>
                    <a:cubicBezTo>
                      <a:pt x="71" y="79"/>
                      <a:pt x="60" y="67"/>
                      <a:pt x="47" y="53"/>
                    </a:cubicBezTo>
                    <a:cubicBezTo>
                      <a:pt x="47" y="144"/>
                      <a:pt x="47" y="144"/>
                      <a:pt x="47" y="144"/>
                    </a:cubicBezTo>
                    <a:cubicBezTo>
                      <a:pt x="47" y="145"/>
                      <a:pt x="47" y="147"/>
                      <a:pt x="48" y="147"/>
                    </a:cubicBezTo>
                    <a:cubicBezTo>
                      <a:pt x="49" y="148"/>
                      <a:pt x="51" y="149"/>
                      <a:pt x="55" y="149"/>
                    </a:cubicBezTo>
                    <a:cubicBezTo>
                      <a:pt x="55" y="153"/>
                      <a:pt x="55" y="153"/>
                      <a:pt x="55" y="153"/>
                    </a:cubicBezTo>
                    <a:cubicBezTo>
                      <a:pt x="0" y="153"/>
                      <a:pt x="0" y="153"/>
                      <a:pt x="0" y="153"/>
                    </a:cubicBezTo>
                    <a:cubicBezTo>
                      <a:pt x="0" y="149"/>
                      <a:pt x="0" y="149"/>
                      <a:pt x="0" y="149"/>
                    </a:cubicBezTo>
                    <a:cubicBezTo>
                      <a:pt x="4" y="149"/>
                      <a:pt x="6" y="148"/>
                      <a:pt x="7" y="147"/>
                    </a:cubicBezTo>
                    <a:cubicBezTo>
                      <a:pt x="8" y="147"/>
                      <a:pt x="8" y="145"/>
                      <a:pt x="8" y="144"/>
                    </a:cubicBezTo>
                    <a:lnTo>
                      <a:pt x="8" y="9"/>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29" name="Google Shape;229;p1"/>
              <p:cNvSpPr/>
              <p:nvPr/>
            </p:nvSpPr>
            <p:spPr>
              <a:xfrm>
                <a:off x="4633793" y="705694"/>
                <a:ext cx="423215" cy="351411"/>
              </a:xfrm>
              <a:custGeom>
                <a:avLst/>
                <a:gdLst/>
                <a:ahLst/>
                <a:cxnLst/>
                <a:rect l="l" t="t" r="r" b="b"/>
                <a:pathLst>
                  <a:path w="186" h="153" extrusionOk="0">
                    <a:moveTo>
                      <a:pt x="47" y="146"/>
                    </a:moveTo>
                    <a:cubicBezTo>
                      <a:pt x="47" y="147"/>
                      <a:pt x="47" y="148"/>
                      <a:pt x="48" y="149"/>
                    </a:cubicBezTo>
                    <a:cubicBezTo>
                      <a:pt x="48" y="149"/>
                      <a:pt x="50" y="149"/>
                      <a:pt x="52" y="149"/>
                    </a:cubicBezTo>
                    <a:cubicBezTo>
                      <a:pt x="52" y="153"/>
                      <a:pt x="52" y="153"/>
                      <a:pt x="52" y="153"/>
                    </a:cubicBezTo>
                    <a:cubicBezTo>
                      <a:pt x="0" y="153"/>
                      <a:pt x="0" y="153"/>
                      <a:pt x="0" y="153"/>
                    </a:cubicBezTo>
                    <a:cubicBezTo>
                      <a:pt x="0" y="149"/>
                      <a:pt x="0" y="149"/>
                      <a:pt x="0" y="149"/>
                    </a:cubicBezTo>
                    <a:cubicBezTo>
                      <a:pt x="2" y="149"/>
                      <a:pt x="4" y="148"/>
                      <a:pt x="5" y="147"/>
                    </a:cubicBezTo>
                    <a:cubicBezTo>
                      <a:pt x="6" y="147"/>
                      <a:pt x="7" y="145"/>
                      <a:pt x="8" y="143"/>
                    </a:cubicBezTo>
                    <a:cubicBezTo>
                      <a:pt x="8" y="142"/>
                      <a:pt x="9" y="139"/>
                      <a:pt x="11" y="135"/>
                    </a:cubicBezTo>
                    <a:cubicBezTo>
                      <a:pt x="12" y="130"/>
                      <a:pt x="14" y="125"/>
                      <a:pt x="17" y="119"/>
                    </a:cubicBezTo>
                    <a:cubicBezTo>
                      <a:pt x="19" y="112"/>
                      <a:pt x="22" y="105"/>
                      <a:pt x="25" y="97"/>
                    </a:cubicBezTo>
                    <a:cubicBezTo>
                      <a:pt x="28" y="89"/>
                      <a:pt x="32" y="81"/>
                      <a:pt x="35" y="73"/>
                    </a:cubicBezTo>
                    <a:cubicBezTo>
                      <a:pt x="38" y="64"/>
                      <a:pt x="41" y="56"/>
                      <a:pt x="44" y="49"/>
                    </a:cubicBezTo>
                    <a:cubicBezTo>
                      <a:pt x="47" y="41"/>
                      <a:pt x="49" y="34"/>
                      <a:pt x="52" y="28"/>
                    </a:cubicBezTo>
                    <a:cubicBezTo>
                      <a:pt x="54" y="21"/>
                      <a:pt x="56" y="16"/>
                      <a:pt x="57" y="12"/>
                    </a:cubicBezTo>
                    <a:cubicBezTo>
                      <a:pt x="59" y="9"/>
                      <a:pt x="60" y="7"/>
                      <a:pt x="60" y="6"/>
                    </a:cubicBezTo>
                    <a:cubicBezTo>
                      <a:pt x="60" y="5"/>
                      <a:pt x="59" y="5"/>
                      <a:pt x="58" y="4"/>
                    </a:cubicBezTo>
                    <a:cubicBezTo>
                      <a:pt x="56" y="4"/>
                      <a:pt x="55" y="4"/>
                      <a:pt x="54" y="3"/>
                    </a:cubicBezTo>
                    <a:cubicBezTo>
                      <a:pt x="54" y="0"/>
                      <a:pt x="54" y="0"/>
                      <a:pt x="54" y="0"/>
                    </a:cubicBezTo>
                    <a:cubicBezTo>
                      <a:pt x="130" y="0"/>
                      <a:pt x="130" y="0"/>
                      <a:pt x="130" y="0"/>
                    </a:cubicBezTo>
                    <a:cubicBezTo>
                      <a:pt x="130" y="3"/>
                      <a:pt x="130" y="3"/>
                      <a:pt x="130" y="3"/>
                    </a:cubicBezTo>
                    <a:cubicBezTo>
                      <a:pt x="128" y="4"/>
                      <a:pt x="127" y="4"/>
                      <a:pt x="126" y="4"/>
                    </a:cubicBezTo>
                    <a:cubicBezTo>
                      <a:pt x="125" y="5"/>
                      <a:pt x="124" y="6"/>
                      <a:pt x="124" y="7"/>
                    </a:cubicBezTo>
                    <a:cubicBezTo>
                      <a:pt x="124" y="8"/>
                      <a:pt x="125" y="10"/>
                      <a:pt x="127" y="15"/>
                    </a:cubicBezTo>
                    <a:cubicBezTo>
                      <a:pt x="129" y="19"/>
                      <a:pt x="131" y="25"/>
                      <a:pt x="134" y="33"/>
                    </a:cubicBezTo>
                    <a:cubicBezTo>
                      <a:pt x="137" y="40"/>
                      <a:pt x="141" y="49"/>
                      <a:pt x="144" y="58"/>
                    </a:cubicBezTo>
                    <a:cubicBezTo>
                      <a:pt x="148" y="68"/>
                      <a:pt x="152" y="77"/>
                      <a:pt x="156" y="87"/>
                    </a:cubicBezTo>
                    <a:cubicBezTo>
                      <a:pt x="160" y="97"/>
                      <a:pt x="164" y="106"/>
                      <a:pt x="168" y="116"/>
                    </a:cubicBezTo>
                    <a:cubicBezTo>
                      <a:pt x="172" y="125"/>
                      <a:pt x="175" y="133"/>
                      <a:pt x="178" y="141"/>
                    </a:cubicBezTo>
                    <a:cubicBezTo>
                      <a:pt x="180" y="144"/>
                      <a:pt x="181" y="146"/>
                      <a:pt x="182" y="148"/>
                    </a:cubicBezTo>
                    <a:cubicBezTo>
                      <a:pt x="183" y="149"/>
                      <a:pt x="185" y="149"/>
                      <a:pt x="186" y="149"/>
                    </a:cubicBezTo>
                    <a:cubicBezTo>
                      <a:pt x="186" y="153"/>
                      <a:pt x="186" y="153"/>
                      <a:pt x="186" y="153"/>
                    </a:cubicBezTo>
                    <a:cubicBezTo>
                      <a:pt x="129" y="153"/>
                      <a:pt x="129" y="153"/>
                      <a:pt x="129" y="153"/>
                    </a:cubicBezTo>
                    <a:cubicBezTo>
                      <a:pt x="129" y="149"/>
                      <a:pt x="129" y="149"/>
                      <a:pt x="129" y="149"/>
                    </a:cubicBezTo>
                    <a:cubicBezTo>
                      <a:pt x="133" y="149"/>
                      <a:pt x="135" y="148"/>
                      <a:pt x="135" y="146"/>
                    </a:cubicBezTo>
                    <a:cubicBezTo>
                      <a:pt x="135" y="146"/>
                      <a:pt x="134" y="144"/>
                      <a:pt x="133" y="142"/>
                    </a:cubicBezTo>
                    <a:cubicBezTo>
                      <a:pt x="132" y="139"/>
                      <a:pt x="131" y="137"/>
                      <a:pt x="130" y="134"/>
                    </a:cubicBezTo>
                    <a:cubicBezTo>
                      <a:pt x="129" y="131"/>
                      <a:pt x="128" y="128"/>
                      <a:pt x="127" y="125"/>
                    </a:cubicBezTo>
                    <a:cubicBezTo>
                      <a:pt x="126" y="122"/>
                      <a:pt x="125" y="121"/>
                      <a:pt x="125" y="120"/>
                    </a:cubicBezTo>
                    <a:cubicBezTo>
                      <a:pt x="56" y="120"/>
                      <a:pt x="56" y="120"/>
                      <a:pt x="56" y="120"/>
                    </a:cubicBezTo>
                    <a:cubicBezTo>
                      <a:pt x="54" y="125"/>
                      <a:pt x="52" y="129"/>
                      <a:pt x="51" y="132"/>
                    </a:cubicBezTo>
                    <a:cubicBezTo>
                      <a:pt x="50" y="136"/>
                      <a:pt x="49" y="138"/>
                      <a:pt x="48" y="140"/>
                    </a:cubicBezTo>
                    <a:cubicBezTo>
                      <a:pt x="48" y="142"/>
                      <a:pt x="47" y="144"/>
                      <a:pt x="47" y="144"/>
                    </a:cubicBezTo>
                    <a:cubicBezTo>
                      <a:pt x="47" y="145"/>
                      <a:pt x="47" y="146"/>
                      <a:pt x="47"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grpSp>
        <p:grpSp>
          <p:nvGrpSpPr>
            <p:cNvPr id="230" name="Google Shape;230;p1"/>
            <p:cNvGrpSpPr/>
            <p:nvPr/>
          </p:nvGrpSpPr>
          <p:grpSpPr>
            <a:xfrm>
              <a:off x="4139952" y="1926259"/>
              <a:ext cx="605993" cy="1266381"/>
              <a:chOff x="1403648" y="344492"/>
              <a:chExt cx="605993" cy="1266381"/>
            </a:xfrm>
          </p:grpSpPr>
          <p:sp>
            <p:nvSpPr>
              <p:cNvPr id="231" name="Google Shape;231;p1"/>
              <p:cNvSpPr/>
              <p:nvPr/>
            </p:nvSpPr>
            <p:spPr>
              <a:xfrm>
                <a:off x="1403648" y="344492"/>
                <a:ext cx="605993" cy="1266381"/>
              </a:xfrm>
              <a:custGeom>
                <a:avLst/>
                <a:gdLst/>
                <a:ahLst/>
                <a:cxnLst/>
                <a:rect l="l" t="t" r="r" b="b"/>
                <a:pathLst>
                  <a:path w="266" h="553" extrusionOk="0">
                    <a:moveTo>
                      <a:pt x="259" y="497"/>
                    </a:moveTo>
                    <a:cubicBezTo>
                      <a:pt x="256" y="494"/>
                      <a:pt x="252" y="472"/>
                      <a:pt x="247" y="445"/>
                    </a:cubicBezTo>
                    <a:cubicBezTo>
                      <a:pt x="244" y="431"/>
                      <a:pt x="245" y="422"/>
                      <a:pt x="241" y="411"/>
                    </a:cubicBezTo>
                    <a:cubicBezTo>
                      <a:pt x="238" y="401"/>
                      <a:pt x="224" y="376"/>
                      <a:pt x="223" y="374"/>
                    </a:cubicBezTo>
                    <a:cubicBezTo>
                      <a:pt x="222" y="371"/>
                      <a:pt x="222" y="370"/>
                      <a:pt x="221" y="368"/>
                    </a:cubicBezTo>
                    <a:cubicBezTo>
                      <a:pt x="234" y="365"/>
                      <a:pt x="238" y="363"/>
                      <a:pt x="236" y="360"/>
                    </a:cubicBezTo>
                    <a:cubicBezTo>
                      <a:pt x="235" y="359"/>
                      <a:pt x="234" y="357"/>
                      <a:pt x="233" y="354"/>
                    </a:cubicBezTo>
                    <a:cubicBezTo>
                      <a:pt x="233" y="354"/>
                      <a:pt x="234" y="353"/>
                      <a:pt x="234" y="353"/>
                    </a:cubicBezTo>
                    <a:cubicBezTo>
                      <a:pt x="227" y="327"/>
                      <a:pt x="215" y="311"/>
                      <a:pt x="208" y="287"/>
                    </a:cubicBezTo>
                    <a:cubicBezTo>
                      <a:pt x="208" y="287"/>
                      <a:pt x="209" y="288"/>
                      <a:pt x="210" y="287"/>
                    </a:cubicBezTo>
                    <a:cubicBezTo>
                      <a:pt x="203" y="269"/>
                      <a:pt x="198" y="255"/>
                      <a:pt x="193" y="246"/>
                    </a:cubicBezTo>
                    <a:cubicBezTo>
                      <a:pt x="182" y="216"/>
                      <a:pt x="186" y="214"/>
                      <a:pt x="185" y="206"/>
                    </a:cubicBezTo>
                    <a:cubicBezTo>
                      <a:pt x="185" y="206"/>
                      <a:pt x="185" y="206"/>
                      <a:pt x="185" y="206"/>
                    </a:cubicBezTo>
                    <a:cubicBezTo>
                      <a:pt x="187" y="173"/>
                      <a:pt x="194" y="161"/>
                      <a:pt x="194" y="141"/>
                    </a:cubicBezTo>
                    <a:cubicBezTo>
                      <a:pt x="195" y="141"/>
                      <a:pt x="197" y="141"/>
                      <a:pt x="200" y="141"/>
                    </a:cubicBezTo>
                    <a:cubicBezTo>
                      <a:pt x="199" y="123"/>
                      <a:pt x="195" y="111"/>
                      <a:pt x="193" y="105"/>
                    </a:cubicBezTo>
                    <a:cubicBezTo>
                      <a:pt x="190" y="96"/>
                      <a:pt x="188" y="94"/>
                      <a:pt x="182" y="78"/>
                    </a:cubicBezTo>
                    <a:cubicBezTo>
                      <a:pt x="174" y="55"/>
                      <a:pt x="183" y="27"/>
                      <a:pt x="165" y="8"/>
                    </a:cubicBezTo>
                    <a:cubicBezTo>
                      <a:pt x="158" y="0"/>
                      <a:pt x="151" y="2"/>
                      <a:pt x="148" y="3"/>
                    </a:cubicBezTo>
                    <a:cubicBezTo>
                      <a:pt x="144" y="1"/>
                      <a:pt x="137" y="2"/>
                      <a:pt x="132" y="4"/>
                    </a:cubicBezTo>
                    <a:cubicBezTo>
                      <a:pt x="109" y="16"/>
                      <a:pt x="102" y="17"/>
                      <a:pt x="102" y="27"/>
                    </a:cubicBezTo>
                    <a:cubicBezTo>
                      <a:pt x="102" y="35"/>
                      <a:pt x="103" y="43"/>
                      <a:pt x="111" y="45"/>
                    </a:cubicBezTo>
                    <a:cubicBezTo>
                      <a:pt x="111" y="46"/>
                      <a:pt x="112" y="47"/>
                      <a:pt x="112" y="49"/>
                    </a:cubicBezTo>
                    <a:cubicBezTo>
                      <a:pt x="111" y="48"/>
                      <a:pt x="109" y="48"/>
                      <a:pt x="109" y="48"/>
                    </a:cubicBezTo>
                    <a:cubicBezTo>
                      <a:pt x="108" y="47"/>
                      <a:pt x="108" y="48"/>
                      <a:pt x="109" y="48"/>
                    </a:cubicBezTo>
                    <a:cubicBezTo>
                      <a:pt x="109" y="48"/>
                      <a:pt x="110" y="49"/>
                      <a:pt x="112" y="49"/>
                    </a:cubicBezTo>
                    <a:cubicBezTo>
                      <a:pt x="111" y="54"/>
                      <a:pt x="110" y="58"/>
                      <a:pt x="108" y="60"/>
                    </a:cubicBezTo>
                    <a:cubicBezTo>
                      <a:pt x="107" y="63"/>
                      <a:pt x="108" y="65"/>
                      <a:pt x="112" y="65"/>
                    </a:cubicBezTo>
                    <a:cubicBezTo>
                      <a:pt x="116" y="65"/>
                      <a:pt x="114" y="66"/>
                      <a:pt x="115" y="69"/>
                    </a:cubicBezTo>
                    <a:cubicBezTo>
                      <a:pt x="116" y="70"/>
                      <a:pt x="117" y="69"/>
                      <a:pt x="118" y="69"/>
                    </a:cubicBezTo>
                    <a:cubicBezTo>
                      <a:pt x="117" y="71"/>
                      <a:pt x="116" y="73"/>
                      <a:pt x="118" y="74"/>
                    </a:cubicBezTo>
                    <a:cubicBezTo>
                      <a:pt x="119" y="74"/>
                      <a:pt x="121" y="74"/>
                      <a:pt x="121" y="77"/>
                    </a:cubicBezTo>
                    <a:cubicBezTo>
                      <a:pt x="122" y="81"/>
                      <a:pt x="123" y="83"/>
                      <a:pt x="126" y="83"/>
                    </a:cubicBezTo>
                    <a:cubicBezTo>
                      <a:pt x="133" y="82"/>
                      <a:pt x="134" y="81"/>
                      <a:pt x="134" y="81"/>
                    </a:cubicBezTo>
                    <a:cubicBezTo>
                      <a:pt x="134" y="81"/>
                      <a:pt x="135" y="86"/>
                      <a:pt x="135" y="89"/>
                    </a:cubicBezTo>
                    <a:cubicBezTo>
                      <a:pt x="135" y="92"/>
                      <a:pt x="136" y="94"/>
                      <a:pt x="135" y="94"/>
                    </a:cubicBezTo>
                    <a:cubicBezTo>
                      <a:pt x="131" y="97"/>
                      <a:pt x="128" y="98"/>
                      <a:pt x="128" y="99"/>
                    </a:cubicBezTo>
                    <a:cubicBezTo>
                      <a:pt x="127" y="103"/>
                      <a:pt x="130" y="102"/>
                      <a:pt x="133" y="109"/>
                    </a:cubicBezTo>
                    <a:cubicBezTo>
                      <a:pt x="132" y="116"/>
                      <a:pt x="125" y="117"/>
                      <a:pt x="120" y="133"/>
                    </a:cubicBezTo>
                    <a:cubicBezTo>
                      <a:pt x="121" y="132"/>
                      <a:pt x="122" y="132"/>
                      <a:pt x="123" y="132"/>
                    </a:cubicBezTo>
                    <a:cubicBezTo>
                      <a:pt x="120" y="137"/>
                      <a:pt x="117" y="141"/>
                      <a:pt x="113" y="149"/>
                    </a:cubicBezTo>
                    <a:cubicBezTo>
                      <a:pt x="105" y="162"/>
                      <a:pt x="116" y="207"/>
                      <a:pt x="118" y="230"/>
                    </a:cubicBezTo>
                    <a:cubicBezTo>
                      <a:pt x="119" y="239"/>
                      <a:pt x="115" y="251"/>
                      <a:pt x="116" y="262"/>
                    </a:cubicBezTo>
                    <a:cubicBezTo>
                      <a:pt x="114" y="271"/>
                      <a:pt x="113" y="278"/>
                      <a:pt x="112" y="285"/>
                    </a:cubicBezTo>
                    <a:cubicBezTo>
                      <a:pt x="114" y="287"/>
                      <a:pt x="114" y="285"/>
                      <a:pt x="115" y="285"/>
                    </a:cubicBezTo>
                    <a:cubicBezTo>
                      <a:pt x="115" y="285"/>
                      <a:pt x="90" y="344"/>
                      <a:pt x="86" y="381"/>
                    </a:cubicBezTo>
                    <a:cubicBezTo>
                      <a:pt x="86" y="382"/>
                      <a:pt x="86" y="382"/>
                      <a:pt x="88" y="382"/>
                    </a:cubicBezTo>
                    <a:cubicBezTo>
                      <a:pt x="87" y="388"/>
                      <a:pt x="90" y="388"/>
                      <a:pt x="88" y="393"/>
                    </a:cubicBezTo>
                    <a:cubicBezTo>
                      <a:pt x="71" y="444"/>
                      <a:pt x="77" y="450"/>
                      <a:pt x="55" y="499"/>
                    </a:cubicBezTo>
                    <a:cubicBezTo>
                      <a:pt x="47" y="508"/>
                      <a:pt x="40" y="519"/>
                      <a:pt x="36" y="521"/>
                    </a:cubicBezTo>
                    <a:cubicBezTo>
                      <a:pt x="29" y="525"/>
                      <a:pt x="24" y="528"/>
                      <a:pt x="11" y="529"/>
                    </a:cubicBezTo>
                    <a:cubicBezTo>
                      <a:pt x="1" y="531"/>
                      <a:pt x="0" y="537"/>
                      <a:pt x="3" y="539"/>
                    </a:cubicBezTo>
                    <a:cubicBezTo>
                      <a:pt x="8" y="541"/>
                      <a:pt x="38" y="546"/>
                      <a:pt x="46" y="543"/>
                    </a:cubicBezTo>
                    <a:cubicBezTo>
                      <a:pt x="61" y="530"/>
                      <a:pt x="72" y="530"/>
                      <a:pt x="72" y="530"/>
                    </a:cubicBezTo>
                    <a:cubicBezTo>
                      <a:pt x="72" y="530"/>
                      <a:pt x="67" y="548"/>
                      <a:pt x="68" y="550"/>
                    </a:cubicBezTo>
                    <a:cubicBezTo>
                      <a:pt x="68" y="552"/>
                      <a:pt x="73" y="553"/>
                      <a:pt x="74" y="550"/>
                    </a:cubicBezTo>
                    <a:cubicBezTo>
                      <a:pt x="75" y="547"/>
                      <a:pt x="80" y="537"/>
                      <a:pt x="84" y="529"/>
                    </a:cubicBezTo>
                    <a:cubicBezTo>
                      <a:pt x="88" y="521"/>
                      <a:pt x="83" y="507"/>
                      <a:pt x="83" y="503"/>
                    </a:cubicBezTo>
                    <a:cubicBezTo>
                      <a:pt x="94" y="472"/>
                      <a:pt x="104" y="454"/>
                      <a:pt x="106" y="451"/>
                    </a:cubicBezTo>
                    <a:cubicBezTo>
                      <a:pt x="112" y="442"/>
                      <a:pt x="115" y="437"/>
                      <a:pt x="117" y="425"/>
                    </a:cubicBezTo>
                    <a:cubicBezTo>
                      <a:pt x="121" y="405"/>
                      <a:pt x="127" y="390"/>
                      <a:pt x="130" y="377"/>
                    </a:cubicBezTo>
                    <a:cubicBezTo>
                      <a:pt x="130" y="377"/>
                      <a:pt x="130" y="377"/>
                      <a:pt x="130" y="377"/>
                    </a:cubicBezTo>
                    <a:cubicBezTo>
                      <a:pt x="139" y="377"/>
                      <a:pt x="144" y="374"/>
                      <a:pt x="153" y="376"/>
                    </a:cubicBezTo>
                    <a:cubicBezTo>
                      <a:pt x="162" y="378"/>
                      <a:pt x="179" y="374"/>
                      <a:pt x="183" y="373"/>
                    </a:cubicBezTo>
                    <a:cubicBezTo>
                      <a:pt x="184" y="375"/>
                      <a:pt x="186" y="376"/>
                      <a:pt x="187" y="379"/>
                    </a:cubicBezTo>
                    <a:cubicBezTo>
                      <a:pt x="191" y="388"/>
                      <a:pt x="196" y="392"/>
                      <a:pt x="197" y="394"/>
                    </a:cubicBezTo>
                    <a:cubicBezTo>
                      <a:pt x="202" y="408"/>
                      <a:pt x="220" y="450"/>
                      <a:pt x="222" y="461"/>
                    </a:cubicBezTo>
                    <a:cubicBezTo>
                      <a:pt x="231" y="497"/>
                      <a:pt x="232" y="499"/>
                      <a:pt x="231" y="501"/>
                    </a:cubicBezTo>
                    <a:cubicBezTo>
                      <a:pt x="216" y="521"/>
                      <a:pt x="222" y="523"/>
                      <a:pt x="197" y="538"/>
                    </a:cubicBezTo>
                    <a:cubicBezTo>
                      <a:pt x="188" y="544"/>
                      <a:pt x="188" y="547"/>
                      <a:pt x="196" y="549"/>
                    </a:cubicBezTo>
                    <a:cubicBezTo>
                      <a:pt x="203" y="551"/>
                      <a:pt x="222" y="551"/>
                      <a:pt x="235" y="545"/>
                    </a:cubicBezTo>
                    <a:cubicBezTo>
                      <a:pt x="240" y="528"/>
                      <a:pt x="250" y="524"/>
                      <a:pt x="250" y="524"/>
                    </a:cubicBezTo>
                    <a:cubicBezTo>
                      <a:pt x="254" y="528"/>
                      <a:pt x="254" y="528"/>
                      <a:pt x="254" y="528"/>
                    </a:cubicBezTo>
                    <a:cubicBezTo>
                      <a:pt x="256" y="545"/>
                      <a:pt x="256" y="545"/>
                      <a:pt x="256" y="545"/>
                    </a:cubicBezTo>
                    <a:cubicBezTo>
                      <a:pt x="256" y="545"/>
                      <a:pt x="263" y="545"/>
                      <a:pt x="263" y="541"/>
                    </a:cubicBezTo>
                    <a:cubicBezTo>
                      <a:pt x="263" y="538"/>
                      <a:pt x="262" y="527"/>
                      <a:pt x="264" y="520"/>
                    </a:cubicBezTo>
                    <a:cubicBezTo>
                      <a:pt x="266" y="511"/>
                      <a:pt x="262" y="499"/>
                      <a:pt x="259" y="497"/>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32" name="Google Shape;232;p1"/>
              <p:cNvSpPr/>
              <p:nvPr/>
            </p:nvSpPr>
            <p:spPr>
              <a:xfrm>
                <a:off x="1495037" y="662174"/>
                <a:ext cx="113148" cy="105531"/>
              </a:xfrm>
              <a:custGeom>
                <a:avLst/>
                <a:gdLst/>
                <a:ahLst/>
                <a:cxnLst/>
                <a:rect l="l" t="t" r="r" b="b"/>
                <a:pathLst>
                  <a:path w="50" h="46" extrusionOk="0">
                    <a:moveTo>
                      <a:pt x="36" y="22"/>
                    </a:moveTo>
                    <a:cubicBezTo>
                      <a:pt x="36" y="22"/>
                      <a:pt x="35" y="21"/>
                      <a:pt x="34" y="21"/>
                    </a:cubicBezTo>
                    <a:cubicBezTo>
                      <a:pt x="31" y="17"/>
                      <a:pt x="31" y="17"/>
                      <a:pt x="28" y="13"/>
                    </a:cubicBezTo>
                    <a:cubicBezTo>
                      <a:pt x="26" y="10"/>
                      <a:pt x="16" y="7"/>
                      <a:pt x="14" y="5"/>
                    </a:cubicBezTo>
                    <a:cubicBezTo>
                      <a:pt x="11" y="3"/>
                      <a:pt x="10" y="0"/>
                      <a:pt x="9" y="0"/>
                    </a:cubicBezTo>
                    <a:cubicBezTo>
                      <a:pt x="8" y="1"/>
                      <a:pt x="7" y="4"/>
                      <a:pt x="9" y="8"/>
                    </a:cubicBezTo>
                    <a:cubicBezTo>
                      <a:pt x="6" y="6"/>
                      <a:pt x="2" y="5"/>
                      <a:pt x="1" y="7"/>
                    </a:cubicBezTo>
                    <a:cubicBezTo>
                      <a:pt x="0" y="9"/>
                      <a:pt x="0" y="12"/>
                      <a:pt x="2" y="13"/>
                    </a:cubicBezTo>
                    <a:cubicBezTo>
                      <a:pt x="2" y="12"/>
                      <a:pt x="1" y="13"/>
                      <a:pt x="1" y="13"/>
                    </a:cubicBezTo>
                    <a:cubicBezTo>
                      <a:pt x="0" y="14"/>
                      <a:pt x="0" y="18"/>
                      <a:pt x="1" y="18"/>
                    </a:cubicBezTo>
                    <a:cubicBezTo>
                      <a:pt x="2" y="18"/>
                      <a:pt x="3" y="19"/>
                      <a:pt x="3" y="20"/>
                    </a:cubicBezTo>
                    <a:cubicBezTo>
                      <a:pt x="3" y="20"/>
                      <a:pt x="2" y="19"/>
                      <a:pt x="2" y="20"/>
                    </a:cubicBezTo>
                    <a:cubicBezTo>
                      <a:pt x="1" y="21"/>
                      <a:pt x="1" y="23"/>
                      <a:pt x="1" y="24"/>
                    </a:cubicBezTo>
                    <a:cubicBezTo>
                      <a:pt x="2" y="25"/>
                      <a:pt x="3" y="25"/>
                      <a:pt x="4" y="25"/>
                    </a:cubicBezTo>
                    <a:cubicBezTo>
                      <a:pt x="3" y="26"/>
                      <a:pt x="3" y="30"/>
                      <a:pt x="5" y="31"/>
                    </a:cubicBezTo>
                    <a:cubicBezTo>
                      <a:pt x="6" y="32"/>
                      <a:pt x="12" y="35"/>
                      <a:pt x="14" y="37"/>
                    </a:cubicBezTo>
                    <a:cubicBezTo>
                      <a:pt x="17" y="38"/>
                      <a:pt x="25" y="39"/>
                      <a:pt x="33" y="40"/>
                    </a:cubicBezTo>
                    <a:cubicBezTo>
                      <a:pt x="34" y="41"/>
                      <a:pt x="36" y="41"/>
                      <a:pt x="37" y="41"/>
                    </a:cubicBezTo>
                    <a:cubicBezTo>
                      <a:pt x="41" y="43"/>
                      <a:pt x="47" y="46"/>
                      <a:pt x="47" y="46"/>
                    </a:cubicBezTo>
                    <a:cubicBezTo>
                      <a:pt x="50" y="26"/>
                      <a:pt x="50" y="26"/>
                      <a:pt x="50" y="26"/>
                    </a:cubicBezTo>
                    <a:lnTo>
                      <a:pt x="36" y="22"/>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33" name="Google Shape;233;p1"/>
              <p:cNvSpPr/>
              <p:nvPr/>
            </p:nvSpPr>
            <p:spPr>
              <a:xfrm>
                <a:off x="1451519" y="614305"/>
                <a:ext cx="63102" cy="73981"/>
              </a:xfrm>
              <a:custGeom>
                <a:avLst/>
                <a:gdLst/>
                <a:ahLst/>
                <a:cxnLst/>
                <a:rect l="l" t="t" r="r" b="b"/>
                <a:pathLst>
                  <a:path w="28" h="32" extrusionOk="0">
                    <a:moveTo>
                      <a:pt x="24" y="31"/>
                    </a:moveTo>
                    <a:cubicBezTo>
                      <a:pt x="25" y="32"/>
                      <a:pt x="26" y="32"/>
                      <a:pt x="27" y="32"/>
                    </a:cubicBezTo>
                    <a:cubicBezTo>
                      <a:pt x="27" y="32"/>
                      <a:pt x="27" y="32"/>
                      <a:pt x="27" y="32"/>
                    </a:cubicBezTo>
                    <a:cubicBezTo>
                      <a:pt x="28" y="31"/>
                      <a:pt x="28" y="29"/>
                      <a:pt x="28" y="28"/>
                    </a:cubicBezTo>
                    <a:cubicBezTo>
                      <a:pt x="5" y="1"/>
                      <a:pt x="5" y="1"/>
                      <a:pt x="5" y="1"/>
                    </a:cubicBezTo>
                    <a:cubicBezTo>
                      <a:pt x="4" y="0"/>
                      <a:pt x="3" y="0"/>
                      <a:pt x="2" y="1"/>
                    </a:cubicBezTo>
                    <a:cubicBezTo>
                      <a:pt x="2" y="1"/>
                      <a:pt x="2" y="1"/>
                      <a:pt x="2" y="1"/>
                    </a:cubicBezTo>
                    <a:cubicBezTo>
                      <a:pt x="1" y="2"/>
                      <a:pt x="0" y="3"/>
                      <a:pt x="1" y="4"/>
                    </a:cubicBezTo>
                    <a:lnTo>
                      <a:pt x="24" y="31"/>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234" name="Google Shape;234;p1"/>
              <p:cNvSpPr/>
              <p:nvPr/>
            </p:nvSpPr>
            <p:spPr>
              <a:xfrm>
                <a:off x="1580986" y="575139"/>
                <a:ext cx="260022" cy="236086"/>
              </a:xfrm>
              <a:custGeom>
                <a:avLst/>
                <a:gdLst/>
                <a:ahLst/>
                <a:cxnLst/>
                <a:rect l="l" t="t" r="r" b="b"/>
                <a:pathLst>
                  <a:path w="114" h="103" extrusionOk="0">
                    <a:moveTo>
                      <a:pt x="99" y="2"/>
                    </a:moveTo>
                    <a:cubicBezTo>
                      <a:pt x="93" y="0"/>
                      <a:pt x="79" y="1"/>
                      <a:pt x="75" y="17"/>
                    </a:cubicBezTo>
                    <a:cubicBezTo>
                      <a:pt x="71" y="32"/>
                      <a:pt x="63" y="65"/>
                      <a:pt x="63" y="65"/>
                    </a:cubicBezTo>
                    <a:cubicBezTo>
                      <a:pt x="58" y="69"/>
                      <a:pt x="58" y="69"/>
                      <a:pt x="58" y="69"/>
                    </a:cubicBezTo>
                    <a:cubicBezTo>
                      <a:pt x="24" y="64"/>
                      <a:pt x="24" y="64"/>
                      <a:pt x="24" y="64"/>
                    </a:cubicBezTo>
                    <a:cubicBezTo>
                      <a:pt x="7" y="61"/>
                      <a:pt x="7" y="61"/>
                      <a:pt x="7" y="61"/>
                    </a:cubicBezTo>
                    <a:cubicBezTo>
                      <a:pt x="7" y="62"/>
                      <a:pt x="7" y="62"/>
                      <a:pt x="7" y="62"/>
                    </a:cubicBezTo>
                    <a:cubicBezTo>
                      <a:pt x="5" y="61"/>
                      <a:pt x="5" y="61"/>
                      <a:pt x="5" y="61"/>
                    </a:cubicBezTo>
                    <a:cubicBezTo>
                      <a:pt x="0" y="81"/>
                      <a:pt x="0" y="81"/>
                      <a:pt x="0" y="81"/>
                    </a:cubicBezTo>
                    <a:cubicBezTo>
                      <a:pt x="3" y="82"/>
                      <a:pt x="3" y="82"/>
                      <a:pt x="3" y="82"/>
                    </a:cubicBezTo>
                    <a:cubicBezTo>
                      <a:pt x="1" y="89"/>
                      <a:pt x="1" y="89"/>
                      <a:pt x="1" y="89"/>
                    </a:cubicBezTo>
                    <a:cubicBezTo>
                      <a:pt x="1" y="89"/>
                      <a:pt x="66" y="103"/>
                      <a:pt x="68" y="103"/>
                    </a:cubicBezTo>
                    <a:cubicBezTo>
                      <a:pt x="86" y="103"/>
                      <a:pt x="89" y="88"/>
                      <a:pt x="99" y="63"/>
                    </a:cubicBezTo>
                    <a:cubicBezTo>
                      <a:pt x="114" y="21"/>
                      <a:pt x="108" y="5"/>
                      <a:pt x="99" y="2"/>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grpSp>
      </p:grpSp>
      <p:sp>
        <p:nvSpPr>
          <p:cNvPr id="235" name="Google Shape;235;p1"/>
          <p:cNvSpPr/>
          <p:nvPr/>
        </p:nvSpPr>
        <p:spPr>
          <a:xfrm>
            <a:off x="2400766" y="3821304"/>
            <a:ext cx="4342468" cy="344547"/>
          </a:xfrm>
          <a:prstGeom prst="rect">
            <a:avLst/>
          </a:prstGeom>
          <a:noFill/>
          <a:ln>
            <a:noFill/>
          </a:ln>
        </p:spPr>
        <p:txBody>
          <a:bodyPr spcFirstLastPara="1" wrap="square" lIns="91425" tIns="45700" rIns="91425" bIns="45700" anchor="t" anchorCtr="1">
            <a:noAutofit/>
          </a:bodyPr>
          <a:lstStyle/>
          <a:p>
            <a:pPr marL="0" marR="0" lvl="0" indent="0" algn="ctr" rtl="0">
              <a:spcBef>
                <a:spcPts val="0"/>
              </a:spcBef>
              <a:spcAft>
                <a:spcPts val="0"/>
              </a:spcAft>
              <a:buNone/>
            </a:pPr>
            <a:r>
              <a:rPr lang="ja-JP" sz="1600" b="1">
                <a:solidFill>
                  <a:schemeClr val="dk1"/>
                </a:solidFill>
                <a:latin typeface="Arial"/>
                <a:ea typeface="Arial"/>
                <a:cs typeface="Arial"/>
                <a:sym typeface="Arial"/>
              </a:rPr>
              <a:t>自分らしく、自由に、自立して生きる女性へ</a:t>
            </a:r>
            <a:endParaRPr sz="2400" b="1">
              <a:solidFill>
                <a:schemeClr val="dk1"/>
              </a:solidFill>
              <a:latin typeface="Arial"/>
              <a:ea typeface="Arial"/>
              <a:cs typeface="Arial"/>
              <a:sym typeface="Arial"/>
            </a:endParaRPr>
          </a:p>
        </p:txBody>
      </p:sp>
      <p:sp>
        <p:nvSpPr>
          <p:cNvPr id="236" name="Google Shape;236;p1"/>
          <p:cNvSpPr txBox="1"/>
          <p:nvPr/>
        </p:nvSpPr>
        <p:spPr>
          <a:xfrm>
            <a:off x="2508938" y="4570994"/>
            <a:ext cx="412612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kumimoji="1" lang="en-US" altLang="ja-JP" sz="3200" b="1" kern="1200" dirty="0">
                <a:solidFill>
                  <a:schemeClr val="tx1"/>
                </a:solidFill>
                <a:latin typeface="Freestyle Script" panose="030804020302050B0404" pitchFamily="66" charset="0"/>
                <a:ea typeface="游ゴシック" panose="020B0400000000000000" pitchFamily="50" charset="-128"/>
                <a:cs typeface="+mn-cs"/>
                <a:sym typeface="Bad Script"/>
              </a:rPr>
              <a:t>Media Guide</a:t>
            </a:r>
            <a:endParaRPr kumimoji="1" sz="3200" b="1" kern="1200" dirty="0">
              <a:solidFill>
                <a:schemeClr val="tx1"/>
              </a:solidFill>
              <a:latin typeface="Freestyle Script" panose="030804020302050B0404" pitchFamily="66" charset="0"/>
              <a:ea typeface="游ゴシック" panose="020B0400000000000000" pitchFamily="50" charset="-128"/>
              <a:cs typeface="+mn-cs"/>
              <a:sym typeface="Bad Script"/>
            </a:endParaRPr>
          </a:p>
          <a:p>
            <a:pPr marR="0" lvl="0" indent="0" algn="ctr" eaLnBrk="0" fontAlgn="base" hangingPunct="0">
              <a:spcBef>
                <a:spcPct val="0"/>
              </a:spcBef>
              <a:spcAft>
                <a:spcPct val="0"/>
              </a:spcAft>
              <a:buNone/>
            </a:pPr>
            <a:r>
              <a:rPr kumimoji="1" lang="en-US" altLang="ja-JP" sz="3200" b="1" kern="1200" dirty="0">
                <a:solidFill>
                  <a:schemeClr val="tx1"/>
                </a:solidFill>
                <a:latin typeface="Freestyle Script" panose="030804020302050B0404" pitchFamily="66" charset="0"/>
                <a:ea typeface="游ゴシック" panose="020B0400000000000000" pitchFamily="50" charset="-128"/>
                <a:cs typeface="+mn-cs"/>
                <a:sym typeface="Bad Script"/>
              </a:rPr>
              <a:t>2025.1-3</a:t>
            </a:r>
            <a:r>
              <a:rPr kumimoji="1" lang="ja-JP" altLang="en-US" sz="3200" b="1" kern="1200" dirty="0">
                <a:solidFill>
                  <a:schemeClr val="tx1"/>
                </a:solidFill>
                <a:latin typeface="Freestyle Script" panose="030804020302050B0404" pitchFamily="66" charset="0"/>
                <a:ea typeface="游ゴシック" panose="020B0400000000000000" pitchFamily="50" charset="-128"/>
                <a:cs typeface="+mn-cs"/>
                <a:sym typeface="Bad Script"/>
              </a:rPr>
              <a:t> </a:t>
            </a:r>
            <a:r>
              <a:rPr kumimoji="1" lang="en-US" altLang="ja-JP" sz="3200" b="1" kern="1200" dirty="0">
                <a:solidFill>
                  <a:schemeClr val="tx1"/>
                </a:solidFill>
                <a:latin typeface="Freestyle Script" panose="030804020302050B0404" pitchFamily="66" charset="0"/>
                <a:ea typeface="游ゴシック" panose="020B0400000000000000" pitchFamily="50" charset="-128"/>
                <a:cs typeface="+mn-cs"/>
                <a:sym typeface="Bad Script"/>
              </a:rPr>
              <a:t> Ver1.0</a:t>
            </a:r>
            <a:endParaRPr kumimoji="1" sz="3200" b="1" kern="1200" dirty="0">
              <a:solidFill>
                <a:schemeClr val="tx1"/>
              </a:solidFill>
              <a:latin typeface="Freestyle Script" panose="030804020302050B0404" pitchFamily="66" charset="0"/>
              <a:ea typeface="游ゴシック" panose="020B0400000000000000" pitchFamily="50" charset="-128"/>
              <a:cs typeface="+mn-cs"/>
            </a:endParaRPr>
          </a:p>
        </p:txBody>
      </p:sp>
      <p:sp>
        <p:nvSpPr>
          <p:cNvPr id="237" name="Google Shape;237;p1"/>
          <p:cNvSpPr/>
          <p:nvPr/>
        </p:nvSpPr>
        <p:spPr>
          <a:xfrm>
            <a:off x="16744" y="617522"/>
            <a:ext cx="911051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b="1" dirty="0">
                <a:solidFill>
                  <a:schemeClr val="dk1"/>
                </a:solidFill>
                <a:latin typeface="游ゴシック" panose="020B0400000000000000" pitchFamily="50" charset="-128"/>
                <a:ea typeface="游ゴシック" panose="020B0400000000000000" pitchFamily="50" charset="-128"/>
                <a:sym typeface="Arial"/>
              </a:rPr>
              <a:t>40-50代・働く女性のための</a:t>
            </a:r>
            <a:endParaRPr sz="2400"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2400" b="1" dirty="0">
                <a:solidFill>
                  <a:schemeClr val="dk1"/>
                </a:solidFill>
                <a:latin typeface="游ゴシック" panose="020B0400000000000000" pitchFamily="50" charset="-128"/>
                <a:ea typeface="游ゴシック" panose="020B0400000000000000" pitchFamily="50" charset="-128"/>
                <a:sym typeface="Arial"/>
              </a:rPr>
              <a:t>リアルライフスタイルメディア</a:t>
            </a:r>
            <a:endParaRPr sz="2400" b="1"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11"/>
          <p:cNvGraphicFramePr/>
          <p:nvPr>
            <p:extLst>
              <p:ext uri="{D42A27DB-BD31-4B8C-83A1-F6EECF244321}">
                <p14:modId xmlns:p14="http://schemas.microsoft.com/office/powerpoint/2010/main" val="3976829973"/>
              </p:ext>
            </p:extLst>
          </p:nvPr>
        </p:nvGraphicFramePr>
        <p:xfrm>
          <a:off x="210686" y="1536173"/>
          <a:ext cx="4176000" cy="3294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8" name="Google Shape;438;p11"/>
          <p:cNvGraphicFramePr/>
          <p:nvPr>
            <p:extLst>
              <p:ext uri="{D42A27DB-BD31-4B8C-83A1-F6EECF244321}">
                <p14:modId xmlns:p14="http://schemas.microsoft.com/office/powerpoint/2010/main" val="3357346932"/>
              </p:ext>
            </p:extLst>
          </p:nvPr>
        </p:nvGraphicFramePr>
        <p:xfrm>
          <a:off x="4711898" y="1536173"/>
          <a:ext cx="4176000" cy="3294529"/>
        </p:xfrm>
        <a:graphic>
          <a:graphicData uri="http://schemas.openxmlformats.org/drawingml/2006/chart">
            <c:chart xmlns:c="http://schemas.openxmlformats.org/drawingml/2006/chart" xmlns:r="http://schemas.openxmlformats.org/officeDocument/2006/relationships" r:id="rId4"/>
          </a:graphicData>
        </a:graphic>
      </p:graphicFrame>
      <p:sp>
        <p:nvSpPr>
          <p:cNvPr id="439" name="Google Shape;439;p11"/>
          <p:cNvSpPr/>
          <p:nvPr/>
        </p:nvSpPr>
        <p:spPr>
          <a:xfrm>
            <a:off x="116542" y="1254872"/>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▪最近の体の悩み</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40" name="Google Shape;440;p11"/>
          <p:cNvSpPr/>
          <p:nvPr/>
        </p:nvSpPr>
        <p:spPr>
          <a:xfrm>
            <a:off x="4572000" y="1251558"/>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▪最近の体調変化について</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41" name="Google Shape;441;p11"/>
          <p:cNvSpPr/>
          <p:nvPr/>
        </p:nvSpPr>
        <p:spPr>
          <a:xfrm>
            <a:off x="391147" y="6303917"/>
            <a:ext cx="2197794" cy="394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※読者アンケート</a:t>
            </a:r>
            <a:endParaRPr sz="900">
              <a:solidFill>
                <a:srgbClr val="595959"/>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(2021年5月実施/n=830)</a:t>
            </a:r>
            <a:endParaRPr>
              <a:latin typeface="游ゴシック" panose="020B0400000000000000" pitchFamily="50" charset="-128"/>
              <a:ea typeface="游ゴシック" panose="020B0400000000000000" pitchFamily="50" charset="-128"/>
            </a:endParaRPr>
          </a:p>
        </p:txBody>
      </p:sp>
      <p:sp>
        <p:nvSpPr>
          <p:cNvPr id="442" name="Google Shape;442;p11"/>
          <p:cNvSpPr/>
          <p:nvPr/>
        </p:nvSpPr>
        <p:spPr>
          <a:xfrm>
            <a:off x="628650" y="5128886"/>
            <a:ext cx="3557868" cy="11750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在宅時間の増加により</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「下腹が出てきた」</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「全体的に太ってきた」</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といった声が多数</a:t>
            </a:r>
            <a:endParaRPr>
              <a:latin typeface="游ゴシック" panose="020B0400000000000000" pitchFamily="50" charset="-128"/>
              <a:ea typeface="游ゴシック" panose="020B0400000000000000" pitchFamily="50" charset="-128"/>
            </a:endParaRPr>
          </a:p>
        </p:txBody>
      </p:sp>
      <p:sp>
        <p:nvSpPr>
          <p:cNvPr id="443" name="Google Shape;443;p11"/>
          <p:cNvSpPr/>
          <p:nvPr/>
        </p:nvSpPr>
        <p:spPr>
          <a:xfrm>
            <a:off x="4977292" y="5128887"/>
            <a:ext cx="3557868" cy="11750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在宅時間増加により、</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1位「疲れやだるさ」</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2位「肩こり・頭痛」</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他「老眼」といった40代女性特有の悩みも見られる</a:t>
            </a:r>
            <a:endParaRPr>
              <a:latin typeface="游ゴシック" panose="020B0400000000000000" pitchFamily="50" charset="-128"/>
              <a:ea typeface="游ゴシック" panose="020B0400000000000000" pitchFamily="50" charset="-128"/>
            </a:endParaRPr>
          </a:p>
        </p:txBody>
      </p:sp>
      <p:sp>
        <p:nvSpPr>
          <p:cNvPr id="444" name="Google Shape;444;p11"/>
          <p:cNvSpPr/>
          <p:nvPr/>
        </p:nvSpPr>
        <p:spPr>
          <a:xfrm>
            <a:off x="143520" y="155144"/>
            <a:ext cx="70583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ユーザー属性　ーユーザーインサイト(カラダの悩み・体調の変化)</a:t>
            </a:r>
            <a:endParaRPr sz="180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12"/>
          <p:cNvGrpSpPr/>
          <p:nvPr/>
        </p:nvGrpSpPr>
        <p:grpSpPr>
          <a:xfrm>
            <a:off x="2743678" y="3668532"/>
            <a:ext cx="3599458" cy="540861"/>
            <a:chOff x="1206478" y="1926259"/>
            <a:chExt cx="7136666" cy="1266381"/>
          </a:xfrm>
        </p:grpSpPr>
        <p:grpSp>
          <p:nvGrpSpPr>
            <p:cNvPr id="450" name="Google Shape;450;p12"/>
            <p:cNvGrpSpPr/>
            <p:nvPr/>
          </p:nvGrpSpPr>
          <p:grpSpPr>
            <a:xfrm>
              <a:off x="4950894" y="2572300"/>
              <a:ext cx="3392250" cy="385137"/>
              <a:chOff x="2234848" y="1210505"/>
              <a:chExt cx="3392250" cy="385137"/>
            </a:xfrm>
          </p:grpSpPr>
          <p:sp>
            <p:nvSpPr>
              <p:cNvPr id="451" name="Google Shape;451;p12"/>
              <p:cNvSpPr/>
              <p:nvPr/>
            </p:nvSpPr>
            <p:spPr>
              <a:xfrm>
                <a:off x="2234848" y="1225737"/>
                <a:ext cx="382961" cy="355762"/>
              </a:xfrm>
              <a:custGeom>
                <a:avLst/>
                <a:gdLst/>
                <a:ahLst/>
                <a:cxnLst/>
                <a:rect l="l" t="t" r="r" b="b"/>
                <a:pathLst>
                  <a:path w="168" h="155" extrusionOk="0">
                    <a:moveTo>
                      <a:pt x="25" y="95"/>
                    </a:moveTo>
                    <a:cubicBezTo>
                      <a:pt x="24" y="97"/>
                      <a:pt x="24" y="99"/>
                      <a:pt x="24" y="101"/>
                    </a:cubicBezTo>
                    <a:cubicBezTo>
                      <a:pt x="24" y="103"/>
                      <a:pt x="26" y="106"/>
                      <a:pt x="29" y="108"/>
                    </a:cubicBezTo>
                    <a:cubicBezTo>
                      <a:pt x="33" y="110"/>
                      <a:pt x="38" y="113"/>
                      <a:pt x="43" y="115"/>
                    </a:cubicBezTo>
                    <a:cubicBezTo>
                      <a:pt x="49" y="117"/>
                      <a:pt x="56" y="119"/>
                      <a:pt x="63" y="120"/>
                    </a:cubicBezTo>
                    <a:cubicBezTo>
                      <a:pt x="70" y="122"/>
                      <a:pt x="78" y="122"/>
                      <a:pt x="85" y="122"/>
                    </a:cubicBezTo>
                    <a:cubicBezTo>
                      <a:pt x="100" y="122"/>
                      <a:pt x="111" y="121"/>
                      <a:pt x="117" y="117"/>
                    </a:cubicBezTo>
                    <a:cubicBezTo>
                      <a:pt x="124" y="114"/>
                      <a:pt x="128" y="109"/>
                      <a:pt x="128" y="103"/>
                    </a:cubicBezTo>
                    <a:cubicBezTo>
                      <a:pt x="128" y="99"/>
                      <a:pt x="125" y="97"/>
                      <a:pt x="119" y="95"/>
                    </a:cubicBezTo>
                    <a:cubicBezTo>
                      <a:pt x="113" y="94"/>
                      <a:pt x="105" y="93"/>
                      <a:pt x="96" y="92"/>
                    </a:cubicBezTo>
                    <a:cubicBezTo>
                      <a:pt x="88" y="91"/>
                      <a:pt x="78" y="90"/>
                      <a:pt x="68" y="89"/>
                    </a:cubicBezTo>
                    <a:cubicBezTo>
                      <a:pt x="57" y="88"/>
                      <a:pt x="48" y="86"/>
                      <a:pt x="39" y="83"/>
                    </a:cubicBezTo>
                    <a:cubicBezTo>
                      <a:pt x="30" y="80"/>
                      <a:pt x="23" y="76"/>
                      <a:pt x="17" y="71"/>
                    </a:cubicBezTo>
                    <a:cubicBezTo>
                      <a:pt x="11" y="66"/>
                      <a:pt x="8" y="58"/>
                      <a:pt x="8" y="49"/>
                    </a:cubicBezTo>
                    <a:cubicBezTo>
                      <a:pt x="8" y="42"/>
                      <a:pt x="10" y="35"/>
                      <a:pt x="13" y="29"/>
                    </a:cubicBezTo>
                    <a:cubicBezTo>
                      <a:pt x="16" y="23"/>
                      <a:pt x="21" y="18"/>
                      <a:pt x="27" y="13"/>
                    </a:cubicBezTo>
                    <a:cubicBezTo>
                      <a:pt x="33" y="9"/>
                      <a:pt x="41" y="6"/>
                      <a:pt x="49" y="3"/>
                    </a:cubicBezTo>
                    <a:cubicBezTo>
                      <a:pt x="58" y="1"/>
                      <a:pt x="68" y="0"/>
                      <a:pt x="78" y="0"/>
                    </a:cubicBezTo>
                    <a:cubicBezTo>
                      <a:pt x="88" y="0"/>
                      <a:pt x="98" y="0"/>
                      <a:pt x="106" y="2"/>
                    </a:cubicBezTo>
                    <a:cubicBezTo>
                      <a:pt x="115" y="3"/>
                      <a:pt x="122" y="4"/>
                      <a:pt x="129" y="6"/>
                    </a:cubicBezTo>
                    <a:cubicBezTo>
                      <a:pt x="135" y="7"/>
                      <a:pt x="141" y="9"/>
                      <a:pt x="145" y="10"/>
                    </a:cubicBezTo>
                    <a:cubicBezTo>
                      <a:pt x="150" y="11"/>
                      <a:pt x="153" y="12"/>
                      <a:pt x="155" y="12"/>
                    </a:cubicBezTo>
                    <a:cubicBezTo>
                      <a:pt x="157" y="12"/>
                      <a:pt x="158" y="12"/>
                      <a:pt x="160" y="11"/>
                    </a:cubicBezTo>
                    <a:cubicBezTo>
                      <a:pt x="161" y="10"/>
                      <a:pt x="162" y="9"/>
                      <a:pt x="163" y="8"/>
                    </a:cubicBezTo>
                    <a:cubicBezTo>
                      <a:pt x="166" y="9"/>
                      <a:pt x="166" y="9"/>
                      <a:pt x="166" y="9"/>
                    </a:cubicBezTo>
                    <a:cubicBezTo>
                      <a:pt x="146" y="49"/>
                      <a:pt x="146" y="49"/>
                      <a:pt x="146" y="49"/>
                    </a:cubicBezTo>
                    <a:cubicBezTo>
                      <a:pt x="142" y="47"/>
                      <a:pt x="142" y="47"/>
                      <a:pt x="142" y="47"/>
                    </a:cubicBezTo>
                    <a:cubicBezTo>
                      <a:pt x="142" y="44"/>
                      <a:pt x="142" y="44"/>
                      <a:pt x="142" y="44"/>
                    </a:cubicBezTo>
                    <a:cubicBezTo>
                      <a:pt x="142" y="43"/>
                      <a:pt x="140" y="41"/>
                      <a:pt x="137" y="39"/>
                    </a:cubicBezTo>
                    <a:cubicBezTo>
                      <a:pt x="133" y="37"/>
                      <a:pt x="128" y="35"/>
                      <a:pt x="122" y="34"/>
                    </a:cubicBezTo>
                    <a:cubicBezTo>
                      <a:pt x="117" y="32"/>
                      <a:pt x="110" y="31"/>
                      <a:pt x="103" y="30"/>
                    </a:cubicBezTo>
                    <a:cubicBezTo>
                      <a:pt x="96" y="29"/>
                      <a:pt x="89" y="29"/>
                      <a:pt x="82" y="29"/>
                    </a:cubicBezTo>
                    <a:cubicBezTo>
                      <a:pt x="69" y="29"/>
                      <a:pt x="61" y="30"/>
                      <a:pt x="55" y="33"/>
                    </a:cubicBezTo>
                    <a:cubicBezTo>
                      <a:pt x="50" y="36"/>
                      <a:pt x="48" y="39"/>
                      <a:pt x="48" y="43"/>
                    </a:cubicBezTo>
                    <a:cubicBezTo>
                      <a:pt x="48" y="46"/>
                      <a:pt x="50" y="48"/>
                      <a:pt x="53" y="50"/>
                    </a:cubicBezTo>
                    <a:cubicBezTo>
                      <a:pt x="57" y="52"/>
                      <a:pt x="61" y="53"/>
                      <a:pt x="67" y="54"/>
                    </a:cubicBezTo>
                    <a:cubicBezTo>
                      <a:pt x="72" y="54"/>
                      <a:pt x="79" y="55"/>
                      <a:pt x="86" y="55"/>
                    </a:cubicBezTo>
                    <a:cubicBezTo>
                      <a:pt x="93" y="56"/>
                      <a:pt x="101" y="57"/>
                      <a:pt x="108" y="58"/>
                    </a:cubicBezTo>
                    <a:cubicBezTo>
                      <a:pt x="116" y="59"/>
                      <a:pt x="123" y="60"/>
                      <a:pt x="130" y="62"/>
                    </a:cubicBezTo>
                    <a:cubicBezTo>
                      <a:pt x="137" y="63"/>
                      <a:pt x="144" y="66"/>
                      <a:pt x="149" y="69"/>
                    </a:cubicBezTo>
                    <a:cubicBezTo>
                      <a:pt x="155" y="73"/>
                      <a:pt x="160" y="77"/>
                      <a:pt x="163" y="83"/>
                    </a:cubicBezTo>
                    <a:cubicBezTo>
                      <a:pt x="166" y="88"/>
                      <a:pt x="168" y="95"/>
                      <a:pt x="168" y="104"/>
                    </a:cubicBezTo>
                    <a:cubicBezTo>
                      <a:pt x="168" y="110"/>
                      <a:pt x="167" y="116"/>
                      <a:pt x="164" y="122"/>
                    </a:cubicBezTo>
                    <a:cubicBezTo>
                      <a:pt x="162" y="129"/>
                      <a:pt x="157" y="134"/>
                      <a:pt x="151" y="139"/>
                    </a:cubicBezTo>
                    <a:cubicBezTo>
                      <a:pt x="145" y="144"/>
                      <a:pt x="136" y="148"/>
                      <a:pt x="126" y="151"/>
                    </a:cubicBezTo>
                    <a:cubicBezTo>
                      <a:pt x="115" y="154"/>
                      <a:pt x="102" y="155"/>
                      <a:pt x="86" y="155"/>
                    </a:cubicBezTo>
                    <a:cubicBezTo>
                      <a:pt x="74" y="155"/>
                      <a:pt x="64" y="155"/>
                      <a:pt x="55" y="153"/>
                    </a:cubicBezTo>
                    <a:cubicBezTo>
                      <a:pt x="46" y="152"/>
                      <a:pt x="38" y="151"/>
                      <a:pt x="32" y="149"/>
                    </a:cubicBezTo>
                    <a:cubicBezTo>
                      <a:pt x="26" y="148"/>
                      <a:pt x="21" y="146"/>
                      <a:pt x="18" y="145"/>
                    </a:cubicBezTo>
                    <a:cubicBezTo>
                      <a:pt x="14" y="143"/>
                      <a:pt x="11" y="143"/>
                      <a:pt x="10" y="143"/>
                    </a:cubicBezTo>
                    <a:cubicBezTo>
                      <a:pt x="8" y="143"/>
                      <a:pt x="7" y="143"/>
                      <a:pt x="7" y="144"/>
                    </a:cubicBezTo>
                    <a:cubicBezTo>
                      <a:pt x="6" y="145"/>
                      <a:pt x="5" y="146"/>
                      <a:pt x="4" y="147"/>
                    </a:cubicBezTo>
                    <a:cubicBezTo>
                      <a:pt x="0" y="146"/>
                      <a:pt x="0" y="146"/>
                      <a:pt x="0" y="146"/>
                    </a:cubicBezTo>
                    <a:cubicBezTo>
                      <a:pt x="22" y="94"/>
                      <a:pt x="22" y="94"/>
                      <a:pt x="22" y="94"/>
                    </a:cubicBezTo>
                    <a:lnTo>
                      <a:pt x="25" y="95"/>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2" name="Google Shape;452;p12"/>
              <p:cNvSpPr/>
              <p:nvPr/>
            </p:nvSpPr>
            <p:spPr>
              <a:xfrm>
                <a:off x="2809289" y="1231177"/>
                <a:ext cx="423215" cy="348146"/>
              </a:xfrm>
              <a:custGeom>
                <a:avLst/>
                <a:gdLst/>
                <a:ahLst/>
                <a:cxnLst/>
                <a:rect l="l" t="t" r="r" b="b"/>
                <a:pathLst>
                  <a:path w="186" h="152" extrusionOk="0">
                    <a:moveTo>
                      <a:pt x="46" y="146"/>
                    </a:moveTo>
                    <a:cubicBezTo>
                      <a:pt x="46" y="147"/>
                      <a:pt x="47" y="148"/>
                      <a:pt x="47" y="148"/>
                    </a:cubicBezTo>
                    <a:cubicBezTo>
                      <a:pt x="48" y="149"/>
                      <a:pt x="49" y="149"/>
                      <a:pt x="52" y="149"/>
                    </a:cubicBezTo>
                    <a:cubicBezTo>
                      <a:pt x="52" y="152"/>
                      <a:pt x="52" y="152"/>
                      <a:pt x="52" y="152"/>
                    </a:cubicBezTo>
                    <a:cubicBezTo>
                      <a:pt x="0" y="152"/>
                      <a:pt x="0" y="152"/>
                      <a:pt x="0" y="152"/>
                    </a:cubicBezTo>
                    <a:cubicBezTo>
                      <a:pt x="0" y="149"/>
                      <a:pt x="0" y="149"/>
                      <a:pt x="0" y="149"/>
                    </a:cubicBezTo>
                    <a:cubicBezTo>
                      <a:pt x="2" y="148"/>
                      <a:pt x="4" y="148"/>
                      <a:pt x="5" y="147"/>
                    </a:cubicBezTo>
                    <a:cubicBezTo>
                      <a:pt x="6" y="146"/>
                      <a:pt x="7" y="145"/>
                      <a:pt x="8" y="142"/>
                    </a:cubicBezTo>
                    <a:cubicBezTo>
                      <a:pt x="8" y="141"/>
                      <a:pt x="9" y="139"/>
                      <a:pt x="11" y="134"/>
                    </a:cubicBezTo>
                    <a:cubicBezTo>
                      <a:pt x="12" y="130"/>
                      <a:pt x="14" y="125"/>
                      <a:pt x="17" y="118"/>
                    </a:cubicBezTo>
                    <a:cubicBezTo>
                      <a:pt x="19" y="112"/>
                      <a:pt x="22" y="105"/>
                      <a:pt x="25" y="97"/>
                    </a:cubicBezTo>
                    <a:cubicBezTo>
                      <a:pt x="28" y="89"/>
                      <a:pt x="31" y="81"/>
                      <a:pt x="34" y="72"/>
                    </a:cubicBezTo>
                    <a:cubicBezTo>
                      <a:pt x="38" y="64"/>
                      <a:pt x="41" y="56"/>
                      <a:pt x="44" y="48"/>
                    </a:cubicBezTo>
                    <a:cubicBezTo>
                      <a:pt x="47" y="40"/>
                      <a:pt x="49" y="33"/>
                      <a:pt x="52" y="27"/>
                    </a:cubicBezTo>
                    <a:cubicBezTo>
                      <a:pt x="54" y="21"/>
                      <a:pt x="56" y="16"/>
                      <a:pt x="57" y="12"/>
                    </a:cubicBezTo>
                    <a:cubicBezTo>
                      <a:pt x="59" y="8"/>
                      <a:pt x="59" y="6"/>
                      <a:pt x="59" y="6"/>
                    </a:cubicBezTo>
                    <a:cubicBezTo>
                      <a:pt x="59" y="5"/>
                      <a:pt x="59" y="4"/>
                      <a:pt x="58" y="4"/>
                    </a:cubicBezTo>
                    <a:cubicBezTo>
                      <a:pt x="56" y="4"/>
                      <a:pt x="55" y="3"/>
                      <a:pt x="54" y="3"/>
                    </a:cubicBezTo>
                    <a:cubicBezTo>
                      <a:pt x="54" y="0"/>
                      <a:pt x="54" y="0"/>
                      <a:pt x="54" y="0"/>
                    </a:cubicBezTo>
                    <a:cubicBezTo>
                      <a:pt x="129" y="0"/>
                      <a:pt x="129" y="0"/>
                      <a:pt x="129" y="0"/>
                    </a:cubicBezTo>
                    <a:cubicBezTo>
                      <a:pt x="129" y="3"/>
                      <a:pt x="129" y="3"/>
                      <a:pt x="129" y="3"/>
                    </a:cubicBezTo>
                    <a:cubicBezTo>
                      <a:pt x="128" y="3"/>
                      <a:pt x="127" y="4"/>
                      <a:pt x="126" y="4"/>
                    </a:cubicBezTo>
                    <a:cubicBezTo>
                      <a:pt x="125" y="4"/>
                      <a:pt x="124" y="5"/>
                      <a:pt x="124" y="7"/>
                    </a:cubicBezTo>
                    <a:cubicBezTo>
                      <a:pt x="124" y="7"/>
                      <a:pt x="125" y="10"/>
                      <a:pt x="127" y="14"/>
                    </a:cubicBezTo>
                    <a:cubicBezTo>
                      <a:pt x="129" y="19"/>
                      <a:pt x="131" y="25"/>
                      <a:pt x="134" y="33"/>
                    </a:cubicBezTo>
                    <a:cubicBezTo>
                      <a:pt x="137" y="40"/>
                      <a:pt x="140" y="48"/>
                      <a:pt x="144" y="58"/>
                    </a:cubicBezTo>
                    <a:cubicBezTo>
                      <a:pt x="148" y="67"/>
                      <a:pt x="152" y="77"/>
                      <a:pt x="156" y="87"/>
                    </a:cubicBezTo>
                    <a:cubicBezTo>
                      <a:pt x="160" y="96"/>
                      <a:pt x="164" y="106"/>
                      <a:pt x="168" y="115"/>
                    </a:cubicBezTo>
                    <a:cubicBezTo>
                      <a:pt x="171" y="124"/>
                      <a:pt x="175" y="133"/>
                      <a:pt x="178" y="140"/>
                    </a:cubicBezTo>
                    <a:cubicBezTo>
                      <a:pt x="180" y="144"/>
                      <a:pt x="181" y="146"/>
                      <a:pt x="182" y="147"/>
                    </a:cubicBezTo>
                    <a:cubicBezTo>
                      <a:pt x="183" y="148"/>
                      <a:pt x="184" y="149"/>
                      <a:pt x="186" y="149"/>
                    </a:cubicBezTo>
                    <a:cubicBezTo>
                      <a:pt x="186" y="152"/>
                      <a:pt x="186" y="152"/>
                      <a:pt x="186" y="152"/>
                    </a:cubicBezTo>
                    <a:cubicBezTo>
                      <a:pt x="129" y="152"/>
                      <a:pt x="129" y="152"/>
                      <a:pt x="129" y="152"/>
                    </a:cubicBezTo>
                    <a:cubicBezTo>
                      <a:pt x="129" y="149"/>
                      <a:pt x="129" y="149"/>
                      <a:pt x="129" y="149"/>
                    </a:cubicBezTo>
                    <a:cubicBezTo>
                      <a:pt x="133" y="149"/>
                      <a:pt x="134" y="148"/>
                      <a:pt x="134" y="145"/>
                    </a:cubicBezTo>
                    <a:cubicBezTo>
                      <a:pt x="134" y="145"/>
                      <a:pt x="134" y="144"/>
                      <a:pt x="133" y="141"/>
                    </a:cubicBezTo>
                    <a:cubicBezTo>
                      <a:pt x="132" y="139"/>
                      <a:pt x="131" y="136"/>
                      <a:pt x="130" y="133"/>
                    </a:cubicBezTo>
                    <a:cubicBezTo>
                      <a:pt x="129" y="130"/>
                      <a:pt x="127" y="127"/>
                      <a:pt x="126" y="125"/>
                    </a:cubicBezTo>
                    <a:cubicBezTo>
                      <a:pt x="125" y="122"/>
                      <a:pt x="125" y="120"/>
                      <a:pt x="124" y="119"/>
                    </a:cubicBezTo>
                    <a:cubicBezTo>
                      <a:pt x="56" y="119"/>
                      <a:pt x="56" y="119"/>
                      <a:pt x="56" y="119"/>
                    </a:cubicBezTo>
                    <a:cubicBezTo>
                      <a:pt x="54" y="124"/>
                      <a:pt x="52" y="129"/>
                      <a:pt x="51" y="132"/>
                    </a:cubicBezTo>
                    <a:cubicBezTo>
                      <a:pt x="50" y="135"/>
                      <a:pt x="49" y="138"/>
                      <a:pt x="48" y="140"/>
                    </a:cubicBezTo>
                    <a:cubicBezTo>
                      <a:pt x="48" y="142"/>
                      <a:pt x="47" y="143"/>
                      <a:pt x="47" y="144"/>
                    </a:cubicBezTo>
                    <a:cubicBezTo>
                      <a:pt x="47" y="145"/>
                      <a:pt x="46" y="146"/>
                      <a:pt x="46"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3" name="Google Shape;453;p12"/>
              <p:cNvSpPr/>
              <p:nvPr/>
            </p:nvSpPr>
            <p:spPr>
              <a:xfrm>
                <a:off x="3446831" y="1231177"/>
                <a:ext cx="364465" cy="364465"/>
              </a:xfrm>
              <a:custGeom>
                <a:avLst/>
                <a:gdLst/>
                <a:ahLst/>
                <a:cxnLst/>
                <a:rect l="l" t="t" r="r" b="b"/>
                <a:pathLst>
                  <a:path w="160" h="159" extrusionOk="0">
                    <a:moveTo>
                      <a:pt x="151" y="117"/>
                    </a:moveTo>
                    <a:cubicBezTo>
                      <a:pt x="153" y="117"/>
                      <a:pt x="154" y="116"/>
                      <a:pt x="155" y="115"/>
                    </a:cubicBezTo>
                    <a:cubicBezTo>
                      <a:pt x="156" y="114"/>
                      <a:pt x="156" y="112"/>
                      <a:pt x="157" y="109"/>
                    </a:cubicBezTo>
                    <a:cubicBezTo>
                      <a:pt x="160" y="109"/>
                      <a:pt x="160" y="109"/>
                      <a:pt x="160" y="109"/>
                    </a:cubicBezTo>
                    <a:cubicBezTo>
                      <a:pt x="160" y="159"/>
                      <a:pt x="160" y="159"/>
                      <a:pt x="160" y="159"/>
                    </a:cubicBezTo>
                    <a:cubicBezTo>
                      <a:pt x="157" y="159"/>
                      <a:pt x="157" y="159"/>
                      <a:pt x="157" y="159"/>
                    </a:cubicBezTo>
                    <a:cubicBezTo>
                      <a:pt x="156" y="156"/>
                      <a:pt x="156" y="154"/>
                      <a:pt x="155" y="153"/>
                    </a:cubicBezTo>
                    <a:cubicBezTo>
                      <a:pt x="154" y="153"/>
                      <a:pt x="153" y="152"/>
                      <a:pt x="151" y="152"/>
                    </a:cubicBezTo>
                    <a:cubicBezTo>
                      <a:pt x="0" y="152"/>
                      <a:pt x="0" y="152"/>
                      <a:pt x="0" y="152"/>
                    </a:cubicBezTo>
                    <a:cubicBezTo>
                      <a:pt x="0" y="149"/>
                      <a:pt x="0" y="149"/>
                      <a:pt x="0" y="149"/>
                    </a:cubicBezTo>
                    <a:cubicBezTo>
                      <a:pt x="3" y="148"/>
                      <a:pt x="6" y="148"/>
                      <a:pt x="6" y="147"/>
                    </a:cubicBezTo>
                    <a:cubicBezTo>
                      <a:pt x="7" y="146"/>
                      <a:pt x="8" y="145"/>
                      <a:pt x="8" y="144"/>
                    </a:cubicBezTo>
                    <a:cubicBezTo>
                      <a:pt x="8" y="8"/>
                      <a:pt x="8" y="8"/>
                      <a:pt x="8" y="8"/>
                    </a:cubicBezTo>
                    <a:cubicBezTo>
                      <a:pt x="8" y="7"/>
                      <a:pt x="7" y="6"/>
                      <a:pt x="6" y="5"/>
                    </a:cubicBezTo>
                    <a:cubicBezTo>
                      <a:pt x="6" y="4"/>
                      <a:pt x="3" y="3"/>
                      <a:pt x="0" y="3"/>
                    </a:cubicBezTo>
                    <a:cubicBezTo>
                      <a:pt x="0" y="0"/>
                      <a:pt x="0" y="0"/>
                      <a:pt x="0" y="0"/>
                    </a:cubicBezTo>
                    <a:cubicBezTo>
                      <a:pt x="59" y="0"/>
                      <a:pt x="59" y="0"/>
                      <a:pt x="59" y="0"/>
                    </a:cubicBezTo>
                    <a:cubicBezTo>
                      <a:pt x="59" y="3"/>
                      <a:pt x="59" y="3"/>
                      <a:pt x="59" y="3"/>
                    </a:cubicBezTo>
                    <a:cubicBezTo>
                      <a:pt x="56" y="3"/>
                      <a:pt x="54" y="4"/>
                      <a:pt x="53" y="5"/>
                    </a:cubicBezTo>
                    <a:cubicBezTo>
                      <a:pt x="52" y="6"/>
                      <a:pt x="51" y="7"/>
                      <a:pt x="51" y="8"/>
                    </a:cubicBezTo>
                    <a:cubicBezTo>
                      <a:pt x="51" y="117"/>
                      <a:pt x="51" y="117"/>
                      <a:pt x="51" y="117"/>
                    </a:cubicBezTo>
                    <a:lnTo>
                      <a:pt x="151" y="11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4" name="Google Shape;454;p12"/>
              <p:cNvSpPr/>
              <p:nvPr/>
            </p:nvSpPr>
            <p:spPr>
              <a:xfrm>
                <a:off x="3998425" y="1225737"/>
                <a:ext cx="412336" cy="355762"/>
              </a:xfrm>
              <a:custGeom>
                <a:avLst/>
                <a:gdLst/>
                <a:ahLst/>
                <a:cxnLst/>
                <a:rect l="l" t="t" r="r" b="b"/>
                <a:pathLst>
                  <a:path w="181" h="155" extrusionOk="0">
                    <a:moveTo>
                      <a:pt x="91" y="0"/>
                    </a:moveTo>
                    <a:cubicBezTo>
                      <a:pt x="103" y="0"/>
                      <a:pt x="115" y="2"/>
                      <a:pt x="126" y="5"/>
                    </a:cubicBezTo>
                    <a:cubicBezTo>
                      <a:pt x="137" y="8"/>
                      <a:pt x="146" y="13"/>
                      <a:pt x="155" y="20"/>
                    </a:cubicBezTo>
                    <a:cubicBezTo>
                      <a:pt x="163" y="26"/>
                      <a:pt x="169" y="35"/>
                      <a:pt x="174" y="44"/>
                    </a:cubicBezTo>
                    <a:cubicBezTo>
                      <a:pt x="179" y="54"/>
                      <a:pt x="181" y="65"/>
                      <a:pt x="181" y="78"/>
                    </a:cubicBezTo>
                    <a:cubicBezTo>
                      <a:pt x="181" y="91"/>
                      <a:pt x="179" y="102"/>
                      <a:pt x="174" y="112"/>
                    </a:cubicBezTo>
                    <a:cubicBezTo>
                      <a:pt x="169" y="121"/>
                      <a:pt x="163" y="129"/>
                      <a:pt x="155" y="136"/>
                    </a:cubicBezTo>
                    <a:cubicBezTo>
                      <a:pt x="146" y="143"/>
                      <a:pt x="137" y="147"/>
                      <a:pt x="126" y="151"/>
                    </a:cubicBezTo>
                    <a:cubicBezTo>
                      <a:pt x="115" y="154"/>
                      <a:pt x="103" y="155"/>
                      <a:pt x="91" y="155"/>
                    </a:cubicBezTo>
                    <a:cubicBezTo>
                      <a:pt x="78" y="155"/>
                      <a:pt x="67" y="154"/>
                      <a:pt x="56" y="151"/>
                    </a:cubicBezTo>
                    <a:cubicBezTo>
                      <a:pt x="45" y="147"/>
                      <a:pt x="35" y="143"/>
                      <a:pt x="27" y="136"/>
                    </a:cubicBezTo>
                    <a:cubicBezTo>
                      <a:pt x="19" y="129"/>
                      <a:pt x="12" y="121"/>
                      <a:pt x="7" y="112"/>
                    </a:cubicBezTo>
                    <a:cubicBezTo>
                      <a:pt x="3" y="102"/>
                      <a:pt x="0" y="91"/>
                      <a:pt x="0" y="78"/>
                    </a:cubicBezTo>
                    <a:cubicBezTo>
                      <a:pt x="0" y="65"/>
                      <a:pt x="3" y="54"/>
                      <a:pt x="7" y="44"/>
                    </a:cubicBezTo>
                    <a:cubicBezTo>
                      <a:pt x="12" y="35"/>
                      <a:pt x="19" y="26"/>
                      <a:pt x="27" y="20"/>
                    </a:cubicBezTo>
                    <a:cubicBezTo>
                      <a:pt x="35" y="13"/>
                      <a:pt x="45" y="8"/>
                      <a:pt x="56" y="5"/>
                    </a:cubicBezTo>
                    <a:cubicBezTo>
                      <a:pt x="67" y="2"/>
                      <a:pt x="78" y="0"/>
                      <a:pt x="91" y="0"/>
                    </a:cubicBezTo>
                    <a:close/>
                    <a:moveTo>
                      <a:pt x="91" y="35"/>
                    </a:moveTo>
                    <a:cubicBezTo>
                      <a:pt x="84" y="35"/>
                      <a:pt x="78" y="36"/>
                      <a:pt x="73" y="38"/>
                    </a:cubicBezTo>
                    <a:cubicBezTo>
                      <a:pt x="67" y="40"/>
                      <a:pt x="62" y="43"/>
                      <a:pt x="58" y="46"/>
                    </a:cubicBezTo>
                    <a:cubicBezTo>
                      <a:pt x="53" y="50"/>
                      <a:pt x="50" y="54"/>
                      <a:pt x="47" y="60"/>
                    </a:cubicBezTo>
                    <a:cubicBezTo>
                      <a:pt x="45" y="65"/>
                      <a:pt x="43" y="71"/>
                      <a:pt x="43" y="78"/>
                    </a:cubicBezTo>
                    <a:cubicBezTo>
                      <a:pt x="43" y="85"/>
                      <a:pt x="45" y="91"/>
                      <a:pt x="47" y="96"/>
                    </a:cubicBezTo>
                    <a:cubicBezTo>
                      <a:pt x="50" y="101"/>
                      <a:pt x="53" y="106"/>
                      <a:pt x="58" y="109"/>
                    </a:cubicBezTo>
                    <a:cubicBezTo>
                      <a:pt x="62" y="113"/>
                      <a:pt x="67" y="116"/>
                      <a:pt x="73" y="118"/>
                    </a:cubicBezTo>
                    <a:cubicBezTo>
                      <a:pt x="78" y="120"/>
                      <a:pt x="84" y="121"/>
                      <a:pt x="91" y="121"/>
                    </a:cubicBezTo>
                    <a:cubicBezTo>
                      <a:pt x="97" y="121"/>
                      <a:pt x="103" y="120"/>
                      <a:pt x="109" y="118"/>
                    </a:cubicBezTo>
                    <a:cubicBezTo>
                      <a:pt x="115" y="116"/>
                      <a:pt x="120" y="113"/>
                      <a:pt x="124" y="109"/>
                    </a:cubicBezTo>
                    <a:cubicBezTo>
                      <a:pt x="128" y="106"/>
                      <a:pt x="132" y="101"/>
                      <a:pt x="135" y="96"/>
                    </a:cubicBezTo>
                    <a:cubicBezTo>
                      <a:pt x="137" y="91"/>
                      <a:pt x="138" y="85"/>
                      <a:pt x="138" y="78"/>
                    </a:cubicBezTo>
                    <a:cubicBezTo>
                      <a:pt x="138" y="71"/>
                      <a:pt x="137" y="65"/>
                      <a:pt x="135" y="60"/>
                    </a:cubicBezTo>
                    <a:cubicBezTo>
                      <a:pt x="132" y="54"/>
                      <a:pt x="128" y="50"/>
                      <a:pt x="124" y="46"/>
                    </a:cubicBezTo>
                    <a:cubicBezTo>
                      <a:pt x="120" y="43"/>
                      <a:pt x="115" y="40"/>
                      <a:pt x="109" y="38"/>
                    </a:cubicBezTo>
                    <a:cubicBezTo>
                      <a:pt x="103" y="36"/>
                      <a:pt x="97" y="35"/>
                      <a:pt x="91" y="35"/>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5" name="Google Shape;455;p12"/>
              <p:cNvSpPr/>
              <p:nvPr/>
            </p:nvSpPr>
            <p:spPr>
              <a:xfrm>
                <a:off x="4629440" y="1231177"/>
                <a:ext cx="410159" cy="348146"/>
              </a:xfrm>
              <a:custGeom>
                <a:avLst/>
                <a:gdLst/>
                <a:ahLst/>
                <a:cxnLst/>
                <a:rect l="l" t="t" r="r" b="b"/>
                <a:pathLst>
                  <a:path w="180" h="152" extrusionOk="0">
                    <a:moveTo>
                      <a:pt x="8" y="8"/>
                    </a:moveTo>
                    <a:cubicBezTo>
                      <a:pt x="8" y="7"/>
                      <a:pt x="8" y="6"/>
                      <a:pt x="7" y="5"/>
                    </a:cubicBezTo>
                    <a:cubicBezTo>
                      <a:pt x="6" y="4"/>
                      <a:pt x="4" y="3"/>
                      <a:pt x="0" y="3"/>
                    </a:cubicBezTo>
                    <a:cubicBezTo>
                      <a:pt x="0" y="0"/>
                      <a:pt x="0" y="0"/>
                      <a:pt x="0" y="0"/>
                    </a:cubicBezTo>
                    <a:cubicBezTo>
                      <a:pt x="70" y="0"/>
                      <a:pt x="70" y="0"/>
                      <a:pt x="70" y="0"/>
                    </a:cubicBezTo>
                    <a:cubicBezTo>
                      <a:pt x="70" y="3"/>
                      <a:pt x="70" y="3"/>
                      <a:pt x="70" y="3"/>
                    </a:cubicBezTo>
                    <a:cubicBezTo>
                      <a:pt x="67" y="3"/>
                      <a:pt x="65" y="4"/>
                      <a:pt x="64" y="4"/>
                    </a:cubicBezTo>
                    <a:cubicBezTo>
                      <a:pt x="63" y="5"/>
                      <a:pt x="62" y="6"/>
                      <a:pt x="62" y="7"/>
                    </a:cubicBezTo>
                    <a:cubicBezTo>
                      <a:pt x="62" y="7"/>
                      <a:pt x="63" y="9"/>
                      <a:pt x="66" y="12"/>
                    </a:cubicBezTo>
                    <a:cubicBezTo>
                      <a:pt x="69" y="15"/>
                      <a:pt x="72" y="19"/>
                      <a:pt x="76" y="24"/>
                    </a:cubicBezTo>
                    <a:cubicBezTo>
                      <a:pt x="80" y="28"/>
                      <a:pt x="85" y="34"/>
                      <a:pt x="90" y="39"/>
                    </a:cubicBezTo>
                    <a:cubicBezTo>
                      <a:pt x="95" y="45"/>
                      <a:pt x="100" y="51"/>
                      <a:pt x="105" y="56"/>
                    </a:cubicBezTo>
                    <a:cubicBezTo>
                      <a:pt x="110" y="62"/>
                      <a:pt x="115" y="67"/>
                      <a:pt x="120" y="73"/>
                    </a:cubicBezTo>
                    <a:cubicBezTo>
                      <a:pt x="125" y="78"/>
                      <a:pt x="129" y="82"/>
                      <a:pt x="133" y="86"/>
                    </a:cubicBezTo>
                    <a:cubicBezTo>
                      <a:pt x="133" y="8"/>
                      <a:pt x="133" y="8"/>
                      <a:pt x="133" y="8"/>
                    </a:cubicBezTo>
                    <a:cubicBezTo>
                      <a:pt x="133" y="5"/>
                      <a:pt x="131" y="3"/>
                      <a:pt x="127" y="3"/>
                    </a:cubicBezTo>
                    <a:cubicBezTo>
                      <a:pt x="127" y="0"/>
                      <a:pt x="127" y="0"/>
                      <a:pt x="127" y="0"/>
                    </a:cubicBezTo>
                    <a:cubicBezTo>
                      <a:pt x="180" y="0"/>
                      <a:pt x="180" y="0"/>
                      <a:pt x="180" y="0"/>
                    </a:cubicBezTo>
                    <a:cubicBezTo>
                      <a:pt x="180" y="3"/>
                      <a:pt x="180" y="3"/>
                      <a:pt x="180" y="3"/>
                    </a:cubicBezTo>
                    <a:cubicBezTo>
                      <a:pt x="176" y="3"/>
                      <a:pt x="174" y="4"/>
                      <a:pt x="173" y="5"/>
                    </a:cubicBezTo>
                    <a:cubicBezTo>
                      <a:pt x="172" y="6"/>
                      <a:pt x="172" y="7"/>
                      <a:pt x="172" y="8"/>
                    </a:cubicBezTo>
                    <a:cubicBezTo>
                      <a:pt x="172" y="144"/>
                      <a:pt x="172" y="144"/>
                      <a:pt x="172" y="144"/>
                    </a:cubicBezTo>
                    <a:cubicBezTo>
                      <a:pt x="172" y="145"/>
                      <a:pt x="172" y="146"/>
                      <a:pt x="173" y="147"/>
                    </a:cubicBezTo>
                    <a:cubicBezTo>
                      <a:pt x="174" y="148"/>
                      <a:pt x="176" y="148"/>
                      <a:pt x="180" y="149"/>
                    </a:cubicBezTo>
                    <a:cubicBezTo>
                      <a:pt x="180" y="152"/>
                      <a:pt x="180" y="152"/>
                      <a:pt x="180" y="152"/>
                    </a:cubicBezTo>
                    <a:cubicBezTo>
                      <a:pt x="125" y="152"/>
                      <a:pt x="125" y="152"/>
                      <a:pt x="125" y="152"/>
                    </a:cubicBezTo>
                    <a:cubicBezTo>
                      <a:pt x="125" y="149"/>
                      <a:pt x="125" y="149"/>
                      <a:pt x="125" y="149"/>
                    </a:cubicBezTo>
                    <a:cubicBezTo>
                      <a:pt x="127" y="149"/>
                      <a:pt x="129" y="149"/>
                      <a:pt x="130" y="148"/>
                    </a:cubicBezTo>
                    <a:cubicBezTo>
                      <a:pt x="131" y="147"/>
                      <a:pt x="131" y="147"/>
                      <a:pt x="131" y="146"/>
                    </a:cubicBezTo>
                    <a:cubicBezTo>
                      <a:pt x="131" y="145"/>
                      <a:pt x="131" y="144"/>
                      <a:pt x="130" y="143"/>
                    </a:cubicBezTo>
                    <a:cubicBezTo>
                      <a:pt x="130" y="143"/>
                      <a:pt x="129" y="141"/>
                      <a:pt x="127" y="139"/>
                    </a:cubicBezTo>
                    <a:cubicBezTo>
                      <a:pt x="125" y="137"/>
                      <a:pt x="122" y="134"/>
                      <a:pt x="118" y="130"/>
                    </a:cubicBezTo>
                    <a:cubicBezTo>
                      <a:pt x="114" y="126"/>
                      <a:pt x="109" y="121"/>
                      <a:pt x="103" y="114"/>
                    </a:cubicBezTo>
                    <a:cubicBezTo>
                      <a:pt x="97" y="107"/>
                      <a:pt x="89" y="99"/>
                      <a:pt x="80" y="89"/>
                    </a:cubicBezTo>
                    <a:cubicBezTo>
                      <a:pt x="71" y="79"/>
                      <a:pt x="60" y="67"/>
                      <a:pt x="47" y="52"/>
                    </a:cubicBezTo>
                    <a:cubicBezTo>
                      <a:pt x="47" y="144"/>
                      <a:pt x="47" y="144"/>
                      <a:pt x="47" y="144"/>
                    </a:cubicBezTo>
                    <a:cubicBezTo>
                      <a:pt x="47" y="145"/>
                      <a:pt x="48" y="146"/>
                      <a:pt x="49" y="147"/>
                    </a:cubicBezTo>
                    <a:cubicBezTo>
                      <a:pt x="50" y="148"/>
                      <a:pt x="52" y="148"/>
                      <a:pt x="56" y="149"/>
                    </a:cubicBezTo>
                    <a:cubicBezTo>
                      <a:pt x="56" y="152"/>
                      <a:pt x="56" y="152"/>
                      <a:pt x="56" y="152"/>
                    </a:cubicBezTo>
                    <a:cubicBezTo>
                      <a:pt x="0" y="152"/>
                      <a:pt x="0" y="152"/>
                      <a:pt x="0" y="152"/>
                    </a:cubicBezTo>
                    <a:cubicBezTo>
                      <a:pt x="0" y="149"/>
                      <a:pt x="0" y="149"/>
                      <a:pt x="0" y="149"/>
                    </a:cubicBezTo>
                    <a:cubicBezTo>
                      <a:pt x="4" y="148"/>
                      <a:pt x="6" y="148"/>
                      <a:pt x="7" y="147"/>
                    </a:cubicBezTo>
                    <a:cubicBezTo>
                      <a:pt x="8" y="146"/>
                      <a:pt x="8" y="145"/>
                      <a:pt x="8" y="144"/>
                    </a:cubicBezTo>
                    <a:lnTo>
                      <a:pt x="8" y="8"/>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6" name="Google Shape;456;p12"/>
              <p:cNvSpPr/>
              <p:nvPr/>
            </p:nvSpPr>
            <p:spPr>
              <a:xfrm>
                <a:off x="5275687" y="1210505"/>
                <a:ext cx="351411" cy="381872"/>
              </a:xfrm>
              <a:custGeom>
                <a:avLst/>
                <a:gdLst/>
                <a:ahLst/>
                <a:cxnLst/>
                <a:rect l="l" t="t" r="r" b="b"/>
                <a:pathLst>
                  <a:path w="154" h="167" extrusionOk="0">
                    <a:moveTo>
                      <a:pt x="115" y="106"/>
                    </a:moveTo>
                    <a:cubicBezTo>
                      <a:pt x="115" y="104"/>
                      <a:pt x="114" y="102"/>
                      <a:pt x="112" y="101"/>
                    </a:cubicBezTo>
                    <a:cubicBezTo>
                      <a:pt x="111" y="100"/>
                      <a:pt x="109" y="99"/>
                      <a:pt x="106" y="99"/>
                    </a:cubicBezTo>
                    <a:cubicBezTo>
                      <a:pt x="52" y="99"/>
                      <a:pt x="52" y="99"/>
                      <a:pt x="52" y="99"/>
                    </a:cubicBezTo>
                    <a:cubicBezTo>
                      <a:pt x="52" y="126"/>
                      <a:pt x="52" y="126"/>
                      <a:pt x="52" y="126"/>
                    </a:cubicBezTo>
                    <a:cubicBezTo>
                      <a:pt x="145" y="126"/>
                      <a:pt x="145" y="126"/>
                      <a:pt x="145" y="126"/>
                    </a:cubicBezTo>
                    <a:cubicBezTo>
                      <a:pt x="147" y="126"/>
                      <a:pt x="148" y="125"/>
                      <a:pt x="149" y="124"/>
                    </a:cubicBezTo>
                    <a:cubicBezTo>
                      <a:pt x="150" y="123"/>
                      <a:pt x="150" y="121"/>
                      <a:pt x="151" y="117"/>
                    </a:cubicBezTo>
                    <a:cubicBezTo>
                      <a:pt x="154" y="117"/>
                      <a:pt x="154" y="117"/>
                      <a:pt x="154" y="117"/>
                    </a:cubicBezTo>
                    <a:cubicBezTo>
                      <a:pt x="154" y="167"/>
                      <a:pt x="154" y="167"/>
                      <a:pt x="154" y="167"/>
                    </a:cubicBezTo>
                    <a:cubicBezTo>
                      <a:pt x="151" y="167"/>
                      <a:pt x="151" y="167"/>
                      <a:pt x="151" y="167"/>
                    </a:cubicBezTo>
                    <a:cubicBezTo>
                      <a:pt x="150" y="164"/>
                      <a:pt x="150" y="163"/>
                      <a:pt x="149" y="162"/>
                    </a:cubicBezTo>
                    <a:cubicBezTo>
                      <a:pt x="148" y="162"/>
                      <a:pt x="147" y="161"/>
                      <a:pt x="145" y="161"/>
                    </a:cubicBezTo>
                    <a:cubicBezTo>
                      <a:pt x="0" y="161"/>
                      <a:pt x="0" y="161"/>
                      <a:pt x="0" y="161"/>
                    </a:cubicBezTo>
                    <a:cubicBezTo>
                      <a:pt x="0" y="158"/>
                      <a:pt x="0" y="158"/>
                      <a:pt x="0" y="158"/>
                    </a:cubicBezTo>
                    <a:cubicBezTo>
                      <a:pt x="4" y="157"/>
                      <a:pt x="6" y="157"/>
                      <a:pt x="7" y="156"/>
                    </a:cubicBezTo>
                    <a:cubicBezTo>
                      <a:pt x="8" y="155"/>
                      <a:pt x="9" y="154"/>
                      <a:pt x="9" y="153"/>
                    </a:cubicBezTo>
                    <a:cubicBezTo>
                      <a:pt x="9" y="17"/>
                      <a:pt x="9" y="17"/>
                      <a:pt x="9" y="17"/>
                    </a:cubicBezTo>
                    <a:cubicBezTo>
                      <a:pt x="9" y="16"/>
                      <a:pt x="8" y="15"/>
                      <a:pt x="7" y="14"/>
                    </a:cubicBezTo>
                    <a:cubicBezTo>
                      <a:pt x="6" y="13"/>
                      <a:pt x="4" y="12"/>
                      <a:pt x="0" y="12"/>
                    </a:cubicBezTo>
                    <a:cubicBezTo>
                      <a:pt x="0" y="9"/>
                      <a:pt x="0" y="9"/>
                      <a:pt x="0" y="9"/>
                    </a:cubicBezTo>
                    <a:cubicBezTo>
                      <a:pt x="145" y="9"/>
                      <a:pt x="145" y="9"/>
                      <a:pt x="145" y="9"/>
                    </a:cubicBezTo>
                    <a:cubicBezTo>
                      <a:pt x="147" y="9"/>
                      <a:pt x="148" y="8"/>
                      <a:pt x="149" y="7"/>
                    </a:cubicBezTo>
                    <a:cubicBezTo>
                      <a:pt x="150" y="6"/>
                      <a:pt x="150" y="4"/>
                      <a:pt x="151" y="0"/>
                    </a:cubicBezTo>
                    <a:cubicBezTo>
                      <a:pt x="154" y="0"/>
                      <a:pt x="154" y="0"/>
                      <a:pt x="154" y="0"/>
                    </a:cubicBezTo>
                    <a:cubicBezTo>
                      <a:pt x="154" y="51"/>
                      <a:pt x="154" y="51"/>
                      <a:pt x="154" y="51"/>
                    </a:cubicBezTo>
                    <a:cubicBezTo>
                      <a:pt x="151" y="51"/>
                      <a:pt x="151" y="51"/>
                      <a:pt x="151" y="51"/>
                    </a:cubicBezTo>
                    <a:cubicBezTo>
                      <a:pt x="150" y="48"/>
                      <a:pt x="150" y="45"/>
                      <a:pt x="149" y="44"/>
                    </a:cubicBezTo>
                    <a:cubicBezTo>
                      <a:pt x="148" y="43"/>
                      <a:pt x="147" y="43"/>
                      <a:pt x="145" y="43"/>
                    </a:cubicBezTo>
                    <a:cubicBezTo>
                      <a:pt x="52" y="43"/>
                      <a:pt x="52" y="43"/>
                      <a:pt x="52" y="43"/>
                    </a:cubicBezTo>
                    <a:cubicBezTo>
                      <a:pt x="52" y="67"/>
                      <a:pt x="52" y="67"/>
                      <a:pt x="52" y="67"/>
                    </a:cubicBezTo>
                    <a:cubicBezTo>
                      <a:pt x="106" y="67"/>
                      <a:pt x="106" y="67"/>
                      <a:pt x="106" y="67"/>
                    </a:cubicBezTo>
                    <a:cubicBezTo>
                      <a:pt x="109" y="67"/>
                      <a:pt x="111" y="66"/>
                      <a:pt x="112" y="65"/>
                    </a:cubicBezTo>
                    <a:cubicBezTo>
                      <a:pt x="114" y="64"/>
                      <a:pt x="115" y="62"/>
                      <a:pt x="115" y="60"/>
                    </a:cubicBezTo>
                    <a:cubicBezTo>
                      <a:pt x="118" y="60"/>
                      <a:pt x="118" y="60"/>
                      <a:pt x="118" y="60"/>
                    </a:cubicBezTo>
                    <a:cubicBezTo>
                      <a:pt x="118" y="106"/>
                      <a:pt x="118" y="106"/>
                      <a:pt x="118" y="106"/>
                    </a:cubicBezTo>
                    <a:lnTo>
                      <a:pt x="115" y="10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457" name="Google Shape;457;p12"/>
            <p:cNvGrpSpPr/>
            <p:nvPr/>
          </p:nvGrpSpPr>
          <p:grpSpPr>
            <a:xfrm>
              <a:off x="1206478" y="2567589"/>
              <a:ext cx="2822160" cy="370994"/>
              <a:chOff x="2234848" y="688286"/>
              <a:chExt cx="2822160" cy="370994"/>
            </a:xfrm>
          </p:grpSpPr>
          <p:sp>
            <p:nvSpPr>
              <p:cNvPr id="458" name="Google Shape;458;p12"/>
              <p:cNvSpPr/>
              <p:nvPr/>
            </p:nvSpPr>
            <p:spPr>
              <a:xfrm>
                <a:off x="2234848" y="701341"/>
                <a:ext cx="414511" cy="357939"/>
              </a:xfrm>
              <a:custGeom>
                <a:avLst/>
                <a:gdLst/>
                <a:ahLst/>
                <a:cxnLst/>
                <a:rect l="l" t="t" r="r" b="b"/>
                <a:pathLst>
                  <a:path w="182" h="156" extrusionOk="0">
                    <a:moveTo>
                      <a:pt x="91" y="0"/>
                    </a:moveTo>
                    <a:cubicBezTo>
                      <a:pt x="103" y="0"/>
                      <a:pt x="115" y="2"/>
                      <a:pt x="126" y="5"/>
                    </a:cubicBezTo>
                    <a:cubicBezTo>
                      <a:pt x="137" y="9"/>
                      <a:pt x="146" y="14"/>
                      <a:pt x="155" y="20"/>
                    </a:cubicBezTo>
                    <a:cubicBezTo>
                      <a:pt x="163" y="27"/>
                      <a:pt x="169" y="35"/>
                      <a:pt x="174" y="45"/>
                    </a:cubicBezTo>
                    <a:cubicBezTo>
                      <a:pt x="179" y="54"/>
                      <a:pt x="182" y="66"/>
                      <a:pt x="182" y="78"/>
                    </a:cubicBezTo>
                    <a:cubicBezTo>
                      <a:pt x="182" y="91"/>
                      <a:pt x="179" y="102"/>
                      <a:pt x="174" y="112"/>
                    </a:cubicBezTo>
                    <a:cubicBezTo>
                      <a:pt x="169" y="122"/>
                      <a:pt x="163" y="130"/>
                      <a:pt x="155" y="136"/>
                    </a:cubicBezTo>
                    <a:cubicBezTo>
                      <a:pt x="146" y="143"/>
                      <a:pt x="137" y="148"/>
                      <a:pt x="126" y="151"/>
                    </a:cubicBezTo>
                    <a:cubicBezTo>
                      <a:pt x="115" y="154"/>
                      <a:pt x="103" y="156"/>
                      <a:pt x="91" y="156"/>
                    </a:cubicBezTo>
                    <a:cubicBezTo>
                      <a:pt x="79" y="156"/>
                      <a:pt x="67" y="154"/>
                      <a:pt x="56" y="151"/>
                    </a:cubicBezTo>
                    <a:cubicBezTo>
                      <a:pt x="45" y="148"/>
                      <a:pt x="35" y="143"/>
                      <a:pt x="27" y="136"/>
                    </a:cubicBezTo>
                    <a:cubicBezTo>
                      <a:pt x="19" y="130"/>
                      <a:pt x="12" y="122"/>
                      <a:pt x="8" y="112"/>
                    </a:cubicBezTo>
                    <a:cubicBezTo>
                      <a:pt x="3" y="102"/>
                      <a:pt x="0" y="91"/>
                      <a:pt x="0" y="78"/>
                    </a:cubicBezTo>
                    <a:cubicBezTo>
                      <a:pt x="0" y="66"/>
                      <a:pt x="3" y="54"/>
                      <a:pt x="8" y="45"/>
                    </a:cubicBezTo>
                    <a:cubicBezTo>
                      <a:pt x="12" y="35"/>
                      <a:pt x="19" y="27"/>
                      <a:pt x="27" y="20"/>
                    </a:cubicBezTo>
                    <a:cubicBezTo>
                      <a:pt x="35" y="14"/>
                      <a:pt x="45" y="9"/>
                      <a:pt x="56" y="5"/>
                    </a:cubicBezTo>
                    <a:cubicBezTo>
                      <a:pt x="67" y="2"/>
                      <a:pt x="79" y="0"/>
                      <a:pt x="91" y="0"/>
                    </a:cubicBezTo>
                    <a:close/>
                    <a:moveTo>
                      <a:pt x="91" y="36"/>
                    </a:moveTo>
                    <a:cubicBezTo>
                      <a:pt x="85" y="36"/>
                      <a:pt x="78" y="37"/>
                      <a:pt x="73" y="39"/>
                    </a:cubicBezTo>
                    <a:cubicBezTo>
                      <a:pt x="67" y="40"/>
                      <a:pt x="62" y="43"/>
                      <a:pt x="58" y="47"/>
                    </a:cubicBezTo>
                    <a:cubicBezTo>
                      <a:pt x="53" y="50"/>
                      <a:pt x="50" y="55"/>
                      <a:pt x="47" y="60"/>
                    </a:cubicBezTo>
                    <a:cubicBezTo>
                      <a:pt x="45" y="66"/>
                      <a:pt x="43" y="72"/>
                      <a:pt x="43" y="78"/>
                    </a:cubicBezTo>
                    <a:cubicBezTo>
                      <a:pt x="43" y="85"/>
                      <a:pt x="45" y="91"/>
                      <a:pt x="47" y="96"/>
                    </a:cubicBezTo>
                    <a:cubicBezTo>
                      <a:pt x="50" y="102"/>
                      <a:pt x="53" y="106"/>
                      <a:pt x="58" y="110"/>
                    </a:cubicBezTo>
                    <a:cubicBezTo>
                      <a:pt x="62" y="113"/>
                      <a:pt x="67" y="116"/>
                      <a:pt x="73" y="118"/>
                    </a:cubicBezTo>
                    <a:cubicBezTo>
                      <a:pt x="78" y="120"/>
                      <a:pt x="85" y="121"/>
                      <a:pt x="91" y="121"/>
                    </a:cubicBezTo>
                    <a:cubicBezTo>
                      <a:pt x="97" y="121"/>
                      <a:pt x="103" y="120"/>
                      <a:pt x="109" y="118"/>
                    </a:cubicBezTo>
                    <a:cubicBezTo>
                      <a:pt x="115" y="116"/>
                      <a:pt x="120" y="113"/>
                      <a:pt x="124" y="110"/>
                    </a:cubicBezTo>
                    <a:cubicBezTo>
                      <a:pt x="129" y="106"/>
                      <a:pt x="132" y="102"/>
                      <a:pt x="135" y="96"/>
                    </a:cubicBezTo>
                    <a:cubicBezTo>
                      <a:pt x="137" y="91"/>
                      <a:pt x="139" y="85"/>
                      <a:pt x="139" y="78"/>
                    </a:cubicBezTo>
                    <a:cubicBezTo>
                      <a:pt x="139" y="72"/>
                      <a:pt x="137" y="66"/>
                      <a:pt x="135" y="60"/>
                    </a:cubicBezTo>
                    <a:cubicBezTo>
                      <a:pt x="132" y="55"/>
                      <a:pt x="129" y="50"/>
                      <a:pt x="124" y="47"/>
                    </a:cubicBezTo>
                    <a:cubicBezTo>
                      <a:pt x="120" y="43"/>
                      <a:pt x="115" y="40"/>
                      <a:pt x="109" y="39"/>
                    </a:cubicBezTo>
                    <a:cubicBezTo>
                      <a:pt x="103" y="37"/>
                      <a:pt x="97" y="36"/>
                      <a:pt x="91"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59" name="Google Shape;459;p12"/>
              <p:cNvSpPr/>
              <p:nvPr/>
            </p:nvSpPr>
            <p:spPr>
              <a:xfrm>
                <a:off x="2832136" y="688286"/>
                <a:ext cx="366641" cy="368818"/>
              </a:xfrm>
              <a:custGeom>
                <a:avLst/>
                <a:gdLst/>
                <a:ahLst/>
                <a:cxnLst/>
                <a:rect l="l" t="t" r="r" b="b"/>
                <a:pathLst>
                  <a:path w="161" h="161" extrusionOk="0">
                    <a:moveTo>
                      <a:pt x="51" y="157"/>
                    </a:moveTo>
                    <a:cubicBezTo>
                      <a:pt x="54" y="157"/>
                      <a:pt x="57" y="156"/>
                      <a:pt x="57" y="155"/>
                    </a:cubicBezTo>
                    <a:cubicBezTo>
                      <a:pt x="58" y="155"/>
                      <a:pt x="59" y="153"/>
                      <a:pt x="59" y="152"/>
                    </a:cubicBezTo>
                    <a:cubicBezTo>
                      <a:pt x="59" y="43"/>
                      <a:pt x="59" y="43"/>
                      <a:pt x="59" y="43"/>
                    </a:cubicBezTo>
                    <a:cubicBezTo>
                      <a:pt x="9" y="43"/>
                      <a:pt x="9" y="43"/>
                      <a:pt x="9" y="43"/>
                    </a:cubicBezTo>
                    <a:cubicBezTo>
                      <a:pt x="7" y="43"/>
                      <a:pt x="6" y="44"/>
                      <a:pt x="5" y="45"/>
                    </a:cubicBezTo>
                    <a:cubicBezTo>
                      <a:pt x="4" y="46"/>
                      <a:pt x="4" y="48"/>
                      <a:pt x="4" y="52"/>
                    </a:cubicBezTo>
                    <a:cubicBezTo>
                      <a:pt x="0" y="52"/>
                      <a:pt x="0" y="52"/>
                      <a:pt x="0" y="52"/>
                    </a:cubicBezTo>
                    <a:cubicBezTo>
                      <a:pt x="0" y="0"/>
                      <a:pt x="0" y="0"/>
                      <a:pt x="0" y="0"/>
                    </a:cubicBezTo>
                    <a:cubicBezTo>
                      <a:pt x="4" y="0"/>
                      <a:pt x="4" y="0"/>
                      <a:pt x="4" y="0"/>
                    </a:cubicBezTo>
                    <a:cubicBezTo>
                      <a:pt x="4" y="3"/>
                      <a:pt x="4" y="5"/>
                      <a:pt x="5" y="6"/>
                    </a:cubicBezTo>
                    <a:cubicBezTo>
                      <a:pt x="6" y="7"/>
                      <a:pt x="7" y="8"/>
                      <a:pt x="9" y="8"/>
                    </a:cubicBezTo>
                    <a:cubicBezTo>
                      <a:pt x="152" y="8"/>
                      <a:pt x="152" y="8"/>
                      <a:pt x="152" y="8"/>
                    </a:cubicBezTo>
                    <a:cubicBezTo>
                      <a:pt x="154" y="8"/>
                      <a:pt x="155" y="7"/>
                      <a:pt x="156" y="6"/>
                    </a:cubicBezTo>
                    <a:cubicBezTo>
                      <a:pt x="157" y="5"/>
                      <a:pt x="157" y="3"/>
                      <a:pt x="157" y="0"/>
                    </a:cubicBezTo>
                    <a:cubicBezTo>
                      <a:pt x="161" y="0"/>
                      <a:pt x="161" y="0"/>
                      <a:pt x="161" y="0"/>
                    </a:cubicBezTo>
                    <a:cubicBezTo>
                      <a:pt x="161" y="52"/>
                      <a:pt x="161" y="52"/>
                      <a:pt x="161" y="52"/>
                    </a:cubicBezTo>
                    <a:cubicBezTo>
                      <a:pt x="157" y="52"/>
                      <a:pt x="157" y="52"/>
                      <a:pt x="157" y="52"/>
                    </a:cubicBezTo>
                    <a:cubicBezTo>
                      <a:pt x="157" y="48"/>
                      <a:pt x="157" y="46"/>
                      <a:pt x="156" y="45"/>
                    </a:cubicBezTo>
                    <a:cubicBezTo>
                      <a:pt x="155" y="44"/>
                      <a:pt x="154" y="43"/>
                      <a:pt x="152" y="43"/>
                    </a:cubicBezTo>
                    <a:cubicBezTo>
                      <a:pt x="102" y="43"/>
                      <a:pt x="102" y="43"/>
                      <a:pt x="102" y="43"/>
                    </a:cubicBezTo>
                    <a:cubicBezTo>
                      <a:pt x="102" y="152"/>
                      <a:pt x="102" y="152"/>
                      <a:pt x="102" y="152"/>
                    </a:cubicBezTo>
                    <a:cubicBezTo>
                      <a:pt x="102" y="153"/>
                      <a:pt x="103" y="155"/>
                      <a:pt x="104" y="155"/>
                    </a:cubicBezTo>
                    <a:cubicBezTo>
                      <a:pt x="104" y="156"/>
                      <a:pt x="107" y="157"/>
                      <a:pt x="110" y="157"/>
                    </a:cubicBezTo>
                    <a:cubicBezTo>
                      <a:pt x="110" y="161"/>
                      <a:pt x="110" y="161"/>
                      <a:pt x="110" y="161"/>
                    </a:cubicBezTo>
                    <a:cubicBezTo>
                      <a:pt x="51" y="161"/>
                      <a:pt x="51" y="161"/>
                      <a:pt x="51" y="161"/>
                    </a:cubicBezTo>
                    <a:lnTo>
                      <a:pt x="51" y="157"/>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0" name="Google Shape;460;p12"/>
              <p:cNvSpPr/>
              <p:nvPr/>
            </p:nvSpPr>
            <p:spPr>
              <a:xfrm>
                <a:off x="3382641" y="701341"/>
                <a:ext cx="412336" cy="357939"/>
              </a:xfrm>
              <a:custGeom>
                <a:avLst/>
                <a:gdLst/>
                <a:ahLst/>
                <a:cxnLst/>
                <a:rect l="l" t="t" r="r" b="b"/>
                <a:pathLst>
                  <a:path w="181" h="156" extrusionOk="0">
                    <a:moveTo>
                      <a:pt x="90" y="0"/>
                    </a:moveTo>
                    <a:cubicBezTo>
                      <a:pt x="103" y="0"/>
                      <a:pt x="114" y="2"/>
                      <a:pt x="125" y="5"/>
                    </a:cubicBezTo>
                    <a:cubicBezTo>
                      <a:pt x="136" y="9"/>
                      <a:pt x="146" y="14"/>
                      <a:pt x="154" y="20"/>
                    </a:cubicBezTo>
                    <a:cubicBezTo>
                      <a:pt x="162" y="27"/>
                      <a:pt x="169" y="35"/>
                      <a:pt x="174" y="45"/>
                    </a:cubicBezTo>
                    <a:cubicBezTo>
                      <a:pt x="179" y="54"/>
                      <a:pt x="181" y="66"/>
                      <a:pt x="181" y="78"/>
                    </a:cubicBezTo>
                    <a:cubicBezTo>
                      <a:pt x="181" y="91"/>
                      <a:pt x="179" y="102"/>
                      <a:pt x="174" y="112"/>
                    </a:cubicBezTo>
                    <a:cubicBezTo>
                      <a:pt x="169" y="122"/>
                      <a:pt x="162" y="130"/>
                      <a:pt x="154" y="136"/>
                    </a:cubicBezTo>
                    <a:cubicBezTo>
                      <a:pt x="146" y="143"/>
                      <a:pt x="136" y="148"/>
                      <a:pt x="125" y="151"/>
                    </a:cubicBezTo>
                    <a:cubicBezTo>
                      <a:pt x="114" y="154"/>
                      <a:pt x="103" y="156"/>
                      <a:pt x="90" y="156"/>
                    </a:cubicBezTo>
                    <a:cubicBezTo>
                      <a:pt x="78" y="156"/>
                      <a:pt x="66" y="154"/>
                      <a:pt x="55" y="151"/>
                    </a:cubicBezTo>
                    <a:cubicBezTo>
                      <a:pt x="44" y="148"/>
                      <a:pt x="35" y="143"/>
                      <a:pt x="27" y="136"/>
                    </a:cubicBezTo>
                    <a:cubicBezTo>
                      <a:pt x="18" y="130"/>
                      <a:pt x="12" y="122"/>
                      <a:pt x="7" y="112"/>
                    </a:cubicBezTo>
                    <a:cubicBezTo>
                      <a:pt x="2" y="102"/>
                      <a:pt x="0" y="91"/>
                      <a:pt x="0" y="78"/>
                    </a:cubicBezTo>
                    <a:cubicBezTo>
                      <a:pt x="0" y="66"/>
                      <a:pt x="2" y="54"/>
                      <a:pt x="7" y="45"/>
                    </a:cubicBezTo>
                    <a:cubicBezTo>
                      <a:pt x="12" y="35"/>
                      <a:pt x="18" y="27"/>
                      <a:pt x="27" y="20"/>
                    </a:cubicBezTo>
                    <a:cubicBezTo>
                      <a:pt x="35" y="14"/>
                      <a:pt x="44" y="9"/>
                      <a:pt x="55" y="5"/>
                    </a:cubicBezTo>
                    <a:cubicBezTo>
                      <a:pt x="66" y="2"/>
                      <a:pt x="78" y="0"/>
                      <a:pt x="90" y="0"/>
                    </a:cubicBezTo>
                    <a:close/>
                    <a:moveTo>
                      <a:pt x="90" y="36"/>
                    </a:moveTo>
                    <a:cubicBezTo>
                      <a:pt x="84" y="36"/>
                      <a:pt x="78" y="37"/>
                      <a:pt x="72" y="39"/>
                    </a:cubicBezTo>
                    <a:cubicBezTo>
                      <a:pt x="67" y="40"/>
                      <a:pt x="61" y="43"/>
                      <a:pt x="57" y="47"/>
                    </a:cubicBezTo>
                    <a:cubicBezTo>
                      <a:pt x="53" y="50"/>
                      <a:pt x="49" y="55"/>
                      <a:pt x="47" y="60"/>
                    </a:cubicBezTo>
                    <a:cubicBezTo>
                      <a:pt x="44" y="66"/>
                      <a:pt x="43" y="72"/>
                      <a:pt x="43" y="78"/>
                    </a:cubicBezTo>
                    <a:cubicBezTo>
                      <a:pt x="43" y="85"/>
                      <a:pt x="44" y="91"/>
                      <a:pt x="47" y="96"/>
                    </a:cubicBezTo>
                    <a:cubicBezTo>
                      <a:pt x="49" y="102"/>
                      <a:pt x="53" y="106"/>
                      <a:pt x="57" y="110"/>
                    </a:cubicBezTo>
                    <a:cubicBezTo>
                      <a:pt x="61" y="113"/>
                      <a:pt x="67" y="116"/>
                      <a:pt x="72" y="118"/>
                    </a:cubicBezTo>
                    <a:cubicBezTo>
                      <a:pt x="78" y="120"/>
                      <a:pt x="84" y="121"/>
                      <a:pt x="90" y="121"/>
                    </a:cubicBezTo>
                    <a:cubicBezTo>
                      <a:pt x="97" y="121"/>
                      <a:pt x="103" y="120"/>
                      <a:pt x="109" y="118"/>
                    </a:cubicBezTo>
                    <a:cubicBezTo>
                      <a:pt x="114" y="116"/>
                      <a:pt x="119" y="113"/>
                      <a:pt x="124" y="110"/>
                    </a:cubicBezTo>
                    <a:cubicBezTo>
                      <a:pt x="128" y="106"/>
                      <a:pt x="131" y="102"/>
                      <a:pt x="134" y="96"/>
                    </a:cubicBezTo>
                    <a:cubicBezTo>
                      <a:pt x="137" y="91"/>
                      <a:pt x="138" y="85"/>
                      <a:pt x="138" y="78"/>
                    </a:cubicBezTo>
                    <a:cubicBezTo>
                      <a:pt x="138" y="72"/>
                      <a:pt x="137" y="66"/>
                      <a:pt x="134" y="60"/>
                    </a:cubicBezTo>
                    <a:cubicBezTo>
                      <a:pt x="131" y="55"/>
                      <a:pt x="128" y="50"/>
                      <a:pt x="124" y="47"/>
                    </a:cubicBezTo>
                    <a:cubicBezTo>
                      <a:pt x="119" y="43"/>
                      <a:pt x="114" y="40"/>
                      <a:pt x="109" y="39"/>
                    </a:cubicBezTo>
                    <a:cubicBezTo>
                      <a:pt x="103" y="37"/>
                      <a:pt x="97" y="36"/>
                      <a:pt x="90" y="36"/>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1" name="Google Shape;461;p12"/>
              <p:cNvSpPr/>
              <p:nvPr/>
            </p:nvSpPr>
            <p:spPr>
              <a:xfrm>
                <a:off x="4013658" y="705694"/>
                <a:ext cx="407984" cy="351411"/>
              </a:xfrm>
              <a:custGeom>
                <a:avLst/>
                <a:gdLst/>
                <a:ahLst/>
                <a:cxnLst/>
                <a:rect l="l" t="t" r="r" b="b"/>
                <a:pathLst>
                  <a:path w="179" h="153" extrusionOk="0">
                    <a:moveTo>
                      <a:pt x="8" y="9"/>
                    </a:moveTo>
                    <a:cubicBezTo>
                      <a:pt x="8" y="7"/>
                      <a:pt x="8" y="6"/>
                      <a:pt x="7" y="5"/>
                    </a:cubicBezTo>
                    <a:cubicBezTo>
                      <a:pt x="6" y="4"/>
                      <a:pt x="4" y="4"/>
                      <a:pt x="0" y="3"/>
                    </a:cubicBezTo>
                    <a:cubicBezTo>
                      <a:pt x="0" y="0"/>
                      <a:pt x="0" y="0"/>
                      <a:pt x="0" y="0"/>
                    </a:cubicBezTo>
                    <a:cubicBezTo>
                      <a:pt x="70" y="0"/>
                      <a:pt x="70" y="0"/>
                      <a:pt x="70" y="0"/>
                    </a:cubicBezTo>
                    <a:cubicBezTo>
                      <a:pt x="70" y="3"/>
                      <a:pt x="70" y="3"/>
                      <a:pt x="70" y="3"/>
                    </a:cubicBezTo>
                    <a:cubicBezTo>
                      <a:pt x="67" y="4"/>
                      <a:pt x="64" y="4"/>
                      <a:pt x="63" y="5"/>
                    </a:cubicBezTo>
                    <a:cubicBezTo>
                      <a:pt x="62" y="5"/>
                      <a:pt x="62" y="6"/>
                      <a:pt x="62" y="7"/>
                    </a:cubicBezTo>
                    <a:cubicBezTo>
                      <a:pt x="62" y="8"/>
                      <a:pt x="63" y="9"/>
                      <a:pt x="66" y="12"/>
                    </a:cubicBezTo>
                    <a:cubicBezTo>
                      <a:pt x="68" y="16"/>
                      <a:pt x="71" y="19"/>
                      <a:pt x="75" y="24"/>
                    </a:cubicBezTo>
                    <a:cubicBezTo>
                      <a:pt x="79" y="29"/>
                      <a:pt x="84" y="34"/>
                      <a:pt x="89" y="40"/>
                    </a:cubicBezTo>
                    <a:cubicBezTo>
                      <a:pt x="94" y="45"/>
                      <a:pt x="100" y="51"/>
                      <a:pt x="105" y="57"/>
                    </a:cubicBezTo>
                    <a:cubicBezTo>
                      <a:pt x="110" y="62"/>
                      <a:pt x="115" y="68"/>
                      <a:pt x="120" y="73"/>
                    </a:cubicBezTo>
                    <a:cubicBezTo>
                      <a:pt x="125" y="78"/>
                      <a:pt x="129" y="83"/>
                      <a:pt x="132" y="86"/>
                    </a:cubicBezTo>
                    <a:cubicBezTo>
                      <a:pt x="132" y="9"/>
                      <a:pt x="132" y="9"/>
                      <a:pt x="132" y="9"/>
                    </a:cubicBezTo>
                    <a:cubicBezTo>
                      <a:pt x="132" y="5"/>
                      <a:pt x="130" y="4"/>
                      <a:pt x="126" y="3"/>
                    </a:cubicBezTo>
                    <a:cubicBezTo>
                      <a:pt x="126" y="0"/>
                      <a:pt x="126" y="0"/>
                      <a:pt x="126" y="0"/>
                    </a:cubicBezTo>
                    <a:cubicBezTo>
                      <a:pt x="179" y="0"/>
                      <a:pt x="179" y="0"/>
                      <a:pt x="179" y="0"/>
                    </a:cubicBezTo>
                    <a:cubicBezTo>
                      <a:pt x="179" y="3"/>
                      <a:pt x="179" y="3"/>
                      <a:pt x="179" y="3"/>
                    </a:cubicBezTo>
                    <a:cubicBezTo>
                      <a:pt x="176" y="4"/>
                      <a:pt x="173" y="4"/>
                      <a:pt x="173" y="5"/>
                    </a:cubicBezTo>
                    <a:cubicBezTo>
                      <a:pt x="172" y="6"/>
                      <a:pt x="171" y="7"/>
                      <a:pt x="171" y="9"/>
                    </a:cubicBezTo>
                    <a:cubicBezTo>
                      <a:pt x="171" y="144"/>
                      <a:pt x="171" y="144"/>
                      <a:pt x="171" y="144"/>
                    </a:cubicBezTo>
                    <a:cubicBezTo>
                      <a:pt x="171" y="145"/>
                      <a:pt x="172" y="147"/>
                      <a:pt x="173" y="147"/>
                    </a:cubicBezTo>
                    <a:cubicBezTo>
                      <a:pt x="173" y="148"/>
                      <a:pt x="176" y="149"/>
                      <a:pt x="179" y="149"/>
                    </a:cubicBezTo>
                    <a:cubicBezTo>
                      <a:pt x="179" y="153"/>
                      <a:pt x="179" y="153"/>
                      <a:pt x="179" y="153"/>
                    </a:cubicBezTo>
                    <a:cubicBezTo>
                      <a:pt x="124" y="153"/>
                      <a:pt x="124" y="153"/>
                      <a:pt x="124" y="153"/>
                    </a:cubicBezTo>
                    <a:cubicBezTo>
                      <a:pt x="124" y="149"/>
                      <a:pt x="124" y="149"/>
                      <a:pt x="124" y="149"/>
                    </a:cubicBezTo>
                    <a:cubicBezTo>
                      <a:pt x="127" y="149"/>
                      <a:pt x="129" y="149"/>
                      <a:pt x="130" y="148"/>
                    </a:cubicBezTo>
                    <a:cubicBezTo>
                      <a:pt x="130" y="148"/>
                      <a:pt x="131" y="147"/>
                      <a:pt x="131" y="146"/>
                    </a:cubicBezTo>
                    <a:cubicBezTo>
                      <a:pt x="131" y="145"/>
                      <a:pt x="131" y="145"/>
                      <a:pt x="130" y="144"/>
                    </a:cubicBezTo>
                    <a:cubicBezTo>
                      <a:pt x="129" y="143"/>
                      <a:pt x="128" y="142"/>
                      <a:pt x="126" y="139"/>
                    </a:cubicBezTo>
                    <a:cubicBezTo>
                      <a:pt x="124" y="137"/>
                      <a:pt x="121" y="134"/>
                      <a:pt x="118" y="130"/>
                    </a:cubicBezTo>
                    <a:cubicBezTo>
                      <a:pt x="114" y="126"/>
                      <a:pt x="109" y="121"/>
                      <a:pt x="103" y="114"/>
                    </a:cubicBezTo>
                    <a:cubicBezTo>
                      <a:pt x="97" y="108"/>
                      <a:pt x="89" y="99"/>
                      <a:pt x="80" y="89"/>
                    </a:cubicBezTo>
                    <a:cubicBezTo>
                      <a:pt x="71" y="79"/>
                      <a:pt x="60" y="67"/>
                      <a:pt x="47" y="53"/>
                    </a:cubicBezTo>
                    <a:cubicBezTo>
                      <a:pt x="47" y="144"/>
                      <a:pt x="47" y="144"/>
                      <a:pt x="47" y="144"/>
                    </a:cubicBezTo>
                    <a:cubicBezTo>
                      <a:pt x="47" y="145"/>
                      <a:pt x="47" y="147"/>
                      <a:pt x="48" y="147"/>
                    </a:cubicBezTo>
                    <a:cubicBezTo>
                      <a:pt x="49" y="148"/>
                      <a:pt x="51" y="149"/>
                      <a:pt x="55" y="149"/>
                    </a:cubicBezTo>
                    <a:cubicBezTo>
                      <a:pt x="55" y="153"/>
                      <a:pt x="55" y="153"/>
                      <a:pt x="55" y="153"/>
                    </a:cubicBezTo>
                    <a:cubicBezTo>
                      <a:pt x="0" y="153"/>
                      <a:pt x="0" y="153"/>
                      <a:pt x="0" y="153"/>
                    </a:cubicBezTo>
                    <a:cubicBezTo>
                      <a:pt x="0" y="149"/>
                      <a:pt x="0" y="149"/>
                      <a:pt x="0" y="149"/>
                    </a:cubicBezTo>
                    <a:cubicBezTo>
                      <a:pt x="4" y="149"/>
                      <a:pt x="6" y="148"/>
                      <a:pt x="7" y="147"/>
                    </a:cubicBezTo>
                    <a:cubicBezTo>
                      <a:pt x="8" y="147"/>
                      <a:pt x="8" y="145"/>
                      <a:pt x="8" y="144"/>
                    </a:cubicBezTo>
                    <a:lnTo>
                      <a:pt x="8" y="9"/>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2" name="Google Shape;462;p12"/>
              <p:cNvSpPr/>
              <p:nvPr/>
            </p:nvSpPr>
            <p:spPr>
              <a:xfrm>
                <a:off x="4633793" y="705694"/>
                <a:ext cx="423215" cy="351411"/>
              </a:xfrm>
              <a:custGeom>
                <a:avLst/>
                <a:gdLst/>
                <a:ahLst/>
                <a:cxnLst/>
                <a:rect l="l" t="t" r="r" b="b"/>
                <a:pathLst>
                  <a:path w="186" h="153" extrusionOk="0">
                    <a:moveTo>
                      <a:pt x="47" y="146"/>
                    </a:moveTo>
                    <a:cubicBezTo>
                      <a:pt x="47" y="147"/>
                      <a:pt x="47" y="148"/>
                      <a:pt x="48" y="149"/>
                    </a:cubicBezTo>
                    <a:cubicBezTo>
                      <a:pt x="48" y="149"/>
                      <a:pt x="50" y="149"/>
                      <a:pt x="52" y="149"/>
                    </a:cubicBezTo>
                    <a:cubicBezTo>
                      <a:pt x="52" y="153"/>
                      <a:pt x="52" y="153"/>
                      <a:pt x="52" y="153"/>
                    </a:cubicBezTo>
                    <a:cubicBezTo>
                      <a:pt x="0" y="153"/>
                      <a:pt x="0" y="153"/>
                      <a:pt x="0" y="153"/>
                    </a:cubicBezTo>
                    <a:cubicBezTo>
                      <a:pt x="0" y="149"/>
                      <a:pt x="0" y="149"/>
                      <a:pt x="0" y="149"/>
                    </a:cubicBezTo>
                    <a:cubicBezTo>
                      <a:pt x="2" y="149"/>
                      <a:pt x="4" y="148"/>
                      <a:pt x="5" y="147"/>
                    </a:cubicBezTo>
                    <a:cubicBezTo>
                      <a:pt x="6" y="147"/>
                      <a:pt x="7" y="145"/>
                      <a:pt x="8" y="143"/>
                    </a:cubicBezTo>
                    <a:cubicBezTo>
                      <a:pt x="8" y="142"/>
                      <a:pt x="9" y="139"/>
                      <a:pt x="11" y="135"/>
                    </a:cubicBezTo>
                    <a:cubicBezTo>
                      <a:pt x="12" y="130"/>
                      <a:pt x="14" y="125"/>
                      <a:pt x="17" y="119"/>
                    </a:cubicBezTo>
                    <a:cubicBezTo>
                      <a:pt x="19" y="112"/>
                      <a:pt x="22" y="105"/>
                      <a:pt x="25" y="97"/>
                    </a:cubicBezTo>
                    <a:cubicBezTo>
                      <a:pt x="28" y="89"/>
                      <a:pt x="32" y="81"/>
                      <a:pt x="35" y="73"/>
                    </a:cubicBezTo>
                    <a:cubicBezTo>
                      <a:pt x="38" y="64"/>
                      <a:pt x="41" y="56"/>
                      <a:pt x="44" y="49"/>
                    </a:cubicBezTo>
                    <a:cubicBezTo>
                      <a:pt x="47" y="41"/>
                      <a:pt x="49" y="34"/>
                      <a:pt x="52" y="28"/>
                    </a:cubicBezTo>
                    <a:cubicBezTo>
                      <a:pt x="54" y="21"/>
                      <a:pt x="56" y="16"/>
                      <a:pt x="57" y="12"/>
                    </a:cubicBezTo>
                    <a:cubicBezTo>
                      <a:pt x="59" y="9"/>
                      <a:pt x="60" y="7"/>
                      <a:pt x="60" y="6"/>
                    </a:cubicBezTo>
                    <a:cubicBezTo>
                      <a:pt x="60" y="5"/>
                      <a:pt x="59" y="5"/>
                      <a:pt x="58" y="4"/>
                    </a:cubicBezTo>
                    <a:cubicBezTo>
                      <a:pt x="56" y="4"/>
                      <a:pt x="55" y="4"/>
                      <a:pt x="54" y="3"/>
                    </a:cubicBezTo>
                    <a:cubicBezTo>
                      <a:pt x="54" y="0"/>
                      <a:pt x="54" y="0"/>
                      <a:pt x="54" y="0"/>
                    </a:cubicBezTo>
                    <a:cubicBezTo>
                      <a:pt x="130" y="0"/>
                      <a:pt x="130" y="0"/>
                      <a:pt x="130" y="0"/>
                    </a:cubicBezTo>
                    <a:cubicBezTo>
                      <a:pt x="130" y="3"/>
                      <a:pt x="130" y="3"/>
                      <a:pt x="130" y="3"/>
                    </a:cubicBezTo>
                    <a:cubicBezTo>
                      <a:pt x="128" y="4"/>
                      <a:pt x="127" y="4"/>
                      <a:pt x="126" y="4"/>
                    </a:cubicBezTo>
                    <a:cubicBezTo>
                      <a:pt x="125" y="5"/>
                      <a:pt x="124" y="6"/>
                      <a:pt x="124" y="7"/>
                    </a:cubicBezTo>
                    <a:cubicBezTo>
                      <a:pt x="124" y="8"/>
                      <a:pt x="125" y="10"/>
                      <a:pt x="127" y="15"/>
                    </a:cubicBezTo>
                    <a:cubicBezTo>
                      <a:pt x="129" y="19"/>
                      <a:pt x="131" y="25"/>
                      <a:pt x="134" y="33"/>
                    </a:cubicBezTo>
                    <a:cubicBezTo>
                      <a:pt x="137" y="40"/>
                      <a:pt x="141" y="49"/>
                      <a:pt x="144" y="58"/>
                    </a:cubicBezTo>
                    <a:cubicBezTo>
                      <a:pt x="148" y="68"/>
                      <a:pt x="152" y="77"/>
                      <a:pt x="156" y="87"/>
                    </a:cubicBezTo>
                    <a:cubicBezTo>
                      <a:pt x="160" y="97"/>
                      <a:pt x="164" y="106"/>
                      <a:pt x="168" y="116"/>
                    </a:cubicBezTo>
                    <a:cubicBezTo>
                      <a:pt x="172" y="125"/>
                      <a:pt x="175" y="133"/>
                      <a:pt x="178" y="141"/>
                    </a:cubicBezTo>
                    <a:cubicBezTo>
                      <a:pt x="180" y="144"/>
                      <a:pt x="181" y="146"/>
                      <a:pt x="182" y="148"/>
                    </a:cubicBezTo>
                    <a:cubicBezTo>
                      <a:pt x="183" y="149"/>
                      <a:pt x="185" y="149"/>
                      <a:pt x="186" y="149"/>
                    </a:cubicBezTo>
                    <a:cubicBezTo>
                      <a:pt x="186" y="153"/>
                      <a:pt x="186" y="153"/>
                      <a:pt x="186" y="153"/>
                    </a:cubicBezTo>
                    <a:cubicBezTo>
                      <a:pt x="129" y="153"/>
                      <a:pt x="129" y="153"/>
                      <a:pt x="129" y="153"/>
                    </a:cubicBezTo>
                    <a:cubicBezTo>
                      <a:pt x="129" y="149"/>
                      <a:pt x="129" y="149"/>
                      <a:pt x="129" y="149"/>
                    </a:cubicBezTo>
                    <a:cubicBezTo>
                      <a:pt x="133" y="149"/>
                      <a:pt x="135" y="148"/>
                      <a:pt x="135" y="146"/>
                    </a:cubicBezTo>
                    <a:cubicBezTo>
                      <a:pt x="135" y="146"/>
                      <a:pt x="134" y="144"/>
                      <a:pt x="133" y="142"/>
                    </a:cubicBezTo>
                    <a:cubicBezTo>
                      <a:pt x="132" y="139"/>
                      <a:pt x="131" y="137"/>
                      <a:pt x="130" y="134"/>
                    </a:cubicBezTo>
                    <a:cubicBezTo>
                      <a:pt x="129" y="131"/>
                      <a:pt x="128" y="128"/>
                      <a:pt x="127" y="125"/>
                    </a:cubicBezTo>
                    <a:cubicBezTo>
                      <a:pt x="126" y="122"/>
                      <a:pt x="125" y="121"/>
                      <a:pt x="125" y="120"/>
                    </a:cubicBezTo>
                    <a:cubicBezTo>
                      <a:pt x="56" y="120"/>
                      <a:pt x="56" y="120"/>
                      <a:pt x="56" y="120"/>
                    </a:cubicBezTo>
                    <a:cubicBezTo>
                      <a:pt x="54" y="125"/>
                      <a:pt x="52" y="129"/>
                      <a:pt x="51" y="132"/>
                    </a:cubicBezTo>
                    <a:cubicBezTo>
                      <a:pt x="50" y="136"/>
                      <a:pt x="49" y="138"/>
                      <a:pt x="48" y="140"/>
                    </a:cubicBezTo>
                    <a:cubicBezTo>
                      <a:pt x="48" y="142"/>
                      <a:pt x="47" y="144"/>
                      <a:pt x="47" y="144"/>
                    </a:cubicBezTo>
                    <a:cubicBezTo>
                      <a:pt x="47" y="145"/>
                      <a:pt x="47" y="146"/>
                      <a:pt x="47" y="146"/>
                    </a:cubicBezTo>
                    <a:close/>
                    <a:moveTo>
                      <a:pt x="117" y="96"/>
                    </a:moveTo>
                    <a:cubicBezTo>
                      <a:pt x="89" y="27"/>
                      <a:pt x="89" y="27"/>
                      <a:pt x="89" y="27"/>
                    </a:cubicBezTo>
                    <a:cubicBezTo>
                      <a:pt x="63" y="96"/>
                      <a:pt x="63" y="96"/>
                      <a:pt x="63" y="96"/>
                    </a:cubicBezTo>
                    <a:lnTo>
                      <a:pt x="117" y="96"/>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nvGrpSpPr>
            <p:cNvPr id="463" name="Google Shape;463;p12"/>
            <p:cNvGrpSpPr/>
            <p:nvPr/>
          </p:nvGrpSpPr>
          <p:grpSpPr>
            <a:xfrm>
              <a:off x="4139952" y="1926259"/>
              <a:ext cx="605993" cy="1266381"/>
              <a:chOff x="1403648" y="344492"/>
              <a:chExt cx="605993" cy="1266381"/>
            </a:xfrm>
          </p:grpSpPr>
          <p:sp>
            <p:nvSpPr>
              <p:cNvPr id="464" name="Google Shape;464;p12"/>
              <p:cNvSpPr/>
              <p:nvPr/>
            </p:nvSpPr>
            <p:spPr>
              <a:xfrm>
                <a:off x="1403648" y="344492"/>
                <a:ext cx="605993" cy="1266381"/>
              </a:xfrm>
              <a:custGeom>
                <a:avLst/>
                <a:gdLst/>
                <a:ahLst/>
                <a:cxnLst/>
                <a:rect l="l" t="t" r="r" b="b"/>
                <a:pathLst>
                  <a:path w="266" h="553" extrusionOk="0">
                    <a:moveTo>
                      <a:pt x="259" y="497"/>
                    </a:moveTo>
                    <a:cubicBezTo>
                      <a:pt x="256" y="494"/>
                      <a:pt x="252" y="472"/>
                      <a:pt x="247" y="445"/>
                    </a:cubicBezTo>
                    <a:cubicBezTo>
                      <a:pt x="244" y="431"/>
                      <a:pt x="245" y="422"/>
                      <a:pt x="241" y="411"/>
                    </a:cubicBezTo>
                    <a:cubicBezTo>
                      <a:pt x="238" y="401"/>
                      <a:pt x="224" y="376"/>
                      <a:pt x="223" y="374"/>
                    </a:cubicBezTo>
                    <a:cubicBezTo>
                      <a:pt x="222" y="371"/>
                      <a:pt x="222" y="370"/>
                      <a:pt x="221" y="368"/>
                    </a:cubicBezTo>
                    <a:cubicBezTo>
                      <a:pt x="234" y="365"/>
                      <a:pt x="238" y="363"/>
                      <a:pt x="236" y="360"/>
                    </a:cubicBezTo>
                    <a:cubicBezTo>
                      <a:pt x="235" y="359"/>
                      <a:pt x="234" y="357"/>
                      <a:pt x="233" y="354"/>
                    </a:cubicBezTo>
                    <a:cubicBezTo>
                      <a:pt x="233" y="354"/>
                      <a:pt x="234" y="353"/>
                      <a:pt x="234" y="353"/>
                    </a:cubicBezTo>
                    <a:cubicBezTo>
                      <a:pt x="227" y="327"/>
                      <a:pt x="215" y="311"/>
                      <a:pt x="208" y="287"/>
                    </a:cubicBezTo>
                    <a:cubicBezTo>
                      <a:pt x="208" y="287"/>
                      <a:pt x="209" y="288"/>
                      <a:pt x="210" y="287"/>
                    </a:cubicBezTo>
                    <a:cubicBezTo>
                      <a:pt x="203" y="269"/>
                      <a:pt x="198" y="255"/>
                      <a:pt x="193" y="246"/>
                    </a:cubicBezTo>
                    <a:cubicBezTo>
                      <a:pt x="182" y="216"/>
                      <a:pt x="186" y="214"/>
                      <a:pt x="185" y="206"/>
                    </a:cubicBezTo>
                    <a:cubicBezTo>
                      <a:pt x="185" y="206"/>
                      <a:pt x="185" y="206"/>
                      <a:pt x="185" y="206"/>
                    </a:cubicBezTo>
                    <a:cubicBezTo>
                      <a:pt x="187" y="173"/>
                      <a:pt x="194" y="161"/>
                      <a:pt x="194" y="141"/>
                    </a:cubicBezTo>
                    <a:cubicBezTo>
                      <a:pt x="195" y="141"/>
                      <a:pt x="197" y="141"/>
                      <a:pt x="200" y="141"/>
                    </a:cubicBezTo>
                    <a:cubicBezTo>
                      <a:pt x="199" y="123"/>
                      <a:pt x="195" y="111"/>
                      <a:pt x="193" y="105"/>
                    </a:cubicBezTo>
                    <a:cubicBezTo>
                      <a:pt x="190" y="96"/>
                      <a:pt x="188" y="94"/>
                      <a:pt x="182" y="78"/>
                    </a:cubicBezTo>
                    <a:cubicBezTo>
                      <a:pt x="174" y="55"/>
                      <a:pt x="183" y="27"/>
                      <a:pt x="165" y="8"/>
                    </a:cubicBezTo>
                    <a:cubicBezTo>
                      <a:pt x="158" y="0"/>
                      <a:pt x="151" y="2"/>
                      <a:pt x="148" y="3"/>
                    </a:cubicBezTo>
                    <a:cubicBezTo>
                      <a:pt x="144" y="1"/>
                      <a:pt x="137" y="2"/>
                      <a:pt x="132" y="4"/>
                    </a:cubicBezTo>
                    <a:cubicBezTo>
                      <a:pt x="109" y="16"/>
                      <a:pt x="102" y="17"/>
                      <a:pt x="102" y="27"/>
                    </a:cubicBezTo>
                    <a:cubicBezTo>
                      <a:pt x="102" y="35"/>
                      <a:pt x="103" y="43"/>
                      <a:pt x="111" y="45"/>
                    </a:cubicBezTo>
                    <a:cubicBezTo>
                      <a:pt x="111" y="46"/>
                      <a:pt x="112" y="47"/>
                      <a:pt x="112" y="49"/>
                    </a:cubicBezTo>
                    <a:cubicBezTo>
                      <a:pt x="111" y="48"/>
                      <a:pt x="109" y="48"/>
                      <a:pt x="109" y="48"/>
                    </a:cubicBezTo>
                    <a:cubicBezTo>
                      <a:pt x="108" y="47"/>
                      <a:pt x="108" y="48"/>
                      <a:pt x="109" y="48"/>
                    </a:cubicBezTo>
                    <a:cubicBezTo>
                      <a:pt x="109" y="48"/>
                      <a:pt x="110" y="49"/>
                      <a:pt x="112" y="49"/>
                    </a:cubicBezTo>
                    <a:cubicBezTo>
                      <a:pt x="111" y="54"/>
                      <a:pt x="110" y="58"/>
                      <a:pt x="108" y="60"/>
                    </a:cubicBezTo>
                    <a:cubicBezTo>
                      <a:pt x="107" y="63"/>
                      <a:pt x="108" y="65"/>
                      <a:pt x="112" y="65"/>
                    </a:cubicBezTo>
                    <a:cubicBezTo>
                      <a:pt x="116" y="65"/>
                      <a:pt x="114" y="66"/>
                      <a:pt x="115" y="69"/>
                    </a:cubicBezTo>
                    <a:cubicBezTo>
                      <a:pt x="116" y="70"/>
                      <a:pt x="117" y="69"/>
                      <a:pt x="118" y="69"/>
                    </a:cubicBezTo>
                    <a:cubicBezTo>
                      <a:pt x="117" y="71"/>
                      <a:pt x="116" y="73"/>
                      <a:pt x="118" y="74"/>
                    </a:cubicBezTo>
                    <a:cubicBezTo>
                      <a:pt x="119" y="74"/>
                      <a:pt x="121" y="74"/>
                      <a:pt x="121" y="77"/>
                    </a:cubicBezTo>
                    <a:cubicBezTo>
                      <a:pt x="122" y="81"/>
                      <a:pt x="123" y="83"/>
                      <a:pt x="126" y="83"/>
                    </a:cubicBezTo>
                    <a:cubicBezTo>
                      <a:pt x="133" y="82"/>
                      <a:pt x="134" y="81"/>
                      <a:pt x="134" y="81"/>
                    </a:cubicBezTo>
                    <a:cubicBezTo>
                      <a:pt x="134" y="81"/>
                      <a:pt x="135" y="86"/>
                      <a:pt x="135" y="89"/>
                    </a:cubicBezTo>
                    <a:cubicBezTo>
                      <a:pt x="135" y="92"/>
                      <a:pt x="136" y="94"/>
                      <a:pt x="135" y="94"/>
                    </a:cubicBezTo>
                    <a:cubicBezTo>
                      <a:pt x="131" y="97"/>
                      <a:pt x="128" y="98"/>
                      <a:pt x="128" y="99"/>
                    </a:cubicBezTo>
                    <a:cubicBezTo>
                      <a:pt x="127" y="103"/>
                      <a:pt x="130" y="102"/>
                      <a:pt x="133" y="109"/>
                    </a:cubicBezTo>
                    <a:cubicBezTo>
                      <a:pt x="132" y="116"/>
                      <a:pt x="125" y="117"/>
                      <a:pt x="120" y="133"/>
                    </a:cubicBezTo>
                    <a:cubicBezTo>
                      <a:pt x="121" y="132"/>
                      <a:pt x="122" y="132"/>
                      <a:pt x="123" y="132"/>
                    </a:cubicBezTo>
                    <a:cubicBezTo>
                      <a:pt x="120" y="137"/>
                      <a:pt x="117" y="141"/>
                      <a:pt x="113" y="149"/>
                    </a:cubicBezTo>
                    <a:cubicBezTo>
                      <a:pt x="105" y="162"/>
                      <a:pt x="116" y="207"/>
                      <a:pt x="118" y="230"/>
                    </a:cubicBezTo>
                    <a:cubicBezTo>
                      <a:pt x="119" y="239"/>
                      <a:pt x="115" y="251"/>
                      <a:pt x="116" y="262"/>
                    </a:cubicBezTo>
                    <a:cubicBezTo>
                      <a:pt x="114" y="271"/>
                      <a:pt x="113" y="278"/>
                      <a:pt x="112" y="285"/>
                    </a:cubicBezTo>
                    <a:cubicBezTo>
                      <a:pt x="114" y="287"/>
                      <a:pt x="114" y="285"/>
                      <a:pt x="115" y="285"/>
                    </a:cubicBezTo>
                    <a:cubicBezTo>
                      <a:pt x="115" y="285"/>
                      <a:pt x="90" y="344"/>
                      <a:pt x="86" y="381"/>
                    </a:cubicBezTo>
                    <a:cubicBezTo>
                      <a:pt x="86" y="382"/>
                      <a:pt x="86" y="382"/>
                      <a:pt x="88" y="382"/>
                    </a:cubicBezTo>
                    <a:cubicBezTo>
                      <a:pt x="87" y="388"/>
                      <a:pt x="90" y="388"/>
                      <a:pt x="88" y="393"/>
                    </a:cubicBezTo>
                    <a:cubicBezTo>
                      <a:pt x="71" y="444"/>
                      <a:pt x="77" y="450"/>
                      <a:pt x="55" y="499"/>
                    </a:cubicBezTo>
                    <a:cubicBezTo>
                      <a:pt x="47" y="508"/>
                      <a:pt x="40" y="519"/>
                      <a:pt x="36" y="521"/>
                    </a:cubicBezTo>
                    <a:cubicBezTo>
                      <a:pt x="29" y="525"/>
                      <a:pt x="24" y="528"/>
                      <a:pt x="11" y="529"/>
                    </a:cubicBezTo>
                    <a:cubicBezTo>
                      <a:pt x="1" y="531"/>
                      <a:pt x="0" y="537"/>
                      <a:pt x="3" y="539"/>
                    </a:cubicBezTo>
                    <a:cubicBezTo>
                      <a:pt x="8" y="541"/>
                      <a:pt x="38" y="546"/>
                      <a:pt x="46" y="543"/>
                    </a:cubicBezTo>
                    <a:cubicBezTo>
                      <a:pt x="61" y="530"/>
                      <a:pt x="72" y="530"/>
                      <a:pt x="72" y="530"/>
                    </a:cubicBezTo>
                    <a:cubicBezTo>
                      <a:pt x="72" y="530"/>
                      <a:pt x="67" y="548"/>
                      <a:pt x="68" y="550"/>
                    </a:cubicBezTo>
                    <a:cubicBezTo>
                      <a:pt x="68" y="552"/>
                      <a:pt x="73" y="553"/>
                      <a:pt x="74" y="550"/>
                    </a:cubicBezTo>
                    <a:cubicBezTo>
                      <a:pt x="75" y="547"/>
                      <a:pt x="80" y="537"/>
                      <a:pt x="84" y="529"/>
                    </a:cubicBezTo>
                    <a:cubicBezTo>
                      <a:pt x="88" y="521"/>
                      <a:pt x="83" y="507"/>
                      <a:pt x="83" y="503"/>
                    </a:cubicBezTo>
                    <a:cubicBezTo>
                      <a:pt x="94" y="472"/>
                      <a:pt x="104" y="454"/>
                      <a:pt x="106" y="451"/>
                    </a:cubicBezTo>
                    <a:cubicBezTo>
                      <a:pt x="112" y="442"/>
                      <a:pt x="115" y="437"/>
                      <a:pt x="117" y="425"/>
                    </a:cubicBezTo>
                    <a:cubicBezTo>
                      <a:pt x="121" y="405"/>
                      <a:pt x="127" y="390"/>
                      <a:pt x="130" y="377"/>
                    </a:cubicBezTo>
                    <a:cubicBezTo>
                      <a:pt x="130" y="377"/>
                      <a:pt x="130" y="377"/>
                      <a:pt x="130" y="377"/>
                    </a:cubicBezTo>
                    <a:cubicBezTo>
                      <a:pt x="139" y="377"/>
                      <a:pt x="144" y="374"/>
                      <a:pt x="153" y="376"/>
                    </a:cubicBezTo>
                    <a:cubicBezTo>
                      <a:pt x="162" y="378"/>
                      <a:pt x="179" y="374"/>
                      <a:pt x="183" y="373"/>
                    </a:cubicBezTo>
                    <a:cubicBezTo>
                      <a:pt x="184" y="375"/>
                      <a:pt x="186" y="376"/>
                      <a:pt x="187" y="379"/>
                    </a:cubicBezTo>
                    <a:cubicBezTo>
                      <a:pt x="191" y="388"/>
                      <a:pt x="196" y="392"/>
                      <a:pt x="197" y="394"/>
                    </a:cubicBezTo>
                    <a:cubicBezTo>
                      <a:pt x="202" y="408"/>
                      <a:pt x="220" y="450"/>
                      <a:pt x="222" y="461"/>
                    </a:cubicBezTo>
                    <a:cubicBezTo>
                      <a:pt x="231" y="497"/>
                      <a:pt x="232" y="499"/>
                      <a:pt x="231" y="501"/>
                    </a:cubicBezTo>
                    <a:cubicBezTo>
                      <a:pt x="216" y="521"/>
                      <a:pt x="222" y="523"/>
                      <a:pt x="197" y="538"/>
                    </a:cubicBezTo>
                    <a:cubicBezTo>
                      <a:pt x="188" y="544"/>
                      <a:pt x="188" y="547"/>
                      <a:pt x="196" y="549"/>
                    </a:cubicBezTo>
                    <a:cubicBezTo>
                      <a:pt x="203" y="551"/>
                      <a:pt x="222" y="551"/>
                      <a:pt x="235" y="545"/>
                    </a:cubicBezTo>
                    <a:cubicBezTo>
                      <a:pt x="240" y="528"/>
                      <a:pt x="250" y="524"/>
                      <a:pt x="250" y="524"/>
                    </a:cubicBezTo>
                    <a:cubicBezTo>
                      <a:pt x="254" y="528"/>
                      <a:pt x="254" y="528"/>
                      <a:pt x="254" y="528"/>
                    </a:cubicBezTo>
                    <a:cubicBezTo>
                      <a:pt x="256" y="545"/>
                      <a:pt x="256" y="545"/>
                      <a:pt x="256" y="545"/>
                    </a:cubicBezTo>
                    <a:cubicBezTo>
                      <a:pt x="256" y="545"/>
                      <a:pt x="263" y="545"/>
                      <a:pt x="263" y="541"/>
                    </a:cubicBezTo>
                    <a:cubicBezTo>
                      <a:pt x="263" y="538"/>
                      <a:pt x="262" y="527"/>
                      <a:pt x="264" y="520"/>
                    </a:cubicBezTo>
                    <a:cubicBezTo>
                      <a:pt x="266" y="511"/>
                      <a:pt x="262" y="499"/>
                      <a:pt x="259" y="497"/>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5" name="Google Shape;465;p12"/>
              <p:cNvSpPr/>
              <p:nvPr/>
            </p:nvSpPr>
            <p:spPr>
              <a:xfrm>
                <a:off x="1495037" y="662174"/>
                <a:ext cx="113148" cy="105531"/>
              </a:xfrm>
              <a:custGeom>
                <a:avLst/>
                <a:gdLst/>
                <a:ahLst/>
                <a:cxnLst/>
                <a:rect l="l" t="t" r="r" b="b"/>
                <a:pathLst>
                  <a:path w="50" h="46" extrusionOk="0">
                    <a:moveTo>
                      <a:pt x="36" y="22"/>
                    </a:moveTo>
                    <a:cubicBezTo>
                      <a:pt x="36" y="22"/>
                      <a:pt x="35" y="21"/>
                      <a:pt x="34" y="21"/>
                    </a:cubicBezTo>
                    <a:cubicBezTo>
                      <a:pt x="31" y="17"/>
                      <a:pt x="31" y="17"/>
                      <a:pt x="28" y="13"/>
                    </a:cubicBezTo>
                    <a:cubicBezTo>
                      <a:pt x="26" y="10"/>
                      <a:pt x="16" y="7"/>
                      <a:pt x="14" y="5"/>
                    </a:cubicBezTo>
                    <a:cubicBezTo>
                      <a:pt x="11" y="3"/>
                      <a:pt x="10" y="0"/>
                      <a:pt x="9" y="0"/>
                    </a:cubicBezTo>
                    <a:cubicBezTo>
                      <a:pt x="8" y="1"/>
                      <a:pt x="7" y="4"/>
                      <a:pt x="9" y="8"/>
                    </a:cubicBezTo>
                    <a:cubicBezTo>
                      <a:pt x="6" y="6"/>
                      <a:pt x="2" y="5"/>
                      <a:pt x="1" y="7"/>
                    </a:cubicBezTo>
                    <a:cubicBezTo>
                      <a:pt x="0" y="9"/>
                      <a:pt x="0" y="12"/>
                      <a:pt x="2" y="13"/>
                    </a:cubicBezTo>
                    <a:cubicBezTo>
                      <a:pt x="2" y="12"/>
                      <a:pt x="1" y="13"/>
                      <a:pt x="1" y="13"/>
                    </a:cubicBezTo>
                    <a:cubicBezTo>
                      <a:pt x="0" y="14"/>
                      <a:pt x="0" y="18"/>
                      <a:pt x="1" y="18"/>
                    </a:cubicBezTo>
                    <a:cubicBezTo>
                      <a:pt x="2" y="18"/>
                      <a:pt x="3" y="19"/>
                      <a:pt x="3" y="20"/>
                    </a:cubicBezTo>
                    <a:cubicBezTo>
                      <a:pt x="3" y="20"/>
                      <a:pt x="2" y="19"/>
                      <a:pt x="2" y="20"/>
                    </a:cubicBezTo>
                    <a:cubicBezTo>
                      <a:pt x="1" y="21"/>
                      <a:pt x="1" y="23"/>
                      <a:pt x="1" y="24"/>
                    </a:cubicBezTo>
                    <a:cubicBezTo>
                      <a:pt x="2" y="25"/>
                      <a:pt x="3" y="25"/>
                      <a:pt x="4" y="25"/>
                    </a:cubicBezTo>
                    <a:cubicBezTo>
                      <a:pt x="3" y="26"/>
                      <a:pt x="3" y="30"/>
                      <a:pt x="5" y="31"/>
                    </a:cubicBezTo>
                    <a:cubicBezTo>
                      <a:pt x="6" y="32"/>
                      <a:pt x="12" y="35"/>
                      <a:pt x="14" y="37"/>
                    </a:cubicBezTo>
                    <a:cubicBezTo>
                      <a:pt x="17" y="38"/>
                      <a:pt x="25" y="39"/>
                      <a:pt x="33" y="40"/>
                    </a:cubicBezTo>
                    <a:cubicBezTo>
                      <a:pt x="34" y="41"/>
                      <a:pt x="36" y="41"/>
                      <a:pt x="37" y="41"/>
                    </a:cubicBezTo>
                    <a:cubicBezTo>
                      <a:pt x="41" y="43"/>
                      <a:pt x="47" y="46"/>
                      <a:pt x="47" y="46"/>
                    </a:cubicBezTo>
                    <a:cubicBezTo>
                      <a:pt x="50" y="26"/>
                      <a:pt x="50" y="26"/>
                      <a:pt x="50" y="26"/>
                    </a:cubicBezTo>
                    <a:lnTo>
                      <a:pt x="36" y="22"/>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6" name="Google Shape;466;p12"/>
              <p:cNvSpPr/>
              <p:nvPr/>
            </p:nvSpPr>
            <p:spPr>
              <a:xfrm>
                <a:off x="1451519" y="614305"/>
                <a:ext cx="63102" cy="73981"/>
              </a:xfrm>
              <a:custGeom>
                <a:avLst/>
                <a:gdLst/>
                <a:ahLst/>
                <a:cxnLst/>
                <a:rect l="l" t="t" r="r" b="b"/>
                <a:pathLst>
                  <a:path w="28" h="32" extrusionOk="0">
                    <a:moveTo>
                      <a:pt x="24" y="31"/>
                    </a:moveTo>
                    <a:cubicBezTo>
                      <a:pt x="25" y="32"/>
                      <a:pt x="26" y="32"/>
                      <a:pt x="27" y="32"/>
                    </a:cubicBezTo>
                    <a:cubicBezTo>
                      <a:pt x="27" y="32"/>
                      <a:pt x="27" y="32"/>
                      <a:pt x="27" y="32"/>
                    </a:cubicBezTo>
                    <a:cubicBezTo>
                      <a:pt x="28" y="31"/>
                      <a:pt x="28" y="29"/>
                      <a:pt x="28" y="28"/>
                    </a:cubicBezTo>
                    <a:cubicBezTo>
                      <a:pt x="5" y="1"/>
                      <a:pt x="5" y="1"/>
                      <a:pt x="5" y="1"/>
                    </a:cubicBezTo>
                    <a:cubicBezTo>
                      <a:pt x="4" y="0"/>
                      <a:pt x="3" y="0"/>
                      <a:pt x="2" y="1"/>
                    </a:cubicBezTo>
                    <a:cubicBezTo>
                      <a:pt x="2" y="1"/>
                      <a:pt x="2" y="1"/>
                      <a:pt x="2" y="1"/>
                    </a:cubicBezTo>
                    <a:cubicBezTo>
                      <a:pt x="1" y="2"/>
                      <a:pt x="0" y="3"/>
                      <a:pt x="1" y="4"/>
                    </a:cubicBezTo>
                    <a:lnTo>
                      <a:pt x="24" y="31"/>
                    </a:ln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467" name="Google Shape;467;p12"/>
              <p:cNvSpPr/>
              <p:nvPr/>
            </p:nvSpPr>
            <p:spPr>
              <a:xfrm>
                <a:off x="1580986" y="575139"/>
                <a:ext cx="260022" cy="236086"/>
              </a:xfrm>
              <a:custGeom>
                <a:avLst/>
                <a:gdLst/>
                <a:ahLst/>
                <a:cxnLst/>
                <a:rect l="l" t="t" r="r" b="b"/>
                <a:pathLst>
                  <a:path w="114" h="103" extrusionOk="0">
                    <a:moveTo>
                      <a:pt x="99" y="2"/>
                    </a:moveTo>
                    <a:cubicBezTo>
                      <a:pt x="93" y="0"/>
                      <a:pt x="79" y="1"/>
                      <a:pt x="75" y="17"/>
                    </a:cubicBezTo>
                    <a:cubicBezTo>
                      <a:pt x="71" y="32"/>
                      <a:pt x="63" y="65"/>
                      <a:pt x="63" y="65"/>
                    </a:cubicBezTo>
                    <a:cubicBezTo>
                      <a:pt x="58" y="69"/>
                      <a:pt x="58" y="69"/>
                      <a:pt x="58" y="69"/>
                    </a:cubicBezTo>
                    <a:cubicBezTo>
                      <a:pt x="24" y="64"/>
                      <a:pt x="24" y="64"/>
                      <a:pt x="24" y="64"/>
                    </a:cubicBezTo>
                    <a:cubicBezTo>
                      <a:pt x="7" y="61"/>
                      <a:pt x="7" y="61"/>
                      <a:pt x="7" y="61"/>
                    </a:cubicBezTo>
                    <a:cubicBezTo>
                      <a:pt x="7" y="62"/>
                      <a:pt x="7" y="62"/>
                      <a:pt x="7" y="62"/>
                    </a:cubicBezTo>
                    <a:cubicBezTo>
                      <a:pt x="5" y="61"/>
                      <a:pt x="5" y="61"/>
                      <a:pt x="5" y="61"/>
                    </a:cubicBezTo>
                    <a:cubicBezTo>
                      <a:pt x="0" y="81"/>
                      <a:pt x="0" y="81"/>
                      <a:pt x="0" y="81"/>
                    </a:cubicBezTo>
                    <a:cubicBezTo>
                      <a:pt x="3" y="82"/>
                      <a:pt x="3" y="82"/>
                      <a:pt x="3" y="82"/>
                    </a:cubicBezTo>
                    <a:cubicBezTo>
                      <a:pt x="1" y="89"/>
                      <a:pt x="1" y="89"/>
                      <a:pt x="1" y="89"/>
                    </a:cubicBezTo>
                    <a:cubicBezTo>
                      <a:pt x="1" y="89"/>
                      <a:pt x="66" y="103"/>
                      <a:pt x="68" y="103"/>
                    </a:cubicBezTo>
                    <a:cubicBezTo>
                      <a:pt x="86" y="103"/>
                      <a:pt x="89" y="88"/>
                      <a:pt x="99" y="63"/>
                    </a:cubicBezTo>
                    <a:cubicBezTo>
                      <a:pt x="114" y="21"/>
                      <a:pt x="108" y="5"/>
                      <a:pt x="99" y="2"/>
                    </a:cubicBezTo>
                    <a:close/>
                  </a:path>
                </a:pathLst>
              </a:custGeom>
              <a:solidFill>
                <a:schemeClr val="dk1"/>
              </a:solidFill>
              <a:ln>
                <a:noFill/>
              </a:ln>
            </p:spPr>
            <p:txBody>
              <a:bodyPr spcFirstLastPara="1" wrap="square" lIns="99050" tIns="49525" rIns="99050" bIns="495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grpSp>
      </p:grpSp>
      <p:grpSp>
        <p:nvGrpSpPr>
          <p:cNvPr id="468" name="Google Shape;468;p12"/>
          <p:cNvGrpSpPr/>
          <p:nvPr/>
        </p:nvGrpSpPr>
        <p:grpSpPr>
          <a:xfrm>
            <a:off x="1158201" y="4507599"/>
            <a:ext cx="6130016" cy="1164555"/>
            <a:chOff x="1359814" y="1945183"/>
            <a:chExt cx="6011270" cy="1506750"/>
          </a:xfrm>
        </p:grpSpPr>
        <p:sp>
          <p:nvSpPr>
            <p:cNvPr id="469" name="Google Shape;469;p12"/>
            <p:cNvSpPr/>
            <p:nvPr/>
          </p:nvSpPr>
          <p:spPr>
            <a:xfrm>
              <a:off x="1359814" y="1945183"/>
              <a:ext cx="6011270" cy="445788"/>
            </a:xfrm>
            <a:prstGeom prst="rect">
              <a:avLst/>
            </a:prstGeom>
            <a:solidFill>
              <a:srgbClr val="FFFFFF">
                <a:alpha val="80000"/>
              </a:srgbClr>
            </a:solidFill>
            <a:ln>
              <a:noFill/>
            </a:ln>
          </p:spPr>
          <p:txBody>
            <a:bodyPr spcFirstLastPara="1" wrap="square" lIns="91425" tIns="45700" rIns="91425" bIns="45700" anchor="t" anchorCtr="1">
              <a:noAutofit/>
            </a:bodyPr>
            <a:lstStyle/>
            <a:p>
              <a:pPr marL="0" marR="0" lvl="0" indent="0" algn="ctr" rtl="0">
                <a:spcBef>
                  <a:spcPts val="0"/>
                </a:spcBef>
                <a:spcAft>
                  <a:spcPts val="0"/>
                </a:spcAft>
                <a:buNone/>
              </a:pPr>
              <a:r>
                <a:rPr lang="ja-JP" sz="1950" u="none">
                  <a:solidFill>
                    <a:schemeClr val="dk1"/>
                  </a:solidFill>
                  <a:latin typeface="Arial"/>
                  <a:ea typeface="Arial"/>
                  <a:cs typeface="Arial"/>
                  <a:sym typeface="Arial"/>
                </a:rPr>
                <a:t>　　　</a:t>
              </a:r>
              <a:r>
                <a:rPr lang="ja-JP" sz="2000">
                  <a:solidFill>
                    <a:schemeClr val="dk1"/>
                  </a:solidFill>
                  <a:latin typeface="Arial"/>
                  <a:ea typeface="Arial"/>
                  <a:cs typeface="Arial"/>
                  <a:sym typeface="Arial"/>
                </a:rPr>
                <a:t>自分らしく、自由に、自立して生きる女性へ</a:t>
              </a:r>
              <a:endParaRPr/>
            </a:p>
          </p:txBody>
        </p:sp>
        <p:sp>
          <p:nvSpPr>
            <p:cNvPr id="470" name="Google Shape;470;p12"/>
            <p:cNvSpPr/>
            <p:nvPr/>
          </p:nvSpPr>
          <p:spPr>
            <a:xfrm rot="10800000" flipH="1">
              <a:off x="5762587" y="3001381"/>
              <a:ext cx="117465" cy="450552"/>
            </a:xfrm>
            <a:prstGeom prst="rtTriangle">
              <a:avLst/>
            </a:prstGeom>
            <a:solidFill>
              <a:srgbClr val="FFFFFF">
                <a:alpha val="80000"/>
              </a:srgbClr>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endParaRPr sz="1950" u="none">
                <a:solidFill>
                  <a:schemeClr val="dk1"/>
                </a:solidFill>
                <a:latin typeface="Calibri"/>
                <a:ea typeface="Calibri"/>
                <a:cs typeface="Calibri"/>
                <a:sym typeface="Calibri"/>
              </a:endParaRPr>
            </a:p>
          </p:txBody>
        </p:sp>
      </p:grpSp>
      <p:sp>
        <p:nvSpPr>
          <p:cNvPr id="471" name="Google Shape;471;p12"/>
          <p:cNvSpPr/>
          <p:nvPr/>
        </p:nvSpPr>
        <p:spPr>
          <a:xfrm>
            <a:off x="1482225" y="2767128"/>
            <a:ext cx="5876571" cy="877105"/>
          </a:xfrm>
          <a:prstGeom prst="rect">
            <a:avLst/>
          </a:prstGeom>
          <a:solidFill>
            <a:srgbClr val="FFFFFF">
              <a:alpha val="80000"/>
            </a:srgbClr>
          </a:solidFill>
          <a:ln>
            <a:noFill/>
          </a:ln>
        </p:spPr>
        <p:txBody>
          <a:bodyPr spcFirstLastPara="1" wrap="square" lIns="91425" tIns="45700" rIns="91425" bIns="45700" anchor="t" anchorCtr="1">
            <a:noAutofit/>
          </a:bodyPr>
          <a:lstStyle/>
          <a:p>
            <a:pPr marL="0" marR="0" lvl="0" indent="0" algn="r" rtl="0">
              <a:spcBef>
                <a:spcPts val="0"/>
              </a:spcBef>
              <a:spcAft>
                <a:spcPts val="0"/>
              </a:spcAft>
              <a:buNone/>
            </a:pPr>
            <a:r>
              <a:rPr lang="ja-JP" sz="4800">
                <a:solidFill>
                  <a:schemeClr val="dk1"/>
                </a:solidFill>
                <a:latin typeface="Arial"/>
                <a:ea typeface="Arial"/>
                <a:cs typeface="Arial"/>
                <a:sym typeface="Arial"/>
              </a:rPr>
              <a:t>AD MENU</a:t>
            </a:r>
            <a:endParaRPr sz="4800" u="none">
              <a:solidFill>
                <a:schemeClr val="dk1"/>
              </a:solidFill>
              <a:latin typeface="Arial"/>
              <a:ea typeface="Arial"/>
              <a:cs typeface="Arial"/>
              <a:sym typeface="Arial"/>
            </a:endParaRPr>
          </a:p>
        </p:txBody>
      </p:sp>
      <p:sp>
        <p:nvSpPr>
          <p:cNvPr id="472" name="Google Shape;472;p12"/>
          <p:cNvSpPr/>
          <p:nvPr/>
        </p:nvSpPr>
        <p:spPr>
          <a:xfrm>
            <a:off x="0" y="98854"/>
            <a:ext cx="9144000" cy="840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p:nvPr/>
        </p:nvSpPr>
        <p:spPr>
          <a:xfrm>
            <a:off x="143520" y="155144"/>
            <a:ext cx="73307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游ゴシック" panose="020B0400000000000000" pitchFamily="50" charset="-128"/>
                <a:ea typeface="游ゴシック" panose="020B0400000000000000" pitchFamily="50" charset="-128"/>
                <a:sym typeface="Arial"/>
              </a:rPr>
              <a:t>タイアップ</a:t>
            </a:r>
            <a:r>
              <a:rPr lang="ja-JP" altLang="en-US" sz="1800" dirty="0">
                <a:solidFill>
                  <a:schemeClr val="dk1"/>
                </a:solidFill>
                <a:latin typeface="游ゴシック" panose="020B0400000000000000" pitchFamily="50" charset="-128"/>
                <a:ea typeface="游ゴシック" panose="020B0400000000000000" pitchFamily="50" charset="-128"/>
                <a:sym typeface="Arial"/>
              </a:rPr>
              <a:t>メニュー</a:t>
            </a:r>
            <a:endParaRPr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75276119-57F0-3E5B-B47F-5CD82B06E9D9}"/>
              </a:ext>
            </a:extLst>
          </p:cNvPr>
          <p:cNvGrpSpPr/>
          <p:nvPr/>
        </p:nvGrpSpPr>
        <p:grpSpPr>
          <a:xfrm>
            <a:off x="345035" y="2048915"/>
            <a:ext cx="1898393" cy="3486947"/>
            <a:chOff x="377336" y="1633235"/>
            <a:chExt cx="2088232" cy="4219206"/>
          </a:xfrm>
        </p:grpSpPr>
        <p:grpSp>
          <p:nvGrpSpPr>
            <p:cNvPr id="3" name="グループ化 2">
              <a:extLst>
                <a:ext uri="{FF2B5EF4-FFF2-40B4-BE49-F238E27FC236}">
                  <a16:creationId xmlns:a16="http://schemas.microsoft.com/office/drawing/2014/main" id="{BE592455-6B0C-B4BA-C09D-3BA199A9E8DA}"/>
                </a:ext>
              </a:extLst>
            </p:cNvPr>
            <p:cNvGrpSpPr/>
            <p:nvPr/>
          </p:nvGrpSpPr>
          <p:grpSpPr>
            <a:xfrm>
              <a:off x="377336" y="1633235"/>
              <a:ext cx="2088232" cy="4219206"/>
              <a:chOff x="377336" y="1633235"/>
              <a:chExt cx="2088232" cy="4219206"/>
            </a:xfrm>
          </p:grpSpPr>
          <p:grpSp>
            <p:nvGrpSpPr>
              <p:cNvPr id="5" name="グループ化 4">
                <a:extLst>
                  <a:ext uri="{FF2B5EF4-FFF2-40B4-BE49-F238E27FC236}">
                    <a16:creationId xmlns:a16="http://schemas.microsoft.com/office/drawing/2014/main" id="{97205F56-5450-3B60-9BC7-2586BBA7861E}"/>
                  </a:ext>
                </a:extLst>
              </p:cNvPr>
              <p:cNvGrpSpPr/>
              <p:nvPr/>
            </p:nvGrpSpPr>
            <p:grpSpPr>
              <a:xfrm>
                <a:off x="377336" y="1633235"/>
                <a:ext cx="2088232" cy="4219206"/>
                <a:chOff x="611560" y="1628800"/>
                <a:chExt cx="2088232" cy="4219206"/>
              </a:xfrm>
            </p:grpSpPr>
            <p:pic>
              <p:nvPicPr>
                <p:cNvPr id="7" name="図 6">
                  <a:extLst>
                    <a:ext uri="{FF2B5EF4-FFF2-40B4-BE49-F238E27FC236}">
                      <a16:creationId xmlns:a16="http://schemas.microsoft.com/office/drawing/2014/main" id="{2D1E3DFB-B2F6-3309-E78F-CB9B73DBB3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628800"/>
                  <a:ext cx="2088232" cy="4219206"/>
                </a:xfrm>
                <a:prstGeom prst="rect">
                  <a:avLst/>
                </a:prstGeom>
              </p:spPr>
            </p:pic>
            <p:pic>
              <p:nvPicPr>
                <p:cNvPr id="8" name="図 7">
                  <a:extLst>
                    <a:ext uri="{FF2B5EF4-FFF2-40B4-BE49-F238E27FC236}">
                      <a16:creationId xmlns:a16="http://schemas.microsoft.com/office/drawing/2014/main" id="{E4D5DF29-F4A3-44A4-37AC-B41262E7CC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2094624"/>
                  <a:ext cx="1008112" cy="315035"/>
                </a:xfrm>
                <a:prstGeom prst="rect">
                  <a:avLst/>
                </a:prstGeom>
              </p:spPr>
            </p:pic>
          </p:grpSp>
          <p:pic>
            <p:nvPicPr>
              <p:cNvPr id="6" name="図 5">
                <a:extLst>
                  <a:ext uri="{FF2B5EF4-FFF2-40B4-BE49-F238E27FC236}">
                    <a16:creationId xmlns:a16="http://schemas.microsoft.com/office/drawing/2014/main" id="{3B5AECEC-CF3D-692F-FBC8-D60A9907CE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050" y="2403405"/>
                <a:ext cx="1580806" cy="1941083"/>
              </a:xfrm>
              <a:prstGeom prst="rect">
                <a:avLst/>
              </a:prstGeom>
            </p:spPr>
          </p:pic>
        </p:grpSp>
        <p:pic>
          <p:nvPicPr>
            <p:cNvPr id="4" name="図 3">
              <a:extLst>
                <a:ext uri="{FF2B5EF4-FFF2-40B4-BE49-F238E27FC236}">
                  <a16:creationId xmlns:a16="http://schemas.microsoft.com/office/drawing/2014/main" id="{256E6776-87EB-D4B0-2C78-6378813364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618" y="4369153"/>
              <a:ext cx="1687669" cy="840051"/>
            </a:xfrm>
            <a:prstGeom prst="rect">
              <a:avLst/>
            </a:prstGeom>
          </p:spPr>
        </p:pic>
      </p:grpSp>
      <p:sp>
        <p:nvSpPr>
          <p:cNvPr id="9" name="角丸四角形 12">
            <a:extLst>
              <a:ext uri="{FF2B5EF4-FFF2-40B4-BE49-F238E27FC236}">
                <a16:creationId xmlns:a16="http://schemas.microsoft.com/office/drawing/2014/main" id="{989FE546-F719-4A01-8722-F1F53E0C1FD8}"/>
              </a:ext>
            </a:extLst>
          </p:cNvPr>
          <p:cNvSpPr/>
          <p:nvPr/>
        </p:nvSpPr>
        <p:spPr>
          <a:xfrm>
            <a:off x="740896" y="979707"/>
            <a:ext cx="7662209" cy="641155"/>
          </a:xfrm>
          <a:prstGeom prst="roundRect">
            <a:avLst/>
          </a:prstGeom>
          <a:noFill/>
          <a:ln w="19050" cmpd="sng">
            <a:solidFill>
              <a:srgbClr val="5DBAB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1200" dirty="0">
                <a:solidFill>
                  <a:schemeClr val="tx1"/>
                </a:solidFill>
                <a:latin typeface="游ゴシック" panose="020B0400000000000000" pitchFamily="50" charset="-128"/>
                <a:ea typeface="游ゴシック" panose="020B0400000000000000" pitchFamily="50" charset="-128"/>
              </a:rPr>
              <a:t>美容家・イラストレーターなどをはじめ、あらゆる方面で活躍する専門ライターが在籍！</a:t>
            </a:r>
            <a:endParaRPr lang="en-US" altLang="ja-JP" sz="1200" dirty="0">
              <a:solidFill>
                <a:schemeClr val="tx1"/>
              </a:solidFill>
              <a:latin typeface="游ゴシック" panose="020B0400000000000000" pitchFamily="50" charset="-128"/>
              <a:ea typeface="游ゴシック" panose="020B0400000000000000" pitchFamily="50" charset="-128"/>
            </a:endParaRPr>
          </a:p>
          <a:p>
            <a:pPr algn="ctr" eaLnBrk="1" hangingPunct="1">
              <a:defRPr/>
            </a:pPr>
            <a:r>
              <a:rPr lang="en-US" altLang="ja-JP" sz="1200" dirty="0">
                <a:solidFill>
                  <a:schemeClr val="tx1"/>
                </a:solidFill>
                <a:latin typeface="游ゴシック" panose="020B0400000000000000" pitchFamily="50" charset="-128"/>
                <a:ea typeface="游ゴシック" panose="020B0400000000000000" pitchFamily="50" charset="-128"/>
              </a:rPr>
              <a:t>OTONA SALONE</a:t>
            </a:r>
            <a:r>
              <a:rPr lang="ja-JP" altLang="en-US" sz="1200" dirty="0">
                <a:solidFill>
                  <a:schemeClr val="tx1"/>
                </a:solidFill>
                <a:latin typeface="游ゴシック" panose="020B0400000000000000" pitchFamily="50" charset="-128"/>
                <a:ea typeface="游ゴシック" panose="020B0400000000000000" pitchFamily="50" charset="-128"/>
              </a:rPr>
              <a:t>の</a:t>
            </a:r>
            <a:r>
              <a:rPr lang="en-US" altLang="ja-JP" sz="1200" dirty="0">
                <a:solidFill>
                  <a:schemeClr val="tx1"/>
                </a:solidFill>
                <a:latin typeface="游ゴシック" panose="020B0400000000000000" pitchFamily="50" charset="-128"/>
                <a:ea typeface="游ゴシック" panose="020B0400000000000000" pitchFamily="50" charset="-128"/>
              </a:rPr>
              <a:t>40-50</a:t>
            </a:r>
            <a:r>
              <a:rPr lang="ja-JP" altLang="en-US" sz="1200" dirty="0">
                <a:solidFill>
                  <a:schemeClr val="tx1"/>
                </a:solidFill>
                <a:latin typeface="游ゴシック" panose="020B0400000000000000" pitchFamily="50" charset="-128"/>
                <a:ea typeface="游ゴシック" panose="020B0400000000000000" pitchFamily="50" charset="-128"/>
              </a:rPr>
              <a:t>代読者に関心をひく記事制作が可能です。</a:t>
            </a:r>
            <a:endParaRPr lang="en-US" altLang="ja-JP" sz="1200" dirty="0">
              <a:solidFill>
                <a:schemeClr val="tx1"/>
              </a:solidFill>
              <a:latin typeface="游ゴシック" panose="020B0400000000000000" pitchFamily="50" charset="-128"/>
              <a:ea typeface="游ゴシック" panose="020B0400000000000000" pitchFamily="50" charset="-128"/>
            </a:endParaRPr>
          </a:p>
        </p:txBody>
      </p:sp>
      <p:graphicFrame>
        <p:nvGraphicFramePr>
          <p:cNvPr id="11" name="オブジェクト 10">
            <a:extLst>
              <a:ext uri="{FF2B5EF4-FFF2-40B4-BE49-F238E27FC236}">
                <a16:creationId xmlns:a16="http://schemas.microsoft.com/office/drawing/2014/main" id="{C07CC526-EB72-C65E-4A5A-14C0BBE16DC9}"/>
              </a:ext>
            </a:extLst>
          </p:cNvPr>
          <p:cNvGraphicFramePr>
            <a:graphicFrameLocks noChangeAspect="1"/>
          </p:cNvGraphicFramePr>
          <p:nvPr>
            <p:extLst>
              <p:ext uri="{D42A27DB-BD31-4B8C-83A1-F6EECF244321}">
                <p14:modId xmlns:p14="http://schemas.microsoft.com/office/powerpoint/2010/main" val="3561310908"/>
              </p:ext>
            </p:extLst>
          </p:nvPr>
        </p:nvGraphicFramePr>
        <p:xfrm>
          <a:off x="2599882" y="2056309"/>
          <a:ext cx="6268807" cy="4133706"/>
        </p:xfrm>
        <a:graphic>
          <a:graphicData uri="http://schemas.openxmlformats.org/presentationml/2006/ole">
            <mc:AlternateContent xmlns:mc="http://schemas.openxmlformats.org/markup-compatibility/2006">
              <mc:Choice xmlns:v="urn:schemas-microsoft-com:vml" Requires="v">
                <p:oleObj name="Worksheet" r:id="rId7" imgW="5905361" imgH="3893906" progId="Excel.Sheet.12">
                  <p:embed/>
                </p:oleObj>
              </mc:Choice>
              <mc:Fallback>
                <p:oleObj name="Worksheet" r:id="rId7" imgW="5905361" imgH="3893906" progId="Excel.Sheet.12">
                  <p:embed/>
                  <p:pic>
                    <p:nvPicPr>
                      <p:cNvPr id="11" name="オブジェクト 10">
                        <a:extLst>
                          <a:ext uri="{FF2B5EF4-FFF2-40B4-BE49-F238E27FC236}">
                            <a16:creationId xmlns:a16="http://schemas.microsoft.com/office/drawing/2014/main" id="{C07CC526-EB72-C65E-4A5A-14C0BBE16DC9}"/>
                          </a:ext>
                        </a:extLst>
                      </p:cNvPr>
                      <p:cNvPicPr/>
                      <p:nvPr/>
                    </p:nvPicPr>
                    <p:blipFill>
                      <a:blip r:embed="rId8"/>
                      <a:stretch>
                        <a:fillRect/>
                      </a:stretch>
                    </p:blipFill>
                    <p:spPr>
                      <a:xfrm>
                        <a:off x="2599882" y="2056309"/>
                        <a:ext cx="6268807" cy="4133706"/>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F2E052BD-D664-7044-E407-51EC8FDBB1EC}"/>
              </a:ext>
            </a:extLst>
          </p:cNvPr>
          <p:cNvSpPr txBox="1"/>
          <p:nvPr/>
        </p:nvSpPr>
        <p:spPr>
          <a:xfrm>
            <a:off x="2455871" y="6448940"/>
            <a:ext cx="2706003" cy="253916"/>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※PV</a:t>
            </a:r>
            <a:r>
              <a:rPr kumimoji="1" lang="ja-JP" altLang="en-US" sz="1050" dirty="0">
                <a:latin typeface="メイリオ" panose="020B0604030504040204" pitchFamily="50" charset="-128"/>
                <a:ea typeface="メイリオ" panose="020B0604030504040204" pitchFamily="50" charset="-128"/>
              </a:rPr>
              <a:t>保証を追加できます。</a:t>
            </a:r>
          </a:p>
        </p:txBody>
      </p:sp>
      <p:graphicFrame>
        <p:nvGraphicFramePr>
          <p:cNvPr id="12" name="オブジェクト 11">
            <a:extLst>
              <a:ext uri="{FF2B5EF4-FFF2-40B4-BE49-F238E27FC236}">
                <a16:creationId xmlns:a16="http://schemas.microsoft.com/office/drawing/2014/main" id="{6A7347BB-6F41-DB02-4E3F-B87020F1B6DE}"/>
              </a:ext>
            </a:extLst>
          </p:cNvPr>
          <p:cNvGraphicFramePr>
            <a:graphicFrameLocks noChangeAspect="1"/>
          </p:cNvGraphicFramePr>
          <p:nvPr>
            <p:extLst>
              <p:ext uri="{D42A27DB-BD31-4B8C-83A1-F6EECF244321}">
                <p14:modId xmlns:p14="http://schemas.microsoft.com/office/powerpoint/2010/main" val="4264348855"/>
              </p:ext>
            </p:extLst>
          </p:nvPr>
        </p:nvGraphicFramePr>
        <p:xfrm>
          <a:off x="386269" y="5691353"/>
          <a:ext cx="2076450" cy="962025"/>
        </p:xfrm>
        <a:graphic>
          <a:graphicData uri="http://schemas.openxmlformats.org/presentationml/2006/ole">
            <mc:AlternateContent xmlns:mc="http://schemas.openxmlformats.org/markup-compatibility/2006">
              <mc:Choice xmlns:v="urn:schemas-microsoft-com:vml" Requires="v">
                <p:oleObj name="Worksheet" r:id="rId9" imgW="2076263" imgH="961918" progId="Excel.Sheet.12">
                  <p:embed/>
                </p:oleObj>
              </mc:Choice>
              <mc:Fallback>
                <p:oleObj name="Worksheet" r:id="rId9" imgW="2076263" imgH="961918" progId="Excel.Sheet.12">
                  <p:embed/>
                  <p:pic>
                    <p:nvPicPr>
                      <p:cNvPr id="12" name="オブジェクト 11">
                        <a:extLst>
                          <a:ext uri="{FF2B5EF4-FFF2-40B4-BE49-F238E27FC236}">
                            <a16:creationId xmlns:a16="http://schemas.microsoft.com/office/drawing/2014/main" id="{6A7347BB-6F41-DB02-4E3F-B87020F1B6DE}"/>
                          </a:ext>
                        </a:extLst>
                      </p:cNvPr>
                      <p:cNvPicPr/>
                      <p:nvPr/>
                    </p:nvPicPr>
                    <p:blipFill>
                      <a:blip r:embed="rId10"/>
                      <a:stretch>
                        <a:fillRect/>
                      </a:stretch>
                    </p:blipFill>
                    <p:spPr>
                      <a:xfrm>
                        <a:off x="386269" y="5691353"/>
                        <a:ext cx="2076450" cy="962025"/>
                      </a:xfrm>
                      <a:prstGeom prst="rect">
                        <a:avLst/>
                      </a:prstGeom>
                    </p:spPr>
                  </p:pic>
                </p:oleObj>
              </mc:Fallback>
            </mc:AlternateContent>
          </a:graphicData>
        </a:graphic>
      </p:graphicFrame>
    </p:spTree>
    <p:extLst>
      <p:ext uri="{BB962C8B-B14F-4D97-AF65-F5344CB8AC3E}">
        <p14:creationId xmlns:p14="http://schemas.microsoft.com/office/powerpoint/2010/main" val="297374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8"/>
          <p:cNvSpPr/>
          <p:nvPr/>
        </p:nvSpPr>
        <p:spPr>
          <a:xfrm>
            <a:off x="143520" y="155144"/>
            <a:ext cx="5819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オプションプラン</a:t>
            </a:r>
            <a:endParaRPr>
              <a:latin typeface="游ゴシック" panose="020B0400000000000000" pitchFamily="50" charset="-128"/>
              <a:ea typeface="游ゴシック" panose="020B0400000000000000" pitchFamily="50" charset="-128"/>
            </a:endParaRPr>
          </a:p>
        </p:txBody>
      </p:sp>
      <p:graphicFrame>
        <p:nvGraphicFramePr>
          <p:cNvPr id="3" name="オブジェクト 2">
            <a:extLst>
              <a:ext uri="{FF2B5EF4-FFF2-40B4-BE49-F238E27FC236}">
                <a16:creationId xmlns:a16="http://schemas.microsoft.com/office/drawing/2014/main" id="{54E513DE-0193-48E9-919B-72F093C0E071}"/>
              </a:ext>
            </a:extLst>
          </p:cNvPr>
          <p:cNvGraphicFramePr>
            <a:graphicFrameLocks noChangeAspect="1"/>
          </p:cNvGraphicFramePr>
          <p:nvPr>
            <p:extLst>
              <p:ext uri="{D42A27DB-BD31-4B8C-83A1-F6EECF244321}">
                <p14:modId xmlns:p14="http://schemas.microsoft.com/office/powerpoint/2010/main" val="3937763106"/>
              </p:ext>
            </p:extLst>
          </p:nvPr>
        </p:nvGraphicFramePr>
        <p:xfrm>
          <a:off x="124400" y="1077048"/>
          <a:ext cx="8896788" cy="4703905"/>
        </p:xfrm>
        <a:graphic>
          <a:graphicData uri="http://schemas.openxmlformats.org/presentationml/2006/ole">
            <mc:AlternateContent xmlns:mc="http://schemas.openxmlformats.org/markup-compatibility/2006">
              <mc:Choice xmlns:v="urn:schemas-microsoft-com:vml" Requires="v">
                <p:oleObj name="Worksheet" r:id="rId3" imgW="9037086" imgH="4777997" progId="Excel.Sheet.12">
                  <p:embed/>
                </p:oleObj>
              </mc:Choice>
              <mc:Fallback>
                <p:oleObj name="Worksheet" r:id="rId3" imgW="9037086" imgH="4777997" progId="Excel.Sheet.12">
                  <p:embed/>
                  <p:pic>
                    <p:nvPicPr>
                      <p:cNvPr id="3" name="オブジェクト 2">
                        <a:extLst>
                          <a:ext uri="{FF2B5EF4-FFF2-40B4-BE49-F238E27FC236}">
                            <a16:creationId xmlns:a16="http://schemas.microsoft.com/office/drawing/2014/main" id="{54E513DE-0193-48E9-919B-72F093C0E071}"/>
                          </a:ext>
                        </a:extLst>
                      </p:cNvPr>
                      <p:cNvPicPr/>
                      <p:nvPr/>
                    </p:nvPicPr>
                    <p:blipFill>
                      <a:blip r:embed="rId4"/>
                      <a:stretch>
                        <a:fillRect/>
                      </a:stretch>
                    </p:blipFill>
                    <p:spPr>
                      <a:xfrm>
                        <a:off x="124400" y="1077048"/>
                        <a:ext cx="8896788" cy="470390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9"/>
          <p:cNvSpPr/>
          <p:nvPr/>
        </p:nvSpPr>
        <p:spPr>
          <a:xfrm>
            <a:off x="143520" y="155144"/>
            <a:ext cx="6990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オプションプラン　タイアップ記事2次利用</a:t>
            </a:r>
            <a:endParaRPr>
              <a:latin typeface="游ゴシック" panose="020B0400000000000000" pitchFamily="50" charset="-128"/>
              <a:ea typeface="游ゴシック" panose="020B0400000000000000" pitchFamily="50" charset="-128"/>
            </a:endParaRPr>
          </a:p>
        </p:txBody>
      </p:sp>
      <p:graphicFrame>
        <p:nvGraphicFramePr>
          <p:cNvPr id="590" name="Google Shape;590;p19"/>
          <p:cNvGraphicFramePr/>
          <p:nvPr/>
        </p:nvGraphicFramePr>
        <p:xfrm>
          <a:off x="221839" y="3209987"/>
          <a:ext cx="8486000" cy="1322300"/>
        </p:xfrm>
        <a:graphic>
          <a:graphicData uri="http://schemas.openxmlformats.org/drawingml/2006/table">
            <a:tbl>
              <a:tblPr>
                <a:noFill/>
                <a:tableStyleId>{AA7D0142-F7F1-4F59-A730-6E789A0EB675}</a:tableStyleId>
              </a:tblPr>
              <a:tblGrid>
                <a:gridCol w="1482200">
                  <a:extLst>
                    <a:ext uri="{9D8B030D-6E8A-4147-A177-3AD203B41FA5}">
                      <a16:colId xmlns:a16="http://schemas.microsoft.com/office/drawing/2014/main" val="20000"/>
                    </a:ext>
                  </a:extLst>
                </a:gridCol>
                <a:gridCol w="3781400">
                  <a:extLst>
                    <a:ext uri="{9D8B030D-6E8A-4147-A177-3AD203B41FA5}">
                      <a16:colId xmlns:a16="http://schemas.microsoft.com/office/drawing/2014/main" val="20001"/>
                    </a:ext>
                  </a:extLst>
                </a:gridCol>
                <a:gridCol w="1611200">
                  <a:extLst>
                    <a:ext uri="{9D8B030D-6E8A-4147-A177-3AD203B41FA5}">
                      <a16:colId xmlns:a16="http://schemas.microsoft.com/office/drawing/2014/main" val="20002"/>
                    </a:ext>
                  </a:extLst>
                </a:gridCol>
                <a:gridCol w="1611200">
                  <a:extLst>
                    <a:ext uri="{9D8B030D-6E8A-4147-A177-3AD203B41FA5}">
                      <a16:colId xmlns:a16="http://schemas.microsoft.com/office/drawing/2014/main" val="20003"/>
                    </a:ext>
                  </a:extLst>
                </a:gridCol>
              </a:tblGrid>
              <a:tr h="330575">
                <a:tc>
                  <a:txBody>
                    <a:bodyPr/>
                    <a:lstStyle/>
                    <a:p>
                      <a:pPr marL="0" marR="0" lvl="0" indent="0" algn="ctr" rtl="0">
                        <a:spcBef>
                          <a:spcPts val="0"/>
                        </a:spcBef>
                        <a:spcAft>
                          <a:spcPts val="0"/>
                        </a:spcAft>
                        <a:buNone/>
                      </a:pPr>
                      <a:r>
                        <a:rPr lang="ja-JP" sz="1400" b="1" i="0" u="none" strike="noStrike" cap="none">
                          <a:solidFill>
                            <a:schemeClr val="dk1"/>
                          </a:solidFill>
                          <a:latin typeface="Arial"/>
                          <a:ea typeface="Arial"/>
                          <a:cs typeface="Arial"/>
                          <a:sym typeface="Arial"/>
                        </a:rPr>
                        <a:t>使用物</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CEBE6"/>
                    </a:solidFill>
                  </a:tcPr>
                </a:tc>
                <a:tc>
                  <a:txBody>
                    <a:bodyPr/>
                    <a:lstStyle/>
                    <a:p>
                      <a:pPr marL="0" marR="0" lvl="0" indent="0" algn="ctr" rtl="0">
                        <a:spcBef>
                          <a:spcPts val="0"/>
                        </a:spcBef>
                        <a:spcAft>
                          <a:spcPts val="0"/>
                        </a:spcAft>
                        <a:buNone/>
                      </a:pPr>
                      <a:r>
                        <a:rPr lang="ja-JP" sz="1400" b="1" i="0" u="none" strike="noStrike" cap="none">
                          <a:solidFill>
                            <a:schemeClr val="dk1"/>
                          </a:solidFill>
                          <a:latin typeface="Arial"/>
                          <a:ea typeface="Arial"/>
                          <a:cs typeface="Arial"/>
                          <a:sym typeface="Arial"/>
                        </a:rPr>
                        <a:t>使用目的</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CEBE6"/>
                    </a:solidFill>
                  </a:tcPr>
                </a:tc>
                <a:tc>
                  <a:txBody>
                    <a:bodyPr/>
                    <a:lstStyle/>
                    <a:p>
                      <a:pPr marL="0" marR="0" lvl="0" indent="0" algn="ctr" rtl="0">
                        <a:spcBef>
                          <a:spcPts val="0"/>
                        </a:spcBef>
                        <a:spcAft>
                          <a:spcPts val="0"/>
                        </a:spcAft>
                        <a:buNone/>
                      </a:pPr>
                      <a:r>
                        <a:rPr lang="ja-JP" sz="1400" b="1" i="0" u="none" strike="noStrike" cap="none">
                          <a:solidFill>
                            <a:schemeClr val="dk1"/>
                          </a:solidFill>
                          <a:latin typeface="Arial"/>
                          <a:ea typeface="Arial"/>
                          <a:cs typeface="Arial"/>
                          <a:sym typeface="Arial"/>
                        </a:rPr>
                        <a:t>使用期間</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CEBE6"/>
                    </a:solidFill>
                  </a:tcPr>
                </a:tc>
                <a:tc>
                  <a:txBody>
                    <a:bodyPr/>
                    <a:lstStyle/>
                    <a:p>
                      <a:pPr marL="0" marR="0" lvl="0" indent="0" algn="ctr" rtl="0">
                        <a:spcBef>
                          <a:spcPts val="0"/>
                        </a:spcBef>
                        <a:spcAft>
                          <a:spcPts val="0"/>
                        </a:spcAft>
                        <a:buNone/>
                      </a:pPr>
                      <a:r>
                        <a:rPr lang="ja-JP" sz="1400" b="1" i="0" u="none" strike="noStrike" cap="none">
                          <a:solidFill>
                            <a:schemeClr val="dk1"/>
                          </a:solidFill>
                          <a:latin typeface="Arial"/>
                          <a:ea typeface="Arial"/>
                          <a:cs typeface="Arial"/>
                          <a:sym typeface="Arial"/>
                        </a:rPr>
                        <a:t>金額（ネット）</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CEBE6"/>
                    </a:solidFill>
                  </a:tcPr>
                </a:tc>
                <a:extLst>
                  <a:ext uri="{0D108BD9-81ED-4DB2-BD59-A6C34878D82A}">
                    <a16:rowId xmlns:a16="http://schemas.microsoft.com/office/drawing/2014/main" val="10000"/>
                  </a:ext>
                </a:extLst>
              </a:tr>
              <a:tr h="330575">
                <a:tc rowSpan="3">
                  <a:txBody>
                    <a:bodyPr/>
                    <a:lstStyle/>
                    <a:p>
                      <a:pPr marL="0" marR="0" lvl="0" indent="0" algn="l" rtl="0">
                        <a:spcBef>
                          <a:spcPts val="0"/>
                        </a:spcBef>
                        <a:spcAft>
                          <a:spcPts val="0"/>
                        </a:spcAft>
                        <a:buNone/>
                      </a:pPr>
                      <a:r>
                        <a:rPr lang="ja-JP" sz="1400" b="0" i="0" u="none" strike="noStrike" cap="none">
                          <a:solidFill>
                            <a:schemeClr val="dk1"/>
                          </a:solidFill>
                          <a:latin typeface="Arial"/>
                          <a:ea typeface="Arial"/>
                          <a:cs typeface="Arial"/>
                          <a:sym typeface="Arial"/>
                        </a:rPr>
                        <a:t>　</a:t>
                      </a:r>
                      <a:r>
                        <a:rPr lang="ja-JP" sz="1400" b="1" i="0" u="none" strike="noStrike" cap="none">
                          <a:solidFill>
                            <a:schemeClr val="dk1"/>
                          </a:solidFill>
                          <a:latin typeface="Arial"/>
                          <a:ea typeface="Arial"/>
                          <a:cs typeface="Arial"/>
                          <a:sym typeface="Arial"/>
                        </a:rPr>
                        <a:t>タイアップ記事</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tc rowSpan="3">
                  <a:txBody>
                    <a:bodyPr/>
                    <a:lstStyle/>
                    <a:p>
                      <a:pPr marL="0" marR="0" lvl="0" indent="0" algn="l" rtl="0">
                        <a:spcBef>
                          <a:spcPts val="0"/>
                        </a:spcBef>
                        <a:spcAft>
                          <a:spcPts val="0"/>
                        </a:spcAft>
                        <a:buNone/>
                      </a:pPr>
                      <a:r>
                        <a:rPr lang="ja-JP" sz="1400" b="0" i="0" u="none" strike="noStrike" cap="none">
                          <a:solidFill>
                            <a:schemeClr val="dk1"/>
                          </a:solidFill>
                          <a:latin typeface="Arial"/>
                          <a:ea typeface="Arial"/>
                          <a:cs typeface="Arial"/>
                          <a:sym typeface="Arial"/>
                        </a:rPr>
                        <a:t>・クライアント様サイト内での2次利用</a:t>
                      </a:r>
                      <a:br>
                        <a:rPr lang="ja-JP" sz="1400" b="0" i="0" u="none" strike="noStrike" cap="none">
                          <a:solidFill>
                            <a:schemeClr val="dk1"/>
                          </a:solidFill>
                          <a:latin typeface="Arial"/>
                          <a:ea typeface="Arial"/>
                          <a:cs typeface="Arial"/>
                          <a:sym typeface="Arial"/>
                        </a:rPr>
                      </a:br>
                      <a:r>
                        <a:rPr lang="ja-JP" sz="1400" b="0" i="0" u="none" strike="noStrike" cap="none">
                          <a:solidFill>
                            <a:schemeClr val="dk1"/>
                          </a:solidFill>
                          <a:latin typeface="Arial"/>
                          <a:ea typeface="Arial"/>
                          <a:cs typeface="Arial"/>
                          <a:sym typeface="Arial"/>
                        </a:rPr>
                        <a:t>・外部広告施策への2次利用（※）</a:t>
                      </a: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ja-JP" sz="1050" b="0" i="0" u="none" strike="noStrike" cap="none">
                          <a:solidFill>
                            <a:schemeClr val="dk1"/>
                          </a:solidFill>
                          <a:latin typeface="Arial"/>
                          <a:ea typeface="Arial"/>
                          <a:cs typeface="Arial"/>
                          <a:sym typeface="Arial"/>
                        </a:rPr>
                        <a:t>　※ 広告主様、代理店様側が広告運用する場合</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400" b="0" i="0" u="none" strike="noStrike" cap="none">
                          <a:solidFill>
                            <a:schemeClr val="dk1"/>
                          </a:solidFill>
                          <a:latin typeface="Arial"/>
                          <a:ea typeface="Arial"/>
                          <a:cs typeface="Arial"/>
                          <a:sym typeface="Arial"/>
                        </a:rPr>
                        <a:t>3ヵ月</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ja-JP" sz="1400" b="0" i="0" u="none" strike="noStrike" cap="none">
                          <a:solidFill>
                            <a:schemeClr val="dk1"/>
                          </a:solidFill>
                          <a:latin typeface="Arial"/>
                          <a:ea typeface="Arial"/>
                          <a:cs typeface="Arial"/>
                          <a:sym typeface="Arial"/>
                        </a:rPr>
                        <a:t>¥100,000</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0575">
                <a:tc vMerge="1">
                  <a:txBody>
                    <a:bodyPr/>
                    <a:lstStyle/>
                    <a:p>
                      <a:endParaRPr lang="ja-JP"/>
                    </a:p>
                  </a:txBody>
                  <a:tcPr/>
                </a:tc>
                <a:tc vMerge="1">
                  <a:txBody>
                    <a:bodyPr/>
                    <a:lstStyle/>
                    <a:p>
                      <a:endParaRPr lang="ja-JP"/>
                    </a:p>
                  </a:txBody>
                  <a:tcPr/>
                </a:tc>
                <a:tc>
                  <a:txBody>
                    <a:bodyPr/>
                    <a:lstStyle/>
                    <a:p>
                      <a:pPr marL="0" marR="0" lvl="0" indent="0" algn="ctr" rtl="0">
                        <a:spcBef>
                          <a:spcPts val="0"/>
                        </a:spcBef>
                        <a:spcAft>
                          <a:spcPts val="0"/>
                        </a:spcAft>
                        <a:buNone/>
                      </a:pPr>
                      <a:r>
                        <a:rPr lang="ja-JP" sz="1400" b="0" i="0" u="none" strike="noStrike" cap="none">
                          <a:solidFill>
                            <a:schemeClr val="dk1"/>
                          </a:solidFill>
                          <a:latin typeface="Arial"/>
                          <a:ea typeface="Arial"/>
                          <a:cs typeface="Arial"/>
                          <a:sym typeface="Arial"/>
                        </a:rPr>
                        <a:t>1年</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ja-JP" sz="1400" b="0" i="0" u="none" strike="noStrike" cap="none">
                          <a:solidFill>
                            <a:schemeClr val="dk1"/>
                          </a:solidFill>
                          <a:latin typeface="Arial"/>
                          <a:ea typeface="Arial"/>
                          <a:cs typeface="Arial"/>
                          <a:sym typeface="Arial"/>
                        </a:rPr>
                        <a:t>¥200,000</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0575">
                <a:tc vMerge="1">
                  <a:txBody>
                    <a:bodyPr/>
                    <a:lstStyle/>
                    <a:p>
                      <a:endParaRPr lang="ja-JP"/>
                    </a:p>
                  </a:txBody>
                  <a:tcPr/>
                </a:tc>
                <a:tc vMerge="1">
                  <a:txBody>
                    <a:bodyPr/>
                    <a:lstStyle/>
                    <a:p>
                      <a:endParaRPr lang="ja-JP"/>
                    </a:p>
                  </a:txBody>
                  <a:tcPr/>
                </a:tc>
                <a:tc>
                  <a:txBody>
                    <a:bodyPr/>
                    <a:lstStyle/>
                    <a:p>
                      <a:pPr marL="0" marR="0" lvl="0" indent="0" algn="ctr" rtl="0">
                        <a:spcBef>
                          <a:spcPts val="0"/>
                        </a:spcBef>
                        <a:spcAft>
                          <a:spcPts val="0"/>
                        </a:spcAft>
                        <a:buNone/>
                      </a:pPr>
                      <a:r>
                        <a:rPr lang="ja-JP" sz="1400" b="0" i="0" u="none" strike="noStrike" cap="none">
                          <a:solidFill>
                            <a:schemeClr val="dk1"/>
                          </a:solidFill>
                          <a:latin typeface="Arial"/>
                          <a:ea typeface="Arial"/>
                          <a:cs typeface="Arial"/>
                          <a:sym typeface="Arial"/>
                        </a:rPr>
                        <a:t>半永久</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ja-JP" sz="1400" b="0" i="0" u="none" strike="noStrike" cap="none">
                          <a:solidFill>
                            <a:schemeClr val="dk1"/>
                          </a:solidFill>
                          <a:latin typeface="Arial"/>
                          <a:ea typeface="Arial"/>
                          <a:cs typeface="Arial"/>
                          <a:sym typeface="Arial"/>
                        </a:rPr>
                        <a:t>¥400,000</a:t>
                      </a:r>
                      <a:endParaRPr/>
                    </a:p>
                  </a:txBody>
                  <a:tcPr marL="9025" marR="9025" marT="902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591" name="Google Shape;591;p19"/>
          <p:cNvSpPr txBox="1"/>
          <p:nvPr/>
        </p:nvSpPr>
        <p:spPr>
          <a:xfrm>
            <a:off x="221838" y="4691267"/>
            <a:ext cx="8486031" cy="122341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※表示金額は全てネット、税抜きです。また、1用途（1媒体、1ドメイン）ごとの金額です。</a:t>
            </a:r>
            <a:endParaRPr sz="105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※二次利用される際は契約が必要となります。無断での二次利用は出来ません。</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※二次利用目的・内容は必ず事前にお知らせください。</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※著作権は株式会社主婦の友社に帰属します。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※二次利用前に必ずクリエイティブチェックをお受けください(弊社営業担当までお送りください）。</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※実際の公開時には、必ず公開した旨のご連絡をお願い致します。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※メディアのブランドイメージを著しく損なうと判断する場合は二次利用をお断りする場合がございますので、予めご了承くださいませ。</a:t>
            </a:r>
            <a:endParaRPr>
              <a:latin typeface="游ゴシック" panose="020B0400000000000000" pitchFamily="50" charset="-128"/>
              <a:ea typeface="游ゴシック" panose="020B0400000000000000" pitchFamily="50" charset="-128"/>
            </a:endParaRPr>
          </a:p>
        </p:txBody>
      </p:sp>
      <p:sp>
        <p:nvSpPr>
          <p:cNvPr id="592" name="Google Shape;592;p19"/>
          <p:cNvSpPr/>
          <p:nvPr/>
        </p:nvSpPr>
        <p:spPr>
          <a:xfrm>
            <a:off x="143520" y="5927929"/>
            <a:ext cx="848603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※web以外の印刷物等でのご利用の場合は修正可能な段階でクリエイティブチェックをお受けください。 なお、クリエイティブチェックで</a:t>
            </a:r>
            <a:endParaRPr sz="105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　指摘された修正点等が反映されない場合、二次利用は不可となりますが、ご利用料金は返金されませんのでご注意ください。</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050">
                <a:solidFill>
                  <a:schemeClr val="dk1"/>
                </a:solidFill>
                <a:latin typeface="游ゴシック" panose="020B0400000000000000" pitchFamily="50" charset="-128"/>
                <a:ea typeface="游ゴシック" panose="020B0400000000000000" pitchFamily="50" charset="-128"/>
                <a:sym typeface="Arial"/>
              </a:rPr>
              <a:t>※モデルなどを起用したタイアップ広告の場合、上記料金に加え、モデル二次利用料金が加算されることや二次利用いただけない場合がございますので、事前に必ずお問い合わせください。</a:t>
            </a:r>
            <a:endParaRPr>
              <a:latin typeface="游ゴシック" panose="020B0400000000000000" pitchFamily="50" charset="-128"/>
              <a:ea typeface="游ゴシック" panose="020B0400000000000000" pitchFamily="50" charset="-128"/>
            </a:endParaRPr>
          </a:p>
        </p:txBody>
      </p:sp>
      <p:grpSp>
        <p:nvGrpSpPr>
          <p:cNvPr id="593" name="Google Shape;593;p19"/>
          <p:cNvGrpSpPr/>
          <p:nvPr/>
        </p:nvGrpSpPr>
        <p:grpSpPr>
          <a:xfrm>
            <a:off x="4041146" y="794662"/>
            <a:ext cx="1120299" cy="2263528"/>
            <a:chOff x="377336" y="1633235"/>
            <a:chExt cx="2088232" cy="4219206"/>
          </a:xfrm>
        </p:grpSpPr>
        <p:grpSp>
          <p:nvGrpSpPr>
            <p:cNvPr id="594" name="Google Shape;594;p19"/>
            <p:cNvGrpSpPr/>
            <p:nvPr/>
          </p:nvGrpSpPr>
          <p:grpSpPr>
            <a:xfrm>
              <a:off x="377336" y="1633235"/>
              <a:ext cx="2088232" cy="4219206"/>
              <a:chOff x="377336" y="1633235"/>
              <a:chExt cx="2088232" cy="4219206"/>
            </a:xfrm>
          </p:grpSpPr>
          <p:grpSp>
            <p:nvGrpSpPr>
              <p:cNvPr id="595" name="Google Shape;595;p19"/>
              <p:cNvGrpSpPr/>
              <p:nvPr/>
            </p:nvGrpSpPr>
            <p:grpSpPr>
              <a:xfrm>
                <a:off x="377336" y="1633235"/>
                <a:ext cx="2088232" cy="4219206"/>
                <a:chOff x="611560" y="1628800"/>
                <a:chExt cx="2088232" cy="4219206"/>
              </a:xfrm>
            </p:grpSpPr>
            <p:pic>
              <p:nvPicPr>
                <p:cNvPr id="596" name="Google Shape;596;p19"/>
                <p:cNvPicPr preferRelativeResize="0"/>
                <p:nvPr/>
              </p:nvPicPr>
              <p:blipFill rotWithShape="1">
                <a:blip r:embed="rId3">
                  <a:alphaModFix/>
                </a:blip>
                <a:srcRect/>
                <a:stretch/>
              </p:blipFill>
              <p:spPr>
                <a:xfrm>
                  <a:off x="611560" y="1628800"/>
                  <a:ext cx="2088232" cy="4219206"/>
                </a:xfrm>
                <a:prstGeom prst="rect">
                  <a:avLst/>
                </a:prstGeom>
                <a:noFill/>
                <a:ln>
                  <a:noFill/>
                </a:ln>
              </p:spPr>
            </p:pic>
            <p:pic>
              <p:nvPicPr>
                <p:cNvPr id="597" name="Google Shape;597;p19"/>
                <p:cNvPicPr preferRelativeResize="0"/>
                <p:nvPr/>
              </p:nvPicPr>
              <p:blipFill rotWithShape="1">
                <a:blip r:embed="rId4">
                  <a:alphaModFix/>
                </a:blip>
                <a:srcRect/>
                <a:stretch/>
              </p:blipFill>
              <p:spPr>
                <a:xfrm>
                  <a:off x="1115616" y="2094624"/>
                  <a:ext cx="1008112" cy="315035"/>
                </a:xfrm>
                <a:prstGeom prst="rect">
                  <a:avLst/>
                </a:prstGeom>
                <a:noFill/>
                <a:ln>
                  <a:noFill/>
                </a:ln>
              </p:spPr>
            </p:pic>
          </p:grpSp>
          <p:pic>
            <p:nvPicPr>
              <p:cNvPr id="598" name="Google Shape;598;p19"/>
              <p:cNvPicPr preferRelativeResize="0"/>
              <p:nvPr/>
            </p:nvPicPr>
            <p:blipFill rotWithShape="1">
              <a:blip r:embed="rId5">
                <a:alphaModFix/>
              </a:blip>
              <a:srcRect/>
              <a:stretch/>
            </p:blipFill>
            <p:spPr>
              <a:xfrm>
                <a:off x="631050" y="2403405"/>
                <a:ext cx="1580806" cy="1941083"/>
              </a:xfrm>
              <a:prstGeom prst="rect">
                <a:avLst/>
              </a:prstGeom>
              <a:noFill/>
              <a:ln>
                <a:noFill/>
              </a:ln>
            </p:spPr>
          </p:pic>
        </p:grpSp>
        <p:pic>
          <p:nvPicPr>
            <p:cNvPr id="599" name="Google Shape;599;p19"/>
            <p:cNvPicPr preferRelativeResize="0"/>
            <p:nvPr/>
          </p:nvPicPr>
          <p:blipFill rotWithShape="1">
            <a:blip r:embed="rId6">
              <a:alphaModFix/>
            </a:blip>
            <a:srcRect/>
            <a:stretch/>
          </p:blipFill>
          <p:spPr>
            <a:xfrm>
              <a:off x="577618" y="4369153"/>
              <a:ext cx="1687669" cy="840051"/>
            </a:xfrm>
            <a:prstGeom prst="rect">
              <a:avLst/>
            </a:prstGeom>
            <a:noFill/>
            <a:ln>
              <a:noFill/>
            </a:ln>
          </p:spPr>
        </p:pic>
      </p:grpSp>
      <p:sp>
        <p:nvSpPr>
          <p:cNvPr id="600" name="Google Shape;600;p19"/>
          <p:cNvSpPr/>
          <p:nvPr/>
        </p:nvSpPr>
        <p:spPr>
          <a:xfrm>
            <a:off x="368065" y="851569"/>
            <a:ext cx="3076178" cy="738664"/>
          </a:xfrm>
          <a:prstGeom prst="rect">
            <a:avLst/>
          </a:prstGeom>
          <a:noFill/>
          <a:ln w="9525" cap="flat" cmpd="sng">
            <a:solidFill>
              <a:srgbClr val="33CC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【販促】</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・店頭販促活用</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・販促用LP活用</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601" name="Google Shape;601;p19"/>
          <p:cNvSpPr/>
          <p:nvPr/>
        </p:nvSpPr>
        <p:spPr>
          <a:xfrm>
            <a:off x="5553373" y="851569"/>
            <a:ext cx="3076178" cy="738664"/>
          </a:xfrm>
          <a:prstGeom prst="rect">
            <a:avLst/>
          </a:prstGeom>
          <a:noFill/>
          <a:ln w="9525" cap="flat" cmpd="sng">
            <a:solidFill>
              <a:srgbClr val="33CC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【広告配信】</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・広告クリエイティブ活用</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・広告LP利用</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602" name="Google Shape;602;p19"/>
          <p:cNvSpPr txBox="1"/>
          <p:nvPr/>
        </p:nvSpPr>
        <p:spPr>
          <a:xfrm>
            <a:off x="368064" y="1660816"/>
            <a:ext cx="3076178" cy="1384995"/>
          </a:xfrm>
          <a:prstGeom prst="rect">
            <a:avLst/>
          </a:prstGeom>
          <a:noFill/>
          <a:ln w="9525" cap="flat" cmpd="sng">
            <a:solidFill>
              <a:srgbClr val="33CC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【コンテンツ利用】</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・オウンドメディアコンテンツ拡充</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・ブランドサイトコンテンツ拡充</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・SNS投稿用クリエイティブ活用</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・セールス用資料活用</a:t>
            </a:r>
            <a:endParaRPr sz="14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・イベントリーフレット活用　etc</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603" name="Google Shape;603;p19"/>
          <p:cNvSpPr/>
          <p:nvPr/>
        </p:nvSpPr>
        <p:spPr>
          <a:xfrm>
            <a:off x="3624693" y="2404040"/>
            <a:ext cx="191457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游ゴシック" panose="020B0400000000000000" pitchFamily="50" charset="-128"/>
                <a:ea typeface="游ゴシック" panose="020B0400000000000000" pitchFamily="50" charset="-128"/>
                <a:sym typeface="Arial"/>
              </a:rPr>
              <a:t>タイアップ記事</a:t>
            </a:r>
            <a:endParaRPr>
              <a:latin typeface="游ゴシック" panose="020B0400000000000000" pitchFamily="50" charset="-128"/>
              <a:ea typeface="游ゴシック" panose="020B0400000000000000" pitchFamily="50" charset="-128"/>
            </a:endParaRPr>
          </a:p>
        </p:txBody>
      </p:sp>
      <p:cxnSp>
        <p:nvCxnSpPr>
          <p:cNvPr id="604" name="Google Shape;604;p19"/>
          <p:cNvCxnSpPr>
            <a:stCxn id="596" idx="1"/>
            <a:endCxn id="600" idx="3"/>
          </p:cNvCxnSpPr>
          <p:nvPr/>
        </p:nvCxnSpPr>
        <p:spPr>
          <a:xfrm rot="10800000">
            <a:off x="3444146" y="1220826"/>
            <a:ext cx="597000" cy="705600"/>
          </a:xfrm>
          <a:prstGeom prst="bentConnector3">
            <a:avLst>
              <a:gd name="adj1" fmla="val 50000"/>
            </a:avLst>
          </a:prstGeom>
          <a:noFill/>
          <a:ln w="9525" cap="flat" cmpd="sng">
            <a:solidFill>
              <a:schemeClr val="accent1"/>
            </a:solidFill>
            <a:prstDash val="dash"/>
            <a:miter lim="800000"/>
            <a:headEnd type="none" w="sm" len="sm"/>
            <a:tailEnd type="triangle" w="med" len="med"/>
          </a:ln>
        </p:spPr>
      </p:cxnSp>
      <p:cxnSp>
        <p:nvCxnSpPr>
          <p:cNvPr id="605" name="Google Shape;605;p19"/>
          <p:cNvCxnSpPr>
            <a:stCxn id="596" idx="1"/>
            <a:endCxn id="602" idx="3"/>
          </p:cNvCxnSpPr>
          <p:nvPr/>
        </p:nvCxnSpPr>
        <p:spPr>
          <a:xfrm flipH="1">
            <a:off x="3444146" y="1926426"/>
            <a:ext cx="597000" cy="426900"/>
          </a:xfrm>
          <a:prstGeom prst="bentConnector3">
            <a:avLst>
              <a:gd name="adj1" fmla="val 50000"/>
            </a:avLst>
          </a:prstGeom>
          <a:noFill/>
          <a:ln w="9525" cap="flat" cmpd="sng">
            <a:solidFill>
              <a:schemeClr val="accent1"/>
            </a:solidFill>
            <a:prstDash val="dash"/>
            <a:miter lim="800000"/>
            <a:headEnd type="none" w="sm" len="sm"/>
            <a:tailEnd type="triangle" w="med" len="med"/>
          </a:ln>
        </p:spPr>
      </p:cxnSp>
      <p:cxnSp>
        <p:nvCxnSpPr>
          <p:cNvPr id="606" name="Google Shape;606;p19"/>
          <p:cNvCxnSpPr>
            <a:stCxn id="596" idx="3"/>
            <a:endCxn id="601" idx="1"/>
          </p:cNvCxnSpPr>
          <p:nvPr/>
        </p:nvCxnSpPr>
        <p:spPr>
          <a:xfrm rot="10800000" flipH="1">
            <a:off x="5161445" y="1220826"/>
            <a:ext cx="391800" cy="705600"/>
          </a:xfrm>
          <a:prstGeom prst="bentConnector3">
            <a:avLst>
              <a:gd name="adj1" fmla="val 50000"/>
            </a:avLst>
          </a:prstGeom>
          <a:noFill/>
          <a:ln w="9525" cap="flat" cmpd="sng">
            <a:solidFill>
              <a:schemeClr val="accent1"/>
            </a:solidFill>
            <a:prstDash val="dash"/>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0"/>
          <p:cNvSpPr/>
          <p:nvPr/>
        </p:nvSpPr>
        <p:spPr>
          <a:xfrm>
            <a:off x="143520" y="155144"/>
            <a:ext cx="7226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オプションプラン　タイアップ記事ブースト（広告配信）</a:t>
            </a:r>
            <a:endParaRPr>
              <a:latin typeface="游ゴシック" panose="020B0400000000000000" pitchFamily="50" charset="-128"/>
              <a:ea typeface="游ゴシック" panose="020B0400000000000000" pitchFamily="50" charset="-128"/>
            </a:endParaRPr>
          </a:p>
        </p:txBody>
      </p:sp>
      <p:sp>
        <p:nvSpPr>
          <p:cNvPr id="612" name="Google Shape;612;p20"/>
          <p:cNvSpPr txBox="1"/>
          <p:nvPr/>
        </p:nvSpPr>
        <p:spPr>
          <a:xfrm>
            <a:off x="155816" y="5385677"/>
            <a:ext cx="8832365" cy="1061827"/>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※タイアップ記事企画の実施が前提のオプションメニューです。</a:t>
            </a:r>
            <a:endParaRPr sz="1050" b="1">
              <a:solidFill>
                <a:srgbClr val="757070"/>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※表示金額は全てグロス、税抜きです。</a:t>
            </a:r>
            <a:endParaRPr sz="1050" b="1">
              <a:solidFill>
                <a:srgbClr val="757070"/>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※上記数値は過去の実績からの想定でございまして、確約するものではございませんことご了承ください。</a:t>
            </a:r>
            <a:endParaRPr sz="1050" b="1">
              <a:solidFill>
                <a:srgbClr val="757070"/>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※配信期間を確約するもではございません。上記は4週間程度を想定しており、配信期間が短くなる場合、単価が高くなる可能性がございます。</a:t>
            </a:r>
            <a:endParaRPr sz="1050" b="1">
              <a:solidFill>
                <a:srgbClr val="757070"/>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※各媒体の審査により、掲載NGとなる場合がございます。あらかじめご了承くださいませ。</a:t>
            </a:r>
            <a:endParaRPr sz="1050" b="1">
              <a:solidFill>
                <a:srgbClr val="757070"/>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050" b="1">
                <a:solidFill>
                  <a:srgbClr val="757070"/>
                </a:solidFill>
                <a:latin typeface="游ゴシック" panose="020B0400000000000000" pitchFamily="50" charset="-128"/>
                <a:ea typeface="游ゴシック" panose="020B0400000000000000" pitchFamily="50" charset="-128"/>
                <a:sym typeface="Arial"/>
              </a:rPr>
              <a:t>※配信先によって、タイアップ記事公開後の審査となり、掲載NGや記事修正（有料）が必要な可能性がございます。</a:t>
            </a:r>
            <a:endParaRPr>
              <a:latin typeface="游ゴシック" panose="020B0400000000000000" pitchFamily="50" charset="-128"/>
              <a:ea typeface="游ゴシック" panose="020B0400000000000000" pitchFamily="50" charset="-128"/>
            </a:endParaRPr>
          </a:p>
        </p:txBody>
      </p:sp>
      <p:graphicFrame>
        <p:nvGraphicFramePr>
          <p:cNvPr id="613" name="Google Shape;613;p20"/>
          <p:cNvGraphicFramePr/>
          <p:nvPr/>
        </p:nvGraphicFramePr>
        <p:xfrm>
          <a:off x="155817" y="840747"/>
          <a:ext cx="8832350" cy="4511475"/>
        </p:xfrm>
        <a:graphic>
          <a:graphicData uri="http://schemas.openxmlformats.org/drawingml/2006/table">
            <a:tbl>
              <a:tblPr>
                <a:noFill/>
                <a:tableStyleId>{2EB5F270-CEEC-45EF-B159-101461171AF4}</a:tableStyleId>
              </a:tblPr>
              <a:tblGrid>
                <a:gridCol w="1296525">
                  <a:extLst>
                    <a:ext uri="{9D8B030D-6E8A-4147-A177-3AD203B41FA5}">
                      <a16:colId xmlns:a16="http://schemas.microsoft.com/office/drawing/2014/main" val="20000"/>
                    </a:ext>
                  </a:extLst>
                </a:gridCol>
                <a:gridCol w="1105475">
                  <a:extLst>
                    <a:ext uri="{9D8B030D-6E8A-4147-A177-3AD203B41FA5}">
                      <a16:colId xmlns:a16="http://schemas.microsoft.com/office/drawing/2014/main" val="20001"/>
                    </a:ext>
                  </a:extLst>
                </a:gridCol>
                <a:gridCol w="777925">
                  <a:extLst>
                    <a:ext uri="{9D8B030D-6E8A-4147-A177-3AD203B41FA5}">
                      <a16:colId xmlns:a16="http://schemas.microsoft.com/office/drawing/2014/main" val="20002"/>
                    </a:ext>
                  </a:extLst>
                </a:gridCol>
                <a:gridCol w="1262750">
                  <a:extLst>
                    <a:ext uri="{9D8B030D-6E8A-4147-A177-3AD203B41FA5}">
                      <a16:colId xmlns:a16="http://schemas.microsoft.com/office/drawing/2014/main" val="20003"/>
                    </a:ext>
                  </a:extLst>
                </a:gridCol>
                <a:gridCol w="821625">
                  <a:extLst>
                    <a:ext uri="{9D8B030D-6E8A-4147-A177-3AD203B41FA5}">
                      <a16:colId xmlns:a16="http://schemas.microsoft.com/office/drawing/2014/main" val="20004"/>
                    </a:ext>
                  </a:extLst>
                </a:gridCol>
                <a:gridCol w="901150">
                  <a:extLst>
                    <a:ext uri="{9D8B030D-6E8A-4147-A177-3AD203B41FA5}">
                      <a16:colId xmlns:a16="http://schemas.microsoft.com/office/drawing/2014/main" val="20005"/>
                    </a:ext>
                  </a:extLst>
                </a:gridCol>
                <a:gridCol w="2666900">
                  <a:extLst>
                    <a:ext uri="{9D8B030D-6E8A-4147-A177-3AD203B41FA5}">
                      <a16:colId xmlns:a16="http://schemas.microsoft.com/office/drawing/2014/main" val="20006"/>
                    </a:ext>
                  </a:extLst>
                </a:gridCol>
              </a:tblGrid>
              <a:tr h="240250">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ジャンル</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配信先</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掲載費（G）</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セグメント</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想定CLICK</a:t>
                      </a:r>
                      <a:endParaRPr sz="1000" b="1" u="none" strike="noStrike" cap="none">
                        <a:solidFill>
                          <a:schemeClr val="dk1"/>
                        </a:solidFill>
                        <a:latin typeface="Arial"/>
                        <a:ea typeface="Arial"/>
                        <a:cs typeface="Arial"/>
                        <a:sym typeface="Arial"/>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想定CPC（G）</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tc>
                  <a:txBody>
                    <a:bodyPr/>
                    <a:lstStyle/>
                    <a:p>
                      <a:pPr marL="0" marR="0" lvl="0" indent="0" algn="l" rtl="0">
                        <a:spcBef>
                          <a:spcPts val="0"/>
                        </a:spcBef>
                        <a:spcAft>
                          <a:spcPts val="0"/>
                        </a:spcAft>
                        <a:buNone/>
                      </a:pPr>
                      <a:r>
                        <a:rPr lang="ja-JP" sz="1000" b="1" u="none" strike="noStrike" cap="none">
                          <a:solidFill>
                            <a:schemeClr val="dk1"/>
                          </a:solidFill>
                          <a:latin typeface="Arial"/>
                          <a:ea typeface="Arial"/>
                          <a:cs typeface="Arial"/>
                          <a:sym typeface="Arial"/>
                        </a:rPr>
                        <a:t>特徴</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CEBE6"/>
                    </a:solidFill>
                  </a:tcPr>
                </a:tc>
                <a:extLst>
                  <a:ext uri="{0D108BD9-81ED-4DB2-BD59-A6C34878D82A}">
                    <a16:rowId xmlns:a16="http://schemas.microsoft.com/office/drawing/2014/main" val="10000"/>
                  </a:ext>
                </a:extLst>
              </a:tr>
              <a:tr h="199625">
                <a:tc rowSpan="2">
                  <a:txBody>
                    <a:bodyPr/>
                    <a:lstStyle/>
                    <a:p>
                      <a:pPr marL="0" marR="0" lvl="0" indent="0" algn="ctr" rtl="0">
                        <a:spcBef>
                          <a:spcPts val="0"/>
                        </a:spcBef>
                        <a:spcAft>
                          <a:spcPts val="0"/>
                        </a:spcAft>
                        <a:buNone/>
                      </a:pPr>
                      <a:r>
                        <a:rPr lang="ja-JP" sz="1000" u="none" strike="noStrike" cap="none">
                          <a:latin typeface="Arial"/>
                          <a:ea typeface="Arial"/>
                          <a:cs typeface="Arial"/>
                          <a:sym typeface="Arial"/>
                        </a:rPr>
                        <a:t>ー</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LINE</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3,000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endParaRPr sz="1000" u="none" strike="noStrike" cap="none">
                        <a:latin typeface="Arial"/>
                        <a:ea typeface="Arial"/>
                        <a:cs typeface="Arial"/>
                        <a:sym typeface="Arial"/>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367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1,440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¥417</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02"/>
                  </a:ext>
                </a:extLst>
              </a:tr>
              <a:tr h="199625">
                <a:tc rowSpan="6">
                  <a:txBody>
                    <a:bodyPr/>
                    <a:lstStyle/>
                    <a:p>
                      <a:pPr marL="0" marR="0" lvl="0" indent="0" algn="ctr" rtl="0">
                        <a:spcBef>
                          <a:spcPts val="0"/>
                        </a:spcBef>
                        <a:spcAft>
                          <a:spcPts val="0"/>
                        </a:spcAft>
                        <a:buNone/>
                      </a:pPr>
                      <a:r>
                        <a:rPr lang="ja-JP" sz="1000" u="none" strike="noStrike" cap="none">
                          <a:latin typeface="Arial"/>
                          <a:ea typeface="Arial"/>
                          <a:cs typeface="Arial"/>
                          <a:sym typeface="Arial"/>
                        </a:rPr>
                        <a:t>SNS</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Facebook</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3,000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a:txBody>
                    <a:bodyPr/>
                    <a:lstStyle/>
                    <a:p>
                      <a:pPr marL="0" marR="0" lvl="0" indent="0" algn="l" rtl="0">
                        <a:spcBef>
                          <a:spcPts val="0"/>
                        </a:spcBef>
                        <a:spcAft>
                          <a:spcPts val="0"/>
                        </a:spcAft>
                        <a:buNone/>
                      </a:pPr>
                      <a:r>
                        <a:rPr lang="ja-JP" sz="1000" u="none" strike="noStrike" cap="none">
                          <a:latin typeface="Arial"/>
                          <a:ea typeface="Arial"/>
                          <a:cs typeface="Arial"/>
                          <a:sym typeface="Arial"/>
                        </a:rPr>
                        <a:t>精度の高いセグメントを切った配信を行えるため、クリック後のアクションを期待できる</a:t>
                      </a:r>
                      <a:endParaRPr/>
                    </a:p>
                  </a:txBody>
                  <a:tcPr marL="9700" marR="9700" marT="6450" marB="6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8850">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2,400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04"/>
                  </a:ext>
                </a:extLst>
              </a:tr>
              <a:tr h="199625">
                <a:tc vMerge="1">
                  <a:txBody>
                    <a:bodyPr/>
                    <a:lstStyle/>
                    <a:p>
                      <a:endParaRPr lang="ja-JP"/>
                    </a:p>
                  </a:txBody>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Instagram</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dirty="0">
                          <a:latin typeface="Arial"/>
                          <a:ea typeface="Arial"/>
                          <a:cs typeface="Arial"/>
                          <a:sym typeface="Arial"/>
                        </a:rPr>
                        <a:t>無し</a:t>
                      </a:r>
                      <a:endParaRPr dirty="0"/>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3,000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05"/>
                  </a:ext>
                </a:extLst>
              </a:tr>
              <a:tr h="21237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女性／40歳(35)以上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2,400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06"/>
                  </a:ext>
                </a:extLst>
              </a:tr>
              <a:tr h="199625">
                <a:tc vMerge="1">
                  <a:txBody>
                    <a:bodyPr/>
                    <a:lstStyle/>
                    <a:p>
                      <a:endParaRPr lang="ja-JP"/>
                    </a:p>
                  </a:txBody>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X（旧Twitter）</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3,000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u="none" strike="noStrike" cap="none">
                          <a:latin typeface="Arial"/>
                          <a:ea typeface="Arial"/>
                          <a:cs typeface="Arial"/>
                          <a:sym typeface="Arial"/>
                        </a:rPr>
                        <a:t>話題性のある商材、キャンペーンなど</a:t>
                      </a:r>
                      <a:br>
                        <a:rPr lang="ja-JP" sz="1000" u="none" strike="noStrike" cap="none">
                          <a:latin typeface="Arial"/>
                          <a:ea typeface="Arial"/>
                          <a:cs typeface="Arial"/>
                          <a:sym typeface="Arial"/>
                        </a:rPr>
                      </a:br>
                      <a:r>
                        <a:rPr lang="ja-JP" sz="1000" u="none" strike="noStrike" cap="none">
                          <a:latin typeface="Arial"/>
                          <a:ea typeface="Arial"/>
                          <a:cs typeface="Arial"/>
                          <a:sym typeface="Arial"/>
                        </a:rPr>
                        <a:t>ユーザーによる二次拡散が期待できる。</a:t>
                      </a:r>
                      <a:endParaRPr/>
                    </a:p>
                  </a:txBody>
                  <a:tcPr marL="9700" marR="9700" marT="6450" marB="6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1237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2,400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¥250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08"/>
                  </a:ext>
                </a:extLst>
              </a:tr>
              <a:tr h="199625">
                <a:tc rowSpan="4">
                  <a:txBody>
                    <a:bodyPr/>
                    <a:lstStyle/>
                    <a:p>
                      <a:pPr marL="0" marR="0" lvl="0" indent="0" algn="ctr" rtl="0">
                        <a:spcBef>
                          <a:spcPts val="0"/>
                        </a:spcBef>
                        <a:spcAft>
                          <a:spcPts val="0"/>
                        </a:spcAft>
                        <a:buNone/>
                      </a:pPr>
                      <a:r>
                        <a:rPr lang="ja-JP" sz="1000" u="none" strike="noStrike" cap="none">
                          <a:latin typeface="Arial"/>
                          <a:ea typeface="Arial"/>
                          <a:cs typeface="Arial"/>
                          <a:sym typeface="Arial"/>
                        </a:rPr>
                        <a:t>キュレーション</a:t>
                      </a:r>
                      <a:endParaRPr sz="1000" u="none" strike="noStrike" cap="none">
                        <a:latin typeface="Arial"/>
                        <a:ea typeface="Arial"/>
                        <a:cs typeface="Arial"/>
                        <a:sym typeface="Arial"/>
                      </a:endParaRPr>
                    </a:p>
                    <a:p>
                      <a:pPr marL="0" marR="0" lvl="0" indent="0" algn="ctr" rtl="0">
                        <a:spcBef>
                          <a:spcPts val="0"/>
                        </a:spcBef>
                        <a:spcAft>
                          <a:spcPts val="0"/>
                        </a:spcAft>
                        <a:buNone/>
                      </a:pPr>
                      <a:r>
                        <a:rPr lang="ja-JP" sz="1000" u="none" strike="noStrike" cap="none">
                          <a:latin typeface="Arial"/>
                          <a:ea typeface="Arial"/>
                          <a:cs typeface="Arial"/>
                          <a:sym typeface="Arial"/>
                        </a:rPr>
                        <a:t>メディア</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SmartNews</a:t>
                      </a:r>
                      <a:endParaRPr sz="1000" b="1" u="none" strike="noStrike" cap="none">
                        <a:latin typeface="Arial"/>
                        <a:ea typeface="Arial"/>
                        <a:cs typeface="Arial"/>
                        <a:sym typeface="Arial"/>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12,000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a:txBody>
                    <a:bodyPr/>
                    <a:lstStyle/>
                    <a:p>
                      <a:pPr marL="0" marR="0" lvl="0" indent="0" algn="l" rtl="0">
                        <a:spcBef>
                          <a:spcPts val="0"/>
                        </a:spcBef>
                        <a:spcAft>
                          <a:spcPts val="0"/>
                        </a:spcAft>
                        <a:buNone/>
                      </a:pPr>
                      <a:r>
                        <a:rPr lang="ja-JP" sz="1000" u="none" strike="noStrike" cap="none">
                          <a:latin typeface="Arial"/>
                          <a:ea typeface="Arial"/>
                          <a:cs typeface="Arial"/>
                          <a:sym typeface="Arial"/>
                        </a:rPr>
                        <a:t>ニュースアプリのためコンテンツを読みに来るユーザーが多く、タイアップ、記事LP等と相性が良い。単価が安定的に抑えられやすい。</a:t>
                      </a:r>
                      <a:endParaRPr/>
                    </a:p>
                  </a:txBody>
                  <a:tcPr marL="9700" marR="9700" marT="6450" marB="6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9962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9,000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¥67</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0"/>
                  </a:ext>
                </a:extLst>
              </a:tr>
              <a:tr h="199625">
                <a:tc vMerge="1">
                  <a:txBody>
                    <a:bodyPr/>
                    <a:lstStyle/>
                    <a:p>
                      <a:endParaRPr lang="ja-JP"/>
                    </a:p>
                  </a:txBody>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Gunosy</a:t>
                      </a:r>
                      <a:endParaRPr sz="1000" b="1" u="none" strike="noStrike" cap="none">
                        <a:latin typeface="Arial"/>
                        <a:ea typeface="Arial"/>
                        <a:cs typeface="Arial"/>
                        <a:sym typeface="Arial"/>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12,000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1"/>
                  </a:ext>
                </a:extLst>
              </a:tr>
              <a:tr h="22512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9,000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¥67</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2"/>
                  </a:ext>
                </a:extLst>
              </a:tr>
              <a:tr h="199625">
                <a:tc rowSpan="6">
                  <a:txBody>
                    <a:bodyPr/>
                    <a:lstStyle/>
                    <a:p>
                      <a:pPr marL="0" marR="0" lvl="0" indent="0" algn="ctr" rtl="0">
                        <a:spcBef>
                          <a:spcPts val="0"/>
                        </a:spcBef>
                        <a:spcAft>
                          <a:spcPts val="0"/>
                        </a:spcAft>
                        <a:buNone/>
                      </a:pPr>
                      <a:r>
                        <a:rPr lang="ja-JP" sz="1000" u="none" strike="noStrike" cap="none">
                          <a:latin typeface="Arial"/>
                          <a:ea typeface="Arial"/>
                          <a:cs typeface="Arial"/>
                          <a:sym typeface="Arial"/>
                        </a:rPr>
                        <a:t>ネイティブ</a:t>
                      </a:r>
                      <a:endParaRPr sz="1000" u="none" strike="noStrike" cap="none">
                        <a:latin typeface="Arial"/>
                        <a:ea typeface="Arial"/>
                        <a:cs typeface="Arial"/>
                        <a:sym typeface="Arial"/>
                      </a:endParaRPr>
                    </a:p>
                    <a:p>
                      <a:pPr marL="0" marR="0" lvl="0" indent="0" algn="ctr" rtl="0">
                        <a:spcBef>
                          <a:spcPts val="0"/>
                        </a:spcBef>
                        <a:spcAft>
                          <a:spcPts val="0"/>
                        </a:spcAft>
                        <a:buNone/>
                      </a:pPr>
                      <a:r>
                        <a:rPr lang="ja-JP" sz="1000" u="none" strike="noStrike" cap="none">
                          <a:latin typeface="Arial"/>
                          <a:ea typeface="Arial"/>
                          <a:cs typeface="Arial"/>
                          <a:sym typeface="Arial"/>
                        </a:rPr>
                        <a:t>アドネットワーク</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Nativeocean</a:t>
                      </a:r>
                      <a:endParaRPr sz="1000" b="1" u="none" strike="noStrike" cap="none">
                        <a:latin typeface="Arial"/>
                        <a:ea typeface="Arial"/>
                        <a:cs typeface="Arial"/>
                        <a:sym typeface="Arial"/>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12,000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¥50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6">
                  <a:txBody>
                    <a:bodyPr/>
                    <a:lstStyle/>
                    <a:p>
                      <a:pPr marL="0" marR="0" lvl="0" indent="0" algn="l" rtl="0">
                        <a:spcBef>
                          <a:spcPts val="0"/>
                        </a:spcBef>
                        <a:spcAft>
                          <a:spcPts val="0"/>
                        </a:spcAft>
                        <a:buNone/>
                      </a:pPr>
                      <a:r>
                        <a:rPr lang="ja-JP" sz="1000" u="none" strike="noStrike" cap="none">
                          <a:latin typeface="Arial"/>
                          <a:ea typeface="Arial"/>
                          <a:cs typeface="Arial"/>
                          <a:sym typeface="Arial"/>
                        </a:rPr>
                        <a:t>記事下のおすすめ枠に表示されるため、記事閲覧モードにあり、読了率が高まる傾向。</a:t>
                      </a:r>
                      <a:br>
                        <a:rPr lang="ja-JP" sz="1000" u="none" strike="noStrike" cap="none">
                          <a:latin typeface="Arial"/>
                          <a:ea typeface="Arial"/>
                          <a:cs typeface="Arial"/>
                          <a:sym typeface="Arial"/>
                        </a:rPr>
                      </a:br>
                      <a:r>
                        <a:rPr lang="ja-JP" sz="1000" u="none" strike="noStrike" cap="none">
                          <a:latin typeface="Arial"/>
                          <a:ea typeface="Arial"/>
                          <a:cs typeface="Arial"/>
                          <a:sym typeface="Arial"/>
                        </a:rPr>
                        <a:t>NativeOceanは複数のネイティブアドネットワーク（インフィード、インリード、レコメンド等で運用）。</a:t>
                      </a:r>
                      <a:endParaRPr/>
                    </a:p>
                  </a:txBody>
                  <a:tcPr marL="9700" marR="9700" marT="6450" marB="6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9962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9,000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¥67</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4"/>
                  </a:ext>
                </a:extLst>
              </a:tr>
              <a:tr h="199625">
                <a:tc vMerge="1">
                  <a:txBody>
                    <a:bodyPr/>
                    <a:lstStyle/>
                    <a:p>
                      <a:endParaRPr lang="ja-JP"/>
                    </a:p>
                  </a:txBody>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Outbrain</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¥800,000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12,500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¥64</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5"/>
                  </a:ext>
                </a:extLst>
              </a:tr>
              <a:tr h="19962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¥800,000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¥80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6"/>
                  </a:ext>
                </a:extLst>
              </a:tr>
              <a:tr h="199625">
                <a:tc vMerge="1">
                  <a:txBody>
                    <a:bodyPr/>
                    <a:lstStyle/>
                    <a:p>
                      <a:endParaRPr lang="ja-JP"/>
                    </a:p>
                  </a:txBody>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popIn</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14,400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¥42</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7"/>
                  </a:ext>
                </a:extLst>
              </a:tr>
              <a:tr h="185375">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18"/>
                  </a:ext>
                </a:extLst>
              </a:tr>
              <a:tr h="299200">
                <a:tc rowSpan="2">
                  <a:txBody>
                    <a:bodyPr/>
                    <a:lstStyle/>
                    <a:p>
                      <a:pPr marL="0" marR="0" lvl="0" indent="0" algn="ctr" rtl="0">
                        <a:spcBef>
                          <a:spcPts val="0"/>
                        </a:spcBef>
                        <a:spcAft>
                          <a:spcPts val="0"/>
                        </a:spcAft>
                        <a:buNone/>
                      </a:pPr>
                      <a:r>
                        <a:rPr lang="ja-JP" sz="1000" u="none" strike="noStrike" cap="none">
                          <a:latin typeface="Arial"/>
                          <a:ea typeface="Arial"/>
                          <a:cs typeface="Arial"/>
                          <a:sym typeface="Arial"/>
                        </a:rPr>
                        <a:t>アドネットワーク</a:t>
                      </a:r>
                      <a:endParaRPr/>
                    </a:p>
                  </a:txBody>
                  <a:tcPr marL="9700" marR="9700" marT="6450" marB="6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b="1" u="none" strike="noStrike" cap="none">
                          <a:latin typeface="Arial"/>
                          <a:ea typeface="Arial"/>
                          <a:cs typeface="Arial"/>
                          <a:sym typeface="Arial"/>
                        </a:rPr>
                        <a:t>Google／Yahoo!</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無し</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9,000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¥67</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spcBef>
                          <a:spcPts val="0"/>
                        </a:spcBef>
                        <a:spcAft>
                          <a:spcPts val="0"/>
                        </a:spcAft>
                        <a:buNone/>
                      </a:pPr>
                      <a:r>
                        <a:rPr lang="ja-JP" sz="1000" u="none" strike="noStrike" cap="none">
                          <a:latin typeface="Arial"/>
                          <a:ea typeface="Arial"/>
                          <a:cs typeface="Arial"/>
                          <a:sym typeface="Arial"/>
                        </a:rPr>
                        <a:t>GDNは配信面が非常に豊富なため、ニッチな商材でもマッチング精度が高い。YDAは提携サイトが法人のみのため、信頼性が高い。</a:t>
                      </a:r>
                      <a:endParaRPr/>
                    </a:p>
                  </a:txBody>
                  <a:tcPr marL="9700" marR="9700" marT="6450" marB="6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288750">
                <a:tc vMerge="1">
                  <a:txBody>
                    <a:bodyPr/>
                    <a:lstStyle/>
                    <a:p>
                      <a:endParaRPr lang="ja-JP"/>
                    </a:p>
                  </a:txBody>
                  <a:tcPr/>
                </a:tc>
                <a:tc vMerge="1">
                  <a:txBody>
                    <a:bodyPr/>
                    <a:lstStyle/>
                    <a:p>
                      <a:endParaRPr lang="ja-JP"/>
                    </a:p>
                  </a:txBody>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¥600,000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000" u="none" strike="noStrike" cap="none">
                          <a:latin typeface="Arial"/>
                          <a:ea typeface="Arial"/>
                          <a:cs typeface="Arial"/>
                          <a:sym typeface="Arial"/>
                        </a:rPr>
                        <a:t>女性／40(35)歳以上</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a:latin typeface="Arial"/>
                          <a:ea typeface="Arial"/>
                          <a:cs typeface="Arial"/>
                          <a:sym typeface="Arial"/>
                        </a:rPr>
                        <a:t>7,200</a:t>
                      </a:r>
                      <a:endParaRPr/>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ja-JP" sz="1000" u="none" strike="noStrike" cap="none" dirty="0">
                          <a:latin typeface="Arial"/>
                          <a:ea typeface="Arial"/>
                          <a:cs typeface="Arial"/>
                          <a:sym typeface="Arial"/>
                        </a:rPr>
                        <a:t>¥83</a:t>
                      </a:r>
                      <a:endParaRPr dirty="0"/>
                    </a:p>
                  </a:txBody>
                  <a:tcPr marL="9700" marR="9700" marT="6450" marB="645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ja-JP"/>
                    </a:p>
                  </a:txBody>
                  <a:tcPr/>
                </a:tc>
                <a:extLst>
                  <a:ext uri="{0D108BD9-81ED-4DB2-BD59-A6C34878D82A}">
                    <a16:rowId xmlns:a16="http://schemas.microsoft.com/office/drawing/2014/main" val="1002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7"/>
          <p:cNvSpPr/>
          <p:nvPr/>
        </p:nvSpPr>
        <p:spPr>
          <a:xfrm>
            <a:off x="143519" y="155144"/>
            <a:ext cx="5874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タイアップ記事企画　誘導枠</a:t>
            </a:r>
            <a:endParaRPr>
              <a:latin typeface="游ゴシック" panose="020B0400000000000000" pitchFamily="50" charset="-128"/>
              <a:ea typeface="游ゴシック" panose="020B0400000000000000" pitchFamily="50" charset="-128"/>
            </a:endParaRPr>
          </a:p>
        </p:txBody>
      </p:sp>
      <p:pic>
        <p:nvPicPr>
          <p:cNvPr id="549" name="Google Shape;549;p17" descr="グラフィカル ユーザー インターフェイス, テキスト, アプリケーション&#10;&#10;自動的に生成された説明"/>
          <p:cNvPicPr preferRelativeResize="0"/>
          <p:nvPr/>
        </p:nvPicPr>
        <p:blipFill rotWithShape="1">
          <a:blip r:embed="rId3">
            <a:alphaModFix/>
          </a:blip>
          <a:srcRect/>
          <a:stretch/>
        </p:blipFill>
        <p:spPr>
          <a:xfrm>
            <a:off x="6894915" y="4596251"/>
            <a:ext cx="1581371" cy="1684160"/>
          </a:xfrm>
          <a:prstGeom prst="rect">
            <a:avLst/>
          </a:prstGeom>
          <a:noFill/>
          <a:ln>
            <a:noFill/>
          </a:ln>
        </p:spPr>
      </p:pic>
      <p:pic>
        <p:nvPicPr>
          <p:cNvPr id="550" name="Google Shape;550;p17" descr="テキスト が含まれている画像&#10;&#10;自動的に生成された説明"/>
          <p:cNvPicPr preferRelativeResize="0"/>
          <p:nvPr/>
        </p:nvPicPr>
        <p:blipFill rotWithShape="1">
          <a:blip r:embed="rId4">
            <a:alphaModFix/>
          </a:blip>
          <a:srcRect b="31543"/>
          <a:stretch/>
        </p:blipFill>
        <p:spPr>
          <a:xfrm>
            <a:off x="4637437" y="1250914"/>
            <a:ext cx="1844298" cy="2248587"/>
          </a:xfrm>
          <a:prstGeom prst="rect">
            <a:avLst/>
          </a:prstGeom>
          <a:noFill/>
          <a:ln>
            <a:noFill/>
          </a:ln>
        </p:spPr>
      </p:pic>
      <p:pic>
        <p:nvPicPr>
          <p:cNvPr id="551" name="Google Shape;551;p17" descr="グラフィカル ユーザー インターフェイス, テキスト&#10;&#10;自動的に生成された説明"/>
          <p:cNvPicPr preferRelativeResize="0"/>
          <p:nvPr/>
        </p:nvPicPr>
        <p:blipFill rotWithShape="1">
          <a:blip r:embed="rId5">
            <a:alphaModFix/>
          </a:blip>
          <a:srcRect/>
          <a:stretch/>
        </p:blipFill>
        <p:spPr>
          <a:xfrm>
            <a:off x="4640522" y="3676926"/>
            <a:ext cx="1844298" cy="2393014"/>
          </a:xfrm>
          <a:prstGeom prst="rect">
            <a:avLst/>
          </a:prstGeom>
          <a:noFill/>
          <a:ln>
            <a:noFill/>
          </a:ln>
        </p:spPr>
      </p:pic>
      <p:sp>
        <p:nvSpPr>
          <p:cNvPr id="552" name="Google Shape;552;p17"/>
          <p:cNvSpPr/>
          <p:nvPr/>
        </p:nvSpPr>
        <p:spPr>
          <a:xfrm>
            <a:off x="4605442" y="5009344"/>
            <a:ext cx="1009315" cy="1060596"/>
          </a:xfrm>
          <a:prstGeom prst="rect">
            <a:avLst/>
          </a:prstGeom>
          <a:solidFill>
            <a:schemeClr val="accent1">
              <a:alpha val="60000"/>
            </a:scheme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游ゴシック" panose="020B0400000000000000" pitchFamily="50" charset="-128"/>
                <a:ea typeface="游ゴシック" panose="020B0400000000000000" pitchFamily="50" charset="-128"/>
                <a:sym typeface="Arial"/>
              </a:rPr>
              <a:t>誘導枠</a:t>
            </a:r>
            <a:endParaRPr>
              <a:latin typeface="游ゴシック" panose="020B0400000000000000" pitchFamily="50" charset="-128"/>
              <a:ea typeface="游ゴシック" panose="020B0400000000000000" pitchFamily="50" charset="-128"/>
            </a:endParaRPr>
          </a:p>
        </p:txBody>
      </p:sp>
      <p:sp>
        <p:nvSpPr>
          <p:cNvPr id="553" name="Google Shape;553;p17"/>
          <p:cNvSpPr/>
          <p:nvPr/>
        </p:nvSpPr>
        <p:spPr>
          <a:xfrm>
            <a:off x="4770345" y="1557204"/>
            <a:ext cx="1578482" cy="54604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游ゴシック" panose="020B0400000000000000" pitchFamily="50" charset="-128"/>
                <a:ea typeface="游ゴシック" panose="020B0400000000000000" pitchFamily="50" charset="-128"/>
                <a:sym typeface="Arial"/>
              </a:rPr>
              <a:t>AD</a:t>
            </a:r>
            <a:endParaRPr sz="1800">
              <a:solidFill>
                <a:schemeClr val="lt1"/>
              </a:solidFill>
              <a:latin typeface="游ゴシック" panose="020B0400000000000000" pitchFamily="50" charset="-128"/>
              <a:ea typeface="游ゴシック" panose="020B0400000000000000" pitchFamily="50" charset="-128"/>
              <a:sym typeface="Arial"/>
            </a:endParaRPr>
          </a:p>
        </p:txBody>
      </p:sp>
      <p:pic>
        <p:nvPicPr>
          <p:cNvPr id="554" name="Google Shape;554;p17" descr="グラフィカル ユーザー インターフェイス, アプリケーション&#10;&#10;自動的に生成された説明"/>
          <p:cNvPicPr preferRelativeResize="0"/>
          <p:nvPr/>
        </p:nvPicPr>
        <p:blipFill rotWithShape="1">
          <a:blip r:embed="rId6">
            <a:alphaModFix/>
          </a:blip>
          <a:srcRect/>
          <a:stretch/>
        </p:blipFill>
        <p:spPr>
          <a:xfrm>
            <a:off x="502411" y="1185339"/>
            <a:ext cx="3124636" cy="1371791"/>
          </a:xfrm>
          <a:prstGeom prst="rect">
            <a:avLst/>
          </a:prstGeom>
          <a:noFill/>
          <a:ln>
            <a:noFill/>
          </a:ln>
        </p:spPr>
      </p:pic>
      <p:grpSp>
        <p:nvGrpSpPr>
          <p:cNvPr id="555" name="Google Shape;555;p17"/>
          <p:cNvGrpSpPr/>
          <p:nvPr/>
        </p:nvGrpSpPr>
        <p:grpSpPr>
          <a:xfrm>
            <a:off x="462176" y="2789132"/>
            <a:ext cx="2361529" cy="1547312"/>
            <a:chOff x="143519" y="3001856"/>
            <a:chExt cx="2915468" cy="1910261"/>
          </a:xfrm>
        </p:grpSpPr>
        <p:pic>
          <p:nvPicPr>
            <p:cNvPr id="556" name="Google Shape;556;p17" descr="グラフィカル ユーザー インターフェイス, Web サイト&#10;&#10;自動的に生成された説明"/>
            <p:cNvPicPr preferRelativeResize="0"/>
            <p:nvPr/>
          </p:nvPicPr>
          <p:blipFill rotWithShape="1">
            <a:blip r:embed="rId7">
              <a:alphaModFix/>
            </a:blip>
            <a:srcRect/>
            <a:stretch/>
          </p:blipFill>
          <p:spPr>
            <a:xfrm>
              <a:off x="143519" y="3001856"/>
              <a:ext cx="2915468" cy="1714500"/>
            </a:xfrm>
            <a:prstGeom prst="rect">
              <a:avLst/>
            </a:prstGeom>
            <a:noFill/>
            <a:ln>
              <a:noFill/>
            </a:ln>
          </p:spPr>
        </p:pic>
        <p:pic>
          <p:nvPicPr>
            <p:cNvPr id="557" name="Google Shape;557;p17" descr="コンピューターのスクリーンショット&#10;&#10;自動的に生成された説明"/>
            <p:cNvPicPr preferRelativeResize="0"/>
            <p:nvPr/>
          </p:nvPicPr>
          <p:blipFill rotWithShape="1">
            <a:blip r:embed="rId8">
              <a:alphaModFix/>
            </a:blip>
            <a:srcRect b="72959"/>
            <a:stretch/>
          </p:blipFill>
          <p:spPr>
            <a:xfrm>
              <a:off x="143519" y="4448501"/>
              <a:ext cx="2915468" cy="463616"/>
            </a:xfrm>
            <a:prstGeom prst="rect">
              <a:avLst/>
            </a:prstGeom>
            <a:noFill/>
            <a:ln>
              <a:noFill/>
            </a:ln>
          </p:spPr>
        </p:pic>
      </p:grpSp>
      <p:pic>
        <p:nvPicPr>
          <p:cNvPr id="558" name="Google Shape;558;p17" descr="グラフィカル ユーザー インターフェイス&#10;&#10;自動的に生成された説明"/>
          <p:cNvPicPr preferRelativeResize="0"/>
          <p:nvPr/>
        </p:nvPicPr>
        <p:blipFill rotWithShape="1">
          <a:blip r:embed="rId9">
            <a:alphaModFix/>
          </a:blip>
          <a:srcRect/>
          <a:stretch/>
        </p:blipFill>
        <p:spPr>
          <a:xfrm>
            <a:off x="3006076" y="2778086"/>
            <a:ext cx="680846" cy="1563700"/>
          </a:xfrm>
          <a:prstGeom prst="rect">
            <a:avLst/>
          </a:prstGeom>
          <a:noFill/>
          <a:ln>
            <a:noFill/>
          </a:ln>
        </p:spPr>
      </p:pic>
      <p:pic>
        <p:nvPicPr>
          <p:cNvPr id="559" name="Google Shape;559;p17" descr="グラフィカル ユーザー インターフェイス, テキスト, アプリケーション&#10;&#10;自動的に生成された説明"/>
          <p:cNvPicPr preferRelativeResize="0"/>
          <p:nvPr/>
        </p:nvPicPr>
        <p:blipFill rotWithShape="1">
          <a:blip r:embed="rId10">
            <a:alphaModFix/>
          </a:blip>
          <a:srcRect/>
          <a:stretch/>
        </p:blipFill>
        <p:spPr>
          <a:xfrm>
            <a:off x="415531" y="5020262"/>
            <a:ext cx="3268864" cy="1167452"/>
          </a:xfrm>
          <a:prstGeom prst="rect">
            <a:avLst/>
          </a:prstGeom>
          <a:noFill/>
          <a:ln>
            <a:noFill/>
          </a:ln>
        </p:spPr>
      </p:pic>
      <p:sp>
        <p:nvSpPr>
          <p:cNvPr id="560" name="Google Shape;560;p17"/>
          <p:cNvSpPr/>
          <p:nvPr/>
        </p:nvSpPr>
        <p:spPr>
          <a:xfrm>
            <a:off x="442821" y="5013641"/>
            <a:ext cx="2312814" cy="672039"/>
          </a:xfrm>
          <a:prstGeom prst="rect">
            <a:avLst/>
          </a:prstGeom>
          <a:solidFill>
            <a:schemeClr val="accent1">
              <a:alpha val="60000"/>
            </a:scheme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游ゴシック" panose="020B0400000000000000" pitchFamily="50" charset="-128"/>
                <a:ea typeface="游ゴシック" panose="020B0400000000000000" pitchFamily="50" charset="-128"/>
                <a:sym typeface="Arial"/>
              </a:rPr>
              <a:t>注目の記事</a:t>
            </a:r>
            <a:endParaRPr>
              <a:latin typeface="游ゴシック" panose="020B0400000000000000" pitchFamily="50" charset="-128"/>
              <a:ea typeface="游ゴシック" panose="020B0400000000000000" pitchFamily="50" charset="-128"/>
            </a:endParaRPr>
          </a:p>
        </p:txBody>
      </p:sp>
      <p:sp>
        <p:nvSpPr>
          <p:cNvPr id="561" name="Google Shape;561;p17"/>
          <p:cNvSpPr/>
          <p:nvPr/>
        </p:nvSpPr>
        <p:spPr>
          <a:xfrm>
            <a:off x="2001078" y="2789132"/>
            <a:ext cx="875635" cy="739699"/>
          </a:xfrm>
          <a:prstGeom prst="rect">
            <a:avLst/>
          </a:prstGeom>
          <a:solidFill>
            <a:schemeClr val="accent1">
              <a:alpha val="60000"/>
            </a:scheme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游ゴシック" panose="020B0400000000000000" pitchFamily="50" charset="-128"/>
                <a:ea typeface="游ゴシック" panose="020B0400000000000000" pitchFamily="50" charset="-128"/>
                <a:sym typeface="Arial"/>
              </a:rPr>
              <a:t>誘導枠</a:t>
            </a:r>
            <a:endParaRPr>
              <a:latin typeface="游ゴシック" panose="020B0400000000000000" pitchFamily="50" charset="-128"/>
              <a:ea typeface="游ゴシック" panose="020B0400000000000000" pitchFamily="50" charset="-128"/>
            </a:endParaRPr>
          </a:p>
        </p:txBody>
      </p:sp>
      <p:pic>
        <p:nvPicPr>
          <p:cNvPr id="562" name="Google Shape;562;p17" descr="Web サイト&#10;&#10;中程度の精度で自動的に生成された説明"/>
          <p:cNvPicPr preferRelativeResize="0"/>
          <p:nvPr/>
        </p:nvPicPr>
        <p:blipFill rotWithShape="1">
          <a:blip r:embed="rId11">
            <a:alphaModFix/>
          </a:blip>
          <a:srcRect/>
          <a:stretch/>
        </p:blipFill>
        <p:spPr>
          <a:xfrm>
            <a:off x="6860085" y="1293337"/>
            <a:ext cx="1638529" cy="1867923"/>
          </a:xfrm>
          <a:prstGeom prst="rect">
            <a:avLst/>
          </a:prstGeom>
          <a:noFill/>
          <a:ln>
            <a:noFill/>
          </a:ln>
        </p:spPr>
      </p:pic>
      <p:sp>
        <p:nvSpPr>
          <p:cNvPr id="563" name="Google Shape;563;p17"/>
          <p:cNvSpPr/>
          <p:nvPr/>
        </p:nvSpPr>
        <p:spPr>
          <a:xfrm>
            <a:off x="6860081" y="1576541"/>
            <a:ext cx="1638529" cy="53996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游ゴシック" panose="020B0400000000000000" pitchFamily="50" charset="-128"/>
                <a:ea typeface="游ゴシック" panose="020B0400000000000000" pitchFamily="50" charset="-128"/>
                <a:sym typeface="Arial"/>
              </a:rPr>
              <a:t>AD</a:t>
            </a:r>
            <a:endParaRPr sz="1800">
              <a:solidFill>
                <a:schemeClr val="lt1"/>
              </a:solidFill>
              <a:latin typeface="游ゴシック" panose="020B0400000000000000" pitchFamily="50" charset="-128"/>
              <a:ea typeface="游ゴシック" panose="020B0400000000000000" pitchFamily="50" charset="-128"/>
              <a:sym typeface="Arial"/>
            </a:endParaRPr>
          </a:p>
        </p:txBody>
      </p:sp>
      <p:pic>
        <p:nvPicPr>
          <p:cNvPr id="564" name="Google Shape;564;p17" descr="グラフィカル ユーザー インターフェイス, テキスト, アプリケーション&#10;&#10;自動的に生成された説明"/>
          <p:cNvPicPr preferRelativeResize="0"/>
          <p:nvPr/>
        </p:nvPicPr>
        <p:blipFill rotWithShape="1">
          <a:blip r:embed="rId12">
            <a:alphaModFix/>
          </a:blip>
          <a:srcRect t="5362" b="48015"/>
          <a:stretch/>
        </p:blipFill>
        <p:spPr>
          <a:xfrm>
            <a:off x="6860084" y="2254868"/>
            <a:ext cx="1616202" cy="2103893"/>
          </a:xfrm>
          <a:prstGeom prst="rect">
            <a:avLst/>
          </a:prstGeom>
          <a:noFill/>
          <a:ln>
            <a:noFill/>
          </a:ln>
        </p:spPr>
      </p:pic>
      <p:sp>
        <p:nvSpPr>
          <p:cNvPr id="565" name="Google Shape;565;p17"/>
          <p:cNvSpPr/>
          <p:nvPr/>
        </p:nvSpPr>
        <p:spPr>
          <a:xfrm>
            <a:off x="6894915" y="4596251"/>
            <a:ext cx="1603699" cy="1380481"/>
          </a:xfrm>
          <a:prstGeom prst="rect">
            <a:avLst/>
          </a:prstGeom>
          <a:solidFill>
            <a:schemeClr val="accent1">
              <a:alpha val="60000"/>
            </a:scheme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游ゴシック" panose="020B0400000000000000" pitchFamily="50" charset="-128"/>
                <a:ea typeface="游ゴシック" panose="020B0400000000000000" pitchFamily="50" charset="-128"/>
                <a:sym typeface="Arial"/>
              </a:rPr>
              <a:t>注目の記事</a:t>
            </a:r>
            <a:endParaRPr>
              <a:latin typeface="游ゴシック" panose="020B0400000000000000" pitchFamily="50" charset="-128"/>
              <a:ea typeface="游ゴシック" panose="020B0400000000000000" pitchFamily="50" charset="-128"/>
            </a:endParaRPr>
          </a:p>
        </p:txBody>
      </p:sp>
      <p:sp>
        <p:nvSpPr>
          <p:cNvPr id="566" name="Google Shape;566;p17"/>
          <p:cNvSpPr/>
          <p:nvPr/>
        </p:nvSpPr>
        <p:spPr>
          <a:xfrm>
            <a:off x="442536" y="944656"/>
            <a:ext cx="315945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【PC】TOPページ</a:t>
            </a:r>
            <a:endParaRPr>
              <a:latin typeface="游ゴシック" panose="020B0400000000000000" pitchFamily="50" charset="-128"/>
              <a:ea typeface="游ゴシック" panose="020B0400000000000000" pitchFamily="50" charset="-128"/>
            </a:endParaRPr>
          </a:p>
        </p:txBody>
      </p:sp>
      <p:sp>
        <p:nvSpPr>
          <p:cNvPr id="567" name="Google Shape;567;p17"/>
          <p:cNvSpPr/>
          <p:nvPr/>
        </p:nvSpPr>
        <p:spPr>
          <a:xfrm>
            <a:off x="494818" y="4728117"/>
            <a:ext cx="315945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【PC】中面ページ</a:t>
            </a:r>
            <a:endParaRPr>
              <a:latin typeface="游ゴシック" panose="020B0400000000000000" pitchFamily="50" charset="-128"/>
              <a:ea typeface="游ゴシック" panose="020B0400000000000000" pitchFamily="50" charset="-128"/>
            </a:endParaRPr>
          </a:p>
        </p:txBody>
      </p:sp>
      <p:sp>
        <p:nvSpPr>
          <p:cNvPr id="568" name="Google Shape;568;p17"/>
          <p:cNvSpPr/>
          <p:nvPr/>
        </p:nvSpPr>
        <p:spPr>
          <a:xfrm>
            <a:off x="4637437" y="959314"/>
            <a:ext cx="157973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【SP】TOPページ</a:t>
            </a:r>
            <a:endParaRPr>
              <a:latin typeface="游ゴシック" panose="020B0400000000000000" pitchFamily="50" charset="-128"/>
              <a:ea typeface="游ゴシック" panose="020B0400000000000000" pitchFamily="50" charset="-128"/>
            </a:endParaRPr>
          </a:p>
        </p:txBody>
      </p:sp>
      <p:sp>
        <p:nvSpPr>
          <p:cNvPr id="569" name="Google Shape;569;p17"/>
          <p:cNvSpPr/>
          <p:nvPr/>
        </p:nvSpPr>
        <p:spPr>
          <a:xfrm>
            <a:off x="6860081" y="959314"/>
            <a:ext cx="157973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【SP】中面ページ</a:t>
            </a:r>
            <a:endParaRPr>
              <a:latin typeface="游ゴシック" panose="020B0400000000000000" pitchFamily="50" charset="-128"/>
              <a:ea typeface="游ゴシック" panose="020B0400000000000000" pitchFamily="50" charset="-128"/>
            </a:endParaRPr>
          </a:p>
        </p:txBody>
      </p:sp>
      <p:grpSp>
        <p:nvGrpSpPr>
          <p:cNvPr id="570" name="Google Shape;570;p17"/>
          <p:cNvGrpSpPr/>
          <p:nvPr/>
        </p:nvGrpSpPr>
        <p:grpSpPr>
          <a:xfrm>
            <a:off x="462176" y="2338132"/>
            <a:ext cx="3224746" cy="432369"/>
            <a:chOff x="4149030" y="786422"/>
            <a:chExt cx="1351722" cy="432369"/>
          </a:xfrm>
        </p:grpSpPr>
        <p:sp>
          <p:nvSpPr>
            <p:cNvPr id="571" name="Google Shape;571;p17"/>
            <p:cNvSpPr/>
            <p:nvPr/>
          </p:nvSpPr>
          <p:spPr>
            <a:xfrm>
              <a:off x="4149031" y="786422"/>
              <a:ext cx="1351721" cy="225304"/>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572" name="Google Shape;572;p17"/>
            <p:cNvSpPr/>
            <p:nvPr/>
          </p:nvSpPr>
          <p:spPr>
            <a:xfrm>
              <a:off x="4149030" y="991074"/>
              <a:ext cx="1351721" cy="227717"/>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grpSp>
      <p:grpSp>
        <p:nvGrpSpPr>
          <p:cNvPr id="573" name="Google Shape;573;p17"/>
          <p:cNvGrpSpPr/>
          <p:nvPr/>
        </p:nvGrpSpPr>
        <p:grpSpPr>
          <a:xfrm>
            <a:off x="4605442" y="3256723"/>
            <a:ext cx="1914458" cy="432369"/>
            <a:chOff x="4149030" y="786422"/>
            <a:chExt cx="1351722" cy="432369"/>
          </a:xfrm>
        </p:grpSpPr>
        <p:sp>
          <p:nvSpPr>
            <p:cNvPr id="574" name="Google Shape;574;p17"/>
            <p:cNvSpPr/>
            <p:nvPr/>
          </p:nvSpPr>
          <p:spPr>
            <a:xfrm>
              <a:off x="4149031" y="786422"/>
              <a:ext cx="1351721" cy="225304"/>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575" name="Google Shape;575;p17"/>
            <p:cNvSpPr/>
            <p:nvPr/>
          </p:nvSpPr>
          <p:spPr>
            <a:xfrm>
              <a:off x="4149030" y="991074"/>
              <a:ext cx="1351721" cy="227717"/>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grpSp>
      <p:grpSp>
        <p:nvGrpSpPr>
          <p:cNvPr id="576" name="Google Shape;576;p17"/>
          <p:cNvGrpSpPr/>
          <p:nvPr/>
        </p:nvGrpSpPr>
        <p:grpSpPr>
          <a:xfrm>
            <a:off x="6860081" y="4142576"/>
            <a:ext cx="1638529" cy="432369"/>
            <a:chOff x="4149030" y="786422"/>
            <a:chExt cx="1351722" cy="432369"/>
          </a:xfrm>
        </p:grpSpPr>
        <p:sp>
          <p:nvSpPr>
            <p:cNvPr id="577" name="Google Shape;577;p17"/>
            <p:cNvSpPr/>
            <p:nvPr/>
          </p:nvSpPr>
          <p:spPr>
            <a:xfrm>
              <a:off x="4149031" y="786422"/>
              <a:ext cx="1351721" cy="225304"/>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578" name="Google Shape;578;p17"/>
            <p:cNvSpPr/>
            <p:nvPr/>
          </p:nvSpPr>
          <p:spPr>
            <a:xfrm>
              <a:off x="4149030" y="991074"/>
              <a:ext cx="1351721" cy="227717"/>
            </a:xfrm>
            <a:custGeom>
              <a:avLst/>
              <a:gdLst/>
              <a:ahLst/>
              <a:cxnLst/>
              <a:rect l="l" t="t" r="r" b="b"/>
              <a:pathLst>
                <a:path w="1351721" h="225304" extrusionOk="0">
                  <a:moveTo>
                    <a:pt x="0" y="225304"/>
                  </a:moveTo>
                  <a:cubicBezTo>
                    <a:pt x="124791" y="113765"/>
                    <a:pt x="249583" y="2226"/>
                    <a:pt x="384313" y="17"/>
                  </a:cubicBezTo>
                  <a:cubicBezTo>
                    <a:pt x="519043" y="-2192"/>
                    <a:pt x="649356" y="205426"/>
                    <a:pt x="808382" y="212052"/>
                  </a:cubicBezTo>
                  <a:cubicBezTo>
                    <a:pt x="967408" y="218678"/>
                    <a:pt x="1338469" y="39774"/>
                    <a:pt x="1338469" y="39774"/>
                  </a:cubicBezTo>
                  <a:lnTo>
                    <a:pt x="1338469" y="39774"/>
                  </a:lnTo>
                  <a:lnTo>
                    <a:pt x="1351721" y="53026"/>
                  </a:lnTo>
                  <a:lnTo>
                    <a:pt x="1351721" y="53026"/>
                  </a:lnTo>
                  <a:lnTo>
                    <a:pt x="1351721" y="53026"/>
                  </a:lnTo>
                </a:path>
              </a:pathLst>
            </a:cu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p:nvPr/>
        </p:nvSpPr>
        <p:spPr>
          <a:xfrm>
            <a:off x="143520" y="155144"/>
            <a:ext cx="73307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OTONA SALONE人気タイアップ記事企画プラン①～④</a:t>
            </a:r>
            <a:endParaRPr>
              <a:latin typeface="游ゴシック" panose="020B0400000000000000" pitchFamily="50" charset="-128"/>
              <a:ea typeface="游ゴシック" panose="020B0400000000000000" pitchFamily="50" charset="-128"/>
            </a:endParaRPr>
          </a:p>
        </p:txBody>
      </p:sp>
      <p:pic>
        <p:nvPicPr>
          <p:cNvPr id="478" name="Google Shape;478;p13"/>
          <p:cNvPicPr preferRelativeResize="0"/>
          <p:nvPr/>
        </p:nvPicPr>
        <p:blipFill rotWithShape="1">
          <a:blip r:embed="rId3">
            <a:alphaModFix/>
          </a:blip>
          <a:srcRect/>
          <a:stretch/>
        </p:blipFill>
        <p:spPr>
          <a:xfrm>
            <a:off x="349649" y="1238182"/>
            <a:ext cx="1796796" cy="1348740"/>
          </a:xfrm>
          <a:prstGeom prst="rect">
            <a:avLst/>
          </a:prstGeom>
          <a:noFill/>
          <a:ln>
            <a:noFill/>
          </a:ln>
        </p:spPr>
      </p:pic>
      <p:pic>
        <p:nvPicPr>
          <p:cNvPr id="479" name="Google Shape;479;p13"/>
          <p:cNvPicPr preferRelativeResize="0"/>
          <p:nvPr/>
        </p:nvPicPr>
        <p:blipFill rotWithShape="1">
          <a:blip r:embed="rId4">
            <a:alphaModFix/>
          </a:blip>
          <a:srcRect/>
          <a:stretch/>
        </p:blipFill>
        <p:spPr>
          <a:xfrm>
            <a:off x="2396434" y="1232301"/>
            <a:ext cx="1855400" cy="1384070"/>
          </a:xfrm>
          <a:prstGeom prst="rect">
            <a:avLst/>
          </a:prstGeom>
          <a:noFill/>
          <a:ln>
            <a:noFill/>
          </a:ln>
        </p:spPr>
      </p:pic>
      <p:sp>
        <p:nvSpPr>
          <p:cNvPr id="480" name="Google Shape;480;p13"/>
          <p:cNvSpPr txBox="1"/>
          <p:nvPr/>
        </p:nvSpPr>
        <p:spPr>
          <a:xfrm>
            <a:off x="332401" y="870850"/>
            <a:ext cx="395114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游ゴシック" panose="020B0400000000000000" pitchFamily="50" charset="-128"/>
                <a:ea typeface="游ゴシック" panose="020B0400000000000000" pitchFamily="50" charset="-128"/>
                <a:sym typeface="Arial"/>
              </a:rPr>
              <a:t>①TU×編集部体験レビュー</a:t>
            </a:r>
            <a:endParaRPr sz="1600">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481" name="Google Shape;481;p13"/>
          <p:cNvSpPr txBox="1"/>
          <p:nvPr/>
        </p:nvSpPr>
        <p:spPr>
          <a:xfrm>
            <a:off x="4876352" y="870850"/>
            <a:ext cx="311052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游ゴシック" panose="020B0400000000000000" pitchFamily="50" charset="-128"/>
                <a:ea typeface="游ゴシック" panose="020B0400000000000000" pitchFamily="50" charset="-128"/>
                <a:sym typeface="Arial"/>
              </a:rPr>
              <a:t>②TU×漫画・イラスト制作</a:t>
            </a:r>
            <a:endParaRPr sz="1600">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482" name="Google Shape;482;p13"/>
          <p:cNvSpPr txBox="1"/>
          <p:nvPr/>
        </p:nvSpPr>
        <p:spPr>
          <a:xfrm>
            <a:off x="370049" y="3727474"/>
            <a:ext cx="382620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游ゴシック" panose="020B0400000000000000" pitchFamily="50" charset="-128"/>
                <a:ea typeface="游ゴシック" panose="020B0400000000000000" pitchFamily="50" charset="-128"/>
                <a:sym typeface="Arial"/>
              </a:rPr>
              <a:t>③対談タイアップ</a:t>
            </a:r>
            <a:endParaRPr sz="1600">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483" name="Google Shape;483;p13"/>
          <p:cNvSpPr txBox="1"/>
          <p:nvPr/>
        </p:nvSpPr>
        <p:spPr>
          <a:xfrm>
            <a:off x="4890059" y="3727474"/>
            <a:ext cx="31871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游ゴシック" panose="020B0400000000000000" pitchFamily="50" charset="-128"/>
                <a:ea typeface="游ゴシック" panose="020B0400000000000000" pitchFamily="50" charset="-128"/>
                <a:sym typeface="Arial"/>
              </a:rPr>
              <a:t>④座談会タイアップ</a:t>
            </a:r>
            <a:endParaRPr sz="1600">
              <a:solidFill>
                <a:schemeClr val="dk1"/>
              </a:solidFill>
              <a:latin typeface="游ゴシック" panose="020B0400000000000000" pitchFamily="50" charset="-128"/>
              <a:ea typeface="游ゴシック" panose="020B0400000000000000" pitchFamily="50" charset="-128"/>
              <a:cs typeface="Calibri"/>
              <a:sym typeface="Calibri"/>
            </a:endParaRPr>
          </a:p>
        </p:txBody>
      </p:sp>
      <p:pic>
        <p:nvPicPr>
          <p:cNvPr id="484" name="Google Shape;484;p13"/>
          <p:cNvPicPr preferRelativeResize="0"/>
          <p:nvPr/>
        </p:nvPicPr>
        <p:blipFill rotWithShape="1">
          <a:blip r:embed="rId5">
            <a:alphaModFix/>
          </a:blip>
          <a:srcRect/>
          <a:stretch/>
        </p:blipFill>
        <p:spPr>
          <a:xfrm>
            <a:off x="4876352" y="1218250"/>
            <a:ext cx="1836171" cy="1388604"/>
          </a:xfrm>
          <a:prstGeom prst="rect">
            <a:avLst/>
          </a:prstGeom>
          <a:noFill/>
          <a:ln>
            <a:noFill/>
          </a:ln>
        </p:spPr>
      </p:pic>
      <p:sp>
        <p:nvSpPr>
          <p:cNvPr id="485" name="Google Shape;485;p13"/>
          <p:cNvSpPr txBox="1"/>
          <p:nvPr/>
        </p:nvSpPr>
        <p:spPr>
          <a:xfrm>
            <a:off x="332401" y="2658910"/>
            <a:ext cx="3863853"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アラフォー女性のインサイトを熟知した、読者と同世代の編集部・ライターが商品を実際にお試し！読者が疑似体験でき、商品理解が促進されます。</a:t>
            </a:r>
            <a:endParaRPr sz="1200">
              <a:solidFill>
                <a:schemeClr val="dk1"/>
              </a:solidFill>
              <a:latin typeface="游ゴシック" panose="020B0400000000000000" pitchFamily="50" charset="-128"/>
              <a:ea typeface="游ゴシック" panose="020B0400000000000000" pitchFamily="50" charset="-128"/>
              <a:sym typeface="Arial"/>
            </a:endParaRPr>
          </a:p>
        </p:txBody>
      </p:sp>
      <p:sp>
        <p:nvSpPr>
          <p:cNvPr id="486" name="Google Shape;486;p13"/>
          <p:cNvSpPr txBox="1"/>
          <p:nvPr/>
        </p:nvSpPr>
        <p:spPr>
          <a:xfrm>
            <a:off x="4890059" y="2658694"/>
            <a:ext cx="3824786"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OTONA SALONE通常コンテンツでも大人気のマンガ・イラスト形式でのタイアップ。写真では伝えづらい内容やストーリーも、魅力的に訴求することが可能です。</a:t>
            </a:r>
            <a:endParaRPr>
              <a:latin typeface="游ゴシック" panose="020B0400000000000000" pitchFamily="50" charset="-128"/>
              <a:ea typeface="游ゴシック" panose="020B0400000000000000" pitchFamily="50" charset="-128"/>
            </a:endParaRPr>
          </a:p>
        </p:txBody>
      </p:sp>
      <p:sp>
        <p:nvSpPr>
          <p:cNvPr id="487" name="Google Shape;487;p13"/>
          <p:cNvSpPr txBox="1"/>
          <p:nvPr/>
        </p:nvSpPr>
        <p:spPr>
          <a:xfrm>
            <a:off x="349648" y="5506818"/>
            <a:ext cx="3824786"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OTONA SALONEの人気連載を執筆する専門家や、その他各分野に精通した専門家をアサインし、商品に関するテーマについて編集長が対談を行う企画です。専門家からのコメントにより、信頼感を醸成します。</a:t>
            </a:r>
            <a:endParaRPr sz="1200">
              <a:solidFill>
                <a:schemeClr val="dk1"/>
              </a:solidFill>
              <a:latin typeface="游ゴシック" panose="020B0400000000000000" pitchFamily="50" charset="-128"/>
              <a:ea typeface="游ゴシック" panose="020B0400000000000000" pitchFamily="50" charset="-128"/>
              <a:sym typeface="Arial"/>
            </a:endParaRPr>
          </a:p>
        </p:txBody>
      </p:sp>
      <p:sp>
        <p:nvSpPr>
          <p:cNvPr id="488" name="Google Shape;488;p13"/>
          <p:cNvSpPr txBox="1"/>
          <p:nvPr/>
        </p:nvSpPr>
        <p:spPr>
          <a:xfrm>
            <a:off x="4848995" y="5549871"/>
            <a:ext cx="386585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40-50代女性3名＋編集部でテーマに即した、</a:t>
            </a:r>
            <a:endParaRPr sz="12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ぶっちゃけ座談会をおこないます。</a:t>
            </a:r>
            <a:endParaRPr sz="12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同世代の生の声を聞くことで読者の共感を醸成。</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商品を複数人に試してもらうことも可能です。</a:t>
            </a:r>
            <a:endParaRPr sz="1200">
              <a:solidFill>
                <a:schemeClr val="dk1"/>
              </a:solidFill>
              <a:latin typeface="游ゴシック" panose="020B0400000000000000" pitchFamily="50" charset="-128"/>
              <a:ea typeface="游ゴシック" panose="020B0400000000000000" pitchFamily="50" charset="-128"/>
              <a:sym typeface="Arial"/>
            </a:endParaRPr>
          </a:p>
        </p:txBody>
      </p:sp>
      <p:pic>
        <p:nvPicPr>
          <p:cNvPr id="489" name="Google Shape;489;p13"/>
          <p:cNvPicPr preferRelativeResize="0"/>
          <p:nvPr/>
        </p:nvPicPr>
        <p:blipFill rotWithShape="1">
          <a:blip r:embed="rId6">
            <a:alphaModFix/>
          </a:blip>
          <a:srcRect/>
          <a:stretch/>
        </p:blipFill>
        <p:spPr>
          <a:xfrm>
            <a:off x="6890231" y="1342619"/>
            <a:ext cx="888683" cy="1143000"/>
          </a:xfrm>
          <a:prstGeom prst="rect">
            <a:avLst/>
          </a:prstGeom>
          <a:noFill/>
          <a:ln>
            <a:noFill/>
          </a:ln>
        </p:spPr>
      </p:pic>
      <p:pic>
        <p:nvPicPr>
          <p:cNvPr id="490" name="Google Shape;490;p13"/>
          <p:cNvPicPr preferRelativeResize="0"/>
          <p:nvPr/>
        </p:nvPicPr>
        <p:blipFill rotWithShape="1">
          <a:blip r:embed="rId7">
            <a:alphaModFix/>
          </a:blip>
          <a:srcRect/>
          <a:stretch/>
        </p:blipFill>
        <p:spPr>
          <a:xfrm>
            <a:off x="7779751" y="1352836"/>
            <a:ext cx="888683" cy="1143000"/>
          </a:xfrm>
          <a:prstGeom prst="rect">
            <a:avLst/>
          </a:prstGeom>
          <a:noFill/>
          <a:ln>
            <a:noFill/>
          </a:ln>
        </p:spPr>
      </p:pic>
      <p:sp>
        <p:nvSpPr>
          <p:cNvPr id="491" name="Google Shape;491;p13"/>
          <p:cNvSpPr/>
          <p:nvPr/>
        </p:nvSpPr>
        <p:spPr>
          <a:xfrm>
            <a:off x="349649" y="5508169"/>
            <a:ext cx="3824785" cy="1014312"/>
          </a:xfrm>
          <a:prstGeom prst="rect">
            <a:avLst/>
          </a:prstGeom>
          <a:noFill/>
          <a:ln w="12700" cap="flat" cmpd="sng">
            <a:solidFill>
              <a:srgbClr val="61C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492" name="Google Shape;492;p13"/>
          <p:cNvSpPr/>
          <p:nvPr/>
        </p:nvSpPr>
        <p:spPr>
          <a:xfrm>
            <a:off x="349648" y="2654682"/>
            <a:ext cx="3824785" cy="914400"/>
          </a:xfrm>
          <a:prstGeom prst="rect">
            <a:avLst/>
          </a:prstGeom>
          <a:noFill/>
          <a:ln w="12700" cap="flat" cmpd="sng">
            <a:solidFill>
              <a:srgbClr val="61C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493" name="Google Shape;493;p13"/>
          <p:cNvSpPr/>
          <p:nvPr/>
        </p:nvSpPr>
        <p:spPr>
          <a:xfrm>
            <a:off x="4883405" y="2645406"/>
            <a:ext cx="3824785" cy="914400"/>
          </a:xfrm>
          <a:prstGeom prst="rect">
            <a:avLst/>
          </a:prstGeom>
          <a:noFill/>
          <a:ln w="12700" cap="flat" cmpd="sng">
            <a:solidFill>
              <a:srgbClr val="61C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494" name="Google Shape;494;p13"/>
          <p:cNvSpPr/>
          <p:nvPr/>
        </p:nvSpPr>
        <p:spPr>
          <a:xfrm>
            <a:off x="4876352" y="5531883"/>
            <a:ext cx="3824785" cy="990598"/>
          </a:xfrm>
          <a:prstGeom prst="rect">
            <a:avLst/>
          </a:prstGeom>
          <a:noFill/>
          <a:ln w="12700" cap="flat" cmpd="sng">
            <a:solidFill>
              <a:srgbClr val="61C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495" name="Google Shape;495;p13"/>
          <p:cNvSpPr/>
          <p:nvPr/>
        </p:nvSpPr>
        <p:spPr>
          <a:xfrm>
            <a:off x="6874080" y="1205893"/>
            <a:ext cx="1836171" cy="1398121"/>
          </a:xfrm>
          <a:prstGeom prst="rect">
            <a:avLst/>
          </a:prstGeom>
          <a:no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pic>
        <p:nvPicPr>
          <p:cNvPr id="496" name="Google Shape;496;p13"/>
          <p:cNvPicPr preferRelativeResize="0"/>
          <p:nvPr/>
        </p:nvPicPr>
        <p:blipFill rotWithShape="1">
          <a:blip r:embed="rId8">
            <a:alphaModFix/>
          </a:blip>
          <a:srcRect/>
          <a:stretch/>
        </p:blipFill>
        <p:spPr>
          <a:xfrm>
            <a:off x="432780" y="4077469"/>
            <a:ext cx="1787412" cy="1340559"/>
          </a:xfrm>
          <a:prstGeom prst="rect">
            <a:avLst/>
          </a:prstGeom>
          <a:noFill/>
          <a:ln>
            <a:noFill/>
          </a:ln>
        </p:spPr>
      </p:pic>
      <p:pic>
        <p:nvPicPr>
          <p:cNvPr id="497" name="Google Shape;497;p13" descr="人, ポーズ, グループ, 女性 が含まれている画像&#10;&#10;自動的に生成された説明"/>
          <p:cNvPicPr preferRelativeResize="0"/>
          <p:nvPr/>
        </p:nvPicPr>
        <p:blipFill rotWithShape="1">
          <a:blip r:embed="rId9">
            <a:alphaModFix/>
          </a:blip>
          <a:srcRect/>
          <a:stretch/>
        </p:blipFill>
        <p:spPr>
          <a:xfrm>
            <a:off x="6921664" y="4065457"/>
            <a:ext cx="1714500" cy="1285875"/>
          </a:xfrm>
          <a:prstGeom prst="rect">
            <a:avLst/>
          </a:prstGeom>
          <a:noFill/>
          <a:ln>
            <a:noFill/>
          </a:ln>
        </p:spPr>
      </p:pic>
      <p:pic>
        <p:nvPicPr>
          <p:cNvPr id="498" name="Google Shape;498;p13" descr="病室にいる人たち&#10;&#10;低い精度で自動的に生成された説明"/>
          <p:cNvPicPr preferRelativeResize="0"/>
          <p:nvPr/>
        </p:nvPicPr>
        <p:blipFill rotWithShape="1">
          <a:blip r:embed="rId10">
            <a:alphaModFix/>
          </a:blip>
          <a:srcRect/>
          <a:stretch/>
        </p:blipFill>
        <p:spPr>
          <a:xfrm>
            <a:off x="4945602" y="4065457"/>
            <a:ext cx="1828800" cy="1371600"/>
          </a:xfrm>
          <a:prstGeom prst="rect">
            <a:avLst/>
          </a:prstGeom>
          <a:noFill/>
          <a:ln>
            <a:noFill/>
          </a:ln>
        </p:spPr>
      </p:pic>
      <p:pic>
        <p:nvPicPr>
          <p:cNvPr id="499" name="Google Shape;499;p13" descr="屋内, 人, テーブル, 座る が含まれている画像&#10;&#10;自動的に生成された説明"/>
          <p:cNvPicPr preferRelativeResize="0"/>
          <p:nvPr/>
        </p:nvPicPr>
        <p:blipFill rotWithShape="1">
          <a:blip r:embed="rId11">
            <a:alphaModFix/>
          </a:blip>
          <a:srcRect/>
          <a:stretch/>
        </p:blipFill>
        <p:spPr>
          <a:xfrm>
            <a:off x="2345633" y="4060231"/>
            <a:ext cx="1828800" cy="137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4"/>
          <p:cNvSpPr/>
          <p:nvPr/>
        </p:nvSpPr>
        <p:spPr>
          <a:xfrm>
            <a:off x="143520" y="155144"/>
            <a:ext cx="73307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OTONA SALONE広告出稿実績一覧（2021年4月～2024年3月）</a:t>
            </a:r>
            <a:endParaRPr>
              <a:latin typeface="游ゴシック" panose="020B0400000000000000" pitchFamily="50" charset="-128"/>
              <a:ea typeface="游ゴシック" panose="020B0400000000000000" pitchFamily="50" charset="-128"/>
            </a:endParaRPr>
          </a:p>
        </p:txBody>
      </p:sp>
      <p:sp>
        <p:nvSpPr>
          <p:cNvPr id="505" name="Google Shape;505;p14"/>
          <p:cNvSpPr/>
          <p:nvPr/>
        </p:nvSpPr>
        <p:spPr>
          <a:xfrm>
            <a:off x="861392" y="1431235"/>
            <a:ext cx="2213113" cy="369332"/>
          </a:xfrm>
          <a:prstGeom prst="roundRect">
            <a:avLst>
              <a:gd name="adj" fmla="val 16667"/>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rgbClr val="3F3F3F"/>
                </a:solidFill>
                <a:latin typeface="游ゴシック" panose="020B0400000000000000" pitchFamily="50" charset="-128"/>
                <a:ea typeface="游ゴシック" panose="020B0400000000000000" pitchFamily="50" charset="-128"/>
                <a:sym typeface="Arial"/>
              </a:rPr>
              <a:t>healthcare</a:t>
            </a:r>
            <a:endParaRPr>
              <a:latin typeface="游ゴシック" panose="020B0400000000000000" pitchFamily="50" charset="-128"/>
              <a:ea typeface="游ゴシック" panose="020B0400000000000000" pitchFamily="50" charset="-128"/>
            </a:endParaRPr>
          </a:p>
        </p:txBody>
      </p:sp>
      <p:sp>
        <p:nvSpPr>
          <p:cNvPr id="506" name="Google Shape;506;p14"/>
          <p:cNvSpPr/>
          <p:nvPr/>
        </p:nvSpPr>
        <p:spPr>
          <a:xfrm>
            <a:off x="861392" y="4181284"/>
            <a:ext cx="2213113" cy="369332"/>
          </a:xfrm>
          <a:prstGeom prst="roundRect">
            <a:avLst>
              <a:gd name="adj" fmla="val 16667"/>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rgbClr val="3F3F3F"/>
                </a:solidFill>
                <a:latin typeface="游ゴシック" panose="020B0400000000000000" pitchFamily="50" charset="-128"/>
                <a:ea typeface="游ゴシック" panose="020B0400000000000000" pitchFamily="50" charset="-128"/>
                <a:sym typeface="Arial"/>
              </a:rPr>
              <a:t>beauty</a:t>
            </a:r>
            <a:endParaRPr>
              <a:latin typeface="游ゴシック" panose="020B0400000000000000" pitchFamily="50" charset="-128"/>
              <a:ea typeface="游ゴシック" panose="020B0400000000000000" pitchFamily="50" charset="-128"/>
            </a:endParaRPr>
          </a:p>
        </p:txBody>
      </p:sp>
      <p:sp>
        <p:nvSpPr>
          <p:cNvPr id="507" name="Google Shape;507;p14"/>
          <p:cNvSpPr/>
          <p:nvPr/>
        </p:nvSpPr>
        <p:spPr>
          <a:xfrm>
            <a:off x="820508" y="1847663"/>
            <a:ext cx="4043041"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第一三共ヘルスケア</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アサヒグループ食品</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アストラゼネカ</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新田ゼラチン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小林製薬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メニコン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キッコーマンニュートリケア・ジャパン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サントリーウエルネス</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大正製薬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サンスター</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508" name="Google Shape;508;p14"/>
          <p:cNvSpPr/>
          <p:nvPr/>
        </p:nvSpPr>
        <p:spPr>
          <a:xfrm>
            <a:off x="820508" y="4631775"/>
            <a:ext cx="2425148"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資生堂</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ロート製薬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ヤーマン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水橋保寿堂製薬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再春館製薬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ポーラ・オルビスHD</a:t>
            </a:r>
            <a:endParaRPr>
              <a:latin typeface="游ゴシック" panose="020B0400000000000000" pitchFamily="50" charset="-128"/>
              <a:ea typeface="游ゴシック" panose="020B0400000000000000" pitchFamily="50" charset="-128"/>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ヘンケルジャパン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アクシージア</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ホーユー</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509" name="Google Shape;509;p14"/>
          <p:cNvSpPr/>
          <p:nvPr/>
        </p:nvSpPr>
        <p:spPr>
          <a:xfrm>
            <a:off x="5261112" y="1418845"/>
            <a:ext cx="2213113" cy="369332"/>
          </a:xfrm>
          <a:prstGeom prst="roundRect">
            <a:avLst>
              <a:gd name="adj" fmla="val 16667"/>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rgbClr val="3F3F3F"/>
                </a:solidFill>
                <a:latin typeface="游ゴシック" panose="020B0400000000000000" pitchFamily="50" charset="-128"/>
                <a:ea typeface="游ゴシック" panose="020B0400000000000000" pitchFamily="50" charset="-128"/>
                <a:sym typeface="Arial"/>
              </a:rPr>
              <a:t>food</a:t>
            </a:r>
            <a:endParaRPr sz="1800" b="1">
              <a:solidFill>
                <a:srgbClr val="3F3F3F"/>
              </a:solidFill>
              <a:latin typeface="游ゴシック" panose="020B0400000000000000" pitchFamily="50" charset="-128"/>
              <a:ea typeface="游ゴシック" panose="020B0400000000000000" pitchFamily="50" charset="-128"/>
              <a:sym typeface="Arial"/>
            </a:endParaRPr>
          </a:p>
        </p:txBody>
      </p:sp>
      <p:sp>
        <p:nvSpPr>
          <p:cNvPr id="510" name="Google Shape;510;p14"/>
          <p:cNvSpPr/>
          <p:nvPr/>
        </p:nvSpPr>
        <p:spPr>
          <a:xfrm>
            <a:off x="5261111" y="1847663"/>
            <a:ext cx="3608965" cy="160043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サントリー</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雪印メグミルク</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伊藤園</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ネスレ</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八海山</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MLA豪州食肉家畜生産者事業団</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日本植物油協会</a:t>
            </a:r>
            <a:endParaRPr sz="1400">
              <a:solidFill>
                <a:schemeClr val="dk1"/>
              </a:solidFill>
              <a:latin typeface="游ゴシック" panose="020B0400000000000000" pitchFamily="50" charset="-128"/>
              <a:ea typeface="游ゴシック" panose="020B0400000000000000" pitchFamily="50" charset="-128"/>
              <a:sym typeface="Arial"/>
            </a:endParaRPr>
          </a:p>
        </p:txBody>
      </p:sp>
      <p:sp>
        <p:nvSpPr>
          <p:cNvPr id="511" name="Google Shape;511;p14"/>
          <p:cNvSpPr txBox="1"/>
          <p:nvPr/>
        </p:nvSpPr>
        <p:spPr>
          <a:xfrm>
            <a:off x="5261111" y="4631775"/>
            <a:ext cx="3386992" cy="138499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Noto Sans Symbols"/>
              <a:buChar char="●"/>
            </a:pPr>
            <a:r>
              <a:rPr lang="ja-JP" sz="1400" b="0" i="0" u="none" strike="noStrike">
                <a:solidFill>
                  <a:srgbClr val="000000"/>
                </a:solidFill>
                <a:latin typeface="游ゴシック" panose="020B0400000000000000" pitchFamily="50" charset="-128"/>
                <a:ea typeface="游ゴシック" panose="020B0400000000000000" pitchFamily="50" charset="-128"/>
                <a:sym typeface="Arial"/>
              </a:rPr>
              <a:t>パナソニック</a:t>
            </a:r>
            <a:r>
              <a:rPr lang="ja-JP" sz="1400">
                <a:solidFill>
                  <a:schemeClr val="dk1"/>
                </a:solidFill>
                <a:latin typeface="游ゴシック" panose="020B0400000000000000" pitchFamily="50" charset="-128"/>
                <a:ea typeface="游ゴシック" panose="020B0400000000000000" pitchFamily="50" charset="-128"/>
                <a:sym typeface="Arial"/>
              </a:rPr>
              <a:t> </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富士紡ホールディングス</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三菱UFJ信託銀行</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マルコ</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アクサ生命保険</a:t>
            </a:r>
            <a:endParaRPr sz="1400">
              <a:solidFill>
                <a:schemeClr val="dk1"/>
              </a:solidFill>
              <a:latin typeface="游ゴシック" panose="020B0400000000000000" pitchFamily="50" charset="-128"/>
              <a:ea typeface="游ゴシック" panose="020B0400000000000000" pitchFamily="50" charset="-128"/>
              <a:sym typeface="Arial"/>
            </a:endParaRPr>
          </a:p>
          <a:p>
            <a:pPr marL="285750" marR="0" lvl="0" indent="-285750" algn="l" rtl="0">
              <a:spcBef>
                <a:spcPts val="0"/>
              </a:spcBef>
              <a:spcAft>
                <a:spcPts val="0"/>
              </a:spcAft>
              <a:buClr>
                <a:schemeClr val="dk1"/>
              </a:buClr>
              <a:buSzPts val="1400"/>
              <a:buFont typeface="Noto Sans Symbols"/>
              <a:buChar char="●"/>
            </a:pPr>
            <a:r>
              <a:rPr lang="ja-JP" sz="1400">
                <a:solidFill>
                  <a:schemeClr val="dk1"/>
                </a:solidFill>
                <a:latin typeface="游ゴシック" panose="020B0400000000000000" pitchFamily="50" charset="-128"/>
                <a:ea typeface="游ゴシック" panose="020B0400000000000000" pitchFamily="50" charset="-128"/>
                <a:sym typeface="Arial"/>
              </a:rPr>
              <a:t>エウレカ</a:t>
            </a:r>
            <a:endParaRPr>
              <a:latin typeface="游ゴシック" panose="020B0400000000000000" pitchFamily="50" charset="-128"/>
              <a:ea typeface="游ゴシック" panose="020B0400000000000000" pitchFamily="50" charset="-128"/>
            </a:endParaRPr>
          </a:p>
        </p:txBody>
      </p:sp>
      <p:sp>
        <p:nvSpPr>
          <p:cNvPr id="512" name="Google Shape;512;p14"/>
          <p:cNvSpPr/>
          <p:nvPr/>
        </p:nvSpPr>
        <p:spPr>
          <a:xfrm>
            <a:off x="5261111" y="4182801"/>
            <a:ext cx="2213113" cy="369332"/>
          </a:xfrm>
          <a:prstGeom prst="roundRect">
            <a:avLst>
              <a:gd name="adj" fmla="val 16667"/>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rgbClr val="3F3F3F"/>
                </a:solidFill>
                <a:latin typeface="游ゴシック" panose="020B0400000000000000" pitchFamily="50" charset="-128"/>
                <a:ea typeface="游ゴシック" panose="020B0400000000000000" pitchFamily="50" charset="-128"/>
                <a:sym typeface="Arial"/>
              </a:rPr>
              <a:t>other</a:t>
            </a:r>
            <a:endParaRPr sz="1800" b="1">
              <a:solidFill>
                <a:srgbClr val="3F3F3F"/>
              </a:solidFill>
              <a:latin typeface="游ゴシック" panose="020B0400000000000000" pitchFamily="50" charset="-128"/>
              <a:ea typeface="游ゴシック" panose="020B0400000000000000" pitchFamily="50" charset="-128"/>
              <a:sym typeface="Arial"/>
            </a:endParaRPr>
          </a:p>
        </p:txBody>
      </p:sp>
      <p:sp>
        <p:nvSpPr>
          <p:cNvPr id="513" name="Google Shape;513;p14"/>
          <p:cNvSpPr/>
          <p:nvPr/>
        </p:nvSpPr>
        <p:spPr>
          <a:xfrm>
            <a:off x="208722" y="697880"/>
            <a:ext cx="8726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rgbClr val="33CCCC"/>
                </a:solidFill>
                <a:latin typeface="游ゴシック" panose="020B0400000000000000" pitchFamily="50" charset="-128"/>
                <a:ea typeface="游ゴシック" panose="020B0400000000000000" pitchFamily="50" charset="-128"/>
                <a:sym typeface="Arial"/>
              </a:rPr>
              <a:t>40-50代をコミュニケーションターゲットにされている企業様からのご出稿が多い。</a:t>
            </a:r>
            <a:endParaRPr sz="1600" b="1">
              <a:solidFill>
                <a:srgbClr val="33CCCC"/>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00" b="1">
                <a:solidFill>
                  <a:srgbClr val="33CCCC"/>
                </a:solidFill>
                <a:latin typeface="游ゴシック" panose="020B0400000000000000" pitchFamily="50" charset="-128"/>
                <a:ea typeface="游ゴシック" panose="020B0400000000000000" pitchFamily="50" charset="-128"/>
                <a:sym typeface="Arial"/>
              </a:rPr>
              <a:t>商材をOTONA SALONEの文脈に翻訳し、ターゲットに届けています。</a:t>
            </a:r>
            <a:endParaRPr>
              <a:latin typeface="游ゴシック" panose="020B0400000000000000" pitchFamily="50" charset="-128"/>
              <a:ea typeface="游ゴシック" panose="020B0400000000000000" pitchFamily="50" charset="-128"/>
            </a:endParaRPr>
          </a:p>
        </p:txBody>
      </p:sp>
      <p:sp>
        <p:nvSpPr>
          <p:cNvPr id="514" name="Google Shape;514;p14"/>
          <p:cNvSpPr/>
          <p:nvPr/>
        </p:nvSpPr>
        <p:spPr>
          <a:xfrm>
            <a:off x="176121" y="727051"/>
            <a:ext cx="8791758" cy="519388"/>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5"/>
          <p:cNvSpPr/>
          <p:nvPr/>
        </p:nvSpPr>
        <p:spPr>
          <a:xfrm>
            <a:off x="143520" y="155144"/>
            <a:ext cx="73307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OTONA SALONEタイアップ記事企画の広告効果</a:t>
            </a:r>
            <a:endParaRPr>
              <a:latin typeface="游ゴシック" panose="020B0400000000000000" pitchFamily="50" charset="-128"/>
              <a:ea typeface="游ゴシック" panose="020B0400000000000000" pitchFamily="50" charset="-128"/>
            </a:endParaRPr>
          </a:p>
        </p:txBody>
      </p:sp>
      <p:sp>
        <p:nvSpPr>
          <p:cNvPr id="520" name="Google Shape;520;p15"/>
          <p:cNvSpPr/>
          <p:nvPr/>
        </p:nvSpPr>
        <p:spPr>
          <a:xfrm>
            <a:off x="208722" y="883408"/>
            <a:ext cx="872655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rgbClr val="33CCCC"/>
                </a:solidFill>
                <a:latin typeface="游ゴシック" panose="020B0400000000000000" pitchFamily="50" charset="-128"/>
                <a:ea typeface="游ゴシック" panose="020B0400000000000000" pitchFamily="50" charset="-128"/>
                <a:sym typeface="Arial"/>
              </a:rPr>
              <a:t>OTONA SALONEは40-50代読者と同世代の編集部や読者がリアルで熱量の高い「体験レビュー」や「座談会」を行うため、読者の態度変容が起きやすいです。</a:t>
            </a:r>
            <a:endParaRPr sz="1600" b="1">
              <a:solidFill>
                <a:srgbClr val="33CCCC"/>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00" b="1">
                <a:solidFill>
                  <a:srgbClr val="33CCCC"/>
                </a:solidFill>
                <a:latin typeface="游ゴシック" panose="020B0400000000000000" pitchFamily="50" charset="-128"/>
                <a:ea typeface="游ゴシック" panose="020B0400000000000000" pitchFamily="50" charset="-128"/>
                <a:sym typeface="Arial"/>
              </a:rPr>
              <a:t>また、啓発や読了を目的とした場合には、エキスパートを起用した専門性あるコンテンツがしっかり読み込まれることが特長です。</a:t>
            </a:r>
            <a:endParaRPr>
              <a:latin typeface="游ゴシック" panose="020B0400000000000000" pitchFamily="50" charset="-128"/>
              <a:ea typeface="游ゴシック" panose="020B0400000000000000" pitchFamily="50" charset="-128"/>
            </a:endParaRPr>
          </a:p>
        </p:txBody>
      </p:sp>
      <p:sp>
        <p:nvSpPr>
          <p:cNvPr id="521" name="Google Shape;521;p15"/>
          <p:cNvSpPr/>
          <p:nvPr/>
        </p:nvSpPr>
        <p:spPr>
          <a:xfrm>
            <a:off x="595354" y="2690158"/>
            <a:ext cx="2148840" cy="2148840"/>
          </a:xfrm>
          <a:prstGeom prst="flowChartConnector">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平均送客率</a:t>
            </a:r>
            <a:endParaRPr sz="1700" b="1">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6.15%</a:t>
            </a:r>
            <a:endParaRPr sz="1700" b="1">
              <a:solidFill>
                <a:srgbClr val="3F3F3F"/>
              </a:solidFill>
              <a:latin typeface="游ゴシック" panose="020B0400000000000000" pitchFamily="50" charset="-128"/>
              <a:ea typeface="游ゴシック" panose="020B0400000000000000" pitchFamily="50" charset="-128"/>
              <a:sym typeface="Arial"/>
            </a:endParaRPr>
          </a:p>
        </p:txBody>
      </p:sp>
      <p:sp>
        <p:nvSpPr>
          <p:cNvPr id="522" name="Google Shape;522;p15"/>
          <p:cNvSpPr/>
          <p:nvPr/>
        </p:nvSpPr>
        <p:spPr>
          <a:xfrm>
            <a:off x="3497580" y="2690158"/>
            <a:ext cx="2148840" cy="2148840"/>
          </a:xfrm>
          <a:prstGeom prst="flowChartConnector">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平均読了率</a:t>
            </a:r>
            <a:endParaRPr sz="1700" b="1">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43.8%</a:t>
            </a:r>
            <a:endParaRPr sz="1700" b="1">
              <a:solidFill>
                <a:srgbClr val="3F3F3F"/>
              </a:solidFill>
              <a:latin typeface="游ゴシック" panose="020B0400000000000000" pitchFamily="50" charset="-128"/>
              <a:ea typeface="游ゴシック" panose="020B0400000000000000" pitchFamily="50" charset="-128"/>
              <a:sym typeface="Arial"/>
            </a:endParaRPr>
          </a:p>
        </p:txBody>
      </p:sp>
      <p:sp>
        <p:nvSpPr>
          <p:cNvPr id="523" name="Google Shape;523;p15"/>
          <p:cNvSpPr/>
          <p:nvPr/>
        </p:nvSpPr>
        <p:spPr>
          <a:xfrm>
            <a:off x="6399806" y="2690158"/>
            <a:ext cx="2148840" cy="2148840"/>
          </a:xfrm>
          <a:prstGeom prst="flowChartConnector">
            <a:avLst/>
          </a:prstGeom>
          <a:solidFill>
            <a:srgbClr val="BCE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平均読了時間</a:t>
            </a:r>
            <a:endParaRPr sz="1700" b="1">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700" b="1">
                <a:solidFill>
                  <a:srgbClr val="3F3F3F"/>
                </a:solidFill>
                <a:latin typeface="游ゴシック" panose="020B0400000000000000" pitchFamily="50" charset="-128"/>
                <a:ea typeface="游ゴシック" panose="020B0400000000000000" pitchFamily="50" charset="-128"/>
                <a:sym typeface="Arial"/>
              </a:rPr>
              <a:t>1:09</a:t>
            </a:r>
            <a:endParaRPr sz="1700" b="1">
              <a:solidFill>
                <a:srgbClr val="3F3F3F"/>
              </a:solidFill>
              <a:latin typeface="游ゴシック" panose="020B0400000000000000" pitchFamily="50" charset="-128"/>
              <a:ea typeface="游ゴシック" panose="020B0400000000000000" pitchFamily="50" charset="-128"/>
              <a:sym typeface="Arial"/>
            </a:endParaRPr>
          </a:p>
        </p:txBody>
      </p:sp>
      <p:sp>
        <p:nvSpPr>
          <p:cNvPr id="524" name="Google Shape;524;p15"/>
          <p:cNvSpPr/>
          <p:nvPr/>
        </p:nvSpPr>
        <p:spPr>
          <a:xfrm>
            <a:off x="1590261" y="2215858"/>
            <a:ext cx="59634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u="sng">
                <a:solidFill>
                  <a:schemeClr val="dk1"/>
                </a:solidFill>
                <a:latin typeface="游ゴシック" panose="020B0400000000000000" pitchFamily="50" charset="-128"/>
                <a:ea typeface="游ゴシック" panose="020B0400000000000000" pitchFamily="50" charset="-128"/>
                <a:sym typeface="Arial"/>
              </a:rPr>
              <a:t>タイアップ記事企画の広告効果</a:t>
            </a:r>
            <a:endParaRPr>
              <a:latin typeface="游ゴシック" panose="020B0400000000000000" pitchFamily="50" charset="-128"/>
              <a:ea typeface="游ゴシック" panose="020B0400000000000000" pitchFamily="50" charset="-128"/>
            </a:endParaRPr>
          </a:p>
        </p:txBody>
      </p:sp>
      <p:sp>
        <p:nvSpPr>
          <p:cNvPr id="525" name="Google Shape;525;p15"/>
          <p:cNvSpPr/>
          <p:nvPr/>
        </p:nvSpPr>
        <p:spPr>
          <a:xfrm>
            <a:off x="521206" y="5821649"/>
            <a:ext cx="79866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※数値は2023年4月～2024年3月に実施したタイアップ記事企画の平均です。</a:t>
            </a:r>
            <a:endParaRPr sz="12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※送客とは、タイアップ記事企画ページからクライアント様サイトのリンクをクリックした数です。</a:t>
            </a:r>
            <a:endParaRPr sz="12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200">
                <a:solidFill>
                  <a:schemeClr val="dk1"/>
                </a:solidFill>
                <a:latin typeface="游ゴシック" panose="020B0400000000000000" pitchFamily="50" charset="-128"/>
                <a:ea typeface="游ゴシック" panose="020B0400000000000000" pitchFamily="50" charset="-128"/>
                <a:sym typeface="Arial"/>
              </a:rPr>
              <a:t>※平均読了率及び</a:t>
            </a:r>
            <a:r>
              <a:rPr lang="ja-JP" sz="1050">
                <a:solidFill>
                  <a:schemeClr val="dk1"/>
                </a:solidFill>
                <a:latin typeface="游ゴシック" panose="020B0400000000000000" pitchFamily="50" charset="-128"/>
                <a:ea typeface="游ゴシック" panose="020B0400000000000000" pitchFamily="50" charset="-128"/>
                <a:sym typeface="Arial"/>
              </a:rPr>
              <a:t>読了</a:t>
            </a:r>
            <a:r>
              <a:rPr lang="ja-JP" sz="1200">
                <a:solidFill>
                  <a:schemeClr val="dk1"/>
                </a:solidFill>
                <a:latin typeface="游ゴシック" panose="020B0400000000000000" pitchFamily="50" charset="-128"/>
                <a:ea typeface="游ゴシック" panose="020B0400000000000000" pitchFamily="50" charset="-128"/>
                <a:sym typeface="Arial"/>
              </a:rPr>
              <a:t>時間はpopIn社のREADで計測しています。</a:t>
            </a:r>
            <a:endParaRPr>
              <a:latin typeface="游ゴシック" panose="020B0400000000000000" pitchFamily="50" charset="-128"/>
              <a:ea typeface="游ゴシック" panose="020B0400000000000000" pitchFamily="50" charset="-128"/>
            </a:endParaRPr>
          </a:p>
        </p:txBody>
      </p:sp>
      <p:sp>
        <p:nvSpPr>
          <p:cNvPr id="526" name="Google Shape;526;p15"/>
          <p:cNvSpPr/>
          <p:nvPr/>
        </p:nvSpPr>
        <p:spPr>
          <a:xfrm>
            <a:off x="176121" y="727051"/>
            <a:ext cx="8791758" cy="1285778"/>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527" name="Google Shape;527;p15"/>
          <p:cNvSpPr/>
          <p:nvPr/>
        </p:nvSpPr>
        <p:spPr>
          <a:xfrm>
            <a:off x="334440" y="4964233"/>
            <a:ext cx="798668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　　　商材：疾患啓発（形式：対談）・・・読了率55%／読了時間2:24</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（例）商材：機能性インナー（形式：体験）・・・送客率約15%／読了率39%／読了時間0:54</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　　　商材：マネー（形式：漫画）・・・送客率約5.5%／読了率66%／読了時間0:46</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
          <p:cNvPicPr preferRelativeResize="0"/>
          <p:nvPr/>
        </p:nvPicPr>
        <p:blipFill rotWithShape="1">
          <a:blip r:embed="rId3">
            <a:alphaModFix/>
          </a:blip>
          <a:srcRect/>
          <a:stretch/>
        </p:blipFill>
        <p:spPr>
          <a:xfrm rot="-630953">
            <a:off x="3688481" y="3210504"/>
            <a:ext cx="1750956" cy="1313217"/>
          </a:xfrm>
          <a:prstGeom prst="rect">
            <a:avLst/>
          </a:prstGeom>
          <a:noFill/>
          <a:ln>
            <a:noFill/>
          </a:ln>
        </p:spPr>
      </p:pic>
      <p:sp>
        <p:nvSpPr>
          <p:cNvPr id="253" name="Google Shape;253;p3"/>
          <p:cNvSpPr/>
          <p:nvPr/>
        </p:nvSpPr>
        <p:spPr>
          <a:xfrm>
            <a:off x="4767912" y="1486409"/>
            <a:ext cx="1910395" cy="5235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F3399"/>
              </a:solidFill>
              <a:latin typeface="游ゴシック" panose="020B0400000000000000" pitchFamily="50" charset="-128"/>
              <a:ea typeface="游ゴシック" panose="020B0400000000000000" pitchFamily="50" charset="-128"/>
              <a:sym typeface="Arial"/>
            </a:endParaRPr>
          </a:p>
        </p:txBody>
      </p:sp>
      <p:sp>
        <p:nvSpPr>
          <p:cNvPr id="254" name="Google Shape;254;p3"/>
          <p:cNvSpPr txBox="1"/>
          <p:nvPr/>
        </p:nvSpPr>
        <p:spPr>
          <a:xfrm>
            <a:off x="757018" y="4201562"/>
            <a:ext cx="2087322" cy="25391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7F7F7F"/>
              </a:buClr>
              <a:buSzPts val="1050"/>
              <a:buFont typeface="Arial"/>
              <a:buNone/>
            </a:pPr>
            <a:r>
              <a:rPr 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※202</a:t>
            </a:r>
            <a:r>
              <a:rPr lang="en-US" alt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4</a:t>
            </a:r>
            <a:r>
              <a:rPr 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年</a:t>
            </a:r>
            <a:r>
              <a:rPr lang="en-US" altLang="ja-JP" sz="1050" dirty="0">
                <a:solidFill>
                  <a:srgbClr val="7F7F7F"/>
                </a:solidFill>
                <a:latin typeface="游ゴシック" panose="020B0400000000000000" pitchFamily="50" charset="-128"/>
                <a:ea typeface="游ゴシック" panose="020B0400000000000000" pitchFamily="50" charset="-128"/>
              </a:rPr>
              <a:t>9</a:t>
            </a:r>
            <a:r>
              <a:rPr 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月2</a:t>
            </a:r>
            <a:r>
              <a:rPr lang="en-US" alt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7</a:t>
            </a:r>
            <a:r>
              <a:rPr lang="ja-JP" sz="1050" b="0" i="0" u="none" strike="noStrike" cap="none" dirty="0">
                <a:solidFill>
                  <a:srgbClr val="7F7F7F"/>
                </a:solidFill>
                <a:latin typeface="游ゴシック" panose="020B0400000000000000" pitchFamily="50" charset="-128"/>
                <a:ea typeface="游ゴシック" panose="020B0400000000000000" pitchFamily="50" charset="-128"/>
                <a:sym typeface="Arial"/>
              </a:rPr>
              <a:t>日時点</a:t>
            </a:r>
            <a:endParaRPr dirty="0">
              <a:latin typeface="游ゴシック" panose="020B0400000000000000" pitchFamily="50" charset="-128"/>
              <a:ea typeface="游ゴシック" panose="020B0400000000000000" pitchFamily="50" charset="-128"/>
            </a:endParaRPr>
          </a:p>
        </p:txBody>
      </p:sp>
      <p:pic>
        <p:nvPicPr>
          <p:cNvPr id="255" name="Google Shape;255;p3"/>
          <p:cNvPicPr preferRelativeResize="0"/>
          <p:nvPr/>
        </p:nvPicPr>
        <p:blipFill rotWithShape="1">
          <a:blip r:embed="rId4">
            <a:alphaModFix/>
          </a:blip>
          <a:srcRect/>
          <a:stretch/>
        </p:blipFill>
        <p:spPr>
          <a:xfrm>
            <a:off x="767029" y="2729055"/>
            <a:ext cx="339220" cy="339220"/>
          </a:xfrm>
          <a:prstGeom prst="rect">
            <a:avLst/>
          </a:prstGeom>
          <a:noFill/>
          <a:ln>
            <a:noFill/>
          </a:ln>
        </p:spPr>
      </p:pic>
      <p:sp>
        <p:nvSpPr>
          <p:cNvPr id="256" name="Google Shape;256;p3"/>
          <p:cNvSpPr/>
          <p:nvPr/>
        </p:nvSpPr>
        <p:spPr>
          <a:xfrm>
            <a:off x="1217360" y="2760165"/>
            <a:ext cx="18659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rgbClr val="2E75B5"/>
                </a:solidFill>
                <a:latin typeface="游ゴシック" panose="020B0400000000000000" pitchFamily="50" charset="-128"/>
                <a:ea typeface="游ゴシック" panose="020B0400000000000000" pitchFamily="50" charset="-128"/>
                <a:sym typeface="Arial"/>
              </a:rPr>
              <a:t>4,2</a:t>
            </a:r>
            <a:r>
              <a:rPr lang="en-US" altLang="ja-JP" sz="1200" b="1" dirty="0">
                <a:solidFill>
                  <a:srgbClr val="2E75B5"/>
                </a:solidFill>
                <a:latin typeface="游ゴシック" panose="020B0400000000000000" pitchFamily="50" charset="-128"/>
                <a:ea typeface="游ゴシック" panose="020B0400000000000000" pitchFamily="50" charset="-128"/>
                <a:sym typeface="Arial"/>
              </a:rPr>
              <a:t>11</a:t>
            </a:r>
            <a:r>
              <a:rPr lang="ja-JP" sz="1200" b="1" dirty="0">
                <a:solidFill>
                  <a:srgbClr val="2E75B5"/>
                </a:solidFill>
                <a:latin typeface="游ゴシック" panose="020B0400000000000000" pitchFamily="50" charset="-128"/>
                <a:ea typeface="游ゴシック" panose="020B0400000000000000" pitchFamily="50" charset="-128"/>
                <a:sym typeface="Arial"/>
              </a:rPr>
              <a:t>フォロワー</a:t>
            </a:r>
            <a:endParaRPr dirty="0">
              <a:latin typeface="游ゴシック" panose="020B0400000000000000" pitchFamily="50" charset="-128"/>
              <a:ea typeface="游ゴシック" panose="020B0400000000000000" pitchFamily="50" charset="-128"/>
            </a:endParaRPr>
          </a:p>
        </p:txBody>
      </p:sp>
      <p:sp>
        <p:nvSpPr>
          <p:cNvPr id="257" name="Google Shape;257;p3"/>
          <p:cNvSpPr/>
          <p:nvPr/>
        </p:nvSpPr>
        <p:spPr>
          <a:xfrm>
            <a:off x="1209447" y="3850588"/>
            <a:ext cx="18659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dirty="0">
                <a:solidFill>
                  <a:srgbClr val="2E75B5"/>
                </a:solidFill>
                <a:latin typeface="游ゴシック" panose="020B0400000000000000" pitchFamily="50" charset="-128"/>
                <a:ea typeface="游ゴシック" panose="020B0400000000000000" pitchFamily="50" charset="-128"/>
                <a:sym typeface="Arial"/>
              </a:rPr>
              <a:t>1,9</a:t>
            </a:r>
            <a:r>
              <a:rPr lang="en-US" altLang="ja-JP" sz="1200" b="1" dirty="0">
                <a:solidFill>
                  <a:srgbClr val="2E75B5"/>
                </a:solidFill>
                <a:latin typeface="游ゴシック" panose="020B0400000000000000" pitchFamily="50" charset="-128"/>
                <a:ea typeface="游ゴシック" panose="020B0400000000000000" pitchFamily="50" charset="-128"/>
              </a:rPr>
              <a:t>79</a:t>
            </a:r>
            <a:r>
              <a:rPr lang="ja-JP" sz="1200" b="1" dirty="0">
                <a:solidFill>
                  <a:srgbClr val="2E75B5"/>
                </a:solidFill>
                <a:latin typeface="游ゴシック" panose="020B0400000000000000" pitchFamily="50" charset="-128"/>
                <a:ea typeface="游ゴシック" panose="020B0400000000000000" pitchFamily="50" charset="-128"/>
                <a:sym typeface="Arial"/>
              </a:rPr>
              <a:t>フォロワー</a:t>
            </a:r>
            <a:endParaRPr dirty="0">
              <a:latin typeface="游ゴシック" panose="020B0400000000000000" pitchFamily="50" charset="-128"/>
              <a:ea typeface="游ゴシック" panose="020B0400000000000000" pitchFamily="50" charset="-128"/>
            </a:endParaRPr>
          </a:p>
        </p:txBody>
      </p:sp>
      <p:pic>
        <p:nvPicPr>
          <p:cNvPr id="258" name="Google Shape;258;p3"/>
          <p:cNvPicPr preferRelativeResize="0"/>
          <p:nvPr/>
        </p:nvPicPr>
        <p:blipFill rotWithShape="1">
          <a:blip r:embed="rId5">
            <a:alphaModFix/>
          </a:blip>
          <a:srcRect/>
          <a:stretch/>
        </p:blipFill>
        <p:spPr>
          <a:xfrm>
            <a:off x="703845" y="3216576"/>
            <a:ext cx="465588" cy="441505"/>
          </a:xfrm>
          <a:prstGeom prst="rect">
            <a:avLst/>
          </a:prstGeom>
          <a:noFill/>
          <a:ln>
            <a:noFill/>
          </a:ln>
        </p:spPr>
      </p:pic>
      <p:sp>
        <p:nvSpPr>
          <p:cNvPr id="259" name="Google Shape;259;p3"/>
          <p:cNvSpPr/>
          <p:nvPr/>
        </p:nvSpPr>
        <p:spPr>
          <a:xfrm>
            <a:off x="1209447" y="3290500"/>
            <a:ext cx="18659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200" b="1" dirty="0">
                <a:solidFill>
                  <a:srgbClr val="2E75B5"/>
                </a:solidFill>
                <a:latin typeface="游ゴシック" panose="020B0400000000000000" pitchFamily="50" charset="-128"/>
                <a:ea typeface="游ゴシック" panose="020B0400000000000000" pitchFamily="50" charset="-128"/>
                <a:sym typeface="Arial"/>
              </a:rPr>
              <a:t>8,628</a:t>
            </a:r>
            <a:r>
              <a:rPr lang="ja-JP" sz="1200" b="1" dirty="0">
                <a:solidFill>
                  <a:srgbClr val="2E75B5"/>
                </a:solidFill>
                <a:latin typeface="游ゴシック" panose="020B0400000000000000" pitchFamily="50" charset="-128"/>
                <a:ea typeface="游ゴシック" panose="020B0400000000000000" pitchFamily="50" charset="-128"/>
                <a:sym typeface="Arial"/>
              </a:rPr>
              <a:t>フォロワー</a:t>
            </a:r>
            <a:endParaRPr dirty="0">
              <a:latin typeface="游ゴシック" panose="020B0400000000000000" pitchFamily="50" charset="-128"/>
              <a:ea typeface="游ゴシック" panose="020B0400000000000000" pitchFamily="50" charset="-128"/>
            </a:endParaRPr>
          </a:p>
        </p:txBody>
      </p:sp>
      <p:sp>
        <p:nvSpPr>
          <p:cNvPr id="260" name="Google Shape;260;p3"/>
          <p:cNvSpPr/>
          <p:nvPr/>
        </p:nvSpPr>
        <p:spPr>
          <a:xfrm>
            <a:off x="33488" y="5312700"/>
            <a:ext cx="911051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b="1" dirty="0">
                <a:solidFill>
                  <a:schemeClr val="dk1"/>
                </a:solidFill>
                <a:latin typeface="游ゴシック" panose="020B0400000000000000" pitchFamily="50" charset="-128"/>
                <a:ea typeface="游ゴシック" panose="020B0400000000000000" pitchFamily="50" charset="-128"/>
                <a:sym typeface="Arial"/>
              </a:rPr>
              <a:t>40代50代女性の</a:t>
            </a:r>
            <a:r>
              <a:rPr lang="ja-JP" sz="3200" b="1" dirty="0">
                <a:solidFill>
                  <a:schemeClr val="dk1"/>
                </a:solidFill>
                <a:latin typeface="游ゴシック" panose="020B0400000000000000" pitchFamily="50" charset="-128"/>
                <a:ea typeface="游ゴシック" panose="020B0400000000000000" pitchFamily="50" charset="-128"/>
                <a:sym typeface="Arial"/>
              </a:rPr>
              <a:t>“リアル”</a:t>
            </a:r>
            <a:r>
              <a:rPr lang="ja-JP" sz="2400" b="1" dirty="0">
                <a:solidFill>
                  <a:schemeClr val="dk1"/>
                </a:solidFill>
                <a:latin typeface="游ゴシック" panose="020B0400000000000000" pitchFamily="50" charset="-128"/>
                <a:ea typeface="游ゴシック" panose="020B0400000000000000" pitchFamily="50" charset="-128"/>
                <a:sym typeface="Arial"/>
              </a:rPr>
              <a:t>をテーマにした</a:t>
            </a:r>
            <a:endParaRPr sz="2400"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2400" b="1" dirty="0">
                <a:solidFill>
                  <a:schemeClr val="dk1"/>
                </a:solidFill>
                <a:latin typeface="游ゴシック" panose="020B0400000000000000" pitchFamily="50" charset="-128"/>
                <a:ea typeface="游ゴシック" panose="020B0400000000000000" pitchFamily="50" charset="-128"/>
                <a:sym typeface="Arial"/>
              </a:rPr>
              <a:t>様々なカテゴリコンテンツで支持を受け、急速に成長中！</a:t>
            </a:r>
            <a:endParaRPr sz="2400"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61" name="Google Shape;261;p3"/>
          <p:cNvSpPr/>
          <p:nvPr/>
        </p:nvSpPr>
        <p:spPr>
          <a:xfrm rot="453303">
            <a:off x="5879329" y="2475379"/>
            <a:ext cx="1764982" cy="1317404"/>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sym typeface="Arial"/>
            </a:endParaRPr>
          </a:p>
        </p:txBody>
      </p:sp>
      <p:sp>
        <p:nvSpPr>
          <p:cNvPr id="262" name="Google Shape;262;p3"/>
          <p:cNvSpPr/>
          <p:nvPr/>
        </p:nvSpPr>
        <p:spPr>
          <a:xfrm>
            <a:off x="2724876" y="4494181"/>
            <a:ext cx="260153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更年期のホンネ</a:t>
            </a:r>
            <a:endParaRPr sz="1600" b="1">
              <a:solidFill>
                <a:schemeClr val="dk1"/>
              </a:solidFill>
              <a:latin typeface="游ゴシック" panose="020B0400000000000000" pitchFamily="50" charset="-128"/>
              <a:ea typeface="游ゴシック" panose="020B0400000000000000" pitchFamily="50" charset="-128"/>
              <a:sym typeface="Arial"/>
            </a:endParaRPr>
          </a:p>
        </p:txBody>
      </p:sp>
      <p:sp>
        <p:nvSpPr>
          <p:cNvPr id="263" name="Google Shape;263;p3"/>
          <p:cNvSpPr/>
          <p:nvPr/>
        </p:nvSpPr>
        <p:spPr>
          <a:xfrm>
            <a:off x="3693316" y="2453188"/>
            <a:ext cx="260153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40代ファッション</a:t>
            </a:r>
            <a:endParaRPr sz="1600" b="1">
              <a:solidFill>
                <a:schemeClr val="dk1"/>
              </a:solidFill>
              <a:latin typeface="游ゴシック" panose="020B0400000000000000" pitchFamily="50" charset="-128"/>
              <a:ea typeface="游ゴシック" panose="020B0400000000000000" pitchFamily="50" charset="-128"/>
              <a:sym typeface="Arial"/>
            </a:endParaRPr>
          </a:p>
        </p:txBody>
      </p:sp>
      <p:sp>
        <p:nvSpPr>
          <p:cNvPr id="264" name="Google Shape;264;p3"/>
          <p:cNvSpPr/>
          <p:nvPr/>
        </p:nvSpPr>
        <p:spPr>
          <a:xfrm>
            <a:off x="143520" y="155144"/>
            <a:ext cx="24929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游ゴシック" panose="020B0400000000000000" pitchFamily="50" charset="-128"/>
                <a:ea typeface="游ゴシック" panose="020B0400000000000000" pitchFamily="50" charset="-128"/>
                <a:sym typeface="Arial"/>
              </a:rPr>
              <a:t>メディアプロフィール</a:t>
            </a:r>
            <a:endParaRPr dirty="0">
              <a:latin typeface="游ゴシック" panose="020B0400000000000000" pitchFamily="50" charset="-128"/>
              <a:ea typeface="游ゴシック" panose="020B0400000000000000" pitchFamily="50" charset="-128"/>
            </a:endParaRPr>
          </a:p>
        </p:txBody>
      </p:sp>
      <p:grpSp>
        <p:nvGrpSpPr>
          <p:cNvPr id="265" name="Google Shape;265;p3"/>
          <p:cNvGrpSpPr/>
          <p:nvPr/>
        </p:nvGrpSpPr>
        <p:grpSpPr>
          <a:xfrm>
            <a:off x="1778563" y="769391"/>
            <a:ext cx="5570791" cy="1419235"/>
            <a:chOff x="344620" y="761894"/>
            <a:chExt cx="4197759" cy="1419235"/>
          </a:xfrm>
        </p:grpSpPr>
        <p:sp>
          <p:nvSpPr>
            <p:cNvPr id="266" name="Google Shape;266;p3"/>
            <p:cNvSpPr/>
            <p:nvPr/>
          </p:nvSpPr>
          <p:spPr>
            <a:xfrm>
              <a:off x="344620" y="761894"/>
              <a:ext cx="419775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4000" b="1" dirty="0">
                  <a:solidFill>
                    <a:srgbClr val="1D7BE3"/>
                  </a:solidFill>
                  <a:latin typeface="游ゴシック" panose="020B0400000000000000" pitchFamily="50" charset="-128"/>
                  <a:ea typeface="游ゴシック" panose="020B0400000000000000" pitchFamily="50" charset="-128"/>
                  <a:sym typeface="Arial"/>
                </a:rPr>
                <a:t>24,685,903</a:t>
              </a:r>
              <a:r>
                <a:rPr lang="ja-JP" sz="4000" b="1" dirty="0">
                  <a:solidFill>
                    <a:srgbClr val="1D7BE3"/>
                  </a:solidFill>
                  <a:latin typeface="游ゴシック" panose="020B0400000000000000" pitchFamily="50" charset="-128"/>
                  <a:ea typeface="游ゴシック" panose="020B0400000000000000" pitchFamily="50" charset="-128"/>
                  <a:sym typeface="Arial"/>
                </a:rPr>
                <a:t> PV/月</a:t>
              </a:r>
              <a:endParaRPr sz="4000" b="1" dirty="0">
                <a:solidFill>
                  <a:srgbClr val="1D7BE3"/>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4000" b="1" dirty="0">
                  <a:solidFill>
                    <a:srgbClr val="1D7BE3"/>
                  </a:solidFill>
                  <a:latin typeface="游ゴシック" panose="020B0400000000000000" pitchFamily="50" charset="-128"/>
                  <a:ea typeface="游ゴシック" panose="020B0400000000000000" pitchFamily="50" charset="-128"/>
                  <a:sym typeface="Arial"/>
                </a:rPr>
                <a:t>  </a:t>
              </a:r>
              <a:r>
                <a:rPr lang="en-US" altLang="ja-JP" sz="4000" b="1" dirty="0">
                  <a:solidFill>
                    <a:srgbClr val="1D7BE3"/>
                  </a:solidFill>
                  <a:latin typeface="游ゴシック" panose="020B0400000000000000" pitchFamily="50" charset="-128"/>
                  <a:ea typeface="游ゴシック" panose="020B0400000000000000" pitchFamily="50" charset="-128"/>
                  <a:sym typeface="Arial"/>
                </a:rPr>
                <a:t>5,028,996</a:t>
              </a:r>
              <a:r>
                <a:rPr lang="ja-JP" sz="4000" b="1" dirty="0">
                  <a:solidFill>
                    <a:srgbClr val="1D7BE3"/>
                  </a:solidFill>
                  <a:latin typeface="游ゴシック" panose="020B0400000000000000" pitchFamily="50" charset="-128"/>
                  <a:ea typeface="游ゴシック" panose="020B0400000000000000" pitchFamily="50" charset="-128"/>
                  <a:sym typeface="Arial"/>
                </a:rPr>
                <a:t> UU/月</a:t>
              </a:r>
              <a:endParaRPr sz="4000" b="1" dirty="0">
                <a:solidFill>
                  <a:srgbClr val="1D7BE3"/>
                </a:solidFill>
                <a:latin typeface="游ゴシック" panose="020B0400000000000000" pitchFamily="50" charset="-128"/>
                <a:ea typeface="游ゴシック" panose="020B0400000000000000" pitchFamily="50" charset="-128"/>
                <a:sym typeface="Arial"/>
              </a:endParaRPr>
            </a:p>
          </p:txBody>
        </p:sp>
        <p:sp>
          <p:nvSpPr>
            <p:cNvPr id="267" name="Google Shape;267;p3"/>
            <p:cNvSpPr txBox="1"/>
            <p:nvPr/>
          </p:nvSpPr>
          <p:spPr>
            <a:xfrm>
              <a:off x="1508930" y="1965726"/>
              <a:ext cx="2885466" cy="215403"/>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7F7F7F"/>
                </a:buClr>
                <a:buSzPts val="800"/>
                <a:buFont typeface="Arial"/>
                <a:buNone/>
              </a:pP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 </a:t>
              </a:r>
              <a:r>
                <a:rPr lang="en-US" alt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Google Analytics 4</a:t>
              </a: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 202</a:t>
              </a:r>
              <a:r>
                <a:rPr lang="en-US" alt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4</a:t>
              </a: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年</a:t>
              </a:r>
              <a:r>
                <a:rPr lang="en-US" alt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6</a:t>
              </a: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月～202</a:t>
              </a:r>
              <a:r>
                <a:rPr lang="en-US" alt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5</a:t>
              </a: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年</a:t>
              </a:r>
              <a:r>
                <a:rPr lang="en-US" altLang="ja-JP" sz="800" dirty="0">
                  <a:solidFill>
                    <a:srgbClr val="7F7F7F"/>
                  </a:solidFill>
                  <a:latin typeface="游ゴシック" panose="020B0400000000000000" pitchFamily="50" charset="-128"/>
                  <a:ea typeface="游ゴシック" panose="020B0400000000000000" pitchFamily="50" charset="-128"/>
                </a:rPr>
                <a:t>8</a:t>
              </a: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月</a:t>
              </a:r>
              <a:r>
                <a:rPr lang="ja-JP" sz="800" dirty="0">
                  <a:solidFill>
                    <a:srgbClr val="7F7F7F"/>
                  </a:solidFill>
                  <a:latin typeface="游ゴシック" panose="020B0400000000000000" pitchFamily="50" charset="-128"/>
                  <a:ea typeface="游ゴシック" panose="020B0400000000000000" pitchFamily="50" charset="-128"/>
                  <a:sym typeface="Arial"/>
                </a:rPr>
                <a:t>実績平均</a:t>
              </a:r>
              <a:r>
                <a:rPr lang="ja-JP" altLang="en-US" sz="800" dirty="0">
                  <a:solidFill>
                    <a:srgbClr val="7F7F7F"/>
                  </a:solidFill>
                  <a:latin typeface="游ゴシック" panose="020B0400000000000000" pitchFamily="50" charset="-128"/>
                  <a:ea typeface="游ゴシック" panose="020B0400000000000000" pitchFamily="50" charset="-128"/>
                  <a:sym typeface="Arial"/>
                </a:rPr>
                <a:t>（外部配信含む）</a:t>
              </a:r>
              <a:endParaRPr sz="800" b="0" i="0" u="none" strike="noStrike" cap="none" dirty="0">
                <a:solidFill>
                  <a:srgbClr val="7F7F7F"/>
                </a:solidFill>
                <a:latin typeface="游ゴシック" panose="020B0400000000000000" pitchFamily="50" charset="-128"/>
                <a:ea typeface="游ゴシック" panose="020B0400000000000000" pitchFamily="50" charset="-128"/>
                <a:sym typeface="Arial"/>
              </a:endParaRPr>
            </a:p>
          </p:txBody>
        </p:sp>
      </p:grpSp>
      <p:pic>
        <p:nvPicPr>
          <p:cNvPr id="268" name="Google Shape;268;p3"/>
          <p:cNvPicPr preferRelativeResize="0"/>
          <p:nvPr/>
        </p:nvPicPr>
        <p:blipFill rotWithShape="1">
          <a:blip r:embed="rId7">
            <a:alphaModFix/>
          </a:blip>
          <a:srcRect/>
          <a:stretch/>
        </p:blipFill>
        <p:spPr>
          <a:xfrm rot="1289658">
            <a:off x="5879138" y="3525990"/>
            <a:ext cx="1849983" cy="1387487"/>
          </a:xfrm>
          <a:prstGeom prst="rect">
            <a:avLst/>
          </a:prstGeom>
          <a:noFill/>
          <a:ln>
            <a:noFill/>
          </a:ln>
        </p:spPr>
      </p:pic>
      <p:sp>
        <p:nvSpPr>
          <p:cNvPr id="269" name="Google Shape;269;p3"/>
          <p:cNvSpPr/>
          <p:nvPr/>
        </p:nvSpPr>
        <p:spPr>
          <a:xfrm>
            <a:off x="5463109" y="4994296"/>
            <a:ext cx="28187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大人のヘアケア特集</a:t>
            </a:r>
            <a:endParaRPr sz="1600" b="1">
              <a:solidFill>
                <a:schemeClr val="dk1"/>
              </a:solidFill>
              <a:latin typeface="游ゴシック" panose="020B0400000000000000" pitchFamily="50" charset="-128"/>
              <a:ea typeface="游ゴシック" panose="020B0400000000000000" pitchFamily="50" charset="-128"/>
              <a:sym typeface="Arial"/>
            </a:endParaRPr>
          </a:p>
        </p:txBody>
      </p:sp>
      <p:pic>
        <p:nvPicPr>
          <p:cNvPr id="270" name="Google Shape;270;p3"/>
          <p:cNvPicPr preferRelativeResize="0"/>
          <p:nvPr/>
        </p:nvPicPr>
        <p:blipFill rotWithShape="1">
          <a:blip r:embed="rId8">
            <a:alphaModFix/>
          </a:blip>
          <a:srcRect/>
          <a:stretch/>
        </p:blipFill>
        <p:spPr>
          <a:xfrm>
            <a:off x="655651" y="3786375"/>
            <a:ext cx="561975" cy="400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36"/>
          <p:cNvSpPr/>
          <p:nvPr/>
        </p:nvSpPr>
        <p:spPr>
          <a:xfrm>
            <a:off x="514350" y="1050925"/>
            <a:ext cx="2486025" cy="227139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000"/>
              <a:buFont typeface="Arial"/>
              <a:buNone/>
            </a:pPr>
            <a:r>
              <a:rPr lang="ja-JP" sz="1000" b="1" dirty="0">
                <a:solidFill>
                  <a:schemeClr val="dk1"/>
                </a:solidFill>
                <a:latin typeface="游ゴシック" panose="020B0400000000000000" pitchFamily="50" charset="-128"/>
                <a:ea typeface="游ゴシック" panose="020B0400000000000000" pitchFamily="50" charset="-128"/>
                <a:cs typeface="Meiryo"/>
                <a:sym typeface="Meiryo"/>
              </a:rPr>
              <a:t>≪仮押えフォーマット≫</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下記項目を記載の上、お問い合わせください。</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広告会社名：（法人格含む正式名称）</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広告主名：（法人格含む正式名称）</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案件名：</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広告リンクURL：</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媒体名：OTONA SALONE</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メニュー：</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掲載日：</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申込金額：</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備考：※</a:t>
            </a:r>
            <a:r>
              <a:rPr lang="ja-JP" sz="800" dirty="0">
                <a:solidFill>
                  <a:schemeClr val="dk1"/>
                </a:solidFill>
                <a:latin typeface="游ゴシック" panose="020B0400000000000000" pitchFamily="50" charset="-128"/>
                <a:ea typeface="游ゴシック" panose="020B0400000000000000" pitchFamily="50" charset="-128"/>
                <a:cs typeface="Meiryo"/>
                <a:sym typeface="Meiryo"/>
              </a:rPr>
              <a:t>特記事項がありましたらご記入ください</a:t>
            </a:r>
            <a:endParaRPr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19" name="Google Shape;919;p36"/>
          <p:cNvSpPr/>
          <p:nvPr/>
        </p:nvSpPr>
        <p:spPr>
          <a:xfrm>
            <a:off x="3190875" y="1054100"/>
            <a:ext cx="2486025" cy="227139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000"/>
              <a:buFont typeface="Arial"/>
              <a:buNone/>
            </a:pPr>
            <a:r>
              <a:rPr lang="ja-JP" sz="1000" b="1" dirty="0">
                <a:solidFill>
                  <a:schemeClr val="dk1"/>
                </a:solidFill>
                <a:latin typeface="游ゴシック" panose="020B0400000000000000" pitchFamily="50" charset="-128"/>
                <a:ea typeface="游ゴシック" panose="020B0400000000000000" pitchFamily="50" charset="-128"/>
                <a:cs typeface="Meiryo"/>
                <a:sym typeface="Meiryo"/>
              </a:rPr>
              <a:t>≪申込フォーマット≫</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下記項目を記載の上、お問い合わせください。</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広告会社名：（法人格含む正式名称）</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広告主名：（法人格含む正式名称）</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案件名：</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広告リンクURL：</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媒体名：OTONA SALONE</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メニュー：</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掲載日：</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申込金額：</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備考：※</a:t>
            </a:r>
            <a:r>
              <a:rPr lang="ja-JP" sz="800" dirty="0">
                <a:solidFill>
                  <a:schemeClr val="dk1"/>
                </a:solidFill>
                <a:latin typeface="游ゴシック" panose="020B0400000000000000" pitchFamily="50" charset="-128"/>
                <a:ea typeface="游ゴシック" panose="020B0400000000000000" pitchFamily="50" charset="-128"/>
                <a:cs typeface="Meiryo"/>
                <a:sym typeface="Meiryo"/>
              </a:rPr>
              <a:t>特記事項がありましたらご記入ください</a:t>
            </a:r>
            <a:endParaRPr sz="800"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dirty="0">
                <a:solidFill>
                  <a:schemeClr val="dk1"/>
                </a:solidFill>
                <a:latin typeface="游ゴシック" panose="020B0400000000000000" pitchFamily="50" charset="-128"/>
                <a:ea typeface="游ゴシック" panose="020B0400000000000000" pitchFamily="50" charset="-128"/>
                <a:cs typeface="Meiryo"/>
                <a:sym typeface="Meiryo"/>
              </a:rPr>
              <a:t>---------------------------------------------</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0" name="Google Shape;920;p36"/>
          <p:cNvSpPr/>
          <p:nvPr/>
        </p:nvSpPr>
        <p:spPr>
          <a:xfrm>
            <a:off x="5868988" y="1055688"/>
            <a:ext cx="2484437" cy="227139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000"/>
              <a:buFont typeface="Arial"/>
              <a:buNone/>
            </a:pPr>
            <a:r>
              <a:rPr lang="ja-JP" sz="1000" b="1">
                <a:solidFill>
                  <a:schemeClr val="dk1"/>
                </a:solidFill>
                <a:latin typeface="游ゴシック" panose="020B0400000000000000" pitchFamily="50" charset="-128"/>
                <a:ea typeface="游ゴシック" panose="020B0400000000000000" pitchFamily="50" charset="-128"/>
                <a:cs typeface="Meiryo"/>
                <a:sym typeface="Meiryo"/>
              </a:rPr>
              <a:t>≪入稿フォーマット≫</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下記項目を記載の上、お問い合わせください。</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広告会社名：（法人格含む正式名称）</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広告主名：（法人格含む正式名称）</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媒体名：OTONA SALONE</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メニュー：</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掲載日：</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添付ファイル名：</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広告リンクURL：</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備考：</a:t>
            </a:r>
            <a:r>
              <a:rPr lang="ja-JP" sz="800">
                <a:solidFill>
                  <a:schemeClr val="dk1"/>
                </a:solidFill>
                <a:latin typeface="游ゴシック" panose="020B0400000000000000" pitchFamily="50" charset="-128"/>
                <a:ea typeface="游ゴシック" panose="020B0400000000000000" pitchFamily="50" charset="-128"/>
                <a:cs typeface="Meiryo"/>
                <a:sym typeface="Meiryo"/>
              </a:rPr>
              <a:t>※特記事項がありましたらご記入ください</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20000"/>
              </a:lnSpc>
              <a:spcBef>
                <a:spcPts val="0"/>
              </a:spcBef>
              <a:spcAft>
                <a:spcPts val="0"/>
              </a:spcAft>
              <a:buClr>
                <a:schemeClr val="dk1"/>
              </a:buClr>
              <a:buSzPts val="900"/>
              <a:buFont typeface="Arial"/>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a:t>
            </a:r>
            <a:endParaRPr>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Clr>
                <a:schemeClr val="dk1"/>
              </a:buClr>
              <a:buSzPts val="900"/>
              <a:buFont typeface="Arial"/>
              <a:buNone/>
            </a:pP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1" name="Google Shape;921;p36"/>
          <p:cNvSpPr/>
          <p:nvPr/>
        </p:nvSpPr>
        <p:spPr>
          <a:xfrm>
            <a:off x="492125" y="735013"/>
            <a:ext cx="8220075" cy="147692"/>
          </a:xfrm>
          <a:prstGeom prst="rect">
            <a:avLst/>
          </a:prstGeom>
          <a:noFill/>
          <a:ln>
            <a:noFill/>
          </a:ln>
        </p:spPr>
        <p:txBody>
          <a:bodyPr spcFirstLastPara="1" wrap="square" lIns="91425" tIns="45700" rIns="91425" bIns="45700" anchor="t" anchorCtr="0">
            <a:spAutoFit/>
          </a:bodyPr>
          <a:lstStyle/>
          <a:p>
            <a:pPr marL="0" marR="0" lvl="0" indent="0" algn="l" rtl="0">
              <a:lnSpc>
                <a:spcPct val="30000"/>
              </a:lnSpc>
              <a:spcBef>
                <a:spcPts val="0"/>
              </a:spcBef>
              <a:spcAft>
                <a:spcPts val="0"/>
              </a:spcAft>
              <a:buClr>
                <a:schemeClr val="dk1"/>
              </a:buClr>
              <a:buSzPts val="1200"/>
              <a:buFont typeface="Arial"/>
              <a:buNone/>
            </a:pPr>
            <a:r>
              <a:rPr lang="ja-JP" sz="1200">
                <a:solidFill>
                  <a:schemeClr val="dk1"/>
                </a:solidFill>
                <a:latin typeface="游ゴシック" panose="020B0400000000000000" pitchFamily="50" charset="-128"/>
                <a:ea typeface="游ゴシック" panose="020B0400000000000000" pitchFamily="50" charset="-128"/>
                <a:cs typeface="Meiryo"/>
                <a:sym typeface="Meiryo"/>
              </a:rPr>
              <a:t>■仮押え、申し込み、入稿は、以下のフォーマットに沿って、ご対応いただけますようお願いいたします。</a:t>
            </a:r>
            <a:endParaRPr sz="12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2" name="Google Shape;922;p36"/>
          <p:cNvSpPr/>
          <p:nvPr/>
        </p:nvSpPr>
        <p:spPr>
          <a:xfrm>
            <a:off x="585788" y="4206875"/>
            <a:ext cx="1301750" cy="619125"/>
          </a:xfrm>
          <a:prstGeom prst="homePlate">
            <a:avLst>
              <a:gd name="adj" fmla="val 50004"/>
            </a:avLst>
          </a:prstGeom>
          <a:solidFill>
            <a:srgbClr val="E5F7F5"/>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オリエン実施</a:t>
            </a:r>
            <a:br>
              <a:rPr lang="ja-JP" sz="1000">
                <a:solidFill>
                  <a:schemeClr val="dk1"/>
                </a:solidFill>
                <a:latin typeface="游ゴシック" panose="020B0400000000000000" pitchFamily="50" charset="-128"/>
                <a:ea typeface="游ゴシック" panose="020B0400000000000000" pitchFamily="50" charset="-128"/>
                <a:cs typeface="Meiryo"/>
                <a:sym typeface="Meiryo"/>
              </a:rPr>
            </a:br>
            <a:r>
              <a:rPr lang="ja-JP" sz="1000">
                <a:solidFill>
                  <a:schemeClr val="dk1"/>
                </a:solidFill>
                <a:latin typeface="游ゴシック" panose="020B0400000000000000" pitchFamily="50" charset="-128"/>
                <a:ea typeface="游ゴシック" panose="020B0400000000000000" pitchFamily="50" charset="-128"/>
                <a:cs typeface="Meiryo"/>
                <a:sym typeface="Meiryo"/>
              </a:rPr>
              <a:t>オリエンシート</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入稿</a:t>
            </a:r>
            <a:endParaRPr>
              <a:latin typeface="游ゴシック" panose="020B0400000000000000" pitchFamily="50" charset="-128"/>
              <a:ea typeface="游ゴシック" panose="020B0400000000000000" pitchFamily="50" charset="-128"/>
            </a:endParaRPr>
          </a:p>
        </p:txBody>
      </p:sp>
      <p:sp>
        <p:nvSpPr>
          <p:cNvPr id="923" name="Google Shape;923;p36"/>
          <p:cNvSpPr/>
          <p:nvPr/>
        </p:nvSpPr>
        <p:spPr>
          <a:xfrm>
            <a:off x="585788" y="3922776"/>
            <a:ext cx="1301750" cy="223774"/>
          </a:xfrm>
          <a:prstGeom prst="roundRect">
            <a:avLst>
              <a:gd name="adj" fmla="val 16667"/>
            </a:avLst>
          </a:prstGeom>
          <a:solidFill>
            <a:srgbClr val="E5F7F5"/>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15営業日前</a:t>
            </a:r>
            <a:endParaRPr>
              <a:latin typeface="游ゴシック" panose="020B0400000000000000" pitchFamily="50" charset="-128"/>
              <a:ea typeface="游ゴシック" panose="020B0400000000000000" pitchFamily="50" charset="-128"/>
            </a:endParaRPr>
          </a:p>
        </p:txBody>
      </p:sp>
      <p:sp>
        <p:nvSpPr>
          <p:cNvPr id="924" name="Google Shape;924;p36"/>
          <p:cNvSpPr/>
          <p:nvPr/>
        </p:nvSpPr>
        <p:spPr>
          <a:xfrm>
            <a:off x="4811713" y="4206875"/>
            <a:ext cx="1319212" cy="619125"/>
          </a:xfrm>
          <a:prstGeom prst="homePlate">
            <a:avLst>
              <a:gd name="adj" fmla="val 50004"/>
            </a:avLst>
          </a:prstGeom>
          <a:solidFill>
            <a:srgbClr val="A4E4DE"/>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確認原稿提出</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5" name="Google Shape;925;p36"/>
          <p:cNvSpPr/>
          <p:nvPr/>
        </p:nvSpPr>
        <p:spPr>
          <a:xfrm>
            <a:off x="4811713" y="3917259"/>
            <a:ext cx="1319212" cy="229291"/>
          </a:xfrm>
          <a:prstGeom prst="roundRect">
            <a:avLst>
              <a:gd name="adj" fmla="val 16667"/>
            </a:avLst>
          </a:prstGeom>
          <a:solidFill>
            <a:srgbClr val="A4E4DE"/>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4営業日</a:t>
            </a:r>
            <a:endParaRPr>
              <a:latin typeface="游ゴシック" panose="020B0400000000000000" pitchFamily="50" charset="-128"/>
              <a:ea typeface="游ゴシック" panose="020B0400000000000000" pitchFamily="50" charset="-128"/>
            </a:endParaRPr>
          </a:p>
        </p:txBody>
      </p:sp>
      <p:sp>
        <p:nvSpPr>
          <p:cNvPr id="926" name="Google Shape;926;p36"/>
          <p:cNvSpPr/>
          <p:nvPr/>
        </p:nvSpPr>
        <p:spPr>
          <a:xfrm>
            <a:off x="3422650" y="4206875"/>
            <a:ext cx="1301750" cy="619125"/>
          </a:xfrm>
          <a:prstGeom prst="homePlate">
            <a:avLst>
              <a:gd name="adj" fmla="val 50004"/>
            </a:avLst>
          </a:prstGeom>
          <a:solidFill>
            <a:srgbClr val="BEECE8"/>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endParaRPr sz="10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初稿戻し</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endParaRPr sz="10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7" name="Google Shape;927;p36"/>
          <p:cNvSpPr/>
          <p:nvPr/>
        </p:nvSpPr>
        <p:spPr>
          <a:xfrm>
            <a:off x="3422650" y="3917259"/>
            <a:ext cx="1301750" cy="229291"/>
          </a:xfrm>
          <a:prstGeom prst="roundRect">
            <a:avLst>
              <a:gd name="adj" fmla="val 16667"/>
            </a:avLst>
          </a:prstGeom>
          <a:solidFill>
            <a:srgbClr val="BEECE8"/>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7営業日前</a:t>
            </a:r>
            <a:endParaRPr>
              <a:latin typeface="游ゴシック" panose="020B0400000000000000" pitchFamily="50" charset="-128"/>
              <a:ea typeface="游ゴシック" panose="020B0400000000000000" pitchFamily="50" charset="-128"/>
            </a:endParaRPr>
          </a:p>
        </p:txBody>
      </p:sp>
      <p:sp>
        <p:nvSpPr>
          <p:cNvPr id="928" name="Google Shape;928;p36"/>
          <p:cNvSpPr/>
          <p:nvPr/>
        </p:nvSpPr>
        <p:spPr>
          <a:xfrm>
            <a:off x="1998663" y="4206875"/>
            <a:ext cx="1319212" cy="619125"/>
          </a:xfrm>
          <a:prstGeom prst="homePlate">
            <a:avLst>
              <a:gd name="adj" fmla="val 50004"/>
            </a:avLst>
          </a:prstGeom>
          <a:solidFill>
            <a:srgbClr val="D2F2EF"/>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初稿提出</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29" name="Google Shape;929;p36"/>
          <p:cNvSpPr/>
          <p:nvPr/>
        </p:nvSpPr>
        <p:spPr>
          <a:xfrm>
            <a:off x="1998663" y="3917259"/>
            <a:ext cx="1319212" cy="229291"/>
          </a:xfrm>
          <a:prstGeom prst="roundRect">
            <a:avLst>
              <a:gd name="adj" fmla="val 16667"/>
            </a:avLst>
          </a:prstGeom>
          <a:solidFill>
            <a:srgbClr val="D2F2EF"/>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10営業日前</a:t>
            </a:r>
            <a:endParaRPr>
              <a:latin typeface="游ゴシック" panose="020B0400000000000000" pitchFamily="50" charset="-128"/>
              <a:ea typeface="游ゴシック" panose="020B0400000000000000" pitchFamily="50" charset="-128"/>
            </a:endParaRPr>
          </a:p>
        </p:txBody>
      </p:sp>
      <p:sp>
        <p:nvSpPr>
          <p:cNvPr id="930" name="Google Shape;930;p36"/>
          <p:cNvSpPr/>
          <p:nvPr/>
        </p:nvSpPr>
        <p:spPr>
          <a:xfrm>
            <a:off x="454025" y="3700463"/>
            <a:ext cx="7335838" cy="147733"/>
          </a:xfrm>
          <a:prstGeom prst="rect">
            <a:avLst/>
          </a:prstGeom>
          <a:noFill/>
          <a:ln>
            <a:noFill/>
          </a:ln>
        </p:spPr>
        <p:txBody>
          <a:bodyPr spcFirstLastPara="1" wrap="square" lIns="91425" tIns="45700" rIns="91425" bIns="45700" anchor="t" anchorCtr="0">
            <a:spAutoFit/>
          </a:bodyPr>
          <a:lstStyle/>
          <a:p>
            <a:pPr marL="0" marR="0" lvl="0" indent="0" algn="l" rtl="0">
              <a:lnSpc>
                <a:spcPct val="30000"/>
              </a:lnSpc>
              <a:spcBef>
                <a:spcPts val="0"/>
              </a:spcBef>
              <a:spcAft>
                <a:spcPts val="0"/>
              </a:spcAft>
              <a:buClr>
                <a:schemeClr val="dk1"/>
              </a:buClr>
              <a:buSzPts val="1200"/>
              <a:buFont typeface="Arial"/>
              <a:buNone/>
            </a:pPr>
            <a:r>
              <a:rPr lang="ja-JP" sz="1200">
                <a:solidFill>
                  <a:schemeClr val="dk1"/>
                </a:solidFill>
                <a:latin typeface="游ゴシック" panose="020B0400000000000000" pitchFamily="50" charset="-128"/>
                <a:ea typeface="游ゴシック" panose="020B0400000000000000" pitchFamily="50" charset="-128"/>
                <a:cs typeface="Meiryo"/>
                <a:sym typeface="Meiryo"/>
              </a:rPr>
              <a:t>■記事進行スケジュール（校正は原則２回までとさせていただきます）　※15営業日前の場合</a:t>
            </a:r>
            <a:endParaRPr sz="12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31" name="Google Shape;931;p36"/>
          <p:cNvSpPr txBox="1"/>
          <p:nvPr/>
        </p:nvSpPr>
        <p:spPr>
          <a:xfrm>
            <a:off x="8451850" y="5016500"/>
            <a:ext cx="185738"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932" name="Google Shape;932;p36"/>
          <p:cNvSpPr/>
          <p:nvPr/>
        </p:nvSpPr>
        <p:spPr>
          <a:xfrm>
            <a:off x="6207125" y="4206875"/>
            <a:ext cx="1330325" cy="619125"/>
          </a:xfrm>
          <a:prstGeom prst="homePlate">
            <a:avLst>
              <a:gd name="adj" fmla="val 49997"/>
            </a:avLst>
          </a:prstGeom>
          <a:solidFill>
            <a:srgbClr val="82DAD2"/>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ctr"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校了</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cs typeface="Meiryo"/>
                <a:sym typeface="Meiryo"/>
              </a:rPr>
              <a:t>クリエイティブ確認</a:t>
            </a:r>
            <a:endParaRPr>
              <a:latin typeface="游ゴシック" panose="020B0400000000000000" pitchFamily="50" charset="-128"/>
              <a:ea typeface="游ゴシック" panose="020B0400000000000000" pitchFamily="50" charset="-128"/>
            </a:endParaRPr>
          </a:p>
        </p:txBody>
      </p:sp>
      <p:sp>
        <p:nvSpPr>
          <p:cNvPr id="933" name="Google Shape;933;p36"/>
          <p:cNvSpPr/>
          <p:nvPr/>
        </p:nvSpPr>
        <p:spPr>
          <a:xfrm>
            <a:off x="6207125" y="3895344"/>
            <a:ext cx="1330325" cy="236877"/>
          </a:xfrm>
          <a:prstGeom prst="roundRect">
            <a:avLst>
              <a:gd name="adj" fmla="val 16667"/>
            </a:avLst>
          </a:prstGeom>
          <a:solidFill>
            <a:srgbClr val="82DAD2"/>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1営業日前</a:t>
            </a:r>
            <a:endParaRPr>
              <a:latin typeface="游ゴシック" panose="020B0400000000000000" pitchFamily="50" charset="-128"/>
              <a:ea typeface="游ゴシック" panose="020B0400000000000000" pitchFamily="50" charset="-128"/>
            </a:endParaRPr>
          </a:p>
        </p:txBody>
      </p:sp>
      <p:sp>
        <p:nvSpPr>
          <p:cNvPr id="934" name="Google Shape;934;p36"/>
          <p:cNvSpPr/>
          <p:nvPr/>
        </p:nvSpPr>
        <p:spPr>
          <a:xfrm>
            <a:off x="7613650" y="4206875"/>
            <a:ext cx="1330325" cy="619125"/>
          </a:xfrm>
          <a:prstGeom prst="homePlate">
            <a:avLst>
              <a:gd name="adj" fmla="val 49997"/>
            </a:avLst>
          </a:prstGeom>
          <a:solidFill>
            <a:srgbClr val="65D1C7"/>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掲載開始</a:t>
            </a:r>
            <a:endParaRPr sz="10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35" name="Google Shape;935;p36"/>
          <p:cNvSpPr/>
          <p:nvPr/>
        </p:nvSpPr>
        <p:spPr>
          <a:xfrm>
            <a:off x="7613650" y="3895345"/>
            <a:ext cx="1330325" cy="251206"/>
          </a:xfrm>
          <a:prstGeom prst="roundRect">
            <a:avLst>
              <a:gd name="adj" fmla="val 16667"/>
            </a:avLst>
          </a:prstGeom>
          <a:solidFill>
            <a:srgbClr val="65D1C7"/>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1000">
                <a:solidFill>
                  <a:schemeClr val="dk1"/>
                </a:solidFill>
                <a:latin typeface="游ゴシック" panose="020B0400000000000000" pitchFamily="50" charset="-128"/>
                <a:ea typeface="游ゴシック" panose="020B0400000000000000" pitchFamily="50" charset="-128"/>
                <a:cs typeface="Meiryo"/>
                <a:sym typeface="Meiryo"/>
              </a:rPr>
              <a:t>掲載開始日</a:t>
            </a:r>
            <a:endParaRPr>
              <a:latin typeface="游ゴシック" panose="020B0400000000000000" pitchFamily="50" charset="-128"/>
              <a:ea typeface="游ゴシック" panose="020B0400000000000000" pitchFamily="50" charset="-128"/>
            </a:endParaRPr>
          </a:p>
        </p:txBody>
      </p:sp>
      <p:sp>
        <p:nvSpPr>
          <p:cNvPr id="936" name="Google Shape;936;p36"/>
          <p:cNvSpPr/>
          <p:nvPr/>
        </p:nvSpPr>
        <p:spPr>
          <a:xfrm>
            <a:off x="143520" y="155144"/>
            <a:ext cx="36471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仮押え・申し込み・入稿について</a:t>
            </a:r>
            <a:endParaRPr>
              <a:latin typeface="游ゴシック" panose="020B0400000000000000" pitchFamily="50" charset="-128"/>
              <a:ea typeface="游ゴシック" panose="020B0400000000000000" pitchFamily="50" charset="-128"/>
            </a:endParaRPr>
          </a:p>
        </p:txBody>
      </p:sp>
      <p:sp>
        <p:nvSpPr>
          <p:cNvPr id="937" name="Google Shape;937;p36"/>
          <p:cNvSpPr/>
          <p:nvPr/>
        </p:nvSpPr>
        <p:spPr>
          <a:xfrm>
            <a:off x="585788" y="5693661"/>
            <a:ext cx="1080000" cy="619125"/>
          </a:xfrm>
          <a:prstGeom prst="homePlate">
            <a:avLst>
              <a:gd name="adj" fmla="val 50004"/>
            </a:avLst>
          </a:prstGeom>
          <a:solidFill>
            <a:srgbClr val="E5F7F5"/>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cs typeface="Meiryo"/>
                <a:sym typeface="Meiryo"/>
              </a:rPr>
              <a:t>オリエン実施</a:t>
            </a:r>
            <a:br>
              <a:rPr lang="ja-JP" sz="800">
                <a:solidFill>
                  <a:schemeClr val="dk1"/>
                </a:solidFill>
                <a:latin typeface="游ゴシック" panose="020B0400000000000000" pitchFamily="50" charset="-128"/>
                <a:ea typeface="游ゴシック" panose="020B0400000000000000" pitchFamily="50" charset="-128"/>
                <a:cs typeface="Meiryo"/>
                <a:sym typeface="Meiryo"/>
              </a:rPr>
            </a:br>
            <a:r>
              <a:rPr lang="ja-JP" sz="800">
                <a:solidFill>
                  <a:schemeClr val="dk1"/>
                </a:solidFill>
                <a:latin typeface="游ゴシック" panose="020B0400000000000000" pitchFamily="50" charset="-128"/>
                <a:ea typeface="游ゴシック" panose="020B0400000000000000" pitchFamily="50" charset="-128"/>
                <a:cs typeface="Meiryo"/>
                <a:sym typeface="Meiryo"/>
              </a:rPr>
              <a:t>オリエンシート</a:t>
            </a:r>
            <a:endParaRPr sz="8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cs typeface="Meiryo"/>
                <a:sym typeface="Meiryo"/>
              </a:rPr>
              <a:t>入稿</a:t>
            </a:r>
            <a:endParaRPr>
              <a:latin typeface="游ゴシック" panose="020B0400000000000000" pitchFamily="50" charset="-128"/>
              <a:ea typeface="游ゴシック" panose="020B0400000000000000" pitchFamily="50" charset="-128"/>
            </a:endParaRPr>
          </a:p>
        </p:txBody>
      </p:sp>
      <p:sp>
        <p:nvSpPr>
          <p:cNvPr id="938" name="Google Shape;938;p36"/>
          <p:cNvSpPr/>
          <p:nvPr/>
        </p:nvSpPr>
        <p:spPr>
          <a:xfrm>
            <a:off x="585788" y="5409562"/>
            <a:ext cx="1080000" cy="223774"/>
          </a:xfrm>
          <a:prstGeom prst="roundRect">
            <a:avLst>
              <a:gd name="adj" fmla="val 16667"/>
            </a:avLst>
          </a:prstGeom>
          <a:solidFill>
            <a:srgbClr val="E5F7F5"/>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30営業日前</a:t>
            </a:r>
            <a:endParaRPr>
              <a:latin typeface="游ゴシック" panose="020B0400000000000000" pitchFamily="50" charset="-128"/>
              <a:ea typeface="游ゴシック" panose="020B0400000000000000" pitchFamily="50" charset="-128"/>
            </a:endParaRPr>
          </a:p>
        </p:txBody>
      </p:sp>
      <p:sp>
        <p:nvSpPr>
          <p:cNvPr id="939" name="Google Shape;939;p36"/>
          <p:cNvSpPr/>
          <p:nvPr/>
        </p:nvSpPr>
        <p:spPr>
          <a:xfrm>
            <a:off x="5439008" y="5693661"/>
            <a:ext cx="1080000" cy="619125"/>
          </a:xfrm>
          <a:prstGeom prst="homePlate">
            <a:avLst>
              <a:gd name="adj" fmla="val 50004"/>
            </a:avLst>
          </a:prstGeom>
          <a:solidFill>
            <a:srgbClr val="A4E4DE"/>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確認原稿提出</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40" name="Google Shape;940;p36"/>
          <p:cNvSpPr/>
          <p:nvPr/>
        </p:nvSpPr>
        <p:spPr>
          <a:xfrm>
            <a:off x="5439008" y="5404045"/>
            <a:ext cx="1080000" cy="229291"/>
          </a:xfrm>
          <a:prstGeom prst="roundRect">
            <a:avLst>
              <a:gd name="adj" fmla="val 16667"/>
            </a:avLst>
          </a:prstGeom>
          <a:solidFill>
            <a:srgbClr val="A4E4DE"/>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4営業日</a:t>
            </a:r>
            <a:endParaRPr>
              <a:latin typeface="游ゴシック" panose="020B0400000000000000" pitchFamily="50" charset="-128"/>
              <a:ea typeface="游ゴシック" panose="020B0400000000000000" pitchFamily="50" charset="-128"/>
            </a:endParaRPr>
          </a:p>
        </p:txBody>
      </p:sp>
      <p:sp>
        <p:nvSpPr>
          <p:cNvPr id="941" name="Google Shape;941;p36"/>
          <p:cNvSpPr/>
          <p:nvPr/>
        </p:nvSpPr>
        <p:spPr>
          <a:xfrm>
            <a:off x="4225703" y="5693661"/>
            <a:ext cx="1080000" cy="619125"/>
          </a:xfrm>
          <a:prstGeom prst="homePlate">
            <a:avLst>
              <a:gd name="adj" fmla="val 50004"/>
            </a:avLst>
          </a:prstGeom>
          <a:solidFill>
            <a:srgbClr val="BEECE8"/>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初稿戻し</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42" name="Google Shape;942;p36"/>
          <p:cNvSpPr/>
          <p:nvPr/>
        </p:nvSpPr>
        <p:spPr>
          <a:xfrm>
            <a:off x="4225703" y="5404045"/>
            <a:ext cx="1080000" cy="229291"/>
          </a:xfrm>
          <a:prstGeom prst="roundRect">
            <a:avLst>
              <a:gd name="adj" fmla="val 16667"/>
            </a:avLst>
          </a:prstGeom>
          <a:solidFill>
            <a:srgbClr val="BEECE8"/>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7営業日前</a:t>
            </a:r>
            <a:endParaRPr>
              <a:latin typeface="游ゴシック" panose="020B0400000000000000" pitchFamily="50" charset="-128"/>
              <a:ea typeface="游ゴシック" panose="020B0400000000000000" pitchFamily="50" charset="-128"/>
            </a:endParaRPr>
          </a:p>
        </p:txBody>
      </p:sp>
      <p:sp>
        <p:nvSpPr>
          <p:cNvPr id="943" name="Google Shape;943;p36"/>
          <p:cNvSpPr/>
          <p:nvPr/>
        </p:nvSpPr>
        <p:spPr>
          <a:xfrm>
            <a:off x="3012398" y="5693661"/>
            <a:ext cx="1080000" cy="619125"/>
          </a:xfrm>
          <a:prstGeom prst="homePlate">
            <a:avLst>
              <a:gd name="adj" fmla="val 50004"/>
            </a:avLst>
          </a:prstGeom>
          <a:solidFill>
            <a:srgbClr val="C7EFEB"/>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初稿提出</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44" name="Google Shape;944;p36"/>
          <p:cNvSpPr/>
          <p:nvPr/>
        </p:nvSpPr>
        <p:spPr>
          <a:xfrm>
            <a:off x="3012398" y="5404045"/>
            <a:ext cx="1080000" cy="229291"/>
          </a:xfrm>
          <a:prstGeom prst="roundRect">
            <a:avLst>
              <a:gd name="adj" fmla="val 16667"/>
            </a:avLst>
          </a:prstGeom>
          <a:solidFill>
            <a:srgbClr val="C7EFEB"/>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10営業日前</a:t>
            </a:r>
            <a:endParaRPr>
              <a:latin typeface="游ゴシック" panose="020B0400000000000000" pitchFamily="50" charset="-128"/>
              <a:ea typeface="游ゴシック" panose="020B0400000000000000" pitchFamily="50" charset="-128"/>
            </a:endParaRPr>
          </a:p>
        </p:txBody>
      </p:sp>
      <p:sp>
        <p:nvSpPr>
          <p:cNvPr id="945" name="Google Shape;945;p36"/>
          <p:cNvSpPr/>
          <p:nvPr/>
        </p:nvSpPr>
        <p:spPr>
          <a:xfrm>
            <a:off x="454025" y="5187249"/>
            <a:ext cx="7335838" cy="147692"/>
          </a:xfrm>
          <a:prstGeom prst="rect">
            <a:avLst/>
          </a:prstGeom>
          <a:noFill/>
          <a:ln>
            <a:noFill/>
          </a:ln>
        </p:spPr>
        <p:txBody>
          <a:bodyPr spcFirstLastPara="1" wrap="square" lIns="91425" tIns="45700" rIns="91425" bIns="45700" anchor="t" anchorCtr="0">
            <a:spAutoFit/>
          </a:bodyPr>
          <a:lstStyle/>
          <a:p>
            <a:pPr marL="0" marR="0" lvl="0" indent="0" algn="l" rtl="0">
              <a:lnSpc>
                <a:spcPct val="30000"/>
              </a:lnSpc>
              <a:spcBef>
                <a:spcPts val="0"/>
              </a:spcBef>
              <a:spcAft>
                <a:spcPts val="0"/>
              </a:spcAft>
              <a:buClr>
                <a:schemeClr val="dk1"/>
              </a:buClr>
              <a:buSzPts val="1200"/>
              <a:buFont typeface="Arial"/>
              <a:buNone/>
            </a:pPr>
            <a:r>
              <a:rPr lang="ja-JP" sz="1200">
                <a:solidFill>
                  <a:schemeClr val="dk1"/>
                </a:solidFill>
                <a:latin typeface="游ゴシック" panose="020B0400000000000000" pitchFamily="50" charset="-128"/>
                <a:ea typeface="游ゴシック" panose="020B0400000000000000" pitchFamily="50" charset="-128"/>
                <a:cs typeface="Meiryo"/>
                <a:sym typeface="Meiryo"/>
              </a:rPr>
              <a:t>■記事進行スケジュール（校正は原則２回までとさせていただきます）</a:t>
            </a:r>
            <a:endParaRPr sz="12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46" name="Google Shape;946;p36"/>
          <p:cNvSpPr/>
          <p:nvPr/>
        </p:nvSpPr>
        <p:spPr>
          <a:xfrm>
            <a:off x="6652313" y="5693661"/>
            <a:ext cx="1080000" cy="619125"/>
          </a:xfrm>
          <a:prstGeom prst="homePlate">
            <a:avLst>
              <a:gd name="adj" fmla="val 49997"/>
            </a:avLst>
          </a:prstGeom>
          <a:solidFill>
            <a:srgbClr val="82DAD2"/>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ctr"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校了</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ctr" rtl="0">
              <a:spcBef>
                <a:spcPts val="0"/>
              </a:spcBef>
              <a:spcAft>
                <a:spcPts val="0"/>
              </a:spcAft>
              <a:buNone/>
            </a:pPr>
            <a:r>
              <a:rPr lang="ja-JP" sz="700">
                <a:solidFill>
                  <a:schemeClr val="dk1"/>
                </a:solidFill>
                <a:latin typeface="游ゴシック" panose="020B0400000000000000" pitchFamily="50" charset="-128"/>
                <a:ea typeface="游ゴシック" panose="020B0400000000000000" pitchFamily="50" charset="-128"/>
                <a:cs typeface="Meiryo"/>
                <a:sym typeface="Meiryo"/>
              </a:rPr>
              <a:t>クリエイティブ確認</a:t>
            </a:r>
            <a:endParaRPr>
              <a:latin typeface="游ゴシック" panose="020B0400000000000000" pitchFamily="50" charset="-128"/>
              <a:ea typeface="游ゴシック" panose="020B0400000000000000" pitchFamily="50" charset="-128"/>
            </a:endParaRPr>
          </a:p>
        </p:txBody>
      </p:sp>
      <p:sp>
        <p:nvSpPr>
          <p:cNvPr id="947" name="Google Shape;947;p36"/>
          <p:cNvSpPr/>
          <p:nvPr/>
        </p:nvSpPr>
        <p:spPr>
          <a:xfrm>
            <a:off x="6652313" y="5382130"/>
            <a:ext cx="1080000" cy="236877"/>
          </a:xfrm>
          <a:prstGeom prst="roundRect">
            <a:avLst>
              <a:gd name="adj" fmla="val 16667"/>
            </a:avLst>
          </a:prstGeom>
          <a:solidFill>
            <a:srgbClr val="82DAD2"/>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1営業日前</a:t>
            </a:r>
            <a:endParaRPr>
              <a:latin typeface="游ゴシック" panose="020B0400000000000000" pitchFamily="50" charset="-128"/>
              <a:ea typeface="游ゴシック" panose="020B0400000000000000" pitchFamily="50" charset="-128"/>
            </a:endParaRPr>
          </a:p>
        </p:txBody>
      </p:sp>
      <p:sp>
        <p:nvSpPr>
          <p:cNvPr id="948" name="Google Shape;948;p36"/>
          <p:cNvSpPr/>
          <p:nvPr/>
        </p:nvSpPr>
        <p:spPr>
          <a:xfrm>
            <a:off x="7865617" y="5693661"/>
            <a:ext cx="1080000" cy="619125"/>
          </a:xfrm>
          <a:prstGeom prst="homePlate">
            <a:avLst>
              <a:gd name="adj" fmla="val 49997"/>
            </a:avLst>
          </a:prstGeom>
          <a:solidFill>
            <a:srgbClr val="65D1C7"/>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掲載開始</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49" name="Google Shape;949;p36"/>
          <p:cNvSpPr/>
          <p:nvPr/>
        </p:nvSpPr>
        <p:spPr>
          <a:xfrm>
            <a:off x="7865617" y="5382131"/>
            <a:ext cx="1080000" cy="251206"/>
          </a:xfrm>
          <a:prstGeom prst="roundRect">
            <a:avLst>
              <a:gd name="adj" fmla="val 16667"/>
            </a:avLst>
          </a:prstGeom>
          <a:solidFill>
            <a:srgbClr val="65D1C7"/>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掲載開始日</a:t>
            </a:r>
            <a:endParaRPr>
              <a:latin typeface="游ゴシック" panose="020B0400000000000000" pitchFamily="50" charset="-128"/>
              <a:ea typeface="游ゴシック" panose="020B0400000000000000" pitchFamily="50" charset="-128"/>
            </a:endParaRPr>
          </a:p>
        </p:txBody>
      </p:sp>
      <p:sp>
        <p:nvSpPr>
          <p:cNvPr id="950" name="Google Shape;950;p36"/>
          <p:cNvSpPr/>
          <p:nvPr/>
        </p:nvSpPr>
        <p:spPr>
          <a:xfrm>
            <a:off x="1799093" y="5693661"/>
            <a:ext cx="1080000" cy="619125"/>
          </a:xfrm>
          <a:prstGeom prst="homePlate">
            <a:avLst>
              <a:gd name="adj" fmla="val 50004"/>
            </a:avLst>
          </a:prstGeom>
          <a:solidFill>
            <a:srgbClr val="D5F3F0"/>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対談・連載・サンプリング</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内容確定</a:t>
            </a:r>
            <a:endParaRPr sz="90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951" name="Google Shape;951;p36"/>
          <p:cNvSpPr/>
          <p:nvPr/>
        </p:nvSpPr>
        <p:spPr>
          <a:xfrm>
            <a:off x="1799093" y="5404045"/>
            <a:ext cx="1080000" cy="229291"/>
          </a:xfrm>
          <a:prstGeom prst="roundRect">
            <a:avLst>
              <a:gd name="adj" fmla="val 16667"/>
            </a:avLst>
          </a:prstGeom>
          <a:solidFill>
            <a:srgbClr val="D5F3F0"/>
          </a:solidFill>
          <a:ln w="38100" cap="flat" cmpd="sng">
            <a:solidFill>
              <a:schemeClr val="lt1"/>
            </a:solidFill>
            <a:prstDash val="solid"/>
            <a:round/>
            <a:headEnd type="none" w="sm" len="sm"/>
            <a:tailEnd type="none" w="sm" len="sm"/>
          </a:ln>
          <a:effectLst>
            <a:outerShdw blurRad="40000" dist="20000" dir="5400000" rotWithShape="0">
              <a:srgbClr val="808080">
                <a:alpha val="37647"/>
              </a:srgbClr>
            </a:outerShdw>
          </a:effectLst>
        </p:spPr>
        <p:txBody>
          <a:bodyPr spcFirstLastPara="1" wrap="square" lIns="90000" tIns="46800" rIns="90000" bIns="46800" anchor="ctr" anchorCtr="1">
            <a:noAutofit/>
          </a:bodyPr>
          <a:lstStyle/>
          <a:p>
            <a:pPr marL="0" marR="0" lvl="0" indent="0" algn="l" rtl="0">
              <a:spcBef>
                <a:spcPts val="0"/>
              </a:spcBef>
              <a:spcAft>
                <a:spcPts val="0"/>
              </a:spcAft>
              <a:buNone/>
            </a:pPr>
            <a:r>
              <a:rPr lang="ja-JP" sz="900">
                <a:solidFill>
                  <a:schemeClr val="dk1"/>
                </a:solidFill>
                <a:latin typeface="游ゴシック" panose="020B0400000000000000" pitchFamily="50" charset="-128"/>
                <a:ea typeface="游ゴシック" panose="020B0400000000000000" pitchFamily="50" charset="-128"/>
                <a:cs typeface="Meiryo"/>
                <a:sym typeface="Meiryo"/>
              </a:rPr>
              <a:t>25営業日前</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37"/>
          <p:cNvSpPr/>
          <p:nvPr/>
        </p:nvSpPr>
        <p:spPr>
          <a:xfrm>
            <a:off x="143520" y="155144"/>
            <a:ext cx="15696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広告掲載基準</a:t>
            </a:r>
            <a:endParaRPr>
              <a:latin typeface="游ゴシック" panose="020B0400000000000000" pitchFamily="50" charset="-128"/>
              <a:ea typeface="游ゴシック" panose="020B0400000000000000" pitchFamily="50" charset="-128"/>
            </a:endParaRPr>
          </a:p>
        </p:txBody>
      </p:sp>
      <p:sp>
        <p:nvSpPr>
          <p:cNvPr id="957" name="Google Shape;957;p37"/>
          <p:cNvSpPr/>
          <p:nvPr/>
        </p:nvSpPr>
        <p:spPr>
          <a:xfrm>
            <a:off x="4723359" y="911175"/>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58" name="Google Shape;958;p37"/>
          <p:cNvSpPr/>
          <p:nvPr/>
        </p:nvSpPr>
        <p:spPr>
          <a:xfrm>
            <a:off x="197179" y="905230"/>
            <a:ext cx="4224219"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59" name="Google Shape;959;p37"/>
          <p:cNvSpPr/>
          <p:nvPr/>
        </p:nvSpPr>
        <p:spPr>
          <a:xfrm>
            <a:off x="170879" y="1164804"/>
            <a:ext cx="4242078" cy="1303238"/>
          </a:xfrm>
          <a:prstGeom prst="rect">
            <a:avLst/>
          </a:prstGeom>
          <a:noFill/>
          <a:ln>
            <a:noFill/>
          </a:ln>
        </p:spPr>
        <p:txBody>
          <a:bodyPr spcFirstLastPara="1" wrap="square" lIns="35700" tIns="35700" rIns="35700" bIns="35700" anchor="t"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以下に該当する広告の掲載はお断りさせていただきます。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・アダルト・性風俗（または匂わせるもの）</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・政治/宗教その他特定関連団体</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・美容整形系サイト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・着うたを無料にて提供しているサイト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・ギャンブル関連の予想・攻略系サイト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・動画保存可能な商品及び促すような告知</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上記に該当しない業種でも、株式会社主婦の友社が不適切と判断した場合には、</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掲載をお断りさせていただくことがございます。</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明確な広告掲載基準は一切お答えできませんので、ご了承ください。</a:t>
            </a:r>
            <a:endParaRPr>
              <a:latin typeface="游ゴシック" panose="020B0400000000000000" pitchFamily="50" charset="-128"/>
              <a:ea typeface="游ゴシック" panose="020B0400000000000000" pitchFamily="50" charset="-128"/>
            </a:endParaRPr>
          </a:p>
        </p:txBody>
      </p:sp>
      <p:sp>
        <p:nvSpPr>
          <p:cNvPr id="960" name="Google Shape;960;p37"/>
          <p:cNvSpPr/>
          <p:nvPr/>
        </p:nvSpPr>
        <p:spPr>
          <a:xfrm>
            <a:off x="170879" y="3020195"/>
            <a:ext cx="4242078" cy="1303238"/>
          </a:xfrm>
          <a:prstGeom prst="rect">
            <a:avLst/>
          </a:prstGeom>
          <a:noFill/>
          <a:ln>
            <a:noFill/>
          </a:ln>
        </p:spPr>
        <p:txBody>
          <a:bodyPr spcFirstLastPara="1" wrap="square" lIns="35700" tIns="35700" rIns="35700" bIns="35700" anchor="t"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以下に該当する広告表現は掲載致しかねますのでご了承下さい。</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・法律、条令、条約に違反、もしくは恐れがある表現の入った広告</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・宗教の勢力拡大および布教活動目的の広告</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・医療、医薬品、化粧品において、効能、効果、および性能等について</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厚生労働省が承認する範囲を逸脱する広告</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・広告表示内容とリンク先の内容が著しく異なる広告</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・社会秩序を乱す表現が含まれている広告</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・「OTONA SALONE」のサイトイメージを著しく低下させる恐れのある広告</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その他、株式会社主婦の友社が不適切と判断した広告は掲載をお断りさせていただきます。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明確な広告表現基準は一切お答えできません。ご了承ください。</a:t>
            </a:r>
            <a:endParaRPr>
              <a:latin typeface="游ゴシック" panose="020B0400000000000000" pitchFamily="50" charset="-128"/>
              <a:ea typeface="游ゴシック" panose="020B0400000000000000" pitchFamily="50" charset="-128"/>
            </a:endParaRPr>
          </a:p>
        </p:txBody>
      </p:sp>
      <p:sp>
        <p:nvSpPr>
          <p:cNvPr id="961" name="Google Shape;961;p37"/>
          <p:cNvSpPr/>
          <p:nvPr/>
        </p:nvSpPr>
        <p:spPr>
          <a:xfrm>
            <a:off x="170879" y="4985908"/>
            <a:ext cx="4242078" cy="1180127"/>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・記事広告の原稿校正は1回のみ修正可能です。</a:t>
            </a:r>
            <a:br>
              <a:rPr lang="ja-JP" sz="800">
                <a:solidFill>
                  <a:schemeClr val="dk1"/>
                </a:solidFill>
                <a:latin typeface="游ゴシック" panose="020B0400000000000000" pitchFamily="50" charset="-128"/>
                <a:ea typeface="游ゴシック" panose="020B0400000000000000" pitchFamily="50" charset="-128"/>
                <a:sym typeface="Arial"/>
              </a:rPr>
            </a:br>
            <a:r>
              <a:rPr lang="ja-JP" sz="800">
                <a:solidFill>
                  <a:schemeClr val="dk1"/>
                </a:solidFill>
                <a:latin typeface="游ゴシック" panose="020B0400000000000000" pitchFamily="50" charset="-128"/>
                <a:ea typeface="游ゴシック" panose="020B0400000000000000" pitchFamily="50" charset="-128"/>
                <a:sym typeface="Arial"/>
              </a:rPr>
              <a:t>・配信予定日の7営業日前までに校正完了お願いします。</a:t>
            </a:r>
            <a:br>
              <a:rPr lang="ja-JP" sz="800">
                <a:solidFill>
                  <a:schemeClr val="dk1"/>
                </a:solidFill>
                <a:latin typeface="游ゴシック" panose="020B0400000000000000" pitchFamily="50" charset="-128"/>
                <a:ea typeface="游ゴシック" panose="020B0400000000000000" pitchFamily="50" charset="-128"/>
                <a:sym typeface="Arial"/>
              </a:rPr>
            </a:br>
            <a:r>
              <a:rPr lang="ja-JP" sz="800">
                <a:solidFill>
                  <a:schemeClr val="dk1"/>
                </a:solidFill>
                <a:latin typeface="游ゴシック" panose="020B0400000000000000" pitchFamily="50" charset="-128"/>
                <a:ea typeface="游ゴシック" panose="020B0400000000000000" pitchFamily="50" charset="-128"/>
                <a:sym typeface="Arial"/>
              </a:rPr>
              <a:t>・原則、配信日は平日任意とします。</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・土日祝日は定休日ですので実作業は金曜日までとなります。平日の対応は夜19時までとなります。</a:t>
            </a:r>
            <a:br>
              <a:rPr lang="ja-JP" sz="800">
                <a:solidFill>
                  <a:schemeClr val="dk1"/>
                </a:solidFill>
                <a:latin typeface="游ゴシック" panose="020B0400000000000000" pitchFamily="50" charset="-128"/>
                <a:ea typeface="游ゴシック" panose="020B0400000000000000" pitchFamily="50" charset="-128"/>
                <a:sym typeface="Arial"/>
              </a:rPr>
            </a:br>
            <a:r>
              <a:rPr lang="ja-JP" sz="800">
                <a:solidFill>
                  <a:schemeClr val="dk1"/>
                </a:solidFill>
                <a:latin typeface="游ゴシック" panose="020B0400000000000000" pitchFamily="50" charset="-128"/>
                <a:ea typeface="游ゴシック" panose="020B0400000000000000" pitchFamily="50" charset="-128"/>
                <a:sym typeface="Arial"/>
              </a:rPr>
              <a:t>・配信日の指定は可能ですが、配信時間は指定不可です。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配信曜日、時間でアクセス数が上がりやすい等はございません。過去の配信データを見ると良いネタであれば曜日、時間に関わらずアクセス数が上がっています。また3日後、1週間後にアクセスが急騰するケースもあります。予めご了承ください。</a:t>
            </a:r>
            <a:endParaRPr>
              <a:latin typeface="游ゴシック" panose="020B0400000000000000" pitchFamily="50" charset="-128"/>
              <a:ea typeface="游ゴシック" panose="020B0400000000000000" pitchFamily="50" charset="-128"/>
            </a:endParaRPr>
          </a:p>
        </p:txBody>
      </p:sp>
      <p:sp>
        <p:nvSpPr>
          <p:cNvPr id="962" name="Google Shape;962;p37"/>
          <p:cNvSpPr/>
          <p:nvPr/>
        </p:nvSpPr>
        <p:spPr>
          <a:xfrm>
            <a:off x="4714428" y="1201995"/>
            <a:ext cx="4245400" cy="810795"/>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お申し込み後のキャンセル料金につきましては、以下の通り申し受けます。</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掲載20営業日前　30％</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掲載10営業日前　50 ％</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掲載7営業日前  　80％</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入稿後　100％</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なお、掲載中止の場合、弊社側の理由でない限り100％申し受けます。</a:t>
            </a:r>
            <a:endParaRPr>
              <a:latin typeface="游ゴシック" panose="020B0400000000000000" pitchFamily="50" charset="-128"/>
              <a:ea typeface="游ゴシック" panose="020B0400000000000000" pitchFamily="50" charset="-128"/>
            </a:endParaRPr>
          </a:p>
        </p:txBody>
      </p:sp>
      <p:sp>
        <p:nvSpPr>
          <p:cNvPr id="963" name="Google Shape;963;p37"/>
          <p:cNvSpPr/>
          <p:nvPr/>
        </p:nvSpPr>
        <p:spPr>
          <a:xfrm>
            <a:off x="4714429" y="2459321"/>
            <a:ext cx="1611014" cy="195242"/>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弊社では競合調整を行いません。</a:t>
            </a:r>
            <a:endParaRPr>
              <a:latin typeface="游ゴシック" panose="020B0400000000000000" pitchFamily="50" charset="-128"/>
              <a:ea typeface="游ゴシック" panose="020B0400000000000000" pitchFamily="50" charset="-128"/>
            </a:endParaRPr>
          </a:p>
        </p:txBody>
      </p:sp>
      <p:sp>
        <p:nvSpPr>
          <p:cNvPr id="964" name="Google Shape;964;p37"/>
          <p:cNvSpPr/>
          <p:nvPr/>
        </p:nvSpPr>
        <p:spPr>
          <a:xfrm>
            <a:off x="4703837" y="4213698"/>
            <a:ext cx="4245400" cy="1426348"/>
          </a:xfrm>
          <a:prstGeom prst="rect">
            <a:avLst/>
          </a:prstGeom>
          <a:noFill/>
          <a:ln>
            <a:noFill/>
          </a:ln>
        </p:spPr>
        <p:txBody>
          <a:bodyPr spcFirstLastPara="1" wrap="square" lIns="35700" tIns="35700" rIns="35700" bIns="35700" anchor="t" anchorCtr="0">
            <a:spAutoFit/>
          </a:bodyPr>
          <a:lstStyle/>
          <a:p>
            <a:pPr marL="0" marR="0" lvl="0" indent="0" algn="just"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弊社の原因によらない停電・天災などの不可抗力、各通信会社・各プロパイダ会社・各データセンター側の都合、システムメンテナンス・保守点検を行う場合、その他の原因により本広告が掲載されずに広告主様に損害が生じたとしても、弊社は一切の責任を負わないものとします。</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just" rtl="0">
              <a:spcBef>
                <a:spcPts val="0"/>
              </a:spcBef>
              <a:spcAft>
                <a:spcPts val="0"/>
              </a:spcAft>
              <a:buNone/>
            </a:pP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just"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・メールソフト・ブラウザなどによっては、文字化けがおこり正常に表示されない場合があります。これが原因で広告主様に損害が生じた場合、弊社は一切責任を負わないものとします。</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just" rtl="0">
              <a:spcBef>
                <a:spcPts val="0"/>
              </a:spcBef>
              <a:spcAft>
                <a:spcPts val="0"/>
              </a:spcAft>
              <a:buNone/>
            </a:pP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just"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3.ただし上記問題が生じた場合、別途協議の上、可能な限りのフォローを行わせていただきます。</a:t>
            </a:r>
            <a:endParaRPr>
              <a:latin typeface="游ゴシック" panose="020B0400000000000000" pitchFamily="50" charset="-128"/>
              <a:ea typeface="游ゴシック" panose="020B0400000000000000" pitchFamily="50" charset="-128"/>
            </a:endParaRPr>
          </a:p>
        </p:txBody>
      </p:sp>
      <p:sp>
        <p:nvSpPr>
          <p:cNvPr id="965" name="Google Shape;965;p37"/>
          <p:cNvSpPr/>
          <p:nvPr/>
        </p:nvSpPr>
        <p:spPr>
          <a:xfrm>
            <a:off x="4714428" y="5989030"/>
            <a:ext cx="2944713" cy="195242"/>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弊社は本規約をいつでも予告なしに変更できるものとします。</a:t>
            </a:r>
            <a:endParaRPr>
              <a:latin typeface="游ゴシック" panose="020B0400000000000000" pitchFamily="50" charset="-128"/>
              <a:ea typeface="游ゴシック" panose="020B0400000000000000" pitchFamily="50" charset="-128"/>
            </a:endParaRPr>
          </a:p>
        </p:txBody>
      </p:sp>
      <p:sp>
        <p:nvSpPr>
          <p:cNvPr id="966" name="Google Shape;966;p37"/>
          <p:cNvSpPr/>
          <p:nvPr/>
        </p:nvSpPr>
        <p:spPr>
          <a:xfrm>
            <a:off x="1893898" y="900745"/>
            <a:ext cx="918517"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広告掲載基準</a:t>
            </a:r>
            <a:endParaRPr>
              <a:latin typeface="游ゴシック" panose="020B0400000000000000" pitchFamily="50" charset="-128"/>
              <a:ea typeface="游ゴシック" panose="020B0400000000000000" pitchFamily="50" charset="-128"/>
            </a:endParaRPr>
          </a:p>
        </p:txBody>
      </p:sp>
      <p:grpSp>
        <p:nvGrpSpPr>
          <p:cNvPr id="967" name="Google Shape;967;p37"/>
          <p:cNvGrpSpPr/>
          <p:nvPr/>
        </p:nvGrpSpPr>
        <p:grpSpPr>
          <a:xfrm>
            <a:off x="195210" y="4615297"/>
            <a:ext cx="4224218" cy="241409"/>
            <a:chOff x="195210" y="4953047"/>
            <a:chExt cx="4224218" cy="241409"/>
          </a:xfrm>
        </p:grpSpPr>
        <p:sp>
          <p:nvSpPr>
            <p:cNvPr id="968" name="Google Shape;968;p37"/>
            <p:cNvSpPr/>
            <p:nvPr/>
          </p:nvSpPr>
          <p:spPr>
            <a:xfrm>
              <a:off x="195210" y="4984455"/>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69" name="Google Shape;969;p37"/>
            <p:cNvSpPr/>
            <p:nvPr/>
          </p:nvSpPr>
          <p:spPr>
            <a:xfrm>
              <a:off x="1973722" y="4953047"/>
              <a:ext cx="636389"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入稿規定</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sp>
        <p:nvSpPr>
          <p:cNvPr id="970" name="Google Shape;970;p37"/>
          <p:cNvSpPr/>
          <p:nvPr/>
        </p:nvSpPr>
        <p:spPr>
          <a:xfrm>
            <a:off x="5989567" y="897481"/>
            <a:ext cx="2047031"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キャンセル・掲載中止に関して</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nvGrpSpPr>
          <p:cNvPr id="971" name="Google Shape;971;p37"/>
          <p:cNvGrpSpPr/>
          <p:nvPr/>
        </p:nvGrpSpPr>
        <p:grpSpPr>
          <a:xfrm>
            <a:off x="4703837" y="3955874"/>
            <a:ext cx="4224218" cy="241409"/>
            <a:chOff x="4723359" y="2716689"/>
            <a:chExt cx="4224218" cy="241409"/>
          </a:xfrm>
        </p:grpSpPr>
        <p:sp>
          <p:nvSpPr>
            <p:cNvPr id="972" name="Google Shape;972;p37"/>
            <p:cNvSpPr/>
            <p:nvPr/>
          </p:nvSpPr>
          <p:spPr>
            <a:xfrm>
              <a:off x="4723359" y="2731196"/>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73" name="Google Shape;973;p37"/>
            <p:cNvSpPr/>
            <p:nvPr/>
          </p:nvSpPr>
          <p:spPr>
            <a:xfrm>
              <a:off x="6599585" y="2716689"/>
              <a:ext cx="636389"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免責事項</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sp>
        <p:nvSpPr>
          <p:cNvPr id="974" name="Google Shape;974;p37"/>
          <p:cNvSpPr/>
          <p:nvPr/>
        </p:nvSpPr>
        <p:spPr>
          <a:xfrm>
            <a:off x="4723359" y="2204013"/>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rgbClr val="3A3838"/>
              </a:solidFill>
              <a:latin typeface="游ゴシック" panose="020B0400000000000000" pitchFamily="50" charset="-128"/>
              <a:ea typeface="游ゴシック" panose="020B0400000000000000" pitchFamily="50" charset="-128"/>
              <a:sym typeface="Arial"/>
            </a:endParaRPr>
          </a:p>
        </p:txBody>
      </p:sp>
      <p:sp>
        <p:nvSpPr>
          <p:cNvPr id="975" name="Google Shape;975;p37"/>
          <p:cNvSpPr/>
          <p:nvPr/>
        </p:nvSpPr>
        <p:spPr>
          <a:xfrm>
            <a:off x="6333226" y="2206300"/>
            <a:ext cx="1200646"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競合調整について</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nvGrpSpPr>
          <p:cNvPr id="976" name="Google Shape;976;p37"/>
          <p:cNvGrpSpPr/>
          <p:nvPr/>
        </p:nvGrpSpPr>
        <p:grpSpPr>
          <a:xfrm>
            <a:off x="4714428" y="5722486"/>
            <a:ext cx="4224218" cy="233714"/>
            <a:chOff x="4714428" y="4974617"/>
            <a:chExt cx="4224218" cy="233714"/>
          </a:xfrm>
        </p:grpSpPr>
        <p:sp>
          <p:nvSpPr>
            <p:cNvPr id="977" name="Google Shape;977;p37"/>
            <p:cNvSpPr/>
            <p:nvPr/>
          </p:nvSpPr>
          <p:spPr>
            <a:xfrm>
              <a:off x="4714428" y="4981502"/>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78" name="Google Shape;978;p37"/>
            <p:cNvSpPr/>
            <p:nvPr/>
          </p:nvSpPr>
          <p:spPr>
            <a:xfrm>
              <a:off x="6545082" y="4974617"/>
              <a:ext cx="745393" cy="233714"/>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050" b="1">
                  <a:solidFill>
                    <a:srgbClr val="3A3838"/>
                  </a:solidFill>
                  <a:latin typeface="游ゴシック" panose="020B0400000000000000" pitchFamily="50" charset="-128"/>
                  <a:ea typeface="游ゴシック" panose="020B0400000000000000" pitchFamily="50" charset="-128"/>
                  <a:sym typeface="Arial"/>
                </a:rPr>
                <a:t>規約の変更</a:t>
              </a:r>
              <a:endParaRPr sz="1050" b="1">
                <a:solidFill>
                  <a:srgbClr val="3A3838"/>
                </a:solidFill>
                <a:latin typeface="游ゴシック" panose="020B0400000000000000" pitchFamily="50" charset="-128"/>
                <a:ea typeface="游ゴシック" panose="020B0400000000000000" pitchFamily="50" charset="-128"/>
                <a:sym typeface="Arial"/>
              </a:endParaRPr>
            </a:p>
          </p:txBody>
        </p:sp>
      </p:grpSp>
      <p:grpSp>
        <p:nvGrpSpPr>
          <p:cNvPr id="979" name="Google Shape;979;p37"/>
          <p:cNvGrpSpPr/>
          <p:nvPr/>
        </p:nvGrpSpPr>
        <p:grpSpPr>
          <a:xfrm>
            <a:off x="179808" y="2701374"/>
            <a:ext cx="4224219" cy="241409"/>
            <a:chOff x="179808" y="3096794"/>
            <a:chExt cx="4224219" cy="241409"/>
          </a:xfrm>
        </p:grpSpPr>
        <p:sp>
          <p:nvSpPr>
            <p:cNvPr id="980" name="Google Shape;980;p37"/>
            <p:cNvSpPr/>
            <p:nvPr/>
          </p:nvSpPr>
          <p:spPr>
            <a:xfrm>
              <a:off x="179808" y="3102058"/>
              <a:ext cx="4224219"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81" name="Google Shape;981;p37"/>
            <p:cNvSpPr/>
            <p:nvPr/>
          </p:nvSpPr>
          <p:spPr>
            <a:xfrm>
              <a:off x="1989124" y="3096794"/>
              <a:ext cx="636389"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広告表現</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grpSp>
        <p:nvGrpSpPr>
          <p:cNvPr id="982" name="Google Shape;982;p37"/>
          <p:cNvGrpSpPr/>
          <p:nvPr/>
        </p:nvGrpSpPr>
        <p:grpSpPr>
          <a:xfrm>
            <a:off x="4703837" y="2846931"/>
            <a:ext cx="4224218" cy="241409"/>
            <a:chOff x="4723359" y="2716689"/>
            <a:chExt cx="4224218" cy="241409"/>
          </a:xfrm>
        </p:grpSpPr>
        <p:sp>
          <p:nvSpPr>
            <p:cNvPr id="983" name="Google Shape;983;p37"/>
            <p:cNvSpPr/>
            <p:nvPr/>
          </p:nvSpPr>
          <p:spPr>
            <a:xfrm>
              <a:off x="4723359" y="2731196"/>
              <a:ext cx="4224218" cy="178594"/>
            </a:xfrm>
            <a:prstGeom prst="rect">
              <a:avLst/>
            </a:prstGeom>
            <a:solidFill>
              <a:srgbClr val="BCEBE6"/>
            </a:solidFill>
            <a:ln w="25400" cap="flat" cmpd="sng">
              <a:solidFill>
                <a:srgbClr val="BCEBE6"/>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84" name="Google Shape;984;p37"/>
            <p:cNvSpPr/>
            <p:nvPr/>
          </p:nvSpPr>
          <p:spPr>
            <a:xfrm>
              <a:off x="6599585" y="2716689"/>
              <a:ext cx="636389" cy="241409"/>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r>
                <a:rPr lang="ja-JP" sz="1100" b="1">
                  <a:solidFill>
                    <a:srgbClr val="3A3838"/>
                  </a:solidFill>
                  <a:latin typeface="游ゴシック" panose="020B0400000000000000" pitchFamily="50" charset="-128"/>
                  <a:ea typeface="游ゴシック" panose="020B0400000000000000" pitchFamily="50" charset="-128"/>
                  <a:sym typeface="Arial"/>
                </a:rPr>
                <a:t>免責事項</a:t>
              </a:r>
              <a:endParaRPr sz="1100" b="1">
                <a:solidFill>
                  <a:srgbClr val="3A3838"/>
                </a:solidFill>
                <a:latin typeface="游ゴシック" panose="020B0400000000000000" pitchFamily="50" charset="-128"/>
                <a:ea typeface="游ゴシック" panose="020B0400000000000000" pitchFamily="50" charset="-128"/>
                <a:sym typeface="Arial"/>
              </a:endParaRPr>
            </a:p>
          </p:txBody>
        </p:sp>
      </p:grpSp>
      <p:sp>
        <p:nvSpPr>
          <p:cNvPr id="985" name="Google Shape;985;p37"/>
          <p:cNvSpPr/>
          <p:nvPr/>
        </p:nvSpPr>
        <p:spPr>
          <a:xfrm>
            <a:off x="4703837" y="3157167"/>
            <a:ext cx="4245400" cy="564574"/>
          </a:xfrm>
          <a:prstGeom prst="rect">
            <a:avLst/>
          </a:prstGeom>
          <a:noFill/>
          <a:ln>
            <a:noFill/>
          </a:ln>
        </p:spPr>
        <p:txBody>
          <a:bodyPr spcFirstLastPara="1" wrap="square" lIns="35700" tIns="35700" rIns="35700" bIns="35700" anchor="t" anchorCtr="0">
            <a:spAutoFit/>
          </a:bodyPr>
          <a:lstStyle/>
          <a:p>
            <a:pPr marL="0" marR="0" lvl="0" indent="0" algn="just"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・この資料は最新版の資料がリリースされるまで有効です。</a:t>
            </a:r>
            <a:endParaRPr>
              <a:latin typeface="游ゴシック" panose="020B0400000000000000" pitchFamily="50" charset="-128"/>
              <a:ea typeface="游ゴシック" panose="020B0400000000000000" pitchFamily="50" charset="-128"/>
            </a:endParaRPr>
          </a:p>
          <a:p>
            <a:pPr marL="0" marR="0" lvl="0" indent="0" algn="just"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・各商品の有効期間はセールスシート上に記載されている「有効期間」の通りです。但し、止むを得ない理由により有効期間内でも商品内容の改訂、商品の廃止などを行う場合があります。</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38"/>
          <p:cNvSpPr/>
          <p:nvPr/>
        </p:nvSpPr>
        <p:spPr>
          <a:xfrm>
            <a:off x="143520" y="155144"/>
            <a:ext cx="15696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お問い合わせ</a:t>
            </a:r>
            <a:endParaRPr>
              <a:latin typeface="游ゴシック" panose="020B0400000000000000" pitchFamily="50" charset="-128"/>
              <a:ea typeface="游ゴシック" panose="020B0400000000000000" pitchFamily="50" charset="-128"/>
            </a:endParaRPr>
          </a:p>
        </p:txBody>
      </p:sp>
      <p:sp>
        <p:nvSpPr>
          <p:cNvPr id="991" name="Google Shape;991;p38"/>
          <p:cNvSpPr/>
          <p:nvPr/>
        </p:nvSpPr>
        <p:spPr>
          <a:xfrm>
            <a:off x="1991225" y="1287547"/>
            <a:ext cx="5161550" cy="4031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自分らしく、自由に、自立して生きる女性へ</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992" name="Google Shape;992;p38"/>
          <p:cNvSpPr/>
          <p:nvPr/>
        </p:nvSpPr>
        <p:spPr>
          <a:xfrm>
            <a:off x="3210232" y="2879538"/>
            <a:ext cx="4423719" cy="10692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a:solidFill>
                  <a:schemeClr val="dk1"/>
                </a:solidFill>
                <a:latin typeface="游ゴシック" panose="020B0400000000000000" pitchFamily="50" charset="-128"/>
                <a:ea typeface="游ゴシック" panose="020B0400000000000000" pitchFamily="50" charset="-128"/>
                <a:sym typeface="Arial"/>
              </a:rPr>
              <a:t>オトナ・サローネ</a:t>
            </a:r>
            <a:endParaRPr>
              <a:latin typeface="游ゴシック" panose="020B0400000000000000" pitchFamily="50" charset="-128"/>
              <a:ea typeface="游ゴシック" panose="020B0400000000000000" pitchFamily="50" charset="-128"/>
            </a:endParaRPr>
          </a:p>
          <a:p>
            <a:pPr marL="0" marR="0" lvl="0" indent="0" algn="ctr" rtl="0">
              <a:spcBef>
                <a:spcPts val="600"/>
              </a:spcBef>
              <a:spcAft>
                <a:spcPts val="0"/>
              </a:spcAft>
              <a:buNone/>
            </a:pPr>
            <a:r>
              <a:rPr lang="ja-JP" sz="2800">
                <a:solidFill>
                  <a:schemeClr val="dk1"/>
                </a:solidFill>
                <a:latin typeface="游ゴシック" panose="020B0400000000000000" pitchFamily="50" charset="-128"/>
                <a:ea typeface="游ゴシック" panose="020B0400000000000000" pitchFamily="50" charset="-128"/>
                <a:sym typeface="Arial"/>
              </a:rPr>
              <a:t>https://otonasalone.jp/</a:t>
            </a:r>
            <a:endParaRPr sz="2800">
              <a:solidFill>
                <a:schemeClr val="dk1"/>
              </a:solidFill>
              <a:latin typeface="游ゴシック" panose="020B0400000000000000" pitchFamily="50" charset="-128"/>
              <a:ea typeface="游ゴシック" panose="020B0400000000000000" pitchFamily="50" charset="-128"/>
              <a:sym typeface="Arial"/>
            </a:endParaRPr>
          </a:p>
        </p:txBody>
      </p:sp>
      <p:sp>
        <p:nvSpPr>
          <p:cNvPr id="993" name="Google Shape;993;p38"/>
          <p:cNvSpPr txBox="1"/>
          <p:nvPr/>
        </p:nvSpPr>
        <p:spPr>
          <a:xfrm>
            <a:off x="748043" y="4428061"/>
            <a:ext cx="463233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■コンテンツのお問い合わせ■</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主婦の友社</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OTONA SALONE編集部　</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MAIL ： otona_contact@shufunotomo.co.jp</a:t>
            </a:r>
            <a:endParaRPr sz="1400" b="1">
              <a:solidFill>
                <a:schemeClr val="dk1"/>
              </a:solidFill>
              <a:latin typeface="游ゴシック" panose="020B0400000000000000" pitchFamily="50" charset="-128"/>
              <a:ea typeface="游ゴシック" panose="020B0400000000000000" pitchFamily="50" charset="-128"/>
              <a:sym typeface="Arial"/>
            </a:endParaRPr>
          </a:p>
        </p:txBody>
      </p:sp>
      <p:pic>
        <p:nvPicPr>
          <p:cNvPr id="994" name="Google Shape;994;p38"/>
          <p:cNvPicPr preferRelativeResize="0"/>
          <p:nvPr/>
        </p:nvPicPr>
        <p:blipFill rotWithShape="1">
          <a:blip r:embed="rId3">
            <a:alphaModFix/>
          </a:blip>
          <a:srcRect/>
          <a:stretch/>
        </p:blipFill>
        <p:spPr>
          <a:xfrm>
            <a:off x="1616365" y="1703008"/>
            <a:ext cx="5911273" cy="962784"/>
          </a:xfrm>
          <a:prstGeom prst="rect">
            <a:avLst/>
          </a:prstGeom>
          <a:noFill/>
          <a:ln>
            <a:noFill/>
          </a:ln>
        </p:spPr>
      </p:pic>
      <p:pic>
        <p:nvPicPr>
          <p:cNvPr id="995" name="Google Shape;995;p38"/>
          <p:cNvPicPr preferRelativeResize="0"/>
          <p:nvPr/>
        </p:nvPicPr>
        <p:blipFill rotWithShape="1">
          <a:blip r:embed="rId4">
            <a:alphaModFix/>
          </a:blip>
          <a:srcRect/>
          <a:stretch/>
        </p:blipFill>
        <p:spPr>
          <a:xfrm>
            <a:off x="1924357" y="2786062"/>
            <a:ext cx="1285875" cy="1285875"/>
          </a:xfrm>
          <a:prstGeom prst="rect">
            <a:avLst/>
          </a:prstGeom>
          <a:noFill/>
          <a:ln>
            <a:noFill/>
          </a:ln>
        </p:spPr>
      </p:pic>
      <p:sp>
        <p:nvSpPr>
          <p:cNvPr id="996" name="Google Shape;996;p38"/>
          <p:cNvSpPr txBox="1"/>
          <p:nvPr/>
        </p:nvSpPr>
        <p:spPr>
          <a:xfrm>
            <a:off x="4961350" y="4402303"/>
            <a:ext cx="399935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■広告のお問い合わせ■</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主婦の友社</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OTONA SALONE営業チーム</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MAIL：websales@shufutomo.com</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 descr="https://otonasalone.jp/wp-content/uploads/2018/04/Fotolia_191412556_Subscription_Monthly_M-400x300.jpg"/>
          <p:cNvPicPr preferRelativeResize="0"/>
          <p:nvPr/>
        </p:nvPicPr>
        <p:blipFill rotWithShape="1">
          <a:blip r:embed="rId3">
            <a:alphaModFix/>
          </a:blip>
          <a:srcRect/>
          <a:stretch/>
        </p:blipFill>
        <p:spPr>
          <a:xfrm>
            <a:off x="3844213" y="4665064"/>
            <a:ext cx="1630800" cy="1223100"/>
          </a:xfrm>
          <a:prstGeom prst="rect">
            <a:avLst/>
          </a:prstGeom>
          <a:noFill/>
          <a:ln>
            <a:noFill/>
          </a:ln>
          <a:effectLst>
            <a:outerShdw blurRad="50800" dist="38100" dir="18900000" algn="bl" rotWithShape="0">
              <a:srgbClr val="000000">
                <a:alpha val="40000"/>
              </a:srgbClr>
            </a:outerShdw>
          </a:effectLst>
        </p:spPr>
      </p:pic>
      <p:pic>
        <p:nvPicPr>
          <p:cNvPr id="276" name="Google Shape;276;p4"/>
          <p:cNvPicPr preferRelativeResize="0"/>
          <p:nvPr/>
        </p:nvPicPr>
        <p:blipFill rotWithShape="1">
          <a:blip r:embed="rId4">
            <a:alphaModFix/>
          </a:blip>
          <a:srcRect/>
          <a:stretch/>
        </p:blipFill>
        <p:spPr>
          <a:xfrm>
            <a:off x="160550" y="4654259"/>
            <a:ext cx="1630800" cy="1223100"/>
          </a:xfrm>
          <a:prstGeom prst="rect">
            <a:avLst/>
          </a:prstGeom>
          <a:noFill/>
          <a:ln>
            <a:noFill/>
          </a:ln>
          <a:effectLst>
            <a:outerShdw blurRad="50800" dist="38100" dir="18900000" algn="bl" rotWithShape="0">
              <a:srgbClr val="000000">
                <a:alpha val="40000"/>
              </a:srgbClr>
            </a:outerShdw>
          </a:effectLst>
        </p:spPr>
      </p:pic>
      <p:sp>
        <p:nvSpPr>
          <p:cNvPr id="277" name="Google Shape;277;p4"/>
          <p:cNvSpPr/>
          <p:nvPr/>
        </p:nvSpPr>
        <p:spPr>
          <a:xfrm>
            <a:off x="143520" y="155144"/>
            <a:ext cx="226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メディアコンテンツ</a:t>
            </a:r>
            <a:endParaRPr>
              <a:latin typeface="游ゴシック" panose="020B0400000000000000" pitchFamily="50" charset="-128"/>
              <a:ea typeface="游ゴシック" panose="020B0400000000000000" pitchFamily="50" charset="-128"/>
            </a:endParaRPr>
          </a:p>
        </p:txBody>
      </p:sp>
      <p:sp>
        <p:nvSpPr>
          <p:cNvPr id="278" name="Google Shape;278;p4"/>
          <p:cNvSpPr/>
          <p:nvPr/>
        </p:nvSpPr>
        <p:spPr>
          <a:xfrm>
            <a:off x="2046018" y="4165298"/>
            <a:ext cx="10294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MONEY</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279" name="Google Shape;279;p4"/>
          <p:cNvSpPr/>
          <p:nvPr/>
        </p:nvSpPr>
        <p:spPr>
          <a:xfrm>
            <a:off x="809797" y="1648449"/>
            <a:ext cx="10983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BEAUTY</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280" name="Google Shape;280;p4"/>
          <p:cNvSpPr/>
          <p:nvPr/>
        </p:nvSpPr>
        <p:spPr>
          <a:xfrm>
            <a:off x="237946" y="4142030"/>
            <a:ext cx="7825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LOVE</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281" name="Google Shape;281;p4"/>
          <p:cNvSpPr/>
          <p:nvPr/>
        </p:nvSpPr>
        <p:spPr>
          <a:xfrm>
            <a:off x="4826658" y="1654237"/>
            <a:ext cx="8338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FOOD</a:t>
            </a:r>
            <a:endParaRPr>
              <a:latin typeface="游ゴシック" panose="020B0400000000000000" pitchFamily="50" charset="-128"/>
              <a:ea typeface="游ゴシック" panose="020B0400000000000000" pitchFamily="50" charset="-128"/>
            </a:endParaRPr>
          </a:p>
        </p:txBody>
      </p:sp>
      <p:sp>
        <p:nvSpPr>
          <p:cNvPr id="282" name="Google Shape;282;p4"/>
          <p:cNvSpPr/>
          <p:nvPr/>
        </p:nvSpPr>
        <p:spPr>
          <a:xfrm>
            <a:off x="2747039" y="1615864"/>
            <a:ext cx="11993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FASHION</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283" name="Google Shape;283;p4"/>
          <p:cNvSpPr/>
          <p:nvPr/>
        </p:nvSpPr>
        <p:spPr>
          <a:xfrm>
            <a:off x="3878668" y="4165298"/>
            <a:ext cx="8819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WORK</a:t>
            </a:r>
            <a:endParaRPr sz="1800">
              <a:solidFill>
                <a:schemeClr val="dk1"/>
              </a:solidFill>
              <a:latin typeface="游ゴシック" panose="020B0400000000000000" pitchFamily="50" charset="-128"/>
              <a:ea typeface="游ゴシック" panose="020B0400000000000000" pitchFamily="50" charset="-128"/>
              <a:sym typeface="Arial"/>
            </a:endParaRPr>
          </a:p>
        </p:txBody>
      </p:sp>
      <p:pic>
        <p:nvPicPr>
          <p:cNvPr id="284" name="Google Shape;284;p4"/>
          <p:cNvPicPr preferRelativeResize="0"/>
          <p:nvPr/>
        </p:nvPicPr>
        <p:blipFill rotWithShape="1">
          <a:blip r:embed="rId5">
            <a:alphaModFix/>
          </a:blip>
          <a:srcRect/>
          <a:stretch/>
        </p:blipFill>
        <p:spPr>
          <a:xfrm>
            <a:off x="1748232" y="1277132"/>
            <a:ext cx="711798" cy="711798"/>
          </a:xfrm>
          <a:prstGeom prst="rect">
            <a:avLst/>
          </a:prstGeom>
          <a:noFill/>
          <a:ln>
            <a:noFill/>
          </a:ln>
        </p:spPr>
      </p:pic>
      <p:pic>
        <p:nvPicPr>
          <p:cNvPr id="285" name="Google Shape;285;p4"/>
          <p:cNvPicPr preferRelativeResize="0"/>
          <p:nvPr/>
        </p:nvPicPr>
        <p:blipFill rotWithShape="1">
          <a:blip r:embed="rId6">
            <a:alphaModFix/>
          </a:blip>
          <a:srcRect/>
          <a:stretch/>
        </p:blipFill>
        <p:spPr>
          <a:xfrm>
            <a:off x="3716467" y="1264364"/>
            <a:ext cx="871678" cy="871678"/>
          </a:xfrm>
          <a:prstGeom prst="rect">
            <a:avLst/>
          </a:prstGeom>
          <a:noFill/>
          <a:ln>
            <a:noFill/>
          </a:ln>
        </p:spPr>
      </p:pic>
      <p:pic>
        <p:nvPicPr>
          <p:cNvPr id="286" name="Google Shape;286;p4"/>
          <p:cNvPicPr preferRelativeResize="0"/>
          <p:nvPr/>
        </p:nvPicPr>
        <p:blipFill rotWithShape="1">
          <a:blip r:embed="rId7">
            <a:alphaModFix/>
          </a:blip>
          <a:srcRect/>
          <a:stretch/>
        </p:blipFill>
        <p:spPr>
          <a:xfrm>
            <a:off x="2887771" y="3893150"/>
            <a:ext cx="726901" cy="726901"/>
          </a:xfrm>
          <a:prstGeom prst="rect">
            <a:avLst/>
          </a:prstGeom>
          <a:noFill/>
          <a:ln>
            <a:noFill/>
          </a:ln>
        </p:spPr>
      </p:pic>
      <p:pic>
        <p:nvPicPr>
          <p:cNvPr id="287" name="Google Shape;287;p4"/>
          <p:cNvPicPr preferRelativeResize="0"/>
          <p:nvPr/>
        </p:nvPicPr>
        <p:blipFill rotWithShape="1">
          <a:blip r:embed="rId8">
            <a:alphaModFix/>
          </a:blip>
          <a:srcRect/>
          <a:stretch/>
        </p:blipFill>
        <p:spPr>
          <a:xfrm>
            <a:off x="944861" y="3900618"/>
            <a:ext cx="763739" cy="763739"/>
          </a:xfrm>
          <a:prstGeom prst="rect">
            <a:avLst/>
          </a:prstGeom>
          <a:noFill/>
          <a:ln>
            <a:noFill/>
          </a:ln>
        </p:spPr>
      </p:pic>
      <p:pic>
        <p:nvPicPr>
          <p:cNvPr id="288" name="Google Shape;288;p4"/>
          <p:cNvPicPr preferRelativeResize="0"/>
          <p:nvPr/>
        </p:nvPicPr>
        <p:blipFill rotWithShape="1">
          <a:blip r:embed="rId9">
            <a:alphaModFix/>
          </a:blip>
          <a:srcRect/>
          <a:stretch/>
        </p:blipFill>
        <p:spPr>
          <a:xfrm>
            <a:off x="5518933" y="1213475"/>
            <a:ext cx="979462" cy="979462"/>
          </a:xfrm>
          <a:prstGeom prst="rect">
            <a:avLst/>
          </a:prstGeom>
          <a:noFill/>
          <a:ln>
            <a:noFill/>
          </a:ln>
        </p:spPr>
      </p:pic>
      <p:pic>
        <p:nvPicPr>
          <p:cNvPr id="289" name="Google Shape;289;p4"/>
          <p:cNvPicPr preferRelativeResize="0"/>
          <p:nvPr/>
        </p:nvPicPr>
        <p:blipFill rotWithShape="1">
          <a:blip r:embed="rId10">
            <a:alphaModFix/>
          </a:blip>
          <a:srcRect/>
          <a:stretch/>
        </p:blipFill>
        <p:spPr>
          <a:xfrm>
            <a:off x="4555127" y="3921774"/>
            <a:ext cx="675125" cy="675125"/>
          </a:xfrm>
          <a:prstGeom prst="rect">
            <a:avLst/>
          </a:prstGeom>
          <a:noFill/>
          <a:ln>
            <a:noFill/>
          </a:ln>
        </p:spPr>
      </p:pic>
      <p:sp>
        <p:nvSpPr>
          <p:cNvPr id="290" name="Google Shape;290;p4"/>
          <p:cNvSpPr/>
          <p:nvPr/>
        </p:nvSpPr>
        <p:spPr>
          <a:xfrm>
            <a:off x="167833" y="748176"/>
            <a:ext cx="8871385" cy="6617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rgbClr val="3F3F3F"/>
                </a:solidFill>
                <a:latin typeface="游ゴシック" panose="020B0400000000000000" pitchFamily="50" charset="-128"/>
                <a:ea typeface="游ゴシック" panose="020B0400000000000000" pitchFamily="50" charset="-128"/>
                <a:sym typeface="Arial"/>
              </a:rPr>
              <a:t>40代・50代、ベストを尽くす働く女性たちへ。</a:t>
            </a:r>
            <a:endParaRPr sz="1600" b="1">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spcBef>
                <a:spcPts val="600"/>
              </a:spcBef>
              <a:spcAft>
                <a:spcPts val="0"/>
              </a:spcAft>
              <a:buNone/>
            </a:pPr>
            <a:r>
              <a:rPr lang="ja-JP" sz="1600" b="1">
                <a:solidFill>
                  <a:srgbClr val="3F3F3F"/>
                </a:solidFill>
                <a:latin typeface="游ゴシック" panose="020B0400000000000000" pitchFamily="50" charset="-128"/>
                <a:ea typeface="游ゴシック" panose="020B0400000000000000" pitchFamily="50" charset="-128"/>
                <a:sym typeface="Arial"/>
              </a:rPr>
              <a:t>その悩みと迷いに静かに寄り添い、みんなで答えを考え出していく場所と情報をお届けします。</a:t>
            </a:r>
            <a:endParaRPr sz="1600" b="1">
              <a:solidFill>
                <a:srgbClr val="3F3F3F"/>
              </a:solidFill>
              <a:latin typeface="游ゴシック" panose="020B0400000000000000" pitchFamily="50" charset="-128"/>
              <a:ea typeface="游ゴシック" panose="020B0400000000000000" pitchFamily="50" charset="-128"/>
              <a:sym typeface="Arial"/>
            </a:endParaRPr>
          </a:p>
        </p:txBody>
      </p:sp>
      <p:pic>
        <p:nvPicPr>
          <p:cNvPr id="291" name="Google Shape;291;p4"/>
          <p:cNvPicPr preferRelativeResize="0"/>
          <p:nvPr/>
        </p:nvPicPr>
        <p:blipFill rotWithShape="1">
          <a:blip r:embed="rId11">
            <a:alphaModFix/>
          </a:blip>
          <a:srcRect l="-1"/>
          <a:stretch/>
        </p:blipFill>
        <p:spPr>
          <a:xfrm>
            <a:off x="844307" y="2120832"/>
            <a:ext cx="1630800" cy="1415975"/>
          </a:xfrm>
          <a:prstGeom prst="rect">
            <a:avLst/>
          </a:prstGeom>
          <a:noFill/>
          <a:ln>
            <a:noFill/>
          </a:ln>
          <a:effectLst>
            <a:outerShdw blurRad="50800" dist="38100" dir="18900000" algn="bl" rotWithShape="0">
              <a:srgbClr val="000000">
                <a:alpha val="40000"/>
              </a:srgbClr>
            </a:outerShdw>
          </a:effectLst>
        </p:spPr>
      </p:pic>
      <p:pic>
        <p:nvPicPr>
          <p:cNvPr id="292" name="Google Shape;292;p4"/>
          <p:cNvPicPr preferRelativeResize="0"/>
          <p:nvPr/>
        </p:nvPicPr>
        <p:blipFill rotWithShape="1">
          <a:blip r:embed="rId12">
            <a:alphaModFix/>
          </a:blip>
          <a:srcRect/>
          <a:stretch/>
        </p:blipFill>
        <p:spPr>
          <a:xfrm>
            <a:off x="6720118" y="2146257"/>
            <a:ext cx="1630800" cy="1290492"/>
          </a:xfrm>
          <a:prstGeom prst="rect">
            <a:avLst/>
          </a:prstGeom>
          <a:noFill/>
          <a:ln>
            <a:noFill/>
          </a:ln>
          <a:effectLst>
            <a:outerShdw blurRad="50800" dist="38100" dir="18900000" algn="bl" rotWithShape="0">
              <a:srgbClr val="000000">
                <a:alpha val="40000"/>
              </a:srgbClr>
            </a:outerShdw>
          </a:effectLst>
        </p:spPr>
      </p:pic>
      <p:pic>
        <p:nvPicPr>
          <p:cNvPr id="293" name="Google Shape;293;p4"/>
          <p:cNvPicPr preferRelativeResize="0"/>
          <p:nvPr/>
        </p:nvPicPr>
        <p:blipFill rotWithShape="1">
          <a:blip r:embed="rId13">
            <a:alphaModFix/>
          </a:blip>
          <a:srcRect b="-1"/>
          <a:stretch/>
        </p:blipFill>
        <p:spPr>
          <a:xfrm>
            <a:off x="2846610" y="2120832"/>
            <a:ext cx="1630800" cy="1303106"/>
          </a:xfrm>
          <a:prstGeom prst="rect">
            <a:avLst/>
          </a:prstGeom>
          <a:noFill/>
          <a:ln>
            <a:noFill/>
          </a:ln>
          <a:effectLst>
            <a:outerShdw blurRad="50800" dist="38100" dir="18900000" algn="bl" rotWithShape="0">
              <a:srgbClr val="000000">
                <a:alpha val="40000"/>
              </a:srgbClr>
            </a:outerShdw>
          </a:effectLst>
        </p:spPr>
      </p:pic>
      <p:pic>
        <p:nvPicPr>
          <p:cNvPr id="294" name="Google Shape;294;p4"/>
          <p:cNvPicPr preferRelativeResize="0"/>
          <p:nvPr/>
        </p:nvPicPr>
        <p:blipFill rotWithShape="1">
          <a:blip r:embed="rId14">
            <a:alphaModFix/>
          </a:blip>
          <a:srcRect/>
          <a:stretch/>
        </p:blipFill>
        <p:spPr>
          <a:xfrm>
            <a:off x="4761137" y="2120831"/>
            <a:ext cx="1630800" cy="1289837"/>
          </a:xfrm>
          <a:prstGeom prst="rect">
            <a:avLst/>
          </a:prstGeom>
          <a:noFill/>
          <a:ln>
            <a:noFill/>
          </a:ln>
          <a:effectLst>
            <a:outerShdw blurRad="50800" dist="38100" dir="18900000" algn="bl" rotWithShape="0">
              <a:srgbClr val="000000">
                <a:alpha val="40000"/>
              </a:srgbClr>
            </a:outerShdw>
          </a:effectLst>
        </p:spPr>
      </p:pic>
      <p:pic>
        <p:nvPicPr>
          <p:cNvPr id="295" name="Google Shape;295;p4"/>
          <p:cNvPicPr preferRelativeResize="0"/>
          <p:nvPr/>
        </p:nvPicPr>
        <p:blipFill rotWithShape="1">
          <a:blip r:embed="rId15">
            <a:alphaModFix/>
          </a:blip>
          <a:srcRect/>
          <a:stretch/>
        </p:blipFill>
        <p:spPr>
          <a:xfrm>
            <a:off x="2029071" y="4666297"/>
            <a:ext cx="1630800" cy="1266561"/>
          </a:xfrm>
          <a:prstGeom prst="rect">
            <a:avLst/>
          </a:prstGeom>
          <a:noFill/>
          <a:ln>
            <a:noFill/>
          </a:ln>
          <a:effectLst>
            <a:outerShdw blurRad="50800" dist="38100" dir="18900000" algn="bl" rotWithShape="0">
              <a:srgbClr val="000000">
                <a:alpha val="40000"/>
              </a:srgbClr>
            </a:outerShdw>
          </a:effectLst>
        </p:spPr>
      </p:pic>
      <p:pic>
        <p:nvPicPr>
          <p:cNvPr id="296" name="Google Shape;296;p4" descr="女性のシルエットイラスト　青"/>
          <p:cNvPicPr preferRelativeResize="0"/>
          <p:nvPr/>
        </p:nvPicPr>
        <p:blipFill rotWithShape="1">
          <a:blip r:embed="rId16">
            <a:alphaModFix/>
          </a:blip>
          <a:srcRect/>
          <a:stretch/>
        </p:blipFill>
        <p:spPr>
          <a:xfrm>
            <a:off x="7919367" y="1426451"/>
            <a:ext cx="639128" cy="639128"/>
          </a:xfrm>
          <a:prstGeom prst="rect">
            <a:avLst/>
          </a:prstGeom>
          <a:noFill/>
          <a:ln>
            <a:noFill/>
          </a:ln>
        </p:spPr>
      </p:pic>
      <p:sp>
        <p:nvSpPr>
          <p:cNvPr id="297" name="Google Shape;297;p4"/>
          <p:cNvSpPr/>
          <p:nvPr/>
        </p:nvSpPr>
        <p:spPr>
          <a:xfrm>
            <a:off x="802423" y="3192964"/>
            <a:ext cx="1710491" cy="661720"/>
          </a:xfrm>
          <a:prstGeom prst="rect">
            <a:avLst/>
          </a:prstGeom>
          <a:solidFill>
            <a:schemeClr val="lt1"/>
          </a:solidFill>
          <a:ln w="12700" cap="flat" cmpd="sng">
            <a:solidFill>
              <a:srgbClr val="00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しみ/しわ/ほうれい線/若見え/白髪/ハリ・コシ/大人な〇〇</a:t>
            </a:r>
            <a:endParaRPr sz="800">
              <a:solidFill>
                <a:schemeClr val="dk1"/>
              </a:solidFill>
              <a:latin typeface="游ゴシック" panose="020B0400000000000000" pitchFamily="50" charset="-128"/>
              <a:ea typeface="游ゴシック" panose="020B0400000000000000" pitchFamily="50" charset="-128"/>
              <a:sym typeface="Arial"/>
            </a:endParaRPr>
          </a:p>
        </p:txBody>
      </p:sp>
      <p:sp>
        <p:nvSpPr>
          <p:cNvPr id="298" name="Google Shape;298;p4"/>
          <p:cNvSpPr/>
          <p:nvPr/>
        </p:nvSpPr>
        <p:spPr>
          <a:xfrm>
            <a:off x="2792914" y="3177838"/>
            <a:ext cx="1710491" cy="661720"/>
          </a:xfrm>
          <a:prstGeom prst="rect">
            <a:avLst/>
          </a:prstGeom>
          <a:solidFill>
            <a:schemeClr val="lt1"/>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オフィスカジュアル/ユニクロ/痛コーデ/機能性子/ZARA/着やせ/ヒットアイテム</a:t>
            </a:r>
            <a:endParaRPr>
              <a:latin typeface="游ゴシック" panose="020B0400000000000000" pitchFamily="50" charset="-128"/>
              <a:ea typeface="游ゴシック" panose="020B0400000000000000" pitchFamily="50" charset="-128"/>
            </a:endParaRPr>
          </a:p>
        </p:txBody>
      </p:sp>
      <p:sp>
        <p:nvSpPr>
          <p:cNvPr id="299" name="Google Shape;299;p4"/>
          <p:cNvSpPr/>
          <p:nvPr/>
        </p:nvSpPr>
        <p:spPr>
          <a:xfrm>
            <a:off x="4712645" y="3177838"/>
            <a:ext cx="1710491" cy="661720"/>
          </a:xfrm>
          <a:prstGeom prst="rect">
            <a:avLst/>
          </a:prstGeom>
          <a:solidFill>
            <a:schemeClr val="lt1"/>
          </a:solidFill>
          <a:ln w="12700" cap="flat" cmpd="sng">
            <a:solidFill>
              <a:srgbClr val="00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旬な〇〇/ヘルシースイーツ/調理家電/話題のコンビニの〇〇/ずぼらレシピ</a:t>
            </a:r>
            <a:endParaRPr>
              <a:latin typeface="游ゴシック" panose="020B0400000000000000" pitchFamily="50" charset="-128"/>
              <a:ea typeface="游ゴシック" panose="020B0400000000000000" pitchFamily="50" charset="-128"/>
            </a:endParaRPr>
          </a:p>
        </p:txBody>
      </p:sp>
      <p:sp>
        <p:nvSpPr>
          <p:cNvPr id="300" name="Google Shape;300;p4"/>
          <p:cNvSpPr/>
          <p:nvPr/>
        </p:nvSpPr>
        <p:spPr>
          <a:xfrm>
            <a:off x="6675664" y="3189091"/>
            <a:ext cx="1710491" cy="661720"/>
          </a:xfrm>
          <a:prstGeom prst="rect">
            <a:avLst/>
          </a:prstGeom>
          <a:solidFill>
            <a:schemeClr val="lt1"/>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更年期/中年太り/疲労/ヨガ/体幹/ストレッチ/乳がん/冷え/ストレス/</a:t>
            </a:r>
            <a:endParaRPr sz="800">
              <a:solidFill>
                <a:schemeClr val="dk1"/>
              </a:solidFill>
              <a:latin typeface="游ゴシック" panose="020B0400000000000000" pitchFamily="50" charset="-128"/>
              <a:ea typeface="游ゴシック" panose="020B0400000000000000" pitchFamily="50" charset="-128"/>
              <a:sym typeface="Arial"/>
            </a:endParaRPr>
          </a:p>
        </p:txBody>
      </p:sp>
      <p:sp>
        <p:nvSpPr>
          <p:cNvPr id="301" name="Google Shape;301;p4"/>
          <p:cNvSpPr/>
          <p:nvPr/>
        </p:nvSpPr>
        <p:spPr>
          <a:xfrm>
            <a:off x="123226" y="5693963"/>
            <a:ext cx="1710491" cy="661720"/>
          </a:xfrm>
          <a:prstGeom prst="rect">
            <a:avLst/>
          </a:prstGeom>
          <a:solidFill>
            <a:schemeClr val="lt1"/>
          </a:solidFill>
          <a:ln w="12700" cap="flat" cmpd="sng">
            <a:solidFill>
              <a:srgbClr val="00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婚活/婚活アプリ/出会い/結婚/バツイチ/不倫/運勢/男を落とすコツ</a:t>
            </a:r>
            <a:endParaRPr>
              <a:latin typeface="游ゴシック" panose="020B0400000000000000" pitchFamily="50" charset="-128"/>
              <a:ea typeface="游ゴシック" panose="020B0400000000000000" pitchFamily="50" charset="-128"/>
            </a:endParaRPr>
          </a:p>
        </p:txBody>
      </p:sp>
      <p:sp>
        <p:nvSpPr>
          <p:cNvPr id="302" name="Google Shape;302;p4"/>
          <p:cNvSpPr/>
          <p:nvPr/>
        </p:nvSpPr>
        <p:spPr>
          <a:xfrm>
            <a:off x="1981191" y="5693963"/>
            <a:ext cx="1710491" cy="661720"/>
          </a:xfrm>
          <a:prstGeom prst="rect">
            <a:avLst/>
          </a:prstGeom>
          <a:solidFill>
            <a:schemeClr val="lt1"/>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貯金/貯蓄/マネーセミナー/節約/</a:t>
            </a:r>
            <a:endParaRPr>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お受験/40代の平均年収</a:t>
            </a:r>
            <a:endParaRPr>
              <a:latin typeface="游ゴシック" panose="020B0400000000000000" pitchFamily="50" charset="-128"/>
              <a:ea typeface="游ゴシック" panose="020B0400000000000000" pitchFamily="50" charset="-128"/>
            </a:endParaRPr>
          </a:p>
        </p:txBody>
      </p:sp>
      <p:sp>
        <p:nvSpPr>
          <p:cNvPr id="303" name="Google Shape;303;p4"/>
          <p:cNvSpPr/>
          <p:nvPr/>
        </p:nvSpPr>
        <p:spPr>
          <a:xfrm>
            <a:off x="3797464" y="5693963"/>
            <a:ext cx="1677550" cy="661720"/>
          </a:xfrm>
          <a:prstGeom prst="rect">
            <a:avLst/>
          </a:prstGeom>
          <a:solidFill>
            <a:schemeClr val="lt1"/>
          </a:solidFill>
          <a:ln w="12700" cap="flat" cmpd="sng">
            <a:solidFill>
              <a:srgbClr val="00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パワハラ/セクハラ/職場での〇〇/正しい日本語/40代からの仕事のスタンス</a:t>
            </a:r>
            <a:endParaRPr sz="800">
              <a:solidFill>
                <a:schemeClr val="dk1"/>
              </a:solidFill>
              <a:latin typeface="游ゴシック" panose="020B0400000000000000" pitchFamily="50" charset="-128"/>
              <a:ea typeface="游ゴシック" panose="020B0400000000000000" pitchFamily="50" charset="-128"/>
              <a:sym typeface="Arial"/>
            </a:endParaRPr>
          </a:p>
        </p:txBody>
      </p:sp>
      <p:sp>
        <p:nvSpPr>
          <p:cNvPr id="304" name="Google Shape;304;p4"/>
          <p:cNvSpPr/>
          <p:nvPr/>
        </p:nvSpPr>
        <p:spPr>
          <a:xfrm>
            <a:off x="6592259" y="1634014"/>
            <a:ext cx="15528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WELLNETH</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305" name="Google Shape;305;p4"/>
          <p:cNvSpPr/>
          <p:nvPr/>
        </p:nvSpPr>
        <p:spPr>
          <a:xfrm>
            <a:off x="7583153" y="4165298"/>
            <a:ext cx="673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LIFE</a:t>
            </a:r>
            <a:endParaRPr sz="1800">
              <a:solidFill>
                <a:schemeClr val="dk1"/>
              </a:solidFill>
              <a:latin typeface="游ゴシック" panose="020B0400000000000000" pitchFamily="50" charset="-128"/>
              <a:ea typeface="游ゴシック" panose="020B0400000000000000" pitchFamily="50" charset="-128"/>
              <a:sym typeface="Arial"/>
            </a:endParaRPr>
          </a:p>
        </p:txBody>
      </p:sp>
      <p:sp>
        <p:nvSpPr>
          <p:cNvPr id="306" name="Google Shape;306;p4"/>
          <p:cNvSpPr/>
          <p:nvPr/>
        </p:nvSpPr>
        <p:spPr>
          <a:xfrm>
            <a:off x="5570222" y="4144065"/>
            <a:ext cx="1200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TRAVELL</a:t>
            </a:r>
            <a:endParaRPr sz="1800">
              <a:solidFill>
                <a:schemeClr val="dk1"/>
              </a:solidFill>
              <a:latin typeface="游ゴシック" panose="020B0400000000000000" pitchFamily="50" charset="-128"/>
              <a:ea typeface="游ゴシック" panose="020B0400000000000000" pitchFamily="50" charset="-128"/>
              <a:sym typeface="Arial"/>
            </a:endParaRPr>
          </a:p>
        </p:txBody>
      </p:sp>
      <p:pic>
        <p:nvPicPr>
          <p:cNvPr id="307" name="Google Shape;307;p4" descr="アイコン&#10;&#10;自動的に生成された説明"/>
          <p:cNvPicPr preferRelativeResize="0"/>
          <p:nvPr/>
        </p:nvPicPr>
        <p:blipFill rotWithShape="1">
          <a:blip r:embed="rId17">
            <a:alphaModFix/>
          </a:blip>
          <a:srcRect/>
          <a:stretch/>
        </p:blipFill>
        <p:spPr>
          <a:xfrm>
            <a:off x="6484321" y="3948077"/>
            <a:ext cx="658368" cy="658368"/>
          </a:xfrm>
          <a:prstGeom prst="rect">
            <a:avLst/>
          </a:prstGeom>
          <a:noFill/>
          <a:ln>
            <a:noFill/>
          </a:ln>
        </p:spPr>
      </p:pic>
      <p:pic>
        <p:nvPicPr>
          <p:cNvPr id="308" name="Google Shape;308;p4" descr="駅のホームに立つ人&#10;&#10;中程度の精度で自動的に生成された説明"/>
          <p:cNvPicPr preferRelativeResize="0"/>
          <p:nvPr/>
        </p:nvPicPr>
        <p:blipFill rotWithShape="1">
          <a:blip r:embed="rId18">
            <a:alphaModFix/>
          </a:blip>
          <a:srcRect/>
          <a:stretch/>
        </p:blipFill>
        <p:spPr>
          <a:xfrm>
            <a:off x="5686577" y="4618860"/>
            <a:ext cx="1639729" cy="1236345"/>
          </a:xfrm>
          <a:prstGeom prst="rect">
            <a:avLst/>
          </a:prstGeom>
          <a:noFill/>
          <a:ln>
            <a:noFill/>
          </a:ln>
        </p:spPr>
      </p:pic>
      <p:pic>
        <p:nvPicPr>
          <p:cNvPr id="309" name="Google Shape;309;p4" descr="アイコン&#10;&#10;自動的に生成された説明"/>
          <p:cNvPicPr preferRelativeResize="0"/>
          <p:nvPr/>
        </p:nvPicPr>
        <p:blipFill rotWithShape="1">
          <a:blip r:embed="rId19">
            <a:alphaModFix/>
          </a:blip>
          <a:srcRect/>
          <a:stretch/>
        </p:blipFill>
        <p:spPr>
          <a:xfrm>
            <a:off x="8262509" y="3969642"/>
            <a:ext cx="609600" cy="609600"/>
          </a:xfrm>
          <a:prstGeom prst="rect">
            <a:avLst/>
          </a:prstGeom>
          <a:noFill/>
          <a:ln>
            <a:noFill/>
          </a:ln>
        </p:spPr>
      </p:pic>
      <p:pic>
        <p:nvPicPr>
          <p:cNvPr id="310" name="Google Shape;310;p4" descr="テーブルに置いている様々な家具&#10;&#10;低い精度で自動的に生成された説明"/>
          <p:cNvPicPr preferRelativeResize="0"/>
          <p:nvPr/>
        </p:nvPicPr>
        <p:blipFill rotWithShape="1">
          <a:blip r:embed="rId20">
            <a:alphaModFix/>
          </a:blip>
          <a:srcRect/>
          <a:stretch/>
        </p:blipFill>
        <p:spPr>
          <a:xfrm>
            <a:off x="7474844" y="4618761"/>
            <a:ext cx="1575054" cy="1196435"/>
          </a:xfrm>
          <a:prstGeom prst="rect">
            <a:avLst/>
          </a:prstGeom>
          <a:noFill/>
          <a:ln>
            <a:noFill/>
          </a:ln>
        </p:spPr>
      </p:pic>
      <p:sp>
        <p:nvSpPr>
          <p:cNvPr id="311" name="Google Shape;311;p4"/>
          <p:cNvSpPr/>
          <p:nvPr/>
        </p:nvSpPr>
        <p:spPr>
          <a:xfrm>
            <a:off x="5645546" y="5693963"/>
            <a:ext cx="1677550" cy="661720"/>
          </a:xfrm>
          <a:prstGeom prst="rect">
            <a:avLst/>
          </a:prstGeom>
          <a:solidFill>
            <a:schemeClr val="lt1"/>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オトナ女性の旅行／非日常／ホテルステイ／親孝行旅</a:t>
            </a:r>
            <a:endParaRPr sz="800">
              <a:solidFill>
                <a:schemeClr val="dk1"/>
              </a:solidFill>
              <a:latin typeface="游ゴシック" panose="020B0400000000000000" pitchFamily="50" charset="-128"/>
              <a:ea typeface="游ゴシック" panose="020B0400000000000000" pitchFamily="50" charset="-128"/>
              <a:sym typeface="Arial"/>
            </a:endParaRPr>
          </a:p>
        </p:txBody>
      </p:sp>
      <p:sp>
        <p:nvSpPr>
          <p:cNvPr id="312" name="Google Shape;312;p4"/>
          <p:cNvSpPr/>
          <p:nvPr/>
        </p:nvSpPr>
        <p:spPr>
          <a:xfrm>
            <a:off x="7493628" y="5693963"/>
            <a:ext cx="1556270" cy="661720"/>
          </a:xfrm>
          <a:prstGeom prst="rect">
            <a:avLst/>
          </a:prstGeom>
          <a:solidFill>
            <a:schemeClr val="lt1"/>
          </a:solidFill>
          <a:ln w="12700" cap="flat" cmpd="sng">
            <a:solidFill>
              <a:srgbClr val="00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関心事キーワード</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生き方／結婚／離婚／時短／</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更年期／介護</a:t>
            </a:r>
            <a:endParaRPr sz="80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p:nvPr/>
        </p:nvSpPr>
        <p:spPr>
          <a:xfrm>
            <a:off x="143519" y="155144"/>
            <a:ext cx="51428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メディアコンテンツ　特集強化コンテンツ</a:t>
            </a:r>
            <a:endParaRPr>
              <a:latin typeface="游ゴシック" panose="020B0400000000000000" pitchFamily="50" charset="-128"/>
              <a:ea typeface="游ゴシック" panose="020B0400000000000000" pitchFamily="50" charset="-128"/>
            </a:endParaRPr>
          </a:p>
        </p:txBody>
      </p:sp>
      <p:sp>
        <p:nvSpPr>
          <p:cNvPr id="318" name="Google Shape;318;p5"/>
          <p:cNvSpPr/>
          <p:nvPr/>
        </p:nvSpPr>
        <p:spPr>
          <a:xfrm>
            <a:off x="167833" y="748176"/>
            <a:ext cx="8871385" cy="6617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rgbClr val="3F3F3F"/>
                </a:solidFill>
                <a:latin typeface="游ゴシック" panose="020B0400000000000000" pitchFamily="50" charset="-128"/>
                <a:ea typeface="游ゴシック" panose="020B0400000000000000" pitchFamily="50" charset="-128"/>
                <a:sym typeface="Arial"/>
              </a:rPr>
              <a:t>40代・50代、ベストを尽くす働く女性たちへ。</a:t>
            </a:r>
            <a:endParaRPr sz="1600" b="1">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spcBef>
                <a:spcPts val="600"/>
              </a:spcBef>
              <a:spcAft>
                <a:spcPts val="0"/>
              </a:spcAft>
              <a:buNone/>
            </a:pPr>
            <a:r>
              <a:rPr lang="ja-JP" sz="1600" b="1">
                <a:solidFill>
                  <a:srgbClr val="3F3F3F"/>
                </a:solidFill>
                <a:latin typeface="游ゴシック" panose="020B0400000000000000" pitchFamily="50" charset="-128"/>
                <a:ea typeface="游ゴシック" panose="020B0400000000000000" pitchFamily="50" charset="-128"/>
                <a:sym typeface="Arial"/>
              </a:rPr>
              <a:t>注力コンテンツを特集化。</a:t>
            </a:r>
            <a:endParaRPr sz="1600" b="1">
              <a:solidFill>
                <a:srgbClr val="3F3F3F"/>
              </a:solidFill>
              <a:latin typeface="游ゴシック" panose="020B0400000000000000" pitchFamily="50" charset="-128"/>
              <a:ea typeface="游ゴシック" panose="020B0400000000000000" pitchFamily="50" charset="-128"/>
              <a:sym typeface="Arial"/>
            </a:endParaRPr>
          </a:p>
        </p:txBody>
      </p:sp>
      <p:pic>
        <p:nvPicPr>
          <p:cNvPr id="319" name="Google Shape;319;p5" descr="テキスト&#10;&#10;自動的に生成された説明"/>
          <p:cNvPicPr preferRelativeResize="0"/>
          <p:nvPr/>
        </p:nvPicPr>
        <p:blipFill rotWithShape="1">
          <a:blip r:embed="rId3">
            <a:alphaModFix/>
          </a:blip>
          <a:srcRect/>
          <a:stretch/>
        </p:blipFill>
        <p:spPr>
          <a:xfrm>
            <a:off x="4869937" y="1686328"/>
            <a:ext cx="4060603" cy="1102043"/>
          </a:xfrm>
          <a:prstGeom prst="rect">
            <a:avLst/>
          </a:prstGeom>
          <a:noFill/>
          <a:ln>
            <a:noFill/>
          </a:ln>
        </p:spPr>
      </p:pic>
      <p:pic>
        <p:nvPicPr>
          <p:cNvPr id="320" name="Google Shape;320;p5" descr="ダイアグラム, テキスト&#10;&#10;自動的に生成された説明"/>
          <p:cNvPicPr preferRelativeResize="0"/>
          <p:nvPr/>
        </p:nvPicPr>
        <p:blipFill rotWithShape="1">
          <a:blip r:embed="rId4">
            <a:alphaModFix/>
          </a:blip>
          <a:srcRect/>
          <a:stretch/>
        </p:blipFill>
        <p:spPr>
          <a:xfrm>
            <a:off x="257845" y="1686328"/>
            <a:ext cx="4107180" cy="1089660"/>
          </a:xfrm>
          <a:prstGeom prst="rect">
            <a:avLst/>
          </a:prstGeom>
          <a:noFill/>
          <a:ln>
            <a:noFill/>
          </a:ln>
        </p:spPr>
      </p:pic>
      <p:pic>
        <p:nvPicPr>
          <p:cNvPr id="321" name="Google Shape;321;p5" descr="テキスト&#10;&#10;自動的に生成された説明"/>
          <p:cNvPicPr preferRelativeResize="0"/>
          <p:nvPr/>
        </p:nvPicPr>
        <p:blipFill rotWithShape="1">
          <a:blip r:embed="rId5">
            <a:alphaModFix/>
          </a:blip>
          <a:srcRect/>
          <a:stretch/>
        </p:blipFill>
        <p:spPr>
          <a:xfrm>
            <a:off x="4858838" y="4085705"/>
            <a:ext cx="4128421" cy="1110520"/>
          </a:xfrm>
          <a:prstGeom prst="rect">
            <a:avLst/>
          </a:prstGeom>
          <a:noFill/>
          <a:ln>
            <a:noFill/>
          </a:ln>
        </p:spPr>
      </p:pic>
      <p:sp>
        <p:nvSpPr>
          <p:cNvPr id="322" name="Google Shape;322;p5"/>
          <p:cNvSpPr txBox="1"/>
          <p:nvPr/>
        </p:nvSpPr>
        <p:spPr>
          <a:xfrm>
            <a:off x="317852" y="2838055"/>
            <a:ext cx="41062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日本人女性の多くは45－55歳が更年期に当たります。みんなの更年期ってどんなふうに過ぎているの？どんな対策をしているの？コツコツとみんなの話を聞き続けるドキュメンタリー。</a:t>
            </a:r>
            <a:endParaRPr>
              <a:latin typeface="游ゴシック" panose="020B0400000000000000" pitchFamily="50" charset="-128"/>
              <a:ea typeface="游ゴシック" panose="020B0400000000000000" pitchFamily="50" charset="-128"/>
            </a:endParaRPr>
          </a:p>
        </p:txBody>
      </p:sp>
      <p:sp>
        <p:nvSpPr>
          <p:cNvPr id="323" name="Google Shape;323;p5"/>
          <p:cNvSpPr txBox="1"/>
          <p:nvPr/>
        </p:nvSpPr>
        <p:spPr>
          <a:xfrm>
            <a:off x="4869936" y="2838055"/>
            <a:ext cx="41062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やせたい! キレイになりたい! その願いをかなえるカギは「腸」だった。 第二の脳と言われている「腸」について、たくさんの情報があふれるなかで、最新の情報を更新。</a:t>
            </a:r>
            <a:endParaRPr>
              <a:latin typeface="游ゴシック" panose="020B0400000000000000" pitchFamily="50" charset="-128"/>
              <a:ea typeface="游ゴシック" panose="020B0400000000000000" pitchFamily="50" charset="-128"/>
            </a:endParaRPr>
          </a:p>
        </p:txBody>
      </p:sp>
      <p:sp>
        <p:nvSpPr>
          <p:cNvPr id="324" name="Google Shape;324;p5"/>
          <p:cNvSpPr txBox="1"/>
          <p:nvPr/>
        </p:nvSpPr>
        <p:spPr>
          <a:xfrm>
            <a:off x="4869936" y="5299148"/>
            <a:ext cx="408127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游ゴシック" panose="020B0400000000000000" pitchFamily="50" charset="-128"/>
                <a:ea typeface="游ゴシック" panose="020B0400000000000000" pitchFamily="50" charset="-128"/>
                <a:sym typeface="Arial"/>
              </a:rPr>
              <a:t>薄毛・白髪・まとまらない毛・・・。ふと気がつくと思うようにいかなくなっている40-50代の髪。みんなの悩みとその対策を、自分たちも同じく髪に悩む40-50代執筆陣がお届け</a:t>
            </a:r>
            <a:endParaRPr>
              <a:latin typeface="游ゴシック" panose="020B0400000000000000" pitchFamily="50" charset="-128"/>
              <a:ea typeface="游ゴシック" panose="020B0400000000000000" pitchFamily="50" charset="-128"/>
            </a:endParaRPr>
          </a:p>
        </p:txBody>
      </p:sp>
      <p:sp>
        <p:nvSpPr>
          <p:cNvPr id="325" name="Google Shape;325;p5"/>
          <p:cNvSpPr txBox="1"/>
          <p:nvPr/>
        </p:nvSpPr>
        <p:spPr>
          <a:xfrm>
            <a:off x="317853" y="5299147"/>
            <a:ext cx="40805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dirty="0">
                <a:latin typeface="游ゴシック" panose="020B0400000000000000" pitchFamily="50" charset="-128"/>
                <a:ea typeface="游ゴシック" panose="020B0400000000000000" pitchFamily="50" charset="-128"/>
              </a:rPr>
              <a:t>熱中症対策や能登半島地震の今、地震の対策等、「今」必要な情報をお届けする防災特集。</a:t>
            </a:r>
            <a:endParaRPr dirty="0">
              <a:latin typeface="游ゴシック" panose="020B0400000000000000" pitchFamily="50" charset="-128"/>
              <a:ea typeface="游ゴシック" panose="020B0400000000000000" pitchFamily="50" charset="-128"/>
            </a:endParaRPr>
          </a:p>
        </p:txBody>
      </p:sp>
      <p:pic>
        <p:nvPicPr>
          <p:cNvPr id="3" name="図 2" descr="テキスト&#10;&#10;自動的に生成された説明">
            <a:extLst>
              <a:ext uri="{FF2B5EF4-FFF2-40B4-BE49-F238E27FC236}">
                <a16:creationId xmlns:a16="http://schemas.microsoft.com/office/drawing/2014/main" id="{C36CF3D8-900B-7CD9-B375-E62ADF7A9CDB}"/>
              </a:ext>
            </a:extLst>
          </p:cNvPr>
          <p:cNvPicPr>
            <a:picLocks noChangeAspect="1"/>
          </p:cNvPicPr>
          <p:nvPr/>
        </p:nvPicPr>
        <p:blipFill>
          <a:blip r:embed="rId6"/>
          <a:stretch>
            <a:fillRect/>
          </a:stretch>
        </p:blipFill>
        <p:spPr>
          <a:xfrm>
            <a:off x="257845" y="4092325"/>
            <a:ext cx="4097655" cy="1097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
          <p:cNvSpPr/>
          <p:nvPr/>
        </p:nvSpPr>
        <p:spPr>
          <a:xfrm>
            <a:off x="143518" y="4707240"/>
            <a:ext cx="8881211" cy="1838152"/>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332" name="Google Shape;332;p6"/>
          <p:cNvSpPr/>
          <p:nvPr/>
        </p:nvSpPr>
        <p:spPr>
          <a:xfrm>
            <a:off x="160441" y="2777575"/>
            <a:ext cx="8881211" cy="1838152"/>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333" name="Google Shape;333;p6"/>
          <p:cNvSpPr/>
          <p:nvPr/>
        </p:nvSpPr>
        <p:spPr>
          <a:xfrm>
            <a:off x="143519" y="798479"/>
            <a:ext cx="8881211" cy="1838152"/>
          </a:xfrm>
          <a:prstGeom prst="rect">
            <a:avLst/>
          </a:prstGeom>
          <a:solidFill>
            <a:srgbClr val="B3C6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游ゴシック" panose="020B0400000000000000" pitchFamily="50" charset="-128"/>
              <a:ea typeface="游ゴシック" panose="020B0400000000000000" pitchFamily="50" charset="-128"/>
              <a:cs typeface="Calibri"/>
              <a:sym typeface="Calibri"/>
            </a:endParaRPr>
          </a:p>
        </p:txBody>
      </p:sp>
      <p:sp>
        <p:nvSpPr>
          <p:cNvPr id="334" name="Google Shape;334;p6"/>
          <p:cNvSpPr/>
          <p:nvPr/>
        </p:nvSpPr>
        <p:spPr>
          <a:xfrm>
            <a:off x="143519" y="155144"/>
            <a:ext cx="74367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EXPERT取材＆寄稿者実績</a:t>
            </a:r>
            <a:endParaRPr>
              <a:latin typeface="游ゴシック" panose="020B0400000000000000" pitchFamily="50" charset="-128"/>
              <a:ea typeface="游ゴシック" panose="020B0400000000000000" pitchFamily="50" charset="-128"/>
            </a:endParaRPr>
          </a:p>
        </p:txBody>
      </p:sp>
      <p:pic>
        <p:nvPicPr>
          <p:cNvPr id="335" name="Google Shape;335;p6" descr="衣料, シャツ, スーツ が含まれている画像&#10;&#10;自動的に生成された説明"/>
          <p:cNvPicPr preferRelativeResize="0"/>
          <p:nvPr/>
        </p:nvPicPr>
        <p:blipFill rotWithShape="1">
          <a:blip r:embed="rId3">
            <a:alphaModFix/>
          </a:blip>
          <a:srcRect l="2609" t="6377" r="49999" b="30435"/>
          <a:stretch/>
        </p:blipFill>
        <p:spPr>
          <a:xfrm>
            <a:off x="320924" y="1125987"/>
            <a:ext cx="944791" cy="945226"/>
          </a:xfrm>
          <a:prstGeom prst="flowChartConnector">
            <a:avLst/>
          </a:prstGeom>
          <a:noFill/>
          <a:ln>
            <a:noFill/>
          </a:ln>
        </p:spPr>
      </p:pic>
      <p:pic>
        <p:nvPicPr>
          <p:cNvPr id="336" name="Google Shape;336;p6" descr="メガネをかけた男性&#10;&#10;自動的に生成された説明"/>
          <p:cNvPicPr preferRelativeResize="0"/>
          <p:nvPr/>
        </p:nvPicPr>
        <p:blipFill rotWithShape="1">
          <a:blip r:embed="rId4">
            <a:alphaModFix/>
          </a:blip>
          <a:srcRect l="9307" t="9236" r="9218" b="11733"/>
          <a:stretch/>
        </p:blipFill>
        <p:spPr>
          <a:xfrm>
            <a:off x="1591830" y="1125988"/>
            <a:ext cx="986869" cy="945226"/>
          </a:xfrm>
          <a:prstGeom prst="flowChartConnector">
            <a:avLst/>
          </a:prstGeom>
          <a:noFill/>
          <a:ln>
            <a:noFill/>
          </a:ln>
        </p:spPr>
      </p:pic>
      <p:pic>
        <p:nvPicPr>
          <p:cNvPr id="337" name="Google Shape;337;p6" descr="カーテンの前にいる少年&#10;&#10;自動的に生成された説明"/>
          <p:cNvPicPr preferRelativeResize="0"/>
          <p:nvPr/>
        </p:nvPicPr>
        <p:blipFill rotWithShape="1">
          <a:blip r:embed="rId5">
            <a:alphaModFix/>
          </a:blip>
          <a:srcRect l="24312" r="688"/>
          <a:stretch/>
        </p:blipFill>
        <p:spPr>
          <a:xfrm>
            <a:off x="2925900" y="1125987"/>
            <a:ext cx="954163" cy="954783"/>
          </a:xfrm>
          <a:prstGeom prst="flowChartConnector">
            <a:avLst/>
          </a:prstGeom>
          <a:noFill/>
          <a:ln>
            <a:noFill/>
          </a:ln>
        </p:spPr>
      </p:pic>
      <p:pic>
        <p:nvPicPr>
          <p:cNvPr id="338" name="Google Shape;338;p6" descr="白いシャツを着ている女性&#10;&#10;自動的に生成された説明"/>
          <p:cNvPicPr preferRelativeResize="0"/>
          <p:nvPr/>
        </p:nvPicPr>
        <p:blipFill rotWithShape="1">
          <a:blip r:embed="rId6">
            <a:alphaModFix/>
          </a:blip>
          <a:srcRect t="275" b="7859"/>
          <a:stretch/>
        </p:blipFill>
        <p:spPr>
          <a:xfrm>
            <a:off x="6742316" y="1120153"/>
            <a:ext cx="950976" cy="950975"/>
          </a:xfrm>
          <a:prstGeom prst="flowChartConnector">
            <a:avLst/>
          </a:prstGeom>
          <a:noFill/>
          <a:ln>
            <a:noFill/>
          </a:ln>
        </p:spPr>
      </p:pic>
      <p:pic>
        <p:nvPicPr>
          <p:cNvPr id="339" name="Google Shape;339;p6" descr="白いシャツを着ている女性&#10;&#10;自動的に生成された説明"/>
          <p:cNvPicPr preferRelativeResize="0"/>
          <p:nvPr/>
        </p:nvPicPr>
        <p:blipFill rotWithShape="1">
          <a:blip r:embed="rId7">
            <a:alphaModFix/>
          </a:blip>
          <a:srcRect t="1109" r="50000" b="32295"/>
          <a:stretch/>
        </p:blipFill>
        <p:spPr>
          <a:xfrm>
            <a:off x="5466737" y="3125085"/>
            <a:ext cx="972621" cy="972623"/>
          </a:xfrm>
          <a:prstGeom prst="flowChartConnector">
            <a:avLst/>
          </a:prstGeom>
          <a:noFill/>
          <a:ln>
            <a:noFill/>
          </a:ln>
        </p:spPr>
      </p:pic>
      <p:pic>
        <p:nvPicPr>
          <p:cNvPr id="340" name="Google Shape;340;p6" descr="白いドレスを着た女性&#10;&#10;自動的に生成された説明"/>
          <p:cNvPicPr preferRelativeResize="0"/>
          <p:nvPr/>
        </p:nvPicPr>
        <p:blipFill rotWithShape="1">
          <a:blip r:embed="rId8">
            <a:alphaModFix/>
          </a:blip>
          <a:srcRect l="22053" t="6738" r="15625" b="48767"/>
          <a:stretch/>
        </p:blipFill>
        <p:spPr>
          <a:xfrm>
            <a:off x="7968584" y="3115843"/>
            <a:ext cx="952611" cy="953575"/>
          </a:xfrm>
          <a:prstGeom prst="flowChartConnector">
            <a:avLst/>
          </a:prstGeom>
          <a:noFill/>
          <a:ln>
            <a:noFill/>
          </a:ln>
        </p:spPr>
      </p:pic>
      <p:pic>
        <p:nvPicPr>
          <p:cNvPr id="341" name="Google Shape;341;p6" descr="白いシャツを着ている女性の顔&#10;&#10;自動的に生成された説明"/>
          <p:cNvPicPr preferRelativeResize="0"/>
          <p:nvPr/>
        </p:nvPicPr>
        <p:blipFill rotWithShape="1">
          <a:blip r:embed="rId9">
            <a:alphaModFix/>
          </a:blip>
          <a:srcRect l="18739" r="6261"/>
          <a:stretch/>
        </p:blipFill>
        <p:spPr>
          <a:xfrm>
            <a:off x="4250266" y="3141692"/>
            <a:ext cx="934919" cy="934932"/>
          </a:xfrm>
          <a:prstGeom prst="flowChartConnector">
            <a:avLst/>
          </a:prstGeom>
          <a:noFill/>
          <a:ln>
            <a:noFill/>
          </a:ln>
        </p:spPr>
      </p:pic>
      <p:pic>
        <p:nvPicPr>
          <p:cNvPr id="342" name="Google Shape;342;p6" descr="白いシャツを着ている女性&#10;&#10;自動的に生成された説明"/>
          <p:cNvPicPr preferRelativeResize="0"/>
          <p:nvPr/>
        </p:nvPicPr>
        <p:blipFill rotWithShape="1">
          <a:blip r:embed="rId10">
            <a:alphaModFix/>
          </a:blip>
          <a:srcRect/>
          <a:stretch/>
        </p:blipFill>
        <p:spPr>
          <a:xfrm>
            <a:off x="6715729" y="3121224"/>
            <a:ext cx="976484" cy="976484"/>
          </a:xfrm>
          <a:prstGeom prst="flowChartConnector">
            <a:avLst/>
          </a:prstGeom>
          <a:noFill/>
          <a:ln>
            <a:noFill/>
          </a:ln>
        </p:spPr>
      </p:pic>
      <p:pic>
        <p:nvPicPr>
          <p:cNvPr id="343" name="Google Shape;343;p6" descr="白いシャツを着ている女性&#10;&#10;自動的に生成された説明"/>
          <p:cNvPicPr preferRelativeResize="0"/>
          <p:nvPr/>
        </p:nvPicPr>
        <p:blipFill rotWithShape="1">
          <a:blip r:embed="rId11">
            <a:alphaModFix/>
          </a:blip>
          <a:srcRect/>
          <a:stretch/>
        </p:blipFill>
        <p:spPr>
          <a:xfrm>
            <a:off x="1619700" y="3141692"/>
            <a:ext cx="944291" cy="944291"/>
          </a:xfrm>
          <a:prstGeom prst="flowChartConnector">
            <a:avLst/>
          </a:prstGeom>
          <a:noFill/>
          <a:ln>
            <a:noFill/>
          </a:ln>
        </p:spPr>
      </p:pic>
      <p:pic>
        <p:nvPicPr>
          <p:cNvPr id="344" name="Google Shape;344;p6" descr="白いシャツを着ている女性&#10;&#10;自動的に生成された説明"/>
          <p:cNvPicPr preferRelativeResize="0"/>
          <p:nvPr/>
        </p:nvPicPr>
        <p:blipFill rotWithShape="1">
          <a:blip r:embed="rId12">
            <a:alphaModFix/>
          </a:blip>
          <a:srcRect/>
          <a:stretch/>
        </p:blipFill>
        <p:spPr>
          <a:xfrm>
            <a:off x="295364" y="3147050"/>
            <a:ext cx="934932" cy="934932"/>
          </a:xfrm>
          <a:prstGeom prst="flowChartConnector">
            <a:avLst/>
          </a:prstGeom>
          <a:noFill/>
          <a:ln>
            <a:noFill/>
          </a:ln>
        </p:spPr>
      </p:pic>
      <p:pic>
        <p:nvPicPr>
          <p:cNvPr id="345" name="Google Shape;345;p6" descr="時計, 楽器 が含まれている画像&#10;&#10;自動的に生成された説明"/>
          <p:cNvPicPr preferRelativeResize="0"/>
          <p:nvPr/>
        </p:nvPicPr>
        <p:blipFill rotWithShape="1">
          <a:blip r:embed="rId13">
            <a:alphaModFix/>
          </a:blip>
          <a:srcRect/>
          <a:stretch/>
        </p:blipFill>
        <p:spPr>
          <a:xfrm>
            <a:off x="7977985" y="5091120"/>
            <a:ext cx="928688" cy="928688"/>
          </a:xfrm>
          <a:prstGeom prst="flowChartConnector">
            <a:avLst/>
          </a:prstGeom>
          <a:noFill/>
          <a:ln>
            <a:noFill/>
          </a:ln>
        </p:spPr>
      </p:pic>
      <p:pic>
        <p:nvPicPr>
          <p:cNvPr id="346" name="Google Shape;346;p6" descr="抽象, 挿絵 が含まれている画像&#10;&#10;自動的に生成された説明"/>
          <p:cNvPicPr preferRelativeResize="0"/>
          <p:nvPr/>
        </p:nvPicPr>
        <p:blipFill rotWithShape="1">
          <a:blip r:embed="rId14">
            <a:alphaModFix/>
          </a:blip>
          <a:srcRect/>
          <a:stretch/>
        </p:blipFill>
        <p:spPr>
          <a:xfrm>
            <a:off x="5545312" y="5067121"/>
            <a:ext cx="928688" cy="928688"/>
          </a:xfrm>
          <a:prstGeom prst="flowChartConnector">
            <a:avLst/>
          </a:prstGeom>
          <a:noFill/>
          <a:ln>
            <a:noFill/>
          </a:ln>
        </p:spPr>
      </p:pic>
      <p:pic>
        <p:nvPicPr>
          <p:cNvPr id="347" name="Google Shape;347;p6" descr="衣料 が含まれている画像&#10;&#10;自動的に生成された説明"/>
          <p:cNvPicPr preferRelativeResize="0"/>
          <p:nvPr/>
        </p:nvPicPr>
        <p:blipFill rotWithShape="1">
          <a:blip r:embed="rId15">
            <a:alphaModFix/>
          </a:blip>
          <a:srcRect/>
          <a:stretch/>
        </p:blipFill>
        <p:spPr>
          <a:xfrm>
            <a:off x="6786657" y="5074936"/>
            <a:ext cx="928688" cy="928688"/>
          </a:xfrm>
          <a:prstGeom prst="flowChartConnector">
            <a:avLst/>
          </a:prstGeom>
          <a:noFill/>
          <a:ln>
            <a:noFill/>
          </a:ln>
        </p:spPr>
      </p:pic>
      <p:pic>
        <p:nvPicPr>
          <p:cNvPr id="348" name="Google Shape;348;p6" descr="白いシャツを着ている女性&#10;&#10;自動的に生成された説明"/>
          <p:cNvPicPr preferRelativeResize="0"/>
          <p:nvPr/>
        </p:nvPicPr>
        <p:blipFill rotWithShape="1">
          <a:blip r:embed="rId16">
            <a:alphaModFix/>
          </a:blip>
          <a:srcRect/>
          <a:stretch/>
        </p:blipFill>
        <p:spPr>
          <a:xfrm>
            <a:off x="2892356" y="5079336"/>
            <a:ext cx="928688" cy="928688"/>
          </a:xfrm>
          <a:prstGeom prst="flowChartConnector">
            <a:avLst/>
          </a:prstGeom>
          <a:noFill/>
          <a:ln>
            <a:noFill/>
          </a:ln>
        </p:spPr>
      </p:pic>
      <p:pic>
        <p:nvPicPr>
          <p:cNvPr id="349" name="Google Shape;349;p6" descr="茂みの中にいる女性&#10;&#10;自動的に生成された説明"/>
          <p:cNvPicPr preferRelativeResize="0"/>
          <p:nvPr/>
        </p:nvPicPr>
        <p:blipFill rotWithShape="1">
          <a:blip r:embed="rId17">
            <a:alphaModFix/>
          </a:blip>
          <a:srcRect/>
          <a:stretch/>
        </p:blipFill>
        <p:spPr>
          <a:xfrm>
            <a:off x="4243365" y="5082080"/>
            <a:ext cx="914400" cy="914400"/>
          </a:xfrm>
          <a:prstGeom prst="flowChartConnector">
            <a:avLst/>
          </a:prstGeom>
          <a:noFill/>
          <a:ln>
            <a:noFill/>
          </a:ln>
        </p:spPr>
      </p:pic>
      <p:sp>
        <p:nvSpPr>
          <p:cNvPr id="350" name="Google Shape;350;p6"/>
          <p:cNvSpPr txBox="1"/>
          <p:nvPr/>
        </p:nvSpPr>
        <p:spPr>
          <a:xfrm>
            <a:off x="274173" y="2198019"/>
            <a:ext cx="1030620"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0" i="0">
                <a:solidFill>
                  <a:srgbClr val="000000"/>
                </a:solidFill>
                <a:latin typeface="游ゴシック" panose="020B0400000000000000" pitchFamily="50" charset="-128"/>
                <a:ea typeface="游ゴシック" panose="020B0400000000000000" pitchFamily="50" charset="-128"/>
                <a:sym typeface="Arial"/>
              </a:rPr>
              <a:t>産婦人科医</a:t>
            </a:r>
            <a:endParaRPr sz="800" b="0" i="0">
              <a:solidFill>
                <a:srgbClr val="000000"/>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rgbClr val="000000"/>
                </a:solidFill>
                <a:latin typeface="游ゴシック" panose="020B0400000000000000" pitchFamily="50" charset="-128"/>
                <a:ea typeface="游ゴシック" panose="020B0400000000000000" pitchFamily="50" charset="-128"/>
                <a:sym typeface="Arial"/>
              </a:rPr>
              <a:t>宋美玄先生</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51" name="Google Shape;351;p6"/>
          <p:cNvSpPr txBox="1"/>
          <p:nvPr/>
        </p:nvSpPr>
        <p:spPr>
          <a:xfrm>
            <a:off x="1544364" y="2198019"/>
            <a:ext cx="1019627"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0" i="0">
                <a:solidFill>
                  <a:srgbClr val="000000"/>
                </a:solidFill>
                <a:latin typeface="游ゴシック" panose="020B0400000000000000" pitchFamily="50" charset="-128"/>
                <a:ea typeface="游ゴシック" panose="020B0400000000000000" pitchFamily="50" charset="-128"/>
                <a:sym typeface="Arial"/>
              </a:rPr>
              <a:t>産婦人科医</a:t>
            </a:r>
            <a:endParaRPr sz="800" b="0" i="0">
              <a:solidFill>
                <a:srgbClr val="000000"/>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rgbClr val="000000"/>
                </a:solidFill>
                <a:latin typeface="游ゴシック" panose="020B0400000000000000" pitchFamily="50" charset="-128"/>
                <a:ea typeface="游ゴシック" panose="020B0400000000000000" pitchFamily="50" charset="-128"/>
                <a:sym typeface="Arial"/>
              </a:rPr>
              <a:t>太田博明先生</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52" name="Google Shape;352;p6"/>
          <p:cNvSpPr txBox="1"/>
          <p:nvPr/>
        </p:nvSpPr>
        <p:spPr>
          <a:xfrm>
            <a:off x="2840894" y="2186801"/>
            <a:ext cx="1060455"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0" i="0">
                <a:solidFill>
                  <a:srgbClr val="000000"/>
                </a:solidFill>
                <a:latin typeface="游ゴシック" panose="020B0400000000000000" pitchFamily="50" charset="-128"/>
                <a:ea typeface="游ゴシック" panose="020B0400000000000000" pitchFamily="50" charset="-128"/>
                <a:sym typeface="Arial"/>
              </a:rPr>
              <a:t>産婦人科医</a:t>
            </a:r>
            <a:endParaRPr sz="800" b="0" i="0">
              <a:solidFill>
                <a:srgbClr val="000000"/>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rgbClr val="000000"/>
                </a:solidFill>
                <a:latin typeface="游ゴシック" panose="020B0400000000000000" pitchFamily="50" charset="-128"/>
                <a:ea typeface="游ゴシック" panose="020B0400000000000000" pitchFamily="50" charset="-128"/>
                <a:sym typeface="Arial"/>
              </a:rPr>
              <a:t>高尾美穂先生</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53" name="Google Shape;353;p6"/>
          <p:cNvSpPr txBox="1"/>
          <p:nvPr/>
        </p:nvSpPr>
        <p:spPr>
          <a:xfrm>
            <a:off x="6590995" y="2202099"/>
            <a:ext cx="1225952"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i="0">
                <a:solidFill>
                  <a:schemeClr val="dk1"/>
                </a:solidFill>
                <a:latin typeface="游ゴシック" panose="020B0400000000000000" pitchFamily="50" charset="-128"/>
                <a:ea typeface="游ゴシック" panose="020B0400000000000000" pitchFamily="50" charset="-128"/>
                <a:sym typeface="Arial"/>
              </a:rPr>
              <a:t>歯科医</a:t>
            </a:r>
            <a:endParaRPr sz="800" i="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chemeClr val="dk1"/>
                </a:solidFill>
                <a:latin typeface="游ゴシック" panose="020B0400000000000000" pitchFamily="50" charset="-128"/>
                <a:ea typeface="游ゴシック" panose="020B0400000000000000" pitchFamily="50" charset="-128"/>
                <a:sym typeface="Arial"/>
              </a:rPr>
              <a:t>倉治ななえ先生</a:t>
            </a:r>
            <a:endParaRPr sz="1050" b="1">
              <a:solidFill>
                <a:schemeClr val="dk1"/>
              </a:solidFill>
              <a:latin typeface="游ゴシック" panose="020B0400000000000000" pitchFamily="50" charset="-128"/>
              <a:ea typeface="游ゴシック" panose="020B0400000000000000" pitchFamily="50" charset="-128"/>
              <a:sym typeface="Arial"/>
            </a:endParaRPr>
          </a:p>
        </p:txBody>
      </p:sp>
      <p:pic>
        <p:nvPicPr>
          <p:cNvPr id="354" name="Google Shape;354;p6" descr="人, 屋内, 衣料, 持つ が含まれている画像&#10;&#10;自動的に生成された説明"/>
          <p:cNvPicPr preferRelativeResize="0"/>
          <p:nvPr/>
        </p:nvPicPr>
        <p:blipFill rotWithShape="1">
          <a:blip r:embed="rId18">
            <a:alphaModFix/>
          </a:blip>
          <a:srcRect/>
          <a:stretch/>
        </p:blipFill>
        <p:spPr>
          <a:xfrm>
            <a:off x="5482487" y="1132659"/>
            <a:ext cx="944689" cy="942533"/>
          </a:xfrm>
          <a:prstGeom prst="rect">
            <a:avLst/>
          </a:prstGeom>
          <a:noFill/>
          <a:ln>
            <a:noFill/>
          </a:ln>
        </p:spPr>
      </p:pic>
      <p:pic>
        <p:nvPicPr>
          <p:cNvPr id="355" name="Google Shape;355;p6" descr="白いシャツを着ている男性&#10;&#10;自動的に生成された説明"/>
          <p:cNvPicPr preferRelativeResize="0"/>
          <p:nvPr/>
        </p:nvPicPr>
        <p:blipFill rotWithShape="1">
          <a:blip r:embed="rId19">
            <a:alphaModFix/>
          </a:blip>
          <a:srcRect t="9273" b="24053"/>
          <a:stretch/>
        </p:blipFill>
        <p:spPr>
          <a:xfrm>
            <a:off x="4219901" y="1131798"/>
            <a:ext cx="965284" cy="965180"/>
          </a:xfrm>
          <a:prstGeom prst="flowChartConnector">
            <a:avLst/>
          </a:prstGeom>
          <a:noFill/>
          <a:ln>
            <a:noFill/>
          </a:ln>
        </p:spPr>
      </p:pic>
      <p:sp>
        <p:nvSpPr>
          <p:cNvPr id="356" name="Google Shape;356;p6"/>
          <p:cNvSpPr txBox="1"/>
          <p:nvPr/>
        </p:nvSpPr>
        <p:spPr>
          <a:xfrm>
            <a:off x="5332885" y="2187696"/>
            <a:ext cx="1236207"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産婦人科医</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小川真里子先生</a:t>
            </a:r>
            <a:endParaRPr>
              <a:latin typeface="游ゴシック" panose="020B0400000000000000" pitchFamily="50" charset="-128"/>
              <a:ea typeface="游ゴシック" panose="020B0400000000000000" pitchFamily="50" charset="-128"/>
            </a:endParaRPr>
          </a:p>
        </p:txBody>
      </p:sp>
      <p:sp>
        <p:nvSpPr>
          <p:cNvPr id="357" name="Google Shape;357;p6"/>
          <p:cNvSpPr txBox="1"/>
          <p:nvPr/>
        </p:nvSpPr>
        <p:spPr>
          <a:xfrm>
            <a:off x="3965763" y="2193219"/>
            <a:ext cx="1472711"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産婦人科医</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対馬ルリ子先生</a:t>
            </a:r>
            <a:endParaRPr>
              <a:latin typeface="游ゴシック" panose="020B0400000000000000" pitchFamily="50" charset="-128"/>
              <a:ea typeface="游ゴシック" panose="020B0400000000000000" pitchFamily="50" charset="-128"/>
            </a:endParaRPr>
          </a:p>
        </p:txBody>
      </p:sp>
      <p:pic>
        <p:nvPicPr>
          <p:cNvPr id="358" name="Google Shape;358;p6" descr="白いシャツを着ている女性&#10;&#10;自動的に生成された説明"/>
          <p:cNvPicPr preferRelativeResize="0"/>
          <p:nvPr/>
        </p:nvPicPr>
        <p:blipFill rotWithShape="1">
          <a:blip r:embed="rId20">
            <a:alphaModFix/>
          </a:blip>
          <a:srcRect l="12500" r="12500"/>
          <a:stretch/>
        </p:blipFill>
        <p:spPr>
          <a:xfrm>
            <a:off x="2933563" y="3150577"/>
            <a:ext cx="947131" cy="947131"/>
          </a:xfrm>
          <a:prstGeom prst="flowChartConnector">
            <a:avLst/>
          </a:prstGeom>
          <a:noFill/>
          <a:ln>
            <a:noFill/>
          </a:ln>
        </p:spPr>
      </p:pic>
      <p:sp>
        <p:nvSpPr>
          <p:cNvPr id="359" name="Google Shape;359;p6"/>
          <p:cNvSpPr txBox="1"/>
          <p:nvPr/>
        </p:nvSpPr>
        <p:spPr>
          <a:xfrm>
            <a:off x="2827332" y="4192961"/>
            <a:ext cx="993712"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美容家</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石井美保さん</a:t>
            </a:r>
            <a:endParaRPr>
              <a:latin typeface="游ゴシック" panose="020B0400000000000000" pitchFamily="50" charset="-128"/>
              <a:ea typeface="游ゴシック" panose="020B0400000000000000" pitchFamily="50" charset="-128"/>
            </a:endParaRPr>
          </a:p>
        </p:txBody>
      </p:sp>
      <p:sp>
        <p:nvSpPr>
          <p:cNvPr id="360" name="Google Shape;360;p6"/>
          <p:cNvSpPr txBox="1"/>
          <p:nvPr/>
        </p:nvSpPr>
        <p:spPr>
          <a:xfrm>
            <a:off x="7607427" y="4196325"/>
            <a:ext cx="1674923"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骨格補正メイク専門家</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池田曜央子さん</a:t>
            </a:r>
            <a:endParaRPr>
              <a:latin typeface="游ゴシック" panose="020B0400000000000000" pitchFamily="50" charset="-128"/>
              <a:ea typeface="游ゴシック" panose="020B0400000000000000" pitchFamily="50" charset="-128"/>
            </a:endParaRPr>
          </a:p>
        </p:txBody>
      </p:sp>
      <p:sp>
        <p:nvSpPr>
          <p:cNvPr id="361" name="Google Shape;361;p6"/>
          <p:cNvSpPr txBox="1"/>
          <p:nvPr/>
        </p:nvSpPr>
        <p:spPr>
          <a:xfrm>
            <a:off x="2785611" y="6060906"/>
            <a:ext cx="1160167"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管理栄養士</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望月理恵子さん</a:t>
            </a:r>
            <a:endParaRPr>
              <a:latin typeface="游ゴシック" panose="020B0400000000000000" pitchFamily="50" charset="-128"/>
              <a:ea typeface="游ゴシック" panose="020B0400000000000000" pitchFamily="50" charset="-128"/>
            </a:endParaRPr>
          </a:p>
        </p:txBody>
      </p:sp>
      <p:sp>
        <p:nvSpPr>
          <p:cNvPr id="362" name="Google Shape;362;p6"/>
          <p:cNvSpPr txBox="1"/>
          <p:nvPr/>
        </p:nvSpPr>
        <p:spPr>
          <a:xfrm>
            <a:off x="-54898" y="4196325"/>
            <a:ext cx="1602210"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0" i="0">
                <a:solidFill>
                  <a:srgbClr val="333333"/>
                </a:solidFill>
                <a:latin typeface="游ゴシック" panose="020B0400000000000000" pitchFamily="50" charset="-128"/>
                <a:ea typeface="游ゴシック" panose="020B0400000000000000" pitchFamily="50" charset="-128"/>
                <a:sym typeface="Arial"/>
              </a:rPr>
              <a:t>医師「内科・皮膚科」</a:t>
            </a:r>
            <a:endParaRPr sz="800" b="0" i="0">
              <a:solidFill>
                <a:srgbClr val="333333"/>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rgbClr val="333333"/>
                </a:solidFill>
                <a:latin typeface="游ゴシック" panose="020B0400000000000000" pitchFamily="50" charset="-128"/>
                <a:ea typeface="游ゴシック" panose="020B0400000000000000" pitchFamily="50" charset="-128"/>
                <a:sym typeface="Arial"/>
              </a:rPr>
              <a:t>友利新先生</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63" name="Google Shape;363;p6"/>
          <p:cNvSpPr txBox="1"/>
          <p:nvPr/>
        </p:nvSpPr>
        <p:spPr>
          <a:xfrm>
            <a:off x="3861120" y="6096449"/>
            <a:ext cx="1602209"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0" i="0">
                <a:solidFill>
                  <a:srgbClr val="333333"/>
                </a:solidFill>
                <a:latin typeface="游ゴシック" panose="020B0400000000000000" pitchFamily="50" charset="-128"/>
                <a:ea typeface="游ゴシック" panose="020B0400000000000000" pitchFamily="50" charset="-128"/>
                <a:sym typeface="Arial"/>
              </a:rPr>
              <a:t>ファイナンシャルプランナー</a:t>
            </a:r>
            <a:endParaRPr sz="800" b="0" i="0">
              <a:solidFill>
                <a:srgbClr val="333333"/>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i="0">
                <a:solidFill>
                  <a:srgbClr val="333333"/>
                </a:solidFill>
                <a:latin typeface="游ゴシック" panose="020B0400000000000000" pitchFamily="50" charset="-128"/>
                <a:ea typeface="游ゴシック" panose="020B0400000000000000" pitchFamily="50" charset="-128"/>
                <a:sym typeface="Arial"/>
              </a:rPr>
              <a:t>高山一恵さん</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64" name="Google Shape;364;p6"/>
          <p:cNvSpPr txBox="1"/>
          <p:nvPr/>
        </p:nvSpPr>
        <p:spPr>
          <a:xfrm>
            <a:off x="3880063" y="4194870"/>
            <a:ext cx="1665249"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メイクアップアーティスト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広瀬あつこさん</a:t>
            </a:r>
            <a:endParaRPr>
              <a:latin typeface="游ゴシック" panose="020B0400000000000000" pitchFamily="50" charset="-128"/>
              <a:ea typeface="游ゴシック" panose="020B0400000000000000" pitchFamily="50" charset="-128"/>
            </a:endParaRPr>
          </a:p>
        </p:txBody>
      </p:sp>
      <p:sp>
        <p:nvSpPr>
          <p:cNvPr id="365" name="Google Shape;365;p6"/>
          <p:cNvSpPr txBox="1"/>
          <p:nvPr/>
        </p:nvSpPr>
        <p:spPr>
          <a:xfrm>
            <a:off x="5241168" y="4189414"/>
            <a:ext cx="1419642"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美容ジャーナリスト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小田ユイコさん</a:t>
            </a:r>
            <a:endParaRPr>
              <a:latin typeface="游ゴシック" panose="020B0400000000000000" pitchFamily="50" charset="-128"/>
              <a:ea typeface="游ゴシック" panose="020B0400000000000000" pitchFamily="50" charset="-128"/>
            </a:endParaRPr>
          </a:p>
        </p:txBody>
      </p:sp>
      <p:sp>
        <p:nvSpPr>
          <p:cNvPr id="366" name="Google Shape;366;p6"/>
          <p:cNvSpPr txBox="1"/>
          <p:nvPr/>
        </p:nvSpPr>
        <p:spPr>
          <a:xfrm>
            <a:off x="6551" y="798478"/>
            <a:ext cx="151255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healthcare</a:t>
            </a:r>
            <a:endParaRPr>
              <a:latin typeface="游ゴシック" panose="020B0400000000000000" pitchFamily="50" charset="-128"/>
              <a:ea typeface="游ゴシック" panose="020B0400000000000000" pitchFamily="50" charset="-128"/>
            </a:endParaRPr>
          </a:p>
        </p:txBody>
      </p:sp>
      <p:sp>
        <p:nvSpPr>
          <p:cNvPr id="367" name="Google Shape;367;p6"/>
          <p:cNvSpPr txBox="1"/>
          <p:nvPr/>
        </p:nvSpPr>
        <p:spPr>
          <a:xfrm>
            <a:off x="191525" y="4723538"/>
            <a:ext cx="109974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other</a:t>
            </a:r>
            <a:endParaRPr sz="1600" b="1">
              <a:solidFill>
                <a:schemeClr val="dk1"/>
              </a:solidFill>
              <a:latin typeface="游ゴシック" panose="020B0400000000000000" pitchFamily="50" charset="-128"/>
              <a:ea typeface="游ゴシック" panose="020B0400000000000000" pitchFamily="50" charset="-128"/>
              <a:sym typeface="Arial"/>
            </a:endParaRPr>
          </a:p>
        </p:txBody>
      </p:sp>
      <p:sp>
        <p:nvSpPr>
          <p:cNvPr id="368" name="Google Shape;368;p6"/>
          <p:cNvSpPr txBox="1"/>
          <p:nvPr/>
        </p:nvSpPr>
        <p:spPr>
          <a:xfrm>
            <a:off x="205591" y="2818772"/>
            <a:ext cx="1099747"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dk1"/>
                </a:solidFill>
                <a:latin typeface="游ゴシック" panose="020B0400000000000000" pitchFamily="50" charset="-128"/>
                <a:ea typeface="游ゴシック" panose="020B0400000000000000" pitchFamily="50" charset="-128"/>
                <a:sym typeface="Arial"/>
              </a:rPr>
              <a:t>beauty</a:t>
            </a:r>
            <a:endParaRPr sz="1600" b="1">
              <a:solidFill>
                <a:schemeClr val="dk1"/>
              </a:solidFill>
              <a:latin typeface="游ゴシック" panose="020B0400000000000000" pitchFamily="50" charset="-128"/>
              <a:ea typeface="游ゴシック" panose="020B0400000000000000" pitchFamily="50" charset="-128"/>
              <a:sym typeface="Arial"/>
            </a:endParaRPr>
          </a:p>
        </p:txBody>
      </p:sp>
      <p:sp>
        <p:nvSpPr>
          <p:cNvPr id="369" name="Google Shape;369;p6"/>
          <p:cNvSpPr txBox="1"/>
          <p:nvPr/>
        </p:nvSpPr>
        <p:spPr>
          <a:xfrm>
            <a:off x="1380954" y="4183698"/>
            <a:ext cx="1420155"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美容家</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君島十和子さん</a:t>
            </a:r>
            <a:endParaRPr>
              <a:latin typeface="游ゴシック" panose="020B0400000000000000" pitchFamily="50" charset="-128"/>
              <a:ea typeface="游ゴシック" panose="020B0400000000000000" pitchFamily="50" charset="-128"/>
            </a:endParaRPr>
          </a:p>
        </p:txBody>
      </p:sp>
      <p:sp>
        <p:nvSpPr>
          <p:cNvPr id="370" name="Google Shape;370;p6"/>
          <p:cNvSpPr txBox="1"/>
          <p:nvPr/>
        </p:nvSpPr>
        <p:spPr>
          <a:xfrm>
            <a:off x="6527928" y="4189895"/>
            <a:ext cx="1419642"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ヘアケアスペシャリスト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余慶尚美さん</a:t>
            </a:r>
            <a:endParaRPr sz="1050" b="1">
              <a:solidFill>
                <a:schemeClr val="dk1"/>
              </a:solidFill>
              <a:latin typeface="游ゴシック" panose="020B0400000000000000" pitchFamily="50" charset="-128"/>
              <a:ea typeface="游ゴシック" panose="020B0400000000000000" pitchFamily="50" charset="-128"/>
              <a:sym typeface="Arial"/>
            </a:endParaRPr>
          </a:p>
        </p:txBody>
      </p:sp>
      <p:sp>
        <p:nvSpPr>
          <p:cNvPr id="371" name="Google Shape;371;p6"/>
          <p:cNvSpPr txBox="1"/>
          <p:nvPr/>
        </p:nvSpPr>
        <p:spPr>
          <a:xfrm>
            <a:off x="7797247" y="6074142"/>
            <a:ext cx="1369583"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イラストレーター</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佐々木千絵さん</a:t>
            </a:r>
            <a:endParaRPr>
              <a:latin typeface="游ゴシック" panose="020B0400000000000000" pitchFamily="50" charset="-128"/>
              <a:ea typeface="游ゴシック" panose="020B0400000000000000" pitchFamily="50" charset="-128"/>
            </a:endParaRPr>
          </a:p>
        </p:txBody>
      </p:sp>
      <p:sp>
        <p:nvSpPr>
          <p:cNvPr id="372" name="Google Shape;372;p6"/>
          <p:cNvSpPr txBox="1"/>
          <p:nvPr/>
        </p:nvSpPr>
        <p:spPr>
          <a:xfrm>
            <a:off x="5295281" y="6074142"/>
            <a:ext cx="1428750"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イラストレーター</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すぎうらゆうさん</a:t>
            </a:r>
            <a:endParaRPr>
              <a:latin typeface="游ゴシック" panose="020B0400000000000000" pitchFamily="50" charset="-128"/>
              <a:ea typeface="游ゴシック" panose="020B0400000000000000" pitchFamily="50" charset="-128"/>
            </a:endParaRPr>
          </a:p>
        </p:txBody>
      </p:sp>
      <p:sp>
        <p:nvSpPr>
          <p:cNvPr id="373" name="Google Shape;373;p6"/>
          <p:cNvSpPr txBox="1"/>
          <p:nvPr/>
        </p:nvSpPr>
        <p:spPr>
          <a:xfrm>
            <a:off x="6562416" y="6059521"/>
            <a:ext cx="1337279"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イラストレーター</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yopipiさん</a:t>
            </a:r>
            <a:endParaRPr>
              <a:latin typeface="游ゴシック" panose="020B0400000000000000" pitchFamily="50" charset="-128"/>
              <a:ea typeface="游ゴシック" panose="020B0400000000000000" pitchFamily="50" charset="-128"/>
            </a:endParaRPr>
          </a:p>
        </p:txBody>
      </p:sp>
      <p:pic>
        <p:nvPicPr>
          <p:cNvPr id="374" name="Google Shape;374;p6" descr="ネクタイを締めた男性&#10;&#10;自動的に生成された説明"/>
          <p:cNvPicPr preferRelativeResize="0"/>
          <p:nvPr/>
        </p:nvPicPr>
        <p:blipFill rotWithShape="1">
          <a:blip r:embed="rId21">
            <a:alphaModFix/>
          </a:blip>
          <a:srcRect/>
          <a:stretch/>
        </p:blipFill>
        <p:spPr>
          <a:xfrm>
            <a:off x="7984307" y="1124152"/>
            <a:ext cx="942975" cy="942975"/>
          </a:xfrm>
          <a:prstGeom prst="flowChartConnector">
            <a:avLst/>
          </a:prstGeom>
          <a:noFill/>
          <a:ln>
            <a:noFill/>
          </a:ln>
        </p:spPr>
      </p:pic>
      <p:sp>
        <p:nvSpPr>
          <p:cNvPr id="375" name="Google Shape;375;p6"/>
          <p:cNvSpPr txBox="1"/>
          <p:nvPr/>
        </p:nvSpPr>
        <p:spPr>
          <a:xfrm>
            <a:off x="7767279" y="2208071"/>
            <a:ext cx="1350100" cy="3814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医師</a:t>
            </a:r>
            <a:endParaRPr sz="800" i="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新見正則先生</a:t>
            </a:r>
            <a:endParaRPr>
              <a:latin typeface="游ゴシック" panose="020B0400000000000000" pitchFamily="50" charset="-128"/>
              <a:ea typeface="游ゴシック" panose="020B0400000000000000" pitchFamily="50" charset="-128"/>
            </a:endParaRPr>
          </a:p>
        </p:txBody>
      </p:sp>
      <p:pic>
        <p:nvPicPr>
          <p:cNvPr id="376" name="Google Shape;376;p6" descr="白いシャツを着ている女性&#10;&#10;自動的に生成された説明"/>
          <p:cNvPicPr preferRelativeResize="0"/>
          <p:nvPr/>
        </p:nvPicPr>
        <p:blipFill rotWithShape="1">
          <a:blip r:embed="rId22">
            <a:alphaModFix/>
          </a:blip>
          <a:srcRect/>
          <a:stretch/>
        </p:blipFill>
        <p:spPr>
          <a:xfrm>
            <a:off x="322740" y="5070724"/>
            <a:ext cx="942975" cy="942975"/>
          </a:xfrm>
          <a:prstGeom prst="flowChartConnector">
            <a:avLst/>
          </a:prstGeom>
          <a:noFill/>
          <a:ln>
            <a:noFill/>
          </a:ln>
        </p:spPr>
      </p:pic>
      <p:sp>
        <p:nvSpPr>
          <p:cNvPr id="377" name="Google Shape;377;p6"/>
          <p:cNvSpPr txBox="1"/>
          <p:nvPr/>
        </p:nvSpPr>
        <p:spPr>
          <a:xfrm>
            <a:off x="175380" y="6077851"/>
            <a:ext cx="1160168"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スタイリスト</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大日方理子さん</a:t>
            </a:r>
            <a:endParaRPr>
              <a:latin typeface="游ゴシック" panose="020B0400000000000000" pitchFamily="50" charset="-128"/>
              <a:ea typeface="游ゴシック" panose="020B0400000000000000" pitchFamily="50" charset="-128"/>
            </a:endParaRPr>
          </a:p>
        </p:txBody>
      </p:sp>
      <p:pic>
        <p:nvPicPr>
          <p:cNvPr id="378" name="Google Shape;378;p6" descr="手に持っている男性&#10;&#10;中程度の精度で自動的に生成された説明"/>
          <p:cNvPicPr preferRelativeResize="0"/>
          <p:nvPr/>
        </p:nvPicPr>
        <p:blipFill rotWithShape="1">
          <a:blip r:embed="rId23">
            <a:alphaModFix/>
          </a:blip>
          <a:srcRect/>
          <a:stretch/>
        </p:blipFill>
        <p:spPr>
          <a:xfrm>
            <a:off x="1591830" y="5070724"/>
            <a:ext cx="942975" cy="942975"/>
          </a:xfrm>
          <a:prstGeom prst="flowChartConnector">
            <a:avLst/>
          </a:prstGeom>
          <a:noFill/>
          <a:ln>
            <a:noFill/>
          </a:ln>
        </p:spPr>
      </p:pic>
      <p:sp>
        <p:nvSpPr>
          <p:cNvPr id="379" name="Google Shape;379;p6"/>
          <p:cNvSpPr txBox="1"/>
          <p:nvPr/>
        </p:nvSpPr>
        <p:spPr>
          <a:xfrm>
            <a:off x="1285382" y="6059521"/>
            <a:ext cx="1459940" cy="3770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a:solidFill>
                  <a:schemeClr val="dk1"/>
                </a:solidFill>
                <a:latin typeface="游ゴシック" panose="020B0400000000000000" pitchFamily="50" charset="-128"/>
                <a:ea typeface="游ゴシック" panose="020B0400000000000000" pitchFamily="50" charset="-128"/>
                <a:sym typeface="Arial"/>
              </a:rPr>
              <a:t>芸人・元国税局職員</a:t>
            </a:r>
            <a:endParaRPr sz="80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050" b="1">
                <a:solidFill>
                  <a:schemeClr val="dk1"/>
                </a:solidFill>
                <a:latin typeface="游ゴシック" panose="020B0400000000000000" pitchFamily="50" charset="-128"/>
                <a:ea typeface="游ゴシック" panose="020B0400000000000000" pitchFamily="50" charset="-128"/>
                <a:sym typeface="Arial"/>
              </a:rPr>
              <a:t>さんきゅう倉田さん</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
          <p:cNvSpPr txBox="1"/>
          <p:nvPr/>
        </p:nvSpPr>
        <p:spPr>
          <a:xfrm>
            <a:off x="205946" y="783466"/>
            <a:ext cx="8776152"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b="1">
                <a:solidFill>
                  <a:srgbClr val="FF0000"/>
                </a:solidFill>
                <a:latin typeface="游ゴシック" panose="020B0400000000000000" pitchFamily="50" charset="-128"/>
                <a:ea typeface="游ゴシック" panose="020B0400000000000000" pitchFamily="50" charset="-128"/>
                <a:sym typeface="Arial"/>
              </a:rPr>
              <a:t>“自己投資を惜しまない40代以上の女性”</a:t>
            </a:r>
            <a:endParaRPr sz="3200" b="1">
              <a:solidFill>
                <a:srgbClr val="FF0000"/>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800" b="1">
                <a:solidFill>
                  <a:srgbClr val="33CCCC"/>
                </a:solidFill>
                <a:latin typeface="游ゴシック" panose="020B0400000000000000" pitchFamily="50" charset="-128"/>
                <a:ea typeface="游ゴシック" panose="020B0400000000000000" pitchFamily="50" charset="-128"/>
                <a:sym typeface="Arial"/>
              </a:rPr>
              <a:t>旅行・ダイエット・貯蓄/資産形成・スキンケアなどに興味関心が高く、</a:t>
            </a:r>
            <a:endParaRPr sz="1800" b="1">
              <a:solidFill>
                <a:srgbClr val="33CCCC"/>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800" b="1">
                <a:solidFill>
                  <a:srgbClr val="33CCCC"/>
                </a:solidFill>
                <a:latin typeface="游ゴシック" panose="020B0400000000000000" pitchFamily="50" charset="-128"/>
                <a:ea typeface="游ゴシック" panose="020B0400000000000000" pitchFamily="50" charset="-128"/>
                <a:sym typeface="Arial"/>
              </a:rPr>
              <a:t>「自分のために時間とお金を使える」ユーザーが多い！</a:t>
            </a:r>
            <a:endParaRPr sz="1800" b="1">
              <a:solidFill>
                <a:srgbClr val="33CCCC"/>
              </a:solidFill>
              <a:latin typeface="游ゴシック" panose="020B0400000000000000" pitchFamily="50" charset="-128"/>
              <a:ea typeface="游ゴシック" panose="020B0400000000000000" pitchFamily="50" charset="-128"/>
              <a:sym typeface="Arial"/>
            </a:endParaRPr>
          </a:p>
        </p:txBody>
      </p:sp>
      <p:sp>
        <p:nvSpPr>
          <p:cNvPr id="385" name="Google Shape;385;p7"/>
          <p:cNvSpPr/>
          <p:nvPr/>
        </p:nvSpPr>
        <p:spPr>
          <a:xfrm>
            <a:off x="4382656" y="1928821"/>
            <a:ext cx="3741474" cy="3649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■年齢</a:t>
            </a:r>
            <a:endParaRPr sz="1400" b="1">
              <a:solidFill>
                <a:schemeClr val="dk1"/>
              </a:solidFill>
              <a:latin typeface="游ゴシック" panose="020B0400000000000000" pitchFamily="50" charset="-128"/>
              <a:ea typeface="游ゴシック" panose="020B0400000000000000" pitchFamily="50" charset="-128"/>
              <a:sym typeface="Arial"/>
            </a:endParaRPr>
          </a:p>
        </p:txBody>
      </p:sp>
      <p:grpSp>
        <p:nvGrpSpPr>
          <p:cNvPr id="386" name="Google Shape;386;p7"/>
          <p:cNvGrpSpPr/>
          <p:nvPr/>
        </p:nvGrpSpPr>
        <p:grpSpPr>
          <a:xfrm>
            <a:off x="4382656" y="5545452"/>
            <a:ext cx="4324758" cy="943242"/>
            <a:chOff x="3151595" y="3146718"/>
            <a:chExt cx="1499531" cy="327052"/>
          </a:xfrm>
        </p:grpSpPr>
        <p:sp>
          <p:nvSpPr>
            <p:cNvPr id="387" name="Google Shape;387;p7"/>
            <p:cNvSpPr/>
            <p:nvPr/>
          </p:nvSpPr>
          <p:spPr>
            <a:xfrm>
              <a:off x="3325660" y="3212160"/>
              <a:ext cx="1143972" cy="1814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chemeClr val="dk1"/>
                  </a:solidFill>
                  <a:latin typeface="游ゴシック" panose="020B0400000000000000" pitchFamily="50" charset="-128"/>
                  <a:ea typeface="游ゴシック" panose="020B0400000000000000" pitchFamily="50" charset="-128"/>
                  <a:sym typeface="Arial"/>
                </a:rPr>
                <a:t>40歳以上が約8割！</a:t>
              </a:r>
              <a:endParaRPr>
                <a:latin typeface="游ゴシック" panose="020B0400000000000000" pitchFamily="50" charset="-128"/>
                <a:ea typeface="游ゴシック" panose="020B0400000000000000" pitchFamily="50" charset="-128"/>
              </a:endParaRPr>
            </a:p>
          </p:txBody>
        </p:sp>
        <p:sp>
          <p:nvSpPr>
            <p:cNvPr id="388" name="Google Shape;388;p7"/>
            <p:cNvSpPr/>
            <p:nvPr/>
          </p:nvSpPr>
          <p:spPr>
            <a:xfrm>
              <a:off x="3151595" y="3146718"/>
              <a:ext cx="1499531" cy="327052"/>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游ゴシック" panose="020B0400000000000000" pitchFamily="50" charset="-128"/>
                <a:ea typeface="游ゴシック" panose="020B0400000000000000" pitchFamily="50" charset="-128"/>
                <a:sym typeface="Arial"/>
              </a:endParaRPr>
            </a:p>
          </p:txBody>
        </p:sp>
      </p:grpSp>
      <p:sp>
        <p:nvSpPr>
          <p:cNvPr id="389" name="Google Shape;389;p7"/>
          <p:cNvSpPr txBox="1"/>
          <p:nvPr/>
        </p:nvSpPr>
        <p:spPr>
          <a:xfrm>
            <a:off x="205946" y="1928821"/>
            <a:ext cx="1819615" cy="34005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■読者の興味関心</a:t>
            </a:r>
            <a:endParaRPr>
              <a:latin typeface="游ゴシック" panose="020B0400000000000000" pitchFamily="50" charset="-128"/>
              <a:ea typeface="游ゴシック" panose="020B0400000000000000" pitchFamily="50" charset="-128"/>
            </a:endParaRPr>
          </a:p>
        </p:txBody>
      </p:sp>
      <p:graphicFrame>
        <p:nvGraphicFramePr>
          <p:cNvPr id="390" name="Google Shape;390;p7"/>
          <p:cNvGraphicFramePr/>
          <p:nvPr>
            <p:extLst>
              <p:ext uri="{D42A27DB-BD31-4B8C-83A1-F6EECF244321}">
                <p14:modId xmlns:p14="http://schemas.microsoft.com/office/powerpoint/2010/main" val="1266100099"/>
              </p:ext>
            </p:extLst>
          </p:nvPr>
        </p:nvGraphicFramePr>
        <p:xfrm>
          <a:off x="3170904" y="2045408"/>
          <a:ext cx="6748262" cy="3790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1" name="Google Shape;391;p7"/>
          <p:cNvGraphicFramePr/>
          <p:nvPr>
            <p:extLst>
              <p:ext uri="{D42A27DB-BD31-4B8C-83A1-F6EECF244321}">
                <p14:modId xmlns:p14="http://schemas.microsoft.com/office/powerpoint/2010/main" val="3867971204"/>
              </p:ext>
            </p:extLst>
          </p:nvPr>
        </p:nvGraphicFramePr>
        <p:xfrm>
          <a:off x="212296" y="2258140"/>
          <a:ext cx="5018159" cy="4117260"/>
        </p:xfrm>
        <a:graphic>
          <a:graphicData uri="http://schemas.openxmlformats.org/drawingml/2006/chart">
            <c:chart xmlns:c="http://schemas.openxmlformats.org/drawingml/2006/chart" xmlns:r="http://schemas.openxmlformats.org/officeDocument/2006/relationships" r:id="rId4"/>
          </a:graphicData>
        </a:graphic>
      </p:graphicFrame>
      <p:sp>
        <p:nvSpPr>
          <p:cNvPr id="392" name="Google Shape;392;p7"/>
          <p:cNvSpPr/>
          <p:nvPr/>
        </p:nvSpPr>
        <p:spPr>
          <a:xfrm>
            <a:off x="391147" y="6303917"/>
            <a:ext cx="2197794" cy="394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※読者アンケート</a:t>
            </a:r>
            <a:endParaRPr sz="900">
              <a:solidFill>
                <a:srgbClr val="595959"/>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(2021年5月実施/n=830)</a:t>
            </a:r>
            <a:endParaRPr>
              <a:latin typeface="游ゴシック" panose="020B0400000000000000" pitchFamily="50" charset="-128"/>
              <a:ea typeface="游ゴシック" panose="020B0400000000000000" pitchFamily="50" charset="-128"/>
            </a:endParaRPr>
          </a:p>
        </p:txBody>
      </p:sp>
      <p:sp>
        <p:nvSpPr>
          <p:cNvPr id="393" name="Google Shape;393;p7"/>
          <p:cNvSpPr/>
          <p:nvPr/>
        </p:nvSpPr>
        <p:spPr>
          <a:xfrm>
            <a:off x="143520" y="155144"/>
            <a:ext cx="18004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ユーザー属性①</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
          <p:cNvSpPr/>
          <p:nvPr/>
        </p:nvSpPr>
        <p:spPr>
          <a:xfrm>
            <a:off x="4572000" y="2160311"/>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▪役職</a:t>
            </a:r>
            <a:endParaRPr sz="1400" b="1">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399" name="Google Shape;399;p8"/>
          <p:cNvGraphicFramePr/>
          <p:nvPr>
            <p:extLst>
              <p:ext uri="{D42A27DB-BD31-4B8C-83A1-F6EECF244321}">
                <p14:modId xmlns:p14="http://schemas.microsoft.com/office/powerpoint/2010/main" val="2822177464"/>
              </p:ext>
            </p:extLst>
          </p:nvPr>
        </p:nvGraphicFramePr>
        <p:xfrm>
          <a:off x="-49349" y="2511530"/>
          <a:ext cx="4788000" cy="3132000"/>
        </p:xfrm>
        <a:graphic>
          <a:graphicData uri="http://schemas.openxmlformats.org/drawingml/2006/chart">
            <c:chart xmlns:c="http://schemas.openxmlformats.org/drawingml/2006/chart" xmlns:r="http://schemas.openxmlformats.org/officeDocument/2006/relationships" r:id="rId3"/>
          </a:graphicData>
        </a:graphic>
      </p:graphicFrame>
      <p:sp>
        <p:nvSpPr>
          <p:cNvPr id="400" name="Google Shape;400;p8"/>
          <p:cNvSpPr/>
          <p:nvPr/>
        </p:nvSpPr>
        <p:spPr>
          <a:xfrm>
            <a:off x="116542" y="2160309"/>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▪職業</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01" name="Google Shape;401;p8"/>
          <p:cNvSpPr/>
          <p:nvPr/>
        </p:nvSpPr>
        <p:spPr>
          <a:xfrm>
            <a:off x="628650" y="5657805"/>
            <a:ext cx="3557868" cy="5402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游ゴシック" panose="020B0400000000000000" pitchFamily="50" charset="-128"/>
                <a:ea typeface="游ゴシック" panose="020B0400000000000000" pitchFamily="50" charset="-128"/>
                <a:sym typeface="Arial"/>
              </a:rPr>
              <a:t>9割が有職者！</a:t>
            </a:r>
            <a:endParaRPr sz="2000" b="1">
              <a:solidFill>
                <a:schemeClr val="dk1"/>
              </a:solidFill>
              <a:latin typeface="游ゴシック" panose="020B0400000000000000" pitchFamily="50" charset="-128"/>
              <a:ea typeface="游ゴシック" panose="020B0400000000000000" pitchFamily="50" charset="-128"/>
              <a:sym typeface="Arial"/>
            </a:endParaRPr>
          </a:p>
        </p:txBody>
      </p:sp>
      <p:sp>
        <p:nvSpPr>
          <p:cNvPr id="402" name="Google Shape;402;p8"/>
          <p:cNvSpPr/>
          <p:nvPr/>
        </p:nvSpPr>
        <p:spPr>
          <a:xfrm>
            <a:off x="4868118" y="5657805"/>
            <a:ext cx="3557868" cy="5402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游ゴシック" panose="020B0400000000000000" pitchFamily="50" charset="-128"/>
                <a:ea typeface="游ゴシック" panose="020B0400000000000000" pitchFamily="50" charset="-128"/>
                <a:sym typeface="Arial"/>
              </a:rPr>
              <a:t>管理職が2割以上！</a:t>
            </a:r>
            <a:endParaRPr>
              <a:latin typeface="游ゴシック" panose="020B0400000000000000" pitchFamily="50" charset="-128"/>
              <a:ea typeface="游ゴシック" panose="020B0400000000000000" pitchFamily="50" charset="-128"/>
            </a:endParaRPr>
          </a:p>
        </p:txBody>
      </p:sp>
      <p:graphicFrame>
        <p:nvGraphicFramePr>
          <p:cNvPr id="403" name="Google Shape;403;p8"/>
          <p:cNvGraphicFramePr/>
          <p:nvPr>
            <p:extLst>
              <p:ext uri="{D42A27DB-BD31-4B8C-83A1-F6EECF244321}">
                <p14:modId xmlns:p14="http://schemas.microsoft.com/office/powerpoint/2010/main" val="300346655"/>
              </p:ext>
            </p:extLst>
          </p:nvPr>
        </p:nvGraphicFramePr>
        <p:xfrm>
          <a:off x="4010625" y="2487285"/>
          <a:ext cx="5803247" cy="2992530"/>
        </p:xfrm>
        <a:graphic>
          <a:graphicData uri="http://schemas.openxmlformats.org/drawingml/2006/chart">
            <c:chart xmlns:c="http://schemas.openxmlformats.org/drawingml/2006/chart" xmlns:r="http://schemas.openxmlformats.org/officeDocument/2006/relationships" r:id="rId4"/>
          </a:graphicData>
        </a:graphic>
      </p:graphicFrame>
      <p:sp>
        <p:nvSpPr>
          <p:cNvPr id="404" name="Google Shape;404;p8"/>
          <p:cNvSpPr txBox="1"/>
          <p:nvPr/>
        </p:nvSpPr>
        <p:spPr>
          <a:xfrm>
            <a:off x="205946" y="783466"/>
            <a:ext cx="8776152"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b="1">
                <a:solidFill>
                  <a:srgbClr val="FF0000"/>
                </a:solidFill>
                <a:latin typeface="游ゴシック" panose="020B0400000000000000" pitchFamily="50" charset="-128"/>
                <a:ea typeface="游ゴシック" panose="020B0400000000000000" pitchFamily="50" charset="-128"/>
                <a:sym typeface="Arial"/>
              </a:rPr>
              <a:t>“働く女性”</a:t>
            </a:r>
            <a:endParaRPr>
              <a:latin typeface="游ゴシック" panose="020B0400000000000000" pitchFamily="50" charset="-128"/>
              <a:ea typeface="游ゴシック" panose="020B0400000000000000" pitchFamily="50" charset="-128"/>
            </a:endParaRPr>
          </a:p>
          <a:p>
            <a:pPr marL="0" marR="0" lvl="0" indent="0" algn="ctr" rtl="0">
              <a:spcBef>
                <a:spcPts val="0"/>
              </a:spcBef>
              <a:spcAft>
                <a:spcPts val="0"/>
              </a:spcAft>
              <a:buNone/>
            </a:pPr>
            <a:r>
              <a:rPr lang="ja-JP" sz="1800" b="1">
                <a:solidFill>
                  <a:srgbClr val="33CCCC"/>
                </a:solidFill>
                <a:latin typeface="游ゴシック" panose="020B0400000000000000" pitchFamily="50" charset="-128"/>
                <a:ea typeface="游ゴシック" panose="020B0400000000000000" pitchFamily="50" charset="-128"/>
                <a:sym typeface="Arial"/>
              </a:rPr>
              <a:t>9割が有職者。管理職2割以上。</a:t>
            </a:r>
            <a:endParaRPr sz="1800" b="1">
              <a:solidFill>
                <a:srgbClr val="33CCCC"/>
              </a:solidFill>
              <a:latin typeface="游ゴシック" panose="020B0400000000000000" pitchFamily="50" charset="-128"/>
              <a:ea typeface="游ゴシック" panose="020B0400000000000000" pitchFamily="50" charset="-128"/>
              <a:sym typeface="Arial"/>
            </a:endParaRPr>
          </a:p>
        </p:txBody>
      </p:sp>
      <p:sp>
        <p:nvSpPr>
          <p:cNvPr id="405" name="Google Shape;405;p8"/>
          <p:cNvSpPr/>
          <p:nvPr/>
        </p:nvSpPr>
        <p:spPr>
          <a:xfrm>
            <a:off x="391147" y="6303917"/>
            <a:ext cx="2197794" cy="394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※読者アンケート</a:t>
            </a:r>
            <a:endParaRPr sz="900">
              <a:solidFill>
                <a:srgbClr val="595959"/>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(2021年5月実施/n=830)</a:t>
            </a:r>
            <a:endParaRPr>
              <a:latin typeface="游ゴシック" panose="020B0400000000000000" pitchFamily="50" charset="-128"/>
              <a:ea typeface="游ゴシック" panose="020B0400000000000000" pitchFamily="50" charset="-128"/>
            </a:endParaRPr>
          </a:p>
        </p:txBody>
      </p:sp>
      <p:sp>
        <p:nvSpPr>
          <p:cNvPr id="406" name="Google Shape;406;p8"/>
          <p:cNvSpPr/>
          <p:nvPr/>
        </p:nvSpPr>
        <p:spPr>
          <a:xfrm>
            <a:off x="259490" y="2838447"/>
            <a:ext cx="2480157" cy="2479639"/>
          </a:xfrm>
          <a:prstGeom prst="pie">
            <a:avLst>
              <a:gd name="adj1" fmla="val 16180273"/>
              <a:gd name="adj2" fmla="val 13652568"/>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游ゴシック" panose="020B0400000000000000" pitchFamily="50" charset="-128"/>
              <a:ea typeface="游ゴシック" panose="020B0400000000000000" pitchFamily="50" charset="-128"/>
              <a:cs typeface="Calibri"/>
              <a:sym typeface="Calibri"/>
            </a:endParaRPr>
          </a:p>
        </p:txBody>
      </p:sp>
      <p:sp>
        <p:nvSpPr>
          <p:cNvPr id="407" name="Google Shape;407;p8"/>
          <p:cNvSpPr/>
          <p:nvPr/>
        </p:nvSpPr>
        <p:spPr>
          <a:xfrm>
            <a:off x="143520" y="155144"/>
            <a:ext cx="18004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ユーザー属性②</a:t>
            </a:r>
            <a:endParaRPr>
              <a:latin typeface="游ゴシック" panose="020B0400000000000000" pitchFamily="50" charset="-128"/>
              <a:ea typeface="游ゴシック" panose="020B04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9"/>
          <p:cNvSpPr/>
          <p:nvPr/>
        </p:nvSpPr>
        <p:spPr>
          <a:xfrm>
            <a:off x="4572000" y="2160311"/>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▪自身の可処分所得</a:t>
            </a:r>
            <a:endParaRPr sz="1400" b="1">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413" name="Google Shape;413;p9"/>
          <p:cNvGraphicFramePr/>
          <p:nvPr>
            <p:extLst>
              <p:ext uri="{D42A27DB-BD31-4B8C-83A1-F6EECF244321}">
                <p14:modId xmlns:p14="http://schemas.microsoft.com/office/powerpoint/2010/main" val="2804572842"/>
              </p:ext>
            </p:extLst>
          </p:nvPr>
        </p:nvGraphicFramePr>
        <p:xfrm>
          <a:off x="-15257" y="2515412"/>
          <a:ext cx="4788000" cy="313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4" name="Google Shape;414;p9"/>
          <p:cNvGraphicFramePr/>
          <p:nvPr>
            <p:extLst>
              <p:ext uri="{D42A27DB-BD31-4B8C-83A1-F6EECF244321}">
                <p14:modId xmlns:p14="http://schemas.microsoft.com/office/powerpoint/2010/main" val="4201955726"/>
              </p:ext>
            </p:extLst>
          </p:nvPr>
        </p:nvGraphicFramePr>
        <p:xfrm>
          <a:off x="4253052" y="2515412"/>
          <a:ext cx="4788000" cy="3132000"/>
        </p:xfrm>
        <a:graphic>
          <a:graphicData uri="http://schemas.openxmlformats.org/drawingml/2006/chart">
            <c:chart xmlns:c="http://schemas.openxmlformats.org/drawingml/2006/chart" xmlns:r="http://schemas.openxmlformats.org/officeDocument/2006/relationships" r:id="rId4"/>
          </a:graphicData>
        </a:graphic>
      </p:graphicFrame>
      <p:sp>
        <p:nvSpPr>
          <p:cNvPr id="415" name="Google Shape;415;p9"/>
          <p:cNvSpPr/>
          <p:nvPr/>
        </p:nvSpPr>
        <p:spPr>
          <a:xfrm>
            <a:off x="116542" y="2160309"/>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▪自身の年収</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16" name="Google Shape;416;p9"/>
          <p:cNvSpPr/>
          <p:nvPr/>
        </p:nvSpPr>
        <p:spPr>
          <a:xfrm>
            <a:off x="628650" y="5657805"/>
            <a:ext cx="3557868" cy="5402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游ゴシック" panose="020B0400000000000000" pitchFamily="50" charset="-128"/>
                <a:ea typeface="游ゴシック" panose="020B0400000000000000" pitchFamily="50" charset="-128"/>
                <a:sym typeface="Arial"/>
              </a:rPr>
              <a:t>500万円以上が約3割</a:t>
            </a:r>
            <a:endParaRPr>
              <a:latin typeface="游ゴシック" panose="020B0400000000000000" pitchFamily="50" charset="-128"/>
              <a:ea typeface="游ゴシック" panose="020B0400000000000000" pitchFamily="50" charset="-128"/>
            </a:endParaRPr>
          </a:p>
        </p:txBody>
      </p:sp>
      <p:sp>
        <p:nvSpPr>
          <p:cNvPr id="417" name="Google Shape;417;p9"/>
          <p:cNvSpPr/>
          <p:nvPr/>
        </p:nvSpPr>
        <p:spPr>
          <a:xfrm>
            <a:off x="4868118" y="5657805"/>
            <a:ext cx="3557868" cy="5402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游ゴシック" panose="020B0400000000000000" pitchFamily="50" charset="-128"/>
                <a:ea typeface="游ゴシック" panose="020B0400000000000000" pitchFamily="50" charset="-128"/>
                <a:sym typeface="Arial"/>
              </a:rPr>
              <a:t>月11万円以上が5割以上</a:t>
            </a:r>
            <a:endParaRPr sz="2000" b="1">
              <a:solidFill>
                <a:schemeClr val="dk1"/>
              </a:solidFill>
              <a:latin typeface="游ゴシック" panose="020B0400000000000000" pitchFamily="50" charset="-128"/>
              <a:ea typeface="游ゴシック" panose="020B0400000000000000" pitchFamily="50" charset="-128"/>
              <a:sym typeface="Arial"/>
            </a:endParaRPr>
          </a:p>
        </p:txBody>
      </p:sp>
      <p:sp>
        <p:nvSpPr>
          <p:cNvPr id="418" name="Google Shape;418;p9"/>
          <p:cNvSpPr txBox="1"/>
          <p:nvPr/>
        </p:nvSpPr>
        <p:spPr>
          <a:xfrm>
            <a:off x="205946" y="783466"/>
            <a:ext cx="8776152"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b="1">
                <a:solidFill>
                  <a:srgbClr val="FF0000"/>
                </a:solidFill>
                <a:latin typeface="游ゴシック" panose="020B0400000000000000" pitchFamily="50" charset="-128"/>
                <a:ea typeface="游ゴシック" panose="020B0400000000000000" pitchFamily="50" charset="-128"/>
                <a:sym typeface="Arial"/>
              </a:rPr>
              <a:t>“自己投資を惜しまない女性”</a:t>
            </a:r>
            <a:endParaRPr>
              <a:latin typeface="游ゴシック" panose="020B0400000000000000" pitchFamily="50" charset="-128"/>
              <a:ea typeface="游ゴシック" panose="020B0400000000000000" pitchFamily="50" charset="-128"/>
            </a:endParaRPr>
          </a:p>
          <a:p>
            <a:pPr marL="0" marR="0" lvl="0" indent="0" algn="ctr" rtl="0">
              <a:spcBef>
                <a:spcPts val="0"/>
              </a:spcBef>
              <a:spcAft>
                <a:spcPts val="0"/>
              </a:spcAft>
              <a:buNone/>
            </a:pPr>
            <a:r>
              <a:rPr lang="ja-JP" sz="1800" b="1">
                <a:solidFill>
                  <a:srgbClr val="33CCCC"/>
                </a:solidFill>
                <a:latin typeface="游ゴシック" panose="020B0400000000000000" pitchFamily="50" charset="-128"/>
                <a:ea typeface="游ゴシック" panose="020B0400000000000000" pitchFamily="50" charset="-128"/>
                <a:sym typeface="Arial"/>
              </a:rPr>
              <a:t>年収500万円以上が約3割。自身のために使えるお金は月が11万円以上が半数！</a:t>
            </a:r>
            <a:endParaRPr sz="1800" b="1">
              <a:solidFill>
                <a:srgbClr val="33CCCC"/>
              </a:solidFill>
              <a:latin typeface="游ゴシック" panose="020B0400000000000000" pitchFamily="50" charset="-128"/>
              <a:ea typeface="游ゴシック" panose="020B0400000000000000" pitchFamily="50" charset="-128"/>
              <a:sym typeface="Arial"/>
            </a:endParaRPr>
          </a:p>
        </p:txBody>
      </p:sp>
      <p:sp>
        <p:nvSpPr>
          <p:cNvPr id="419" name="Google Shape;419;p9"/>
          <p:cNvSpPr/>
          <p:nvPr/>
        </p:nvSpPr>
        <p:spPr>
          <a:xfrm>
            <a:off x="391147" y="6303917"/>
            <a:ext cx="2197794" cy="394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※読者アンケート</a:t>
            </a:r>
            <a:endParaRPr sz="900">
              <a:solidFill>
                <a:srgbClr val="595959"/>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(2021年5月実施/n=830)</a:t>
            </a:r>
            <a:endParaRPr>
              <a:latin typeface="游ゴシック" panose="020B0400000000000000" pitchFamily="50" charset="-128"/>
              <a:ea typeface="游ゴシック" panose="020B0400000000000000" pitchFamily="50" charset="-128"/>
            </a:endParaRPr>
          </a:p>
        </p:txBody>
      </p:sp>
      <p:sp>
        <p:nvSpPr>
          <p:cNvPr id="420" name="Google Shape;420;p9"/>
          <p:cNvSpPr/>
          <p:nvPr/>
        </p:nvSpPr>
        <p:spPr>
          <a:xfrm>
            <a:off x="143520" y="155144"/>
            <a:ext cx="18004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游ゴシック" panose="020B0400000000000000" pitchFamily="50" charset="-128"/>
                <a:ea typeface="游ゴシック" panose="020B0400000000000000" pitchFamily="50" charset="-128"/>
                <a:sym typeface="Arial"/>
              </a:rPr>
              <a:t>ユーザー属性③</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aphicFrame>
        <p:nvGraphicFramePr>
          <p:cNvPr id="425" name="Google Shape;425;p10"/>
          <p:cNvGraphicFramePr/>
          <p:nvPr>
            <p:extLst>
              <p:ext uri="{D42A27DB-BD31-4B8C-83A1-F6EECF244321}">
                <p14:modId xmlns:p14="http://schemas.microsoft.com/office/powerpoint/2010/main" val="884726860"/>
              </p:ext>
            </p:extLst>
          </p:nvPr>
        </p:nvGraphicFramePr>
        <p:xfrm>
          <a:off x="147483" y="1578534"/>
          <a:ext cx="4176000" cy="3294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6" name="Google Shape;426;p10"/>
          <p:cNvGraphicFramePr/>
          <p:nvPr>
            <p:extLst>
              <p:ext uri="{D42A27DB-BD31-4B8C-83A1-F6EECF244321}">
                <p14:modId xmlns:p14="http://schemas.microsoft.com/office/powerpoint/2010/main" val="2904867352"/>
              </p:ext>
            </p:extLst>
          </p:nvPr>
        </p:nvGraphicFramePr>
        <p:xfrm>
          <a:off x="4668226" y="1578534"/>
          <a:ext cx="4176000" cy="3294529"/>
        </p:xfrm>
        <a:graphic>
          <a:graphicData uri="http://schemas.openxmlformats.org/drawingml/2006/chart">
            <c:chart xmlns:c="http://schemas.openxmlformats.org/drawingml/2006/chart" xmlns:r="http://schemas.openxmlformats.org/officeDocument/2006/relationships" r:id="rId4"/>
          </a:graphicData>
        </a:graphic>
      </p:graphicFrame>
      <p:sp>
        <p:nvSpPr>
          <p:cNvPr id="427" name="Google Shape;427;p10"/>
          <p:cNvSpPr/>
          <p:nvPr/>
        </p:nvSpPr>
        <p:spPr>
          <a:xfrm>
            <a:off x="628650" y="5128886"/>
            <a:ext cx="3557868" cy="1175031"/>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1位は「シミそばかす」</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他「たるみ」「シワ」「毛穴の開き」</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が上位に。</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28" name="Google Shape;428;p10"/>
          <p:cNvSpPr/>
          <p:nvPr/>
        </p:nvSpPr>
        <p:spPr>
          <a:xfrm>
            <a:off x="4977292" y="5128887"/>
            <a:ext cx="3557868" cy="1175030"/>
          </a:xfrm>
          <a:prstGeom prst="roundRect">
            <a:avLst>
              <a:gd name="adj" fmla="val 16667"/>
            </a:avLst>
          </a:prstGeom>
          <a:noFill/>
          <a:ln w="12700" cap="flat" cmpd="sng">
            <a:solidFill>
              <a:srgbClr val="5DBA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1位は「白髪」</a:t>
            </a:r>
            <a:endParaRPr sz="1400" b="1">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他「パサつき」「うねり」</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29" name="Google Shape;429;p10"/>
          <p:cNvSpPr/>
          <p:nvPr/>
        </p:nvSpPr>
        <p:spPr>
          <a:xfrm>
            <a:off x="116542" y="1254872"/>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▪肌悩みについて</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30" name="Google Shape;430;p10"/>
          <p:cNvSpPr/>
          <p:nvPr/>
        </p:nvSpPr>
        <p:spPr>
          <a:xfrm>
            <a:off x="4572000" y="1251558"/>
            <a:ext cx="3024336" cy="326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游ゴシック" panose="020B0400000000000000" pitchFamily="50" charset="-128"/>
                <a:ea typeface="游ゴシック" panose="020B0400000000000000" pitchFamily="50" charset="-128"/>
                <a:sym typeface="Arial"/>
              </a:rPr>
              <a:t>▪髪悩みについて</a:t>
            </a:r>
            <a:endParaRPr sz="1400" b="1">
              <a:solidFill>
                <a:schemeClr val="dk1"/>
              </a:solidFill>
              <a:latin typeface="游ゴシック" panose="020B0400000000000000" pitchFamily="50" charset="-128"/>
              <a:ea typeface="游ゴシック" panose="020B0400000000000000" pitchFamily="50" charset="-128"/>
              <a:sym typeface="Arial"/>
            </a:endParaRPr>
          </a:p>
        </p:txBody>
      </p:sp>
      <p:sp>
        <p:nvSpPr>
          <p:cNvPr id="431" name="Google Shape;431;p10"/>
          <p:cNvSpPr/>
          <p:nvPr/>
        </p:nvSpPr>
        <p:spPr>
          <a:xfrm>
            <a:off x="391147" y="6303917"/>
            <a:ext cx="2197794" cy="394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※読者アンケート</a:t>
            </a:r>
            <a:endParaRPr sz="900">
              <a:solidFill>
                <a:srgbClr val="595959"/>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900">
                <a:solidFill>
                  <a:srgbClr val="595959"/>
                </a:solidFill>
                <a:latin typeface="游ゴシック" panose="020B0400000000000000" pitchFamily="50" charset="-128"/>
                <a:ea typeface="游ゴシック" panose="020B0400000000000000" pitchFamily="50" charset="-128"/>
                <a:sym typeface="Arial"/>
              </a:rPr>
              <a:t>(2021年5月実施/n=830)</a:t>
            </a:r>
            <a:endParaRPr>
              <a:latin typeface="游ゴシック" panose="020B0400000000000000" pitchFamily="50" charset="-128"/>
              <a:ea typeface="游ゴシック" panose="020B0400000000000000" pitchFamily="50" charset="-128"/>
            </a:endParaRPr>
          </a:p>
        </p:txBody>
      </p:sp>
      <p:sp>
        <p:nvSpPr>
          <p:cNvPr id="432" name="Google Shape;432;p10"/>
          <p:cNvSpPr/>
          <p:nvPr/>
        </p:nvSpPr>
        <p:spPr>
          <a:xfrm>
            <a:off x="143520" y="155144"/>
            <a:ext cx="59041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游ゴシック" panose="020B0400000000000000" pitchFamily="50" charset="-128"/>
                <a:ea typeface="游ゴシック" panose="020B0400000000000000" pitchFamily="50" charset="-128"/>
                <a:sym typeface="Arial"/>
              </a:rPr>
              <a:t>ユーザー属性　ーユーザーインサイト(肌悩み・髪悩み)</a:t>
            </a:r>
            <a:endParaRPr sz="180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theme/theme1.xml><?xml version="1.0" encoding="utf-8"?>
<a:theme xmlns:a="http://schemas.openxmlformats.org/drawingml/2006/main" name="デザインの設定">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4125</TotalTime>
  <Words>3702</Words>
  <Application>Microsoft Office PowerPoint</Application>
  <PresentationFormat>画面に合わせる (4:3)</PresentationFormat>
  <Paragraphs>536</Paragraphs>
  <Slides>22</Slides>
  <Notes>22</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22</vt:i4>
      </vt:variant>
    </vt:vector>
  </HeadingPairs>
  <TitlesOfParts>
    <vt:vector size="32" baseType="lpstr">
      <vt:lpstr>Meiryo</vt:lpstr>
      <vt:lpstr>Noto Sans Symbols</vt:lpstr>
      <vt:lpstr>Arial</vt:lpstr>
      <vt:lpstr>Calibri</vt:lpstr>
      <vt:lpstr>Freestyle Script</vt:lpstr>
      <vt:lpstr>游ゴシック</vt:lpstr>
      <vt:lpstr>Meiryo</vt:lpstr>
      <vt:lpstr>デザインの設定</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targeting00</dc:creator>
  <cp:lastModifiedBy>内之倉 まゆみ</cp:lastModifiedBy>
  <cp:revision>25</cp:revision>
  <dcterms:created xsi:type="dcterms:W3CDTF">2017-04-19T06:28:27Z</dcterms:created>
  <dcterms:modified xsi:type="dcterms:W3CDTF">2024-12-09T06:13:40Z</dcterms:modified>
</cp:coreProperties>
</file>