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4" r:id="rId4"/>
  </p:sldMasterIdLst>
  <p:notesMasterIdLst>
    <p:notesMasterId r:id="rId13"/>
  </p:notesMasterIdLst>
  <p:handoutMasterIdLst>
    <p:handoutMasterId r:id="rId14"/>
  </p:handoutMasterIdLst>
  <p:sldIdLst>
    <p:sldId id="531" r:id="rId5"/>
    <p:sldId id="2445" r:id="rId6"/>
    <p:sldId id="2453" r:id="rId7"/>
    <p:sldId id="2446" r:id="rId8"/>
    <p:sldId id="2447" r:id="rId9"/>
    <p:sldId id="2449" r:id="rId10"/>
    <p:sldId id="2450" r:id="rId11"/>
    <p:sldId id="2452" r:id="rId12"/>
  </p:sldIdLst>
  <p:sldSz cx="12192000" cy="6858000"/>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2F3342"/>
    <a:srgbClr val="D9D9D9"/>
    <a:srgbClr val="FF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42" autoAdjust="0"/>
  </p:normalViewPr>
  <p:slideViewPr>
    <p:cSldViewPr snapToGrid="0" showGuides="1">
      <p:cViewPr varScale="1">
        <p:scale>
          <a:sx n="74" d="100"/>
          <a:sy n="74" d="100"/>
        </p:scale>
        <p:origin x="376" y="36"/>
      </p:cViewPr>
      <p:guideLst>
        <p:guide orient="horz" pos="2136"/>
        <p:guide pos="386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68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BB53ED6-A346-41EA-88EE-98A1D5659FE2}"/>
              </a:ext>
            </a:extLst>
          </p:cNvPr>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D291D7B9-1F1D-4F9B-BCD4-0B6893C41A59}"/>
              </a:ext>
            </a:extLst>
          </p:cNvPr>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pPr rtl="0"/>
            <a:fld id="{528E9C5F-6D0D-49E8-B424-BF1D9D05C653}" type="datetime1">
              <a:rPr lang="ja-JP" altLang="en-US" smtClean="0">
                <a:latin typeface="Meiryo UI" panose="020B0604030504040204" pitchFamily="50" charset="-128"/>
                <a:ea typeface="Meiryo UI" panose="020B0604030504040204" pitchFamily="50" charset="-128"/>
              </a:rPr>
              <a:t>2024/8/26</a:t>
            </a:fld>
            <a:endParaRPr lang="ja-JP" altLang="en-US">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BA075128-B596-47B1-BE57-1C5A71A36E82}"/>
              </a:ext>
            </a:extLst>
          </p:cNvPr>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E17B0F1-FE0D-44CC-BCF0-1CC4C91125A5}"/>
              </a:ext>
            </a:extLst>
          </p:cNvPr>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pPr rtl="0"/>
            <a:fld id="{3BDEF39B-AF2A-4EFA-AE7E-EC1FF3735F5A}" type="slidenum">
              <a:rPr lang="en-US" altLang="ja-JP" smtClean="0">
                <a:latin typeface="Meiryo UI" panose="020B0604030504040204" pitchFamily="50" charset="-128"/>
                <a:ea typeface="Meiryo UI" panose="020B0604030504040204" pitchFamily="50" charset="-128"/>
              </a:r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057443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noProof="0"/>
          </a:p>
        </p:txBody>
      </p:sp>
      <p:sp>
        <p:nvSpPr>
          <p:cNvPr id="3" name="日付プレースホルダー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55E39195-E898-45BD-AE70-00FB547E1FC4}" type="datetime1">
              <a:rPr lang="ja-JP" altLang="en-US" noProof="0" smtClean="0"/>
              <a:t>2024/8/26</a:t>
            </a:fld>
            <a:endParaRPr lang="ja-JP" altLang="en-US" noProof="0"/>
          </a:p>
        </p:txBody>
      </p:sp>
      <p:sp>
        <p:nvSpPr>
          <p:cNvPr id="4" name="スライド イメージ プレースホルダー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pPr rtl="0"/>
            <a:endParaRPr lang="ja-JP" altLang="en-US" noProof="0"/>
          </a:p>
        </p:txBody>
      </p:sp>
      <p:sp>
        <p:nvSpPr>
          <p:cNvPr id="5" name="ノート プレースホルダー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noProof="0"/>
          </a:p>
        </p:txBody>
      </p:sp>
      <p:sp>
        <p:nvSpPr>
          <p:cNvPr id="7" name="スライド番号プレースホルダー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C22109BC-39F4-43B1-850C-D5EB0E6480C8}" type="slidenum">
              <a:rPr lang="en-US" altLang="ja-JP" noProof="0" smtClean="0"/>
              <a:pPr/>
              <a:t>‹#›</a:t>
            </a:fld>
            <a:endParaRPr lang="ja-JP" altLang="en-US" noProof="0"/>
          </a:p>
        </p:txBody>
      </p:sp>
    </p:spTree>
    <p:extLst>
      <p:ext uri="{BB962C8B-B14F-4D97-AF65-F5344CB8AC3E}">
        <p14:creationId xmlns:p14="http://schemas.microsoft.com/office/powerpoint/2010/main" val="8821591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10"/>
          </p:nvPr>
        </p:nvSpPr>
        <p:spPr/>
        <p:txBody>
          <a:bodyPr rtlCol="0"/>
          <a:lstStyle/>
          <a:p>
            <a:pPr rtl="0"/>
            <a:fld id="{C22109BC-39F4-43B1-850C-D5EB0E6480C8}" type="slidenum">
              <a:rPr lang="en-US" altLang="ja-JP" smtClean="0"/>
              <a:t>1</a:t>
            </a:fld>
            <a:endParaRPr lang="ja-JP" altLang="en-US"/>
          </a:p>
        </p:txBody>
      </p:sp>
    </p:spTree>
    <p:extLst>
      <p:ext uri="{BB962C8B-B14F-4D97-AF65-F5344CB8AC3E}">
        <p14:creationId xmlns:p14="http://schemas.microsoft.com/office/powerpoint/2010/main" val="664993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10"/>
          </p:nvPr>
        </p:nvSpPr>
        <p:spPr/>
        <p:txBody>
          <a:bodyPr rtlCol="0"/>
          <a:lstStyle/>
          <a:p>
            <a:pPr rtl="0"/>
            <a:fld id="{C22109BC-39F4-43B1-850C-D5EB0E6480C8}" type="slidenum">
              <a:rPr lang="en-US" altLang="ja-JP" smtClean="0"/>
              <a:t>2</a:t>
            </a:fld>
            <a:endParaRPr lang="ja-JP" altLang="en-US"/>
          </a:p>
        </p:txBody>
      </p:sp>
    </p:spTree>
    <p:extLst>
      <p:ext uri="{BB962C8B-B14F-4D97-AF65-F5344CB8AC3E}">
        <p14:creationId xmlns:p14="http://schemas.microsoft.com/office/powerpoint/2010/main" val="1523419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10"/>
          </p:nvPr>
        </p:nvSpPr>
        <p:spPr/>
        <p:txBody>
          <a:bodyPr rtlCol="0"/>
          <a:lstStyle/>
          <a:p>
            <a:pPr rtl="0"/>
            <a:fld id="{C22109BC-39F4-43B1-850C-D5EB0E6480C8}" type="slidenum">
              <a:rPr lang="en-US" altLang="ja-JP" smtClean="0"/>
              <a:t>3</a:t>
            </a:fld>
            <a:endParaRPr lang="ja-JP" altLang="en-US"/>
          </a:p>
        </p:txBody>
      </p:sp>
    </p:spTree>
    <p:extLst>
      <p:ext uri="{BB962C8B-B14F-4D97-AF65-F5344CB8AC3E}">
        <p14:creationId xmlns:p14="http://schemas.microsoft.com/office/powerpoint/2010/main" val="1167944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10"/>
          </p:nvPr>
        </p:nvSpPr>
        <p:spPr/>
        <p:txBody>
          <a:bodyPr rtlCol="0"/>
          <a:lstStyle/>
          <a:p>
            <a:pPr rtl="0"/>
            <a:fld id="{C22109BC-39F4-43B1-850C-D5EB0E6480C8}" type="slidenum">
              <a:rPr lang="en-US" altLang="ja-JP" smtClean="0"/>
              <a:t>4</a:t>
            </a:fld>
            <a:endParaRPr lang="ja-JP" altLang="en-US"/>
          </a:p>
        </p:txBody>
      </p:sp>
    </p:spTree>
    <p:extLst>
      <p:ext uri="{BB962C8B-B14F-4D97-AF65-F5344CB8AC3E}">
        <p14:creationId xmlns:p14="http://schemas.microsoft.com/office/powerpoint/2010/main" val="1822730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10"/>
          </p:nvPr>
        </p:nvSpPr>
        <p:spPr/>
        <p:txBody>
          <a:bodyPr rtlCol="0"/>
          <a:lstStyle/>
          <a:p>
            <a:pPr rtl="0"/>
            <a:fld id="{C22109BC-39F4-43B1-850C-D5EB0E6480C8}" type="slidenum">
              <a:rPr lang="en-US" altLang="ja-JP" smtClean="0"/>
              <a:t>5</a:t>
            </a:fld>
            <a:endParaRPr lang="ja-JP" altLang="en-US"/>
          </a:p>
        </p:txBody>
      </p:sp>
    </p:spTree>
    <p:extLst>
      <p:ext uri="{BB962C8B-B14F-4D97-AF65-F5344CB8AC3E}">
        <p14:creationId xmlns:p14="http://schemas.microsoft.com/office/powerpoint/2010/main" val="3493147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10"/>
          </p:nvPr>
        </p:nvSpPr>
        <p:spPr/>
        <p:txBody>
          <a:bodyPr rtlCol="0"/>
          <a:lstStyle/>
          <a:p>
            <a:pPr rtl="0"/>
            <a:fld id="{C22109BC-39F4-43B1-850C-D5EB0E6480C8}" type="slidenum">
              <a:rPr lang="en-US" altLang="ja-JP" smtClean="0"/>
              <a:t>6</a:t>
            </a:fld>
            <a:endParaRPr lang="ja-JP" altLang="en-US"/>
          </a:p>
        </p:txBody>
      </p:sp>
    </p:spTree>
    <p:extLst>
      <p:ext uri="{BB962C8B-B14F-4D97-AF65-F5344CB8AC3E}">
        <p14:creationId xmlns:p14="http://schemas.microsoft.com/office/powerpoint/2010/main" val="1496903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10"/>
          </p:nvPr>
        </p:nvSpPr>
        <p:spPr/>
        <p:txBody>
          <a:bodyPr rtlCol="0"/>
          <a:lstStyle/>
          <a:p>
            <a:pPr rtl="0"/>
            <a:fld id="{C22109BC-39F4-43B1-850C-D5EB0E6480C8}" type="slidenum">
              <a:rPr lang="en-US" altLang="ja-JP" smtClean="0"/>
              <a:t>7</a:t>
            </a:fld>
            <a:endParaRPr lang="ja-JP" altLang="en-US"/>
          </a:p>
        </p:txBody>
      </p:sp>
    </p:spTree>
    <p:extLst>
      <p:ext uri="{BB962C8B-B14F-4D97-AF65-F5344CB8AC3E}">
        <p14:creationId xmlns:p14="http://schemas.microsoft.com/office/powerpoint/2010/main" val="1168426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10"/>
          </p:nvPr>
        </p:nvSpPr>
        <p:spPr/>
        <p:txBody>
          <a:bodyPr rtlCol="0"/>
          <a:lstStyle/>
          <a:p>
            <a:pPr rtl="0"/>
            <a:fld id="{C22109BC-39F4-43B1-850C-D5EB0E6480C8}" type="slidenum">
              <a:rPr lang="en-US" altLang="ja-JP" smtClean="0"/>
              <a:t>8</a:t>
            </a:fld>
            <a:endParaRPr lang="ja-JP" altLang="en-US"/>
          </a:p>
        </p:txBody>
      </p:sp>
    </p:spTree>
    <p:extLst>
      <p:ext uri="{BB962C8B-B14F-4D97-AF65-F5344CB8AC3E}">
        <p14:creationId xmlns:p14="http://schemas.microsoft.com/office/powerpoint/2010/main" val="8321447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pic>
        <p:nvPicPr>
          <p:cNvPr id="10" name="図 9">
            <a:extLst>
              <a:ext uri="{FF2B5EF4-FFF2-40B4-BE49-F238E27FC236}">
                <a16:creationId xmlns:a16="http://schemas.microsoft.com/office/drawing/2014/main" id="{752676D0-F870-311D-A4C3-ED6214CAFD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10933728" y="-616586"/>
            <a:ext cx="458727" cy="1763468"/>
          </a:xfrm>
          <a:prstGeom prst="rect">
            <a:avLst/>
          </a:prstGeom>
        </p:spPr>
      </p:pic>
    </p:spTree>
    <p:extLst>
      <p:ext uri="{BB962C8B-B14F-4D97-AF65-F5344CB8AC3E}">
        <p14:creationId xmlns:p14="http://schemas.microsoft.com/office/powerpoint/2010/main" val="147389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8/26/2024</a:t>
            </a:fld>
            <a:endParaRPr lang="en-US" dirty="0"/>
          </a:p>
        </p:txBody>
      </p:sp>
      <p:sp>
        <p:nvSpPr>
          <p:cNvPr id="5" name="Footer Placeholder 4"/>
          <p:cNvSpPr>
            <a:spLocks noGrp="1"/>
          </p:cNvSpPr>
          <p:nvPr>
            <p:ph type="ftr" sz="quarter" idx="11"/>
          </p:nvPr>
        </p:nvSpPr>
        <p:spPr/>
        <p:txBody>
          <a:bodyPr/>
          <a:lstStyle/>
          <a:p>
            <a:endParaRPr lang="ja-JP" altLang="en-US" noProof="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04604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8/26/2024</a:t>
            </a:fld>
            <a:endParaRPr lang="en-US" dirty="0"/>
          </a:p>
        </p:txBody>
      </p:sp>
      <p:sp>
        <p:nvSpPr>
          <p:cNvPr id="5" name="Footer Placeholder 4"/>
          <p:cNvSpPr>
            <a:spLocks noGrp="1"/>
          </p:cNvSpPr>
          <p:nvPr>
            <p:ph type="ftr" sz="quarter" idx="11"/>
          </p:nvPr>
        </p:nvSpPr>
        <p:spPr/>
        <p:txBody>
          <a:bodyPr/>
          <a:lstStyle/>
          <a:p>
            <a:endParaRPr lang="ja-JP" altLang="en-US" noProof="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73005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2" name="円/楕円 1"/>
          <p:cNvSpPr/>
          <p:nvPr/>
        </p:nvSpPr>
        <p:spPr>
          <a:xfrm>
            <a:off x="3139127" y="2540523"/>
            <a:ext cx="1998483" cy="1987966"/>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8" name="円/楕円 7"/>
          <p:cNvSpPr/>
          <p:nvPr/>
        </p:nvSpPr>
        <p:spPr>
          <a:xfrm>
            <a:off x="9339902" y="3267948"/>
            <a:ext cx="535937" cy="533117"/>
          </a:xfrm>
          <a:prstGeom prst="ellipse">
            <a:avLst/>
          </a:prstGeom>
          <a:solidFill>
            <a:schemeClr val="accent1">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9" name="円/楕円 8"/>
          <p:cNvSpPr/>
          <p:nvPr/>
        </p:nvSpPr>
        <p:spPr>
          <a:xfrm>
            <a:off x="1526768" y="3429000"/>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7" name="タイトル 2"/>
          <p:cNvSpPr>
            <a:spLocks noGrp="1"/>
          </p:cNvSpPr>
          <p:nvPr>
            <p:ph type="title" hasCustomPrompt="1"/>
          </p:nvPr>
        </p:nvSpPr>
        <p:spPr>
          <a:xfrm>
            <a:off x="-452967" y="5400582"/>
            <a:ext cx="10668000" cy="2969443"/>
          </a:xfrm>
          <a:prstGeom prst="rect">
            <a:avLst/>
          </a:prstGeom>
          <a:effectLst/>
        </p:spPr>
        <p:txBody>
          <a:bodyPr tIns="0" bIns="91440" rtlCol="0" anchor="ctr" anchorCtr="0"/>
          <a:lstStyle>
            <a:lvl1pPr algn="ctr">
              <a:lnSpc>
                <a:spcPct val="150000"/>
              </a:lnSpc>
              <a:defRPr sz="11499" kern="3000" spc="2000" baseline="0">
                <a:latin typeface="Meiryo UI" panose="020B0604030504040204" pitchFamily="50" charset="-128"/>
                <a:ea typeface="Meiryo UI" panose="020B0604030504040204" pitchFamily="50" charset="-128"/>
              </a:defRPr>
            </a:lvl1pPr>
          </a:lstStyle>
          <a:p>
            <a:pPr rtl="0"/>
            <a:r>
              <a:rPr lang="ja-JP" altLang="en-US" noProof="0" dirty="0"/>
              <a:t>タイトルをここに入力</a:t>
            </a:r>
          </a:p>
        </p:txBody>
      </p:sp>
      <p:sp>
        <p:nvSpPr>
          <p:cNvPr id="10" name="円/楕円 9"/>
          <p:cNvSpPr/>
          <p:nvPr/>
        </p:nvSpPr>
        <p:spPr>
          <a:xfrm>
            <a:off x="3120076" y="1119481"/>
            <a:ext cx="4749538" cy="4724544"/>
          </a:xfrm>
          <a:prstGeom prst="ellipse">
            <a:avLst/>
          </a:prstGeom>
          <a:noFill/>
          <a:ln w="3175">
            <a:solidFill>
              <a:schemeClr val="tx1">
                <a:alpha val="1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2" name="円/楕円 11"/>
          <p:cNvSpPr/>
          <p:nvPr/>
        </p:nvSpPr>
        <p:spPr>
          <a:xfrm>
            <a:off x="1526769" y="1668430"/>
            <a:ext cx="3610841" cy="3591839"/>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7" name="円/楕円 16"/>
          <p:cNvSpPr/>
          <p:nvPr userDrawn="1"/>
        </p:nvSpPr>
        <p:spPr>
          <a:xfrm>
            <a:off x="1526768" y="3429000"/>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8" name="フリーフォーム:図形 17">
            <a:extLst>
              <a:ext uri="{FF2B5EF4-FFF2-40B4-BE49-F238E27FC236}">
                <a16:creationId xmlns:a16="http://schemas.microsoft.com/office/drawing/2014/main" id="{4703ED78-9792-4917-9463-BAE14924155A}"/>
              </a:ext>
            </a:extLst>
          </p:cNvPr>
          <p:cNvSpPr/>
          <p:nvPr userDrawn="1"/>
        </p:nvSpPr>
        <p:spPr>
          <a:xfrm rot="10800000">
            <a:off x="8439878" y="5850862"/>
            <a:ext cx="3682959" cy="100713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9" name="フリーフォーム:図形 18">
            <a:extLst>
              <a:ext uri="{FF2B5EF4-FFF2-40B4-BE49-F238E27FC236}">
                <a16:creationId xmlns:a16="http://schemas.microsoft.com/office/drawing/2014/main" id="{6CB0B64F-356D-4C37-BDB5-3CB1B066C4C9}"/>
              </a:ext>
            </a:extLst>
          </p:cNvPr>
          <p:cNvSpPr/>
          <p:nvPr userDrawn="1"/>
        </p:nvSpPr>
        <p:spPr>
          <a:xfrm>
            <a:off x="1104900" y="-9056"/>
            <a:ext cx="3682959" cy="100713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dirty="0">
              <a:latin typeface="Meiryo UI" panose="020B0604030504040204" pitchFamily="50" charset="-128"/>
              <a:ea typeface="Meiryo UI" panose="020B0604030504040204" pitchFamily="50" charset="-128"/>
            </a:endParaRPr>
          </a:p>
        </p:txBody>
      </p:sp>
      <p:sp>
        <p:nvSpPr>
          <p:cNvPr id="13" name="サブタイトル 2">
            <a:extLst>
              <a:ext uri="{FF2B5EF4-FFF2-40B4-BE49-F238E27FC236}">
                <a16:creationId xmlns:a16="http://schemas.microsoft.com/office/drawing/2014/main" id="{742D2790-EA30-4E0B-B8F3-16FBA340C5A6}"/>
              </a:ext>
            </a:extLst>
          </p:cNvPr>
          <p:cNvSpPr>
            <a:spLocks noGrp="1"/>
          </p:cNvSpPr>
          <p:nvPr>
            <p:ph type="subTitle" idx="1" hasCustomPrompt="1"/>
          </p:nvPr>
        </p:nvSpPr>
        <p:spPr>
          <a:xfrm>
            <a:off x="1104900" y="4528489"/>
            <a:ext cx="10668000" cy="853179"/>
          </a:xfrm>
        </p:spPr>
        <p:txBody>
          <a:bodyPr vert="horz" lIns="0" tIns="45720" rIns="0" bIns="45720" rtlCol="0">
            <a:noAutofit/>
          </a:bodyPr>
          <a:lstStyle>
            <a:lvl1pPr marL="0" indent="0" algn="ctr">
              <a:buNone/>
              <a:defRPr lang="en-US" sz="3600" spc="600" baseline="0">
                <a:solidFill>
                  <a:srgbClr val="2F3342"/>
                </a:solidFill>
                <a:latin typeface="Meiryo UI" panose="020B0604030504040204" pitchFamily="50" charset="-128"/>
                <a:ea typeface="Meiryo UI" panose="020B0604030504040204" pitchFamily="50" charset="-128"/>
              </a:defRPr>
            </a:lvl1pPr>
          </a:lstStyle>
          <a:p>
            <a:pPr marL="228600" lvl="0" indent="-228600" algn="ctr" rtl="0"/>
            <a:r>
              <a:rPr lang="ja-JP" altLang="en-US" noProof="0"/>
              <a:t>クリックしてマスター サブタイトルのスタイルを編集する</a:t>
            </a:r>
          </a:p>
        </p:txBody>
      </p:sp>
      <p:pic>
        <p:nvPicPr>
          <p:cNvPr id="3" name="図 2">
            <a:extLst>
              <a:ext uri="{FF2B5EF4-FFF2-40B4-BE49-F238E27FC236}">
                <a16:creationId xmlns:a16="http://schemas.microsoft.com/office/drawing/2014/main" id="{D6F4638A-FB59-C439-7E33-D69BF7AF6C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10933728" y="-616586"/>
            <a:ext cx="458727" cy="1763468"/>
          </a:xfrm>
          <a:prstGeom prst="rect">
            <a:avLst/>
          </a:prstGeom>
        </p:spPr>
      </p:pic>
    </p:spTree>
    <p:extLst>
      <p:ext uri="{BB962C8B-B14F-4D97-AF65-F5344CB8AC3E}">
        <p14:creationId xmlns:p14="http://schemas.microsoft.com/office/powerpoint/2010/main" val="2296669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0126770-6622-450D-A1F3-BC241C88D6CB}"/>
              </a:ext>
            </a:extLst>
          </p:cNvPr>
          <p:cNvSpPr>
            <a:spLocks noGrp="1"/>
          </p:cNvSpPr>
          <p:nvPr>
            <p:ph idx="1"/>
          </p:nvPr>
        </p:nvSpPr>
        <p:spPr>
          <a:xfrm>
            <a:off x="1104900" y="1352550"/>
            <a:ext cx="10248899" cy="4824413"/>
          </a:xfrm>
        </p:spPr>
        <p:txBody>
          <a:bodyPr rtlCol="0"/>
          <a:lstStyle>
            <a:lvl1pPr>
              <a:defRPr baseline="0">
                <a:latin typeface="Meiryo UI" panose="020B0604030504040204" pitchFamily="50" charset="-128"/>
                <a:ea typeface="Meiryo UI" panose="020B0604030504040204" pitchFamily="50" charset="-128"/>
              </a:defRPr>
            </a:lvl1pPr>
            <a:lvl2pPr>
              <a:defRPr baseline="0">
                <a:latin typeface="Meiryo UI" panose="020B0604030504040204" pitchFamily="50" charset="-128"/>
                <a:ea typeface="Meiryo UI" panose="020B0604030504040204" pitchFamily="50" charset="-128"/>
              </a:defRPr>
            </a:lvl2pPr>
            <a:lvl3pPr>
              <a:defRPr baseline="0">
                <a:latin typeface="Meiryo UI" panose="020B0604030504040204" pitchFamily="50" charset="-128"/>
                <a:ea typeface="Meiryo UI" panose="020B0604030504040204" pitchFamily="50" charset="-128"/>
              </a:defRPr>
            </a:lvl3pPr>
            <a:lvl4pPr>
              <a:defRPr baseline="0">
                <a:latin typeface="Meiryo UI" panose="020B0604030504040204" pitchFamily="50" charset="-128"/>
                <a:ea typeface="Meiryo UI" panose="020B0604030504040204" pitchFamily="50" charset="-128"/>
              </a:defRPr>
            </a:lvl4pPr>
            <a:lvl5pPr>
              <a:defRPr baseline="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7" name="円/楕円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8" name="円/楕円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9" name="円/楕円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0" name="円/楕円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1" name="フリーフォーム:図形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2" name="フリーフォーム:図形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4" name="タイトル 13">
            <a:extLst>
              <a:ext uri="{FF2B5EF4-FFF2-40B4-BE49-F238E27FC236}">
                <a16:creationId xmlns:a16="http://schemas.microsoft.com/office/drawing/2014/main" id="{EAF2EDC5-8FCA-8543-8C1F-688DA6DC9B9D}"/>
              </a:ext>
            </a:extLst>
          </p:cNvPr>
          <p:cNvSpPr>
            <a:spLocks noGrp="1"/>
          </p:cNvSpPr>
          <p:nvPr>
            <p:ph type="title"/>
          </p:nvPr>
        </p:nvSpPr>
        <p:spPr/>
        <p:txBody>
          <a:bodyPr rtlCol="0"/>
          <a:lstStyle>
            <a:lvl1pP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pic>
        <p:nvPicPr>
          <p:cNvPr id="2" name="図 1">
            <a:extLst>
              <a:ext uri="{FF2B5EF4-FFF2-40B4-BE49-F238E27FC236}">
                <a16:creationId xmlns:a16="http://schemas.microsoft.com/office/drawing/2014/main" id="{1F067A3E-FA96-48EE-022D-F5A092C15E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10933728" y="-616586"/>
            <a:ext cx="458727" cy="1763468"/>
          </a:xfrm>
          <a:prstGeom prst="rect">
            <a:avLst/>
          </a:prstGeom>
        </p:spPr>
      </p:pic>
    </p:spTree>
    <p:extLst>
      <p:ext uri="{BB962C8B-B14F-4D97-AF65-F5344CB8AC3E}">
        <p14:creationId xmlns:p14="http://schemas.microsoft.com/office/powerpoint/2010/main" val="2966877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段組">
    <p:spTree>
      <p:nvGrpSpPr>
        <p:cNvPr id="1" name=""/>
        <p:cNvGrpSpPr/>
        <p:nvPr/>
      </p:nvGrpSpPr>
      <p:grpSpPr>
        <a:xfrm>
          <a:off x="0" y="0"/>
          <a:ext cx="0" cy="0"/>
          <a:chOff x="0" y="0"/>
          <a:chExt cx="0" cy="0"/>
        </a:xfrm>
      </p:grpSpPr>
      <p:sp>
        <p:nvSpPr>
          <p:cNvPr id="7" name="円/楕円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8" name="円/楕円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9" name="円/楕円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0" name="円/楕円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1" name="フリーフォーム:図形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2" name="フリーフォーム:図形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4" name="タイトル 13">
            <a:extLst>
              <a:ext uri="{FF2B5EF4-FFF2-40B4-BE49-F238E27FC236}">
                <a16:creationId xmlns:a16="http://schemas.microsoft.com/office/drawing/2014/main" id="{EAF2EDC5-8FCA-8543-8C1F-688DA6DC9B9D}"/>
              </a:ext>
            </a:extLst>
          </p:cNvPr>
          <p:cNvSpPr>
            <a:spLocks noGrp="1"/>
          </p:cNvSpPr>
          <p:nvPr>
            <p:ph type="title"/>
          </p:nvPr>
        </p:nvSpPr>
        <p:spPr/>
        <p:txBody>
          <a:bodyPr rtlCol="0"/>
          <a:lstStyle>
            <a:lvl1pP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13" name="コンテンツ プレースホルダー 2">
            <a:extLst>
              <a:ext uri="{FF2B5EF4-FFF2-40B4-BE49-F238E27FC236}">
                <a16:creationId xmlns:a16="http://schemas.microsoft.com/office/drawing/2014/main" id="{28B56F67-6D31-4B9E-8530-E063E5785A3B}"/>
              </a:ext>
            </a:extLst>
          </p:cNvPr>
          <p:cNvSpPr>
            <a:spLocks noGrp="1"/>
          </p:cNvSpPr>
          <p:nvPr>
            <p:ph sz="half" idx="1"/>
          </p:nvPr>
        </p:nvSpPr>
        <p:spPr>
          <a:xfrm>
            <a:off x="1104900" y="1338606"/>
            <a:ext cx="4914900" cy="4838357"/>
          </a:xfrm>
        </p:spPr>
        <p:txBody>
          <a:bodyPr rtlCol="0"/>
          <a:lstStyle>
            <a:lvl1pPr>
              <a:defRPr baseline="0">
                <a:latin typeface="Meiryo UI" panose="020B0604030504040204" pitchFamily="50" charset="-128"/>
                <a:ea typeface="Meiryo UI" panose="020B0604030504040204" pitchFamily="50" charset="-128"/>
              </a:defRPr>
            </a:lvl1pPr>
            <a:lvl2pPr>
              <a:defRPr baseline="0">
                <a:latin typeface="Meiryo UI" panose="020B0604030504040204" pitchFamily="50" charset="-128"/>
                <a:ea typeface="Meiryo UI" panose="020B0604030504040204" pitchFamily="50" charset="-128"/>
              </a:defRPr>
            </a:lvl2pPr>
            <a:lvl3pPr>
              <a:defRPr baseline="0">
                <a:latin typeface="Meiryo UI" panose="020B0604030504040204" pitchFamily="50" charset="-128"/>
                <a:ea typeface="Meiryo UI" panose="020B0604030504040204" pitchFamily="50" charset="-128"/>
              </a:defRPr>
            </a:lvl3pPr>
            <a:lvl4pPr>
              <a:defRPr baseline="0">
                <a:latin typeface="Meiryo UI" panose="020B0604030504040204" pitchFamily="50" charset="-128"/>
                <a:ea typeface="Meiryo UI" panose="020B0604030504040204" pitchFamily="50" charset="-128"/>
              </a:defRPr>
            </a:lvl4pPr>
            <a:lvl5pPr>
              <a:defRPr baseline="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15" name="コンテンツ プレースホルダー 3">
            <a:extLst>
              <a:ext uri="{FF2B5EF4-FFF2-40B4-BE49-F238E27FC236}">
                <a16:creationId xmlns:a16="http://schemas.microsoft.com/office/drawing/2014/main" id="{69E53391-9670-4404-BC42-063A6EC48EAA}"/>
              </a:ext>
            </a:extLst>
          </p:cNvPr>
          <p:cNvSpPr>
            <a:spLocks noGrp="1"/>
          </p:cNvSpPr>
          <p:nvPr>
            <p:ph sz="half" idx="2"/>
          </p:nvPr>
        </p:nvSpPr>
        <p:spPr>
          <a:xfrm>
            <a:off x="6172202" y="1338606"/>
            <a:ext cx="5181598" cy="4838357"/>
          </a:xfrm>
        </p:spPr>
        <p:txBody>
          <a:bodyPr rtlCol="0"/>
          <a:lstStyle>
            <a:lvl1pPr>
              <a:defRPr baseline="0">
                <a:latin typeface="Meiryo UI" panose="020B0604030504040204" pitchFamily="50" charset="-128"/>
                <a:ea typeface="Meiryo UI" panose="020B0604030504040204" pitchFamily="50" charset="-128"/>
              </a:defRPr>
            </a:lvl1pPr>
            <a:lvl2pPr>
              <a:defRPr baseline="0">
                <a:latin typeface="Meiryo UI" panose="020B0604030504040204" pitchFamily="50" charset="-128"/>
                <a:ea typeface="Meiryo UI" panose="020B0604030504040204" pitchFamily="50" charset="-128"/>
              </a:defRPr>
            </a:lvl2pPr>
            <a:lvl3pPr>
              <a:defRPr baseline="0">
                <a:latin typeface="Meiryo UI" panose="020B0604030504040204" pitchFamily="50" charset="-128"/>
                <a:ea typeface="Meiryo UI" panose="020B0604030504040204" pitchFamily="50" charset="-128"/>
              </a:defRPr>
            </a:lvl3pPr>
            <a:lvl4pPr>
              <a:defRPr baseline="0">
                <a:latin typeface="Meiryo UI" panose="020B0604030504040204" pitchFamily="50" charset="-128"/>
                <a:ea typeface="Meiryo UI" panose="020B0604030504040204" pitchFamily="50" charset="-128"/>
              </a:defRPr>
            </a:lvl4pPr>
            <a:lvl5pPr>
              <a:defRPr baseline="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pic>
        <p:nvPicPr>
          <p:cNvPr id="2" name="図 1">
            <a:extLst>
              <a:ext uri="{FF2B5EF4-FFF2-40B4-BE49-F238E27FC236}">
                <a16:creationId xmlns:a16="http://schemas.microsoft.com/office/drawing/2014/main" id="{E5B14038-171F-9251-F849-BD1672A3FC4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10933728" y="-616586"/>
            <a:ext cx="458727" cy="1763468"/>
          </a:xfrm>
          <a:prstGeom prst="rect">
            <a:avLst/>
          </a:prstGeom>
        </p:spPr>
      </p:pic>
    </p:spTree>
    <p:extLst>
      <p:ext uri="{BB962C8B-B14F-4D97-AF65-F5344CB8AC3E}">
        <p14:creationId xmlns:p14="http://schemas.microsoft.com/office/powerpoint/2010/main" val="195075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比較">
    <p:spTree>
      <p:nvGrpSpPr>
        <p:cNvPr id="1" name=""/>
        <p:cNvGrpSpPr/>
        <p:nvPr/>
      </p:nvGrpSpPr>
      <p:grpSpPr>
        <a:xfrm>
          <a:off x="0" y="0"/>
          <a:ext cx="0" cy="0"/>
          <a:chOff x="0" y="0"/>
          <a:chExt cx="0" cy="0"/>
        </a:xfrm>
      </p:grpSpPr>
      <p:sp>
        <p:nvSpPr>
          <p:cNvPr id="7" name="円/楕円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8" name="円/楕円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9" name="円/楕円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0" name="円/楕円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1" name="フリーフォーム:図形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2" name="フリーフォーム:図形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4" name="タイトル 13">
            <a:extLst>
              <a:ext uri="{FF2B5EF4-FFF2-40B4-BE49-F238E27FC236}">
                <a16:creationId xmlns:a16="http://schemas.microsoft.com/office/drawing/2014/main" id="{EAF2EDC5-8FCA-8543-8C1F-688DA6DC9B9D}"/>
              </a:ext>
            </a:extLst>
          </p:cNvPr>
          <p:cNvSpPr>
            <a:spLocks noGrp="1"/>
          </p:cNvSpPr>
          <p:nvPr>
            <p:ph type="title"/>
          </p:nvPr>
        </p:nvSpPr>
        <p:spPr/>
        <p:txBody>
          <a:bodyPr rtlCol="0"/>
          <a:lstStyle>
            <a:lvl1pP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16" name="テキスト プレースホルダー 2">
            <a:extLst>
              <a:ext uri="{FF2B5EF4-FFF2-40B4-BE49-F238E27FC236}">
                <a16:creationId xmlns:a16="http://schemas.microsoft.com/office/drawing/2014/main" id="{9473839A-0FBA-4FFD-963E-C459DBF0194B}"/>
              </a:ext>
            </a:extLst>
          </p:cNvPr>
          <p:cNvSpPr>
            <a:spLocks noGrp="1"/>
          </p:cNvSpPr>
          <p:nvPr>
            <p:ph type="body" idx="1"/>
          </p:nvPr>
        </p:nvSpPr>
        <p:spPr>
          <a:xfrm>
            <a:off x="1104900" y="1341797"/>
            <a:ext cx="4892675" cy="823912"/>
          </a:xfrm>
        </p:spPr>
        <p:txBody>
          <a:bodyPr rtlCol="0" anchor="b"/>
          <a:lstStyle>
            <a:lvl1pPr marL="0" indent="0">
              <a:buNone/>
              <a:defRPr sz="2400" b="1" baseline="0">
                <a:solidFill>
                  <a:schemeClr val="accent1"/>
                </a:solidFill>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17" name="コンテンツ プレースホルダー 3">
            <a:extLst>
              <a:ext uri="{FF2B5EF4-FFF2-40B4-BE49-F238E27FC236}">
                <a16:creationId xmlns:a16="http://schemas.microsoft.com/office/drawing/2014/main" id="{780A680B-0184-4FD9-B262-BC525F0FE003}"/>
              </a:ext>
            </a:extLst>
          </p:cNvPr>
          <p:cNvSpPr>
            <a:spLocks noGrp="1"/>
          </p:cNvSpPr>
          <p:nvPr>
            <p:ph sz="half" idx="2"/>
          </p:nvPr>
        </p:nvSpPr>
        <p:spPr>
          <a:xfrm>
            <a:off x="1104900" y="2308409"/>
            <a:ext cx="4892675" cy="3881254"/>
          </a:xfrm>
        </p:spPr>
        <p:txBody>
          <a:bodyPr rtlCol="0">
            <a:normAutofit/>
          </a:bodyPr>
          <a:lstStyle>
            <a:lvl1pPr>
              <a:defRPr sz="2400" baseline="0">
                <a:latin typeface="Meiryo UI" panose="020B0604030504040204" pitchFamily="50" charset="-128"/>
                <a:ea typeface="Meiryo UI" panose="020B0604030504040204" pitchFamily="50" charset="-128"/>
              </a:defRPr>
            </a:lvl1pPr>
            <a:lvl2pPr>
              <a:defRPr sz="2000" baseline="0">
                <a:latin typeface="Meiryo UI" panose="020B0604030504040204" pitchFamily="50" charset="-128"/>
                <a:ea typeface="Meiryo UI" panose="020B0604030504040204" pitchFamily="50" charset="-128"/>
              </a:defRPr>
            </a:lvl2pPr>
            <a:lvl3pPr>
              <a:defRPr sz="1800" baseline="0">
                <a:latin typeface="Meiryo UI" panose="020B0604030504040204" pitchFamily="50" charset="-128"/>
                <a:ea typeface="Meiryo UI" panose="020B0604030504040204" pitchFamily="50" charset="-128"/>
              </a:defRPr>
            </a:lvl3pPr>
            <a:lvl4pPr>
              <a:defRPr sz="1600" baseline="0">
                <a:latin typeface="Meiryo UI" panose="020B0604030504040204" pitchFamily="50" charset="-128"/>
                <a:ea typeface="Meiryo UI" panose="020B0604030504040204" pitchFamily="50" charset="-128"/>
              </a:defRPr>
            </a:lvl4pPr>
            <a:lvl5pPr>
              <a:defRPr sz="1600" baseline="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18" name="テキスト プレースホルダー 4">
            <a:extLst>
              <a:ext uri="{FF2B5EF4-FFF2-40B4-BE49-F238E27FC236}">
                <a16:creationId xmlns:a16="http://schemas.microsoft.com/office/drawing/2014/main" id="{2BB13104-4CA8-41CF-97D3-CC8715182B0E}"/>
              </a:ext>
            </a:extLst>
          </p:cNvPr>
          <p:cNvSpPr>
            <a:spLocks noGrp="1"/>
          </p:cNvSpPr>
          <p:nvPr>
            <p:ph type="body" sz="quarter" idx="3"/>
          </p:nvPr>
        </p:nvSpPr>
        <p:spPr>
          <a:xfrm>
            <a:off x="6194426" y="1341797"/>
            <a:ext cx="5160961" cy="823912"/>
          </a:xfrm>
        </p:spPr>
        <p:txBody>
          <a:bodyPr rtlCol="0" anchor="b"/>
          <a:lstStyle>
            <a:lvl1pPr marL="0" indent="0">
              <a:buNone/>
              <a:defRPr sz="2400" b="1" baseline="0">
                <a:solidFill>
                  <a:schemeClr val="accent1"/>
                </a:solidFill>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19" name="コンテンツ プレースホルダー 5">
            <a:extLst>
              <a:ext uri="{FF2B5EF4-FFF2-40B4-BE49-F238E27FC236}">
                <a16:creationId xmlns:a16="http://schemas.microsoft.com/office/drawing/2014/main" id="{F6A37A72-F47E-45B8-B790-D1444B002380}"/>
              </a:ext>
            </a:extLst>
          </p:cNvPr>
          <p:cNvSpPr>
            <a:spLocks noGrp="1"/>
          </p:cNvSpPr>
          <p:nvPr>
            <p:ph sz="quarter" idx="4"/>
          </p:nvPr>
        </p:nvSpPr>
        <p:spPr>
          <a:xfrm>
            <a:off x="6194426" y="2308409"/>
            <a:ext cx="5160962" cy="3881254"/>
          </a:xfrm>
        </p:spPr>
        <p:txBody>
          <a:bodyPr rtlCol="0">
            <a:normAutofit/>
          </a:bodyPr>
          <a:lstStyle>
            <a:lvl1pPr>
              <a:defRPr sz="2400" baseline="0">
                <a:latin typeface="Meiryo UI" panose="020B0604030504040204" pitchFamily="50" charset="-128"/>
                <a:ea typeface="Meiryo UI" panose="020B0604030504040204" pitchFamily="50" charset="-128"/>
              </a:defRPr>
            </a:lvl1pPr>
            <a:lvl2pPr>
              <a:defRPr sz="2000" baseline="0">
                <a:latin typeface="Meiryo UI" panose="020B0604030504040204" pitchFamily="50" charset="-128"/>
                <a:ea typeface="Meiryo UI" panose="020B0604030504040204" pitchFamily="50" charset="-128"/>
              </a:defRPr>
            </a:lvl2pPr>
            <a:lvl3pPr>
              <a:defRPr sz="1800" baseline="0">
                <a:latin typeface="Meiryo UI" panose="020B0604030504040204" pitchFamily="50" charset="-128"/>
                <a:ea typeface="Meiryo UI" panose="020B0604030504040204" pitchFamily="50" charset="-128"/>
              </a:defRPr>
            </a:lvl3pPr>
            <a:lvl4pPr>
              <a:defRPr sz="1600" baseline="0">
                <a:latin typeface="Meiryo UI" panose="020B0604030504040204" pitchFamily="50" charset="-128"/>
                <a:ea typeface="Meiryo UI" panose="020B0604030504040204" pitchFamily="50" charset="-128"/>
              </a:defRPr>
            </a:lvl4pPr>
            <a:lvl5pPr>
              <a:defRPr sz="1600" baseline="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pic>
        <p:nvPicPr>
          <p:cNvPr id="2" name="図 1">
            <a:extLst>
              <a:ext uri="{FF2B5EF4-FFF2-40B4-BE49-F238E27FC236}">
                <a16:creationId xmlns:a16="http://schemas.microsoft.com/office/drawing/2014/main" id="{F7D2BEEB-8484-E916-09DC-10CA2301A5B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10933728" y="-616586"/>
            <a:ext cx="458727" cy="1763468"/>
          </a:xfrm>
          <a:prstGeom prst="rect">
            <a:avLst/>
          </a:prstGeom>
        </p:spPr>
      </p:pic>
    </p:spTree>
    <p:extLst>
      <p:ext uri="{BB962C8B-B14F-4D97-AF65-F5344CB8AC3E}">
        <p14:creationId xmlns:p14="http://schemas.microsoft.com/office/powerpoint/2010/main" val="3167963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キャプション付きのコンテンツ">
    <p:spTree>
      <p:nvGrpSpPr>
        <p:cNvPr id="1" name=""/>
        <p:cNvGrpSpPr/>
        <p:nvPr/>
      </p:nvGrpSpPr>
      <p:grpSpPr>
        <a:xfrm>
          <a:off x="0" y="0"/>
          <a:ext cx="0" cy="0"/>
          <a:chOff x="0" y="0"/>
          <a:chExt cx="0" cy="0"/>
        </a:xfrm>
      </p:grpSpPr>
      <p:sp>
        <p:nvSpPr>
          <p:cNvPr id="7" name="円/楕円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8" name="円/楕円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9" name="円/楕円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0" name="円/楕円 9">
            <a:extLst>
              <a:ext uri="{FF2B5EF4-FFF2-40B4-BE49-F238E27FC236}">
                <a16:creationId xmlns:a16="http://schemas.microsoft.com/office/drawing/2014/main" id="{12BAE379-8BA3-4C38-80B9-F6ECE8575046}"/>
              </a:ext>
            </a:extLst>
          </p:cNvPr>
          <p:cNvSpPr/>
          <p:nvPr userDrawn="1"/>
        </p:nvSpPr>
        <p:spPr>
          <a:xfrm>
            <a:off x="5243414" y="6098258"/>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1" name="フリーフォーム:図形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2" name="フリーフォーム:図形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3" name="タイトル 1">
            <a:extLst>
              <a:ext uri="{FF2B5EF4-FFF2-40B4-BE49-F238E27FC236}">
                <a16:creationId xmlns:a16="http://schemas.microsoft.com/office/drawing/2014/main" id="{34A57A7D-E285-478E-A8B6-10716A7A7E88}"/>
              </a:ext>
            </a:extLst>
          </p:cNvPr>
          <p:cNvSpPr>
            <a:spLocks noGrp="1"/>
          </p:cNvSpPr>
          <p:nvPr>
            <p:ph type="title"/>
          </p:nvPr>
        </p:nvSpPr>
        <p:spPr>
          <a:xfrm>
            <a:off x="1104900" y="457200"/>
            <a:ext cx="3667125" cy="1600200"/>
          </a:xfrm>
        </p:spPr>
        <p:txBody>
          <a:bodyPr rtlCol="0" anchor="b"/>
          <a:lstStyle>
            <a:lvl1pPr>
              <a:defRPr sz="3200"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15" name="テキスト プレースホルダー 3">
            <a:extLst>
              <a:ext uri="{FF2B5EF4-FFF2-40B4-BE49-F238E27FC236}">
                <a16:creationId xmlns:a16="http://schemas.microsoft.com/office/drawing/2014/main" id="{02638390-43F5-47D5-BE57-D060C6E9EBD1}"/>
              </a:ext>
            </a:extLst>
          </p:cNvPr>
          <p:cNvSpPr>
            <a:spLocks noGrp="1"/>
          </p:cNvSpPr>
          <p:nvPr>
            <p:ph type="body" sz="half" idx="2" hasCustomPrompt="1"/>
          </p:nvPr>
        </p:nvSpPr>
        <p:spPr>
          <a:xfrm>
            <a:off x="1104900" y="2057400"/>
            <a:ext cx="3667125" cy="3811588"/>
          </a:xfrm>
        </p:spPr>
        <p:txBody>
          <a:bodyPr rtlCol="0"/>
          <a:lstStyle>
            <a:lvl1pPr marL="0" indent="0">
              <a:buNone/>
              <a:defRPr sz="1600" baseline="0">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クリックしてマスター テキストのスタイルを編集</a:t>
            </a:r>
          </a:p>
        </p:txBody>
      </p:sp>
      <p:sp>
        <p:nvSpPr>
          <p:cNvPr id="16" name="コンテンツ プレースホルダー 2">
            <a:extLst>
              <a:ext uri="{FF2B5EF4-FFF2-40B4-BE49-F238E27FC236}">
                <a16:creationId xmlns:a16="http://schemas.microsoft.com/office/drawing/2014/main" id="{366B2167-56BA-4D43-889D-FD798AA1F6DE}"/>
              </a:ext>
            </a:extLst>
          </p:cNvPr>
          <p:cNvSpPr>
            <a:spLocks noGrp="1"/>
          </p:cNvSpPr>
          <p:nvPr>
            <p:ph idx="1"/>
          </p:nvPr>
        </p:nvSpPr>
        <p:spPr>
          <a:xfrm>
            <a:off x="4990896" y="457201"/>
            <a:ext cx="6364492" cy="5403850"/>
          </a:xfrm>
        </p:spPr>
        <p:txBody>
          <a:bodyPr rtlCol="0"/>
          <a:lstStyle>
            <a:lvl1pPr>
              <a:defRPr sz="3200" baseline="0">
                <a:latin typeface="Meiryo UI" panose="020B0604030504040204" pitchFamily="50" charset="-128"/>
                <a:ea typeface="Meiryo UI" panose="020B0604030504040204" pitchFamily="50" charset="-128"/>
              </a:defRPr>
            </a:lvl1pPr>
            <a:lvl2pPr>
              <a:defRPr sz="2800" baseline="0">
                <a:latin typeface="Meiryo UI" panose="020B0604030504040204" pitchFamily="50" charset="-128"/>
                <a:ea typeface="Meiryo UI" panose="020B0604030504040204" pitchFamily="50" charset="-128"/>
              </a:defRPr>
            </a:lvl2pPr>
            <a:lvl3pPr>
              <a:defRPr sz="2400" baseline="0">
                <a:latin typeface="Meiryo UI" panose="020B0604030504040204" pitchFamily="50" charset="-128"/>
                <a:ea typeface="Meiryo UI" panose="020B0604030504040204" pitchFamily="50" charset="-128"/>
              </a:defRPr>
            </a:lvl3pPr>
            <a:lvl4pPr>
              <a:defRPr sz="2000" baseline="0">
                <a:latin typeface="Meiryo UI" panose="020B0604030504040204" pitchFamily="50" charset="-128"/>
                <a:ea typeface="Meiryo UI" panose="020B0604030504040204" pitchFamily="50" charset="-128"/>
              </a:defRPr>
            </a:lvl4pPr>
            <a:lvl5pPr>
              <a:defRPr sz="2000" baseline="0">
                <a:latin typeface="Meiryo UI" panose="020B0604030504040204" pitchFamily="50" charset="-128"/>
                <a:ea typeface="Meiryo UI" panose="020B0604030504040204" pitchFamily="50" charset="-128"/>
              </a:defRPr>
            </a:lvl5pPr>
            <a:lvl6pPr>
              <a:defRPr sz="2000"/>
            </a:lvl6pPr>
            <a:lvl7pPr>
              <a:defRPr sz="2000"/>
            </a:lvl7pPr>
            <a:lvl8pPr>
              <a:defRPr sz="2000"/>
            </a:lvl8pPr>
            <a:lvl9pPr>
              <a:defRPr sz="20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pic>
        <p:nvPicPr>
          <p:cNvPr id="2" name="図 1">
            <a:extLst>
              <a:ext uri="{FF2B5EF4-FFF2-40B4-BE49-F238E27FC236}">
                <a16:creationId xmlns:a16="http://schemas.microsoft.com/office/drawing/2014/main" id="{2B7206CD-C2C9-2C02-795D-80663F2032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10933728" y="-616586"/>
            <a:ext cx="458727" cy="1763468"/>
          </a:xfrm>
          <a:prstGeom prst="rect">
            <a:avLst/>
          </a:prstGeom>
        </p:spPr>
      </p:pic>
    </p:spTree>
    <p:extLst>
      <p:ext uri="{BB962C8B-B14F-4D97-AF65-F5344CB8AC3E}">
        <p14:creationId xmlns:p14="http://schemas.microsoft.com/office/powerpoint/2010/main" val="2803594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
        <p:nvSpPr>
          <p:cNvPr id="7" name="円/楕円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8" name="円/楕円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9" name="円/楕円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0" name="円/楕円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1" name="フリーフォーム:図形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2" name="フリーフォーム:図形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4" name="タイトル 13">
            <a:extLst>
              <a:ext uri="{FF2B5EF4-FFF2-40B4-BE49-F238E27FC236}">
                <a16:creationId xmlns:a16="http://schemas.microsoft.com/office/drawing/2014/main" id="{EAF2EDC5-8FCA-8543-8C1F-688DA6DC9B9D}"/>
              </a:ext>
            </a:extLst>
          </p:cNvPr>
          <p:cNvSpPr>
            <a:spLocks noGrp="1"/>
          </p:cNvSpPr>
          <p:nvPr>
            <p:ph type="title"/>
          </p:nvPr>
        </p:nvSpPr>
        <p:spPr/>
        <p:txBody>
          <a:bodyPr rtlCol="0"/>
          <a:lstStyle>
            <a:lvl1pP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2" name="フッター プレースホルダー 1">
            <a:extLst>
              <a:ext uri="{FF2B5EF4-FFF2-40B4-BE49-F238E27FC236}">
                <a16:creationId xmlns:a16="http://schemas.microsoft.com/office/drawing/2014/main" id="{CBD8003D-13A7-4986-AB10-F4984336278D}"/>
              </a:ext>
            </a:extLst>
          </p:cNvPr>
          <p:cNvSpPr>
            <a:spLocks noGrp="1"/>
          </p:cNvSpPr>
          <p:nvPr>
            <p:ph type="ftr" sz="quarter" idx="10"/>
          </p:nvPr>
        </p:nvSpPr>
        <p:spPr/>
        <p:txBody>
          <a:bodyPr rtlCol="0"/>
          <a:lstStyle>
            <a:lvl1pPr>
              <a:defRPr baseline="0">
                <a:latin typeface="Meiryo UI" panose="020B0604030504040204" pitchFamily="50" charset="-128"/>
                <a:ea typeface="Meiryo UI" panose="020B0604030504040204" pitchFamily="50" charset="-128"/>
              </a:defRPr>
            </a:lvl1pPr>
          </a:lstStyle>
          <a:p>
            <a:endParaRPr lang="ja-JP" altLang="en-US" noProof="0"/>
          </a:p>
        </p:txBody>
      </p:sp>
      <p:pic>
        <p:nvPicPr>
          <p:cNvPr id="3" name="図 2">
            <a:extLst>
              <a:ext uri="{FF2B5EF4-FFF2-40B4-BE49-F238E27FC236}">
                <a16:creationId xmlns:a16="http://schemas.microsoft.com/office/drawing/2014/main" id="{AEA29B0A-5E9D-7E7E-1A47-DDFD984D58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10933728" y="-616586"/>
            <a:ext cx="458727" cy="1763468"/>
          </a:xfrm>
          <a:prstGeom prst="rect">
            <a:avLst/>
          </a:prstGeom>
        </p:spPr>
      </p:pic>
    </p:spTree>
    <p:extLst>
      <p:ext uri="{BB962C8B-B14F-4D97-AF65-F5344CB8AC3E}">
        <p14:creationId xmlns:p14="http://schemas.microsoft.com/office/powerpoint/2010/main" val="867164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7" name="円/楕円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8" name="円/楕円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9" name="円/楕円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0" name="円/楕円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1" name="フリーフォーム:図形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2" name="フリーフォーム:図形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C7B2D6FF-4388-364E-4B47-97E865E9A14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10933728" y="-616586"/>
            <a:ext cx="458727" cy="1763468"/>
          </a:xfrm>
          <a:prstGeom prst="rect">
            <a:avLst/>
          </a:prstGeom>
        </p:spPr>
      </p:pic>
    </p:spTree>
    <p:extLst>
      <p:ext uri="{BB962C8B-B14F-4D97-AF65-F5344CB8AC3E}">
        <p14:creationId xmlns:p14="http://schemas.microsoft.com/office/powerpoint/2010/main" val="2568348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円/楕円 6">
            <a:extLst>
              <a:ext uri="{FF2B5EF4-FFF2-40B4-BE49-F238E27FC236}">
                <a16:creationId xmlns:a16="http://schemas.microsoft.com/office/drawing/2014/main" id="{3BAC5235-05F6-01AC-FEBD-5AF9502C23BD}"/>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8" name="円/楕円 7">
            <a:extLst>
              <a:ext uri="{FF2B5EF4-FFF2-40B4-BE49-F238E27FC236}">
                <a16:creationId xmlns:a16="http://schemas.microsoft.com/office/drawing/2014/main" id="{A27E903E-6127-400C-D8B4-29CD63C5EEDE}"/>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9" name="円/楕円 8">
            <a:extLst>
              <a:ext uri="{FF2B5EF4-FFF2-40B4-BE49-F238E27FC236}">
                <a16:creationId xmlns:a16="http://schemas.microsoft.com/office/drawing/2014/main" id="{EC565A01-17BA-0785-3346-F927C59C1617}"/>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0" name="円/楕円 9">
            <a:extLst>
              <a:ext uri="{FF2B5EF4-FFF2-40B4-BE49-F238E27FC236}">
                <a16:creationId xmlns:a16="http://schemas.microsoft.com/office/drawing/2014/main" id="{03A64756-C999-08CF-3E6E-D79053A930BA}"/>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1" name="フリーフォーム:図形 10">
            <a:extLst>
              <a:ext uri="{FF2B5EF4-FFF2-40B4-BE49-F238E27FC236}">
                <a16:creationId xmlns:a16="http://schemas.microsoft.com/office/drawing/2014/main" id="{5F111A50-4F37-4383-6C7B-5CC3CF5C83E2}"/>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2" name="フリーフォーム:図形 11">
            <a:extLst>
              <a:ext uri="{FF2B5EF4-FFF2-40B4-BE49-F238E27FC236}">
                <a16:creationId xmlns:a16="http://schemas.microsoft.com/office/drawing/2014/main" id="{C5CFEAC4-2ED0-1C0D-BAD6-A051D6897DDD}"/>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8A4F327A-0C6E-E742-FD68-FB49453171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10933728" y="-616586"/>
            <a:ext cx="458727" cy="1763468"/>
          </a:xfrm>
          <a:prstGeom prst="rect">
            <a:avLst/>
          </a:prstGeom>
        </p:spPr>
      </p:pic>
    </p:spTree>
    <p:extLst>
      <p:ext uri="{BB962C8B-B14F-4D97-AF65-F5344CB8AC3E}">
        <p14:creationId xmlns:p14="http://schemas.microsoft.com/office/powerpoint/2010/main" val="2453692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t>8/26/2024</a:t>
            </a:fld>
            <a:endParaRPr lang="en-US" dirty="0"/>
          </a:p>
        </p:txBody>
      </p:sp>
      <p:sp>
        <p:nvSpPr>
          <p:cNvPr id="5" name="Footer Placeholder 4"/>
          <p:cNvSpPr>
            <a:spLocks noGrp="1"/>
          </p:cNvSpPr>
          <p:nvPr>
            <p:ph type="ftr" sz="quarter" idx="11"/>
          </p:nvPr>
        </p:nvSpPr>
        <p:spPr/>
        <p:txBody>
          <a:bodyPr/>
          <a:lstStyle/>
          <a:p>
            <a:endParaRPr lang="ja-JP" altLang="en-US" noProof="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70780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8/26/2024</a:t>
            </a:fld>
            <a:endParaRPr lang="en-US" dirty="0"/>
          </a:p>
        </p:txBody>
      </p:sp>
      <p:sp>
        <p:nvSpPr>
          <p:cNvPr id="6" name="Footer Placeholder 5"/>
          <p:cNvSpPr>
            <a:spLocks noGrp="1"/>
          </p:cNvSpPr>
          <p:nvPr>
            <p:ph type="ftr" sz="quarter" idx="11"/>
          </p:nvPr>
        </p:nvSpPr>
        <p:spPr/>
        <p:txBody>
          <a:bodyPr/>
          <a:lstStyle/>
          <a:p>
            <a:endParaRPr lang="ja-JP" altLang="en-US" noProof="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8120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C764DE79-268F-4C1A-8933-263129D2AF90}" type="datetimeFigureOut">
              <a:rPr lang="en-US" smtClean="0"/>
              <a:t>8/26/2024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2" name="円/楕円 6">
            <a:extLst>
              <a:ext uri="{FF2B5EF4-FFF2-40B4-BE49-F238E27FC236}">
                <a16:creationId xmlns:a16="http://schemas.microsoft.com/office/drawing/2014/main" id="{B1B5C20F-F55E-0870-C4B6-1EC8D218BDB3}"/>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1" name="円/楕円 7">
            <a:extLst>
              <a:ext uri="{FF2B5EF4-FFF2-40B4-BE49-F238E27FC236}">
                <a16:creationId xmlns:a16="http://schemas.microsoft.com/office/drawing/2014/main" id="{E9B4D652-57B0-5E74-7F1C-63572EA048AE}"/>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2" name="円/楕円 8">
            <a:extLst>
              <a:ext uri="{FF2B5EF4-FFF2-40B4-BE49-F238E27FC236}">
                <a16:creationId xmlns:a16="http://schemas.microsoft.com/office/drawing/2014/main" id="{BD8C96AB-153C-D5A6-E033-A5A96F3A051F}"/>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3" name="円/楕円 9">
            <a:extLst>
              <a:ext uri="{FF2B5EF4-FFF2-40B4-BE49-F238E27FC236}">
                <a16:creationId xmlns:a16="http://schemas.microsoft.com/office/drawing/2014/main" id="{1FFF87E2-BE48-F0D7-1120-50796162B73D}"/>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4" name="フリーフォーム:図形 10">
            <a:extLst>
              <a:ext uri="{FF2B5EF4-FFF2-40B4-BE49-F238E27FC236}">
                <a16:creationId xmlns:a16="http://schemas.microsoft.com/office/drawing/2014/main" id="{36384369-F7C3-E601-9590-46E4A91C3411}"/>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5" name="フリーフォーム:図形 11">
            <a:extLst>
              <a:ext uri="{FF2B5EF4-FFF2-40B4-BE49-F238E27FC236}">
                <a16:creationId xmlns:a16="http://schemas.microsoft.com/office/drawing/2014/main" id="{07B6E655-2441-C430-6C0A-9B1034F9D36A}"/>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D22D592D-AED7-96C4-0585-15CA48D0D6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10933728" y="-616586"/>
            <a:ext cx="458727" cy="1763468"/>
          </a:xfrm>
          <a:prstGeom prst="rect">
            <a:avLst/>
          </a:prstGeom>
        </p:spPr>
      </p:pic>
    </p:spTree>
    <p:extLst>
      <p:ext uri="{BB962C8B-B14F-4D97-AF65-F5344CB8AC3E}">
        <p14:creationId xmlns:p14="http://schemas.microsoft.com/office/powerpoint/2010/main" val="3146479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764DE79-268F-4C1A-8933-263129D2AF90}" type="datetimeFigureOut">
              <a:rPr lang="en-US" smtClean="0"/>
              <a:t>8/26/2024</a:t>
            </a:fld>
            <a:endParaRPr lang="en-US" dirty="0"/>
          </a:p>
        </p:txBody>
      </p:sp>
      <p:sp>
        <p:nvSpPr>
          <p:cNvPr id="4" name="Footer Placeholder 3"/>
          <p:cNvSpPr>
            <a:spLocks noGrp="1"/>
          </p:cNvSpPr>
          <p:nvPr>
            <p:ph type="ftr" sz="quarter" idx="11"/>
          </p:nvPr>
        </p:nvSpPr>
        <p:spPr/>
        <p:txBody>
          <a:bodyPr/>
          <a:lstStyle/>
          <a:p>
            <a:endParaRPr lang="ja-JP" altLang="en-US" noProof="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
        <p:nvSpPr>
          <p:cNvPr id="2" name="円/楕円 6">
            <a:extLst>
              <a:ext uri="{FF2B5EF4-FFF2-40B4-BE49-F238E27FC236}">
                <a16:creationId xmlns:a16="http://schemas.microsoft.com/office/drawing/2014/main" id="{58908488-57D7-3328-5948-70C508C7B99B}"/>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7" name="円/楕円 7">
            <a:extLst>
              <a:ext uri="{FF2B5EF4-FFF2-40B4-BE49-F238E27FC236}">
                <a16:creationId xmlns:a16="http://schemas.microsoft.com/office/drawing/2014/main" id="{C9D6FF1A-B173-FC6B-82B3-E3D8AE108E41}"/>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8" name="円/楕円 8">
            <a:extLst>
              <a:ext uri="{FF2B5EF4-FFF2-40B4-BE49-F238E27FC236}">
                <a16:creationId xmlns:a16="http://schemas.microsoft.com/office/drawing/2014/main" id="{FD153F4D-6BDD-DDDE-C5B2-84A3CADEED8E}"/>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9" name="円/楕円 9">
            <a:extLst>
              <a:ext uri="{FF2B5EF4-FFF2-40B4-BE49-F238E27FC236}">
                <a16:creationId xmlns:a16="http://schemas.microsoft.com/office/drawing/2014/main" id="{3E61B479-0216-E53E-1AA9-6071282492A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0" name="フリーフォーム:図形 10">
            <a:extLst>
              <a:ext uri="{FF2B5EF4-FFF2-40B4-BE49-F238E27FC236}">
                <a16:creationId xmlns:a16="http://schemas.microsoft.com/office/drawing/2014/main" id="{311A6BD2-467D-44D5-0A45-331DBB6D35D0}"/>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1" name="フリーフォーム:図形 11">
            <a:extLst>
              <a:ext uri="{FF2B5EF4-FFF2-40B4-BE49-F238E27FC236}">
                <a16:creationId xmlns:a16="http://schemas.microsoft.com/office/drawing/2014/main" id="{68353FB1-4B7D-238F-3919-9AEF39326504}"/>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7F661A0C-3EFD-84B3-F588-047F581E784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10933728" y="-616586"/>
            <a:ext cx="458727" cy="1763468"/>
          </a:xfrm>
          <a:prstGeom prst="rect">
            <a:avLst/>
          </a:prstGeom>
        </p:spPr>
      </p:pic>
    </p:spTree>
    <p:extLst>
      <p:ext uri="{BB962C8B-B14F-4D97-AF65-F5344CB8AC3E}">
        <p14:creationId xmlns:p14="http://schemas.microsoft.com/office/powerpoint/2010/main" val="4051674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8/26/2024</a:t>
            </a:fld>
            <a:endParaRPr lang="en-US" dirty="0"/>
          </a:p>
        </p:txBody>
      </p:sp>
      <p:sp>
        <p:nvSpPr>
          <p:cNvPr id="3" name="Footer Placeholder 2"/>
          <p:cNvSpPr>
            <a:spLocks noGrp="1"/>
          </p:cNvSpPr>
          <p:nvPr>
            <p:ph type="ftr" sz="quarter" idx="11"/>
          </p:nvPr>
        </p:nvSpPr>
        <p:spPr/>
        <p:txBody>
          <a:bodyPr/>
          <a:lstStyle/>
          <a:p>
            <a:endParaRPr lang="ja-JP" altLang="en-US" noProof="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17420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8/26/2024</a:t>
            </a:fld>
            <a:endParaRPr lang="en-US" dirty="0"/>
          </a:p>
        </p:txBody>
      </p:sp>
      <p:sp>
        <p:nvSpPr>
          <p:cNvPr id="6" name="Footer Placeholder 5"/>
          <p:cNvSpPr>
            <a:spLocks noGrp="1"/>
          </p:cNvSpPr>
          <p:nvPr>
            <p:ph type="ftr" sz="quarter" idx="11"/>
          </p:nvPr>
        </p:nvSpPr>
        <p:spPr/>
        <p:txBody>
          <a:bodyPr/>
          <a:lstStyle/>
          <a:p>
            <a:endParaRPr lang="ja-JP" altLang="en-US" noProof="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0113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8/26/2024</a:t>
            </a:fld>
            <a:endParaRPr lang="en-US" dirty="0"/>
          </a:p>
        </p:txBody>
      </p:sp>
      <p:sp>
        <p:nvSpPr>
          <p:cNvPr id="6" name="Footer Placeholder 5"/>
          <p:cNvSpPr>
            <a:spLocks noGrp="1"/>
          </p:cNvSpPr>
          <p:nvPr>
            <p:ph type="ftr" sz="quarter" idx="11"/>
          </p:nvPr>
        </p:nvSpPr>
        <p:spPr/>
        <p:txBody>
          <a:bodyPr/>
          <a:lstStyle/>
          <a:p>
            <a:endParaRPr lang="ja-JP" altLang="en-US" noProof="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94691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C764DE79-268F-4C1A-8933-263129D2AF90}" type="datetimeFigureOut">
              <a:rPr lang="en-US" smtClean="0"/>
              <a:t>8/26/2024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ja-JP" altLang="en-US" noProof="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8F63A3B-78C7-47BE-AE5E-E10140E04643}" type="slidenum">
              <a:rPr lang="en-US" smtClean="0"/>
              <a:t>‹#›</a:t>
            </a:fld>
            <a:endParaRPr lang="en-US" dirty="0"/>
          </a:p>
        </p:txBody>
      </p:sp>
      <p:sp>
        <p:nvSpPr>
          <p:cNvPr id="9" name="スライド番号プレースホルダー 21">
            <a:extLst>
              <a:ext uri="{FF2B5EF4-FFF2-40B4-BE49-F238E27FC236}">
                <a16:creationId xmlns:a16="http://schemas.microsoft.com/office/drawing/2014/main" id="{05C19C09-9800-EB3D-CFA4-40808054D03F}"/>
              </a:ext>
            </a:extLst>
          </p:cNvPr>
          <p:cNvSpPr txBox="1">
            <a:spLocks/>
          </p:cNvSpPr>
          <p:nvPr userDrawn="1"/>
        </p:nvSpPr>
        <p:spPr>
          <a:xfrm>
            <a:off x="10919584" y="441326"/>
            <a:ext cx="703476" cy="244475"/>
          </a:xfrm>
          <a:prstGeom prst="rect">
            <a:avLst/>
          </a:prstGeom>
          <a:noFill/>
        </p:spPr>
        <p:txBody>
          <a:bodyPr vert="horz" lIns="0" tIns="0" rIns="0" bIns="0" rtlCol="0" anchor="ctr"/>
          <a:lstStyle>
            <a:defPPr>
              <a:defRPr lang="en-US"/>
            </a:defPPr>
            <a:lvl1pPr marL="0" algn="r" defTabSz="914400" rtl="0" eaLnBrk="1" latinLnBrk="0" hangingPunct="1">
              <a:defRPr sz="803" b="1" kern="1200">
                <a:solidFill>
                  <a:schemeClr val="tx1">
                    <a:alpha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D8D877B3-D348-4611-9BDB-C5374591D951}" type="slidenum">
              <a:rPr lang="en-US" altLang="ja-JP" sz="1000" noProof="0" smtClean="0">
                <a:latin typeface="Meiryo UI" panose="020B0604030504040204" pitchFamily="50" charset="-128"/>
                <a:ea typeface="Meiryo UI" panose="020B0604030504040204" pitchFamily="50" charset="-128"/>
              </a:rPr>
              <a:pPr/>
              <a:t>‹#›</a:t>
            </a:fld>
            <a:endParaRPr lang="ja-JP" altLang="en-US" sz="1000" noProof="0">
              <a:latin typeface="Meiryo UI" panose="020B0604030504040204" pitchFamily="50" charset="-128"/>
              <a:ea typeface="Meiryo UI" panose="020B0604030504040204" pitchFamily="50" charset="-128"/>
            </a:endParaRPr>
          </a:p>
        </p:txBody>
      </p:sp>
      <p:sp>
        <p:nvSpPr>
          <p:cNvPr id="11" name="フリーフォーム:図形 17">
            <a:extLst>
              <a:ext uri="{FF2B5EF4-FFF2-40B4-BE49-F238E27FC236}">
                <a16:creationId xmlns:a16="http://schemas.microsoft.com/office/drawing/2014/main" id="{D320A27B-2521-9912-9D77-64D0DD9DE037}"/>
              </a:ext>
            </a:extLst>
          </p:cNvPr>
          <p:cNvSpPr/>
          <p:nvPr userDrawn="1"/>
        </p:nvSpPr>
        <p:spPr>
          <a:xfrm rot="10800000">
            <a:off x="8439878" y="5850862"/>
            <a:ext cx="3682959" cy="100713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2" name="円/楕円 1">
            <a:extLst>
              <a:ext uri="{FF2B5EF4-FFF2-40B4-BE49-F238E27FC236}">
                <a16:creationId xmlns:a16="http://schemas.microsoft.com/office/drawing/2014/main" id="{263BB723-520C-FD68-9EEB-0D1583454E67}"/>
              </a:ext>
            </a:extLst>
          </p:cNvPr>
          <p:cNvSpPr/>
          <p:nvPr userDrawn="1"/>
        </p:nvSpPr>
        <p:spPr>
          <a:xfrm>
            <a:off x="3139127" y="2540523"/>
            <a:ext cx="1998483" cy="1987966"/>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3" name="円/楕円 7">
            <a:extLst>
              <a:ext uri="{FF2B5EF4-FFF2-40B4-BE49-F238E27FC236}">
                <a16:creationId xmlns:a16="http://schemas.microsoft.com/office/drawing/2014/main" id="{245B056F-3061-8D8D-8CD4-B86A5FE420D8}"/>
              </a:ext>
            </a:extLst>
          </p:cNvPr>
          <p:cNvSpPr/>
          <p:nvPr userDrawn="1"/>
        </p:nvSpPr>
        <p:spPr>
          <a:xfrm>
            <a:off x="9339902" y="3267948"/>
            <a:ext cx="535937" cy="533117"/>
          </a:xfrm>
          <a:prstGeom prst="ellipse">
            <a:avLst/>
          </a:prstGeom>
          <a:solidFill>
            <a:schemeClr val="accent1">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4" name="フリーフォーム:図形 11">
            <a:extLst>
              <a:ext uri="{FF2B5EF4-FFF2-40B4-BE49-F238E27FC236}">
                <a16:creationId xmlns:a16="http://schemas.microsoft.com/office/drawing/2014/main" id="{57FCEBF0-98D2-B00A-1C97-056304753CCE}"/>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2563990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666" r:id="rId12"/>
    <p:sldLayoutId id="2147483650" r:id="rId13"/>
    <p:sldLayoutId id="2147483673" r:id="rId14"/>
    <p:sldLayoutId id="2147483674" r:id="rId15"/>
    <p:sldLayoutId id="2147483680" r:id="rId16"/>
    <p:sldLayoutId id="2147483678" r:id="rId17"/>
    <p:sldLayoutId id="2147483679" r:id="rId18"/>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EC524C05-D787-4BB6-1A01-13C6B707BB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1755" y="-1"/>
            <a:ext cx="11020245" cy="5785628"/>
          </a:xfrm>
          <a:prstGeom prst="rect">
            <a:avLst/>
          </a:prstGeom>
        </p:spPr>
      </p:pic>
      <p:sp>
        <p:nvSpPr>
          <p:cNvPr id="2" name="タイトル 1"/>
          <p:cNvSpPr>
            <a:spLocks noGrp="1"/>
          </p:cNvSpPr>
          <p:nvPr>
            <p:ph type="ctrTitle"/>
          </p:nvPr>
        </p:nvSpPr>
        <p:spPr>
          <a:xfrm>
            <a:off x="1104900" y="1985635"/>
            <a:ext cx="10668000" cy="2969443"/>
          </a:xfrm>
        </p:spPr>
        <p:txBody>
          <a:bodyPr rtlCol="0">
            <a:noAutofit/>
          </a:bodyPr>
          <a:lstStyle/>
          <a:p>
            <a:br>
              <a:rPr lang="en-US" altLang="ja-JP" sz="7200" dirty="0"/>
            </a:br>
            <a:endParaRPr lang="ja-JP" altLang="en-US" sz="7200" dirty="0"/>
          </a:p>
        </p:txBody>
      </p:sp>
      <p:sp>
        <p:nvSpPr>
          <p:cNvPr id="13" name="テキスト ボックス 12">
            <a:extLst>
              <a:ext uri="{FF2B5EF4-FFF2-40B4-BE49-F238E27FC236}">
                <a16:creationId xmlns:a16="http://schemas.microsoft.com/office/drawing/2014/main" id="{B2085A8C-49C5-D3AD-B6BA-E18F24002C97}"/>
              </a:ext>
            </a:extLst>
          </p:cNvPr>
          <p:cNvSpPr txBox="1"/>
          <p:nvPr/>
        </p:nvSpPr>
        <p:spPr>
          <a:xfrm>
            <a:off x="1169272" y="4484494"/>
            <a:ext cx="11009841" cy="2369880"/>
          </a:xfrm>
          <a:prstGeom prst="rect">
            <a:avLst/>
          </a:prstGeom>
          <a:solidFill>
            <a:srgbClr val="2F3342">
              <a:alpha val="25000"/>
            </a:srgbClr>
          </a:solidFill>
        </p:spPr>
        <p:txBody>
          <a:bodyPr wrap="square" lIns="91440" tIns="45720" rIns="91440" bIns="45720" rtlCol="0" anchor="t">
            <a:spAutoFit/>
          </a:bodyPr>
          <a:lstStyle/>
          <a:p>
            <a:pPr algn="ctr"/>
            <a:r>
              <a:rPr lang="en-US" altLang="ja-JP" sz="6000" dirty="0">
                <a:solidFill>
                  <a:schemeClr val="bg1"/>
                </a:solidFill>
                <a:ea typeface="ＭＳ Ｐゴシック"/>
                <a:cs typeface="Calibri"/>
              </a:rPr>
              <a:t>2024年</a:t>
            </a:r>
          </a:p>
          <a:p>
            <a:pPr algn="ctr"/>
            <a:r>
              <a:rPr kumimoji="1" lang="en-US" altLang="ja-JP" sz="8800" dirty="0">
                <a:solidFill>
                  <a:schemeClr val="bg1"/>
                </a:solidFill>
                <a:ea typeface="ＭＳ Ｐゴシック"/>
              </a:rPr>
              <a:t>11</a:t>
            </a:r>
            <a:r>
              <a:rPr kumimoji="1" lang="ja-JP" altLang="en-US" sz="8800" dirty="0">
                <a:solidFill>
                  <a:schemeClr val="bg1"/>
                </a:solidFill>
                <a:ea typeface="ＭＳ Ｐゴシック"/>
              </a:rPr>
              <a:t>月刊行のご案内</a:t>
            </a:r>
            <a:endParaRPr lang="ja-JP" altLang="en-US" sz="8800" dirty="0">
              <a:solidFill>
                <a:schemeClr val="bg1"/>
              </a:solidFill>
              <a:ea typeface="ＭＳ Ｐゴシック"/>
              <a:cs typeface="Calibri"/>
            </a:endParaRPr>
          </a:p>
        </p:txBody>
      </p:sp>
      <p:pic>
        <p:nvPicPr>
          <p:cNvPr id="15" name="図 14">
            <a:extLst>
              <a:ext uri="{FF2B5EF4-FFF2-40B4-BE49-F238E27FC236}">
                <a16:creationId xmlns:a16="http://schemas.microsoft.com/office/drawing/2014/main" id="{C5DBC717-CD3B-E9EF-FC2A-5D21E28519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10933728" y="-616586"/>
            <a:ext cx="458727" cy="1763468"/>
          </a:xfrm>
          <a:prstGeom prst="rect">
            <a:avLst/>
          </a:prstGeom>
        </p:spPr>
      </p:pic>
      <p:sp>
        <p:nvSpPr>
          <p:cNvPr id="16" name="テキスト ボックス 15">
            <a:extLst>
              <a:ext uri="{FF2B5EF4-FFF2-40B4-BE49-F238E27FC236}">
                <a16:creationId xmlns:a16="http://schemas.microsoft.com/office/drawing/2014/main" id="{B59E7D68-9359-73B9-4125-11384A9581EE}"/>
              </a:ext>
            </a:extLst>
          </p:cNvPr>
          <p:cNvSpPr txBox="1"/>
          <p:nvPr/>
        </p:nvSpPr>
        <p:spPr>
          <a:xfrm>
            <a:off x="346947" y="2548604"/>
            <a:ext cx="461665" cy="1695479"/>
          </a:xfrm>
          <a:prstGeom prst="rect">
            <a:avLst/>
          </a:prstGeom>
          <a:noFill/>
        </p:spPr>
        <p:txBody>
          <a:bodyPr vert="vert270" wrap="square" lIns="91440" tIns="45720" rIns="91440" bIns="45720" rtlCol="0" anchor="t">
            <a:spAutoFit/>
          </a:bodyPr>
          <a:lstStyle/>
          <a:p>
            <a:r>
              <a:rPr kumimoji="1" lang="en-US" altLang="ja-JP" b="1" dirty="0">
                <a:solidFill>
                  <a:srgbClr val="FF99FF"/>
                </a:solidFill>
                <a:ea typeface="ＭＳ Ｐゴシック"/>
              </a:rPr>
              <a:t>Shufunotomo</a:t>
            </a:r>
            <a:r>
              <a:rPr kumimoji="1" lang="en-US" altLang="ja-JP" b="1" dirty="0">
                <a:ea typeface="ＭＳ Ｐゴシック"/>
              </a:rPr>
              <a:t>.co</a:t>
            </a:r>
            <a:endParaRPr kumimoji="1" lang="ja-JP" altLang="en-US" b="1" dirty="0">
              <a:ea typeface="ＭＳ Ｐゴシック"/>
            </a:endParaRPr>
          </a:p>
        </p:txBody>
      </p:sp>
      <p:pic>
        <p:nvPicPr>
          <p:cNvPr id="6" name="図 5">
            <a:extLst>
              <a:ext uri="{FF2B5EF4-FFF2-40B4-BE49-F238E27FC236}">
                <a16:creationId xmlns:a16="http://schemas.microsoft.com/office/drawing/2014/main" id="{83384355-C739-0860-7B2F-2104CEDD71A5}"/>
              </a:ext>
            </a:extLst>
          </p:cNvPr>
          <p:cNvPicPr>
            <a:picLocks noChangeAspect="1"/>
          </p:cNvPicPr>
          <p:nvPr/>
        </p:nvPicPr>
        <p:blipFill>
          <a:blip r:embed="rId5"/>
          <a:stretch>
            <a:fillRect/>
          </a:stretch>
        </p:blipFill>
        <p:spPr>
          <a:xfrm>
            <a:off x="602036" y="32778"/>
            <a:ext cx="28575" cy="2085975"/>
          </a:xfrm>
          <a:prstGeom prst="rect">
            <a:avLst/>
          </a:prstGeom>
        </p:spPr>
      </p:pic>
      <p:pic>
        <p:nvPicPr>
          <p:cNvPr id="7" name="図 6">
            <a:extLst>
              <a:ext uri="{FF2B5EF4-FFF2-40B4-BE49-F238E27FC236}">
                <a16:creationId xmlns:a16="http://schemas.microsoft.com/office/drawing/2014/main" id="{2C692F99-6CEB-F48A-56E7-B0B83A8532A5}"/>
              </a:ext>
            </a:extLst>
          </p:cNvPr>
          <p:cNvPicPr>
            <a:picLocks noChangeAspect="1"/>
          </p:cNvPicPr>
          <p:nvPr/>
        </p:nvPicPr>
        <p:blipFill>
          <a:blip r:embed="rId5"/>
          <a:stretch>
            <a:fillRect/>
          </a:stretch>
        </p:blipFill>
        <p:spPr>
          <a:xfrm>
            <a:off x="568418" y="4772865"/>
            <a:ext cx="28575" cy="2085975"/>
          </a:xfrm>
          <a:prstGeom prst="rect">
            <a:avLst/>
          </a:prstGeom>
        </p:spPr>
      </p:pic>
      <p:pic>
        <p:nvPicPr>
          <p:cNvPr id="4" name="図 3" descr="図形 が含まれている画像&#10;&#10;説明は自動で生成されたものです">
            <a:extLst>
              <a:ext uri="{FF2B5EF4-FFF2-40B4-BE49-F238E27FC236}">
                <a16:creationId xmlns:a16="http://schemas.microsoft.com/office/drawing/2014/main" id="{EB45E797-75CD-FEDE-5600-DC0527F46A3E}"/>
              </a:ext>
            </a:extLst>
          </p:cNvPr>
          <p:cNvPicPr>
            <a:picLocks noChangeAspect="1"/>
          </p:cNvPicPr>
          <p:nvPr/>
        </p:nvPicPr>
        <p:blipFill>
          <a:blip r:embed="rId6"/>
          <a:stretch>
            <a:fillRect/>
          </a:stretch>
        </p:blipFill>
        <p:spPr>
          <a:xfrm>
            <a:off x="6339840" y="1155086"/>
            <a:ext cx="2092959" cy="1563405"/>
          </a:xfrm>
          <a:prstGeom prst="rect">
            <a:avLst/>
          </a:prstGeom>
        </p:spPr>
      </p:pic>
      <p:sp>
        <p:nvSpPr>
          <p:cNvPr id="3" name="正方形/長方形 2">
            <a:extLst>
              <a:ext uri="{FF2B5EF4-FFF2-40B4-BE49-F238E27FC236}">
                <a16:creationId xmlns:a16="http://schemas.microsoft.com/office/drawing/2014/main" id="{7B9DDC07-1B50-DB2A-B9B7-D568B32A7AB8}"/>
              </a:ext>
            </a:extLst>
          </p:cNvPr>
          <p:cNvSpPr/>
          <p:nvPr/>
        </p:nvSpPr>
        <p:spPr>
          <a:xfrm>
            <a:off x="6710660" y="1571219"/>
            <a:ext cx="1353256" cy="769441"/>
          </a:xfrm>
          <a:prstGeom prst="rect">
            <a:avLst/>
          </a:prstGeom>
          <a:noFill/>
        </p:spPr>
        <p:txBody>
          <a:bodyPr wrap="square" lIns="91440" tIns="45720" rIns="91440" bIns="45720">
            <a:spAutoFit/>
          </a:bodyPr>
          <a:lstStyle/>
          <a:p>
            <a:pPr algn="ctr"/>
            <a:r>
              <a:rPr lang="ja-JP" altLang="en-US" sz="4400" b="1" cap="none" spc="0" dirty="0">
                <a:ln w="6600">
                  <a:solidFill>
                    <a:schemeClr val="accent2"/>
                  </a:solidFill>
                  <a:prstDash val="solid"/>
                </a:ln>
                <a:solidFill>
                  <a:srgbClr val="FFFFFF"/>
                </a:solidFill>
                <a:effectLst>
                  <a:outerShdw dist="38100" dir="2700000" algn="tl" rotWithShape="0">
                    <a:schemeClr val="accent2"/>
                  </a:outerShdw>
                </a:effectLst>
              </a:rPr>
              <a:t>こど</a:t>
            </a:r>
          </a:p>
        </p:txBody>
      </p:sp>
    </p:spTree>
    <p:extLst>
      <p:ext uri="{BB962C8B-B14F-4D97-AF65-F5344CB8AC3E}">
        <p14:creationId xmlns:p14="http://schemas.microsoft.com/office/powerpoint/2010/main" val="3876646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681876" y="448003"/>
            <a:ext cx="5406392" cy="6246559"/>
          </a:xfrm>
        </p:spPr>
        <p:txBody>
          <a:bodyPr vert="wordArtVertRtl" rtlCol="0">
            <a:noAutofit/>
          </a:bodyPr>
          <a:lstStyle/>
          <a:p>
            <a:pPr marL="0" indent="0"/>
            <a:r>
              <a:rPr lang="ja-JP" altLang="en-US" sz="3200" dirty="0">
                <a:solidFill>
                  <a:schemeClr val="accent3">
                    <a:lumMod val="75000"/>
                  </a:schemeClr>
                </a:solidFill>
                <a:highlight>
                  <a:srgbClr val="FFFFFF"/>
                </a:highlight>
                <a:latin typeface="ＭＳ Ｐゴシック"/>
                <a:ea typeface="ＭＳ Ｐゴシック"/>
              </a:rPr>
              <a:t>ひとりひとりの出産が</a:t>
            </a:r>
            <a:br>
              <a:rPr lang="en-US" altLang="ja-JP" sz="3200" dirty="0">
                <a:solidFill>
                  <a:schemeClr val="accent3">
                    <a:lumMod val="75000"/>
                  </a:schemeClr>
                </a:solidFill>
                <a:highlight>
                  <a:srgbClr val="FFFFFF"/>
                </a:highlight>
                <a:latin typeface="ＭＳ Ｐゴシック"/>
                <a:ea typeface="ＭＳ Ｐゴシック"/>
              </a:rPr>
            </a:br>
            <a:br>
              <a:rPr lang="en-US" altLang="ja-JP" sz="3200" dirty="0">
                <a:solidFill>
                  <a:schemeClr val="accent3">
                    <a:lumMod val="75000"/>
                  </a:schemeClr>
                </a:solidFill>
                <a:highlight>
                  <a:srgbClr val="FFFFFF"/>
                </a:highlight>
                <a:latin typeface="ＭＳ Ｐゴシック"/>
                <a:ea typeface="ＭＳ Ｐゴシック"/>
              </a:rPr>
            </a:br>
            <a:r>
              <a:rPr lang="ja-JP" altLang="en-US" sz="3200" dirty="0">
                <a:solidFill>
                  <a:schemeClr val="accent3">
                    <a:lumMod val="75000"/>
                  </a:schemeClr>
                </a:solidFill>
                <a:highlight>
                  <a:srgbClr val="FFFFFF"/>
                </a:highlight>
                <a:latin typeface="ＭＳ Ｐゴシック"/>
                <a:ea typeface="ＭＳ Ｐゴシック"/>
              </a:rPr>
              <a:t> 素晴らしい経験になると</a:t>
            </a:r>
            <a:br>
              <a:rPr lang="en-US" altLang="ja-JP" sz="3200" dirty="0">
                <a:solidFill>
                  <a:schemeClr val="accent3">
                    <a:lumMod val="75000"/>
                  </a:schemeClr>
                </a:solidFill>
                <a:highlight>
                  <a:srgbClr val="FFFFFF"/>
                </a:highlight>
                <a:latin typeface="ＭＳ Ｐゴシック"/>
                <a:ea typeface="ＭＳ Ｐゴシック"/>
              </a:rPr>
            </a:br>
            <a:br>
              <a:rPr lang="en-US" altLang="ja-JP" sz="3200" dirty="0">
                <a:solidFill>
                  <a:schemeClr val="accent3">
                    <a:lumMod val="75000"/>
                  </a:schemeClr>
                </a:solidFill>
                <a:highlight>
                  <a:srgbClr val="FFFFFF"/>
                </a:highlight>
                <a:latin typeface="ＭＳ Ｐゴシック"/>
                <a:ea typeface="ＭＳ Ｐゴシック"/>
              </a:rPr>
            </a:br>
            <a:r>
              <a:rPr lang="ja-JP" altLang="en-US" sz="3200" dirty="0">
                <a:solidFill>
                  <a:schemeClr val="accent3">
                    <a:lumMod val="75000"/>
                  </a:schemeClr>
                </a:solidFill>
                <a:highlight>
                  <a:srgbClr val="FFFFFF"/>
                </a:highlight>
                <a:latin typeface="ＭＳ Ｐゴシック"/>
                <a:ea typeface="ＭＳ Ｐゴシック"/>
              </a:rPr>
              <a:t>子育てがうまくいき</a:t>
            </a:r>
            <a:br>
              <a:rPr lang="en-US" altLang="ja-JP" sz="3200" dirty="0">
                <a:solidFill>
                  <a:schemeClr val="accent3">
                    <a:lumMod val="75000"/>
                  </a:schemeClr>
                </a:solidFill>
                <a:highlight>
                  <a:srgbClr val="FFFFFF"/>
                </a:highlight>
                <a:latin typeface="ＭＳ Ｐゴシック"/>
                <a:ea typeface="ＭＳ Ｐゴシック"/>
              </a:rPr>
            </a:br>
            <a:br>
              <a:rPr lang="en-US" altLang="ja-JP" sz="3200" dirty="0">
                <a:solidFill>
                  <a:schemeClr val="accent3">
                    <a:lumMod val="75000"/>
                  </a:schemeClr>
                </a:solidFill>
                <a:highlight>
                  <a:srgbClr val="FFFFFF"/>
                </a:highlight>
                <a:latin typeface="ＭＳ Ｐゴシック"/>
                <a:ea typeface="ＭＳ Ｐゴシック"/>
              </a:rPr>
            </a:br>
            <a:r>
              <a:rPr lang="ja-JP" altLang="en-US" sz="3200" dirty="0">
                <a:solidFill>
                  <a:schemeClr val="accent3">
                    <a:lumMod val="75000"/>
                  </a:schemeClr>
                </a:solidFill>
                <a:highlight>
                  <a:srgbClr val="FFFFFF"/>
                </a:highlight>
                <a:latin typeface="ＭＳ Ｐゴシック"/>
                <a:ea typeface="ＭＳ Ｐゴシック"/>
              </a:rPr>
              <a:t>子どもが健やかに育ち</a:t>
            </a:r>
            <a:br>
              <a:rPr lang="en-US" altLang="ja-JP" sz="3200" dirty="0">
                <a:solidFill>
                  <a:schemeClr val="accent3">
                    <a:lumMod val="75000"/>
                  </a:schemeClr>
                </a:solidFill>
                <a:highlight>
                  <a:srgbClr val="FFFFFF"/>
                </a:highlight>
                <a:latin typeface="ＭＳ Ｐゴシック"/>
                <a:ea typeface="ＭＳ Ｐゴシック"/>
              </a:rPr>
            </a:br>
            <a:br>
              <a:rPr lang="en-US" altLang="ja-JP" sz="3200" dirty="0">
                <a:solidFill>
                  <a:schemeClr val="accent3">
                    <a:lumMod val="75000"/>
                  </a:schemeClr>
                </a:solidFill>
                <a:highlight>
                  <a:srgbClr val="FFFFFF"/>
                </a:highlight>
                <a:latin typeface="ＭＳ Ｐゴシック"/>
                <a:ea typeface="ＭＳ Ｐゴシック"/>
              </a:rPr>
            </a:br>
            <a:r>
              <a:rPr lang="ja-JP" altLang="en-US" sz="3200" dirty="0">
                <a:solidFill>
                  <a:schemeClr val="accent3">
                    <a:lumMod val="75000"/>
                  </a:schemeClr>
                </a:solidFill>
                <a:highlight>
                  <a:srgbClr val="FFFFFF"/>
                </a:highlight>
                <a:latin typeface="ＭＳ Ｐゴシック"/>
                <a:ea typeface="ＭＳ Ｐゴシック"/>
              </a:rPr>
              <a:t>やがて日本が変わる</a:t>
            </a:r>
            <a:br>
              <a:rPr kumimoji="1" lang="ja-JP" altLang="en-US" sz="1200" dirty="0">
                <a:solidFill>
                  <a:schemeClr val="accent3">
                    <a:lumMod val="75000"/>
                  </a:schemeClr>
                </a:solidFill>
                <a:latin typeface="ＭＳ Ｐゴシック"/>
                <a:ea typeface="ＭＳ Ｐゴシック"/>
              </a:rPr>
            </a:br>
            <a:endParaRPr lang="ja-JP" altLang="en-US" sz="3200" dirty="0">
              <a:solidFill>
                <a:schemeClr val="accent3">
                  <a:lumMod val="75000"/>
                </a:schemeClr>
              </a:solidFill>
              <a:latin typeface="ＭＳ Ｐゴシック"/>
              <a:ea typeface="ＭＳ Ｐゴシック"/>
            </a:endParaRPr>
          </a:p>
        </p:txBody>
      </p:sp>
      <p:sp>
        <p:nvSpPr>
          <p:cNvPr id="5" name="テキスト ボックス 4">
            <a:extLst>
              <a:ext uri="{FF2B5EF4-FFF2-40B4-BE49-F238E27FC236}">
                <a16:creationId xmlns:a16="http://schemas.microsoft.com/office/drawing/2014/main" id="{BD7CC290-639B-45C4-F9FB-1A43BBBA00D7}"/>
              </a:ext>
            </a:extLst>
          </p:cNvPr>
          <p:cNvSpPr txBox="1"/>
          <p:nvPr/>
        </p:nvSpPr>
        <p:spPr>
          <a:xfrm>
            <a:off x="1161741" y="-28287"/>
            <a:ext cx="3537020" cy="461665"/>
          </a:xfrm>
          <a:prstGeom prst="rect">
            <a:avLst/>
          </a:prstGeom>
          <a:noFill/>
        </p:spPr>
        <p:txBody>
          <a:bodyPr wrap="square" rtlCol="0">
            <a:spAutoFit/>
          </a:bodyPr>
          <a:lstStyle/>
          <a:p>
            <a:r>
              <a:rPr kumimoji="1" lang="ja-JP" altLang="en-US" sz="2400" b="1" dirty="0">
                <a:solidFill>
                  <a:schemeClr val="bg1"/>
                </a:solidFill>
                <a:latin typeface="Meiryo UI" panose="020B0604030504040204" pitchFamily="50" charset="-128"/>
                <a:ea typeface="Meiryo UI" panose="020B0604030504040204" pitchFamily="50" charset="-128"/>
              </a:rPr>
              <a:t>刊行にあたって</a:t>
            </a:r>
            <a:endParaRPr kumimoji="1" lang="en-US" altLang="ja-JP" sz="2400" b="1" dirty="0">
              <a:solidFill>
                <a:schemeClr val="bg1"/>
              </a:solidFill>
              <a:latin typeface="Meiryo UI" panose="020B0604030504040204" pitchFamily="50" charset="-128"/>
              <a:ea typeface="Meiryo UI" panose="020B0604030504040204" pitchFamily="50" charset="-128"/>
            </a:endParaRPr>
          </a:p>
        </p:txBody>
      </p:sp>
      <p:pic>
        <p:nvPicPr>
          <p:cNvPr id="2050" name="Picture 2">
            <a:extLst>
              <a:ext uri="{FF2B5EF4-FFF2-40B4-BE49-F238E27FC236}">
                <a16:creationId xmlns:a16="http://schemas.microsoft.com/office/drawing/2014/main" id="{B7CE9BBD-FE2B-5AC8-6679-CA0A7B4BA68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1761" y="3396343"/>
            <a:ext cx="3144447" cy="22621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BCDEEBDA-4346-D079-2BCA-2718744DF94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24303" y="3429374"/>
            <a:ext cx="3294080" cy="2196053"/>
          </a:xfrm>
          <a:prstGeom prst="rect">
            <a:avLst/>
          </a:prstGeom>
          <a:noFill/>
          <a:extLst>
            <a:ext uri="{909E8E84-426E-40DD-AFC4-6F175D3DCCD1}">
              <a14:hiddenFill xmlns:a14="http://schemas.microsoft.com/office/drawing/2010/main">
                <a:solidFill>
                  <a:srgbClr val="FFFFFF"/>
                </a:solidFill>
              </a14:hiddenFill>
            </a:ext>
          </a:extLst>
        </p:spPr>
      </p:pic>
      <p:sp>
        <p:nvSpPr>
          <p:cNvPr id="7" name="1 つの角を丸めた四角形 9">
            <a:extLst>
              <a:ext uri="{FF2B5EF4-FFF2-40B4-BE49-F238E27FC236}">
                <a16:creationId xmlns:a16="http://schemas.microsoft.com/office/drawing/2014/main" id="{7DEE16F1-9833-F08F-E145-456BF496F733}"/>
              </a:ext>
            </a:extLst>
          </p:cNvPr>
          <p:cNvSpPr/>
          <p:nvPr/>
        </p:nvSpPr>
        <p:spPr>
          <a:xfrm>
            <a:off x="1104765" y="0"/>
            <a:ext cx="3816695" cy="717898"/>
          </a:xfrm>
          <a:prstGeom prst="snip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38EBC8D-BC3B-4D27-B7FC-0CF882A83E3D}"/>
              </a:ext>
            </a:extLst>
          </p:cNvPr>
          <p:cNvSpPr txBox="1"/>
          <p:nvPr/>
        </p:nvSpPr>
        <p:spPr>
          <a:xfrm>
            <a:off x="1289004" y="35783"/>
            <a:ext cx="3537020" cy="707886"/>
          </a:xfrm>
          <a:prstGeom prst="rect">
            <a:avLst/>
          </a:prstGeom>
          <a:noFill/>
        </p:spPr>
        <p:txBody>
          <a:bodyPr wrap="square" rtlCol="0">
            <a:spAutoFit/>
          </a:bodyPr>
          <a:lstStyle/>
          <a:p>
            <a:r>
              <a:rPr kumimoji="1" lang="en-US" altLang="ja-JP" sz="2000" b="1" dirty="0">
                <a:solidFill>
                  <a:schemeClr val="bg1"/>
                </a:solidFill>
                <a:latin typeface="Meiryo UI" panose="020B0604030504040204" pitchFamily="50" charset="-128"/>
                <a:ea typeface="Meiryo UI" panose="020B0604030504040204" pitchFamily="50" charset="-128"/>
              </a:rPr>
              <a:t>Baby</a:t>
            </a:r>
            <a:r>
              <a:rPr kumimoji="1" lang="ja-JP" altLang="en-US" sz="2000" b="1" dirty="0">
                <a:solidFill>
                  <a:schemeClr val="bg1"/>
                </a:solidFill>
                <a:latin typeface="Meiryo UI" panose="020B0604030504040204" pitchFamily="50" charset="-128"/>
                <a:ea typeface="Meiryo UI" panose="020B0604030504040204" pitchFamily="50" charset="-128"/>
              </a:rPr>
              <a:t>（こど）</a:t>
            </a:r>
            <a:r>
              <a:rPr kumimoji="1" lang="en-US" altLang="ja-JP" sz="2000" b="1" dirty="0" err="1">
                <a:solidFill>
                  <a:schemeClr val="bg1"/>
                </a:solidFill>
                <a:latin typeface="Meiryo UI" panose="020B0604030504040204" pitchFamily="50" charset="-128"/>
                <a:ea typeface="Meiryo UI" panose="020B0604030504040204" pitchFamily="50" charset="-128"/>
              </a:rPr>
              <a:t>mo</a:t>
            </a:r>
            <a:endParaRPr kumimoji="1" lang="en-US" altLang="ja-JP" sz="2000" b="1" dirty="0">
              <a:solidFill>
                <a:schemeClr val="bg1"/>
              </a:solidFill>
              <a:latin typeface="Meiryo UI" panose="020B0604030504040204" pitchFamily="50" charset="-128"/>
              <a:ea typeface="Meiryo UI" panose="020B0604030504040204" pitchFamily="50" charset="-128"/>
            </a:endParaRPr>
          </a:p>
          <a:p>
            <a:r>
              <a:rPr kumimoji="1" lang="ja-JP" altLang="en-US" sz="2000" b="1" dirty="0">
                <a:solidFill>
                  <a:schemeClr val="bg1"/>
                </a:solidFill>
                <a:latin typeface="Meiryo UI" panose="020B0604030504040204" pitchFamily="50" charset="-128"/>
                <a:ea typeface="Meiryo UI" panose="020B0604030504040204" pitchFamily="50" charset="-128"/>
              </a:rPr>
              <a:t>のブランドコンセプト</a:t>
            </a:r>
          </a:p>
        </p:txBody>
      </p:sp>
      <p:sp>
        <p:nvSpPr>
          <p:cNvPr id="14" name="テキスト ボックス 13">
            <a:extLst>
              <a:ext uri="{FF2B5EF4-FFF2-40B4-BE49-F238E27FC236}">
                <a16:creationId xmlns:a16="http://schemas.microsoft.com/office/drawing/2014/main" id="{ABA00AAD-59F7-6EA7-26D7-F63359843828}"/>
              </a:ext>
            </a:extLst>
          </p:cNvPr>
          <p:cNvSpPr txBox="1"/>
          <p:nvPr/>
        </p:nvSpPr>
        <p:spPr>
          <a:xfrm>
            <a:off x="346947" y="2548604"/>
            <a:ext cx="461665" cy="1695479"/>
          </a:xfrm>
          <a:prstGeom prst="rect">
            <a:avLst/>
          </a:prstGeom>
          <a:noFill/>
        </p:spPr>
        <p:txBody>
          <a:bodyPr vert="vert270" wrap="square" lIns="91440" tIns="45720" rIns="91440" bIns="45720" rtlCol="0" anchor="t">
            <a:spAutoFit/>
          </a:bodyPr>
          <a:lstStyle/>
          <a:p>
            <a:r>
              <a:rPr kumimoji="1" lang="en-US" altLang="ja-JP" b="1" dirty="0">
                <a:solidFill>
                  <a:srgbClr val="FF99FF"/>
                </a:solidFill>
                <a:ea typeface="ＭＳ Ｐゴシック"/>
              </a:rPr>
              <a:t>Shufunotomo</a:t>
            </a:r>
            <a:r>
              <a:rPr kumimoji="1" lang="en-US" altLang="ja-JP" b="1" dirty="0">
                <a:ea typeface="ＭＳ Ｐゴシック"/>
              </a:rPr>
              <a:t>.co</a:t>
            </a:r>
            <a:endParaRPr kumimoji="1" lang="ja-JP" altLang="en-US" b="1" dirty="0">
              <a:ea typeface="ＭＳ Ｐゴシック"/>
            </a:endParaRPr>
          </a:p>
        </p:txBody>
      </p:sp>
      <p:pic>
        <p:nvPicPr>
          <p:cNvPr id="16" name="図 15">
            <a:extLst>
              <a:ext uri="{FF2B5EF4-FFF2-40B4-BE49-F238E27FC236}">
                <a16:creationId xmlns:a16="http://schemas.microsoft.com/office/drawing/2014/main" id="{907BC846-F75C-BBEB-7DA8-0D5851012DAF}"/>
              </a:ext>
            </a:extLst>
          </p:cNvPr>
          <p:cNvPicPr>
            <a:picLocks noChangeAspect="1"/>
          </p:cNvPicPr>
          <p:nvPr/>
        </p:nvPicPr>
        <p:blipFill>
          <a:blip r:embed="rId5"/>
          <a:stretch>
            <a:fillRect/>
          </a:stretch>
        </p:blipFill>
        <p:spPr>
          <a:xfrm>
            <a:off x="602036" y="32778"/>
            <a:ext cx="28575" cy="2085975"/>
          </a:xfrm>
          <a:prstGeom prst="rect">
            <a:avLst/>
          </a:prstGeom>
        </p:spPr>
      </p:pic>
      <p:pic>
        <p:nvPicPr>
          <p:cNvPr id="18" name="図 17">
            <a:extLst>
              <a:ext uri="{FF2B5EF4-FFF2-40B4-BE49-F238E27FC236}">
                <a16:creationId xmlns:a16="http://schemas.microsoft.com/office/drawing/2014/main" id="{45976820-5573-9044-70DF-FFA380D7CDBA}"/>
              </a:ext>
            </a:extLst>
          </p:cNvPr>
          <p:cNvPicPr>
            <a:picLocks noChangeAspect="1"/>
          </p:cNvPicPr>
          <p:nvPr/>
        </p:nvPicPr>
        <p:blipFill>
          <a:blip r:embed="rId5"/>
          <a:stretch>
            <a:fillRect/>
          </a:stretch>
        </p:blipFill>
        <p:spPr>
          <a:xfrm>
            <a:off x="568418" y="4772865"/>
            <a:ext cx="28575" cy="2085975"/>
          </a:xfrm>
          <a:prstGeom prst="rect">
            <a:avLst/>
          </a:prstGeom>
        </p:spPr>
      </p:pic>
    </p:spTree>
    <p:extLst>
      <p:ext uri="{BB962C8B-B14F-4D97-AF65-F5344CB8AC3E}">
        <p14:creationId xmlns:p14="http://schemas.microsoft.com/office/powerpoint/2010/main" val="1823756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D7CC290-639B-45C4-F9FB-1A43BBBA00D7}"/>
              </a:ext>
            </a:extLst>
          </p:cNvPr>
          <p:cNvSpPr txBox="1"/>
          <p:nvPr/>
        </p:nvSpPr>
        <p:spPr>
          <a:xfrm>
            <a:off x="1161741" y="-28287"/>
            <a:ext cx="3537020" cy="461665"/>
          </a:xfrm>
          <a:prstGeom prst="rect">
            <a:avLst/>
          </a:prstGeom>
          <a:noFill/>
        </p:spPr>
        <p:txBody>
          <a:bodyPr wrap="square" rtlCol="0">
            <a:spAutoFit/>
          </a:bodyPr>
          <a:lstStyle/>
          <a:p>
            <a:r>
              <a:rPr kumimoji="1" lang="ja-JP" altLang="en-US" sz="2400" b="1" dirty="0">
                <a:solidFill>
                  <a:schemeClr val="bg1"/>
                </a:solidFill>
                <a:latin typeface="Meiryo UI" panose="020B0604030504040204" pitchFamily="50" charset="-128"/>
                <a:ea typeface="Meiryo UI" panose="020B0604030504040204" pitchFamily="50" charset="-128"/>
              </a:rPr>
              <a:t>刊行にあたって</a:t>
            </a:r>
            <a:endParaRPr kumimoji="1" lang="en-US" altLang="ja-JP" sz="2400" b="1" dirty="0">
              <a:solidFill>
                <a:schemeClr val="bg1"/>
              </a:solidFill>
              <a:latin typeface="Meiryo UI" panose="020B0604030504040204" pitchFamily="50" charset="-128"/>
              <a:ea typeface="Meiryo UI" panose="020B0604030504040204" pitchFamily="50" charset="-128"/>
            </a:endParaRPr>
          </a:p>
        </p:txBody>
      </p:sp>
      <p:sp>
        <p:nvSpPr>
          <p:cNvPr id="7" name="1 つの角を丸めた四角形 9">
            <a:extLst>
              <a:ext uri="{FF2B5EF4-FFF2-40B4-BE49-F238E27FC236}">
                <a16:creationId xmlns:a16="http://schemas.microsoft.com/office/drawing/2014/main" id="{7DEE16F1-9833-F08F-E145-456BF496F733}"/>
              </a:ext>
            </a:extLst>
          </p:cNvPr>
          <p:cNvSpPr/>
          <p:nvPr/>
        </p:nvSpPr>
        <p:spPr>
          <a:xfrm>
            <a:off x="1104765" y="0"/>
            <a:ext cx="3816695" cy="717898"/>
          </a:xfrm>
          <a:prstGeom prst="snip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38EBC8D-BC3B-4D27-B7FC-0CF882A83E3D}"/>
              </a:ext>
            </a:extLst>
          </p:cNvPr>
          <p:cNvSpPr txBox="1"/>
          <p:nvPr/>
        </p:nvSpPr>
        <p:spPr>
          <a:xfrm>
            <a:off x="1289004" y="35783"/>
            <a:ext cx="3537020" cy="400110"/>
          </a:xfrm>
          <a:prstGeom prst="rect">
            <a:avLst/>
          </a:prstGeom>
          <a:noFill/>
        </p:spPr>
        <p:txBody>
          <a:bodyPr wrap="square" rtlCol="0">
            <a:spAutoFit/>
          </a:bodyPr>
          <a:lstStyle/>
          <a:p>
            <a:r>
              <a:rPr kumimoji="1" lang="ja-JP" altLang="en-US" sz="2000" b="1" dirty="0">
                <a:solidFill>
                  <a:schemeClr val="bg1"/>
                </a:solidFill>
                <a:latin typeface="Meiryo UI" panose="020B0604030504040204" pitchFamily="50" charset="-128"/>
                <a:ea typeface="Meiryo UI" panose="020B0604030504040204" pitchFamily="50" charset="-128"/>
              </a:rPr>
              <a:t>特集ラインナップ（予定）</a:t>
            </a:r>
          </a:p>
        </p:txBody>
      </p:sp>
      <p:sp>
        <p:nvSpPr>
          <p:cNvPr id="3" name="テキスト ボックス 2">
            <a:extLst>
              <a:ext uri="{FF2B5EF4-FFF2-40B4-BE49-F238E27FC236}">
                <a16:creationId xmlns:a16="http://schemas.microsoft.com/office/drawing/2014/main" id="{A3C14A8B-6862-5E96-4AD5-E31DE0EA3C27}"/>
              </a:ext>
            </a:extLst>
          </p:cNvPr>
          <p:cNvSpPr txBox="1"/>
          <p:nvPr/>
        </p:nvSpPr>
        <p:spPr>
          <a:xfrm>
            <a:off x="2488445" y="1559238"/>
            <a:ext cx="8679299" cy="5262979"/>
          </a:xfrm>
          <a:prstGeom prst="rect">
            <a:avLst/>
          </a:prstGeom>
          <a:solidFill>
            <a:srgbClr val="D9D9D9">
              <a:alpha val="27059"/>
            </a:srgbClr>
          </a:solidFill>
        </p:spPr>
        <p:txBody>
          <a:bodyPr vert="eaVert" wrap="square" lIns="91440" tIns="45720" rIns="91440" bIns="45720" rtlCol="0" anchor="t">
            <a:spAutoFit/>
          </a:bodyPr>
          <a:lstStyle/>
          <a:p>
            <a:r>
              <a:rPr kumimoji="1" lang="ja-JP" altLang="en-US" sz="2400" dirty="0">
                <a:latin typeface="+mn-ea"/>
                <a:cs typeface="Calibri"/>
              </a:rPr>
              <a:t>・</a:t>
            </a:r>
            <a:r>
              <a:rPr lang="ja-JP" altLang="en-US" sz="2400" dirty="0">
                <a:latin typeface="+mn-ea"/>
              </a:rPr>
              <a:t>チェリ子と１泊２日旅（トラベル名品）</a:t>
            </a:r>
            <a:endParaRPr lang="en-US" altLang="ja-JP" sz="2400" dirty="0">
              <a:latin typeface="+mn-ea"/>
            </a:endParaRPr>
          </a:p>
          <a:p>
            <a:endParaRPr lang="en-US" altLang="ja-JP" sz="2400" dirty="0">
              <a:latin typeface="+mn-ea"/>
            </a:endParaRPr>
          </a:p>
          <a:p>
            <a:r>
              <a:rPr kumimoji="1" lang="ja-JP" altLang="en-US" sz="2400" dirty="0">
                <a:latin typeface="+mn-ea"/>
              </a:rPr>
              <a:t>・</a:t>
            </a:r>
            <a:r>
              <a:rPr lang="ja-JP" altLang="en-US" sz="2400" dirty="0">
                <a:latin typeface="+mn-ea"/>
              </a:rPr>
              <a:t>ベビー＆こども</a:t>
            </a:r>
            <a:r>
              <a:rPr lang="en-US" altLang="ja-JP" sz="2400" dirty="0">
                <a:latin typeface="+mn-ea"/>
              </a:rPr>
              <a:t>GOODS</a:t>
            </a:r>
            <a:r>
              <a:rPr lang="ja-JP" altLang="en-US" sz="2400" dirty="0">
                <a:latin typeface="+mn-ea"/>
              </a:rPr>
              <a:t> </a:t>
            </a:r>
            <a:r>
              <a:rPr lang="en-US" altLang="ja-JP" sz="2400" dirty="0">
                <a:latin typeface="+mn-ea"/>
              </a:rPr>
              <a:t>AWARD</a:t>
            </a:r>
          </a:p>
          <a:p>
            <a:endParaRPr lang="en-US" altLang="ja-JP" sz="2400" dirty="0">
              <a:latin typeface="+mn-ea"/>
            </a:endParaRPr>
          </a:p>
          <a:p>
            <a:r>
              <a:rPr lang="ja-JP" altLang="en-US" sz="2400" dirty="0">
                <a:latin typeface="+mn-ea"/>
              </a:rPr>
              <a:t>・つくおき</a:t>
            </a:r>
            <a:r>
              <a:rPr lang="en-US" altLang="ja-JP" sz="2400" dirty="0">
                <a:latin typeface="+mn-ea"/>
              </a:rPr>
              <a:t>OK</a:t>
            </a:r>
            <a:r>
              <a:rPr lang="ja-JP" altLang="en-US" sz="2400" dirty="0">
                <a:latin typeface="+mn-ea"/>
              </a:rPr>
              <a:t>！季節の離乳食</a:t>
            </a:r>
            <a:endParaRPr lang="en-US" altLang="ja-JP" sz="2400" dirty="0">
              <a:latin typeface="+mn-ea"/>
            </a:endParaRPr>
          </a:p>
          <a:p>
            <a:endParaRPr lang="en-US" altLang="ja-JP" sz="2400" dirty="0">
              <a:latin typeface="+mn-ea"/>
            </a:endParaRPr>
          </a:p>
          <a:p>
            <a:r>
              <a:rPr lang="ja-JP" altLang="en-US" sz="2400" dirty="0">
                <a:latin typeface="+mn-ea"/>
              </a:rPr>
              <a:t>・変なスゴイおとなからの、おもしろい 　　</a:t>
            </a:r>
            <a:endParaRPr lang="en-US" altLang="ja-JP" sz="2400" dirty="0">
              <a:latin typeface="+mn-ea"/>
            </a:endParaRPr>
          </a:p>
          <a:p>
            <a:r>
              <a:rPr lang="ja-JP" altLang="en-US" sz="2400" dirty="0">
                <a:latin typeface="+mn-ea"/>
              </a:rPr>
              <a:t>　大人になるためのアドバイス</a:t>
            </a:r>
            <a:endParaRPr lang="en-US" altLang="ja-JP" sz="2400" dirty="0">
              <a:latin typeface="+mn-ea"/>
            </a:endParaRPr>
          </a:p>
          <a:p>
            <a:endParaRPr lang="en-US" altLang="ja-JP" sz="2400" dirty="0">
              <a:latin typeface="+mn-ea"/>
            </a:endParaRPr>
          </a:p>
          <a:p>
            <a:r>
              <a:rPr lang="ja-JP" altLang="en-US" sz="2400" dirty="0">
                <a:latin typeface="+mn-ea"/>
              </a:rPr>
              <a:t>・イガリシノブ　「１００年後のかわいい 　　</a:t>
            </a:r>
            <a:endParaRPr lang="en-US" altLang="ja-JP" sz="2400" dirty="0">
              <a:latin typeface="+mn-ea"/>
            </a:endParaRPr>
          </a:p>
          <a:p>
            <a:r>
              <a:rPr lang="ja-JP" altLang="en-US" sz="2400" dirty="0">
                <a:latin typeface="+mn-ea"/>
              </a:rPr>
              <a:t>　をつくる」</a:t>
            </a:r>
            <a:endParaRPr lang="en-US" altLang="ja-JP" sz="2400" dirty="0">
              <a:latin typeface="+mn-ea"/>
            </a:endParaRPr>
          </a:p>
          <a:p>
            <a:endParaRPr lang="en-US" altLang="ja-JP" sz="2400" dirty="0">
              <a:latin typeface="+mn-ea"/>
            </a:endParaRPr>
          </a:p>
          <a:p>
            <a:r>
              <a:rPr lang="ja-JP" altLang="en-US" sz="2400" dirty="0">
                <a:latin typeface="+mn-ea"/>
              </a:rPr>
              <a:t>・企業のテーマパークがおもしろい！</a:t>
            </a:r>
            <a:endParaRPr lang="en-US" altLang="ja-JP" sz="2400" dirty="0">
              <a:latin typeface="+mn-ea"/>
            </a:endParaRPr>
          </a:p>
          <a:p>
            <a:endParaRPr lang="en-US" altLang="ja-JP" sz="2400" dirty="0">
              <a:latin typeface="+mn-ea"/>
            </a:endParaRPr>
          </a:p>
          <a:p>
            <a:r>
              <a:rPr lang="ja-JP" altLang="en-US" sz="2400" dirty="0">
                <a:latin typeface="+mn-ea"/>
              </a:rPr>
              <a:t>・劇的パパ改造と父子</a:t>
            </a:r>
            <a:r>
              <a:rPr lang="en-US" altLang="ja-JP" sz="2400" dirty="0">
                <a:latin typeface="+mn-ea"/>
              </a:rPr>
              <a:t>SNAP</a:t>
            </a:r>
          </a:p>
          <a:p>
            <a:endParaRPr lang="en-US" altLang="ja-JP" sz="2400" dirty="0">
              <a:latin typeface="+mn-ea"/>
            </a:endParaRPr>
          </a:p>
          <a:p>
            <a:r>
              <a:rPr lang="ja-JP" altLang="en-US" sz="2400" dirty="0">
                <a:latin typeface="+mn-ea"/>
              </a:rPr>
              <a:t>・冬→春の感染症</a:t>
            </a:r>
            <a:endParaRPr lang="en-US" altLang="ja-JP" sz="2400" dirty="0">
              <a:latin typeface="+mn-ea"/>
            </a:endParaRPr>
          </a:p>
          <a:p>
            <a:r>
              <a:rPr lang="ja-JP" altLang="en-US" sz="2400" dirty="0">
                <a:latin typeface="+mn-ea"/>
              </a:rPr>
              <a:t>　　　　　　　　　　　　　　　　　　　　　　　　　　　　　　　　　　　　　　</a:t>
            </a:r>
            <a:endParaRPr lang="en-US" altLang="ja-JP" sz="2400" dirty="0">
              <a:latin typeface="+mn-ea"/>
            </a:endParaRPr>
          </a:p>
          <a:p>
            <a:endParaRPr lang="en-US" altLang="ja-JP" sz="2400" dirty="0">
              <a:latin typeface="+mn-ea"/>
            </a:endParaRPr>
          </a:p>
          <a:p>
            <a:endParaRPr lang="en-US" altLang="ja-JP" sz="2400" dirty="0">
              <a:latin typeface="+mn-ea"/>
            </a:endParaRPr>
          </a:p>
          <a:p>
            <a:endParaRPr lang="en-US" altLang="ja-JP" sz="2400" dirty="0">
              <a:latin typeface="+mn-ea"/>
            </a:endParaRPr>
          </a:p>
          <a:p>
            <a:endParaRPr lang="en-US" altLang="ja-JP" sz="2400" dirty="0">
              <a:latin typeface="+mn-ea"/>
            </a:endParaRPr>
          </a:p>
          <a:p>
            <a:r>
              <a:rPr kumimoji="1" lang="en-US" altLang="ja-JP" sz="2400" dirty="0">
                <a:latin typeface="+mn-ea"/>
              </a:rPr>
              <a:t> </a:t>
            </a:r>
          </a:p>
        </p:txBody>
      </p:sp>
      <p:sp>
        <p:nvSpPr>
          <p:cNvPr id="4" name="テキスト ボックス 3">
            <a:extLst>
              <a:ext uri="{FF2B5EF4-FFF2-40B4-BE49-F238E27FC236}">
                <a16:creationId xmlns:a16="http://schemas.microsoft.com/office/drawing/2014/main" id="{805F1710-C245-3AA8-36AA-1DC8572EAB68}"/>
              </a:ext>
            </a:extLst>
          </p:cNvPr>
          <p:cNvSpPr txBox="1"/>
          <p:nvPr/>
        </p:nvSpPr>
        <p:spPr>
          <a:xfrm>
            <a:off x="346947" y="2548604"/>
            <a:ext cx="461665" cy="1695479"/>
          </a:xfrm>
          <a:prstGeom prst="rect">
            <a:avLst/>
          </a:prstGeom>
          <a:noFill/>
        </p:spPr>
        <p:txBody>
          <a:bodyPr vert="vert270" wrap="square" lIns="91440" tIns="45720" rIns="91440" bIns="45720" rtlCol="0" anchor="t">
            <a:spAutoFit/>
          </a:bodyPr>
          <a:lstStyle/>
          <a:p>
            <a:r>
              <a:rPr kumimoji="1" lang="en-US" altLang="ja-JP" b="1" dirty="0">
                <a:solidFill>
                  <a:srgbClr val="FF99FF"/>
                </a:solidFill>
                <a:ea typeface="ＭＳ Ｐゴシック"/>
              </a:rPr>
              <a:t>Shufunotomo</a:t>
            </a:r>
            <a:r>
              <a:rPr kumimoji="1" lang="en-US" altLang="ja-JP" b="1" dirty="0">
                <a:ea typeface="ＭＳ Ｐゴシック"/>
              </a:rPr>
              <a:t>.co</a:t>
            </a:r>
            <a:endParaRPr kumimoji="1" lang="ja-JP" altLang="en-US" b="1" dirty="0">
              <a:ea typeface="ＭＳ Ｐゴシック"/>
            </a:endParaRPr>
          </a:p>
        </p:txBody>
      </p:sp>
      <p:pic>
        <p:nvPicPr>
          <p:cNvPr id="9" name="図 8">
            <a:extLst>
              <a:ext uri="{FF2B5EF4-FFF2-40B4-BE49-F238E27FC236}">
                <a16:creationId xmlns:a16="http://schemas.microsoft.com/office/drawing/2014/main" id="{C1C9C3E6-D3EB-73AD-A680-7A7312C5CB42}"/>
              </a:ext>
            </a:extLst>
          </p:cNvPr>
          <p:cNvPicPr>
            <a:picLocks noChangeAspect="1"/>
          </p:cNvPicPr>
          <p:nvPr/>
        </p:nvPicPr>
        <p:blipFill>
          <a:blip r:embed="rId3"/>
          <a:stretch>
            <a:fillRect/>
          </a:stretch>
        </p:blipFill>
        <p:spPr>
          <a:xfrm>
            <a:off x="602036" y="32778"/>
            <a:ext cx="28575" cy="2085975"/>
          </a:xfrm>
          <a:prstGeom prst="rect">
            <a:avLst/>
          </a:prstGeom>
        </p:spPr>
      </p:pic>
      <p:pic>
        <p:nvPicPr>
          <p:cNvPr id="11" name="図 10">
            <a:extLst>
              <a:ext uri="{FF2B5EF4-FFF2-40B4-BE49-F238E27FC236}">
                <a16:creationId xmlns:a16="http://schemas.microsoft.com/office/drawing/2014/main" id="{53D4D84A-08E9-0E51-85D6-53E1CEDBB219}"/>
              </a:ext>
            </a:extLst>
          </p:cNvPr>
          <p:cNvPicPr>
            <a:picLocks noChangeAspect="1"/>
          </p:cNvPicPr>
          <p:nvPr/>
        </p:nvPicPr>
        <p:blipFill>
          <a:blip r:embed="rId3"/>
          <a:stretch>
            <a:fillRect/>
          </a:stretch>
        </p:blipFill>
        <p:spPr>
          <a:xfrm>
            <a:off x="568418" y="4772865"/>
            <a:ext cx="28575" cy="2085975"/>
          </a:xfrm>
          <a:prstGeom prst="rect">
            <a:avLst/>
          </a:prstGeom>
        </p:spPr>
      </p:pic>
      <p:pic>
        <p:nvPicPr>
          <p:cNvPr id="2" name="図 1">
            <a:extLst>
              <a:ext uri="{FF2B5EF4-FFF2-40B4-BE49-F238E27FC236}">
                <a16:creationId xmlns:a16="http://schemas.microsoft.com/office/drawing/2014/main" id="{A41A7D7F-E894-5585-524E-F4F2C497DA72}"/>
              </a:ext>
            </a:extLst>
          </p:cNvPr>
          <p:cNvPicPr>
            <a:picLocks noChangeAspect="1"/>
          </p:cNvPicPr>
          <p:nvPr/>
        </p:nvPicPr>
        <p:blipFill>
          <a:blip r:embed="rId4"/>
          <a:stretch>
            <a:fillRect/>
          </a:stretch>
        </p:blipFill>
        <p:spPr>
          <a:xfrm>
            <a:off x="1161741" y="1559238"/>
            <a:ext cx="2283769" cy="1767439"/>
          </a:xfrm>
          <a:prstGeom prst="rect">
            <a:avLst/>
          </a:prstGeom>
        </p:spPr>
      </p:pic>
      <p:sp>
        <p:nvSpPr>
          <p:cNvPr id="10" name="正方形/長方形 9">
            <a:extLst>
              <a:ext uri="{FF2B5EF4-FFF2-40B4-BE49-F238E27FC236}">
                <a16:creationId xmlns:a16="http://schemas.microsoft.com/office/drawing/2014/main" id="{1430116A-8139-AF4A-0DAF-EB220A3EE48A}"/>
              </a:ext>
            </a:extLst>
          </p:cNvPr>
          <p:cNvSpPr/>
          <p:nvPr/>
        </p:nvSpPr>
        <p:spPr>
          <a:xfrm>
            <a:off x="2276826" y="5935788"/>
            <a:ext cx="2966389" cy="523220"/>
          </a:xfrm>
          <a:prstGeom prst="rect">
            <a:avLst/>
          </a:prstGeom>
          <a:noFill/>
        </p:spPr>
        <p:txBody>
          <a:bodyPr wrap="square" lIns="91440" tIns="45720" rIns="91440" bIns="45720">
            <a:spAutoFit/>
          </a:bodyPr>
          <a:lstStyle/>
          <a:p>
            <a:pPr algn="ctr"/>
            <a:r>
              <a:rPr lang="en-US" altLang="ja-JP" sz="2800" dirty="0">
                <a:ln w="0"/>
                <a:gradFill>
                  <a:gsLst>
                    <a:gs pos="21000">
                      <a:srgbClr val="53575C"/>
                    </a:gs>
                    <a:gs pos="88000">
                      <a:srgbClr val="C5C7CA"/>
                    </a:gs>
                  </a:gsLst>
                  <a:lin ang="5400000"/>
                </a:gradFill>
              </a:rPr>
              <a:t>And more…</a:t>
            </a:r>
            <a:endParaRPr lang="ja-JP" altLang="en-US" sz="5400" dirty="0">
              <a:ln w="0"/>
              <a:gradFill>
                <a:gsLst>
                  <a:gs pos="21000">
                    <a:srgbClr val="53575C"/>
                  </a:gs>
                  <a:gs pos="88000">
                    <a:srgbClr val="C5C7CA"/>
                  </a:gs>
                </a:gsLst>
                <a:lin ang="5400000"/>
              </a:gradFill>
            </a:endParaRPr>
          </a:p>
        </p:txBody>
      </p:sp>
      <p:pic>
        <p:nvPicPr>
          <p:cNvPr id="1026" name="Picture 2">
            <a:extLst>
              <a:ext uri="{FF2B5EF4-FFF2-40B4-BE49-F238E27FC236}">
                <a16:creationId xmlns:a16="http://schemas.microsoft.com/office/drawing/2014/main" id="{BCFDC929-C083-F1CB-75F0-8FA690D8E9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1741" y="3396343"/>
            <a:ext cx="2283769" cy="1767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598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D7CC290-639B-45C4-F9FB-1A43BBBA00D7}"/>
              </a:ext>
            </a:extLst>
          </p:cNvPr>
          <p:cNvSpPr txBox="1"/>
          <p:nvPr/>
        </p:nvSpPr>
        <p:spPr>
          <a:xfrm>
            <a:off x="1161741" y="-28287"/>
            <a:ext cx="3537020" cy="461665"/>
          </a:xfrm>
          <a:prstGeom prst="rect">
            <a:avLst/>
          </a:prstGeom>
          <a:noFill/>
        </p:spPr>
        <p:txBody>
          <a:bodyPr wrap="square" rtlCol="0">
            <a:spAutoFit/>
          </a:bodyPr>
          <a:lstStyle/>
          <a:p>
            <a:r>
              <a:rPr kumimoji="1" lang="ja-JP" altLang="en-US" sz="2400" b="1" dirty="0">
                <a:solidFill>
                  <a:schemeClr val="bg1"/>
                </a:solidFill>
                <a:latin typeface="Meiryo UI" panose="020B0604030504040204" pitchFamily="50" charset="-128"/>
                <a:ea typeface="Meiryo UI" panose="020B0604030504040204" pitchFamily="50" charset="-128"/>
              </a:rPr>
              <a:t>刊行にあたって</a:t>
            </a:r>
            <a:endParaRPr kumimoji="1" lang="en-US" altLang="ja-JP" sz="2400" b="1" dirty="0">
              <a:solidFill>
                <a:schemeClr val="bg1"/>
              </a:solidFill>
              <a:latin typeface="Meiryo UI" panose="020B0604030504040204" pitchFamily="50" charset="-128"/>
              <a:ea typeface="Meiryo UI" panose="020B0604030504040204" pitchFamily="50" charset="-128"/>
            </a:endParaRPr>
          </a:p>
        </p:txBody>
      </p:sp>
      <p:sp>
        <p:nvSpPr>
          <p:cNvPr id="7" name="1 つの角を丸めた四角形 9">
            <a:extLst>
              <a:ext uri="{FF2B5EF4-FFF2-40B4-BE49-F238E27FC236}">
                <a16:creationId xmlns:a16="http://schemas.microsoft.com/office/drawing/2014/main" id="{7DEE16F1-9833-F08F-E145-456BF496F733}"/>
              </a:ext>
            </a:extLst>
          </p:cNvPr>
          <p:cNvSpPr/>
          <p:nvPr/>
        </p:nvSpPr>
        <p:spPr>
          <a:xfrm>
            <a:off x="1104765" y="0"/>
            <a:ext cx="3816695" cy="717898"/>
          </a:xfrm>
          <a:prstGeom prst="snip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38EBC8D-BC3B-4D27-B7FC-0CF882A83E3D}"/>
              </a:ext>
            </a:extLst>
          </p:cNvPr>
          <p:cNvSpPr txBox="1"/>
          <p:nvPr/>
        </p:nvSpPr>
        <p:spPr>
          <a:xfrm>
            <a:off x="1289004" y="35783"/>
            <a:ext cx="3537020" cy="400110"/>
          </a:xfrm>
          <a:prstGeom prst="rect">
            <a:avLst/>
          </a:prstGeom>
          <a:noFill/>
        </p:spPr>
        <p:txBody>
          <a:bodyPr wrap="square" rtlCol="0">
            <a:spAutoFit/>
          </a:bodyPr>
          <a:lstStyle/>
          <a:p>
            <a:r>
              <a:rPr kumimoji="1" lang="ja-JP" altLang="en-US" sz="2000" b="1" dirty="0">
                <a:solidFill>
                  <a:schemeClr val="bg1"/>
                </a:solidFill>
                <a:latin typeface="Meiryo UI" panose="020B0604030504040204" pitchFamily="50" charset="-128"/>
                <a:ea typeface="Meiryo UI" panose="020B0604030504040204" pitchFamily="50" charset="-128"/>
              </a:rPr>
              <a:t>刊行概要</a:t>
            </a:r>
          </a:p>
        </p:txBody>
      </p:sp>
      <p:sp>
        <p:nvSpPr>
          <p:cNvPr id="3" name="テキスト ボックス 2">
            <a:extLst>
              <a:ext uri="{FF2B5EF4-FFF2-40B4-BE49-F238E27FC236}">
                <a16:creationId xmlns:a16="http://schemas.microsoft.com/office/drawing/2014/main" id="{A3C14A8B-6862-5E96-4AD5-E31DE0EA3C27}"/>
              </a:ext>
            </a:extLst>
          </p:cNvPr>
          <p:cNvSpPr txBox="1"/>
          <p:nvPr/>
        </p:nvSpPr>
        <p:spPr>
          <a:xfrm>
            <a:off x="2399952" y="1471040"/>
            <a:ext cx="8434620" cy="4801314"/>
          </a:xfrm>
          <a:prstGeom prst="rect">
            <a:avLst/>
          </a:prstGeom>
          <a:solidFill>
            <a:srgbClr val="D9D9D9">
              <a:alpha val="27059"/>
            </a:srgbClr>
          </a:solidFill>
        </p:spPr>
        <p:txBody>
          <a:bodyPr wrap="square" lIns="91440" tIns="45720" rIns="91440" bIns="45720" rtlCol="0" anchor="t">
            <a:spAutoFit/>
          </a:bodyPr>
          <a:lstStyle/>
          <a:p>
            <a:endParaRPr kumimoji="1" lang="en-US" altLang="ja-JP" sz="2400" dirty="0">
              <a:latin typeface="ＭＳ Ｐゴシック"/>
              <a:ea typeface="ＭＳ Ｐゴシック"/>
            </a:endParaRPr>
          </a:p>
          <a:p>
            <a:r>
              <a:rPr lang="ja-JP" altLang="en-US" sz="2400" dirty="0">
                <a:latin typeface="ＭＳ Ｐゴシック"/>
                <a:ea typeface="ＭＳ Ｐゴシック"/>
                <a:cs typeface="Calibri"/>
              </a:rPr>
              <a:t>　　　誌</a:t>
            </a:r>
            <a:r>
              <a:rPr lang="en-US" altLang="ja-JP" sz="2400" dirty="0" err="1">
                <a:latin typeface="ＭＳ Ｐゴシック"/>
                <a:ea typeface="ＭＳ Ｐゴシック"/>
                <a:cs typeface="Calibri"/>
              </a:rPr>
              <a:t>名：Baby</a:t>
            </a:r>
            <a:r>
              <a:rPr lang="en-US" altLang="ja-JP" sz="2400" dirty="0">
                <a:latin typeface="ＭＳ Ｐゴシック"/>
                <a:ea typeface="ＭＳ Ｐゴシック"/>
                <a:cs typeface="Calibri"/>
              </a:rPr>
              <a:t>-</a:t>
            </a:r>
            <a:r>
              <a:rPr lang="ja-JP" altLang="en-US" sz="2400" dirty="0">
                <a:latin typeface="ＭＳ Ｐゴシック"/>
                <a:ea typeface="ＭＳ Ｐゴシック"/>
                <a:cs typeface="Calibri"/>
              </a:rPr>
              <a:t>（こど）</a:t>
            </a:r>
            <a:r>
              <a:rPr lang="en-US" altLang="ja-JP" sz="2400" dirty="0">
                <a:latin typeface="ＭＳ Ｐゴシック"/>
                <a:ea typeface="ＭＳ Ｐゴシック"/>
                <a:cs typeface="Calibri"/>
              </a:rPr>
              <a:t>-</a:t>
            </a:r>
            <a:r>
              <a:rPr lang="en-US" altLang="ja-JP" sz="2400" dirty="0" err="1">
                <a:latin typeface="ＭＳ Ｐゴシック"/>
                <a:ea typeface="ＭＳ Ｐゴシック"/>
                <a:cs typeface="Calibri"/>
              </a:rPr>
              <a:t>mo</a:t>
            </a:r>
            <a:r>
              <a:rPr lang="ja-JP" altLang="en-US" sz="2400" dirty="0">
                <a:latin typeface="ＭＳ Ｐゴシック"/>
                <a:ea typeface="ＭＳ Ｐゴシック"/>
                <a:cs typeface="Calibri"/>
              </a:rPr>
              <a:t>（仮）　</a:t>
            </a:r>
            <a:r>
              <a:rPr lang="ja-JP" altLang="en-US" sz="2000" dirty="0">
                <a:latin typeface="ＭＳ Ｐゴシック"/>
                <a:ea typeface="ＭＳ Ｐゴシック"/>
                <a:cs typeface="Calibri"/>
              </a:rPr>
              <a:t>よみ：べびこども</a:t>
            </a:r>
            <a:endParaRPr lang="en-US" altLang="ja-JP" sz="2400" dirty="0">
              <a:latin typeface="ＭＳ Ｐゴシック"/>
              <a:ea typeface="ＭＳ Ｐゴシック"/>
              <a:cs typeface="Calibri"/>
            </a:endParaRPr>
          </a:p>
          <a:p>
            <a:endParaRPr lang="en-US" altLang="ja-JP" sz="2400" dirty="0">
              <a:latin typeface="ＭＳ Ｐゴシック"/>
              <a:ea typeface="ＭＳ Ｐゴシック"/>
              <a:cs typeface="Calibri"/>
            </a:endParaRPr>
          </a:p>
          <a:p>
            <a:r>
              <a:rPr lang="ja-JP" altLang="en-US" sz="2400" dirty="0">
                <a:latin typeface="ＭＳ Ｐゴシック"/>
                <a:ea typeface="ＭＳ Ｐゴシック"/>
                <a:cs typeface="Calibri"/>
              </a:rPr>
              <a:t>　　　ターゲット：妊娠中～</a:t>
            </a:r>
            <a:r>
              <a:rPr lang="en-US" altLang="ja-JP" sz="2400" dirty="0">
                <a:latin typeface="ＭＳ Ｐゴシック"/>
                <a:ea typeface="ＭＳ Ｐゴシック"/>
                <a:cs typeface="Calibri"/>
              </a:rPr>
              <a:t>0</a:t>
            </a:r>
            <a:r>
              <a:rPr lang="ja-JP" altLang="en-US" sz="2400" dirty="0">
                <a:latin typeface="ＭＳ Ｐゴシック"/>
                <a:ea typeface="ＭＳ Ｐゴシック"/>
                <a:cs typeface="Calibri"/>
              </a:rPr>
              <a:t>～</a:t>
            </a:r>
            <a:r>
              <a:rPr lang="en-US" altLang="ja-JP" sz="2400" dirty="0">
                <a:latin typeface="ＭＳ Ｐゴシック"/>
                <a:ea typeface="ＭＳ Ｐゴシック"/>
                <a:cs typeface="Calibri"/>
              </a:rPr>
              <a:t>2</a:t>
            </a:r>
            <a:r>
              <a:rPr lang="ja-JP" altLang="en-US" sz="2400" dirty="0">
                <a:latin typeface="ＭＳ Ｐゴシック"/>
                <a:ea typeface="ＭＳ Ｐゴシック"/>
                <a:cs typeface="Calibri"/>
              </a:rPr>
              <a:t>歳の子どもをもつ女性と、</a:t>
            </a:r>
            <a:endParaRPr lang="en-US" altLang="ja-JP" sz="2400" dirty="0">
              <a:latin typeface="ＭＳ Ｐゴシック"/>
              <a:ea typeface="ＭＳ Ｐゴシック"/>
              <a:cs typeface="Calibri"/>
            </a:endParaRPr>
          </a:p>
          <a:p>
            <a:r>
              <a:rPr lang="ja-JP" altLang="en-US" sz="2400" dirty="0">
                <a:latin typeface="ＭＳ Ｐゴシック"/>
                <a:ea typeface="ＭＳ Ｐゴシック"/>
                <a:cs typeface="Calibri"/>
              </a:rPr>
              <a:t>　　　　　　　　　  そのパートナー。</a:t>
            </a:r>
            <a:endParaRPr lang="en-US" altLang="ja-JP" sz="2400" dirty="0">
              <a:latin typeface="ＭＳ Ｐゴシック"/>
              <a:ea typeface="ＭＳ Ｐゴシック"/>
              <a:cs typeface="Calibri"/>
            </a:endParaRPr>
          </a:p>
          <a:p>
            <a:endParaRPr lang="en-US" altLang="ja-JP" sz="2400" dirty="0">
              <a:latin typeface="ＭＳ Ｐゴシック"/>
              <a:ea typeface="ＭＳ Ｐゴシック"/>
              <a:cs typeface="Calibri"/>
            </a:endParaRPr>
          </a:p>
          <a:p>
            <a:r>
              <a:rPr lang="ja-JP" altLang="en-US" sz="2400" dirty="0">
                <a:latin typeface="ＭＳ Ｐゴシック"/>
                <a:ea typeface="ＭＳ Ｐゴシック"/>
                <a:cs typeface="Calibri"/>
              </a:rPr>
              <a:t>　　　</a:t>
            </a:r>
            <a:r>
              <a:rPr lang="en-US" altLang="ja-JP" sz="2400" dirty="0">
                <a:latin typeface="ＭＳ Ｐゴシック"/>
                <a:ea typeface="ＭＳ Ｐゴシック"/>
                <a:cs typeface="Calibri"/>
              </a:rPr>
              <a:t>発売日：2024年11月下旬（予定）</a:t>
            </a:r>
          </a:p>
          <a:p>
            <a:endParaRPr lang="en-US" altLang="ja-JP" sz="2400" dirty="0">
              <a:latin typeface="ＭＳ Ｐゴシック"/>
              <a:ea typeface="ＭＳ Ｐゴシック"/>
              <a:cs typeface="Calibri"/>
            </a:endParaRPr>
          </a:p>
          <a:p>
            <a:r>
              <a:rPr lang="ja-JP" altLang="en-US" sz="2400" dirty="0">
                <a:latin typeface="ＭＳ Ｐゴシック"/>
                <a:ea typeface="ＭＳ Ｐゴシック"/>
                <a:cs typeface="Calibri"/>
              </a:rPr>
              <a:t>　　　</a:t>
            </a:r>
            <a:r>
              <a:rPr lang="en-US" altLang="ja-JP" sz="2400" dirty="0">
                <a:latin typeface="ＭＳ Ｐゴシック"/>
                <a:ea typeface="ＭＳ Ｐゴシック"/>
                <a:cs typeface="Calibri"/>
              </a:rPr>
              <a:t>判型：A4正寸（中綴じ）　／頁数：１５０P前後</a:t>
            </a:r>
          </a:p>
          <a:p>
            <a:r>
              <a:rPr lang="ja-JP" altLang="en-US" sz="2400" dirty="0">
                <a:latin typeface="ＭＳ Ｐゴシック"/>
                <a:ea typeface="ＭＳ Ｐゴシック"/>
                <a:cs typeface="Calibri"/>
              </a:rPr>
              <a:t>　　　  </a:t>
            </a:r>
            <a:r>
              <a:rPr lang="ja-JP" altLang="en-US" sz="1600" b="1" dirty="0">
                <a:latin typeface="ＭＳ Ｐゴシック"/>
                <a:ea typeface="ＭＳ Ｐゴシック"/>
                <a:cs typeface="Calibri"/>
              </a:rPr>
              <a:t>注）定期刊行時のサイズから変更になります。</a:t>
            </a:r>
            <a:endParaRPr lang="en-US" altLang="ja-JP" sz="2400" b="1" dirty="0">
              <a:latin typeface="ＭＳ Ｐゴシック"/>
              <a:ea typeface="ＭＳ Ｐゴシック"/>
              <a:cs typeface="Calibri"/>
            </a:endParaRPr>
          </a:p>
          <a:p>
            <a:r>
              <a:rPr lang="ja-JP" altLang="en-US" sz="2400" dirty="0">
                <a:latin typeface="ＭＳ Ｐゴシック"/>
                <a:ea typeface="ＭＳ Ｐゴシック"/>
                <a:cs typeface="Calibri"/>
              </a:rPr>
              <a:t>　　　　   </a:t>
            </a:r>
            <a:r>
              <a:rPr lang="ja-JP" altLang="en-US" dirty="0">
                <a:latin typeface="ＭＳ Ｐゴシック"/>
                <a:ea typeface="ＭＳ Ｐゴシック"/>
                <a:cs typeface="Calibri"/>
              </a:rPr>
              <a:t>１ｐ：天地</a:t>
            </a:r>
            <a:r>
              <a:rPr lang="en-US" altLang="ja-JP" dirty="0">
                <a:latin typeface="ＭＳ Ｐゴシック"/>
                <a:ea typeface="ＭＳ Ｐゴシック"/>
                <a:cs typeface="Calibri"/>
              </a:rPr>
              <a:t>297mm×</a:t>
            </a:r>
            <a:r>
              <a:rPr lang="ja-JP" altLang="en-US" dirty="0">
                <a:latin typeface="ＭＳ Ｐゴシック"/>
                <a:ea typeface="ＭＳ Ｐゴシック"/>
                <a:cs typeface="Calibri"/>
              </a:rPr>
              <a:t>左右</a:t>
            </a:r>
            <a:r>
              <a:rPr lang="en-US" altLang="ja-JP" dirty="0">
                <a:latin typeface="ＭＳ Ｐゴシック"/>
                <a:ea typeface="ＭＳ Ｐゴシック"/>
                <a:cs typeface="Calibri"/>
              </a:rPr>
              <a:t>210mm</a:t>
            </a:r>
          </a:p>
          <a:p>
            <a:r>
              <a:rPr lang="en-US" altLang="ja-JP" dirty="0">
                <a:latin typeface="ＭＳ Ｐゴシック"/>
                <a:ea typeface="ＭＳ Ｐゴシック"/>
                <a:cs typeface="Calibri"/>
              </a:rPr>
              <a:t>          </a:t>
            </a:r>
            <a:endParaRPr lang="en-US" altLang="ja-JP" sz="2400" dirty="0">
              <a:latin typeface="ＭＳ Ｐゴシック"/>
              <a:ea typeface="ＭＳ Ｐゴシック"/>
              <a:cs typeface="Calibri"/>
            </a:endParaRPr>
          </a:p>
          <a:p>
            <a:r>
              <a:rPr lang="ja-JP" altLang="en-US" sz="2400" dirty="0">
                <a:latin typeface="ＭＳ Ｐゴシック"/>
                <a:ea typeface="ＭＳ Ｐゴシック"/>
                <a:cs typeface="Calibri"/>
              </a:rPr>
              <a:t>　　  </a:t>
            </a:r>
            <a:r>
              <a:rPr lang="en-US" altLang="ja-JP" sz="2400" dirty="0" err="1">
                <a:latin typeface="ＭＳ Ｐゴシック"/>
                <a:ea typeface="ＭＳ Ｐゴシック"/>
                <a:cs typeface="Calibri"/>
              </a:rPr>
              <a:t>販路：全国書店、ネット書店、電子ストア（電子版</a:t>
            </a:r>
            <a:r>
              <a:rPr lang="en-US" altLang="ja-JP" sz="2400" dirty="0">
                <a:latin typeface="ＭＳ Ｐゴシック"/>
                <a:ea typeface="ＭＳ Ｐゴシック"/>
                <a:cs typeface="Calibri"/>
              </a:rPr>
              <a:t>）</a:t>
            </a:r>
            <a:r>
              <a:rPr lang="ja-JP" altLang="en-US" sz="2400" dirty="0">
                <a:latin typeface="ＭＳ Ｐゴシック"/>
                <a:ea typeface="ＭＳ Ｐゴシック"/>
                <a:cs typeface="Calibri"/>
              </a:rPr>
              <a:t>など</a:t>
            </a:r>
            <a:endParaRPr lang="en-US" altLang="ja-JP" sz="2400" dirty="0">
              <a:latin typeface="ＭＳ Ｐゴシック"/>
              <a:ea typeface="ＭＳ Ｐゴシック"/>
              <a:cs typeface="Calibri"/>
            </a:endParaRPr>
          </a:p>
        </p:txBody>
      </p:sp>
      <p:sp>
        <p:nvSpPr>
          <p:cNvPr id="4" name="テキスト ボックス 3">
            <a:extLst>
              <a:ext uri="{FF2B5EF4-FFF2-40B4-BE49-F238E27FC236}">
                <a16:creationId xmlns:a16="http://schemas.microsoft.com/office/drawing/2014/main" id="{805F1710-C245-3AA8-36AA-1DC8572EAB68}"/>
              </a:ext>
            </a:extLst>
          </p:cNvPr>
          <p:cNvSpPr txBox="1"/>
          <p:nvPr/>
        </p:nvSpPr>
        <p:spPr>
          <a:xfrm>
            <a:off x="346947" y="2548604"/>
            <a:ext cx="461665" cy="1695479"/>
          </a:xfrm>
          <a:prstGeom prst="rect">
            <a:avLst/>
          </a:prstGeom>
          <a:noFill/>
        </p:spPr>
        <p:txBody>
          <a:bodyPr vert="vert270" wrap="square" lIns="91440" tIns="45720" rIns="91440" bIns="45720" rtlCol="0" anchor="t">
            <a:spAutoFit/>
          </a:bodyPr>
          <a:lstStyle/>
          <a:p>
            <a:r>
              <a:rPr kumimoji="1" lang="en-US" altLang="ja-JP" b="1" dirty="0">
                <a:solidFill>
                  <a:srgbClr val="FF99FF"/>
                </a:solidFill>
                <a:ea typeface="ＭＳ Ｐゴシック"/>
              </a:rPr>
              <a:t>Shufunotomo</a:t>
            </a:r>
            <a:r>
              <a:rPr kumimoji="1" lang="en-US" altLang="ja-JP" b="1" dirty="0">
                <a:ea typeface="ＭＳ Ｐゴシック"/>
              </a:rPr>
              <a:t>.co</a:t>
            </a:r>
            <a:endParaRPr kumimoji="1" lang="ja-JP" altLang="en-US" b="1" dirty="0">
              <a:ea typeface="ＭＳ Ｐゴシック"/>
            </a:endParaRPr>
          </a:p>
        </p:txBody>
      </p:sp>
      <p:pic>
        <p:nvPicPr>
          <p:cNvPr id="9" name="図 8">
            <a:extLst>
              <a:ext uri="{FF2B5EF4-FFF2-40B4-BE49-F238E27FC236}">
                <a16:creationId xmlns:a16="http://schemas.microsoft.com/office/drawing/2014/main" id="{C1C9C3E6-D3EB-73AD-A680-7A7312C5CB42}"/>
              </a:ext>
            </a:extLst>
          </p:cNvPr>
          <p:cNvPicPr>
            <a:picLocks noChangeAspect="1"/>
          </p:cNvPicPr>
          <p:nvPr/>
        </p:nvPicPr>
        <p:blipFill>
          <a:blip r:embed="rId3"/>
          <a:stretch>
            <a:fillRect/>
          </a:stretch>
        </p:blipFill>
        <p:spPr>
          <a:xfrm>
            <a:off x="602036" y="32778"/>
            <a:ext cx="28575" cy="2085975"/>
          </a:xfrm>
          <a:prstGeom prst="rect">
            <a:avLst/>
          </a:prstGeom>
        </p:spPr>
      </p:pic>
      <p:pic>
        <p:nvPicPr>
          <p:cNvPr id="11" name="図 10">
            <a:extLst>
              <a:ext uri="{FF2B5EF4-FFF2-40B4-BE49-F238E27FC236}">
                <a16:creationId xmlns:a16="http://schemas.microsoft.com/office/drawing/2014/main" id="{53D4D84A-08E9-0E51-85D6-53E1CEDBB219}"/>
              </a:ext>
            </a:extLst>
          </p:cNvPr>
          <p:cNvPicPr>
            <a:picLocks noChangeAspect="1"/>
          </p:cNvPicPr>
          <p:nvPr/>
        </p:nvPicPr>
        <p:blipFill>
          <a:blip r:embed="rId3"/>
          <a:stretch>
            <a:fillRect/>
          </a:stretch>
        </p:blipFill>
        <p:spPr>
          <a:xfrm>
            <a:off x="568418" y="4772865"/>
            <a:ext cx="28575" cy="2085975"/>
          </a:xfrm>
          <a:prstGeom prst="rect">
            <a:avLst/>
          </a:prstGeom>
        </p:spPr>
      </p:pic>
    </p:spTree>
    <p:extLst>
      <p:ext uri="{BB962C8B-B14F-4D97-AF65-F5344CB8AC3E}">
        <p14:creationId xmlns:p14="http://schemas.microsoft.com/office/powerpoint/2010/main" val="2095712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D7CC290-639B-45C4-F9FB-1A43BBBA00D7}"/>
              </a:ext>
            </a:extLst>
          </p:cNvPr>
          <p:cNvSpPr txBox="1"/>
          <p:nvPr/>
        </p:nvSpPr>
        <p:spPr>
          <a:xfrm>
            <a:off x="1161741" y="-28287"/>
            <a:ext cx="3537020" cy="461665"/>
          </a:xfrm>
          <a:prstGeom prst="rect">
            <a:avLst/>
          </a:prstGeom>
          <a:noFill/>
        </p:spPr>
        <p:txBody>
          <a:bodyPr wrap="square" rtlCol="0">
            <a:spAutoFit/>
          </a:bodyPr>
          <a:lstStyle/>
          <a:p>
            <a:r>
              <a:rPr kumimoji="1" lang="ja-JP" altLang="en-US" sz="2400" b="1" dirty="0">
                <a:solidFill>
                  <a:schemeClr val="bg1"/>
                </a:solidFill>
                <a:latin typeface="Meiryo UI" panose="020B0604030504040204" pitchFamily="50" charset="-128"/>
                <a:ea typeface="Meiryo UI" panose="020B0604030504040204" pitchFamily="50" charset="-128"/>
              </a:rPr>
              <a:t>刊行にあたって</a:t>
            </a:r>
            <a:endParaRPr kumimoji="1" lang="en-US" altLang="ja-JP" sz="2400" b="1" dirty="0">
              <a:solidFill>
                <a:schemeClr val="bg1"/>
              </a:solidFill>
              <a:latin typeface="Meiryo UI" panose="020B0604030504040204" pitchFamily="50" charset="-128"/>
              <a:ea typeface="Meiryo UI" panose="020B0604030504040204" pitchFamily="50" charset="-128"/>
            </a:endParaRPr>
          </a:p>
        </p:txBody>
      </p:sp>
      <p:sp>
        <p:nvSpPr>
          <p:cNvPr id="7" name="1 つの角を丸めた四角形 9">
            <a:extLst>
              <a:ext uri="{FF2B5EF4-FFF2-40B4-BE49-F238E27FC236}">
                <a16:creationId xmlns:a16="http://schemas.microsoft.com/office/drawing/2014/main" id="{7DEE16F1-9833-F08F-E145-456BF496F733}"/>
              </a:ext>
            </a:extLst>
          </p:cNvPr>
          <p:cNvSpPr/>
          <p:nvPr/>
        </p:nvSpPr>
        <p:spPr>
          <a:xfrm>
            <a:off x="1104765" y="0"/>
            <a:ext cx="3816695" cy="717898"/>
          </a:xfrm>
          <a:prstGeom prst="snip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38EBC8D-BC3B-4D27-B7FC-0CF882A83E3D}"/>
              </a:ext>
            </a:extLst>
          </p:cNvPr>
          <p:cNvSpPr txBox="1"/>
          <p:nvPr/>
        </p:nvSpPr>
        <p:spPr>
          <a:xfrm>
            <a:off x="1289004" y="35783"/>
            <a:ext cx="3537020" cy="400110"/>
          </a:xfrm>
          <a:prstGeom prst="rect">
            <a:avLst/>
          </a:prstGeom>
          <a:noFill/>
        </p:spPr>
        <p:txBody>
          <a:bodyPr wrap="square" lIns="91440" tIns="45720" rIns="91440" bIns="45720" rtlCol="0" anchor="t">
            <a:spAutoFit/>
          </a:bodyPr>
          <a:lstStyle/>
          <a:p>
            <a:r>
              <a:rPr kumimoji="1" lang="en-US" altLang="ja-JP" sz="2000" b="1" dirty="0">
                <a:solidFill>
                  <a:schemeClr val="bg1"/>
                </a:solidFill>
                <a:latin typeface="Meiryo UI"/>
                <a:ea typeface="Meiryo UI"/>
              </a:rPr>
              <a:t>Baby</a:t>
            </a:r>
            <a:r>
              <a:rPr kumimoji="1" lang="ja-JP" altLang="en-US" sz="2000" b="1" dirty="0">
                <a:solidFill>
                  <a:schemeClr val="bg1"/>
                </a:solidFill>
                <a:latin typeface="Meiryo UI"/>
                <a:ea typeface="Meiryo UI"/>
              </a:rPr>
              <a:t>（こど）</a:t>
            </a:r>
            <a:r>
              <a:rPr kumimoji="1" lang="en-US" altLang="ja-JP" sz="2000" b="1" dirty="0" err="1">
                <a:solidFill>
                  <a:schemeClr val="bg1"/>
                </a:solidFill>
                <a:latin typeface="Meiryo UI"/>
                <a:ea typeface="Meiryo UI"/>
              </a:rPr>
              <a:t>mo</a:t>
            </a:r>
            <a:r>
              <a:rPr kumimoji="1" lang="ja-JP" altLang="en-US" sz="2000" b="1" dirty="0">
                <a:solidFill>
                  <a:schemeClr val="bg1"/>
                </a:solidFill>
                <a:latin typeface="Meiryo UI"/>
                <a:ea typeface="Meiryo UI"/>
              </a:rPr>
              <a:t>でできること</a:t>
            </a:r>
            <a:endParaRPr lang="en-US" altLang="ja-JP" sz="2000" b="1" dirty="0" err="1">
              <a:solidFill>
                <a:schemeClr val="bg1"/>
              </a:solidFill>
              <a:latin typeface="Meiryo UI"/>
              <a:ea typeface="Meiryo UI"/>
            </a:endParaRPr>
          </a:p>
        </p:txBody>
      </p:sp>
      <p:grpSp>
        <p:nvGrpSpPr>
          <p:cNvPr id="18" name="グループ化 17">
            <a:extLst>
              <a:ext uri="{FF2B5EF4-FFF2-40B4-BE49-F238E27FC236}">
                <a16:creationId xmlns:a16="http://schemas.microsoft.com/office/drawing/2014/main" id="{53FA1189-042D-00DB-9D8E-2AB690AA6C4D}"/>
              </a:ext>
            </a:extLst>
          </p:cNvPr>
          <p:cNvGrpSpPr/>
          <p:nvPr/>
        </p:nvGrpSpPr>
        <p:grpSpPr>
          <a:xfrm>
            <a:off x="3607824" y="1412113"/>
            <a:ext cx="1889906" cy="2723007"/>
            <a:chOff x="1410803" y="1138180"/>
            <a:chExt cx="2272946" cy="3588324"/>
          </a:xfrm>
        </p:grpSpPr>
        <p:pic>
          <p:nvPicPr>
            <p:cNvPr id="9" name="図 8" descr="Web サイト&#10;&#10;中程度の精度で自動的に生成された説明">
              <a:extLst>
                <a:ext uri="{FF2B5EF4-FFF2-40B4-BE49-F238E27FC236}">
                  <a16:creationId xmlns:a16="http://schemas.microsoft.com/office/drawing/2014/main" id="{B00C23C6-12A5-FD03-B2CA-F639C645157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22650" y="3508299"/>
              <a:ext cx="2255881" cy="1218205"/>
            </a:xfrm>
            <a:prstGeom prst="rect">
              <a:avLst/>
            </a:prstGeom>
          </p:spPr>
        </p:pic>
        <p:grpSp>
          <p:nvGrpSpPr>
            <p:cNvPr id="16" name="グループ化 15">
              <a:extLst>
                <a:ext uri="{FF2B5EF4-FFF2-40B4-BE49-F238E27FC236}">
                  <a16:creationId xmlns:a16="http://schemas.microsoft.com/office/drawing/2014/main" id="{FDDF5CF2-3627-A268-69D5-B37F5B378B01}"/>
                </a:ext>
              </a:extLst>
            </p:cNvPr>
            <p:cNvGrpSpPr/>
            <p:nvPr/>
          </p:nvGrpSpPr>
          <p:grpSpPr>
            <a:xfrm>
              <a:off x="1410803" y="1138180"/>
              <a:ext cx="2272946" cy="2370118"/>
              <a:chOff x="404942" y="935877"/>
              <a:chExt cx="3173755" cy="2858617"/>
            </a:xfrm>
          </p:grpSpPr>
          <p:pic>
            <p:nvPicPr>
              <p:cNvPr id="11" name="図 10" descr="Web サイト&#10;&#10;自動的に生成された説明">
                <a:extLst>
                  <a:ext uri="{FF2B5EF4-FFF2-40B4-BE49-F238E27FC236}">
                    <a16:creationId xmlns:a16="http://schemas.microsoft.com/office/drawing/2014/main" id="{4EAF8EA4-86B6-43DD-7E66-01E34A313BF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0697" y="1708983"/>
                <a:ext cx="3088000" cy="2085511"/>
              </a:xfrm>
              <a:prstGeom prst="rect">
                <a:avLst/>
              </a:prstGeom>
            </p:spPr>
          </p:pic>
          <p:pic>
            <p:nvPicPr>
              <p:cNvPr id="15" name="図 14" descr="Web サイト&#10;&#10;自動的に生成された説明">
                <a:extLst>
                  <a:ext uri="{FF2B5EF4-FFF2-40B4-BE49-F238E27FC236}">
                    <a16:creationId xmlns:a16="http://schemas.microsoft.com/office/drawing/2014/main" id="{EADE8661-F125-3971-5DA7-89CF905E973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04942" y="935877"/>
                <a:ext cx="3166467" cy="854015"/>
              </a:xfrm>
              <a:prstGeom prst="rect">
                <a:avLst/>
              </a:prstGeom>
            </p:spPr>
          </p:pic>
        </p:grpSp>
      </p:grpSp>
      <p:grpSp>
        <p:nvGrpSpPr>
          <p:cNvPr id="2" name="グループ化 1">
            <a:extLst>
              <a:ext uri="{FF2B5EF4-FFF2-40B4-BE49-F238E27FC236}">
                <a16:creationId xmlns:a16="http://schemas.microsoft.com/office/drawing/2014/main" id="{AA929098-03A7-8FEB-53F1-6C9B97E3DC5C}"/>
              </a:ext>
            </a:extLst>
          </p:cNvPr>
          <p:cNvGrpSpPr/>
          <p:nvPr/>
        </p:nvGrpSpPr>
        <p:grpSpPr>
          <a:xfrm>
            <a:off x="6432971" y="1289584"/>
            <a:ext cx="2015859" cy="2768374"/>
            <a:chOff x="8926461" y="1289584"/>
            <a:chExt cx="2390705" cy="3095161"/>
          </a:xfrm>
        </p:grpSpPr>
        <p:pic>
          <p:nvPicPr>
            <p:cNvPr id="3" name="図 2">
              <a:extLst>
                <a:ext uri="{FF2B5EF4-FFF2-40B4-BE49-F238E27FC236}">
                  <a16:creationId xmlns:a16="http://schemas.microsoft.com/office/drawing/2014/main" id="{494DBB0B-4C2B-E74F-E7E5-39C5666C351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936278" y="1755153"/>
              <a:ext cx="2380888" cy="2629592"/>
            </a:xfrm>
            <a:prstGeom prst="rect">
              <a:avLst/>
            </a:prstGeom>
          </p:spPr>
        </p:pic>
        <p:pic>
          <p:nvPicPr>
            <p:cNvPr id="23" name="図 22">
              <a:extLst>
                <a:ext uri="{FF2B5EF4-FFF2-40B4-BE49-F238E27FC236}">
                  <a16:creationId xmlns:a16="http://schemas.microsoft.com/office/drawing/2014/main" id="{DBEF5A5A-EB52-19F6-F1CE-BE7B5B0BE82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26461" y="1289584"/>
              <a:ext cx="2323995" cy="463493"/>
            </a:xfrm>
            <a:prstGeom prst="rect">
              <a:avLst/>
            </a:prstGeom>
          </p:spPr>
        </p:pic>
      </p:grpSp>
      <p:sp>
        <p:nvSpPr>
          <p:cNvPr id="4" name="テキスト ボックス 3">
            <a:extLst>
              <a:ext uri="{FF2B5EF4-FFF2-40B4-BE49-F238E27FC236}">
                <a16:creationId xmlns:a16="http://schemas.microsoft.com/office/drawing/2014/main" id="{55B8CC29-5E49-CB60-F209-F7C5712D24B7}"/>
              </a:ext>
            </a:extLst>
          </p:cNvPr>
          <p:cNvSpPr txBox="1"/>
          <p:nvPr/>
        </p:nvSpPr>
        <p:spPr>
          <a:xfrm>
            <a:off x="346947" y="2548604"/>
            <a:ext cx="461665" cy="1695479"/>
          </a:xfrm>
          <a:prstGeom prst="rect">
            <a:avLst/>
          </a:prstGeom>
          <a:noFill/>
        </p:spPr>
        <p:txBody>
          <a:bodyPr vert="vert270" wrap="square" lIns="91440" tIns="45720" rIns="91440" bIns="45720" rtlCol="0" anchor="t">
            <a:spAutoFit/>
          </a:bodyPr>
          <a:lstStyle/>
          <a:p>
            <a:r>
              <a:rPr kumimoji="1" lang="en-US" altLang="ja-JP" b="1" dirty="0">
                <a:solidFill>
                  <a:srgbClr val="FF99FF"/>
                </a:solidFill>
                <a:ea typeface="ＭＳ Ｐゴシック"/>
              </a:rPr>
              <a:t>Shufunotomo</a:t>
            </a:r>
            <a:r>
              <a:rPr kumimoji="1" lang="en-US" altLang="ja-JP" b="1" dirty="0">
                <a:ea typeface="ＭＳ Ｐゴシック"/>
              </a:rPr>
              <a:t>.co</a:t>
            </a:r>
            <a:endParaRPr kumimoji="1" lang="ja-JP" altLang="en-US" b="1" dirty="0">
              <a:ea typeface="ＭＳ Ｐゴシック"/>
            </a:endParaRPr>
          </a:p>
        </p:txBody>
      </p:sp>
      <p:pic>
        <p:nvPicPr>
          <p:cNvPr id="10" name="図 9">
            <a:extLst>
              <a:ext uri="{FF2B5EF4-FFF2-40B4-BE49-F238E27FC236}">
                <a16:creationId xmlns:a16="http://schemas.microsoft.com/office/drawing/2014/main" id="{B0FA47F6-4D7A-3887-3A92-35A1BCAB2F56}"/>
              </a:ext>
            </a:extLst>
          </p:cNvPr>
          <p:cNvPicPr>
            <a:picLocks noChangeAspect="1"/>
          </p:cNvPicPr>
          <p:nvPr/>
        </p:nvPicPr>
        <p:blipFill>
          <a:blip r:embed="rId8"/>
          <a:stretch>
            <a:fillRect/>
          </a:stretch>
        </p:blipFill>
        <p:spPr>
          <a:xfrm>
            <a:off x="602036" y="32778"/>
            <a:ext cx="28575" cy="2085975"/>
          </a:xfrm>
          <a:prstGeom prst="rect">
            <a:avLst/>
          </a:prstGeom>
        </p:spPr>
      </p:pic>
      <p:pic>
        <p:nvPicPr>
          <p:cNvPr id="13" name="図 12">
            <a:extLst>
              <a:ext uri="{FF2B5EF4-FFF2-40B4-BE49-F238E27FC236}">
                <a16:creationId xmlns:a16="http://schemas.microsoft.com/office/drawing/2014/main" id="{1C508451-C8F2-4F88-3BBE-10639DA360F8}"/>
              </a:ext>
            </a:extLst>
          </p:cNvPr>
          <p:cNvPicPr>
            <a:picLocks noChangeAspect="1"/>
          </p:cNvPicPr>
          <p:nvPr/>
        </p:nvPicPr>
        <p:blipFill>
          <a:blip r:embed="rId8"/>
          <a:stretch>
            <a:fillRect/>
          </a:stretch>
        </p:blipFill>
        <p:spPr>
          <a:xfrm>
            <a:off x="568418" y="4772865"/>
            <a:ext cx="28575" cy="2085975"/>
          </a:xfrm>
          <a:prstGeom prst="rect">
            <a:avLst/>
          </a:prstGeom>
        </p:spPr>
      </p:pic>
      <p:pic>
        <p:nvPicPr>
          <p:cNvPr id="6" name="図 5">
            <a:extLst>
              <a:ext uri="{FF2B5EF4-FFF2-40B4-BE49-F238E27FC236}">
                <a16:creationId xmlns:a16="http://schemas.microsoft.com/office/drawing/2014/main" id="{14DB843D-1493-B814-9A18-B6164405A1D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22453" y="1499596"/>
            <a:ext cx="1889906" cy="2558362"/>
          </a:xfrm>
          <a:prstGeom prst="rect">
            <a:avLst/>
          </a:prstGeom>
        </p:spPr>
      </p:pic>
      <p:sp>
        <p:nvSpPr>
          <p:cNvPr id="25" name="正方形/長方形 24">
            <a:extLst>
              <a:ext uri="{FF2B5EF4-FFF2-40B4-BE49-F238E27FC236}">
                <a16:creationId xmlns:a16="http://schemas.microsoft.com/office/drawing/2014/main" id="{C3F485FD-834B-DD1F-EA61-8502F0761AB1}"/>
              </a:ext>
            </a:extLst>
          </p:cNvPr>
          <p:cNvSpPr/>
          <p:nvPr/>
        </p:nvSpPr>
        <p:spPr>
          <a:xfrm>
            <a:off x="3933872" y="791710"/>
            <a:ext cx="1205778" cy="707886"/>
          </a:xfrm>
          <a:prstGeom prst="rect">
            <a:avLst/>
          </a:prstGeom>
          <a:noFill/>
        </p:spPr>
        <p:txBody>
          <a:bodyPr wrap="none" lIns="91440" tIns="45720" rIns="91440" bIns="45720">
            <a:spAutoFit/>
          </a:bodyPr>
          <a:lstStyle/>
          <a:p>
            <a:pPr algn="ctr"/>
            <a:r>
              <a:rPr lang="en-US" altLang="ja-JP" sz="4000" b="1" cap="none" spc="50" dirty="0">
                <a:ln w="0"/>
                <a:solidFill>
                  <a:schemeClr val="bg2"/>
                </a:solidFill>
                <a:effectLst>
                  <a:innerShdw blurRad="63500" dist="50800" dir="13500000">
                    <a:srgbClr val="000000">
                      <a:alpha val="50000"/>
                    </a:srgbClr>
                  </a:innerShdw>
                </a:effectLst>
              </a:rPr>
              <a:t>WEB</a:t>
            </a:r>
            <a:endParaRPr lang="ja-JP" altLang="en-US" sz="4000" b="1" cap="none" spc="50" dirty="0">
              <a:ln w="0"/>
              <a:solidFill>
                <a:schemeClr val="bg2"/>
              </a:solidFill>
              <a:effectLst>
                <a:innerShdw blurRad="63500" dist="50800" dir="13500000">
                  <a:srgbClr val="000000">
                    <a:alpha val="50000"/>
                  </a:srgbClr>
                </a:innerShdw>
              </a:effectLst>
            </a:endParaRPr>
          </a:p>
        </p:txBody>
      </p:sp>
      <p:sp>
        <p:nvSpPr>
          <p:cNvPr id="26" name="正方形/長方形 25">
            <a:extLst>
              <a:ext uri="{FF2B5EF4-FFF2-40B4-BE49-F238E27FC236}">
                <a16:creationId xmlns:a16="http://schemas.microsoft.com/office/drawing/2014/main" id="{EB319DF3-A0BD-0706-54C5-B8D51D5C4715}"/>
              </a:ext>
            </a:extLst>
          </p:cNvPr>
          <p:cNvSpPr/>
          <p:nvPr/>
        </p:nvSpPr>
        <p:spPr>
          <a:xfrm>
            <a:off x="1297072" y="791710"/>
            <a:ext cx="1226618" cy="707886"/>
          </a:xfrm>
          <a:prstGeom prst="rect">
            <a:avLst/>
          </a:prstGeom>
          <a:noFill/>
        </p:spPr>
        <p:txBody>
          <a:bodyPr wrap="none" lIns="91440" tIns="45720" rIns="91440" bIns="45720">
            <a:spAutoFit/>
          </a:bodyPr>
          <a:lstStyle/>
          <a:p>
            <a:pPr algn="ctr"/>
            <a:r>
              <a:rPr lang="ja-JP" altLang="en-US" sz="4000" b="1" cap="none" spc="50" dirty="0">
                <a:ln w="0"/>
                <a:solidFill>
                  <a:schemeClr val="bg2"/>
                </a:solidFill>
                <a:effectLst>
                  <a:innerShdw blurRad="63500" dist="50800" dir="13500000">
                    <a:srgbClr val="000000">
                      <a:alpha val="50000"/>
                    </a:srgbClr>
                  </a:innerShdw>
                </a:effectLst>
              </a:rPr>
              <a:t>本誌</a:t>
            </a:r>
          </a:p>
        </p:txBody>
      </p:sp>
      <p:sp>
        <p:nvSpPr>
          <p:cNvPr id="37" name="正方形/長方形 36">
            <a:extLst>
              <a:ext uri="{FF2B5EF4-FFF2-40B4-BE49-F238E27FC236}">
                <a16:creationId xmlns:a16="http://schemas.microsoft.com/office/drawing/2014/main" id="{F5A5DF8F-A7A4-D809-79AC-0D251161B3AC}"/>
              </a:ext>
            </a:extLst>
          </p:cNvPr>
          <p:cNvSpPr/>
          <p:nvPr/>
        </p:nvSpPr>
        <p:spPr>
          <a:xfrm>
            <a:off x="6873674" y="737448"/>
            <a:ext cx="1026243" cy="707886"/>
          </a:xfrm>
          <a:prstGeom prst="rect">
            <a:avLst/>
          </a:prstGeom>
          <a:noFill/>
        </p:spPr>
        <p:txBody>
          <a:bodyPr wrap="none" lIns="91440" tIns="45720" rIns="91440" bIns="45720">
            <a:spAutoFit/>
          </a:bodyPr>
          <a:lstStyle/>
          <a:p>
            <a:pPr algn="ctr"/>
            <a:r>
              <a:rPr lang="en-US" altLang="ja-JP" sz="4000" b="1" spc="50" dirty="0">
                <a:ln w="0"/>
                <a:solidFill>
                  <a:schemeClr val="bg2"/>
                </a:solidFill>
                <a:effectLst>
                  <a:innerShdw blurRad="63500" dist="50800" dir="13500000">
                    <a:srgbClr val="000000">
                      <a:alpha val="50000"/>
                    </a:srgbClr>
                  </a:innerShdw>
                </a:effectLst>
              </a:rPr>
              <a:t>SNS</a:t>
            </a:r>
            <a:endParaRPr lang="ja-JP" altLang="en-US" sz="4000" b="1" cap="none" spc="50" dirty="0">
              <a:ln w="0"/>
              <a:solidFill>
                <a:schemeClr val="bg2"/>
              </a:solidFill>
              <a:effectLst>
                <a:innerShdw blurRad="63500" dist="50800" dir="13500000">
                  <a:srgbClr val="000000">
                    <a:alpha val="50000"/>
                  </a:srgbClr>
                </a:innerShdw>
              </a:effectLst>
            </a:endParaRPr>
          </a:p>
        </p:txBody>
      </p:sp>
      <p:sp>
        <p:nvSpPr>
          <p:cNvPr id="12" name="正方形/長方形 11">
            <a:extLst>
              <a:ext uri="{FF2B5EF4-FFF2-40B4-BE49-F238E27FC236}">
                <a16:creationId xmlns:a16="http://schemas.microsoft.com/office/drawing/2014/main" id="{6CB2F0D9-A9F8-0D09-6A24-166071201FED}"/>
              </a:ext>
            </a:extLst>
          </p:cNvPr>
          <p:cNvSpPr/>
          <p:nvPr/>
        </p:nvSpPr>
        <p:spPr>
          <a:xfrm>
            <a:off x="9766704" y="717128"/>
            <a:ext cx="1397819" cy="707886"/>
          </a:xfrm>
          <a:prstGeom prst="rect">
            <a:avLst/>
          </a:prstGeom>
          <a:noFill/>
        </p:spPr>
        <p:txBody>
          <a:bodyPr wrap="none" lIns="91440" tIns="45720" rIns="91440" bIns="45720">
            <a:spAutoFit/>
          </a:bodyPr>
          <a:lstStyle/>
          <a:p>
            <a:pPr algn="ctr"/>
            <a:r>
              <a:rPr lang="en-US" altLang="ja-JP" sz="4000" b="1" cap="none" spc="50" dirty="0">
                <a:ln w="0"/>
                <a:solidFill>
                  <a:schemeClr val="bg2"/>
                </a:solidFill>
                <a:effectLst>
                  <a:innerShdw blurRad="63500" dist="50800" dir="13500000">
                    <a:srgbClr val="000000">
                      <a:alpha val="50000"/>
                    </a:srgbClr>
                  </a:innerShdw>
                </a:effectLst>
              </a:rPr>
              <a:t>Event</a:t>
            </a:r>
            <a:endParaRPr lang="ja-JP" altLang="en-US" sz="4000" b="1" cap="none" spc="50" dirty="0">
              <a:ln w="0"/>
              <a:solidFill>
                <a:schemeClr val="bg2"/>
              </a:solidFill>
              <a:effectLst>
                <a:innerShdw blurRad="63500" dist="50800" dir="13500000">
                  <a:srgbClr val="000000">
                    <a:alpha val="50000"/>
                  </a:srgbClr>
                </a:innerShdw>
              </a:effectLst>
            </a:endParaRPr>
          </a:p>
        </p:txBody>
      </p:sp>
      <p:pic>
        <p:nvPicPr>
          <p:cNvPr id="17" name="図 16">
            <a:extLst>
              <a:ext uri="{FF2B5EF4-FFF2-40B4-BE49-F238E27FC236}">
                <a16:creationId xmlns:a16="http://schemas.microsoft.com/office/drawing/2014/main" id="{BEB98C29-CDA7-5828-122C-E4D8B8CD4355}"/>
              </a:ext>
            </a:extLst>
          </p:cNvPr>
          <p:cNvPicPr>
            <a:picLocks noChangeAspect="1"/>
          </p:cNvPicPr>
          <p:nvPr/>
        </p:nvPicPr>
        <p:blipFill>
          <a:blip r:embed="rId10"/>
          <a:stretch>
            <a:fillRect/>
          </a:stretch>
        </p:blipFill>
        <p:spPr>
          <a:xfrm>
            <a:off x="9204230" y="1525272"/>
            <a:ext cx="2640823" cy="1467124"/>
          </a:xfrm>
          <a:prstGeom prst="rect">
            <a:avLst/>
          </a:prstGeom>
        </p:spPr>
      </p:pic>
      <p:sp>
        <p:nvSpPr>
          <p:cNvPr id="22" name="テキスト ボックス 21">
            <a:extLst>
              <a:ext uri="{FF2B5EF4-FFF2-40B4-BE49-F238E27FC236}">
                <a16:creationId xmlns:a16="http://schemas.microsoft.com/office/drawing/2014/main" id="{27226918-4A62-789A-1C4C-3A29992A89C4}"/>
              </a:ext>
            </a:extLst>
          </p:cNvPr>
          <p:cNvSpPr txBox="1"/>
          <p:nvPr/>
        </p:nvSpPr>
        <p:spPr>
          <a:xfrm>
            <a:off x="9144000" y="2685717"/>
            <a:ext cx="2905760" cy="923330"/>
          </a:xfrm>
          <a:prstGeom prst="rect">
            <a:avLst/>
          </a:prstGeom>
          <a:noFill/>
        </p:spPr>
        <p:txBody>
          <a:bodyPr wrap="square">
            <a:spAutoFit/>
          </a:bodyPr>
          <a:lstStyle/>
          <a:p>
            <a:endParaRPr kumimoji="1" lang="en-US" altLang="ja-JP" dirty="0">
              <a:latin typeface="ＭＳ Ｐゴシック"/>
              <a:ea typeface="ＭＳ Ｐゴシック"/>
            </a:endParaRPr>
          </a:p>
          <a:p>
            <a:r>
              <a:rPr kumimoji="1" lang="en-US" altLang="ja-JP" dirty="0">
                <a:latin typeface="ＭＳ Ｐゴシック"/>
                <a:ea typeface="ＭＳ Ｐゴシック"/>
              </a:rPr>
              <a:t>※25</a:t>
            </a:r>
            <a:r>
              <a:rPr kumimoji="1" lang="ja-JP" altLang="en-US" dirty="0">
                <a:latin typeface="ＭＳ Ｐゴシック"/>
                <a:ea typeface="ＭＳ Ｐゴシック"/>
              </a:rPr>
              <a:t>年春実施に向け、企画</a:t>
            </a:r>
            <a:endParaRPr kumimoji="1" lang="en-US" altLang="ja-JP" dirty="0">
              <a:latin typeface="ＭＳ Ｐゴシック"/>
              <a:ea typeface="ＭＳ Ｐゴシック"/>
            </a:endParaRPr>
          </a:p>
          <a:p>
            <a:r>
              <a:rPr kumimoji="1" lang="ja-JP" altLang="en-US" dirty="0">
                <a:latin typeface="ＭＳ Ｐゴシック"/>
                <a:ea typeface="ＭＳ Ｐゴシック"/>
              </a:rPr>
              <a:t>中です。</a:t>
            </a:r>
            <a:endParaRPr kumimoji="1" lang="en-US" altLang="ja-JP" dirty="0">
              <a:latin typeface="ＭＳ Ｐゴシック"/>
              <a:ea typeface="ＭＳ Ｐゴシック"/>
            </a:endParaRPr>
          </a:p>
        </p:txBody>
      </p:sp>
      <p:sp>
        <p:nvSpPr>
          <p:cNvPr id="27" name="右中かっこ 26">
            <a:extLst>
              <a:ext uri="{FF2B5EF4-FFF2-40B4-BE49-F238E27FC236}">
                <a16:creationId xmlns:a16="http://schemas.microsoft.com/office/drawing/2014/main" id="{78C78831-8277-05D6-3253-2759FA7BE470}"/>
              </a:ext>
            </a:extLst>
          </p:cNvPr>
          <p:cNvSpPr/>
          <p:nvPr/>
        </p:nvSpPr>
        <p:spPr>
          <a:xfrm rot="5400000">
            <a:off x="4270140" y="652688"/>
            <a:ext cx="924437" cy="7449499"/>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67A7FA61-9DB0-56A8-5202-6D656645BE10}"/>
              </a:ext>
            </a:extLst>
          </p:cNvPr>
          <p:cNvSpPr txBox="1"/>
          <p:nvPr/>
        </p:nvSpPr>
        <p:spPr>
          <a:xfrm>
            <a:off x="989771" y="4919008"/>
            <a:ext cx="5451478" cy="1938992"/>
          </a:xfrm>
          <a:prstGeom prst="rect">
            <a:avLst/>
          </a:prstGeom>
          <a:noFill/>
        </p:spPr>
        <p:txBody>
          <a:bodyPr wrap="square" rtlCol="0">
            <a:spAutoFit/>
          </a:bodyPr>
          <a:lstStyle/>
          <a:p>
            <a:r>
              <a:rPr kumimoji="1" lang="ja-JP" altLang="en-US" sz="2000" dirty="0"/>
              <a:t>３メディアセットプラン：１２０万円（税別）～</a:t>
            </a:r>
            <a:endParaRPr kumimoji="1" lang="en-US" altLang="ja-JP" sz="2000" dirty="0"/>
          </a:p>
          <a:p>
            <a:r>
              <a:rPr kumimoji="1" lang="en-US" altLang="ja-JP" sz="2000" dirty="0"/>
              <a:t>※</a:t>
            </a:r>
            <a:r>
              <a:rPr kumimoji="1" lang="ja-JP" altLang="en-US" sz="2000" dirty="0"/>
              <a:t>単体プラン：　 </a:t>
            </a:r>
            <a:r>
              <a:rPr kumimoji="1" lang="en-US" altLang="ja-JP" sz="2000" dirty="0"/>
              <a:t>50</a:t>
            </a:r>
            <a:r>
              <a:rPr kumimoji="1" lang="ja-JP" altLang="en-US" sz="2000" dirty="0"/>
              <a:t>万円 （税別）～</a:t>
            </a:r>
            <a:endParaRPr kumimoji="1" lang="en-US" altLang="ja-JP" sz="2000" dirty="0"/>
          </a:p>
          <a:p>
            <a:endParaRPr kumimoji="1" lang="en-US" altLang="ja-JP" sz="2000" dirty="0"/>
          </a:p>
          <a:p>
            <a:r>
              <a:rPr kumimoji="1" lang="ja-JP" altLang="en-US" sz="2000" dirty="0"/>
              <a:t>その他、コンテンツ制作・コラボ依頼など</a:t>
            </a:r>
            <a:endParaRPr kumimoji="1" lang="en-US" altLang="ja-JP" sz="2000" dirty="0"/>
          </a:p>
          <a:p>
            <a:r>
              <a:rPr kumimoji="1" lang="ja-JP" altLang="en-US" sz="2000" dirty="0"/>
              <a:t>委細ご相談ください。</a:t>
            </a:r>
            <a:endParaRPr kumimoji="1" lang="en-US" altLang="ja-JP" sz="2000" dirty="0"/>
          </a:p>
          <a:p>
            <a:endParaRPr kumimoji="1" lang="ja-JP" altLang="en-US" sz="2000" dirty="0"/>
          </a:p>
        </p:txBody>
      </p:sp>
      <p:pic>
        <p:nvPicPr>
          <p:cNvPr id="31" name="図 30">
            <a:extLst>
              <a:ext uri="{FF2B5EF4-FFF2-40B4-BE49-F238E27FC236}">
                <a16:creationId xmlns:a16="http://schemas.microsoft.com/office/drawing/2014/main" id="{43FED7A5-6638-0226-AB6B-6D9A66315A76}"/>
              </a:ext>
            </a:extLst>
          </p:cNvPr>
          <p:cNvPicPr>
            <a:picLocks noChangeAspect="1"/>
          </p:cNvPicPr>
          <p:nvPr/>
        </p:nvPicPr>
        <p:blipFill>
          <a:blip r:embed="rId11"/>
          <a:stretch>
            <a:fillRect/>
          </a:stretch>
        </p:blipFill>
        <p:spPr>
          <a:xfrm>
            <a:off x="6178770" y="4901462"/>
            <a:ext cx="1569635" cy="1783853"/>
          </a:xfrm>
          <a:prstGeom prst="rect">
            <a:avLst/>
          </a:prstGeom>
        </p:spPr>
      </p:pic>
      <p:pic>
        <p:nvPicPr>
          <p:cNvPr id="34" name="図 33">
            <a:extLst>
              <a:ext uri="{FF2B5EF4-FFF2-40B4-BE49-F238E27FC236}">
                <a16:creationId xmlns:a16="http://schemas.microsoft.com/office/drawing/2014/main" id="{8CB11BEA-A0C2-F209-5C5F-3D5C7AA49AFC}"/>
              </a:ext>
            </a:extLst>
          </p:cNvPr>
          <p:cNvPicPr>
            <a:picLocks noChangeAspect="1"/>
          </p:cNvPicPr>
          <p:nvPr/>
        </p:nvPicPr>
        <p:blipFill>
          <a:blip r:embed="rId12"/>
          <a:stretch>
            <a:fillRect/>
          </a:stretch>
        </p:blipFill>
        <p:spPr>
          <a:xfrm>
            <a:off x="9529709" y="4901462"/>
            <a:ext cx="2315344" cy="1572119"/>
          </a:xfrm>
          <a:prstGeom prst="rect">
            <a:avLst/>
          </a:prstGeom>
        </p:spPr>
      </p:pic>
      <p:pic>
        <p:nvPicPr>
          <p:cNvPr id="39" name="図 38">
            <a:extLst>
              <a:ext uri="{FF2B5EF4-FFF2-40B4-BE49-F238E27FC236}">
                <a16:creationId xmlns:a16="http://schemas.microsoft.com/office/drawing/2014/main" id="{75BD50C9-615C-C112-3EB3-DEA1404BF3AB}"/>
              </a:ext>
            </a:extLst>
          </p:cNvPr>
          <p:cNvPicPr>
            <a:picLocks noChangeAspect="1"/>
          </p:cNvPicPr>
          <p:nvPr/>
        </p:nvPicPr>
        <p:blipFill>
          <a:blip r:embed="rId13"/>
          <a:stretch>
            <a:fillRect/>
          </a:stretch>
        </p:blipFill>
        <p:spPr>
          <a:xfrm>
            <a:off x="7773569" y="4901462"/>
            <a:ext cx="1756140" cy="1688748"/>
          </a:xfrm>
          <a:prstGeom prst="rect">
            <a:avLst/>
          </a:prstGeom>
        </p:spPr>
      </p:pic>
    </p:spTree>
    <p:extLst>
      <p:ext uri="{BB962C8B-B14F-4D97-AF65-F5344CB8AC3E}">
        <p14:creationId xmlns:p14="http://schemas.microsoft.com/office/powerpoint/2010/main" val="1610508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18FD15E7-E3FE-B146-19E2-FE4C425E1D60}"/>
              </a:ext>
            </a:extLst>
          </p:cNvPr>
          <p:cNvSpPr txBox="1"/>
          <p:nvPr/>
        </p:nvSpPr>
        <p:spPr>
          <a:xfrm rot="5400000">
            <a:off x="5437617" y="5459988"/>
            <a:ext cx="461665" cy="2334359"/>
          </a:xfrm>
          <a:prstGeom prst="rect">
            <a:avLst/>
          </a:prstGeom>
          <a:noFill/>
        </p:spPr>
        <p:txBody>
          <a:bodyPr vert="vert270" wrap="square" rtlCol="0">
            <a:spAutoFit/>
          </a:bodyPr>
          <a:lstStyle/>
          <a:p>
            <a:r>
              <a:rPr kumimoji="1" lang="en-US" altLang="ja-JP" b="1" dirty="0" err="1">
                <a:solidFill>
                  <a:schemeClr val="accent1"/>
                </a:solidFill>
              </a:rPr>
              <a:t>Shufunotomo</a:t>
            </a:r>
            <a:r>
              <a:rPr kumimoji="1" lang="en-US" altLang="ja-JP" b="1" dirty="0" err="1"/>
              <a:t>.co.,Ltd</a:t>
            </a:r>
            <a:r>
              <a:rPr kumimoji="1" lang="en-US" altLang="ja-JP" b="1" dirty="0"/>
              <a:t>.</a:t>
            </a:r>
            <a:endParaRPr kumimoji="1" lang="ja-JP" altLang="en-US" b="1" dirty="0"/>
          </a:p>
        </p:txBody>
      </p:sp>
      <p:sp>
        <p:nvSpPr>
          <p:cNvPr id="5" name="テキスト ボックス 4">
            <a:extLst>
              <a:ext uri="{FF2B5EF4-FFF2-40B4-BE49-F238E27FC236}">
                <a16:creationId xmlns:a16="http://schemas.microsoft.com/office/drawing/2014/main" id="{BD7CC290-639B-45C4-F9FB-1A43BBBA00D7}"/>
              </a:ext>
            </a:extLst>
          </p:cNvPr>
          <p:cNvSpPr txBox="1"/>
          <p:nvPr/>
        </p:nvSpPr>
        <p:spPr>
          <a:xfrm>
            <a:off x="1161741" y="-28287"/>
            <a:ext cx="3537020" cy="461665"/>
          </a:xfrm>
          <a:prstGeom prst="rect">
            <a:avLst/>
          </a:prstGeom>
          <a:noFill/>
        </p:spPr>
        <p:txBody>
          <a:bodyPr wrap="square" rtlCol="0">
            <a:spAutoFit/>
          </a:bodyPr>
          <a:lstStyle/>
          <a:p>
            <a:r>
              <a:rPr kumimoji="1" lang="ja-JP" altLang="en-US" sz="2400" b="1" dirty="0">
                <a:solidFill>
                  <a:schemeClr val="bg1"/>
                </a:solidFill>
                <a:latin typeface="Meiryo UI" panose="020B0604030504040204" pitchFamily="50" charset="-128"/>
                <a:ea typeface="Meiryo UI" panose="020B0604030504040204" pitchFamily="50" charset="-128"/>
              </a:rPr>
              <a:t>刊行にあたって</a:t>
            </a:r>
            <a:endParaRPr kumimoji="1" lang="en-US" altLang="ja-JP" sz="2400" b="1" dirty="0">
              <a:solidFill>
                <a:schemeClr val="bg1"/>
              </a:solidFill>
              <a:latin typeface="Meiryo UI" panose="020B0604030504040204" pitchFamily="50" charset="-128"/>
              <a:ea typeface="Meiryo UI" panose="020B0604030504040204" pitchFamily="50" charset="-128"/>
            </a:endParaRPr>
          </a:p>
        </p:txBody>
      </p:sp>
      <p:sp>
        <p:nvSpPr>
          <p:cNvPr id="7" name="1 つの角を丸めた四角形 9">
            <a:extLst>
              <a:ext uri="{FF2B5EF4-FFF2-40B4-BE49-F238E27FC236}">
                <a16:creationId xmlns:a16="http://schemas.microsoft.com/office/drawing/2014/main" id="{7DEE16F1-9833-F08F-E145-456BF496F733}"/>
              </a:ext>
            </a:extLst>
          </p:cNvPr>
          <p:cNvSpPr/>
          <p:nvPr/>
        </p:nvSpPr>
        <p:spPr>
          <a:xfrm>
            <a:off x="1104765" y="0"/>
            <a:ext cx="3816695" cy="717898"/>
          </a:xfrm>
          <a:prstGeom prst="snip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38EBC8D-BC3B-4D27-B7FC-0CF882A83E3D}"/>
              </a:ext>
            </a:extLst>
          </p:cNvPr>
          <p:cNvSpPr txBox="1"/>
          <p:nvPr/>
        </p:nvSpPr>
        <p:spPr>
          <a:xfrm>
            <a:off x="1289004" y="35783"/>
            <a:ext cx="3537020" cy="707886"/>
          </a:xfrm>
          <a:prstGeom prst="rect">
            <a:avLst/>
          </a:prstGeom>
          <a:noFill/>
        </p:spPr>
        <p:txBody>
          <a:bodyPr wrap="square" rtlCol="0">
            <a:spAutoFit/>
          </a:bodyPr>
          <a:lstStyle/>
          <a:p>
            <a:r>
              <a:rPr kumimoji="1" lang="ja-JP" altLang="en-US" sz="2000" b="1" dirty="0">
                <a:solidFill>
                  <a:schemeClr val="bg1"/>
                </a:solidFill>
                <a:latin typeface="Meiryo UI" panose="020B0604030504040204" pitchFamily="50" charset="-128"/>
                <a:ea typeface="Meiryo UI" panose="020B0604030504040204" pitchFamily="50" charset="-128"/>
              </a:rPr>
              <a:t>ベビー＆こども</a:t>
            </a:r>
            <a:r>
              <a:rPr kumimoji="1" lang="en-US" altLang="ja-JP" sz="2000" b="1" dirty="0">
                <a:solidFill>
                  <a:schemeClr val="bg1"/>
                </a:solidFill>
                <a:latin typeface="Meiryo UI" panose="020B0604030504040204" pitchFamily="50" charset="-128"/>
                <a:ea typeface="Meiryo UI" panose="020B0604030504040204" pitchFamily="50" charset="-128"/>
              </a:rPr>
              <a:t>GOODS AWARD 2024 </a:t>
            </a:r>
            <a:r>
              <a:rPr kumimoji="1" lang="ja-JP" altLang="en-US" sz="2000" b="1" dirty="0">
                <a:solidFill>
                  <a:schemeClr val="bg1"/>
                </a:solidFill>
                <a:latin typeface="Meiryo UI" panose="020B0604030504040204" pitchFamily="50" charset="-128"/>
                <a:ea typeface="Meiryo UI" panose="020B0604030504040204" pitchFamily="50" charset="-128"/>
              </a:rPr>
              <a:t>企画ご案内</a:t>
            </a:r>
            <a:endParaRPr kumimoji="1" lang="en-US" altLang="ja-JP" sz="2000" b="1" dirty="0">
              <a:solidFill>
                <a:schemeClr val="bg1"/>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6F8E3730-F7EF-4CA3-2FEC-CB963B7847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41525" y="779452"/>
            <a:ext cx="3307995" cy="1872733"/>
          </a:xfrm>
          <a:prstGeom prst="rect">
            <a:avLst/>
          </a:prstGeom>
        </p:spPr>
      </p:pic>
      <p:sp>
        <p:nvSpPr>
          <p:cNvPr id="10" name="テキスト ボックス 9">
            <a:extLst>
              <a:ext uri="{FF2B5EF4-FFF2-40B4-BE49-F238E27FC236}">
                <a16:creationId xmlns:a16="http://schemas.microsoft.com/office/drawing/2014/main" id="{E68A02FD-2FA3-D5D0-8675-A9224AB89DC4}"/>
              </a:ext>
            </a:extLst>
          </p:cNvPr>
          <p:cNvSpPr txBox="1"/>
          <p:nvPr/>
        </p:nvSpPr>
        <p:spPr>
          <a:xfrm>
            <a:off x="1741525" y="2764965"/>
            <a:ext cx="9812727" cy="4247317"/>
          </a:xfrm>
          <a:prstGeom prst="rect">
            <a:avLst/>
          </a:prstGeom>
          <a:noFill/>
        </p:spPr>
        <p:txBody>
          <a:bodyPr wrap="square" lIns="91440" tIns="45720" rIns="91440" bIns="45720" rtlCol="0" anchor="t">
            <a:spAutoFit/>
          </a:bodyPr>
          <a:lstStyle/>
          <a:p>
            <a:r>
              <a:rPr kumimoji="1" lang="ja-JP" altLang="en-US" sz="1800" b="1" dirty="0">
                <a:latin typeface="Meiryo UI" panose="020B0604030504040204" pitchFamily="50" charset="-128"/>
                <a:ea typeface="Meiryo UI" panose="020B0604030504040204" pitchFamily="50" charset="-128"/>
              </a:rPr>
              <a:t>ベビー＆こども</a:t>
            </a:r>
            <a:r>
              <a:rPr kumimoji="1" lang="en-US" altLang="ja-JP" sz="1800" b="1" dirty="0">
                <a:latin typeface="Meiryo UI" panose="020B0604030504040204" pitchFamily="50" charset="-128"/>
                <a:ea typeface="Meiryo UI" panose="020B0604030504040204" pitchFamily="50" charset="-128"/>
              </a:rPr>
              <a:t>GOODS AWARD 2024</a:t>
            </a:r>
            <a:endParaRPr kumimoji="1" lang="en-US" altLang="ja-JP" dirty="0">
              <a:latin typeface="ＭＳ Ｐゴシック"/>
              <a:ea typeface="ＭＳ Ｐゴシック"/>
            </a:endParaRPr>
          </a:p>
          <a:p>
            <a:r>
              <a:rPr kumimoji="1" lang="ja-JP" altLang="en-US" dirty="0">
                <a:latin typeface="ＭＳ Ｐゴシック"/>
                <a:ea typeface="ＭＳ Ｐゴシック"/>
              </a:rPr>
              <a:t>　</a:t>
            </a:r>
            <a:r>
              <a:rPr kumimoji="1" lang="en-US" altLang="ja-JP" dirty="0">
                <a:latin typeface="ＭＳ Ｐゴシック"/>
                <a:ea typeface="ＭＳ Ｐゴシック"/>
              </a:rPr>
              <a:t>※</a:t>
            </a:r>
            <a:r>
              <a:rPr kumimoji="1" lang="ja-JP" altLang="en-US" dirty="0">
                <a:latin typeface="ＭＳ Ｐゴシック"/>
                <a:ea typeface="ＭＳ Ｐゴシック"/>
              </a:rPr>
              <a:t>調査対象　：</a:t>
            </a:r>
            <a:r>
              <a:rPr kumimoji="1" lang="en-US" altLang="ja-JP" dirty="0">
                <a:latin typeface="ＭＳ Ｐゴシック"/>
                <a:ea typeface="ＭＳ Ｐゴシック"/>
              </a:rPr>
              <a:t>Baby-</a:t>
            </a:r>
            <a:r>
              <a:rPr kumimoji="1" lang="en-US" altLang="ja-JP" dirty="0" err="1">
                <a:latin typeface="ＭＳ Ｐゴシック"/>
                <a:ea typeface="ＭＳ Ｐゴシック"/>
              </a:rPr>
              <a:t>mo</a:t>
            </a:r>
            <a:r>
              <a:rPr kumimoji="1" lang="ja-JP" altLang="en-US" dirty="0">
                <a:latin typeface="ＭＳ Ｐゴシック"/>
                <a:ea typeface="ＭＳ Ｐゴシック"/>
              </a:rPr>
              <a:t> </a:t>
            </a:r>
            <a:r>
              <a:rPr kumimoji="1" lang="en-US" altLang="ja-JP" dirty="0">
                <a:latin typeface="ＭＳ Ｐゴシック"/>
                <a:ea typeface="ＭＳ Ｐゴシック"/>
              </a:rPr>
              <a:t>WEB</a:t>
            </a:r>
            <a:r>
              <a:rPr kumimoji="1" lang="ja-JP" altLang="en-US" dirty="0">
                <a:latin typeface="ＭＳ Ｐゴシック"/>
                <a:ea typeface="ＭＳ Ｐゴシック"/>
              </a:rPr>
              <a:t>、</a:t>
            </a:r>
            <a:r>
              <a:rPr kumimoji="1" lang="en-US" altLang="ja-JP" dirty="0">
                <a:latin typeface="ＭＳ Ｐゴシック"/>
                <a:ea typeface="ＭＳ Ｐゴシック"/>
              </a:rPr>
              <a:t>Baby-</a:t>
            </a:r>
            <a:r>
              <a:rPr kumimoji="1" lang="en-US" altLang="ja-JP" dirty="0" err="1">
                <a:latin typeface="ＭＳ Ｐゴシック"/>
                <a:ea typeface="ＭＳ Ｐゴシック"/>
              </a:rPr>
              <a:t>mo</a:t>
            </a:r>
            <a:r>
              <a:rPr kumimoji="1" lang="ja-JP" altLang="en-US" dirty="0">
                <a:latin typeface="ＭＳ Ｐゴシック"/>
                <a:ea typeface="ＭＳ Ｐゴシック"/>
              </a:rPr>
              <a:t>インスタユーザー、編集・制作スタッフ</a:t>
            </a:r>
            <a:endParaRPr kumimoji="1" lang="en-US" altLang="ja-JP" dirty="0">
              <a:latin typeface="ＭＳ Ｐゴシック"/>
              <a:ea typeface="ＭＳ Ｐゴシック"/>
            </a:endParaRPr>
          </a:p>
          <a:p>
            <a:endParaRPr kumimoji="1" lang="en-US" altLang="ja-JP" dirty="0">
              <a:latin typeface="ＭＳ Ｐゴシック"/>
              <a:ea typeface="ＭＳ Ｐゴシック"/>
            </a:endParaRPr>
          </a:p>
          <a:p>
            <a:r>
              <a:rPr kumimoji="1" lang="ja-JP" altLang="en-US" dirty="0">
                <a:latin typeface="ＭＳ Ｐゴシック"/>
                <a:ea typeface="ＭＳ Ｐゴシック"/>
              </a:rPr>
              <a:t>●アワード発表：</a:t>
            </a:r>
            <a:endParaRPr kumimoji="1" lang="en-US" altLang="ja-JP" dirty="0">
              <a:latin typeface="ＭＳ Ｐゴシック"/>
              <a:ea typeface="ＭＳ Ｐゴシック"/>
            </a:endParaRPr>
          </a:p>
          <a:p>
            <a:r>
              <a:rPr kumimoji="1" lang="ja-JP" altLang="en-US" dirty="0">
                <a:latin typeface="ＭＳ Ｐゴシック"/>
                <a:ea typeface="ＭＳ Ｐゴシック"/>
              </a:rPr>
              <a:t>　</a:t>
            </a:r>
            <a:r>
              <a:rPr kumimoji="1" lang="en-US" altLang="ja-JP" dirty="0">
                <a:latin typeface="ＭＳ Ｐゴシック"/>
                <a:ea typeface="ＭＳ Ｐゴシック"/>
              </a:rPr>
              <a:t>Baby(</a:t>
            </a:r>
            <a:r>
              <a:rPr kumimoji="1" lang="ja-JP" altLang="en-US" dirty="0">
                <a:latin typeface="ＭＳ Ｐゴシック"/>
                <a:ea typeface="ＭＳ Ｐゴシック"/>
              </a:rPr>
              <a:t>こど）</a:t>
            </a:r>
            <a:r>
              <a:rPr kumimoji="1" lang="en-US" altLang="ja-JP" dirty="0">
                <a:latin typeface="ＭＳ Ｐゴシック"/>
                <a:ea typeface="ＭＳ Ｐゴシック"/>
              </a:rPr>
              <a:t>mo11</a:t>
            </a:r>
            <a:r>
              <a:rPr kumimoji="1" lang="ja-JP" altLang="en-US" dirty="0">
                <a:latin typeface="ＭＳ Ｐゴシック"/>
                <a:ea typeface="ＭＳ Ｐゴシック"/>
              </a:rPr>
              <a:t>月発売誌面（</a:t>
            </a:r>
            <a:r>
              <a:rPr kumimoji="1" lang="en-US" altLang="ja-JP" dirty="0">
                <a:latin typeface="ＭＳ Ｐゴシック"/>
                <a:ea typeface="ＭＳ Ｐゴシック"/>
              </a:rPr>
              <a:t>20</a:t>
            </a:r>
            <a:r>
              <a:rPr kumimoji="1" lang="ja-JP" altLang="en-US" dirty="0">
                <a:latin typeface="ＭＳ Ｐゴシック"/>
                <a:ea typeface="ＭＳ Ｐゴシック"/>
              </a:rPr>
              <a:t>ｐ予定）、</a:t>
            </a:r>
            <a:r>
              <a:rPr kumimoji="1" lang="en-US" altLang="ja-JP" dirty="0">
                <a:latin typeface="ＭＳ Ｐゴシック"/>
                <a:ea typeface="ＭＳ Ｐゴシック"/>
              </a:rPr>
              <a:t>Baby-</a:t>
            </a:r>
            <a:r>
              <a:rPr kumimoji="1" lang="en-US" altLang="ja-JP" dirty="0" err="1">
                <a:latin typeface="ＭＳ Ｐゴシック"/>
                <a:ea typeface="ＭＳ Ｐゴシック"/>
              </a:rPr>
              <a:t>mo</a:t>
            </a:r>
            <a:r>
              <a:rPr kumimoji="1" lang="en-US" altLang="ja-JP" dirty="0">
                <a:latin typeface="ＭＳ Ｐゴシック"/>
                <a:ea typeface="ＭＳ Ｐゴシック"/>
              </a:rPr>
              <a:t> WEB</a:t>
            </a:r>
            <a:r>
              <a:rPr kumimoji="1" lang="ja-JP" altLang="en-US" dirty="0">
                <a:latin typeface="ＭＳ Ｐゴシック"/>
                <a:ea typeface="ＭＳ Ｐゴシック"/>
              </a:rPr>
              <a:t>、</a:t>
            </a:r>
            <a:r>
              <a:rPr kumimoji="1" lang="en-US" altLang="ja-JP" dirty="0">
                <a:latin typeface="ＭＳ Ｐゴシック"/>
                <a:ea typeface="ＭＳ Ｐゴシック"/>
              </a:rPr>
              <a:t>Baby-</a:t>
            </a:r>
            <a:r>
              <a:rPr kumimoji="1" lang="en-US" altLang="ja-JP" dirty="0" err="1">
                <a:latin typeface="ＭＳ Ｐゴシック"/>
                <a:ea typeface="ＭＳ Ｐゴシック"/>
              </a:rPr>
              <a:t>mo</a:t>
            </a:r>
            <a:r>
              <a:rPr kumimoji="1" lang="en-US" altLang="ja-JP" dirty="0">
                <a:latin typeface="ＭＳ Ｐゴシック"/>
                <a:ea typeface="ＭＳ Ｐゴシック"/>
              </a:rPr>
              <a:t> </a:t>
            </a:r>
            <a:r>
              <a:rPr kumimoji="1" lang="en-US" altLang="ja-JP" dirty="0" err="1">
                <a:latin typeface="ＭＳ Ｐゴシック"/>
                <a:ea typeface="ＭＳ Ｐゴシック"/>
              </a:rPr>
              <a:t>instaglam</a:t>
            </a:r>
            <a:endParaRPr kumimoji="1" lang="en-US" altLang="ja-JP" dirty="0">
              <a:latin typeface="ＭＳ Ｐゴシック"/>
              <a:ea typeface="ＭＳ Ｐゴシック"/>
            </a:endParaRPr>
          </a:p>
          <a:p>
            <a:endParaRPr kumimoji="1" lang="en-US" altLang="ja-JP" dirty="0">
              <a:latin typeface="ＭＳ Ｐゴシック"/>
              <a:ea typeface="ＭＳ Ｐゴシック"/>
            </a:endParaRPr>
          </a:p>
          <a:p>
            <a:r>
              <a:rPr kumimoji="1" lang="ja-JP" altLang="en-US" dirty="0">
                <a:latin typeface="ＭＳ Ｐゴシック"/>
                <a:ea typeface="ＭＳ Ｐゴシック"/>
              </a:rPr>
              <a:t>●ご協賛条件：</a:t>
            </a:r>
            <a:r>
              <a:rPr kumimoji="1" lang="en-US" altLang="ja-JP" dirty="0">
                <a:latin typeface="ＭＳ Ｐゴシック"/>
                <a:ea typeface="ＭＳ Ｐゴシック"/>
              </a:rPr>
              <a:t>Baby-</a:t>
            </a:r>
            <a:r>
              <a:rPr kumimoji="1" lang="en-US" altLang="ja-JP" dirty="0" err="1">
                <a:latin typeface="ＭＳ Ｐゴシック"/>
                <a:ea typeface="ＭＳ Ｐゴシック"/>
              </a:rPr>
              <a:t>mo</a:t>
            </a:r>
            <a:r>
              <a:rPr kumimoji="1" lang="ja-JP" altLang="en-US" dirty="0">
                <a:latin typeface="ＭＳ Ｐゴシック"/>
                <a:ea typeface="ＭＳ Ｐゴシック"/>
              </a:rPr>
              <a:t>ムック </a:t>
            </a:r>
            <a:r>
              <a:rPr kumimoji="1" lang="en-US" altLang="ja-JP" dirty="0">
                <a:latin typeface="ＭＳ Ｐゴシック"/>
                <a:ea typeface="ＭＳ Ｐゴシック"/>
              </a:rPr>
              <a:t>or</a:t>
            </a:r>
            <a:r>
              <a:rPr kumimoji="1" lang="ja-JP" altLang="en-US" dirty="0">
                <a:latin typeface="ＭＳ Ｐゴシック"/>
                <a:ea typeface="ＭＳ Ｐゴシック"/>
              </a:rPr>
              <a:t>　</a:t>
            </a:r>
            <a:r>
              <a:rPr kumimoji="1" lang="en-US" altLang="ja-JP" dirty="0">
                <a:latin typeface="ＭＳ Ｐゴシック"/>
                <a:ea typeface="ＭＳ Ｐゴシック"/>
              </a:rPr>
              <a:t>Baby-</a:t>
            </a:r>
            <a:r>
              <a:rPr kumimoji="1" lang="en-US" altLang="ja-JP" dirty="0" err="1">
                <a:latin typeface="ＭＳ Ｐゴシック"/>
                <a:ea typeface="ＭＳ Ｐゴシック"/>
              </a:rPr>
              <a:t>moWEB</a:t>
            </a:r>
            <a:r>
              <a:rPr kumimoji="1" lang="ja-JP" altLang="en-US" dirty="0">
                <a:latin typeface="ＭＳ Ｐゴシック"/>
                <a:ea typeface="ＭＳ Ｐゴシック"/>
              </a:rPr>
              <a:t>へのご出広</a:t>
            </a:r>
            <a:endParaRPr kumimoji="1" lang="en-US" altLang="ja-JP" dirty="0">
              <a:latin typeface="ＭＳ Ｐゴシック"/>
              <a:ea typeface="ＭＳ Ｐゴシック"/>
            </a:endParaRPr>
          </a:p>
          <a:p>
            <a:r>
              <a:rPr kumimoji="1" lang="ja-JP" altLang="en-US" dirty="0">
                <a:latin typeface="ＭＳ Ｐゴシック"/>
                <a:ea typeface="ＭＳ Ｐゴシック"/>
              </a:rPr>
              <a:t>　　</a:t>
            </a:r>
            <a:r>
              <a:rPr kumimoji="1" lang="en-US" altLang="ja-JP" dirty="0">
                <a:latin typeface="ＭＳ Ｐゴシック"/>
                <a:ea typeface="ＭＳ Ｐゴシック"/>
              </a:rPr>
              <a:t>※</a:t>
            </a:r>
            <a:r>
              <a:rPr kumimoji="1" lang="ja-JP" altLang="en-US" dirty="0">
                <a:latin typeface="ＭＳ Ｐゴシック"/>
                <a:ea typeface="ＭＳ Ｐゴシック"/>
              </a:rPr>
              <a:t>事前に当社営業にご提案銘柄について、ご確認をお願いします。</a:t>
            </a:r>
            <a:endParaRPr kumimoji="1" lang="en-US" altLang="ja-JP" dirty="0">
              <a:latin typeface="ＭＳ Ｐゴシック"/>
              <a:ea typeface="ＭＳ Ｐゴシック"/>
            </a:endParaRPr>
          </a:p>
          <a:p>
            <a:endParaRPr kumimoji="1" lang="en-US" altLang="ja-JP" dirty="0">
              <a:latin typeface="ＭＳ Ｐゴシック"/>
              <a:ea typeface="ＭＳ Ｐゴシック"/>
            </a:endParaRPr>
          </a:p>
          <a:p>
            <a:r>
              <a:rPr kumimoji="1" lang="ja-JP" altLang="en-US" dirty="0">
                <a:latin typeface="ＭＳ Ｐゴシック"/>
                <a:ea typeface="ＭＳ Ｐゴシック"/>
              </a:rPr>
              <a:t>●ご協賛メリット</a:t>
            </a:r>
            <a:endParaRPr kumimoji="1" lang="en-US" altLang="ja-JP" dirty="0">
              <a:latin typeface="ＭＳ Ｐゴシック"/>
              <a:ea typeface="ＭＳ Ｐゴシック"/>
            </a:endParaRPr>
          </a:p>
          <a:p>
            <a:r>
              <a:rPr kumimoji="1" lang="ja-JP" altLang="en-US" dirty="0">
                <a:latin typeface="ＭＳ Ｐゴシック"/>
                <a:ea typeface="ＭＳ Ｐゴシック"/>
              </a:rPr>
              <a:t>　・</a:t>
            </a:r>
            <a:r>
              <a:rPr kumimoji="1" lang="en-US" altLang="ja-JP" dirty="0">
                <a:latin typeface="ＭＳ Ｐゴシック"/>
                <a:ea typeface="ＭＳ Ｐゴシック"/>
              </a:rPr>
              <a:t> Baby-</a:t>
            </a:r>
            <a:r>
              <a:rPr kumimoji="1" lang="en-US" altLang="ja-JP" dirty="0" err="1">
                <a:latin typeface="ＭＳ Ｐゴシック"/>
                <a:ea typeface="ＭＳ Ｐゴシック"/>
              </a:rPr>
              <a:t>mo</a:t>
            </a:r>
            <a:r>
              <a:rPr kumimoji="1" lang="ja-JP" altLang="en-US" dirty="0">
                <a:latin typeface="ＭＳ Ｐゴシック"/>
                <a:ea typeface="ＭＳ Ｐゴシック"/>
              </a:rPr>
              <a:t>ムックへのご出広の場合⇒</a:t>
            </a:r>
            <a:r>
              <a:rPr kumimoji="1" lang="en-US" altLang="ja-JP" dirty="0">
                <a:latin typeface="ＭＳ Ｐゴシック"/>
                <a:ea typeface="ＭＳ Ｐゴシック"/>
              </a:rPr>
              <a:t>Baby-</a:t>
            </a:r>
            <a:r>
              <a:rPr kumimoji="1" lang="en-US" altLang="ja-JP" dirty="0" err="1">
                <a:latin typeface="ＭＳ Ｐゴシック"/>
                <a:ea typeface="ＭＳ Ｐゴシック"/>
              </a:rPr>
              <a:t>mo</a:t>
            </a:r>
            <a:r>
              <a:rPr kumimoji="1" lang="ja-JP" altLang="en-US" dirty="0">
                <a:latin typeface="ＭＳ Ｐゴシック"/>
                <a:ea typeface="ＭＳ Ｐゴシック"/>
              </a:rPr>
              <a:t> </a:t>
            </a:r>
            <a:r>
              <a:rPr kumimoji="1" lang="en-US" altLang="ja-JP" dirty="0">
                <a:latin typeface="ＭＳ Ｐゴシック"/>
                <a:ea typeface="ＭＳ Ｐゴシック"/>
              </a:rPr>
              <a:t>WEB</a:t>
            </a:r>
            <a:r>
              <a:rPr kumimoji="1" lang="ja-JP" altLang="en-US" dirty="0">
                <a:latin typeface="ＭＳ Ｐゴシック"/>
                <a:ea typeface="ＭＳ Ｐゴシック"/>
              </a:rPr>
              <a:t>、</a:t>
            </a:r>
            <a:r>
              <a:rPr kumimoji="1" lang="en-US" altLang="ja-JP" dirty="0">
                <a:latin typeface="ＭＳ Ｐゴシック"/>
                <a:ea typeface="ＭＳ Ｐゴシック"/>
              </a:rPr>
              <a:t>Baby-</a:t>
            </a:r>
            <a:r>
              <a:rPr kumimoji="1" lang="en-US" altLang="ja-JP" dirty="0" err="1">
                <a:latin typeface="ＭＳ Ｐゴシック"/>
                <a:ea typeface="ＭＳ Ｐゴシック"/>
              </a:rPr>
              <a:t>mo</a:t>
            </a:r>
            <a:r>
              <a:rPr kumimoji="1" lang="ja-JP" altLang="en-US" dirty="0">
                <a:latin typeface="ＭＳ Ｐゴシック"/>
                <a:ea typeface="ＭＳ Ｐゴシック"/>
              </a:rPr>
              <a:t> </a:t>
            </a:r>
            <a:r>
              <a:rPr kumimoji="1" lang="en-US" altLang="ja-JP" dirty="0">
                <a:latin typeface="ＭＳ Ｐゴシック"/>
                <a:ea typeface="ＭＳ Ｐゴシック"/>
              </a:rPr>
              <a:t>Instagram</a:t>
            </a:r>
            <a:r>
              <a:rPr kumimoji="1" lang="ja-JP" altLang="en-US" dirty="0">
                <a:latin typeface="ＭＳ Ｐゴシック"/>
                <a:ea typeface="ＭＳ Ｐゴシック"/>
              </a:rPr>
              <a:t>への貴社商品記事掲出</a:t>
            </a:r>
            <a:endParaRPr kumimoji="1" lang="en-US" altLang="ja-JP" dirty="0">
              <a:latin typeface="ＭＳ Ｐゴシック"/>
              <a:ea typeface="ＭＳ Ｐゴシック"/>
            </a:endParaRPr>
          </a:p>
          <a:p>
            <a:r>
              <a:rPr kumimoji="1" lang="ja-JP" altLang="en-US" dirty="0">
                <a:latin typeface="ＭＳ Ｐゴシック"/>
                <a:ea typeface="ＭＳ Ｐゴシック"/>
              </a:rPr>
              <a:t>　・</a:t>
            </a:r>
            <a:r>
              <a:rPr kumimoji="1" lang="en-US" altLang="ja-JP" dirty="0">
                <a:latin typeface="ＭＳ Ｐゴシック"/>
                <a:ea typeface="ＭＳ Ｐゴシック"/>
              </a:rPr>
              <a:t> Baby-</a:t>
            </a:r>
            <a:r>
              <a:rPr kumimoji="1" lang="en-US" altLang="ja-JP" dirty="0" err="1">
                <a:latin typeface="ＭＳ Ｐゴシック"/>
                <a:ea typeface="ＭＳ Ｐゴシック"/>
              </a:rPr>
              <a:t>moWEB</a:t>
            </a:r>
            <a:r>
              <a:rPr kumimoji="1" lang="ja-JP" altLang="en-US" dirty="0">
                <a:latin typeface="ＭＳ Ｐゴシック"/>
                <a:ea typeface="ＭＳ Ｐゴシック"/>
              </a:rPr>
              <a:t> へのご出広の場合⇒</a:t>
            </a:r>
            <a:r>
              <a:rPr kumimoji="1" lang="en-US" altLang="ja-JP" dirty="0">
                <a:latin typeface="ＭＳ Ｐゴシック"/>
                <a:ea typeface="ＭＳ Ｐゴシック"/>
              </a:rPr>
              <a:t>Baby-</a:t>
            </a:r>
            <a:r>
              <a:rPr kumimoji="1" lang="en-US" altLang="ja-JP" dirty="0" err="1">
                <a:latin typeface="ＭＳ Ｐゴシック"/>
                <a:ea typeface="ＭＳ Ｐゴシック"/>
              </a:rPr>
              <a:t>mo</a:t>
            </a:r>
            <a:r>
              <a:rPr kumimoji="1" lang="ja-JP" altLang="en-US" dirty="0">
                <a:latin typeface="ＭＳ Ｐゴシック"/>
                <a:ea typeface="ＭＳ Ｐゴシック"/>
              </a:rPr>
              <a:t>ムック、</a:t>
            </a:r>
            <a:r>
              <a:rPr kumimoji="1" lang="en-US" altLang="ja-JP" dirty="0">
                <a:latin typeface="ＭＳ Ｐゴシック"/>
                <a:ea typeface="ＭＳ Ｐゴシック"/>
              </a:rPr>
              <a:t>Baby-</a:t>
            </a:r>
            <a:r>
              <a:rPr kumimoji="1" lang="en-US" altLang="ja-JP" dirty="0" err="1">
                <a:latin typeface="ＭＳ Ｐゴシック"/>
                <a:ea typeface="ＭＳ Ｐゴシック"/>
              </a:rPr>
              <a:t>mo</a:t>
            </a:r>
            <a:r>
              <a:rPr kumimoji="1" lang="ja-JP" altLang="en-US" dirty="0">
                <a:latin typeface="ＭＳ Ｐゴシック"/>
                <a:ea typeface="ＭＳ Ｐゴシック"/>
              </a:rPr>
              <a:t> </a:t>
            </a:r>
            <a:r>
              <a:rPr kumimoji="1" lang="en-US" altLang="ja-JP" dirty="0">
                <a:latin typeface="ＭＳ Ｐゴシック"/>
                <a:ea typeface="ＭＳ Ｐゴシック"/>
              </a:rPr>
              <a:t>Instagram</a:t>
            </a:r>
            <a:r>
              <a:rPr kumimoji="1" lang="ja-JP" altLang="en-US" dirty="0">
                <a:latin typeface="ＭＳ Ｐゴシック"/>
                <a:ea typeface="ＭＳ Ｐゴシック"/>
              </a:rPr>
              <a:t>への貴社商品記事掲出</a:t>
            </a:r>
            <a:endParaRPr kumimoji="1" lang="en-US" altLang="ja-JP" dirty="0">
              <a:latin typeface="ＭＳ Ｐゴシック"/>
              <a:ea typeface="ＭＳ Ｐゴシック"/>
            </a:endParaRPr>
          </a:p>
          <a:p>
            <a:r>
              <a:rPr kumimoji="1" lang="ja-JP" altLang="en-US" dirty="0">
                <a:latin typeface="ＭＳ Ｐゴシック"/>
                <a:ea typeface="ＭＳ Ｐゴシック"/>
              </a:rPr>
              <a:t>　・アワードロゴの貸与：ご使用期間：</a:t>
            </a:r>
            <a:r>
              <a:rPr kumimoji="1" lang="en-US" altLang="ja-JP" dirty="0">
                <a:latin typeface="ＭＳ Ｐゴシック"/>
                <a:ea typeface="ＭＳ Ｐゴシック"/>
              </a:rPr>
              <a:t>2024</a:t>
            </a:r>
            <a:r>
              <a:rPr kumimoji="1" lang="ja-JP" altLang="en-US" dirty="0">
                <a:latin typeface="ＭＳ Ｐゴシック"/>
                <a:ea typeface="ＭＳ Ｐゴシック"/>
              </a:rPr>
              <a:t>年11月ムック発売日より</a:t>
            </a:r>
            <a:r>
              <a:rPr kumimoji="1" lang="en-US" altLang="ja-JP" dirty="0">
                <a:latin typeface="ＭＳ Ｐゴシック"/>
                <a:ea typeface="ＭＳ Ｐゴシック"/>
              </a:rPr>
              <a:t>1</a:t>
            </a:r>
            <a:r>
              <a:rPr kumimoji="1" lang="ja-JP" altLang="en-US" dirty="0">
                <a:latin typeface="ＭＳ Ｐゴシック"/>
                <a:ea typeface="ＭＳ Ｐゴシック"/>
              </a:rPr>
              <a:t>年間。</a:t>
            </a:r>
            <a:endParaRPr kumimoji="1" lang="en-US" altLang="ja-JP" dirty="0">
              <a:latin typeface="ＭＳ Ｐゴシック"/>
              <a:ea typeface="ＭＳ Ｐゴシック"/>
            </a:endParaRPr>
          </a:p>
          <a:p>
            <a:endParaRPr kumimoji="1" lang="en-US" altLang="ja-JP" dirty="0">
              <a:latin typeface="ＭＳ Ｐゴシック"/>
              <a:ea typeface="ＭＳ Ｐゴシック"/>
            </a:endParaRPr>
          </a:p>
          <a:p>
            <a:endParaRPr kumimoji="1" lang="en-US" altLang="ja-JP" dirty="0">
              <a:latin typeface="ＭＳ Ｐゴシック"/>
              <a:ea typeface="ＭＳ Ｐゴシック"/>
            </a:endParaRPr>
          </a:p>
        </p:txBody>
      </p:sp>
      <p:sp>
        <p:nvSpPr>
          <p:cNvPr id="4" name="テキスト ボックス 3">
            <a:extLst>
              <a:ext uri="{FF2B5EF4-FFF2-40B4-BE49-F238E27FC236}">
                <a16:creationId xmlns:a16="http://schemas.microsoft.com/office/drawing/2014/main" id="{FEFEE900-36DD-5C29-0DA2-58163839CBDB}"/>
              </a:ext>
            </a:extLst>
          </p:cNvPr>
          <p:cNvSpPr txBox="1"/>
          <p:nvPr/>
        </p:nvSpPr>
        <p:spPr>
          <a:xfrm>
            <a:off x="346947" y="2548604"/>
            <a:ext cx="461665" cy="1695479"/>
          </a:xfrm>
          <a:prstGeom prst="rect">
            <a:avLst/>
          </a:prstGeom>
          <a:noFill/>
        </p:spPr>
        <p:txBody>
          <a:bodyPr vert="vert270" wrap="square" lIns="91440" tIns="45720" rIns="91440" bIns="45720" rtlCol="0" anchor="t">
            <a:spAutoFit/>
          </a:bodyPr>
          <a:lstStyle/>
          <a:p>
            <a:r>
              <a:rPr kumimoji="1" lang="en-US" altLang="ja-JP" b="1" dirty="0">
                <a:solidFill>
                  <a:srgbClr val="FF99FF"/>
                </a:solidFill>
                <a:ea typeface="ＭＳ Ｐゴシック"/>
              </a:rPr>
              <a:t>Shufunotomo</a:t>
            </a:r>
            <a:r>
              <a:rPr kumimoji="1" lang="en-US" altLang="ja-JP" b="1" dirty="0">
                <a:ea typeface="ＭＳ Ｐゴシック"/>
              </a:rPr>
              <a:t>.co</a:t>
            </a:r>
            <a:endParaRPr kumimoji="1" lang="ja-JP" altLang="en-US" b="1" dirty="0">
              <a:ea typeface="ＭＳ Ｐゴシック"/>
            </a:endParaRPr>
          </a:p>
        </p:txBody>
      </p:sp>
      <p:pic>
        <p:nvPicPr>
          <p:cNvPr id="13" name="図 12">
            <a:extLst>
              <a:ext uri="{FF2B5EF4-FFF2-40B4-BE49-F238E27FC236}">
                <a16:creationId xmlns:a16="http://schemas.microsoft.com/office/drawing/2014/main" id="{56306AC9-A2A1-CAF7-0879-68AEDCBE69FB}"/>
              </a:ext>
            </a:extLst>
          </p:cNvPr>
          <p:cNvPicPr>
            <a:picLocks noChangeAspect="1"/>
          </p:cNvPicPr>
          <p:nvPr/>
        </p:nvPicPr>
        <p:blipFill>
          <a:blip r:embed="rId4"/>
          <a:stretch>
            <a:fillRect/>
          </a:stretch>
        </p:blipFill>
        <p:spPr>
          <a:xfrm>
            <a:off x="602036" y="32778"/>
            <a:ext cx="28575" cy="2085975"/>
          </a:xfrm>
          <a:prstGeom prst="rect">
            <a:avLst/>
          </a:prstGeom>
        </p:spPr>
      </p:pic>
      <p:pic>
        <p:nvPicPr>
          <p:cNvPr id="15" name="図 14">
            <a:extLst>
              <a:ext uri="{FF2B5EF4-FFF2-40B4-BE49-F238E27FC236}">
                <a16:creationId xmlns:a16="http://schemas.microsoft.com/office/drawing/2014/main" id="{D5601C84-0515-10BD-E8F3-6401648B26CF}"/>
              </a:ext>
            </a:extLst>
          </p:cNvPr>
          <p:cNvPicPr>
            <a:picLocks noChangeAspect="1"/>
          </p:cNvPicPr>
          <p:nvPr/>
        </p:nvPicPr>
        <p:blipFill>
          <a:blip r:embed="rId4"/>
          <a:stretch>
            <a:fillRect/>
          </a:stretch>
        </p:blipFill>
        <p:spPr>
          <a:xfrm>
            <a:off x="568418" y="4772865"/>
            <a:ext cx="28575" cy="2085975"/>
          </a:xfrm>
          <a:prstGeom prst="rect">
            <a:avLst/>
          </a:prstGeom>
        </p:spPr>
      </p:pic>
      <p:pic>
        <p:nvPicPr>
          <p:cNvPr id="2" name="図 1">
            <a:extLst>
              <a:ext uri="{FF2B5EF4-FFF2-40B4-BE49-F238E27FC236}">
                <a16:creationId xmlns:a16="http://schemas.microsoft.com/office/drawing/2014/main" id="{252639FE-0CA8-1740-87B7-9A410AD2FDD0}"/>
              </a:ext>
            </a:extLst>
          </p:cNvPr>
          <p:cNvPicPr>
            <a:picLocks noChangeAspect="1"/>
          </p:cNvPicPr>
          <p:nvPr/>
        </p:nvPicPr>
        <p:blipFill>
          <a:blip r:embed="rId5"/>
          <a:stretch>
            <a:fillRect/>
          </a:stretch>
        </p:blipFill>
        <p:spPr>
          <a:xfrm>
            <a:off x="5758937" y="717898"/>
            <a:ext cx="2419824" cy="1872733"/>
          </a:xfrm>
          <a:prstGeom prst="rect">
            <a:avLst/>
          </a:prstGeom>
        </p:spPr>
      </p:pic>
      <p:sp>
        <p:nvSpPr>
          <p:cNvPr id="11" name="テキスト ボックス 10">
            <a:extLst>
              <a:ext uri="{FF2B5EF4-FFF2-40B4-BE49-F238E27FC236}">
                <a16:creationId xmlns:a16="http://schemas.microsoft.com/office/drawing/2014/main" id="{DD782EAF-D8BA-AC95-6BE8-5AC7E5919811}"/>
              </a:ext>
            </a:extLst>
          </p:cNvPr>
          <p:cNvSpPr txBox="1"/>
          <p:nvPr/>
        </p:nvSpPr>
        <p:spPr>
          <a:xfrm>
            <a:off x="8632615" y="2221299"/>
            <a:ext cx="3090462" cy="369332"/>
          </a:xfrm>
          <a:prstGeom prst="rect">
            <a:avLst/>
          </a:prstGeom>
          <a:noFill/>
          <a:ln>
            <a:solidFill>
              <a:schemeClr val="tx1"/>
            </a:solidFill>
            <a:prstDash val="sysDash"/>
          </a:ln>
        </p:spPr>
        <p:txBody>
          <a:bodyPr wrap="square">
            <a:spAutoFit/>
          </a:bodyPr>
          <a:lstStyle/>
          <a:p>
            <a:r>
              <a:rPr kumimoji="1" lang="ja-JP" altLang="en-US" sz="1800" dirty="0"/>
              <a:t>協賛料金：１２０万円（税別）～</a:t>
            </a:r>
            <a:endParaRPr lang="ja-JP" altLang="en-US" dirty="0"/>
          </a:p>
        </p:txBody>
      </p:sp>
    </p:spTree>
    <p:extLst>
      <p:ext uri="{BB962C8B-B14F-4D97-AF65-F5344CB8AC3E}">
        <p14:creationId xmlns:p14="http://schemas.microsoft.com/office/powerpoint/2010/main" val="526834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D7CC290-639B-45C4-F9FB-1A43BBBA00D7}"/>
              </a:ext>
            </a:extLst>
          </p:cNvPr>
          <p:cNvSpPr txBox="1"/>
          <p:nvPr/>
        </p:nvSpPr>
        <p:spPr>
          <a:xfrm>
            <a:off x="1161741" y="-28287"/>
            <a:ext cx="3537020" cy="461665"/>
          </a:xfrm>
          <a:prstGeom prst="rect">
            <a:avLst/>
          </a:prstGeom>
          <a:noFill/>
        </p:spPr>
        <p:txBody>
          <a:bodyPr wrap="square" rtlCol="0">
            <a:spAutoFit/>
          </a:bodyPr>
          <a:lstStyle/>
          <a:p>
            <a:r>
              <a:rPr kumimoji="1" lang="ja-JP" altLang="en-US" sz="2400" b="1" dirty="0">
                <a:solidFill>
                  <a:schemeClr val="bg1"/>
                </a:solidFill>
                <a:latin typeface="Meiryo UI" panose="020B0604030504040204" pitchFamily="50" charset="-128"/>
                <a:ea typeface="Meiryo UI" panose="020B0604030504040204" pitchFamily="50" charset="-128"/>
              </a:rPr>
              <a:t>刊行にあたって</a:t>
            </a:r>
            <a:endParaRPr kumimoji="1" lang="en-US" altLang="ja-JP" sz="2400" b="1" dirty="0">
              <a:solidFill>
                <a:schemeClr val="bg1"/>
              </a:solidFill>
              <a:latin typeface="Meiryo UI" panose="020B0604030504040204" pitchFamily="50" charset="-128"/>
              <a:ea typeface="Meiryo UI" panose="020B0604030504040204" pitchFamily="50" charset="-128"/>
            </a:endParaRPr>
          </a:p>
        </p:txBody>
      </p:sp>
      <p:sp>
        <p:nvSpPr>
          <p:cNvPr id="7" name="1 つの角を丸めた四角形 9">
            <a:extLst>
              <a:ext uri="{FF2B5EF4-FFF2-40B4-BE49-F238E27FC236}">
                <a16:creationId xmlns:a16="http://schemas.microsoft.com/office/drawing/2014/main" id="{7DEE16F1-9833-F08F-E145-456BF496F733}"/>
              </a:ext>
            </a:extLst>
          </p:cNvPr>
          <p:cNvSpPr/>
          <p:nvPr/>
        </p:nvSpPr>
        <p:spPr>
          <a:xfrm>
            <a:off x="1104765" y="0"/>
            <a:ext cx="3816695" cy="717898"/>
          </a:xfrm>
          <a:prstGeom prst="snip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38EBC8D-BC3B-4D27-B7FC-0CF882A83E3D}"/>
              </a:ext>
            </a:extLst>
          </p:cNvPr>
          <p:cNvSpPr txBox="1"/>
          <p:nvPr/>
        </p:nvSpPr>
        <p:spPr>
          <a:xfrm>
            <a:off x="1289004" y="35783"/>
            <a:ext cx="3537020" cy="1015663"/>
          </a:xfrm>
          <a:prstGeom prst="rect">
            <a:avLst/>
          </a:prstGeom>
          <a:noFill/>
        </p:spPr>
        <p:txBody>
          <a:bodyPr wrap="square" rtlCol="0">
            <a:spAutoFit/>
          </a:bodyPr>
          <a:lstStyle/>
          <a:p>
            <a:r>
              <a:rPr kumimoji="1" lang="ja-JP" altLang="en-US" sz="2000" b="1" dirty="0">
                <a:solidFill>
                  <a:schemeClr val="bg1"/>
                </a:solidFill>
                <a:latin typeface="Meiryo UI" panose="020B0604030504040204" pitchFamily="50" charset="-128"/>
                <a:ea typeface="Meiryo UI" panose="020B0604030504040204" pitchFamily="50" charset="-128"/>
              </a:rPr>
              <a:t>主婦の友社の育児・子育て・教育ラインナップ</a:t>
            </a:r>
            <a:endParaRPr kumimoji="1" lang="en-US" altLang="ja-JP" sz="2000" b="1" dirty="0">
              <a:solidFill>
                <a:schemeClr val="bg1"/>
              </a:solidFill>
              <a:latin typeface="Meiryo UI" panose="020B0604030504040204" pitchFamily="50" charset="-128"/>
              <a:ea typeface="Meiryo UI" panose="020B0604030504040204" pitchFamily="50" charset="-128"/>
            </a:endParaRPr>
          </a:p>
          <a:p>
            <a:r>
              <a:rPr kumimoji="1" lang="ja-JP" altLang="en-US" sz="2000" b="1" dirty="0">
                <a:solidFill>
                  <a:schemeClr val="bg1"/>
                </a:solidFill>
                <a:latin typeface="Meiryo UI" panose="020B0604030504040204" pitchFamily="50" charset="-128"/>
                <a:ea typeface="Meiryo UI" panose="020B0604030504040204" pitchFamily="50" charset="-128"/>
              </a:rPr>
              <a:t>ラインナップ</a:t>
            </a:r>
            <a:endParaRPr kumimoji="1" lang="en-US" altLang="ja-JP" sz="2000" b="1" dirty="0">
              <a:solidFill>
                <a:schemeClr val="bg1"/>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75243418-FA49-E261-020E-68672EFBDC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127"/>
          <a:stretch/>
        </p:blipFill>
        <p:spPr>
          <a:xfrm>
            <a:off x="9010046" y="1813645"/>
            <a:ext cx="3181954" cy="734959"/>
          </a:xfrm>
          <a:prstGeom prst="rect">
            <a:avLst/>
          </a:prstGeom>
        </p:spPr>
      </p:pic>
      <p:pic>
        <p:nvPicPr>
          <p:cNvPr id="15" name="図 14">
            <a:extLst>
              <a:ext uri="{FF2B5EF4-FFF2-40B4-BE49-F238E27FC236}">
                <a16:creationId xmlns:a16="http://schemas.microsoft.com/office/drawing/2014/main" id="{F5A04980-F65F-0F15-E3A8-5BFA1855FD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10046" y="2548604"/>
            <a:ext cx="1559258" cy="1198613"/>
          </a:xfrm>
          <a:prstGeom prst="rect">
            <a:avLst/>
          </a:prstGeom>
        </p:spPr>
      </p:pic>
      <p:pic>
        <p:nvPicPr>
          <p:cNvPr id="17" name="図 16">
            <a:extLst>
              <a:ext uri="{FF2B5EF4-FFF2-40B4-BE49-F238E27FC236}">
                <a16:creationId xmlns:a16="http://schemas.microsoft.com/office/drawing/2014/main" id="{A4B1DC7D-0FD8-510A-DC73-A39A56F9C2E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69304" y="2576748"/>
            <a:ext cx="1559257" cy="1149863"/>
          </a:xfrm>
          <a:prstGeom prst="rect">
            <a:avLst/>
          </a:prstGeom>
        </p:spPr>
      </p:pic>
      <p:pic>
        <p:nvPicPr>
          <p:cNvPr id="23" name="図 22">
            <a:extLst>
              <a:ext uri="{FF2B5EF4-FFF2-40B4-BE49-F238E27FC236}">
                <a16:creationId xmlns:a16="http://schemas.microsoft.com/office/drawing/2014/main" id="{0A3D6852-91DF-A52B-036D-B276DB00B3F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89798" y="1797394"/>
            <a:ext cx="1391177" cy="1782568"/>
          </a:xfrm>
          <a:prstGeom prst="rect">
            <a:avLst/>
          </a:prstGeom>
        </p:spPr>
      </p:pic>
      <p:pic>
        <p:nvPicPr>
          <p:cNvPr id="27" name="図 26">
            <a:extLst>
              <a:ext uri="{FF2B5EF4-FFF2-40B4-BE49-F238E27FC236}">
                <a16:creationId xmlns:a16="http://schemas.microsoft.com/office/drawing/2014/main" id="{6C1C6A30-F132-5630-AC72-43AC6EE435D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13244" y="1797394"/>
            <a:ext cx="1347296" cy="1775545"/>
          </a:xfrm>
          <a:prstGeom prst="rect">
            <a:avLst/>
          </a:prstGeom>
        </p:spPr>
      </p:pic>
      <p:sp>
        <p:nvSpPr>
          <p:cNvPr id="29" name="テキスト ボックス 28">
            <a:extLst>
              <a:ext uri="{FF2B5EF4-FFF2-40B4-BE49-F238E27FC236}">
                <a16:creationId xmlns:a16="http://schemas.microsoft.com/office/drawing/2014/main" id="{C8A5DF01-A7FC-5F59-1D7C-675907AEFB2B}"/>
              </a:ext>
            </a:extLst>
          </p:cNvPr>
          <p:cNvSpPr txBox="1"/>
          <p:nvPr/>
        </p:nvSpPr>
        <p:spPr>
          <a:xfrm>
            <a:off x="1493568" y="1335231"/>
            <a:ext cx="1050144" cy="369332"/>
          </a:xfrm>
          <a:prstGeom prst="rect">
            <a:avLst/>
          </a:prstGeom>
          <a:noFill/>
        </p:spPr>
        <p:txBody>
          <a:bodyPr wrap="square" rtlCol="0">
            <a:spAutoFit/>
          </a:bodyPr>
          <a:lstStyle/>
          <a:p>
            <a:r>
              <a:rPr kumimoji="1" lang="ja-JP" altLang="en-US" dirty="0"/>
              <a:t>妊活期</a:t>
            </a:r>
          </a:p>
        </p:txBody>
      </p:sp>
      <p:sp>
        <p:nvSpPr>
          <p:cNvPr id="2" name="テキスト ボックス 1">
            <a:extLst>
              <a:ext uri="{FF2B5EF4-FFF2-40B4-BE49-F238E27FC236}">
                <a16:creationId xmlns:a16="http://schemas.microsoft.com/office/drawing/2014/main" id="{768EBFD3-B9B2-434E-2CD4-1D3A76861BCC}"/>
              </a:ext>
            </a:extLst>
          </p:cNvPr>
          <p:cNvSpPr txBox="1"/>
          <p:nvPr/>
        </p:nvSpPr>
        <p:spPr>
          <a:xfrm>
            <a:off x="2993366" y="1369000"/>
            <a:ext cx="1001644" cy="369332"/>
          </a:xfrm>
          <a:prstGeom prst="rect">
            <a:avLst/>
          </a:prstGeom>
          <a:noFill/>
        </p:spPr>
        <p:txBody>
          <a:bodyPr wrap="square" rtlCol="0">
            <a:spAutoFit/>
          </a:bodyPr>
          <a:lstStyle/>
          <a:p>
            <a:r>
              <a:rPr kumimoji="1" lang="ja-JP" altLang="en-US" dirty="0"/>
              <a:t>妊娠期</a:t>
            </a:r>
            <a:endParaRPr kumimoji="1" lang="en-US" altLang="ja-JP" dirty="0"/>
          </a:p>
        </p:txBody>
      </p:sp>
      <p:pic>
        <p:nvPicPr>
          <p:cNvPr id="9" name="図 8">
            <a:extLst>
              <a:ext uri="{FF2B5EF4-FFF2-40B4-BE49-F238E27FC236}">
                <a16:creationId xmlns:a16="http://schemas.microsoft.com/office/drawing/2014/main" id="{3607FAB5-797C-6579-F4B6-549E170413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21583" y="1804417"/>
            <a:ext cx="1390404" cy="1782569"/>
          </a:xfrm>
          <a:prstGeom prst="rect">
            <a:avLst/>
          </a:prstGeom>
        </p:spPr>
      </p:pic>
      <p:sp>
        <p:nvSpPr>
          <p:cNvPr id="10" name="テキスト ボックス 9">
            <a:extLst>
              <a:ext uri="{FF2B5EF4-FFF2-40B4-BE49-F238E27FC236}">
                <a16:creationId xmlns:a16="http://schemas.microsoft.com/office/drawing/2014/main" id="{4FDD3C32-D4D6-7CBD-7E88-2BEA6ABEAECE}"/>
              </a:ext>
            </a:extLst>
          </p:cNvPr>
          <p:cNvSpPr txBox="1"/>
          <p:nvPr/>
        </p:nvSpPr>
        <p:spPr>
          <a:xfrm>
            <a:off x="4575741" y="1381914"/>
            <a:ext cx="1282087" cy="369332"/>
          </a:xfrm>
          <a:prstGeom prst="rect">
            <a:avLst/>
          </a:prstGeom>
          <a:noFill/>
        </p:spPr>
        <p:txBody>
          <a:bodyPr wrap="square" rtlCol="0">
            <a:spAutoFit/>
          </a:bodyPr>
          <a:lstStyle/>
          <a:p>
            <a:r>
              <a:rPr kumimoji="1" lang="ja-JP" altLang="en-US" dirty="0"/>
              <a:t>出産・育児</a:t>
            </a:r>
            <a:endParaRPr kumimoji="1" lang="en-US" altLang="ja-JP" dirty="0"/>
          </a:p>
        </p:txBody>
      </p:sp>
      <p:sp>
        <p:nvSpPr>
          <p:cNvPr id="13" name="テキスト ボックス 12">
            <a:extLst>
              <a:ext uri="{FF2B5EF4-FFF2-40B4-BE49-F238E27FC236}">
                <a16:creationId xmlns:a16="http://schemas.microsoft.com/office/drawing/2014/main" id="{3A670D36-68EE-E18F-3F6F-972001AFC77C}"/>
              </a:ext>
            </a:extLst>
          </p:cNvPr>
          <p:cNvSpPr txBox="1"/>
          <p:nvPr/>
        </p:nvSpPr>
        <p:spPr>
          <a:xfrm>
            <a:off x="6741926" y="1369000"/>
            <a:ext cx="1633643" cy="369332"/>
          </a:xfrm>
          <a:prstGeom prst="rect">
            <a:avLst/>
          </a:prstGeom>
          <a:noFill/>
        </p:spPr>
        <p:txBody>
          <a:bodyPr wrap="square" rtlCol="0">
            <a:spAutoFit/>
          </a:bodyPr>
          <a:lstStyle/>
          <a:p>
            <a:r>
              <a:rPr kumimoji="1" lang="ja-JP" altLang="en-US" dirty="0"/>
              <a:t>　　知育期</a:t>
            </a:r>
            <a:endParaRPr kumimoji="1" lang="en-US" altLang="ja-JP" dirty="0"/>
          </a:p>
        </p:txBody>
      </p:sp>
      <p:pic>
        <p:nvPicPr>
          <p:cNvPr id="16" name="図 15">
            <a:extLst>
              <a:ext uri="{FF2B5EF4-FFF2-40B4-BE49-F238E27FC236}">
                <a16:creationId xmlns:a16="http://schemas.microsoft.com/office/drawing/2014/main" id="{AA11B77A-7F5D-D4B1-3B13-5C802995426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40811" y="1785449"/>
            <a:ext cx="1302065" cy="1275324"/>
          </a:xfrm>
          <a:prstGeom prst="rect">
            <a:avLst/>
          </a:prstGeom>
        </p:spPr>
      </p:pic>
      <p:pic>
        <p:nvPicPr>
          <p:cNvPr id="19" name="図 18">
            <a:extLst>
              <a:ext uri="{FF2B5EF4-FFF2-40B4-BE49-F238E27FC236}">
                <a16:creationId xmlns:a16="http://schemas.microsoft.com/office/drawing/2014/main" id="{2F391DE0-80F7-49BE-6236-4A92598DB03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260980" y="3115331"/>
            <a:ext cx="1298603" cy="1271678"/>
          </a:xfrm>
          <a:prstGeom prst="rect">
            <a:avLst/>
          </a:prstGeom>
        </p:spPr>
      </p:pic>
      <p:pic>
        <p:nvPicPr>
          <p:cNvPr id="21" name="図 20">
            <a:extLst>
              <a:ext uri="{FF2B5EF4-FFF2-40B4-BE49-F238E27FC236}">
                <a16:creationId xmlns:a16="http://schemas.microsoft.com/office/drawing/2014/main" id="{4E6C8FC8-5C96-5BA3-ACC7-B363B69ABCE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58748" y="1827525"/>
            <a:ext cx="1296027" cy="1198613"/>
          </a:xfrm>
          <a:prstGeom prst="rect">
            <a:avLst/>
          </a:prstGeom>
        </p:spPr>
      </p:pic>
      <p:pic>
        <p:nvPicPr>
          <p:cNvPr id="24" name="図 23">
            <a:extLst>
              <a:ext uri="{FF2B5EF4-FFF2-40B4-BE49-F238E27FC236}">
                <a16:creationId xmlns:a16="http://schemas.microsoft.com/office/drawing/2014/main" id="{A3CEFBC4-1F77-E1D1-2233-754EFDD6E64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58747" y="3102044"/>
            <a:ext cx="1322041" cy="1271678"/>
          </a:xfrm>
          <a:prstGeom prst="rect">
            <a:avLst/>
          </a:prstGeom>
        </p:spPr>
      </p:pic>
      <p:sp>
        <p:nvSpPr>
          <p:cNvPr id="28" name="テキスト ボックス 27">
            <a:extLst>
              <a:ext uri="{FF2B5EF4-FFF2-40B4-BE49-F238E27FC236}">
                <a16:creationId xmlns:a16="http://schemas.microsoft.com/office/drawing/2014/main" id="{C96F0F1D-28AF-F66D-FE67-FB9BE4A7948F}"/>
              </a:ext>
            </a:extLst>
          </p:cNvPr>
          <p:cNvSpPr txBox="1"/>
          <p:nvPr/>
        </p:nvSpPr>
        <p:spPr>
          <a:xfrm>
            <a:off x="9702720" y="1390325"/>
            <a:ext cx="1733167" cy="376310"/>
          </a:xfrm>
          <a:prstGeom prst="rect">
            <a:avLst/>
          </a:prstGeom>
          <a:noFill/>
        </p:spPr>
        <p:txBody>
          <a:bodyPr wrap="square" rtlCol="0">
            <a:spAutoFit/>
          </a:bodyPr>
          <a:lstStyle/>
          <a:p>
            <a:r>
              <a:rPr kumimoji="1" lang="ja-JP" altLang="en-US" dirty="0"/>
              <a:t>自尊心形成期</a:t>
            </a:r>
            <a:endParaRPr kumimoji="1" lang="en-US" altLang="ja-JP" dirty="0"/>
          </a:p>
        </p:txBody>
      </p:sp>
      <p:sp>
        <p:nvSpPr>
          <p:cNvPr id="31" name="矢印: 右 30">
            <a:extLst>
              <a:ext uri="{FF2B5EF4-FFF2-40B4-BE49-F238E27FC236}">
                <a16:creationId xmlns:a16="http://schemas.microsoft.com/office/drawing/2014/main" id="{D9CAAC71-495A-B69D-36DF-9C84D21F1DD6}"/>
              </a:ext>
            </a:extLst>
          </p:cNvPr>
          <p:cNvSpPr/>
          <p:nvPr/>
        </p:nvSpPr>
        <p:spPr>
          <a:xfrm>
            <a:off x="1289004" y="4011509"/>
            <a:ext cx="10675128" cy="2150597"/>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kumimoji="1" lang="en-US" altLang="ja-JP" sz="2400" dirty="0"/>
          </a:p>
          <a:p>
            <a:pPr algn="ctr"/>
            <a:r>
              <a:rPr kumimoji="1" lang="ja-JP" altLang="en-US" sz="2400" dirty="0">
                <a:ea typeface="ＭＳ Ｐゴシック"/>
              </a:rPr>
              <a:t>生まれる前も、生まれた後も主婦の友社のコンテンツは常にこどもとその親に寄り添い続けます。</a:t>
            </a:r>
            <a:endParaRPr lang="en-US" altLang="ja-JP" sz="2000" dirty="0">
              <a:ea typeface="ＭＳ Ｐゴシック"/>
              <a:cs typeface="Calibri"/>
            </a:endParaRPr>
          </a:p>
          <a:p>
            <a:pPr algn="ctr"/>
            <a:endParaRPr kumimoji="1" lang="ja-JP" altLang="en-US" dirty="0"/>
          </a:p>
        </p:txBody>
      </p:sp>
      <p:sp>
        <p:nvSpPr>
          <p:cNvPr id="6" name="テキスト ボックス 5">
            <a:extLst>
              <a:ext uri="{FF2B5EF4-FFF2-40B4-BE49-F238E27FC236}">
                <a16:creationId xmlns:a16="http://schemas.microsoft.com/office/drawing/2014/main" id="{B844809B-AC63-183F-E08A-AC9502D58B1A}"/>
              </a:ext>
            </a:extLst>
          </p:cNvPr>
          <p:cNvSpPr txBox="1"/>
          <p:nvPr/>
        </p:nvSpPr>
        <p:spPr>
          <a:xfrm>
            <a:off x="346947" y="2548604"/>
            <a:ext cx="461665" cy="1695479"/>
          </a:xfrm>
          <a:prstGeom prst="rect">
            <a:avLst/>
          </a:prstGeom>
          <a:noFill/>
        </p:spPr>
        <p:txBody>
          <a:bodyPr vert="vert270" wrap="square" lIns="91440" tIns="45720" rIns="91440" bIns="45720" rtlCol="0" anchor="t">
            <a:spAutoFit/>
          </a:bodyPr>
          <a:lstStyle/>
          <a:p>
            <a:r>
              <a:rPr kumimoji="1" lang="en-US" altLang="ja-JP" b="1" dirty="0">
                <a:solidFill>
                  <a:srgbClr val="FF99FF"/>
                </a:solidFill>
                <a:ea typeface="ＭＳ Ｐゴシック"/>
              </a:rPr>
              <a:t>Shufunotomo</a:t>
            </a:r>
            <a:r>
              <a:rPr kumimoji="1" lang="en-US" altLang="ja-JP" b="1" dirty="0">
                <a:ea typeface="ＭＳ Ｐゴシック"/>
              </a:rPr>
              <a:t>.co</a:t>
            </a:r>
            <a:endParaRPr kumimoji="1" lang="ja-JP" altLang="en-US" b="1" dirty="0">
              <a:ea typeface="ＭＳ Ｐゴシック"/>
            </a:endParaRPr>
          </a:p>
        </p:txBody>
      </p:sp>
      <p:pic>
        <p:nvPicPr>
          <p:cNvPr id="14" name="図 13">
            <a:extLst>
              <a:ext uri="{FF2B5EF4-FFF2-40B4-BE49-F238E27FC236}">
                <a16:creationId xmlns:a16="http://schemas.microsoft.com/office/drawing/2014/main" id="{91BA50F1-9DAF-30A5-A98A-ACC10527BCA9}"/>
              </a:ext>
            </a:extLst>
          </p:cNvPr>
          <p:cNvPicPr>
            <a:picLocks noChangeAspect="1"/>
          </p:cNvPicPr>
          <p:nvPr/>
        </p:nvPicPr>
        <p:blipFill>
          <a:blip r:embed="rId13"/>
          <a:stretch>
            <a:fillRect/>
          </a:stretch>
        </p:blipFill>
        <p:spPr>
          <a:xfrm>
            <a:off x="602036" y="32778"/>
            <a:ext cx="28575" cy="2085975"/>
          </a:xfrm>
          <a:prstGeom prst="rect">
            <a:avLst/>
          </a:prstGeom>
        </p:spPr>
      </p:pic>
      <p:pic>
        <p:nvPicPr>
          <p:cNvPr id="20" name="図 19">
            <a:extLst>
              <a:ext uri="{FF2B5EF4-FFF2-40B4-BE49-F238E27FC236}">
                <a16:creationId xmlns:a16="http://schemas.microsoft.com/office/drawing/2014/main" id="{ADE9AF22-3B41-7D66-5884-B82AB84F3230}"/>
              </a:ext>
            </a:extLst>
          </p:cNvPr>
          <p:cNvPicPr>
            <a:picLocks noChangeAspect="1"/>
          </p:cNvPicPr>
          <p:nvPr/>
        </p:nvPicPr>
        <p:blipFill>
          <a:blip r:embed="rId13"/>
          <a:stretch>
            <a:fillRect/>
          </a:stretch>
        </p:blipFill>
        <p:spPr>
          <a:xfrm>
            <a:off x="568418" y="4772865"/>
            <a:ext cx="28575" cy="2085975"/>
          </a:xfrm>
          <a:prstGeom prst="rect">
            <a:avLst/>
          </a:prstGeom>
        </p:spPr>
      </p:pic>
    </p:spTree>
    <p:extLst>
      <p:ext uri="{BB962C8B-B14F-4D97-AF65-F5344CB8AC3E}">
        <p14:creationId xmlns:p14="http://schemas.microsoft.com/office/powerpoint/2010/main" val="72718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D7CC290-639B-45C4-F9FB-1A43BBBA00D7}"/>
              </a:ext>
            </a:extLst>
          </p:cNvPr>
          <p:cNvSpPr txBox="1"/>
          <p:nvPr/>
        </p:nvSpPr>
        <p:spPr>
          <a:xfrm>
            <a:off x="1161741" y="-28287"/>
            <a:ext cx="3537020" cy="461665"/>
          </a:xfrm>
          <a:prstGeom prst="rect">
            <a:avLst/>
          </a:prstGeom>
          <a:noFill/>
        </p:spPr>
        <p:txBody>
          <a:bodyPr wrap="square" rtlCol="0">
            <a:spAutoFit/>
          </a:bodyPr>
          <a:lstStyle/>
          <a:p>
            <a:r>
              <a:rPr kumimoji="1" lang="ja-JP" altLang="en-US" sz="2400" b="1" dirty="0">
                <a:solidFill>
                  <a:schemeClr val="bg1"/>
                </a:solidFill>
                <a:latin typeface="Meiryo UI" panose="020B0604030504040204" pitchFamily="50" charset="-128"/>
                <a:ea typeface="Meiryo UI" panose="020B0604030504040204" pitchFamily="50" charset="-128"/>
              </a:rPr>
              <a:t>刊行にあたって</a:t>
            </a:r>
            <a:endParaRPr kumimoji="1" lang="en-US" altLang="ja-JP" sz="2400" b="1" dirty="0">
              <a:solidFill>
                <a:schemeClr val="bg1"/>
              </a:solidFill>
              <a:latin typeface="Meiryo UI" panose="020B0604030504040204" pitchFamily="50" charset="-128"/>
              <a:ea typeface="Meiryo UI" panose="020B0604030504040204" pitchFamily="50" charset="-128"/>
            </a:endParaRPr>
          </a:p>
        </p:txBody>
      </p:sp>
      <p:sp>
        <p:nvSpPr>
          <p:cNvPr id="7" name="1 つの角を丸めた四角形 9">
            <a:extLst>
              <a:ext uri="{FF2B5EF4-FFF2-40B4-BE49-F238E27FC236}">
                <a16:creationId xmlns:a16="http://schemas.microsoft.com/office/drawing/2014/main" id="{7DEE16F1-9833-F08F-E145-456BF496F733}"/>
              </a:ext>
            </a:extLst>
          </p:cNvPr>
          <p:cNvSpPr/>
          <p:nvPr/>
        </p:nvSpPr>
        <p:spPr>
          <a:xfrm>
            <a:off x="1104765" y="0"/>
            <a:ext cx="3816695" cy="717898"/>
          </a:xfrm>
          <a:prstGeom prst="snip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38EBC8D-BC3B-4D27-B7FC-0CF882A83E3D}"/>
              </a:ext>
            </a:extLst>
          </p:cNvPr>
          <p:cNvSpPr txBox="1"/>
          <p:nvPr/>
        </p:nvSpPr>
        <p:spPr>
          <a:xfrm>
            <a:off x="1289004" y="35783"/>
            <a:ext cx="3537020" cy="707886"/>
          </a:xfrm>
          <a:prstGeom prst="rect">
            <a:avLst/>
          </a:prstGeom>
          <a:noFill/>
        </p:spPr>
        <p:txBody>
          <a:bodyPr wrap="square" lIns="91440" tIns="45720" rIns="91440" bIns="45720" rtlCol="0" anchor="t">
            <a:spAutoFit/>
          </a:bodyPr>
          <a:lstStyle/>
          <a:p>
            <a:r>
              <a:rPr lang="ja-JP" altLang="en-US" sz="2000" b="1">
                <a:solidFill>
                  <a:schemeClr val="bg1"/>
                </a:solidFill>
                <a:latin typeface="Meiryo UI"/>
                <a:ea typeface="Meiryo UI"/>
              </a:rPr>
              <a:t>広告・その他ご依頼に</a:t>
            </a:r>
            <a:endParaRPr lang="ja-JP" altLang="en-US" sz="2000" b="1" dirty="0">
              <a:solidFill>
                <a:schemeClr val="bg1"/>
              </a:solidFill>
              <a:latin typeface="Meiryo UI" panose="020B0604030504040204" pitchFamily="50" charset="-128"/>
              <a:ea typeface="Meiryo UI" panose="020B0604030504040204" pitchFamily="50" charset="-128"/>
            </a:endParaRPr>
          </a:p>
          <a:p>
            <a:r>
              <a:rPr lang="ja-JP" altLang="en-US" sz="2000" b="1">
                <a:solidFill>
                  <a:schemeClr val="bg1"/>
                </a:solidFill>
                <a:latin typeface="Meiryo UI"/>
                <a:ea typeface="Meiryo UI"/>
              </a:rPr>
              <a:t>関するお問い合わせ先</a:t>
            </a:r>
            <a:endParaRPr lang="ja-JP" altLang="en-US" sz="2000" b="1" dirty="0">
              <a:solidFill>
                <a:schemeClr val="bg1"/>
              </a:solidFill>
              <a:latin typeface="Meiryo UI"/>
              <a:ea typeface="Meiryo UI"/>
            </a:endParaRPr>
          </a:p>
        </p:txBody>
      </p:sp>
      <p:sp>
        <p:nvSpPr>
          <p:cNvPr id="18" name="テキスト ボックス 17">
            <a:extLst>
              <a:ext uri="{FF2B5EF4-FFF2-40B4-BE49-F238E27FC236}">
                <a16:creationId xmlns:a16="http://schemas.microsoft.com/office/drawing/2014/main" id="{855F4D2A-BA6E-0DD5-EFF0-714BDC3B8750}"/>
              </a:ext>
            </a:extLst>
          </p:cNvPr>
          <p:cNvSpPr txBox="1"/>
          <p:nvPr/>
        </p:nvSpPr>
        <p:spPr>
          <a:xfrm>
            <a:off x="1610391" y="1407713"/>
            <a:ext cx="9349681" cy="4278094"/>
          </a:xfrm>
          <a:prstGeom prst="rect">
            <a:avLst/>
          </a:prstGeom>
          <a:solidFill>
            <a:schemeClr val="bg1">
              <a:lumMod val="85000"/>
              <a:alpha val="47000"/>
            </a:schemeClr>
          </a:solidFill>
        </p:spPr>
        <p:txBody>
          <a:bodyPr wrap="square" lIns="91440" tIns="45720" rIns="91440" bIns="45720" rtlCol="0" anchor="t">
            <a:spAutoFit/>
          </a:bodyPr>
          <a:lstStyle/>
          <a:p>
            <a:pPr algn="ctr"/>
            <a:r>
              <a:rPr lang="en-US" altLang="ja-JP" sz="3200" dirty="0" err="1">
                <a:latin typeface="ＭＳ Ｐゴシック"/>
                <a:ea typeface="ＭＳ Ｐゴシック"/>
                <a:cs typeface="Calibri"/>
              </a:rPr>
              <a:t>株式会社</a:t>
            </a:r>
            <a:r>
              <a:rPr lang="en-US" altLang="ja-JP" sz="3200" dirty="0">
                <a:latin typeface="ＭＳ Ｐゴシック"/>
                <a:ea typeface="ＭＳ Ｐゴシック"/>
                <a:cs typeface="Calibri"/>
              </a:rPr>
              <a:t> </a:t>
            </a:r>
            <a:r>
              <a:rPr lang="en-US" altLang="ja-JP" sz="3200" dirty="0" err="1">
                <a:latin typeface="ＭＳ Ｐゴシック"/>
                <a:ea typeface="ＭＳ Ｐゴシック"/>
                <a:cs typeface="Calibri"/>
              </a:rPr>
              <a:t>主婦の友社</a:t>
            </a:r>
            <a:r>
              <a:rPr lang="ja-JP" altLang="en-US" sz="3200" dirty="0">
                <a:latin typeface="ＭＳ Ｐゴシック"/>
                <a:ea typeface="ＭＳ Ｐゴシック"/>
                <a:cs typeface="Calibri"/>
              </a:rPr>
              <a:t> </a:t>
            </a:r>
            <a:r>
              <a:rPr lang="en-US" altLang="ja-JP" sz="3200" dirty="0" err="1">
                <a:latin typeface="ＭＳ Ｐゴシック"/>
                <a:ea typeface="ＭＳ Ｐゴシック"/>
                <a:cs typeface="Calibri"/>
              </a:rPr>
              <a:t>事業開発部</a:t>
            </a:r>
            <a:endParaRPr lang="en-US" altLang="ja-JP" sz="2800" dirty="0">
              <a:latin typeface="ＭＳ Ｐゴシック"/>
              <a:ea typeface="ＭＳ Ｐゴシック"/>
              <a:cs typeface="Calibri"/>
            </a:endParaRPr>
          </a:p>
          <a:p>
            <a:pPr algn="ctr"/>
            <a:endParaRPr lang="en-US" altLang="ja-JP" sz="2400" dirty="0">
              <a:latin typeface="ＭＳ Ｐゴシック"/>
              <a:ea typeface="ＭＳ Ｐゴシック"/>
              <a:cs typeface="Calibri"/>
            </a:endParaRPr>
          </a:p>
          <a:p>
            <a:pPr algn="ctr"/>
            <a:endParaRPr lang="en-US" altLang="ja-JP" sz="2400" dirty="0">
              <a:latin typeface="ＭＳ Ｐゴシック"/>
              <a:ea typeface="ＭＳ Ｐゴシック"/>
              <a:cs typeface="Calibri"/>
            </a:endParaRPr>
          </a:p>
          <a:p>
            <a:pPr algn="ctr"/>
            <a:endParaRPr lang="en-US" altLang="ja-JP" sz="2400" dirty="0">
              <a:latin typeface="ＭＳ Ｐゴシック"/>
              <a:ea typeface="ＭＳ Ｐゴシック"/>
              <a:cs typeface="Calibri"/>
            </a:endParaRPr>
          </a:p>
          <a:p>
            <a:pPr algn="ctr"/>
            <a:r>
              <a:rPr lang="en-US" altLang="ja-JP" sz="2400" dirty="0" err="1">
                <a:latin typeface="ＭＳ Ｐゴシック"/>
                <a:ea typeface="ＭＳ Ｐゴシック"/>
                <a:cs typeface="Calibri"/>
              </a:rPr>
              <a:t>メディア営業ユニット（広告</a:t>
            </a:r>
            <a:r>
              <a:rPr lang="en-US" altLang="ja-JP" sz="2400" dirty="0">
                <a:latin typeface="ＭＳ Ｐゴシック"/>
                <a:ea typeface="ＭＳ Ｐゴシック"/>
                <a:cs typeface="Calibri"/>
              </a:rPr>
              <a:t>）</a:t>
            </a:r>
          </a:p>
          <a:p>
            <a:pPr algn="ctr"/>
            <a:r>
              <a:rPr lang="en-US" altLang="ja-JP" sz="2400" dirty="0">
                <a:latin typeface="ＭＳ Ｐゴシック"/>
                <a:ea typeface="ＭＳ Ｐゴシック"/>
                <a:cs typeface="Calibri"/>
              </a:rPr>
              <a:t>０３-５２８０-７５１０</a:t>
            </a:r>
          </a:p>
          <a:p>
            <a:pPr algn="ctr"/>
            <a:endParaRPr lang="en-US" altLang="ja-JP" sz="2400" dirty="0">
              <a:latin typeface="ＭＳ Ｐゴシック"/>
              <a:ea typeface="ＭＳ Ｐゴシック"/>
              <a:cs typeface="Calibri"/>
            </a:endParaRPr>
          </a:p>
          <a:p>
            <a:pPr algn="ctr"/>
            <a:endParaRPr lang="en-US" altLang="ja-JP" sz="2400" dirty="0">
              <a:latin typeface="ＭＳ Ｐゴシック"/>
              <a:ea typeface="ＭＳ Ｐゴシック"/>
              <a:cs typeface="Calibri"/>
            </a:endParaRPr>
          </a:p>
          <a:p>
            <a:pPr algn="ctr"/>
            <a:r>
              <a:rPr lang="en-US" altLang="ja-JP" sz="2400" dirty="0" err="1">
                <a:latin typeface="ＭＳ Ｐゴシック"/>
                <a:ea typeface="ＭＳ Ｐゴシック"/>
                <a:cs typeface="Calibri"/>
              </a:rPr>
              <a:t>コンテンツプロデュースユニット（コンテンツ制作・その他</a:t>
            </a:r>
            <a:r>
              <a:rPr lang="en-US" altLang="ja-JP" sz="2400" dirty="0">
                <a:latin typeface="ＭＳ Ｐゴシック"/>
                <a:ea typeface="ＭＳ Ｐゴシック"/>
                <a:cs typeface="Calibri"/>
              </a:rPr>
              <a:t>）</a:t>
            </a:r>
          </a:p>
          <a:p>
            <a:pPr algn="ctr"/>
            <a:r>
              <a:rPr lang="en-US" altLang="ja-JP" sz="2400" dirty="0">
                <a:latin typeface="ＭＳ Ｐゴシック"/>
                <a:ea typeface="ＭＳ Ｐゴシック"/>
                <a:cs typeface="Calibri"/>
              </a:rPr>
              <a:t>０３－５２８０－７５６７</a:t>
            </a:r>
            <a:endParaRPr lang="en-US" altLang="ja-JP" sz="2400" dirty="0">
              <a:solidFill>
                <a:srgbClr val="000000"/>
              </a:solidFill>
              <a:latin typeface="ＭＳ Ｐゴシック"/>
              <a:ea typeface="ＭＳ Ｐゴシック"/>
              <a:cs typeface="Calibri"/>
            </a:endParaRPr>
          </a:p>
          <a:p>
            <a:pPr algn="ctr"/>
            <a:endParaRPr lang="en-US" altLang="ja-JP" sz="2400" dirty="0">
              <a:latin typeface="ＭＳ Ｐゴシック"/>
              <a:ea typeface="ＭＳ Ｐゴシック"/>
              <a:cs typeface="Calibri"/>
            </a:endParaRPr>
          </a:p>
        </p:txBody>
      </p:sp>
      <p:sp>
        <p:nvSpPr>
          <p:cNvPr id="3" name="テキスト ボックス 2">
            <a:extLst>
              <a:ext uri="{FF2B5EF4-FFF2-40B4-BE49-F238E27FC236}">
                <a16:creationId xmlns:a16="http://schemas.microsoft.com/office/drawing/2014/main" id="{23049DDC-79E0-6B73-152D-5FD656DCA033}"/>
              </a:ext>
            </a:extLst>
          </p:cNvPr>
          <p:cNvSpPr txBox="1"/>
          <p:nvPr/>
        </p:nvSpPr>
        <p:spPr>
          <a:xfrm>
            <a:off x="346947" y="2548604"/>
            <a:ext cx="461665" cy="1695479"/>
          </a:xfrm>
          <a:prstGeom prst="rect">
            <a:avLst/>
          </a:prstGeom>
          <a:noFill/>
        </p:spPr>
        <p:txBody>
          <a:bodyPr vert="vert270" wrap="square" lIns="91440" tIns="45720" rIns="91440" bIns="45720" rtlCol="0" anchor="t">
            <a:spAutoFit/>
          </a:bodyPr>
          <a:lstStyle/>
          <a:p>
            <a:r>
              <a:rPr kumimoji="1" lang="en-US" altLang="ja-JP" b="1" dirty="0">
                <a:solidFill>
                  <a:srgbClr val="FF99FF"/>
                </a:solidFill>
                <a:ea typeface="ＭＳ Ｐゴシック"/>
              </a:rPr>
              <a:t>Shufunotomo</a:t>
            </a:r>
            <a:r>
              <a:rPr kumimoji="1" lang="en-US" altLang="ja-JP" b="1" dirty="0">
                <a:ea typeface="ＭＳ Ｐゴシック"/>
              </a:rPr>
              <a:t>.co</a:t>
            </a:r>
            <a:endParaRPr kumimoji="1" lang="ja-JP" altLang="en-US" b="1" dirty="0">
              <a:ea typeface="ＭＳ Ｐゴシック"/>
            </a:endParaRPr>
          </a:p>
        </p:txBody>
      </p:sp>
      <p:pic>
        <p:nvPicPr>
          <p:cNvPr id="6" name="図 5">
            <a:extLst>
              <a:ext uri="{FF2B5EF4-FFF2-40B4-BE49-F238E27FC236}">
                <a16:creationId xmlns:a16="http://schemas.microsoft.com/office/drawing/2014/main" id="{9E34BCFB-66A4-CC25-3260-1DF3EECAF1BF}"/>
              </a:ext>
            </a:extLst>
          </p:cNvPr>
          <p:cNvPicPr>
            <a:picLocks noChangeAspect="1"/>
          </p:cNvPicPr>
          <p:nvPr/>
        </p:nvPicPr>
        <p:blipFill>
          <a:blip r:embed="rId3"/>
          <a:stretch>
            <a:fillRect/>
          </a:stretch>
        </p:blipFill>
        <p:spPr>
          <a:xfrm>
            <a:off x="602036" y="32778"/>
            <a:ext cx="28575" cy="2085975"/>
          </a:xfrm>
          <a:prstGeom prst="rect">
            <a:avLst/>
          </a:prstGeom>
        </p:spPr>
      </p:pic>
      <p:pic>
        <p:nvPicPr>
          <p:cNvPr id="10" name="図 9">
            <a:extLst>
              <a:ext uri="{FF2B5EF4-FFF2-40B4-BE49-F238E27FC236}">
                <a16:creationId xmlns:a16="http://schemas.microsoft.com/office/drawing/2014/main" id="{D76A94DE-5365-9094-0D5E-6BDE6E5771DD}"/>
              </a:ext>
            </a:extLst>
          </p:cNvPr>
          <p:cNvPicPr>
            <a:picLocks noChangeAspect="1"/>
          </p:cNvPicPr>
          <p:nvPr/>
        </p:nvPicPr>
        <p:blipFill>
          <a:blip r:embed="rId3"/>
          <a:stretch>
            <a:fillRect/>
          </a:stretch>
        </p:blipFill>
        <p:spPr>
          <a:xfrm>
            <a:off x="568418" y="4772865"/>
            <a:ext cx="28575" cy="2085975"/>
          </a:xfrm>
          <a:prstGeom prst="rect">
            <a:avLst/>
          </a:prstGeom>
        </p:spPr>
      </p:pic>
    </p:spTree>
    <p:extLst>
      <p:ext uri="{BB962C8B-B14F-4D97-AF65-F5344CB8AC3E}">
        <p14:creationId xmlns:p14="http://schemas.microsoft.com/office/powerpoint/2010/main" val="362300031"/>
      </p:ext>
    </p:extLst>
  </p:cSld>
  <p:clrMapOvr>
    <a:masterClrMapping/>
  </p:clrMapOvr>
</p:sld>
</file>

<file path=ppt/theme/theme1.xml><?xml version="1.0" encoding="utf-8"?>
<a:theme xmlns:a="http://schemas.openxmlformats.org/drawingml/2006/main" name="HDOfficeLightV0">
  <a:themeElements>
    <a:clrScheme name="ユーザー定義 2">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FFCCFF"/>
      </a:accent5>
      <a:accent6>
        <a:srgbClr val="968C8C"/>
      </a:accent6>
      <a:hlink>
        <a:srgbClr val="F7B615"/>
      </a:hlink>
      <a:folHlink>
        <a:srgbClr val="704404"/>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淡い単色">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215998C-280A-471A-8BB1-CDC2B95FC290}">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0B596E-8E5F-4DB7-9C0B-A416410C0FAB}">
  <ds:schemaRefs>
    <ds:schemaRef ds:uri="http://schemas.microsoft.com/sharepoint/v3/contenttype/forms"/>
  </ds:schemaRefs>
</ds:datastoreItem>
</file>

<file path=customXml/itemProps3.xml><?xml version="1.0" encoding="utf-8"?>
<ds:datastoreItem xmlns:ds="http://schemas.openxmlformats.org/officeDocument/2006/customXml" ds:itemID="{271DA07E-9A1F-402C-A357-ABD24F8C703B}">
  <ds:schemaRefs>
    <ds:schemaRef ds:uri="71af3243-3dd4-4a8d-8c0d-dd76da1f02a5"/>
    <ds:schemaRef ds:uri="http://schemas.microsoft.com/office/2006/metadata/properties"/>
    <ds:schemaRef ds:uri="http://purl.org/dc/elements/1.1/"/>
    <ds:schemaRef ds:uri="http://schemas.microsoft.com/office/infopath/2007/PartnerControls"/>
    <ds:schemaRef ds:uri="http://schemas.microsoft.com/office/2006/documentManagement/types"/>
    <ds:schemaRef ds:uri="http://purl.org/dc/terms/"/>
    <ds:schemaRef ds:uri="http://purl.org/dc/dcmitype/"/>
    <ds:schemaRef ds:uri="http://schemas.openxmlformats.org/package/2006/metadata/core-properties"/>
    <ds:schemaRef ds:uri="16c05727-aa75-4e4a-9b5f-8a80a116589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562</Words>
  <Application>Microsoft Office PowerPoint</Application>
  <PresentationFormat>ワイド画面</PresentationFormat>
  <Paragraphs>119</Paragraphs>
  <Slides>8</Slides>
  <Notes>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vt:i4>
      </vt:variant>
    </vt:vector>
  </HeadingPairs>
  <TitlesOfParts>
    <vt:vector size="14" baseType="lpstr">
      <vt:lpstr>Meiryo UI</vt:lpstr>
      <vt:lpstr>ＭＳ Ｐゴシック</vt:lpstr>
      <vt:lpstr>Calibri</vt:lpstr>
      <vt:lpstr>Calibri Light</vt:lpstr>
      <vt:lpstr>Wingdings 2</vt:lpstr>
      <vt:lpstr>HDOfficeLightV0</vt:lpstr>
      <vt:lpstr> </vt:lpstr>
      <vt:lpstr>ひとりひとりの出産が   素晴らしい経験になると  子育てがうまくいき  子どもが健やかに育ち  やがて日本が変わる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Japanese KOL</dc:title>
  <dc:creator/>
  <cp:lastModifiedBy/>
  <cp:revision>243</cp:revision>
  <dcterms:created xsi:type="dcterms:W3CDTF">2019-11-26T02:31:48Z</dcterms:created>
  <dcterms:modified xsi:type="dcterms:W3CDTF">2024-08-26T06:02:14Z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