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7"/>
  </p:notesMasterIdLst>
  <p:sldIdLst>
    <p:sldId id="256" r:id="rId2"/>
    <p:sldId id="274" r:id="rId3"/>
    <p:sldId id="275" r:id="rId4"/>
    <p:sldId id="259" r:id="rId5"/>
    <p:sldId id="265" r:id="rId6"/>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8E9E"/>
    <a:srgbClr val="A686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327"/>
  </p:normalViewPr>
  <p:slideViewPr>
    <p:cSldViewPr snapToGrid="0" showGuides="1">
      <p:cViewPr varScale="1">
        <p:scale>
          <a:sx n="63" d="100"/>
          <a:sy n="63" d="100"/>
        </p:scale>
        <p:origin x="1252" y="56"/>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1320AA-617E-E84E-9D36-7C9B0CE88A5B}" type="datetimeFigureOut">
              <a:rPr kumimoji="1" lang="ja-JP" altLang="en-US" smtClean="0"/>
              <a:t>2023/6/30</a:t>
            </a:fld>
            <a:endParaRPr kumimoji="1" lang="ja-JP" altLang="en-US"/>
          </a:p>
        </p:txBody>
      </p:sp>
      <p:sp>
        <p:nvSpPr>
          <p:cNvPr id="4" name="スライド イメージ プレースホルダー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F388FD-3319-1145-A2E8-652925C02B20}" type="slidenum">
              <a:rPr kumimoji="1" lang="ja-JP" altLang="en-US" smtClean="0"/>
              <a:t>‹#›</a:t>
            </a:fld>
            <a:endParaRPr kumimoji="1" lang="ja-JP" altLang="en-US"/>
          </a:p>
        </p:txBody>
      </p:sp>
    </p:spTree>
    <p:extLst>
      <p:ext uri="{BB962C8B-B14F-4D97-AF65-F5344CB8AC3E}">
        <p14:creationId xmlns:p14="http://schemas.microsoft.com/office/powerpoint/2010/main" val="118946801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244A9FC1-656D-5348-8742-A2CD80C8057D}" type="datetime1">
              <a:rPr kumimoji="1" lang="ja-JP" altLang="en-US" smtClean="0"/>
              <a:t>2023/6/30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95BC524-CC90-5A45-A027-02D91166D1C5}" type="slidenum">
              <a:rPr kumimoji="1" lang="ja-JP" altLang="en-US" smtClean="0"/>
              <a:t>‹#›</a:t>
            </a:fld>
            <a:endParaRPr kumimoji="1" lang="ja-JP" altLang="en-US"/>
          </a:p>
        </p:txBody>
      </p:sp>
    </p:spTree>
    <p:extLst>
      <p:ext uri="{BB962C8B-B14F-4D97-AF65-F5344CB8AC3E}">
        <p14:creationId xmlns:p14="http://schemas.microsoft.com/office/powerpoint/2010/main" val="3569752386"/>
      </p:ext>
    </p:extLst>
  </p:cSld>
  <p:clrMapOvr>
    <a:masterClrMapping/>
  </p:clrMapOvr>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3E80806-5745-674F-BE7F-4AE6AE950B55}" type="datetime1">
              <a:rPr kumimoji="1" lang="ja-JP" altLang="en-US" smtClean="0"/>
              <a:t>2023/6/30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95BC524-CC90-5A45-A027-02D91166D1C5}" type="slidenum">
              <a:rPr kumimoji="1" lang="ja-JP" altLang="en-US" smtClean="0"/>
              <a:t>‹#›</a:t>
            </a:fld>
            <a:endParaRPr kumimoji="1" lang="ja-JP" altLang="en-US"/>
          </a:p>
        </p:txBody>
      </p:sp>
    </p:spTree>
    <p:extLst>
      <p:ext uri="{BB962C8B-B14F-4D97-AF65-F5344CB8AC3E}">
        <p14:creationId xmlns:p14="http://schemas.microsoft.com/office/powerpoint/2010/main" val="762783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C25125A-030F-1C4B-930D-2FEBF9970AFC}" type="datetime1">
              <a:rPr kumimoji="1" lang="ja-JP" altLang="en-US" smtClean="0"/>
              <a:t>2023/6/30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95BC524-CC90-5A45-A027-02D91166D1C5}" type="slidenum">
              <a:rPr kumimoji="1" lang="ja-JP" altLang="en-US" smtClean="0"/>
              <a:t>‹#›</a:t>
            </a:fld>
            <a:endParaRPr kumimoji="1" lang="ja-JP" altLang="en-US"/>
          </a:p>
        </p:txBody>
      </p:sp>
    </p:spTree>
    <p:extLst>
      <p:ext uri="{BB962C8B-B14F-4D97-AF65-F5344CB8AC3E}">
        <p14:creationId xmlns:p14="http://schemas.microsoft.com/office/powerpoint/2010/main" val="25619187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セクション見出し">
    <p:spTree>
      <p:nvGrpSpPr>
        <p:cNvPr id="1" name=""/>
        <p:cNvGrpSpPr/>
        <p:nvPr/>
      </p:nvGrpSpPr>
      <p:grpSpPr>
        <a:xfrm>
          <a:off x="0" y="0"/>
          <a:ext cx="0" cy="0"/>
          <a:chOff x="0" y="0"/>
          <a:chExt cx="0" cy="0"/>
        </a:xfrm>
      </p:grpSpPr>
      <p:sp>
        <p:nvSpPr>
          <p:cNvPr id="7" name="Rectangle 1">
            <a:extLst>
              <a:ext uri="{FF2B5EF4-FFF2-40B4-BE49-F238E27FC236}">
                <a16:creationId xmlns:a16="http://schemas.microsoft.com/office/drawing/2014/main" id="{10DE9DC3-457D-39DC-E652-E8785EA46CF5}"/>
              </a:ext>
            </a:extLst>
          </p:cNvPr>
          <p:cNvSpPr/>
          <p:nvPr userDrawn="1"/>
        </p:nvSpPr>
        <p:spPr>
          <a:xfrm>
            <a:off x="1037817" y="4164496"/>
            <a:ext cx="8187145" cy="2693504"/>
          </a:xfrm>
          <a:prstGeom prst="rect">
            <a:avLst/>
          </a:prstGeom>
          <a:solidFill>
            <a:srgbClr val="A686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latin typeface="PT Sans" panose="020B0503020203020204" pitchFamily="34" charset="0"/>
              <a:ea typeface="PT Sans" panose="020B0503020203020204" pitchFamily="34" charset="0"/>
              <a:cs typeface="Lato" panose="020F0502020204030203" pitchFamily="34" charset="0"/>
            </a:endParaRPr>
          </a:p>
        </p:txBody>
      </p:sp>
      <p:sp>
        <p:nvSpPr>
          <p:cNvPr id="4" name="Date Placeholder 3"/>
          <p:cNvSpPr>
            <a:spLocks noGrp="1"/>
          </p:cNvSpPr>
          <p:nvPr>
            <p:ph type="dt" sz="half" idx="10"/>
          </p:nvPr>
        </p:nvSpPr>
        <p:spPr/>
        <p:txBody>
          <a:bodyPr/>
          <a:lstStyle/>
          <a:p>
            <a:fld id="{9E9597B6-E45C-E244-A156-877FDD2AE87A}" type="datetime1">
              <a:rPr kumimoji="1" lang="ja-JP" altLang="en-US" smtClean="0"/>
              <a:t>2023/6/30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7677150" y="6492875"/>
            <a:ext cx="2228850" cy="365125"/>
          </a:xfrm>
        </p:spPr>
        <p:txBody>
          <a:bodyPr/>
          <a:lstStyle/>
          <a:p>
            <a:fld id="{A95BC524-CC90-5A45-A027-02D91166D1C5}" type="slidenum">
              <a:rPr kumimoji="1" lang="ja-JP" altLang="en-US" smtClean="0"/>
              <a:t>‹#›</a:t>
            </a:fld>
            <a:endParaRPr kumimoji="1" lang="ja-JP" altLang="en-US"/>
          </a:p>
        </p:txBody>
      </p:sp>
    </p:spTree>
    <p:extLst>
      <p:ext uri="{BB962C8B-B14F-4D97-AF65-F5344CB8AC3E}">
        <p14:creationId xmlns:p14="http://schemas.microsoft.com/office/powerpoint/2010/main" val="2555422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E5957AA-5FAD-F543-BD84-5BD88EB05621}" type="datetime1">
              <a:rPr kumimoji="1" lang="ja-JP" altLang="en-US" smtClean="0"/>
              <a:t>2023/6/30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95BC524-CC90-5A45-A027-02D91166D1C5}" type="slidenum">
              <a:rPr kumimoji="1" lang="ja-JP" altLang="en-US" smtClean="0"/>
              <a:t>‹#›</a:t>
            </a:fld>
            <a:endParaRPr kumimoji="1" lang="ja-JP" altLang="en-US"/>
          </a:p>
        </p:txBody>
      </p:sp>
      <p:sp>
        <p:nvSpPr>
          <p:cNvPr id="7" name="Rectangle 1">
            <a:extLst>
              <a:ext uri="{FF2B5EF4-FFF2-40B4-BE49-F238E27FC236}">
                <a16:creationId xmlns:a16="http://schemas.microsoft.com/office/drawing/2014/main" id="{0CB9C7DB-CF11-AB5B-261B-2AD498041D4D}"/>
              </a:ext>
            </a:extLst>
          </p:cNvPr>
          <p:cNvSpPr/>
          <p:nvPr userDrawn="1"/>
        </p:nvSpPr>
        <p:spPr>
          <a:xfrm>
            <a:off x="1" y="468000"/>
            <a:ext cx="9906000" cy="5922000"/>
          </a:xfrm>
          <a:prstGeom prst="rect">
            <a:avLst/>
          </a:prstGeom>
          <a:solidFill>
            <a:srgbClr val="588E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801"/>
          </a:p>
        </p:txBody>
      </p:sp>
    </p:spTree>
    <p:extLst>
      <p:ext uri="{BB962C8B-B14F-4D97-AF65-F5344CB8AC3E}">
        <p14:creationId xmlns:p14="http://schemas.microsoft.com/office/powerpoint/2010/main" val="3509161947"/>
      </p:ext>
    </p:extLst>
  </p:cSld>
  <p:clrMapOvr>
    <a:masterClrMapping/>
  </p:clrMapOvr>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0508098-D6FF-4446-BA26-718FCE5DEE8A}" type="datetime1">
              <a:rPr kumimoji="1" lang="ja-JP" altLang="en-US" smtClean="0"/>
              <a:t>2023/6/30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95BC524-CC90-5A45-A027-02D91166D1C5}" type="slidenum">
              <a:rPr kumimoji="1" lang="ja-JP" altLang="en-US" smtClean="0"/>
              <a:t>‹#›</a:t>
            </a:fld>
            <a:endParaRPr kumimoji="1" lang="ja-JP" altLang="en-US"/>
          </a:p>
        </p:txBody>
      </p:sp>
    </p:spTree>
    <p:extLst>
      <p:ext uri="{BB962C8B-B14F-4D97-AF65-F5344CB8AC3E}">
        <p14:creationId xmlns:p14="http://schemas.microsoft.com/office/powerpoint/2010/main" val="2838339352"/>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A823F35E-1DB5-FF4B-9EE8-75A5BABBA93C}" type="datetime1">
              <a:rPr kumimoji="1" lang="ja-JP" altLang="en-US" smtClean="0"/>
              <a:t>2023/6/30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95BC524-CC90-5A45-A027-02D91166D1C5}" type="slidenum">
              <a:rPr kumimoji="1" lang="ja-JP" altLang="en-US" smtClean="0"/>
              <a:t>‹#›</a:t>
            </a:fld>
            <a:endParaRPr kumimoji="1" lang="ja-JP" altLang="en-US"/>
          </a:p>
        </p:txBody>
      </p:sp>
    </p:spTree>
    <p:extLst>
      <p:ext uri="{BB962C8B-B14F-4D97-AF65-F5344CB8AC3E}">
        <p14:creationId xmlns:p14="http://schemas.microsoft.com/office/powerpoint/2010/main" val="3777124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D42D8DE2-CA8D-E04C-9BB4-1BD2AFE6A433}" type="datetime1">
              <a:rPr kumimoji="1" lang="ja-JP" altLang="en-US" smtClean="0"/>
              <a:t>2023/6/30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95BC524-CC90-5A45-A027-02D91166D1C5}" type="slidenum">
              <a:rPr kumimoji="1" lang="ja-JP" altLang="en-US" smtClean="0"/>
              <a:t>‹#›</a:t>
            </a:fld>
            <a:endParaRPr kumimoji="1" lang="ja-JP" altLang="en-US"/>
          </a:p>
        </p:txBody>
      </p:sp>
    </p:spTree>
    <p:extLst>
      <p:ext uri="{BB962C8B-B14F-4D97-AF65-F5344CB8AC3E}">
        <p14:creationId xmlns:p14="http://schemas.microsoft.com/office/powerpoint/2010/main" val="2618547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50912F9A-4929-4940-BF85-42804B7D86AB}" type="datetime1">
              <a:rPr kumimoji="1" lang="ja-JP" altLang="en-US" smtClean="0"/>
              <a:t>2023/6/30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95BC524-CC90-5A45-A027-02D91166D1C5}" type="slidenum">
              <a:rPr kumimoji="1" lang="ja-JP" altLang="en-US" smtClean="0"/>
              <a:t>‹#›</a:t>
            </a:fld>
            <a:endParaRPr kumimoji="1" lang="ja-JP" altLang="en-US"/>
          </a:p>
        </p:txBody>
      </p:sp>
    </p:spTree>
    <p:extLst>
      <p:ext uri="{BB962C8B-B14F-4D97-AF65-F5344CB8AC3E}">
        <p14:creationId xmlns:p14="http://schemas.microsoft.com/office/powerpoint/2010/main" val="2739534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5BCBC9-FC94-1A4B-9927-6DF90224E859}" type="datetime1">
              <a:rPr kumimoji="1" lang="ja-JP" altLang="en-US" smtClean="0"/>
              <a:t>2023/6/30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A95BC524-CC90-5A45-A027-02D91166D1C5}" type="slidenum">
              <a:rPr kumimoji="1" lang="ja-JP" altLang="en-US" smtClean="0"/>
              <a:t>‹#›</a:t>
            </a:fld>
            <a:endParaRPr kumimoji="1" lang="ja-JP" altLang="en-US"/>
          </a:p>
        </p:txBody>
      </p:sp>
      <p:pic>
        <p:nvPicPr>
          <p:cNvPr id="5" name="図 4">
            <a:extLst>
              <a:ext uri="{FF2B5EF4-FFF2-40B4-BE49-F238E27FC236}">
                <a16:creationId xmlns:a16="http://schemas.microsoft.com/office/drawing/2014/main" id="{20F00D96-CAEF-B792-47CA-9729028CC19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26851" t="61679" r="25978" b="31876"/>
          <a:stretch/>
        </p:blipFill>
        <p:spPr>
          <a:xfrm>
            <a:off x="8480296" y="82693"/>
            <a:ext cx="1425703" cy="336520"/>
          </a:xfrm>
          <a:prstGeom prst="rect">
            <a:avLst/>
          </a:prstGeom>
        </p:spPr>
      </p:pic>
      <p:sp>
        <p:nvSpPr>
          <p:cNvPr id="6" name="正方形/長方形 5">
            <a:extLst>
              <a:ext uri="{FF2B5EF4-FFF2-40B4-BE49-F238E27FC236}">
                <a16:creationId xmlns:a16="http://schemas.microsoft.com/office/drawing/2014/main" id="{667AC785-601F-C46E-48E9-7B118C7AE394}"/>
              </a:ext>
            </a:extLst>
          </p:cNvPr>
          <p:cNvSpPr/>
          <p:nvPr userDrawn="1"/>
        </p:nvSpPr>
        <p:spPr>
          <a:xfrm>
            <a:off x="-1" y="213997"/>
            <a:ext cx="8480297" cy="63212"/>
          </a:xfrm>
          <a:prstGeom prst="rect">
            <a:avLst/>
          </a:prstGeom>
          <a:solidFill>
            <a:srgbClr val="588E9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EFDDA1CD-4406-D4F7-6B8F-4991E59683F9}"/>
              </a:ext>
            </a:extLst>
          </p:cNvPr>
          <p:cNvSpPr/>
          <p:nvPr userDrawn="1"/>
        </p:nvSpPr>
        <p:spPr>
          <a:xfrm>
            <a:off x="-1" y="6464660"/>
            <a:ext cx="9906000" cy="78021"/>
          </a:xfrm>
          <a:prstGeom prst="rect">
            <a:avLst/>
          </a:prstGeom>
          <a:solidFill>
            <a:srgbClr val="588E9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DDEC79DE-F0D8-ADA8-1774-8997E40479DF}"/>
              </a:ext>
            </a:extLst>
          </p:cNvPr>
          <p:cNvSpPr txBox="1"/>
          <p:nvPr userDrawn="1"/>
        </p:nvSpPr>
        <p:spPr>
          <a:xfrm>
            <a:off x="0" y="6561841"/>
            <a:ext cx="3215945" cy="230832"/>
          </a:xfrm>
          <a:prstGeom prst="rect">
            <a:avLst/>
          </a:prstGeom>
          <a:noFill/>
        </p:spPr>
        <p:txBody>
          <a:bodyPr wrap="none" rtlCol="0">
            <a:spAutoFit/>
          </a:bodyPr>
          <a:lstStyle/>
          <a:p>
            <a:r>
              <a:rPr lang="en-US" altLang="ja-JP" sz="900" b="0" i="0" dirty="0">
                <a:solidFill>
                  <a:schemeClr val="tx1">
                    <a:lumMod val="50000"/>
                    <a:lumOff val="50000"/>
                  </a:schemeClr>
                </a:solidFill>
                <a:effectLst/>
                <a:latin typeface="UD デジタル 教科書体 NK-B" panose="02020700000000000000" pitchFamily="18" charset="-128"/>
                <a:ea typeface="UD デジタル 教科書体 NK-B" panose="02020700000000000000" pitchFamily="18" charset="-128"/>
                <a:cs typeface="Arial" panose="020B0604020202020204" pitchFamily="34" charset="0"/>
              </a:rPr>
              <a:t>© 2023 </a:t>
            </a:r>
            <a:r>
              <a:rPr lang="en-US" altLang="ja-JP" sz="900" b="0" i="0" dirty="0" err="1">
                <a:solidFill>
                  <a:schemeClr val="tx1">
                    <a:lumMod val="50000"/>
                    <a:lumOff val="50000"/>
                  </a:schemeClr>
                </a:solidFill>
                <a:effectLst/>
                <a:latin typeface="UD デジタル 教科書体 NK-B" panose="02020700000000000000" pitchFamily="18" charset="-128"/>
                <a:ea typeface="UD デジタル 教科書体 NK-B" panose="02020700000000000000" pitchFamily="18" charset="-128"/>
                <a:cs typeface="Arial" panose="020B0604020202020204" pitchFamily="34" charset="0"/>
              </a:rPr>
              <a:t>Shufunotomo</a:t>
            </a:r>
            <a:r>
              <a:rPr lang="en-US" altLang="ja-JP" sz="900" b="0" i="0" dirty="0">
                <a:solidFill>
                  <a:schemeClr val="tx1">
                    <a:lumMod val="50000"/>
                    <a:lumOff val="50000"/>
                  </a:schemeClr>
                </a:solidFill>
                <a:effectLst/>
                <a:latin typeface="UD デジタル 教科書体 NK-B" panose="02020700000000000000" pitchFamily="18" charset="-128"/>
                <a:ea typeface="UD デジタル 教科書体 NK-B" panose="02020700000000000000" pitchFamily="18" charset="-128"/>
                <a:cs typeface="Arial" panose="020B0604020202020204" pitchFamily="34" charset="0"/>
              </a:rPr>
              <a:t> </a:t>
            </a:r>
            <a:r>
              <a:rPr lang="en-US" altLang="ja-JP" sz="900" b="0" i="0" dirty="0" err="1">
                <a:solidFill>
                  <a:schemeClr val="tx1">
                    <a:lumMod val="50000"/>
                    <a:lumOff val="50000"/>
                  </a:schemeClr>
                </a:solidFill>
                <a:effectLst/>
                <a:latin typeface="UD デジタル 教科書体 NK-B" panose="02020700000000000000" pitchFamily="18" charset="-128"/>
                <a:ea typeface="UD デジタル 教科書体 NK-B" panose="02020700000000000000" pitchFamily="18" charset="-128"/>
                <a:cs typeface="Arial" panose="020B0604020202020204" pitchFamily="34" charset="0"/>
              </a:rPr>
              <a:t>Co.,Ltd</a:t>
            </a:r>
            <a:r>
              <a:rPr lang="en-US" altLang="ja-JP" sz="900" b="0" i="0" dirty="0">
                <a:solidFill>
                  <a:schemeClr val="tx1">
                    <a:lumMod val="50000"/>
                    <a:lumOff val="50000"/>
                  </a:schemeClr>
                </a:solidFill>
                <a:effectLst/>
                <a:latin typeface="UD デジタル 教科書体 NK-B" panose="02020700000000000000" pitchFamily="18" charset="-128"/>
                <a:ea typeface="UD デジタル 教科書体 NK-B" panose="02020700000000000000" pitchFamily="18" charset="-128"/>
                <a:cs typeface="Arial" panose="020B0604020202020204" pitchFamily="34" charset="0"/>
              </a:rPr>
              <a:t>. All Rights Reserved.</a:t>
            </a:r>
            <a:endParaRPr kumimoji="1" lang="ja-JP" altLang="en-US" sz="900" b="0" dirty="0">
              <a:solidFill>
                <a:schemeClr val="tx1">
                  <a:lumMod val="50000"/>
                  <a:lumOff val="50000"/>
                </a:schemeClr>
              </a:solidFill>
              <a:latin typeface="UD デジタル 教科書体 NK-B" panose="02020700000000000000" pitchFamily="18" charset="-128"/>
              <a:ea typeface="UD デジタル 教科書体 NK-B" panose="02020700000000000000" pitchFamily="18" charset="-128"/>
              <a:cs typeface="Arial" panose="020B0604020202020204" pitchFamily="34" charset="0"/>
            </a:endParaRPr>
          </a:p>
        </p:txBody>
      </p:sp>
    </p:spTree>
    <p:extLst>
      <p:ext uri="{BB962C8B-B14F-4D97-AF65-F5344CB8AC3E}">
        <p14:creationId xmlns:p14="http://schemas.microsoft.com/office/powerpoint/2010/main" val="300200343"/>
      </p:ext>
    </p:extLst>
  </p:cSld>
  <p:clrMapOvr>
    <a:masterClrMapping/>
  </p:clrMapOvr>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B94EB1E-481A-9D4C-9B27-2848EC061C9B}" type="datetime1">
              <a:rPr kumimoji="1" lang="ja-JP" altLang="en-US" smtClean="0"/>
              <a:t>2023/6/30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95BC524-CC90-5A45-A027-02D91166D1C5}" type="slidenum">
              <a:rPr kumimoji="1" lang="ja-JP" altLang="en-US" smtClean="0"/>
              <a:t>‹#›</a:t>
            </a:fld>
            <a:endParaRPr kumimoji="1" lang="ja-JP" altLang="en-US"/>
          </a:p>
        </p:txBody>
      </p:sp>
    </p:spTree>
    <p:extLst>
      <p:ext uri="{BB962C8B-B14F-4D97-AF65-F5344CB8AC3E}">
        <p14:creationId xmlns:p14="http://schemas.microsoft.com/office/powerpoint/2010/main" val="3730712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5C62EE2-3561-BC40-9849-6953452B6CDC}" type="datetime1">
              <a:rPr kumimoji="1" lang="ja-JP" altLang="en-US" smtClean="0"/>
              <a:t>2023/6/30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95BC524-CC90-5A45-A027-02D91166D1C5}" type="slidenum">
              <a:rPr kumimoji="1" lang="ja-JP" altLang="en-US" smtClean="0"/>
              <a:t>‹#›</a:t>
            </a:fld>
            <a:endParaRPr kumimoji="1" lang="ja-JP" altLang="en-US"/>
          </a:p>
        </p:txBody>
      </p:sp>
    </p:spTree>
    <p:extLst>
      <p:ext uri="{BB962C8B-B14F-4D97-AF65-F5344CB8AC3E}">
        <p14:creationId xmlns:p14="http://schemas.microsoft.com/office/powerpoint/2010/main" val="936047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508098-D6FF-4446-BA26-718FCE5DEE8A}" type="datetime1">
              <a:rPr kumimoji="1" lang="ja-JP" altLang="en-US" smtClean="0"/>
              <a:t>2023/6/30</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5BC524-CC90-5A45-A027-02D91166D1C5}" type="slidenum">
              <a:rPr kumimoji="1" lang="ja-JP" altLang="en-US" smtClean="0"/>
              <a:t>‹#›</a:t>
            </a:fld>
            <a:endParaRPr kumimoji="1" lang="ja-JP" altLang="en-US"/>
          </a:p>
        </p:txBody>
      </p:sp>
    </p:spTree>
    <p:extLst>
      <p:ext uri="{BB962C8B-B14F-4D97-AF65-F5344CB8AC3E}">
        <p14:creationId xmlns:p14="http://schemas.microsoft.com/office/powerpoint/2010/main" val="350481613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663" r:id="rId12"/>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 Id="rId9"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5.emf"/><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5CAACAD-04F8-6351-474E-42347E1B4DC3}"/>
              </a:ext>
            </a:extLst>
          </p:cNvPr>
          <p:cNvSpPr>
            <a:spLocks noGrp="1"/>
          </p:cNvSpPr>
          <p:nvPr>
            <p:ph type="ctrTitle"/>
          </p:nvPr>
        </p:nvSpPr>
        <p:spPr>
          <a:xfrm>
            <a:off x="518902" y="1322825"/>
            <a:ext cx="8868189" cy="2387600"/>
          </a:xfrm>
        </p:spPr>
        <p:txBody>
          <a:bodyPr>
            <a:normAutofit/>
          </a:bodyPr>
          <a:lstStyle/>
          <a:p>
            <a:r>
              <a:rPr lang="ja-JP" altLang="en-US" sz="5400" b="1" dirty="0">
                <a:solidFill>
                  <a:schemeClr val="accent2">
                    <a:lumMod val="60000"/>
                    <a:lumOff val="40000"/>
                  </a:schemeClr>
                </a:solidFill>
                <a:effectLst>
                  <a:outerShdw blurRad="50800" dist="38100" dir="2700000" algn="tl" rotWithShape="0">
                    <a:prstClr val="black">
                      <a:alpha val="40000"/>
                    </a:prstClr>
                  </a:outerShdw>
                </a:effectLst>
                <a:latin typeface="UD デジタル 教科書体 NK-B" panose="02020700000000000000" pitchFamily="18" charset="-128"/>
                <a:ea typeface="UD デジタル 教科書体 NK-B" panose="02020700000000000000" pitchFamily="18" charset="-128"/>
              </a:rPr>
              <a:t>マチュア＆シニア</a:t>
            </a:r>
            <a:r>
              <a:rPr lang="en-US" altLang="ja-JP" sz="5400" b="1" dirty="0">
                <a:solidFill>
                  <a:schemeClr val="accent2">
                    <a:lumMod val="60000"/>
                    <a:lumOff val="40000"/>
                  </a:schemeClr>
                </a:solidFill>
                <a:effectLst>
                  <a:outerShdw blurRad="50800" dist="38100" dir="2700000" algn="tl" rotWithShape="0">
                    <a:prstClr val="black">
                      <a:alpha val="40000"/>
                    </a:prstClr>
                  </a:outerShdw>
                </a:effectLst>
                <a:latin typeface="UD デジタル 教科書体 NK-B" panose="02020700000000000000" pitchFamily="18" charset="-128"/>
                <a:ea typeface="UD デジタル 教科書体 NK-B" panose="02020700000000000000" pitchFamily="18" charset="-128"/>
              </a:rPr>
              <a:t> </a:t>
            </a:r>
            <a:r>
              <a:rPr lang="ja-JP" altLang="en-US" sz="5400" b="1" dirty="0">
                <a:solidFill>
                  <a:schemeClr val="accent2">
                    <a:lumMod val="60000"/>
                    <a:lumOff val="40000"/>
                  </a:schemeClr>
                </a:solidFill>
                <a:effectLst>
                  <a:outerShdw blurRad="50800" dist="38100" dir="2700000" algn="tl" rotWithShape="0">
                    <a:prstClr val="black">
                      <a:alpha val="40000"/>
                    </a:prstClr>
                  </a:outerShdw>
                </a:effectLst>
                <a:latin typeface="UD デジタル 教科書体 NK-B" panose="02020700000000000000" pitchFamily="18" charset="-128"/>
                <a:ea typeface="UD デジタル 教科書体 NK-B" panose="02020700000000000000" pitchFamily="18" charset="-128"/>
              </a:rPr>
              <a:t>企画</a:t>
            </a:r>
            <a:br>
              <a:rPr lang="en-US" altLang="ja-JP" sz="5400" b="1" dirty="0">
                <a:solidFill>
                  <a:schemeClr val="accent2">
                    <a:lumMod val="60000"/>
                    <a:lumOff val="40000"/>
                  </a:schemeClr>
                </a:solidFill>
                <a:effectLst>
                  <a:outerShdw blurRad="50800" dist="38100" dir="2700000" algn="tl" rotWithShape="0">
                    <a:prstClr val="black">
                      <a:alpha val="40000"/>
                    </a:prstClr>
                  </a:outerShdw>
                </a:effectLst>
                <a:latin typeface="UD デジタル 教科書体 NK-B" panose="02020700000000000000" pitchFamily="18" charset="-128"/>
                <a:ea typeface="UD デジタル 教科書体 NK-B" panose="02020700000000000000" pitchFamily="18" charset="-128"/>
              </a:rPr>
            </a:br>
            <a:r>
              <a:rPr lang="en" altLang="ja-JP" sz="5400" b="1" dirty="0">
                <a:solidFill>
                  <a:schemeClr val="accent2">
                    <a:lumMod val="60000"/>
                    <a:lumOff val="40000"/>
                  </a:schemeClr>
                </a:solidFill>
                <a:effectLst>
                  <a:outerShdw blurRad="50800" dist="38100" dir="2700000" algn="tl" rotWithShape="0">
                    <a:prstClr val="black">
                      <a:alpha val="40000"/>
                    </a:prstClr>
                  </a:outerShdw>
                </a:effectLst>
                <a:latin typeface="UD デジタル 教科書体 NK-B" panose="02020700000000000000" pitchFamily="18" charset="-128"/>
                <a:ea typeface="UD デジタル 教科書体 NK-B" panose="02020700000000000000" pitchFamily="18" charset="-128"/>
              </a:rPr>
              <a:t>2023</a:t>
            </a:r>
            <a:endParaRPr kumimoji="1" lang="ja-JP" altLang="en-US" sz="5400" dirty="0">
              <a:solidFill>
                <a:schemeClr val="accent2">
                  <a:lumMod val="60000"/>
                  <a:lumOff val="40000"/>
                </a:schemeClr>
              </a:solidFill>
              <a:latin typeface="UD デジタル 教科書体 NK-B" panose="02020700000000000000" pitchFamily="18" charset="-128"/>
              <a:ea typeface="UD デジタル 教科書体 NK-B" panose="02020700000000000000" pitchFamily="18" charset="-128"/>
            </a:endParaRPr>
          </a:p>
        </p:txBody>
      </p:sp>
      <p:sp>
        <p:nvSpPr>
          <p:cNvPr id="10" name="object 5">
            <a:extLst>
              <a:ext uri="{FF2B5EF4-FFF2-40B4-BE49-F238E27FC236}">
                <a16:creationId xmlns:a16="http://schemas.microsoft.com/office/drawing/2014/main" id="{82A3A8B1-8DEA-5928-EC4A-2CB4176F1AA7}"/>
              </a:ext>
            </a:extLst>
          </p:cNvPr>
          <p:cNvSpPr txBox="1"/>
          <p:nvPr/>
        </p:nvSpPr>
        <p:spPr>
          <a:xfrm>
            <a:off x="1870032" y="5885376"/>
            <a:ext cx="6165932" cy="670857"/>
          </a:xfrm>
          <a:prstGeom prst="rect">
            <a:avLst/>
          </a:prstGeom>
        </p:spPr>
        <p:txBody>
          <a:bodyPr vert="horz" wrap="square" lIns="0" tIns="77629" rIns="0" bIns="0" rtlCol="0">
            <a:spAutoFit/>
          </a:bodyPr>
          <a:lstStyle/>
          <a:p>
            <a:pPr algn="ctr">
              <a:spcBef>
                <a:spcPts val="611"/>
              </a:spcBef>
              <a:tabLst>
                <a:tab pos="159068" algn="l"/>
                <a:tab pos="1694974" algn="l"/>
                <a:tab pos="2814161" algn="l"/>
              </a:tabLst>
            </a:pPr>
            <a:r>
              <a:rPr sz="2400" b="1" spc="8" dirty="0">
                <a:solidFill>
                  <a:schemeClr val="bg1">
                    <a:lumMod val="85000"/>
                  </a:schemeClr>
                </a:solidFill>
                <a:effectLst>
                  <a:outerShdw blurRad="50800" dist="38100" dir="2700000" algn="tl" rotWithShape="0">
                    <a:prstClr val="black">
                      <a:alpha val="40000"/>
                    </a:prstClr>
                  </a:outerShdw>
                </a:effectLst>
                <a:latin typeface="Meiryo UI" panose="020B0604030504040204" pitchFamily="34" charset="-128"/>
                <a:ea typeface="Meiryo UI" panose="020B0604030504040204" pitchFamily="34" charset="-128"/>
                <a:cs typeface="Big Caslon"/>
              </a:rPr>
              <a:t>-	</a:t>
            </a:r>
            <a:r>
              <a:rPr sz="2400" b="1" spc="203" dirty="0">
                <a:solidFill>
                  <a:schemeClr val="bg1">
                    <a:lumMod val="85000"/>
                  </a:schemeClr>
                </a:solidFill>
                <a:effectLst>
                  <a:outerShdw blurRad="50800" dist="38100" dir="2700000" algn="tl" rotWithShape="0">
                    <a:prstClr val="black">
                      <a:alpha val="40000"/>
                    </a:prstClr>
                  </a:outerShdw>
                </a:effectLst>
                <a:latin typeface="Meiryo UI" panose="020B0604030504040204" pitchFamily="34" charset="-128"/>
                <a:ea typeface="Meiryo UI" panose="020B0604030504040204" pitchFamily="34" charset="-128"/>
                <a:cs typeface="Big Caslon"/>
              </a:rPr>
              <a:t>Sponsorship</a:t>
            </a:r>
            <a:r>
              <a:rPr lang="en-US" sz="2400" b="1" spc="203" dirty="0">
                <a:solidFill>
                  <a:schemeClr val="bg1">
                    <a:lumMod val="85000"/>
                  </a:schemeClr>
                </a:solidFill>
                <a:effectLst>
                  <a:outerShdw blurRad="50800" dist="38100" dir="2700000" algn="tl" rotWithShape="0">
                    <a:prstClr val="black">
                      <a:alpha val="40000"/>
                    </a:prstClr>
                  </a:outerShdw>
                </a:effectLst>
                <a:latin typeface="Meiryo UI" panose="020B0604030504040204" pitchFamily="34" charset="-128"/>
                <a:ea typeface="Meiryo UI" panose="020B0604030504040204" pitchFamily="34" charset="-128"/>
                <a:cs typeface="Big Caslon"/>
              </a:rPr>
              <a:t> </a:t>
            </a:r>
            <a:r>
              <a:rPr sz="2400" b="1" spc="195" dirty="0">
                <a:solidFill>
                  <a:schemeClr val="bg1">
                    <a:lumMod val="85000"/>
                  </a:schemeClr>
                </a:solidFill>
                <a:effectLst>
                  <a:outerShdw blurRad="50800" dist="38100" dir="2700000" algn="tl" rotWithShape="0">
                    <a:prstClr val="black">
                      <a:alpha val="40000"/>
                    </a:prstClr>
                  </a:outerShdw>
                </a:effectLst>
                <a:latin typeface="Meiryo UI" panose="020B0604030504040204" pitchFamily="34" charset="-128"/>
                <a:ea typeface="Meiryo UI" panose="020B0604030504040204" pitchFamily="34" charset="-128"/>
                <a:cs typeface="Big Caslon"/>
              </a:rPr>
              <a:t>Proposal</a:t>
            </a:r>
            <a:r>
              <a:rPr sz="2400" b="1" spc="8" dirty="0">
                <a:solidFill>
                  <a:schemeClr val="bg1">
                    <a:lumMod val="85000"/>
                  </a:schemeClr>
                </a:solidFill>
                <a:effectLst>
                  <a:outerShdw blurRad="50800" dist="38100" dir="2700000" algn="tl" rotWithShape="0">
                    <a:prstClr val="black">
                      <a:alpha val="40000"/>
                    </a:prstClr>
                  </a:outerShdw>
                </a:effectLst>
                <a:latin typeface="Meiryo UI" panose="020B0604030504040204" pitchFamily="34" charset="-128"/>
                <a:ea typeface="Meiryo UI" panose="020B0604030504040204" pitchFamily="34" charset="-128"/>
                <a:cs typeface="Big Caslon"/>
              </a:rPr>
              <a:t>-</a:t>
            </a:r>
            <a:endParaRPr sz="2400" b="1" dirty="0">
              <a:solidFill>
                <a:schemeClr val="bg1">
                  <a:lumMod val="85000"/>
                </a:schemeClr>
              </a:solidFill>
              <a:effectLst>
                <a:outerShdw blurRad="50800" dist="38100" dir="2700000" algn="tl" rotWithShape="0">
                  <a:prstClr val="black">
                    <a:alpha val="40000"/>
                  </a:prstClr>
                </a:outerShdw>
              </a:effectLst>
              <a:latin typeface="Meiryo UI" panose="020B0604030504040204" pitchFamily="34" charset="-128"/>
              <a:ea typeface="Meiryo UI" panose="020B0604030504040204" pitchFamily="34" charset="-128"/>
              <a:cs typeface="Big Caslon"/>
            </a:endParaRPr>
          </a:p>
          <a:p>
            <a:pPr marL="25718" algn="ctr">
              <a:spcBef>
                <a:spcPts val="289"/>
              </a:spcBef>
            </a:pPr>
            <a:r>
              <a:rPr sz="1200" b="1" spc="263" dirty="0">
                <a:effectLst>
                  <a:outerShdw blurRad="50800" dist="38100" dir="2700000" algn="tl" rotWithShape="0">
                    <a:prstClr val="black">
                      <a:alpha val="40000"/>
                    </a:prstClr>
                  </a:outerShdw>
                </a:effectLst>
                <a:latin typeface="Meiryo UI" panose="020B0604030504040204" pitchFamily="34" charset="-128"/>
                <a:ea typeface="Meiryo UI" panose="020B0604030504040204" pitchFamily="34" charset="-128"/>
                <a:cs typeface="HiraginoSans-W5"/>
              </a:rPr>
              <a:t>協賛企画</a:t>
            </a:r>
            <a:r>
              <a:rPr sz="1200" b="1" spc="38" dirty="0">
                <a:effectLst>
                  <a:outerShdw blurRad="50800" dist="38100" dir="2700000" algn="tl" rotWithShape="0">
                    <a:prstClr val="black">
                      <a:alpha val="40000"/>
                    </a:prstClr>
                  </a:outerShdw>
                </a:effectLst>
                <a:latin typeface="Meiryo UI" panose="020B0604030504040204" pitchFamily="34" charset="-128"/>
                <a:ea typeface="Meiryo UI" panose="020B0604030504040204" pitchFamily="34" charset="-128"/>
                <a:cs typeface="HiraginoSans-W5"/>
              </a:rPr>
              <a:t>書</a:t>
            </a:r>
            <a:r>
              <a:rPr sz="1050" b="1" spc="-64" dirty="0">
                <a:effectLst>
                  <a:outerShdw blurRad="50800" dist="38100" dir="2700000" algn="tl" rotWithShape="0">
                    <a:prstClr val="black">
                      <a:alpha val="40000"/>
                    </a:prstClr>
                  </a:outerShdw>
                </a:effectLst>
                <a:latin typeface="Meiryo UI" panose="020B0604030504040204" pitchFamily="34" charset="-128"/>
                <a:ea typeface="Meiryo UI" panose="020B0604030504040204" pitchFamily="34" charset="-128"/>
                <a:cs typeface="HiraginoSans-W5"/>
              </a:rPr>
              <a:t> </a:t>
            </a:r>
            <a:endParaRPr sz="1050" b="1" dirty="0">
              <a:effectLst>
                <a:outerShdw blurRad="50800" dist="38100" dir="2700000" algn="tl" rotWithShape="0">
                  <a:prstClr val="black">
                    <a:alpha val="40000"/>
                  </a:prstClr>
                </a:outerShdw>
              </a:effectLst>
              <a:latin typeface="Meiryo UI" panose="020B0604030504040204" pitchFamily="34" charset="-128"/>
              <a:ea typeface="Meiryo UI" panose="020B0604030504040204" pitchFamily="34" charset="-128"/>
              <a:cs typeface="HiraginoSans-W5"/>
            </a:endParaRPr>
          </a:p>
        </p:txBody>
      </p:sp>
      <p:sp>
        <p:nvSpPr>
          <p:cNvPr id="11" name="Rectangle 8">
            <a:extLst>
              <a:ext uri="{FF2B5EF4-FFF2-40B4-BE49-F238E27FC236}">
                <a16:creationId xmlns:a16="http://schemas.microsoft.com/office/drawing/2014/main" id="{BB0968B9-62BC-1FC7-9822-24DD85F191C2}"/>
              </a:ext>
            </a:extLst>
          </p:cNvPr>
          <p:cNvSpPr>
            <a:spLocks noChangeArrowheads="1"/>
          </p:cNvSpPr>
          <p:nvPr/>
        </p:nvSpPr>
        <p:spPr bwMode="auto">
          <a:xfrm>
            <a:off x="-4" y="6302931"/>
            <a:ext cx="2823359" cy="415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ea typeface="HGP創英角ｺﾞｼｯｸUB" panose="020B0900000000000000" pitchFamily="50" charset="-128"/>
              </a:defRPr>
            </a:lvl1pPr>
            <a:lvl2pPr marL="742950" indent="-285750" eaLnBrk="0" hangingPunct="0">
              <a:defRPr kumimoji="1" sz="2400">
                <a:solidFill>
                  <a:schemeClr val="tx1"/>
                </a:solidFill>
                <a:latin typeface="Times New Roman" panose="02020603050405020304" pitchFamily="18" charset="0"/>
                <a:ea typeface="HGP創英角ｺﾞｼｯｸUB" panose="020B0900000000000000" pitchFamily="50" charset="-128"/>
              </a:defRPr>
            </a:lvl2pPr>
            <a:lvl3pPr marL="1143000" indent="-228600" eaLnBrk="0" hangingPunct="0">
              <a:defRPr kumimoji="1" sz="2400">
                <a:solidFill>
                  <a:schemeClr val="tx1"/>
                </a:solidFill>
                <a:latin typeface="Times New Roman" panose="02020603050405020304" pitchFamily="18" charset="0"/>
                <a:ea typeface="HGP創英角ｺﾞｼｯｸUB" panose="020B0900000000000000" pitchFamily="50" charset="-128"/>
              </a:defRPr>
            </a:lvl3pPr>
            <a:lvl4pPr marL="1600200" indent="-228600" eaLnBrk="0" hangingPunct="0">
              <a:defRPr kumimoji="1" sz="2400">
                <a:solidFill>
                  <a:schemeClr val="tx1"/>
                </a:solidFill>
                <a:latin typeface="Times New Roman" panose="02020603050405020304" pitchFamily="18" charset="0"/>
                <a:ea typeface="HGP創英角ｺﾞｼｯｸUB" panose="020B0900000000000000" pitchFamily="50" charset="-128"/>
              </a:defRPr>
            </a:lvl4pPr>
            <a:lvl5pPr marL="2057400" indent="-228600" eaLnBrk="0" hangingPunct="0">
              <a:defRPr kumimoji="1" sz="2400">
                <a:solidFill>
                  <a:schemeClr val="tx1"/>
                </a:solidFill>
                <a:latin typeface="Times New Roman" panose="02020603050405020304" pitchFamily="18" charset="0"/>
                <a:ea typeface="HGP創英角ｺﾞｼｯｸUB" panose="020B0900000000000000"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HGP創英角ｺﾞｼｯｸUB" panose="020B0900000000000000"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HGP創英角ｺﾞｼｯｸUB" panose="020B0900000000000000"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HGP創英角ｺﾞｼｯｸUB" panose="020B0900000000000000"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HGP創英角ｺﾞｼｯｸUB" panose="020B0900000000000000" pitchFamily="50" charset="-128"/>
              </a:defRPr>
            </a:lvl9pPr>
          </a:lstStyle>
          <a:p>
            <a:pPr eaLnBrk="1" hangingPunct="1">
              <a:spcBef>
                <a:spcPct val="20000"/>
              </a:spcBef>
            </a:pPr>
            <a:r>
              <a:rPr lang="ja-JP" altLang="en-US" sz="1200" dirty="0">
                <a:latin typeface="UD デジタル 教科書体 NK-B" panose="02020700000000000000" pitchFamily="18" charset="-128"/>
                <a:ea typeface="UD デジタル 教科書体 NK-B" panose="02020700000000000000" pitchFamily="18" charset="-128"/>
              </a:rPr>
              <a:t>株式会社 主婦の友社</a:t>
            </a:r>
            <a:endParaRPr lang="en-US" altLang="ja-JP" sz="1200" dirty="0">
              <a:latin typeface="UD デジタル 教科書体 NK-B" panose="02020700000000000000" pitchFamily="18" charset="-128"/>
              <a:ea typeface="UD デジタル 教科書体 NK-B" panose="02020700000000000000" pitchFamily="18" charset="-128"/>
            </a:endParaRPr>
          </a:p>
          <a:p>
            <a:pPr eaLnBrk="1" hangingPunct="1">
              <a:spcBef>
                <a:spcPct val="20000"/>
              </a:spcBef>
            </a:pPr>
            <a:r>
              <a:rPr lang="ja-JP" altLang="en-US" sz="1200" dirty="0">
                <a:latin typeface="UD デジタル 教科書体 NK-B" panose="02020700000000000000" pitchFamily="18" charset="-128"/>
                <a:ea typeface="UD デジタル 教科書体 NK-B" panose="02020700000000000000" pitchFamily="18" charset="-128"/>
              </a:rPr>
              <a:t>メディア営業部メディア営業ユニット</a:t>
            </a:r>
          </a:p>
        </p:txBody>
      </p:sp>
      <p:sp>
        <p:nvSpPr>
          <p:cNvPr id="8" name="テキスト ボックス 7">
            <a:extLst>
              <a:ext uri="{FF2B5EF4-FFF2-40B4-BE49-F238E27FC236}">
                <a16:creationId xmlns:a16="http://schemas.microsoft.com/office/drawing/2014/main" id="{A26449B0-8BE2-E553-DE1D-6767BB4CFBE8}"/>
              </a:ext>
            </a:extLst>
          </p:cNvPr>
          <p:cNvSpPr txBox="1"/>
          <p:nvPr/>
        </p:nvSpPr>
        <p:spPr>
          <a:xfrm>
            <a:off x="10160" y="2900"/>
            <a:ext cx="1600118" cy="253916"/>
          </a:xfrm>
          <a:prstGeom prst="rect">
            <a:avLst/>
          </a:prstGeom>
          <a:noFill/>
        </p:spPr>
        <p:txBody>
          <a:bodyPr wrap="none" rtlCol="0">
            <a:spAutoFit/>
          </a:bodyPr>
          <a:lstStyle/>
          <a:p>
            <a:r>
              <a:rPr kumimoji="1" lang="en-US" altLang="ja-JP" sz="1050" b="1" dirty="0">
                <a:latin typeface="UD デジタル 教科書体 NK-B" panose="02020700000000000000" pitchFamily="18" charset="-128"/>
                <a:ea typeface="UD デジタル 教科書体 NK-B" panose="02020700000000000000" pitchFamily="18" charset="-128"/>
              </a:rPr>
              <a:t>2023.06.30  Ver,01</a:t>
            </a:r>
            <a:endParaRPr kumimoji="1" lang="ja-JP" altLang="en-US" sz="1050" b="1" dirty="0">
              <a:latin typeface="UD デジタル 教科書体 NK-B" panose="02020700000000000000" pitchFamily="18" charset="-128"/>
              <a:ea typeface="UD デジタル 教科書体 NK-B" panose="02020700000000000000" pitchFamily="18" charset="-128"/>
            </a:endParaRPr>
          </a:p>
        </p:txBody>
      </p:sp>
      <p:sp>
        <p:nvSpPr>
          <p:cNvPr id="13" name="テキスト ボックス 12">
            <a:extLst>
              <a:ext uri="{FF2B5EF4-FFF2-40B4-BE49-F238E27FC236}">
                <a16:creationId xmlns:a16="http://schemas.microsoft.com/office/drawing/2014/main" id="{FCF23AA6-C8DD-660B-B164-FAD39F4DB3E0}"/>
              </a:ext>
            </a:extLst>
          </p:cNvPr>
          <p:cNvSpPr txBox="1"/>
          <p:nvPr/>
        </p:nvSpPr>
        <p:spPr>
          <a:xfrm>
            <a:off x="1036693" y="4552405"/>
            <a:ext cx="7832614" cy="646331"/>
          </a:xfrm>
          <a:prstGeom prst="rect">
            <a:avLst/>
          </a:prstGeom>
          <a:noFill/>
        </p:spPr>
        <p:txBody>
          <a:bodyPr wrap="square" rtlCol="0">
            <a:spAutoFit/>
          </a:bodyPr>
          <a:lstStyle/>
          <a:p>
            <a:pPr algn="ctr"/>
            <a:r>
              <a:rPr kumimoji="1" lang="ja-JP" altLang="en-US" dirty="0">
                <a:latin typeface="UD デジタル 教科書体 NK-B" panose="02020700000000000000" pitchFamily="18" charset="-128"/>
                <a:ea typeface="UD デジタル 教科書体 NK-B" panose="02020700000000000000" pitchFamily="18" charset="-128"/>
              </a:rPr>
              <a:t>雑誌と</a:t>
            </a:r>
            <a:r>
              <a:rPr kumimoji="1" lang="en-US" altLang="ja-JP" dirty="0">
                <a:latin typeface="UD デジタル 教科書体 NK-B" panose="02020700000000000000" pitchFamily="18" charset="-128"/>
                <a:ea typeface="UD デジタル 教科書体 NK-B" panose="02020700000000000000" pitchFamily="18" charset="-128"/>
              </a:rPr>
              <a:t>WEB</a:t>
            </a:r>
            <a:r>
              <a:rPr kumimoji="1" lang="ja-JP" altLang="en-US" dirty="0">
                <a:latin typeface="UD デジタル 教科書体 NK-B" panose="02020700000000000000" pitchFamily="18" charset="-128"/>
                <a:ea typeface="UD デジタル 教科書体 NK-B" panose="02020700000000000000" pitchFamily="18" charset="-128"/>
              </a:rPr>
              <a:t>のタイアップだけではなく、</a:t>
            </a:r>
            <a:endParaRPr kumimoji="1" lang="en-US" altLang="ja-JP" dirty="0">
              <a:latin typeface="UD デジタル 教科書体 NK-B" panose="02020700000000000000" pitchFamily="18" charset="-128"/>
              <a:ea typeface="UD デジタル 教科書体 NK-B" panose="02020700000000000000" pitchFamily="18" charset="-128"/>
            </a:endParaRPr>
          </a:p>
          <a:p>
            <a:pPr algn="ctr"/>
            <a:r>
              <a:rPr kumimoji="1" lang="ja-JP" altLang="en-US" dirty="0">
                <a:latin typeface="UD デジタル 教科書体 NK-B" panose="02020700000000000000" pitchFamily="18" charset="-128"/>
                <a:ea typeface="UD デジタル 教科書体 NK-B" panose="02020700000000000000" pitchFamily="18" charset="-128"/>
              </a:rPr>
              <a:t>新聞折り込みとイベントをセットした企画です！！</a:t>
            </a:r>
            <a:endParaRPr kumimoji="1" lang="en-US" altLang="ja-JP" dirty="0">
              <a:latin typeface="UD デジタル 教科書体 NK-B" panose="02020700000000000000" pitchFamily="18" charset="-128"/>
              <a:ea typeface="UD デジタル 教科書体 NK-B" panose="02020700000000000000" pitchFamily="18" charset="-128"/>
            </a:endParaRPr>
          </a:p>
        </p:txBody>
      </p:sp>
      <p:sp>
        <p:nvSpPr>
          <p:cNvPr id="14" name="テキスト ボックス 13">
            <a:extLst>
              <a:ext uri="{FF2B5EF4-FFF2-40B4-BE49-F238E27FC236}">
                <a16:creationId xmlns:a16="http://schemas.microsoft.com/office/drawing/2014/main" id="{8D68F827-43CC-BF56-FD5E-57F7CCAD3BD2}"/>
              </a:ext>
            </a:extLst>
          </p:cNvPr>
          <p:cNvSpPr txBox="1"/>
          <p:nvPr/>
        </p:nvSpPr>
        <p:spPr>
          <a:xfrm>
            <a:off x="1036692" y="1246753"/>
            <a:ext cx="7832614" cy="646331"/>
          </a:xfrm>
          <a:prstGeom prst="rect">
            <a:avLst/>
          </a:prstGeom>
          <a:noFill/>
        </p:spPr>
        <p:txBody>
          <a:bodyPr wrap="square" rtlCol="0">
            <a:spAutoFit/>
          </a:bodyPr>
          <a:lstStyle/>
          <a:p>
            <a:pPr algn="ctr"/>
            <a:r>
              <a:rPr kumimoji="1" lang="ja-JP" altLang="en-US" dirty="0">
                <a:solidFill>
                  <a:schemeClr val="bg1">
                    <a:lumMod val="50000"/>
                  </a:schemeClr>
                </a:solidFill>
                <a:latin typeface="UD デジタル 教科書体 NK-B" panose="02020700000000000000" pitchFamily="18" charset="-128"/>
                <a:ea typeface="UD デジタル 教科書体 NK-B" panose="02020700000000000000" pitchFamily="18" charset="-128"/>
              </a:rPr>
              <a:t>日本の元気は、</a:t>
            </a:r>
            <a:r>
              <a:rPr kumimoji="1" lang="en-US" altLang="ja-JP" dirty="0">
                <a:solidFill>
                  <a:schemeClr val="bg1">
                    <a:lumMod val="50000"/>
                  </a:schemeClr>
                </a:solidFill>
                <a:latin typeface="UD デジタル 教科書体 NK-B" panose="02020700000000000000" pitchFamily="18" charset="-128"/>
                <a:ea typeface="UD デジタル 教科書体 NK-B" panose="02020700000000000000" pitchFamily="18" charset="-128"/>
              </a:rPr>
              <a:t>50</a:t>
            </a:r>
            <a:r>
              <a:rPr kumimoji="1" lang="ja-JP" altLang="en-US" dirty="0">
                <a:solidFill>
                  <a:schemeClr val="bg1">
                    <a:lumMod val="50000"/>
                  </a:schemeClr>
                </a:solidFill>
                <a:latin typeface="UD デジタル 教科書体 NK-B" panose="02020700000000000000" pitchFamily="18" charset="-128"/>
                <a:ea typeface="UD デジタル 教科書体 NK-B" panose="02020700000000000000" pitchFamily="18" charset="-128"/>
              </a:rPr>
              <a:t>・</a:t>
            </a:r>
            <a:r>
              <a:rPr kumimoji="1" lang="en-US" altLang="ja-JP" dirty="0">
                <a:solidFill>
                  <a:schemeClr val="bg1">
                    <a:lumMod val="50000"/>
                  </a:schemeClr>
                </a:solidFill>
                <a:latin typeface="UD デジタル 教科書体 NK-B" panose="02020700000000000000" pitchFamily="18" charset="-128"/>
                <a:ea typeface="UD デジタル 教科書体 NK-B" panose="02020700000000000000" pitchFamily="18" charset="-128"/>
              </a:rPr>
              <a:t>60</a:t>
            </a:r>
            <a:r>
              <a:rPr kumimoji="1" lang="ja-JP" altLang="en-US" dirty="0">
                <a:solidFill>
                  <a:schemeClr val="bg1">
                    <a:lumMod val="50000"/>
                  </a:schemeClr>
                </a:solidFill>
                <a:latin typeface="UD デジタル 教科書体 NK-B" panose="02020700000000000000" pitchFamily="18" charset="-128"/>
                <a:ea typeface="UD デジタル 教科書体 NK-B" panose="02020700000000000000" pitchFamily="18" charset="-128"/>
              </a:rPr>
              <a:t>代女性が元気じゃないとはじまらない！</a:t>
            </a:r>
          </a:p>
          <a:p>
            <a:pPr algn="ctr"/>
            <a:r>
              <a:rPr kumimoji="1" lang="ja-JP" altLang="en-US" dirty="0">
                <a:solidFill>
                  <a:schemeClr val="bg1">
                    <a:lumMod val="50000"/>
                  </a:schemeClr>
                </a:solidFill>
                <a:latin typeface="UD デジタル 教科書体 NK-B" panose="02020700000000000000" pitchFamily="18" charset="-128"/>
                <a:ea typeface="UD デジタル 教科書体 NK-B" panose="02020700000000000000" pitchFamily="18" charset="-128"/>
              </a:rPr>
              <a:t>マチュア＆シニア世代の「元気とキレイ」サポート</a:t>
            </a:r>
            <a:r>
              <a:rPr kumimoji="1" lang="en-US" altLang="ja-JP" dirty="0">
                <a:solidFill>
                  <a:schemeClr val="bg1">
                    <a:lumMod val="50000"/>
                  </a:schemeClr>
                </a:solidFill>
                <a:latin typeface="UD デジタル 教科書体 NK-B" panose="02020700000000000000" pitchFamily="18" charset="-128"/>
                <a:ea typeface="UD デジタル 教科書体 NK-B" panose="02020700000000000000" pitchFamily="18" charset="-128"/>
              </a:rPr>
              <a:t>DAY</a:t>
            </a:r>
            <a:r>
              <a:rPr kumimoji="1" lang="ja-JP" altLang="en-US" dirty="0">
                <a:solidFill>
                  <a:schemeClr val="bg1">
                    <a:lumMod val="50000"/>
                  </a:schemeClr>
                </a:solidFill>
                <a:latin typeface="UD デジタル 教科書体 NK-B" panose="02020700000000000000" pitchFamily="18" charset="-128"/>
                <a:ea typeface="UD デジタル 教科書体 NK-B" panose="02020700000000000000" pitchFamily="18" charset="-128"/>
              </a:rPr>
              <a:t>！</a:t>
            </a:r>
            <a:endParaRPr kumimoji="1" lang="en-US" altLang="ja-JP" dirty="0">
              <a:solidFill>
                <a:schemeClr val="bg1">
                  <a:lumMod val="50000"/>
                </a:schemeClr>
              </a:solidFill>
              <a:latin typeface="UD デジタル 教科書体 NK-B" panose="02020700000000000000" pitchFamily="18" charset="-128"/>
              <a:ea typeface="UD デジタル 教科書体 NK-B" panose="02020700000000000000" pitchFamily="18" charset="-128"/>
            </a:endParaRPr>
          </a:p>
        </p:txBody>
      </p:sp>
      <p:pic>
        <p:nvPicPr>
          <p:cNvPr id="15" name="図 14">
            <a:extLst>
              <a:ext uri="{FF2B5EF4-FFF2-40B4-BE49-F238E27FC236}">
                <a16:creationId xmlns:a16="http://schemas.microsoft.com/office/drawing/2014/main" id="{7C135F74-EA6D-F5B5-C390-7E064D3D334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26851" t="61679" r="25978" b="31876"/>
          <a:stretch/>
        </p:blipFill>
        <p:spPr>
          <a:xfrm>
            <a:off x="8448261" y="61632"/>
            <a:ext cx="1425703" cy="336520"/>
          </a:xfrm>
          <a:prstGeom prst="rect">
            <a:avLst/>
          </a:prstGeom>
        </p:spPr>
      </p:pic>
    </p:spTree>
    <p:extLst>
      <p:ext uri="{BB962C8B-B14F-4D97-AF65-F5344CB8AC3E}">
        <p14:creationId xmlns:p14="http://schemas.microsoft.com/office/powerpoint/2010/main" val="37876500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矢印: 右 34">
            <a:extLst>
              <a:ext uri="{FF2B5EF4-FFF2-40B4-BE49-F238E27FC236}">
                <a16:creationId xmlns:a16="http://schemas.microsoft.com/office/drawing/2014/main" id="{5C794AD5-C7DB-10D3-D72D-35E4CA6C20B6}"/>
              </a:ext>
            </a:extLst>
          </p:cNvPr>
          <p:cNvSpPr/>
          <p:nvPr/>
        </p:nvSpPr>
        <p:spPr>
          <a:xfrm rot="16200000">
            <a:off x="2499761" y="2513557"/>
            <a:ext cx="812350" cy="37610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K-B" panose="02020700000000000000" pitchFamily="18" charset="-128"/>
              <a:ea typeface="UD デジタル 教科書体 NK-B" panose="02020700000000000000" pitchFamily="18" charset="-128"/>
            </a:endParaRPr>
          </a:p>
        </p:txBody>
      </p:sp>
      <p:sp>
        <p:nvSpPr>
          <p:cNvPr id="32" name="楕円 31">
            <a:extLst>
              <a:ext uri="{FF2B5EF4-FFF2-40B4-BE49-F238E27FC236}">
                <a16:creationId xmlns:a16="http://schemas.microsoft.com/office/drawing/2014/main" id="{B56FCEE1-500D-6ACC-7FD7-51C72420ED26}"/>
              </a:ext>
            </a:extLst>
          </p:cNvPr>
          <p:cNvSpPr/>
          <p:nvPr/>
        </p:nvSpPr>
        <p:spPr>
          <a:xfrm>
            <a:off x="2060964" y="1634898"/>
            <a:ext cx="1647089" cy="632108"/>
          </a:xfrm>
          <a:prstGeom prst="ellipse">
            <a:avLst/>
          </a:prstGeom>
          <a:noFill/>
          <a:ln w="28575">
            <a:solidFill>
              <a:srgbClr val="588E9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K-B" panose="02020700000000000000" pitchFamily="18" charset="-128"/>
              <a:ea typeface="UD デジタル 教科書体 NK-B" panose="02020700000000000000" pitchFamily="18" charset="-128"/>
            </a:endParaRPr>
          </a:p>
        </p:txBody>
      </p:sp>
      <p:sp>
        <p:nvSpPr>
          <p:cNvPr id="33" name="正方形/長方形 32">
            <a:extLst>
              <a:ext uri="{FF2B5EF4-FFF2-40B4-BE49-F238E27FC236}">
                <a16:creationId xmlns:a16="http://schemas.microsoft.com/office/drawing/2014/main" id="{38FE5A53-D4AC-8C40-78F8-3722AE08E012}"/>
              </a:ext>
            </a:extLst>
          </p:cNvPr>
          <p:cNvSpPr/>
          <p:nvPr/>
        </p:nvSpPr>
        <p:spPr>
          <a:xfrm>
            <a:off x="2215348" y="1447694"/>
            <a:ext cx="1412329" cy="335462"/>
          </a:xfrm>
          <a:prstGeom prst="rect">
            <a:avLst/>
          </a:prstGeom>
          <a:solidFill>
            <a:schemeClr val="bg1"/>
          </a:solidFill>
          <a:ln>
            <a:noFill/>
          </a:ln>
          <a:effectLst>
            <a:softEdge rad="3175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K-B" panose="02020700000000000000" pitchFamily="18" charset="-128"/>
              <a:ea typeface="UD デジタル 教科書体 NK-B" panose="02020700000000000000" pitchFamily="18" charset="-128"/>
            </a:endParaRPr>
          </a:p>
        </p:txBody>
      </p:sp>
      <p:sp>
        <p:nvSpPr>
          <p:cNvPr id="2" name="スライド番号プレースホルダー 1">
            <a:extLst>
              <a:ext uri="{FF2B5EF4-FFF2-40B4-BE49-F238E27FC236}">
                <a16:creationId xmlns:a16="http://schemas.microsoft.com/office/drawing/2014/main" id="{ABB0AB76-C27A-FD22-4A57-298AB298F22A}"/>
              </a:ext>
            </a:extLst>
          </p:cNvPr>
          <p:cNvSpPr>
            <a:spLocks noGrp="1"/>
          </p:cNvSpPr>
          <p:nvPr>
            <p:ph type="sldNum" sz="quarter" idx="12"/>
          </p:nvPr>
        </p:nvSpPr>
        <p:spPr>
          <a:xfrm>
            <a:off x="7677150" y="6492875"/>
            <a:ext cx="2228850" cy="365125"/>
          </a:xfrm>
        </p:spPr>
        <p:txBody>
          <a:bodyPr/>
          <a:lstStyle/>
          <a:p>
            <a:r>
              <a:rPr kumimoji="1" lang="en-US" altLang="ja-JP" dirty="0">
                <a:latin typeface="UD デジタル 教科書体 NK-B" panose="02020700000000000000" pitchFamily="18" charset="-128"/>
                <a:ea typeface="UD デジタル 教科書体 NK-B" panose="02020700000000000000" pitchFamily="18" charset="-128"/>
              </a:rPr>
              <a:t>2</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pic>
        <p:nvPicPr>
          <p:cNvPr id="3" name="Picture 2" descr="ゆうゆう">
            <a:extLst>
              <a:ext uri="{FF2B5EF4-FFF2-40B4-BE49-F238E27FC236}">
                <a16:creationId xmlns:a16="http://schemas.microsoft.com/office/drawing/2014/main" id="{1DDA160B-5F0A-2F64-F21C-D9EAE5079AC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7253" y="1378122"/>
            <a:ext cx="1627749" cy="2185169"/>
          </a:xfrm>
          <a:prstGeom prst="rect">
            <a:avLst/>
          </a:prstGeom>
          <a:noFill/>
          <a:ln>
            <a:solidFill>
              <a:schemeClr val="bg1">
                <a:lumMod val="75000"/>
              </a:schemeClr>
            </a:solidFill>
          </a:ln>
          <a:extLst>
            <a:ext uri="{909E8E84-426E-40DD-AFC4-6F175D3DCCD1}">
              <a14:hiddenFill xmlns:a14="http://schemas.microsoft.com/office/drawing/2010/main">
                <a:solidFill>
                  <a:srgbClr val="FFFFFF"/>
                </a:solidFill>
              </a14:hiddenFill>
            </a:ext>
          </a:extLst>
        </p:spPr>
      </p:pic>
      <p:pic>
        <p:nvPicPr>
          <p:cNvPr id="4" name="図 3">
            <a:extLst>
              <a:ext uri="{FF2B5EF4-FFF2-40B4-BE49-F238E27FC236}">
                <a16:creationId xmlns:a16="http://schemas.microsoft.com/office/drawing/2014/main" id="{A7208866-344D-8B94-1EAE-BDA3F38B493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64016" y="1351367"/>
            <a:ext cx="1647089" cy="2459735"/>
          </a:xfrm>
          <a:prstGeom prst="rect">
            <a:avLst/>
          </a:prstGeom>
          <a:ln>
            <a:solidFill>
              <a:schemeClr val="bg1">
                <a:lumMod val="75000"/>
              </a:schemeClr>
            </a:solidFill>
          </a:ln>
        </p:spPr>
      </p:pic>
      <p:pic>
        <p:nvPicPr>
          <p:cNvPr id="5" name="図 4" descr="会議室にいる人たち&#10;&#10;自動的に生成された説明">
            <a:extLst>
              <a:ext uri="{FF2B5EF4-FFF2-40B4-BE49-F238E27FC236}">
                <a16:creationId xmlns:a16="http://schemas.microsoft.com/office/drawing/2014/main" id="{E6155033-691A-A0EB-A667-739C6E47D5D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04920" y="3077151"/>
            <a:ext cx="2452550" cy="1379559"/>
          </a:xfrm>
          <a:prstGeom prst="rect">
            <a:avLst/>
          </a:prstGeom>
        </p:spPr>
      </p:pic>
      <p:pic>
        <p:nvPicPr>
          <p:cNvPr id="7" name="図 6">
            <a:extLst>
              <a:ext uri="{FF2B5EF4-FFF2-40B4-BE49-F238E27FC236}">
                <a16:creationId xmlns:a16="http://schemas.microsoft.com/office/drawing/2014/main" id="{141E5512-F4EC-2108-FC26-83508571353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244505" y="2407079"/>
            <a:ext cx="1424681" cy="2124902"/>
          </a:xfrm>
          <a:prstGeom prst="rect">
            <a:avLst/>
          </a:prstGeom>
          <a:ln>
            <a:solidFill>
              <a:schemeClr val="bg1">
                <a:lumMod val="75000"/>
              </a:schemeClr>
            </a:solidFill>
          </a:ln>
        </p:spPr>
      </p:pic>
      <p:grpSp>
        <p:nvGrpSpPr>
          <p:cNvPr id="20" name="グループ化 19">
            <a:extLst>
              <a:ext uri="{FF2B5EF4-FFF2-40B4-BE49-F238E27FC236}">
                <a16:creationId xmlns:a16="http://schemas.microsoft.com/office/drawing/2014/main" id="{237572C9-97D8-A917-47B7-319BFA6C6007}"/>
              </a:ext>
            </a:extLst>
          </p:cNvPr>
          <p:cNvGrpSpPr/>
          <p:nvPr/>
        </p:nvGrpSpPr>
        <p:grpSpPr>
          <a:xfrm>
            <a:off x="905185" y="2863616"/>
            <a:ext cx="2423842" cy="1624797"/>
            <a:chOff x="592831" y="3071576"/>
            <a:chExt cx="2423842" cy="1624797"/>
          </a:xfrm>
        </p:grpSpPr>
        <p:pic>
          <p:nvPicPr>
            <p:cNvPr id="9" name="図 8">
              <a:extLst>
                <a:ext uri="{FF2B5EF4-FFF2-40B4-BE49-F238E27FC236}">
                  <a16:creationId xmlns:a16="http://schemas.microsoft.com/office/drawing/2014/main" id="{2DF7964F-DF2C-4A11-F955-F3D636557FD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92831" y="3071576"/>
              <a:ext cx="1208583" cy="1624797"/>
            </a:xfrm>
            <a:prstGeom prst="rect">
              <a:avLst/>
            </a:prstGeom>
            <a:ln>
              <a:solidFill>
                <a:schemeClr val="bg1">
                  <a:lumMod val="75000"/>
                </a:schemeClr>
              </a:solidFill>
            </a:ln>
          </p:spPr>
        </p:pic>
        <p:pic>
          <p:nvPicPr>
            <p:cNvPr id="13" name="図 12">
              <a:extLst>
                <a:ext uri="{FF2B5EF4-FFF2-40B4-BE49-F238E27FC236}">
                  <a16:creationId xmlns:a16="http://schemas.microsoft.com/office/drawing/2014/main" id="{E6EB7375-A093-18F9-E594-90304B21F31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801414" y="3073800"/>
              <a:ext cx="1215259" cy="1622573"/>
            </a:xfrm>
            <a:prstGeom prst="rect">
              <a:avLst/>
            </a:prstGeom>
            <a:ln>
              <a:solidFill>
                <a:schemeClr val="bg1">
                  <a:lumMod val="75000"/>
                </a:schemeClr>
              </a:solidFill>
            </a:ln>
          </p:spPr>
        </p:pic>
      </p:grpSp>
      <p:sp>
        <p:nvSpPr>
          <p:cNvPr id="14" name="テキスト ボックス 13">
            <a:extLst>
              <a:ext uri="{FF2B5EF4-FFF2-40B4-BE49-F238E27FC236}">
                <a16:creationId xmlns:a16="http://schemas.microsoft.com/office/drawing/2014/main" id="{4E8CB01F-8B8B-2C4C-E5E8-46CB1587394B}"/>
              </a:ext>
            </a:extLst>
          </p:cNvPr>
          <p:cNvSpPr txBox="1"/>
          <p:nvPr/>
        </p:nvSpPr>
        <p:spPr>
          <a:xfrm>
            <a:off x="184182" y="4604794"/>
            <a:ext cx="2880000" cy="400110"/>
          </a:xfrm>
          <a:prstGeom prst="rect">
            <a:avLst/>
          </a:prstGeom>
          <a:noFill/>
        </p:spPr>
        <p:txBody>
          <a:bodyPr wrap="square" rtlCol="0">
            <a:spAutoFit/>
          </a:bodyPr>
          <a:lstStyle/>
          <a:p>
            <a:pPr algn="ctr">
              <a:defRPr/>
            </a:pPr>
            <a:r>
              <a:rPr lang="ja-JP" altLang="en-US" sz="2000" b="1" dirty="0">
                <a:latin typeface="UD デジタル 教科書体 NK-B" panose="02020700000000000000" pitchFamily="18" charset="-128"/>
                <a:ea typeface="UD デジタル 教科書体 NK-B" panose="02020700000000000000" pitchFamily="18" charset="-128"/>
              </a:rPr>
              <a:t>雑誌＆</a:t>
            </a:r>
            <a:r>
              <a:rPr lang="en-US" altLang="ja-JP" sz="2000" b="1" dirty="0">
                <a:latin typeface="UD デジタル 教科書体 NK-B" panose="02020700000000000000" pitchFamily="18" charset="-128"/>
                <a:ea typeface="UD デジタル 教科書体 NK-B" panose="02020700000000000000" pitchFamily="18" charset="-128"/>
              </a:rPr>
              <a:t>WEB</a:t>
            </a:r>
            <a:r>
              <a:rPr lang="ja-JP" altLang="en-US" sz="2000" b="1" dirty="0">
                <a:latin typeface="UD デジタル 教科書体 NK-B" panose="02020700000000000000" pitchFamily="18" charset="-128"/>
                <a:ea typeface="UD デジタル 教科書体 NK-B" panose="02020700000000000000" pitchFamily="18" charset="-128"/>
              </a:rPr>
              <a:t>タイアップ</a:t>
            </a:r>
            <a:endParaRPr lang="en-US" altLang="ja-JP" sz="2000" b="1" dirty="0">
              <a:latin typeface="UD デジタル 教科書体 NK-B" panose="02020700000000000000" pitchFamily="18" charset="-128"/>
              <a:ea typeface="UD デジタル 教科書体 NK-B" panose="02020700000000000000" pitchFamily="18" charset="-128"/>
            </a:endParaRPr>
          </a:p>
        </p:txBody>
      </p:sp>
      <p:sp>
        <p:nvSpPr>
          <p:cNvPr id="23" name="テキスト ボックス 22">
            <a:extLst>
              <a:ext uri="{FF2B5EF4-FFF2-40B4-BE49-F238E27FC236}">
                <a16:creationId xmlns:a16="http://schemas.microsoft.com/office/drawing/2014/main" id="{7113CF7C-CFCA-25E1-C1A3-CA0698B395FC}"/>
              </a:ext>
            </a:extLst>
          </p:cNvPr>
          <p:cNvSpPr txBox="1"/>
          <p:nvPr/>
        </p:nvSpPr>
        <p:spPr>
          <a:xfrm>
            <a:off x="3513774" y="4604794"/>
            <a:ext cx="3223893" cy="707886"/>
          </a:xfrm>
          <a:prstGeom prst="rect">
            <a:avLst/>
          </a:prstGeom>
          <a:noFill/>
        </p:spPr>
        <p:txBody>
          <a:bodyPr wrap="square" rtlCol="0">
            <a:spAutoFit/>
          </a:bodyPr>
          <a:lstStyle/>
          <a:p>
            <a:pPr algn="ctr">
              <a:defRPr/>
            </a:pPr>
            <a:r>
              <a:rPr lang="ja-JP" altLang="en-US" sz="2000" b="1" dirty="0">
                <a:latin typeface="UD デジタル 教科書体 NK-B" panose="02020700000000000000" pitchFamily="18" charset="-128"/>
                <a:ea typeface="UD デジタル 教科書体 NK-B" panose="02020700000000000000" pitchFamily="18" charset="-128"/>
              </a:rPr>
              <a:t>タブロイド　流用タイアップ</a:t>
            </a:r>
            <a:endParaRPr lang="en-US" altLang="ja-JP" sz="2000" b="1" dirty="0">
              <a:latin typeface="UD デジタル 教科書体 NK-B" panose="02020700000000000000" pitchFamily="18" charset="-128"/>
              <a:ea typeface="UD デジタル 教科書体 NK-B" panose="02020700000000000000" pitchFamily="18" charset="-128"/>
            </a:endParaRPr>
          </a:p>
        </p:txBody>
      </p:sp>
      <p:sp>
        <p:nvSpPr>
          <p:cNvPr id="24" name="テキスト ボックス 23">
            <a:extLst>
              <a:ext uri="{FF2B5EF4-FFF2-40B4-BE49-F238E27FC236}">
                <a16:creationId xmlns:a16="http://schemas.microsoft.com/office/drawing/2014/main" id="{E276ED31-F1E3-3516-3A9F-BF02BEA5AECD}"/>
              </a:ext>
            </a:extLst>
          </p:cNvPr>
          <p:cNvSpPr txBox="1"/>
          <p:nvPr/>
        </p:nvSpPr>
        <p:spPr>
          <a:xfrm>
            <a:off x="7347373" y="4595291"/>
            <a:ext cx="2167644" cy="400110"/>
          </a:xfrm>
          <a:prstGeom prst="rect">
            <a:avLst/>
          </a:prstGeom>
          <a:noFill/>
        </p:spPr>
        <p:txBody>
          <a:bodyPr wrap="square" rtlCol="0">
            <a:spAutoFit/>
          </a:bodyPr>
          <a:lstStyle/>
          <a:p>
            <a:pPr algn="ctr">
              <a:defRPr/>
            </a:pPr>
            <a:r>
              <a:rPr lang="ja-JP" altLang="en-US" sz="2000" b="1" dirty="0">
                <a:latin typeface="UD デジタル 教科書体 NK-B" panose="02020700000000000000" pitchFamily="18" charset="-128"/>
                <a:ea typeface="UD デジタル 教科書体 NK-B" panose="02020700000000000000" pitchFamily="18" charset="-128"/>
              </a:rPr>
              <a:t>イベント</a:t>
            </a:r>
            <a:endParaRPr lang="en-US" altLang="ja-JP" sz="2000" b="1" dirty="0">
              <a:latin typeface="UD デジタル 教科書体 NK-B" panose="02020700000000000000" pitchFamily="18" charset="-128"/>
              <a:ea typeface="UD デジタル 教科書体 NK-B" panose="02020700000000000000" pitchFamily="18" charset="-128"/>
            </a:endParaRPr>
          </a:p>
        </p:txBody>
      </p:sp>
      <p:sp>
        <p:nvSpPr>
          <p:cNvPr id="25" name="テキスト ボックス 24">
            <a:extLst>
              <a:ext uri="{FF2B5EF4-FFF2-40B4-BE49-F238E27FC236}">
                <a16:creationId xmlns:a16="http://schemas.microsoft.com/office/drawing/2014/main" id="{50A61810-6EAA-74D6-6F35-40EACAF8DD1B}"/>
              </a:ext>
            </a:extLst>
          </p:cNvPr>
          <p:cNvSpPr txBox="1"/>
          <p:nvPr/>
        </p:nvSpPr>
        <p:spPr>
          <a:xfrm>
            <a:off x="778565" y="597792"/>
            <a:ext cx="8348869" cy="461665"/>
          </a:xfrm>
          <a:prstGeom prst="rect">
            <a:avLst/>
          </a:prstGeom>
          <a:noFill/>
        </p:spPr>
        <p:txBody>
          <a:bodyPr wrap="square" rtlCol="0">
            <a:spAutoFit/>
          </a:bodyPr>
          <a:lstStyle/>
          <a:p>
            <a:pPr algn="ctr">
              <a:defRPr/>
            </a:pPr>
            <a:r>
              <a:rPr lang="ja-JP" altLang="en-US" sz="2400" b="1" dirty="0">
                <a:solidFill>
                  <a:srgbClr val="00B0F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マチュア世代＆シニア世代に向けたパッケージ企画</a:t>
            </a:r>
            <a:endParaRPr lang="en-US" altLang="ja-JP" sz="2400" b="1" dirty="0">
              <a:solidFill>
                <a:srgbClr val="00B0F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endParaRPr>
          </a:p>
        </p:txBody>
      </p:sp>
      <p:sp>
        <p:nvSpPr>
          <p:cNvPr id="26" name="正方形/長方形 25">
            <a:extLst>
              <a:ext uri="{FF2B5EF4-FFF2-40B4-BE49-F238E27FC236}">
                <a16:creationId xmlns:a16="http://schemas.microsoft.com/office/drawing/2014/main" id="{6F029501-EA5F-6C55-EFDE-F396345E56F7}"/>
              </a:ext>
            </a:extLst>
          </p:cNvPr>
          <p:cNvSpPr/>
          <p:nvPr/>
        </p:nvSpPr>
        <p:spPr>
          <a:xfrm>
            <a:off x="144846" y="5076768"/>
            <a:ext cx="3118628" cy="1269424"/>
          </a:xfrm>
          <a:prstGeom prst="rect">
            <a:avLst/>
          </a:prstGeom>
          <a:no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solidFill>
                  <a:schemeClr val="tx1"/>
                </a:solidFill>
                <a:latin typeface="UD デジタル 教科書体 NK-B" panose="02020700000000000000" pitchFamily="18" charset="-128"/>
                <a:ea typeface="UD デジタル 教科書体 NK-B" panose="02020700000000000000" pitchFamily="18" charset="-128"/>
              </a:rPr>
              <a:t>『</a:t>
            </a:r>
            <a:r>
              <a:rPr kumimoji="1" lang="ja-JP" altLang="en-US" sz="1600" dirty="0">
                <a:solidFill>
                  <a:schemeClr val="tx1"/>
                </a:solidFill>
                <a:latin typeface="UD デジタル 教科書体 NK-B" panose="02020700000000000000" pitchFamily="18" charset="-128"/>
                <a:ea typeface="UD デジタル 教科書体 NK-B" panose="02020700000000000000" pitchFamily="18" charset="-128"/>
              </a:rPr>
              <a:t>ゆうゆう</a:t>
            </a:r>
            <a:r>
              <a:rPr kumimoji="1" lang="en-US" altLang="ja-JP" sz="1600" dirty="0">
                <a:solidFill>
                  <a:schemeClr val="tx1"/>
                </a:solidFill>
                <a:latin typeface="UD デジタル 教科書体 NK-B" panose="02020700000000000000" pitchFamily="18" charset="-128"/>
                <a:ea typeface="UD デジタル 教科書体 NK-B" panose="02020700000000000000" pitchFamily="18" charset="-128"/>
              </a:rPr>
              <a:t>』</a:t>
            </a:r>
            <a:r>
              <a:rPr kumimoji="1" lang="ja-JP" altLang="en-US" sz="1600" dirty="0">
                <a:solidFill>
                  <a:schemeClr val="tx1"/>
                </a:solidFill>
                <a:latin typeface="UD デジタル 教科書体 NK-B" panose="02020700000000000000" pitchFamily="18" charset="-128"/>
                <a:ea typeface="UD デジタル 教科書体 NK-B" panose="02020700000000000000" pitchFamily="18" charset="-128"/>
              </a:rPr>
              <a:t>の雑誌で</a:t>
            </a:r>
            <a:r>
              <a:rPr kumimoji="1" lang="en-US" altLang="ja-JP" sz="1600" dirty="0">
                <a:solidFill>
                  <a:schemeClr val="tx1"/>
                </a:solidFill>
                <a:latin typeface="UD デジタル 教科書体 NK-B" panose="02020700000000000000" pitchFamily="18" charset="-128"/>
                <a:ea typeface="UD デジタル 教科書体 NK-B" panose="02020700000000000000" pitchFamily="18" charset="-128"/>
              </a:rPr>
              <a:t>2P</a:t>
            </a:r>
            <a:r>
              <a:rPr kumimoji="1" lang="ja-JP" altLang="en-US" sz="1600" dirty="0">
                <a:solidFill>
                  <a:schemeClr val="tx1"/>
                </a:solidFill>
                <a:latin typeface="UD デジタル 教科書体 NK-B" panose="02020700000000000000" pitchFamily="18" charset="-128"/>
                <a:ea typeface="UD デジタル 教科書体 NK-B" panose="02020700000000000000" pitchFamily="18" charset="-128"/>
              </a:rPr>
              <a:t>タイアップ</a:t>
            </a:r>
            <a:endParaRPr kumimoji="1" lang="en-US" altLang="ja-JP" sz="1600" dirty="0">
              <a:solidFill>
                <a:schemeClr val="tx1"/>
              </a:solidFill>
              <a:latin typeface="UD デジタル 教科書体 NK-B" panose="02020700000000000000" pitchFamily="18" charset="-128"/>
              <a:ea typeface="UD デジタル 教科書体 NK-B" panose="02020700000000000000" pitchFamily="18" charset="-128"/>
            </a:endParaRPr>
          </a:p>
          <a:p>
            <a:pPr algn="ctr"/>
            <a:r>
              <a:rPr kumimoji="1" lang="en-US" altLang="ja-JP" sz="1600" dirty="0">
                <a:solidFill>
                  <a:schemeClr val="tx1"/>
                </a:solidFill>
                <a:latin typeface="UD デジタル 教科書体 NK-B" panose="02020700000000000000" pitchFamily="18" charset="-128"/>
                <a:ea typeface="UD デジタル 教科書体 NK-B" panose="02020700000000000000" pitchFamily="18" charset="-128"/>
              </a:rPr>
              <a:t>『</a:t>
            </a:r>
            <a:r>
              <a:rPr kumimoji="1" lang="ja-JP" altLang="en-US" sz="1600" dirty="0">
                <a:solidFill>
                  <a:schemeClr val="tx1"/>
                </a:solidFill>
                <a:latin typeface="UD デジタル 教科書体 NK-B" panose="02020700000000000000" pitchFamily="18" charset="-128"/>
                <a:ea typeface="UD デジタル 教科書体 NK-B" panose="02020700000000000000" pitchFamily="18" charset="-128"/>
              </a:rPr>
              <a:t>マチュアリスト</a:t>
            </a:r>
            <a:r>
              <a:rPr kumimoji="1" lang="en-US" altLang="ja-JP" sz="1600" dirty="0">
                <a:solidFill>
                  <a:schemeClr val="tx1"/>
                </a:solidFill>
                <a:latin typeface="UD デジタル 教科書体 NK-B" panose="02020700000000000000" pitchFamily="18" charset="-128"/>
                <a:ea typeface="UD デジタル 教科書体 NK-B" panose="02020700000000000000" pitchFamily="18" charset="-128"/>
              </a:rPr>
              <a:t>』</a:t>
            </a:r>
            <a:r>
              <a:rPr kumimoji="1" lang="ja-JP" altLang="en-US" sz="1600" dirty="0">
                <a:solidFill>
                  <a:schemeClr val="tx1"/>
                </a:solidFill>
                <a:latin typeface="UD デジタル 教科書体 NK-B" panose="02020700000000000000" pitchFamily="18" charset="-128"/>
                <a:ea typeface="UD デジタル 教科書体 NK-B" panose="02020700000000000000" pitchFamily="18" charset="-128"/>
              </a:rPr>
              <a:t>でタイアップ転載</a:t>
            </a:r>
            <a:endParaRPr kumimoji="1" lang="en-US" altLang="ja-JP" sz="1600" dirty="0">
              <a:solidFill>
                <a:schemeClr val="tx1"/>
              </a:solidFill>
              <a:latin typeface="UD デジタル 教科書体 NK-B" panose="02020700000000000000" pitchFamily="18" charset="-128"/>
              <a:ea typeface="UD デジタル 教科書体 NK-B" panose="02020700000000000000" pitchFamily="18" charset="-128"/>
            </a:endParaRPr>
          </a:p>
          <a:p>
            <a:r>
              <a:rPr kumimoji="1" lang="en-US" altLang="ja-JP" sz="1050" dirty="0">
                <a:solidFill>
                  <a:schemeClr val="tx1"/>
                </a:solidFill>
                <a:latin typeface="UD デジタル 教科書体 NK-B" panose="02020700000000000000" pitchFamily="18" charset="-128"/>
                <a:ea typeface="UD デジタル 教科書体 NK-B" panose="02020700000000000000" pitchFamily="18" charset="-128"/>
              </a:rPr>
              <a:t>		</a:t>
            </a:r>
            <a:r>
              <a:rPr kumimoji="1" lang="ja-JP" altLang="en-US" sz="1050" dirty="0">
                <a:solidFill>
                  <a:schemeClr val="tx1"/>
                </a:solidFill>
                <a:latin typeface="UD デジタル 教科書体 NK-B" panose="02020700000000000000" pitchFamily="18" charset="-128"/>
                <a:ea typeface="UD デジタル 教科書体 NK-B" panose="02020700000000000000" pitchFamily="18" charset="-128"/>
              </a:rPr>
              <a:t>ゆうゆう：発行部数：</a:t>
            </a:r>
            <a:r>
              <a:rPr kumimoji="1" lang="en-US" altLang="ja-JP" sz="1050" dirty="0">
                <a:solidFill>
                  <a:schemeClr val="tx1"/>
                </a:solidFill>
                <a:latin typeface="UD デジタル 教科書体 NK-B" panose="02020700000000000000" pitchFamily="18" charset="-128"/>
                <a:ea typeface="UD デジタル 教科書体 NK-B" panose="02020700000000000000" pitchFamily="18" charset="-128"/>
              </a:rPr>
              <a:t>60,000</a:t>
            </a:r>
            <a:r>
              <a:rPr kumimoji="1" lang="ja-JP" altLang="en-US" sz="1050" dirty="0">
                <a:solidFill>
                  <a:schemeClr val="tx1"/>
                </a:solidFill>
                <a:latin typeface="UD デジタル 教科書体 NK-B" panose="02020700000000000000" pitchFamily="18" charset="-128"/>
                <a:ea typeface="UD デジタル 教科書体 NK-B" panose="02020700000000000000" pitchFamily="18" charset="-128"/>
              </a:rPr>
              <a:t>部</a:t>
            </a:r>
            <a:endParaRPr kumimoji="1" lang="en-US" altLang="ja-JP" sz="1050" dirty="0">
              <a:solidFill>
                <a:schemeClr val="tx1"/>
              </a:solidFill>
              <a:latin typeface="UD デジタル 教科書体 NK-B" panose="02020700000000000000" pitchFamily="18" charset="-128"/>
              <a:ea typeface="UD デジタル 教科書体 NK-B" panose="02020700000000000000" pitchFamily="18" charset="-128"/>
            </a:endParaRPr>
          </a:p>
          <a:p>
            <a:r>
              <a:rPr kumimoji="1" lang="en-US" altLang="ja-JP" sz="1050" dirty="0">
                <a:solidFill>
                  <a:schemeClr val="tx1"/>
                </a:solidFill>
                <a:latin typeface="UD デジタル 教科書体 NK-B" panose="02020700000000000000" pitchFamily="18" charset="-128"/>
                <a:ea typeface="UD デジタル 教科書体 NK-B" panose="02020700000000000000" pitchFamily="18" charset="-128"/>
              </a:rPr>
              <a:t>		</a:t>
            </a:r>
            <a:r>
              <a:rPr kumimoji="1" lang="ja-JP" altLang="en-US" sz="1050" dirty="0">
                <a:solidFill>
                  <a:schemeClr val="tx1"/>
                </a:solidFill>
                <a:latin typeface="UD デジタル 教科書体 NK-B" panose="02020700000000000000" pitchFamily="18" charset="-128"/>
                <a:ea typeface="UD デジタル 教科書体 NK-B" panose="02020700000000000000" pitchFamily="18" charset="-128"/>
              </a:rPr>
              <a:t>マチュアリスト：想定</a:t>
            </a:r>
            <a:r>
              <a:rPr kumimoji="1" lang="en-US" altLang="ja-JP" sz="1050" dirty="0">
                <a:solidFill>
                  <a:schemeClr val="tx1"/>
                </a:solidFill>
                <a:latin typeface="UD デジタル 教科書体 NK-B" panose="02020700000000000000" pitchFamily="18" charset="-128"/>
                <a:ea typeface="UD デジタル 教科書体 NK-B" panose="02020700000000000000" pitchFamily="18" charset="-128"/>
              </a:rPr>
              <a:t>2,000PV</a:t>
            </a:r>
          </a:p>
        </p:txBody>
      </p:sp>
      <p:sp>
        <p:nvSpPr>
          <p:cNvPr id="27" name="正方形/長方形 26">
            <a:extLst>
              <a:ext uri="{FF2B5EF4-FFF2-40B4-BE49-F238E27FC236}">
                <a16:creationId xmlns:a16="http://schemas.microsoft.com/office/drawing/2014/main" id="{57970544-B652-2757-4E01-C5C28C95B51D}"/>
              </a:ext>
            </a:extLst>
          </p:cNvPr>
          <p:cNvSpPr/>
          <p:nvPr/>
        </p:nvSpPr>
        <p:spPr>
          <a:xfrm>
            <a:off x="3508363" y="5067856"/>
            <a:ext cx="3118628" cy="1269424"/>
          </a:xfrm>
          <a:prstGeom prst="rect">
            <a:avLst/>
          </a:prstGeom>
          <a:no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UD デジタル 教科書体 NK-B" panose="02020700000000000000" pitchFamily="18" charset="-128"/>
                <a:ea typeface="UD デジタル 教科書体 NK-B" panose="02020700000000000000" pitchFamily="18" charset="-128"/>
              </a:rPr>
              <a:t>タイアップ素材を使用して</a:t>
            </a:r>
            <a:endParaRPr kumimoji="1" lang="en-US" altLang="ja-JP" sz="1600" dirty="0">
              <a:solidFill>
                <a:schemeClr val="tx1"/>
              </a:solidFill>
              <a:latin typeface="UD デジタル 教科書体 NK-B" panose="02020700000000000000" pitchFamily="18" charset="-128"/>
              <a:ea typeface="UD デジタル 教科書体 NK-B" panose="02020700000000000000" pitchFamily="18" charset="-128"/>
            </a:endParaRPr>
          </a:p>
          <a:p>
            <a:pPr algn="ctr"/>
            <a:r>
              <a:rPr kumimoji="1" lang="en-US" altLang="ja-JP" sz="1600" dirty="0">
                <a:solidFill>
                  <a:schemeClr val="tx1"/>
                </a:solidFill>
                <a:latin typeface="UD デジタル 教科書体 NK-B" panose="02020700000000000000" pitchFamily="18" charset="-128"/>
                <a:ea typeface="UD デジタル 教科書体 NK-B" panose="02020700000000000000" pitchFamily="18" charset="-128"/>
              </a:rPr>
              <a:t>B2</a:t>
            </a:r>
            <a:r>
              <a:rPr kumimoji="1" lang="ja-JP" altLang="en-US" sz="1600" dirty="0">
                <a:solidFill>
                  <a:schemeClr val="tx1"/>
                </a:solidFill>
                <a:latin typeface="UD デジタル 教科書体 NK-B" panose="02020700000000000000" pitchFamily="18" charset="-128"/>
                <a:ea typeface="UD デジタル 教科書体 NK-B" panose="02020700000000000000" pitchFamily="18" charset="-128"/>
              </a:rPr>
              <a:t>タブロイドにて訴求。</a:t>
            </a:r>
            <a:endParaRPr kumimoji="1" lang="en-US" altLang="ja-JP" sz="1600" dirty="0">
              <a:solidFill>
                <a:schemeClr val="tx1"/>
              </a:solidFill>
              <a:latin typeface="UD デジタル 教科書体 NK-B" panose="02020700000000000000" pitchFamily="18" charset="-128"/>
              <a:ea typeface="UD デジタル 教科書体 NK-B" panose="02020700000000000000" pitchFamily="18" charset="-128"/>
            </a:endParaRPr>
          </a:p>
          <a:p>
            <a:pPr algn="ctr"/>
            <a:r>
              <a:rPr kumimoji="1" lang="ja-JP" altLang="en-US" sz="1600" dirty="0">
                <a:solidFill>
                  <a:schemeClr val="tx1"/>
                </a:solidFill>
                <a:latin typeface="UD デジタル 教科書体 NK-B" panose="02020700000000000000" pitchFamily="18" charset="-128"/>
                <a:ea typeface="UD デジタル 教科書体 NK-B" panose="02020700000000000000" pitchFamily="18" charset="-128"/>
              </a:rPr>
              <a:t>関東</a:t>
            </a:r>
            <a:r>
              <a:rPr kumimoji="1" lang="en-US" altLang="ja-JP" sz="1600" dirty="0">
                <a:solidFill>
                  <a:schemeClr val="tx1"/>
                </a:solidFill>
                <a:latin typeface="UD デジタル 教科書体 NK-B" panose="02020700000000000000" pitchFamily="18" charset="-128"/>
                <a:ea typeface="UD デジタル 教科書体 NK-B" panose="02020700000000000000" pitchFamily="18" charset="-128"/>
              </a:rPr>
              <a:t>200,000</a:t>
            </a:r>
            <a:r>
              <a:rPr kumimoji="1" lang="ja-JP" altLang="en-US" sz="1600" dirty="0">
                <a:solidFill>
                  <a:schemeClr val="tx1"/>
                </a:solidFill>
                <a:latin typeface="UD デジタル 教科書体 NK-B" panose="02020700000000000000" pitchFamily="18" charset="-128"/>
                <a:ea typeface="UD デジタル 教科書体 NK-B" panose="02020700000000000000" pitchFamily="18" charset="-128"/>
              </a:rPr>
              <a:t>部を新聞折込み</a:t>
            </a:r>
            <a:endParaRPr kumimoji="1" lang="en-US" altLang="ja-JP" sz="1600" dirty="0">
              <a:solidFill>
                <a:schemeClr val="tx1"/>
              </a:solidFill>
              <a:latin typeface="UD デジタル 教科書体 NK-B" panose="02020700000000000000" pitchFamily="18" charset="-128"/>
              <a:ea typeface="UD デジタル 教科書体 NK-B" panose="02020700000000000000" pitchFamily="18" charset="-128"/>
            </a:endParaRPr>
          </a:p>
          <a:p>
            <a:pPr algn="ctr"/>
            <a:r>
              <a:rPr kumimoji="1" lang="ja-JP" altLang="en-US" sz="1600" dirty="0">
                <a:solidFill>
                  <a:schemeClr val="tx1"/>
                </a:solidFill>
                <a:latin typeface="UD デジタル 教科書体 NK-B" panose="02020700000000000000" pitchFamily="18" charset="-128"/>
                <a:ea typeface="UD デジタル 教科書体 NK-B" panose="02020700000000000000" pitchFamily="18" charset="-128"/>
              </a:rPr>
              <a:t>（イベント告知も行います）</a:t>
            </a:r>
            <a:endParaRPr kumimoji="1" lang="en-US" altLang="ja-JP" sz="16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28" name="正方形/長方形 27">
            <a:extLst>
              <a:ext uri="{FF2B5EF4-FFF2-40B4-BE49-F238E27FC236}">
                <a16:creationId xmlns:a16="http://schemas.microsoft.com/office/drawing/2014/main" id="{9A1278F6-B06A-ACF8-52E5-507042A2FE29}"/>
              </a:ext>
            </a:extLst>
          </p:cNvPr>
          <p:cNvSpPr/>
          <p:nvPr/>
        </p:nvSpPr>
        <p:spPr>
          <a:xfrm>
            <a:off x="6996113" y="5067856"/>
            <a:ext cx="2783642" cy="1269424"/>
          </a:xfrm>
          <a:prstGeom prst="rect">
            <a:avLst/>
          </a:prstGeom>
          <a:no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UD デジタル 教科書体 NK-B" panose="02020700000000000000" pitchFamily="18" charset="-128"/>
                <a:ea typeface="UD デジタル 教科書体 NK-B" panose="02020700000000000000" pitchFamily="18" charset="-128"/>
              </a:rPr>
              <a:t>二子玉川アレーナホールで</a:t>
            </a:r>
            <a:endParaRPr kumimoji="1" lang="en-US" altLang="ja-JP" sz="1600" dirty="0">
              <a:solidFill>
                <a:schemeClr val="tx1"/>
              </a:solidFill>
              <a:latin typeface="UD デジタル 教科書体 NK-B" panose="02020700000000000000" pitchFamily="18" charset="-128"/>
              <a:ea typeface="UD デジタル 教科書体 NK-B" panose="02020700000000000000" pitchFamily="18" charset="-128"/>
            </a:endParaRPr>
          </a:p>
          <a:p>
            <a:pPr algn="ctr"/>
            <a:r>
              <a:rPr kumimoji="1" lang="ja-JP" altLang="en-US" sz="1600" dirty="0">
                <a:solidFill>
                  <a:schemeClr val="tx1"/>
                </a:solidFill>
                <a:latin typeface="UD デジタル 教科書体 NK-B" panose="02020700000000000000" pitchFamily="18" charset="-128"/>
                <a:ea typeface="UD デジタル 教科書体 NK-B" panose="02020700000000000000" pitchFamily="18" charset="-128"/>
              </a:rPr>
              <a:t>想定</a:t>
            </a:r>
            <a:r>
              <a:rPr kumimoji="1" lang="en-US" altLang="ja-JP" sz="1600" dirty="0">
                <a:solidFill>
                  <a:schemeClr val="tx1"/>
                </a:solidFill>
                <a:latin typeface="UD デジタル 教科書体 NK-B" panose="02020700000000000000" pitchFamily="18" charset="-128"/>
                <a:ea typeface="UD デジタル 教科書体 NK-B" panose="02020700000000000000" pitchFamily="18" charset="-128"/>
              </a:rPr>
              <a:t>200</a:t>
            </a:r>
            <a:r>
              <a:rPr kumimoji="1" lang="ja-JP" altLang="en-US" sz="1600" dirty="0">
                <a:solidFill>
                  <a:schemeClr val="tx1"/>
                </a:solidFill>
                <a:latin typeface="UD デジタル 教科書体 NK-B" panose="02020700000000000000" pitchFamily="18" charset="-128"/>
                <a:ea typeface="UD デジタル 教科書体 NK-B" panose="02020700000000000000" pitchFamily="18" charset="-128"/>
              </a:rPr>
              <a:t>名のイベント実施</a:t>
            </a:r>
            <a:endParaRPr kumimoji="1" lang="en-US" altLang="ja-JP" sz="1600" dirty="0">
              <a:solidFill>
                <a:schemeClr val="tx1"/>
              </a:solidFill>
              <a:latin typeface="UD デジタル 教科書体 NK-B" panose="02020700000000000000" pitchFamily="18" charset="-128"/>
              <a:ea typeface="UD デジタル 教科書体 NK-B" panose="02020700000000000000" pitchFamily="18" charset="-128"/>
            </a:endParaRPr>
          </a:p>
          <a:p>
            <a:r>
              <a:rPr kumimoji="1" lang="en-US" altLang="ja-JP" sz="1050" dirty="0">
                <a:solidFill>
                  <a:schemeClr val="tx1"/>
                </a:solidFill>
                <a:latin typeface="UD デジタル 教科書体 NK-B" panose="02020700000000000000" pitchFamily="18" charset="-128"/>
                <a:ea typeface="UD デジタル 教科書体 NK-B" panose="02020700000000000000" pitchFamily="18" charset="-128"/>
              </a:rPr>
              <a:t>		※</a:t>
            </a:r>
            <a:r>
              <a:rPr kumimoji="1" lang="ja-JP" altLang="en-US" sz="1050" dirty="0">
                <a:solidFill>
                  <a:schemeClr val="tx1"/>
                </a:solidFill>
                <a:latin typeface="UD デジタル 教科書体 NK-B" panose="02020700000000000000" pitchFamily="18" charset="-128"/>
                <a:ea typeface="UD デジタル 教科書体 NK-B" panose="02020700000000000000" pitchFamily="18" charset="-128"/>
              </a:rPr>
              <a:t>オープンイベントのため、</a:t>
            </a:r>
            <a:endParaRPr kumimoji="1" lang="en-US" altLang="ja-JP" sz="1050" dirty="0">
              <a:solidFill>
                <a:schemeClr val="tx1"/>
              </a:solidFill>
              <a:latin typeface="UD デジタル 教科書体 NK-B" panose="02020700000000000000" pitchFamily="18" charset="-128"/>
              <a:ea typeface="UD デジタル 教科書体 NK-B" panose="02020700000000000000" pitchFamily="18" charset="-128"/>
            </a:endParaRPr>
          </a:p>
          <a:p>
            <a:r>
              <a:rPr kumimoji="1" lang="en-US" altLang="ja-JP" sz="1050" dirty="0">
                <a:solidFill>
                  <a:schemeClr val="tx1"/>
                </a:solidFill>
                <a:latin typeface="UD デジタル 教科書体 NK-B" panose="02020700000000000000" pitchFamily="18" charset="-128"/>
                <a:ea typeface="UD デジタル 教科書体 NK-B" panose="02020700000000000000" pitchFamily="18" charset="-128"/>
              </a:rPr>
              <a:t>		</a:t>
            </a:r>
            <a:r>
              <a:rPr kumimoji="1" lang="ja-JP" altLang="en-US" sz="1050" dirty="0">
                <a:solidFill>
                  <a:schemeClr val="tx1"/>
                </a:solidFill>
                <a:latin typeface="UD デジタル 教科書体 NK-B" panose="02020700000000000000" pitchFamily="18" charset="-128"/>
                <a:ea typeface="UD デジタル 教科書体 NK-B" panose="02020700000000000000" pitchFamily="18" charset="-128"/>
              </a:rPr>
              <a:t>　　当日来場者もおります。</a:t>
            </a:r>
          </a:p>
        </p:txBody>
      </p:sp>
      <p:pic>
        <p:nvPicPr>
          <p:cNvPr id="29" name="図 28">
            <a:extLst>
              <a:ext uri="{FF2B5EF4-FFF2-40B4-BE49-F238E27FC236}">
                <a16:creationId xmlns:a16="http://schemas.microsoft.com/office/drawing/2014/main" id="{57345F4B-2FE9-4776-A9C1-24AD27B1AFF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378868" y="1421076"/>
            <a:ext cx="2073002" cy="1507991"/>
          </a:xfrm>
          <a:prstGeom prst="rect">
            <a:avLst/>
          </a:prstGeom>
        </p:spPr>
      </p:pic>
      <p:sp>
        <p:nvSpPr>
          <p:cNvPr id="30" name="矢印: 右 29">
            <a:extLst>
              <a:ext uri="{FF2B5EF4-FFF2-40B4-BE49-F238E27FC236}">
                <a16:creationId xmlns:a16="http://schemas.microsoft.com/office/drawing/2014/main" id="{C2EB3296-7594-A0D5-F779-606828B4A7A9}"/>
              </a:ext>
            </a:extLst>
          </p:cNvPr>
          <p:cNvSpPr/>
          <p:nvPr/>
        </p:nvSpPr>
        <p:spPr>
          <a:xfrm>
            <a:off x="3329027" y="4011955"/>
            <a:ext cx="1915478" cy="34191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K-B" panose="02020700000000000000" pitchFamily="18" charset="-128"/>
              <a:ea typeface="UD デジタル 教科書体 NK-B" panose="02020700000000000000" pitchFamily="18" charset="-128"/>
            </a:endParaRPr>
          </a:p>
        </p:txBody>
      </p:sp>
      <p:pic>
        <p:nvPicPr>
          <p:cNvPr id="31" name="図 30" descr="文字が書かれている&#10;&#10;低い精度で自動的に生成された説明">
            <a:extLst>
              <a:ext uri="{FF2B5EF4-FFF2-40B4-BE49-F238E27FC236}">
                <a16:creationId xmlns:a16="http://schemas.microsoft.com/office/drawing/2014/main" id="{578A33D8-06D5-6591-AEF1-15430D80132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217951" y="1400920"/>
            <a:ext cx="1437299" cy="351756"/>
          </a:xfrm>
          <a:prstGeom prst="rect">
            <a:avLst/>
          </a:prstGeom>
        </p:spPr>
      </p:pic>
      <p:sp>
        <p:nvSpPr>
          <p:cNvPr id="34" name="テキスト ボックス 33">
            <a:extLst>
              <a:ext uri="{FF2B5EF4-FFF2-40B4-BE49-F238E27FC236}">
                <a16:creationId xmlns:a16="http://schemas.microsoft.com/office/drawing/2014/main" id="{87A781E8-F581-04D2-2E7C-039A7F8F367C}"/>
              </a:ext>
            </a:extLst>
          </p:cNvPr>
          <p:cNvSpPr txBox="1"/>
          <p:nvPr/>
        </p:nvSpPr>
        <p:spPr>
          <a:xfrm>
            <a:off x="2340265" y="1804915"/>
            <a:ext cx="1088486" cy="338554"/>
          </a:xfrm>
          <a:prstGeom prst="rect">
            <a:avLst/>
          </a:prstGeom>
          <a:noFill/>
        </p:spPr>
        <p:txBody>
          <a:bodyPr wrap="square" rtlCol="0">
            <a:spAutoFit/>
          </a:bodyPr>
          <a:lstStyle/>
          <a:p>
            <a:pPr algn="ctr">
              <a:defRPr/>
            </a:pPr>
            <a:r>
              <a:rPr lang="en-US" altLang="ja-JP" sz="1600" b="1" dirty="0">
                <a:latin typeface="UD デジタル 教科書体 NK-B" panose="02020700000000000000" pitchFamily="18" charset="-128"/>
                <a:ea typeface="UD デジタル 教科書体 NK-B" panose="02020700000000000000" pitchFamily="18" charset="-128"/>
              </a:rPr>
              <a:t>WEB</a:t>
            </a:r>
            <a:r>
              <a:rPr lang="ja-JP" altLang="en-US" sz="1600" b="1" dirty="0">
                <a:latin typeface="UD デジタル 教科書体 NK-B" panose="02020700000000000000" pitchFamily="18" charset="-128"/>
                <a:ea typeface="UD デジタル 教科書体 NK-B" panose="02020700000000000000" pitchFamily="18" charset="-128"/>
              </a:rPr>
              <a:t>転載</a:t>
            </a:r>
            <a:endParaRPr lang="en-US" altLang="ja-JP" sz="1600" b="1" dirty="0">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1947472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矢印: 左カーブ 62">
            <a:extLst>
              <a:ext uri="{FF2B5EF4-FFF2-40B4-BE49-F238E27FC236}">
                <a16:creationId xmlns:a16="http://schemas.microsoft.com/office/drawing/2014/main" id="{23B58AA9-E5F4-F322-C115-6558F28027B1}"/>
              </a:ext>
            </a:extLst>
          </p:cNvPr>
          <p:cNvSpPr/>
          <p:nvPr/>
        </p:nvSpPr>
        <p:spPr>
          <a:xfrm rot="13817207">
            <a:off x="4826168" y="930836"/>
            <a:ext cx="843322" cy="2127273"/>
          </a:xfrm>
          <a:prstGeom prst="curved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60" name="四角形: 角を丸くする 59">
            <a:extLst>
              <a:ext uri="{FF2B5EF4-FFF2-40B4-BE49-F238E27FC236}">
                <a16:creationId xmlns:a16="http://schemas.microsoft.com/office/drawing/2014/main" id="{141B5C73-6460-3C4B-D809-8C3FD21BB541}"/>
              </a:ext>
            </a:extLst>
          </p:cNvPr>
          <p:cNvSpPr/>
          <p:nvPr/>
        </p:nvSpPr>
        <p:spPr>
          <a:xfrm>
            <a:off x="6182289" y="1566704"/>
            <a:ext cx="3641767" cy="3378587"/>
          </a:xfrm>
          <a:prstGeom prst="roundRect">
            <a:avLst/>
          </a:prstGeom>
          <a:noFill/>
          <a:ln w="38100">
            <a:solidFill>
              <a:srgbClr val="588E9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K-B" panose="02020700000000000000" pitchFamily="18" charset="-128"/>
              <a:ea typeface="UD デジタル 教科書体 NK-B" panose="02020700000000000000" pitchFamily="18" charset="-128"/>
            </a:endParaRPr>
          </a:p>
        </p:txBody>
      </p:sp>
      <p:sp>
        <p:nvSpPr>
          <p:cNvPr id="2" name="テキスト ボックス 1">
            <a:extLst>
              <a:ext uri="{FF2B5EF4-FFF2-40B4-BE49-F238E27FC236}">
                <a16:creationId xmlns:a16="http://schemas.microsoft.com/office/drawing/2014/main" id="{9643ED89-D31D-784D-6816-FE1AD20A057C}"/>
              </a:ext>
            </a:extLst>
          </p:cNvPr>
          <p:cNvSpPr txBox="1"/>
          <p:nvPr/>
        </p:nvSpPr>
        <p:spPr>
          <a:xfrm>
            <a:off x="6327031" y="1241853"/>
            <a:ext cx="2173124" cy="338554"/>
          </a:xfrm>
          <a:prstGeom prst="rect">
            <a:avLst/>
          </a:prstGeom>
          <a:noFill/>
        </p:spPr>
        <p:txBody>
          <a:bodyPr wrap="square">
            <a:spAutoFit/>
          </a:bodyPr>
          <a:lstStyle/>
          <a:p>
            <a:r>
              <a:rPr lang="ja-JP" altLang="en-US" sz="1600" dirty="0">
                <a:latin typeface="UD デジタル 教科書体 NK-B" panose="02020700000000000000" pitchFamily="18" charset="-128"/>
                <a:ea typeface="UD デジタル 教科書体 NK-B" panose="02020700000000000000" pitchFamily="18" charset="-128"/>
              </a:rPr>
              <a:t>◆新聞折り込み配布</a:t>
            </a:r>
            <a:endParaRPr lang="en-US" altLang="ja-JP" sz="1600" dirty="0">
              <a:latin typeface="UD デジタル 教科書体 NK-B" panose="02020700000000000000" pitchFamily="18" charset="-128"/>
              <a:ea typeface="UD デジタル 教科書体 NK-B" panose="02020700000000000000" pitchFamily="18" charset="-128"/>
            </a:endParaRPr>
          </a:p>
        </p:txBody>
      </p:sp>
      <p:sp>
        <p:nvSpPr>
          <p:cNvPr id="30" name="テキスト ボックス 29">
            <a:extLst>
              <a:ext uri="{FF2B5EF4-FFF2-40B4-BE49-F238E27FC236}">
                <a16:creationId xmlns:a16="http://schemas.microsoft.com/office/drawing/2014/main" id="{BEFFB6C6-7652-3EDD-462F-35E126F78D09}"/>
              </a:ext>
            </a:extLst>
          </p:cNvPr>
          <p:cNvSpPr txBox="1"/>
          <p:nvPr/>
        </p:nvSpPr>
        <p:spPr>
          <a:xfrm>
            <a:off x="1909469" y="2369777"/>
            <a:ext cx="1731639" cy="646331"/>
          </a:xfrm>
          <a:prstGeom prst="rect">
            <a:avLst/>
          </a:prstGeom>
          <a:noFill/>
          <a:ln w="12700">
            <a:solidFill>
              <a:schemeClr val="tx1"/>
            </a:solidFill>
          </a:ln>
        </p:spPr>
        <p:txBody>
          <a:bodyPr wrap="square">
            <a:spAutoFit/>
          </a:bodyPr>
          <a:lstStyle/>
          <a:p>
            <a:pPr algn="ctr"/>
            <a:r>
              <a:rPr lang="en-US" altLang="ja-JP" sz="1200" b="1" dirty="0">
                <a:latin typeface="UD デジタル 教科書体 NK-B" panose="02020700000000000000" pitchFamily="18" charset="-128"/>
                <a:ea typeface="UD デジタル 教科書体 NK-B" panose="02020700000000000000" pitchFamily="18" charset="-128"/>
              </a:rPr>
              <a:t>2023</a:t>
            </a:r>
            <a:r>
              <a:rPr lang="ja-JP" altLang="en-US" sz="1200" b="1" dirty="0">
                <a:latin typeface="UD デジタル 教科書体 NK-B" panose="02020700000000000000" pitchFamily="18" charset="-128"/>
                <a:ea typeface="UD デジタル 教科書体 NK-B" panose="02020700000000000000" pitchFamily="18" charset="-128"/>
              </a:rPr>
              <a:t>年</a:t>
            </a:r>
            <a:r>
              <a:rPr lang="en-US" altLang="ja-JP" sz="1200" b="1" dirty="0">
                <a:latin typeface="UD デジタル 教科書体 NK-B" panose="02020700000000000000" pitchFamily="18" charset="-128"/>
                <a:ea typeface="UD デジタル 教科書体 NK-B" panose="02020700000000000000" pitchFamily="18" charset="-128"/>
              </a:rPr>
              <a:t>12</a:t>
            </a:r>
            <a:r>
              <a:rPr lang="ja-JP" altLang="en-US" sz="1200" b="1" dirty="0">
                <a:latin typeface="UD デジタル 教科書体 NK-B" panose="02020700000000000000" pitchFamily="18" charset="-128"/>
                <a:ea typeface="UD デジタル 教科書体 NK-B" panose="02020700000000000000" pitchFamily="18" charset="-128"/>
              </a:rPr>
              <a:t>月</a:t>
            </a:r>
            <a:r>
              <a:rPr lang="en-US" altLang="ja-JP" sz="1200" b="1" dirty="0">
                <a:latin typeface="UD デジタル 教科書体 NK-B" panose="02020700000000000000" pitchFamily="18" charset="-128"/>
                <a:ea typeface="UD デジタル 教科書体 NK-B" panose="02020700000000000000" pitchFamily="18" charset="-128"/>
              </a:rPr>
              <a:t>1</a:t>
            </a:r>
            <a:r>
              <a:rPr lang="ja-JP" altLang="en-US" sz="1200" b="1" dirty="0">
                <a:latin typeface="UD デジタル 教科書体 NK-B" panose="02020700000000000000" pitchFamily="18" charset="-128"/>
                <a:ea typeface="UD デジタル 教科書体 NK-B" panose="02020700000000000000" pitchFamily="18" charset="-128"/>
              </a:rPr>
              <a:t>日発売</a:t>
            </a:r>
            <a:endParaRPr lang="en-US" altLang="ja-JP" sz="1200" b="1" dirty="0">
              <a:latin typeface="UD デジタル 教科書体 NK-B" panose="02020700000000000000" pitchFamily="18" charset="-128"/>
              <a:ea typeface="UD デジタル 教科書体 NK-B" panose="02020700000000000000" pitchFamily="18" charset="-128"/>
            </a:endParaRPr>
          </a:p>
          <a:p>
            <a:pPr algn="ctr"/>
            <a:r>
              <a:rPr lang="ja-JP" altLang="en-US" sz="1200" b="1" dirty="0">
                <a:latin typeface="UD デジタル 教科書体 NK-B" panose="02020700000000000000" pitchFamily="18" charset="-128"/>
                <a:ea typeface="UD デジタル 教科書体 NK-B" panose="02020700000000000000" pitchFamily="18" charset="-128"/>
              </a:rPr>
              <a:t>本誌タイアップ</a:t>
            </a:r>
            <a:endParaRPr lang="en-US" altLang="ja-JP" sz="1200" b="1" dirty="0">
              <a:latin typeface="UD デジタル 教科書体 NK-B" panose="02020700000000000000" pitchFamily="18" charset="-128"/>
              <a:ea typeface="UD デジタル 教科書体 NK-B" panose="02020700000000000000" pitchFamily="18" charset="-128"/>
            </a:endParaRPr>
          </a:p>
          <a:p>
            <a:pPr algn="ctr"/>
            <a:r>
              <a:rPr lang="ja-JP" altLang="en-US" sz="1050" b="1" dirty="0">
                <a:latin typeface="UD デジタル 教科書体 NK-B" panose="02020700000000000000" pitchFamily="18" charset="-128"/>
                <a:ea typeface="UD デジタル 教科書体 NK-B" panose="02020700000000000000" pitchFamily="18" charset="-128"/>
              </a:rPr>
              <a:t>（</a:t>
            </a:r>
            <a:r>
              <a:rPr lang="en-US" altLang="ja-JP" sz="1050" b="1" dirty="0">
                <a:latin typeface="UD デジタル 教科書体 NK-B" panose="02020700000000000000" pitchFamily="18" charset="-128"/>
                <a:ea typeface="UD デジタル 教科書体 NK-B" panose="02020700000000000000" pitchFamily="18" charset="-128"/>
              </a:rPr>
              <a:t>10</a:t>
            </a:r>
            <a:r>
              <a:rPr lang="ja-JP" altLang="en-US" sz="1050" b="1" dirty="0">
                <a:latin typeface="UD デジタル 教科書体 NK-B" panose="02020700000000000000" pitchFamily="18" charset="-128"/>
                <a:ea typeface="UD デジタル 教科書体 NK-B" panose="02020700000000000000" pitchFamily="18" charset="-128"/>
              </a:rPr>
              <a:t>月発売から対象）</a:t>
            </a:r>
            <a:endParaRPr lang="en-US" altLang="ja-JP" sz="1050" b="1" dirty="0">
              <a:latin typeface="UD デジタル 教科書体 NK-B" panose="02020700000000000000" pitchFamily="18" charset="-128"/>
              <a:ea typeface="UD デジタル 教科書体 NK-B" panose="02020700000000000000" pitchFamily="18" charset="-128"/>
            </a:endParaRPr>
          </a:p>
        </p:txBody>
      </p:sp>
      <p:sp>
        <p:nvSpPr>
          <p:cNvPr id="31" name="矢印: 右カーブ 30">
            <a:extLst>
              <a:ext uri="{FF2B5EF4-FFF2-40B4-BE49-F238E27FC236}">
                <a16:creationId xmlns:a16="http://schemas.microsoft.com/office/drawing/2014/main" id="{25ED043D-617C-36E9-7685-B741EA6E653D}"/>
              </a:ext>
            </a:extLst>
          </p:cNvPr>
          <p:cNvSpPr/>
          <p:nvPr/>
        </p:nvSpPr>
        <p:spPr>
          <a:xfrm rot="18193279">
            <a:off x="3004333" y="4726038"/>
            <a:ext cx="576000" cy="2340000"/>
          </a:xfrm>
          <a:prstGeom prst="curvedRightArrow">
            <a:avLst>
              <a:gd name="adj1" fmla="val 50000"/>
              <a:gd name="adj2" fmla="val 120176"/>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32" name="テキスト ボックス 31">
            <a:extLst>
              <a:ext uri="{FF2B5EF4-FFF2-40B4-BE49-F238E27FC236}">
                <a16:creationId xmlns:a16="http://schemas.microsoft.com/office/drawing/2014/main" id="{01C8B18C-71F7-A394-E4FC-AD44A6895F9D}"/>
              </a:ext>
            </a:extLst>
          </p:cNvPr>
          <p:cNvSpPr txBox="1"/>
          <p:nvPr/>
        </p:nvSpPr>
        <p:spPr>
          <a:xfrm>
            <a:off x="6320934" y="1706264"/>
            <a:ext cx="3501011" cy="3170099"/>
          </a:xfrm>
          <a:prstGeom prst="rect">
            <a:avLst/>
          </a:prstGeom>
          <a:noFill/>
        </p:spPr>
        <p:txBody>
          <a:bodyPr wrap="square">
            <a:spAutoFit/>
          </a:bodyPr>
          <a:lstStyle/>
          <a:p>
            <a:r>
              <a:rPr lang="ja-JP" altLang="en-US" sz="1400" b="0" i="0" u="none" strike="noStrike" baseline="0" dirty="0">
                <a:latin typeface="UD デジタル 教科書体 NK-B" panose="02020700000000000000" pitchFamily="18" charset="-128"/>
                <a:ea typeface="UD デジタル 教科書体 NK-B" panose="02020700000000000000" pitchFamily="18" charset="-128"/>
              </a:rPr>
              <a:t>対象地域</a:t>
            </a:r>
            <a:r>
              <a:rPr lang="ja-JP" altLang="en-US" sz="1400" dirty="0">
                <a:latin typeface="UD デジタル 教科書体 NK-B" panose="02020700000000000000" pitchFamily="18" charset="-128"/>
                <a:ea typeface="UD デジタル 教科書体 NK-B" panose="02020700000000000000" pitchFamily="18" charset="-128"/>
              </a:rPr>
              <a:t>：</a:t>
            </a:r>
            <a:endParaRPr lang="en-US" altLang="ja-JP" sz="1400" dirty="0">
              <a:latin typeface="UD デジタル 教科書体 NK-B" panose="02020700000000000000" pitchFamily="18" charset="-128"/>
              <a:ea typeface="UD デジタル 教科書体 NK-B" panose="02020700000000000000" pitchFamily="18" charset="-128"/>
            </a:endParaRPr>
          </a:p>
          <a:p>
            <a:r>
              <a:rPr lang="ja-JP" altLang="en-US" sz="1400" dirty="0">
                <a:latin typeface="UD デジタル 教科書体 NK-B" panose="02020700000000000000" pitchFamily="18" charset="-128"/>
                <a:ea typeface="UD デジタル 教科書体 NK-B" panose="02020700000000000000" pitchFamily="18" charset="-128"/>
              </a:rPr>
              <a:t>　　関東　</a:t>
            </a:r>
            <a:r>
              <a:rPr lang="en-US" altLang="ja-JP" sz="1400" b="0" i="0" u="none" strike="noStrike" baseline="0" dirty="0">
                <a:latin typeface="UD デジタル 教科書体 NK-B" panose="02020700000000000000" pitchFamily="18" charset="-128"/>
                <a:ea typeface="UD デジタル 教科書体 NK-B" panose="02020700000000000000" pitchFamily="18" charset="-128"/>
              </a:rPr>
              <a:t>/</a:t>
            </a:r>
            <a:r>
              <a:rPr lang="ja-JP" altLang="en-US" sz="1400" b="0" i="0" u="none" strike="noStrike" baseline="0" dirty="0">
                <a:latin typeface="UD デジタル 教科書体 NK-B" panose="02020700000000000000" pitchFamily="18" charset="-128"/>
                <a:ea typeface="UD デジタル 教科書体 NK-B" panose="02020700000000000000" pitchFamily="18" charset="-128"/>
              </a:rPr>
              <a:t>　</a:t>
            </a:r>
            <a:r>
              <a:rPr lang="en-US" altLang="ja-JP" sz="1050" dirty="0">
                <a:latin typeface="UD デジタル 教科書体 NK-B" panose="02020700000000000000" pitchFamily="18" charset="-128"/>
                <a:ea typeface="UD デジタル 教科書体 NK-B" panose="02020700000000000000" pitchFamily="18" charset="-128"/>
              </a:rPr>
              <a:t>50</a:t>
            </a:r>
            <a:r>
              <a:rPr lang="ja-JP" altLang="en-US" sz="1050" dirty="0">
                <a:latin typeface="UD デジタル 教科書体 NK-B" panose="02020700000000000000" pitchFamily="18" charset="-128"/>
                <a:ea typeface="UD デジタル 教科書体 NK-B" panose="02020700000000000000" pitchFamily="18" charset="-128"/>
              </a:rPr>
              <a:t>代以上女性　世帯年収</a:t>
            </a:r>
            <a:r>
              <a:rPr lang="en-US" altLang="ja-JP" sz="1050" dirty="0">
                <a:latin typeface="UD デジタル 教科書体 NK-B" panose="02020700000000000000" pitchFamily="18" charset="-128"/>
                <a:ea typeface="UD デジタル 教科書体 NK-B" panose="02020700000000000000" pitchFamily="18" charset="-128"/>
              </a:rPr>
              <a:t>1,000</a:t>
            </a:r>
            <a:r>
              <a:rPr lang="ja-JP" altLang="en-US" sz="1050" dirty="0">
                <a:latin typeface="UD デジタル 教科書体 NK-B" panose="02020700000000000000" pitchFamily="18" charset="-128"/>
                <a:ea typeface="UD デジタル 教科書体 NK-B" panose="02020700000000000000" pitchFamily="18" charset="-128"/>
              </a:rPr>
              <a:t>万円以上</a:t>
            </a:r>
            <a:endParaRPr lang="en-US" altLang="ja-JP" sz="1400" b="0" i="0" u="none" strike="noStrike" baseline="0" dirty="0">
              <a:latin typeface="UD デジタル 教科書体 NK-B" panose="02020700000000000000" pitchFamily="18" charset="-128"/>
              <a:ea typeface="UD デジタル 教科書体 NK-B" panose="02020700000000000000" pitchFamily="18" charset="-128"/>
            </a:endParaRPr>
          </a:p>
          <a:p>
            <a:endParaRPr lang="ja-JP" altLang="en-US" sz="800" b="0" i="0" u="none" strike="noStrike" baseline="0" dirty="0">
              <a:latin typeface="UD デジタル 教科書体 NK-B" panose="02020700000000000000" pitchFamily="18" charset="-128"/>
              <a:ea typeface="UD デジタル 教科書体 NK-B" panose="02020700000000000000" pitchFamily="18" charset="-128"/>
            </a:endParaRPr>
          </a:p>
          <a:p>
            <a:r>
              <a:rPr lang="ja-JP" altLang="en-US" sz="1400" b="0" i="0" u="none" strike="noStrike" baseline="0" dirty="0">
                <a:latin typeface="UD デジタル 教科書体 NK-B" panose="02020700000000000000" pitchFamily="18" charset="-128"/>
                <a:ea typeface="UD デジタル 教科書体 NK-B" panose="02020700000000000000" pitchFamily="18" charset="-128"/>
              </a:rPr>
              <a:t>サイズ</a:t>
            </a:r>
            <a:r>
              <a:rPr lang="ja-JP" altLang="en-US" sz="1400" dirty="0">
                <a:latin typeface="UD デジタル 教科書体 NK-B" panose="02020700000000000000" pitchFamily="18" charset="-128"/>
                <a:ea typeface="UD デジタル 教科書体 NK-B" panose="02020700000000000000" pitchFamily="18" charset="-128"/>
              </a:rPr>
              <a:t>：</a:t>
            </a:r>
            <a:endParaRPr lang="en-US" altLang="ja-JP" sz="1400" dirty="0">
              <a:latin typeface="UD デジタル 教科書体 NK-B" panose="02020700000000000000" pitchFamily="18" charset="-128"/>
              <a:ea typeface="UD デジタル 教科書体 NK-B" panose="02020700000000000000" pitchFamily="18" charset="-128"/>
            </a:endParaRPr>
          </a:p>
          <a:p>
            <a:r>
              <a:rPr lang="ja-JP" altLang="en-US" sz="1400" b="0" i="0" u="none" strike="noStrike" baseline="0" dirty="0">
                <a:latin typeface="UD デジタル 教科書体 NK-B" panose="02020700000000000000" pitchFamily="18" charset="-128"/>
                <a:ea typeface="UD デジタル 教科書体 NK-B" panose="02020700000000000000" pitchFamily="18" charset="-128"/>
              </a:rPr>
              <a:t>　　タブロイド版（</a:t>
            </a:r>
            <a:r>
              <a:rPr lang="en-US" altLang="ja-JP" sz="1400" b="0" i="0" u="none" strike="noStrike" baseline="0" dirty="0">
                <a:latin typeface="UD デジタル 教科書体 NK-B" panose="02020700000000000000" pitchFamily="18" charset="-128"/>
                <a:ea typeface="UD デジタル 教科書体 NK-B" panose="02020700000000000000" pitchFamily="18" charset="-128"/>
              </a:rPr>
              <a:t>B2</a:t>
            </a:r>
            <a:r>
              <a:rPr lang="ja-JP" altLang="en-US" sz="1400" b="0" i="0" u="none" strike="noStrike" baseline="0" dirty="0">
                <a:latin typeface="UD デジタル 教科書体 NK-B" panose="02020700000000000000" pitchFamily="18" charset="-128"/>
                <a:ea typeface="UD デジタル 教科書体 NK-B" panose="02020700000000000000" pitchFamily="18" charset="-128"/>
              </a:rPr>
              <a:t>サイズ相当）</a:t>
            </a:r>
            <a:endParaRPr lang="en-US" altLang="ja-JP" sz="1400" b="0" i="0" u="none" strike="noStrike" baseline="0" dirty="0">
              <a:latin typeface="UD デジタル 教科書体 NK-B" panose="02020700000000000000" pitchFamily="18" charset="-128"/>
              <a:ea typeface="UD デジタル 教科書体 NK-B" panose="02020700000000000000" pitchFamily="18" charset="-128"/>
            </a:endParaRPr>
          </a:p>
          <a:p>
            <a:endParaRPr lang="ja-JP" altLang="en-US" sz="800" b="0" i="0" u="none" strike="noStrike" baseline="0" dirty="0">
              <a:latin typeface="UD デジタル 教科書体 NK-B" panose="02020700000000000000" pitchFamily="18" charset="-128"/>
              <a:ea typeface="UD デジタル 教科書体 NK-B" panose="02020700000000000000" pitchFamily="18" charset="-128"/>
            </a:endParaRPr>
          </a:p>
          <a:p>
            <a:r>
              <a:rPr lang="ja-JP" altLang="en-US" sz="1400" b="0" i="0" u="none" strike="noStrike" baseline="0" dirty="0">
                <a:latin typeface="UD デジタル 教科書体 NK-B" panose="02020700000000000000" pitchFamily="18" charset="-128"/>
                <a:ea typeface="UD デジタル 教科書体 NK-B" panose="02020700000000000000" pitchFamily="18" charset="-128"/>
              </a:rPr>
              <a:t>部数：</a:t>
            </a:r>
            <a:endParaRPr lang="en-US" altLang="ja-JP" sz="1400" b="0" i="0" u="none" strike="noStrike" baseline="0" dirty="0">
              <a:latin typeface="UD デジタル 教科書体 NK-B" panose="02020700000000000000" pitchFamily="18" charset="-128"/>
              <a:ea typeface="UD デジタル 教科書体 NK-B" panose="02020700000000000000" pitchFamily="18" charset="-128"/>
            </a:endParaRPr>
          </a:p>
          <a:p>
            <a:r>
              <a:rPr lang="ja-JP" altLang="en-US" sz="1400" dirty="0">
                <a:latin typeface="UD デジタル 教科書体 NK-B" panose="02020700000000000000" pitchFamily="18" charset="-128"/>
                <a:ea typeface="UD デジタル 教科書体 NK-B" panose="02020700000000000000" pitchFamily="18" charset="-128"/>
              </a:rPr>
              <a:t>　　</a:t>
            </a:r>
            <a:r>
              <a:rPr lang="en-US" altLang="ja-JP" sz="1400" dirty="0">
                <a:latin typeface="UD デジタル 教科書体 NK-B" panose="02020700000000000000" pitchFamily="18" charset="-128"/>
                <a:ea typeface="UD デジタル 教科書体 NK-B" panose="02020700000000000000" pitchFamily="18" charset="-128"/>
              </a:rPr>
              <a:t>200,000</a:t>
            </a:r>
            <a:r>
              <a:rPr lang="ja-JP" altLang="en-US" sz="1400" b="0" i="0" u="none" strike="noStrike" baseline="0" dirty="0">
                <a:latin typeface="UD デジタル 教科書体 NK-B" panose="02020700000000000000" pitchFamily="18" charset="-128"/>
                <a:ea typeface="UD デジタル 教科書体 NK-B" panose="02020700000000000000" pitchFamily="18" charset="-128"/>
              </a:rPr>
              <a:t>部</a:t>
            </a:r>
            <a:endParaRPr lang="en-US" altLang="ja-JP" sz="1400" b="0" i="0" u="none" strike="noStrike" baseline="0" dirty="0">
              <a:latin typeface="UD デジタル 教科書体 NK-B" panose="02020700000000000000" pitchFamily="18" charset="-128"/>
              <a:ea typeface="UD デジタル 教科書体 NK-B" panose="02020700000000000000" pitchFamily="18" charset="-128"/>
            </a:endParaRPr>
          </a:p>
          <a:p>
            <a:endParaRPr lang="ja-JP" altLang="en-US" sz="800" b="0" i="0" u="none" strike="noStrike" baseline="0" dirty="0">
              <a:latin typeface="UD デジタル 教科書体 NK-B" panose="02020700000000000000" pitchFamily="18" charset="-128"/>
              <a:ea typeface="UD デジタル 教科書体 NK-B" panose="02020700000000000000" pitchFamily="18" charset="-128"/>
            </a:endParaRPr>
          </a:p>
          <a:p>
            <a:r>
              <a:rPr lang="ja-JP" altLang="en-US" sz="1400" b="0" i="0" u="none" strike="noStrike" baseline="0" dirty="0">
                <a:latin typeface="UD デジタル 教科書体 NK-B" panose="02020700000000000000" pitchFamily="18" charset="-128"/>
                <a:ea typeface="UD デジタル 教科書体 NK-B" panose="02020700000000000000" pitchFamily="18" charset="-128"/>
              </a:rPr>
              <a:t>ページ数：</a:t>
            </a:r>
            <a:endParaRPr lang="en-US" altLang="ja-JP" sz="1400" b="0" i="0" u="none" strike="noStrike" baseline="0" dirty="0">
              <a:latin typeface="UD デジタル 教科書体 NK-B" panose="02020700000000000000" pitchFamily="18" charset="-128"/>
              <a:ea typeface="UD デジタル 教科書体 NK-B" panose="02020700000000000000" pitchFamily="18" charset="-128"/>
            </a:endParaRPr>
          </a:p>
          <a:p>
            <a:r>
              <a:rPr lang="ja-JP" altLang="en-US" sz="1400" dirty="0">
                <a:latin typeface="UD デジタル 教科書体 NK-B" panose="02020700000000000000" pitchFamily="18" charset="-128"/>
                <a:ea typeface="UD デジタル 教科書体 NK-B" panose="02020700000000000000" pitchFamily="18" charset="-128"/>
              </a:rPr>
              <a:t>　　</a:t>
            </a:r>
            <a:r>
              <a:rPr lang="en-US" altLang="ja-JP" sz="1400" b="0" i="0" u="none" strike="noStrike" baseline="0" dirty="0">
                <a:latin typeface="UD デジタル 教科書体 NK-B" panose="02020700000000000000" pitchFamily="18" charset="-128"/>
                <a:ea typeface="UD デジタル 教科書体 NK-B" panose="02020700000000000000" pitchFamily="18" charset="-128"/>
              </a:rPr>
              <a:t>8</a:t>
            </a:r>
            <a:r>
              <a:rPr lang="ja-JP" altLang="en-US" sz="1400" dirty="0">
                <a:latin typeface="UD デジタル 教科書体 NK-B" panose="02020700000000000000" pitchFamily="18" charset="-128"/>
                <a:ea typeface="UD デジタル 教科書体 NK-B" panose="02020700000000000000" pitchFamily="18" charset="-128"/>
              </a:rPr>
              <a:t>～</a:t>
            </a:r>
            <a:r>
              <a:rPr lang="en-US" altLang="ja-JP" sz="1400" dirty="0">
                <a:latin typeface="UD デジタル 教科書体 NK-B" panose="02020700000000000000" pitchFamily="18" charset="-128"/>
                <a:ea typeface="UD デジタル 教科書体 NK-B" panose="02020700000000000000" pitchFamily="18" charset="-128"/>
              </a:rPr>
              <a:t>16</a:t>
            </a:r>
            <a:r>
              <a:rPr lang="ja-JP" altLang="en-US" sz="1400" b="0" i="0" u="none" strike="noStrike" baseline="0" dirty="0">
                <a:latin typeface="UD デジタル 教科書体 NK-B" panose="02020700000000000000" pitchFamily="18" charset="-128"/>
                <a:ea typeface="UD デジタル 教科書体 NK-B" panose="02020700000000000000" pitchFamily="18" charset="-128"/>
              </a:rPr>
              <a:t>Ｐ</a:t>
            </a:r>
            <a:endParaRPr lang="en-US" altLang="ja-JP" sz="1400" b="0" i="0" u="none" strike="noStrike" baseline="0" dirty="0">
              <a:latin typeface="UD デジタル 教科書体 NK-B" panose="02020700000000000000" pitchFamily="18" charset="-128"/>
              <a:ea typeface="UD デジタル 教科書体 NK-B" panose="02020700000000000000" pitchFamily="18" charset="-128"/>
            </a:endParaRPr>
          </a:p>
          <a:p>
            <a:endParaRPr lang="ja-JP" altLang="en-US" sz="800" b="0" i="0" u="none" strike="noStrike" baseline="0" dirty="0">
              <a:latin typeface="UD デジタル 教科書体 NK-B" panose="02020700000000000000" pitchFamily="18" charset="-128"/>
              <a:ea typeface="UD デジタル 教科書体 NK-B" panose="02020700000000000000" pitchFamily="18" charset="-128"/>
            </a:endParaRPr>
          </a:p>
          <a:p>
            <a:r>
              <a:rPr lang="ja-JP" altLang="en-US" sz="1400" b="0" i="0" u="none" strike="noStrike" baseline="0" dirty="0">
                <a:latin typeface="UD デジタル 教科書体 NK-B" panose="02020700000000000000" pitchFamily="18" charset="-128"/>
                <a:ea typeface="UD デジタル 教科書体 NK-B" panose="02020700000000000000" pitchFamily="18" charset="-128"/>
              </a:rPr>
              <a:t>配布エリア：</a:t>
            </a:r>
            <a:endParaRPr lang="en-US" altLang="ja-JP" sz="1400" b="0" i="0" u="none" strike="noStrike" baseline="0" dirty="0">
              <a:latin typeface="UD デジタル 教科書体 NK-B" panose="02020700000000000000" pitchFamily="18" charset="-128"/>
              <a:ea typeface="UD デジタル 教科書体 NK-B" panose="02020700000000000000" pitchFamily="18" charset="-128"/>
            </a:endParaRPr>
          </a:p>
          <a:p>
            <a:r>
              <a:rPr lang="ja-JP" altLang="en-US" sz="1400" dirty="0">
                <a:latin typeface="UD デジタル 教科書体 NK-B" panose="02020700000000000000" pitchFamily="18" charset="-128"/>
                <a:ea typeface="UD デジタル 教科書体 NK-B" panose="02020700000000000000" pitchFamily="18" charset="-128"/>
              </a:rPr>
              <a:t>　　　セグメント①</a:t>
            </a:r>
            <a:r>
              <a:rPr lang="ja-JP" altLang="en-US" sz="1400" b="0" i="0" u="none" strike="noStrike" baseline="0" dirty="0">
                <a:latin typeface="UD デジタル 教科書体 NK-B" panose="02020700000000000000" pitchFamily="18" charset="-128"/>
                <a:ea typeface="UD デジタル 教科書体 NK-B" panose="02020700000000000000" pitchFamily="18" charset="-128"/>
              </a:rPr>
              <a:t>二子玉川駅を中心配布</a:t>
            </a:r>
            <a:endParaRPr lang="en-US" altLang="ja-JP" sz="1400" b="0" i="0" u="none" strike="noStrike" baseline="0" dirty="0">
              <a:latin typeface="UD デジタル 教科書体 NK-B" panose="02020700000000000000" pitchFamily="18" charset="-128"/>
              <a:ea typeface="UD デジタル 教科書体 NK-B" panose="02020700000000000000" pitchFamily="18" charset="-128"/>
            </a:endParaRPr>
          </a:p>
          <a:p>
            <a:r>
              <a:rPr lang="ja-JP" altLang="en-US" sz="1400" dirty="0">
                <a:latin typeface="UD デジタル 教科書体 NK-B" panose="02020700000000000000" pitchFamily="18" charset="-128"/>
                <a:ea typeface="UD デジタル 教科書体 NK-B" panose="02020700000000000000" pitchFamily="18" charset="-128"/>
              </a:rPr>
              <a:t>　　　セグメント②</a:t>
            </a:r>
            <a:r>
              <a:rPr lang="en-US" altLang="ja-JP" sz="1400" b="0" i="0" u="none" strike="noStrike" baseline="0" dirty="0">
                <a:latin typeface="UD デジタル 教科書体 NK-B" panose="02020700000000000000" pitchFamily="18" charset="-128"/>
                <a:ea typeface="UD デジタル 教科書体 NK-B" panose="02020700000000000000" pitchFamily="18" charset="-128"/>
              </a:rPr>
              <a:t>50</a:t>
            </a:r>
            <a:r>
              <a:rPr lang="ja-JP" altLang="en-US" sz="1400" b="0" i="0" u="none" strike="noStrike" baseline="0" dirty="0">
                <a:latin typeface="UD デジタル 教科書体 NK-B" panose="02020700000000000000" pitchFamily="18" charset="-128"/>
                <a:ea typeface="UD デジタル 教科書体 NK-B" panose="02020700000000000000" pitchFamily="18" charset="-128"/>
              </a:rPr>
              <a:t>代以降</a:t>
            </a:r>
            <a:endParaRPr lang="en-US" altLang="ja-JP" sz="1400" b="0" i="0" u="none" strike="noStrike" baseline="0" dirty="0">
              <a:latin typeface="UD デジタル 教科書体 NK-B" panose="02020700000000000000" pitchFamily="18" charset="-128"/>
              <a:ea typeface="UD デジタル 教科書体 NK-B" panose="02020700000000000000" pitchFamily="18" charset="-128"/>
            </a:endParaRPr>
          </a:p>
          <a:p>
            <a:r>
              <a:rPr lang="ja-JP" altLang="en-US" sz="1400" dirty="0">
                <a:latin typeface="UD デジタル 教科書体 NK-B" panose="02020700000000000000" pitchFamily="18" charset="-128"/>
                <a:ea typeface="UD デジタル 教科書体 NK-B" panose="02020700000000000000" pitchFamily="18" charset="-128"/>
              </a:rPr>
              <a:t>　　　セグメント③</a:t>
            </a:r>
            <a:r>
              <a:rPr lang="ja-JP" altLang="en-US" sz="1400" b="0" i="0" u="none" strike="noStrike" baseline="0" dirty="0">
                <a:latin typeface="UD デジタル 教科書体 NK-B" panose="02020700000000000000" pitchFamily="18" charset="-128"/>
                <a:ea typeface="UD デジタル 教科書体 NK-B" panose="02020700000000000000" pitchFamily="18" charset="-128"/>
              </a:rPr>
              <a:t>世帯年収</a:t>
            </a:r>
            <a:r>
              <a:rPr lang="en-US" altLang="ja-JP" sz="1400" b="0" i="0" u="none" strike="noStrike" baseline="0" dirty="0">
                <a:latin typeface="UD デジタル 教科書体 NK-B" panose="02020700000000000000" pitchFamily="18" charset="-128"/>
                <a:ea typeface="UD デジタル 教科書体 NK-B" panose="02020700000000000000" pitchFamily="18" charset="-128"/>
              </a:rPr>
              <a:t>1,000</a:t>
            </a:r>
            <a:r>
              <a:rPr lang="ja-JP" altLang="en-US" sz="1400" b="0" i="0" u="none" strike="noStrike" baseline="0" dirty="0">
                <a:latin typeface="UD デジタル 教科書体 NK-B" panose="02020700000000000000" pitchFamily="18" charset="-128"/>
                <a:ea typeface="UD デジタル 教科書体 NK-B" panose="02020700000000000000" pitchFamily="18" charset="-128"/>
              </a:rPr>
              <a:t>万円以上</a:t>
            </a:r>
            <a:endParaRPr lang="en-US" altLang="ja-JP" sz="1400" b="0" i="0" u="none" strike="noStrike" baseline="0" dirty="0">
              <a:latin typeface="UD デジタル 教科書体 NK-B" panose="02020700000000000000" pitchFamily="18" charset="-128"/>
              <a:ea typeface="UD デジタル 教科書体 NK-B" panose="02020700000000000000" pitchFamily="18" charset="-128"/>
            </a:endParaRPr>
          </a:p>
        </p:txBody>
      </p:sp>
      <p:sp>
        <p:nvSpPr>
          <p:cNvPr id="33" name="テキスト ボックス 32">
            <a:extLst>
              <a:ext uri="{FF2B5EF4-FFF2-40B4-BE49-F238E27FC236}">
                <a16:creationId xmlns:a16="http://schemas.microsoft.com/office/drawing/2014/main" id="{D3AA0E5E-45BB-2894-8F58-57DFB6E0FE1B}"/>
              </a:ext>
            </a:extLst>
          </p:cNvPr>
          <p:cNvSpPr txBox="1"/>
          <p:nvPr/>
        </p:nvSpPr>
        <p:spPr>
          <a:xfrm>
            <a:off x="1169455" y="5461543"/>
            <a:ext cx="2500574" cy="646331"/>
          </a:xfrm>
          <a:prstGeom prst="rect">
            <a:avLst/>
          </a:prstGeom>
          <a:solidFill>
            <a:schemeClr val="bg1"/>
          </a:solidFill>
          <a:ln>
            <a:noFill/>
          </a:ln>
          <a:effectLst>
            <a:softEdge rad="63500"/>
          </a:effectLst>
        </p:spPr>
        <p:txBody>
          <a:bodyPr wrap="square">
            <a:spAutoFit/>
          </a:bodyPr>
          <a:lstStyle/>
          <a:p>
            <a:pPr algn="ctr"/>
            <a:r>
              <a:rPr lang="ja-JP" altLang="en-US" dirty="0">
                <a:latin typeface="UD デジタル 教科書体 NK-B" panose="02020700000000000000" pitchFamily="18" charset="-128"/>
                <a:ea typeface="UD デジタル 教科書体 NK-B" panose="02020700000000000000" pitchFamily="18" charset="-128"/>
              </a:rPr>
              <a:t>本誌タイアップを</a:t>
            </a:r>
            <a:endParaRPr lang="en-US" altLang="ja-JP" dirty="0">
              <a:latin typeface="UD デジタル 教科書体 NK-B" panose="02020700000000000000" pitchFamily="18" charset="-128"/>
              <a:ea typeface="UD デジタル 教科書体 NK-B" panose="02020700000000000000" pitchFamily="18" charset="-128"/>
            </a:endParaRPr>
          </a:p>
          <a:p>
            <a:pPr algn="ctr"/>
            <a:r>
              <a:rPr lang="ja-JP" altLang="en-US" dirty="0">
                <a:latin typeface="UD デジタル 教科書体 NK-B" panose="02020700000000000000" pitchFamily="18" charset="-128"/>
                <a:ea typeface="UD デジタル 教科書体 NK-B" panose="02020700000000000000" pitchFamily="18" charset="-128"/>
              </a:rPr>
              <a:t>タブロイド１</a:t>
            </a:r>
            <a:r>
              <a:rPr lang="en-US" altLang="ja-JP" dirty="0">
                <a:latin typeface="UD デジタル 教科書体 NK-B" panose="02020700000000000000" pitchFamily="18" charset="-128"/>
                <a:ea typeface="UD デジタル 教科書体 NK-B" panose="02020700000000000000" pitchFamily="18" charset="-128"/>
              </a:rPr>
              <a:t>P</a:t>
            </a:r>
            <a:r>
              <a:rPr lang="ja-JP" altLang="en-US" dirty="0">
                <a:latin typeface="UD デジタル 教科書体 NK-B" panose="02020700000000000000" pitchFamily="18" charset="-128"/>
                <a:ea typeface="UD デジタル 教科書体 NK-B" panose="02020700000000000000" pitchFamily="18" charset="-128"/>
              </a:rPr>
              <a:t>に！</a:t>
            </a:r>
            <a:endParaRPr lang="en-US" altLang="ja-JP" b="0" i="0" u="none" strike="noStrike" baseline="0" dirty="0">
              <a:latin typeface="UD デジタル 教科書体 NK-B" panose="02020700000000000000" pitchFamily="18" charset="-128"/>
              <a:ea typeface="UD デジタル 教科書体 NK-B" panose="02020700000000000000" pitchFamily="18" charset="-128"/>
            </a:endParaRPr>
          </a:p>
        </p:txBody>
      </p:sp>
      <p:sp>
        <p:nvSpPr>
          <p:cNvPr id="42" name="テキスト ボックス 41">
            <a:extLst>
              <a:ext uri="{FF2B5EF4-FFF2-40B4-BE49-F238E27FC236}">
                <a16:creationId xmlns:a16="http://schemas.microsoft.com/office/drawing/2014/main" id="{75B0E44F-BD97-CEE6-A254-F306D64192A3}"/>
              </a:ext>
            </a:extLst>
          </p:cNvPr>
          <p:cNvSpPr txBox="1"/>
          <p:nvPr/>
        </p:nvSpPr>
        <p:spPr>
          <a:xfrm>
            <a:off x="6777516" y="5095011"/>
            <a:ext cx="2476960" cy="1169551"/>
          </a:xfrm>
          <a:prstGeom prst="rect">
            <a:avLst/>
          </a:prstGeom>
          <a:noFill/>
          <a:ln w="19050">
            <a:solidFill>
              <a:schemeClr val="tx1"/>
            </a:solidFill>
          </a:ln>
        </p:spPr>
        <p:txBody>
          <a:bodyPr wrap="none" rtlCol="0">
            <a:spAutoFit/>
          </a:bodyPr>
          <a:lstStyle/>
          <a:p>
            <a:r>
              <a:rPr kumimoji="1" lang="ja-JP" altLang="en-US" sz="1400" b="1" dirty="0">
                <a:latin typeface="UD デジタル 教科書体 NK-B" panose="02020700000000000000" pitchFamily="18" charset="-128"/>
                <a:ea typeface="UD デジタル 教科書体 NK-B" panose="02020700000000000000" pitchFamily="18" charset="-128"/>
              </a:rPr>
              <a:t>進行スケジュール</a:t>
            </a:r>
            <a:endParaRPr kumimoji="1" lang="en-US" altLang="ja-JP" sz="1400" b="1" dirty="0">
              <a:latin typeface="UD デジタル 教科書体 NK-B" panose="02020700000000000000" pitchFamily="18" charset="-128"/>
              <a:ea typeface="UD デジタル 教科書体 NK-B" panose="02020700000000000000" pitchFamily="18" charset="-128"/>
            </a:endParaRPr>
          </a:p>
          <a:p>
            <a:r>
              <a:rPr kumimoji="1" lang="en-US" altLang="ja-JP" sz="1400" dirty="0">
                <a:latin typeface="UD デジタル 教科書体 NK-B" panose="02020700000000000000" pitchFamily="18" charset="-128"/>
                <a:ea typeface="UD デジタル 教科書体 NK-B" panose="02020700000000000000" pitchFamily="18" charset="-128"/>
              </a:rPr>
              <a:t>10</a:t>
            </a:r>
            <a:r>
              <a:rPr kumimoji="1" lang="ja-JP" altLang="en-US" sz="1400" dirty="0">
                <a:latin typeface="UD デジタル 教科書体 NK-B" panose="02020700000000000000" pitchFamily="18" charset="-128"/>
                <a:ea typeface="UD デジタル 教科書体 NK-B" panose="02020700000000000000" pitchFamily="18" charset="-128"/>
              </a:rPr>
              <a:t>月上旬　オリエンテーション</a:t>
            </a:r>
            <a:endParaRPr kumimoji="1" lang="en-US" altLang="ja-JP" sz="1400" dirty="0">
              <a:latin typeface="UD デジタル 教科書体 NK-B" panose="02020700000000000000" pitchFamily="18" charset="-128"/>
              <a:ea typeface="UD デジタル 教科書体 NK-B" panose="02020700000000000000" pitchFamily="18" charset="-128"/>
            </a:endParaRPr>
          </a:p>
          <a:p>
            <a:r>
              <a:rPr kumimoji="1" lang="en-US" altLang="ja-JP" sz="1400" dirty="0">
                <a:latin typeface="UD デジタル 教科書体 NK-B" panose="02020700000000000000" pitchFamily="18" charset="-128"/>
                <a:ea typeface="UD デジタル 教科書体 NK-B" panose="02020700000000000000" pitchFamily="18" charset="-128"/>
              </a:rPr>
              <a:t>11</a:t>
            </a:r>
            <a:r>
              <a:rPr kumimoji="1" lang="ja-JP" altLang="en-US" sz="1400" dirty="0">
                <a:latin typeface="UD デジタル 教科書体 NK-B" panose="02020700000000000000" pitchFamily="18" charset="-128"/>
                <a:ea typeface="UD デジタル 教科書体 NK-B" panose="02020700000000000000" pitchFamily="18" charset="-128"/>
              </a:rPr>
              <a:t>月上旬　初校</a:t>
            </a:r>
            <a:endParaRPr kumimoji="1" lang="en-US" altLang="ja-JP" sz="1400" dirty="0">
              <a:latin typeface="UD デジタル 教科書体 NK-B" panose="02020700000000000000" pitchFamily="18" charset="-128"/>
              <a:ea typeface="UD デジタル 教科書体 NK-B" panose="02020700000000000000" pitchFamily="18" charset="-128"/>
            </a:endParaRPr>
          </a:p>
          <a:p>
            <a:r>
              <a:rPr kumimoji="1" lang="en-US" altLang="ja-JP" sz="1400" dirty="0">
                <a:latin typeface="UD デジタル 教科書体 NK-B" panose="02020700000000000000" pitchFamily="18" charset="-128"/>
                <a:ea typeface="UD デジタル 教科書体 NK-B" panose="02020700000000000000" pitchFamily="18" charset="-128"/>
              </a:rPr>
              <a:t>1</a:t>
            </a:r>
            <a:r>
              <a:rPr kumimoji="1" lang="ja-JP" altLang="en-US" sz="1400" dirty="0">
                <a:latin typeface="UD デジタル 教科書体 NK-B" panose="02020700000000000000" pitchFamily="18" charset="-128"/>
                <a:ea typeface="UD デジタル 教科書体 NK-B" panose="02020700000000000000" pitchFamily="18" charset="-128"/>
              </a:rPr>
              <a:t>１月中旬　校了</a:t>
            </a:r>
            <a:endParaRPr kumimoji="1" lang="en-US" altLang="ja-JP" sz="1400" dirty="0">
              <a:latin typeface="UD デジタル 教科書体 NK-B" panose="02020700000000000000" pitchFamily="18" charset="-128"/>
              <a:ea typeface="UD デジタル 教科書体 NK-B" panose="02020700000000000000" pitchFamily="18" charset="-128"/>
            </a:endParaRPr>
          </a:p>
          <a:p>
            <a:r>
              <a:rPr kumimoji="1" lang="ja-JP" altLang="en-US" sz="1400" dirty="0">
                <a:latin typeface="UD デジタル 教科書体 NK-B" panose="02020700000000000000" pitchFamily="18" charset="-128"/>
                <a:ea typeface="UD デジタル 教科書体 NK-B" panose="02020700000000000000" pitchFamily="18" charset="-128"/>
              </a:rPr>
              <a:t>１２月上旬　配布</a:t>
            </a:r>
            <a:endParaRPr kumimoji="1" lang="en-US" altLang="ja-JP" sz="1400" dirty="0">
              <a:latin typeface="UD デジタル 教科書体 NK-B" panose="02020700000000000000" pitchFamily="18" charset="-128"/>
              <a:ea typeface="UD デジタル 教科書体 NK-B" panose="02020700000000000000" pitchFamily="18" charset="-128"/>
            </a:endParaRPr>
          </a:p>
        </p:txBody>
      </p:sp>
      <p:pic>
        <p:nvPicPr>
          <p:cNvPr id="52" name="Picture 2" descr="ゆうゆう">
            <a:extLst>
              <a:ext uri="{FF2B5EF4-FFF2-40B4-BE49-F238E27FC236}">
                <a16:creationId xmlns:a16="http://schemas.microsoft.com/office/drawing/2014/main" id="{A2E0AA01-0DFC-C6EB-BE7E-9D6200483DC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39673" y="1304370"/>
            <a:ext cx="1627749" cy="2185170"/>
          </a:xfrm>
          <a:prstGeom prst="rect">
            <a:avLst/>
          </a:prstGeom>
          <a:noFill/>
          <a:ln>
            <a:solidFill>
              <a:schemeClr val="bg1">
                <a:lumMod val="75000"/>
              </a:schemeClr>
            </a:solidFill>
          </a:ln>
          <a:extLst>
            <a:ext uri="{909E8E84-426E-40DD-AFC4-6F175D3DCCD1}">
              <a14:hiddenFill xmlns:a14="http://schemas.microsoft.com/office/drawing/2010/main">
                <a:solidFill>
                  <a:srgbClr val="FFFFFF"/>
                </a:solidFill>
              </a14:hiddenFill>
            </a:ext>
          </a:extLst>
        </p:spPr>
      </p:pic>
      <p:grpSp>
        <p:nvGrpSpPr>
          <p:cNvPr id="54" name="グループ化 53">
            <a:extLst>
              <a:ext uri="{FF2B5EF4-FFF2-40B4-BE49-F238E27FC236}">
                <a16:creationId xmlns:a16="http://schemas.microsoft.com/office/drawing/2014/main" id="{D81A290F-41DF-F4EF-E071-D36541FB8887}"/>
              </a:ext>
            </a:extLst>
          </p:cNvPr>
          <p:cNvGrpSpPr/>
          <p:nvPr/>
        </p:nvGrpSpPr>
        <p:grpSpPr>
          <a:xfrm>
            <a:off x="1141002" y="3568345"/>
            <a:ext cx="2423842" cy="1624797"/>
            <a:chOff x="592831" y="3071576"/>
            <a:chExt cx="2423842" cy="1624797"/>
          </a:xfrm>
        </p:grpSpPr>
        <p:pic>
          <p:nvPicPr>
            <p:cNvPr id="55" name="図 54">
              <a:extLst>
                <a:ext uri="{FF2B5EF4-FFF2-40B4-BE49-F238E27FC236}">
                  <a16:creationId xmlns:a16="http://schemas.microsoft.com/office/drawing/2014/main" id="{BB5C8B22-B8C9-CC33-4D8D-01E9D043478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2831" y="3071576"/>
              <a:ext cx="1208583" cy="1624797"/>
            </a:xfrm>
            <a:prstGeom prst="rect">
              <a:avLst/>
            </a:prstGeom>
            <a:ln>
              <a:solidFill>
                <a:schemeClr val="bg1">
                  <a:lumMod val="75000"/>
                </a:schemeClr>
              </a:solidFill>
            </a:ln>
          </p:spPr>
        </p:pic>
        <p:pic>
          <p:nvPicPr>
            <p:cNvPr id="56" name="図 55">
              <a:extLst>
                <a:ext uri="{FF2B5EF4-FFF2-40B4-BE49-F238E27FC236}">
                  <a16:creationId xmlns:a16="http://schemas.microsoft.com/office/drawing/2014/main" id="{A3804422-ACAC-584F-22B2-89484AE8AFF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01414" y="3073800"/>
              <a:ext cx="1215259" cy="1622573"/>
            </a:xfrm>
            <a:prstGeom prst="rect">
              <a:avLst/>
            </a:prstGeom>
            <a:ln>
              <a:solidFill>
                <a:schemeClr val="bg1">
                  <a:lumMod val="75000"/>
                </a:schemeClr>
              </a:solidFill>
            </a:ln>
          </p:spPr>
        </p:pic>
      </p:grpSp>
      <p:sp>
        <p:nvSpPr>
          <p:cNvPr id="57" name="テキスト ボックス 56">
            <a:extLst>
              <a:ext uri="{FF2B5EF4-FFF2-40B4-BE49-F238E27FC236}">
                <a16:creationId xmlns:a16="http://schemas.microsoft.com/office/drawing/2014/main" id="{77D44394-7881-C26A-CE92-DCD545D3C6C9}"/>
              </a:ext>
            </a:extLst>
          </p:cNvPr>
          <p:cNvSpPr txBox="1"/>
          <p:nvPr/>
        </p:nvSpPr>
        <p:spPr>
          <a:xfrm>
            <a:off x="2049366" y="3287431"/>
            <a:ext cx="1880314" cy="261610"/>
          </a:xfrm>
          <a:prstGeom prst="rect">
            <a:avLst/>
          </a:prstGeom>
          <a:noFill/>
        </p:spPr>
        <p:txBody>
          <a:bodyPr wrap="square">
            <a:spAutoFit/>
          </a:bodyPr>
          <a:lstStyle/>
          <a:p>
            <a:r>
              <a:rPr lang="ja-JP" altLang="en-US" sz="1050" b="0" i="0" u="none" strike="noStrike" baseline="0" dirty="0">
                <a:latin typeface="UD デジタル 教科書体 NK-B" panose="02020700000000000000" pitchFamily="18" charset="-128"/>
                <a:ea typeface="UD デジタル 教科書体 NK-B" panose="02020700000000000000" pitchFamily="18" charset="-128"/>
              </a:rPr>
              <a:t>誌面イメージ（前年実績）</a:t>
            </a:r>
            <a:endParaRPr lang="en-US" altLang="ja-JP" sz="1050" b="0" i="0" u="none" strike="noStrike" baseline="0" dirty="0">
              <a:latin typeface="UD デジタル 教科書体 NK-B" panose="02020700000000000000" pitchFamily="18" charset="-128"/>
              <a:ea typeface="UD デジタル 教科書体 NK-B" panose="02020700000000000000" pitchFamily="18" charset="-128"/>
            </a:endParaRPr>
          </a:p>
        </p:txBody>
      </p:sp>
      <p:sp>
        <p:nvSpPr>
          <p:cNvPr id="58" name="テキスト ボックス 57">
            <a:extLst>
              <a:ext uri="{FF2B5EF4-FFF2-40B4-BE49-F238E27FC236}">
                <a16:creationId xmlns:a16="http://schemas.microsoft.com/office/drawing/2014/main" id="{8403A19D-6618-EF5B-317F-869C28EF3508}"/>
              </a:ext>
            </a:extLst>
          </p:cNvPr>
          <p:cNvSpPr txBox="1"/>
          <p:nvPr/>
        </p:nvSpPr>
        <p:spPr>
          <a:xfrm>
            <a:off x="4223586" y="6068362"/>
            <a:ext cx="1990597" cy="253916"/>
          </a:xfrm>
          <a:prstGeom prst="rect">
            <a:avLst/>
          </a:prstGeom>
          <a:noFill/>
        </p:spPr>
        <p:txBody>
          <a:bodyPr wrap="square">
            <a:spAutoFit/>
          </a:bodyPr>
          <a:lstStyle/>
          <a:p>
            <a:r>
              <a:rPr lang="ja-JP" altLang="en-US" sz="1050" dirty="0">
                <a:latin typeface="UD デジタル 教科書体 NK-B" panose="02020700000000000000" pitchFamily="18" charset="-128"/>
                <a:ea typeface="UD デジタル 教科書体 NK-B" panose="02020700000000000000" pitchFamily="18" charset="-128"/>
              </a:rPr>
              <a:t>タブロイド</a:t>
            </a:r>
            <a:r>
              <a:rPr lang="ja-JP" altLang="en-US" sz="1050" b="0" i="0" u="none" strike="noStrike" baseline="0" dirty="0">
                <a:latin typeface="UD デジタル 教科書体 NK-B" panose="02020700000000000000" pitchFamily="18" charset="-128"/>
                <a:ea typeface="UD デジタル 教科書体 NK-B" panose="02020700000000000000" pitchFamily="18" charset="-128"/>
              </a:rPr>
              <a:t>イメージ（前年実績）</a:t>
            </a:r>
            <a:endParaRPr lang="en-US" altLang="ja-JP" sz="1050" b="0" i="0" u="none" strike="noStrike" baseline="0" dirty="0">
              <a:latin typeface="UD デジタル 教科書体 NK-B" panose="02020700000000000000" pitchFamily="18" charset="-128"/>
              <a:ea typeface="UD デジタル 教科書体 NK-B" panose="02020700000000000000" pitchFamily="18" charset="-128"/>
            </a:endParaRPr>
          </a:p>
        </p:txBody>
      </p:sp>
      <p:pic>
        <p:nvPicPr>
          <p:cNvPr id="59" name="図 58">
            <a:extLst>
              <a:ext uri="{FF2B5EF4-FFF2-40B4-BE49-F238E27FC236}">
                <a16:creationId xmlns:a16="http://schemas.microsoft.com/office/drawing/2014/main" id="{79E4C441-1AFF-6796-A518-570C823BD41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791993" y="1736259"/>
            <a:ext cx="1811800" cy="2705709"/>
          </a:xfrm>
          <a:prstGeom prst="rect">
            <a:avLst/>
          </a:prstGeom>
          <a:ln>
            <a:solidFill>
              <a:schemeClr val="bg1">
                <a:lumMod val="75000"/>
              </a:schemeClr>
            </a:solidFill>
          </a:ln>
        </p:spPr>
      </p:pic>
      <p:pic>
        <p:nvPicPr>
          <p:cNvPr id="53" name="図 52">
            <a:extLst>
              <a:ext uri="{FF2B5EF4-FFF2-40B4-BE49-F238E27FC236}">
                <a16:creationId xmlns:a16="http://schemas.microsoft.com/office/drawing/2014/main" id="{612FAB47-6586-1612-A206-08E1F1B756F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464255" y="3730970"/>
            <a:ext cx="1567149" cy="2337392"/>
          </a:xfrm>
          <a:prstGeom prst="rect">
            <a:avLst/>
          </a:prstGeom>
          <a:ln>
            <a:solidFill>
              <a:schemeClr val="bg1">
                <a:lumMod val="75000"/>
              </a:schemeClr>
            </a:solidFill>
          </a:ln>
        </p:spPr>
      </p:pic>
      <p:sp>
        <p:nvSpPr>
          <p:cNvPr id="61" name="テキスト ボックス 60">
            <a:extLst>
              <a:ext uri="{FF2B5EF4-FFF2-40B4-BE49-F238E27FC236}">
                <a16:creationId xmlns:a16="http://schemas.microsoft.com/office/drawing/2014/main" id="{A26DF47E-14CC-6E6A-AC79-E77EC2A8D1A5}"/>
              </a:ext>
            </a:extLst>
          </p:cNvPr>
          <p:cNvSpPr txBox="1"/>
          <p:nvPr/>
        </p:nvSpPr>
        <p:spPr>
          <a:xfrm>
            <a:off x="778565" y="597792"/>
            <a:ext cx="8348869" cy="461665"/>
          </a:xfrm>
          <a:prstGeom prst="rect">
            <a:avLst/>
          </a:prstGeom>
          <a:noFill/>
        </p:spPr>
        <p:txBody>
          <a:bodyPr wrap="square" rtlCol="0">
            <a:spAutoFit/>
          </a:bodyPr>
          <a:lstStyle/>
          <a:p>
            <a:pPr algn="ctr">
              <a:defRPr/>
            </a:pPr>
            <a:r>
              <a:rPr lang="ja-JP" altLang="en-US" sz="2400" b="1" dirty="0">
                <a:solidFill>
                  <a:srgbClr val="00B0F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タブロイド（新聞折込み）について</a:t>
            </a:r>
            <a:endParaRPr lang="en-US" altLang="ja-JP" sz="2400" b="1" dirty="0">
              <a:solidFill>
                <a:srgbClr val="00B0F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endParaRPr>
          </a:p>
        </p:txBody>
      </p:sp>
      <p:sp>
        <p:nvSpPr>
          <p:cNvPr id="3" name="スライド番号プレースホルダー 1">
            <a:extLst>
              <a:ext uri="{FF2B5EF4-FFF2-40B4-BE49-F238E27FC236}">
                <a16:creationId xmlns:a16="http://schemas.microsoft.com/office/drawing/2014/main" id="{E2EF72EF-A6B5-8AFD-9890-06E3C87AF250}"/>
              </a:ext>
            </a:extLst>
          </p:cNvPr>
          <p:cNvSpPr>
            <a:spLocks noGrp="1"/>
          </p:cNvSpPr>
          <p:nvPr>
            <p:ph type="sldNum" sz="quarter" idx="12"/>
          </p:nvPr>
        </p:nvSpPr>
        <p:spPr>
          <a:xfrm>
            <a:off x="7677150" y="6492875"/>
            <a:ext cx="2228850" cy="365125"/>
          </a:xfrm>
        </p:spPr>
        <p:txBody>
          <a:bodyPr/>
          <a:lstStyle/>
          <a:p>
            <a:r>
              <a:rPr kumimoji="1" lang="en-US" altLang="ja-JP" dirty="0">
                <a:latin typeface="UD デジタル 教科書体 NK-B" panose="02020700000000000000" pitchFamily="18" charset="-128"/>
                <a:ea typeface="UD デジタル 教科書体 NK-B" panose="02020700000000000000" pitchFamily="18" charset="-128"/>
              </a:rPr>
              <a:t>3</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2630249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0F4DEA08-BFA6-8C13-7337-AF095EDD0D6C}"/>
              </a:ext>
            </a:extLst>
          </p:cNvPr>
          <p:cNvSpPr txBox="1"/>
          <p:nvPr/>
        </p:nvSpPr>
        <p:spPr>
          <a:xfrm>
            <a:off x="201376" y="1532804"/>
            <a:ext cx="7588937" cy="830997"/>
          </a:xfrm>
          <a:prstGeom prst="rect">
            <a:avLst/>
          </a:prstGeom>
          <a:noFill/>
        </p:spPr>
        <p:txBody>
          <a:bodyPr wrap="none" rtlCol="0">
            <a:spAutoFit/>
          </a:bodyPr>
          <a:lstStyle/>
          <a:p>
            <a:r>
              <a:rPr lang="ja-JP" altLang="en-US" sz="1600" b="1">
                <a:effectLst>
                  <a:outerShdw blurRad="50800" dist="38100" dir="2700000" algn="tl" rotWithShape="0">
                    <a:prstClr val="black">
                      <a:alpha val="40000"/>
                    </a:prstClr>
                  </a:outerShdw>
                </a:effectLst>
                <a:latin typeface="UD デジタル 教科書体 NK-B" panose="02020700000000000000" pitchFamily="18" charset="-128"/>
                <a:ea typeface="UD デジタル 教科書体 NK-B" panose="02020700000000000000" pitchFamily="18" charset="-128"/>
              </a:rPr>
              <a:t>実施場所</a:t>
            </a:r>
            <a:r>
              <a:rPr lang="en-US" altLang="ja-JP" sz="1600" b="1" dirty="0">
                <a:effectLst>
                  <a:outerShdw blurRad="50800" dist="38100" dir="2700000" algn="tl" rotWithShape="0">
                    <a:prstClr val="black">
                      <a:alpha val="40000"/>
                    </a:prstClr>
                  </a:outerShdw>
                </a:effectLst>
                <a:latin typeface="UD デジタル 教科書体 NK-B" panose="02020700000000000000" pitchFamily="18" charset="-128"/>
                <a:ea typeface="UD デジタル 教科書体 NK-B" panose="02020700000000000000" pitchFamily="18" charset="-128"/>
              </a:rPr>
              <a:t>	</a:t>
            </a:r>
            <a:r>
              <a:rPr lang="ja-JP" altLang="en-US" sz="1600" b="1">
                <a:effectLst>
                  <a:outerShdw blurRad="50800" dist="38100" dir="2700000" algn="tl" rotWithShape="0">
                    <a:prstClr val="black">
                      <a:alpha val="40000"/>
                    </a:prstClr>
                  </a:outerShdw>
                </a:effectLst>
                <a:latin typeface="UD デジタル 教科書体 NK-B" panose="02020700000000000000" pitchFamily="18" charset="-128"/>
                <a:ea typeface="UD デジタル 教科書体 NK-B" panose="02020700000000000000" pitchFamily="18" charset="-128"/>
              </a:rPr>
              <a:t>◆セミナー会場 </a:t>
            </a:r>
            <a:r>
              <a:rPr lang="en-US" altLang="ja-JP" sz="1600" b="1" dirty="0">
                <a:effectLst>
                  <a:outerShdw blurRad="50800" dist="38100" dir="2700000" algn="tl" rotWithShape="0">
                    <a:prstClr val="black">
                      <a:alpha val="40000"/>
                    </a:prstClr>
                  </a:outerShdw>
                </a:effectLst>
                <a:latin typeface="UD デジタル 教科書体 NK-B" panose="02020700000000000000" pitchFamily="18" charset="-128"/>
                <a:ea typeface="UD デジタル 教科書体 NK-B" panose="02020700000000000000" pitchFamily="18" charset="-128"/>
              </a:rPr>
              <a:t>	:</a:t>
            </a:r>
            <a:r>
              <a:rPr lang="ja-JP" altLang="en-US" sz="1600" b="1">
                <a:effectLst>
                  <a:outerShdw blurRad="50800" dist="38100" dir="2700000" algn="tl" rotWithShape="0">
                    <a:prstClr val="black">
                      <a:alpha val="40000"/>
                    </a:prstClr>
                  </a:outerShdw>
                </a:effectLst>
                <a:latin typeface="UD デジタル 教科書体 NK-B" panose="02020700000000000000" pitchFamily="18" charset="-128"/>
                <a:ea typeface="UD デジタル 教科書体 NK-B" panose="02020700000000000000" pitchFamily="18" charset="-128"/>
              </a:rPr>
              <a:t>玉川高島屋ショッピングセンター 「アレーナホール」  </a:t>
            </a:r>
            <a:endParaRPr lang="en-US" altLang="ja-JP" sz="1600" b="1" dirty="0">
              <a:effectLst>
                <a:outerShdw blurRad="50800" dist="38100" dir="2700000" algn="tl" rotWithShape="0">
                  <a:prstClr val="black">
                    <a:alpha val="40000"/>
                  </a:prstClr>
                </a:outerShdw>
              </a:effectLst>
              <a:latin typeface="UD デジタル 教科書体 NK-B" panose="02020700000000000000" pitchFamily="18" charset="-128"/>
              <a:ea typeface="UD デジタル 教科書体 NK-B" panose="02020700000000000000" pitchFamily="18" charset="-128"/>
            </a:endParaRPr>
          </a:p>
          <a:p>
            <a:r>
              <a:rPr lang="en-US" altLang="ja-JP" sz="1600" b="1" dirty="0">
                <a:effectLst>
                  <a:outerShdw blurRad="50800" dist="38100" dir="2700000" algn="tl" rotWithShape="0">
                    <a:prstClr val="black">
                      <a:alpha val="40000"/>
                    </a:prstClr>
                  </a:outerShdw>
                </a:effectLst>
                <a:latin typeface="UD デジタル 教科書体 NK-B" panose="02020700000000000000" pitchFamily="18" charset="-128"/>
                <a:ea typeface="UD デジタル 教科書体 NK-B" panose="02020700000000000000" pitchFamily="18" charset="-128"/>
              </a:rPr>
              <a:t>		</a:t>
            </a:r>
            <a:r>
              <a:rPr lang="ja-JP" altLang="en-US" sz="1600" b="1">
                <a:effectLst>
                  <a:outerShdw blurRad="50800" dist="38100" dir="2700000" algn="tl" rotWithShape="0">
                    <a:prstClr val="black">
                      <a:alpha val="40000"/>
                    </a:prstClr>
                  </a:outerShdw>
                </a:effectLst>
                <a:latin typeface="UD デジタル 教科書体 NK-B" panose="02020700000000000000" pitchFamily="18" charset="-128"/>
                <a:ea typeface="UD デジタル 教科書体 NK-B" panose="02020700000000000000" pitchFamily="18" charset="-128"/>
              </a:rPr>
              <a:t>◆ブース会場</a:t>
            </a:r>
            <a:r>
              <a:rPr lang="en-US" altLang="ja-JP" sz="1600" b="1" dirty="0">
                <a:effectLst>
                  <a:outerShdw blurRad="50800" dist="38100" dir="2700000" algn="tl" rotWithShape="0">
                    <a:prstClr val="black">
                      <a:alpha val="40000"/>
                    </a:prstClr>
                  </a:outerShdw>
                </a:effectLst>
                <a:latin typeface="UD デジタル 教科書体 NK-B" panose="02020700000000000000" pitchFamily="18" charset="-128"/>
                <a:ea typeface="UD デジタル 教科書体 NK-B" panose="02020700000000000000" pitchFamily="18" charset="-128"/>
              </a:rPr>
              <a:t>	:</a:t>
            </a:r>
            <a:r>
              <a:rPr lang="ja-JP" altLang="en-US" sz="1600" b="1">
                <a:effectLst>
                  <a:outerShdw blurRad="50800" dist="38100" dir="2700000" algn="tl" rotWithShape="0">
                    <a:prstClr val="black">
                      <a:alpha val="40000"/>
                    </a:prstClr>
                  </a:outerShdw>
                </a:effectLst>
                <a:latin typeface="UD デジタル 教科書体 NK-B" panose="02020700000000000000" pitchFamily="18" charset="-128"/>
                <a:ea typeface="UD デジタル 教科書体 NK-B" panose="02020700000000000000" pitchFamily="18" charset="-128"/>
              </a:rPr>
              <a:t>アレーナサロン </a:t>
            </a:r>
            <a:endParaRPr lang="en-US" altLang="ja-JP" sz="1600" b="1" dirty="0">
              <a:effectLst>
                <a:outerShdw blurRad="50800" dist="38100" dir="2700000" algn="tl" rotWithShape="0">
                  <a:prstClr val="black">
                    <a:alpha val="40000"/>
                  </a:prstClr>
                </a:outerShdw>
              </a:effectLst>
              <a:latin typeface="UD デジタル 教科書体 NK-B" panose="02020700000000000000" pitchFamily="18" charset="-128"/>
              <a:ea typeface="UD デジタル 教科書体 NK-B" panose="02020700000000000000" pitchFamily="18" charset="-128"/>
            </a:endParaRPr>
          </a:p>
          <a:p>
            <a:r>
              <a:rPr lang="en-US" altLang="ja-JP" sz="1600" b="1" dirty="0">
                <a:effectLst>
                  <a:outerShdw blurRad="50800" dist="38100" dir="2700000" algn="tl" rotWithShape="0">
                    <a:prstClr val="black">
                      <a:alpha val="40000"/>
                    </a:prstClr>
                  </a:outerShdw>
                </a:effectLst>
                <a:latin typeface="UD デジタル 教科書体 NK-B" panose="02020700000000000000" pitchFamily="18" charset="-128"/>
                <a:ea typeface="UD デジタル 教科書体 NK-B" panose="02020700000000000000" pitchFamily="18" charset="-128"/>
              </a:rPr>
              <a:t>		</a:t>
            </a:r>
            <a:r>
              <a:rPr lang="ja-JP" altLang="en-US" sz="1400">
                <a:effectLst>
                  <a:outerShdw blurRad="50800" dist="38100" dir="2700000" algn="tl" rotWithShape="0">
                    <a:prstClr val="black">
                      <a:alpha val="40000"/>
                    </a:prstClr>
                  </a:outerShdw>
                </a:effectLst>
                <a:latin typeface="UD デジタル 教科書体 NK-B" panose="02020700000000000000" pitchFamily="18" charset="-128"/>
                <a:ea typeface="UD デジタル 教科書体 NK-B" panose="02020700000000000000" pitchFamily="18" charset="-128"/>
              </a:rPr>
              <a:t>東京都世田谷区玉川</a:t>
            </a:r>
            <a:r>
              <a:rPr lang="en-US" altLang="ja-JP" sz="1400" dirty="0">
                <a:effectLst>
                  <a:outerShdw blurRad="50800" dist="38100" dir="2700000" algn="tl" rotWithShape="0">
                    <a:prstClr val="black">
                      <a:alpha val="40000"/>
                    </a:prstClr>
                  </a:outerShdw>
                </a:effectLst>
                <a:latin typeface="UD デジタル 教科書体 NK-B" panose="02020700000000000000" pitchFamily="18" charset="-128"/>
                <a:ea typeface="UD デジタル 教科書体 NK-B" panose="02020700000000000000" pitchFamily="18" charset="-128"/>
              </a:rPr>
              <a:t>3-17-1</a:t>
            </a:r>
            <a:r>
              <a:rPr lang="ja-JP" altLang="en-US" sz="1400">
                <a:effectLst>
                  <a:outerShdw blurRad="50800" dist="38100" dir="2700000" algn="tl" rotWithShape="0">
                    <a:prstClr val="black">
                      <a:alpha val="40000"/>
                    </a:prstClr>
                  </a:outerShdw>
                </a:effectLst>
                <a:latin typeface="UD デジタル 教科書体 NK-B" panose="02020700000000000000" pitchFamily="18" charset="-128"/>
                <a:ea typeface="UD デジタル 教科書体 NK-B" panose="02020700000000000000" pitchFamily="18" charset="-128"/>
              </a:rPr>
              <a:t>玉川高島屋ショッピングセンタ</a:t>
            </a:r>
            <a:r>
              <a:rPr lang="en-US" altLang="ja-JP" sz="1400" dirty="0">
                <a:effectLst>
                  <a:outerShdw blurRad="50800" dist="38100" dir="2700000" algn="tl" rotWithShape="0">
                    <a:prstClr val="black">
                      <a:alpha val="40000"/>
                    </a:prstClr>
                  </a:outerShdw>
                </a:effectLst>
                <a:latin typeface="UD デジタル 教科書体 NK-B" panose="02020700000000000000" pitchFamily="18" charset="-128"/>
                <a:ea typeface="UD デジタル 教科書体 NK-B" panose="02020700000000000000" pitchFamily="18" charset="-128"/>
              </a:rPr>
              <a:t>-</a:t>
            </a:r>
            <a:r>
              <a:rPr lang="ja-JP" altLang="en-US" sz="1400">
                <a:effectLst>
                  <a:outerShdw blurRad="50800" dist="38100" dir="2700000" algn="tl" rotWithShape="0">
                    <a:prstClr val="black">
                      <a:alpha val="40000"/>
                    </a:prstClr>
                  </a:outerShdw>
                </a:effectLst>
                <a:latin typeface="UD デジタル 教科書体 NK-B" panose="02020700000000000000" pitchFamily="18" charset="-128"/>
                <a:ea typeface="UD デジタル 教科書体 NK-B" panose="02020700000000000000" pitchFamily="18" charset="-128"/>
              </a:rPr>
              <a:t>西館</a:t>
            </a:r>
            <a:r>
              <a:rPr lang="en-US" altLang="ja-JP" sz="1400" dirty="0">
                <a:effectLst>
                  <a:outerShdw blurRad="50800" dist="38100" dir="2700000" algn="tl" rotWithShape="0">
                    <a:prstClr val="black">
                      <a:alpha val="40000"/>
                    </a:prstClr>
                  </a:outerShdw>
                </a:effectLst>
                <a:latin typeface="UD デジタル 教科書体 NK-B" panose="02020700000000000000" pitchFamily="18" charset="-128"/>
                <a:ea typeface="UD デジタル 教科書体 NK-B" panose="02020700000000000000" pitchFamily="18" charset="-128"/>
              </a:rPr>
              <a:t>1F</a:t>
            </a:r>
            <a:endParaRPr lang="en-US" altLang="ja-JP" sz="1600" dirty="0">
              <a:effectLst>
                <a:outerShdw blurRad="50800" dist="38100" dir="2700000" algn="tl" rotWithShape="0">
                  <a:prstClr val="black">
                    <a:alpha val="40000"/>
                  </a:prstClr>
                </a:outerShdw>
              </a:effectLst>
              <a:latin typeface="UD デジタル 教科書体 NK-B" panose="02020700000000000000" pitchFamily="18" charset="-128"/>
              <a:ea typeface="UD デジタル 教科書体 NK-B" panose="02020700000000000000" pitchFamily="18" charset="-128"/>
            </a:endParaRPr>
          </a:p>
        </p:txBody>
      </p:sp>
      <p:sp>
        <p:nvSpPr>
          <p:cNvPr id="5" name="テキスト ボックス 4">
            <a:extLst>
              <a:ext uri="{FF2B5EF4-FFF2-40B4-BE49-F238E27FC236}">
                <a16:creationId xmlns:a16="http://schemas.microsoft.com/office/drawing/2014/main" id="{F295A491-B284-389D-B7FB-3224187686DF}"/>
              </a:ext>
            </a:extLst>
          </p:cNvPr>
          <p:cNvSpPr txBox="1"/>
          <p:nvPr/>
        </p:nvSpPr>
        <p:spPr>
          <a:xfrm>
            <a:off x="201376" y="2606880"/>
            <a:ext cx="6189515" cy="707886"/>
          </a:xfrm>
          <a:prstGeom prst="rect">
            <a:avLst/>
          </a:prstGeom>
          <a:noFill/>
        </p:spPr>
        <p:txBody>
          <a:bodyPr wrap="none" rtlCol="0">
            <a:spAutoFit/>
          </a:bodyPr>
          <a:lstStyle/>
          <a:p>
            <a:pPr>
              <a:defRPr/>
            </a:pPr>
            <a:r>
              <a:rPr lang="ja-JP" altLang="en-US" sz="1600" b="1">
                <a:effectLst>
                  <a:outerShdw blurRad="50800" dist="38100" dir="2700000" algn="tl" rotWithShape="0">
                    <a:prstClr val="black">
                      <a:alpha val="40000"/>
                    </a:prstClr>
                  </a:outerShdw>
                </a:effectLst>
                <a:latin typeface="UD デジタル 教科書体 NK-B" panose="02020700000000000000" pitchFamily="18" charset="-128"/>
                <a:ea typeface="UD デジタル 教科書体 NK-B" panose="02020700000000000000" pitchFamily="18" charset="-128"/>
              </a:rPr>
              <a:t>実施日程</a:t>
            </a:r>
            <a:r>
              <a:rPr lang="en-US" altLang="ja-JP" sz="1600" b="1" dirty="0">
                <a:effectLst>
                  <a:outerShdw blurRad="50800" dist="38100" dir="2700000" algn="tl" rotWithShape="0">
                    <a:prstClr val="black">
                      <a:alpha val="40000"/>
                    </a:prstClr>
                  </a:outerShdw>
                </a:effectLst>
                <a:latin typeface="UD デジタル 教科書体 NK-B" panose="02020700000000000000" pitchFamily="18" charset="-128"/>
                <a:ea typeface="UD デジタル 教科書体 NK-B" panose="02020700000000000000" pitchFamily="18" charset="-128"/>
              </a:rPr>
              <a:t>	2023</a:t>
            </a:r>
            <a:r>
              <a:rPr lang="ja-JP" altLang="en-US" sz="1600" b="1">
                <a:effectLst>
                  <a:outerShdw blurRad="50800" dist="38100" dir="2700000" algn="tl" rotWithShape="0">
                    <a:prstClr val="black">
                      <a:alpha val="40000"/>
                    </a:prstClr>
                  </a:outerShdw>
                </a:effectLst>
                <a:latin typeface="UD デジタル 教科書体 NK-B" panose="02020700000000000000" pitchFamily="18" charset="-128"/>
                <a:ea typeface="UD デジタル 教科書体 NK-B" panose="02020700000000000000" pitchFamily="18" charset="-128"/>
              </a:rPr>
              <a:t>年</a:t>
            </a:r>
            <a:r>
              <a:rPr lang="en-US" altLang="ja-JP" sz="1600" b="1" dirty="0">
                <a:effectLst>
                  <a:outerShdw blurRad="50800" dist="38100" dir="2700000" algn="tl" rotWithShape="0">
                    <a:prstClr val="black">
                      <a:alpha val="40000"/>
                    </a:prstClr>
                  </a:outerShdw>
                </a:effectLst>
                <a:latin typeface="UD デジタル 教科書体 NK-B" panose="02020700000000000000" pitchFamily="18" charset="-128"/>
                <a:ea typeface="UD デジタル 教科書体 NK-B" panose="02020700000000000000" pitchFamily="18" charset="-128"/>
              </a:rPr>
              <a:t>12</a:t>
            </a:r>
            <a:r>
              <a:rPr lang="ja-JP" altLang="en-US" sz="1600" b="1">
                <a:effectLst>
                  <a:outerShdw blurRad="50800" dist="38100" dir="2700000" algn="tl" rotWithShape="0">
                    <a:prstClr val="black">
                      <a:alpha val="40000"/>
                    </a:prstClr>
                  </a:outerShdw>
                </a:effectLst>
                <a:latin typeface="UD デジタル 教科書体 NK-B" panose="02020700000000000000" pitchFamily="18" charset="-128"/>
                <a:ea typeface="UD デジタル 教科書体 NK-B" panose="02020700000000000000" pitchFamily="18" charset="-128"/>
              </a:rPr>
              <a:t>月</a:t>
            </a:r>
            <a:r>
              <a:rPr lang="en-US" altLang="ja-JP" sz="1600" b="1" dirty="0">
                <a:effectLst>
                  <a:outerShdw blurRad="50800" dist="38100" dir="2700000" algn="tl" rotWithShape="0">
                    <a:prstClr val="black">
                      <a:alpha val="40000"/>
                    </a:prstClr>
                  </a:outerShdw>
                </a:effectLst>
                <a:latin typeface="UD デジタル 教科書体 NK-B" panose="02020700000000000000" pitchFamily="18" charset="-128"/>
                <a:ea typeface="UD デジタル 教科書体 NK-B" panose="02020700000000000000" pitchFamily="18" charset="-128"/>
              </a:rPr>
              <a:t>23</a:t>
            </a:r>
            <a:r>
              <a:rPr lang="ja-JP" altLang="en-US" sz="1600" b="1">
                <a:effectLst>
                  <a:outerShdw blurRad="50800" dist="38100" dir="2700000" algn="tl" rotWithShape="0">
                    <a:prstClr val="black">
                      <a:alpha val="40000"/>
                    </a:prstClr>
                  </a:outerShdw>
                </a:effectLst>
                <a:latin typeface="UD デジタル 教科書体 NK-B" panose="02020700000000000000" pitchFamily="18" charset="-128"/>
                <a:ea typeface="UD デジタル 教科書体 NK-B" panose="02020700000000000000" pitchFamily="18" charset="-128"/>
              </a:rPr>
              <a:t>日</a:t>
            </a:r>
            <a:r>
              <a:rPr lang="en-US" altLang="ja-JP" sz="1600" b="1" dirty="0">
                <a:effectLst>
                  <a:outerShdw blurRad="50800" dist="38100" dir="2700000" algn="tl" rotWithShape="0">
                    <a:prstClr val="black">
                      <a:alpha val="40000"/>
                    </a:prstClr>
                  </a:outerShdw>
                </a:effectLst>
                <a:latin typeface="UD デジタル 教科書体 NK-B" panose="02020700000000000000" pitchFamily="18" charset="-128"/>
                <a:ea typeface="UD デジタル 教科書体 NK-B" panose="02020700000000000000" pitchFamily="18" charset="-128"/>
              </a:rPr>
              <a:t>(</a:t>
            </a:r>
            <a:r>
              <a:rPr lang="ja-JP" altLang="en-US" sz="1600" b="1">
                <a:effectLst>
                  <a:outerShdw blurRad="50800" dist="38100" dir="2700000" algn="tl" rotWithShape="0">
                    <a:prstClr val="black">
                      <a:alpha val="40000"/>
                    </a:prstClr>
                  </a:outerShdw>
                </a:effectLst>
                <a:latin typeface="UD デジタル 教科書体 NK-B" panose="02020700000000000000" pitchFamily="18" charset="-128"/>
                <a:ea typeface="UD デジタル 教科書体 NK-B" panose="02020700000000000000" pitchFamily="18" charset="-128"/>
              </a:rPr>
              <a:t>土</a:t>
            </a:r>
            <a:r>
              <a:rPr lang="en-US" altLang="ja-JP" sz="1600" b="1" dirty="0">
                <a:effectLst>
                  <a:outerShdw blurRad="50800" dist="38100" dir="2700000" algn="tl" rotWithShape="0">
                    <a:prstClr val="black">
                      <a:alpha val="40000"/>
                    </a:prstClr>
                  </a:outerShdw>
                </a:effectLst>
                <a:latin typeface="UD デジタル 教科書体 NK-B" panose="02020700000000000000" pitchFamily="18" charset="-128"/>
                <a:ea typeface="UD デジタル 教科書体 NK-B" panose="02020700000000000000" pitchFamily="18" charset="-128"/>
              </a:rPr>
              <a:t>)</a:t>
            </a:r>
          </a:p>
          <a:p>
            <a:pPr>
              <a:defRPr/>
            </a:pPr>
            <a:r>
              <a:rPr lang="en-US" altLang="ja-JP" sz="1200" dirty="0">
                <a:effectLst>
                  <a:outerShdw blurRad="50800" dist="38100" dir="2700000" algn="tl" rotWithShape="0">
                    <a:prstClr val="black">
                      <a:alpha val="40000"/>
                    </a:prstClr>
                  </a:outerShdw>
                </a:effectLst>
                <a:latin typeface="UD デジタル 教科書体 NK-B" panose="02020700000000000000" pitchFamily="18" charset="-128"/>
                <a:ea typeface="UD デジタル 教科書体 NK-B" panose="02020700000000000000" pitchFamily="18" charset="-128"/>
              </a:rPr>
              <a:t>		</a:t>
            </a:r>
            <a:r>
              <a:rPr lang="ja-JP" altLang="en-US" sz="1200">
                <a:effectLst>
                  <a:outerShdw blurRad="50800" dist="38100" dir="2700000" algn="tl" rotWithShape="0">
                    <a:prstClr val="black">
                      <a:alpha val="40000"/>
                    </a:prstClr>
                  </a:outerShdw>
                </a:effectLst>
                <a:latin typeface="UD デジタル 教科書体 NK-B" panose="02020700000000000000" pitchFamily="18" charset="-128"/>
                <a:ea typeface="UD デジタル 教科書体 NK-B" panose="02020700000000000000" pitchFamily="18" charset="-128"/>
              </a:rPr>
              <a:t>◆セミナー会場</a:t>
            </a:r>
            <a:r>
              <a:rPr lang="en-US" altLang="ja-JP" sz="1200" dirty="0">
                <a:effectLst>
                  <a:outerShdw blurRad="50800" dist="38100" dir="2700000" algn="tl" rotWithShape="0">
                    <a:prstClr val="black">
                      <a:alpha val="40000"/>
                    </a:prstClr>
                  </a:outerShdw>
                </a:effectLst>
                <a:latin typeface="UD デジタル 教科書体 NK-B" panose="02020700000000000000" pitchFamily="18" charset="-128"/>
                <a:ea typeface="UD デジタル 教科書体 NK-B" panose="02020700000000000000" pitchFamily="18" charset="-128"/>
              </a:rPr>
              <a:t> : </a:t>
            </a:r>
            <a:r>
              <a:rPr lang="ja-JP" altLang="en-US" sz="1200">
                <a:effectLst>
                  <a:outerShdw blurRad="50800" dist="38100" dir="2700000" algn="tl" rotWithShape="0">
                    <a:prstClr val="black">
                      <a:alpha val="40000"/>
                    </a:prstClr>
                  </a:outerShdw>
                </a:effectLst>
                <a:latin typeface="UD デジタル 教科書体 NK-B" panose="02020700000000000000" pitchFamily="18" charset="-128"/>
                <a:ea typeface="UD デジタル 教科書体 NK-B" panose="02020700000000000000" pitchFamily="18" charset="-128"/>
              </a:rPr>
              <a:t>開場</a:t>
            </a:r>
            <a:r>
              <a:rPr lang="en-US" altLang="ja-JP" sz="1200" dirty="0">
                <a:effectLst>
                  <a:outerShdw blurRad="50800" dist="38100" dir="2700000" algn="tl" rotWithShape="0">
                    <a:prstClr val="black">
                      <a:alpha val="40000"/>
                    </a:prstClr>
                  </a:outerShdw>
                </a:effectLst>
                <a:latin typeface="UD デジタル 教科書体 NK-B" panose="02020700000000000000" pitchFamily="18" charset="-128"/>
                <a:ea typeface="UD デジタル 教科書体 NK-B" panose="02020700000000000000" pitchFamily="18" charset="-128"/>
              </a:rPr>
              <a:t>13</a:t>
            </a:r>
            <a:r>
              <a:rPr lang="ja-JP" altLang="en-US" sz="1200">
                <a:effectLst>
                  <a:outerShdw blurRad="50800" dist="38100" dir="2700000" algn="tl" rotWithShape="0">
                    <a:prstClr val="black">
                      <a:alpha val="40000"/>
                    </a:prstClr>
                  </a:outerShdw>
                </a:effectLst>
                <a:latin typeface="UD デジタル 教科書体 NK-B" panose="02020700000000000000" pitchFamily="18" charset="-128"/>
                <a:ea typeface="UD デジタル 教科書体 NK-B" panose="02020700000000000000" pitchFamily="18" charset="-128"/>
              </a:rPr>
              <a:t>時</a:t>
            </a:r>
            <a:r>
              <a:rPr lang="en-US" altLang="ja-JP" sz="1200" dirty="0">
                <a:effectLst>
                  <a:outerShdw blurRad="50800" dist="38100" dir="2700000" algn="tl" rotWithShape="0">
                    <a:prstClr val="black">
                      <a:alpha val="40000"/>
                    </a:prstClr>
                  </a:outerShdw>
                </a:effectLst>
                <a:latin typeface="UD デジタル 教科書体 NK-B" panose="02020700000000000000" pitchFamily="18" charset="-128"/>
                <a:ea typeface="UD デジタル 教科書体 NK-B" panose="02020700000000000000" pitchFamily="18" charset="-128"/>
              </a:rPr>
              <a:t>30</a:t>
            </a:r>
            <a:r>
              <a:rPr lang="ja-JP" altLang="en-US" sz="1200">
                <a:effectLst>
                  <a:outerShdw blurRad="50800" dist="38100" dir="2700000" algn="tl" rotWithShape="0">
                    <a:prstClr val="black">
                      <a:alpha val="40000"/>
                    </a:prstClr>
                  </a:outerShdw>
                </a:effectLst>
                <a:latin typeface="UD デジタル 教科書体 NK-B" panose="02020700000000000000" pitchFamily="18" charset="-128"/>
                <a:ea typeface="UD デジタル 教科書体 NK-B" panose="02020700000000000000" pitchFamily="18" charset="-128"/>
              </a:rPr>
              <a:t>分～　開演</a:t>
            </a:r>
            <a:r>
              <a:rPr lang="en-US" altLang="ja-JP" sz="1200" dirty="0">
                <a:effectLst>
                  <a:outerShdw blurRad="50800" dist="38100" dir="2700000" algn="tl" rotWithShape="0">
                    <a:prstClr val="black">
                      <a:alpha val="40000"/>
                    </a:prstClr>
                  </a:outerShdw>
                </a:effectLst>
                <a:latin typeface="UD デジタル 教科書体 NK-B" panose="02020700000000000000" pitchFamily="18" charset="-128"/>
                <a:ea typeface="UD デジタル 教科書体 NK-B" panose="02020700000000000000" pitchFamily="18" charset="-128"/>
              </a:rPr>
              <a:t>14</a:t>
            </a:r>
            <a:r>
              <a:rPr lang="ja-JP" altLang="en-US" sz="1200">
                <a:effectLst>
                  <a:outerShdw blurRad="50800" dist="38100" dir="2700000" algn="tl" rotWithShape="0">
                    <a:prstClr val="black">
                      <a:alpha val="40000"/>
                    </a:prstClr>
                  </a:outerShdw>
                </a:effectLst>
                <a:latin typeface="UD デジタル 教科書体 NK-B" panose="02020700000000000000" pitchFamily="18" charset="-128"/>
                <a:ea typeface="UD デジタル 教科書体 NK-B" panose="02020700000000000000" pitchFamily="18" charset="-128"/>
              </a:rPr>
              <a:t>時</a:t>
            </a:r>
            <a:r>
              <a:rPr lang="en-US" altLang="ja-JP" sz="1200" dirty="0">
                <a:effectLst>
                  <a:outerShdw blurRad="50800" dist="38100" dir="2700000" algn="tl" rotWithShape="0">
                    <a:prstClr val="black">
                      <a:alpha val="40000"/>
                    </a:prstClr>
                  </a:outerShdw>
                </a:effectLst>
                <a:latin typeface="UD デジタル 教科書体 NK-B" panose="02020700000000000000" pitchFamily="18" charset="-128"/>
                <a:ea typeface="UD デジタル 教科書体 NK-B" panose="02020700000000000000" pitchFamily="18" charset="-128"/>
              </a:rPr>
              <a:t>00</a:t>
            </a:r>
            <a:r>
              <a:rPr lang="ja-JP" altLang="en-US" sz="1200">
                <a:effectLst>
                  <a:outerShdw blurRad="50800" dist="38100" dir="2700000" algn="tl" rotWithShape="0">
                    <a:prstClr val="black">
                      <a:alpha val="40000"/>
                    </a:prstClr>
                  </a:outerShdw>
                </a:effectLst>
                <a:latin typeface="UD デジタル 教科書体 NK-B" panose="02020700000000000000" pitchFamily="18" charset="-128"/>
                <a:ea typeface="UD デジタル 教科書体 NK-B" panose="02020700000000000000" pitchFamily="18" charset="-128"/>
              </a:rPr>
              <a:t>分 ～</a:t>
            </a:r>
            <a:r>
              <a:rPr lang="en-US" altLang="ja-JP" sz="1200" dirty="0">
                <a:effectLst>
                  <a:outerShdw blurRad="50800" dist="38100" dir="2700000" algn="tl" rotWithShape="0">
                    <a:prstClr val="black">
                      <a:alpha val="40000"/>
                    </a:prstClr>
                  </a:outerShdw>
                </a:effectLst>
                <a:latin typeface="UD デジタル 教科書体 NK-B" panose="02020700000000000000" pitchFamily="18" charset="-128"/>
                <a:ea typeface="UD デジタル 教科書体 NK-B" panose="02020700000000000000" pitchFamily="18" charset="-128"/>
              </a:rPr>
              <a:t>15</a:t>
            </a:r>
            <a:r>
              <a:rPr lang="ja-JP" altLang="en-US" sz="1200">
                <a:effectLst>
                  <a:outerShdw blurRad="50800" dist="38100" dir="2700000" algn="tl" rotWithShape="0">
                    <a:prstClr val="black">
                      <a:alpha val="40000"/>
                    </a:prstClr>
                  </a:outerShdw>
                </a:effectLst>
                <a:latin typeface="UD デジタル 教科書体 NK-B" panose="02020700000000000000" pitchFamily="18" charset="-128"/>
                <a:ea typeface="UD デジタル 教科書体 NK-B" panose="02020700000000000000" pitchFamily="18" charset="-128"/>
              </a:rPr>
              <a:t>時</a:t>
            </a:r>
            <a:r>
              <a:rPr lang="en-US" altLang="ja-JP" sz="1200" dirty="0">
                <a:effectLst>
                  <a:outerShdw blurRad="50800" dist="38100" dir="2700000" algn="tl" rotWithShape="0">
                    <a:prstClr val="black">
                      <a:alpha val="40000"/>
                    </a:prstClr>
                  </a:outerShdw>
                </a:effectLst>
                <a:latin typeface="UD デジタル 教科書体 NK-B" panose="02020700000000000000" pitchFamily="18" charset="-128"/>
                <a:ea typeface="UD デジタル 教科書体 NK-B" panose="02020700000000000000" pitchFamily="18" charset="-128"/>
              </a:rPr>
              <a:t>30</a:t>
            </a:r>
            <a:r>
              <a:rPr lang="ja-JP" altLang="en-US" sz="1200">
                <a:effectLst>
                  <a:outerShdw blurRad="50800" dist="38100" dir="2700000" algn="tl" rotWithShape="0">
                    <a:prstClr val="black">
                      <a:alpha val="40000"/>
                    </a:prstClr>
                  </a:outerShdw>
                </a:effectLst>
                <a:latin typeface="UD デジタル 教科書体 NK-B" panose="02020700000000000000" pitchFamily="18" charset="-128"/>
                <a:ea typeface="UD デジタル 教科書体 NK-B" panose="02020700000000000000" pitchFamily="18" charset="-128"/>
              </a:rPr>
              <a:t>分 終了予定</a:t>
            </a:r>
            <a:endParaRPr lang="en-US" altLang="ja-JP" sz="1200" dirty="0">
              <a:effectLst>
                <a:outerShdw blurRad="50800" dist="38100" dir="2700000" algn="tl" rotWithShape="0">
                  <a:prstClr val="black">
                    <a:alpha val="40000"/>
                  </a:prstClr>
                </a:outerShdw>
              </a:effectLst>
              <a:latin typeface="UD デジタル 教科書体 NK-B" panose="02020700000000000000" pitchFamily="18" charset="-128"/>
              <a:ea typeface="UD デジタル 教科書体 NK-B" panose="02020700000000000000" pitchFamily="18" charset="-128"/>
            </a:endParaRPr>
          </a:p>
          <a:p>
            <a:pPr>
              <a:defRPr/>
            </a:pPr>
            <a:r>
              <a:rPr lang="en-US" altLang="ja-JP" sz="1200" dirty="0">
                <a:effectLst>
                  <a:outerShdw blurRad="50800" dist="38100" dir="2700000" algn="tl" rotWithShape="0">
                    <a:prstClr val="black">
                      <a:alpha val="40000"/>
                    </a:prstClr>
                  </a:outerShdw>
                </a:effectLst>
                <a:latin typeface="UD デジタル 教科書体 NK-B" panose="02020700000000000000" pitchFamily="18" charset="-128"/>
                <a:ea typeface="UD デジタル 教科書体 NK-B" panose="02020700000000000000" pitchFamily="18" charset="-128"/>
              </a:rPr>
              <a:t>		</a:t>
            </a:r>
            <a:r>
              <a:rPr lang="ja-JP" altLang="en-US" sz="1200">
                <a:effectLst>
                  <a:outerShdw blurRad="50800" dist="38100" dir="2700000" algn="tl" rotWithShape="0">
                    <a:prstClr val="black">
                      <a:alpha val="40000"/>
                    </a:prstClr>
                  </a:outerShdw>
                </a:effectLst>
                <a:latin typeface="UD デジタル 教科書体 NK-B" panose="02020700000000000000" pitchFamily="18" charset="-128"/>
                <a:ea typeface="UD デジタル 教科書体 NK-B" panose="02020700000000000000" pitchFamily="18" charset="-128"/>
              </a:rPr>
              <a:t>◆ブース会場</a:t>
            </a:r>
            <a:r>
              <a:rPr lang="en-US" altLang="ja-JP" sz="1200" dirty="0">
                <a:effectLst>
                  <a:outerShdw blurRad="50800" dist="38100" dir="2700000" algn="tl" rotWithShape="0">
                    <a:prstClr val="black">
                      <a:alpha val="40000"/>
                    </a:prstClr>
                  </a:outerShdw>
                </a:effectLst>
                <a:latin typeface="UD デジタル 教科書体 NK-B" panose="02020700000000000000" pitchFamily="18" charset="-128"/>
                <a:ea typeface="UD デジタル 教科書体 NK-B" panose="02020700000000000000" pitchFamily="18" charset="-128"/>
              </a:rPr>
              <a:t>   : Open10:00〜17:00</a:t>
            </a:r>
          </a:p>
        </p:txBody>
      </p:sp>
      <p:sp>
        <p:nvSpPr>
          <p:cNvPr id="6" name="テキスト ボックス 5">
            <a:extLst>
              <a:ext uri="{FF2B5EF4-FFF2-40B4-BE49-F238E27FC236}">
                <a16:creationId xmlns:a16="http://schemas.microsoft.com/office/drawing/2014/main" id="{9BFD39CE-1100-203C-2C5D-27C8B4E030EB}"/>
              </a:ext>
            </a:extLst>
          </p:cNvPr>
          <p:cNvSpPr txBox="1"/>
          <p:nvPr/>
        </p:nvSpPr>
        <p:spPr>
          <a:xfrm>
            <a:off x="201376" y="3560444"/>
            <a:ext cx="2888932" cy="338554"/>
          </a:xfrm>
          <a:prstGeom prst="rect">
            <a:avLst/>
          </a:prstGeom>
          <a:noFill/>
        </p:spPr>
        <p:txBody>
          <a:bodyPr wrap="none" rtlCol="0">
            <a:spAutoFit/>
          </a:bodyPr>
          <a:lstStyle/>
          <a:p>
            <a:pPr>
              <a:defRPr/>
            </a:pPr>
            <a:r>
              <a:rPr lang="ja-JP" altLang="en-US" sz="1600" b="1">
                <a:effectLst>
                  <a:outerShdw blurRad="50800" dist="38100" dir="2700000" algn="tl" rotWithShape="0">
                    <a:prstClr val="black">
                      <a:alpha val="40000"/>
                    </a:prstClr>
                  </a:outerShdw>
                </a:effectLst>
                <a:latin typeface="UD デジタル 教科書体 NK-B" panose="02020700000000000000" pitchFamily="18" charset="-128"/>
                <a:ea typeface="UD デジタル 教科書体 NK-B" panose="02020700000000000000" pitchFamily="18" charset="-128"/>
              </a:rPr>
              <a:t>実施形態</a:t>
            </a:r>
            <a:r>
              <a:rPr lang="en-US" altLang="ja-JP" sz="1600" b="1" dirty="0">
                <a:effectLst>
                  <a:outerShdw blurRad="50800" dist="38100" dir="2700000" algn="tl" rotWithShape="0">
                    <a:prstClr val="black">
                      <a:alpha val="40000"/>
                    </a:prstClr>
                  </a:outerShdw>
                </a:effectLst>
                <a:latin typeface="UD デジタル 教科書体 NK-B" panose="02020700000000000000" pitchFamily="18" charset="-128"/>
                <a:ea typeface="UD デジタル 教科書体 NK-B" panose="02020700000000000000" pitchFamily="18" charset="-128"/>
              </a:rPr>
              <a:t>	</a:t>
            </a:r>
            <a:r>
              <a:rPr lang="ja-JP" altLang="en-US" sz="1400">
                <a:effectLst>
                  <a:outerShdw blurRad="50800" dist="38100" dir="2700000" algn="tl" rotWithShape="0">
                    <a:prstClr val="black">
                      <a:alpha val="40000"/>
                    </a:prstClr>
                  </a:outerShdw>
                </a:effectLst>
                <a:latin typeface="UD デジタル 教科書体 NK-B" panose="02020700000000000000" pitchFamily="18" charset="-128"/>
                <a:ea typeface="UD デジタル 教科書体 NK-B" panose="02020700000000000000" pitchFamily="18" charset="-128"/>
              </a:rPr>
              <a:t>リアル観客イベント展開</a:t>
            </a:r>
            <a:endParaRPr lang="en-US" altLang="ja-JP" sz="1600" dirty="0">
              <a:effectLst>
                <a:outerShdw blurRad="50800" dist="38100" dir="2700000" algn="tl" rotWithShape="0">
                  <a:prstClr val="black">
                    <a:alpha val="40000"/>
                  </a:prstClr>
                </a:outerShdw>
              </a:effectLst>
              <a:latin typeface="UD デジタル 教科書体 NK-B" panose="02020700000000000000" pitchFamily="18" charset="-128"/>
              <a:ea typeface="UD デジタル 教科書体 NK-B" panose="02020700000000000000" pitchFamily="18" charset="-128"/>
            </a:endParaRPr>
          </a:p>
        </p:txBody>
      </p:sp>
      <p:sp>
        <p:nvSpPr>
          <p:cNvPr id="7" name="テキスト ボックス 6">
            <a:extLst>
              <a:ext uri="{FF2B5EF4-FFF2-40B4-BE49-F238E27FC236}">
                <a16:creationId xmlns:a16="http://schemas.microsoft.com/office/drawing/2014/main" id="{CD107BEA-D847-554E-0E76-3F0BD755BA5B}"/>
              </a:ext>
            </a:extLst>
          </p:cNvPr>
          <p:cNvSpPr txBox="1"/>
          <p:nvPr/>
        </p:nvSpPr>
        <p:spPr>
          <a:xfrm>
            <a:off x="201376" y="4143344"/>
            <a:ext cx="6526146" cy="369332"/>
          </a:xfrm>
          <a:prstGeom prst="rect">
            <a:avLst/>
          </a:prstGeom>
          <a:noFill/>
        </p:spPr>
        <p:txBody>
          <a:bodyPr wrap="none" rtlCol="0">
            <a:spAutoFit/>
          </a:bodyPr>
          <a:lstStyle/>
          <a:p>
            <a:pPr>
              <a:defRPr/>
            </a:pPr>
            <a:r>
              <a:rPr lang="ja-JP" altLang="en-US" sz="1400" b="1" dirty="0">
                <a:effectLst>
                  <a:outerShdw blurRad="50800" dist="38100" dir="2700000" algn="tl" rotWithShape="0">
                    <a:prstClr val="black">
                      <a:alpha val="40000"/>
                    </a:prstClr>
                  </a:outerShdw>
                </a:effectLst>
                <a:latin typeface="UD デジタル 教科書体 NK-B" panose="02020700000000000000" pitchFamily="18" charset="-128"/>
                <a:ea typeface="UD デジタル 教科書体 NK-B" panose="02020700000000000000" pitchFamily="18" charset="-128"/>
              </a:rPr>
              <a:t>登壇者</a:t>
            </a:r>
            <a:r>
              <a:rPr lang="en-US" altLang="ja-JP" b="1" dirty="0">
                <a:effectLst>
                  <a:outerShdw blurRad="50800" dist="38100" dir="2700000" algn="tl" rotWithShape="0">
                    <a:prstClr val="black">
                      <a:alpha val="40000"/>
                    </a:prstClr>
                  </a:outerShdw>
                </a:effectLst>
                <a:latin typeface="UD デジタル 教科書体 NK-B" panose="02020700000000000000" pitchFamily="18" charset="-128"/>
                <a:ea typeface="UD デジタル 教科書体 NK-B" panose="02020700000000000000" pitchFamily="18" charset="-128"/>
              </a:rPr>
              <a:t>	</a:t>
            </a:r>
            <a:r>
              <a:rPr lang="ja-JP" altLang="en-US" sz="1400" dirty="0">
                <a:effectLst>
                  <a:outerShdw blurRad="50800" dist="38100" dir="2700000" algn="tl" rotWithShape="0">
                    <a:prstClr val="black">
                      <a:alpha val="40000"/>
                    </a:prstClr>
                  </a:outerShdw>
                </a:effectLst>
                <a:latin typeface="UD デジタル 教科書体 NK-B" panose="02020700000000000000" pitchFamily="18" charset="-128"/>
                <a:ea typeface="UD デジタル 教科書体 NK-B" panose="02020700000000000000" pitchFamily="18" charset="-128"/>
              </a:rPr>
              <a:t>各コンテンツごとにマチュア世代に親和性のあるゲストをブッキング予定</a:t>
            </a:r>
            <a:endParaRPr lang="en-US" altLang="ja-JP" dirty="0">
              <a:effectLst>
                <a:outerShdw blurRad="50800" dist="38100" dir="2700000" algn="tl" rotWithShape="0">
                  <a:prstClr val="black">
                    <a:alpha val="40000"/>
                  </a:prstClr>
                </a:outerShdw>
              </a:effectLst>
              <a:latin typeface="UD デジタル 教科書体 NK-B" panose="02020700000000000000" pitchFamily="18" charset="-128"/>
              <a:ea typeface="UD デジタル 教科書体 NK-B" panose="02020700000000000000" pitchFamily="18" charset="-128"/>
            </a:endParaRPr>
          </a:p>
        </p:txBody>
      </p:sp>
      <p:sp>
        <p:nvSpPr>
          <p:cNvPr id="8" name="テキスト ボックス 7">
            <a:extLst>
              <a:ext uri="{FF2B5EF4-FFF2-40B4-BE49-F238E27FC236}">
                <a16:creationId xmlns:a16="http://schemas.microsoft.com/office/drawing/2014/main" id="{60AD77A4-322A-C2AF-FCB0-AC9618FC3BDC}"/>
              </a:ext>
            </a:extLst>
          </p:cNvPr>
          <p:cNvSpPr txBox="1"/>
          <p:nvPr/>
        </p:nvSpPr>
        <p:spPr>
          <a:xfrm>
            <a:off x="201376" y="4758354"/>
            <a:ext cx="5519460" cy="307777"/>
          </a:xfrm>
          <a:prstGeom prst="rect">
            <a:avLst/>
          </a:prstGeom>
          <a:noFill/>
        </p:spPr>
        <p:txBody>
          <a:bodyPr wrap="none" rtlCol="0">
            <a:spAutoFit/>
          </a:bodyPr>
          <a:lstStyle/>
          <a:p>
            <a:pPr>
              <a:defRPr/>
            </a:pPr>
            <a:r>
              <a:rPr lang="ja-JP" altLang="en-US" sz="1400" b="1">
                <a:effectLst>
                  <a:outerShdw blurRad="50800" dist="38100" dir="2700000" algn="tl" rotWithShape="0">
                    <a:prstClr val="black">
                      <a:alpha val="40000"/>
                    </a:prstClr>
                  </a:outerShdw>
                </a:effectLst>
                <a:latin typeface="UD デジタル 教科書体 NK-B" panose="02020700000000000000" pitchFamily="18" charset="-128"/>
                <a:ea typeface="UD デジタル 教科書体 NK-B" panose="02020700000000000000" pitchFamily="18" charset="-128"/>
              </a:rPr>
              <a:t>募集方法	</a:t>
            </a:r>
            <a:r>
              <a:rPr lang="ja-JP" altLang="en-US" sz="1400">
                <a:effectLst>
                  <a:outerShdw blurRad="50800" dist="38100" dir="2700000" algn="tl" rotWithShape="0">
                    <a:prstClr val="black">
                      <a:alpha val="40000"/>
                    </a:prstClr>
                  </a:outerShdw>
                </a:effectLst>
                <a:latin typeface="UD デジタル 教科書体 NK-B" panose="02020700000000000000" pitchFamily="18" charset="-128"/>
                <a:ea typeface="UD デジタル 教科書体 NK-B" panose="02020700000000000000" pitchFamily="18" charset="-128"/>
              </a:rPr>
              <a:t>主婦の友社メディア及び各</a:t>
            </a:r>
            <a:r>
              <a:rPr lang="en" altLang="ja-JP" sz="1400" dirty="0">
                <a:effectLst>
                  <a:outerShdw blurRad="50800" dist="38100" dir="2700000" algn="tl" rotWithShape="0">
                    <a:prstClr val="black">
                      <a:alpha val="40000"/>
                    </a:prstClr>
                  </a:outerShdw>
                </a:effectLst>
                <a:latin typeface="UD デジタル 教科書体 NK-B" panose="02020700000000000000" pitchFamily="18" charset="-128"/>
                <a:ea typeface="UD デジタル 教科書体 NK-B" panose="02020700000000000000" pitchFamily="18" charset="-128"/>
              </a:rPr>
              <a:t>SNS</a:t>
            </a:r>
            <a:r>
              <a:rPr lang="ja-JP" altLang="en-US" sz="1400">
                <a:effectLst>
                  <a:outerShdw blurRad="50800" dist="38100" dir="2700000" algn="tl" rotWithShape="0">
                    <a:prstClr val="black">
                      <a:alpha val="40000"/>
                    </a:prstClr>
                  </a:outerShdw>
                </a:effectLst>
                <a:latin typeface="UD デジタル 教科書体 NK-B" panose="02020700000000000000" pitchFamily="18" charset="-128"/>
                <a:ea typeface="UD デジタル 教科書体 NK-B" panose="02020700000000000000" pitchFamily="18" charset="-128"/>
              </a:rPr>
              <a:t>にて参加者募集告知予定 </a:t>
            </a:r>
            <a:endParaRPr lang="en-US" altLang="ja-JP" dirty="0">
              <a:effectLst>
                <a:outerShdw blurRad="50800" dist="38100" dir="2700000" algn="tl" rotWithShape="0">
                  <a:prstClr val="black">
                    <a:alpha val="40000"/>
                  </a:prstClr>
                </a:outerShdw>
              </a:effectLst>
              <a:latin typeface="UD デジタル 教科書体 NK-B" panose="02020700000000000000" pitchFamily="18" charset="-128"/>
              <a:ea typeface="UD デジタル 教科書体 NK-B" panose="02020700000000000000" pitchFamily="18" charset="-128"/>
            </a:endParaRPr>
          </a:p>
        </p:txBody>
      </p:sp>
      <p:sp>
        <p:nvSpPr>
          <p:cNvPr id="9" name="テキスト ボックス 8">
            <a:extLst>
              <a:ext uri="{FF2B5EF4-FFF2-40B4-BE49-F238E27FC236}">
                <a16:creationId xmlns:a16="http://schemas.microsoft.com/office/drawing/2014/main" id="{1A38B2A9-6080-C45A-FCC0-9FDC49B337B2}"/>
              </a:ext>
            </a:extLst>
          </p:cNvPr>
          <p:cNvSpPr txBox="1"/>
          <p:nvPr/>
        </p:nvSpPr>
        <p:spPr>
          <a:xfrm>
            <a:off x="201376" y="5311809"/>
            <a:ext cx="6625532" cy="307777"/>
          </a:xfrm>
          <a:prstGeom prst="rect">
            <a:avLst/>
          </a:prstGeom>
          <a:noFill/>
        </p:spPr>
        <p:txBody>
          <a:bodyPr wrap="none" rtlCol="0">
            <a:spAutoFit/>
          </a:bodyPr>
          <a:lstStyle/>
          <a:p>
            <a:pPr>
              <a:defRPr/>
            </a:pPr>
            <a:r>
              <a:rPr lang="ja-JP" altLang="en-US" sz="1400" b="1">
                <a:effectLst>
                  <a:outerShdw blurRad="50800" dist="38100" dir="2700000" algn="tl" rotWithShape="0">
                    <a:prstClr val="black">
                      <a:alpha val="40000"/>
                    </a:prstClr>
                  </a:outerShdw>
                </a:effectLst>
                <a:latin typeface="UD デジタル 教科書体 NK-B" panose="02020700000000000000" pitchFamily="18" charset="-128"/>
                <a:ea typeface="UD デジタル 教科書体 NK-B" panose="02020700000000000000" pitchFamily="18" charset="-128"/>
              </a:rPr>
              <a:t>協賛社	</a:t>
            </a:r>
            <a:r>
              <a:rPr lang="ja-JP" altLang="en-US" sz="1400">
                <a:effectLst>
                  <a:outerShdw blurRad="50800" dist="38100" dir="2700000" algn="tl" rotWithShape="0">
                    <a:prstClr val="black">
                      <a:alpha val="40000"/>
                    </a:prstClr>
                  </a:outerShdw>
                </a:effectLst>
                <a:latin typeface="UD デジタル 教科書体 NK-B" panose="02020700000000000000" pitchFamily="18" charset="-128"/>
                <a:ea typeface="UD デジタル 教科書体 NK-B" panose="02020700000000000000" pitchFamily="18" charset="-128"/>
              </a:rPr>
              <a:t>セミナー＆ブース  　</a:t>
            </a:r>
            <a:r>
              <a:rPr lang="en-US" altLang="ja-JP" sz="1400" dirty="0">
                <a:effectLst>
                  <a:outerShdw blurRad="50800" dist="38100" dir="2700000" algn="tl" rotWithShape="0">
                    <a:prstClr val="black">
                      <a:alpha val="40000"/>
                    </a:prstClr>
                  </a:outerShdw>
                </a:effectLst>
                <a:latin typeface="UD デジタル 教科書体 NK-B" panose="02020700000000000000" pitchFamily="18" charset="-128"/>
                <a:ea typeface="UD デジタル 教科書体 NK-B" panose="02020700000000000000" pitchFamily="18" charset="-128"/>
              </a:rPr>
              <a:t>6</a:t>
            </a:r>
            <a:r>
              <a:rPr lang="ja-JP" altLang="en-US" sz="1400">
                <a:effectLst>
                  <a:outerShdw blurRad="50800" dist="38100" dir="2700000" algn="tl" rotWithShape="0">
                    <a:prstClr val="black">
                      <a:alpha val="40000"/>
                    </a:prstClr>
                  </a:outerShdw>
                </a:effectLst>
                <a:latin typeface="UD デジタル 教科書体 NK-B" panose="02020700000000000000" pitchFamily="18" charset="-128"/>
                <a:ea typeface="UD デジタル 教科書体 NK-B" panose="02020700000000000000" pitchFamily="18" charset="-128"/>
              </a:rPr>
              <a:t>～</a:t>
            </a:r>
            <a:r>
              <a:rPr lang="en-US" altLang="ja-JP" sz="1400" dirty="0">
                <a:effectLst>
                  <a:outerShdw blurRad="50800" dist="38100" dir="2700000" algn="tl" rotWithShape="0">
                    <a:prstClr val="black">
                      <a:alpha val="40000"/>
                    </a:prstClr>
                  </a:outerShdw>
                </a:effectLst>
                <a:latin typeface="UD デジタル 教科書体 NK-B" panose="02020700000000000000" pitchFamily="18" charset="-128"/>
                <a:ea typeface="UD デジタル 教科書体 NK-B" panose="02020700000000000000" pitchFamily="18" charset="-128"/>
              </a:rPr>
              <a:t>8</a:t>
            </a:r>
            <a:r>
              <a:rPr lang="ja-JP" altLang="en-US" sz="1400">
                <a:effectLst>
                  <a:outerShdw blurRad="50800" dist="38100" dir="2700000" algn="tl" rotWithShape="0">
                    <a:prstClr val="black">
                      <a:alpha val="40000"/>
                    </a:prstClr>
                  </a:outerShdw>
                </a:effectLst>
                <a:latin typeface="UD デジタル 教科書体 NK-B" panose="02020700000000000000" pitchFamily="18" charset="-128"/>
                <a:ea typeface="UD デジタル 教科書体 NK-B" panose="02020700000000000000" pitchFamily="18" charset="-128"/>
              </a:rPr>
              <a:t>社予定（サンプリングのみの協賛は、制限なし） </a:t>
            </a:r>
            <a:endParaRPr lang="en-US" altLang="ja-JP" dirty="0">
              <a:effectLst>
                <a:outerShdw blurRad="50800" dist="38100" dir="2700000" algn="tl" rotWithShape="0">
                  <a:prstClr val="black">
                    <a:alpha val="40000"/>
                  </a:prstClr>
                </a:outerShdw>
              </a:effectLst>
              <a:latin typeface="UD デジタル 教科書体 NK-B" panose="02020700000000000000" pitchFamily="18" charset="-128"/>
              <a:ea typeface="UD デジタル 教科書体 NK-B" panose="02020700000000000000" pitchFamily="18" charset="-128"/>
            </a:endParaRPr>
          </a:p>
        </p:txBody>
      </p:sp>
      <p:sp>
        <p:nvSpPr>
          <p:cNvPr id="10" name="テキスト ボックス 9">
            <a:extLst>
              <a:ext uri="{FF2B5EF4-FFF2-40B4-BE49-F238E27FC236}">
                <a16:creationId xmlns:a16="http://schemas.microsoft.com/office/drawing/2014/main" id="{9BBF619B-F432-3AB6-1537-18CDBAB99A15}"/>
              </a:ext>
            </a:extLst>
          </p:cNvPr>
          <p:cNvSpPr txBox="1"/>
          <p:nvPr/>
        </p:nvSpPr>
        <p:spPr>
          <a:xfrm>
            <a:off x="201376" y="5803166"/>
            <a:ext cx="1999265" cy="307777"/>
          </a:xfrm>
          <a:prstGeom prst="rect">
            <a:avLst/>
          </a:prstGeom>
          <a:noFill/>
        </p:spPr>
        <p:txBody>
          <a:bodyPr wrap="none" rtlCol="0">
            <a:spAutoFit/>
          </a:bodyPr>
          <a:lstStyle/>
          <a:p>
            <a:pPr>
              <a:defRPr/>
            </a:pPr>
            <a:r>
              <a:rPr lang="ja-JP" altLang="en-US" sz="1400" b="1">
                <a:effectLst>
                  <a:outerShdw blurRad="50800" dist="38100" dir="2700000" algn="tl" rotWithShape="0">
                    <a:prstClr val="black">
                      <a:alpha val="40000"/>
                    </a:prstClr>
                  </a:outerShdw>
                </a:effectLst>
                <a:latin typeface="UD デジタル 教科書体 NK-B" panose="02020700000000000000" pitchFamily="18" charset="-128"/>
                <a:ea typeface="UD デジタル 教科書体 NK-B" panose="02020700000000000000" pitchFamily="18" charset="-128"/>
              </a:rPr>
              <a:t>主催</a:t>
            </a:r>
            <a:r>
              <a:rPr lang="en-US" altLang="ja-JP" sz="1400" b="1" dirty="0">
                <a:effectLst>
                  <a:outerShdw blurRad="50800" dist="38100" dir="2700000" algn="tl" rotWithShape="0">
                    <a:prstClr val="black">
                      <a:alpha val="40000"/>
                    </a:prstClr>
                  </a:outerShdw>
                </a:effectLst>
                <a:latin typeface="UD デジタル 教科書体 NK-B" panose="02020700000000000000" pitchFamily="18" charset="-128"/>
                <a:ea typeface="UD デジタル 教科書体 NK-B" panose="02020700000000000000" pitchFamily="18" charset="-128"/>
              </a:rPr>
              <a:t> 		</a:t>
            </a:r>
            <a:r>
              <a:rPr lang="ja-JP" altLang="en-US" sz="1400">
                <a:effectLst>
                  <a:outerShdw blurRad="50800" dist="38100" dir="2700000" algn="tl" rotWithShape="0">
                    <a:prstClr val="black">
                      <a:alpha val="40000"/>
                    </a:prstClr>
                  </a:outerShdw>
                </a:effectLst>
                <a:latin typeface="UD デジタル 教科書体 NK-B" panose="02020700000000000000" pitchFamily="18" charset="-128"/>
                <a:ea typeface="UD デジタル 教科書体 NK-B" panose="02020700000000000000" pitchFamily="18" charset="-128"/>
              </a:rPr>
              <a:t>主婦の友社</a:t>
            </a:r>
            <a:endParaRPr lang="en-US" altLang="ja-JP" sz="1400" dirty="0">
              <a:effectLst>
                <a:outerShdw blurRad="50800" dist="38100" dir="2700000" algn="tl" rotWithShape="0">
                  <a:prstClr val="black">
                    <a:alpha val="40000"/>
                  </a:prstClr>
                </a:outerShdw>
              </a:effectLst>
              <a:latin typeface="UD デジタル 教科書体 NK-B" panose="02020700000000000000" pitchFamily="18" charset="-128"/>
              <a:ea typeface="UD デジタル 教科書体 NK-B" panose="02020700000000000000" pitchFamily="18" charset="-128"/>
            </a:endParaRPr>
          </a:p>
        </p:txBody>
      </p:sp>
      <p:sp>
        <p:nvSpPr>
          <p:cNvPr id="2" name="テキスト ボックス 1">
            <a:extLst>
              <a:ext uri="{FF2B5EF4-FFF2-40B4-BE49-F238E27FC236}">
                <a16:creationId xmlns:a16="http://schemas.microsoft.com/office/drawing/2014/main" id="{5D929B74-F279-D808-16DC-CA6EA15F91A2}"/>
              </a:ext>
            </a:extLst>
          </p:cNvPr>
          <p:cNvSpPr txBox="1"/>
          <p:nvPr/>
        </p:nvSpPr>
        <p:spPr>
          <a:xfrm>
            <a:off x="778565" y="597792"/>
            <a:ext cx="8348869" cy="461665"/>
          </a:xfrm>
          <a:prstGeom prst="rect">
            <a:avLst/>
          </a:prstGeom>
          <a:noFill/>
        </p:spPr>
        <p:txBody>
          <a:bodyPr wrap="square" rtlCol="0">
            <a:spAutoFit/>
          </a:bodyPr>
          <a:lstStyle/>
          <a:p>
            <a:pPr algn="ctr">
              <a:defRPr/>
            </a:pPr>
            <a:r>
              <a:rPr lang="ja-JP" altLang="en-US" sz="2400" b="1" dirty="0">
                <a:solidFill>
                  <a:srgbClr val="00B0F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イベントについて</a:t>
            </a:r>
            <a:endParaRPr lang="en-US" altLang="ja-JP" sz="2400" b="1" dirty="0">
              <a:solidFill>
                <a:srgbClr val="00B0F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endParaRPr>
          </a:p>
        </p:txBody>
      </p:sp>
      <p:pic>
        <p:nvPicPr>
          <p:cNvPr id="11" name="図 10">
            <a:extLst>
              <a:ext uri="{FF2B5EF4-FFF2-40B4-BE49-F238E27FC236}">
                <a16:creationId xmlns:a16="http://schemas.microsoft.com/office/drawing/2014/main" id="{0FCDF07E-B9BB-186E-7796-5A639FC95AE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99862" y="2553969"/>
            <a:ext cx="2508332" cy="1824669"/>
          </a:xfrm>
          <a:prstGeom prst="rect">
            <a:avLst/>
          </a:prstGeom>
        </p:spPr>
      </p:pic>
      <p:pic>
        <p:nvPicPr>
          <p:cNvPr id="16" name="図 15">
            <a:extLst>
              <a:ext uri="{FF2B5EF4-FFF2-40B4-BE49-F238E27FC236}">
                <a16:creationId xmlns:a16="http://schemas.microsoft.com/office/drawing/2014/main" id="{E6649B63-F183-F08E-4EA9-A8AA512D7C6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89949" y="4153755"/>
            <a:ext cx="2280302" cy="1235164"/>
          </a:xfrm>
          <a:prstGeom prst="rect">
            <a:avLst/>
          </a:prstGeom>
        </p:spPr>
      </p:pic>
      <p:pic>
        <p:nvPicPr>
          <p:cNvPr id="17" name="図 16">
            <a:extLst>
              <a:ext uri="{FF2B5EF4-FFF2-40B4-BE49-F238E27FC236}">
                <a16:creationId xmlns:a16="http://schemas.microsoft.com/office/drawing/2014/main" id="{01382F59-718D-8673-D68C-30DCC3502D0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89949" y="1055563"/>
            <a:ext cx="2173402" cy="1396712"/>
          </a:xfrm>
          <a:prstGeom prst="rect">
            <a:avLst/>
          </a:prstGeom>
        </p:spPr>
      </p:pic>
      <p:pic>
        <p:nvPicPr>
          <p:cNvPr id="19" name="図 18">
            <a:extLst>
              <a:ext uri="{FF2B5EF4-FFF2-40B4-BE49-F238E27FC236}">
                <a16:creationId xmlns:a16="http://schemas.microsoft.com/office/drawing/2014/main" id="{F49F0DA5-9E24-25F5-14C3-9ECFB38EA8C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2940" t="15861" r="3156" b="31053"/>
          <a:stretch/>
        </p:blipFill>
        <p:spPr>
          <a:xfrm>
            <a:off x="6847238" y="5388919"/>
            <a:ext cx="2554309" cy="1026815"/>
          </a:xfrm>
          <a:prstGeom prst="rect">
            <a:avLst/>
          </a:prstGeom>
        </p:spPr>
      </p:pic>
      <p:sp>
        <p:nvSpPr>
          <p:cNvPr id="3" name="スライド番号プレースホルダー 1">
            <a:extLst>
              <a:ext uri="{FF2B5EF4-FFF2-40B4-BE49-F238E27FC236}">
                <a16:creationId xmlns:a16="http://schemas.microsoft.com/office/drawing/2014/main" id="{442AE2F2-5D52-9B99-0559-B32F09BAF7C7}"/>
              </a:ext>
            </a:extLst>
          </p:cNvPr>
          <p:cNvSpPr>
            <a:spLocks noGrp="1"/>
          </p:cNvSpPr>
          <p:nvPr>
            <p:ph type="sldNum" sz="quarter" idx="12"/>
          </p:nvPr>
        </p:nvSpPr>
        <p:spPr>
          <a:xfrm>
            <a:off x="7677150" y="6492875"/>
            <a:ext cx="2228850" cy="365125"/>
          </a:xfrm>
        </p:spPr>
        <p:txBody>
          <a:bodyPr/>
          <a:lstStyle/>
          <a:p>
            <a:r>
              <a:rPr kumimoji="1" lang="en-US" altLang="ja-JP" dirty="0">
                <a:latin typeface="UD デジタル 教科書体 NK-B" panose="02020700000000000000" pitchFamily="18" charset="-128"/>
                <a:ea typeface="UD デジタル 教科書体 NK-B" panose="02020700000000000000" pitchFamily="18" charset="-128"/>
              </a:rPr>
              <a:t>4</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14241718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9C650F31-9927-475A-D80C-746605087EBE}"/>
              </a:ext>
            </a:extLst>
          </p:cNvPr>
          <p:cNvSpPr txBox="1"/>
          <p:nvPr/>
        </p:nvSpPr>
        <p:spPr>
          <a:xfrm>
            <a:off x="339861" y="5944892"/>
            <a:ext cx="7228261" cy="461665"/>
          </a:xfrm>
          <a:prstGeom prst="rect">
            <a:avLst/>
          </a:prstGeom>
          <a:noFill/>
        </p:spPr>
        <p:txBody>
          <a:bodyPr wrap="none" rtlCol="0">
            <a:spAutoFit/>
          </a:bodyPr>
          <a:lstStyle/>
          <a:p>
            <a:r>
              <a:rPr lang="en-US" altLang="ja-JP" sz="1200" i="1" dirty="0">
                <a:latin typeface="UD デジタル 教科書体 NK-B" panose="02020700000000000000" pitchFamily="18" charset="-128"/>
                <a:ea typeface="UD デジタル 教科書体 NK-B" panose="02020700000000000000" pitchFamily="18" charset="-128"/>
              </a:rPr>
              <a:t>※</a:t>
            </a:r>
            <a:r>
              <a:rPr lang="ja-JP" altLang="en-US" sz="1200" i="1" dirty="0">
                <a:latin typeface="UD デジタル 教科書体 NK-B" panose="02020700000000000000" pitchFamily="18" charset="-128"/>
                <a:ea typeface="UD デジタル 教科書体 NK-B" panose="02020700000000000000" pitchFamily="18" charset="-128"/>
              </a:rPr>
              <a:t>上記⾦額につきましては、代理店⼿数料を含みます。また、消費税、実費分は別途とさせていただきます。</a:t>
            </a:r>
            <a:endParaRPr lang="ja-JP" altLang="en-US" sz="1200" dirty="0">
              <a:latin typeface="UD デジタル 教科書体 NK-B" panose="02020700000000000000" pitchFamily="18" charset="-128"/>
              <a:ea typeface="UD デジタル 教科書体 NK-B" panose="02020700000000000000" pitchFamily="18" charset="-128"/>
            </a:endParaRPr>
          </a:p>
          <a:p>
            <a:r>
              <a:rPr lang="en-US" altLang="ja-JP" sz="1200" i="1" dirty="0">
                <a:latin typeface="UD デジタル 教科書体 NK-B" panose="02020700000000000000" pitchFamily="18" charset="-128"/>
                <a:ea typeface="UD デジタル 教科書体 NK-B" panose="02020700000000000000" pitchFamily="18" charset="-128"/>
              </a:rPr>
              <a:t>※</a:t>
            </a:r>
            <a:r>
              <a:rPr lang="ja-JP" altLang="en-US" sz="1200" i="1" dirty="0">
                <a:latin typeface="UD デジタル 教科書体 NK-B" panose="02020700000000000000" pitchFamily="18" charset="-128"/>
                <a:ea typeface="UD デジタル 教科書体 NK-B" panose="02020700000000000000" pitchFamily="18" charset="-128"/>
              </a:rPr>
              <a:t>ご協賛決定時期によってはご希望メニューのご提供が出来ない場合がございますので、予めご了承下さい。</a:t>
            </a:r>
            <a:endParaRPr lang="ja-JP" altLang="en-US" sz="1200" dirty="0">
              <a:latin typeface="UD デジタル 教科書体 NK-B" panose="02020700000000000000" pitchFamily="18" charset="-128"/>
              <a:ea typeface="UD デジタル 教科書体 NK-B" panose="02020700000000000000" pitchFamily="18" charset="-128"/>
            </a:endParaRPr>
          </a:p>
        </p:txBody>
      </p:sp>
      <p:graphicFrame>
        <p:nvGraphicFramePr>
          <p:cNvPr id="4" name="表 3">
            <a:extLst>
              <a:ext uri="{FF2B5EF4-FFF2-40B4-BE49-F238E27FC236}">
                <a16:creationId xmlns:a16="http://schemas.microsoft.com/office/drawing/2014/main" id="{9077FAD9-DDEF-D597-6955-0E75393930CC}"/>
              </a:ext>
            </a:extLst>
          </p:cNvPr>
          <p:cNvGraphicFramePr>
            <a:graphicFrameLocks noGrp="1"/>
          </p:cNvGraphicFramePr>
          <p:nvPr>
            <p:extLst>
              <p:ext uri="{D42A27DB-BD31-4B8C-83A1-F6EECF244321}">
                <p14:modId xmlns:p14="http://schemas.microsoft.com/office/powerpoint/2010/main" val="3120420771"/>
              </p:ext>
            </p:extLst>
          </p:nvPr>
        </p:nvGraphicFramePr>
        <p:xfrm>
          <a:off x="239870" y="1181699"/>
          <a:ext cx="9426261" cy="4680000"/>
        </p:xfrm>
        <a:graphic>
          <a:graphicData uri="http://schemas.openxmlformats.org/drawingml/2006/table">
            <a:tbl>
              <a:tblPr/>
              <a:tblGrid>
                <a:gridCol w="2226261">
                  <a:extLst>
                    <a:ext uri="{9D8B030D-6E8A-4147-A177-3AD203B41FA5}">
                      <a16:colId xmlns:a16="http://schemas.microsoft.com/office/drawing/2014/main" val="3647186178"/>
                    </a:ext>
                  </a:extLst>
                </a:gridCol>
                <a:gridCol w="1800000">
                  <a:extLst>
                    <a:ext uri="{9D8B030D-6E8A-4147-A177-3AD203B41FA5}">
                      <a16:colId xmlns:a16="http://schemas.microsoft.com/office/drawing/2014/main" val="3356870997"/>
                    </a:ext>
                  </a:extLst>
                </a:gridCol>
                <a:gridCol w="1800000">
                  <a:extLst>
                    <a:ext uri="{9D8B030D-6E8A-4147-A177-3AD203B41FA5}">
                      <a16:colId xmlns:a16="http://schemas.microsoft.com/office/drawing/2014/main" val="544457153"/>
                    </a:ext>
                  </a:extLst>
                </a:gridCol>
                <a:gridCol w="1800000">
                  <a:extLst>
                    <a:ext uri="{9D8B030D-6E8A-4147-A177-3AD203B41FA5}">
                      <a16:colId xmlns:a16="http://schemas.microsoft.com/office/drawing/2014/main" val="2904443463"/>
                    </a:ext>
                  </a:extLst>
                </a:gridCol>
                <a:gridCol w="1800000">
                  <a:extLst>
                    <a:ext uri="{9D8B030D-6E8A-4147-A177-3AD203B41FA5}">
                      <a16:colId xmlns:a16="http://schemas.microsoft.com/office/drawing/2014/main" val="117618237"/>
                    </a:ext>
                  </a:extLst>
                </a:gridCol>
              </a:tblGrid>
              <a:tr h="540000">
                <a:tc>
                  <a:txBody>
                    <a:bodyPr/>
                    <a:lstStyle/>
                    <a:p>
                      <a:pPr algn="ctr" fontAlgn="ctr"/>
                      <a:r>
                        <a:rPr lang="ja-JP" altLang="en-US" sz="1900" b="1" i="0" u="none" strike="noStrike" dirty="0">
                          <a:solidFill>
                            <a:srgbClr val="000000"/>
                          </a:solidFill>
                          <a:effectLst/>
                          <a:latin typeface="UD デジタル 教科書体 NK-B" panose="02020700000000000000" pitchFamily="18" charset="-128"/>
                          <a:ea typeface="UD デジタル 教科書体 NK-B" panose="02020700000000000000" pitchFamily="18" charset="-128"/>
                        </a:rPr>
                        <a:t>協賛メニュー</a:t>
                      </a:r>
                    </a:p>
                  </a:txBody>
                  <a:tcPr marL="9057" marR="9057" marT="9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altLang="ja-JP" sz="1900" b="1" i="0" u="none" strike="noStrike" dirty="0">
                          <a:solidFill>
                            <a:srgbClr val="000000"/>
                          </a:solidFill>
                          <a:effectLst/>
                          <a:latin typeface="UD デジタル 教科書体 NK-B" panose="02020700000000000000" pitchFamily="18" charset="-128"/>
                          <a:ea typeface="UD デジタル 教科書体 NK-B" panose="02020700000000000000" pitchFamily="18" charset="-128"/>
                        </a:rPr>
                        <a:t>A</a:t>
                      </a:r>
                      <a:r>
                        <a:rPr lang="ja-JP" altLang="en-US" sz="1900" b="1" i="0" u="none" strike="noStrike" dirty="0">
                          <a:solidFill>
                            <a:srgbClr val="000000"/>
                          </a:solidFill>
                          <a:effectLst/>
                          <a:latin typeface="UD デジタル 教科書体 NK-B" panose="02020700000000000000" pitchFamily="18" charset="-128"/>
                          <a:ea typeface="UD デジタル 教科書体 NK-B" panose="02020700000000000000" pitchFamily="18" charset="-128"/>
                        </a:rPr>
                        <a:t>プラン</a:t>
                      </a:r>
                    </a:p>
                  </a:txBody>
                  <a:tcPr marL="9057" marR="9057" marT="9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altLang="ja-JP" sz="1900" b="1" i="0" u="none" strike="noStrike" dirty="0">
                          <a:solidFill>
                            <a:srgbClr val="000000"/>
                          </a:solidFill>
                          <a:effectLst/>
                          <a:latin typeface="UD デジタル 教科書体 NK-B" panose="02020700000000000000" pitchFamily="18" charset="-128"/>
                          <a:ea typeface="UD デジタル 教科書体 NK-B" panose="02020700000000000000" pitchFamily="18" charset="-128"/>
                        </a:rPr>
                        <a:t>B</a:t>
                      </a:r>
                      <a:r>
                        <a:rPr lang="ja-JP" altLang="en-US" sz="1900" b="1" i="0" u="none" strike="noStrike" dirty="0">
                          <a:solidFill>
                            <a:srgbClr val="000000"/>
                          </a:solidFill>
                          <a:effectLst/>
                          <a:latin typeface="UD デジタル 教科書体 NK-B" panose="02020700000000000000" pitchFamily="18" charset="-128"/>
                          <a:ea typeface="UD デジタル 教科書体 NK-B" panose="02020700000000000000" pitchFamily="18" charset="-128"/>
                        </a:rPr>
                        <a:t>プラン </a:t>
                      </a:r>
                    </a:p>
                  </a:txBody>
                  <a:tcPr marL="9057" marR="9057" marT="9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altLang="ja-JP" sz="1900" b="1" i="0" u="none" strike="noStrike" dirty="0">
                          <a:solidFill>
                            <a:srgbClr val="000000"/>
                          </a:solidFill>
                          <a:effectLst/>
                          <a:latin typeface="UD デジタル 教科書体 NK-B" panose="02020700000000000000" pitchFamily="18" charset="-128"/>
                          <a:ea typeface="UD デジタル 教科書体 NK-B" panose="02020700000000000000" pitchFamily="18" charset="-128"/>
                        </a:rPr>
                        <a:t>C</a:t>
                      </a:r>
                      <a:r>
                        <a:rPr lang="ja-JP" altLang="en-US" sz="1900" b="1" i="0" u="none" strike="noStrike" dirty="0">
                          <a:solidFill>
                            <a:srgbClr val="000000"/>
                          </a:solidFill>
                          <a:effectLst/>
                          <a:latin typeface="UD デジタル 教科書体 NK-B" panose="02020700000000000000" pitchFamily="18" charset="-128"/>
                          <a:ea typeface="UD デジタル 教科書体 NK-B" panose="02020700000000000000" pitchFamily="18" charset="-128"/>
                        </a:rPr>
                        <a:t>プラン</a:t>
                      </a:r>
                    </a:p>
                  </a:txBody>
                  <a:tcPr marL="9057" marR="9057" marT="9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altLang="ja-JP" sz="1900" b="1" i="0" u="none" strike="noStrike" dirty="0">
                          <a:solidFill>
                            <a:srgbClr val="000000"/>
                          </a:solidFill>
                          <a:effectLst/>
                          <a:latin typeface="UD デジタル 教科書体 NK-B" panose="02020700000000000000" pitchFamily="18" charset="-128"/>
                          <a:ea typeface="UD デジタル 教科書体 NK-B" panose="02020700000000000000" pitchFamily="18" charset="-128"/>
                        </a:rPr>
                        <a:t>D</a:t>
                      </a:r>
                      <a:r>
                        <a:rPr lang="ja-JP" altLang="en-US" sz="1900" b="1" i="0" u="none" strike="noStrike" dirty="0">
                          <a:solidFill>
                            <a:srgbClr val="000000"/>
                          </a:solidFill>
                          <a:effectLst/>
                          <a:latin typeface="UD デジタル 教科書体 NK-B" panose="02020700000000000000" pitchFamily="18" charset="-128"/>
                          <a:ea typeface="UD デジタル 教科書体 NK-B" panose="02020700000000000000" pitchFamily="18" charset="-128"/>
                        </a:rPr>
                        <a:t>プラン</a:t>
                      </a:r>
                    </a:p>
                  </a:txBody>
                  <a:tcPr marL="9057" marR="9057" marT="9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521764108"/>
                  </a:ext>
                </a:extLst>
              </a:tr>
              <a:tr h="540000">
                <a:tc>
                  <a:txBody>
                    <a:bodyPr/>
                    <a:lstStyle/>
                    <a:p>
                      <a:pPr algn="l" fontAlgn="ctr"/>
                      <a:r>
                        <a:rPr lang="en-US" altLang="ja-JP" sz="1300" b="0" i="0" u="none" strike="noStrike" dirty="0">
                          <a:solidFill>
                            <a:srgbClr val="000000"/>
                          </a:solidFill>
                          <a:effectLst/>
                          <a:latin typeface="UD デジタル 教科書体 NK-B" panose="02020700000000000000" pitchFamily="18" charset="-128"/>
                          <a:ea typeface="UD デジタル 教科書体 NK-B" panose="02020700000000000000" pitchFamily="18" charset="-128"/>
                        </a:rPr>
                        <a:t>①</a:t>
                      </a:r>
                      <a:r>
                        <a:rPr lang="ja-JP" altLang="en-US" sz="1300" b="0" i="0" u="none" strike="noStrike" dirty="0">
                          <a:solidFill>
                            <a:srgbClr val="000000"/>
                          </a:solidFill>
                          <a:effectLst/>
                          <a:latin typeface="UD デジタル 教科書体 NK-B" panose="02020700000000000000" pitchFamily="18" charset="-128"/>
                          <a:ea typeface="UD デジタル 教科書体 NK-B" panose="02020700000000000000" pitchFamily="18" charset="-128"/>
                        </a:rPr>
                        <a:t>誌面タイアップ</a:t>
                      </a:r>
                    </a:p>
                  </a:txBody>
                  <a:tcPr marL="9057" marR="9057" marT="9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500" b="1" i="0" u="none" strike="noStrike" dirty="0">
                          <a:solidFill>
                            <a:srgbClr val="000000"/>
                          </a:solidFill>
                          <a:effectLst/>
                          <a:latin typeface="UD デジタル 教科書体 NK-B" panose="02020700000000000000" pitchFamily="18" charset="-128"/>
                          <a:ea typeface="UD デジタル 教科書体 NK-B" panose="02020700000000000000" pitchFamily="18" charset="-128"/>
                        </a:rPr>
                        <a:t>◯</a:t>
                      </a:r>
                    </a:p>
                  </a:txBody>
                  <a:tcPr marL="9057" marR="9057" marT="9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500" b="1" i="0" u="none" strike="noStrike" dirty="0">
                          <a:solidFill>
                            <a:srgbClr val="000000"/>
                          </a:solidFill>
                          <a:effectLst/>
                          <a:latin typeface="UD デジタル 教科書体 NK-B" panose="02020700000000000000" pitchFamily="18" charset="-128"/>
                          <a:ea typeface="UD デジタル 教科書体 NK-B" panose="02020700000000000000" pitchFamily="18" charset="-128"/>
                        </a:rPr>
                        <a:t>◯</a:t>
                      </a:r>
                    </a:p>
                  </a:txBody>
                  <a:tcPr marL="9057" marR="9057" marT="9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500" b="1" i="0" u="none" strike="noStrike" dirty="0">
                          <a:solidFill>
                            <a:srgbClr val="000000"/>
                          </a:solidFill>
                          <a:effectLst/>
                          <a:latin typeface="UD デジタル 教科書体 NK-B" panose="02020700000000000000" pitchFamily="18" charset="-128"/>
                          <a:ea typeface="UD デジタル 教科書体 NK-B" panose="02020700000000000000" pitchFamily="18" charset="-128"/>
                        </a:rPr>
                        <a:t>◯</a:t>
                      </a:r>
                    </a:p>
                  </a:txBody>
                  <a:tcPr marL="9057" marR="9057" marT="9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500" b="1" i="0" u="none" strike="noStrike" dirty="0">
                          <a:solidFill>
                            <a:srgbClr val="000000"/>
                          </a:solidFill>
                          <a:effectLst/>
                          <a:latin typeface="UD デジタル 教科書体 NK-B" panose="02020700000000000000" pitchFamily="18" charset="-128"/>
                          <a:ea typeface="UD デジタル 教科書体 NK-B" panose="02020700000000000000" pitchFamily="18" charset="-128"/>
                        </a:rPr>
                        <a:t>◯</a:t>
                      </a:r>
                    </a:p>
                  </a:txBody>
                  <a:tcPr marL="9057" marR="9057" marT="9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148255"/>
                  </a:ext>
                </a:extLst>
              </a:tr>
              <a:tr h="540000">
                <a:tc>
                  <a:txBody>
                    <a:bodyPr/>
                    <a:lstStyle/>
                    <a:p>
                      <a:pPr algn="l" fontAlgn="ctr"/>
                      <a:r>
                        <a:rPr lang="en-US" altLang="ja-JP" sz="1300" b="0" i="0" u="none" strike="noStrike" dirty="0">
                          <a:solidFill>
                            <a:srgbClr val="000000"/>
                          </a:solidFill>
                          <a:effectLst/>
                          <a:latin typeface="UD デジタル 教科書体 NK-B" panose="02020700000000000000" pitchFamily="18" charset="-128"/>
                          <a:ea typeface="UD デジタル 教科書体 NK-B" panose="02020700000000000000" pitchFamily="18" charset="-128"/>
                        </a:rPr>
                        <a:t>②</a:t>
                      </a:r>
                      <a:r>
                        <a:rPr lang="ja-JP" altLang="en-US" sz="1300" b="0" i="0" u="none" strike="noStrike" dirty="0">
                          <a:solidFill>
                            <a:srgbClr val="000000"/>
                          </a:solidFill>
                          <a:effectLst/>
                          <a:latin typeface="UD デジタル 教科書体 NK-B" panose="02020700000000000000" pitchFamily="18" charset="-128"/>
                          <a:ea typeface="UD デジタル 教科書体 NK-B" panose="02020700000000000000" pitchFamily="18" charset="-128"/>
                        </a:rPr>
                        <a:t>マチュアリスト</a:t>
                      </a:r>
                      <a:r>
                        <a:rPr lang="en-US" altLang="ja-JP" sz="1300" b="0" i="0" u="none" strike="noStrike" dirty="0">
                          <a:solidFill>
                            <a:srgbClr val="000000"/>
                          </a:solidFill>
                          <a:effectLst/>
                          <a:latin typeface="UD デジタル 教科書体 NK-B" panose="02020700000000000000" pitchFamily="18" charset="-128"/>
                          <a:ea typeface="UD デジタル 教科書体 NK-B" panose="02020700000000000000" pitchFamily="18" charset="-128"/>
                        </a:rPr>
                        <a:t>WEB</a:t>
                      </a:r>
                      <a:r>
                        <a:rPr lang="ja-JP" altLang="en-US" sz="1300" b="0" i="0" u="none" strike="noStrike" dirty="0">
                          <a:solidFill>
                            <a:srgbClr val="000000"/>
                          </a:solidFill>
                          <a:effectLst/>
                          <a:latin typeface="UD デジタル 教科書体 NK-B" panose="02020700000000000000" pitchFamily="18" charset="-128"/>
                          <a:ea typeface="UD デジタル 教科書体 NK-B" panose="02020700000000000000" pitchFamily="18" charset="-128"/>
                        </a:rPr>
                        <a:t>転載</a:t>
                      </a:r>
                    </a:p>
                  </a:txBody>
                  <a:tcPr marL="9057" marR="9057" marT="9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ja-JP" altLang="en-US" sz="1500" b="1" i="0" u="none" strike="noStrike" dirty="0">
                          <a:solidFill>
                            <a:srgbClr val="000000"/>
                          </a:solidFill>
                          <a:effectLst/>
                          <a:latin typeface="UD デジタル 教科書体 NK-B" panose="02020700000000000000" pitchFamily="18" charset="-128"/>
                          <a:ea typeface="UD デジタル 教科書体 NK-B" panose="02020700000000000000" pitchFamily="18" charset="-128"/>
                        </a:rPr>
                        <a:t>◯</a:t>
                      </a:r>
                    </a:p>
                  </a:txBody>
                  <a:tcPr marL="9057" marR="9057" marT="9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ja-JP" altLang="en-US" sz="1500" b="1" i="0" u="none" strike="noStrike" dirty="0">
                          <a:solidFill>
                            <a:srgbClr val="000000"/>
                          </a:solidFill>
                          <a:effectLst/>
                          <a:latin typeface="UD デジタル 教科書体 NK-B" panose="02020700000000000000" pitchFamily="18" charset="-128"/>
                          <a:ea typeface="UD デジタル 教科書体 NK-B" panose="02020700000000000000" pitchFamily="18" charset="-128"/>
                        </a:rPr>
                        <a:t>◯</a:t>
                      </a:r>
                    </a:p>
                  </a:txBody>
                  <a:tcPr marL="9057" marR="9057" marT="9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ja-JP" altLang="en-US" sz="1500" b="1" i="0" u="none" strike="noStrike" dirty="0">
                          <a:solidFill>
                            <a:srgbClr val="000000"/>
                          </a:solidFill>
                          <a:effectLst/>
                          <a:latin typeface="UD デジタル 教科書体 NK-B" panose="02020700000000000000" pitchFamily="18" charset="-128"/>
                          <a:ea typeface="UD デジタル 教科書体 NK-B" panose="02020700000000000000" pitchFamily="18" charset="-128"/>
                        </a:rPr>
                        <a:t>◯</a:t>
                      </a:r>
                    </a:p>
                  </a:txBody>
                  <a:tcPr marL="9057" marR="9057" marT="9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ja-JP" altLang="en-US" sz="1500" b="1" i="0" u="none" strike="noStrike" dirty="0">
                          <a:solidFill>
                            <a:srgbClr val="000000"/>
                          </a:solidFill>
                          <a:effectLst/>
                          <a:latin typeface="UD デジタル 教科書体 NK-B" panose="02020700000000000000" pitchFamily="18" charset="-128"/>
                          <a:ea typeface="UD デジタル 教科書体 NK-B" panose="02020700000000000000" pitchFamily="18" charset="-128"/>
                        </a:rPr>
                        <a:t>◯</a:t>
                      </a:r>
                    </a:p>
                  </a:txBody>
                  <a:tcPr marL="9057" marR="9057" marT="9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46072298"/>
                  </a:ext>
                </a:extLst>
              </a:tr>
              <a:tr h="540000">
                <a:tc>
                  <a:txBody>
                    <a:bodyPr/>
                    <a:lstStyle/>
                    <a:p>
                      <a:pPr algn="l" fontAlgn="ctr"/>
                      <a:r>
                        <a:rPr lang="en-US" altLang="ja-JP" sz="1300" b="0" i="0" u="none" strike="noStrike" dirty="0">
                          <a:solidFill>
                            <a:srgbClr val="000000"/>
                          </a:solidFill>
                          <a:effectLst/>
                          <a:latin typeface="UD デジタル 教科書体 NK-B" panose="02020700000000000000" pitchFamily="18" charset="-128"/>
                          <a:ea typeface="UD デジタル 教科書体 NK-B" panose="02020700000000000000" pitchFamily="18" charset="-128"/>
                        </a:rPr>
                        <a:t>③</a:t>
                      </a:r>
                      <a:r>
                        <a:rPr lang="ja-JP" altLang="en-US" sz="1300" b="0" i="0" u="none" strike="noStrike" dirty="0">
                          <a:solidFill>
                            <a:srgbClr val="000000"/>
                          </a:solidFill>
                          <a:effectLst/>
                          <a:latin typeface="UD デジタル 教科書体 NK-B" panose="02020700000000000000" pitchFamily="18" charset="-128"/>
                          <a:ea typeface="UD デジタル 教科書体 NK-B" panose="02020700000000000000" pitchFamily="18" charset="-128"/>
                        </a:rPr>
                        <a:t>新聞折込みタブロイド</a:t>
                      </a:r>
                    </a:p>
                  </a:txBody>
                  <a:tcPr marL="9057" marR="9057" marT="9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500" b="1" i="0" u="none" strike="noStrike" dirty="0">
                          <a:solidFill>
                            <a:srgbClr val="000000"/>
                          </a:solidFill>
                          <a:effectLst/>
                          <a:latin typeface="UD デジタル 教科書体 NK-B" panose="02020700000000000000" pitchFamily="18" charset="-128"/>
                          <a:ea typeface="UD デジタル 教科書体 NK-B" panose="02020700000000000000" pitchFamily="18" charset="-128"/>
                        </a:rPr>
                        <a:t>◯</a:t>
                      </a:r>
                    </a:p>
                  </a:txBody>
                  <a:tcPr marL="9057" marR="9057" marT="9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500" b="1" i="0" u="none" strike="noStrike" dirty="0">
                          <a:solidFill>
                            <a:srgbClr val="000000"/>
                          </a:solidFill>
                          <a:effectLst/>
                          <a:latin typeface="UD デジタル 教科書体 NK-B" panose="02020700000000000000" pitchFamily="18" charset="-128"/>
                          <a:ea typeface="UD デジタル 教科書体 NK-B" panose="02020700000000000000" pitchFamily="18" charset="-128"/>
                        </a:rPr>
                        <a:t>◯</a:t>
                      </a:r>
                    </a:p>
                  </a:txBody>
                  <a:tcPr marL="9057" marR="9057" marT="9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ja-JP" altLang="en-US" sz="1500" b="1" i="0" u="none" strike="noStrike" dirty="0">
                        <a:solidFill>
                          <a:srgbClr val="000000"/>
                        </a:solidFill>
                        <a:effectLst/>
                        <a:latin typeface="UD デジタル 教科書体 NK-B" panose="02020700000000000000" pitchFamily="18" charset="-128"/>
                        <a:ea typeface="UD デジタル 教科書体 NK-B" panose="02020700000000000000" pitchFamily="18" charset="-128"/>
                      </a:endParaRPr>
                    </a:p>
                  </a:txBody>
                  <a:tcPr marL="9057" marR="9057" marT="9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altLang="ja-JP" sz="1500" b="1" i="0" u="none" strike="noStrike" dirty="0">
                        <a:solidFill>
                          <a:srgbClr val="000000"/>
                        </a:solidFill>
                        <a:effectLst/>
                        <a:latin typeface="UD デジタル 教科書体 NK-B" panose="02020700000000000000" pitchFamily="18" charset="-128"/>
                        <a:ea typeface="UD デジタル 教科書体 NK-B" panose="02020700000000000000" pitchFamily="18" charset="-128"/>
                      </a:endParaRPr>
                    </a:p>
                  </a:txBody>
                  <a:tcPr marL="9057" marR="9057" marT="9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8302087"/>
                  </a:ext>
                </a:extLst>
              </a:tr>
              <a:tr h="54000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ja-JP" sz="1300" b="0" i="0" u="none" strike="noStrike" dirty="0">
                          <a:solidFill>
                            <a:srgbClr val="000000"/>
                          </a:solidFill>
                          <a:effectLst/>
                          <a:latin typeface="UD デジタル 教科書体 NK-B" panose="02020700000000000000" pitchFamily="18" charset="-128"/>
                          <a:ea typeface="UD デジタル 教科書体 NK-B" panose="02020700000000000000" pitchFamily="18" charset="-128"/>
                        </a:rPr>
                        <a:t>③</a:t>
                      </a:r>
                      <a:r>
                        <a:rPr lang="ja-JP" altLang="en-US" sz="1300" b="0" i="0" u="none" strike="noStrike" dirty="0">
                          <a:solidFill>
                            <a:srgbClr val="000000"/>
                          </a:solidFill>
                          <a:effectLst/>
                          <a:latin typeface="UD デジタル 教科書体 NK-B" panose="02020700000000000000" pitchFamily="18" charset="-128"/>
                          <a:ea typeface="UD デジタル 教科書体 NK-B" panose="02020700000000000000" pitchFamily="18" charset="-128"/>
                        </a:rPr>
                        <a:t>イベント　ブース協賛</a:t>
                      </a:r>
                    </a:p>
                  </a:txBody>
                  <a:tcPr marL="9057" marR="9057" marT="9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500" b="1" i="0" u="none" strike="noStrike" dirty="0">
                          <a:solidFill>
                            <a:srgbClr val="000000"/>
                          </a:solidFill>
                          <a:effectLst/>
                          <a:latin typeface="UD デジタル 教科書体 NK-B" panose="02020700000000000000" pitchFamily="18" charset="-128"/>
                          <a:ea typeface="UD デジタル 教科書体 NK-B" panose="02020700000000000000" pitchFamily="18" charset="-128"/>
                        </a:rPr>
                        <a:t>◯</a:t>
                      </a:r>
                      <a:endParaRPr lang="en-US" altLang="ja-JP" sz="1500" b="1" i="0" u="none" strike="noStrike" dirty="0">
                        <a:solidFill>
                          <a:srgbClr val="000000"/>
                        </a:solidFill>
                        <a:effectLst/>
                        <a:latin typeface="UD デジタル 教科書体 NK-B" panose="02020700000000000000" pitchFamily="18" charset="-128"/>
                        <a:ea typeface="UD デジタル 教科書体 NK-B" panose="02020700000000000000" pitchFamily="18" charset="-128"/>
                      </a:endParaRPr>
                    </a:p>
                  </a:txBody>
                  <a:tcPr marL="9057" marR="9057" marT="9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ja-JP" altLang="en-US" sz="1500" b="1" i="0" u="none" strike="noStrike" dirty="0">
                        <a:solidFill>
                          <a:srgbClr val="000000"/>
                        </a:solidFill>
                        <a:effectLst/>
                        <a:latin typeface="UD デジタル 教科書体 NK-B" panose="02020700000000000000" pitchFamily="18" charset="-128"/>
                        <a:ea typeface="UD デジタル 教科書体 NK-B" panose="02020700000000000000" pitchFamily="18" charset="-128"/>
                      </a:endParaRPr>
                    </a:p>
                  </a:txBody>
                  <a:tcPr marL="9057" marR="9057" marT="9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500" b="1" i="0" u="none" strike="noStrike" dirty="0">
                          <a:solidFill>
                            <a:srgbClr val="000000"/>
                          </a:solidFill>
                          <a:effectLst/>
                          <a:latin typeface="UD デジタル 教科書体 NK-B" panose="02020700000000000000" pitchFamily="18" charset="-128"/>
                          <a:ea typeface="UD デジタル 教科書体 NK-B" panose="02020700000000000000" pitchFamily="18" charset="-128"/>
                        </a:rPr>
                        <a:t>◯</a:t>
                      </a:r>
                    </a:p>
                  </a:txBody>
                  <a:tcPr marL="9057" marR="9057" marT="9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ja-JP" altLang="en-US" sz="1500" b="1" i="0" u="none" strike="noStrike" dirty="0">
                        <a:solidFill>
                          <a:srgbClr val="000000"/>
                        </a:solidFill>
                        <a:effectLst/>
                        <a:latin typeface="UD デジタル 教科書体 NK-B" panose="02020700000000000000" pitchFamily="18" charset="-128"/>
                        <a:ea typeface="UD デジタル 教科書体 NK-B" panose="02020700000000000000" pitchFamily="18" charset="-128"/>
                      </a:endParaRPr>
                    </a:p>
                  </a:txBody>
                  <a:tcPr marL="9057" marR="9057" marT="9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103898"/>
                  </a:ext>
                </a:extLst>
              </a:tr>
              <a:tr h="540000">
                <a:tc>
                  <a:txBody>
                    <a:bodyPr/>
                    <a:lstStyle/>
                    <a:p>
                      <a:pPr algn="l" fontAlgn="ctr"/>
                      <a:r>
                        <a:rPr lang="en-US" altLang="ja-JP" sz="1300" b="0" i="0" u="none" strike="noStrike" dirty="0">
                          <a:solidFill>
                            <a:srgbClr val="000000"/>
                          </a:solidFill>
                          <a:effectLst/>
                          <a:latin typeface="UD デジタル 教科書体 NK-B" panose="02020700000000000000" pitchFamily="18" charset="-128"/>
                          <a:ea typeface="UD デジタル 教科書体 NK-B" panose="02020700000000000000" pitchFamily="18" charset="-128"/>
                        </a:rPr>
                        <a:t>④</a:t>
                      </a:r>
                      <a:r>
                        <a:rPr lang="ja-JP" altLang="en-US" sz="1300" b="0" i="0" u="none" strike="noStrike" dirty="0">
                          <a:solidFill>
                            <a:srgbClr val="000000"/>
                          </a:solidFill>
                          <a:effectLst/>
                          <a:latin typeface="UD デジタル 教科書体 NK-B" panose="02020700000000000000" pitchFamily="18" charset="-128"/>
                          <a:ea typeface="UD デジタル 教科書体 NK-B" panose="02020700000000000000" pitchFamily="18" charset="-128"/>
                        </a:rPr>
                        <a:t>イベント　サンプリング協賛</a:t>
                      </a:r>
                    </a:p>
                  </a:txBody>
                  <a:tcPr marL="9057" marR="9057" marT="9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ja-JP" altLang="en-US" sz="1500" b="1" i="0" u="none" strike="noStrike" dirty="0">
                          <a:solidFill>
                            <a:srgbClr val="000000"/>
                          </a:solidFill>
                          <a:effectLst/>
                          <a:latin typeface="UD デジタル 教科書体 NK-B" panose="02020700000000000000" pitchFamily="18" charset="-128"/>
                          <a:ea typeface="UD デジタル 教科書体 NK-B" panose="02020700000000000000" pitchFamily="18" charset="-128"/>
                        </a:rPr>
                        <a:t>◯</a:t>
                      </a:r>
                    </a:p>
                  </a:txBody>
                  <a:tcPr marL="9057" marR="9057" marT="9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endParaRPr lang="ja-JP" altLang="en-US" sz="1500" b="1" i="0" u="none" strike="noStrike" dirty="0">
                        <a:solidFill>
                          <a:srgbClr val="000000"/>
                        </a:solidFill>
                        <a:effectLst/>
                        <a:latin typeface="UD デジタル 教科書体 NK-B" panose="02020700000000000000" pitchFamily="18" charset="-128"/>
                        <a:ea typeface="UD デジタル 教科書体 NK-B" panose="02020700000000000000" pitchFamily="18" charset="-128"/>
                      </a:endParaRPr>
                    </a:p>
                  </a:txBody>
                  <a:tcPr marL="9057" marR="9057" marT="9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500" b="1" i="0" u="none" strike="noStrike" dirty="0">
                          <a:solidFill>
                            <a:srgbClr val="000000"/>
                          </a:solidFill>
                          <a:effectLst/>
                          <a:latin typeface="UD デジタル 教科書体 NK-B" panose="02020700000000000000" pitchFamily="18" charset="-128"/>
                          <a:ea typeface="UD デジタル 教科書体 NK-B" panose="02020700000000000000" pitchFamily="18" charset="-128"/>
                        </a:rPr>
                        <a:t>◯</a:t>
                      </a:r>
                    </a:p>
                  </a:txBody>
                  <a:tcPr marL="9057" marR="9057" marT="9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500" b="1" i="0" u="none" strike="noStrike" dirty="0">
                          <a:solidFill>
                            <a:srgbClr val="000000"/>
                          </a:solidFill>
                          <a:effectLst/>
                          <a:latin typeface="UD デジタル 教科書体 NK-B" panose="02020700000000000000" pitchFamily="18" charset="-128"/>
                          <a:ea typeface="UD デジタル 教科書体 NK-B" panose="02020700000000000000" pitchFamily="18" charset="-128"/>
                        </a:rPr>
                        <a:t>◯</a:t>
                      </a:r>
                    </a:p>
                  </a:txBody>
                  <a:tcPr marL="9057" marR="9057" marT="9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971926960"/>
                  </a:ext>
                </a:extLst>
              </a:tr>
              <a:tr h="540000">
                <a:tc>
                  <a:txBody>
                    <a:bodyPr/>
                    <a:lstStyle/>
                    <a:p>
                      <a:pPr algn="r" fontAlgn="ctr"/>
                      <a:r>
                        <a:rPr lang="ja-JP" altLang="en-US" sz="1700" b="1" i="0" u="none" strike="noStrike" dirty="0">
                          <a:solidFill>
                            <a:srgbClr val="000000"/>
                          </a:solidFill>
                          <a:effectLst/>
                          <a:latin typeface="UD デジタル 教科書体 NK-B" panose="02020700000000000000" pitchFamily="18" charset="-128"/>
                          <a:ea typeface="UD デジタル 教科書体 NK-B" panose="02020700000000000000" pitchFamily="18" charset="-128"/>
                        </a:rPr>
                        <a:t>想定協賛社数</a:t>
                      </a:r>
                    </a:p>
                  </a:txBody>
                  <a:tcPr marL="9057" marR="9057" marT="9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500" b="1" i="0" u="none" strike="noStrike" dirty="0">
                          <a:solidFill>
                            <a:srgbClr val="000000"/>
                          </a:solidFill>
                          <a:effectLst/>
                          <a:latin typeface="UD デジタル 教科書体 NK-B" panose="02020700000000000000" pitchFamily="18" charset="-128"/>
                          <a:ea typeface="UD デジタル 教科書体 NK-B" panose="02020700000000000000" pitchFamily="18" charset="-128"/>
                        </a:rPr>
                        <a:t>限定</a:t>
                      </a:r>
                      <a:r>
                        <a:rPr lang="en-US" altLang="ja-JP" sz="1500" b="1" i="0" u="none" strike="noStrike" dirty="0">
                          <a:solidFill>
                            <a:srgbClr val="000000"/>
                          </a:solidFill>
                          <a:effectLst/>
                          <a:latin typeface="UD デジタル 教科書体 NK-B" panose="02020700000000000000" pitchFamily="18" charset="-128"/>
                          <a:ea typeface="UD デジタル 教科書体 NK-B" panose="02020700000000000000" pitchFamily="18" charset="-128"/>
                        </a:rPr>
                        <a:t>3</a:t>
                      </a:r>
                      <a:r>
                        <a:rPr lang="ja-JP" altLang="en-US" sz="1500" b="1" i="0" u="none" strike="noStrike" dirty="0">
                          <a:solidFill>
                            <a:srgbClr val="000000"/>
                          </a:solidFill>
                          <a:effectLst/>
                          <a:latin typeface="UD デジタル 教科書体 NK-B" panose="02020700000000000000" pitchFamily="18" charset="-128"/>
                          <a:ea typeface="UD デジタル 教科書体 NK-B" panose="02020700000000000000" pitchFamily="18" charset="-128"/>
                        </a:rPr>
                        <a:t>社</a:t>
                      </a:r>
                    </a:p>
                  </a:txBody>
                  <a:tcPr marL="9057" marR="9057" marT="9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500" b="1" i="0" u="none" strike="noStrike" dirty="0">
                          <a:solidFill>
                            <a:srgbClr val="000000"/>
                          </a:solidFill>
                          <a:effectLst/>
                          <a:latin typeface="UD デジタル 教科書体 NK-B" panose="02020700000000000000" pitchFamily="18" charset="-128"/>
                          <a:ea typeface="UD デジタル 教科書体 NK-B" panose="02020700000000000000" pitchFamily="18" charset="-128"/>
                        </a:rPr>
                        <a:t>限定</a:t>
                      </a:r>
                      <a:r>
                        <a:rPr lang="en-US" altLang="ja-JP" sz="1500" b="1" i="0" u="none" strike="noStrike" dirty="0">
                          <a:solidFill>
                            <a:srgbClr val="000000"/>
                          </a:solidFill>
                          <a:effectLst/>
                          <a:latin typeface="UD デジタル 教科書体 NK-B" panose="02020700000000000000" pitchFamily="18" charset="-128"/>
                          <a:ea typeface="UD デジタル 教科書体 NK-B" panose="02020700000000000000" pitchFamily="18" charset="-128"/>
                        </a:rPr>
                        <a:t>3</a:t>
                      </a:r>
                      <a:r>
                        <a:rPr lang="ja-JP" altLang="en-US" sz="1500" b="1" i="0" u="none" strike="noStrike" dirty="0">
                          <a:solidFill>
                            <a:srgbClr val="000000"/>
                          </a:solidFill>
                          <a:effectLst/>
                          <a:latin typeface="UD デジタル 教科書体 NK-B" panose="02020700000000000000" pitchFamily="18" charset="-128"/>
                          <a:ea typeface="UD デジタル 教科書体 NK-B" panose="02020700000000000000" pitchFamily="18" charset="-128"/>
                        </a:rPr>
                        <a:t>社</a:t>
                      </a:r>
                    </a:p>
                  </a:txBody>
                  <a:tcPr marL="9057" marR="9057" marT="9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500" b="1" i="0" u="none" strike="noStrike" dirty="0">
                          <a:solidFill>
                            <a:srgbClr val="000000"/>
                          </a:solidFill>
                          <a:effectLst/>
                          <a:latin typeface="UD デジタル 教科書体 NK-B" panose="02020700000000000000" pitchFamily="18" charset="-128"/>
                          <a:ea typeface="UD デジタル 教科書体 NK-B" panose="02020700000000000000" pitchFamily="18" charset="-128"/>
                        </a:rPr>
                        <a:t>限定</a:t>
                      </a:r>
                      <a:r>
                        <a:rPr lang="en-US" altLang="ja-JP" sz="1500" b="1" i="0" u="none" strike="noStrike" dirty="0">
                          <a:solidFill>
                            <a:srgbClr val="000000"/>
                          </a:solidFill>
                          <a:effectLst/>
                          <a:latin typeface="UD デジタル 教科書体 NK-B" panose="02020700000000000000" pitchFamily="18" charset="-128"/>
                          <a:ea typeface="UD デジタル 教科書体 NK-B" panose="02020700000000000000" pitchFamily="18" charset="-128"/>
                        </a:rPr>
                        <a:t>5</a:t>
                      </a:r>
                      <a:r>
                        <a:rPr lang="ja-JP" altLang="en-US" sz="1500" b="1" i="0" u="none" strike="noStrike" dirty="0">
                          <a:solidFill>
                            <a:srgbClr val="000000"/>
                          </a:solidFill>
                          <a:effectLst/>
                          <a:latin typeface="UD デジタル 教科書体 NK-B" panose="02020700000000000000" pitchFamily="18" charset="-128"/>
                          <a:ea typeface="UD デジタル 教科書体 NK-B" panose="02020700000000000000" pitchFamily="18" charset="-128"/>
                        </a:rPr>
                        <a:t>社　</a:t>
                      </a:r>
                    </a:p>
                  </a:txBody>
                  <a:tcPr marL="9057" marR="9057" marT="9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500" b="1" i="0" u="none" strike="noStrike" dirty="0">
                          <a:solidFill>
                            <a:srgbClr val="000000"/>
                          </a:solidFill>
                          <a:effectLst/>
                          <a:latin typeface="UD デジタル 教科書体 NK-B" panose="02020700000000000000" pitchFamily="18" charset="-128"/>
                          <a:ea typeface="UD デジタル 教科書体 NK-B" panose="02020700000000000000" pitchFamily="18" charset="-128"/>
                        </a:rPr>
                        <a:t>制限なし</a:t>
                      </a:r>
                    </a:p>
                  </a:txBody>
                  <a:tcPr marL="9057" marR="9057" marT="9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0225626"/>
                  </a:ext>
                </a:extLst>
              </a:tr>
              <a:tr h="360000">
                <a:tc>
                  <a:txBody>
                    <a:bodyPr/>
                    <a:lstStyle/>
                    <a:p>
                      <a:pPr algn="r" fontAlgn="ctr"/>
                      <a:r>
                        <a:rPr lang="ja-JP" altLang="en-US" sz="1700" b="1" i="0" u="none" strike="noStrike" dirty="0">
                          <a:solidFill>
                            <a:srgbClr val="000000"/>
                          </a:solidFill>
                          <a:effectLst/>
                          <a:latin typeface="UD デジタル 教科書体 NK-B" panose="02020700000000000000" pitchFamily="18" charset="-128"/>
                          <a:ea typeface="UD デジタル 教科書体 NK-B" panose="02020700000000000000" pitchFamily="18" charset="-128"/>
                        </a:rPr>
                        <a:t>お申込み〆切</a:t>
                      </a:r>
                    </a:p>
                  </a:txBody>
                  <a:tcPr marL="9057" marR="9057" marT="9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altLang="ja-JP" sz="1500" b="1" i="0" u="none" strike="noStrike" dirty="0">
                          <a:solidFill>
                            <a:srgbClr val="000000"/>
                          </a:solidFill>
                          <a:effectLst/>
                          <a:latin typeface="UD デジタル 教科書体 NK-B" panose="02020700000000000000" pitchFamily="18" charset="-128"/>
                          <a:ea typeface="UD デジタル 教科書体 NK-B" panose="02020700000000000000" pitchFamily="18" charset="-128"/>
                        </a:rPr>
                        <a:t>10</a:t>
                      </a:r>
                      <a:r>
                        <a:rPr lang="ja-JP" altLang="en-US" sz="1500" b="1" i="0" u="none" strike="noStrike" dirty="0">
                          <a:solidFill>
                            <a:srgbClr val="000000"/>
                          </a:solidFill>
                          <a:effectLst/>
                          <a:latin typeface="UD デジタル 教科書体 NK-B" panose="02020700000000000000" pitchFamily="18" charset="-128"/>
                          <a:ea typeface="UD デジタル 教科書体 NK-B" panose="02020700000000000000" pitchFamily="18" charset="-128"/>
                        </a:rPr>
                        <a:t>月上旬まで</a:t>
                      </a:r>
                    </a:p>
                  </a:txBody>
                  <a:tcPr marL="9057" marR="9057" marT="9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ja-JP" altLang="en-US" sz="1500" b="1" i="0" u="none" strike="noStrike" dirty="0">
                        <a:solidFill>
                          <a:srgbClr val="000000"/>
                        </a:solidFill>
                        <a:effectLst/>
                        <a:latin typeface="Meiryo UI" panose="020B0604030504040204" pitchFamily="34" charset="-128"/>
                        <a:ea typeface="Meiryo UI" panose="020B0604030504040204" pitchFamily="34" charset="-128"/>
                      </a:endParaRPr>
                    </a:p>
                  </a:txBody>
                  <a:tcPr marL="9057" marR="9057" marT="9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500" b="1" i="0" u="none" strike="noStrike" dirty="0">
                          <a:solidFill>
                            <a:srgbClr val="000000"/>
                          </a:solidFill>
                          <a:effectLst/>
                          <a:latin typeface="UD デジタル 教科書体 NK-B" panose="02020700000000000000" pitchFamily="18" charset="-128"/>
                          <a:ea typeface="UD デジタル 教科書体 NK-B" panose="02020700000000000000" pitchFamily="18" charset="-128"/>
                        </a:rPr>
                        <a:t>11</a:t>
                      </a:r>
                      <a:r>
                        <a:rPr lang="ja-JP" altLang="en-US" sz="1500" b="1" i="0" u="none" strike="noStrike" dirty="0">
                          <a:solidFill>
                            <a:srgbClr val="000000"/>
                          </a:solidFill>
                          <a:effectLst/>
                          <a:latin typeface="UD デジタル 教科書体 NK-B" panose="02020700000000000000" pitchFamily="18" charset="-128"/>
                          <a:ea typeface="UD デジタル 教科書体 NK-B" panose="02020700000000000000" pitchFamily="18" charset="-128"/>
                        </a:rPr>
                        <a:t>月上旬まで</a:t>
                      </a:r>
                      <a:r>
                        <a:rPr lang="ja-JP" altLang="en-US" sz="1050" b="1" i="0" u="none" strike="noStrike" dirty="0">
                          <a:solidFill>
                            <a:srgbClr val="000000"/>
                          </a:solidFill>
                          <a:effectLst/>
                          <a:latin typeface="UD デジタル 教科書体 NK-B" panose="02020700000000000000" pitchFamily="18" charset="-128"/>
                          <a:ea typeface="UD デジタル 教科書体 NK-B" panose="02020700000000000000" pitchFamily="18" charset="-128"/>
                        </a:rPr>
                        <a:t>　</a:t>
                      </a:r>
                      <a:r>
                        <a:rPr lang="en-US" altLang="ja-JP" sz="1050" b="1" i="0" u="none" strike="noStrike" dirty="0">
                          <a:solidFill>
                            <a:srgbClr val="000000"/>
                          </a:solidFill>
                          <a:effectLst/>
                          <a:latin typeface="UD デジタル 教科書体 NK-B" panose="02020700000000000000" pitchFamily="18" charset="-128"/>
                          <a:ea typeface="UD デジタル 教科書体 NK-B" panose="02020700000000000000" pitchFamily="18" charset="-128"/>
                        </a:rPr>
                        <a:t>※</a:t>
                      </a:r>
                      <a:r>
                        <a:rPr lang="ja-JP" altLang="en-US" sz="1050" b="1" i="0" u="none" strike="noStrike" dirty="0">
                          <a:solidFill>
                            <a:srgbClr val="000000"/>
                          </a:solidFill>
                          <a:effectLst/>
                          <a:latin typeface="UD デジタル 教科書体 NK-B" panose="02020700000000000000" pitchFamily="18" charset="-128"/>
                          <a:ea typeface="UD デジタル 教科書体 NK-B" panose="02020700000000000000" pitchFamily="18" charset="-128"/>
                        </a:rPr>
                        <a:t>誌面掲載月はご相談ください。</a:t>
                      </a:r>
                      <a:endParaRPr lang="ja-JP" altLang="en-US" sz="1500" b="1" i="0" u="none" strike="noStrike" dirty="0">
                        <a:solidFill>
                          <a:srgbClr val="000000"/>
                        </a:solidFill>
                        <a:effectLst/>
                        <a:latin typeface="UD デジタル 教科書体 NK-B" panose="02020700000000000000" pitchFamily="18" charset="-128"/>
                        <a:ea typeface="UD デジタル 教科書体 NK-B" panose="02020700000000000000" pitchFamily="18" charset="-128"/>
                      </a:endParaRPr>
                    </a:p>
                  </a:txBody>
                  <a:tcPr marL="9057" marR="9057" marT="9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ja-JP" altLang="en-US" sz="1500" b="1" i="0" u="none" strike="noStrike" dirty="0">
                        <a:solidFill>
                          <a:srgbClr val="000000"/>
                        </a:solidFill>
                        <a:effectLst/>
                        <a:latin typeface="Meiryo UI" panose="020B0604030504040204" pitchFamily="34" charset="-128"/>
                        <a:ea typeface="Meiryo UI" panose="020B0604030504040204" pitchFamily="34" charset="-128"/>
                      </a:endParaRPr>
                    </a:p>
                  </a:txBody>
                  <a:tcPr marL="9057" marR="9057" marT="9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2578022"/>
                  </a:ext>
                </a:extLst>
              </a:tr>
              <a:tr h="540000">
                <a:tc>
                  <a:txBody>
                    <a:bodyPr/>
                    <a:lstStyle/>
                    <a:p>
                      <a:pPr algn="r" fontAlgn="ctr"/>
                      <a:r>
                        <a:rPr lang="ja-JP" altLang="en-US" sz="1700" b="1" i="0" u="none" strike="noStrike" dirty="0">
                          <a:solidFill>
                            <a:srgbClr val="FFFFFF"/>
                          </a:solidFill>
                          <a:effectLst/>
                          <a:latin typeface="UD デジタル 教科書体 NK-B" panose="02020700000000000000" pitchFamily="18" charset="-128"/>
                          <a:ea typeface="UD デジタル 教科書体 NK-B" panose="02020700000000000000" pitchFamily="18" charset="-128"/>
                        </a:rPr>
                        <a:t>金額</a:t>
                      </a:r>
                    </a:p>
                  </a:txBody>
                  <a:tcPr marL="9057" marR="9057" marT="9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en-US" altLang="ja-JP" sz="1500" b="1" i="0" u="none" strike="noStrike" dirty="0">
                          <a:solidFill>
                            <a:srgbClr val="FFFFFF"/>
                          </a:solidFill>
                          <a:effectLst/>
                          <a:latin typeface="UD デジタル 教科書体 NK-B" panose="02020700000000000000" pitchFamily="18" charset="-128"/>
                          <a:ea typeface="UD デジタル 教科書体 NK-B" panose="02020700000000000000" pitchFamily="18" charset="-128"/>
                        </a:rPr>
                        <a:t>G3,000,000</a:t>
                      </a:r>
                      <a:r>
                        <a:rPr lang="ja-JP" altLang="en-US" sz="1500" b="1" i="0" u="none" strike="noStrike" dirty="0">
                          <a:solidFill>
                            <a:srgbClr val="FFFFFF"/>
                          </a:solidFill>
                          <a:effectLst/>
                          <a:latin typeface="UD デジタル 教科書体 NK-B" panose="02020700000000000000" pitchFamily="18" charset="-128"/>
                          <a:ea typeface="UD デジタル 教科書体 NK-B" panose="02020700000000000000" pitchFamily="18" charset="-128"/>
                        </a:rPr>
                        <a:t>円</a:t>
                      </a:r>
                      <a:endParaRPr lang="en-US" altLang="ja-JP" sz="1500" b="1" i="0" u="none" strike="noStrike" dirty="0">
                        <a:solidFill>
                          <a:srgbClr val="FFFFFF"/>
                        </a:solidFill>
                        <a:effectLst/>
                        <a:latin typeface="UD デジタル 教科書体 NK-B" panose="02020700000000000000" pitchFamily="18" charset="-128"/>
                        <a:ea typeface="UD デジタル 教科書体 NK-B" panose="02020700000000000000" pitchFamily="18" charset="-128"/>
                      </a:endParaRPr>
                    </a:p>
                  </a:txBody>
                  <a:tcPr marL="9057" marR="9057" marT="9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en-US" altLang="ja-JP" sz="1500" b="1" i="0" u="none" strike="noStrike" dirty="0">
                          <a:solidFill>
                            <a:srgbClr val="FFFFFF"/>
                          </a:solidFill>
                          <a:effectLst/>
                          <a:latin typeface="UD デジタル 教科書体 NK-B" panose="02020700000000000000" pitchFamily="18" charset="-128"/>
                          <a:ea typeface="UD デジタル 教科書体 NK-B" panose="02020700000000000000" pitchFamily="18" charset="-128"/>
                        </a:rPr>
                        <a:t>G2,500,000</a:t>
                      </a:r>
                      <a:r>
                        <a:rPr lang="ja-JP" altLang="en-US" sz="1500" b="1" i="0" u="none" strike="noStrike" dirty="0">
                          <a:solidFill>
                            <a:srgbClr val="FFFFFF"/>
                          </a:solidFill>
                          <a:effectLst/>
                          <a:latin typeface="UD デジタル 教科書体 NK-B" panose="02020700000000000000" pitchFamily="18" charset="-128"/>
                          <a:ea typeface="UD デジタル 教科書体 NK-B" panose="02020700000000000000" pitchFamily="18" charset="-128"/>
                        </a:rPr>
                        <a:t>円</a:t>
                      </a:r>
                      <a:endParaRPr lang="en-US" altLang="ja-JP" sz="1500" b="1" i="0" u="none" strike="noStrike" dirty="0">
                        <a:solidFill>
                          <a:srgbClr val="FFFFFF"/>
                        </a:solidFill>
                        <a:effectLst/>
                        <a:latin typeface="UD デジタル 教科書体 NK-B" panose="02020700000000000000" pitchFamily="18" charset="-128"/>
                        <a:ea typeface="UD デジタル 教科書体 NK-B" panose="02020700000000000000" pitchFamily="18" charset="-128"/>
                      </a:endParaRPr>
                    </a:p>
                  </a:txBody>
                  <a:tcPr marL="9057" marR="9057" marT="9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en-US" altLang="ja-JP" sz="1500" b="1" i="0" u="none" strike="noStrike" dirty="0">
                          <a:solidFill>
                            <a:srgbClr val="FFFFFF"/>
                          </a:solidFill>
                          <a:effectLst/>
                          <a:latin typeface="UD デジタル 教科書体 NK-B" panose="02020700000000000000" pitchFamily="18" charset="-128"/>
                          <a:ea typeface="UD デジタル 教科書体 NK-B" panose="02020700000000000000" pitchFamily="18" charset="-128"/>
                        </a:rPr>
                        <a:t>G2,000,000</a:t>
                      </a:r>
                      <a:r>
                        <a:rPr lang="ja-JP" altLang="en-US" sz="1500" b="1" i="0" u="none" strike="noStrike" dirty="0">
                          <a:solidFill>
                            <a:srgbClr val="FFFFFF"/>
                          </a:solidFill>
                          <a:effectLst/>
                          <a:latin typeface="UD デジタル 教科書体 NK-B" panose="02020700000000000000" pitchFamily="18" charset="-128"/>
                          <a:ea typeface="UD デジタル 教科書体 NK-B" panose="02020700000000000000" pitchFamily="18" charset="-128"/>
                        </a:rPr>
                        <a:t>円</a:t>
                      </a:r>
                      <a:endParaRPr lang="en-US" altLang="ja-JP" sz="1500" b="1" i="0" u="none" strike="noStrike" dirty="0">
                        <a:solidFill>
                          <a:srgbClr val="FFFFFF"/>
                        </a:solidFill>
                        <a:effectLst/>
                        <a:latin typeface="UD デジタル 教科書体 NK-B" panose="02020700000000000000" pitchFamily="18" charset="-128"/>
                        <a:ea typeface="UD デジタル 教科書体 NK-B" panose="02020700000000000000" pitchFamily="18" charset="-128"/>
                      </a:endParaRPr>
                    </a:p>
                  </a:txBody>
                  <a:tcPr marL="9057" marR="9057" marT="9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en-US" altLang="ja-JP" sz="1500" b="1" i="0" u="none" strike="noStrike" dirty="0">
                          <a:solidFill>
                            <a:srgbClr val="FFFFFF"/>
                          </a:solidFill>
                          <a:effectLst/>
                          <a:latin typeface="UD デジタル 教科書体 NK-B" panose="02020700000000000000" pitchFamily="18" charset="-128"/>
                          <a:ea typeface="UD デジタル 教科書体 NK-B" panose="02020700000000000000" pitchFamily="18" charset="-128"/>
                        </a:rPr>
                        <a:t>G1,500,000</a:t>
                      </a:r>
                      <a:r>
                        <a:rPr lang="ja-JP" altLang="en-US" sz="1500" b="1" i="0" u="none" strike="noStrike" dirty="0">
                          <a:solidFill>
                            <a:srgbClr val="FFFFFF"/>
                          </a:solidFill>
                          <a:effectLst/>
                          <a:latin typeface="UD デジタル 教科書体 NK-B" panose="02020700000000000000" pitchFamily="18" charset="-128"/>
                          <a:ea typeface="UD デジタル 教科書体 NK-B" panose="02020700000000000000" pitchFamily="18" charset="-128"/>
                        </a:rPr>
                        <a:t>円</a:t>
                      </a:r>
                      <a:endParaRPr lang="en-US" altLang="ja-JP" sz="1500" b="1" i="0" u="none" strike="noStrike" dirty="0">
                        <a:solidFill>
                          <a:srgbClr val="FFFFFF"/>
                        </a:solidFill>
                        <a:effectLst/>
                        <a:latin typeface="UD デジタル 教科書体 NK-B" panose="02020700000000000000" pitchFamily="18" charset="-128"/>
                        <a:ea typeface="UD デジタル 教科書体 NK-B" panose="02020700000000000000" pitchFamily="18" charset="-128"/>
                      </a:endParaRPr>
                    </a:p>
                  </a:txBody>
                  <a:tcPr marL="9057" marR="9057" marT="9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2224442704"/>
                  </a:ext>
                </a:extLst>
              </a:tr>
            </a:tbl>
          </a:graphicData>
        </a:graphic>
      </p:graphicFrame>
      <p:sp>
        <p:nvSpPr>
          <p:cNvPr id="6" name="テキスト ボックス 5">
            <a:extLst>
              <a:ext uri="{FF2B5EF4-FFF2-40B4-BE49-F238E27FC236}">
                <a16:creationId xmlns:a16="http://schemas.microsoft.com/office/drawing/2014/main" id="{DADA3889-5909-4628-9D88-B33C77FEB60D}"/>
              </a:ext>
            </a:extLst>
          </p:cNvPr>
          <p:cNvSpPr txBox="1"/>
          <p:nvPr/>
        </p:nvSpPr>
        <p:spPr>
          <a:xfrm>
            <a:off x="778565" y="597792"/>
            <a:ext cx="8348869" cy="461665"/>
          </a:xfrm>
          <a:prstGeom prst="rect">
            <a:avLst/>
          </a:prstGeom>
          <a:noFill/>
        </p:spPr>
        <p:txBody>
          <a:bodyPr wrap="square" rtlCol="0">
            <a:spAutoFit/>
          </a:bodyPr>
          <a:lstStyle/>
          <a:p>
            <a:pPr algn="ctr">
              <a:defRPr/>
            </a:pPr>
            <a:r>
              <a:rPr lang="ja-JP" altLang="en-US" sz="2400" b="1" dirty="0">
                <a:solidFill>
                  <a:srgbClr val="00B0F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ご協賛メニュー</a:t>
            </a:r>
            <a:endParaRPr lang="en-US" altLang="ja-JP" sz="2400" b="1" dirty="0">
              <a:solidFill>
                <a:srgbClr val="00B0F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endParaRPr>
          </a:p>
        </p:txBody>
      </p:sp>
      <p:sp>
        <p:nvSpPr>
          <p:cNvPr id="7" name="正方形/長方形 6">
            <a:extLst>
              <a:ext uri="{FF2B5EF4-FFF2-40B4-BE49-F238E27FC236}">
                <a16:creationId xmlns:a16="http://schemas.microsoft.com/office/drawing/2014/main" id="{9574D966-52E7-EAD8-FE2E-D5F4C70C03AF}"/>
              </a:ext>
            </a:extLst>
          </p:cNvPr>
          <p:cNvSpPr/>
          <p:nvPr/>
        </p:nvSpPr>
        <p:spPr>
          <a:xfrm>
            <a:off x="3611926" y="3633064"/>
            <a:ext cx="599348" cy="496112"/>
          </a:xfrm>
          <a:prstGeom prst="rect">
            <a:avLst/>
          </a:prstGeom>
          <a:solidFill>
            <a:schemeClr val="bg1"/>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700" b="1" dirty="0">
                <a:solidFill>
                  <a:schemeClr val="tx1"/>
                </a:solidFill>
                <a:latin typeface="UD デジタル 教科書体 NK-B" panose="02020700000000000000" pitchFamily="18" charset="-128"/>
                <a:ea typeface="UD デジタル 教科書体 NK-B" panose="02020700000000000000" pitchFamily="18" charset="-128"/>
              </a:rPr>
              <a:t>どちらか</a:t>
            </a:r>
            <a:endParaRPr kumimoji="1" lang="en-US" altLang="ja-JP" sz="700" b="1" dirty="0">
              <a:solidFill>
                <a:schemeClr val="tx1"/>
              </a:solidFill>
              <a:latin typeface="UD デジタル 教科書体 NK-B" panose="02020700000000000000" pitchFamily="18" charset="-128"/>
              <a:ea typeface="UD デジタル 教科書体 NK-B" panose="02020700000000000000" pitchFamily="18" charset="-128"/>
            </a:endParaRPr>
          </a:p>
          <a:p>
            <a:pPr algn="ctr"/>
            <a:r>
              <a:rPr kumimoji="1" lang="ja-JP" altLang="en-US" sz="700" b="1" dirty="0">
                <a:solidFill>
                  <a:schemeClr val="tx1"/>
                </a:solidFill>
                <a:latin typeface="UD デジタル 教科書体 NK-B" panose="02020700000000000000" pitchFamily="18" charset="-128"/>
                <a:ea typeface="UD デジタル 教科書体 NK-B" panose="02020700000000000000" pitchFamily="18" charset="-128"/>
              </a:rPr>
              <a:t>でも可能</a:t>
            </a:r>
          </a:p>
        </p:txBody>
      </p:sp>
      <p:sp>
        <p:nvSpPr>
          <p:cNvPr id="8" name="正方形/長方形 7">
            <a:extLst>
              <a:ext uri="{FF2B5EF4-FFF2-40B4-BE49-F238E27FC236}">
                <a16:creationId xmlns:a16="http://schemas.microsoft.com/office/drawing/2014/main" id="{D647D6B5-7822-BDEC-1577-02DA75E6F386}"/>
              </a:ext>
            </a:extLst>
          </p:cNvPr>
          <p:cNvSpPr/>
          <p:nvPr/>
        </p:nvSpPr>
        <p:spPr>
          <a:xfrm>
            <a:off x="7188246" y="3617282"/>
            <a:ext cx="599348" cy="496112"/>
          </a:xfrm>
          <a:prstGeom prst="rect">
            <a:avLst/>
          </a:prstGeom>
          <a:solidFill>
            <a:schemeClr val="bg1"/>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700" b="1" dirty="0">
                <a:solidFill>
                  <a:schemeClr val="tx1"/>
                </a:solidFill>
                <a:latin typeface="UD デジタル 教科書体 NK-B" panose="02020700000000000000" pitchFamily="18" charset="-128"/>
                <a:ea typeface="UD デジタル 教科書体 NK-B" panose="02020700000000000000" pitchFamily="18" charset="-128"/>
              </a:rPr>
              <a:t>どちらか</a:t>
            </a:r>
            <a:endParaRPr kumimoji="1" lang="en-US" altLang="ja-JP" sz="700" b="1" dirty="0">
              <a:solidFill>
                <a:schemeClr val="tx1"/>
              </a:solidFill>
              <a:latin typeface="UD デジタル 教科書体 NK-B" panose="02020700000000000000" pitchFamily="18" charset="-128"/>
              <a:ea typeface="UD デジタル 教科書体 NK-B" panose="02020700000000000000" pitchFamily="18" charset="-128"/>
            </a:endParaRPr>
          </a:p>
          <a:p>
            <a:pPr algn="ctr"/>
            <a:r>
              <a:rPr kumimoji="1" lang="ja-JP" altLang="en-US" sz="700" b="1" dirty="0">
                <a:solidFill>
                  <a:schemeClr val="tx1"/>
                </a:solidFill>
                <a:latin typeface="UD デジタル 教科書体 NK-B" panose="02020700000000000000" pitchFamily="18" charset="-128"/>
                <a:ea typeface="UD デジタル 教科書体 NK-B" panose="02020700000000000000" pitchFamily="18" charset="-128"/>
              </a:rPr>
              <a:t>でも可能</a:t>
            </a:r>
          </a:p>
        </p:txBody>
      </p:sp>
      <p:sp>
        <p:nvSpPr>
          <p:cNvPr id="5" name="スライド番号プレースホルダー 1">
            <a:extLst>
              <a:ext uri="{FF2B5EF4-FFF2-40B4-BE49-F238E27FC236}">
                <a16:creationId xmlns:a16="http://schemas.microsoft.com/office/drawing/2014/main" id="{59B412B0-78A8-9EFC-A9A3-D6175EB4566B}"/>
              </a:ext>
            </a:extLst>
          </p:cNvPr>
          <p:cNvSpPr>
            <a:spLocks noGrp="1"/>
          </p:cNvSpPr>
          <p:nvPr>
            <p:ph type="sldNum" sz="quarter" idx="12"/>
          </p:nvPr>
        </p:nvSpPr>
        <p:spPr>
          <a:xfrm>
            <a:off x="7677150" y="6492875"/>
            <a:ext cx="2228850" cy="365125"/>
          </a:xfrm>
        </p:spPr>
        <p:txBody>
          <a:bodyPr/>
          <a:lstStyle/>
          <a:p>
            <a:r>
              <a:rPr kumimoji="1" lang="en-US" altLang="ja-JP" dirty="0">
                <a:latin typeface="UD デジタル 教科書体 NK-B" panose="02020700000000000000" pitchFamily="18" charset="-128"/>
                <a:ea typeface="UD デジタル 教科書体 NK-B" panose="02020700000000000000" pitchFamily="18" charset="-128"/>
              </a:rPr>
              <a:t>5</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375831731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8436</TotalTime>
  <Words>586</Words>
  <Application>Microsoft Office PowerPoint</Application>
  <PresentationFormat>A4 210 x 297 mm</PresentationFormat>
  <Paragraphs>118</Paragraphs>
  <Slides>5</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5</vt:i4>
      </vt:variant>
    </vt:vector>
  </HeadingPairs>
  <TitlesOfParts>
    <vt:vector size="13" baseType="lpstr">
      <vt:lpstr>Meiryo UI</vt:lpstr>
      <vt:lpstr>UD デジタル 教科書体 NK-B</vt:lpstr>
      <vt:lpstr>游ゴシック</vt:lpstr>
      <vt:lpstr>Arial</vt:lpstr>
      <vt:lpstr>Calibri</vt:lpstr>
      <vt:lpstr>Calibri Light</vt:lpstr>
      <vt:lpstr>PT Sans</vt:lpstr>
      <vt:lpstr>Office テーマ</vt:lpstr>
      <vt:lpstr>マチュア＆シニア 企画 2023</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Enterprise Inc., Acca</dc:creator>
  <cp:lastModifiedBy>北嶋 亮太</cp:lastModifiedBy>
  <cp:revision>13</cp:revision>
  <dcterms:created xsi:type="dcterms:W3CDTF">2023-06-19T11:13:05Z</dcterms:created>
  <dcterms:modified xsi:type="dcterms:W3CDTF">2023-06-30T11:31:58Z</dcterms:modified>
</cp:coreProperties>
</file>