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86" userDrawn="1">
          <p15:clr>
            <a:srgbClr val="A4A3A4"/>
          </p15:clr>
        </p15:guide>
        <p15:guide id="4" orient="horz" pos="9225" userDrawn="1">
          <p15:clr>
            <a:srgbClr val="A4A3A4"/>
          </p15:clr>
        </p15:guide>
        <p15:guide id="5" orient="horz" pos="9656" userDrawn="1">
          <p15:clr>
            <a:srgbClr val="A4A3A4"/>
          </p15:clr>
        </p15:guide>
        <p15:guide id="6" pos="7491" userDrawn="1">
          <p15:clr>
            <a:srgbClr val="A4A3A4"/>
          </p15:clr>
        </p15:guide>
        <p15:guide id="7" pos="166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904" y="-580"/>
      </p:cViewPr>
      <p:guideLst>
        <p:guide orient="horz" pos="1537"/>
        <p:guide pos="3840"/>
        <p:guide orient="horz" pos="1786"/>
        <p:guide orient="horz" pos="9225"/>
        <p:guide orient="horz" pos="9656"/>
        <p:guide pos="7491"/>
        <p:guide pos="166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42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60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64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5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29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3491-F833-4280-9539-E8513F3749E6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3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0531" y="14742095"/>
            <a:ext cx="11530009" cy="1481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※企画は一部変更する場合があります。予めご了承ください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ja-JP" sz="9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株式会社主婦の友社 メディア営業部 TEL03-5280-7</a:t>
            </a:r>
            <a:r>
              <a:rPr lang="en-US" altLang="ja-JP" b="1" dirty="0">
                <a:latin typeface="+mn-ea"/>
              </a:rPr>
              <a:t>510</a:t>
            </a:r>
            <a:endParaRPr lang="ja-JP" altLang="en-US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URL　</a:t>
            </a:r>
            <a:r>
              <a:rPr lang="ja-JP" altLang="en-US" b="1" dirty="0">
                <a:solidFill>
                  <a:srgbClr val="FF0066"/>
                </a:solidFill>
                <a:latin typeface="+mn-ea"/>
              </a:rPr>
              <a:t>http://</a:t>
            </a:r>
            <a:r>
              <a:rPr lang="en-US" altLang="ja-JP" b="1" dirty="0">
                <a:solidFill>
                  <a:srgbClr val="FF0066"/>
                </a:solidFill>
                <a:latin typeface="+mn-ea"/>
              </a:rPr>
              <a:t>maturist.jp/stories/1050</a:t>
            </a:r>
            <a:endParaRPr lang="ja-JP" altLang="en-US" b="1" dirty="0">
              <a:solidFill>
                <a:srgbClr val="FF0066"/>
              </a:solidFill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81" y="256867"/>
            <a:ext cx="4115898" cy="1608003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445301" y="329691"/>
            <a:ext cx="3071798" cy="15351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５０</a:t>
            </a:r>
            <a:r>
              <a:rPr kumimoji="1" lang="ja-JP" altLang="en-US" sz="3600" b="1" dirty="0"/>
              <a:t>代から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私が主役</a:t>
            </a:r>
            <a:r>
              <a:rPr lang="en-US" altLang="ja-JP" sz="3600" b="1" dirty="0"/>
              <a:t>!</a:t>
            </a:r>
            <a:endParaRPr kumimoji="1"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12886" y="1523519"/>
            <a:ext cx="11530009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２０２３年８月号（６月３０日発売）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1460" y="2473153"/>
            <a:ext cx="11530009" cy="12797541"/>
          </a:xfrm>
          <a:prstGeom prst="rect">
            <a:avLst/>
          </a:prstGeom>
          <a:noFill/>
          <a:ln w="1016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2617" y="2744233"/>
            <a:ext cx="10904017" cy="1789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sz="2400" b="1" dirty="0">
              <a:latin typeface="+mn-ea"/>
            </a:endParaRPr>
          </a:p>
          <a:p>
            <a:pPr algn="l"/>
            <a:r>
              <a:rPr lang="ja-JP" altLang="en-US" sz="2400" b="1" dirty="0">
                <a:latin typeface="+mn-ea"/>
              </a:rPr>
              <a:t>⚫表紙：原田美枝子さん</a:t>
            </a:r>
            <a:endParaRPr lang="en-US" altLang="ja-JP" sz="2400" b="1" dirty="0">
              <a:latin typeface="+mn-ea"/>
            </a:endParaRPr>
          </a:p>
          <a:p>
            <a:pPr algn="l"/>
            <a:endParaRPr lang="en-US" altLang="ja-JP" sz="2400" b="1" dirty="0">
              <a:latin typeface="+mn-ea"/>
            </a:endParaRPr>
          </a:p>
          <a:p>
            <a:pPr algn="l"/>
            <a:r>
              <a:rPr lang="en-US" altLang="ja-JP" sz="2400" b="1" dirty="0">
                <a:latin typeface="+mn-ea"/>
              </a:rPr>
              <a:t>⚫</a:t>
            </a:r>
            <a:r>
              <a:rPr lang="ja-JP" altLang="en-US" sz="2400" b="1" dirty="0">
                <a:latin typeface="+mn-ea"/>
              </a:rPr>
              <a:t>インタビュー・・・・この人に聞きたい</a:t>
            </a:r>
            <a:endParaRPr lang="en-US" altLang="ja-JP" sz="2400" b="1" dirty="0"/>
          </a:p>
          <a:p>
            <a:pPr algn="l"/>
            <a:r>
              <a:rPr lang="ja-JP" altLang="en-US" b="1" dirty="0"/>
              <a:t>　　●</a:t>
            </a:r>
            <a:r>
              <a:rPr lang="ja-JP" altLang="en-US" b="1" dirty="0">
                <a:latin typeface="+mj-ea"/>
                <a:ea typeface="+mj-ea"/>
              </a:rPr>
              <a:t>城田優さん、山崎賢人さん、吉沢亮さん　（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+mj-ea"/>
              </a:rPr>
              <a:t>予定）</a:t>
            </a:r>
            <a:endParaRPr lang="en-US" altLang="ja-JP" kern="0" dirty="0">
              <a:solidFill>
                <a:srgbClr val="000000"/>
              </a:solidFill>
              <a:latin typeface="+mn-ea"/>
              <a:ea typeface="+mj-ea"/>
              <a:cs typeface="ＭＳ Ｐゴシック" panose="020B0600070205080204" pitchFamily="50" charset="-128"/>
            </a:endParaRPr>
          </a:p>
          <a:p>
            <a:pPr algn="l"/>
            <a:r>
              <a:rPr lang="en-US" altLang="ja-JP" sz="2400" kern="0" dirty="0">
                <a:solidFill>
                  <a:srgbClr val="000000"/>
                </a:solidFill>
                <a:effectLst/>
                <a:latin typeface="+mn-ea"/>
                <a:ea typeface="+mj-ea"/>
                <a:cs typeface="ＭＳ Ｐゴシック" panose="020B0600070205080204" pitchFamily="50" charset="-128"/>
              </a:rPr>
              <a:t> </a:t>
            </a: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◆連載　枡野俊明さん　「門を開けば」　</a:t>
            </a:r>
            <a:r>
              <a:rPr lang="ja-JP" altLang="en-US" kern="0" dirty="0">
                <a:solidFill>
                  <a:srgbClr val="000000"/>
                </a:solidFill>
                <a:effectLst/>
                <a:latin typeface="+mj-ea"/>
                <a:ea typeface="+mj-ea"/>
                <a:cs typeface="ＭＳ Ｐゴシック" panose="020B0600070205080204" pitchFamily="50" charset="-128"/>
              </a:rPr>
              <a:t>・中島京子さん　「羊のところはもうもどれない」</a:t>
            </a:r>
            <a:endParaRPr lang="en-US" altLang="ja-JP" dirty="0">
              <a:latin typeface="+mj-ea"/>
              <a:ea typeface="+mj-ea"/>
            </a:endParaRPr>
          </a:p>
          <a:p>
            <a:pPr algn="l"/>
            <a:endParaRPr lang="en-US" altLang="ja-JP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endParaRPr lang="en-US" altLang="ja-JP" b="1" dirty="0">
              <a:latin typeface="+mn-ea"/>
            </a:endParaRPr>
          </a:p>
          <a:p>
            <a:r>
              <a:rPr lang="en-US" altLang="ja-JP" sz="2400" b="1" dirty="0">
                <a:latin typeface="+mn-ea"/>
              </a:rPr>
              <a:t>⚫</a:t>
            </a:r>
            <a:r>
              <a:rPr lang="ja-JP" altLang="en-US" sz="2400" b="1" dirty="0">
                <a:latin typeface="+mn-ea"/>
              </a:rPr>
              <a:t>特集：</a:t>
            </a:r>
            <a:r>
              <a:rPr lang="ja-JP" altLang="en-US" b="1" dirty="0">
                <a:latin typeface="+mn-ea"/>
              </a:rPr>
              <a:t>～元気になる人、バテる人はここが違う～</a:t>
            </a:r>
            <a:r>
              <a:rPr lang="ja-JP" altLang="en-US" sz="2400" b="1" dirty="0">
                <a:latin typeface="+mn-ea"/>
              </a:rPr>
              <a:t>　疲れ知らずで夏を乗り切る</a:t>
            </a:r>
            <a:endParaRPr lang="ja-JP" altLang="ja-JP" sz="24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　　　①芸能人、著名人の方に夏でも溌剌としている秘訣を聞く</a:t>
            </a:r>
            <a:endParaRPr lang="en-US" altLang="ja-JP" kern="0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ja-JP" altLang="en-US" kern="0" dirty="0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　　　②美人女医がすすめる夏の元気週刊　小林暁子さん、石原新菜さん、姫野友美さん予定</a:t>
            </a:r>
            <a:endParaRPr lang="en-US" altLang="ja-JP" kern="0" dirty="0">
              <a:solidFill>
                <a:srgbClr val="00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　　　③暮らしの賢者に聞く　・涼しく暮らす住いの整え方　　・快適インテリア＆雑貨カタログ</a:t>
            </a:r>
            <a:endParaRPr lang="en-US" altLang="ja-JP" kern="0" dirty="0">
              <a:solidFill>
                <a:srgbClr val="00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buClr>
                <a:srgbClr val="000000"/>
              </a:buClr>
              <a:buSzPts val="1200"/>
            </a:pP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旅：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夏の北海道、花の絶景を巡る旅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pPr algn="l">
              <a:lnSpc>
                <a:spcPct val="115000"/>
              </a:lnSpc>
            </a:pP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夏の旅の人気ナンバー１は何といっても北海道。ガーデン街道に限らず、花の絶景を巡る</a:t>
            </a:r>
            <a:endParaRPr lang="en-US" altLang="ja-JP" kern="0" dirty="0">
              <a:solidFill>
                <a:srgbClr val="000000"/>
              </a:solidFill>
              <a:latin typeface="+mn-ea"/>
              <a:ea typeface="+mj-ea"/>
              <a:cs typeface="ＭＳ Ｐゴシック" panose="020B0600070205080204" pitchFamily="50" charset="-128"/>
            </a:endParaRPr>
          </a:p>
          <a:p>
            <a:pPr algn="l">
              <a:lnSpc>
                <a:spcPct val="115000"/>
              </a:lnSpc>
            </a:pP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美容①：</a:t>
            </a:r>
            <a:r>
              <a:rPr lang="ja-JP" altLang="en-US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～少し変えて見違える～　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軽やか＆ふんわりヘアスタイルで若見えチェンジ</a:t>
            </a:r>
            <a:endParaRPr lang="en-US" altLang="ja-JP" sz="24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ヘアスタイル企画。ちょっと軽くしたい季節なので、軽く見えるスタイル、カラー、スタイリングのコツも・・</a:t>
            </a:r>
            <a:endParaRPr lang="en-US" altLang="ja-JP" kern="0" dirty="0">
              <a:solidFill>
                <a:srgbClr val="000000"/>
              </a:solidFill>
              <a:latin typeface="+mn-ea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美容②：</a:t>
            </a:r>
            <a:r>
              <a:rPr lang="ja-JP" altLang="en-US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～ゆるめて、きたえて、成形する！～　　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１０秒でたるみが消える「顔リフト」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美容②：「顔面縮小マッサージ」で小顔になる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　</a:t>
            </a:r>
            <a:r>
              <a:rPr lang="en-US" altLang="ja-JP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『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１キロもやせてないのに小顔になれる！顔面縮小マッサージ</a:t>
            </a:r>
            <a:r>
              <a:rPr lang="en-US" altLang="ja-JP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』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著者　角森修平さん　から紹介</a:t>
            </a:r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料理：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ea typeface="+mj-ea"/>
                <a:cs typeface="ＭＳ Ｐゴシック" panose="020B0600070205080204" pitchFamily="50" charset="-128"/>
              </a:rPr>
              <a:t>作りおかないニカイチおかず</a:t>
            </a:r>
            <a:endParaRPr lang="en-US" altLang="ja-JP" sz="2400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　料理が面倒、食材を無駄にしたくない・・・そんな方におすすめ、二日に１回で</a:t>
            </a:r>
            <a:r>
              <a:rPr lang="en-US" altLang="ja-JP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OK</a:t>
            </a:r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のニカイチおかず。</a:t>
            </a:r>
            <a:endParaRPr lang="en-US" altLang="ja-JP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読み物：</a:t>
            </a:r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～時間を忘れて緑陰読書～　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この夏、おすすめしたい「文庫本」</a:t>
            </a:r>
            <a:endParaRPr lang="en-US" altLang="ja-JP" sz="2400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医師が教える快眠法を中心に、風呂で快眠、寝具で快眠なども取り上げる。</a:t>
            </a: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手作り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～１日で縫える！～　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夏のおしゃれなワンピース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お気に入りの布で作りたい夏の簡単ワンピース。ソーイング得意な　ゆうゆうモデルが実際に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作って着てみます。</a:t>
            </a: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暮らし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～アフターコロナでどう変わった？～　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今から考えておきたい葬儀とお墓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昨今の葬儀、お墓事情を葬送・終活ソーシャルワーカー</a:t>
            </a: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/</a:t>
            </a: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社会福祉士の吉川美津子さんに伺う。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sz="32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sz="24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l"/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endParaRPr lang="ja-JP" altLang="ja-JP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b="1" dirty="0">
              <a:latin typeface="+mn-ea"/>
            </a:endParaRPr>
          </a:p>
          <a:p>
            <a:endParaRPr lang="en-US" altLang="ja-JP" sz="2400" b="1" dirty="0">
              <a:solidFill>
                <a:srgbClr val="FF0066"/>
              </a:solidFill>
            </a:endParaRPr>
          </a:p>
        </p:txBody>
      </p:sp>
      <p:pic>
        <p:nvPicPr>
          <p:cNvPr id="4" name="図 3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7B40C1A3-A21B-3895-1B58-2126D3900F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/>
          <a:stretch/>
        </p:blipFill>
        <p:spPr>
          <a:xfrm rot="16200000">
            <a:off x="11878478" y="2455394"/>
            <a:ext cx="3836548" cy="2844190"/>
          </a:xfrm>
          <a:prstGeom prst="rect">
            <a:avLst/>
          </a:prstGeom>
        </p:spPr>
      </p:pic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C42877D4-4F6A-748F-67EA-BD178C7D8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70530"/>
              </p:ext>
            </p:extLst>
          </p:nvPr>
        </p:nvGraphicFramePr>
        <p:xfrm>
          <a:off x="9524885" y="0"/>
          <a:ext cx="2704122" cy="3631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77861" imgH="5073257" progId="Acrobat.Document.DC">
                  <p:embed/>
                </p:oleObj>
              </mc:Choice>
              <mc:Fallback>
                <p:oleObj name="Acrobat Document" r:id="rId4" imgW="3777861" imgH="50732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24885" y="0"/>
                        <a:ext cx="2704122" cy="3631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0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2591</TotalTime>
  <Words>467</Words>
  <Application>Microsoft Office PowerPoint</Application>
  <PresentationFormat>ユーザー設定</PresentationFormat>
  <Paragraphs>60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Acrobat Document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田中 寿一</cp:lastModifiedBy>
  <cp:revision>164</cp:revision>
  <cp:lastPrinted>2023-05-10T07:18:26Z</cp:lastPrinted>
  <dcterms:created xsi:type="dcterms:W3CDTF">2019-06-12T08:27:36Z</dcterms:created>
  <dcterms:modified xsi:type="dcterms:W3CDTF">2023-05-10T07:26:36Z</dcterms:modified>
</cp:coreProperties>
</file>