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379" r:id="rId5"/>
    <p:sldId id="369" r:id="rId6"/>
    <p:sldId id="271" r:id="rId7"/>
    <p:sldId id="326"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0E703-C621-428D-A25C-1AC29AE9289A}"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0DF70-A912-4552-944C-95B791EFF4A1}" type="slidenum">
              <a:rPr kumimoji="1" lang="ja-JP" altLang="en-US" smtClean="0"/>
              <a:t>‹#›</a:t>
            </a:fld>
            <a:endParaRPr kumimoji="1" lang="ja-JP" altLang="en-US"/>
          </a:p>
        </p:txBody>
      </p:sp>
    </p:spTree>
    <p:extLst>
      <p:ext uri="{BB962C8B-B14F-4D97-AF65-F5344CB8AC3E}">
        <p14:creationId xmlns:p14="http://schemas.microsoft.com/office/powerpoint/2010/main" val="29472628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9314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359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F110-825C-6BC1-73D4-8AF62E9869C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EBA183F-BC90-A516-4A02-D3A02BBB12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018E46-2928-3E31-3091-FF3276B6956E}"/>
              </a:ext>
            </a:extLst>
          </p:cNvPr>
          <p:cNvSpPr>
            <a:spLocks noGrp="1"/>
          </p:cNvSpPr>
          <p:nvPr>
            <p:ph type="dt" sz="half" idx="10"/>
          </p:nvPr>
        </p:nvSpPr>
        <p:spPr/>
        <p:txBody>
          <a:bodyPr/>
          <a:lstStyle/>
          <a:p>
            <a:fld id="{844EED15-8F56-4844-AC30-EE88ACA8DADB}"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1220A268-E805-5F93-122A-9D99D37B23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14C167-BD79-BFC7-5D6A-ED6D45BC1611}"/>
              </a:ext>
            </a:extLst>
          </p:cNvPr>
          <p:cNvSpPr>
            <a:spLocks noGrp="1"/>
          </p:cNvSpPr>
          <p:nvPr>
            <p:ph type="sldNum" sz="quarter" idx="12"/>
          </p:nvPr>
        </p:nvSpPr>
        <p:spPr/>
        <p:txBody>
          <a:body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118334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745FC-973F-9749-C926-01CEBF4C454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A771D22-FE7C-9A0E-44F1-5CA908204FE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5EF55D-B2C6-E385-C246-953025D42136}"/>
              </a:ext>
            </a:extLst>
          </p:cNvPr>
          <p:cNvSpPr>
            <a:spLocks noGrp="1"/>
          </p:cNvSpPr>
          <p:nvPr>
            <p:ph type="dt" sz="half" idx="10"/>
          </p:nvPr>
        </p:nvSpPr>
        <p:spPr/>
        <p:txBody>
          <a:bodyPr/>
          <a:lstStyle/>
          <a:p>
            <a:fld id="{844EED15-8F56-4844-AC30-EE88ACA8DADB}"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54ECBA79-273E-60F3-FBF4-68BC94C9E4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7F1106-D3F7-D611-7CD0-6E473369E5D0}"/>
              </a:ext>
            </a:extLst>
          </p:cNvPr>
          <p:cNvSpPr>
            <a:spLocks noGrp="1"/>
          </p:cNvSpPr>
          <p:nvPr>
            <p:ph type="sldNum" sz="quarter" idx="12"/>
          </p:nvPr>
        </p:nvSpPr>
        <p:spPr/>
        <p:txBody>
          <a:body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11962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E769E71-3533-C218-81F5-CA4464328BF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17A124-92C6-F2B7-88E4-38E24150837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9EDFE5-7DE3-5D6B-CD91-370D12D84E84}"/>
              </a:ext>
            </a:extLst>
          </p:cNvPr>
          <p:cNvSpPr>
            <a:spLocks noGrp="1"/>
          </p:cNvSpPr>
          <p:nvPr>
            <p:ph type="dt" sz="half" idx="10"/>
          </p:nvPr>
        </p:nvSpPr>
        <p:spPr/>
        <p:txBody>
          <a:bodyPr/>
          <a:lstStyle/>
          <a:p>
            <a:fld id="{844EED15-8F56-4844-AC30-EE88ACA8DADB}"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59109700-8061-7497-1942-5C1169D340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939C69-52BB-38CC-05C9-66B9A2FC7D5E}"/>
              </a:ext>
            </a:extLst>
          </p:cNvPr>
          <p:cNvSpPr>
            <a:spLocks noGrp="1"/>
          </p:cNvSpPr>
          <p:nvPr>
            <p:ph type="sldNum" sz="quarter" idx="12"/>
          </p:nvPr>
        </p:nvSpPr>
        <p:spPr/>
        <p:txBody>
          <a:body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125842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A7389-D458-4FF8-66CB-ED163DCA2F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33AC75-B9B9-C4E9-13C9-D46A9F1212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140AC0-C4A0-CB7F-4387-B41D99F5591B}"/>
              </a:ext>
            </a:extLst>
          </p:cNvPr>
          <p:cNvSpPr>
            <a:spLocks noGrp="1"/>
          </p:cNvSpPr>
          <p:nvPr>
            <p:ph type="dt" sz="half" idx="10"/>
          </p:nvPr>
        </p:nvSpPr>
        <p:spPr/>
        <p:txBody>
          <a:bodyPr/>
          <a:lstStyle/>
          <a:p>
            <a:fld id="{844EED15-8F56-4844-AC30-EE88ACA8DADB}"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36E4A4DB-74C6-C1C8-9BD7-36A9D72368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C2869-61BE-A8F2-9C54-F4F9038635DA}"/>
              </a:ext>
            </a:extLst>
          </p:cNvPr>
          <p:cNvSpPr>
            <a:spLocks noGrp="1"/>
          </p:cNvSpPr>
          <p:nvPr>
            <p:ph type="sldNum" sz="quarter" idx="12"/>
          </p:nvPr>
        </p:nvSpPr>
        <p:spPr/>
        <p:txBody>
          <a:body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105566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32BF54-995D-68DE-9E8E-5AF800FBF67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6DE21F-88A2-4818-6592-2A12E9F12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E7CD84C-1274-41B5-7728-C6BE5225A13E}"/>
              </a:ext>
            </a:extLst>
          </p:cNvPr>
          <p:cNvSpPr>
            <a:spLocks noGrp="1"/>
          </p:cNvSpPr>
          <p:nvPr>
            <p:ph type="dt" sz="half" idx="10"/>
          </p:nvPr>
        </p:nvSpPr>
        <p:spPr/>
        <p:txBody>
          <a:bodyPr/>
          <a:lstStyle/>
          <a:p>
            <a:fld id="{844EED15-8F56-4844-AC30-EE88ACA8DADB}"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7771A8C4-D688-59B7-4B9E-A043382C29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C62935-6CEC-4670-6302-4FE1B28EA4DE}"/>
              </a:ext>
            </a:extLst>
          </p:cNvPr>
          <p:cNvSpPr>
            <a:spLocks noGrp="1"/>
          </p:cNvSpPr>
          <p:nvPr>
            <p:ph type="sldNum" sz="quarter" idx="12"/>
          </p:nvPr>
        </p:nvSpPr>
        <p:spPr/>
        <p:txBody>
          <a:body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136255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C77FC3-EE62-EB1A-2C97-FE1D38E1703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EF2DC8-5F64-99F3-BBE2-FC12F6EF6AE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548B80F-0C1B-8729-EF4F-E5F13DF0201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96AEC2B-E235-45BE-20F1-C589AC71BAE6}"/>
              </a:ext>
            </a:extLst>
          </p:cNvPr>
          <p:cNvSpPr>
            <a:spLocks noGrp="1"/>
          </p:cNvSpPr>
          <p:nvPr>
            <p:ph type="dt" sz="half" idx="10"/>
          </p:nvPr>
        </p:nvSpPr>
        <p:spPr/>
        <p:txBody>
          <a:bodyPr/>
          <a:lstStyle/>
          <a:p>
            <a:fld id="{844EED15-8F56-4844-AC30-EE88ACA8DADB}"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918683C1-001E-2AE7-4160-92CBD14536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AC0F836-5581-4961-CC4A-61ACC3CDE2D3}"/>
              </a:ext>
            </a:extLst>
          </p:cNvPr>
          <p:cNvSpPr>
            <a:spLocks noGrp="1"/>
          </p:cNvSpPr>
          <p:nvPr>
            <p:ph type="sldNum" sz="quarter" idx="12"/>
          </p:nvPr>
        </p:nvSpPr>
        <p:spPr/>
        <p:txBody>
          <a:body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269131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ADCD09-EFBF-8ECF-1ED1-F3A95B2EF75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944163-08C0-A46A-853B-F5AE3C0DF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2E7BB89-0F14-F271-84AD-BE424F02F14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C4350C6-B4C4-EB01-4699-92445C45B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720BD06-61BC-C673-1734-1C9BBB39D42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90B2076-6592-FC4D-5EE7-CC15D83B7D1D}"/>
              </a:ext>
            </a:extLst>
          </p:cNvPr>
          <p:cNvSpPr>
            <a:spLocks noGrp="1"/>
          </p:cNvSpPr>
          <p:nvPr>
            <p:ph type="dt" sz="half" idx="10"/>
          </p:nvPr>
        </p:nvSpPr>
        <p:spPr/>
        <p:txBody>
          <a:bodyPr/>
          <a:lstStyle/>
          <a:p>
            <a:fld id="{844EED15-8F56-4844-AC30-EE88ACA8DADB}" type="datetimeFigureOut">
              <a:rPr kumimoji="1" lang="ja-JP" altLang="en-US" smtClean="0"/>
              <a:t>2023/3/22</a:t>
            </a:fld>
            <a:endParaRPr kumimoji="1" lang="ja-JP" altLang="en-US"/>
          </a:p>
        </p:txBody>
      </p:sp>
      <p:sp>
        <p:nvSpPr>
          <p:cNvPr id="8" name="フッター プレースホルダー 7">
            <a:extLst>
              <a:ext uri="{FF2B5EF4-FFF2-40B4-BE49-F238E27FC236}">
                <a16:creationId xmlns:a16="http://schemas.microsoft.com/office/drawing/2014/main" id="{B67A4902-008C-ACFB-F3D9-B6DEC71CA5C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8FF80FA-C19F-AEDB-D297-B84B2CF0DC60}"/>
              </a:ext>
            </a:extLst>
          </p:cNvPr>
          <p:cNvSpPr>
            <a:spLocks noGrp="1"/>
          </p:cNvSpPr>
          <p:nvPr>
            <p:ph type="sldNum" sz="quarter" idx="12"/>
          </p:nvPr>
        </p:nvSpPr>
        <p:spPr/>
        <p:txBody>
          <a:body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6160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3C5DB-699E-6F9D-C287-67F73CDCA7C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5E9A7F6-B5AC-31B1-5177-97A91BF41D94}"/>
              </a:ext>
            </a:extLst>
          </p:cNvPr>
          <p:cNvSpPr>
            <a:spLocks noGrp="1"/>
          </p:cNvSpPr>
          <p:nvPr>
            <p:ph type="dt" sz="half" idx="10"/>
          </p:nvPr>
        </p:nvSpPr>
        <p:spPr/>
        <p:txBody>
          <a:bodyPr/>
          <a:lstStyle/>
          <a:p>
            <a:fld id="{844EED15-8F56-4844-AC30-EE88ACA8DADB}" type="datetimeFigureOut">
              <a:rPr kumimoji="1" lang="ja-JP" altLang="en-US" smtClean="0"/>
              <a:t>2023/3/22</a:t>
            </a:fld>
            <a:endParaRPr kumimoji="1" lang="ja-JP" altLang="en-US"/>
          </a:p>
        </p:txBody>
      </p:sp>
      <p:sp>
        <p:nvSpPr>
          <p:cNvPr id="4" name="フッター プレースホルダー 3">
            <a:extLst>
              <a:ext uri="{FF2B5EF4-FFF2-40B4-BE49-F238E27FC236}">
                <a16:creationId xmlns:a16="http://schemas.microsoft.com/office/drawing/2014/main" id="{BEBD192E-94E2-7291-42E2-2C5A238D29F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45ACDE8-AB77-7067-CFB2-A727FE47228D}"/>
              </a:ext>
            </a:extLst>
          </p:cNvPr>
          <p:cNvSpPr>
            <a:spLocks noGrp="1"/>
          </p:cNvSpPr>
          <p:nvPr>
            <p:ph type="sldNum" sz="quarter" idx="12"/>
          </p:nvPr>
        </p:nvSpPr>
        <p:spPr/>
        <p:txBody>
          <a:body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208361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9247CF1-DECC-6754-6F81-6F0436837112}"/>
              </a:ext>
            </a:extLst>
          </p:cNvPr>
          <p:cNvSpPr>
            <a:spLocks noGrp="1"/>
          </p:cNvSpPr>
          <p:nvPr>
            <p:ph type="dt" sz="half" idx="10"/>
          </p:nvPr>
        </p:nvSpPr>
        <p:spPr/>
        <p:txBody>
          <a:bodyPr/>
          <a:lstStyle/>
          <a:p>
            <a:fld id="{844EED15-8F56-4844-AC30-EE88ACA8DADB}" type="datetimeFigureOut">
              <a:rPr kumimoji="1" lang="ja-JP" altLang="en-US" smtClean="0"/>
              <a:t>2023/3/22</a:t>
            </a:fld>
            <a:endParaRPr kumimoji="1" lang="ja-JP" altLang="en-US"/>
          </a:p>
        </p:txBody>
      </p:sp>
      <p:sp>
        <p:nvSpPr>
          <p:cNvPr id="3" name="フッター プレースホルダー 2">
            <a:extLst>
              <a:ext uri="{FF2B5EF4-FFF2-40B4-BE49-F238E27FC236}">
                <a16:creationId xmlns:a16="http://schemas.microsoft.com/office/drawing/2014/main" id="{C31E960E-440B-4756-B7EE-B71F79CB334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A6EA163-41C6-F1B7-84FC-D5735BB2571F}"/>
              </a:ext>
            </a:extLst>
          </p:cNvPr>
          <p:cNvSpPr>
            <a:spLocks noGrp="1"/>
          </p:cNvSpPr>
          <p:nvPr>
            <p:ph type="sldNum" sz="quarter" idx="12"/>
          </p:nvPr>
        </p:nvSpPr>
        <p:spPr/>
        <p:txBody>
          <a:body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415844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970DED-D971-9920-5D6C-6685E948737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C32D73-1733-022C-EF70-1D3661591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9CAD2B5-2A7E-D931-E63D-9967CE3D9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3E12D-AF73-A6D1-AF26-B120E5ED0238}"/>
              </a:ext>
            </a:extLst>
          </p:cNvPr>
          <p:cNvSpPr>
            <a:spLocks noGrp="1"/>
          </p:cNvSpPr>
          <p:nvPr>
            <p:ph type="dt" sz="half" idx="10"/>
          </p:nvPr>
        </p:nvSpPr>
        <p:spPr/>
        <p:txBody>
          <a:bodyPr/>
          <a:lstStyle/>
          <a:p>
            <a:fld id="{844EED15-8F56-4844-AC30-EE88ACA8DADB}"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95206893-16E0-E29B-46DE-63F879F376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2289167-473D-7262-90AD-53D4E5373615}"/>
              </a:ext>
            </a:extLst>
          </p:cNvPr>
          <p:cNvSpPr>
            <a:spLocks noGrp="1"/>
          </p:cNvSpPr>
          <p:nvPr>
            <p:ph type="sldNum" sz="quarter" idx="12"/>
          </p:nvPr>
        </p:nvSpPr>
        <p:spPr/>
        <p:txBody>
          <a:body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311742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0DC62-CDBE-38AA-5088-D4428B65E8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DEF7B60-50DB-410E-FCDC-B62A2536E1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2694554-9F8F-2302-BEFD-6A0C9AC44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3578EB6-F4CA-C537-789A-8625872A24A6}"/>
              </a:ext>
            </a:extLst>
          </p:cNvPr>
          <p:cNvSpPr>
            <a:spLocks noGrp="1"/>
          </p:cNvSpPr>
          <p:nvPr>
            <p:ph type="dt" sz="half" idx="10"/>
          </p:nvPr>
        </p:nvSpPr>
        <p:spPr/>
        <p:txBody>
          <a:bodyPr/>
          <a:lstStyle/>
          <a:p>
            <a:fld id="{844EED15-8F56-4844-AC30-EE88ACA8DADB}"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E981A13D-BBD8-591D-F1D3-61108B15F1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B16C7A-265D-966D-97CA-713240582677}"/>
              </a:ext>
            </a:extLst>
          </p:cNvPr>
          <p:cNvSpPr>
            <a:spLocks noGrp="1"/>
          </p:cNvSpPr>
          <p:nvPr>
            <p:ph type="sldNum" sz="quarter" idx="12"/>
          </p:nvPr>
        </p:nvSpPr>
        <p:spPr/>
        <p:txBody>
          <a:body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420921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B4FE45F-B84B-F455-9A18-393F9E3A3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5000AF-18D0-1D49-2912-893BB5785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C10DB7-3E6E-6FA1-B6DC-0117BBDFCF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EED15-8F56-4844-AC30-EE88ACA8DADB}"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E99C56F1-AFE0-4F1D-978B-0072A462B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A5977C4-1D75-37E9-B5F7-D118238B94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CDBAC-2E5E-4C26-BE76-4F2EF0206D69}" type="slidenum">
              <a:rPr kumimoji="1" lang="ja-JP" altLang="en-US" smtClean="0"/>
              <a:t>‹#›</a:t>
            </a:fld>
            <a:endParaRPr kumimoji="1" lang="ja-JP" altLang="en-US"/>
          </a:p>
        </p:txBody>
      </p:sp>
    </p:spTree>
    <p:extLst>
      <p:ext uri="{BB962C8B-B14F-4D97-AF65-F5344CB8AC3E}">
        <p14:creationId xmlns:p14="http://schemas.microsoft.com/office/powerpoint/2010/main" val="2992014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jpg"/><Relationship Id="rId7" Type="http://schemas.openxmlformats.org/officeDocument/2006/relationships/image" Target="../media/image10.sv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image" Target="../media/image8.jp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emf"/><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人, 座る, 女性, 民衆 が含まれている画像&#10;&#10;自動的に生成された説明">
            <a:extLst>
              <a:ext uri="{FF2B5EF4-FFF2-40B4-BE49-F238E27FC236}">
                <a16:creationId xmlns:a16="http://schemas.microsoft.com/office/drawing/2014/main" id="{6DFED3B9-3B9A-4D79-8ECE-96BDA80399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30775" y="194099"/>
            <a:ext cx="9174251" cy="6308066"/>
          </a:xfrm>
          <a:prstGeom prst="rect">
            <a:avLst/>
          </a:prstGeom>
        </p:spPr>
      </p:pic>
      <p:sp>
        <p:nvSpPr>
          <p:cNvPr id="42" name="正方形/長方形 41">
            <a:extLst>
              <a:ext uri="{FF2B5EF4-FFF2-40B4-BE49-F238E27FC236}">
                <a16:creationId xmlns:a16="http://schemas.microsoft.com/office/drawing/2014/main" id="{F8696130-D7A6-4949-9841-D1A959425677}"/>
              </a:ext>
            </a:extLst>
          </p:cNvPr>
          <p:cNvSpPr/>
          <p:nvPr/>
        </p:nvSpPr>
        <p:spPr>
          <a:xfrm>
            <a:off x="1412112" y="190743"/>
            <a:ext cx="9303802" cy="638100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grpSp>
        <p:nvGrpSpPr>
          <p:cNvPr id="32" name="グループ化 4388"/>
          <p:cNvGrpSpPr>
            <a:grpSpLocks/>
          </p:cNvGrpSpPr>
          <p:nvPr/>
        </p:nvGrpSpPr>
        <p:grpSpPr bwMode="auto">
          <a:xfrm>
            <a:off x="1602948" y="6536968"/>
            <a:ext cx="1233665" cy="210392"/>
            <a:chOff x="802238" y="1357298"/>
            <a:chExt cx="1359513" cy="226281"/>
          </a:xfrm>
          <a:solidFill>
            <a:srgbClr val="000000">
              <a:alpha val="80000"/>
            </a:srgbClr>
          </a:solidFill>
          <a:effectLst>
            <a:glow rad="63500">
              <a:schemeClr val="bg1">
                <a:alpha val="40000"/>
              </a:schemeClr>
            </a:glow>
          </a:effectLst>
        </p:grpSpPr>
        <p:sp>
          <p:nvSpPr>
            <p:cNvPr id="33" name="Freeform 4201"/>
            <p:cNvSpPr>
              <a:spLocks noEditPoints="1"/>
            </p:cNvSpPr>
            <p:nvPr/>
          </p:nvSpPr>
          <p:spPr bwMode="auto">
            <a:xfrm>
              <a:off x="802238" y="1357298"/>
              <a:ext cx="247875" cy="226281"/>
            </a:xfrm>
            <a:custGeom>
              <a:avLst/>
              <a:gdLst>
                <a:gd name="T0" fmla="*/ 2147483646 w 345"/>
                <a:gd name="T1" fmla="*/ 2147483646 h 315"/>
                <a:gd name="T2" fmla="*/ 0 w 345"/>
                <a:gd name="T3" fmla="*/ 2147483646 h 315"/>
                <a:gd name="T4" fmla="*/ 0 w 345"/>
                <a:gd name="T5" fmla="*/ 2147483646 h 315"/>
                <a:gd name="T6" fmla="*/ 2147483646 w 345"/>
                <a:gd name="T7" fmla="*/ 2147483646 h 315"/>
                <a:gd name="T8" fmla="*/ 2147483646 w 345"/>
                <a:gd name="T9" fmla="*/ 2147483646 h 315"/>
                <a:gd name="T10" fmla="*/ 2147483646 w 345"/>
                <a:gd name="T11" fmla="*/ 2147483646 h 315"/>
                <a:gd name="T12" fmla="*/ 2147483646 w 345"/>
                <a:gd name="T13" fmla="*/ 0 h 315"/>
                <a:gd name="T14" fmla="*/ 2147483646 w 345"/>
                <a:gd name="T15" fmla="*/ 2147483646 h 315"/>
                <a:gd name="T16" fmla="*/ 2147483646 w 345"/>
                <a:gd name="T17" fmla="*/ 2147483646 h 315"/>
                <a:gd name="T18" fmla="*/ 2147483646 w 345"/>
                <a:gd name="T19" fmla="*/ 2147483646 h 315"/>
                <a:gd name="T20" fmla="*/ 2147483646 w 345"/>
                <a:gd name="T21" fmla="*/ 2147483646 h 315"/>
                <a:gd name="T22" fmla="*/ 2147483646 w 345"/>
                <a:gd name="T23" fmla="*/ 2147483646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5"/>
                <a:gd name="T37" fmla="*/ 0 h 315"/>
                <a:gd name="T38" fmla="*/ 345 w 345"/>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5" h="315">
                  <a:moveTo>
                    <a:pt x="168" y="3"/>
                  </a:moveTo>
                  <a:cubicBezTo>
                    <a:pt x="167" y="4"/>
                    <a:pt x="0" y="105"/>
                    <a:pt x="0" y="306"/>
                  </a:cubicBezTo>
                  <a:cubicBezTo>
                    <a:pt x="0" y="315"/>
                    <a:pt x="0" y="315"/>
                    <a:pt x="0" y="315"/>
                  </a:cubicBezTo>
                  <a:cubicBezTo>
                    <a:pt x="345" y="315"/>
                    <a:pt x="345" y="315"/>
                    <a:pt x="345" y="315"/>
                  </a:cubicBezTo>
                  <a:cubicBezTo>
                    <a:pt x="345" y="306"/>
                    <a:pt x="345" y="306"/>
                    <a:pt x="345" y="306"/>
                  </a:cubicBezTo>
                  <a:cubicBezTo>
                    <a:pt x="345" y="105"/>
                    <a:pt x="179" y="4"/>
                    <a:pt x="177" y="3"/>
                  </a:cubicBezTo>
                  <a:cubicBezTo>
                    <a:pt x="173" y="0"/>
                    <a:pt x="173" y="0"/>
                    <a:pt x="173" y="0"/>
                  </a:cubicBezTo>
                  <a:lnTo>
                    <a:pt x="168" y="3"/>
                  </a:lnTo>
                  <a:close/>
                  <a:moveTo>
                    <a:pt x="173" y="18"/>
                  </a:moveTo>
                  <a:cubicBezTo>
                    <a:pt x="198" y="35"/>
                    <a:pt x="326" y="129"/>
                    <a:pt x="330" y="300"/>
                  </a:cubicBezTo>
                  <a:cubicBezTo>
                    <a:pt x="313" y="300"/>
                    <a:pt x="33" y="300"/>
                    <a:pt x="16" y="300"/>
                  </a:cubicBezTo>
                  <a:cubicBezTo>
                    <a:pt x="20" y="129"/>
                    <a:pt x="148" y="35"/>
                    <a:pt x="17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00">
                <a:solidFill>
                  <a:schemeClr val="tx1">
                    <a:lumMod val="75000"/>
                    <a:lumOff val="25000"/>
                  </a:schemeClr>
                </a:solidFill>
              </a:endParaRPr>
            </a:p>
          </p:txBody>
        </p:sp>
        <p:sp>
          <p:nvSpPr>
            <p:cNvPr id="34" name="Freeform 4202"/>
            <p:cNvSpPr>
              <a:spLocks/>
            </p:cNvSpPr>
            <p:nvPr/>
          </p:nvSpPr>
          <p:spPr bwMode="auto">
            <a:xfrm>
              <a:off x="834781" y="1388929"/>
              <a:ext cx="181573" cy="162412"/>
            </a:xfrm>
            <a:custGeom>
              <a:avLst/>
              <a:gdLst>
                <a:gd name="T0" fmla="*/ 0 w 253"/>
                <a:gd name="T1" fmla="*/ 2147483646 h 226"/>
                <a:gd name="T2" fmla="*/ 2147483646 w 253"/>
                <a:gd name="T3" fmla="*/ 2147483646 h 226"/>
                <a:gd name="T4" fmla="*/ 2147483646 w 253"/>
                <a:gd name="T5" fmla="*/ 2147483646 h 226"/>
                <a:gd name="T6" fmla="*/ 2147483646 w 253"/>
                <a:gd name="T7" fmla="*/ 2147483646 h 226"/>
                <a:gd name="T8" fmla="*/ 2147483646 w 253"/>
                <a:gd name="T9" fmla="*/ 2147483646 h 226"/>
                <a:gd name="T10" fmla="*/ 2147483646 w 253"/>
                <a:gd name="T11" fmla="*/ 2147483646 h 226"/>
                <a:gd name="T12" fmla="*/ 2147483646 w 253"/>
                <a:gd name="T13" fmla="*/ 2147483646 h 226"/>
                <a:gd name="T14" fmla="*/ 2147483646 w 253"/>
                <a:gd name="T15" fmla="*/ 2147483646 h 226"/>
                <a:gd name="T16" fmla="*/ 2147483646 w 253"/>
                <a:gd name="T17" fmla="*/ 2147483646 h 226"/>
                <a:gd name="T18" fmla="*/ 2147483646 w 253"/>
                <a:gd name="T19" fmla="*/ 2147483646 h 226"/>
                <a:gd name="T20" fmla="*/ 2147483646 w 253"/>
                <a:gd name="T21" fmla="*/ 0 h 226"/>
                <a:gd name="T22" fmla="*/ 2147483646 w 253"/>
                <a:gd name="T23" fmla="*/ 0 h 226"/>
                <a:gd name="T24" fmla="*/ 2147483646 w 253"/>
                <a:gd name="T25" fmla="*/ 2147483646 h 226"/>
                <a:gd name="T26" fmla="*/ 2147483646 w 253"/>
                <a:gd name="T27" fmla="*/ 2147483646 h 226"/>
                <a:gd name="T28" fmla="*/ 2147483646 w 253"/>
                <a:gd name="T29" fmla="*/ 2147483646 h 226"/>
                <a:gd name="T30" fmla="*/ 2147483646 w 253"/>
                <a:gd name="T31" fmla="*/ 2147483646 h 226"/>
                <a:gd name="T32" fmla="*/ 2147483646 w 253"/>
                <a:gd name="T33" fmla="*/ 2147483646 h 226"/>
                <a:gd name="T34" fmla="*/ 2147483646 w 253"/>
                <a:gd name="T35" fmla="*/ 2147483646 h 226"/>
                <a:gd name="T36" fmla="*/ 2147483646 w 253"/>
                <a:gd name="T37" fmla="*/ 2147483646 h 226"/>
                <a:gd name="T38" fmla="*/ 2147483646 w 253"/>
                <a:gd name="T39" fmla="*/ 2147483646 h 226"/>
                <a:gd name="T40" fmla="*/ 0 w 253"/>
                <a:gd name="T41" fmla="*/ 2147483646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3"/>
                <a:gd name="T64" fmla="*/ 0 h 226"/>
                <a:gd name="T65" fmla="*/ 253 w 253"/>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3" h="226">
                  <a:moveTo>
                    <a:pt x="0" y="226"/>
                  </a:moveTo>
                  <a:cubicBezTo>
                    <a:pt x="253" y="226"/>
                    <a:pt x="253" y="226"/>
                    <a:pt x="253" y="226"/>
                  </a:cubicBezTo>
                  <a:cubicBezTo>
                    <a:pt x="240" y="211"/>
                    <a:pt x="201" y="196"/>
                    <a:pt x="154" y="192"/>
                  </a:cubicBezTo>
                  <a:cubicBezTo>
                    <a:pt x="153" y="173"/>
                    <a:pt x="153" y="173"/>
                    <a:pt x="153" y="173"/>
                  </a:cubicBezTo>
                  <a:cubicBezTo>
                    <a:pt x="184" y="170"/>
                    <a:pt x="203" y="164"/>
                    <a:pt x="203" y="155"/>
                  </a:cubicBezTo>
                  <a:cubicBezTo>
                    <a:pt x="203" y="146"/>
                    <a:pt x="183" y="139"/>
                    <a:pt x="151" y="137"/>
                  </a:cubicBezTo>
                  <a:cubicBezTo>
                    <a:pt x="150" y="117"/>
                    <a:pt x="150" y="117"/>
                    <a:pt x="150" y="117"/>
                  </a:cubicBezTo>
                  <a:cubicBezTo>
                    <a:pt x="184" y="113"/>
                    <a:pt x="213" y="99"/>
                    <a:pt x="217" y="81"/>
                  </a:cubicBezTo>
                  <a:cubicBezTo>
                    <a:pt x="131" y="81"/>
                    <a:pt x="131" y="81"/>
                    <a:pt x="131" y="81"/>
                  </a:cubicBezTo>
                  <a:cubicBezTo>
                    <a:pt x="143" y="79"/>
                    <a:pt x="157" y="70"/>
                    <a:pt x="157" y="53"/>
                  </a:cubicBezTo>
                  <a:cubicBezTo>
                    <a:pt x="157" y="31"/>
                    <a:pt x="126" y="0"/>
                    <a:pt x="126" y="0"/>
                  </a:cubicBezTo>
                  <a:cubicBezTo>
                    <a:pt x="126" y="0"/>
                    <a:pt x="126" y="0"/>
                    <a:pt x="126" y="0"/>
                  </a:cubicBezTo>
                  <a:cubicBezTo>
                    <a:pt x="126" y="0"/>
                    <a:pt x="96" y="31"/>
                    <a:pt x="96" y="53"/>
                  </a:cubicBezTo>
                  <a:cubicBezTo>
                    <a:pt x="96" y="70"/>
                    <a:pt x="110" y="79"/>
                    <a:pt x="121" y="81"/>
                  </a:cubicBezTo>
                  <a:cubicBezTo>
                    <a:pt x="36" y="81"/>
                    <a:pt x="36" y="81"/>
                    <a:pt x="36" y="81"/>
                  </a:cubicBezTo>
                  <a:cubicBezTo>
                    <a:pt x="40" y="99"/>
                    <a:pt x="69" y="113"/>
                    <a:pt x="103" y="117"/>
                  </a:cubicBezTo>
                  <a:cubicBezTo>
                    <a:pt x="102" y="137"/>
                    <a:pt x="102" y="137"/>
                    <a:pt x="102" y="137"/>
                  </a:cubicBezTo>
                  <a:cubicBezTo>
                    <a:pt x="70" y="139"/>
                    <a:pt x="50" y="146"/>
                    <a:pt x="50" y="155"/>
                  </a:cubicBezTo>
                  <a:cubicBezTo>
                    <a:pt x="50" y="164"/>
                    <a:pt x="68" y="170"/>
                    <a:pt x="100" y="173"/>
                  </a:cubicBezTo>
                  <a:cubicBezTo>
                    <a:pt x="99" y="192"/>
                    <a:pt x="99" y="192"/>
                    <a:pt x="99" y="192"/>
                  </a:cubicBezTo>
                  <a:cubicBezTo>
                    <a:pt x="51" y="196"/>
                    <a:pt x="13" y="211"/>
                    <a:pt x="0"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00">
                <a:solidFill>
                  <a:schemeClr val="tx1">
                    <a:lumMod val="75000"/>
                    <a:lumOff val="25000"/>
                  </a:schemeClr>
                </a:solidFill>
              </a:endParaRPr>
            </a:p>
          </p:txBody>
        </p:sp>
        <p:sp>
          <p:nvSpPr>
            <p:cNvPr id="35" name="Freeform 4203"/>
            <p:cNvSpPr>
              <a:spLocks/>
            </p:cNvSpPr>
            <p:nvPr/>
          </p:nvSpPr>
          <p:spPr bwMode="auto">
            <a:xfrm>
              <a:off x="1099689" y="1378284"/>
              <a:ext cx="198300" cy="185222"/>
            </a:xfrm>
            <a:custGeom>
              <a:avLst/>
              <a:gdLst>
                <a:gd name="T0" fmla="*/ 2147483646 w 652"/>
                <a:gd name="T1" fmla="*/ 2147483646 h 609"/>
                <a:gd name="T2" fmla="*/ 2147483646 w 652"/>
                <a:gd name="T3" fmla="*/ 2147483646 h 609"/>
                <a:gd name="T4" fmla="*/ 2147483646 w 652"/>
                <a:gd name="T5" fmla="*/ 2147483646 h 609"/>
                <a:gd name="T6" fmla="*/ 2147483646 w 652"/>
                <a:gd name="T7" fmla="*/ 2147483646 h 609"/>
                <a:gd name="T8" fmla="*/ 2147483646 w 652"/>
                <a:gd name="T9" fmla="*/ 2147483646 h 609"/>
                <a:gd name="T10" fmla="*/ 2147483646 w 652"/>
                <a:gd name="T11" fmla="*/ 2147483646 h 609"/>
                <a:gd name="T12" fmla="*/ 2147483646 w 652"/>
                <a:gd name="T13" fmla="*/ 2147483646 h 609"/>
                <a:gd name="T14" fmla="*/ 2147483646 w 652"/>
                <a:gd name="T15" fmla="*/ 2147483646 h 609"/>
                <a:gd name="T16" fmla="*/ 2147483646 w 652"/>
                <a:gd name="T17" fmla="*/ 2147483646 h 609"/>
                <a:gd name="T18" fmla="*/ 2147483646 w 652"/>
                <a:gd name="T19" fmla="*/ 0 h 609"/>
                <a:gd name="T20" fmla="*/ 2147483646 w 652"/>
                <a:gd name="T21" fmla="*/ 0 h 609"/>
                <a:gd name="T22" fmla="*/ 2147483646 w 652"/>
                <a:gd name="T23" fmla="*/ 2147483646 h 609"/>
                <a:gd name="T24" fmla="*/ 2147483646 w 652"/>
                <a:gd name="T25" fmla="*/ 2147483646 h 609"/>
                <a:gd name="T26" fmla="*/ 2147483646 w 652"/>
                <a:gd name="T27" fmla="*/ 2147483646 h 609"/>
                <a:gd name="T28" fmla="*/ 2147483646 w 652"/>
                <a:gd name="T29" fmla="*/ 2147483646 h 609"/>
                <a:gd name="T30" fmla="*/ 2147483646 w 652"/>
                <a:gd name="T31" fmla="*/ 2147483646 h 609"/>
                <a:gd name="T32" fmla="*/ 2147483646 w 652"/>
                <a:gd name="T33" fmla="*/ 2147483646 h 609"/>
                <a:gd name="T34" fmla="*/ 2147483646 w 652"/>
                <a:gd name="T35" fmla="*/ 2147483646 h 609"/>
                <a:gd name="T36" fmla="*/ 2147483646 w 652"/>
                <a:gd name="T37" fmla="*/ 2147483646 h 609"/>
                <a:gd name="T38" fmla="*/ 2147483646 w 652"/>
                <a:gd name="T39" fmla="*/ 2147483646 h 609"/>
                <a:gd name="T40" fmla="*/ 0 w 652"/>
                <a:gd name="T41" fmla="*/ 2147483646 h 609"/>
                <a:gd name="T42" fmla="*/ 0 w 652"/>
                <a:gd name="T43" fmla="*/ 2147483646 h 609"/>
                <a:gd name="T44" fmla="*/ 2147483646 w 652"/>
                <a:gd name="T45" fmla="*/ 2147483646 h 609"/>
                <a:gd name="T46" fmla="*/ 2147483646 w 652"/>
                <a:gd name="T47" fmla="*/ 2147483646 h 609"/>
                <a:gd name="T48" fmla="*/ 2147483646 w 652"/>
                <a:gd name="T49" fmla="*/ 2147483646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2"/>
                <a:gd name="T76" fmla="*/ 0 h 609"/>
                <a:gd name="T77" fmla="*/ 652 w 652"/>
                <a:gd name="T78" fmla="*/ 609 h 6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2" h="609">
                  <a:moveTo>
                    <a:pt x="371" y="533"/>
                  </a:moveTo>
                  <a:lnTo>
                    <a:pt x="371" y="385"/>
                  </a:lnTo>
                  <a:lnTo>
                    <a:pt x="603" y="385"/>
                  </a:lnTo>
                  <a:lnTo>
                    <a:pt x="603" y="311"/>
                  </a:lnTo>
                  <a:lnTo>
                    <a:pt x="371" y="311"/>
                  </a:lnTo>
                  <a:lnTo>
                    <a:pt x="371" y="186"/>
                  </a:lnTo>
                  <a:lnTo>
                    <a:pt x="643" y="186"/>
                  </a:lnTo>
                  <a:lnTo>
                    <a:pt x="643" y="111"/>
                  </a:lnTo>
                  <a:lnTo>
                    <a:pt x="371" y="111"/>
                  </a:lnTo>
                  <a:lnTo>
                    <a:pt x="371" y="0"/>
                  </a:lnTo>
                  <a:lnTo>
                    <a:pt x="286" y="0"/>
                  </a:lnTo>
                  <a:lnTo>
                    <a:pt x="286" y="111"/>
                  </a:lnTo>
                  <a:lnTo>
                    <a:pt x="10" y="111"/>
                  </a:lnTo>
                  <a:lnTo>
                    <a:pt x="10" y="186"/>
                  </a:lnTo>
                  <a:lnTo>
                    <a:pt x="286" y="186"/>
                  </a:lnTo>
                  <a:lnTo>
                    <a:pt x="286" y="311"/>
                  </a:lnTo>
                  <a:lnTo>
                    <a:pt x="50" y="311"/>
                  </a:lnTo>
                  <a:lnTo>
                    <a:pt x="50" y="385"/>
                  </a:lnTo>
                  <a:lnTo>
                    <a:pt x="286" y="385"/>
                  </a:lnTo>
                  <a:lnTo>
                    <a:pt x="286" y="533"/>
                  </a:lnTo>
                  <a:lnTo>
                    <a:pt x="0" y="533"/>
                  </a:lnTo>
                  <a:lnTo>
                    <a:pt x="0" y="609"/>
                  </a:lnTo>
                  <a:lnTo>
                    <a:pt x="652" y="609"/>
                  </a:lnTo>
                  <a:lnTo>
                    <a:pt x="652" y="533"/>
                  </a:lnTo>
                  <a:lnTo>
                    <a:pt x="371" y="5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00">
                <a:solidFill>
                  <a:schemeClr val="tx1">
                    <a:lumMod val="75000"/>
                    <a:lumOff val="25000"/>
                  </a:schemeClr>
                </a:solidFill>
              </a:endParaRPr>
            </a:p>
          </p:txBody>
        </p:sp>
        <p:sp>
          <p:nvSpPr>
            <p:cNvPr id="36" name="Freeform 4204"/>
            <p:cNvSpPr>
              <a:spLocks noEditPoints="1"/>
            </p:cNvSpPr>
            <p:nvPr/>
          </p:nvSpPr>
          <p:spPr bwMode="auto">
            <a:xfrm>
              <a:off x="1323233" y="1370376"/>
              <a:ext cx="196171" cy="200429"/>
            </a:xfrm>
            <a:custGeom>
              <a:avLst/>
              <a:gdLst>
                <a:gd name="T0" fmla="*/ 2147483646 w 273"/>
                <a:gd name="T1" fmla="*/ 2147483646 h 279"/>
                <a:gd name="T2" fmla="*/ 2147483646 w 273"/>
                <a:gd name="T3" fmla="*/ 2147483646 h 279"/>
                <a:gd name="T4" fmla="*/ 0 w 273"/>
                <a:gd name="T5" fmla="*/ 2147483646 h 279"/>
                <a:gd name="T6" fmla="*/ 2147483646 w 273"/>
                <a:gd name="T7" fmla="*/ 0 h 279"/>
                <a:gd name="T8" fmla="*/ 2147483646 w 273"/>
                <a:gd name="T9" fmla="*/ 2147483646 h 279"/>
                <a:gd name="T10" fmla="*/ 2147483646 w 273"/>
                <a:gd name="T11" fmla="*/ 2147483646 h 279"/>
                <a:gd name="T12" fmla="*/ 2147483646 w 273"/>
                <a:gd name="T13" fmla="*/ 2147483646 h 279"/>
                <a:gd name="T14" fmla="*/ 2147483646 w 273"/>
                <a:gd name="T15" fmla="*/ 2147483646 h 279"/>
                <a:gd name="T16" fmla="*/ 2147483646 w 273"/>
                <a:gd name="T17" fmla="*/ 2147483646 h 279"/>
                <a:gd name="T18" fmla="*/ 2147483646 w 273"/>
                <a:gd name="T19" fmla="*/ 2147483646 h 279"/>
                <a:gd name="T20" fmla="*/ 2147483646 w 273"/>
                <a:gd name="T21" fmla="*/ 2147483646 h 279"/>
                <a:gd name="T22" fmla="*/ 2147483646 w 273"/>
                <a:gd name="T23" fmla="*/ 2147483646 h 279"/>
                <a:gd name="T24" fmla="*/ 2147483646 w 273"/>
                <a:gd name="T25" fmla="*/ 2147483646 h 279"/>
                <a:gd name="T26" fmla="*/ 2147483646 w 273"/>
                <a:gd name="T27" fmla="*/ 2147483646 h 279"/>
                <a:gd name="T28" fmla="*/ 2147483646 w 273"/>
                <a:gd name="T29" fmla="*/ 2147483646 h 279"/>
                <a:gd name="T30" fmla="*/ 2147483646 w 273"/>
                <a:gd name="T31" fmla="*/ 2147483646 h 279"/>
                <a:gd name="T32" fmla="*/ 2147483646 w 273"/>
                <a:gd name="T33" fmla="*/ 2147483646 h 279"/>
                <a:gd name="T34" fmla="*/ 2147483646 w 273"/>
                <a:gd name="T35" fmla="*/ 2147483646 h 279"/>
                <a:gd name="T36" fmla="*/ 2147483646 w 273"/>
                <a:gd name="T37" fmla="*/ 2147483646 h 279"/>
                <a:gd name="T38" fmla="*/ 2147483646 w 273"/>
                <a:gd name="T39" fmla="*/ 2147483646 h 279"/>
                <a:gd name="T40" fmla="*/ 2147483646 w 273"/>
                <a:gd name="T41" fmla="*/ 2147483646 h 279"/>
                <a:gd name="T42" fmla="*/ 2147483646 w 273"/>
                <a:gd name="T43" fmla="*/ 2147483646 h 279"/>
                <a:gd name="T44" fmla="*/ 2147483646 w 273"/>
                <a:gd name="T45" fmla="*/ 2147483646 h 279"/>
                <a:gd name="T46" fmla="*/ 2147483646 w 273"/>
                <a:gd name="T47" fmla="*/ 2147483646 h 279"/>
                <a:gd name="T48" fmla="*/ 2147483646 w 273"/>
                <a:gd name="T49" fmla="*/ 2147483646 h 279"/>
                <a:gd name="T50" fmla="*/ 2147483646 w 273"/>
                <a:gd name="T51" fmla="*/ 2147483646 h 279"/>
                <a:gd name="T52" fmla="*/ 2147483646 w 273"/>
                <a:gd name="T53" fmla="*/ 2147483646 h 279"/>
                <a:gd name="T54" fmla="*/ 2147483646 w 273"/>
                <a:gd name="T55" fmla="*/ 2147483646 h 279"/>
                <a:gd name="T56" fmla="*/ 2147483646 w 273"/>
                <a:gd name="T57" fmla="*/ 2147483646 h 279"/>
                <a:gd name="T58" fmla="*/ 2147483646 w 273"/>
                <a:gd name="T59" fmla="*/ 2147483646 h 279"/>
                <a:gd name="T60" fmla="*/ 2147483646 w 273"/>
                <a:gd name="T61" fmla="*/ 2147483646 h 279"/>
                <a:gd name="T62" fmla="*/ 2147483646 w 273"/>
                <a:gd name="T63" fmla="*/ 2147483646 h 279"/>
                <a:gd name="T64" fmla="*/ 2147483646 w 273"/>
                <a:gd name="T65" fmla="*/ 2147483646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3"/>
                <a:gd name="T100" fmla="*/ 0 h 279"/>
                <a:gd name="T101" fmla="*/ 273 w 273"/>
                <a:gd name="T102" fmla="*/ 279 h 2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3" h="279">
                  <a:moveTo>
                    <a:pt x="0" y="255"/>
                  </a:moveTo>
                  <a:cubicBezTo>
                    <a:pt x="11" y="246"/>
                    <a:pt x="27" y="231"/>
                    <a:pt x="42" y="202"/>
                  </a:cubicBezTo>
                  <a:cubicBezTo>
                    <a:pt x="30" y="193"/>
                    <a:pt x="0" y="172"/>
                    <a:pt x="0" y="172"/>
                  </a:cubicBezTo>
                  <a:cubicBezTo>
                    <a:pt x="10" y="142"/>
                    <a:pt x="18" y="111"/>
                    <a:pt x="22" y="80"/>
                  </a:cubicBezTo>
                  <a:cubicBezTo>
                    <a:pt x="0" y="80"/>
                    <a:pt x="0" y="80"/>
                    <a:pt x="0" y="80"/>
                  </a:cubicBezTo>
                  <a:cubicBezTo>
                    <a:pt x="0" y="52"/>
                    <a:pt x="0" y="52"/>
                    <a:pt x="0" y="52"/>
                  </a:cubicBezTo>
                  <a:cubicBezTo>
                    <a:pt x="26" y="52"/>
                    <a:pt x="26" y="52"/>
                    <a:pt x="26" y="52"/>
                  </a:cubicBezTo>
                  <a:cubicBezTo>
                    <a:pt x="29" y="31"/>
                    <a:pt x="30" y="13"/>
                    <a:pt x="30" y="0"/>
                  </a:cubicBezTo>
                  <a:cubicBezTo>
                    <a:pt x="61" y="3"/>
                    <a:pt x="61" y="3"/>
                    <a:pt x="61" y="3"/>
                  </a:cubicBezTo>
                  <a:cubicBezTo>
                    <a:pt x="60" y="15"/>
                    <a:pt x="58" y="30"/>
                    <a:pt x="55" y="52"/>
                  </a:cubicBezTo>
                  <a:cubicBezTo>
                    <a:pt x="97" y="52"/>
                    <a:pt x="97" y="52"/>
                    <a:pt x="97" y="52"/>
                  </a:cubicBezTo>
                  <a:cubicBezTo>
                    <a:pt x="97" y="72"/>
                    <a:pt x="94" y="139"/>
                    <a:pt x="76" y="194"/>
                  </a:cubicBezTo>
                  <a:cubicBezTo>
                    <a:pt x="94" y="212"/>
                    <a:pt x="96" y="214"/>
                    <a:pt x="102" y="220"/>
                  </a:cubicBezTo>
                  <a:cubicBezTo>
                    <a:pt x="82" y="244"/>
                    <a:pt x="82" y="244"/>
                    <a:pt x="82" y="244"/>
                  </a:cubicBezTo>
                  <a:cubicBezTo>
                    <a:pt x="77" y="237"/>
                    <a:pt x="73" y="233"/>
                    <a:pt x="63" y="223"/>
                  </a:cubicBezTo>
                  <a:cubicBezTo>
                    <a:pt x="48" y="253"/>
                    <a:pt x="32" y="268"/>
                    <a:pt x="22" y="278"/>
                  </a:cubicBezTo>
                  <a:lnTo>
                    <a:pt x="0" y="255"/>
                  </a:lnTo>
                  <a:close/>
                  <a:moveTo>
                    <a:pt x="51" y="80"/>
                  </a:moveTo>
                  <a:cubicBezTo>
                    <a:pt x="45" y="118"/>
                    <a:pt x="42" y="131"/>
                    <a:pt x="34" y="160"/>
                  </a:cubicBezTo>
                  <a:cubicBezTo>
                    <a:pt x="34" y="160"/>
                    <a:pt x="44" y="168"/>
                    <a:pt x="53" y="175"/>
                  </a:cubicBezTo>
                  <a:cubicBezTo>
                    <a:pt x="63" y="147"/>
                    <a:pt x="68" y="111"/>
                    <a:pt x="70" y="80"/>
                  </a:cubicBezTo>
                  <a:lnTo>
                    <a:pt x="51" y="80"/>
                  </a:lnTo>
                  <a:close/>
                  <a:moveTo>
                    <a:pt x="96" y="119"/>
                  </a:moveTo>
                  <a:cubicBezTo>
                    <a:pt x="273" y="119"/>
                    <a:pt x="273" y="119"/>
                    <a:pt x="273" y="119"/>
                  </a:cubicBezTo>
                  <a:cubicBezTo>
                    <a:pt x="273" y="173"/>
                    <a:pt x="273" y="173"/>
                    <a:pt x="273" y="173"/>
                  </a:cubicBezTo>
                  <a:cubicBezTo>
                    <a:pt x="261" y="173"/>
                    <a:pt x="261" y="173"/>
                    <a:pt x="261" y="173"/>
                  </a:cubicBezTo>
                  <a:cubicBezTo>
                    <a:pt x="261" y="238"/>
                    <a:pt x="261" y="238"/>
                    <a:pt x="261" y="238"/>
                  </a:cubicBezTo>
                  <a:cubicBezTo>
                    <a:pt x="261" y="255"/>
                    <a:pt x="248" y="260"/>
                    <a:pt x="238" y="260"/>
                  </a:cubicBezTo>
                  <a:cubicBezTo>
                    <a:pt x="221" y="260"/>
                    <a:pt x="221" y="260"/>
                    <a:pt x="221" y="260"/>
                  </a:cubicBezTo>
                  <a:cubicBezTo>
                    <a:pt x="215" y="229"/>
                    <a:pt x="215" y="229"/>
                    <a:pt x="215" y="229"/>
                  </a:cubicBezTo>
                  <a:cubicBezTo>
                    <a:pt x="228" y="229"/>
                    <a:pt x="228" y="229"/>
                    <a:pt x="228" y="229"/>
                  </a:cubicBezTo>
                  <a:cubicBezTo>
                    <a:pt x="234" y="229"/>
                    <a:pt x="234" y="226"/>
                    <a:pt x="234" y="222"/>
                  </a:cubicBezTo>
                  <a:cubicBezTo>
                    <a:pt x="234" y="185"/>
                    <a:pt x="234" y="185"/>
                    <a:pt x="234" y="185"/>
                  </a:cubicBezTo>
                  <a:cubicBezTo>
                    <a:pt x="198" y="185"/>
                    <a:pt x="198" y="185"/>
                    <a:pt x="198" y="185"/>
                  </a:cubicBezTo>
                  <a:cubicBezTo>
                    <a:pt x="198" y="279"/>
                    <a:pt x="198" y="279"/>
                    <a:pt x="198" y="279"/>
                  </a:cubicBezTo>
                  <a:cubicBezTo>
                    <a:pt x="170" y="279"/>
                    <a:pt x="170" y="279"/>
                    <a:pt x="170" y="279"/>
                  </a:cubicBezTo>
                  <a:cubicBezTo>
                    <a:pt x="170" y="185"/>
                    <a:pt x="170" y="185"/>
                    <a:pt x="170" y="185"/>
                  </a:cubicBezTo>
                  <a:cubicBezTo>
                    <a:pt x="138" y="185"/>
                    <a:pt x="138" y="185"/>
                    <a:pt x="138" y="185"/>
                  </a:cubicBezTo>
                  <a:cubicBezTo>
                    <a:pt x="138" y="260"/>
                    <a:pt x="138" y="260"/>
                    <a:pt x="138" y="260"/>
                  </a:cubicBezTo>
                  <a:cubicBezTo>
                    <a:pt x="110" y="260"/>
                    <a:pt x="110" y="260"/>
                    <a:pt x="110" y="260"/>
                  </a:cubicBezTo>
                  <a:cubicBezTo>
                    <a:pt x="110" y="173"/>
                    <a:pt x="110" y="173"/>
                    <a:pt x="110" y="173"/>
                  </a:cubicBezTo>
                  <a:cubicBezTo>
                    <a:pt x="96" y="173"/>
                    <a:pt x="96" y="173"/>
                    <a:pt x="96" y="173"/>
                  </a:cubicBezTo>
                  <a:lnTo>
                    <a:pt x="96" y="119"/>
                  </a:lnTo>
                  <a:close/>
                  <a:moveTo>
                    <a:pt x="109" y="12"/>
                  </a:moveTo>
                  <a:cubicBezTo>
                    <a:pt x="261" y="12"/>
                    <a:pt x="261" y="12"/>
                    <a:pt x="261" y="12"/>
                  </a:cubicBezTo>
                  <a:cubicBezTo>
                    <a:pt x="261" y="106"/>
                    <a:pt x="261" y="106"/>
                    <a:pt x="261" y="106"/>
                  </a:cubicBezTo>
                  <a:cubicBezTo>
                    <a:pt x="109" y="106"/>
                    <a:pt x="109" y="106"/>
                    <a:pt x="109" y="106"/>
                  </a:cubicBezTo>
                  <a:cubicBezTo>
                    <a:pt x="109" y="83"/>
                    <a:pt x="109" y="83"/>
                    <a:pt x="109" y="83"/>
                  </a:cubicBezTo>
                  <a:cubicBezTo>
                    <a:pt x="233" y="83"/>
                    <a:pt x="233" y="83"/>
                    <a:pt x="233" y="83"/>
                  </a:cubicBezTo>
                  <a:cubicBezTo>
                    <a:pt x="233" y="69"/>
                    <a:pt x="233" y="69"/>
                    <a:pt x="233" y="69"/>
                  </a:cubicBezTo>
                  <a:cubicBezTo>
                    <a:pt x="116" y="69"/>
                    <a:pt x="116" y="69"/>
                    <a:pt x="116" y="69"/>
                  </a:cubicBezTo>
                  <a:cubicBezTo>
                    <a:pt x="116" y="49"/>
                    <a:pt x="116" y="49"/>
                    <a:pt x="116" y="49"/>
                  </a:cubicBezTo>
                  <a:cubicBezTo>
                    <a:pt x="233" y="49"/>
                    <a:pt x="233" y="49"/>
                    <a:pt x="233" y="49"/>
                  </a:cubicBezTo>
                  <a:cubicBezTo>
                    <a:pt x="233" y="35"/>
                    <a:pt x="233" y="35"/>
                    <a:pt x="233" y="35"/>
                  </a:cubicBezTo>
                  <a:cubicBezTo>
                    <a:pt x="109" y="35"/>
                    <a:pt x="109" y="35"/>
                    <a:pt x="109" y="35"/>
                  </a:cubicBezTo>
                  <a:lnTo>
                    <a:pt x="109" y="12"/>
                  </a:lnTo>
                  <a:close/>
                  <a:moveTo>
                    <a:pt x="123" y="158"/>
                  </a:moveTo>
                  <a:cubicBezTo>
                    <a:pt x="170" y="158"/>
                    <a:pt x="170" y="158"/>
                    <a:pt x="170" y="158"/>
                  </a:cubicBezTo>
                  <a:cubicBezTo>
                    <a:pt x="170" y="143"/>
                    <a:pt x="170" y="143"/>
                    <a:pt x="170" y="143"/>
                  </a:cubicBezTo>
                  <a:cubicBezTo>
                    <a:pt x="123" y="143"/>
                    <a:pt x="123" y="143"/>
                    <a:pt x="123" y="143"/>
                  </a:cubicBezTo>
                  <a:lnTo>
                    <a:pt x="123" y="158"/>
                  </a:lnTo>
                  <a:close/>
                  <a:moveTo>
                    <a:pt x="246" y="143"/>
                  </a:moveTo>
                  <a:cubicBezTo>
                    <a:pt x="198" y="143"/>
                    <a:pt x="198" y="143"/>
                    <a:pt x="198" y="143"/>
                  </a:cubicBezTo>
                  <a:cubicBezTo>
                    <a:pt x="198" y="158"/>
                    <a:pt x="198" y="158"/>
                    <a:pt x="198" y="158"/>
                  </a:cubicBezTo>
                  <a:cubicBezTo>
                    <a:pt x="246" y="158"/>
                    <a:pt x="246" y="158"/>
                    <a:pt x="246" y="158"/>
                  </a:cubicBezTo>
                  <a:lnTo>
                    <a:pt x="24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00">
                <a:solidFill>
                  <a:schemeClr val="tx1">
                    <a:lumMod val="75000"/>
                    <a:lumOff val="25000"/>
                  </a:schemeClr>
                </a:solidFill>
              </a:endParaRPr>
            </a:p>
          </p:txBody>
        </p:sp>
        <p:sp>
          <p:nvSpPr>
            <p:cNvPr id="37" name="Freeform 4205"/>
            <p:cNvSpPr>
              <a:spLocks noEditPoints="1"/>
            </p:cNvSpPr>
            <p:nvPr/>
          </p:nvSpPr>
          <p:spPr bwMode="auto">
            <a:xfrm>
              <a:off x="1545864" y="1394707"/>
              <a:ext cx="193434" cy="168190"/>
            </a:xfrm>
            <a:custGeom>
              <a:avLst/>
              <a:gdLst>
                <a:gd name="T0" fmla="*/ 2147483646 w 269"/>
                <a:gd name="T1" fmla="*/ 2147483646 h 234"/>
                <a:gd name="T2" fmla="*/ 2147483646 w 269"/>
                <a:gd name="T3" fmla="*/ 2147483646 h 234"/>
                <a:gd name="T4" fmla="*/ 2147483646 w 269"/>
                <a:gd name="T5" fmla="*/ 2147483646 h 234"/>
                <a:gd name="T6" fmla="*/ 2147483646 w 269"/>
                <a:gd name="T7" fmla="*/ 2147483646 h 234"/>
                <a:gd name="T8" fmla="*/ 2147483646 w 269"/>
                <a:gd name="T9" fmla="*/ 2147483646 h 234"/>
                <a:gd name="T10" fmla="*/ 0 w 269"/>
                <a:gd name="T11" fmla="*/ 2147483646 h 234"/>
                <a:gd name="T12" fmla="*/ 2147483646 w 269"/>
                <a:gd name="T13" fmla="*/ 0 h 234"/>
                <a:gd name="T14" fmla="*/ 2147483646 w 269"/>
                <a:gd name="T15" fmla="*/ 2147483646 h 234"/>
                <a:gd name="T16" fmla="*/ 2147483646 w 269"/>
                <a:gd name="T17" fmla="*/ 2147483646 h 234"/>
                <a:gd name="T18" fmla="*/ 2147483646 w 269"/>
                <a:gd name="T19" fmla="*/ 2147483646 h 234"/>
                <a:gd name="T20" fmla="*/ 2147483646 w 269"/>
                <a:gd name="T21" fmla="*/ 2147483646 h 234"/>
                <a:gd name="T22" fmla="*/ 2147483646 w 269"/>
                <a:gd name="T23" fmla="*/ 2147483646 h 234"/>
                <a:gd name="T24" fmla="*/ 2147483646 w 269"/>
                <a:gd name="T25" fmla="*/ 2147483646 h 234"/>
                <a:gd name="T26" fmla="*/ 2147483646 w 269"/>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
                <a:gd name="T43" fmla="*/ 0 h 234"/>
                <a:gd name="T44" fmla="*/ 269 w 269"/>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 h="234">
                  <a:moveTo>
                    <a:pt x="155" y="204"/>
                  </a:moveTo>
                  <a:cubicBezTo>
                    <a:pt x="196" y="190"/>
                    <a:pt x="234" y="169"/>
                    <a:pt x="234" y="108"/>
                  </a:cubicBezTo>
                  <a:cubicBezTo>
                    <a:pt x="234" y="71"/>
                    <a:pt x="203" y="33"/>
                    <a:pt x="147" y="33"/>
                  </a:cubicBezTo>
                  <a:cubicBezTo>
                    <a:pt x="147" y="33"/>
                    <a:pt x="146" y="125"/>
                    <a:pt x="120" y="175"/>
                  </a:cubicBezTo>
                  <a:cubicBezTo>
                    <a:pt x="115" y="184"/>
                    <a:pt x="96" y="216"/>
                    <a:pt x="62" y="216"/>
                  </a:cubicBezTo>
                  <a:cubicBezTo>
                    <a:pt x="23" y="216"/>
                    <a:pt x="0" y="172"/>
                    <a:pt x="0" y="131"/>
                  </a:cubicBezTo>
                  <a:cubicBezTo>
                    <a:pt x="0" y="59"/>
                    <a:pt x="48" y="0"/>
                    <a:pt x="136" y="0"/>
                  </a:cubicBezTo>
                  <a:cubicBezTo>
                    <a:pt x="226" y="0"/>
                    <a:pt x="269" y="58"/>
                    <a:pt x="269" y="111"/>
                  </a:cubicBezTo>
                  <a:cubicBezTo>
                    <a:pt x="269" y="185"/>
                    <a:pt x="221" y="215"/>
                    <a:pt x="172" y="234"/>
                  </a:cubicBezTo>
                  <a:lnTo>
                    <a:pt x="155" y="204"/>
                  </a:lnTo>
                  <a:close/>
                  <a:moveTo>
                    <a:pt x="32" y="135"/>
                  </a:moveTo>
                  <a:cubicBezTo>
                    <a:pt x="32" y="163"/>
                    <a:pt x="48" y="181"/>
                    <a:pt x="63" y="181"/>
                  </a:cubicBezTo>
                  <a:cubicBezTo>
                    <a:pt x="101" y="181"/>
                    <a:pt x="110" y="76"/>
                    <a:pt x="113" y="34"/>
                  </a:cubicBezTo>
                  <a:cubicBezTo>
                    <a:pt x="43" y="47"/>
                    <a:pt x="32" y="109"/>
                    <a:pt x="32"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00">
                <a:solidFill>
                  <a:schemeClr val="tx1">
                    <a:lumMod val="75000"/>
                    <a:lumOff val="25000"/>
                  </a:schemeClr>
                </a:solidFill>
              </a:endParaRPr>
            </a:p>
          </p:txBody>
        </p:sp>
        <p:sp>
          <p:nvSpPr>
            <p:cNvPr id="38" name="Freeform 4206"/>
            <p:cNvSpPr>
              <a:spLocks/>
            </p:cNvSpPr>
            <p:nvPr/>
          </p:nvSpPr>
          <p:spPr bwMode="auto">
            <a:xfrm>
              <a:off x="1740819" y="1372505"/>
              <a:ext cx="201038" cy="198300"/>
            </a:xfrm>
            <a:custGeom>
              <a:avLst/>
              <a:gdLst>
                <a:gd name="T0" fmla="*/ 2147483646 w 280"/>
                <a:gd name="T1" fmla="*/ 2147483646 h 276"/>
                <a:gd name="T2" fmla="*/ 2147483646 w 280"/>
                <a:gd name="T3" fmla="*/ 2147483646 h 276"/>
                <a:gd name="T4" fmla="*/ 2147483646 w 280"/>
                <a:gd name="T5" fmla="*/ 2147483646 h 276"/>
                <a:gd name="T6" fmla="*/ 2147483646 w 280"/>
                <a:gd name="T7" fmla="*/ 2147483646 h 276"/>
                <a:gd name="T8" fmla="*/ 2147483646 w 280"/>
                <a:gd name="T9" fmla="*/ 2147483646 h 276"/>
                <a:gd name="T10" fmla="*/ 0 w 280"/>
                <a:gd name="T11" fmla="*/ 2147483646 h 276"/>
                <a:gd name="T12" fmla="*/ 2147483646 w 280"/>
                <a:gd name="T13" fmla="*/ 2147483646 h 276"/>
                <a:gd name="T14" fmla="*/ 2147483646 w 280"/>
                <a:gd name="T15" fmla="*/ 2147483646 h 276"/>
                <a:gd name="T16" fmla="*/ 2147483646 w 280"/>
                <a:gd name="T17" fmla="*/ 2147483646 h 276"/>
                <a:gd name="T18" fmla="*/ 2147483646 w 280"/>
                <a:gd name="T19" fmla="*/ 2147483646 h 276"/>
                <a:gd name="T20" fmla="*/ 2147483646 w 280"/>
                <a:gd name="T21" fmla="*/ 0 h 276"/>
                <a:gd name="T22" fmla="*/ 2147483646 w 280"/>
                <a:gd name="T23" fmla="*/ 0 h 276"/>
                <a:gd name="T24" fmla="*/ 2147483646 w 280"/>
                <a:gd name="T25" fmla="*/ 2147483646 h 276"/>
                <a:gd name="T26" fmla="*/ 2147483646 w 280"/>
                <a:gd name="T27" fmla="*/ 2147483646 h 276"/>
                <a:gd name="T28" fmla="*/ 2147483646 w 280"/>
                <a:gd name="T29" fmla="*/ 2147483646 h 276"/>
                <a:gd name="T30" fmla="*/ 2147483646 w 280"/>
                <a:gd name="T31" fmla="*/ 2147483646 h 276"/>
                <a:gd name="T32" fmla="*/ 2147483646 w 280"/>
                <a:gd name="T33" fmla="*/ 2147483646 h 276"/>
                <a:gd name="T34" fmla="*/ 2147483646 w 280"/>
                <a:gd name="T35" fmla="*/ 2147483646 h 276"/>
                <a:gd name="T36" fmla="*/ 2147483646 w 280"/>
                <a:gd name="T37" fmla="*/ 2147483646 h 276"/>
                <a:gd name="T38" fmla="*/ 2147483646 w 280"/>
                <a:gd name="T39" fmla="*/ 2147483646 h 276"/>
                <a:gd name="T40" fmla="*/ 2147483646 w 280"/>
                <a:gd name="T41" fmla="*/ 2147483646 h 276"/>
                <a:gd name="T42" fmla="*/ 2147483646 w 280"/>
                <a:gd name="T43" fmla="*/ 2147483646 h 276"/>
                <a:gd name="T44" fmla="*/ 2147483646 w 280"/>
                <a:gd name="T45" fmla="*/ 2147483646 h 276"/>
                <a:gd name="T46" fmla="*/ 2147483646 w 280"/>
                <a:gd name="T47" fmla="*/ 2147483646 h 276"/>
                <a:gd name="T48" fmla="*/ 2147483646 w 280"/>
                <a:gd name="T49" fmla="*/ 2147483646 h 276"/>
                <a:gd name="T50" fmla="*/ 2147483646 w 280"/>
                <a:gd name="T51" fmla="*/ 2147483646 h 276"/>
                <a:gd name="T52" fmla="*/ 2147483646 w 280"/>
                <a:gd name="T53" fmla="*/ 2147483646 h 276"/>
                <a:gd name="T54" fmla="*/ 2147483646 w 280"/>
                <a:gd name="T55" fmla="*/ 2147483646 h 2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0"/>
                <a:gd name="T85" fmla="*/ 0 h 276"/>
                <a:gd name="T86" fmla="*/ 280 w 280"/>
                <a:gd name="T87" fmla="*/ 276 h 2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0" h="276">
                  <a:moveTo>
                    <a:pt x="128" y="126"/>
                  </a:moveTo>
                  <a:cubicBezTo>
                    <a:pt x="131" y="146"/>
                    <a:pt x="141" y="166"/>
                    <a:pt x="172" y="191"/>
                  </a:cubicBezTo>
                  <a:cubicBezTo>
                    <a:pt x="204" y="167"/>
                    <a:pt x="212" y="144"/>
                    <a:pt x="215" y="130"/>
                  </a:cubicBezTo>
                  <a:cubicBezTo>
                    <a:pt x="106" y="130"/>
                    <a:pt x="106" y="130"/>
                    <a:pt x="106" y="130"/>
                  </a:cubicBezTo>
                  <a:cubicBezTo>
                    <a:pt x="98" y="170"/>
                    <a:pt x="78" y="230"/>
                    <a:pt x="25" y="275"/>
                  </a:cubicBezTo>
                  <a:cubicBezTo>
                    <a:pt x="0" y="251"/>
                    <a:pt x="0" y="251"/>
                    <a:pt x="0" y="251"/>
                  </a:cubicBezTo>
                  <a:cubicBezTo>
                    <a:pt x="62" y="203"/>
                    <a:pt x="76" y="126"/>
                    <a:pt x="80" y="68"/>
                  </a:cubicBezTo>
                  <a:cubicBezTo>
                    <a:pt x="4" y="68"/>
                    <a:pt x="4" y="68"/>
                    <a:pt x="4" y="68"/>
                  </a:cubicBezTo>
                  <a:cubicBezTo>
                    <a:pt x="4" y="38"/>
                    <a:pt x="4" y="38"/>
                    <a:pt x="4" y="38"/>
                  </a:cubicBezTo>
                  <a:cubicBezTo>
                    <a:pt x="82" y="38"/>
                    <a:pt x="82" y="38"/>
                    <a:pt x="82" y="38"/>
                  </a:cubicBezTo>
                  <a:cubicBezTo>
                    <a:pt x="82" y="0"/>
                    <a:pt x="82" y="0"/>
                    <a:pt x="82" y="0"/>
                  </a:cubicBezTo>
                  <a:cubicBezTo>
                    <a:pt x="117" y="0"/>
                    <a:pt x="117" y="0"/>
                    <a:pt x="117" y="0"/>
                  </a:cubicBezTo>
                  <a:cubicBezTo>
                    <a:pt x="117" y="38"/>
                    <a:pt x="117" y="38"/>
                    <a:pt x="117" y="38"/>
                  </a:cubicBezTo>
                  <a:cubicBezTo>
                    <a:pt x="278" y="38"/>
                    <a:pt x="278" y="38"/>
                    <a:pt x="278" y="38"/>
                  </a:cubicBezTo>
                  <a:cubicBezTo>
                    <a:pt x="278" y="68"/>
                    <a:pt x="278" y="68"/>
                    <a:pt x="278" y="68"/>
                  </a:cubicBezTo>
                  <a:cubicBezTo>
                    <a:pt x="115" y="68"/>
                    <a:pt x="115" y="68"/>
                    <a:pt x="115" y="68"/>
                  </a:cubicBezTo>
                  <a:cubicBezTo>
                    <a:pt x="114" y="79"/>
                    <a:pt x="113" y="91"/>
                    <a:pt x="111" y="103"/>
                  </a:cubicBezTo>
                  <a:cubicBezTo>
                    <a:pt x="254" y="103"/>
                    <a:pt x="254" y="103"/>
                    <a:pt x="254" y="103"/>
                  </a:cubicBezTo>
                  <a:cubicBezTo>
                    <a:pt x="253" y="118"/>
                    <a:pt x="250" y="130"/>
                    <a:pt x="250" y="130"/>
                  </a:cubicBezTo>
                  <a:cubicBezTo>
                    <a:pt x="247" y="141"/>
                    <a:pt x="241" y="175"/>
                    <a:pt x="198" y="210"/>
                  </a:cubicBezTo>
                  <a:cubicBezTo>
                    <a:pt x="233" y="230"/>
                    <a:pt x="261" y="239"/>
                    <a:pt x="280" y="245"/>
                  </a:cubicBezTo>
                  <a:cubicBezTo>
                    <a:pt x="265" y="275"/>
                    <a:pt x="265" y="275"/>
                    <a:pt x="265" y="275"/>
                  </a:cubicBezTo>
                  <a:cubicBezTo>
                    <a:pt x="223" y="260"/>
                    <a:pt x="196" y="248"/>
                    <a:pt x="173" y="232"/>
                  </a:cubicBezTo>
                  <a:cubicBezTo>
                    <a:pt x="145" y="252"/>
                    <a:pt x="112" y="266"/>
                    <a:pt x="80" y="276"/>
                  </a:cubicBezTo>
                  <a:cubicBezTo>
                    <a:pt x="66" y="247"/>
                    <a:pt x="66" y="247"/>
                    <a:pt x="66" y="247"/>
                  </a:cubicBezTo>
                  <a:cubicBezTo>
                    <a:pt x="99" y="237"/>
                    <a:pt x="121" y="230"/>
                    <a:pt x="147" y="211"/>
                  </a:cubicBezTo>
                  <a:cubicBezTo>
                    <a:pt x="122" y="190"/>
                    <a:pt x="101" y="164"/>
                    <a:pt x="98" y="130"/>
                  </a:cubicBezTo>
                  <a:lnTo>
                    <a:pt x="128"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00">
                <a:solidFill>
                  <a:schemeClr val="tx1">
                    <a:lumMod val="75000"/>
                    <a:lumOff val="25000"/>
                  </a:schemeClr>
                </a:solidFill>
              </a:endParaRPr>
            </a:p>
          </p:txBody>
        </p:sp>
        <p:sp>
          <p:nvSpPr>
            <p:cNvPr id="39" name="Freeform 4207"/>
            <p:cNvSpPr>
              <a:spLocks noEditPoints="1"/>
            </p:cNvSpPr>
            <p:nvPr/>
          </p:nvSpPr>
          <p:spPr bwMode="auto">
            <a:xfrm>
              <a:off x="1956151" y="1370984"/>
              <a:ext cx="205600" cy="199821"/>
            </a:xfrm>
            <a:custGeom>
              <a:avLst/>
              <a:gdLst>
                <a:gd name="T0" fmla="*/ 2147483646 w 286"/>
                <a:gd name="T1" fmla="*/ 2147483646 h 278"/>
                <a:gd name="T2" fmla="*/ 2147483646 w 286"/>
                <a:gd name="T3" fmla="*/ 2147483646 h 278"/>
                <a:gd name="T4" fmla="*/ 2147483646 w 286"/>
                <a:gd name="T5" fmla="*/ 2147483646 h 278"/>
                <a:gd name="T6" fmla="*/ 2147483646 w 286"/>
                <a:gd name="T7" fmla="*/ 2147483646 h 278"/>
                <a:gd name="T8" fmla="*/ 0 w 286"/>
                <a:gd name="T9" fmla="*/ 2147483646 h 278"/>
                <a:gd name="T10" fmla="*/ 2147483646 w 286"/>
                <a:gd name="T11" fmla="*/ 2147483646 h 278"/>
                <a:gd name="T12" fmla="*/ 2147483646 w 286"/>
                <a:gd name="T13" fmla="*/ 2147483646 h 278"/>
                <a:gd name="T14" fmla="*/ 2147483646 w 286"/>
                <a:gd name="T15" fmla="*/ 2147483646 h 278"/>
                <a:gd name="T16" fmla="*/ 2147483646 w 286"/>
                <a:gd name="T17" fmla="*/ 2147483646 h 278"/>
                <a:gd name="T18" fmla="*/ 2147483646 w 286"/>
                <a:gd name="T19" fmla="*/ 0 h 278"/>
                <a:gd name="T20" fmla="*/ 2147483646 w 286"/>
                <a:gd name="T21" fmla="*/ 0 h 278"/>
                <a:gd name="T22" fmla="*/ 2147483646 w 286"/>
                <a:gd name="T23" fmla="*/ 2147483646 h 278"/>
                <a:gd name="T24" fmla="*/ 2147483646 w 286"/>
                <a:gd name="T25" fmla="*/ 2147483646 h 278"/>
                <a:gd name="T26" fmla="*/ 2147483646 w 286"/>
                <a:gd name="T27" fmla="*/ 2147483646 h 278"/>
                <a:gd name="T28" fmla="*/ 2147483646 w 286"/>
                <a:gd name="T29" fmla="*/ 2147483646 h 278"/>
                <a:gd name="T30" fmla="*/ 2147483646 w 286"/>
                <a:gd name="T31" fmla="*/ 2147483646 h 278"/>
                <a:gd name="T32" fmla="*/ 2147483646 w 286"/>
                <a:gd name="T33" fmla="*/ 2147483646 h 278"/>
                <a:gd name="T34" fmla="*/ 2147483646 w 286"/>
                <a:gd name="T35" fmla="*/ 2147483646 h 278"/>
                <a:gd name="T36" fmla="*/ 2147483646 w 286"/>
                <a:gd name="T37" fmla="*/ 2147483646 h 278"/>
                <a:gd name="T38" fmla="*/ 2147483646 w 286"/>
                <a:gd name="T39" fmla="*/ 2147483646 h 278"/>
                <a:gd name="T40" fmla="*/ 2147483646 w 286"/>
                <a:gd name="T41" fmla="*/ 2147483646 h 278"/>
                <a:gd name="T42" fmla="*/ 2147483646 w 286"/>
                <a:gd name="T43" fmla="*/ 2147483646 h 278"/>
                <a:gd name="T44" fmla="*/ 2147483646 w 286"/>
                <a:gd name="T45" fmla="*/ 2147483646 h 278"/>
                <a:gd name="T46" fmla="*/ 2147483646 w 286"/>
                <a:gd name="T47" fmla="*/ 2147483646 h 278"/>
                <a:gd name="T48" fmla="*/ 2147483646 w 286"/>
                <a:gd name="T49" fmla="*/ 2147483646 h 278"/>
                <a:gd name="T50" fmla="*/ 2147483646 w 286"/>
                <a:gd name="T51" fmla="*/ 2147483646 h 278"/>
                <a:gd name="T52" fmla="*/ 2147483646 w 286"/>
                <a:gd name="T53" fmla="*/ 2147483646 h 278"/>
                <a:gd name="T54" fmla="*/ 2147483646 w 286"/>
                <a:gd name="T55" fmla="*/ 2147483646 h 278"/>
                <a:gd name="T56" fmla="*/ 2147483646 w 286"/>
                <a:gd name="T57" fmla="*/ 2147483646 h 278"/>
                <a:gd name="T58" fmla="*/ 2147483646 w 286"/>
                <a:gd name="T59" fmla="*/ 2147483646 h 278"/>
                <a:gd name="T60" fmla="*/ 2147483646 w 286"/>
                <a:gd name="T61" fmla="*/ 2147483646 h 278"/>
                <a:gd name="T62" fmla="*/ 2147483646 w 286"/>
                <a:gd name="T63" fmla="*/ 2147483646 h 278"/>
                <a:gd name="T64" fmla="*/ 2147483646 w 286"/>
                <a:gd name="T65" fmla="*/ 2147483646 h 278"/>
                <a:gd name="T66" fmla="*/ 2147483646 w 286"/>
                <a:gd name="T67" fmla="*/ 2147483646 h 278"/>
                <a:gd name="T68" fmla="*/ 2147483646 w 286"/>
                <a:gd name="T69" fmla="*/ 2147483646 h 278"/>
                <a:gd name="T70" fmla="*/ 2147483646 w 286"/>
                <a:gd name="T71" fmla="*/ 2147483646 h 2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
                <a:gd name="T109" fmla="*/ 0 h 278"/>
                <a:gd name="T110" fmla="*/ 286 w 286"/>
                <a:gd name="T111" fmla="*/ 278 h 2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 h="278">
                  <a:moveTo>
                    <a:pt x="80" y="278"/>
                  </a:moveTo>
                  <a:cubicBezTo>
                    <a:pt x="49" y="278"/>
                    <a:pt x="49" y="278"/>
                    <a:pt x="49" y="278"/>
                  </a:cubicBezTo>
                  <a:cubicBezTo>
                    <a:pt x="49" y="171"/>
                    <a:pt x="49" y="171"/>
                    <a:pt x="49" y="171"/>
                  </a:cubicBezTo>
                  <a:cubicBezTo>
                    <a:pt x="39" y="180"/>
                    <a:pt x="29" y="188"/>
                    <a:pt x="14" y="198"/>
                  </a:cubicBezTo>
                  <a:cubicBezTo>
                    <a:pt x="0" y="167"/>
                    <a:pt x="0" y="167"/>
                    <a:pt x="0" y="167"/>
                  </a:cubicBezTo>
                  <a:cubicBezTo>
                    <a:pt x="40" y="146"/>
                    <a:pt x="68" y="111"/>
                    <a:pt x="81" y="75"/>
                  </a:cubicBezTo>
                  <a:cubicBezTo>
                    <a:pt x="6" y="75"/>
                    <a:pt x="6" y="75"/>
                    <a:pt x="6" y="75"/>
                  </a:cubicBezTo>
                  <a:cubicBezTo>
                    <a:pt x="6" y="46"/>
                    <a:pt x="6" y="46"/>
                    <a:pt x="6" y="46"/>
                  </a:cubicBezTo>
                  <a:cubicBezTo>
                    <a:pt x="49" y="46"/>
                    <a:pt x="49" y="46"/>
                    <a:pt x="49" y="46"/>
                  </a:cubicBezTo>
                  <a:cubicBezTo>
                    <a:pt x="49" y="0"/>
                    <a:pt x="49" y="0"/>
                    <a:pt x="49" y="0"/>
                  </a:cubicBezTo>
                  <a:cubicBezTo>
                    <a:pt x="80" y="0"/>
                    <a:pt x="80" y="0"/>
                    <a:pt x="80" y="0"/>
                  </a:cubicBezTo>
                  <a:cubicBezTo>
                    <a:pt x="80" y="46"/>
                    <a:pt x="80" y="46"/>
                    <a:pt x="80" y="46"/>
                  </a:cubicBezTo>
                  <a:cubicBezTo>
                    <a:pt x="120" y="46"/>
                    <a:pt x="120" y="46"/>
                    <a:pt x="120" y="46"/>
                  </a:cubicBezTo>
                  <a:cubicBezTo>
                    <a:pt x="119" y="61"/>
                    <a:pt x="114" y="75"/>
                    <a:pt x="114" y="75"/>
                  </a:cubicBezTo>
                  <a:cubicBezTo>
                    <a:pt x="110" y="87"/>
                    <a:pt x="105" y="105"/>
                    <a:pt x="88" y="129"/>
                  </a:cubicBezTo>
                  <a:cubicBezTo>
                    <a:pt x="106" y="149"/>
                    <a:pt x="111" y="152"/>
                    <a:pt x="127" y="166"/>
                  </a:cubicBezTo>
                  <a:cubicBezTo>
                    <a:pt x="107" y="189"/>
                    <a:pt x="107" y="189"/>
                    <a:pt x="107" y="189"/>
                  </a:cubicBezTo>
                  <a:cubicBezTo>
                    <a:pt x="94" y="178"/>
                    <a:pt x="90" y="175"/>
                    <a:pt x="80" y="164"/>
                  </a:cubicBezTo>
                  <a:lnTo>
                    <a:pt x="80" y="278"/>
                  </a:lnTo>
                  <a:close/>
                  <a:moveTo>
                    <a:pt x="180" y="10"/>
                  </a:moveTo>
                  <a:cubicBezTo>
                    <a:pt x="214" y="10"/>
                    <a:pt x="214" y="10"/>
                    <a:pt x="214" y="10"/>
                  </a:cubicBezTo>
                  <a:cubicBezTo>
                    <a:pt x="214" y="91"/>
                    <a:pt x="214" y="91"/>
                    <a:pt x="214" y="91"/>
                  </a:cubicBezTo>
                  <a:cubicBezTo>
                    <a:pt x="281" y="91"/>
                    <a:pt x="281" y="91"/>
                    <a:pt x="281" y="91"/>
                  </a:cubicBezTo>
                  <a:cubicBezTo>
                    <a:pt x="281" y="123"/>
                    <a:pt x="281" y="123"/>
                    <a:pt x="281" y="123"/>
                  </a:cubicBezTo>
                  <a:cubicBezTo>
                    <a:pt x="214" y="123"/>
                    <a:pt x="214" y="123"/>
                    <a:pt x="214" y="123"/>
                  </a:cubicBezTo>
                  <a:cubicBezTo>
                    <a:pt x="214" y="236"/>
                    <a:pt x="214" y="236"/>
                    <a:pt x="214" y="236"/>
                  </a:cubicBezTo>
                  <a:cubicBezTo>
                    <a:pt x="286" y="236"/>
                    <a:pt x="286" y="236"/>
                    <a:pt x="286" y="236"/>
                  </a:cubicBezTo>
                  <a:cubicBezTo>
                    <a:pt x="286" y="267"/>
                    <a:pt x="286" y="267"/>
                    <a:pt x="286" y="267"/>
                  </a:cubicBezTo>
                  <a:cubicBezTo>
                    <a:pt x="107" y="267"/>
                    <a:pt x="107" y="267"/>
                    <a:pt x="107" y="267"/>
                  </a:cubicBezTo>
                  <a:cubicBezTo>
                    <a:pt x="107" y="236"/>
                    <a:pt x="107" y="236"/>
                    <a:pt x="107" y="236"/>
                  </a:cubicBezTo>
                  <a:cubicBezTo>
                    <a:pt x="180" y="236"/>
                    <a:pt x="180" y="236"/>
                    <a:pt x="180" y="236"/>
                  </a:cubicBezTo>
                  <a:cubicBezTo>
                    <a:pt x="180" y="123"/>
                    <a:pt x="180" y="123"/>
                    <a:pt x="180" y="123"/>
                  </a:cubicBezTo>
                  <a:cubicBezTo>
                    <a:pt x="117" y="123"/>
                    <a:pt x="117" y="123"/>
                    <a:pt x="117" y="123"/>
                  </a:cubicBezTo>
                  <a:cubicBezTo>
                    <a:pt x="117" y="91"/>
                    <a:pt x="117" y="91"/>
                    <a:pt x="117" y="91"/>
                  </a:cubicBezTo>
                  <a:cubicBezTo>
                    <a:pt x="180" y="91"/>
                    <a:pt x="180" y="91"/>
                    <a:pt x="180" y="91"/>
                  </a:cubicBezTo>
                  <a:lnTo>
                    <a:pt x="18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00">
                <a:solidFill>
                  <a:schemeClr val="tx1">
                    <a:lumMod val="75000"/>
                    <a:lumOff val="25000"/>
                  </a:schemeClr>
                </a:solidFill>
              </a:endParaRPr>
            </a:p>
          </p:txBody>
        </p:sp>
      </p:grpSp>
      <p:grpSp>
        <p:nvGrpSpPr>
          <p:cNvPr id="46" name="グループ化 45">
            <a:extLst>
              <a:ext uri="{FF2B5EF4-FFF2-40B4-BE49-F238E27FC236}">
                <a16:creationId xmlns:a16="http://schemas.microsoft.com/office/drawing/2014/main" id="{298FE311-BA36-4CBD-8638-521F784D4200}"/>
              </a:ext>
            </a:extLst>
          </p:cNvPr>
          <p:cNvGrpSpPr/>
          <p:nvPr/>
        </p:nvGrpSpPr>
        <p:grpSpPr>
          <a:xfrm>
            <a:off x="3037742" y="2417720"/>
            <a:ext cx="6639028" cy="1146260"/>
            <a:chOff x="1206478" y="1926259"/>
            <a:chExt cx="7136666" cy="1266381"/>
          </a:xfrm>
          <a:solidFill>
            <a:schemeClr val="tx1"/>
          </a:solidFill>
          <a:effectLst>
            <a:glow rad="381000">
              <a:schemeClr val="bg1">
                <a:alpha val="80000"/>
              </a:schemeClr>
            </a:glow>
          </a:effectLst>
        </p:grpSpPr>
        <p:grpSp>
          <p:nvGrpSpPr>
            <p:cNvPr id="50" name="グループ化 49">
              <a:extLst>
                <a:ext uri="{FF2B5EF4-FFF2-40B4-BE49-F238E27FC236}">
                  <a16:creationId xmlns:a16="http://schemas.microsoft.com/office/drawing/2014/main" id="{396E17A5-97D2-4B78-8D98-1C8A483B6252}"/>
                </a:ext>
              </a:extLst>
            </p:cNvPr>
            <p:cNvGrpSpPr/>
            <p:nvPr/>
          </p:nvGrpSpPr>
          <p:grpSpPr>
            <a:xfrm>
              <a:off x="4950894" y="2572300"/>
              <a:ext cx="3392250" cy="385137"/>
              <a:chOff x="2234848" y="1210505"/>
              <a:chExt cx="3392250" cy="385137"/>
            </a:xfrm>
            <a:grpFill/>
          </p:grpSpPr>
          <p:sp>
            <p:nvSpPr>
              <p:cNvPr id="62" name="Freeform 5">
                <a:extLst>
                  <a:ext uri="{FF2B5EF4-FFF2-40B4-BE49-F238E27FC236}">
                    <a16:creationId xmlns:a16="http://schemas.microsoft.com/office/drawing/2014/main" id="{A59D0469-56D7-4491-B2E3-2C85D94C6FCA}"/>
                  </a:ext>
                </a:extLst>
              </p:cNvPr>
              <p:cNvSpPr>
                <a:spLocks/>
              </p:cNvSpPr>
              <p:nvPr/>
            </p:nvSpPr>
            <p:spPr bwMode="auto">
              <a:xfrm>
                <a:off x="2234848" y="1225737"/>
                <a:ext cx="382961" cy="355762"/>
              </a:xfrm>
              <a:custGeom>
                <a:avLst/>
                <a:gdLst>
                  <a:gd name="T0" fmla="*/ 25 w 168"/>
                  <a:gd name="T1" fmla="*/ 95 h 155"/>
                  <a:gd name="T2" fmla="*/ 24 w 168"/>
                  <a:gd name="T3" fmla="*/ 101 h 155"/>
                  <a:gd name="T4" fmla="*/ 29 w 168"/>
                  <a:gd name="T5" fmla="*/ 108 h 155"/>
                  <a:gd name="T6" fmla="*/ 43 w 168"/>
                  <a:gd name="T7" fmla="*/ 115 h 155"/>
                  <a:gd name="T8" fmla="*/ 63 w 168"/>
                  <a:gd name="T9" fmla="*/ 120 h 155"/>
                  <a:gd name="T10" fmla="*/ 85 w 168"/>
                  <a:gd name="T11" fmla="*/ 122 h 155"/>
                  <a:gd name="T12" fmla="*/ 117 w 168"/>
                  <a:gd name="T13" fmla="*/ 117 h 155"/>
                  <a:gd name="T14" fmla="*/ 128 w 168"/>
                  <a:gd name="T15" fmla="*/ 103 h 155"/>
                  <a:gd name="T16" fmla="*/ 119 w 168"/>
                  <a:gd name="T17" fmla="*/ 95 h 155"/>
                  <a:gd name="T18" fmla="*/ 96 w 168"/>
                  <a:gd name="T19" fmla="*/ 92 h 155"/>
                  <a:gd name="T20" fmla="*/ 68 w 168"/>
                  <a:gd name="T21" fmla="*/ 89 h 155"/>
                  <a:gd name="T22" fmla="*/ 39 w 168"/>
                  <a:gd name="T23" fmla="*/ 83 h 155"/>
                  <a:gd name="T24" fmla="*/ 17 w 168"/>
                  <a:gd name="T25" fmla="*/ 71 h 155"/>
                  <a:gd name="T26" fmla="*/ 8 w 168"/>
                  <a:gd name="T27" fmla="*/ 49 h 155"/>
                  <a:gd name="T28" fmla="*/ 13 w 168"/>
                  <a:gd name="T29" fmla="*/ 29 h 155"/>
                  <a:gd name="T30" fmla="*/ 27 w 168"/>
                  <a:gd name="T31" fmla="*/ 13 h 155"/>
                  <a:gd name="T32" fmla="*/ 49 w 168"/>
                  <a:gd name="T33" fmla="*/ 3 h 155"/>
                  <a:gd name="T34" fmla="*/ 78 w 168"/>
                  <a:gd name="T35" fmla="*/ 0 h 155"/>
                  <a:gd name="T36" fmla="*/ 106 w 168"/>
                  <a:gd name="T37" fmla="*/ 2 h 155"/>
                  <a:gd name="T38" fmla="*/ 129 w 168"/>
                  <a:gd name="T39" fmla="*/ 6 h 155"/>
                  <a:gd name="T40" fmla="*/ 145 w 168"/>
                  <a:gd name="T41" fmla="*/ 10 h 155"/>
                  <a:gd name="T42" fmla="*/ 155 w 168"/>
                  <a:gd name="T43" fmla="*/ 12 h 155"/>
                  <a:gd name="T44" fmla="*/ 160 w 168"/>
                  <a:gd name="T45" fmla="*/ 11 h 155"/>
                  <a:gd name="T46" fmla="*/ 163 w 168"/>
                  <a:gd name="T47" fmla="*/ 8 h 155"/>
                  <a:gd name="T48" fmla="*/ 166 w 168"/>
                  <a:gd name="T49" fmla="*/ 9 h 155"/>
                  <a:gd name="T50" fmla="*/ 146 w 168"/>
                  <a:gd name="T51" fmla="*/ 49 h 155"/>
                  <a:gd name="T52" fmla="*/ 142 w 168"/>
                  <a:gd name="T53" fmla="*/ 47 h 155"/>
                  <a:gd name="T54" fmla="*/ 142 w 168"/>
                  <a:gd name="T55" fmla="*/ 44 h 155"/>
                  <a:gd name="T56" fmla="*/ 137 w 168"/>
                  <a:gd name="T57" fmla="*/ 39 h 155"/>
                  <a:gd name="T58" fmla="*/ 122 w 168"/>
                  <a:gd name="T59" fmla="*/ 34 h 155"/>
                  <a:gd name="T60" fmla="*/ 103 w 168"/>
                  <a:gd name="T61" fmla="*/ 30 h 155"/>
                  <a:gd name="T62" fmla="*/ 82 w 168"/>
                  <a:gd name="T63" fmla="*/ 29 h 155"/>
                  <a:gd name="T64" fmla="*/ 55 w 168"/>
                  <a:gd name="T65" fmla="*/ 33 h 155"/>
                  <a:gd name="T66" fmla="*/ 48 w 168"/>
                  <a:gd name="T67" fmla="*/ 43 h 155"/>
                  <a:gd name="T68" fmla="*/ 53 w 168"/>
                  <a:gd name="T69" fmla="*/ 50 h 155"/>
                  <a:gd name="T70" fmla="*/ 67 w 168"/>
                  <a:gd name="T71" fmla="*/ 54 h 155"/>
                  <a:gd name="T72" fmla="*/ 86 w 168"/>
                  <a:gd name="T73" fmla="*/ 55 h 155"/>
                  <a:gd name="T74" fmla="*/ 108 w 168"/>
                  <a:gd name="T75" fmla="*/ 58 h 155"/>
                  <a:gd name="T76" fmla="*/ 130 w 168"/>
                  <a:gd name="T77" fmla="*/ 62 h 155"/>
                  <a:gd name="T78" fmla="*/ 149 w 168"/>
                  <a:gd name="T79" fmla="*/ 69 h 155"/>
                  <a:gd name="T80" fmla="*/ 163 w 168"/>
                  <a:gd name="T81" fmla="*/ 83 h 155"/>
                  <a:gd name="T82" fmla="*/ 168 w 168"/>
                  <a:gd name="T83" fmla="*/ 104 h 155"/>
                  <a:gd name="T84" fmla="*/ 164 w 168"/>
                  <a:gd name="T85" fmla="*/ 122 h 155"/>
                  <a:gd name="T86" fmla="*/ 151 w 168"/>
                  <a:gd name="T87" fmla="*/ 139 h 155"/>
                  <a:gd name="T88" fmla="*/ 126 w 168"/>
                  <a:gd name="T89" fmla="*/ 151 h 155"/>
                  <a:gd name="T90" fmla="*/ 86 w 168"/>
                  <a:gd name="T91" fmla="*/ 155 h 155"/>
                  <a:gd name="T92" fmla="*/ 55 w 168"/>
                  <a:gd name="T93" fmla="*/ 153 h 155"/>
                  <a:gd name="T94" fmla="*/ 32 w 168"/>
                  <a:gd name="T95" fmla="*/ 149 h 155"/>
                  <a:gd name="T96" fmla="*/ 18 w 168"/>
                  <a:gd name="T97" fmla="*/ 145 h 155"/>
                  <a:gd name="T98" fmla="*/ 10 w 168"/>
                  <a:gd name="T99" fmla="*/ 143 h 155"/>
                  <a:gd name="T100" fmla="*/ 7 w 168"/>
                  <a:gd name="T101" fmla="*/ 144 h 155"/>
                  <a:gd name="T102" fmla="*/ 4 w 168"/>
                  <a:gd name="T103" fmla="*/ 147 h 155"/>
                  <a:gd name="T104" fmla="*/ 0 w 168"/>
                  <a:gd name="T105" fmla="*/ 146 h 155"/>
                  <a:gd name="T106" fmla="*/ 22 w 168"/>
                  <a:gd name="T107" fmla="*/ 94 h 155"/>
                  <a:gd name="T108" fmla="*/ 25 w 168"/>
                  <a:gd name="T109" fmla="*/ 9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155">
                    <a:moveTo>
                      <a:pt x="25" y="95"/>
                    </a:moveTo>
                    <a:cubicBezTo>
                      <a:pt x="24" y="97"/>
                      <a:pt x="24" y="99"/>
                      <a:pt x="24" y="101"/>
                    </a:cubicBezTo>
                    <a:cubicBezTo>
                      <a:pt x="24" y="103"/>
                      <a:pt x="26" y="106"/>
                      <a:pt x="29" y="108"/>
                    </a:cubicBezTo>
                    <a:cubicBezTo>
                      <a:pt x="33" y="110"/>
                      <a:pt x="38" y="113"/>
                      <a:pt x="43" y="115"/>
                    </a:cubicBezTo>
                    <a:cubicBezTo>
                      <a:pt x="49" y="117"/>
                      <a:pt x="56" y="119"/>
                      <a:pt x="63" y="120"/>
                    </a:cubicBezTo>
                    <a:cubicBezTo>
                      <a:pt x="70" y="122"/>
                      <a:pt x="78" y="122"/>
                      <a:pt x="85" y="122"/>
                    </a:cubicBezTo>
                    <a:cubicBezTo>
                      <a:pt x="100" y="122"/>
                      <a:pt x="111" y="121"/>
                      <a:pt x="117" y="117"/>
                    </a:cubicBezTo>
                    <a:cubicBezTo>
                      <a:pt x="124" y="114"/>
                      <a:pt x="128" y="109"/>
                      <a:pt x="128" y="103"/>
                    </a:cubicBezTo>
                    <a:cubicBezTo>
                      <a:pt x="128" y="99"/>
                      <a:pt x="125" y="97"/>
                      <a:pt x="119" y="95"/>
                    </a:cubicBezTo>
                    <a:cubicBezTo>
                      <a:pt x="113" y="94"/>
                      <a:pt x="105" y="93"/>
                      <a:pt x="96" y="92"/>
                    </a:cubicBezTo>
                    <a:cubicBezTo>
                      <a:pt x="88" y="91"/>
                      <a:pt x="78" y="90"/>
                      <a:pt x="68" y="89"/>
                    </a:cubicBezTo>
                    <a:cubicBezTo>
                      <a:pt x="57" y="88"/>
                      <a:pt x="48" y="86"/>
                      <a:pt x="39" y="83"/>
                    </a:cubicBezTo>
                    <a:cubicBezTo>
                      <a:pt x="30" y="80"/>
                      <a:pt x="23" y="76"/>
                      <a:pt x="17" y="71"/>
                    </a:cubicBezTo>
                    <a:cubicBezTo>
                      <a:pt x="11" y="66"/>
                      <a:pt x="8" y="58"/>
                      <a:pt x="8" y="49"/>
                    </a:cubicBezTo>
                    <a:cubicBezTo>
                      <a:pt x="8" y="42"/>
                      <a:pt x="10" y="35"/>
                      <a:pt x="13" y="29"/>
                    </a:cubicBezTo>
                    <a:cubicBezTo>
                      <a:pt x="16" y="23"/>
                      <a:pt x="21" y="18"/>
                      <a:pt x="27" y="13"/>
                    </a:cubicBezTo>
                    <a:cubicBezTo>
                      <a:pt x="33" y="9"/>
                      <a:pt x="41" y="6"/>
                      <a:pt x="49" y="3"/>
                    </a:cubicBezTo>
                    <a:cubicBezTo>
                      <a:pt x="58" y="1"/>
                      <a:pt x="68" y="0"/>
                      <a:pt x="78" y="0"/>
                    </a:cubicBezTo>
                    <a:cubicBezTo>
                      <a:pt x="88" y="0"/>
                      <a:pt x="98" y="0"/>
                      <a:pt x="106" y="2"/>
                    </a:cubicBezTo>
                    <a:cubicBezTo>
                      <a:pt x="115" y="3"/>
                      <a:pt x="122" y="4"/>
                      <a:pt x="129" y="6"/>
                    </a:cubicBezTo>
                    <a:cubicBezTo>
                      <a:pt x="135" y="7"/>
                      <a:pt x="141" y="9"/>
                      <a:pt x="145" y="10"/>
                    </a:cubicBezTo>
                    <a:cubicBezTo>
                      <a:pt x="150" y="11"/>
                      <a:pt x="153" y="12"/>
                      <a:pt x="155" y="12"/>
                    </a:cubicBezTo>
                    <a:cubicBezTo>
                      <a:pt x="157" y="12"/>
                      <a:pt x="158" y="12"/>
                      <a:pt x="160" y="11"/>
                    </a:cubicBezTo>
                    <a:cubicBezTo>
                      <a:pt x="161" y="10"/>
                      <a:pt x="162" y="9"/>
                      <a:pt x="163" y="8"/>
                    </a:cubicBezTo>
                    <a:cubicBezTo>
                      <a:pt x="166" y="9"/>
                      <a:pt x="166" y="9"/>
                      <a:pt x="166" y="9"/>
                    </a:cubicBezTo>
                    <a:cubicBezTo>
                      <a:pt x="146" y="49"/>
                      <a:pt x="146" y="49"/>
                      <a:pt x="146" y="49"/>
                    </a:cubicBezTo>
                    <a:cubicBezTo>
                      <a:pt x="142" y="47"/>
                      <a:pt x="142" y="47"/>
                      <a:pt x="142" y="47"/>
                    </a:cubicBezTo>
                    <a:cubicBezTo>
                      <a:pt x="142" y="44"/>
                      <a:pt x="142" y="44"/>
                      <a:pt x="142" y="44"/>
                    </a:cubicBezTo>
                    <a:cubicBezTo>
                      <a:pt x="142" y="43"/>
                      <a:pt x="140" y="41"/>
                      <a:pt x="137" y="39"/>
                    </a:cubicBezTo>
                    <a:cubicBezTo>
                      <a:pt x="133" y="37"/>
                      <a:pt x="128" y="35"/>
                      <a:pt x="122" y="34"/>
                    </a:cubicBezTo>
                    <a:cubicBezTo>
                      <a:pt x="117" y="32"/>
                      <a:pt x="110" y="31"/>
                      <a:pt x="103" y="30"/>
                    </a:cubicBezTo>
                    <a:cubicBezTo>
                      <a:pt x="96" y="29"/>
                      <a:pt x="89" y="29"/>
                      <a:pt x="82" y="29"/>
                    </a:cubicBezTo>
                    <a:cubicBezTo>
                      <a:pt x="69" y="29"/>
                      <a:pt x="61" y="30"/>
                      <a:pt x="55" y="33"/>
                    </a:cubicBezTo>
                    <a:cubicBezTo>
                      <a:pt x="50" y="36"/>
                      <a:pt x="48" y="39"/>
                      <a:pt x="48" y="43"/>
                    </a:cubicBezTo>
                    <a:cubicBezTo>
                      <a:pt x="48" y="46"/>
                      <a:pt x="50" y="48"/>
                      <a:pt x="53" y="50"/>
                    </a:cubicBezTo>
                    <a:cubicBezTo>
                      <a:pt x="57" y="52"/>
                      <a:pt x="61" y="53"/>
                      <a:pt x="67" y="54"/>
                    </a:cubicBezTo>
                    <a:cubicBezTo>
                      <a:pt x="72" y="54"/>
                      <a:pt x="79" y="55"/>
                      <a:pt x="86" y="55"/>
                    </a:cubicBezTo>
                    <a:cubicBezTo>
                      <a:pt x="93" y="56"/>
                      <a:pt x="101" y="57"/>
                      <a:pt x="108" y="58"/>
                    </a:cubicBezTo>
                    <a:cubicBezTo>
                      <a:pt x="116" y="59"/>
                      <a:pt x="123" y="60"/>
                      <a:pt x="130" y="62"/>
                    </a:cubicBezTo>
                    <a:cubicBezTo>
                      <a:pt x="137" y="63"/>
                      <a:pt x="144" y="66"/>
                      <a:pt x="149" y="69"/>
                    </a:cubicBezTo>
                    <a:cubicBezTo>
                      <a:pt x="155" y="73"/>
                      <a:pt x="160" y="77"/>
                      <a:pt x="163" y="83"/>
                    </a:cubicBezTo>
                    <a:cubicBezTo>
                      <a:pt x="166" y="88"/>
                      <a:pt x="168" y="95"/>
                      <a:pt x="168" y="104"/>
                    </a:cubicBezTo>
                    <a:cubicBezTo>
                      <a:pt x="168" y="110"/>
                      <a:pt x="167" y="116"/>
                      <a:pt x="164" y="122"/>
                    </a:cubicBezTo>
                    <a:cubicBezTo>
                      <a:pt x="162" y="129"/>
                      <a:pt x="157" y="134"/>
                      <a:pt x="151" y="139"/>
                    </a:cubicBezTo>
                    <a:cubicBezTo>
                      <a:pt x="145" y="144"/>
                      <a:pt x="136" y="148"/>
                      <a:pt x="126" y="151"/>
                    </a:cubicBezTo>
                    <a:cubicBezTo>
                      <a:pt x="115" y="154"/>
                      <a:pt x="102" y="155"/>
                      <a:pt x="86" y="155"/>
                    </a:cubicBezTo>
                    <a:cubicBezTo>
                      <a:pt x="74" y="155"/>
                      <a:pt x="64" y="155"/>
                      <a:pt x="55" y="153"/>
                    </a:cubicBezTo>
                    <a:cubicBezTo>
                      <a:pt x="46" y="152"/>
                      <a:pt x="38" y="151"/>
                      <a:pt x="32" y="149"/>
                    </a:cubicBezTo>
                    <a:cubicBezTo>
                      <a:pt x="26" y="148"/>
                      <a:pt x="21" y="146"/>
                      <a:pt x="18" y="145"/>
                    </a:cubicBezTo>
                    <a:cubicBezTo>
                      <a:pt x="14" y="143"/>
                      <a:pt x="11" y="143"/>
                      <a:pt x="10" y="143"/>
                    </a:cubicBezTo>
                    <a:cubicBezTo>
                      <a:pt x="8" y="143"/>
                      <a:pt x="7" y="143"/>
                      <a:pt x="7" y="144"/>
                    </a:cubicBezTo>
                    <a:cubicBezTo>
                      <a:pt x="6" y="145"/>
                      <a:pt x="5" y="146"/>
                      <a:pt x="4" y="147"/>
                    </a:cubicBezTo>
                    <a:cubicBezTo>
                      <a:pt x="0" y="146"/>
                      <a:pt x="0" y="146"/>
                      <a:pt x="0" y="146"/>
                    </a:cubicBezTo>
                    <a:cubicBezTo>
                      <a:pt x="22" y="94"/>
                      <a:pt x="22" y="94"/>
                      <a:pt x="22" y="94"/>
                    </a:cubicBezTo>
                    <a:lnTo>
                      <a:pt x="25"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63" name="Freeform 6">
                <a:extLst>
                  <a:ext uri="{FF2B5EF4-FFF2-40B4-BE49-F238E27FC236}">
                    <a16:creationId xmlns:a16="http://schemas.microsoft.com/office/drawing/2014/main" id="{D1C95C02-C14B-4B1F-97C7-04D22A89D857}"/>
                  </a:ext>
                </a:extLst>
              </p:cNvPr>
              <p:cNvSpPr>
                <a:spLocks noEditPoints="1"/>
              </p:cNvSpPr>
              <p:nvPr/>
            </p:nvSpPr>
            <p:spPr bwMode="auto">
              <a:xfrm>
                <a:off x="2809289" y="1231177"/>
                <a:ext cx="423215" cy="348146"/>
              </a:xfrm>
              <a:custGeom>
                <a:avLst/>
                <a:gdLst>
                  <a:gd name="T0" fmla="*/ 46 w 186"/>
                  <a:gd name="T1" fmla="*/ 146 h 152"/>
                  <a:gd name="T2" fmla="*/ 47 w 186"/>
                  <a:gd name="T3" fmla="*/ 148 h 152"/>
                  <a:gd name="T4" fmla="*/ 52 w 186"/>
                  <a:gd name="T5" fmla="*/ 149 h 152"/>
                  <a:gd name="T6" fmla="*/ 52 w 186"/>
                  <a:gd name="T7" fmla="*/ 152 h 152"/>
                  <a:gd name="T8" fmla="*/ 0 w 186"/>
                  <a:gd name="T9" fmla="*/ 152 h 152"/>
                  <a:gd name="T10" fmla="*/ 0 w 186"/>
                  <a:gd name="T11" fmla="*/ 149 h 152"/>
                  <a:gd name="T12" fmla="*/ 5 w 186"/>
                  <a:gd name="T13" fmla="*/ 147 h 152"/>
                  <a:gd name="T14" fmla="*/ 8 w 186"/>
                  <a:gd name="T15" fmla="*/ 142 h 152"/>
                  <a:gd name="T16" fmla="*/ 11 w 186"/>
                  <a:gd name="T17" fmla="*/ 134 h 152"/>
                  <a:gd name="T18" fmla="*/ 17 w 186"/>
                  <a:gd name="T19" fmla="*/ 118 h 152"/>
                  <a:gd name="T20" fmla="*/ 25 w 186"/>
                  <a:gd name="T21" fmla="*/ 97 h 152"/>
                  <a:gd name="T22" fmla="*/ 34 w 186"/>
                  <a:gd name="T23" fmla="*/ 72 h 152"/>
                  <a:gd name="T24" fmla="*/ 44 w 186"/>
                  <a:gd name="T25" fmla="*/ 48 h 152"/>
                  <a:gd name="T26" fmla="*/ 52 w 186"/>
                  <a:gd name="T27" fmla="*/ 27 h 152"/>
                  <a:gd name="T28" fmla="*/ 57 w 186"/>
                  <a:gd name="T29" fmla="*/ 12 h 152"/>
                  <a:gd name="T30" fmla="*/ 59 w 186"/>
                  <a:gd name="T31" fmla="*/ 6 h 152"/>
                  <a:gd name="T32" fmla="*/ 58 w 186"/>
                  <a:gd name="T33" fmla="*/ 4 h 152"/>
                  <a:gd name="T34" fmla="*/ 54 w 186"/>
                  <a:gd name="T35" fmla="*/ 3 h 152"/>
                  <a:gd name="T36" fmla="*/ 54 w 186"/>
                  <a:gd name="T37" fmla="*/ 0 h 152"/>
                  <a:gd name="T38" fmla="*/ 129 w 186"/>
                  <a:gd name="T39" fmla="*/ 0 h 152"/>
                  <a:gd name="T40" fmla="*/ 129 w 186"/>
                  <a:gd name="T41" fmla="*/ 3 h 152"/>
                  <a:gd name="T42" fmla="*/ 126 w 186"/>
                  <a:gd name="T43" fmla="*/ 4 h 152"/>
                  <a:gd name="T44" fmla="*/ 124 w 186"/>
                  <a:gd name="T45" fmla="*/ 7 h 152"/>
                  <a:gd name="T46" fmla="*/ 127 w 186"/>
                  <a:gd name="T47" fmla="*/ 14 h 152"/>
                  <a:gd name="T48" fmla="*/ 134 w 186"/>
                  <a:gd name="T49" fmla="*/ 33 h 152"/>
                  <a:gd name="T50" fmla="*/ 144 w 186"/>
                  <a:gd name="T51" fmla="*/ 58 h 152"/>
                  <a:gd name="T52" fmla="*/ 156 w 186"/>
                  <a:gd name="T53" fmla="*/ 87 h 152"/>
                  <a:gd name="T54" fmla="*/ 168 w 186"/>
                  <a:gd name="T55" fmla="*/ 115 h 152"/>
                  <a:gd name="T56" fmla="*/ 178 w 186"/>
                  <a:gd name="T57" fmla="*/ 140 h 152"/>
                  <a:gd name="T58" fmla="*/ 182 w 186"/>
                  <a:gd name="T59" fmla="*/ 147 h 152"/>
                  <a:gd name="T60" fmla="*/ 186 w 186"/>
                  <a:gd name="T61" fmla="*/ 149 h 152"/>
                  <a:gd name="T62" fmla="*/ 186 w 186"/>
                  <a:gd name="T63" fmla="*/ 152 h 152"/>
                  <a:gd name="T64" fmla="*/ 129 w 186"/>
                  <a:gd name="T65" fmla="*/ 152 h 152"/>
                  <a:gd name="T66" fmla="*/ 129 w 186"/>
                  <a:gd name="T67" fmla="*/ 149 h 152"/>
                  <a:gd name="T68" fmla="*/ 134 w 186"/>
                  <a:gd name="T69" fmla="*/ 145 h 152"/>
                  <a:gd name="T70" fmla="*/ 133 w 186"/>
                  <a:gd name="T71" fmla="*/ 141 h 152"/>
                  <a:gd name="T72" fmla="*/ 130 w 186"/>
                  <a:gd name="T73" fmla="*/ 133 h 152"/>
                  <a:gd name="T74" fmla="*/ 126 w 186"/>
                  <a:gd name="T75" fmla="*/ 125 h 152"/>
                  <a:gd name="T76" fmla="*/ 124 w 186"/>
                  <a:gd name="T77" fmla="*/ 119 h 152"/>
                  <a:gd name="T78" fmla="*/ 56 w 186"/>
                  <a:gd name="T79" fmla="*/ 119 h 152"/>
                  <a:gd name="T80" fmla="*/ 51 w 186"/>
                  <a:gd name="T81" fmla="*/ 132 h 152"/>
                  <a:gd name="T82" fmla="*/ 48 w 186"/>
                  <a:gd name="T83" fmla="*/ 140 h 152"/>
                  <a:gd name="T84" fmla="*/ 47 w 186"/>
                  <a:gd name="T85" fmla="*/ 144 h 152"/>
                  <a:gd name="T86" fmla="*/ 46 w 186"/>
                  <a:gd name="T87" fmla="*/ 146 h 152"/>
                  <a:gd name="T88" fmla="*/ 117 w 186"/>
                  <a:gd name="T89" fmla="*/ 96 h 152"/>
                  <a:gd name="T90" fmla="*/ 89 w 186"/>
                  <a:gd name="T91" fmla="*/ 27 h 152"/>
                  <a:gd name="T92" fmla="*/ 63 w 186"/>
                  <a:gd name="T93" fmla="*/ 96 h 152"/>
                  <a:gd name="T94" fmla="*/ 117 w 186"/>
                  <a:gd name="T9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52">
                    <a:moveTo>
                      <a:pt x="46" y="146"/>
                    </a:moveTo>
                    <a:cubicBezTo>
                      <a:pt x="46" y="147"/>
                      <a:pt x="47" y="148"/>
                      <a:pt x="47" y="148"/>
                    </a:cubicBezTo>
                    <a:cubicBezTo>
                      <a:pt x="48" y="149"/>
                      <a:pt x="49" y="149"/>
                      <a:pt x="52" y="149"/>
                    </a:cubicBezTo>
                    <a:cubicBezTo>
                      <a:pt x="52" y="152"/>
                      <a:pt x="52" y="152"/>
                      <a:pt x="52" y="152"/>
                    </a:cubicBezTo>
                    <a:cubicBezTo>
                      <a:pt x="0" y="152"/>
                      <a:pt x="0" y="152"/>
                      <a:pt x="0" y="152"/>
                    </a:cubicBezTo>
                    <a:cubicBezTo>
                      <a:pt x="0" y="149"/>
                      <a:pt x="0" y="149"/>
                      <a:pt x="0" y="149"/>
                    </a:cubicBezTo>
                    <a:cubicBezTo>
                      <a:pt x="2" y="148"/>
                      <a:pt x="4" y="148"/>
                      <a:pt x="5" y="147"/>
                    </a:cubicBezTo>
                    <a:cubicBezTo>
                      <a:pt x="6" y="146"/>
                      <a:pt x="7" y="145"/>
                      <a:pt x="8" y="142"/>
                    </a:cubicBezTo>
                    <a:cubicBezTo>
                      <a:pt x="8" y="141"/>
                      <a:pt x="9" y="139"/>
                      <a:pt x="11" y="134"/>
                    </a:cubicBezTo>
                    <a:cubicBezTo>
                      <a:pt x="12" y="130"/>
                      <a:pt x="14" y="125"/>
                      <a:pt x="17" y="118"/>
                    </a:cubicBezTo>
                    <a:cubicBezTo>
                      <a:pt x="19" y="112"/>
                      <a:pt x="22" y="105"/>
                      <a:pt x="25" y="97"/>
                    </a:cubicBezTo>
                    <a:cubicBezTo>
                      <a:pt x="28" y="89"/>
                      <a:pt x="31" y="81"/>
                      <a:pt x="34" y="72"/>
                    </a:cubicBezTo>
                    <a:cubicBezTo>
                      <a:pt x="38" y="64"/>
                      <a:pt x="41" y="56"/>
                      <a:pt x="44" y="48"/>
                    </a:cubicBezTo>
                    <a:cubicBezTo>
                      <a:pt x="47" y="40"/>
                      <a:pt x="49" y="33"/>
                      <a:pt x="52" y="27"/>
                    </a:cubicBezTo>
                    <a:cubicBezTo>
                      <a:pt x="54" y="21"/>
                      <a:pt x="56" y="16"/>
                      <a:pt x="57" y="12"/>
                    </a:cubicBezTo>
                    <a:cubicBezTo>
                      <a:pt x="59" y="8"/>
                      <a:pt x="59" y="6"/>
                      <a:pt x="59" y="6"/>
                    </a:cubicBezTo>
                    <a:cubicBezTo>
                      <a:pt x="59" y="5"/>
                      <a:pt x="59" y="4"/>
                      <a:pt x="58" y="4"/>
                    </a:cubicBezTo>
                    <a:cubicBezTo>
                      <a:pt x="56" y="4"/>
                      <a:pt x="55" y="3"/>
                      <a:pt x="54" y="3"/>
                    </a:cubicBezTo>
                    <a:cubicBezTo>
                      <a:pt x="54" y="0"/>
                      <a:pt x="54" y="0"/>
                      <a:pt x="54" y="0"/>
                    </a:cubicBezTo>
                    <a:cubicBezTo>
                      <a:pt x="129" y="0"/>
                      <a:pt x="129" y="0"/>
                      <a:pt x="129" y="0"/>
                    </a:cubicBezTo>
                    <a:cubicBezTo>
                      <a:pt x="129" y="3"/>
                      <a:pt x="129" y="3"/>
                      <a:pt x="129" y="3"/>
                    </a:cubicBezTo>
                    <a:cubicBezTo>
                      <a:pt x="128" y="3"/>
                      <a:pt x="127" y="4"/>
                      <a:pt x="126" y="4"/>
                    </a:cubicBezTo>
                    <a:cubicBezTo>
                      <a:pt x="125" y="4"/>
                      <a:pt x="124" y="5"/>
                      <a:pt x="124" y="7"/>
                    </a:cubicBezTo>
                    <a:cubicBezTo>
                      <a:pt x="124" y="7"/>
                      <a:pt x="125" y="10"/>
                      <a:pt x="127" y="14"/>
                    </a:cubicBezTo>
                    <a:cubicBezTo>
                      <a:pt x="129" y="19"/>
                      <a:pt x="131" y="25"/>
                      <a:pt x="134" y="33"/>
                    </a:cubicBezTo>
                    <a:cubicBezTo>
                      <a:pt x="137" y="40"/>
                      <a:pt x="140" y="48"/>
                      <a:pt x="144" y="58"/>
                    </a:cubicBezTo>
                    <a:cubicBezTo>
                      <a:pt x="148" y="67"/>
                      <a:pt x="152" y="77"/>
                      <a:pt x="156" y="87"/>
                    </a:cubicBezTo>
                    <a:cubicBezTo>
                      <a:pt x="160" y="96"/>
                      <a:pt x="164" y="106"/>
                      <a:pt x="168" y="115"/>
                    </a:cubicBezTo>
                    <a:cubicBezTo>
                      <a:pt x="171" y="124"/>
                      <a:pt x="175" y="133"/>
                      <a:pt x="178" y="140"/>
                    </a:cubicBezTo>
                    <a:cubicBezTo>
                      <a:pt x="180" y="144"/>
                      <a:pt x="181" y="146"/>
                      <a:pt x="182" y="147"/>
                    </a:cubicBezTo>
                    <a:cubicBezTo>
                      <a:pt x="183" y="148"/>
                      <a:pt x="184" y="149"/>
                      <a:pt x="186" y="149"/>
                    </a:cubicBezTo>
                    <a:cubicBezTo>
                      <a:pt x="186" y="152"/>
                      <a:pt x="186" y="152"/>
                      <a:pt x="186" y="152"/>
                    </a:cubicBezTo>
                    <a:cubicBezTo>
                      <a:pt x="129" y="152"/>
                      <a:pt x="129" y="152"/>
                      <a:pt x="129" y="152"/>
                    </a:cubicBezTo>
                    <a:cubicBezTo>
                      <a:pt x="129" y="149"/>
                      <a:pt x="129" y="149"/>
                      <a:pt x="129" y="149"/>
                    </a:cubicBezTo>
                    <a:cubicBezTo>
                      <a:pt x="133" y="149"/>
                      <a:pt x="134" y="148"/>
                      <a:pt x="134" y="145"/>
                    </a:cubicBezTo>
                    <a:cubicBezTo>
                      <a:pt x="134" y="145"/>
                      <a:pt x="134" y="144"/>
                      <a:pt x="133" y="141"/>
                    </a:cubicBezTo>
                    <a:cubicBezTo>
                      <a:pt x="132" y="139"/>
                      <a:pt x="131" y="136"/>
                      <a:pt x="130" y="133"/>
                    </a:cubicBezTo>
                    <a:cubicBezTo>
                      <a:pt x="129" y="130"/>
                      <a:pt x="127" y="127"/>
                      <a:pt x="126" y="125"/>
                    </a:cubicBezTo>
                    <a:cubicBezTo>
                      <a:pt x="125" y="122"/>
                      <a:pt x="125" y="120"/>
                      <a:pt x="124" y="119"/>
                    </a:cubicBezTo>
                    <a:cubicBezTo>
                      <a:pt x="56" y="119"/>
                      <a:pt x="56" y="119"/>
                      <a:pt x="56" y="119"/>
                    </a:cubicBezTo>
                    <a:cubicBezTo>
                      <a:pt x="54" y="124"/>
                      <a:pt x="52" y="129"/>
                      <a:pt x="51" y="132"/>
                    </a:cubicBezTo>
                    <a:cubicBezTo>
                      <a:pt x="50" y="135"/>
                      <a:pt x="49" y="138"/>
                      <a:pt x="48" y="140"/>
                    </a:cubicBezTo>
                    <a:cubicBezTo>
                      <a:pt x="48" y="142"/>
                      <a:pt x="47" y="143"/>
                      <a:pt x="47" y="144"/>
                    </a:cubicBezTo>
                    <a:cubicBezTo>
                      <a:pt x="47" y="145"/>
                      <a:pt x="46" y="146"/>
                      <a:pt x="46" y="146"/>
                    </a:cubicBezTo>
                    <a:close/>
                    <a:moveTo>
                      <a:pt x="117" y="96"/>
                    </a:moveTo>
                    <a:cubicBezTo>
                      <a:pt x="89" y="27"/>
                      <a:pt x="89" y="27"/>
                      <a:pt x="89" y="27"/>
                    </a:cubicBezTo>
                    <a:cubicBezTo>
                      <a:pt x="63" y="96"/>
                      <a:pt x="63" y="96"/>
                      <a:pt x="63" y="96"/>
                    </a:cubicBezTo>
                    <a:lnTo>
                      <a:pt x="11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64" name="Freeform 7">
                <a:extLst>
                  <a:ext uri="{FF2B5EF4-FFF2-40B4-BE49-F238E27FC236}">
                    <a16:creationId xmlns:a16="http://schemas.microsoft.com/office/drawing/2014/main" id="{2125993C-D4CB-438B-9DB0-C51ADA41E276}"/>
                  </a:ext>
                </a:extLst>
              </p:cNvPr>
              <p:cNvSpPr>
                <a:spLocks/>
              </p:cNvSpPr>
              <p:nvPr/>
            </p:nvSpPr>
            <p:spPr bwMode="auto">
              <a:xfrm>
                <a:off x="3446831" y="1231177"/>
                <a:ext cx="364465" cy="364465"/>
              </a:xfrm>
              <a:custGeom>
                <a:avLst/>
                <a:gdLst>
                  <a:gd name="T0" fmla="*/ 151 w 160"/>
                  <a:gd name="T1" fmla="*/ 117 h 159"/>
                  <a:gd name="T2" fmla="*/ 155 w 160"/>
                  <a:gd name="T3" fmla="*/ 115 h 159"/>
                  <a:gd name="T4" fmla="*/ 157 w 160"/>
                  <a:gd name="T5" fmla="*/ 109 h 159"/>
                  <a:gd name="T6" fmla="*/ 160 w 160"/>
                  <a:gd name="T7" fmla="*/ 109 h 159"/>
                  <a:gd name="T8" fmla="*/ 160 w 160"/>
                  <a:gd name="T9" fmla="*/ 159 h 159"/>
                  <a:gd name="T10" fmla="*/ 157 w 160"/>
                  <a:gd name="T11" fmla="*/ 159 h 159"/>
                  <a:gd name="T12" fmla="*/ 155 w 160"/>
                  <a:gd name="T13" fmla="*/ 153 h 159"/>
                  <a:gd name="T14" fmla="*/ 151 w 160"/>
                  <a:gd name="T15" fmla="*/ 152 h 159"/>
                  <a:gd name="T16" fmla="*/ 0 w 160"/>
                  <a:gd name="T17" fmla="*/ 152 h 159"/>
                  <a:gd name="T18" fmla="*/ 0 w 160"/>
                  <a:gd name="T19" fmla="*/ 149 h 159"/>
                  <a:gd name="T20" fmla="*/ 6 w 160"/>
                  <a:gd name="T21" fmla="*/ 147 h 159"/>
                  <a:gd name="T22" fmla="*/ 8 w 160"/>
                  <a:gd name="T23" fmla="*/ 144 h 159"/>
                  <a:gd name="T24" fmla="*/ 8 w 160"/>
                  <a:gd name="T25" fmla="*/ 8 h 159"/>
                  <a:gd name="T26" fmla="*/ 6 w 160"/>
                  <a:gd name="T27" fmla="*/ 5 h 159"/>
                  <a:gd name="T28" fmla="*/ 0 w 160"/>
                  <a:gd name="T29" fmla="*/ 3 h 159"/>
                  <a:gd name="T30" fmla="*/ 0 w 160"/>
                  <a:gd name="T31" fmla="*/ 0 h 159"/>
                  <a:gd name="T32" fmla="*/ 59 w 160"/>
                  <a:gd name="T33" fmla="*/ 0 h 159"/>
                  <a:gd name="T34" fmla="*/ 59 w 160"/>
                  <a:gd name="T35" fmla="*/ 3 h 159"/>
                  <a:gd name="T36" fmla="*/ 53 w 160"/>
                  <a:gd name="T37" fmla="*/ 5 h 159"/>
                  <a:gd name="T38" fmla="*/ 51 w 160"/>
                  <a:gd name="T39" fmla="*/ 8 h 159"/>
                  <a:gd name="T40" fmla="*/ 51 w 160"/>
                  <a:gd name="T41" fmla="*/ 117 h 159"/>
                  <a:gd name="T42" fmla="*/ 151 w 160"/>
                  <a:gd name="T43" fmla="*/ 11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59">
                    <a:moveTo>
                      <a:pt x="151" y="117"/>
                    </a:moveTo>
                    <a:cubicBezTo>
                      <a:pt x="153" y="117"/>
                      <a:pt x="154" y="116"/>
                      <a:pt x="155" y="115"/>
                    </a:cubicBezTo>
                    <a:cubicBezTo>
                      <a:pt x="156" y="114"/>
                      <a:pt x="156" y="112"/>
                      <a:pt x="157" y="109"/>
                    </a:cubicBezTo>
                    <a:cubicBezTo>
                      <a:pt x="160" y="109"/>
                      <a:pt x="160" y="109"/>
                      <a:pt x="160" y="109"/>
                    </a:cubicBezTo>
                    <a:cubicBezTo>
                      <a:pt x="160" y="159"/>
                      <a:pt x="160" y="159"/>
                      <a:pt x="160" y="159"/>
                    </a:cubicBezTo>
                    <a:cubicBezTo>
                      <a:pt x="157" y="159"/>
                      <a:pt x="157" y="159"/>
                      <a:pt x="157" y="159"/>
                    </a:cubicBezTo>
                    <a:cubicBezTo>
                      <a:pt x="156" y="156"/>
                      <a:pt x="156" y="154"/>
                      <a:pt x="155" y="153"/>
                    </a:cubicBezTo>
                    <a:cubicBezTo>
                      <a:pt x="154" y="153"/>
                      <a:pt x="153" y="152"/>
                      <a:pt x="151" y="152"/>
                    </a:cubicBezTo>
                    <a:cubicBezTo>
                      <a:pt x="0" y="152"/>
                      <a:pt x="0" y="152"/>
                      <a:pt x="0" y="152"/>
                    </a:cubicBezTo>
                    <a:cubicBezTo>
                      <a:pt x="0" y="149"/>
                      <a:pt x="0" y="149"/>
                      <a:pt x="0" y="149"/>
                    </a:cubicBezTo>
                    <a:cubicBezTo>
                      <a:pt x="3" y="148"/>
                      <a:pt x="6" y="148"/>
                      <a:pt x="6" y="147"/>
                    </a:cubicBezTo>
                    <a:cubicBezTo>
                      <a:pt x="7" y="146"/>
                      <a:pt x="8" y="145"/>
                      <a:pt x="8" y="144"/>
                    </a:cubicBezTo>
                    <a:cubicBezTo>
                      <a:pt x="8" y="8"/>
                      <a:pt x="8" y="8"/>
                      <a:pt x="8" y="8"/>
                    </a:cubicBezTo>
                    <a:cubicBezTo>
                      <a:pt x="8" y="7"/>
                      <a:pt x="7" y="6"/>
                      <a:pt x="6" y="5"/>
                    </a:cubicBezTo>
                    <a:cubicBezTo>
                      <a:pt x="6" y="4"/>
                      <a:pt x="3" y="3"/>
                      <a:pt x="0" y="3"/>
                    </a:cubicBezTo>
                    <a:cubicBezTo>
                      <a:pt x="0" y="0"/>
                      <a:pt x="0" y="0"/>
                      <a:pt x="0" y="0"/>
                    </a:cubicBezTo>
                    <a:cubicBezTo>
                      <a:pt x="59" y="0"/>
                      <a:pt x="59" y="0"/>
                      <a:pt x="59" y="0"/>
                    </a:cubicBezTo>
                    <a:cubicBezTo>
                      <a:pt x="59" y="3"/>
                      <a:pt x="59" y="3"/>
                      <a:pt x="59" y="3"/>
                    </a:cubicBezTo>
                    <a:cubicBezTo>
                      <a:pt x="56" y="3"/>
                      <a:pt x="54" y="4"/>
                      <a:pt x="53" y="5"/>
                    </a:cubicBezTo>
                    <a:cubicBezTo>
                      <a:pt x="52" y="6"/>
                      <a:pt x="51" y="7"/>
                      <a:pt x="51" y="8"/>
                    </a:cubicBezTo>
                    <a:cubicBezTo>
                      <a:pt x="51" y="117"/>
                      <a:pt x="51" y="117"/>
                      <a:pt x="51" y="117"/>
                    </a:cubicBezTo>
                    <a:lnTo>
                      <a:pt x="151"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65" name="Freeform 8">
                <a:extLst>
                  <a:ext uri="{FF2B5EF4-FFF2-40B4-BE49-F238E27FC236}">
                    <a16:creationId xmlns:a16="http://schemas.microsoft.com/office/drawing/2014/main" id="{BF9E4654-20CE-4586-B60E-ECD9E4E6E316}"/>
                  </a:ext>
                </a:extLst>
              </p:cNvPr>
              <p:cNvSpPr>
                <a:spLocks noEditPoints="1"/>
              </p:cNvSpPr>
              <p:nvPr/>
            </p:nvSpPr>
            <p:spPr bwMode="auto">
              <a:xfrm>
                <a:off x="3998425" y="1225737"/>
                <a:ext cx="412336" cy="355762"/>
              </a:xfrm>
              <a:custGeom>
                <a:avLst/>
                <a:gdLst>
                  <a:gd name="T0" fmla="*/ 91 w 181"/>
                  <a:gd name="T1" fmla="*/ 0 h 155"/>
                  <a:gd name="T2" fmla="*/ 126 w 181"/>
                  <a:gd name="T3" fmla="*/ 5 h 155"/>
                  <a:gd name="T4" fmla="*/ 155 w 181"/>
                  <a:gd name="T5" fmla="*/ 20 h 155"/>
                  <a:gd name="T6" fmla="*/ 174 w 181"/>
                  <a:gd name="T7" fmla="*/ 44 h 155"/>
                  <a:gd name="T8" fmla="*/ 181 w 181"/>
                  <a:gd name="T9" fmla="*/ 78 h 155"/>
                  <a:gd name="T10" fmla="*/ 174 w 181"/>
                  <a:gd name="T11" fmla="*/ 112 h 155"/>
                  <a:gd name="T12" fmla="*/ 155 w 181"/>
                  <a:gd name="T13" fmla="*/ 136 h 155"/>
                  <a:gd name="T14" fmla="*/ 126 w 181"/>
                  <a:gd name="T15" fmla="*/ 151 h 155"/>
                  <a:gd name="T16" fmla="*/ 91 w 181"/>
                  <a:gd name="T17" fmla="*/ 155 h 155"/>
                  <a:gd name="T18" fmla="*/ 56 w 181"/>
                  <a:gd name="T19" fmla="*/ 151 h 155"/>
                  <a:gd name="T20" fmla="*/ 27 w 181"/>
                  <a:gd name="T21" fmla="*/ 136 h 155"/>
                  <a:gd name="T22" fmla="*/ 7 w 181"/>
                  <a:gd name="T23" fmla="*/ 112 h 155"/>
                  <a:gd name="T24" fmla="*/ 0 w 181"/>
                  <a:gd name="T25" fmla="*/ 78 h 155"/>
                  <a:gd name="T26" fmla="*/ 7 w 181"/>
                  <a:gd name="T27" fmla="*/ 44 h 155"/>
                  <a:gd name="T28" fmla="*/ 27 w 181"/>
                  <a:gd name="T29" fmla="*/ 20 h 155"/>
                  <a:gd name="T30" fmla="*/ 56 w 181"/>
                  <a:gd name="T31" fmla="*/ 5 h 155"/>
                  <a:gd name="T32" fmla="*/ 91 w 181"/>
                  <a:gd name="T33" fmla="*/ 0 h 155"/>
                  <a:gd name="T34" fmla="*/ 91 w 181"/>
                  <a:gd name="T35" fmla="*/ 35 h 155"/>
                  <a:gd name="T36" fmla="*/ 73 w 181"/>
                  <a:gd name="T37" fmla="*/ 38 h 155"/>
                  <a:gd name="T38" fmla="*/ 58 w 181"/>
                  <a:gd name="T39" fmla="*/ 46 h 155"/>
                  <a:gd name="T40" fmla="*/ 47 w 181"/>
                  <a:gd name="T41" fmla="*/ 60 h 155"/>
                  <a:gd name="T42" fmla="*/ 43 w 181"/>
                  <a:gd name="T43" fmla="*/ 78 h 155"/>
                  <a:gd name="T44" fmla="*/ 47 w 181"/>
                  <a:gd name="T45" fmla="*/ 96 h 155"/>
                  <a:gd name="T46" fmla="*/ 58 w 181"/>
                  <a:gd name="T47" fmla="*/ 109 h 155"/>
                  <a:gd name="T48" fmla="*/ 73 w 181"/>
                  <a:gd name="T49" fmla="*/ 118 h 155"/>
                  <a:gd name="T50" fmla="*/ 91 w 181"/>
                  <a:gd name="T51" fmla="*/ 121 h 155"/>
                  <a:gd name="T52" fmla="*/ 109 w 181"/>
                  <a:gd name="T53" fmla="*/ 118 h 155"/>
                  <a:gd name="T54" fmla="*/ 124 w 181"/>
                  <a:gd name="T55" fmla="*/ 109 h 155"/>
                  <a:gd name="T56" fmla="*/ 135 w 181"/>
                  <a:gd name="T57" fmla="*/ 96 h 155"/>
                  <a:gd name="T58" fmla="*/ 138 w 181"/>
                  <a:gd name="T59" fmla="*/ 78 h 155"/>
                  <a:gd name="T60" fmla="*/ 135 w 181"/>
                  <a:gd name="T61" fmla="*/ 60 h 155"/>
                  <a:gd name="T62" fmla="*/ 124 w 181"/>
                  <a:gd name="T63" fmla="*/ 46 h 155"/>
                  <a:gd name="T64" fmla="*/ 109 w 181"/>
                  <a:gd name="T65" fmla="*/ 38 h 155"/>
                  <a:gd name="T66" fmla="*/ 91 w 181"/>
                  <a:gd name="T67" fmla="*/ 3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155">
                    <a:moveTo>
                      <a:pt x="91" y="0"/>
                    </a:moveTo>
                    <a:cubicBezTo>
                      <a:pt x="103" y="0"/>
                      <a:pt x="115" y="2"/>
                      <a:pt x="126" y="5"/>
                    </a:cubicBezTo>
                    <a:cubicBezTo>
                      <a:pt x="137" y="8"/>
                      <a:pt x="146" y="13"/>
                      <a:pt x="155" y="20"/>
                    </a:cubicBezTo>
                    <a:cubicBezTo>
                      <a:pt x="163" y="26"/>
                      <a:pt x="169" y="35"/>
                      <a:pt x="174" y="44"/>
                    </a:cubicBezTo>
                    <a:cubicBezTo>
                      <a:pt x="179" y="54"/>
                      <a:pt x="181" y="65"/>
                      <a:pt x="181" y="78"/>
                    </a:cubicBezTo>
                    <a:cubicBezTo>
                      <a:pt x="181" y="91"/>
                      <a:pt x="179" y="102"/>
                      <a:pt x="174" y="112"/>
                    </a:cubicBezTo>
                    <a:cubicBezTo>
                      <a:pt x="169" y="121"/>
                      <a:pt x="163" y="129"/>
                      <a:pt x="155" y="136"/>
                    </a:cubicBezTo>
                    <a:cubicBezTo>
                      <a:pt x="146" y="143"/>
                      <a:pt x="137" y="147"/>
                      <a:pt x="126" y="151"/>
                    </a:cubicBezTo>
                    <a:cubicBezTo>
                      <a:pt x="115" y="154"/>
                      <a:pt x="103" y="155"/>
                      <a:pt x="91" y="155"/>
                    </a:cubicBezTo>
                    <a:cubicBezTo>
                      <a:pt x="78" y="155"/>
                      <a:pt x="67" y="154"/>
                      <a:pt x="56" y="151"/>
                    </a:cubicBezTo>
                    <a:cubicBezTo>
                      <a:pt x="45" y="147"/>
                      <a:pt x="35" y="143"/>
                      <a:pt x="27" y="136"/>
                    </a:cubicBezTo>
                    <a:cubicBezTo>
                      <a:pt x="19" y="129"/>
                      <a:pt x="12" y="121"/>
                      <a:pt x="7" y="112"/>
                    </a:cubicBezTo>
                    <a:cubicBezTo>
                      <a:pt x="3" y="102"/>
                      <a:pt x="0" y="91"/>
                      <a:pt x="0" y="78"/>
                    </a:cubicBezTo>
                    <a:cubicBezTo>
                      <a:pt x="0" y="65"/>
                      <a:pt x="3" y="54"/>
                      <a:pt x="7" y="44"/>
                    </a:cubicBezTo>
                    <a:cubicBezTo>
                      <a:pt x="12" y="35"/>
                      <a:pt x="19" y="26"/>
                      <a:pt x="27" y="20"/>
                    </a:cubicBezTo>
                    <a:cubicBezTo>
                      <a:pt x="35" y="13"/>
                      <a:pt x="45" y="8"/>
                      <a:pt x="56" y="5"/>
                    </a:cubicBezTo>
                    <a:cubicBezTo>
                      <a:pt x="67" y="2"/>
                      <a:pt x="78" y="0"/>
                      <a:pt x="91" y="0"/>
                    </a:cubicBezTo>
                    <a:close/>
                    <a:moveTo>
                      <a:pt x="91" y="35"/>
                    </a:moveTo>
                    <a:cubicBezTo>
                      <a:pt x="84" y="35"/>
                      <a:pt x="78" y="36"/>
                      <a:pt x="73" y="38"/>
                    </a:cubicBezTo>
                    <a:cubicBezTo>
                      <a:pt x="67" y="40"/>
                      <a:pt x="62" y="43"/>
                      <a:pt x="58" y="46"/>
                    </a:cubicBezTo>
                    <a:cubicBezTo>
                      <a:pt x="53" y="50"/>
                      <a:pt x="50" y="54"/>
                      <a:pt x="47" y="60"/>
                    </a:cubicBezTo>
                    <a:cubicBezTo>
                      <a:pt x="45" y="65"/>
                      <a:pt x="43" y="71"/>
                      <a:pt x="43" y="78"/>
                    </a:cubicBezTo>
                    <a:cubicBezTo>
                      <a:pt x="43" y="85"/>
                      <a:pt x="45" y="91"/>
                      <a:pt x="47" y="96"/>
                    </a:cubicBezTo>
                    <a:cubicBezTo>
                      <a:pt x="50" y="101"/>
                      <a:pt x="53" y="106"/>
                      <a:pt x="58" y="109"/>
                    </a:cubicBezTo>
                    <a:cubicBezTo>
                      <a:pt x="62" y="113"/>
                      <a:pt x="67" y="116"/>
                      <a:pt x="73" y="118"/>
                    </a:cubicBezTo>
                    <a:cubicBezTo>
                      <a:pt x="78" y="120"/>
                      <a:pt x="84" y="121"/>
                      <a:pt x="91" y="121"/>
                    </a:cubicBezTo>
                    <a:cubicBezTo>
                      <a:pt x="97" y="121"/>
                      <a:pt x="103" y="120"/>
                      <a:pt x="109" y="118"/>
                    </a:cubicBezTo>
                    <a:cubicBezTo>
                      <a:pt x="115" y="116"/>
                      <a:pt x="120" y="113"/>
                      <a:pt x="124" y="109"/>
                    </a:cubicBezTo>
                    <a:cubicBezTo>
                      <a:pt x="128" y="106"/>
                      <a:pt x="132" y="101"/>
                      <a:pt x="135" y="96"/>
                    </a:cubicBezTo>
                    <a:cubicBezTo>
                      <a:pt x="137" y="91"/>
                      <a:pt x="138" y="85"/>
                      <a:pt x="138" y="78"/>
                    </a:cubicBezTo>
                    <a:cubicBezTo>
                      <a:pt x="138" y="71"/>
                      <a:pt x="137" y="65"/>
                      <a:pt x="135" y="60"/>
                    </a:cubicBezTo>
                    <a:cubicBezTo>
                      <a:pt x="132" y="54"/>
                      <a:pt x="128" y="50"/>
                      <a:pt x="124" y="46"/>
                    </a:cubicBezTo>
                    <a:cubicBezTo>
                      <a:pt x="120" y="43"/>
                      <a:pt x="115" y="40"/>
                      <a:pt x="109" y="38"/>
                    </a:cubicBezTo>
                    <a:cubicBezTo>
                      <a:pt x="103" y="36"/>
                      <a:pt x="97" y="35"/>
                      <a:pt x="9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66" name="Freeform 9">
                <a:extLst>
                  <a:ext uri="{FF2B5EF4-FFF2-40B4-BE49-F238E27FC236}">
                    <a16:creationId xmlns:a16="http://schemas.microsoft.com/office/drawing/2014/main" id="{4BB6121D-D6D4-4676-B4BF-793BE092D214}"/>
                  </a:ext>
                </a:extLst>
              </p:cNvPr>
              <p:cNvSpPr>
                <a:spLocks/>
              </p:cNvSpPr>
              <p:nvPr/>
            </p:nvSpPr>
            <p:spPr bwMode="auto">
              <a:xfrm>
                <a:off x="4629440" y="1231177"/>
                <a:ext cx="410159" cy="348146"/>
              </a:xfrm>
              <a:custGeom>
                <a:avLst/>
                <a:gdLst>
                  <a:gd name="T0" fmla="*/ 8 w 180"/>
                  <a:gd name="T1" fmla="*/ 8 h 152"/>
                  <a:gd name="T2" fmla="*/ 7 w 180"/>
                  <a:gd name="T3" fmla="*/ 5 h 152"/>
                  <a:gd name="T4" fmla="*/ 0 w 180"/>
                  <a:gd name="T5" fmla="*/ 3 h 152"/>
                  <a:gd name="T6" fmla="*/ 0 w 180"/>
                  <a:gd name="T7" fmla="*/ 0 h 152"/>
                  <a:gd name="T8" fmla="*/ 70 w 180"/>
                  <a:gd name="T9" fmla="*/ 0 h 152"/>
                  <a:gd name="T10" fmla="*/ 70 w 180"/>
                  <a:gd name="T11" fmla="*/ 3 h 152"/>
                  <a:gd name="T12" fmla="*/ 64 w 180"/>
                  <a:gd name="T13" fmla="*/ 4 h 152"/>
                  <a:gd name="T14" fmla="*/ 62 w 180"/>
                  <a:gd name="T15" fmla="*/ 7 h 152"/>
                  <a:gd name="T16" fmla="*/ 66 w 180"/>
                  <a:gd name="T17" fmla="*/ 12 h 152"/>
                  <a:gd name="T18" fmla="*/ 76 w 180"/>
                  <a:gd name="T19" fmla="*/ 24 h 152"/>
                  <a:gd name="T20" fmla="*/ 90 w 180"/>
                  <a:gd name="T21" fmla="*/ 39 h 152"/>
                  <a:gd name="T22" fmla="*/ 105 w 180"/>
                  <a:gd name="T23" fmla="*/ 56 h 152"/>
                  <a:gd name="T24" fmla="*/ 120 w 180"/>
                  <a:gd name="T25" fmla="*/ 73 h 152"/>
                  <a:gd name="T26" fmla="*/ 133 w 180"/>
                  <a:gd name="T27" fmla="*/ 86 h 152"/>
                  <a:gd name="T28" fmla="*/ 133 w 180"/>
                  <a:gd name="T29" fmla="*/ 8 h 152"/>
                  <a:gd name="T30" fmla="*/ 127 w 180"/>
                  <a:gd name="T31" fmla="*/ 3 h 152"/>
                  <a:gd name="T32" fmla="*/ 127 w 180"/>
                  <a:gd name="T33" fmla="*/ 0 h 152"/>
                  <a:gd name="T34" fmla="*/ 180 w 180"/>
                  <a:gd name="T35" fmla="*/ 0 h 152"/>
                  <a:gd name="T36" fmla="*/ 180 w 180"/>
                  <a:gd name="T37" fmla="*/ 3 h 152"/>
                  <a:gd name="T38" fmla="*/ 173 w 180"/>
                  <a:gd name="T39" fmla="*/ 5 h 152"/>
                  <a:gd name="T40" fmla="*/ 172 w 180"/>
                  <a:gd name="T41" fmla="*/ 8 h 152"/>
                  <a:gd name="T42" fmla="*/ 172 w 180"/>
                  <a:gd name="T43" fmla="*/ 144 h 152"/>
                  <a:gd name="T44" fmla="*/ 173 w 180"/>
                  <a:gd name="T45" fmla="*/ 147 h 152"/>
                  <a:gd name="T46" fmla="*/ 180 w 180"/>
                  <a:gd name="T47" fmla="*/ 149 h 152"/>
                  <a:gd name="T48" fmla="*/ 180 w 180"/>
                  <a:gd name="T49" fmla="*/ 152 h 152"/>
                  <a:gd name="T50" fmla="*/ 125 w 180"/>
                  <a:gd name="T51" fmla="*/ 152 h 152"/>
                  <a:gd name="T52" fmla="*/ 125 w 180"/>
                  <a:gd name="T53" fmla="*/ 149 h 152"/>
                  <a:gd name="T54" fmla="*/ 130 w 180"/>
                  <a:gd name="T55" fmla="*/ 148 h 152"/>
                  <a:gd name="T56" fmla="*/ 131 w 180"/>
                  <a:gd name="T57" fmla="*/ 146 h 152"/>
                  <a:gd name="T58" fmla="*/ 130 w 180"/>
                  <a:gd name="T59" fmla="*/ 143 h 152"/>
                  <a:gd name="T60" fmla="*/ 127 w 180"/>
                  <a:gd name="T61" fmla="*/ 139 h 152"/>
                  <a:gd name="T62" fmla="*/ 118 w 180"/>
                  <a:gd name="T63" fmla="*/ 130 h 152"/>
                  <a:gd name="T64" fmla="*/ 103 w 180"/>
                  <a:gd name="T65" fmla="*/ 114 h 152"/>
                  <a:gd name="T66" fmla="*/ 80 w 180"/>
                  <a:gd name="T67" fmla="*/ 89 h 152"/>
                  <a:gd name="T68" fmla="*/ 47 w 180"/>
                  <a:gd name="T69" fmla="*/ 52 h 152"/>
                  <a:gd name="T70" fmla="*/ 47 w 180"/>
                  <a:gd name="T71" fmla="*/ 144 h 152"/>
                  <a:gd name="T72" fmla="*/ 49 w 180"/>
                  <a:gd name="T73" fmla="*/ 147 h 152"/>
                  <a:gd name="T74" fmla="*/ 56 w 180"/>
                  <a:gd name="T75" fmla="*/ 149 h 152"/>
                  <a:gd name="T76" fmla="*/ 56 w 180"/>
                  <a:gd name="T77" fmla="*/ 152 h 152"/>
                  <a:gd name="T78" fmla="*/ 0 w 180"/>
                  <a:gd name="T79" fmla="*/ 152 h 152"/>
                  <a:gd name="T80" fmla="*/ 0 w 180"/>
                  <a:gd name="T81" fmla="*/ 149 h 152"/>
                  <a:gd name="T82" fmla="*/ 7 w 180"/>
                  <a:gd name="T83" fmla="*/ 147 h 152"/>
                  <a:gd name="T84" fmla="*/ 8 w 180"/>
                  <a:gd name="T85" fmla="*/ 144 h 152"/>
                  <a:gd name="T86" fmla="*/ 8 w 180"/>
                  <a:gd name="T87"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152">
                    <a:moveTo>
                      <a:pt x="8" y="8"/>
                    </a:moveTo>
                    <a:cubicBezTo>
                      <a:pt x="8" y="7"/>
                      <a:pt x="8" y="6"/>
                      <a:pt x="7" y="5"/>
                    </a:cubicBezTo>
                    <a:cubicBezTo>
                      <a:pt x="6" y="4"/>
                      <a:pt x="4" y="3"/>
                      <a:pt x="0" y="3"/>
                    </a:cubicBezTo>
                    <a:cubicBezTo>
                      <a:pt x="0" y="0"/>
                      <a:pt x="0" y="0"/>
                      <a:pt x="0" y="0"/>
                    </a:cubicBezTo>
                    <a:cubicBezTo>
                      <a:pt x="70" y="0"/>
                      <a:pt x="70" y="0"/>
                      <a:pt x="70" y="0"/>
                    </a:cubicBezTo>
                    <a:cubicBezTo>
                      <a:pt x="70" y="3"/>
                      <a:pt x="70" y="3"/>
                      <a:pt x="70" y="3"/>
                    </a:cubicBezTo>
                    <a:cubicBezTo>
                      <a:pt x="67" y="3"/>
                      <a:pt x="65" y="4"/>
                      <a:pt x="64" y="4"/>
                    </a:cubicBezTo>
                    <a:cubicBezTo>
                      <a:pt x="63" y="5"/>
                      <a:pt x="62" y="6"/>
                      <a:pt x="62" y="7"/>
                    </a:cubicBezTo>
                    <a:cubicBezTo>
                      <a:pt x="62" y="7"/>
                      <a:pt x="63" y="9"/>
                      <a:pt x="66" y="12"/>
                    </a:cubicBezTo>
                    <a:cubicBezTo>
                      <a:pt x="69" y="15"/>
                      <a:pt x="72" y="19"/>
                      <a:pt x="76" y="24"/>
                    </a:cubicBezTo>
                    <a:cubicBezTo>
                      <a:pt x="80" y="28"/>
                      <a:pt x="85" y="34"/>
                      <a:pt x="90" y="39"/>
                    </a:cubicBezTo>
                    <a:cubicBezTo>
                      <a:pt x="95" y="45"/>
                      <a:pt x="100" y="51"/>
                      <a:pt x="105" y="56"/>
                    </a:cubicBezTo>
                    <a:cubicBezTo>
                      <a:pt x="110" y="62"/>
                      <a:pt x="115" y="67"/>
                      <a:pt x="120" y="73"/>
                    </a:cubicBezTo>
                    <a:cubicBezTo>
                      <a:pt x="125" y="78"/>
                      <a:pt x="129" y="82"/>
                      <a:pt x="133" y="86"/>
                    </a:cubicBezTo>
                    <a:cubicBezTo>
                      <a:pt x="133" y="8"/>
                      <a:pt x="133" y="8"/>
                      <a:pt x="133" y="8"/>
                    </a:cubicBezTo>
                    <a:cubicBezTo>
                      <a:pt x="133" y="5"/>
                      <a:pt x="131" y="3"/>
                      <a:pt x="127" y="3"/>
                    </a:cubicBezTo>
                    <a:cubicBezTo>
                      <a:pt x="127" y="0"/>
                      <a:pt x="127" y="0"/>
                      <a:pt x="127" y="0"/>
                    </a:cubicBezTo>
                    <a:cubicBezTo>
                      <a:pt x="180" y="0"/>
                      <a:pt x="180" y="0"/>
                      <a:pt x="180" y="0"/>
                    </a:cubicBezTo>
                    <a:cubicBezTo>
                      <a:pt x="180" y="3"/>
                      <a:pt x="180" y="3"/>
                      <a:pt x="180" y="3"/>
                    </a:cubicBezTo>
                    <a:cubicBezTo>
                      <a:pt x="176" y="3"/>
                      <a:pt x="174" y="4"/>
                      <a:pt x="173" y="5"/>
                    </a:cubicBezTo>
                    <a:cubicBezTo>
                      <a:pt x="172" y="6"/>
                      <a:pt x="172" y="7"/>
                      <a:pt x="172" y="8"/>
                    </a:cubicBezTo>
                    <a:cubicBezTo>
                      <a:pt x="172" y="144"/>
                      <a:pt x="172" y="144"/>
                      <a:pt x="172" y="144"/>
                    </a:cubicBezTo>
                    <a:cubicBezTo>
                      <a:pt x="172" y="145"/>
                      <a:pt x="172" y="146"/>
                      <a:pt x="173" y="147"/>
                    </a:cubicBezTo>
                    <a:cubicBezTo>
                      <a:pt x="174" y="148"/>
                      <a:pt x="176" y="148"/>
                      <a:pt x="180" y="149"/>
                    </a:cubicBezTo>
                    <a:cubicBezTo>
                      <a:pt x="180" y="152"/>
                      <a:pt x="180" y="152"/>
                      <a:pt x="180" y="152"/>
                    </a:cubicBezTo>
                    <a:cubicBezTo>
                      <a:pt x="125" y="152"/>
                      <a:pt x="125" y="152"/>
                      <a:pt x="125" y="152"/>
                    </a:cubicBezTo>
                    <a:cubicBezTo>
                      <a:pt x="125" y="149"/>
                      <a:pt x="125" y="149"/>
                      <a:pt x="125" y="149"/>
                    </a:cubicBezTo>
                    <a:cubicBezTo>
                      <a:pt x="127" y="149"/>
                      <a:pt x="129" y="149"/>
                      <a:pt x="130" y="148"/>
                    </a:cubicBezTo>
                    <a:cubicBezTo>
                      <a:pt x="131" y="147"/>
                      <a:pt x="131" y="147"/>
                      <a:pt x="131" y="146"/>
                    </a:cubicBezTo>
                    <a:cubicBezTo>
                      <a:pt x="131" y="145"/>
                      <a:pt x="131" y="144"/>
                      <a:pt x="130" y="143"/>
                    </a:cubicBezTo>
                    <a:cubicBezTo>
                      <a:pt x="130" y="143"/>
                      <a:pt x="129" y="141"/>
                      <a:pt x="127" y="139"/>
                    </a:cubicBezTo>
                    <a:cubicBezTo>
                      <a:pt x="125" y="137"/>
                      <a:pt x="122" y="134"/>
                      <a:pt x="118" y="130"/>
                    </a:cubicBezTo>
                    <a:cubicBezTo>
                      <a:pt x="114" y="126"/>
                      <a:pt x="109" y="121"/>
                      <a:pt x="103" y="114"/>
                    </a:cubicBezTo>
                    <a:cubicBezTo>
                      <a:pt x="97" y="107"/>
                      <a:pt x="89" y="99"/>
                      <a:pt x="80" y="89"/>
                    </a:cubicBezTo>
                    <a:cubicBezTo>
                      <a:pt x="71" y="79"/>
                      <a:pt x="60" y="67"/>
                      <a:pt x="47" y="52"/>
                    </a:cubicBezTo>
                    <a:cubicBezTo>
                      <a:pt x="47" y="144"/>
                      <a:pt x="47" y="144"/>
                      <a:pt x="47" y="144"/>
                    </a:cubicBezTo>
                    <a:cubicBezTo>
                      <a:pt x="47" y="145"/>
                      <a:pt x="48" y="146"/>
                      <a:pt x="49" y="147"/>
                    </a:cubicBezTo>
                    <a:cubicBezTo>
                      <a:pt x="50" y="148"/>
                      <a:pt x="52" y="148"/>
                      <a:pt x="56" y="149"/>
                    </a:cubicBezTo>
                    <a:cubicBezTo>
                      <a:pt x="56" y="152"/>
                      <a:pt x="56" y="152"/>
                      <a:pt x="56" y="152"/>
                    </a:cubicBezTo>
                    <a:cubicBezTo>
                      <a:pt x="0" y="152"/>
                      <a:pt x="0" y="152"/>
                      <a:pt x="0" y="152"/>
                    </a:cubicBezTo>
                    <a:cubicBezTo>
                      <a:pt x="0" y="149"/>
                      <a:pt x="0" y="149"/>
                      <a:pt x="0" y="149"/>
                    </a:cubicBezTo>
                    <a:cubicBezTo>
                      <a:pt x="4" y="148"/>
                      <a:pt x="6" y="148"/>
                      <a:pt x="7" y="147"/>
                    </a:cubicBezTo>
                    <a:cubicBezTo>
                      <a:pt x="8" y="146"/>
                      <a:pt x="8" y="145"/>
                      <a:pt x="8" y="144"/>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67" name="Freeform 10">
                <a:extLst>
                  <a:ext uri="{FF2B5EF4-FFF2-40B4-BE49-F238E27FC236}">
                    <a16:creationId xmlns:a16="http://schemas.microsoft.com/office/drawing/2014/main" id="{BD3FFBE8-8345-472F-9B8F-B32CF201E5E3}"/>
                  </a:ext>
                </a:extLst>
              </p:cNvPr>
              <p:cNvSpPr>
                <a:spLocks/>
              </p:cNvSpPr>
              <p:nvPr/>
            </p:nvSpPr>
            <p:spPr bwMode="auto">
              <a:xfrm>
                <a:off x="5275687" y="1210505"/>
                <a:ext cx="351411" cy="381872"/>
              </a:xfrm>
              <a:custGeom>
                <a:avLst/>
                <a:gdLst>
                  <a:gd name="T0" fmla="*/ 115 w 154"/>
                  <a:gd name="T1" fmla="*/ 106 h 167"/>
                  <a:gd name="T2" fmla="*/ 112 w 154"/>
                  <a:gd name="T3" fmla="*/ 101 h 167"/>
                  <a:gd name="T4" fmla="*/ 106 w 154"/>
                  <a:gd name="T5" fmla="*/ 99 h 167"/>
                  <a:gd name="T6" fmla="*/ 52 w 154"/>
                  <a:gd name="T7" fmla="*/ 99 h 167"/>
                  <a:gd name="T8" fmla="*/ 52 w 154"/>
                  <a:gd name="T9" fmla="*/ 126 h 167"/>
                  <a:gd name="T10" fmla="*/ 145 w 154"/>
                  <a:gd name="T11" fmla="*/ 126 h 167"/>
                  <a:gd name="T12" fmla="*/ 149 w 154"/>
                  <a:gd name="T13" fmla="*/ 124 h 167"/>
                  <a:gd name="T14" fmla="*/ 151 w 154"/>
                  <a:gd name="T15" fmla="*/ 117 h 167"/>
                  <a:gd name="T16" fmla="*/ 154 w 154"/>
                  <a:gd name="T17" fmla="*/ 117 h 167"/>
                  <a:gd name="T18" fmla="*/ 154 w 154"/>
                  <a:gd name="T19" fmla="*/ 167 h 167"/>
                  <a:gd name="T20" fmla="*/ 151 w 154"/>
                  <a:gd name="T21" fmla="*/ 167 h 167"/>
                  <a:gd name="T22" fmla="*/ 149 w 154"/>
                  <a:gd name="T23" fmla="*/ 162 h 167"/>
                  <a:gd name="T24" fmla="*/ 145 w 154"/>
                  <a:gd name="T25" fmla="*/ 161 h 167"/>
                  <a:gd name="T26" fmla="*/ 0 w 154"/>
                  <a:gd name="T27" fmla="*/ 161 h 167"/>
                  <a:gd name="T28" fmla="*/ 0 w 154"/>
                  <a:gd name="T29" fmla="*/ 158 h 167"/>
                  <a:gd name="T30" fmla="*/ 7 w 154"/>
                  <a:gd name="T31" fmla="*/ 156 h 167"/>
                  <a:gd name="T32" fmla="*/ 9 w 154"/>
                  <a:gd name="T33" fmla="*/ 153 h 167"/>
                  <a:gd name="T34" fmla="*/ 9 w 154"/>
                  <a:gd name="T35" fmla="*/ 17 h 167"/>
                  <a:gd name="T36" fmla="*/ 7 w 154"/>
                  <a:gd name="T37" fmla="*/ 14 h 167"/>
                  <a:gd name="T38" fmla="*/ 0 w 154"/>
                  <a:gd name="T39" fmla="*/ 12 h 167"/>
                  <a:gd name="T40" fmla="*/ 0 w 154"/>
                  <a:gd name="T41" fmla="*/ 9 h 167"/>
                  <a:gd name="T42" fmla="*/ 145 w 154"/>
                  <a:gd name="T43" fmla="*/ 9 h 167"/>
                  <a:gd name="T44" fmla="*/ 149 w 154"/>
                  <a:gd name="T45" fmla="*/ 7 h 167"/>
                  <a:gd name="T46" fmla="*/ 151 w 154"/>
                  <a:gd name="T47" fmla="*/ 0 h 167"/>
                  <a:gd name="T48" fmla="*/ 154 w 154"/>
                  <a:gd name="T49" fmla="*/ 0 h 167"/>
                  <a:gd name="T50" fmla="*/ 154 w 154"/>
                  <a:gd name="T51" fmla="*/ 51 h 167"/>
                  <a:gd name="T52" fmla="*/ 151 w 154"/>
                  <a:gd name="T53" fmla="*/ 51 h 167"/>
                  <a:gd name="T54" fmla="*/ 149 w 154"/>
                  <a:gd name="T55" fmla="*/ 44 h 167"/>
                  <a:gd name="T56" fmla="*/ 145 w 154"/>
                  <a:gd name="T57" fmla="*/ 43 h 167"/>
                  <a:gd name="T58" fmla="*/ 52 w 154"/>
                  <a:gd name="T59" fmla="*/ 43 h 167"/>
                  <a:gd name="T60" fmla="*/ 52 w 154"/>
                  <a:gd name="T61" fmla="*/ 67 h 167"/>
                  <a:gd name="T62" fmla="*/ 106 w 154"/>
                  <a:gd name="T63" fmla="*/ 67 h 167"/>
                  <a:gd name="T64" fmla="*/ 112 w 154"/>
                  <a:gd name="T65" fmla="*/ 65 h 167"/>
                  <a:gd name="T66" fmla="*/ 115 w 154"/>
                  <a:gd name="T67" fmla="*/ 60 h 167"/>
                  <a:gd name="T68" fmla="*/ 118 w 154"/>
                  <a:gd name="T69" fmla="*/ 60 h 167"/>
                  <a:gd name="T70" fmla="*/ 118 w 154"/>
                  <a:gd name="T71" fmla="*/ 106 h 167"/>
                  <a:gd name="T72" fmla="*/ 115 w 154"/>
                  <a:gd name="T73"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7">
                    <a:moveTo>
                      <a:pt x="115" y="106"/>
                    </a:moveTo>
                    <a:cubicBezTo>
                      <a:pt x="115" y="104"/>
                      <a:pt x="114" y="102"/>
                      <a:pt x="112" y="101"/>
                    </a:cubicBezTo>
                    <a:cubicBezTo>
                      <a:pt x="111" y="100"/>
                      <a:pt x="109" y="99"/>
                      <a:pt x="106" y="99"/>
                    </a:cubicBezTo>
                    <a:cubicBezTo>
                      <a:pt x="52" y="99"/>
                      <a:pt x="52" y="99"/>
                      <a:pt x="52" y="99"/>
                    </a:cubicBezTo>
                    <a:cubicBezTo>
                      <a:pt x="52" y="126"/>
                      <a:pt x="52" y="126"/>
                      <a:pt x="52" y="126"/>
                    </a:cubicBezTo>
                    <a:cubicBezTo>
                      <a:pt x="145" y="126"/>
                      <a:pt x="145" y="126"/>
                      <a:pt x="145" y="126"/>
                    </a:cubicBezTo>
                    <a:cubicBezTo>
                      <a:pt x="147" y="126"/>
                      <a:pt x="148" y="125"/>
                      <a:pt x="149" y="124"/>
                    </a:cubicBezTo>
                    <a:cubicBezTo>
                      <a:pt x="150" y="123"/>
                      <a:pt x="150" y="121"/>
                      <a:pt x="151" y="117"/>
                    </a:cubicBezTo>
                    <a:cubicBezTo>
                      <a:pt x="154" y="117"/>
                      <a:pt x="154" y="117"/>
                      <a:pt x="154" y="117"/>
                    </a:cubicBezTo>
                    <a:cubicBezTo>
                      <a:pt x="154" y="167"/>
                      <a:pt x="154" y="167"/>
                      <a:pt x="154" y="167"/>
                    </a:cubicBezTo>
                    <a:cubicBezTo>
                      <a:pt x="151" y="167"/>
                      <a:pt x="151" y="167"/>
                      <a:pt x="151" y="167"/>
                    </a:cubicBezTo>
                    <a:cubicBezTo>
                      <a:pt x="150" y="164"/>
                      <a:pt x="150" y="163"/>
                      <a:pt x="149" y="162"/>
                    </a:cubicBezTo>
                    <a:cubicBezTo>
                      <a:pt x="148" y="162"/>
                      <a:pt x="147" y="161"/>
                      <a:pt x="145" y="161"/>
                    </a:cubicBezTo>
                    <a:cubicBezTo>
                      <a:pt x="0" y="161"/>
                      <a:pt x="0" y="161"/>
                      <a:pt x="0" y="161"/>
                    </a:cubicBezTo>
                    <a:cubicBezTo>
                      <a:pt x="0" y="158"/>
                      <a:pt x="0" y="158"/>
                      <a:pt x="0" y="158"/>
                    </a:cubicBezTo>
                    <a:cubicBezTo>
                      <a:pt x="4" y="157"/>
                      <a:pt x="6" y="157"/>
                      <a:pt x="7" y="156"/>
                    </a:cubicBezTo>
                    <a:cubicBezTo>
                      <a:pt x="8" y="155"/>
                      <a:pt x="9" y="154"/>
                      <a:pt x="9" y="153"/>
                    </a:cubicBezTo>
                    <a:cubicBezTo>
                      <a:pt x="9" y="17"/>
                      <a:pt x="9" y="17"/>
                      <a:pt x="9" y="17"/>
                    </a:cubicBezTo>
                    <a:cubicBezTo>
                      <a:pt x="9" y="16"/>
                      <a:pt x="8" y="15"/>
                      <a:pt x="7" y="14"/>
                    </a:cubicBezTo>
                    <a:cubicBezTo>
                      <a:pt x="6" y="13"/>
                      <a:pt x="4" y="12"/>
                      <a:pt x="0" y="12"/>
                    </a:cubicBezTo>
                    <a:cubicBezTo>
                      <a:pt x="0" y="9"/>
                      <a:pt x="0" y="9"/>
                      <a:pt x="0" y="9"/>
                    </a:cubicBezTo>
                    <a:cubicBezTo>
                      <a:pt x="145" y="9"/>
                      <a:pt x="145" y="9"/>
                      <a:pt x="145" y="9"/>
                    </a:cubicBezTo>
                    <a:cubicBezTo>
                      <a:pt x="147" y="9"/>
                      <a:pt x="148" y="8"/>
                      <a:pt x="149" y="7"/>
                    </a:cubicBezTo>
                    <a:cubicBezTo>
                      <a:pt x="150" y="6"/>
                      <a:pt x="150" y="4"/>
                      <a:pt x="151" y="0"/>
                    </a:cubicBezTo>
                    <a:cubicBezTo>
                      <a:pt x="154" y="0"/>
                      <a:pt x="154" y="0"/>
                      <a:pt x="154" y="0"/>
                    </a:cubicBezTo>
                    <a:cubicBezTo>
                      <a:pt x="154" y="51"/>
                      <a:pt x="154" y="51"/>
                      <a:pt x="154" y="51"/>
                    </a:cubicBezTo>
                    <a:cubicBezTo>
                      <a:pt x="151" y="51"/>
                      <a:pt x="151" y="51"/>
                      <a:pt x="151" y="51"/>
                    </a:cubicBezTo>
                    <a:cubicBezTo>
                      <a:pt x="150" y="48"/>
                      <a:pt x="150" y="45"/>
                      <a:pt x="149" y="44"/>
                    </a:cubicBezTo>
                    <a:cubicBezTo>
                      <a:pt x="148" y="43"/>
                      <a:pt x="147" y="43"/>
                      <a:pt x="145" y="43"/>
                    </a:cubicBezTo>
                    <a:cubicBezTo>
                      <a:pt x="52" y="43"/>
                      <a:pt x="52" y="43"/>
                      <a:pt x="52" y="43"/>
                    </a:cubicBezTo>
                    <a:cubicBezTo>
                      <a:pt x="52" y="67"/>
                      <a:pt x="52" y="67"/>
                      <a:pt x="52" y="67"/>
                    </a:cubicBezTo>
                    <a:cubicBezTo>
                      <a:pt x="106" y="67"/>
                      <a:pt x="106" y="67"/>
                      <a:pt x="106" y="67"/>
                    </a:cubicBezTo>
                    <a:cubicBezTo>
                      <a:pt x="109" y="67"/>
                      <a:pt x="111" y="66"/>
                      <a:pt x="112" y="65"/>
                    </a:cubicBezTo>
                    <a:cubicBezTo>
                      <a:pt x="114" y="64"/>
                      <a:pt x="115" y="62"/>
                      <a:pt x="115" y="60"/>
                    </a:cubicBezTo>
                    <a:cubicBezTo>
                      <a:pt x="118" y="60"/>
                      <a:pt x="118" y="60"/>
                      <a:pt x="118" y="60"/>
                    </a:cubicBezTo>
                    <a:cubicBezTo>
                      <a:pt x="118" y="106"/>
                      <a:pt x="118" y="106"/>
                      <a:pt x="118" y="106"/>
                    </a:cubicBezTo>
                    <a:lnTo>
                      <a:pt x="11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grpSp>
        <p:grpSp>
          <p:nvGrpSpPr>
            <p:cNvPr id="51" name="グループ化 50">
              <a:extLst>
                <a:ext uri="{FF2B5EF4-FFF2-40B4-BE49-F238E27FC236}">
                  <a16:creationId xmlns:a16="http://schemas.microsoft.com/office/drawing/2014/main" id="{3A1C08F0-97FD-4EF1-923B-B9F7798D502D}"/>
                </a:ext>
              </a:extLst>
            </p:cNvPr>
            <p:cNvGrpSpPr/>
            <p:nvPr/>
          </p:nvGrpSpPr>
          <p:grpSpPr>
            <a:xfrm>
              <a:off x="1206478" y="2567589"/>
              <a:ext cx="2822160" cy="370994"/>
              <a:chOff x="2234848" y="688286"/>
              <a:chExt cx="2822160" cy="370994"/>
            </a:xfrm>
            <a:grpFill/>
          </p:grpSpPr>
          <p:sp>
            <p:nvSpPr>
              <p:cNvPr id="57" name="Freeform 11">
                <a:extLst>
                  <a:ext uri="{FF2B5EF4-FFF2-40B4-BE49-F238E27FC236}">
                    <a16:creationId xmlns:a16="http://schemas.microsoft.com/office/drawing/2014/main" id="{655B106C-8D6B-4C52-882B-5911EAC688FF}"/>
                  </a:ext>
                </a:extLst>
              </p:cNvPr>
              <p:cNvSpPr>
                <a:spLocks noEditPoints="1"/>
              </p:cNvSpPr>
              <p:nvPr/>
            </p:nvSpPr>
            <p:spPr bwMode="auto">
              <a:xfrm>
                <a:off x="2234848" y="701341"/>
                <a:ext cx="414511" cy="357939"/>
              </a:xfrm>
              <a:custGeom>
                <a:avLst/>
                <a:gdLst>
                  <a:gd name="T0" fmla="*/ 91 w 182"/>
                  <a:gd name="T1" fmla="*/ 0 h 156"/>
                  <a:gd name="T2" fmla="*/ 126 w 182"/>
                  <a:gd name="T3" fmla="*/ 5 h 156"/>
                  <a:gd name="T4" fmla="*/ 155 w 182"/>
                  <a:gd name="T5" fmla="*/ 20 h 156"/>
                  <a:gd name="T6" fmla="*/ 174 w 182"/>
                  <a:gd name="T7" fmla="*/ 45 h 156"/>
                  <a:gd name="T8" fmla="*/ 182 w 182"/>
                  <a:gd name="T9" fmla="*/ 78 h 156"/>
                  <a:gd name="T10" fmla="*/ 174 w 182"/>
                  <a:gd name="T11" fmla="*/ 112 h 156"/>
                  <a:gd name="T12" fmla="*/ 155 w 182"/>
                  <a:gd name="T13" fmla="*/ 136 h 156"/>
                  <a:gd name="T14" fmla="*/ 126 w 182"/>
                  <a:gd name="T15" fmla="*/ 151 h 156"/>
                  <a:gd name="T16" fmla="*/ 91 w 182"/>
                  <a:gd name="T17" fmla="*/ 156 h 156"/>
                  <a:gd name="T18" fmla="*/ 56 w 182"/>
                  <a:gd name="T19" fmla="*/ 151 h 156"/>
                  <a:gd name="T20" fmla="*/ 27 w 182"/>
                  <a:gd name="T21" fmla="*/ 136 h 156"/>
                  <a:gd name="T22" fmla="*/ 8 w 182"/>
                  <a:gd name="T23" fmla="*/ 112 h 156"/>
                  <a:gd name="T24" fmla="*/ 0 w 182"/>
                  <a:gd name="T25" fmla="*/ 78 h 156"/>
                  <a:gd name="T26" fmla="*/ 8 w 182"/>
                  <a:gd name="T27" fmla="*/ 45 h 156"/>
                  <a:gd name="T28" fmla="*/ 27 w 182"/>
                  <a:gd name="T29" fmla="*/ 20 h 156"/>
                  <a:gd name="T30" fmla="*/ 56 w 182"/>
                  <a:gd name="T31" fmla="*/ 5 h 156"/>
                  <a:gd name="T32" fmla="*/ 91 w 182"/>
                  <a:gd name="T33" fmla="*/ 0 h 156"/>
                  <a:gd name="T34" fmla="*/ 91 w 182"/>
                  <a:gd name="T35" fmla="*/ 36 h 156"/>
                  <a:gd name="T36" fmla="*/ 73 w 182"/>
                  <a:gd name="T37" fmla="*/ 39 h 156"/>
                  <a:gd name="T38" fmla="*/ 58 w 182"/>
                  <a:gd name="T39" fmla="*/ 47 h 156"/>
                  <a:gd name="T40" fmla="*/ 47 w 182"/>
                  <a:gd name="T41" fmla="*/ 60 h 156"/>
                  <a:gd name="T42" fmla="*/ 43 w 182"/>
                  <a:gd name="T43" fmla="*/ 78 h 156"/>
                  <a:gd name="T44" fmla="*/ 47 w 182"/>
                  <a:gd name="T45" fmla="*/ 96 h 156"/>
                  <a:gd name="T46" fmla="*/ 58 w 182"/>
                  <a:gd name="T47" fmla="*/ 110 h 156"/>
                  <a:gd name="T48" fmla="*/ 73 w 182"/>
                  <a:gd name="T49" fmla="*/ 118 h 156"/>
                  <a:gd name="T50" fmla="*/ 91 w 182"/>
                  <a:gd name="T51" fmla="*/ 121 h 156"/>
                  <a:gd name="T52" fmla="*/ 109 w 182"/>
                  <a:gd name="T53" fmla="*/ 118 h 156"/>
                  <a:gd name="T54" fmla="*/ 124 w 182"/>
                  <a:gd name="T55" fmla="*/ 110 h 156"/>
                  <a:gd name="T56" fmla="*/ 135 w 182"/>
                  <a:gd name="T57" fmla="*/ 96 h 156"/>
                  <a:gd name="T58" fmla="*/ 139 w 182"/>
                  <a:gd name="T59" fmla="*/ 78 h 156"/>
                  <a:gd name="T60" fmla="*/ 135 w 182"/>
                  <a:gd name="T61" fmla="*/ 60 h 156"/>
                  <a:gd name="T62" fmla="*/ 124 w 182"/>
                  <a:gd name="T63" fmla="*/ 47 h 156"/>
                  <a:gd name="T64" fmla="*/ 109 w 182"/>
                  <a:gd name="T65" fmla="*/ 39 h 156"/>
                  <a:gd name="T66" fmla="*/ 91 w 182"/>
                  <a:gd name="T67" fmla="*/ 3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156">
                    <a:moveTo>
                      <a:pt x="91" y="0"/>
                    </a:moveTo>
                    <a:cubicBezTo>
                      <a:pt x="103" y="0"/>
                      <a:pt x="115" y="2"/>
                      <a:pt x="126" y="5"/>
                    </a:cubicBezTo>
                    <a:cubicBezTo>
                      <a:pt x="137" y="9"/>
                      <a:pt x="146" y="14"/>
                      <a:pt x="155" y="20"/>
                    </a:cubicBezTo>
                    <a:cubicBezTo>
                      <a:pt x="163" y="27"/>
                      <a:pt x="169" y="35"/>
                      <a:pt x="174" y="45"/>
                    </a:cubicBezTo>
                    <a:cubicBezTo>
                      <a:pt x="179" y="54"/>
                      <a:pt x="182" y="66"/>
                      <a:pt x="182" y="78"/>
                    </a:cubicBezTo>
                    <a:cubicBezTo>
                      <a:pt x="182" y="91"/>
                      <a:pt x="179" y="102"/>
                      <a:pt x="174" y="112"/>
                    </a:cubicBezTo>
                    <a:cubicBezTo>
                      <a:pt x="169" y="122"/>
                      <a:pt x="163" y="130"/>
                      <a:pt x="155" y="136"/>
                    </a:cubicBezTo>
                    <a:cubicBezTo>
                      <a:pt x="146" y="143"/>
                      <a:pt x="137" y="148"/>
                      <a:pt x="126" y="151"/>
                    </a:cubicBezTo>
                    <a:cubicBezTo>
                      <a:pt x="115" y="154"/>
                      <a:pt x="103" y="156"/>
                      <a:pt x="91" y="156"/>
                    </a:cubicBezTo>
                    <a:cubicBezTo>
                      <a:pt x="79" y="156"/>
                      <a:pt x="67" y="154"/>
                      <a:pt x="56" y="151"/>
                    </a:cubicBezTo>
                    <a:cubicBezTo>
                      <a:pt x="45" y="148"/>
                      <a:pt x="35" y="143"/>
                      <a:pt x="27" y="136"/>
                    </a:cubicBezTo>
                    <a:cubicBezTo>
                      <a:pt x="19" y="130"/>
                      <a:pt x="12" y="122"/>
                      <a:pt x="8" y="112"/>
                    </a:cubicBezTo>
                    <a:cubicBezTo>
                      <a:pt x="3" y="102"/>
                      <a:pt x="0" y="91"/>
                      <a:pt x="0" y="78"/>
                    </a:cubicBezTo>
                    <a:cubicBezTo>
                      <a:pt x="0" y="66"/>
                      <a:pt x="3" y="54"/>
                      <a:pt x="8" y="45"/>
                    </a:cubicBezTo>
                    <a:cubicBezTo>
                      <a:pt x="12" y="35"/>
                      <a:pt x="19" y="27"/>
                      <a:pt x="27" y="20"/>
                    </a:cubicBezTo>
                    <a:cubicBezTo>
                      <a:pt x="35" y="14"/>
                      <a:pt x="45" y="9"/>
                      <a:pt x="56" y="5"/>
                    </a:cubicBezTo>
                    <a:cubicBezTo>
                      <a:pt x="67" y="2"/>
                      <a:pt x="79" y="0"/>
                      <a:pt x="91" y="0"/>
                    </a:cubicBezTo>
                    <a:close/>
                    <a:moveTo>
                      <a:pt x="91" y="36"/>
                    </a:moveTo>
                    <a:cubicBezTo>
                      <a:pt x="85" y="36"/>
                      <a:pt x="78" y="37"/>
                      <a:pt x="73" y="39"/>
                    </a:cubicBezTo>
                    <a:cubicBezTo>
                      <a:pt x="67" y="40"/>
                      <a:pt x="62" y="43"/>
                      <a:pt x="58" y="47"/>
                    </a:cubicBezTo>
                    <a:cubicBezTo>
                      <a:pt x="53" y="50"/>
                      <a:pt x="50" y="55"/>
                      <a:pt x="47" y="60"/>
                    </a:cubicBezTo>
                    <a:cubicBezTo>
                      <a:pt x="45" y="66"/>
                      <a:pt x="43" y="72"/>
                      <a:pt x="43" y="78"/>
                    </a:cubicBezTo>
                    <a:cubicBezTo>
                      <a:pt x="43" y="85"/>
                      <a:pt x="45" y="91"/>
                      <a:pt x="47" y="96"/>
                    </a:cubicBezTo>
                    <a:cubicBezTo>
                      <a:pt x="50" y="102"/>
                      <a:pt x="53" y="106"/>
                      <a:pt x="58" y="110"/>
                    </a:cubicBezTo>
                    <a:cubicBezTo>
                      <a:pt x="62" y="113"/>
                      <a:pt x="67" y="116"/>
                      <a:pt x="73" y="118"/>
                    </a:cubicBezTo>
                    <a:cubicBezTo>
                      <a:pt x="78" y="120"/>
                      <a:pt x="85" y="121"/>
                      <a:pt x="91" y="121"/>
                    </a:cubicBezTo>
                    <a:cubicBezTo>
                      <a:pt x="97" y="121"/>
                      <a:pt x="103" y="120"/>
                      <a:pt x="109" y="118"/>
                    </a:cubicBezTo>
                    <a:cubicBezTo>
                      <a:pt x="115" y="116"/>
                      <a:pt x="120" y="113"/>
                      <a:pt x="124" y="110"/>
                    </a:cubicBezTo>
                    <a:cubicBezTo>
                      <a:pt x="129" y="106"/>
                      <a:pt x="132" y="102"/>
                      <a:pt x="135" y="96"/>
                    </a:cubicBezTo>
                    <a:cubicBezTo>
                      <a:pt x="137" y="91"/>
                      <a:pt x="139" y="85"/>
                      <a:pt x="139" y="78"/>
                    </a:cubicBezTo>
                    <a:cubicBezTo>
                      <a:pt x="139" y="72"/>
                      <a:pt x="137" y="66"/>
                      <a:pt x="135" y="60"/>
                    </a:cubicBezTo>
                    <a:cubicBezTo>
                      <a:pt x="132" y="55"/>
                      <a:pt x="129" y="50"/>
                      <a:pt x="124" y="47"/>
                    </a:cubicBezTo>
                    <a:cubicBezTo>
                      <a:pt x="120" y="43"/>
                      <a:pt x="115" y="40"/>
                      <a:pt x="109" y="39"/>
                    </a:cubicBezTo>
                    <a:cubicBezTo>
                      <a:pt x="103" y="37"/>
                      <a:pt x="97" y="36"/>
                      <a:pt x="9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58" name="Freeform 12">
                <a:extLst>
                  <a:ext uri="{FF2B5EF4-FFF2-40B4-BE49-F238E27FC236}">
                    <a16:creationId xmlns:a16="http://schemas.microsoft.com/office/drawing/2014/main" id="{A942F063-7338-4EBC-B270-0C1EFE768E6F}"/>
                  </a:ext>
                </a:extLst>
              </p:cNvPr>
              <p:cNvSpPr>
                <a:spLocks/>
              </p:cNvSpPr>
              <p:nvPr/>
            </p:nvSpPr>
            <p:spPr bwMode="auto">
              <a:xfrm>
                <a:off x="2832136" y="688286"/>
                <a:ext cx="366641" cy="368818"/>
              </a:xfrm>
              <a:custGeom>
                <a:avLst/>
                <a:gdLst>
                  <a:gd name="T0" fmla="*/ 51 w 161"/>
                  <a:gd name="T1" fmla="*/ 157 h 161"/>
                  <a:gd name="T2" fmla="*/ 57 w 161"/>
                  <a:gd name="T3" fmla="*/ 155 h 161"/>
                  <a:gd name="T4" fmla="*/ 59 w 161"/>
                  <a:gd name="T5" fmla="*/ 152 h 161"/>
                  <a:gd name="T6" fmla="*/ 59 w 161"/>
                  <a:gd name="T7" fmla="*/ 43 h 161"/>
                  <a:gd name="T8" fmla="*/ 9 w 161"/>
                  <a:gd name="T9" fmla="*/ 43 h 161"/>
                  <a:gd name="T10" fmla="*/ 5 w 161"/>
                  <a:gd name="T11" fmla="*/ 45 h 161"/>
                  <a:gd name="T12" fmla="*/ 4 w 161"/>
                  <a:gd name="T13" fmla="*/ 52 h 161"/>
                  <a:gd name="T14" fmla="*/ 0 w 161"/>
                  <a:gd name="T15" fmla="*/ 52 h 161"/>
                  <a:gd name="T16" fmla="*/ 0 w 161"/>
                  <a:gd name="T17" fmla="*/ 0 h 161"/>
                  <a:gd name="T18" fmla="*/ 4 w 161"/>
                  <a:gd name="T19" fmla="*/ 0 h 161"/>
                  <a:gd name="T20" fmla="*/ 5 w 161"/>
                  <a:gd name="T21" fmla="*/ 6 h 161"/>
                  <a:gd name="T22" fmla="*/ 9 w 161"/>
                  <a:gd name="T23" fmla="*/ 8 h 161"/>
                  <a:gd name="T24" fmla="*/ 152 w 161"/>
                  <a:gd name="T25" fmla="*/ 8 h 161"/>
                  <a:gd name="T26" fmla="*/ 156 w 161"/>
                  <a:gd name="T27" fmla="*/ 6 h 161"/>
                  <a:gd name="T28" fmla="*/ 157 w 161"/>
                  <a:gd name="T29" fmla="*/ 0 h 161"/>
                  <a:gd name="T30" fmla="*/ 161 w 161"/>
                  <a:gd name="T31" fmla="*/ 0 h 161"/>
                  <a:gd name="T32" fmla="*/ 161 w 161"/>
                  <a:gd name="T33" fmla="*/ 52 h 161"/>
                  <a:gd name="T34" fmla="*/ 157 w 161"/>
                  <a:gd name="T35" fmla="*/ 52 h 161"/>
                  <a:gd name="T36" fmla="*/ 156 w 161"/>
                  <a:gd name="T37" fmla="*/ 45 h 161"/>
                  <a:gd name="T38" fmla="*/ 152 w 161"/>
                  <a:gd name="T39" fmla="*/ 43 h 161"/>
                  <a:gd name="T40" fmla="*/ 102 w 161"/>
                  <a:gd name="T41" fmla="*/ 43 h 161"/>
                  <a:gd name="T42" fmla="*/ 102 w 161"/>
                  <a:gd name="T43" fmla="*/ 152 h 161"/>
                  <a:gd name="T44" fmla="*/ 104 w 161"/>
                  <a:gd name="T45" fmla="*/ 155 h 161"/>
                  <a:gd name="T46" fmla="*/ 110 w 161"/>
                  <a:gd name="T47" fmla="*/ 157 h 161"/>
                  <a:gd name="T48" fmla="*/ 110 w 161"/>
                  <a:gd name="T49" fmla="*/ 161 h 161"/>
                  <a:gd name="T50" fmla="*/ 51 w 161"/>
                  <a:gd name="T51" fmla="*/ 161 h 161"/>
                  <a:gd name="T52" fmla="*/ 51 w 161"/>
                  <a:gd name="T53" fmla="*/ 1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61">
                    <a:moveTo>
                      <a:pt x="51" y="157"/>
                    </a:moveTo>
                    <a:cubicBezTo>
                      <a:pt x="54" y="157"/>
                      <a:pt x="57" y="156"/>
                      <a:pt x="57" y="155"/>
                    </a:cubicBezTo>
                    <a:cubicBezTo>
                      <a:pt x="58" y="155"/>
                      <a:pt x="59" y="153"/>
                      <a:pt x="59" y="152"/>
                    </a:cubicBezTo>
                    <a:cubicBezTo>
                      <a:pt x="59" y="43"/>
                      <a:pt x="59" y="43"/>
                      <a:pt x="59" y="43"/>
                    </a:cubicBezTo>
                    <a:cubicBezTo>
                      <a:pt x="9" y="43"/>
                      <a:pt x="9" y="43"/>
                      <a:pt x="9" y="43"/>
                    </a:cubicBezTo>
                    <a:cubicBezTo>
                      <a:pt x="7" y="43"/>
                      <a:pt x="6" y="44"/>
                      <a:pt x="5" y="45"/>
                    </a:cubicBezTo>
                    <a:cubicBezTo>
                      <a:pt x="4" y="46"/>
                      <a:pt x="4" y="48"/>
                      <a:pt x="4" y="52"/>
                    </a:cubicBezTo>
                    <a:cubicBezTo>
                      <a:pt x="0" y="52"/>
                      <a:pt x="0" y="52"/>
                      <a:pt x="0" y="52"/>
                    </a:cubicBezTo>
                    <a:cubicBezTo>
                      <a:pt x="0" y="0"/>
                      <a:pt x="0" y="0"/>
                      <a:pt x="0" y="0"/>
                    </a:cubicBezTo>
                    <a:cubicBezTo>
                      <a:pt x="4" y="0"/>
                      <a:pt x="4" y="0"/>
                      <a:pt x="4" y="0"/>
                    </a:cubicBezTo>
                    <a:cubicBezTo>
                      <a:pt x="4" y="3"/>
                      <a:pt x="4" y="5"/>
                      <a:pt x="5" y="6"/>
                    </a:cubicBezTo>
                    <a:cubicBezTo>
                      <a:pt x="6" y="7"/>
                      <a:pt x="7" y="8"/>
                      <a:pt x="9" y="8"/>
                    </a:cubicBezTo>
                    <a:cubicBezTo>
                      <a:pt x="152" y="8"/>
                      <a:pt x="152" y="8"/>
                      <a:pt x="152" y="8"/>
                    </a:cubicBezTo>
                    <a:cubicBezTo>
                      <a:pt x="154" y="8"/>
                      <a:pt x="155" y="7"/>
                      <a:pt x="156" y="6"/>
                    </a:cubicBezTo>
                    <a:cubicBezTo>
                      <a:pt x="157" y="5"/>
                      <a:pt x="157" y="3"/>
                      <a:pt x="157" y="0"/>
                    </a:cubicBezTo>
                    <a:cubicBezTo>
                      <a:pt x="161" y="0"/>
                      <a:pt x="161" y="0"/>
                      <a:pt x="161" y="0"/>
                    </a:cubicBezTo>
                    <a:cubicBezTo>
                      <a:pt x="161" y="52"/>
                      <a:pt x="161" y="52"/>
                      <a:pt x="161" y="52"/>
                    </a:cubicBezTo>
                    <a:cubicBezTo>
                      <a:pt x="157" y="52"/>
                      <a:pt x="157" y="52"/>
                      <a:pt x="157" y="52"/>
                    </a:cubicBezTo>
                    <a:cubicBezTo>
                      <a:pt x="157" y="48"/>
                      <a:pt x="157" y="46"/>
                      <a:pt x="156" y="45"/>
                    </a:cubicBezTo>
                    <a:cubicBezTo>
                      <a:pt x="155" y="44"/>
                      <a:pt x="154" y="43"/>
                      <a:pt x="152" y="43"/>
                    </a:cubicBezTo>
                    <a:cubicBezTo>
                      <a:pt x="102" y="43"/>
                      <a:pt x="102" y="43"/>
                      <a:pt x="102" y="43"/>
                    </a:cubicBezTo>
                    <a:cubicBezTo>
                      <a:pt x="102" y="152"/>
                      <a:pt x="102" y="152"/>
                      <a:pt x="102" y="152"/>
                    </a:cubicBezTo>
                    <a:cubicBezTo>
                      <a:pt x="102" y="153"/>
                      <a:pt x="103" y="155"/>
                      <a:pt x="104" y="155"/>
                    </a:cubicBezTo>
                    <a:cubicBezTo>
                      <a:pt x="104" y="156"/>
                      <a:pt x="107" y="157"/>
                      <a:pt x="110" y="157"/>
                    </a:cubicBezTo>
                    <a:cubicBezTo>
                      <a:pt x="110" y="161"/>
                      <a:pt x="110" y="161"/>
                      <a:pt x="110" y="161"/>
                    </a:cubicBezTo>
                    <a:cubicBezTo>
                      <a:pt x="51" y="161"/>
                      <a:pt x="51" y="161"/>
                      <a:pt x="51" y="161"/>
                    </a:cubicBezTo>
                    <a:lnTo>
                      <a:pt x="51"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59" name="Freeform 13">
                <a:extLst>
                  <a:ext uri="{FF2B5EF4-FFF2-40B4-BE49-F238E27FC236}">
                    <a16:creationId xmlns:a16="http://schemas.microsoft.com/office/drawing/2014/main" id="{91598843-5C35-49F6-ABEB-E6F16B1A518C}"/>
                  </a:ext>
                </a:extLst>
              </p:cNvPr>
              <p:cNvSpPr>
                <a:spLocks noEditPoints="1"/>
              </p:cNvSpPr>
              <p:nvPr/>
            </p:nvSpPr>
            <p:spPr bwMode="auto">
              <a:xfrm>
                <a:off x="3382641" y="701341"/>
                <a:ext cx="412336" cy="357939"/>
              </a:xfrm>
              <a:custGeom>
                <a:avLst/>
                <a:gdLst>
                  <a:gd name="T0" fmla="*/ 90 w 181"/>
                  <a:gd name="T1" fmla="*/ 0 h 156"/>
                  <a:gd name="T2" fmla="*/ 125 w 181"/>
                  <a:gd name="T3" fmla="*/ 5 h 156"/>
                  <a:gd name="T4" fmla="*/ 154 w 181"/>
                  <a:gd name="T5" fmla="*/ 20 h 156"/>
                  <a:gd name="T6" fmla="*/ 174 w 181"/>
                  <a:gd name="T7" fmla="*/ 45 h 156"/>
                  <a:gd name="T8" fmla="*/ 181 w 181"/>
                  <a:gd name="T9" fmla="*/ 78 h 156"/>
                  <a:gd name="T10" fmla="*/ 174 w 181"/>
                  <a:gd name="T11" fmla="*/ 112 h 156"/>
                  <a:gd name="T12" fmla="*/ 154 w 181"/>
                  <a:gd name="T13" fmla="*/ 136 h 156"/>
                  <a:gd name="T14" fmla="*/ 125 w 181"/>
                  <a:gd name="T15" fmla="*/ 151 h 156"/>
                  <a:gd name="T16" fmla="*/ 90 w 181"/>
                  <a:gd name="T17" fmla="*/ 156 h 156"/>
                  <a:gd name="T18" fmla="*/ 55 w 181"/>
                  <a:gd name="T19" fmla="*/ 151 h 156"/>
                  <a:gd name="T20" fmla="*/ 27 w 181"/>
                  <a:gd name="T21" fmla="*/ 136 h 156"/>
                  <a:gd name="T22" fmla="*/ 7 w 181"/>
                  <a:gd name="T23" fmla="*/ 112 h 156"/>
                  <a:gd name="T24" fmla="*/ 0 w 181"/>
                  <a:gd name="T25" fmla="*/ 78 h 156"/>
                  <a:gd name="T26" fmla="*/ 7 w 181"/>
                  <a:gd name="T27" fmla="*/ 45 h 156"/>
                  <a:gd name="T28" fmla="*/ 27 w 181"/>
                  <a:gd name="T29" fmla="*/ 20 h 156"/>
                  <a:gd name="T30" fmla="*/ 55 w 181"/>
                  <a:gd name="T31" fmla="*/ 5 h 156"/>
                  <a:gd name="T32" fmla="*/ 90 w 181"/>
                  <a:gd name="T33" fmla="*/ 0 h 156"/>
                  <a:gd name="T34" fmla="*/ 90 w 181"/>
                  <a:gd name="T35" fmla="*/ 36 h 156"/>
                  <a:gd name="T36" fmla="*/ 72 w 181"/>
                  <a:gd name="T37" fmla="*/ 39 h 156"/>
                  <a:gd name="T38" fmla="*/ 57 w 181"/>
                  <a:gd name="T39" fmla="*/ 47 h 156"/>
                  <a:gd name="T40" fmla="*/ 47 w 181"/>
                  <a:gd name="T41" fmla="*/ 60 h 156"/>
                  <a:gd name="T42" fmla="*/ 43 w 181"/>
                  <a:gd name="T43" fmla="*/ 78 h 156"/>
                  <a:gd name="T44" fmla="*/ 47 w 181"/>
                  <a:gd name="T45" fmla="*/ 96 h 156"/>
                  <a:gd name="T46" fmla="*/ 57 w 181"/>
                  <a:gd name="T47" fmla="*/ 110 h 156"/>
                  <a:gd name="T48" fmla="*/ 72 w 181"/>
                  <a:gd name="T49" fmla="*/ 118 h 156"/>
                  <a:gd name="T50" fmla="*/ 90 w 181"/>
                  <a:gd name="T51" fmla="*/ 121 h 156"/>
                  <a:gd name="T52" fmla="*/ 109 w 181"/>
                  <a:gd name="T53" fmla="*/ 118 h 156"/>
                  <a:gd name="T54" fmla="*/ 124 w 181"/>
                  <a:gd name="T55" fmla="*/ 110 h 156"/>
                  <a:gd name="T56" fmla="*/ 134 w 181"/>
                  <a:gd name="T57" fmla="*/ 96 h 156"/>
                  <a:gd name="T58" fmla="*/ 138 w 181"/>
                  <a:gd name="T59" fmla="*/ 78 h 156"/>
                  <a:gd name="T60" fmla="*/ 134 w 181"/>
                  <a:gd name="T61" fmla="*/ 60 h 156"/>
                  <a:gd name="T62" fmla="*/ 124 w 181"/>
                  <a:gd name="T63" fmla="*/ 47 h 156"/>
                  <a:gd name="T64" fmla="*/ 109 w 181"/>
                  <a:gd name="T65" fmla="*/ 39 h 156"/>
                  <a:gd name="T66" fmla="*/ 90 w 181"/>
                  <a:gd name="T67" fmla="*/ 3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156">
                    <a:moveTo>
                      <a:pt x="90" y="0"/>
                    </a:moveTo>
                    <a:cubicBezTo>
                      <a:pt x="103" y="0"/>
                      <a:pt x="114" y="2"/>
                      <a:pt x="125" y="5"/>
                    </a:cubicBezTo>
                    <a:cubicBezTo>
                      <a:pt x="136" y="9"/>
                      <a:pt x="146" y="14"/>
                      <a:pt x="154" y="20"/>
                    </a:cubicBezTo>
                    <a:cubicBezTo>
                      <a:pt x="162" y="27"/>
                      <a:pt x="169" y="35"/>
                      <a:pt x="174" y="45"/>
                    </a:cubicBezTo>
                    <a:cubicBezTo>
                      <a:pt x="179" y="54"/>
                      <a:pt x="181" y="66"/>
                      <a:pt x="181" y="78"/>
                    </a:cubicBezTo>
                    <a:cubicBezTo>
                      <a:pt x="181" y="91"/>
                      <a:pt x="179" y="102"/>
                      <a:pt x="174" y="112"/>
                    </a:cubicBezTo>
                    <a:cubicBezTo>
                      <a:pt x="169" y="122"/>
                      <a:pt x="162" y="130"/>
                      <a:pt x="154" y="136"/>
                    </a:cubicBezTo>
                    <a:cubicBezTo>
                      <a:pt x="146" y="143"/>
                      <a:pt x="136" y="148"/>
                      <a:pt x="125" y="151"/>
                    </a:cubicBezTo>
                    <a:cubicBezTo>
                      <a:pt x="114" y="154"/>
                      <a:pt x="103" y="156"/>
                      <a:pt x="90" y="156"/>
                    </a:cubicBezTo>
                    <a:cubicBezTo>
                      <a:pt x="78" y="156"/>
                      <a:pt x="66" y="154"/>
                      <a:pt x="55" y="151"/>
                    </a:cubicBezTo>
                    <a:cubicBezTo>
                      <a:pt x="44" y="148"/>
                      <a:pt x="35" y="143"/>
                      <a:pt x="27" y="136"/>
                    </a:cubicBezTo>
                    <a:cubicBezTo>
                      <a:pt x="18" y="130"/>
                      <a:pt x="12" y="122"/>
                      <a:pt x="7" y="112"/>
                    </a:cubicBezTo>
                    <a:cubicBezTo>
                      <a:pt x="2" y="102"/>
                      <a:pt x="0" y="91"/>
                      <a:pt x="0" y="78"/>
                    </a:cubicBezTo>
                    <a:cubicBezTo>
                      <a:pt x="0" y="66"/>
                      <a:pt x="2" y="54"/>
                      <a:pt x="7" y="45"/>
                    </a:cubicBezTo>
                    <a:cubicBezTo>
                      <a:pt x="12" y="35"/>
                      <a:pt x="18" y="27"/>
                      <a:pt x="27" y="20"/>
                    </a:cubicBezTo>
                    <a:cubicBezTo>
                      <a:pt x="35" y="14"/>
                      <a:pt x="44" y="9"/>
                      <a:pt x="55" y="5"/>
                    </a:cubicBezTo>
                    <a:cubicBezTo>
                      <a:pt x="66" y="2"/>
                      <a:pt x="78" y="0"/>
                      <a:pt x="90" y="0"/>
                    </a:cubicBezTo>
                    <a:close/>
                    <a:moveTo>
                      <a:pt x="90" y="36"/>
                    </a:moveTo>
                    <a:cubicBezTo>
                      <a:pt x="84" y="36"/>
                      <a:pt x="78" y="37"/>
                      <a:pt x="72" y="39"/>
                    </a:cubicBezTo>
                    <a:cubicBezTo>
                      <a:pt x="67" y="40"/>
                      <a:pt x="61" y="43"/>
                      <a:pt x="57" y="47"/>
                    </a:cubicBezTo>
                    <a:cubicBezTo>
                      <a:pt x="53" y="50"/>
                      <a:pt x="49" y="55"/>
                      <a:pt x="47" y="60"/>
                    </a:cubicBezTo>
                    <a:cubicBezTo>
                      <a:pt x="44" y="66"/>
                      <a:pt x="43" y="72"/>
                      <a:pt x="43" y="78"/>
                    </a:cubicBezTo>
                    <a:cubicBezTo>
                      <a:pt x="43" y="85"/>
                      <a:pt x="44" y="91"/>
                      <a:pt x="47" y="96"/>
                    </a:cubicBezTo>
                    <a:cubicBezTo>
                      <a:pt x="49" y="102"/>
                      <a:pt x="53" y="106"/>
                      <a:pt x="57" y="110"/>
                    </a:cubicBezTo>
                    <a:cubicBezTo>
                      <a:pt x="61" y="113"/>
                      <a:pt x="67" y="116"/>
                      <a:pt x="72" y="118"/>
                    </a:cubicBezTo>
                    <a:cubicBezTo>
                      <a:pt x="78" y="120"/>
                      <a:pt x="84" y="121"/>
                      <a:pt x="90" y="121"/>
                    </a:cubicBezTo>
                    <a:cubicBezTo>
                      <a:pt x="97" y="121"/>
                      <a:pt x="103" y="120"/>
                      <a:pt x="109" y="118"/>
                    </a:cubicBezTo>
                    <a:cubicBezTo>
                      <a:pt x="114" y="116"/>
                      <a:pt x="119" y="113"/>
                      <a:pt x="124" y="110"/>
                    </a:cubicBezTo>
                    <a:cubicBezTo>
                      <a:pt x="128" y="106"/>
                      <a:pt x="131" y="102"/>
                      <a:pt x="134" y="96"/>
                    </a:cubicBezTo>
                    <a:cubicBezTo>
                      <a:pt x="137" y="91"/>
                      <a:pt x="138" y="85"/>
                      <a:pt x="138" y="78"/>
                    </a:cubicBezTo>
                    <a:cubicBezTo>
                      <a:pt x="138" y="72"/>
                      <a:pt x="137" y="66"/>
                      <a:pt x="134" y="60"/>
                    </a:cubicBezTo>
                    <a:cubicBezTo>
                      <a:pt x="131" y="55"/>
                      <a:pt x="128" y="50"/>
                      <a:pt x="124" y="47"/>
                    </a:cubicBezTo>
                    <a:cubicBezTo>
                      <a:pt x="119" y="43"/>
                      <a:pt x="114" y="40"/>
                      <a:pt x="109" y="39"/>
                    </a:cubicBezTo>
                    <a:cubicBezTo>
                      <a:pt x="103" y="37"/>
                      <a:pt x="97" y="36"/>
                      <a:pt x="9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60" name="Freeform 14">
                <a:extLst>
                  <a:ext uri="{FF2B5EF4-FFF2-40B4-BE49-F238E27FC236}">
                    <a16:creationId xmlns:a16="http://schemas.microsoft.com/office/drawing/2014/main" id="{76738C29-8A2F-49A4-A6DD-C4E9158350BF}"/>
                  </a:ext>
                </a:extLst>
              </p:cNvPr>
              <p:cNvSpPr>
                <a:spLocks/>
              </p:cNvSpPr>
              <p:nvPr/>
            </p:nvSpPr>
            <p:spPr bwMode="auto">
              <a:xfrm>
                <a:off x="4013658" y="705694"/>
                <a:ext cx="407984" cy="351411"/>
              </a:xfrm>
              <a:custGeom>
                <a:avLst/>
                <a:gdLst>
                  <a:gd name="T0" fmla="*/ 8 w 179"/>
                  <a:gd name="T1" fmla="*/ 9 h 153"/>
                  <a:gd name="T2" fmla="*/ 7 w 179"/>
                  <a:gd name="T3" fmla="*/ 5 h 153"/>
                  <a:gd name="T4" fmla="*/ 0 w 179"/>
                  <a:gd name="T5" fmla="*/ 3 h 153"/>
                  <a:gd name="T6" fmla="*/ 0 w 179"/>
                  <a:gd name="T7" fmla="*/ 0 h 153"/>
                  <a:gd name="T8" fmla="*/ 70 w 179"/>
                  <a:gd name="T9" fmla="*/ 0 h 153"/>
                  <a:gd name="T10" fmla="*/ 70 w 179"/>
                  <a:gd name="T11" fmla="*/ 3 h 153"/>
                  <a:gd name="T12" fmla="*/ 63 w 179"/>
                  <a:gd name="T13" fmla="*/ 5 h 153"/>
                  <a:gd name="T14" fmla="*/ 62 w 179"/>
                  <a:gd name="T15" fmla="*/ 7 h 153"/>
                  <a:gd name="T16" fmla="*/ 66 w 179"/>
                  <a:gd name="T17" fmla="*/ 12 h 153"/>
                  <a:gd name="T18" fmla="*/ 75 w 179"/>
                  <a:gd name="T19" fmla="*/ 24 h 153"/>
                  <a:gd name="T20" fmla="*/ 89 w 179"/>
                  <a:gd name="T21" fmla="*/ 40 h 153"/>
                  <a:gd name="T22" fmla="*/ 105 w 179"/>
                  <a:gd name="T23" fmla="*/ 57 h 153"/>
                  <a:gd name="T24" fmla="*/ 120 w 179"/>
                  <a:gd name="T25" fmla="*/ 73 h 153"/>
                  <a:gd name="T26" fmla="*/ 132 w 179"/>
                  <a:gd name="T27" fmla="*/ 86 h 153"/>
                  <a:gd name="T28" fmla="*/ 132 w 179"/>
                  <a:gd name="T29" fmla="*/ 9 h 153"/>
                  <a:gd name="T30" fmla="*/ 126 w 179"/>
                  <a:gd name="T31" fmla="*/ 3 h 153"/>
                  <a:gd name="T32" fmla="*/ 126 w 179"/>
                  <a:gd name="T33" fmla="*/ 0 h 153"/>
                  <a:gd name="T34" fmla="*/ 179 w 179"/>
                  <a:gd name="T35" fmla="*/ 0 h 153"/>
                  <a:gd name="T36" fmla="*/ 179 w 179"/>
                  <a:gd name="T37" fmla="*/ 3 h 153"/>
                  <a:gd name="T38" fmla="*/ 173 w 179"/>
                  <a:gd name="T39" fmla="*/ 5 h 153"/>
                  <a:gd name="T40" fmla="*/ 171 w 179"/>
                  <a:gd name="T41" fmla="*/ 9 h 153"/>
                  <a:gd name="T42" fmla="*/ 171 w 179"/>
                  <a:gd name="T43" fmla="*/ 144 h 153"/>
                  <a:gd name="T44" fmla="*/ 173 w 179"/>
                  <a:gd name="T45" fmla="*/ 147 h 153"/>
                  <a:gd name="T46" fmla="*/ 179 w 179"/>
                  <a:gd name="T47" fmla="*/ 149 h 153"/>
                  <a:gd name="T48" fmla="*/ 179 w 179"/>
                  <a:gd name="T49" fmla="*/ 153 h 153"/>
                  <a:gd name="T50" fmla="*/ 124 w 179"/>
                  <a:gd name="T51" fmla="*/ 153 h 153"/>
                  <a:gd name="T52" fmla="*/ 124 w 179"/>
                  <a:gd name="T53" fmla="*/ 149 h 153"/>
                  <a:gd name="T54" fmla="*/ 130 w 179"/>
                  <a:gd name="T55" fmla="*/ 148 h 153"/>
                  <a:gd name="T56" fmla="*/ 131 w 179"/>
                  <a:gd name="T57" fmla="*/ 146 h 153"/>
                  <a:gd name="T58" fmla="*/ 130 w 179"/>
                  <a:gd name="T59" fmla="*/ 144 h 153"/>
                  <a:gd name="T60" fmla="*/ 126 w 179"/>
                  <a:gd name="T61" fmla="*/ 139 h 153"/>
                  <a:gd name="T62" fmla="*/ 118 w 179"/>
                  <a:gd name="T63" fmla="*/ 130 h 153"/>
                  <a:gd name="T64" fmla="*/ 103 w 179"/>
                  <a:gd name="T65" fmla="*/ 114 h 153"/>
                  <a:gd name="T66" fmla="*/ 80 w 179"/>
                  <a:gd name="T67" fmla="*/ 89 h 153"/>
                  <a:gd name="T68" fmla="*/ 47 w 179"/>
                  <a:gd name="T69" fmla="*/ 53 h 153"/>
                  <a:gd name="T70" fmla="*/ 47 w 179"/>
                  <a:gd name="T71" fmla="*/ 144 h 153"/>
                  <a:gd name="T72" fmla="*/ 48 w 179"/>
                  <a:gd name="T73" fmla="*/ 147 h 153"/>
                  <a:gd name="T74" fmla="*/ 55 w 179"/>
                  <a:gd name="T75" fmla="*/ 149 h 153"/>
                  <a:gd name="T76" fmla="*/ 55 w 179"/>
                  <a:gd name="T77" fmla="*/ 153 h 153"/>
                  <a:gd name="T78" fmla="*/ 0 w 179"/>
                  <a:gd name="T79" fmla="*/ 153 h 153"/>
                  <a:gd name="T80" fmla="*/ 0 w 179"/>
                  <a:gd name="T81" fmla="*/ 149 h 153"/>
                  <a:gd name="T82" fmla="*/ 7 w 179"/>
                  <a:gd name="T83" fmla="*/ 147 h 153"/>
                  <a:gd name="T84" fmla="*/ 8 w 179"/>
                  <a:gd name="T85" fmla="*/ 144 h 153"/>
                  <a:gd name="T86" fmla="*/ 8 w 179"/>
                  <a:gd name="T87"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 h="153">
                    <a:moveTo>
                      <a:pt x="8" y="9"/>
                    </a:moveTo>
                    <a:cubicBezTo>
                      <a:pt x="8" y="7"/>
                      <a:pt x="8" y="6"/>
                      <a:pt x="7" y="5"/>
                    </a:cubicBezTo>
                    <a:cubicBezTo>
                      <a:pt x="6" y="4"/>
                      <a:pt x="4" y="4"/>
                      <a:pt x="0" y="3"/>
                    </a:cubicBezTo>
                    <a:cubicBezTo>
                      <a:pt x="0" y="0"/>
                      <a:pt x="0" y="0"/>
                      <a:pt x="0" y="0"/>
                    </a:cubicBezTo>
                    <a:cubicBezTo>
                      <a:pt x="70" y="0"/>
                      <a:pt x="70" y="0"/>
                      <a:pt x="70" y="0"/>
                    </a:cubicBezTo>
                    <a:cubicBezTo>
                      <a:pt x="70" y="3"/>
                      <a:pt x="70" y="3"/>
                      <a:pt x="70" y="3"/>
                    </a:cubicBezTo>
                    <a:cubicBezTo>
                      <a:pt x="67" y="4"/>
                      <a:pt x="64" y="4"/>
                      <a:pt x="63" y="5"/>
                    </a:cubicBezTo>
                    <a:cubicBezTo>
                      <a:pt x="62" y="5"/>
                      <a:pt x="62" y="6"/>
                      <a:pt x="62" y="7"/>
                    </a:cubicBezTo>
                    <a:cubicBezTo>
                      <a:pt x="62" y="8"/>
                      <a:pt x="63" y="9"/>
                      <a:pt x="66" y="12"/>
                    </a:cubicBezTo>
                    <a:cubicBezTo>
                      <a:pt x="68" y="16"/>
                      <a:pt x="71" y="19"/>
                      <a:pt x="75" y="24"/>
                    </a:cubicBezTo>
                    <a:cubicBezTo>
                      <a:pt x="79" y="29"/>
                      <a:pt x="84" y="34"/>
                      <a:pt x="89" y="40"/>
                    </a:cubicBezTo>
                    <a:cubicBezTo>
                      <a:pt x="94" y="45"/>
                      <a:pt x="100" y="51"/>
                      <a:pt x="105" y="57"/>
                    </a:cubicBezTo>
                    <a:cubicBezTo>
                      <a:pt x="110" y="62"/>
                      <a:pt x="115" y="68"/>
                      <a:pt x="120" y="73"/>
                    </a:cubicBezTo>
                    <a:cubicBezTo>
                      <a:pt x="125" y="78"/>
                      <a:pt x="129" y="83"/>
                      <a:pt x="132" y="86"/>
                    </a:cubicBezTo>
                    <a:cubicBezTo>
                      <a:pt x="132" y="9"/>
                      <a:pt x="132" y="9"/>
                      <a:pt x="132" y="9"/>
                    </a:cubicBezTo>
                    <a:cubicBezTo>
                      <a:pt x="132" y="5"/>
                      <a:pt x="130" y="4"/>
                      <a:pt x="126" y="3"/>
                    </a:cubicBezTo>
                    <a:cubicBezTo>
                      <a:pt x="126" y="0"/>
                      <a:pt x="126" y="0"/>
                      <a:pt x="126" y="0"/>
                    </a:cubicBezTo>
                    <a:cubicBezTo>
                      <a:pt x="179" y="0"/>
                      <a:pt x="179" y="0"/>
                      <a:pt x="179" y="0"/>
                    </a:cubicBezTo>
                    <a:cubicBezTo>
                      <a:pt x="179" y="3"/>
                      <a:pt x="179" y="3"/>
                      <a:pt x="179" y="3"/>
                    </a:cubicBezTo>
                    <a:cubicBezTo>
                      <a:pt x="176" y="4"/>
                      <a:pt x="173" y="4"/>
                      <a:pt x="173" y="5"/>
                    </a:cubicBezTo>
                    <a:cubicBezTo>
                      <a:pt x="172" y="6"/>
                      <a:pt x="171" y="7"/>
                      <a:pt x="171" y="9"/>
                    </a:cubicBezTo>
                    <a:cubicBezTo>
                      <a:pt x="171" y="144"/>
                      <a:pt x="171" y="144"/>
                      <a:pt x="171" y="144"/>
                    </a:cubicBezTo>
                    <a:cubicBezTo>
                      <a:pt x="171" y="145"/>
                      <a:pt x="172" y="147"/>
                      <a:pt x="173" y="147"/>
                    </a:cubicBezTo>
                    <a:cubicBezTo>
                      <a:pt x="173" y="148"/>
                      <a:pt x="176" y="149"/>
                      <a:pt x="179" y="149"/>
                    </a:cubicBezTo>
                    <a:cubicBezTo>
                      <a:pt x="179" y="153"/>
                      <a:pt x="179" y="153"/>
                      <a:pt x="179" y="153"/>
                    </a:cubicBezTo>
                    <a:cubicBezTo>
                      <a:pt x="124" y="153"/>
                      <a:pt x="124" y="153"/>
                      <a:pt x="124" y="153"/>
                    </a:cubicBezTo>
                    <a:cubicBezTo>
                      <a:pt x="124" y="149"/>
                      <a:pt x="124" y="149"/>
                      <a:pt x="124" y="149"/>
                    </a:cubicBezTo>
                    <a:cubicBezTo>
                      <a:pt x="127" y="149"/>
                      <a:pt x="129" y="149"/>
                      <a:pt x="130" y="148"/>
                    </a:cubicBezTo>
                    <a:cubicBezTo>
                      <a:pt x="130" y="148"/>
                      <a:pt x="131" y="147"/>
                      <a:pt x="131" y="146"/>
                    </a:cubicBezTo>
                    <a:cubicBezTo>
                      <a:pt x="131" y="145"/>
                      <a:pt x="131" y="145"/>
                      <a:pt x="130" y="144"/>
                    </a:cubicBezTo>
                    <a:cubicBezTo>
                      <a:pt x="129" y="143"/>
                      <a:pt x="128" y="142"/>
                      <a:pt x="126" y="139"/>
                    </a:cubicBezTo>
                    <a:cubicBezTo>
                      <a:pt x="124" y="137"/>
                      <a:pt x="121" y="134"/>
                      <a:pt x="118" y="130"/>
                    </a:cubicBezTo>
                    <a:cubicBezTo>
                      <a:pt x="114" y="126"/>
                      <a:pt x="109" y="121"/>
                      <a:pt x="103" y="114"/>
                    </a:cubicBezTo>
                    <a:cubicBezTo>
                      <a:pt x="97" y="108"/>
                      <a:pt x="89" y="99"/>
                      <a:pt x="80" y="89"/>
                    </a:cubicBezTo>
                    <a:cubicBezTo>
                      <a:pt x="71" y="79"/>
                      <a:pt x="60" y="67"/>
                      <a:pt x="47" y="53"/>
                    </a:cubicBezTo>
                    <a:cubicBezTo>
                      <a:pt x="47" y="144"/>
                      <a:pt x="47" y="144"/>
                      <a:pt x="47" y="144"/>
                    </a:cubicBezTo>
                    <a:cubicBezTo>
                      <a:pt x="47" y="145"/>
                      <a:pt x="47" y="147"/>
                      <a:pt x="48" y="147"/>
                    </a:cubicBezTo>
                    <a:cubicBezTo>
                      <a:pt x="49" y="148"/>
                      <a:pt x="51" y="149"/>
                      <a:pt x="55" y="149"/>
                    </a:cubicBezTo>
                    <a:cubicBezTo>
                      <a:pt x="55" y="153"/>
                      <a:pt x="55" y="153"/>
                      <a:pt x="55" y="153"/>
                    </a:cubicBezTo>
                    <a:cubicBezTo>
                      <a:pt x="0" y="153"/>
                      <a:pt x="0" y="153"/>
                      <a:pt x="0" y="153"/>
                    </a:cubicBezTo>
                    <a:cubicBezTo>
                      <a:pt x="0" y="149"/>
                      <a:pt x="0" y="149"/>
                      <a:pt x="0" y="149"/>
                    </a:cubicBezTo>
                    <a:cubicBezTo>
                      <a:pt x="4" y="149"/>
                      <a:pt x="6" y="148"/>
                      <a:pt x="7" y="147"/>
                    </a:cubicBezTo>
                    <a:cubicBezTo>
                      <a:pt x="8" y="147"/>
                      <a:pt x="8" y="145"/>
                      <a:pt x="8" y="144"/>
                    </a:cubicBez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61" name="Freeform 15">
                <a:extLst>
                  <a:ext uri="{FF2B5EF4-FFF2-40B4-BE49-F238E27FC236}">
                    <a16:creationId xmlns:a16="http://schemas.microsoft.com/office/drawing/2014/main" id="{82BD20C9-797F-4450-9893-8067F0A90CA4}"/>
                  </a:ext>
                </a:extLst>
              </p:cNvPr>
              <p:cNvSpPr>
                <a:spLocks noEditPoints="1"/>
              </p:cNvSpPr>
              <p:nvPr/>
            </p:nvSpPr>
            <p:spPr bwMode="auto">
              <a:xfrm>
                <a:off x="4633793" y="705694"/>
                <a:ext cx="423215" cy="351411"/>
              </a:xfrm>
              <a:custGeom>
                <a:avLst/>
                <a:gdLst>
                  <a:gd name="T0" fmla="*/ 47 w 186"/>
                  <a:gd name="T1" fmla="*/ 146 h 153"/>
                  <a:gd name="T2" fmla="*/ 48 w 186"/>
                  <a:gd name="T3" fmla="*/ 149 h 153"/>
                  <a:gd name="T4" fmla="*/ 52 w 186"/>
                  <a:gd name="T5" fmla="*/ 149 h 153"/>
                  <a:gd name="T6" fmla="*/ 52 w 186"/>
                  <a:gd name="T7" fmla="*/ 153 h 153"/>
                  <a:gd name="T8" fmla="*/ 0 w 186"/>
                  <a:gd name="T9" fmla="*/ 153 h 153"/>
                  <a:gd name="T10" fmla="*/ 0 w 186"/>
                  <a:gd name="T11" fmla="*/ 149 h 153"/>
                  <a:gd name="T12" fmla="*/ 5 w 186"/>
                  <a:gd name="T13" fmla="*/ 147 h 153"/>
                  <a:gd name="T14" fmla="*/ 8 w 186"/>
                  <a:gd name="T15" fmla="*/ 143 h 153"/>
                  <a:gd name="T16" fmla="*/ 11 w 186"/>
                  <a:gd name="T17" fmla="*/ 135 h 153"/>
                  <a:gd name="T18" fmla="*/ 17 w 186"/>
                  <a:gd name="T19" fmla="*/ 119 h 153"/>
                  <a:gd name="T20" fmla="*/ 25 w 186"/>
                  <a:gd name="T21" fmla="*/ 97 h 153"/>
                  <a:gd name="T22" fmla="*/ 35 w 186"/>
                  <a:gd name="T23" fmla="*/ 73 h 153"/>
                  <a:gd name="T24" fmla="*/ 44 w 186"/>
                  <a:gd name="T25" fmla="*/ 49 h 153"/>
                  <a:gd name="T26" fmla="*/ 52 w 186"/>
                  <a:gd name="T27" fmla="*/ 28 h 153"/>
                  <a:gd name="T28" fmla="*/ 57 w 186"/>
                  <a:gd name="T29" fmla="*/ 12 h 153"/>
                  <a:gd name="T30" fmla="*/ 60 w 186"/>
                  <a:gd name="T31" fmla="*/ 6 h 153"/>
                  <a:gd name="T32" fmla="*/ 58 w 186"/>
                  <a:gd name="T33" fmla="*/ 4 h 153"/>
                  <a:gd name="T34" fmla="*/ 54 w 186"/>
                  <a:gd name="T35" fmla="*/ 3 h 153"/>
                  <a:gd name="T36" fmla="*/ 54 w 186"/>
                  <a:gd name="T37" fmla="*/ 0 h 153"/>
                  <a:gd name="T38" fmla="*/ 130 w 186"/>
                  <a:gd name="T39" fmla="*/ 0 h 153"/>
                  <a:gd name="T40" fmla="*/ 130 w 186"/>
                  <a:gd name="T41" fmla="*/ 3 h 153"/>
                  <a:gd name="T42" fmla="*/ 126 w 186"/>
                  <a:gd name="T43" fmla="*/ 4 h 153"/>
                  <a:gd name="T44" fmla="*/ 124 w 186"/>
                  <a:gd name="T45" fmla="*/ 7 h 153"/>
                  <a:gd name="T46" fmla="*/ 127 w 186"/>
                  <a:gd name="T47" fmla="*/ 15 h 153"/>
                  <a:gd name="T48" fmla="*/ 134 w 186"/>
                  <a:gd name="T49" fmla="*/ 33 h 153"/>
                  <a:gd name="T50" fmla="*/ 144 w 186"/>
                  <a:gd name="T51" fmla="*/ 58 h 153"/>
                  <a:gd name="T52" fmla="*/ 156 w 186"/>
                  <a:gd name="T53" fmla="*/ 87 h 153"/>
                  <a:gd name="T54" fmla="*/ 168 w 186"/>
                  <a:gd name="T55" fmla="*/ 116 h 153"/>
                  <a:gd name="T56" fmla="*/ 178 w 186"/>
                  <a:gd name="T57" fmla="*/ 141 h 153"/>
                  <a:gd name="T58" fmla="*/ 182 w 186"/>
                  <a:gd name="T59" fmla="*/ 148 h 153"/>
                  <a:gd name="T60" fmla="*/ 186 w 186"/>
                  <a:gd name="T61" fmla="*/ 149 h 153"/>
                  <a:gd name="T62" fmla="*/ 186 w 186"/>
                  <a:gd name="T63" fmla="*/ 153 h 153"/>
                  <a:gd name="T64" fmla="*/ 129 w 186"/>
                  <a:gd name="T65" fmla="*/ 153 h 153"/>
                  <a:gd name="T66" fmla="*/ 129 w 186"/>
                  <a:gd name="T67" fmla="*/ 149 h 153"/>
                  <a:gd name="T68" fmla="*/ 135 w 186"/>
                  <a:gd name="T69" fmla="*/ 146 h 153"/>
                  <a:gd name="T70" fmla="*/ 133 w 186"/>
                  <a:gd name="T71" fmla="*/ 142 h 153"/>
                  <a:gd name="T72" fmla="*/ 130 w 186"/>
                  <a:gd name="T73" fmla="*/ 134 h 153"/>
                  <a:gd name="T74" fmla="*/ 127 w 186"/>
                  <a:gd name="T75" fmla="*/ 125 h 153"/>
                  <a:gd name="T76" fmla="*/ 125 w 186"/>
                  <a:gd name="T77" fmla="*/ 120 h 153"/>
                  <a:gd name="T78" fmla="*/ 56 w 186"/>
                  <a:gd name="T79" fmla="*/ 120 h 153"/>
                  <a:gd name="T80" fmla="*/ 51 w 186"/>
                  <a:gd name="T81" fmla="*/ 132 h 153"/>
                  <a:gd name="T82" fmla="*/ 48 w 186"/>
                  <a:gd name="T83" fmla="*/ 140 h 153"/>
                  <a:gd name="T84" fmla="*/ 47 w 186"/>
                  <a:gd name="T85" fmla="*/ 144 h 153"/>
                  <a:gd name="T86" fmla="*/ 47 w 186"/>
                  <a:gd name="T87" fmla="*/ 146 h 153"/>
                  <a:gd name="T88" fmla="*/ 117 w 186"/>
                  <a:gd name="T89" fmla="*/ 96 h 153"/>
                  <a:gd name="T90" fmla="*/ 89 w 186"/>
                  <a:gd name="T91" fmla="*/ 27 h 153"/>
                  <a:gd name="T92" fmla="*/ 63 w 186"/>
                  <a:gd name="T93" fmla="*/ 96 h 153"/>
                  <a:gd name="T94" fmla="*/ 117 w 186"/>
                  <a:gd name="T95" fmla="*/ 9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53">
                    <a:moveTo>
                      <a:pt x="47" y="146"/>
                    </a:moveTo>
                    <a:cubicBezTo>
                      <a:pt x="47" y="147"/>
                      <a:pt x="47" y="148"/>
                      <a:pt x="48" y="149"/>
                    </a:cubicBezTo>
                    <a:cubicBezTo>
                      <a:pt x="48" y="149"/>
                      <a:pt x="50" y="149"/>
                      <a:pt x="52" y="149"/>
                    </a:cubicBezTo>
                    <a:cubicBezTo>
                      <a:pt x="52" y="153"/>
                      <a:pt x="52" y="153"/>
                      <a:pt x="52" y="153"/>
                    </a:cubicBezTo>
                    <a:cubicBezTo>
                      <a:pt x="0" y="153"/>
                      <a:pt x="0" y="153"/>
                      <a:pt x="0" y="153"/>
                    </a:cubicBezTo>
                    <a:cubicBezTo>
                      <a:pt x="0" y="149"/>
                      <a:pt x="0" y="149"/>
                      <a:pt x="0" y="149"/>
                    </a:cubicBezTo>
                    <a:cubicBezTo>
                      <a:pt x="2" y="149"/>
                      <a:pt x="4" y="148"/>
                      <a:pt x="5" y="147"/>
                    </a:cubicBezTo>
                    <a:cubicBezTo>
                      <a:pt x="6" y="147"/>
                      <a:pt x="7" y="145"/>
                      <a:pt x="8" y="143"/>
                    </a:cubicBezTo>
                    <a:cubicBezTo>
                      <a:pt x="8" y="142"/>
                      <a:pt x="9" y="139"/>
                      <a:pt x="11" y="135"/>
                    </a:cubicBezTo>
                    <a:cubicBezTo>
                      <a:pt x="12" y="130"/>
                      <a:pt x="14" y="125"/>
                      <a:pt x="17" y="119"/>
                    </a:cubicBezTo>
                    <a:cubicBezTo>
                      <a:pt x="19" y="112"/>
                      <a:pt x="22" y="105"/>
                      <a:pt x="25" y="97"/>
                    </a:cubicBezTo>
                    <a:cubicBezTo>
                      <a:pt x="28" y="89"/>
                      <a:pt x="32" y="81"/>
                      <a:pt x="35" y="73"/>
                    </a:cubicBezTo>
                    <a:cubicBezTo>
                      <a:pt x="38" y="64"/>
                      <a:pt x="41" y="56"/>
                      <a:pt x="44" y="49"/>
                    </a:cubicBezTo>
                    <a:cubicBezTo>
                      <a:pt x="47" y="41"/>
                      <a:pt x="49" y="34"/>
                      <a:pt x="52" y="28"/>
                    </a:cubicBezTo>
                    <a:cubicBezTo>
                      <a:pt x="54" y="21"/>
                      <a:pt x="56" y="16"/>
                      <a:pt x="57" y="12"/>
                    </a:cubicBezTo>
                    <a:cubicBezTo>
                      <a:pt x="59" y="9"/>
                      <a:pt x="60" y="7"/>
                      <a:pt x="60" y="6"/>
                    </a:cubicBezTo>
                    <a:cubicBezTo>
                      <a:pt x="60" y="5"/>
                      <a:pt x="59" y="5"/>
                      <a:pt x="58" y="4"/>
                    </a:cubicBezTo>
                    <a:cubicBezTo>
                      <a:pt x="56" y="4"/>
                      <a:pt x="55" y="4"/>
                      <a:pt x="54" y="3"/>
                    </a:cubicBezTo>
                    <a:cubicBezTo>
                      <a:pt x="54" y="0"/>
                      <a:pt x="54" y="0"/>
                      <a:pt x="54" y="0"/>
                    </a:cubicBezTo>
                    <a:cubicBezTo>
                      <a:pt x="130" y="0"/>
                      <a:pt x="130" y="0"/>
                      <a:pt x="130" y="0"/>
                    </a:cubicBezTo>
                    <a:cubicBezTo>
                      <a:pt x="130" y="3"/>
                      <a:pt x="130" y="3"/>
                      <a:pt x="130" y="3"/>
                    </a:cubicBezTo>
                    <a:cubicBezTo>
                      <a:pt x="128" y="4"/>
                      <a:pt x="127" y="4"/>
                      <a:pt x="126" y="4"/>
                    </a:cubicBezTo>
                    <a:cubicBezTo>
                      <a:pt x="125" y="5"/>
                      <a:pt x="124" y="6"/>
                      <a:pt x="124" y="7"/>
                    </a:cubicBezTo>
                    <a:cubicBezTo>
                      <a:pt x="124" y="8"/>
                      <a:pt x="125" y="10"/>
                      <a:pt x="127" y="15"/>
                    </a:cubicBezTo>
                    <a:cubicBezTo>
                      <a:pt x="129" y="19"/>
                      <a:pt x="131" y="25"/>
                      <a:pt x="134" y="33"/>
                    </a:cubicBezTo>
                    <a:cubicBezTo>
                      <a:pt x="137" y="40"/>
                      <a:pt x="141" y="49"/>
                      <a:pt x="144" y="58"/>
                    </a:cubicBezTo>
                    <a:cubicBezTo>
                      <a:pt x="148" y="68"/>
                      <a:pt x="152" y="77"/>
                      <a:pt x="156" y="87"/>
                    </a:cubicBezTo>
                    <a:cubicBezTo>
                      <a:pt x="160" y="97"/>
                      <a:pt x="164" y="106"/>
                      <a:pt x="168" y="116"/>
                    </a:cubicBezTo>
                    <a:cubicBezTo>
                      <a:pt x="172" y="125"/>
                      <a:pt x="175" y="133"/>
                      <a:pt x="178" y="141"/>
                    </a:cubicBezTo>
                    <a:cubicBezTo>
                      <a:pt x="180" y="144"/>
                      <a:pt x="181" y="146"/>
                      <a:pt x="182" y="148"/>
                    </a:cubicBezTo>
                    <a:cubicBezTo>
                      <a:pt x="183" y="149"/>
                      <a:pt x="185" y="149"/>
                      <a:pt x="186" y="149"/>
                    </a:cubicBezTo>
                    <a:cubicBezTo>
                      <a:pt x="186" y="153"/>
                      <a:pt x="186" y="153"/>
                      <a:pt x="186" y="153"/>
                    </a:cubicBezTo>
                    <a:cubicBezTo>
                      <a:pt x="129" y="153"/>
                      <a:pt x="129" y="153"/>
                      <a:pt x="129" y="153"/>
                    </a:cubicBezTo>
                    <a:cubicBezTo>
                      <a:pt x="129" y="149"/>
                      <a:pt x="129" y="149"/>
                      <a:pt x="129" y="149"/>
                    </a:cubicBezTo>
                    <a:cubicBezTo>
                      <a:pt x="133" y="149"/>
                      <a:pt x="135" y="148"/>
                      <a:pt x="135" y="146"/>
                    </a:cubicBezTo>
                    <a:cubicBezTo>
                      <a:pt x="135" y="146"/>
                      <a:pt x="134" y="144"/>
                      <a:pt x="133" y="142"/>
                    </a:cubicBezTo>
                    <a:cubicBezTo>
                      <a:pt x="132" y="139"/>
                      <a:pt x="131" y="137"/>
                      <a:pt x="130" y="134"/>
                    </a:cubicBezTo>
                    <a:cubicBezTo>
                      <a:pt x="129" y="131"/>
                      <a:pt x="128" y="128"/>
                      <a:pt x="127" y="125"/>
                    </a:cubicBezTo>
                    <a:cubicBezTo>
                      <a:pt x="126" y="122"/>
                      <a:pt x="125" y="121"/>
                      <a:pt x="125" y="120"/>
                    </a:cubicBezTo>
                    <a:cubicBezTo>
                      <a:pt x="56" y="120"/>
                      <a:pt x="56" y="120"/>
                      <a:pt x="56" y="120"/>
                    </a:cubicBezTo>
                    <a:cubicBezTo>
                      <a:pt x="54" y="125"/>
                      <a:pt x="52" y="129"/>
                      <a:pt x="51" y="132"/>
                    </a:cubicBezTo>
                    <a:cubicBezTo>
                      <a:pt x="50" y="136"/>
                      <a:pt x="49" y="138"/>
                      <a:pt x="48" y="140"/>
                    </a:cubicBezTo>
                    <a:cubicBezTo>
                      <a:pt x="48" y="142"/>
                      <a:pt x="47" y="144"/>
                      <a:pt x="47" y="144"/>
                    </a:cubicBezTo>
                    <a:cubicBezTo>
                      <a:pt x="47" y="145"/>
                      <a:pt x="47" y="146"/>
                      <a:pt x="47" y="146"/>
                    </a:cubicBezTo>
                    <a:close/>
                    <a:moveTo>
                      <a:pt x="117" y="96"/>
                    </a:moveTo>
                    <a:cubicBezTo>
                      <a:pt x="89" y="27"/>
                      <a:pt x="89" y="27"/>
                      <a:pt x="89" y="27"/>
                    </a:cubicBezTo>
                    <a:cubicBezTo>
                      <a:pt x="63" y="96"/>
                      <a:pt x="63" y="96"/>
                      <a:pt x="63" y="96"/>
                    </a:cubicBezTo>
                    <a:lnTo>
                      <a:pt x="11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grpSp>
        <p:grpSp>
          <p:nvGrpSpPr>
            <p:cNvPr id="52" name="グループ化 51">
              <a:extLst>
                <a:ext uri="{FF2B5EF4-FFF2-40B4-BE49-F238E27FC236}">
                  <a16:creationId xmlns:a16="http://schemas.microsoft.com/office/drawing/2014/main" id="{9D55EA3F-7AB6-4526-8DDC-367F1D49261A}"/>
                </a:ext>
              </a:extLst>
            </p:cNvPr>
            <p:cNvGrpSpPr/>
            <p:nvPr/>
          </p:nvGrpSpPr>
          <p:grpSpPr>
            <a:xfrm>
              <a:off x="4139952" y="1926259"/>
              <a:ext cx="605993" cy="1266381"/>
              <a:chOff x="1403648" y="344492"/>
              <a:chExt cx="605993" cy="1266381"/>
            </a:xfrm>
            <a:grpFill/>
          </p:grpSpPr>
          <p:sp>
            <p:nvSpPr>
              <p:cNvPr id="53" name="Freeform 16">
                <a:extLst>
                  <a:ext uri="{FF2B5EF4-FFF2-40B4-BE49-F238E27FC236}">
                    <a16:creationId xmlns:a16="http://schemas.microsoft.com/office/drawing/2014/main" id="{3FDE0689-601F-44D5-A3B9-C72E49DA2931}"/>
                  </a:ext>
                </a:extLst>
              </p:cNvPr>
              <p:cNvSpPr>
                <a:spLocks/>
              </p:cNvSpPr>
              <p:nvPr/>
            </p:nvSpPr>
            <p:spPr bwMode="auto">
              <a:xfrm>
                <a:off x="1403648" y="344492"/>
                <a:ext cx="605993" cy="1266381"/>
              </a:xfrm>
              <a:custGeom>
                <a:avLst/>
                <a:gdLst>
                  <a:gd name="T0" fmla="*/ 247 w 266"/>
                  <a:gd name="T1" fmla="*/ 445 h 553"/>
                  <a:gd name="T2" fmla="*/ 223 w 266"/>
                  <a:gd name="T3" fmla="*/ 374 h 553"/>
                  <a:gd name="T4" fmla="*/ 236 w 266"/>
                  <a:gd name="T5" fmla="*/ 360 h 553"/>
                  <a:gd name="T6" fmla="*/ 234 w 266"/>
                  <a:gd name="T7" fmla="*/ 353 h 553"/>
                  <a:gd name="T8" fmla="*/ 210 w 266"/>
                  <a:gd name="T9" fmla="*/ 287 h 553"/>
                  <a:gd name="T10" fmla="*/ 185 w 266"/>
                  <a:gd name="T11" fmla="*/ 206 h 553"/>
                  <a:gd name="T12" fmla="*/ 194 w 266"/>
                  <a:gd name="T13" fmla="*/ 141 h 553"/>
                  <a:gd name="T14" fmla="*/ 193 w 266"/>
                  <a:gd name="T15" fmla="*/ 105 h 553"/>
                  <a:gd name="T16" fmla="*/ 165 w 266"/>
                  <a:gd name="T17" fmla="*/ 8 h 553"/>
                  <a:gd name="T18" fmla="*/ 132 w 266"/>
                  <a:gd name="T19" fmla="*/ 4 h 553"/>
                  <a:gd name="T20" fmla="*/ 111 w 266"/>
                  <a:gd name="T21" fmla="*/ 45 h 553"/>
                  <a:gd name="T22" fmla="*/ 109 w 266"/>
                  <a:gd name="T23" fmla="*/ 48 h 553"/>
                  <a:gd name="T24" fmla="*/ 112 w 266"/>
                  <a:gd name="T25" fmla="*/ 49 h 553"/>
                  <a:gd name="T26" fmla="*/ 112 w 266"/>
                  <a:gd name="T27" fmla="*/ 65 h 553"/>
                  <a:gd name="T28" fmla="*/ 118 w 266"/>
                  <a:gd name="T29" fmla="*/ 69 h 553"/>
                  <a:gd name="T30" fmla="*/ 121 w 266"/>
                  <a:gd name="T31" fmla="*/ 77 h 553"/>
                  <a:gd name="T32" fmla="*/ 134 w 266"/>
                  <a:gd name="T33" fmla="*/ 81 h 553"/>
                  <a:gd name="T34" fmla="*/ 135 w 266"/>
                  <a:gd name="T35" fmla="*/ 94 h 553"/>
                  <a:gd name="T36" fmla="*/ 133 w 266"/>
                  <a:gd name="T37" fmla="*/ 109 h 553"/>
                  <a:gd name="T38" fmla="*/ 123 w 266"/>
                  <a:gd name="T39" fmla="*/ 132 h 553"/>
                  <a:gd name="T40" fmla="*/ 118 w 266"/>
                  <a:gd name="T41" fmla="*/ 230 h 553"/>
                  <a:gd name="T42" fmla="*/ 112 w 266"/>
                  <a:gd name="T43" fmla="*/ 285 h 553"/>
                  <a:gd name="T44" fmla="*/ 86 w 266"/>
                  <a:gd name="T45" fmla="*/ 381 h 553"/>
                  <a:gd name="T46" fmla="*/ 88 w 266"/>
                  <a:gd name="T47" fmla="*/ 393 h 553"/>
                  <a:gd name="T48" fmla="*/ 36 w 266"/>
                  <a:gd name="T49" fmla="*/ 521 h 553"/>
                  <a:gd name="T50" fmla="*/ 3 w 266"/>
                  <a:gd name="T51" fmla="*/ 539 h 553"/>
                  <a:gd name="T52" fmla="*/ 72 w 266"/>
                  <a:gd name="T53" fmla="*/ 530 h 553"/>
                  <a:gd name="T54" fmla="*/ 74 w 266"/>
                  <a:gd name="T55" fmla="*/ 550 h 553"/>
                  <a:gd name="T56" fmla="*/ 83 w 266"/>
                  <a:gd name="T57" fmla="*/ 503 h 553"/>
                  <a:gd name="T58" fmla="*/ 117 w 266"/>
                  <a:gd name="T59" fmla="*/ 425 h 553"/>
                  <a:gd name="T60" fmla="*/ 130 w 266"/>
                  <a:gd name="T61" fmla="*/ 377 h 553"/>
                  <a:gd name="T62" fmla="*/ 183 w 266"/>
                  <a:gd name="T63" fmla="*/ 373 h 553"/>
                  <a:gd name="T64" fmla="*/ 197 w 266"/>
                  <a:gd name="T65" fmla="*/ 394 h 553"/>
                  <a:gd name="T66" fmla="*/ 231 w 266"/>
                  <a:gd name="T67" fmla="*/ 501 h 553"/>
                  <a:gd name="T68" fmla="*/ 196 w 266"/>
                  <a:gd name="T69" fmla="*/ 549 h 553"/>
                  <a:gd name="T70" fmla="*/ 250 w 266"/>
                  <a:gd name="T71" fmla="*/ 524 h 553"/>
                  <a:gd name="T72" fmla="*/ 256 w 266"/>
                  <a:gd name="T73" fmla="*/ 545 h 553"/>
                  <a:gd name="T74" fmla="*/ 264 w 266"/>
                  <a:gd name="T75"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6" h="553">
                    <a:moveTo>
                      <a:pt x="259" y="497"/>
                    </a:moveTo>
                    <a:cubicBezTo>
                      <a:pt x="256" y="494"/>
                      <a:pt x="252" y="472"/>
                      <a:pt x="247" y="445"/>
                    </a:cubicBezTo>
                    <a:cubicBezTo>
                      <a:pt x="244" y="431"/>
                      <a:pt x="245" y="422"/>
                      <a:pt x="241" y="411"/>
                    </a:cubicBezTo>
                    <a:cubicBezTo>
                      <a:pt x="238" y="401"/>
                      <a:pt x="224" y="376"/>
                      <a:pt x="223" y="374"/>
                    </a:cubicBezTo>
                    <a:cubicBezTo>
                      <a:pt x="222" y="371"/>
                      <a:pt x="222" y="370"/>
                      <a:pt x="221" y="368"/>
                    </a:cubicBezTo>
                    <a:cubicBezTo>
                      <a:pt x="234" y="365"/>
                      <a:pt x="238" y="363"/>
                      <a:pt x="236" y="360"/>
                    </a:cubicBezTo>
                    <a:cubicBezTo>
                      <a:pt x="235" y="359"/>
                      <a:pt x="234" y="357"/>
                      <a:pt x="233" y="354"/>
                    </a:cubicBezTo>
                    <a:cubicBezTo>
                      <a:pt x="233" y="354"/>
                      <a:pt x="234" y="353"/>
                      <a:pt x="234" y="353"/>
                    </a:cubicBezTo>
                    <a:cubicBezTo>
                      <a:pt x="227" y="327"/>
                      <a:pt x="215" y="311"/>
                      <a:pt x="208" y="287"/>
                    </a:cubicBezTo>
                    <a:cubicBezTo>
                      <a:pt x="208" y="287"/>
                      <a:pt x="209" y="288"/>
                      <a:pt x="210" y="287"/>
                    </a:cubicBezTo>
                    <a:cubicBezTo>
                      <a:pt x="203" y="269"/>
                      <a:pt x="198" y="255"/>
                      <a:pt x="193" y="246"/>
                    </a:cubicBezTo>
                    <a:cubicBezTo>
                      <a:pt x="182" y="216"/>
                      <a:pt x="186" y="214"/>
                      <a:pt x="185" y="206"/>
                    </a:cubicBezTo>
                    <a:cubicBezTo>
                      <a:pt x="185" y="206"/>
                      <a:pt x="185" y="206"/>
                      <a:pt x="185" y="206"/>
                    </a:cubicBezTo>
                    <a:cubicBezTo>
                      <a:pt x="187" y="173"/>
                      <a:pt x="194" y="161"/>
                      <a:pt x="194" y="141"/>
                    </a:cubicBezTo>
                    <a:cubicBezTo>
                      <a:pt x="195" y="141"/>
                      <a:pt x="197" y="141"/>
                      <a:pt x="200" y="141"/>
                    </a:cubicBezTo>
                    <a:cubicBezTo>
                      <a:pt x="199" y="123"/>
                      <a:pt x="195" y="111"/>
                      <a:pt x="193" y="105"/>
                    </a:cubicBezTo>
                    <a:cubicBezTo>
                      <a:pt x="190" y="96"/>
                      <a:pt x="188" y="94"/>
                      <a:pt x="182" y="78"/>
                    </a:cubicBezTo>
                    <a:cubicBezTo>
                      <a:pt x="174" y="55"/>
                      <a:pt x="183" y="27"/>
                      <a:pt x="165" y="8"/>
                    </a:cubicBezTo>
                    <a:cubicBezTo>
                      <a:pt x="158" y="0"/>
                      <a:pt x="151" y="2"/>
                      <a:pt x="148" y="3"/>
                    </a:cubicBezTo>
                    <a:cubicBezTo>
                      <a:pt x="144" y="1"/>
                      <a:pt x="137" y="2"/>
                      <a:pt x="132" y="4"/>
                    </a:cubicBezTo>
                    <a:cubicBezTo>
                      <a:pt x="109" y="16"/>
                      <a:pt x="102" y="17"/>
                      <a:pt x="102" y="27"/>
                    </a:cubicBezTo>
                    <a:cubicBezTo>
                      <a:pt x="102" y="35"/>
                      <a:pt x="103" y="43"/>
                      <a:pt x="111" y="45"/>
                    </a:cubicBezTo>
                    <a:cubicBezTo>
                      <a:pt x="111" y="46"/>
                      <a:pt x="112" y="47"/>
                      <a:pt x="112" y="49"/>
                    </a:cubicBezTo>
                    <a:cubicBezTo>
                      <a:pt x="111" y="48"/>
                      <a:pt x="109" y="48"/>
                      <a:pt x="109" y="48"/>
                    </a:cubicBezTo>
                    <a:cubicBezTo>
                      <a:pt x="108" y="47"/>
                      <a:pt x="108" y="48"/>
                      <a:pt x="109" y="48"/>
                    </a:cubicBezTo>
                    <a:cubicBezTo>
                      <a:pt x="109" y="48"/>
                      <a:pt x="110" y="49"/>
                      <a:pt x="112" y="49"/>
                    </a:cubicBezTo>
                    <a:cubicBezTo>
                      <a:pt x="111" y="54"/>
                      <a:pt x="110" y="58"/>
                      <a:pt x="108" y="60"/>
                    </a:cubicBezTo>
                    <a:cubicBezTo>
                      <a:pt x="107" y="63"/>
                      <a:pt x="108" y="65"/>
                      <a:pt x="112" y="65"/>
                    </a:cubicBezTo>
                    <a:cubicBezTo>
                      <a:pt x="116" y="65"/>
                      <a:pt x="114" y="66"/>
                      <a:pt x="115" y="69"/>
                    </a:cubicBezTo>
                    <a:cubicBezTo>
                      <a:pt x="116" y="70"/>
                      <a:pt x="117" y="69"/>
                      <a:pt x="118" y="69"/>
                    </a:cubicBezTo>
                    <a:cubicBezTo>
                      <a:pt x="117" y="71"/>
                      <a:pt x="116" y="73"/>
                      <a:pt x="118" y="74"/>
                    </a:cubicBezTo>
                    <a:cubicBezTo>
                      <a:pt x="119" y="74"/>
                      <a:pt x="121" y="74"/>
                      <a:pt x="121" y="77"/>
                    </a:cubicBezTo>
                    <a:cubicBezTo>
                      <a:pt x="122" y="81"/>
                      <a:pt x="123" y="83"/>
                      <a:pt x="126" y="83"/>
                    </a:cubicBezTo>
                    <a:cubicBezTo>
                      <a:pt x="133" y="82"/>
                      <a:pt x="134" y="81"/>
                      <a:pt x="134" y="81"/>
                    </a:cubicBezTo>
                    <a:cubicBezTo>
                      <a:pt x="134" y="81"/>
                      <a:pt x="135" y="86"/>
                      <a:pt x="135" y="89"/>
                    </a:cubicBezTo>
                    <a:cubicBezTo>
                      <a:pt x="135" y="92"/>
                      <a:pt x="136" y="94"/>
                      <a:pt x="135" y="94"/>
                    </a:cubicBezTo>
                    <a:cubicBezTo>
                      <a:pt x="131" y="97"/>
                      <a:pt x="128" y="98"/>
                      <a:pt x="128" y="99"/>
                    </a:cubicBezTo>
                    <a:cubicBezTo>
                      <a:pt x="127" y="103"/>
                      <a:pt x="130" y="102"/>
                      <a:pt x="133" y="109"/>
                    </a:cubicBezTo>
                    <a:cubicBezTo>
                      <a:pt x="132" y="116"/>
                      <a:pt x="125" y="117"/>
                      <a:pt x="120" y="133"/>
                    </a:cubicBezTo>
                    <a:cubicBezTo>
                      <a:pt x="121" y="132"/>
                      <a:pt x="122" y="132"/>
                      <a:pt x="123" y="132"/>
                    </a:cubicBezTo>
                    <a:cubicBezTo>
                      <a:pt x="120" y="137"/>
                      <a:pt x="117" y="141"/>
                      <a:pt x="113" y="149"/>
                    </a:cubicBezTo>
                    <a:cubicBezTo>
                      <a:pt x="105" y="162"/>
                      <a:pt x="116" y="207"/>
                      <a:pt x="118" y="230"/>
                    </a:cubicBezTo>
                    <a:cubicBezTo>
                      <a:pt x="119" y="239"/>
                      <a:pt x="115" y="251"/>
                      <a:pt x="116" y="262"/>
                    </a:cubicBezTo>
                    <a:cubicBezTo>
                      <a:pt x="114" y="271"/>
                      <a:pt x="113" y="278"/>
                      <a:pt x="112" y="285"/>
                    </a:cubicBezTo>
                    <a:cubicBezTo>
                      <a:pt x="114" y="287"/>
                      <a:pt x="114" y="285"/>
                      <a:pt x="115" y="285"/>
                    </a:cubicBezTo>
                    <a:cubicBezTo>
                      <a:pt x="115" y="285"/>
                      <a:pt x="90" y="344"/>
                      <a:pt x="86" y="381"/>
                    </a:cubicBezTo>
                    <a:cubicBezTo>
                      <a:pt x="86" y="382"/>
                      <a:pt x="86" y="382"/>
                      <a:pt x="88" y="382"/>
                    </a:cubicBezTo>
                    <a:cubicBezTo>
                      <a:pt x="87" y="388"/>
                      <a:pt x="90" y="388"/>
                      <a:pt x="88" y="393"/>
                    </a:cubicBezTo>
                    <a:cubicBezTo>
                      <a:pt x="71" y="444"/>
                      <a:pt x="77" y="450"/>
                      <a:pt x="55" y="499"/>
                    </a:cubicBezTo>
                    <a:cubicBezTo>
                      <a:pt x="47" y="508"/>
                      <a:pt x="40" y="519"/>
                      <a:pt x="36" y="521"/>
                    </a:cubicBezTo>
                    <a:cubicBezTo>
                      <a:pt x="29" y="525"/>
                      <a:pt x="24" y="528"/>
                      <a:pt x="11" y="529"/>
                    </a:cubicBezTo>
                    <a:cubicBezTo>
                      <a:pt x="1" y="531"/>
                      <a:pt x="0" y="537"/>
                      <a:pt x="3" y="539"/>
                    </a:cubicBezTo>
                    <a:cubicBezTo>
                      <a:pt x="8" y="541"/>
                      <a:pt x="38" y="546"/>
                      <a:pt x="46" y="543"/>
                    </a:cubicBezTo>
                    <a:cubicBezTo>
                      <a:pt x="61" y="530"/>
                      <a:pt x="72" y="530"/>
                      <a:pt x="72" y="530"/>
                    </a:cubicBezTo>
                    <a:cubicBezTo>
                      <a:pt x="72" y="530"/>
                      <a:pt x="67" y="548"/>
                      <a:pt x="68" y="550"/>
                    </a:cubicBezTo>
                    <a:cubicBezTo>
                      <a:pt x="68" y="552"/>
                      <a:pt x="73" y="553"/>
                      <a:pt x="74" y="550"/>
                    </a:cubicBezTo>
                    <a:cubicBezTo>
                      <a:pt x="75" y="547"/>
                      <a:pt x="80" y="537"/>
                      <a:pt x="84" y="529"/>
                    </a:cubicBezTo>
                    <a:cubicBezTo>
                      <a:pt x="88" y="521"/>
                      <a:pt x="83" y="507"/>
                      <a:pt x="83" y="503"/>
                    </a:cubicBezTo>
                    <a:cubicBezTo>
                      <a:pt x="94" y="472"/>
                      <a:pt x="104" y="454"/>
                      <a:pt x="106" y="451"/>
                    </a:cubicBezTo>
                    <a:cubicBezTo>
                      <a:pt x="112" y="442"/>
                      <a:pt x="115" y="437"/>
                      <a:pt x="117" y="425"/>
                    </a:cubicBezTo>
                    <a:cubicBezTo>
                      <a:pt x="121" y="405"/>
                      <a:pt x="127" y="390"/>
                      <a:pt x="130" y="377"/>
                    </a:cubicBezTo>
                    <a:cubicBezTo>
                      <a:pt x="130" y="377"/>
                      <a:pt x="130" y="377"/>
                      <a:pt x="130" y="377"/>
                    </a:cubicBezTo>
                    <a:cubicBezTo>
                      <a:pt x="139" y="377"/>
                      <a:pt x="144" y="374"/>
                      <a:pt x="153" y="376"/>
                    </a:cubicBezTo>
                    <a:cubicBezTo>
                      <a:pt x="162" y="378"/>
                      <a:pt x="179" y="374"/>
                      <a:pt x="183" y="373"/>
                    </a:cubicBezTo>
                    <a:cubicBezTo>
                      <a:pt x="184" y="375"/>
                      <a:pt x="186" y="376"/>
                      <a:pt x="187" y="379"/>
                    </a:cubicBezTo>
                    <a:cubicBezTo>
                      <a:pt x="191" y="388"/>
                      <a:pt x="196" y="392"/>
                      <a:pt x="197" y="394"/>
                    </a:cubicBezTo>
                    <a:cubicBezTo>
                      <a:pt x="202" y="408"/>
                      <a:pt x="220" y="450"/>
                      <a:pt x="222" y="461"/>
                    </a:cubicBezTo>
                    <a:cubicBezTo>
                      <a:pt x="231" y="497"/>
                      <a:pt x="232" y="499"/>
                      <a:pt x="231" y="501"/>
                    </a:cubicBezTo>
                    <a:cubicBezTo>
                      <a:pt x="216" y="521"/>
                      <a:pt x="222" y="523"/>
                      <a:pt x="197" y="538"/>
                    </a:cubicBezTo>
                    <a:cubicBezTo>
                      <a:pt x="188" y="544"/>
                      <a:pt x="188" y="547"/>
                      <a:pt x="196" y="549"/>
                    </a:cubicBezTo>
                    <a:cubicBezTo>
                      <a:pt x="203" y="551"/>
                      <a:pt x="222" y="551"/>
                      <a:pt x="235" y="545"/>
                    </a:cubicBezTo>
                    <a:cubicBezTo>
                      <a:pt x="240" y="528"/>
                      <a:pt x="250" y="524"/>
                      <a:pt x="250" y="524"/>
                    </a:cubicBezTo>
                    <a:cubicBezTo>
                      <a:pt x="254" y="528"/>
                      <a:pt x="254" y="528"/>
                      <a:pt x="254" y="528"/>
                    </a:cubicBezTo>
                    <a:cubicBezTo>
                      <a:pt x="256" y="545"/>
                      <a:pt x="256" y="545"/>
                      <a:pt x="256" y="545"/>
                    </a:cubicBezTo>
                    <a:cubicBezTo>
                      <a:pt x="256" y="545"/>
                      <a:pt x="263" y="545"/>
                      <a:pt x="263" y="541"/>
                    </a:cubicBezTo>
                    <a:cubicBezTo>
                      <a:pt x="263" y="538"/>
                      <a:pt x="262" y="527"/>
                      <a:pt x="264" y="520"/>
                    </a:cubicBezTo>
                    <a:cubicBezTo>
                      <a:pt x="266" y="511"/>
                      <a:pt x="262" y="499"/>
                      <a:pt x="259" y="4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54" name="Freeform 17">
                <a:extLst>
                  <a:ext uri="{FF2B5EF4-FFF2-40B4-BE49-F238E27FC236}">
                    <a16:creationId xmlns:a16="http://schemas.microsoft.com/office/drawing/2014/main" id="{7F1CD0D6-45E3-45D4-911E-5761BB2986E8}"/>
                  </a:ext>
                </a:extLst>
              </p:cNvPr>
              <p:cNvSpPr>
                <a:spLocks/>
              </p:cNvSpPr>
              <p:nvPr/>
            </p:nvSpPr>
            <p:spPr bwMode="auto">
              <a:xfrm>
                <a:off x="1495037" y="662174"/>
                <a:ext cx="113148" cy="105531"/>
              </a:xfrm>
              <a:custGeom>
                <a:avLst/>
                <a:gdLst>
                  <a:gd name="T0" fmla="*/ 36 w 50"/>
                  <a:gd name="T1" fmla="*/ 22 h 46"/>
                  <a:gd name="T2" fmla="*/ 34 w 50"/>
                  <a:gd name="T3" fmla="*/ 21 h 46"/>
                  <a:gd name="T4" fmla="*/ 28 w 50"/>
                  <a:gd name="T5" fmla="*/ 13 h 46"/>
                  <a:gd name="T6" fmla="*/ 14 w 50"/>
                  <a:gd name="T7" fmla="*/ 5 h 46"/>
                  <a:gd name="T8" fmla="*/ 9 w 50"/>
                  <a:gd name="T9" fmla="*/ 0 h 46"/>
                  <a:gd name="T10" fmla="*/ 9 w 50"/>
                  <a:gd name="T11" fmla="*/ 8 h 46"/>
                  <a:gd name="T12" fmla="*/ 1 w 50"/>
                  <a:gd name="T13" fmla="*/ 7 h 46"/>
                  <a:gd name="T14" fmla="*/ 2 w 50"/>
                  <a:gd name="T15" fmla="*/ 13 h 46"/>
                  <a:gd name="T16" fmla="*/ 1 w 50"/>
                  <a:gd name="T17" fmla="*/ 13 h 46"/>
                  <a:gd name="T18" fmla="*/ 1 w 50"/>
                  <a:gd name="T19" fmla="*/ 18 h 46"/>
                  <a:gd name="T20" fmla="*/ 3 w 50"/>
                  <a:gd name="T21" fmla="*/ 20 h 46"/>
                  <a:gd name="T22" fmla="*/ 2 w 50"/>
                  <a:gd name="T23" fmla="*/ 20 h 46"/>
                  <a:gd name="T24" fmla="*/ 1 w 50"/>
                  <a:gd name="T25" fmla="*/ 24 h 46"/>
                  <a:gd name="T26" fmla="*/ 4 w 50"/>
                  <a:gd name="T27" fmla="*/ 25 h 46"/>
                  <a:gd name="T28" fmla="*/ 5 w 50"/>
                  <a:gd name="T29" fmla="*/ 31 h 46"/>
                  <a:gd name="T30" fmla="*/ 14 w 50"/>
                  <a:gd name="T31" fmla="*/ 37 h 46"/>
                  <a:gd name="T32" fmla="*/ 33 w 50"/>
                  <a:gd name="T33" fmla="*/ 40 h 46"/>
                  <a:gd name="T34" fmla="*/ 37 w 50"/>
                  <a:gd name="T35" fmla="*/ 41 h 46"/>
                  <a:gd name="T36" fmla="*/ 47 w 50"/>
                  <a:gd name="T37" fmla="*/ 46 h 46"/>
                  <a:gd name="T38" fmla="*/ 50 w 50"/>
                  <a:gd name="T39" fmla="*/ 26 h 46"/>
                  <a:gd name="T40" fmla="*/ 36 w 50"/>
                  <a:gd name="T41"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6">
                    <a:moveTo>
                      <a:pt x="36" y="22"/>
                    </a:moveTo>
                    <a:cubicBezTo>
                      <a:pt x="36" y="22"/>
                      <a:pt x="35" y="21"/>
                      <a:pt x="34" y="21"/>
                    </a:cubicBezTo>
                    <a:cubicBezTo>
                      <a:pt x="31" y="17"/>
                      <a:pt x="31" y="17"/>
                      <a:pt x="28" y="13"/>
                    </a:cubicBezTo>
                    <a:cubicBezTo>
                      <a:pt x="26" y="10"/>
                      <a:pt x="16" y="7"/>
                      <a:pt x="14" y="5"/>
                    </a:cubicBezTo>
                    <a:cubicBezTo>
                      <a:pt x="11" y="3"/>
                      <a:pt x="10" y="0"/>
                      <a:pt x="9" y="0"/>
                    </a:cubicBezTo>
                    <a:cubicBezTo>
                      <a:pt x="8" y="1"/>
                      <a:pt x="7" y="4"/>
                      <a:pt x="9" y="8"/>
                    </a:cubicBezTo>
                    <a:cubicBezTo>
                      <a:pt x="6" y="6"/>
                      <a:pt x="2" y="5"/>
                      <a:pt x="1" y="7"/>
                    </a:cubicBezTo>
                    <a:cubicBezTo>
                      <a:pt x="0" y="9"/>
                      <a:pt x="0" y="12"/>
                      <a:pt x="2" y="13"/>
                    </a:cubicBezTo>
                    <a:cubicBezTo>
                      <a:pt x="2" y="12"/>
                      <a:pt x="1" y="13"/>
                      <a:pt x="1" y="13"/>
                    </a:cubicBezTo>
                    <a:cubicBezTo>
                      <a:pt x="0" y="14"/>
                      <a:pt x="0" y="18"/>
                      <a:pt x="1" y="18"/>
                    </a:cubicBezTo>
                    <a:cubicBezTo>
                      <a:pt x="2" y="18"/>
                      <a:pt x="3" y="19"/>
                      <a:pt x="3" y="20"/>
                    </a:cubicBezTo>
                    <a:cubicBezTo>
                      <a:pt x="3" y="20"/>
                      <a:pt x="2" y="19"/>
                      <a:pt x="2" y="20"/>
                    </a:cubicBezTo>
                    <a:cubicBezTo>
                      <a:pt x="1" y="21"/>
                      <a:pt x="1" y="23"/>
                      <a:pt x="1" y="24"/>
                    </a:cubicBezTo>
                    <a:cubicBezTo>
                      <a:pt x="2" y="25"/>
                      <a:pt x="3" y="25"/>
                      <a:pt x="4" y="25"/>
                    </a:cubicBezTo>
                    <a:cubicBezTo>
                      <a:pt x="3" y="26"/>
                      <a:pt x="3" y="30"/>
                      <a:pt x="5" y="31"/>
                    </a:cubicBezTo>
                    <a:cubicBezTo>
                      <a:pt x="6" y="32"/>
                      <a:pt x="12" y="35"/>
                      <a:pt x="14" y="37"/>
                    </a:cubicBezTo>
                    <a:cubicBezTo>
                      <a:pt x="17" y="38"/>
                      <a:pt x="25" y="39"/>
                      <a:pt x="33" y="40"/>
                    </a:cubicBezTo>
                    <a:cubicBezTo>
                      <a:pt x="34" y="41"/>
                      <a:pt x="36" y="41"/>
                      <a:pt x="37" y="41"/>
                    </a:cubicBezTo>
                    <a:cubicBezTo>
                      <a:pt x="41" y="43"/>
                      <a:pt x="47" y="46"/>
                      <a:pt x="47" y="46"/>
                    </a:cubicBezTo>
                    <a:cubicBezTo>
                      <a:pt x="50" y="26"/>
                      <a:pt x="50" y="26"/>
                      <a:pt x="50" y="26"/>
                    </a:cubicBezTo>
                    <a:lnTo>
                      <a:pt x="3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55" name="Freeform 18">
                <a:extLst>
                  <a:ext uri="{FF2B5EF4-FFF2-40B4-BE49-F238E27FC236}">
                    <a16:creationId xmlns:a16="http://schemas.microsoft.com/office/drawing/2014/main" id="{10337D44-B1C3-483E-B442-3C237E93F721}"/>
                  </a:ext>
                </a:extLst>
              </p:cNvPr>
              <p:cNvSpPr>
                <a:spLocks/>
              </p:cNvSpPr>
              <p:nvPr/>
            </p:nvSpPr>
            <p:spPr bwMode="auto">
              <a:xfrm>
                <a:off x="1451519" y="614305"/>
                <a:ext cx="63102" cy="73981"/>
              </a:xfrm>
              <a:custGeom>
                <a:avLst/>
                <a:gdLst>
                  <a:gd name="T0" fmla="*/ 24 w 28"/>
                  <a:gd name="T1" fmla="*/ 31 h 32"/>
                  <a:gd name="T2" fmla="*/ 27 w 28"/>
                  <a:gd name="T3" fmla="*/ 32 h 32"/>
                  <a:gd name="T4" fmla="*/ 27 w 28"/>
                  <a:gd name="T5" fmla="*/ 32 h 32"/>
                  <a:gd name="T6" fmla="*/ 28 w 28"/>
                  <a:gd name="T7" fmla="*/ 28 h 32"/>
                  <a:gd name="T8" fmla="*/ 5 w 28"/>
                  <a:gd name="T9" fmla="*/ 1 h 32"/>
                  <a:gd name="T10" fmla="*/ 2 w 28"/>
                  <a:gd name="T11" fmla="*/ 1 h 32"/>
                  <a:gd name="T12" fmla="*/ 2 w 28"/>
                  <a:gd name="T13" fmla="*/ 1 h 32"/>
                  <a:gd name="T14" fmla="*/ 1 w 28"/>
                  <a:gd name="T15" fmla="*/ 4 h 32"/>
                  <a:gd name="T16" fmla="*/ 24 w 28"/>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2">
                    <a:moveTo>
                      <a:pt x="24" y="31"/>
                    </a:moveTo>
                    <a:cubicBezTo>
                      <a:pt x="25" y="32"/>
                      <a:pt x="26" y="32"/>
                      <a:pt x="27" y="32"/>
                    </a:cubicBezTo>
                    <a:cubicBezTo>
                      <a:pt x="27" y="32"/>
                      <a:pt x="27" y="32"/>
                      <a:pt x="27" y="32"/>
                    </a:cubicBezTo>
                    <a:cubicBezTo>
                      <a:pt x="28" y="31"/>
                      <a:pt x="28" y="29"/>
                      <a:pt x="28" y="28"/>
                    </a:cubicBezTo>
                    <a:cubicBezTo>
                      <a:pt x="5" y="1"/>
                      <a:pt x="5" y="1"/>
                      <a:pt x="5" y="1"/>
                    </a:cubicBezTo>
                    <a:cubicBezTo>
                      <a:pt x="4" y="0"/>
                      <a:pt x="3" y="0"/>
                      <a:pt x="2" y="1"/>
                    </a:cubicBezTo>
                    <a:cubicBezTo>
                      <a:pt x="2" y="1"/>
                      <a:pt x="2" y="1"/>
                      <a:pt x="2" y="1"/>
                    </a:cubicBezTo>
                    <a:cubicBezTo>
                      <a:pt x="1" y="2"/>
                      <a:pt x="0" y="3"/>
                      <a:pt x="1" y="4"/>
                    </a:cubicBezTo>
                    <a:lnTo>
                      <a:pt x="24"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sp>
            <p:nvSpPr>
              <p:cNvPr id="56" name="Freeform 19">
                <a:extLst>
                  <a:ext uri="{FF2B5EF4-FFF2-40B4-BE49-F238E27FC236}">
                    <a16:creationId xmlns:a16="http://schemas.microsoft.com/office/drawing/2014/main" id="{0D53AFB8-4E30-4600-87BE-AF156F7A3593}"/>
                  </a:ext>
                </a:extLst>
              </p:cNvPr>
              <p:cNvSpPr>
                <a:spLocks/>
              </p:cNvSpPr>
              <p:nvPr/>
            </p:nvSpPr>
            <p:spPr bwMode="auto">
              <a:xfrm>
                <a:off x="1580986" y="575139"/>
                <a:ext cx="260022" cy="236086"/>
              </a:xfrm>
              <a:custGeom>
                <a:avLst/>
                <a:gdLst>
                  <a:gd name="T0" fmla="*/ 99 w 114"/>
                  <a:gd name="T1" fmla="*/ 2 h 103"/>
                  <a:gd name="T2" fmla="*/ 75 w 114"/>
                  <a:gd name="T3" fmla="*/ 17 h 103"/>
                  <a:gd name="T4" fmla="*/ 63 w 114"/>
                  <a:gd name="T5" fmla="*/ 65 h 103"/>
                  <a:gd name="T6" fmla="*/ 58 w 114"/>
                  <a:gd name="T7" fmla="*/ 69 h 103"/>
                  <a:gd name="T8" fmla="*/ 24 w 114"/>
                  <a:gd name="T9" fmla="*/ 64 h 103"/>
                  <a:gd name="T10" fmla="*/ 7 w 114"/>
                  <a:gd name="T11" fmla="*/ 61 h 103"/>
                  <a:gd name="T12" fmla="*/ 7 w 114"/>
                  <a:gd name="T13" fmla="*/ 62 h 103"/>
                  <a:gd name="T14" fmla="*/ 5 w 114"/>
                  <a:gd name="T15" fmla="*/ 61 h 103"/>
                  <a:gd name="T16" fmla="*/ 0 w 114"/>
                  <a:gd name="T17" fmla="*/ 81 h 103"/>
                  <a:gd name="T18" fmla="*/ 3 w 114"/>
                  <a:gd name="T19" fmla="*/ 82 h 103"/>
                  <a:gd name="T20" fmla="*/ 1 w 114"/>
                  <a:gd name="T21" fmla="*/ 89 h 103"/>
                  <a:gd name="T22" fmla="*/ 68 w 114"/>
                  <a:gd name="T23" fmla="*/ 103 h 103"/>
                  <a:gd name="T24" fmla="*/ 99 w 114"/>
                  <a:gd name="T25" fmla="*/ 63 h 103"/>
                  <a:gd name="T26" fmla="*/ 99 w 114"/>
                  <a:gd name="T27"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3">
                    <a:moveTo>
                      <a:pt x="99" y="2"/>
                    </a:moveTo>
                    <a:cubicBezTo>
                      <a:pt x="93" y="0"/>
                      <a:pt x="79" y="1"/>
                      <a:pt x="75" y="17"/>
                    </a:cubicBezTo>
                    <a:cubicBezTo>
                      <a:pt x="71" y="32"/>
                      <a:pt x="63" y="65"/>
                      <a:pt x="63" y="65"/>
                    </a:cubicBezTo>
                    <a:cubicBezTo>
                      <a:pt x="58" y="69"/>
                      <a:pt x="58" y="69"/>
                      <a:pt x="58" y="69"/>
                    </a:cubicBezTo>
                    <a:cubicBezTo>
                      <a:pt x="24" y="64"/>
                      <a:pt x="24" y="64"/>
                      <a:pt x="24" y="64"/>
                    </a:cubicBezTo>
                    <a:cubicBezTo>
                      <a:pt x="7" y="61"/>
                      <a:pt x="7" y="61"/>
                      <a:pt x="7" y="61"/>
                    </a:cubicBezTo>
                    <a:cubicBezTo>
                      <a:pt x="7" y="62"/>
                      <a:pt x="7" y="62"/>
                      <a:pt x="7" y="62"/>
                    </a:cubicBezTo>
                    <a:cubicBezTo>
                      <a:pt x="5" y="61"/>
                      <a:pt x="5" y="61"/>
                      <a:pt x="5" y="61"/>
                    </a:cubicBezTo>
                    <a:cubicBezTo>
                      <a:pt x="0" y="81"/>
                      <a:pt x="0" y="81"/>
                      <a:pt x="0" y="81"/>
                    </a:cubicBezTo>
                    <a:cubicBezTo>
                      <a:pt x="3" y="82"/>
                      <a:pt x="3" y="82"/>
                      <a:pt x="3" y="82"/>
                    </a:cubicBezTo>
                    <a:cubicBezTo>
                      <a:pt x="1" y="89"/>
                      <a:pt x="1" y="89"/>
                      <a:pt x="1" y="89"/>
                    </a:cubicBezTo>
                    <a:cubicBezTo>
                      <a:pt x="1" y="89"/>
                      <a:pt x="66" y="103"/>
                      <a:pt x="68" y="103"/>
                    </a:cubicBezTo>
                    <a:cubicBezTo>
                      <a:pt x="86" y="103"/>
                      <a:pt x="89" y="88"/>
                      <a:pt x="99" y="63"/>
                    </a:cubicBezTo>
                    <a:cubicBezTo>
                      <a:pt x="114" y="21"/>
                      <a:pt x="108" y="5"/>
                      <a:pt x="9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ja-JP" altLang="en-US" sz="1300"/>
              </a:p>
            </p:txBody>
          </p:sp>
        </p:grpSp>
      </p:grpSp>
      <p:sp>
        <p:nvSpPr>
          <p:cNvPr id="49" name="正方形/長方形 48">
            <a:extLst>
              <a:ext uri="{FF2B5EF4-FFF2-40B4-BE49-F238E27FC236}">
                <a16:creationId xmlns:a16="http://schemas.microsoft.com/office/drawing/2014/main" id="{27282F4A-8E15-46BD-9AE0-8EE7AFC253FA}"/>
              </a:ext>
            </a:extLst>
          </p:cNvPr>
          <p:cNvSpPr/>
          <p:nvPr/>
        </p:nvSpPr>
        <p:spPr>
          <a:xfrm>
            <a:off x="3924766" y="3821305"/>
            <a:ext cx="4342468" cy="344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ja-JP" altLang="en-US" sz="16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自分らしく、自由に、自立して生きる女性へ</a:t>
            </a:r>
            <a:endParaRPr lang="ja-JP" altLang="en-US" sz="24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 name="Shape 1215">
            <a:extLst>
              <a:ext uri="{FF2B5EF4-FFF2-40B4-BE49-F238E27FC236}">
                <a16:creationId xmlns:a16="http://schemas.microsoft.com/office/drawing/2014/main" id="{2A75226C-4EC3-8CC2-C267-121AD31D318D}"/>
              </a:ext>
            </a:extLst>
          </p:cNvPr>
          <p:cNvSpPr/>
          <p:nvPr/>
        </p:nvSpPr>
        <p:spPr>
          <a:xfrm>
            <a:off x="4692517" y="4783756"/>
            <a:ext cx="3065446" cy="1203563"/>
          </a:xfrm>
          <a:prstGeom prst="rect">
            <a:avLst/>
          </a:prstGeom>
          <a:solidFill>
            <a:srgbClr val="BCEBE6"/>
          </a:solidFill>
          <a:ln w="25400">
            <a:solidFill>
              <a:srgbClr val="BCEBE6"/>
            </a:solidFill>
            <a:miter lim="400000"/>
          </a:ln>
        </p:spPr>
        <p:txBody>
          <a:bodyPr lIns="35717" tIns="35717" rIns="35717" bIns="35717" anchor="ctr"/>
          <a:lstStyle/>
          <a:p>
            <a:pPr>
              <a:defRPr sz="2400">
                <a:latin typeface="ヒラギノ角ゴシック W0"/>
                <a:ea typeface="ヒラギノ角ゴシック W0"/>
                <a:cs typeface="ヒラギノ角ゴシック W0"/>
                <a:sym typeface="ヒラギノ角ゴシック W0"/>
              </a:defRPr>
            </a:pPr>
            <a:endParaRPr>
              <a:latin typeface="游ゴシック" panose="020B0400000000000000" pitchFamily="50" charset="-128"/>
              <a:ea typeface="游ゴシック" panose="020B0400000000000000" pitchFamily="50" charset="-128"/>
            </a:endParaRPr>
          </a:p>
        </p:txBody>
      </p:sp>
      <p:sp>
        <p:nvSpPr>
          <p:cNvPr id="45" name="テキスト ボックス 1">
            <a:extLst>
              <a:ext uri="{FF2B5EF4-FFF2-40B4-BE49-F238E27FC236}">
                <a16:creationId xmlns:a16="http://schemas.microsoft.com/office/drawing/2014/main" id="{BD37E691-40C0-4E39-B895-5DBC7E0E8F49}"/>
              </a:ext>
            </a:extLst>
          </p:cNvPr>
          <p:cNvSpPr txBox="1">
            <a:spLocks noChangeArrowheads="1"/>
          </p:cNvSpPr>
          <p:nvPr/>
        </p:nvSpPr>
        <p:spPr bwMode="auto">
          <a:xfrm>
            <a:off x="4138508" y="4910102"/>
            <a:ext cx="4128726" cy="1077218"/>
          </a:xfrm>
          <a:prstGeom prst="rect">
            <a:avLst/>
          </a:prstGeom>
          <a:noFill/>
          <a:ln>
            <a:noFill/>
          </a:ln>
        </p:spPr>
        <p:txBody>
          <a:bodyPr wrap="square">
            <a:spAutoFit/>
          </a:bodyPr>
          <a:lstStyle>
            <a:defPPr>
              <a:defRPr lang="ja-JP"/>
            </a:defPPr>
            <a:lvl1pPr algn="l" rtl="0" eaLnBrk="0" fontAlgn="base" hangingPunct="0">
              <a:spcBef>
                <a:spcPct val="0"/>
              </a:spcBef>
              <a:spcAft>
                <a:spcPct val="0"/>
              </a:spcAft>
              <a:defRPr kumimoji="1" sz="1400" kern="1200">
                <a:solidFill>
                  <a:schemeClr val="tx1"/>
                </a:solidFill>
                <a:latin typeface="Verdan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1400" kern="1200">
                <a:solidFill>
                  <a:schemeClr val="tx1"/>
                </a:solidFill>
                <a:latin typeface="Verdan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1400" kern="1200">
                <a:solidFill>
                  <a:schemeClr val="tx1"/>
                </a:solidFill>
                <a:latin typeface="Verdan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1400" kern="1200">
                <a:solidFill>
                  <a:schemeClr val="tx1"/>
                </a:solidFill>
                <a:latin typeface="Verdan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1400"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sz="1400"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sz="1400"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sz="1400"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sz="1400" kern="1200">
                <a:solidFill>
                  <a:schemeClr val="tx1"/>
                </a:solidFill>
                <a:latin typeface="Verdana" panose="020B0604030504040204" pitchFamily="34" charset="0"/>
                <a:ea typeface="ＭＳ Ｐゴシック" panose="020B0600070205080204" pitchFamily="50" charset="-128"/>
                <a:cs typeface="+mn-cs"/>
              </a:defRPr>
            </a:lvl9pPr>
          </a:lstStyle>
          <a:p>
            <a:pPr algn="ctr"/>
            <a:r>
              <a:rPr lang="ja-JP" altLang="en-US" sz="3200" b="1" dirty="0">
                <a:latin typeface="Freestyle Script" panose="030804020302050B0404" pitchFamily="66" charset="0"/>
                <a:ea typeface="游ゴシック" panose="020B0400000000000000" pitchFamily="50" charset="-128"/>
              </a:rPr>
              <a:t>新企画のご案内</a:t>
            </a:r>
            <a:endParaRPr lang="en-US" altLang="ja-JP" sz="3200" b="1" dirty="0">
              <a:latin typeface="Freestyle Script" panose="030804020302050B0404" pitchFamily="66" charset="0"/>
              <a:ea typeface="游ゴシック" panose="020B0400000000000000" pitchFamily="50" charset="-128"/>
            </a:endParaRPr>
          </a:p>
          <a:p>
            <a:pPr algn="ctr"/>
            <a:r>
              <a:rPr lang="en-US" altLang="ja-JP" sz="3200" b="1" dirty="0">
                <a:latin typeface="Freestyle Script" panose="030804020302050B0404" pitchFamily="66" charset="0"/>
                <a:ea typeface="游ゴシック" panose="020B0400000000000000" pitchFamily="50" charset="-128"/>
              </a:rPr>
              <a:t>2023.03</a:t>
            </a:r>
            <a:r>
              <a:rPr lang="ja-JP" altLang="en-US" sz="3200" b="1" dirty="0">
                <a:latin typeface="Freestyle Script" panose="030804020302050B0404" pitchFamily="66" charset="0"/>
                <a:ea typeface="游ゴシック" panose="020B0400000000000000" pitchFamily="50" charset="-128"/>
              </a:rPr>
              <a:t> </a:t>
            </a:r>
            <a:endParaRPr lang="en-US" altLang="ja-JP" sz="3200" b="1" dirty="0">
              <a:latin typeface="Freestyle Script" panose="030804020302050B0404" pitchFamily="66" charset="0"/>
              <a:ea typeface="游ゴシック" panose="020B0400000000000000" pitchFamily="50" charset="-128"/>
            </a:endParaRPr>
          </a:p>
        </p:txBody>
      </p:sp>
      <p:sp>
        <p:nvSpPr>
          <p:cNvPr id="68" name="Rectangle 5">
            <a:extLst>
              <a:ext uri="{FF2B5EF4-FFF2-40B4-BE49-F238E27FC236}">
                <a16:creationId xmlns:a16="http://schemas.microsoft.com/office/drawing/2014/main" id="{D1144959-5354-4CB0-AC67-6179241E3A53}"/>
              </a:ext>
            </a:extLst>
          </p:cNvPr>
          <p:cNvSpPr>
            <a:spLocks noChangeArrowheads="1"/>
          </p:cNvSpPr>
          <p:nvPr/>
        </p:nvSpPr>
        <p:spPr bwMode="auto">
          <a:xfrm>
            <a:off x="1540744" y="617523"/>
            <a:ext cx="911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400" b="1" spc="300" dirty="0">
                <a:latin typeface="游ゴシック" panose="020B0400000000000000" pitchFamily="50" charset="-128"/>
                <a:ea typeface="游ゴシック" panose="020B0400000000000000" pitchFamily="50" charset="-128"/>
                <a:cs typeface="Tsukushi A Round Gothic"/>
              </a:rPr>
              <a:t>アラフォー・働く女性のための</a:t>
            </a:r>
            <a:endParaRPr lang="en-US" altLang="ja-JP" sz="2400" b="1" spc="300" dirty="0">
              <a:latin typeface="游ゴシック" panose="020B0400000000000000" pitchFamily="50" charset="-128"/>
              <a:ea typeface="游ゴシック" panose="020B0400000000000000" pitchFamily="50" charset="-128"/>
              <a:cs typeface="Tsukushi A Round Gothic"/>
            </a:endParaRPr>
          </a:p>
          <a:p>
            <a:pPr algn="ctr"/>
            <a:r>
              <a:rPr lang="ja-JP" altLang="en-US" sz="2400" b="1" spc="300" dirty="0">
                <a:latin typeface="游ゴシック" panose="020B0400000000000000" pitchFamily="50" charset="-128"/>
                <a:ea typeface="游ゴシック" panose="020B0400000000000000" pitchFamily="50" charset="-128"/>
                <a:cs typeface="Tsukushi A Round Gothic"/>
              </a:rPr>
              <a:t>リアルライフスタイルメディア</a:t>
            </a:r>
            <a:endParaRPr lang="en-US" altLang="ja-JP" sz="2400" b="1" spc="300" dirty="0">
              <a:latin typeface="游ゴシック" panose="020B0400000000000000" pitchFamily="50" charset="-128"/>
              <a:ea typeface="游ゴシック" panose="020B0400000000000000" pitchFamily="50" charset="-128"/>
              <a:cs typeface="Tsukushi A Round Gothic"/>
            </a:endParaRPr>
          </a:p>
        </p:txBody>
      </p:sp>
    </p:spTree>
    <p:extLst>
      <p:ext uri="{BB962C8B-B14F-4D97-AF65-F5344CB8AC3E}">
        <p14:creationId xmlns:p14="http://schemas.microsoft.com/office/powerpoint/2010/main" val="206754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5059978-75FB-BE9F-B7A7-B32907D0CD0E}"/>
              </a:ext>
            </a:extLst>
          </p:cNvPr>
          <p:cNvSpPr/>
          <p:nvPr/>
        </p:nvSpPr>
        <p:spPr>
          <a:xfrm>
            <a:off x="0" y="441358"/>
            <a:ext cx="12192000" cy="6498457"/>
          </a:xfrm>
          <a:prstGeom prst="rect">
            <a:avLst/>
          </a:prstGeom>
          <a:solidFill>
            <a:srgbClr val="E8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02DC1295-5C58-459F-9971-76EB999F9C9E}"/>
              </a:ext>
            </a:extLst>
          </p:cNvPr>
          <p:cNvSpPr/>
          <p:nvPr/>
        </p:nvSpPr>
        <p:spPr>
          <a:xfrm>
            <a:off x="6291913" y="1486410"/>
            <a:ext cx="1910395" cy="523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srgbClr val="FF3399"/>
              </a:solidFill>
              <a:latin typeface="游ゴシック" panose="020B0400000000000000" pitchFamily="50" charset="-128"/>
              <a:ea typeface="游ゴシック" panose="020B0400000000000000" pitchFamily="50" charset="-128"/>
            </a:endParaRPr>
          </a:p>
        </p:txBody>
      </p:sp>
      <p:sp>
        <p:nvSpPr>
          <p:cNvPr id="40" name="Rectangle 5">
            <a:extLst>
              <a:ext uri="{FF2B5EF4-FFF2-40B4-BE49-F238E27FC236}">
                <a16:creationId xmlns:a16="http://schemas.microsoft.com/office/drawing/2014/main" id="{0E780AAB-0187-4DB5-B66B-3DCEAB3A4602}"/>
              </a:ext>
            </a:extLst>
          </p:cNvPr>
          <p:cNvSpPr>
            <a:spLocks noChangeArrowheads="1"/>
          </p:cNvSpPr>
          <p:nvPr/>
        </p:nvSpPr>
        <p:spPr bwMode="auto">
          <a:xfrm>
            <a:off x="208049" y="735043"/>
            <a:ext cx="11864565"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b="1" spc="300" dirty="0">
                <a:latin typeface="游ゴシック" panose="020B0400000000000000" pitchFamily="50" charset="-128"/>
                <a:ea typeface="游ゴシック" panose="020B0400000000000000" pitchFamily="50" charset="-128"/>
                <a:cs typeface="Tsukushi A Round Gothic"/>
              </a:rPr>
              <a:t>アラフォー女性の</a:t>
            </a:r>
            <a:r>
              <a:rPr lang="en-US" altLang="ja-JP" b="1" spc="300" dirty="0">
                <a:latin typeface="游ゴシック" panose="020B0400000000000000" pitchFamily="50" charset="-128"/>
                <a:ea typeface="游ゴシック" panose="020B0400000000000000" pitchFamily="50" charset="-128"/>
                <a:cs typeface="Tsukushi A Round Gothic"/>
              </a:rPr>
              <a:t>“</a:t>
            </a:r>
            <a:r>
              <a:rPr lang="ja-JP" altLang="en-US" b="1" spc="300" dirty="0">
                <a:latin typeface="游ゴシック" panose="020B0400000000000000" pitchFamily="50" charset="-128"/>
                <a:ea typeface="游ゴシック" panose="020B0400000000000000" pitchFamily="50" charset="-128"/>
                <a:cs typeface="Tsukushi A Round Gothic"/>
              </a:rPr>
              <a:t>リアル</a:t>
            </a:r>
            <a:r>
              <a:rPr lang="en-US" altLang="ja-JP" b="1" spc="300" dirty="0">
                <a:latin typeface="游ゴシック" panose="020B0400000000000000" pitchFamily="50" charset="-128"/>
                <a:ea typeface="游ゴシック" panose="020B0400000000000000" pitchFamily="50" charset="-128"/>
                <a:cs typeface="Tsukushi A Round Gothic"/>
              </a:rPr>
              <a:t>”</a:t>
            </a:r>
            <a:r>
              <a:rPr lang="ja-JP" altLang="en-US" b="1" spc="300" dirty="0">
                <a:latin typeface="游ゴシック" panose="020B0400000000000000" pitchFamily="50" charset="-128"/>
                <a:ea typeface="游ゴシック" panose="020B0400000000000000" pitchFamily="50" charset="-128"/>
                <a:cs typeface="Tsukushi A Round Gothic"/>
              </a:rPr>
              <a:t>をテーマにした様々なカテゴリコンテンツで支持を受け、</a:t>
            </a:r>
            <a:endParaRPr lang="en-US" altLang="ja-JP" b="1" spc="300" dirty="0">
              <a:latin typeface="游ゴシック" panose="020B0400000000000000" pitchFamily="50" charset="-128"/>
              <a:ea typeface="游ゴシック" panose="020B0400000000000000" pitchFamily="50" charset="-128"/>
              <a:cs typeface="Tsukushi A Round Gothic"/>
            </a:endParaRPr>
          </a:p>
          <a:p>
            <a:endParaRPr lang="en-US" altLang="ja-JP" b="1" spc="300" dirty="0">
              <a:latin typeface="游ゴシック" panose="020B0400000000000000" pitchFamily="50" charset="-128"/>
              <a:ea typeface="游ゴシック" panose="020B0400000000000000" pitchFamily="50" charset="-128"/>
              <a:cs typeface="Tsukushi A Round Gothic"/>
            </a:endParaRPr>
          </a:p>
          <a:p>
            <a:r>
              <a:rPr lang="ja-JP" altLang="en-US" b="1" spc="300" dirty="0">
                <a:latin typeface="游ゴシック" panose="020B0400000000000000" pitchFamily="50" charset="-128"/>
                <a:ea typeface="游ゴシック" panose="020B0400000000000000" pitchFamily="50" charset="-128"/>
                <a:cs typeface="Tsukushi A Round Gothic"/>
              </a:rPr>
              <a:t>急速に成長している</a:t>
            </a:r>
            <a:r>
              <a:rPr lang="en-US" altLang="ja-JP" b="1" spc="300" dirty="0">
                <a:latin typeface="游ゴシック" panose="020B0400000000000000" pitchFamily="50" charset="-128"/>
                <a:ea typeface="游ゴシック" panose="020B0400000000000000" pitchFamily="50" charset="-128"/>
                <a:cs typeface="Tsukushi A Round Gothic"/>
              </a:rPr>
              <a:t>OTONA SALONE</a:t>
            </a:r>
            <a:r>
              <a:rPr lang="ja-JP" altLang="en-US" b="1" spc="300" dirty="0">
                <a:latin typeface="游ゴシック" panose="020B0400000000000000" pitchFamily="50" charset="-128"/>
                <a:ea typeface="游ゴシック" panose="020B0400000000000000" pitchFamily="50" charset="-128"/>
                <a:cs typeface="Tsukushi A Round Gothic"/>
              </a:rPr>
              <a:t>をさらに盛り上げるべく、新企画を皆様にお届けします！</a:t>
            </a:r>
            <a:endParaRPr lang="en-US" altLang="ja-JP" b="1" spc="300" dirty="0">
              <a:latin typeface="游ゴシック" panose="020B0400000000000000" pitchFamily="50" charset="-128"/>
              <a:ea typeface="游ゴシック" panose="020B0400000000000000" pitchFamily="50" charset="-128"/>
              <a:cs typeface="Tsukushi A Round Gothic"/>
            </a:endParaRPr>
          </a:p>
          <a:p>
            <a:endParaRPr lang="en-US" altLang="ja-JP" b="1" spc="300" dirty="0">
              <a:latin typeface="游ゴシック" panose="020B0400000000000000" pitchFamily="50" charset="-128"/>
              <a:ea typeface="游ゴシック" panose="020B0400000000000000" pitchFamily="50" charset="-128"/>
              <a:cs typeface="Tsukushi A Round Gothic"/>
            </a:endParaRPr>
          </a:p>
          <a:p>
            <a:r>
              <a:rPr lang="ja-JP" altLang="en-US" b="1" spc="300" dirty="0">
                <a:latin typeface="游ゴシック" panose="020B0400000000000000" pitchFamily="50" charset="-128"/>
                <a:ea typeface="游ゴシック" panose="020B0400000000000000" pitchFamily="50" charset="-128"/>
                <a:cs typeface="Tsukushi A Round Gothic"/>
              </a:rPr>
              <a:t>昨年の</a:t>
            </a:r>
            <a:r>
              <a:rPr lang="en-US" altLang="ja-JP" b="1" spc="300" dirty="0">
                <a:latin typeface="游ゴシック" panose="020B0400000000000000" pitchFamily="50" charset="-128"/>
                <a:ea typeface="游ゴシック" panose="020B0400000000000000" pitchFamily="50" charset="-128"/>
                <a:cs typeface="Tsukushi A Round Gothic"/>
              </a:rPr>
              <a:t>OTONA SALONE</a:t>
            </a:r>
            <a:r>
              <a:rPr lang="ja-JP" altLang="en-US" b="1" spc="300" dirty="0">
                <a:latin typeface="游ゴシック" panose="020B0400000000000000" pitchFamily="50" charset="-128"/>
                <a:ea typeface="游ゴシック" panose="020B0400000000000000" pitchFamily="50" charset="-128"/>
                <a:cs typeface="Tsukushi A Round Gothic"/>
              </a:rPr>
              <a:t>は、アフタヌーンエイジなど更年期にフォーカスした</a:t>
            </a:r>
            <a:r>
              <a:rPr lang="en-US" altLang="ja-JP" b="1" spc="300" dirty="0">
                <a:latin typeface="游ゴシック" panose="020B0400000000000000" pitchFamily="50" charset="-128"/>
                <a:ea typeface="游ゴシック" panose="020B0400000000000000" pitchFamily="50" charset="-128"/>
                <a:cs typeface="Tsukushi A Round Gothic"/>
              </a:rPr>
              <a:t>1</a:t>
            </a:r>
            <a:r>
              <a:rPr lang="ja-JP" altLang="en-US" b="1" spc="300" dirty="0">
                <a:latin typeface="游ゴシック" panose="020B0400000000000000" pitchFamily="50" charset="-128"/>
                <a:ea typeface="游ゴシック" panose="020B0400000000000000" pitchFamily="50" charset="-128"/>
                <a:cs typeface="Tsukushi A Round Gothic"/>
              </a:rPr>
              <a:t>年でした。</a:t>
            </a:r>
            <a:endParaRPr lang="en-US" altLang="ja-JP" b="1" spc="300" dirty="0">
              <a:latin typeface="游ゴシック" panose="020B0400000000000000" pitchFamily="50" charset="-128"/>
              <a:ea typeface="游ゴシック" panose="020B0400000000000000" pitchFamily="50" charset="-128"/>
              <a:cs typeface="Tsukushi A Round Gothic"/>
            </a:endParaRPr>
          </a:p>
          <a:p>
            <a:endParaRPr lang="en-US" altLang="ja-JP" b="1" spc="300" dirty="0">
              <a:latin typeface="游ゴシック" panose="020B0400000000000000" pitchFamily="50" charset="-128"/>
              <a:ea typeface="游ゴシック" panose="020B0400000000000000" pitchFamily="50" charset="-128"/>
              <a:cs typeface="Tsukushi A Round Gothic"/>
            </a:endParaRPr>
          </a:p>
          <a:p>
            <a:r>
              <a:rPr lang="ja-JP" altLang="en-US" b="1" spc="300" dirty="0">
                <a:latin typeface="游ゴシック" panose="020B0400000000000000" pitchFamily="50" charset="-128"/>
                <a:ea typeface="游ゴシック" panose="020B0400000000000000" pitchFamily="50" charset="-128"/>
                <a:cs typeface="Tsukushi A Round Gothic"/>
              </a:rPr>
              <a:t>今年はより一層パワーアップすべく、明るくポジティブな新企画を皆さまにご提案します。</a:t>
            </a:r>
            <a:endParaRPr lang="en-US" altLang="ja-JP" b="1" spc="300" dirty="0">
              <a:latin typeface="游ゴシック" panose="020B0400000000000000" pitchFamily="50" charset="-128"/>
              <a:ea typeface="游ゴシック" panose="020B0400000000000000" pitchFamily="50" charset="-128"/>
              <a:cs typeface="Tsukushi A Round Gothic"/>
            </a:endParaRPr>
          </a:p>
          <a:p>
            <a:endParaRPr lang="en-US" altLang="ja-JP" b="1" spc="300" dirty="0">
              <a:latin typeface="游ゴシック" panose="020B0400000000000000" pitchFamily="50" charset="-128"/>
              <a:ea typeface="游ゴシック" panose="020B0400000000000000" pitchFamily="50" charset="-128"/>
              <a:cs typeface="Tsukushi A Round Gothic"/>
            </a:endParaRPr>
          </a:p>
          <a:p>
            <a:pPr marL="0" indent="0" rtl="0">
              <a:spcBef>
                <a:spcPts val="0"/>
              </a:spcBef>
              <a:spcAft>
                <a:spcPts val="0"/>
              </a:spcAft>
              <a:buNone/>
            </a:pPr>
            <a:r>
              <a:rPr lang="ja-JP" altLang="en-US" b="1" i="0" u="none" strike="noStrike" spc="300" dirty="0">
                <a:effectLst/>
                <a:latin typeface="游ゴシック" panose="020B0400000000000000" pitchFamily="50" charset="-128"/>
                <a:ea typeface="游ゴシック" panose="020B0400000000000000" pitchFamily="50" charset="-128"/>
              </a:rPr>
              <a:t>現代の「働く</a:t>
            </a:r>
            <a:r>
              <a:rPr lang="en-US" altLang="ja-JP" b="1" i="0" u="none" strike="noStrike" spc="300" dirty="0">
                <a:effectLst/>
                <a:latin typeface="游ゴシック" panose="020B0400000000000000" pitchFamily="50" charset="-128"/>
                <a:ea typeface="游ゴシック" panose="020B0400000000000000" pitchFamily="50" charset="-128"/>
              </a:rPr>
              <a:t>40</a:t>
            </a:r>
            <a:r>
              <a:rPr lang="ja-JP" altLang="en-US" b="1" i="0" u="none" strike="noStrike" spc="300" dirty="0">
                <a:effectLst/>
                <a:latin typeface="游ゴシック" panose="020B0400000000000000" pitchFamily="50" charset="-128"/>
                <a:ea typeface="游ゴシック" panose="020B0400000000000000" pitchFamily="50" charset="-128"/>
              </a:rPr>
              <a:t>代」の</a:t>
            </a:r>
            <a:r>
              <a:rPr lang="ja-JP" altLang="en-US" b="1" i="0" u="none" strike="noStrike" dirty="0">
                <a:effectLst/>
              </a:rPr>
              <a:t>悩み</a:t>
            </a:r>
            <a:r>
              <a:rPr lang="ja-JP" altLang="en-US" b="1" dirty="0"/>
              <a:t>は</a:t>
            </a:r>
            <a:r>
              <a:rPr lang="ja-JP" altLang="en-US" sz="2400" b="1" i="0" u="none" strike="noStrike" dirty="0">
                <a:solidFill>
                  <a:schemeClr val="bg1">
                    <a:lumMod val="75000"/>
                  </a:schemeClr>
                </a:solidFill>
                <a:effectLst/>
              </a:rPr>
              <a:t>グ</a:t>
            </a:r>
            <a:r>
              <a:rPr lang="ja-JP" altLang="en-US" sz="2400" b="1" i="0" u="none" strike="noStrike" dirty="0">
                <a:solidFill>
                  <a:schemeClr val="bg1">
                    <a:lumMod val="65000"/>
                  </a:schemeClr>
                </a:solidFill>
                <a:effectLst/>
              </a:rPr>
              <a:t>ラ</a:t>
            </a:r>
            <a:r>
              <a:rPr lang="ja-JP" altLang="en-US" sz="2400" b="1" i="0" u="none" strike="noStrike" dirty="0">
                <a:solidFill>
                  <a:schemeClr val="tx1">
                    <a:lumMod val="85000"/>
                    <a:lumOff val="15000"/>
                  </a:schemeClr>
                </a:solidFill>
                <a:effectLst/>
              </a:rPr>
              <a:t>デ</a:t>
            </a:r>
            <a:r>
              <a:rPr lang="ja-JP" altLang="en-US" sz="2400" b="1" i="0" u="none" strike="noStrike" dirty="0">
                <a:solidFill>
                  <a:schemeClr val="accent5">
                    <a:lumMod val="20000"/>
                    <a:lumOff val="80000"/>
                  </a:schemeClr>
                </a:solidFill>
                <a:effectLst/>
              </a:rPr>
              <a:t>ー</a:t>
            </a:r>
            <a:r>
              <a:rPr lang="ja-JP" altLang="en-US" sz="2400" b="1" i="0" u="none" strike="noStrike" dirty="0">
                <a:solidFill>
                  <a:schemeClr val="accent5">
                    <a:lumMod val="60000"/>
                    <a:lumOff val="40000"/>
                  </a:schemeClr>
                </a:solidFill>
                <a:effectLst/>
              </a:rPr>
              <a:t>シ</a:t>
            </a:r>
            <a:r>
              <a:rPr lang="ja-JP" altLang="en-US" sz="2400" b="1" i="0" u="none" strike="noStrike" dirty="0">
                <a:solidFill>
                  <a:schemeClr val="accent5">
                    <a:lumMod val="75000"/>
                  </a:schemeClr>
                </a:solidFill>
                <a:effectLst/>
              </a:rPr>
              <a:t>ョ</a:t>
            </a:r>
            <a:r>
              <a:rPr lang="ja-JP" altLang="en-US" sz="2400" b="1" i="0" u="none" strike="noStrike" dirty="0">
                <a:solidFill>
                  <a:schemeClr val="accent5">
                    <a:lumMod val="50000"/>
                  </a:schemeClr>
                </a:solidFill>
                <a:effectLst/>
              </a:rPr>
              <a:t>ン</a:t>
            </a:r>
            <a:r>
              <a:rPr lang="ja-JP" altLang="en-US" sz="2400" b="1" i="0" u="none" strike="noStrike" dirty="0">
                <a:effectLst/>
              </a:rPr>
              <a:t>状態</a:t>
            </a:r>
            <a:r>
              <a:rPr lang="ja-JP" altLang="en-US" sz="1800" b="1" i="0" u="none" strike="noStrike" dirty="0">
                <a:effectLst/>
              </a:rPr>
              <a:t>。</a:t>
            </a:r>
            <a:endParaRPr lang="en-US" altLang="ja-JP" sz="1800" b="1" i="0" u="none" strike="noStrike" dirty="0">
              <a:effectLst/>
            </a:endParaRPr>
          </a:p>
          <a:p>
            <a:pPr marL="0" indent="0" rtl="0">
              <a:spcBef>
                <a:spcPts val="0"/>
              </a:spcBef>
              <a:spcAft>
                <a:spcPts val="0"/>
              </a:spcAft>
              <a:buNone/>
            </a:pPr>
            <a:endParaRPr lang="en-US" altLang="ja-JP" sz="1800" b="1" i="0" u="none" strike="noStrike" dirty="0">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800" b="1" dirty="0">
                <a:solidFill>
                  <a:schemeClr val="accent2">
                    <a:lumMod val="40000"/>
                    <a:lumOff val="60000"/>
                  </a:schemeClr>
                </a:solidFill>
              </a:rPr>
              <a:t>その日</a:t>
            </a:r>
            <a:r>
              <a:rPr lang="ja-JP" altLang="en-US" sz="1800" b="1" dirty="0"/>
              <a:t>、</a:t>
            </a:r>
            <a:r>
              <a:rPr lang="ja-JP" altLang="en-US" sz="1800" b="1" dirty="0">
                <a:solidFill>
                  <a:schemeClr val="accent2">
                    <a:lumMod val="75000"/>
                  </a:schemeClr>
                </a:solidFill>
              </a:rPr>
              <a:t>その時</a:t>
            </a:r>
            <a:r>
              <a:rPr lang="ja-JP" altLang="en-US" sz="1800" b="1" dirty="0"/>
              <a:t>、</a:t>
            </a:r>
            <a:r>
              <a:rPr lang="ja-JP" altLang="en-US" sz="1800" b="1" dirty="0">
                <a:solidFill>
                  <a:schemeClr val="accent4">
                    <a:lumMod val="60000"/>
                    <a:lumOff val="40000"/>
                  </a:schemeClr>
                </a:solidFill>
              </a:rPr>
              <a:t>いる場所</a:t>
            </a:r>
            <a:r>
              <a:rPr lang="ja-JP" altLang="en-US" sz="1800" b="1" dirty="0"/>
              <a:t>、</a:t>
            </a:r>
            <a:r>
              <a:rPr lang="ja-JP" altLang="en-US" sz="1800" b="1" dirty="0">
                <a:solidFill>
                  <a:schemeClr val="accent2">
                    <a:lumMod val="60000"/>
                    <a:lumOff val="40000"/>
                  </a:schemeClr>
                </a:solidFill>
              </a:rPr>
              <a:t>相手に</a:t>
            </a:r>
            <a:r>
              <a:rPr lang="ja-JP" altLang="en-US" sz="1800" b="1" dirty="0"/>
              <a:t>よって、</a:t>
            </a:r>
            <a:r>
              <a:rPr lang="ja-JP" altLang="en-US" sz="1800" b="1" i="0" u="none" strike="noStrike" dirty="0">
                <a:effectLst/>
              </a:rPr>
              <a:t>仕事も心も体も変わり続けます。</a:t>
            </a:r>
            <a:endParaRPr lang="en-US" altLang="ja-JP" sz="1800" b="1" i="0" u="none" strike="noStrike" dirty="0">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800" b="1" i="0" u="none" strike="noStrike" dirty="0">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800" b="1" i="0" u="none" strike="noStrike" dirty="0">
                <a:effectLst/>
              </a:rPr>
              <a:t>そんな頑張る女性の悩みを少しでも軽減すべく</a:t>
            </a:r>
            <a:r>
              <a:rPr lang="en-US" altLang="ja-JP" sz="1800" b="1" i="0" u="none" strike="noStrike" dirty="0">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1" cap="none" normalizeH="0" baseline="0" dirty="0">
              <a:ln>
                <a:noFill/>
              </a:ln>
              <a:solidFill>
                <a:srgbClr val="222222"/>
              </a:solidFill>
              <a:latin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rgbClr val="222222"/>
                </a:solidFill>
                <a:effectLst/>
                <a:latin typeface="+mn-ea"/>
                <a:cs typeface="Arial" panose="020B0604020202020204" pitchFamily="34" charset="0"/>
              </a:rPr>
              <a:t>「普通の私</a:t>
            </a:r>
            <a:r>
              <a:rPr kumimoji="0" lang="ja-JP" altLang="en-US" sz="1800" b="1" i="0" u="none" strike="noStrike" cap="none" normalizeH="0" baseline="0" dirty="0">
                <a:ln>
                  <a:noFill/>
                </a:ln>
                <a:solidFill>
                  <a:srgbClr val="222222"/>
                </a:solidFill>
                <a:effectLst/>
                <a:latin typeface="+mn-ea"/>
                <a:cs typeface="Arial" panose="020B0604020202020204" pitchFamily="34" charset="0"/>
              </a:rPr>
              <a:t>たち</a:t>
            </a:r>
            <a:r>
              <a:rPr kumimoji="0" lang="ja-JP" altLang="ja-JP" sz="1800" b="1" i="0" u="none" strike="noStrike" cap="none" normalizeH="0" baseline="0" dirty="0">
                <a:ln>
                  <a:noFill/>
                </a:ln>
                <a:solidFill>
                  <a:srgbClr val="222222"/>
                </a:solidFill>
                <a:effectLst/>
                <a:latin typeface="+mn-ea"/>
                <a:cs typeface="Arial" panose="020B0604020202020204" pitchFamily="34" charset="0"/>
              </a:rPr>
              <a:t>」の声を誰よりも深く</a:t>
            </a:r>
            <a:r>
              <a:rPr kumimoji="0" lang="ja-JP" altLang="en-US" sz="1800" b="1" i="0" u="none" strike="noStrike" cap="none" normalizeH="0" baseline="0" dirty="0">
                <a:ln>
                  <a:noFill/>
                </a:ln>
                <a:solidFill>
                  <a:srgbClr val="222222"/>
                </a:solidFill>
                <a:effectLst/>
                <a:latin typeface="+mn-ea"/>
                <a:cs typeface="Arial" panose="020B0604020202020204" pitchFamily="34" charset="0"/>
              </a:rPr>
              <a:t>共感を持って</a:t>
            </a:r>
            <a:r>
              <a:rPr kumimoji="0" lang="ja-JP" altLang="ja-JP" sz="1800" b="1" i="0" u="none" strike="noStrike" cap="none" normalizeH="0" baseline="0" dirty="0">
                <a:ln>
                  <a:noFill/>
                </a:ln>
                <a:solidFill>
                  <a:srgbClr val="222222"/>
                </a:solidFill>
                <a:effectLst/>
                <a:latin typeface="+mn-ea"/>
                <a:cs typeface="Arial" panose="020B0604020202020204" pitchFamily="34" charset="0"/>
              </a:rPr>
              <a:t>聞き、より遠くまでお届</a:t>
            </a:r>
            <a:r>
              <a:rPr kumimoji="0" lang="ja-JP" altLang="en-US" sz="1800" b="1" i="0" u="none" strike="noStrike" cap="none" normalizeH="0" baseline="0" dirty="0">
                <a:ln>
                  <a:noFill/>
                </a:ln>
                <a:solidFill>
                  <a:srgbClr val="222222"/>
                </a:solidFill>
                <a:effectLst/>
                <a:latin typeface="+mn-ea"/>
                <a:cs typeface="Arial" panose="020B0604020202020204" pitchFamily="34" charset="0"/>
              </a:rPr>
              <a:t>けすることをミッション</a:t>
            </a:r>
            <a:r>
              <a:rPr kumimoji="0" lang="ja-JP" altLang="en-US" sz="1800" b="1" i="0" u="none" strike="noStrike" cap="none" normalizeH="0" baseline="0">
                <a:ln>
                  <a:noFill/>
                </a:ln>
                <a:solidFill>
                  <a:srgbClr val="222222"/>
                </a:solidFill>
                <a:effectLst/>
                <a:latin typeface="+mn-ea"/>
                <a:cs typeface="Arial" panose="020B0604020202020204" pitchFamily="34" charset="0"/>
              </a:rPr>
              <a:t>とし</a:t>
            </a:r>
            <a:endParaRPr kumimoji="0" lang="en-US" altLang="ja-JP" sz="1800" b="1" i="0" u="none" strike="noStrike" cap="none" normalizeH="0" baseline="0" dirty="0">
              <a:ln>
                <a:noFill/>
              </a:ln>
              <a:solidFill>
                <a:srgbClr val="222222"/>
              </a:solidFill>
              <a:effectLst/>
              <a:latin typeface="+mn-ea"/>
              <a:cs typeface="Arial" panose="020B0604020202020204" pitchFamily="34" charset="0"/>
            </a:endParaRPr>
          </a:p>
          <a:p>
            <a:pPr marL="0" indent="0" rtl="0">
              <a:spcBef>
                <a:spcPts val="0"/>
              </a:spcBef>
              <a:spcAft>
                <a:spcPts val="0"/>
              </a:spcAft>
              <a:buNone/>
            </a:pPr>
            <a:endParaRPr lang="en-US" altLang="ja-JP" sz="1800" b="1" i="0" u="none" strike="noStrike" dirty="0">
              <a:effectLst/>
              <a:latin typeface="+mn-ea"/>
            </a:endParaRPr>
          </a:p>
          <a:p>
            <a:endParaRPr lang="en-US" altLang="ja-JP" b="1" spc="300" dirty="0">
              <a:ea typeface="游ゴシック" panose="020B0400000000000000" pitchFamily="50" charset="-128"/>
              <a:cs typeface="Tsukushi A Round Gothic"/>
            </a:endParaRPr>
          </a:p>
          <a:p>
            <a:pPr marL="0" indent="0" algn="ctr" rtl="0">
              <a:lnSpc>
                <a:spcPct val="150000"/>
              </a:lnSpc>
              <a:spcBef>
                <a:spcPts val="0"/>
              </a:spcBef>
              <a:spcAft>
                <a:spcPts val="0"/>
              </a:spcAft>
              <a:buNone/>
            </a:pPr>
            <a:r>
              <a:rPr lang="ja-JP" altLang="en-US" sz="1800" b="1" i="0" u="none" strike="noStrike" dirty="0">
                <a:solidFill>
                  <a:srgbClr val="FF0000"/>
                </a:solidFill>
                <a:effectLst/>
                <a:latin typeface="+mn-ea"/>
              </a:rPr>
              <a:t>「自分サイズ」で働く女性のための</a:t>
            </a:r>
            <a:r>
              <a:rPr lang="en-US" altLang="ja-JP" sz="1800" b="1" dirty="0">
                <a:solidFill>
                  <a:srgbClr val="FF0000"/>
                </a:solidFill>
                <a:latin typeface="+mn-ea"/>
              </a:rPr>
              <a:t>No.1</a:t>
            </a:r>
            <a:r>
              <a:rPr lang="ja-JP" altLang="en-US" sz="1800" b="1" dirty="0">
                <a:solidFill>
                  <a:srgbClr val="FF0000"/>
                </a:solidFill>
                <a:latin typeface="+mn-ea"/>
              </a:rPr>
              <a:t>共感メディアを目指します。</a:t>
            </a:r>
            <a:endParaRPr lang="en-US" altLang="ja-JP" sz="1800" b="1" i="0" u="none" strike="noStrike" dirty="0">
              <a:solidFill>
                <a:srgbClr val="FF0000"/>
              </a:solidFill>
              <a:effectLst/>
              <a:latin typeface="+mn-ea"/>
            </a:endParaRPr>
          </a:p>
          <a:p>
            <a:endParaRPr lang="en-US" altLang="ja-JP" b="1" spc="300" dirty="0">
              <a:latin typeface="游ゴシック" panose="020B0400000000000000" pitchFamily="50" charset="-128"/>
              <a:ea typeface="游ゴシック" panose="020B0400000000000000" pitchFamily="50" charset="-128"/>
              <a:cs typeface="Tsukushi A Round Gothic"/>
            </a:endParaRPr>
          </a:p>
        </p:txBody>
      </p:sp>
      <p:pic>
        <p:nvPicPr>
          <p:cNvPr id="5" name="図 4">
            <a:extLst>
              <a:ext uri="{FF2B5EF4-FFF2-40B4-BE49-F238E27FC236}">
                <a16:creationId xmlns:a16="http://schemas.microsoft.com/office/drawing/2014/main" id="{BACCBBE4-E7BA-94B8-276E-196332C3B6CC}"/>
              </a:ext>
            </a:extLst>
          </p:cNvPr>
          <p:cNvPicPr>
            <a:picLocks noChangeAspect="1"/>
          </p:cNvPicPr>
          <p:nvPr/>
        </p:nvPicPr>
        <p:blipFill rotWithShape="1">
          <a:blip r:embed="rId2">
            <a:alphaModFix amt="20000"/>
            <a:duotone>
              <a:schemeClr val="accent5">
                <a:shade val="45000"/>
                <a:satMod val="135000"/>
              </a:schemeClr>
              <a:prstClr val="white"/>
            </a:duotone>
          </a:blip>
          <a:srcRect l="43072" b="10986"/>
          <a:stretch/>
        </p:blipFill>
        <p:spPr>
          <a:xfrm>
            <a:off x="-42510" y="441359"/>
            <a:ext cx="3352184" cy="4782028"/>
          </a:xfrm>
          <a:prstGeom prst="rect">
            <a:avLst/>
          </a:prstGeom>
        </p:spPr>
      </p:pic>
      <p:pic>
        <p:nvPicPr>
          <p:cNvPr id="2" name="図 1">
            <a:extLst>
              <a:ext uri="{FF2B5EF4-FFF2-40B4-BE49-F238E27FC236}">
                <a16:creationId xmlns:a16="http://schemas.microsoft.com/office/drawing/2014/main" id="{B027606D-4D53-F1D0-F34E-070F42277B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9121" y="63360"/>
            <a:ext cx="1994405" cy="324834"/>
          </a:xfrm>
          <a:prstGeom prst="rect">
            <a:avLst/>
          </a:prstGeom>
        </p:spPr>
      </p:pic>
      <p:pic>
        <p:nvPicPr>
          <p:cNvPr id="6" name="図 5">
            <a:extLst>
              <a:ext uri="{FF2B5EF4-FFF2-40B4-BE49-F238E27FC236}">
                <a16:creationId xmlns:a16="http://schemas.microsoft.com/office/drawing/2014/main" id="{F263FFC9-DDF0-40D5-B66D-D33E416775F2}"/>
              </a:ext>
            </a:extLst>
          </p:cNvPr>
          <p:cNvPicPr>
            <a:picLocks noChangeAspect="1"/>
          </p:cNvPicPr>
          <p:nvPr/>
        </p:nvPicPr>
        <p:blipFill>
          <a:blip r:embed="rId4">
            <a:alphaModFix amt="35000"/>
            <a:duotone>
              <a:schemeClr val="accent5">
                <a:shade val="45000"/>
                <a:satMod val="135000"/>
              </a:schemeClr>
              <a:prstClr val="white"/>
            </a:duotone>
          </a:blip>
          <a:stretch>
            <a:fillRect/>
          </a:stretch>
        </p:blipFill>
        <p:spPr>
          <a:xfrm>
            <a:off x="8970989" y="1695707"/>
            <a:ext cx="2743536" cy="2027243"/>
          </a:xfrm>
          <a:prstGeom prst="rect">
            <a:avLst/>
          </a:prstGeom>
        </p:spPr>
      </p:pic>
      <p:cxnSp>
        <p:nvCxnSpPr>
          <p:cNvPr id="4" name="直線コネクタ 3">
            <a:extLst>
              <a:ext uri="{FF2B5EF4-FFF2-40B4-BE49-F238E27FC236}">
                <a16:creationId xmlns:a16="http://schemas.microsoft.com/office/drawing/2014/main" id="{4406A9C6-61F8-D779-B560-7248C453B929}"/>
              </a:ext>
            </a:extLst>
          </p:cNvPr>
          <p:cNvCxnSpPr/>
          <p:nvPr/>
        </p:nvCxnSpPr>
        <p:spPr>
          <a:xfrm>
            <a:off x="-44303" y="441359"/>
            <a:ext cx="12280605" cy="0"/>
          </a:xfrm>
          <a:prstGeom prst="line">
            <a:avLst/>
          </a:prstGeom>
          <a:ln w="9525"/>
        </p:spPr>
        <p:style>
          <a:lnRef idx="1">
            <a:schemeClr val="dk1"/>
          </a:lnRef>
          <a:fillRef idx="0">
            <a:schemeClr val="dk1"/>
          </a:fillRef>
          <a:effectRef idx="0">
            <a:schemeClr val="dk1"/>
          </a:effectRef>
          <a:fontRef idx="minor">
            <a:schemeClr val="tx1"/>
          </a:fontRef>
        </p:style>
      </p:cxnSp>
      <p:pic>
        <p:nvPicPr>
          <p:cNvPr id="8" name="図 7">
            <a:extLst>
              <a:ext uri="{FF2B5EF4-FFF2-40B4-BE49-F238E27FC236}">
                <a16:creationId xmlns:a16="http://schemas.microsoft.com/office/drawing/2014/main" id="{CB563830-2A81-C13C-89BC-294D91D88736}"/>
              </a:ext>
            </a:extLst>
          </p:cNvPr>
          <p:cNvPicPr>
            <a:picLocks noChangeAspect="1"/>
          </p:cNvPicPr>
          <p:nvPr/>
        </p:nvPicPr>
        <p:blipFill>
          <a:blip r:embed="rId5">
            <a:alphaModFix amt="20000"/>
            <a:duotone>
              <a:schemeClr val="accent5">
                <a:shade val="45000"/>
                <a:satMod val="135000"/>
              </a:schemeClr>
              <a:prstClr val="white"/>
            </a:duotone>
          </a:blip>
          <a:stretch>
            <a:fillRect/>
          </a:stretch>
        </p:blipFill>
        <p:spPr>
          <a:xfrm>
            <a:off x="8970989" y="4163235"/>
            <a:ext cx="3698485" cy="2120304"/>
          </a:xfrm>
          <a:prstGeom prst="rect">
            <a:avLst/>
          </a:prstGeom>
        </p:spPr>
      </p:pic>
    </p:spTree>
    <p:extLst>
      <p:ext uri="{BB962C8B-B14F-4D97-AF65-F5344CB8AC3E}">
        <p14:creationId xmlns:p14="http://schemas.microsoft.com/office/powerpoint/2010/main" val="225567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図 90" descr="アイコン が含まれている画像&#10;&#10;自動的に生成された説明">
            <a:extLst>
              <a:ext uri="{FF2B5EF4-FFF2-40B4-BE49-F238E27FC236}">
                <a16:creationId xmlns:a16="http://schemas.microsoft.com/office/drawing/2014/main" id="{08632A2A-79AD-1E04-5799-005E7A3F196A}"/>
              </a:ext>
            </a:extLst>
          </p:cNvPr>
          <p:cNvPicPr>
            <a:picLocks noChangeAspect="1"/>
          </p:cNvPicPr>
          <p:nvPr/>
        </p:nvPicPr>
        <p:blipFill>
          <a:blip r:embed="rId2">
            <a:duotone>
              <a:schemeClr val="accent5">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7148867" y="1542447"/>
            <a:ext cx="1393865" cy="1045399"/>
          </a:xfrm>
          <a:prstGeom prst="rect">
            <a:avLst/>
          </a:prstGeom>
          <a:ln>
            <a:noFill/>
          </a:ln>
          <a:effectLst>
            <a:softEdge rad="112500"/>
          </a:effectLst>
        </p:spPr>
      </p:pic>
      <p:pic>
        <p:nvPicPr>
          <p:cNvPr id="95" name="図 94">
            <a:extLst>
              <a:ext uri="{FF2B5EF4-FFF2-40B4-BE49-F238E27FC236}">
                <a16:creationId xmlns:a16="http://schemas.microsoft.com/office/drawing/2014/main" id="{626F9E47-DF06-5598-3BA1-DC82FC875911}"/>
              </a:ext>
            </a:extLst>
          </p:cNvPr>
          <p:cNvPicPr>
            <a:picLocks noChangeAspect="1"/>
          </p:cNvPicPr>
          <p:nvPr/>
        </p:nvPicPr>
        <p:blipFill>
          <a:blip r:embed="rId3">
            <a:duotone>
              <a:schemeClr val="accent5">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rot="1147335">
            <a:off x="10018470" y="1581949"/>
            <a:ext cx="1634450" cy="1634450"/>
          </a:xfrm>
          <a:prstGeom prst="rect">
            <a:avLst/>
          </a:prstGeom>
          <a:ln>
            <a:noFill/>
          </a:ln>
          <a:effectLst>
            <a:softEdge rad="112500"/>
          </a:effectLst>
        </p:spPr>
      </p:pic>
      <p:pic>
        <p:nvPicPr>
          <p:cNvPr id="89" name="図 88" descr="黒い背景と白い文字のロゴ&#10;&#10;低い精度で自動的に生成された説明">
            <a:extLst>
              <a:ext uri="{FF2B5EF4-FFF2-40B4-BE49-F238E27FC236}">
                <a16:creationId xmlns:a16="http://schemas.microsoft.com/office/drawing/2014/main" id="{D77E29AF-AD7F-E0ED-B53C-CD3793ABB982}"/>
              </a:ext>
            </a:extLst>
          </p:cNvPr>
          <p:cNvPicPr>
            <a:picLocks noChangeAspect="1"/>
          </p:cNvPicPr>
          <p:nvPr/>
        </p:nvPicPr>
        <p:blipFill>
          <a:blip r:embed="rId4">
            <a:duotone>
              <a:schemeClr val="accent5">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rot="20424052">
            <a:off x="9224442" y="2084897"/>
            <a:ext cx="1321779" cy="991335"/>
          </a:xfrm>
          <a:prstGeom prst="rect">
            <a:avLst/>
          </a:prstGeom>
          <a:ln>
            <a:noFill/>
          </a:ln>
          <a:effectLst>
            <a:softEdge rad="112500"/>
          </a:effectLst>
        </p:spPr>
      </p:pic>
      <p:sp>
        <p:nvSpPr>
          <p:cNvPr id="8" name="Shape 1215"/>
          <p:cNvSpPr/>
          <p:nvPr/>
        </p:nvSpPr>
        <p:spPr>
          <a:xfrm>
            <a:off x="1" y="535668"/>
            <a:ext cx="7469204" cy="680474"/>
          </a:xfrm>
          <a:prstGeom prst="rect">
            <a:avLst/>
          </a:prstGeom>
          <a:solidFill>
            <a:srgbClr val="BCEBE6"/>
          </a:solidFill>
          <a:ln w="25400">
            <a:solidFill>
              <a:srgbClr val="BCEBE6"/>
            </a:solidFill>
            <a:miter lim="400000"/>
          </a:ln>
        </p:spPr>
        <p:txBody>
          <a:bodyPr lIns="35717" tIns="35717" rIns="35717" bIns="35717" anchor="ctr"/>
          <a:lstStyle/>
          <a:p>
            <a:pPr>
              <a:defRPr sz="2400">
                <a:latin typeface="ヒラギノ角ゴシック W0"/>
                <a:ea typeface="ヒラギノ角ゴシック W0"/>
                <a:cs typeface="ヒラギノ角ゴシック W0"/>
                <a:sym typeface="ヒラギノ角ゴシック W0"/>
              </a:defRPr>
            </a:pPr>
            <a:endParaRPr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0" y="667820"/>
            <a:ext cx="7571303" cy="738664"/>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ja-JP" altLang="en-US" sz="2400" dirty="0">
                <a:latin typeface="+mn-ea"/>
              </a:rPr>
              <a:t>新企画：</a:t>
            </a:r>
            <a:r>
              <a:rPr lang="ja-JP" altLang="en-US" sz="2400" b="1" dirty="0">
                <a:latin typeface="+mn-ea"/>
              </a:rPr>
              <a:t>知らないなんて損してる、、</a:t>
            </a:r>
            <a:r>
              <a:rPr lang="ja-JP" altLang="en-US" sz="2400" b="1" dirty="0">
                <a:solidFill>
                  <a:schemeClr val="tx1">
                    <a:lumMod val="95000"/>
                    <a:lumOff val="5000"/>
                  </a:schemeClr>
                </a:solidFill>
                <a:latin typeface="+mn-ea"/>
              </a:rPr>
              <a:t>脱</a:t>
            </a:r>
            <a:r>
              <a:rPr lang="ja-JP" altLang="en-US" sz="2400" b="1" dirty="0">
                <a:solidFill>
                  <a:schemeClr val="accent5"/>
                </a:solidFill>
                <a:latin typeface="+mn-ea"/>
              </a:rPr>
              <a:t>ざんねん</a:t>
            </a:r>
            <a:r>
              <a:rPr lang="ja-JP" altLang="en-US" sz="2400" b="1" dirty="0">
                <a:latin typeface="+mn-ea"/>
              </a:rPr>
              <a:t>企画</a:t>
            </a:r>
            <a:endParaRPr lang="en-US" altLang="ja-JP" sz="2400" b="1" dirty="0">
              <a:latin typeface="+mn-ea"/>
            </a:endParaRPr>
          </a:p>
          <a:p>
            <a:endParaRPr lang="ja-JP" altLang="en-US" dirty="0">
              <a:latin typeface="游ゴシック" panose="020B0400000000000000" pitchFamily="50" charset="-128"/>
              <a:ea typeface="游ゴシック" panose="020B0400000000000000" pitchFamily="50" charset="-128"/>
            </a:endParaRPr>
          </a:p>
        </p:txBody>
      </p:sp>
      <p:pic>
        <p:nvPicPr>
          <p:cNvPr id="21" name="図 20">
            <a:extLst>
              <a:ext uri="{FF2B5EF4-FFF2-40B4-BE49-F238E27FC236}">
                <a16:creationId xmlns:a16="http://schemas.microsoft.com/office/drawing/2014/main" id="{1DC3C9FB-8759-7DEB-3A1E-85A3BDF9DE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99121" y="63360"/>
            <a:ext cx="1994405" cy="324834"/>
          </a:xfrm>
          <a:prstGeom prst="rect">
            <a:avLst/>
          </a:prstGeom>
        </p:spPr>
      </p:pic>
      <p:cxnSp>
        <p:nvCxnSpPr>
          <p:cNvPr id="34" name="直線コネクタ 33">
            <a:extLst>
              <a:ext uri="{FF2B5EF4-FFF2-40B4-BE49-F238E27FC236}">
                <a16:creationId xmlns:a16="http://schemas.microsoft.com/office/drawing/2014/main" id="{136BC860-644A-8CFA-68D8-4C5A0F6BABB7}"/>
              </a:ext>
            </a:extLst>
          </p:cNvPr>
          <p:cNvCxnSpPr/>
          <p:nvPr/>
        </p:nvCxnSpPr>
        <p:spPr>
          <a:xfrm>
            <a:off x="-44303" y="441359"/>
            <a:ext cx="12280605" cy="0"/>
          </a:xfrm>
          <a:prstGeom prst="line">
            <a:avLst/>
          </a:prstGeom>
          <a:ln w="9525"/>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E2A75A5F-1168-302D-F02E-803CEB3A1A86}"/>
              </a:ext>
            </a:extLst>
          </p:cNvPr>
          <p:cNvSpPr txBox="1"/>
          <p:nvPr/>
        </p:nvSpPr>
        <p:spPr>
          <a:xfrm>
            <a:off x="95822" y="1287732"/>
            <a:ext cx="6989414" cy="2308324"/>
          </a:xfrm>
          <a:prstGeom prst="rect">
            <a:avLst/>
          </a:prstGeom>
          <a:noFill/>
        </p:spPr>
        <p:txBody>
          <a:bodyPr wrap="none" rtlCol="0">
            <a:spAutoFit/>
          </a:bodyPr>
          <a:lstStyle/>
          <a:p>
            <a:r>
              <a:rPr lang="ja-JP" altLang="en-US" dirty="0"/>
              <a:t>コロナが収束に向かい、マスクも「脱」</a:t>
            </a:r>
            <a:r>
              <a:rPr kumimoji="1" lang="en-US" altLang="ja-JP" dirty="0"/>
              <a:t>…</a:t>
            </a:r>
            <a:r>
              <a:rPr kumimoji="1" lang="ja-JP" altLang="en-US" dirty="0"/>
              <a:t>ということで</a:t>
            </a:r>
            <a:endParaRPr kumimoji="1" lang="en-US" altLang="ja-JP" dirty="0"/>
          </a:p>
          <a:p>
            <a:endParaRPr kumimoji="1" lang="en-US" altLang="ja-JP" dirty="0"/>
          </a:p>
          <a:p>
            <a:r>
              <a:rPr lang="ja-JP" altLang="en-US" sz="2400" b="1" dirty="0">
                <a:ln w="10160">
                  <a:solidFill>
                    <a:schemeClr val="accent5"/>
                  </a:solidFill>
                  <a:prstDash val="solid"/>
                </a:ln>
                <a:solidFill>
                  <a:srgbClr val="00B0F0"/>
                </a:solidFill>
                <a:effectLst>
                  <a:outerShdw blurRad="38100" dist="22860" dir="5400000" algn="tl" rotWithShape="0">
                    <a:srgbClr val="000000">
                      <a:alpha val="30000"/>
                    </a:srgbClr>
                  </a:outerShdw>
                </a:effectLst>
              </a:rPr>
              <a:t>世の中も、</a:t>
            </a:r>
            <a:r>
              <a:rPr lang="en-US" altLang="ja-JP" sz="2400" b="1" dirty="0">
                <a:ln w="10160">
                  <a:solidFill>
                    <a:schemeClr val="accent5"/>
                  </a:solidFill>
                  <a:prstDash val="solid"/>
                </a:ln>
                <a:solidFill>
                  <a:srgbClr val="00B0F0"/>
                </a:solidFill>
                <a:effectLst>
                  <a:outerShdw blurRad="38100" dist="22860" dir="5400000" algn="tl" rotWithShape="0">
                    <a:srgbClr val="000000">
                      <a:alpha val="30000"/>
                    </a:srgbClr>
                  </a:outerShdw>
                </a:effectLst>
              </a:rPr>
              <a:t>OTONA SALONE</a:t>
            </a:r>
            <a:r>
              <a:rPr lang="ja-JP" altLang="en-US" sz="2400" b="1" dirty="0">
                <a:ln w="10160">
                  <a:solidFill>
                    <a:schemeClr val="accent5"/>
                  </a:solidFill>
                  <a:prstDash val="solid"/>
                </a:ln>
                <a:solidFill>
                  <a:srgbClr val="00B0F0"/>
                </a:solidFill>
                <a:effectLst>
                  <a:outerShdw blurRad="38100" dist="22860" dir="5400000" algn="tl" rotWithShape="0">
                    <a:srgbClr val="000000">
                      <a:alpha val="30000"/>
                    </a:srgbClr>
                  </a:outerShdw>
                </a:effectLst>
              </a:rPr>
              <a:t>も、より前向きに！</a:t>
            </a:r>
            <a:endParaRPr lang="en-US" altLang="ja-JP" sz="2400" b="1" dirty="0">
              <a:ln w="10160">
                <a:solidFill>
                  <a:schemeClr val="accent5"/>
                </a:solidFill>
                <a:prstDash val="solid"/>
              </a:ln>
              <a:solidFill>
                <a:srgbClr val="00B0F0"/>
              </a:solidFill>
              <a:effectLst>
                <a:outerShdw blurRad="38100" dist="22860" dir="5400000" algn="tl" rotWithShape="0">
                  <a:srgbClr val="000000">
                    <a:alpha val="30000"/>
                  </a:srgbClr>
                </a:outerShdw>
              </a:effectLst>
            </a:endParaRPr>
          </a:p>
          <a:p>
            <a:endParaRPr kumimoji="1" lang="en-US" altLang="ja-JP" sz="2400" b="1" dirty="0">
              <a:ln w="10160">
                <a:solidFill>
                  <a:schemeClr val="accent5"/>
                </a:solidFill>
                <a:prstDash val="solid"/>
              </a:ln>
              <a:solidFill>
                <a:srgbClr val="00B0F0"/>
              </a:solidFill>
              <a:effectLst>
                <a:outerShdw blurRad="38100" dist="22860" dir="5400000" algn="tl" rotWithShape="0">
                  <a:srgbClr val="000000">
                    <a:alpha val="30000"/>
                  </a:srgbClr>
                </a:outerShdw>
              </a:effectLst>
            </a:endParaRPr>
          </a:p>
          <a:p>
            <a:r>
              <a:rPr kumimoji="1" lang="ja-JP" altLang="en-US" dirty="0"/>
              <a:t>今回、</a:t>
            </a:r>
            <a:r>
              <a:rPr kumimoji="1" lang="en-US" altLang="ja-JP" dirty="0"/>
              <a:t>OTONA SALONE</a:t>
            </a:r>
            <a:r>
              <a:rPr lang="ja-JP" altLang="en-US" dirty="0"/>
              <a:t>チームが着目した</a:t>
            </a:r>
            <a:r>
              <a:rPr kumimoji="1" lang="ja-JP" altLang="en-US" dirty="0"/>
              <a:t>キーワードは</a:t>
            </a:r>
            <a:endParaRPr kumimoji="1" lang="en-US" altLang="ja-JP" dirty="0"/>
          </a:p>
          <a:p>
            <a:r>
              <a:rPr kumimoji="1" lang="ja-JP" altLang="en-US" dirty="0"/>
              <a:t>「インナー視点」です。</a:t>
            </a:r>
          </a:p>
          <a:p>
            <a:endParaRPr kumimoji="1" lang="ja-JP" altLang="en-US" sz="2400" b="1" dirty="0">
              <a:ln w="10160">
                <a:solidFill>
                  <a:schemeClr val="accent5"/>
                </a:solidFill>
                <a:prstDash val="solid"/>
              </a:ln>
              <a:solidFill>
                <a:srgbClr val="00B0F0"/>
              </a:solidFill>
              <a:effectLst>
                <a:outerShdw blurRad="38100" dist="22860" dir="5400000" algn="tl" rotWithShape="0">
                  <a:srgbClr val="000000">
                    <a:alpha val="30000"/>
                  </a:srgbClr>
                </a:outerShdw>
              </a:effectLst>
            </a:endParaRPr>
          </a:p>
        </p:txBody>
      </p:sp>
      <p:pic>
        <p:nvPicPr>
          <p:cNvPr id="41" name="グラフィックス 40" descr="女性のプロフィール 単色塗りつぶし">
            <a:extLst>
              <a:ext uri="{FF2B5EF4-FFF2-40B4-BE49-F238E27FC236}">
                <a16:creationId xmlns:a16="http://schemas.microsoft.com/office/drawing/2014/main" id="{689E67DC-9452-017E-A85A-1E36B85230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57780" y="3957523"/>
            <a:ext cx="1341474" cy="1612127"/>
          </a:xfrm>
          <a:prstGeom prst="rect">
            <a:avLst/>
          </a:prstGeom>
        </p:spPr>
      </p:pic>
      <p:sp>
        <p:nvSpPr>
          <p:cNvPr id="48" name="テキスト ボックス 47">
            <a:extLst>
              <a:ext uri="{FF2B5EF4-FFF2-40B4-BE49-F238E27FC236}">
                <a16:creationId xmlns:a16="http://schemas.microsoft.com/office/drawing/2014/main" id="{5EBA6125-A268-4DC2-72FE-B0F3CA0CABC7}"/>
              </a:ext>
            </a:extLst>
          </p:cNvPr>
          <p:cNvSpPr txBox="1"/>
          <p:nvPr/>
        </p:nvSpPr>
        <p:spPr>
          <a:xfrm>
            <a:off x="6779096" y="4667006"/>
            <a:ext cx="2403222" cy="461665"/>
          </a:xfrm>
          <a:prstGeom prst="rect">
            <a:avLst/>
          </a:prstGeom>
          <a:noFill/>
        </p:spPr>
        <p:txBody>
          <a:bodyPr wrap="none" rtlCol="0">
            <a:spAutoFit/>
          </a:bodyPr>
          <a:lstStyle/>
          <a:p>
            <a:r>
              <a:rPr lang="ja-JP" altLang="ja-JP" sz="1200" i="1" kern="0" dirty="0">
                <a:effectLst/>
                <a:latin typeface="inherit"/>
                <a:ea typeface="ＭＳ Ｐゴシック" panose="020B0600070205080204" pitchFamily="50" charset="-128"/>
                <a:cs typeface="ＭＳ Ｐゴシック" panose="020B0600070205080204" pitchFamily="50" charset="-128"/>
              </a:rPr>
              <a:t>何が入っている化粧</a:t>
            </a:r>
            <a:r>
              <a:rPr lang="ja-JP" altLang="en-US" sz="1200" i="1" kern="0" dirty="0">
                <a:effectLst/>
                <a:latin typeface="inherit"/>
                <a:ea typeface="ＭＳ Ｐゴシック" panose="020B0600070205080204" pitchFamily="50" charset="-128"/>
                <a:cs typeface="ＭＳ Ｐゴシック" panose="020B0600070205080204" pitchFamily="50" charset="-128"/>
              </a:rPr>
              <a:t>品</a:t>
            </a:r>
            <a:r>
              <a:rPr lang="ja-JP" altLang="ja-JP" sz="1200" i="1" kern="0" dirty="0">
                <a:effectLst/>
                <a:latin typeface="inherit"/>
                <a:ea typeface="ＭＳ Ｐゴシック" panose="020B0600070205080204" pitchFamily="50" charset="-128"/>
                <a:cs typeface="ＭＳ Ｐゴシック" panose="020B0600070205080204" pitchFamily="50" charset="-128"/>
              </a:rPr>
              <a:t>がいいのか</a:t>
            </a:r>
            <a:endParaRPr lang="en-US" altLang="ja-JP" sz="1200" i="1" kern="0" dirty="0">
              <a:effectLst/>
              <a:latin typeface="inherit"/>
              <a:ea typeface="ＭＳ Ｐゴシック" panose="020B0600070205080204" pitchFamily="50" charset="-128"/>
              <a:cs typeface="ＭＳ Ｐゴシック" panose="020B0600070205080204" pitchFamily="50" charset="-128"/>
            </a:endParaRPr>
          </a:p>
          <a:p>
            <a:r>
              <a:rPr kumimoji="1" lang="ja-JP" altLang="en-US" sz="1200" i="1" kern="0" dirty="0">
                <a:latin typeface="inherit"/>
                <a:ea typeface="ＭＳ Ｐゴシック" panose="020B0600070205080204" pitchFamily="50" charset="-128"/>
              </a:rPr>
              <a:t>わからない。</a:t>
            </a:r>
            <a:endParaRPr kumimoji="1" lang="ja-JP" altLang="en-US" sz="1200" i="1" dirty="0"/>
          </a:p>
        </p:txBody>
      </p:sp>
      <p:sp>
        <p:nvSpPr>
          <p:cNvPr id="51" name="テキスト ボックス 50">
            <a:extLst>
              <a:ext uri="{FF2B5EF4-FFF2-40B4-BE49-F238E27FC236}">
                <a16:creationId xmlns:a16="http://schemas.microsoft.com/office/drawing/2014/main" id="{E69B0AF2-F8D5-070D-6165-B9326FD75846}"/>
              </a:ext>
            </a:extLst>
          </p:cNvPr>
          <p:cNvSpPr txBox="1"/>
          <p:nvPr/>
        </p:nvSpPr>
        <p:spPr>
          <a:xfrm>
            <a:off x="50767" y="5996837"/>
            <a:ext cx="13354492" cy="800219"/>
          </a:xfrm>
          <a:prstGeom prst="rect">
            <a:avLst/>
          </a:prstGeom>
          <a:noFill/>
        </p:spPr>
        <p:txBody>
          <a:bodyPr wrap="square">
            <a:spAutoFit/>
          </a:bodyPr>
          <a:lstStyle/>
          <a:p>
            <a:r>
              <a:rPr lang="ja-JP" altLang="en-US" sz="1400" b="1" kern="0" dirty="0">
                <a:solidFill>
                  <a:srgbClr val="FF0000"/>
                </a:solidFill>
                <a:effectLst/>
                <a:latin typeface="+mn-ea"/>
                <a:cs typeface="ＭＳ Ｐゴシック" panose="020B0600070205080204" pitchFamily="50" charset="-128"/>
              </a:rPr>
              <a:t>つまり、</a:t>
            </a:r>
            <a:r>
              <a:rPr lang="ja-JP" altLang="ja-JP" sz="1400" b="1" kern="0" dirty="0">
                <a:solidFill>
                  <a:srgbClr val="FF0000"/>
                </a:solidFill>
                <a:effectLst/>
                <a:latin typeface="+mn-ea"/>
                <a:cs typeface="ＭＳ Ｐゴシック" panose="020B0600070205080204" pitchFamily="50" charset="-128"/>
              </a:rPr>
              <a:t>オトナの人は変化に対して敏感なのに関わらず</a:t>
            </a:r>
            <a:r>
              <a:rPr lang="ja-JP" altLang="ja-JP" b="1" kern="0" dirty="0">
                <a:solidFill>
                  <a:srgbClr val="FF0000"/>
                </a:solidFill>
                <a:effectLst/>
                <a:highlight>
                  <a:srgbClr val="FFFF00"/>
                </a:highlight>
                <a:latin typeface="+mn-ea"/>
                <a:cs typeface="ＭＳ Ｐゴシック" panose="020B0600070205080204" pitchFamily="50" charset="-128"/>
              </a:rPr>
              <a:t>気づいてない</a:t>
            </a:r>
            <a:r>
              <a:rPr lang="ja-JP" altLang="en-US" b="1" kern="0" dirty="0">
                <a:solidFill>
                  <a:srgbClr val="FF0000"/>
                </a:solidFill>
                <a:effectLst/>
                <a:highlight>
                  <a:srgbClr val="FFFF00"/>
                </a:highlight>
                <a:latin typeface="+mn-ea"/>
                <a:cs typeface="ＭＳ Ｐゴシック" panose="020B0600070205080204" pitchFamily="50" charset="-128"/>
              </a:rPr>
              <a:t>・知らない</a:t>
            </a:r>
            <a:r>
              <a:rPr lang="ja-JP" altLang="en-US" sz="1400" b="1" kern="0" dirty="0">
                <a:solidFill>
                  <a:srgbClr val="FF0000"/>
                </a:solidFill>
                <a:highlight>
                  <a:srgbClr val="FFFF00"/>
                </a:highlight>
                <a:latin typeface="+mn-ea"/>
                <a:cs typeface="ＭＳ Ｐゴシック" panose="020B0600070205080204" pitchFamily="50" charset="-128"/>
              </a:rPr>
              <a:t>、</a:t>
            </a:r>
            <a:r>
              <a:rPr lang="ja-JP" altLang="ja-JP" sz="1400" b="1" kern="0" dirty="0">
                <a:solidFill>
                  <a:srgbClr val="FF0000"/>
                </a:solidFill>
                <a:effectLst/>
                <a:latin typeface="+mn-ea"/>
                <a:cs typeface="ＭＳ Ｐゴシック" panose="020B0600070205080204" pitchFamily="50" charset="-128"/>
              </a:rPr>
              <a:t>ならばそれは非常に</a:t>
            </a:r>
            <a:r>
              <a:rPr lang="ja-JP" altLang="ja-JP" b="1" kern="0" dirty="0">
                <a:solidFill>
                  <a:srgbClr val="FF0000"/>
                </a:solidFill>
                <a:effectLst/>
                <a:highlight>
                  <a:srgbClr val="FFFF00"/>
                </a:highlight>
                <a:latin typeface="+mn-ea"/>
                <a:cs typeface="ＭＳ Ｐゴシック" panose="020B0600070205080204" pitchFamily="50" charset="-128"/>
              </a:rPr>
              <a:t>残念</a:t>
            </a:r>
            <a:r>
              <a:rPr lang="ja-JP" altLang="en-US" b="1" kern="0" dirty="0">
                <a:solidFill>
                  <a:srgbClr val="FF0000"/>
                </a:solidFill>
                <a:highlight>
                  <a:srgbClr val="FFFF00"/>
                </a:highlight>
                <a:latin typeface="+mn-ea"/>
                <a:cs typeface="ＭＳ Ｐゴシック" panose="020B0600070205080204" pitchFamily="50" charset="-128"/>
              </a:rPr>
              <a:t>！</a:t>
            </a:r>
            <a:r>
              <a:rPr lang="ja-JP" altLang="en-US" b="1" kern="0" dirty="0">
                <a:solidFill>
                  <a:srgbClr val="FF0000"/>
                </a:solidFill>
                <a:effectLst/>
                <a:highlight>
                  <a:srgbClr val="FFFF00"/>
                </a:highlight>
                <a:latin typeface="+mn-ea"/>
                <a:cs typeface="ＭＳ Ｐゴシック" panose="020B0600070205080204" pitchFamily="50" charset="-128"/>
              </a:rPr>
              <a:t>！</a:t>
            </a:r>
            <a:r>
              <a:rPr lang="ja-JP" altLang="en-US" sz="1400" b="1" kern="0" dirty="0">
                <a:solidFill>
                  <a:srgbClr val="FF0000"/>
                </a:solidFill>
                <a:effectLst/>
                <a:latin typeface="+mn-ea"/>
                <a:cs typeface="ＭＳ Ｐゴシック" panose="020B0600070205080204" pitchFamily="50" charset="-128"/>
              </a:rPr>
              <a:t>という切り口で・・・</a:t>
            </a:r>
            <a:endParaRPr lang="en-US" altLang="ja-JP" sz="1400" b="1" kern="0" dirty="0">
              <a:solidFill>
                <a:srgbClr val="FF0000"/>
              </a:solidFill>
              <a:effectLst/>
              <a:latin typeface="+mn-ea"/>
              <a:cs typeface="ＭＳ Ｐゴシック" panose="020B0600070205080204" pitchFamily="50" charset="-128"/>
            </a:endParaRPr>
          </a:p>
          <a:p>
            <a:endParaRPr lang="en-US" altLang="ja-JP" sz="1400" b="1" kern="0" dirty="0">
              <a:solidFill>
                <a:srgbClr val="FF0000"/>
              </a:solidFill>
              <a:effectLst/>
              <a:latin typeface="+mn-ea"/>
              <a:cs typeface="ＭＳ Ｐゴシック" panose="020B0600070205080204" pitchFamily="50" charset="-128"/>
            </a:endParaRPr>
          </a:p>
          <a:p>
            <a:r>
              <a:rPr lang="ja-JP" altLang="en-US" sz="1400" b="1" kern="0" dirty="0">
                <a:solidFill>
                  <a:srgbClr val="FF0000"/>
                </a:solidFill>
                <a:latin typeface="+mn-ea"/>
              </a:rPr>
              <a:t>「本当にしなかったら、まずいよ</a:t>
            </a:r>
            <a:r>
              <a:rPr lang="en-US" altLang="ja-JP" sz="1400" b="1" kern="0" dirty="0">
                <a:solidFill>
                  <a:srgbClr val="FF0000"/>
                </a:solidFill>
                <a:latin typeface="+mn-ea"/>
              </a:rPr>
              <a:t>40</a:t>
            </a:r>
            <a:r>
              <a:rPr lang="ja-JP" altLang="en-US" sz="1400" b="1" kern="0" dirty="0">
                <a:solidFill>
                  <a:srgbClr val="FF0000"/>
                </a:solidFill>
                <a:latin typeface="+mn-ea"/>
              </a:rPr>
              <a:t>代、、」と様々なシーンに対応した気づきを与え、日々の生活をより良いものにする記事を読者にお届けします。</a:t>
            </a:r>
            <a:endParaRPr lang="en-US" altLang="ja-JP" sz="1400" b="1" kern="0" dirty="0">
              <a:solidFill>
                <a:srgbClr val="FF0000"/>
              </a:solidFill>
              <a:latin typeface="+mn-ea"/>
            </a:endParaRPr>
          </a:p>
        </p:txBody>
      </p:sp>
      <p:sp>
        <p:nvSpPr>
          <p:cNvPr id="52" name="ハート 51">
            <a:extLst>
              <a:ext uri="{FF2B5EF4-FFF2-40B4-BE49-F238E27FC236}">
                <a16:creationId xmlns:a16="http://schemas.microsoft.com/office/drawing/2014/main" id="{7A0CFE0A-CEE6-9A3E-87E5-59306D99723C}"/>
              </a:ext>
            </a:extLst>
          </p:cNvPr>
          <p:cNvSpPr/>
          <p:nvPr/>
        </p:nvSpPr>
        <p:spPr>
          <a:xfrm>
            <a:off x="1160106" y="3399266"/>
            <a:ext cx="3054353" cy="2385517"/>
          </a:xfrm>
          <a:prstGeom prst="hear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r>
              <a:rPr lang="ja-JP" altLang="en-US" b="1" dirty="0">
                <a:latin typeface="+mn-ea"/>
              </a:rPr>
              <a:t>「</a:t>
            </a:r>
            <a:r>
              <a:rPr kumimoji="1" lang="ja-JP" altLang="en-US" b="1" dirty="0">
                <a:latin typeface="+mn-ea"/>
              </a:rPr>
              <a:t>インナー視点</a:t>
            </a:r>
            <a:r>
              <a:rPr lang="ja-JP" altLang="en-US" b="1" dirty="0">
                <a:latin typeface="+mn-ea"/>
              </a:rPr>
              <a:t>」</a:t>
            </a:r>
            <a:endParaRPr kumimoji="1" lang="en-US" altLang="ja-JP" b="1" dirty="0">
              <a:latin typeface="+mn-ea"/>
            </a:endParaRPr>
          </a:p>
          <a:p>
            <a:pPr algn="ctr"/>
            <a:r>
              <a:rPr lang="en-US" altLang="ja-JP" dirty="0">
                <a:latin typeface="+mn-ea"/>
              </a:rPr>
              <a:t>40</a:t>
            </a:r>
            <a:r>
              <a:rPr lang="ja-JP" altLang="en-US" dirty="0">
                <a:latin typeface="+mn-ea"/>
              </a:rPr>
              <a:t>代、内側から</a:t>
            </a:r>
            <a:endParaRPr lang="en-US" altLang="ja-JP" dirty="0">
              <a:latin typeface="+mn-ea"/>
            </a:endParaRPr>
          </a:p>
          <a:p>
            <a:pPr algn="ctr"/>
            <a:r>
              <a:rPr lang="ja-JP" altLang="en-US" dirty="0">
                <a:latin typeface="+mn-ea"/>
              </a:rPr>
              <a:t>本質的に良いものを手に入れたい</a:t>
            </a:r>
            <a:endParaRPr kumimoji="1" lang="ja-JP" altLang="en-US" dirty="0">
              <a:latin typeface="+mn-ea"/>
            </a:endParaRPr>
          </a:p>
        </p:txBody>
      </p:sp>
      <p:sp>
        <p:nvSpPr>
          <p:cNvPr id="53" name="テキスト ボックス 52">
            <a:extLst>
              <a:ext uri="{FF2B5EF4-FFF2-40B4-BE49-F238E27FC236}">
                <a16:creationId xmlns:a16="http://schemas.microsoft.com/office/drawing/2014/main" id="{FF6D5BE2-05AA-0C19-69A0-D5B24A95E864}"/>
              </a:ext>
            </a:extLst>
          </p:cNvPr>
          <p:cNvSpPr txBox="1"/>
          <p:nvPr/>
        </p:nvSpPr>
        <p:spPr>
          <a:xfrm>
            <a:off x="6877452" y="3501004"/>
            <a:ext cx="4339650" cy="369332"/>
          </a:xfrm>
          <a:prstGeom prst="rect">
            <a:avLst/>
          </a:prstGeom>
          <a:noFill/>
        </p:spPr>
        <p:txBody>
          <a:bodyPr wrap="none" rtlCol="0">
            <a:spAutoFit/>
          </a:bodyPr>
          <a:lstStyle/>
          <a:p>
            <a:r>
              <a:rPr kumimoji="1" lang="ja-JP" altLang="en-US" i="1" dirty="0"/>
              <a:t>今、話題のあの商品って正直どうなの？</a:t>
            </a:r>
          </a:p>
        </p:txBody>
      </p:sp>
      <p:sp>
        <p:nvSpPr>
          <p:cNvPr id="54" name="テキスト ボックス 53">
            <a:extLst>
              <a:ext uri="{FF2B5EF4-FFF2-40B4-BE49-F238E27FC236}">
                <a16:creationId xmlns:a16="http://schemas.microsoft.com/office/drawing/2014/main" id="{DA2451A2-D7FD-8B1B-F791-519401AA6C75}"/>
              </a:ext>
            </a:extLst>
          </p:cNvPr>
          <p:cNvSpPr txBox="1"/>
          <p:nvPr/>
        </p:nvSpPr>
        <p:spPr>
          <a:xfrm>
            <a:off x="9791729" y="4514734"/>
            <a:ext cx="2537292" cy="307777"/>
          </a:xfrm>
          <a:prstGeom prst="rect">
            <a:avLst/>
          </a:prstGeom>
          <a:noFill/>
        </p:spPr>
        <p:txBody>
          <a:bodyPr wrap="square" rtlCol="0">
            <a:spAutoFit/>
          </a:bodyPr>
          <a:lstStyle/>
          <a:p>
            <a:r>
              <a:rPr kumimoji="1" lang="ja-JP" altLang="en-US" sz="1400" i="1" dirty="0"/>
              <a:t>名前は知ってるけど</a:t>
            </a:r>
            <a:r>
              <a:rPr kumimoji="1" lang="en-US" altLang="ja-JP" sz="1400" i="1" dirty="0"/>
              <a:t>…</a:t>
            </a:r>
            <a:endParaRPr kumimoji="1" lang="ja-JP" altLang="en-US" sz="1400" i="1" dirty="0"/>
          </a:p>
        </p:txBody>
      </p:sp>
      <p:sp>
        <p:nvSpPr>
          <p:cNvPr id="55" name="テキスト ボックス 54">
            <a:extLst>
              <a:ext uri="{FF2B5EF4-FFF2-40B4-BE49-F238E27FC236}">
                <a16:creationId xmlns:a16="http://schemas.microsoft.com/office/drawing/2014/main" id="{69B591FD-FDB9-B0B6-F3F3-8CB71BA29304}"/>
              </a:ext>
            </a:extLst>
          </p:cNvPr>
          <p:cNvSpPr txBox="1"/>
          <p:nvPr/>
        </p:nvSpPr>
        <p:spPr>
          <a:xfrm>
            <a:off x="9791729" y="3798054"/>
            <a:ext cx="3455469" cy="461665"/>
          </a:xfrm>
          <a:prstGeom prst="rect">
            <a:avLst/>
          </a:prstGeom>
          <a:noFill/>
        </p:spPr>
        <p:txBody>
          <a:bodyPr wrap="square" rtlCol="0">
            <a:spAutoFit/>
          </a:bodyPr>
          <a:lstStyle/>
          <a:p>
            <a:r>
              <a:rPr kumimoji="1" lang="ja-JP" altLang="en-US" sz="1200" dirty="0"/>
              <a:t>お金のこと、色々きになるけど</a:t>
            </a:r>
            <a:endParaRPr kumimoji="1" lang="en-US" altLang="ja-JP" sz="1200" dirty="0"/>
          </a:p>
          <a:p>
            <a:r>
              <a:rPr lang="ja-JP" altLang="en-US" sz="1200" dirty="0"/>
              <a:t>難しそうだし面倒だしな</a:t>
            </a:r>
            <a:r>
              <a:rPr lang="en-US" altLang="ja-JP" sz="1200" dirty="0"/>
              <a:t>…</a:t>
            </a:r>
            <a:endParaRPr kumimoji="1" lang="ja-JP" altLang="en-US" sz="1200" dirty="0"/>
          </a:p>
        </p:txBody>
      </p:sp>
      <p:sp>
        <p:nvSpPr>
          <p:cNvPr id="56" name="テキスト ボックス 55">
            <a:extLst>
              <a:ext uri="{FF2B5EF4-FFF2-40B4-BE49-F238E27FC236}">
                <a16:creationId xmlns:a16="http://schemas.microsoft.com/office/drawing/2014/main" id="{F3B6DE5C-1D42-3C79-BED4-B112EEF1217A}"/>
              </a:ext>
            </a:extLst>
          </p:cNvPr>
          <p:cNvSpPr txBox="1"/>
          <p:nvPr/>
        </p:nvSpPr>
        <p:spPr>
          <a:xfrm>
            <a:off x="6293143" y="4128341"/>
            <a:ext cx="2954655" cy="276999"/>
          </a:xfrm>
          <a:prstGeom prst="rect">
            <a:avLst/>
          </a:prstGeom>
          <a:noFill/>
        </p:spPr>
        <p:txBody>
          <a:bodyPr wrap="none" rtlCol="0">
            <a:spAutoFit/>
          </a:bodyPr>
          <a:lstStyle/>
          <a:p>
            <a:r>
              <a:rPr lang="ja-JP" altLang="en-US" sz="1200" i="1" dirty="0"/>
              <a:t>最近パートナーの○○が気になろけど</a:t>
            </a:r>
            <a:r>
              <a:rPr lang="en-US" altLang="ja-JP" sz="1200" i="1" dirty="0"/>
              <a:t>…</a:t>
            </a:r>
            <a:endParaRPr kumimoji="1" lang="ja-JP" altLang="en-US" sz="1200" i="1" dirty="0"/>
          </a:p>
        </p:txBody>
      </p:sp>
      <p:sp>
        <p:nvSpPr>
          <p:cNvPr id="57" name="テキスト ボックス 56">
            <a:extLst>
              <a:ext uri="{FF2B5EF4-FFF2-40B4-BE49-F238E27FC236}">
                <a16:creationId xmlns:a16="http://schemas.microsoft.com/office/drawing/2014/main" id="{1C40458C-0E91-4E71-4F85-A17FE51D4F72}"/>
              </a:ext>
            </a:extLst>
          </p:cNvPr>
          <p:cNvSpPr txBox="1"/>
          <p:nvPr/>
        </p:nvSpPr>
        <p:spPr>
          <a:xfrm>
            <a:off x="8371292" y="5341017"/>
            <a:ext cx="2518639" cy="523220"/>
          </a:xfrm>
          <a:prstGeom prst="rect">
            <a:avLst/>
          </a:prstGeom>
          <a:noFill/>
        </p:spPr>
        <p:txBody>
          <a:bodyPr wrap="none" rtlCol="0">
            <a:spAutoFit/>
          </a:bodyPr>
          <a:lstStyle/>
          <a:p>
            <a:pPr algn="ctr"/>
            <a:r>
              <a:rPr lang="ja-JP" altLang="en-US" sz="1400" i="1" dirty="0"/>
              <a:t>新しいことにチャレンジ！</a:t>
            </a:r>
            <a:endParaRPr lang="en-US" altLang="ja-JP" sz="1400" i="1" dirty="0"/>
          </a:p>
          <a:p>
            <a:pPr algn="ctr"/>
            <a:r>
              <a:rPr kumimoji="1" lang="ja-JP" altLang="en-US" sz="1400" i="1" dirty="0"/>
              <a:t>資格とか取りたいけどなぁ</a:t>
            </a:r>
            <a:r>
              <a:rPr kumimoji="1" lang="en-US" altLang="ja-JP" sz="1400" i="1" dirty="0"/>
              <a:t>…</a:t>
            </a:r>
          </a:p>
        </p:txBody>
      </p:sp>
      <p:sp>
        <p:nvSpPr>
          <p:cNvPr id="58" name="テキスト ボックス 57">
            <a:extLst>
              <a:ext uri="{FF2B5EF4-FFF2-40B4-BE49-F238E27FC236}">
                <a16:creationId xmlns:a16="http://schemas.microsoft.com/office/drawing/2014/main" id="{207D8822-6F4B-3415-3ABD-30AF6C62FDFB}"/>
              </a:ext>
            </a:extLst>
          </p:cNvPr>
          <p:cNvSpPr txBox="1"/>
          <p:nvPr/>
        </p:nvSpPr>
        <p:spPr>
          <a:xfrm>
            <a:off x="7980707" y="3070809"/>
            <a:ext cx="2954655" cy="650638"/>
          </a:xfrm>
          <a:prstGeom prst="rect">
            <a:avLst/>
          </a:prstGeom>
          <a:noFill/>
        </p:spPr>
        <p:txBody>
          <a:bodyPr wrap="none" rtlCol="0">
            <a:prstTxWarp prst="textArchUp">
              <a:avLst>
                <a:gd name="adj" fmla="val 12766093"/>
              </a:avLst>
            </a:prstTxWarp>
            <a:spAutoFit/>
          </a:bodyPr>
          <a:lstStyle/>
          <a:p>
            <a:r>
              <a:rPr kumimoji="1" lang="ja-JP" altLang="en-US" sz="2400" b="1" u="sng" dirty="0">
                <a:highlight>
                  <a:srgbClr val="FFFF00"/>
                </a:highlight>
              </a:rPr>
              <a:t>実際、知らないことがいっぱい！</a:t>
            </a:r>
          </a:p>
        </p:txBody>
      </p:sp>
      <p:sp>
        <p:nvSpPr>
          <p:cNvPr id="62" name="爆発: 14 pt 61">
            <a:extLst>
              <a:ext uri="{FF2B5EF4-FFF2-40B4-BE49-F238E27FC236}">
                <a16:creationId xmlns:a16="http://schemas.microsoft.com/office/drawing/2014/main" id="{654ABED8-A372-69D3-F1A0-7F71A2C025E9}"/>
              </a:ext>
            </a:extLst>
          </p:cNvPr>
          <p:cNvSpPr/>
          <p:nvPr/>
        </p:nvSpPr>
        <p:spPr>
          <a:xfrm>
            <a:off x="3529896" y="3612049"/>
            <a:ext cx="2056583" cy="96792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なのに</a:t>
            </a:r>
            <a:r>
              <a:rPr kumimoji="1" lang="ja-JP" altLang="en-US" sz="1100" b="1" dirty="0">
                <a:solidFill>
                  <a:schemeClr val="tx1"/>
                </a:solidFill>
              </a:rPr>
              <a:t>！</a:t>
            </a:r>
          </a:p>
        </p:txBody>
      </p:sp>
      <p:cxnSp>
        <p:nvCxnSpPr>
          <p:cNvPr id="74" name="直線矢印コネクタ 73">
            <a:extLst>
              <a:ext uri="{FF2B5EF4-FFF2-40B4-BE49-F238E27FC236}">
                <a16:creationId xmlns:a16="http://schemas.microsoft.com/office/drawing/2014/main" id="{CACE37D8-0CCF-EF9A-695D-B46B041B9662}"/>
              </a:ext>
            </a:extLst>
          </p:cNvPr>
          <p:cNvCxnSpPr>
            <a:cxnSpLocks/>
          </p:cNvCxnSpPr>
          <p:nvPr/>
        </p:nvCxnSpPr>
        <p:spPr>
          <a:xfrm>
            <a:off x="4475747" y="4822511"/>
            <a:ext cx="1942824" cy="0"/>
          </a:xfrm>
          <a:prstGeom prst="straightConnector1">
            <a:avLst/>
          </a:prstGeom>
          <a:ln w="76200">
            <a:solidFill>
              <a:schemeClr val="accent1">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85" name="図 84" descr="アイコン が含まれている画像&#10;&#10;自動的に生成された説明">
            <a:extLst>
              <a:ext uri="{FF2B5EF4-FFF2-40B4-BE49-F238E27FC236}">
                <a16:creationId xmlns:a16="http://schemas.microsoft.com/office/drawing/2014/main" id="{898BB123-E8A2-2DDA-6763-47002942A4D4}"/>
              </a:ext>
            </a:extLst>
          </p:cNvPr>
          <p:cNvPicPr>
            <a:picLocks noChangeAspect="1"/>
          </p:cNvPicPr>
          <p:nvPr/>
        </p:nvPicPr>
        <p:blipFill>
          <a:blip r:embed="rId8">
            <a:duotone>
              <a:schemeClr val="accent5">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6748351" y="2333946"/>
            <a:ext cx="1605907" cy="1204430"/>
          </a:xfrm>
          <a:prstGeom prst="rect">
            <a:avLst/>
          </a:prstGeom>
          <a:ln>
            <a:noFill/>
          </a:ln>
          <a:effectLst>
            <a:softEdge rad="112500"/>
          </a:effectLst>
        </p:spPr>
      </p:pic>
      <p:pic>
        <p:nvPicPr>
          <p:cNvPr id="97" name="図 96" descr="図形 が含まれている画像&#10;&#10;自動的に生成された説明">
            <a:extLst>
              <a:ext uri="{FF2B5EF4-FFF2-40B4-BE49-F238E27FC236}">
                <a16:creationId xmlns:a16="http://schemas.microsoft.com/office/drawing/2014/main" id="{0A51C379-33F2-D5A3-D11E-7431DAB2ADBC}"/>
              </a:ext>
            </a:extLst>
          </p:cNvPr>
          <p:cNvPicPr>
            <a:picLocks noChangeAspect="1"/>
          </p:cNvPicPr>
          <p:nvPr/>
        </p:nvPicPr>
        <p:blipFill>
          <a:blip r:embed="rId9">
            <a:duotone>
              <a:schemeClr val="accent5">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8223496" y="1865661"/>
            <a:ext cx="1514644" cy="1135983"/>
          </a:xfrm>
          <a:prstGeom prst="rect">
            <a:avLst/>
          </a:prstGeom>
          <a:ln>
            <a:noFill/>
          </a:ln>
          <a:effectLst>
            <a:softEdge rad="112500"/>
          </a:effectLst>
        </p:spPr>
      </p:pic>
      <p:cxnSp>
        <p:nvCxnSpPr>
          <p:cNvPr id="3" name="直線コネクタ 2">
            <a:extLst>
              <a:ext uri="{FF2B5EF4-FFF2-40B4-BE49-F238E27FC236}">
                <a16:creationId xmlns:a16="http://schemas.microsoft.com/office/drawing/2014/main" id="{4BC8B36F-04EA-ECD3-2754-5C73555D8506}"/>
              </a:ext>
            </a:extLst>
          </p:cNvPr>
          <p:cNvCxnSpPr>
            <a:cxnSpLocks/>
          </p:cNvCxnSpPr>
          <p:nvPr/>
        </p:nvCxnSpPr>
        <p:spPr>
          <a:xfrm flipH="1">
            <a:off x="5557278" y="594379"/>
            <a:ext cx="112002" cy="8951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0414EC8-5375-45D1-8EAB-094F1144C94D}"/>
              </a:ext>
            </a:extLst>
          </p:cNvPr>
          <p:cNvCxnSpPr>
            <a:cxnSpLocks/>
          </p:cNvCxnSpPr>
          <p:nvPr/>
        </p:nvCxnSpPr>
        <p:spPr>
          <a:xfrm>
            <a:off x="5283200" y="543648"/>
            <a:ext cx="101373" cy="1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13384CB-16E6-CB8D-109C-16B3F1F47EB5}"/>
              </a:ext>
            </a:extLst>
          </p:cNvPr>
          <p:cNvCxnSpPr>
            <a:cxnSpLocks/>
          </p:cNvCxnSpPr>
          <p:nvPr/>
        </p:nvCxnSpPr>
        <p:spPr>
          <a:xfrm>
            <a:off x="5470925" y="535668"/>
            <a:ext cx="0" cy="11742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55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A01367E8-0447-CA47-3573-5524CBE3524D}"/>
              </a:ext>
            </a:extLst>
          </p:cNvPr>
          <p:cNvSpPr/>
          <p:nvPr/>
        </p:nvSpPr>
        <p:spPr>
          <a:xfrm>
            <a:off x="5752456" y="3522679"/>
            <a:ext cx="2201837" cy="415498"/>
          </a:xfrm>
          <a:prstGeom prst="rect">
            <a:avLst/>
          </a:prstGeom>
          <a:solidFill>
            <a:srgbClr val="E8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49" name="正方形/長方形 48">
            <a:extLst>
              <a:ext uri="{FF2B5EF4-FFF2-40B4-BE49-F238E27FC236}">
                <a16:creationId xmlns:a16="http://schemas.microsoft.com/office/drawing/2014/main" id="{5DF5D524-7833-D2C7-F3B0-70112BF14C3D}"/>
              </a:ext>
            </a:extLst>
          </p:cNvPr>
          <p:cNvSpPr/>
          <p:nvPr/>
        </p:nvSpPr>
        <p:spPr>
          <a:xfrm>
            <a:off x="5076380" y="2859843"/>
            <a:ext cx="2389618" cy="382509"/>
          </a:xfrm>
          <a:prstGeom prst="rect">
            <a:avLst/>
          </a:prstGeom>
          <a:solidFill>
            <a:srgbClr val="E8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48" name="正方形/長方形 47">
            <a:extLst>
              <a:ext uri="{FF2B5EF4-FFF2-40B4-BE49-F238E27FC236}">
                <a16:creationId xmlns:a16="http://schemas.microsoft.com/office/drawing/2014/main" id="{520677A8-FA6D-E4F3-C2C3-AA8DC8949A10}"/>
              </a:ext>
            </a:extLst>
          </p:cNvPr>
          <p:cNvSpPr/>
          <p:nvPr/>
        </p:nvSpPr>
        <p:spPr>
          <a:xfrm>
            <a:off x="5847190" y="2184400"/>
            <a:ext cx="2131919" cy="364900"/>
          </a:xfrm>
          <a:prstGeom prst="rect">
            <a:avLst/>
          </a:prstGeom>
          <a:solidFill>
            <a:srgbClr val="E8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47" name="正方形/長方形 46">
            <a:extLst>
              <a:ext uri="{FF2B5EF4-FFF2-40B4-BE49-F238E27FC236}">
                <a16:creationId xmlns:a16="http://schemas.microsoft.com/office/drawing/2014/main" id="{CA08ACDA-D16D-D59F-B22A-3667834E7E25}"/>
              </a:ext>
            </a:extLst>
          </p:cNvPr>
          <p:cNvSpPr/>
          <p:nvPr/>
        </p:nvSpPr>
        <p:spPr>
          <a:xfrm>
            <a:off x="5078338" y="1640657"/>
            <a:ext cx="2197217" cy="374080"/>
          </a:xfrm>
          <a:prstGeom prst="rect">
            <a:avLst/>
          </a:prstGeom>
          <a:solidFill>
            <a:srgbClr val="E8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46" name="正方形/長方形 45">
            <a:extLst>
              <a:ext uri="{FF2B5EF4-FFF2-40B4-BE49-F238E27FC236}">
                <a16:creationId xmlns:a16="http://schemas.microsoft.com/office/drawing/2014/main" id="{C06C5738-4BE3-B74D-AF62-B0A5E8DDBDA5}"/>
              </a:ext>
            </a:extLst>
          </p:cNvPr>
          <p:cNvSpPr/>
          <p:nvPr/>
        </p:nvSpPr>
        <p:spPr>
          <a:xfrm>
            <a:off x="5863717" y="1001027"/>
            <a:ext cx="2115393" cy="391793"/>
          </a:xfrm>
          <a:prstGeom prst="rect">
            <a:avLst/>
          </a:prstGeom>
          <a:solidFill>
            <a:srgbClr val="E8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310406" y="41111"/>
            <a:ext cx="3185487" cy="646331"/>
          </a:xfrm>
          <a:prstGeom prst="rect">
            <a:avLst/>
          </a:prstGeom>
        </p:spPr>
        <p:txBody>
          <a:bodyPr wrap="none">
            <a:spAutoFit/>
          </a:bodyPr>
          <a:lstStyle/>
          <a:p>
            <a:r>
              <a:rPr lang="ja-JP" altLang="en-US" dirty="0">
                <a:latin typeface="游ゴシック" panose="020B0400000000000000" pitchFamily="50" charset="-128"/>
                <a:ea typeface="游ゴシック" panose="020B0400000000000000" pitchFamily="50" charset="-128"/>
              </a:rPr>
              <a:t>脱ざんねん企画　プラン詳細</a:t>
            </a:r>
            <a:endParaRPr lang="en-US" altLang="ja-JP" dirty="0">
              <a:latin typeface="游ゴシック" panose="020B0400000000000000" pitchFamily="50" charset="-128"/>
              <a:ea typeface="游ゴシック" panose="020B0400000000000000" pitchFamily="50" charset="-128"/>
            </a:endParaRPr>
          </a:p>
          <a:p>
            <a:endParaRPr lang="ja-JP" altLang="en-US" dirty="0">
              <a:latin typeface="游ゴシック" panose="020B0400000000000000" pitchFamily="50" charset="-128"/>
              <a:ea typeface="游ゴシック" panose="020B0400000000000000" pitchFamily="50" charset="-128"/>
            </a:endParaRPr>
          </a:p>
        </p:txBody>
      </p:sp>
      <p:sp>
        <p:nvSpPr>
          <p:cNvPr id="13" name="角丸四角形 12"/>
          <p:cNvSpPr/>
          <p:nvPr/>
        </p:nvSpPr>
        <p:spPr>
          <a:xfrm>
            <a:off x="108816" y="540890"/>
            <a:ext cx="4737504" cy="837957"/>
          </a:xfrm>
          <a:prstGeom prst="roundRect">
            <a:avLst/>
          </a:prstGeom>
          <a:noFill/>
          <a:ln w="19050" cmpd="sng">
            <a:solidFill>
              <a:srgbClr val="5DBAB6"/>
            </a:solidFill>
          </a:ln>
          <a:effectLst/>
        </p:spPr>
        <p:style>
          <a:lnRef idx="1">
            <a:schemeClr val="accent1"/>
          </a:lnRef>
          <a:fillRef idx="3">
            <a:schemeClr val="accent1"/>
          </a:fillRef>
          <a:effectRef idx="2">
            <a:schemeClr val="accent1"/>
          </a:effectRef>
          <a:fontRef idx="minor">
            <a:schemeClr val="lt1"/>
          </a:fontRef>
        </p:style>
        <p:txBody>
          <a:bodyPr anchor="ctr"/>
          <a:lstStyle/>
          <a:p>
            <a:pPr>
              <a:spcBef>
                <a:spcPts val="600"/>
              </a:spcBef>
            </a:pPr>
            <a:endParaRPr lang="en-US" altLang="ja-JP" sz="1100" b="1" dirty="0">
              <a:solidFill>
                <a:schemeClr val="tx1">
                  <a:lumMod val="75000"/>
                  <a:lumOff val="25000"/>
                </a:schemeClr>
              </a:solidFill>
              <a:latin typeface="+mn-ea"/>
              <a:cs typeface="メイリオ" panose="020B0604030504040204" pitchFamily="50" charset="-128"/>
            </a:endParaRPr>
          </a:p>
          <a:p>
            <a:pPr>
              <a:spcBef>
                <a:spcPts val="600"/>
              </a:spcBef>
            </a:pPr>
            <a:r>
              <a:rPr lang="en-US" altLang="ja-JP" sz="1100" b="1" dirty="0">
                <a:solidFill>
                  <a:schemeClr val="tx1">
                    <a:lumMod val="75000"/>
                    <a:lumOff val="25000"/>
                  </a:schemeClr>
                </a:solidFill>
                <a:latin typeface="+mn-ea"/>
                <a:cs typeface="メイリオ" panose="020B0604030504040204" pitchFamily="50" charset="-128"/>
              </a:rPr>
              <a:t>OTONA SALONE</a:t>
            </a:r>
            <a:r>
              <a:rPr lang="ja-JP" altLang="en-US" sz="1100" b="1" dirty="0">
                <a:solidFill>
                  <a:schemeClr val="tx1">
                    <a:lumMod val="75000"/>
                    <a:lumOff val="25000"/>
                  </a:schemeClr>
                </a:solidFill>
                <a:latin typeface="+mn-ea"/>
                <a:cs typeface="メイリオ" panose="020B0604030504040204" pitchFamily="50" charset="-128"/>
              </a:rPr>
              <a:t>通常コンテンツでも人気のイラスト形式でのご提案。</a:t>
            </a:r>
          </a:p>
          <a:p>
            <a:pPr>
              <a:spcBef>
                <a:spcPts val="600"/>
              </a:spcBef>
            </a:pPr>
            <a:r>
              <a:rPr lang="ja-JP" altLang="en-US" sz="1100" b="1" dirty="0">
                <a:solidFill>
                  <a:schemeClr val="tx1">
                    <a:lumMod val="75000"/>
                    <a:lumOff val="25000"/>
                  </a:schemeClr>
                </a:solidFill>
                <a:latin typeface="+mn-ea"/>
                <a:cs typeface="メイリオ" panose="020B0604030504040204" pitchFamily="50" charset="-128"/>
              </a:rPr>
              <a:t>写真では伝えづらい内容やストーリーも、魅力的に訴求することが可能です。</a:t>
            </a:r>
          </a:p>
          <a:p>
            <a:pPr eaLnBrk="1" hangingPunct="1">
              <a:defRPr/>
            </a:pPr>
            <a:endParaRPr lang="en-US" altLang="ja-JP" sz="1100" dirty="0">
              <a:solidFill>
                <a:schemeClr val="tx1"/>
              </a:solidFill>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C4E83D6D-5F6A-7FAC-1C0D-E1D5C889A1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9121" y="63360"/>
            <a:ext cx="1994405" cy="324834"/>
          </a:xfrm>
          <a:prstGeom prst="rect">
            <a:avLst/>
          </a:prstGeom>
        </p:spPr>
      </p:pic>
      <p:cxnSp>
        <p:nvCxnSpPr>
          <p:cNvPr id="10" name="直線コネクタ 9">
            <a:extLst>
              <a:ext uri="{FF2B5EF4-FFF2-40B4-BE49-F238E27FC236}">
                <a16:creationId xmlns:a16="http://schemas.microsoft.com/office/drawing/2014/main" id="{2231FAD8-AED7-E000-7741-3D961262BCF5}"/>
              </a:ext>
            </a:extLst>
          </p:cNvPr>
          <p:cNvCxnSpPr/>
          <p:nvPr/>
        </p:nvCxnSpPr>
        <p:spPr>
          <a:xfrm>
            <a:off x="-44303" y="441359"/>
            <a:ext cx="12280605" cy="0"/>
          </a:xfrm>
          <a:prstGeom prst="line">
            <a:avLst/>
          </a:prstGeom>
          <a:ln w="9525"/>
        </p:spPr>
        <p:style>
          <a:lnRef idx="1">
            <a:schemeClr val="dk1"/>
          </a:lnRef>
          <a:fillRef idx="0">
            <a:schemeClr val="dk1"/>
          </a:fillRef>
          <a:effectRef idx="0">
            <a:schemeClr val="dk1"/>
          </a:effectRef>
          <a:fontRef idx="minor">
            <a:schemeClr val="tx1"/>
          </a:fontRef>
        </p:style>
      </p:cxnSp>
      <p:sp>
        <p:nvSpPr>
          <p:cNvPr id="17" name="正方形/長方形 16">
            <a:extLst>
              <a:ext uri="{FF2B5EF4-FFF2-40B4-BE49-F238E27FC236}">
                <a16:creationId xmlns:a16="http://schemas.microsoft.com/office/drawing/2014/main" id="{86405F84-05FF-8159-9A7D-7368EC5E60A8}"/>
              </a:ext>
            </a:extLst>
          </p:cNvPr>
          <p:cNvSpPr/>
          <p:nvPr/>
        </p:nvSpPr>
        <p:spPr>
          <a:xfrm>
            <a:off x="310406" y="1815783"/>
            <a:ext cx="4415598" cy="2241331"/>
          </a:xfrm>
          <a:prstGeom prst="rect">
            <a:avLst/>
          </a:prstGeom>
          <a:noFill/>
          <a:ln>
            <a:solidFill>
              <a:srgbClr val="98E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941DF97-CD64-6072-D458-A0D9336EA5EF}"/>
              </a:ext>
            </a:extLst>
          </p:cNvPr>
          <p:cNvSpPr/>
          <p:nvPr/>
        </p:nvSpPr>
        <p:spPr>
          <a:xfrm>
            <a:off x="1591879" y="2137379"/>
            <a:ext cx="2894973" cy="437424"/>
          </a:xfrm>
          <a:prstGeom prst="rect">
            <a:avLst/>
          </a:prstGeom>
          <a:solidFill>
            <a:srgbClr val="E8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游ゴシック" panose="020B0400000000000000" pitchFamily="50" charset="-128"/>
                <a:ea typeface="游ゴシック" panose="020B0400000000000000" pitchFamily="50" charset="-128"/>
              </a:rPr>
              <a:t>角佑宇子 </a:t>
            </a:r>
            <a:r>
              <a:rPr lang="en-US" altLang="ja-JP" sz="1200" dirty="0">
                <a:solidFill>
                  <a:schemeClr val="tx1"/>
                </a:solidFill>
                <a:latin typeface="游ゴシック" panose="020B0400000000000000" pitchFamily="50" charset="-128"/>
                <a:ea typeface="游ゴシック" panose="020B0400000000000000" pitchFamily="50" charset="-128"/>
              </a:rPr>
              <a:t>/</a:t>
            </a:r>
            <a:r>
              <a:rPr lang="ja-JP" altLang="en-US" sz="900" dirty="0">
                <a:solidFill>
                  <a:schemeClr val="tx1"/>
                </a:solidFill>
                <a:latin typeface="游ゴシック" panose="020B0400000000000000" pitchFamily="50" charset="-128"/>
                <a:ea typeface="游ゴシック" panose="020B0400000000000000" pitchFamily="50" charset="-128"/>
              </a:rPr>
              <a:t>ファッションライター</a:t>
            </a:r>
          </a:p>
        </p:txBody>
      </p:sp>
      <p:sp>
        <p:nvSpPr>
          <p:cNvPr id="21" name="角丸四角形 65">
            <a:extLst>
              <a:ext uri="{FF2B5EF4-FFF2-40B4-BE49-F238E27FC236}">
                <a16:creationId xmlns:a16="http://schemas.microsoft.com/office/drawing/2014/main" id="{66EF0F30-8AD5-68F6-09B3-52596AF2D4F0}"/>
              </a:ext>
            </a:extLst>
          </p:cNvPr>
          <p:cNvSpPr/>
          <p:nvPr/>
        </p:nvSpPr>
        <p:spPr>
          <a:xfrm>
            <a:off x="560740" y="3024305"/>
            <a:ext cx="4063155" cy="889478"/>
          </a:xfrm>
          <a:prstGeom prst="roundRect">
            <a:avLst>
              <a:gd name="adj" fmla="val 6941"/>
            </a:avLst>
          </a:prstGeom>
          <a:solidFill>
            <a:srgbClr val="7ED8D0">
              <a:alpha val="18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r>
              <a:rPr lang="ja-JP" altLang="en-US" sz="8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プロフィール</a:t>
            </a:r>
            <a:endParaRPr lang="en-US" altLang="ja-JP" sz="8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lvl="0">
              <a:lnSpc>
                <a:spcPct val="120000"/>
              </a:lnSpc>
            </a:pPr>
            <a:r>
              <a:rPr lang="ja-JP" altLang="en-US" sz="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スタイリストアシスタントの後、個人向けスタイリストとして独立。</a:t>
            </a:r>
            <a:r>
              <a:rPr lang="en-US" altLang="ja-JP" sz="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2014</a:t>
            </a:r>
            <a:r>
              <a:rPr lang="ja-JP" altLang="en-US" sz="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年からファッションライターとしての活動をスタート。現在は</a:t>
            </a:r>
            <a:r>
              <a:rPr lang="en-US" altLang="ja-JP" sz="800" dirty="0" err="1">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anan</a:t>
            </a:r>
            <a:r>
              <a:rPr lang="en-US" altLang="ja-JP" sz="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web</a:t>
            </a:r>
            <a:r>
              <a:rPr lang="ja-JP" altLang="en-US" sz="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、女子</a:t>
            </a:r>
            <a:r>
              <a:rPr lang="en-US" altLang="ja-JP" sz="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SPA!</a:t>
            </a:r>
            <a:r>
              <a:rPr lang="ja-JP" altLang="en-US" sz="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などで着痩せ・着回しに関するコラムを執筆中。</a:t>
            </a:r>
            <a:endParaRPr kumimoji="1"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23" name="図 22" descr="水の中にいる女性&#10;&#10;中程度の精度で自動的に生成された説明">
            <a:extLst>
              <a:ext uri="{FF2B5EF4-FFF2-40B4-BE49-F238E27FC236}">
                <a16:creationId xmlns:a16="http://schemas.microsoft.com/office/drawing/2014/main" id="{ED7AAAC7-764F-7AE4-2C2E-3F772FD3FC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0740" y="1936295"/>
            <a:ext cx="902033" cy="902033"/>
          </a:xfrm>
          <a:prstGeom prst="ellipse">
            <a:avLst/>
          </a:prstGeom>
          <a:ln w="19050">
            <a:solidFill>
              <a:schemeClr val="tx1">
                <a:lumMod val="65000"/>
                <a:lumOff val="35000"/>
              </a:schemeClr>
            </a:solidFill>
          </a:ln>
        </p:spPr>
      </p:pic>
      <p:pic>
        <p:nvPicPr>
          <p:cNvPr id="24" name="図 23">
            <a:extLst>
              <a:ext uri="{FF2B5EF4-FFF2-40B4-BE49-F238E27FC236}">
                <a16:creationId xmlns:a16="http://schemas.microsoft.com/office/drawing/2014/main" id="{570357CD-98EB-AE61-52ED-05E92F4C0194}"/>
              </a:ext>
            </a:extLst>
          </p:cNvPr>
          <p:cNvPicPr>
            <a:picLocks noChangeAspect="1"/>
          </p:cNvPicPr>
          <p:nvPr/>
        </p:nvPicPr>
        <p:blipFill>
          <a:blip r:embed="rId5"/>
          <a:stretch>
            <a:fillRect/>
          </a:stretch>
        </p:blipFill>
        <p:spPr>
          <a:xfrm>
            <a:off x="2518205" y="4919865"/>
            <a:ext cx="2584180" cy="1938135"/>
          </a:xfrm>
          <a:prstGeom prst="rect">
            <a:avLst/>
          </a:prstGeom>
        </p:spPr>
      </p:pic>
      <p:sp>
        <p:nvSpPr>
          <p:cNvPr id="25" name="正方形/長方形 24">
            <a:extLst>
              <a:ext uri="{FF2B5EF4-FFF2-40B4-BE49-F238E27FC236}">
                <a16:creationId xmlns:a16="http://schemas.microsoft.com/office/drawing/2014/main" id="{05BFCAA5-C428-AFF6-4B99-50811D208529}"/>
              </a:ext>
            </a:extLst>
          </p:cNvPr>
          <p:cNvSpPr/>
          <p:nvPr/>
        </p:nvSpPr>
        <p:spPr>
          <a:xfrm>
            <a:off x="310406" y="1597071"/>
            <a:ext cx="2827430" cy="2187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游ゴシック" panose="020B0400000000000000" pitchFamily="50" charset="-128"/>
                <a:ea typeface="游ゴシック" panose="020B0400000000000000" pitchFamily="50" charset="-128"/>
              </a:rPr>
              <a:t>メイン　イラストレーター</a:t>
            </a:r>
            <a:endParaRPr lang="ja-JP" altLang="en-US" sz="900" dirty="0">
              <a:solidFill>
                <a:schemeClr val="tx1"/>
              </a:solidFill>
              <a:latin typeface="游ゴシック" panose="020B0400000000000000" pitchFamily="50" charset="-128"/>
              <a:ea typeface="游ゴシック" panose="020B0400000000000000" pitchFamily="50" charset="-128"/>
            </a:endParaRPr>
          </a:p>
        </p:txBody>
      </p:sp>
      <p:pic>
        <p:nvPicPr>
          <p:cNvPr id="26" name="図 25">
            <a:extLst>
              <a:ext uri="{FF2B5EF4-FFF2-40B4-BE49-F238E27FC236}">
                <a16:creationId xmlns:a16="http://schemas.microsoft.com/office/drawing/2014/main" id="{2A75DEC9-F1F9-7920-7BFD-C1C4EC09E9BE}"/>
              </a:ext>
            </a:extLst>
          </p:cNvPr>
          <p:cNvPicPr>
            <a:picLocks noChangeAspect="1"/>
          </p:cNvPicPr>
          <p:nvPr/>
        </p:nvPicPr>
        <p:blipFill>
          <a:blip r:embed="rId6"/>
          <a:stretch>
            <a:fillRect/>
          </a:stretch>
        </p:blipFill>
        <p:spPr>
          <a:xfrm>
            <a:off x="235969" y="5039360"/>
            <a:ext cx="2208142" cy="1717444"/>
          </a:xfrm>
          <a:prstGeom prst="rect">
            <a:avLst/>
          </a:prstGeom>
        </p:spPr>
      </p:pic>
      <p:sp>
        <p:nvSpPr>
          <p:cNvPr id="27" name="正方形/長方形 26">
            <a:extLst>
              <a:ext uri="{FF2B5EF4-FFF2-40B4-BE49-F238E27FC236}">
                <a16:creationId xmlns:a16="http://schemas.microsoft.com/office/drawing/2014/main" id="{D3A9D5B4-1155-C4F1-773C-0CDFB59D7AE2}"/>
              </a:ext>
            </a:extLst>
          </p:cNvPr>
          <p:cNvSpPr/>
          <p:nvPr/>
        </p:nvSpPr>
        <p:spPr>
          <a:xfrm>
            <a:off x="8075596" y="1001027"/>
            <a:ext cx="3880435" cy="5755773"/>
          </a:xfrm>
          <a:prstGeom prst="rect">
            <a:avLst/>
          </a:prstGeom>
          <a:noFill/>
          <a:ln w="19050">
            <a:solidFill>
              <a:srgbClr val="98E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B76D3157-7895-6186-DA44-9DCB0AEB82A5}"/>
              </a:ext>
            </a:extLst>
          </p:cNvPr>
          <p:cNvSpPr/>
          <p:nvPr/>
        </p:nvSpPr>
        <p:spPr>
          <a:xfrm>
            <a:off x="8598481" y="681822"/>
            <a:ext cx="2801280" cy="3942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b="1" dirty="0">
              <a:highlight>
                <a:srgbClr val="00FFFF"/>
              </a:highlight>
              <a:latin typeface="游ゴシック" panose="020B0400000000000000" pitchFamily="50" charset="-128"/>
              <a:ea typeface="游ゴシック" panose="020B0400000000000000" pitchFamily="50" charset="-128"/>
            </a:endParaRPr>
          </a:p>
          <a:p>
            <a:pPr algn="ct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8732690" y="706771"/>
            <a:ext cx="2906202" cy="369332"/>
          </a:xfrm>
          <a:prstGeom prst="rect">
            <a:avLst/>
          </a:prstGeom>
        </p:spPr>
        <p:txBody>
          <a:bodyPr wrap="square">
            <a:spAutoFit/>
          </a:bodyPr>
          <a:lstStyle/>
          <a:p>
            <a:r>
              <a:rPr lang="en-US" altLang="ja-JP" b="1" dirty="0">
                <a:latin typeface="游ゴシック" panose="020B0400000000000000" pitchFamily="50" charset="-128"/>
                <a:ea typeface="游ゴシック" panose="020B0400000000000000" pitchFamily="50" charset="-128"/>
              </a:rPr>
              <a:t>1500,000</a:t>
            </a:r>
            <a:r>
              <a:rPr lang="ja-JP" altLang="en-US" b="1" dirty="0">
                <a:latin typeface="游ゴシック" panose="020B0400000000000000" pitchFamily="50" charset="-128"/>
                <a:ea typeface="游ゴシック" panose="020B0400000000000000" pitchFamily="50" charset="-128"/>
              </a:rPr>
              <a:t>円（グロス）～</a:t>
            </a:r>
          </a:p>
        </p:txBody>
      </p:sp>
      <p:sp>
        <p:nvSpPr>
          <p:cNvPr id="29" name="正方形/長方形 28">
            <a:extLst>
              <a:ext uri="{FF2B5EF4-FFF2-40B4-BE49-F238E27FC236}">
                <a16:creationId xmlns:a16="http://schemas.microsoft.com/office/drawing/2014/main" id="{73CB9A93-21E2-803D-7C07-A89AE1C469D6}"/>
              </a:ext>
            </a:extLst>
          </p:cNvPr>
          <p:cNvSpPr/>
          <p:nvPr/>
        </p:nvSpPr>
        <p:spPr>
          <a:xfrm>
            <a:off x="8090304" y="1001027"/>
            <a:ext cx="3865727" cy="5755773"/>
          </a:xfrm>
          <a:prstGeom prst="rect">
            <a:avLst/>
          </a:prstGeom>
          <a:solidFill>
            <a:srgbClr val="E8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latin typeface="游ゴシック" panose="020B0400000000000000" pitchFamily="50" charset="-128"/>
              <a:ea typeface="游ゴシック" panose="020B0400000000000000" pitchFamily="50" charset="-128"/>
            </a:endParaRPr>
          </a:p>
        </p:txBody>
      </p:sp>
      <p:cxnSp>
        <p:nvCxnSpPr>
          <p:cNvPr id="32" name="直線矢印コネクタ 31">
            <a:extLst>
              <a:ext uri="{FF2B5EF4-FFF2-40B4-BE49-F238E27FC236}">
                <a16:creationId xmlns:a16="http://schemas.microsoft.com/office/drawing/2014/main" id="{95DE5FBF-3E46-E4D8-7E78-A66EFE708506}"/>
              </a:ext>
            </a:extLst>
          </p:cNvPr>
          <p:cNvCxnSpPr>
            <a:cxnSpLocks/>
          </p:cNvCxnSpPr>
          <p:nvPr/>
        </p:nvCxnSpPr>
        <p:spPr>
          <a:xfrm>
            <a:off x="108816" y="4411311"/>
            <a:ext cx="7649146" cy="0"/>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FE0364B-701F-3D03-2BEE-0DA41EAC59C6}"/>
              </a:ext>
            </a:extLst>
          </p:cNvPr>
          <p:cNvSpPr txBox="1"/>
          <p:nvPr/>
        </p:nvSpPr>
        <p:spPr>
          <a:xfrm>
            <a:off x="63031" y="4164891"/>
            <a:ext cx="7904728" cy="307777"/>
          </a:xfrm>
          <a:prstGeom prst="rect">
            <a:avLst/>
          </a:prstGeom>
          <a:noFill/>
        </p:spPr>
        <p:txBody>
          <a:bodyPr wrap="none" rtlCol="0">
            <a:spAutoFit/>
          </a:bodyPr>
          <a:lstStyle/>
          <a:p>
            <a:r>
              <a:rPr kumimoji="1" lang="ja-JP" altLang="en-US" sz="1400" dirty="0">
                <a:latin typeface="+mn-ea"/>
              </a:rPr>
              <a:t>上品な落ち着きのあるタッチ</a:t>
            </a:r>
            <a:r>
              <a:rPr lang="ja-JP" altLang="en-US" sz="1400" dirty="0">
                <a:latin typeface="+mn-ea"/>
              </a:rPr>
              <a:t>が特徴</a:t>
            </a:r>
            <a:r>
              <a:rPr kumimoji="1" lang="ja-JP" altLang="en-US" sz="1400" dirty="0">
                <a:latin typeface="+mn-ea"/>
              </a:rPr>
              <a:t>なので、ざんねん感を和らげ温もりのある印象を与えます。</a:t>
            </a:r>
          </a:p>
        </p:txBody>
      </p:sp>
      <p:graphicFrame>
        <p:nvGraphicFramePr>
          <p:cNvPr id="2" name="表 1">
            <a:extLst>
              <a:ext uri="{FF2B5EF4-FFF2-40B4-BE49-F238E27FC236}">
                <a16:creationId xmlns:a16="http://schemas.microsoft.com/office/drawing/2014/main" id="{12316143-36D0-53B6-9BF4-CA6166ED4442}"/>
              </a:ext>
            </a:extLst>
          </p:cNvPr>
          <p:cNvGraphicFramePr>
            <a:graphicFrameLocks noGrp="1"/>
          </p:cNvGraphicFramePr>
          <p:nvPr>
            <p:extLst>
              <p:ext uri="{D42A27DB-BD31-4B8C-83A1-F6EECF244321}">
                <p14:modId xmlns:p14="http://schemas.microsoft.com/office/powerpoint/2010/main" val="1788199908"/>
              </p:ext>
            </p:extLst>
          </p:nvPr>
        </p:nvGraphicFramePr>
        <p:xfrm>
          <a:off x="8319824" y="1286942"/>
          <a:ext cx="3358593" cy="5024255"/>
        </p:xfrm>
        <a:graphic>
          <a:graphicData uri="http://schemas.openxmlformats.org/drawingml/2006/table">
            <a:tbl>
              <a:tblPr/>
              <a:tblGrid>
                <a:gridCol w="671802">
                  <a:extLst>
                    <a:ext uri="{9D8B030D-6E8A-4147-A177-3AD203B41FA5}">
                      <a16:colId xmlns:a16="http://schemas.microsoft.com/office/drawing/2014/main" val="964880693"/>
                    </a:ext>
                  </a:extLst>
                </a:gridCol>
                <a:gridCol w="2686791">
                  <a:extLst>
                    <a:ext uri="{9D8B030D-6E8A-4147-A177-3AD203B41FA5}">
                      <a16:colId xmlns:a16="http://schemas.microsoft.com/office/drawing/2014/main" val="3729084479"/>
                    </a:ext>
                  </a:extLst>
                </a:gridCol>
              </a:tblGrid>
              <a:tr h="174314">
                <a:tc>
                  <a:txBody>
                    <a:bodyPr/>
                    <a:lstStyle/>
                    <a:p>
                      <a:pPr algn="ctr" rtl="0" fontAlgn="ctr"/>
                      <a:r>
                        <a:rPr lang="ja-JP" altLang="en-US" sz="1050" b="1" i="0" u="none" strike="noStrike">
                          <a:solidFill>
                            <a:srgbClr val="262626"/>
                          </a:solidFill>
                          <a:effectLst/>
                          <a:latin typeface="游ゴシック" panose="020B0400000000000000" pitchFamily="50" charset="-128"/>
                          <a:ea typeface="游ゴシック" panose="020B0400000000000000" pitchFamily="50" charset="-128"/>
                        </a:rPr>
                        <a:t>メニュー</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EBE6"/>
                    </a:solidFill>
                  </a:tcPr>
                </a:tc>
                <a:tc>
                  <a:txBody>
                    <a:bodyPr/>
                    <a:lstStyle/>
                    <a:p>
                      <a:pPr algn="ctr" rtl="0" fontAlgn="ctr"/>
                      <a:r>
                        <a:rPr lang="ja-JP" altLang="en-US" sz="1050" b="1" i="0" u="none" strike="noStrike" dirty="0">
                          <a:solidFill>
                            <a:srgbClr val="262626"/>
                          </a:solidFill>
                          <a:effectLst/>
                          <a:latin typeface="游ゴシック" panose="020B0400000000000000" pitchFamily="50" charset="-128"/>
                          <a:ea typeface="游ゴシック" panose="020B0400000000000000" pitchFamily="50" charset="-128"/>
                        </a:rPr>
                        <a:t>脱ざんねんタイアップ企画</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683225"/>
                  </a:ext>
                </a:extLst>
              </a:tr>
              <a:tr h="204992">
                <a:tc>
                  <a:txBody>
                    <a:bodyPr/>
                    <a:lstStyle/>
                    <a:p>
                      <a:pPr algn="ctr" rtl="0" fontAlgn="ctr"/>
                      <a:r>
                        <a:rPr lang="ja-JP" altLang="en-US" sz="1050" b="1" i="0" u="none" strike="noStrike">
                          <a:solidFill>
                            <a:srgbClr val="262626"/>
                          </a:solidFill>
                          <a:effectLst/>
                          <a:latin typeface="游ゴシック" panose="020B0400000000000000" pitchFamily="50" charset="-128"/>
                          <a:ea typeface="游ゴシック" panose="020B0400000000000000" pitchFamily="50" charset="-128"/>
                        </a:rPr>
                        <a:t>金額</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CEBE6"/>
                    </a:solidFill>
                  </a:tcPr>
                </a:tc>
                <a:tc rowSpan="2">
                  <a:txBody>
                    <a:bodyPr/>
                    <a:lstStyle/>
                    <a:p>
                      <a:pPr algn="ctr" rtl="0" fontAlgn="ctr"/>
                      <a:r>
                        <a:rPr lang="en-US" altLang="ja-JP" sz="1050" b="0" i="0" u="none" strike="noStrike" dirty="0">
                          <a:solidFill>
                            <a:srgbClr val="262626"/>
                          </a:solidFill>
                          <a:effectLst/>
                          <a:latin typeface="游ゴシック" panose="020B0400000000000000" pitchFamily="50" charset="-128"/>
                          <a:ea typeface="游ゴシック" panose="020B0400000000000000" pitchFamily="50" charset="-128"/>
                        </a:rPr>
                        <a:t>1,500,000</a:t>
                      </a:r>
                      <a:r>
                        <a:rPr lang="ja-JP" altLang="en-US" sz="1050" b="0" i="0" u="none" strike="noStrike" dirty="0">
                          <a:solidFill>
                            <a:srgbClr val="262626"/>
                          </a:solidFill>
                          <a:effectLst/>
                          <a:latin typeface="游ゴシック" panose="020B0400000000000000" pitchFamily="50" charset="-128"/>
                          <a:ea typeface="游ゴシック" panose="020B0400000000000000" pitchFamily="50" charset="-128"/>
                        </a:rPr>
                        <a:t>円～</a:t>
                      </a:r>
                      <a:endParaRPr lang="en-US" altLang="ja-JP" sz="1050" b="0" i="0" u="none" strike="noStrike" dirty="0">
                        <a:solidFill>
                          <a:srgbClr val="262626"/>
                        </a:solidFill>
                        <a:effectLst/>
                        <a:latin typeface="游ゴシック" panose="020B0400000000000000" pitchFamily="50" charset="-128"/>
                        <a:ea typeface="游ゴシック" panose="020B0400000000000000" pitchFamily="50" charset="-128"/>
                      </a:endParaRPr>
                    </a:p>
                    <a:p>
                      <a:pPr algn="ctr" rtl="0" fontAlgn="ctr"/>
                      <a:r>
                        <a:rPr lang="ja-JP" altLang="en-US" sz="1050" b="0" i="0" u="none" strike="noStrike" dirty="0">
                          <a:solidFill>
                            <a:srgbClr val="262626"/>
                          </a:solidFill>
                          <a:effectLst/>
                          <a:latin typeface="游ゴシック" panose="020B0400000000000000" pitchFamily="50" charset="-128"/>
                          <a:ea typeface="游ゴシック" panose="020B0400000000000000" pitchFamily="50" charset="-128"/>
                        </a:rPr>
                        <a:t>イラスト</a:t>
                      </a:r>
                      <a:r>
                        <a:rPr lang="en-US" altLang="ja-JP" sz="1050" b="0" i="0" u="none" strike="noStrike" dirty="0">
                          <a:solidFill>
                            <a:srgbClr val="262626"/>
                          </a:solidFill>
                          <a:effectLst/>
                          <a:latin typeface="游ゴシック" panose="020B0400000000000000" pitchFamily="50" charset="-128"/>
                          <a:ea typeface="游ゴシック" panose="020B0400000000000000" pitchFamily="50" charset="-128"/>
                        </a:rPr>
                        <a:t>or</a:t>
                      </a:r>
                      <a:r>
                        <a:rPr lang="ja-JP" altLang="en-US" sz="1050" b="0" i="0" u="none" strike="noStrike">
                          <a:solidFill>
                            <a:srgbClr val="262626"/>
                          </a:solidFill>
                          <a:effectLst/>
                          <a:latin typeface="游ゴシック" panose="020B0400000000000000" pitchFamily="50" charset="-128"/>
                          <a:ea typeface="游ゴシック" panose="020B0400000000000000" pitchFamily="50" charset="-128"/>
                        </a:rPr>
                        <a:t>マンガ</a:t>
                      </a:r>
                      <a:endParaRPr lang="ja-JP" altLang="en-US" sz="105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243867"/>
                  </a:ext>
                </a:extLst>
              </a:tr>
              <a:tr h="401616">
                <a:tc>
                  <a:txBody>
                    <a:bodyPr/>
                    <a:lstStyle/>
                    <a:p>
                      <a:pPr algn="ctr" rtl="0" fontAlgn="ctr"/>
                      <a:r>
                        <a:rPr lang="ja-JP" altLang="en-US" sz="1050" b="1" i="0" u="none" strike="noStrike" dirty="0">
                          <a:solidFill>
                            <a:srgbClr val="262626"/>
                          </a:solidFill>
                          <a:effectLst/>
                          <a:latin typeface="游ゴシック" panose="020B0400000000000000" pitchFamily="50" charset="-128"/>
                          <a:ea typeface="游ゴシック" panose="020B0400000000000000" pitchFamily="50" charset="-128"/>
                        </a:rPr>
                        <a:t>（グロス）</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CEBE6"/>
                    </a:solidFill>
                  </a:tcPr>
                </a:tc>
                <a:tc vMerge="1">
                  <a:txBody>
                    <a:bodyPr/>
                    <a:lstStyle/>
                    <a:p>
                      <a:endParaRPr kumimoji="1" lang="ja-JP" altLang="en-US"/>
                    </a:p>
                  </a:txBody>
                  <a:tcPr/>
                </a:tc>
                <a:extLst>
                  <a:ext uri="{0D108BD9-81ED-4DB2-BD59-A6C34878D82A}">
                    <a16:rowId xmlns:a16="http://schemas.microsoft.com/office/drawing/2014/main" val="3101264832"/>
                  </a:ext>
                </a:extLst>
              </a:tr>
              <a:tr h="204992">
                <a:tc>
                  <a:txBody>
                    <a:bodyPr/>
                    <a:lstStyle/>
                    <a:p>
                      <a:pPr algn="ctr" rtl="0" fontAlgn="ctr"/>
                      <a:r>
                        <a:rPr lang="ja-JP" altLang="en-US" sz="1050" b="1" i="0" u="none" strike="noStrike">
                          <a:solidFill>
                            <a:srgbClr val="262626"/>
                          </a:solidFill>
                          <a:effectLst/>
                          <a:latin typeface="游ゴシック" panose="020B0400000000000000" pitchFamily="50" charset="-128"/>
                          <a:ea typeface="游ゴシック" panose="020B0400000000000000" pitchFamily="50" charset="-128"/>
                        </a:rPr>
                        <a:t>保証</a:t>
                      </a:r>
                      <a:r>
                        <a:rPr lang="en-US" sz="1050" b="1" i="0" u="none" strike="noStrike">
                          <a:solidFill>
                            <a:srgbClr val="262626"/>
                          </a:solidFill>
                          <a:effectLst/>
                          <a:latin typeface="游ゴシック" panose="020B0400000000000000" pitchFamily="50" charset="-128"/>
                          <a:ea typeface="游ゴシック" panose="020B0400000000000000" pitchFamily="50" charset="-128"/>
                        </a:rPr>
                        <a:t>PV</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EBE6"/>
                    </a:solidFill>
                  </a:tcPr>
                </a:tc>
                <a:tc>
                  <a:txBody>
                    <a:bodyPr/>
                    <a:lstStyle/>
                    <a:p>
                      <a:pPr algn="ctr" rtl="0" fontAlgn="ctr"/>
                      <a:r>
                        <a:rPr lang="en-US" sz="1050" b="0" i="0" u="none" strike="noStrike" dirty="0">
                          <a:solidFill>
                            <a:srgbClr val="262626"/>
                          </a:solidFill>
                          <a:effectLst/>
                          <a:latin typeface="游ゴシック" panose="020B0400000000000000" pitchFamily="50" charset="-128"/>
                          <a:ea typeface="游ゴシック" panose="020B0400000000000000" pitchFamily="50" charset="-128"/>
                        </a:rPr>
                        <a:t>20,000PV</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186700"/>
                  </a:ext>
                </a:extLst>
              </a:tr>
              <a:tr h="204992">
                <a:tc>
                  <a:txBody>
                    <a:bodyPr/>
                    <a:lstStyle/>
                    <a:p>
                      <a:pPr algn="ctr" rtl="0" fontAlgn="ctr"/>
                      <a:r>
                        <a:rPr lang="ja-JP" altLang="en-US" sz="1050" b="1" i="0" u="none" strike="noStrike">
                          <a:solidFill>
                            <a:srgbClr val="000000"/>
                          </a:solidFill>
                          <a:effectLst/>
                          <a:latin typeface="游ゴシック" panose="020B0400000000000000" pitchFamily="50" charset="-128"/>
                          <a:ea typeface="游ゴシック" panose="020B0400000000000000" pitchFamily="50" charset="-128"/>
                        </a:rPr>
                        <a:t>平均</a:t>
                      </a:r>
                      <a:r>
                        <a:rPr lang="en-US" sz="1050" b="1" i="0" u="none" strike="noStrike">
                          <a:solidFill>
                            <a:srgbClr val="000000"/>
                          </a:solidFill>
                          <a:effectLst/>
                          <a:latin typeface="游ゴシック" panose="020B0400000000000000" pitchFamily="50" charset="-128"/>
                          <a:ea typeface="游ゴシック" panose="020B0400000000000000" pitchFamily="50" charset="-128"/>
                        </a:rPr>
                        <a:t>CTR</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EBE6"/>
                    </a:solidFill>
                  </a:tcPr>
                </a:tc>
                <a:tc>
                  <a:txBody>
                    <a:bodyPr/>
                    <a:lstStyle/>
                    <a:p>
                      <a:pPr algn="ctr" rtl="0" fontAlgn="ctr"/>
                      <a:r>
                        <a:rPr lang="en-US" altLang="ja-JP" sz="1050" b="0" i="0" u="none" strike="noStrike" dirty="0">
                          <a:solidFill>
                            <a:srgbClr val="262626"/>
                          </a:solidFill>
                          <a:effectLst/>
                          <a:latin typeface="游ゴシック" panose="020B0400000000000000" pitchFamily="50" charset="-128"/>
                          <a:ea typeface="游ゴシック" panose="020B0400000000000000" pitchFamily="50" charset="-128"/>
                        </a:rPr>
                        <a:t>3</a:t>
                      </a:r>
                      <a:r>
                        <a:rPr lang="ja-JP" altLang="en-US" sz="1050" b="0" i="0" u="none" strike="noStrike" dirty="0">
                          <a:solidFill>
                            <a:srgbClr val="262626"/>
                          </a:solidFill>
                          <a:effectLst/>
                          <a:latin typeface="游ゴシック" panose="020B0400000000000000" pitchFamily="50" charset="-128"/>
                          <a:ea typeface="游ゴシック" panose="020B0400000000000000" pitchFamily="50" charset="-128"/>
                        </a:rPr>
                        <a:t>～</a:t>
                      </a:r>
                      <a:r>
                        <a:rPr lang="en-US" altLang="ja-JP" sz="1050" b="0" i="0" u="none" strike="noStrike" dirty="0">
                          <a:solidFill>
                            <a:srgbClr val="262626"/>
                          </a:solidFill>
                          <a:effectLst/>
                          <a:latin typeface="游ゴシック" panose="020B0400000000000000" pitchFamily="50" charset="-128"/>
                          <a:ea typeface="游ゴシック" panose="020B0400000000000000" pitchFamily="50" charset="-128"/>
                        </a:rPr>
                        <a:t>10%</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064116"/>
                  </a:ext>
                </a:extLst>
              </a:tr>
              <a:tr h="204992">
                <a:tc rowSpan="4">
                  <a:txBody>
                    <a:bodyPr/>
                    <a:lstStyle/>
                    <a:p>
                      <a:pPr algn="ctr" rtl="0" fontAlgn="ctr"/>
                      <a:r>
                        <a:rPr lang="ja-JP" altLang="en-US" sz="1050" b="1" i="0" u="none" strike="noStrike">
                          <a:solidFill>
                            <a:srgbClr val="000000"/>
                          </a:solidFill>
                          <a:effectLst/>
                          <a:latin typeface="游ゴシック" panose="020B0400000000000000" pitchFamily="50" charset="-128"/>
                          <a:ea typeface="游ゴシック" panose="020B0400000000000000" pitchFamily="50" charset="-128"/>
                        </a:rPr>
                        <a:t>誘導枠</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EBE6"/>
                    </a:solidFill>
                  </a:tcPr>
                </a:tc>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①</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【PC】TOP</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・中面ページ　右カラム</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33769771"/>
                  </a:ext>
                </a:extLst>
              </a:tr>
              <a:tr h="204992">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②</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【SP】</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中面ページ「注目の記事」</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2298507"/>
                  </a:ext>
                </a:extLst>
              </a:tr>
              <a:tr h="204992">
                <a:tc vMerge="1">
                  <a:txBody>
                    <a:bodyPr/>
                    <a:lstStyle/>
                    <a:p>
                      <a:endParaRPr kumimoji="1" lang="ja-JP" altLang="en-US"/>
                    </a:p>
                  </a:txBody>
                  <a:tcPr/>
                </a:tc>
                <a:tc>
                  <a:txBody>
                    <a:bodyPr/>
                    <a:lstStyle/>
                    <a:p>
                      <a:pPr algn="l" rtl="0" fontAlgn="ct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6334641"/>
                  </a:ext>
                </a:extLst>
              </a:tr>
              <a:tr h="401616">
                <a:tc vMerge="1">
                  <a:txBody>
                    <a:bodyPr/>
                    <a:lstStyle/>
                    <a:p>
                      <a:endParaRPr kumimoji="1" lang="ja-JP" altLang="en-US"/>
                    </a:p>
                  </a:txBody>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誘導枠は編集部の任意で設定させていただきます</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056922"/>
                  </a:ext>
                </a:extLst>
              </a:tr>
              <a:tr h="0">
                <a:tc>
                  <a:txBody>
                    <a:bodyPr/>
                    <a:lstStyle/>
                    <a:p>
                      <a:pPr algn="ctr" rtl="0" fontAlgn="ctr"/>
                      <a:r>
                        <a:rPr lang="ja-JP" altLang="en-US" sz="1050" b="1" i="0" u="none" strike="noStrike">
                          <a:solidFill>
                            <a:srgbClr val="000000"/>
                          </a:solidFill>
                          <a:effectLst/>
                          <a:latin typeface="游ゴシック" panose="020B0400000000000000" pitchFamily="50" charset="-128"/>
                          <a:ea typeface="游ゴシック" panose="020B0400000000000000" pitchFamily="50" charset="-128"/>
                        </a:rPr>
                        <a:t>お申し込み期限</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EBE6"/>
                    </a:solidFill>
                  </a:tcPr>
                </a:tc>
                <a:tc>
                  <a:txBody>
                    <a:bodyPr/>
                    <a:lstStyle/>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掲載開始日より</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営業日前</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372271"/>
                  </a:ext>
                </a:extLst>
              </a:tr>
              <a:tr h="401616">
                <a:tc>
                  <a:txBody>
                    <a:bodyPr/>
                    <a:lstStyle/>
                    <a:p>
                      <a:pPr algn="ctr" rtl="0" fontAlgn="ctr"/>
                      <a:r>
                        <a:rPr lang="ja-JP" altLang="en-US" sz="1050" b="1" i="0" u="none" strike="noStrike">
                          <a:solidFill>
                            <a:srgbClr val="000000"/>
                          </a:solidFill>
                          <a:effectLst/>
                          <a:latin typeface="游ゴシック" panose="020B0400000000000000" pitchFamily="50" charset="-128"/>
                          <a:ea typeface="游ゴシック" panose="020B0400000000000000" pitchFamily="50" charset="-128"/>
                        </a:rPr>
                        <a:t>掲載レポート</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EBE6"/>
                    </a:solidFill>
                  </a:tcPr>
                </a:tc>
                <a:tc>
                  <a:txBody>
                    <a:bodyPr/>
                    <a:lstStyle/>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タイアップページ</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PV</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数、リンク先誘導数</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874058"/>
                  </a:ext>
                </a:extLst>
              </a:tr>
              <a:tr h="139451">
                <a:tc rowSpan="12">
                  <a:txBody>
                    <a:bodyPr/>
                    <a:lstStyle/>
                    <a:p>
                      <a:pPr algn="ctr" rtl="0" fontAlgn="ctr"/>
                      <a:r>
                        <a:rPr lang="ja-JP" altLang="en-US" sz="1050" b="1" i="0" u="none" strike="noStrike" dirty="0">
                          <a:solidFill>
                            <a:srgbClr val="000000"/>
                          </a:solidFill>
                          <a:effectLst/>
                          <a:latin typeface="游ゴシック" panose="020B0400000000000000" pitchFamily="50" charset="-128"/>
                          <a:ea typeface="游ゴシック" panose="020B0400000000000000" pitchFamily="50" charset="-128"/>
                        </a:rPr>
                        <a:t>注意事項</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EBE6"/>
                    </a:solidFill>
                  </a:tcPr>
                </a:tc>
                <a:tc>
                  <a:txBody>
                    <a:bodyPr/>
                    <a:lstStyle/>
                    <a:p>
                      <a:pPr algn="l" rtl="0"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記事上部に</a:t>
                      </a: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PR</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マークが設置されます。</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89321981"/>
                  </a:ext>
                </a:extLst>
              </a:tr>
              <a:tr h="139451">
                <a:tc vMerge="1">
                  <a:txBody>
                    <a:bodyPr/>
                    <a:lstStyle/>
                    <a:p>
                      <a:endParaRPr kumimoji="1" lang="ja-JP" altLang="en-US"/>
                    </a:p>
                  </a:txBody>
                  <a:tcPr/>
                </a:tc>
                <a:tc>
                  <a:txBody>
                    <a:bodyPr/>
                    <a:lstStyle/>
                    <a:p>
                      <a:pPr algn="l" rtl="0"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外部から誘導を行う場合がございます。</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397398"/>
                  </a:ext>
                </a:extLst>
              </a:tr>
              <a:tr h="139451">
                <a:tc vMerge="1">
                  <a:txBody>
                    <a:bodyPr/>
                    <a:lstStyle/>
                    <a:p>
                      <a:endParaRPr kumimoji="1" lang="ja-JP" altLang="en-US"/>
                    </a:p>
                  </a:txBody>
                  <a:tcPr/>
                </a:tc>
                <a:tc>
                  <a:txBody>
                    <a:bodyPr/>
                    <a:lstStyle/>
                    <a:p>
                      <a:pPr algn="l" rtl="0"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ご請求月は掲載開始月とさせていただきます。</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11419737"/>
                  </a:ext>
                </a:extLst>
              </a:tr>
              <a:tr h="146662">
                <a:tc vMerge="1">
                  <a:txBody>
                    <a:bodyPr/>
                    <a:lstStyle/>
                    <a:p>
                      <a:endParaRPr kumimoji="1" lang="ja-JP" altLang="en-US"/>
                    </a:p>
                  </a:txBody>
                  <a:tcPr/>
                </a:tc>
                <a:tc>
                  <a:txBody>
                    <a:bodyPr/>
                    <a:lstStyle/>
                    <a:p>
                      <a:pPr algn="l" rtl="0"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上記は消費税を含まない、グロス提供価格となります。</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871265"/>
                  </a:ext>
                </a:extLst>
              </a:tr>
              <a:tr h="146662">
                <a:tc vMerge="1">
                  <a:txBody>
                    <a:bodyPr/>
                    <a:lstStyle/>
                    <a:p>
                      <a:endParaRPr kumimoji="1" lang="ja-JP" altLang="en-US"/>
                    </a:p>
                  </a:txBody>
                  <a:tcPr/>
                </a:tc>
                <a:tc>
                  <a:txBody>
                    <a:bodyPr/>
                    <a:lstStyle/>
                    <a:p>
                      <a:pPr algn="l" rtl="0"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掲載期間中の競合調整は行いません。あらかじめご了承ください。</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963437"/>
                  </a:ext>
                </a:extLst>
              </a:tr>
              <a:tr h="146662">
                <a:tc vMerge="1">
                  <a:txBody>
                    <a:bodyPr/>
                    <a:lstStyle/>
                    <a:p>
                      <a:endParaRPr kumimoji="1" lang="ja-JP" altLang="en-US"/>
                    </a:p>
                  </a:txBody>
                  <a:tcPr/>
                </a:tc>
                <a:tc>
                  <a:txBody>
                    <a:bodyPr/>
                    <a:lstStyle/>
                    <a:p>
                      <a:pPr algn="l" rtl="0"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誘導枠は変更になる場合があります。あらかじめご了承ください。</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3269268"/>
                  </a:ext>
                </a:extLst>
              </a:tr>
              <a:tr h="270533">
                <a:tc vMerge="1">
                  <a:txBody>
                    <a:bodyPr/>
                    <a:lstStyle/>
                    <a:p>
                      <a:endParaRPr kumimoji="1" lang="ja-JP" altLang="en-US"/>
                    </a:p>
                  </a:txBody>
                  <a:tcPr/>
                </a:tc>
                <a:tc>
                  <a:txBody>
                    <a:bodyPr/>
                    <a:lstStyle/>
                    <a:p>
                      <a:pPr algn="l" rtl="0"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サイトデザイン・レイアウトは変更になる場合があります。あらかじめご了承ください。</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7252381"/>
                  </a:ext>
                </a:extLst>
              </a:tr>
              <a:tr h="139451">
                <a:tc vMerge="1">
                  <a:txBody>
                    <a:bodyPr/>
                    <a:lstStyle/>
                    <a:p>
                      <a:endParaRPr kumimoji="1" lang="ja-JP" altLang="en-US"/>
                    </a:p>
                  </a:txBody>
                  <a:tcPr/>
                </a:tc>
                <a:tc>
                  <a:txBody>
                    <a:bodyPr/>
                    <a:lstStyle/>
                    <a:p>
                      <a:pPr algn="l" rtl="0"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記事は全てアーカイブされます。</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6151624"/>
                  </a:ext>
                </a:extLst>
              </a:tr>
              <a:tr h="139451">
                <a:tc vMerge="1">
                  <a:txBody>
                    <a:bodyPr/>
                    <a:lstStyle/>
                    <a:p>
                      <a:endParaRPr kumimoji="1" lang="ja-JP" altLang="en-US"/>
                    </a:p>
                  </a:txBody>
                  <a:tcPr/>
                </a:tc>
                <a:tc>
                  <a:txBody>
                    <a:bodyPr/>
                    <a:lstStyle/>
                    <a:p>
                      <a:pPr algn="l" rtl="0"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記事最下部へクライアント様表記が入ります。</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2256161"/>
                  </a:ext>
                </a:extLst>
              </a:tr>
              <a:tr h="270533">
                <a:tc vMerge="1">
                  <a:txBody>
                    <a:bodyPr/>
                    <a:lstStyle/>
                    <a:p>
                      <a:endParaRPr kumimoji="1" lang="ja-JP" altLang="en-US"/>
                    </a:p>
                  </a:txBody>
                  <a:tcPr/>
                </a:tc>
                <a:tc>
                  <a:txBody>
                    <a:bodyPr/>
                    <a:lstStyle/>
                    <a:p>
                      <a:pPr algn="l" rtl="0"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※PV</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の進捗状況などによって外部から誘導をさせていただく場合がございます。</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94438797"/>
                  </a:ext>
                </a:extLst>
              </a:tr>
              <a:tr h="139451">
                <a:tc vMerge="1">
                  <a:txBody>
                    <a:bodyPr/>
                    <a:lstStyle/>
                    <a:p>
                      <a:endParaRPr kumimoji="1" lang="ja-JP" altLang="en-US"/>
                    </a:p>
                  </a:txBody>
                  <a:tcPr/>
                </a:tc>
                <a:tc>
                  <a:txBody>
                    <a:bodyPr/>
                    <a:lstStyle/>
                    <a:p>
                      <a:pPr algn="l" rtl="0" fontAlgn="ctr"/>
                      <a:r>
                        <a:rPr lang="en-US" altLang="ja-JP" sz="700" b="0" i="0" u="none" strike="noStrike" dirty="0">
                          <a:solidFill>
                            <a:srgbClr val="262626"/>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262626"/>
                          </a:solidFill>
                          <a:effectLst/>
                          <a:latin typeface="游ゴシック" panose="020B0400000000000000" pitchFamily="50" charset="-128"/>
                          <a:ea typeface="游ゴシック" panose="020B0400000000000000" pitchFamily="50" charset="-128"/>
                        </a:rPr>
                        <a:t>別途、対談相手による可否が必要となります。</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2970369"/>
                  </a:ext>
                </a:extLst>
              </a:tr>
              <a:tr h="270533">
                <a:tc vMerge="1">
                  <a:txBody>
                    <a:bodyPr/>
                    <a:lstStyle/>
                    <a:p>
                      <a:endParaRPr kumimoji="1" lang="ja-JP" altLang="en-US"/>
                    </a:p>
                  </a:txBody>
                  <a:tcPr/>
                </a:tc>
                <a:tc>
                  <a:txBody>
                    <a:bodyPr/>
                    <a:lstStyle/>
                    <a:p>
                      <a:pPr algn="l" rtl="0" fontAlgn="ctr"/>
                      <a:r>
                        <a:rPr lang="en-US" altLang="ja-JP" sz="700" b="0" i="0" u="none" strike="noStrike" dirty="0">
                          <a:solidFill>
                            <a:srgbClr val="262626"/>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262626"/>
                          </a:solidFill>
                          <a:effectLst/>
                          <a:latin typeface="游ゴシック" panose="020B0400000000000000" pitchFamily="50" charset="-128"/>
                          <a:ea typeface="游ゴシック" panose="020B0400000000000000" pitchFamily="50" charset="-128"/>
                        </a:rPr>
                        <a:t>対談相手の契約状況により公開期間が限定される場合がございます。</a:t>
                      </a:r>
                    </a:p>
                  </a:txBody>
                  <a:tcPr marL="6810" marR="6810" marT="6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76655"/>
                  </a:ext>
                </a:extLst>
              </a:tr>
            </a:tbl>
          </a:graphicData>
        </a:graphic>
      </p:graphicFrame>
      <p:pic>
        <p:nvPicPr>
          <p:cNvPr id="3" name="図 2">
            <a:extLst>
              <a:ext uri="{FF2B5EF4-FFF2-40B4-BE49-F238E27FC236}">
                <a16:creationId xmlns:a16="http://schemas.microsoft.com/office/drawing/2014/main" id="{CE35485B-9455-DB4A-5131-15EECE73EE05}"/>
              </a:ext>
            </a:extLst>
          </p:cNvPr>
          <p:cNvPicPr>
            <a:picLocks noChangeAspect="1"/>
          </p:cNvPicPr>
          <p:nvPr/>
        </p:nvPicPr>
        <p:blipFill>
          <a:blip r:embed="rId7"/>
          <a:stretch>
            <a:fillRect/>
          </a:stretch>
        </p:blipFill>
        <p:spPr>
          <a:xfrm>
            <a:off x="5249180" y="4992864"/>
            <a:ext cx="2318882" cy="1763936"/>
          </a:xfrm>
          <a:prstGeom prst="rect">
            <a:avLst/>
          </a:prstGeom>
        </p:spPr>
      </p:pic>
      <p:sp>
        <p:nvSpPr>
          <p:cNvPr id="4" name="正方形/長方形 3">
            <a:extLst>
              <a:ext uri="{FF2B5EF4-FFF2-40B4-BE49-F238E27FC236}">
                <a16:creationId xmlns:a16="http://schemas.microsoft.com/office/drawing/2014/main" id="{EBE53E77-017E-DD17-0FAC-B89EC8339EF5}"/>
              </a:ext>
            </a:extLst>
          </p:cNvPr>
          <p:cNvSpPr/>
          <p:nvPr/>
        </p:nvSpPr>
        <p:spPr>
          <a:xfrm>
            <a:off x="2921348" y="5190045"/>
            <a:ext cx="1702547" cy="567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知ってた人</a:t>
            </a:r>
            <a:br>
              <a:rPr lang="en-US" altLang="ja-JP" sz="900" dirty="0">
                <a:solidFill>
                  <a:schemeClr val="tx1"/>
                </a:solidFill>
              </a:rPr>
            </a:br>
            <a:r>
              <a:rPr lang="ja-JP" altLang="en-US" sz="900" dirty="0">
                <a:solidFill>
                  <a:schemeClr val="tx1"/>
                </a:solidFill>
              </a:rPr>
              <a:t>知らなった人</a:t>
            </a:r>
            <a:endParaRPr lang="en-US" altLang="ja-JP" sz="900" dirty="0">
              <a:solidFill>
                <a:schemeClr val="tx1"/>
              </a:solidFill>
            </a:endParaRPr>
          </a:p>
          <a:p>
            <a:pPr algn="ctr"/>
            <a:r>
              <a:rPr kumimoji="1" lang="ja-JP" altLang="en-US" sz="800" dirty="0">
                <a:solidFill>
                  <a:schemeClr val="tx1"/>
                </a:solidFill>
                <a:highlight>
                  <a:srgbClr val="FFFF00"/>
                </a:highlight>
              </a:rPr>
              <a:t>どうなる？</a:t>
            </a:r>
          </a:p>
        </p:txBody>
      </p:sp>
      <p:cxnSp>
        <p:nvCxnSpPr>
          <p:cNvPr id="6" name="直線矢印コネクタ 5">
            <a:extLst>
              <a:ext uri="{FF2B5EF4-FFF2-40B4-BE49-F238E27FC236}">
                <a16:creationId xmlns:a16="http://schemas.microsoft.com/office/drawing/2014/main" id="{28FA2937-E721-7F2C-18DC-3FCB381C1F01}"/>
              </a:ext>
            </a:extLst>
          </p:cNvPr>
          <p:cNvCxnSpPr/>
          <p:nvPr/>
        </p:nvCxnSpPr>
        <p:spPr>
          <a:xfrm flipH="1">
            <a:off x="3137836" y="5415280"/>
            <a:ext cx="255604" cy="2235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直線矢印コネクタ 7">
            <a:extLst>
              <a:ext uri="{FF2B5EF4-FFF2-40B4-BE49-F238E27FC236}">
                <a16:creationId xmlns:a16="http://schemas.microsoft.com/office/drawing/2014/main" id="{85D559E4-684E-9650-F630-DC0D5998420E}"/>
              </a:ext>
            </a:extLst>
          </p:cNvPr>
          <p:cNvCxnSpPr>
            <a:cxnSpLocks/>
          </p:cNvCxnSpPr>
          <p:nvPr/>
        </p:nvCxnSpPr>
        <p:spPr>
          <a:xfrm>
            <a:off x="4133516" y="5534033"/>
            <a:ext cx="255604" cy="223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93260798-98DB-1DF0-9FEE-F041342E519C}"/>
              </a:ext>
            </a:extLst>
          </p:cNvPr>
          <p:cNvSpPr txBox="1"/>
          <p:nvPr/>
        </p:nvSpPr>
        <p:spPr>
          <a:xfrm>
            <a:off x="955153" y="4736631"/>
            <a:ext cx="1151277" cy="246221"/>
          </a:xfrm>
          <a:prstGeom prst="rect">
            <a:avLst/>
          </a:prstGeom>
          <a:noFill/>
        </p:spPr>
        <p:txBody>
          <a:bodyPr wrap="none" rtlCol="0">
            <a:spAutoFit/>
          </a:bodyPr>
          <a:lstStyle/>
          <a:p>
            <a:r>
              <a:rPr kumimoji="1" lang="ja-JP" altLang="en-US" sz="1000" b="1" i="1" dirty="0"/>
              <a:t>①</a:t>
            </a:r>
            <a:r>
              <a:rPr kumimoji="1" lang="en-US" altLang="ja-JP" sz="1000" b="1" i="1" dirty="0"/>
              <a:t>NG</a:t>
            </a:r>
            <a:r>
              <a:rPr kumimoji="1" lang="ja-JP" altLang="en-US" sz="1000" b="1" i="1" dirty="0"/>
              <a:t>な人</a:t>
            </a:r>
            <a:r>
              <a:rPr lang="ja-JP" altLang="en-US" sz="1000" b="1" i="1" dirty="0"/>
              <a:t>　</a:t>
            </a:r>
            <a:r>
              <a:rPr kumimoji="1" lang="ja-JP" altLang="en-US" sz="1000" b="1" i="1" dirty="0"/>
              <a:t>記事</a:t>
            </a:r>
          </a:p>
        </p:txBody>
      </p:sp>
      <p:sp>
        <p:nvSpPr>
          <p:cNvPr id="31" name="テキスト ボックス 30">
            <a:extLst>
              <a:ext uri="{FF2B5EF4-FFF2-40B4-BE49-F238E27FC236}">
                <a16:creationId xmlns:a16="http://schemas.microsoft.com/office/drawing/2014/main" id="{0721C23A-D8FC-1CC9-085E-661941D22548}"/>
              </a:ext>
            </a:extLst>
          </p:cNvPr>
          <p:cNvSpPr txBox="1"/>
          <p:nvPr/>
        </p:nvSpPr>
        <p:spPr>
          <a:xfrm>
            <a:off x="2692040" y="4725634"/>
            <a:ext cx="2364750" cy="246221"/>
          </a:xfrm>
          <a:prstGeom prst="rect">
            <a:avLst/>
          </a:prstGeom>
          <a:noFill/>
        </p:spPr>
        <p:txBody>
          <a:bodyPr wrap="none" rtlCol="0">
            <a:spAutoFit/>
          </a:bodyPr>
          <a:lstStyle/>
          <a:p>
            <a:r>
              <a:rPr lang="ja-JP" altLang="en-US" sz="1000" b="1" i="1" dirty="0"/>
              <a:t>②知ってた人・知らなかった人　</a:t>
            </a:r>
            <a:r>
              <a:rPr kumimoji="1" lang="ja-JP" altLang="en-US" sz="1000" b="1" i="1" dirty="0"/>
              <a:t>記事</a:t>
            </a:r>
          </a:p>
        </p:txBody>
      </p:sp>
      <p:sp>
        <p:nvSpPr>
          <p:cNvPr id="33" name="テキスト ボックス 32">
            <a:extLst>
              <a:ext uri="{FF2B5EF4-FFF2-40B4-BE49-F238E27FC236}">
                <a16:creationId xmlns:a16="http://schemas.microsoft.com/office/drawing/2014/main" id="{8BECA195-86BE-9357-CF60-AF9746F1B54B}"/>
              </a:ext>
            </a:extLst>
          </p:cNvPr>
          <p:cNvSpPr txBox="1"/>
          <p:nvPr/>
        </p:nvSpPr>
        <p:spPr>
          <a:xfrm>
            <a:off x="5903550" y="4699381"/>
            <a:ext cx="1143262" cy="246221"/>
          </a:xfrm>
          <a:prstGeom prst="rect">
            <a:avLst/>
          </a:prstGeom>
          <a:noFill/>
        </p:spPr>
        <p:txBody>
          <a:bodyPr wrap="none" rtlCol="0">
            <a:spAutoFit/>
          </a:bodyPr>
          <a:lstStyle/>
          <a:p>
            <a:r>
              <a:rPr lang="ja-JP" altLang="en-US" sz="1000" b="1" i="1" dirty="0"/>
              <a:t>③</a:t>
            </a:r>
            <a:r>
              <a:rPr lang="en-US" altLang="ja-JP" sz="1000" b="1" i="1" dirty="0"/>
              <a:t>OK</a:t>
            </a:r>
            <a:r>
              <a:rPr lang="ja-JP" altLang="en-US" sz="1000" b="1" i="1" dirty="0"/>
              <a:t>な人　</a:t>
            </a:r>
            <a:r>
              <a:rPr kumimoji="1" lang="ja-JP" altLang="en-US" sz="1000" b="1" i="1" dirty="0"/>
              <a:t>記事</a:t>
            </a:r>
          </a:p>
        </p:txBody>
      </p:sp>
      <p:sp>
        <p:nvSpPr>
          <p:cNvPr id="7" name="テキスト ボックス 6">
            <a:extLst>
              <a:ext uri="{FF2B5EF4-FFF2-40B4-BE49-F238E27FC236}">
                <a16:creationId xmlns:a16="http://schemas.microsoft.com/office/drawing/2014/main" id="{D0D07E87-FF33-2677-7698-E4E60FDC46BB}"/>
              </a:ext>
            </a:extLst>
          </p:cNvPr>
          <p:cNvSpPr txBox="1"/>
          <p:nvPr/>
        </p:nvSpPr>
        <p:spPr>
          <a:xfrm>
            <a:off x="140931" y="4465258"/>
            <a:ext cx="2521844" cy="261610"/>
          </a:xfrm>
          <a:prstGeom prst="rect">
            <a:avLst/>
          </a:prstGeom>
          <a:noFill/>
        </p:spPr>
        <p:txBody>
          <a:bodyPr wrap="none" rtlCol="0">
            <a:spAutoFit/>
          </a:bodyPr>
          <a:lstStyle/>
          <a:p>
            <a:r>
              <a:rPr kumimoji="1" lang="ja-JP" altLang="en-US" sz="1100" b="1" i="1" dirty="0">
                <a:solidFill>
                  <a:schemeClr val="accent2">
                    <a:lumMod val="60000"/>
                    <a:lumOff val="40000"/>
                  </a:schemeClr>
                </a:solidFill>
              </a:rPr>
              <a:t>～</a:t>
            </a:r>
            <a:r>
              <a:rPr kumimoji="1" lang="en-US" altLang="ja-JP" sz="1100" b="1" i="1" dirty="0">
                <a:solidFill>
                  <a:schemeClr val="accent2">
                    <a:lumMod val="60000"/>
                    <a:lumOff val="40000"/>
                  </a:schemeClr>
                </a:solidFill>
              </a:rPr>
              <a:t>3</a:t>
            </a:r>
            <a:r>
              <a:rPr kumimoji="1" lang="ja-JP" altLang="en-US" sz="1100" b="1" i="1" dirty="0">
                <a:solidFill>
                  <a:schemeClr val="accent2">
                    <a:lumMod val="60000"/>
                    <a:lumOff val="40000"/>
                  </a:schemeClr>
                </a:solidFill>
              </a:rPr>
              <a:t>パターン</a:t>
            </a:r>
            <a:r>
              <a:rPr kumimoji="1" lang="ja-JP" altLang="en-US" sz="1100" b="1" i="1">
                <a:solidFill>
                  <a:schemeClr val="accent2">
                    <a:lumMod val="60000"/>
                    <a:lumOff val="40000"/>
                  </a:schemeClr>
                </a:solidFill>
              </a:rPr>
              <a:t>の見せ方で</a:t>
            </a:r>
            <a:r>
              <a:rPr lang="ja-JP" altLang="en-US" sz="1100" b="1" i="1">
                <a:solidFill>
                  <a:schemeClr val="accent2">
                    <a:lumMod val="60000"/>
                    <a:lumOff val="40000"/>
                  </a:schemeClr>
                </a:solidFill>
              </a:rPr>
              <a:t>記事を展開</a:t>
            </a:r>
            <a:r>
              <a:rPr kumimoji="1" lang="ja-JP" altLang="en-US" sz="1100" b="1" i="1">
                <a:solidFill>
                  <a:schemeClr val="accent2">
                    <a:lumMod val="60000"/>
                    <a:lumOff val="40000"/>
                  </a:schemeClr>
                </a:solidFill>
              </a:rPr>
              <a:t>～</a:t>
            </a:r>
            <a:endParaRPr kumimoji="1" lang="ja-JP" altLang="en-US" sz="1100" b="1" i="1" dirty="0">
              <a:solidFill>
                <a:schemeClr val="accent2">
                  <a:lumMod val="60000"/>
                  <a:lumOff val="40000"/>
                </a:schemeClr>
              </a:solidFill>
            </a:endParaRPr>
          </a:p>
        </p:txBody>
      </p:sp>
      <p:sp>
        <p:nvSpPr>
          <p:cNvPr id="5" name="正方形/長方形 4">
            <a:extLst>
              <a:ext uri="{FF2B5EF4-FFF2-40B4-BE49-F238E27FC236}">
                <a16:creationId xmlns:a16="http://schemas.microsoft.com/office/drawing/2014/main" id="{96006501-277F-E429-142B-1E148D8C45F6}"/>
              </a:ext>
            </a:extLst>
          </p:cNvPr>
          <p:cNvSpPr/>
          <p:nvPr/>
        </p:nvSpPr>
        <p:spPr>
          <a:xfrm>
            <a:off x="5078338" y="681779"/>
            <a:ext cx="2892129" cy="3367880"/>
          </a:xfrm>
          <a:prstGeom prst="rect">
            <a:avLst/>
          </a:prstGeom>
          <a:noFill/>
          <a:ln>
            <a:solidFill>
              <a:srgbClr val="98E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6B24A23-EB1B-124A-1222-E679AA82CCEE}"/>
              </a:ext>
            </a:extLst>
          </p:cNvPr>
          <p:cNvSpPr/>
          <p:nvPr/>
        </p:nvSpPr>
        <p:spPr>
          <a:xfrm>
            <a:off x="5491869" y="564967"/>
            <a:ext cx="2065065" cy="180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游ゴシック" panose="020B0400000000000000" pitchFamily="50" charset="-128"/>
                <a:ea typeface="游ゴシック" panose="020B0400000000000000" pitchFamily="50" charset="-128"/>
              </a:rPr>
              <a:t>その他　イラストレーター</a:t>
            </a:r>
            <a:endParaRPr lang="ja-JP" altLang="en-US" sz="900" dirty="0">
              <a:solidFill>
                <a:schemeClr val="tx1"/>
              </a:solidFill>
              <a:latin typeface="游ゴシック" panose="020B0400000000000000" pitchFamily="50" charset="-128"/>
              <a:ea typeface="游ゴシック" panose="020B0400000000000000" pitchFamily="50" charset="-128"/>
            </a:endParaRPr>
          </a:p>
        </p:txBody>
      </p:sp>
      <p:pic>
        <p:nvPicPr>
          <p:cNvPr id="1026" name="Picture 2">
            <a:extLst>
              <a:ext uri="{FF2B5EF4-FFF2-40B4-BE49-F238E27FC236}">
                <a16:creationId xmlns:a16="http://schemas.microsoft.com/office/drawing/2014/main" id="{773977D5-420B-1342-988A-0123B853D5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9148" y="790252"/>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299192D-4BA8-1B93-6590-C331E52D45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5358" y="1497163"/>
            <a:ext cx="547655" cy="5476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BB697F3-E9DA-866B-B4E2-89496DBE52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4419" y="2076093"/>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7E94B35-6E16-BBEA-4C22-76FEE4566F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918" y="2647073"/>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F93F206-7921-8B01-3194-527A70EB41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8647" y="3496553"/>
            <a:ext cx="498680" cy="49868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0ECAEDEB-642F-7F57-7FB9-A720ED32F147}"/>
              </a:ext>
            </a:extLst>
          </p:cNvPr>
          <p:cNvSpPr txBox="1"/>
          <p:nvPr/>
        </p:nvSpPr>
        <p:spPr>
          <a:xfrm>
            <a:off x="5991657" y="976174"/>
            <a:ext cx="1261884" cy="577081"/>
          </a:xfrm>
          <a:prstGeom prst="rect">
            <a:avLst/>
          </a:prstGeom>
          <a:noFill/>
        </p:spPr>
        <p:txBody>
          <a:bodyPr wrap="none" rtlCol="0">
            <a:spAutoFit/>
          </a:bodyPr>
          <a:lstStyle/>
          <a:p>
            <a:pPr algn="l"/>
            <a:r>
              <a:rPr lang="ja-JP" altLang="en-US" sz="1050" b="0" i="0" dirty="0">
                <a:solidFill>
                  <a:srgbClr val="333333"/>
                </a:solidFill>
                <a:effectLst/>
                <a:latin typeface="ヒラギノ角ゴ Pro W3"/>
              </a:rPr>
              <a:t>イラストレーター</a:t>
            </a:r>
          </a:p>
          <a:p>
            <a:pPr algn="ctr"/>
            <a:r>
              <a:rPr lang="en-US" altLang="ja-JP" sz="1050" b="0" i="0" dirty="0">
                <a:solidFill>
                  <a:srgbClr val="333333"/>
                </a:solidFill>
                <a:effectLst/>
                <a:latin typeface="ヒラギノ角ゴ Pro W3"/>
              </a:rPr>
              <a:t>mii</a:t>
            </a:r>
          </a:p>
          <a:p>
            <a:endParaRPr kumimoji="1" lang="ja-JP" altLang="en-US" sz="1050" dirty="0"/>
          </a:p>
        </p:txBody>
      </p:sp>
      <p:sp>
        <p:nvSpPr>
          <p:cNvPr id="20" name="テキスト ボックス 19">
            <a:extLst>
              <a:ext uri="{FF2B5EF4-FFF2-40B4-BE49-F238E27FC236}">
                <a16:creationId xmlns:a16="http://schemas.microsoft.com/office/drawing/2014/main" id="{654C6738-02D3-C49C-7B67-E1CF63E87F9B}"/>
              </a:ext>
            </a:extLst>
          </p:cNvPr>
          <p:cNvSpPr txBox="1"/>
          <p:nvPr/>
        </p:nvSpPr>
        <p:spPr>
          <a:xfrm>
            <a:off x="5969534" y="1624193"/>
            <a:ext cx="184731" cy="415498"/>
          </a:xfrm>
          <a:prstGeom prst="rect">
            <a:avLst/>
          </a:prstGeom>
          <a:noFill/>
        </p:spPr>
        <p:txBody>
          <a:bodyPr wrap="none" rtlCol="0">
            <a:spAutoFit/>
          </a:bodyPr>
          <a:lstStyle/>
          <a:p>
            <a:pPr algn="l"/>
            <a:endParaRPr lang="en-US" altLang="ja-JP" sz="1050" b="0" i="0" dirty="0">
              <a:solidFill>
                <a:srgbClr val="333333"/>
              </a:solidFill>
              <a:effectLst/>
              <a:latin typeface="ヒラギノ角ゴ Pro W3"/>
            </a:endParaRPr>
          </a:p>
          <a:p>
            <a:endParaRPr kumimoji="1" lang="ja-JP" altLang="en-US" sz="1050" dirty="0"/>
          </a:p>
        </p:txBody>
      </p:sp>
      <p:sp>
        <p:nvSpPr>
          <p:cNvPr id="37" name="テキスト ボックス 36">
            <a:extLst>
              <a:ext uri="{FF2B5EF4-FFF2-40B4-BE49-F238E27FC236}">
                <a16:creationId xmlns:a16="http://schemas.microsoft.com/office/drawing/2014/main" id="{90D9F4B4-DBCE-CAE5-F57A-712C22BA12D6}"/>
              </a:ext>
            </a:extLst>
          </p:cNvPr>
          <p:cNvSpPr txBox="1"/>
          <p:nvPr/>
        </p:nvSpPr>
        <p:spPr>
          <a:xfrm>
            <a:off x="5833523" y="1622013"/>
            <a:ext cx="1633513" cy="415498"/>
          </a:xfrm>
          <a:prstGeom prst="rect">
            <a:avLst/>
          </a:prstGeom>
          <a:noFill/>
        </p:spPr>
        <p:txBody>
          <a:bodyPr wrap="square">
            <a:spAutoFit/>
          </a:bodyPr>
          <a:lstStyle/>
          <a:p>
            <a:pPr algn="ctr"/>
            <a:r>
              <a:rPr lang="ja-JP" altLang="en-US" sz="1050" b="0" i="0" dirty="0">
                <a:solidFill>
                  <a:srgbClr val="333333"/>
                </a:solidFill>
                <a:effectLst/>
                <a:latin typeface="ヒラギノ角ゴ Pro W3"/>
              </a:rPr>
              <a:t>イラストレーター</a:t>
            </a:r>
          </a:p>
          <a:p>
            <a:pPr algn="ctr"/>
            <a:r>
              <a:rPr lang="en-US" altLang="ja-JP" sz="1050" b="0" i="0" dirty="0" err="1">
                <a:solidFill>
                  <a:srgbClr val="333333"/>
                </a:solidFill>
                <a:effectLst/>
                <a:latin typeface="ヒラギノ角ゴ Pro W3"/>
              </a:rPr>
              <a:t>yopipi</a:t>
            </a:r>
            <a:r>
              <a:rPr lang="en-US" altLang="ja-JP" sz="1050" b="0" i="0" dirty="0">
                <a:solidFill>
                  <a:srgbClr val="333333"/>
                </a:solidFill>
                <a:effectLst/>
                <a:latin typeface="ヒラギノ角ゴ Pro W3"/>
              </a:rPr>
              <a:t>〈</a:t>
            </a:r>
            <a:r>
              <a:rPr lang="ja-JP" altLang="en-US" sz="1050" b="0" i="0" dirty="0">
                <a:solidFill>
                  <a:srgbClr val="333333"/>
                </a:solidFill>
                <a:effectLst/>
                <a:latin typeface="ヒラギノ角ゴ Pro W3"/>
              </a:rPr>
              <a:t>よひ゜</a:t>
            </a:r>
            <a:r>
              <a:rPr lang="en-US" altLang="ja-JP" sz="1050" b="0" i="0" dirty="0">
                <a:solidFill>
                  <a:srgbClr val="333333"/>
                </a:solidFill>
                <a:effectLst/>
                <a:latin typeface="ヒラギノ角ゴ Pro W3"/>
              </a:rPr>
              <a:t>〉</a:t>
            </a:r>
          </a:p>
        </p:txBody>
      </p:sp>
      <p:sp>
        <p:nvSpPr>
          <p:cNvPr id="39" name="テキスト ボックス 38">
            <a:extLst>
              <a:ext uri="{FF2B5EF4-FFF2-40B4-BE49-F238E27FC236}">
                <a16:creationId xmlns:a16="http://schemas.microsoft.com/office/drawing/2014/main" id="{004B8817-F055-6AC2-A464-B01A3D0FB27C}"/>
              </a:ext>
            </a:extLst>
          </p:cNvPr>
          <p:cNvSpPr txBox="1"/>
          <p:nvPr/>
        </p:nvSpPr>
        <p:spPr>
          <a:xfrm>
            <a:off x="5742354" y="2191508"/>
            <a:ext cx="1497563" cy="415498"/>
          </a:xfrm>
          <a:prstGeom prst="rect">
            <a:avLst/>
          </a:prstGeom>
          <a:noFill/>
        </p:spPr>
        <p:txBody>
          <a:bodyPr wrap="square">
            <a:spAutoFit/>
          </a:bodyPr>
          <a:lstStyle/>
          <a:p>
            <a:pPr algn="ctr"/>
            <a:r>
              <a:rPr lang="ja-JP" altLang="en-US" sz="1050" b="0" i="0" dirty="0">
                <a:solidFill>
                  <a:srgbClr val="333333"/>
                </a:solidFill>
                <a:effectLst/>
                <a:latin typeface="ヒラギノ角ゴ Pro W3"/>
              </a:rPr>
              <a:t>イラストレーター</a:t>
            </a:r>
          </a:p>
          <a:p>
            <a:pPr algn="ctr"/>
            <a:r>
              <a:rPr lang="ja-JP" altLang="en-US" sz="1050" b="0" i="0" dirty="0">
                <a:solidFill>
                  <a:srgbClr val="333333"/>
                </a:solidFill>
                <a:effectLst/>
                <a:latin typeface="ヒラギノ角ゴ Pro W3"/>
              </a:rPr>
              <a:t>はやまさん</a:t>
            </a:r>
          </a:p>
        </p:txBody>
      </p:sp>
      <p:sp>
        <p:nvSpPr>
          <p:cNvPr id="43" name="テキスト ボックス 42">
            <a:extLst>
              <a:ext uri="{FF2B5EF4-FFF2-40B4-BE49-F238E27FC236}">
                <a16:creationId xmlns:a16="http://schemas.microsoft.com/office/drawing/2014/main" id="{2133B9A6-71A2-422B-9D93-4C0A97B051FC}"/>
              </a:ext>
            </a:extLst>
          </p:cNvPr>
          <p:cNvSpPr txBox="1"/>
          <p:nvPr/>
        </p:nvSpPr>
        <p:spPr>
          <a:xfrm>
            <a:off x="5351813" y="2823138"/>
            <a:ext cx="1939642" cy="415498"/>
          </a:xfrm>
          <a:prstGeom prst="rect">
            <a:avLst/>
          </a:prstGeom>
          <a:noFill/>
        </p:spPr>
        <p:txBody>
          <a:bodyPr wrap="square">
            <a:spAutoFit/>
          </a:bodyPr>
          <a:lstStyle/>
          <a:p>
            <a:pPr algn="ctr"/>
            <a:r>
              <a:rPr lang="ja-JP" altLang="en-US" sz="1050" b="0" i="0" dirty="0">
                <a:solidFill>
                  <a:srgbClr val="333333"/>
                </a:solidFill>
                <a:effectLst/>
                <a:latin typeface="ヒラギノ角ゴ Pro W3"/>
              </a:rPr>
              <a:t>漫画家・イラストレーター</a:t>
            </a:r>
          </a:p>
          <a:p>
            <a:pPr algn="ctr"/>
            <a:r>
              <a:rPr lang="ja-JP" altLang="en-US" sz="1050" b="0" i="0" dirty="0">
                <a:solidFill>
                  <a:srgbClr val="333333"/>
                </a:solidFill>
                <a:effectLst/>
                <a:latin typeface="ヒラギノ角ゴ Pro W3"/>
              </a:rPr>
              <a:t>下地のりこ</a:t>
            </a:r>
          </a:p>
        </p:txBody>
      </p:sp>
      <p:sp>
        <p:nvSpPr>
          <p:cNvPr id="45" name="テキスト ボックス 44">
            <a:extLst>
              <a:ext uri="{FF2B5EF4-FFF2-40B4-BE49-F238E27FC236}">
                <a16:creationId xmlns:a16="http://schemas.microsoft.com/office/drawing/2014/main" id="{4F189529-DF7B-2867-7016-7329616E154A}"/>
              </a:ext>
            </a:extLst>
          </p:cNvPr>
          <p:cNvSpPr txBox="1"/>
          <p:nvPr/>
        </p:nvSpPr>
        <p:spPr>
          <a:xfrm>
            <a:off x="5594171" y="3552895"/>
            <a:ext cx="1926019" cy="415498"/>
          </a:xfrm>
          <a:prstGeom prst="rect">
            <a:avLst/>
          </a:prstGeom>
          <a:noFill/>
        </p:spPr>
        <p:txBody>
          <a:bodyPr wrap="square">
            <a:spAutoFit/>
          </a:bodyPr>
          <a:lstStyle/>
          <a:p>
            <a:pPr algn="ctr"/>
            <a:r>
              <a:rPr lang="ja-JP" altLang="en-US" sz="1050" b="0" i="0" dirty="0">
                <a:solidFill>
                  <a:srgbClr val="333333"/>
                </a:solidFill>
                <a:effectLst/>
                <a:latin typeface="ヒラギノ角ゴ Pro W3"/>
              </a:rPr>
              <a:t>イラストレーター・漫画家</a:t>
            </a:r>
          </a:p>
          <a:p>
            <a:pPr algn="ctr"/>
            <a:r>
              <a:rPr lang="ja-JP" altLang="en-US" sz="1050" b="0" i="0" dirty="0">
                <a:solidFill>
                  <a:srgbClr val="333333"/>
                </a:solidFill>
                <a:effectLst/>
                <a:latin typeface="ヒラギノ角ゴ Pro W3"/>
              </a:rPr>
              <a:t>すぎうらゆう</a:t>
            </a:r>
          </a:p>
        </p:txBody>
      </p:sp>
    </p:spTree>
    <p:extLst>
      <p:ext uri="{BB962C8B-B14F-4D97-AF65-F5344CB8AC3E}">
        <p14:creationId xmlns:p14="http://schemas.microsoft.com/office/powerpoint/2010/main" val="23849547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AF9BEB85FDC90449CBF69CDA7ABCF12" ma:contentTypeVersion="2" ma:contentTypeDescription="新しいドキュメントを作成します。" ma:contentTypeScope="" ma:versionID="4560723694ffd09b0949f7b11fa34058">
  <xsd:schema xmlns:xsd="http://www.w3.org/2001/XMLSchema" xmlns:xs="http://www.w3.org/2001/XMLSchema" xmlns:p="http://schemas.microsoft.com/office/2006/metadata/properties" xmlns:ns3="098975dd-587f-47b6-a510-d5cd5e03e4d4" targetNamespace="http://schemas.microsoft.com/office/2006/metadata/properties" ma:root="true" ma:fieldsID="9fabfb473ced8ad2f3de4afa858071d4" ns3:_="">
    <xsd:import namespace="098975dd-587f-47b6-a510-d5cd5e03e4d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975dd-587f-47b6-a510-d5cd5e03e4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54567-CDB6-4072-80B1-CCF6C8F85BD9}">
  <ds:schemaRef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schemas.microsoft.com/office/2006/documentManagement/types"/>
    <ds:schemaRef ds:uri="098975dd-587f-47b6-a510-d5cd5e03e4d4"/>
    <ds:schemaRef ds:uri="http://purl.org/dc/dcmitype/"/>
    <ds:schemaRef ds:uri="http://purl.org/dc/elements/1.1/"/>
  </ds:schemaRefs>
</ds:datastoreItem>
</file>

<file path=customXml/itemProps2.xml><?xml version="1.0" encoding="utf-8"?>
<ds:datastoreItem xmlns:ds="http://schemas.openxmlformats.org/officeDocument/2006/customXml" ds:itemID="{DFB52B3B-5B34-4FC3-9F20-53C009410750}">
  <ds:schemaRefs>
    <ds:schemaRef ds:uri="http://schemas.microsoft.com/sharepoint/v3/contenttype/forms"/>
  </ds:schemaRefs>
</ds:datastoreItem>
</file>

<file path=customXml/itemProps3.xml><?xml version="1.0" encoding="utf-8"?>
<ds:datastoreItem xmlns:ds="http://schemas.openxmlformats.org/officeDocument/2006/customXml" ds:itemID="{65C9C9E4-F65F-4B79-97BF-4AF41F2EB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8975dd-587f-47b6-a510-d5cd5e03e4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11484</TotalTime>
  <Words>797</Words>
  <Application>Microsoft Office PowerPoint</Application>
  <PresentationFormat>ワイド画面</PresentationFormat>
  <Paragraphs>106</Paragraphs>
  <Slides>4</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inherit</vt:lpstr>
      <vt:lpstr>ヒラギノ角ゴ Pro W3</vt:lpstr>
      <vt:lpstr>游ゴシック</vt:lpstr>
      <vt:lpstr>游ゴシック Light</vt:lpstr>
      <vt:lpstr>Arial</vt:lpstr>
      <vt:lpstr>Freestyle Script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野津 言奈</dc:creator>
  <cp:lastModifiedBy>野津 言奈</cp:lastModifiedBy>
  <cp:revision>14</cp:revision>
  <dcterms:created xsi:type="dcterms:W3CDTF">2023-03-01T03:21:52Z</dcterms:created>
  <dcterms:modified xsi:type="dcterms:W3CDTF">2023-03-27T09:45:49Z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0x010100CAF9BEB85FDC90449CBF69CDA7ABCF12</vt:lpwstr>
  </property>
</Properties>
</file>