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087" autoAdjust="0"/>
  </p:normalViewPr>
  <p:slideViewPr>
    <p:cSldViewPr snapToGrid="0">
      <p:cViewPr varScale="1">
        <p:scale>
          <a:sx n="67" d="100"/>
          <a:sy n="67" d="100"/>
        </p:scale>
        <p:origin x="1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8427" cy="513508"/>
          </a:xfrm>
          <a:prstGeom prst="rect">
            <a:avLst/>
          </a:prstGeom>
        </p:spPr>
        <p:txBody>
          <a:bodyPr vert="horz" lIns="94646" tIns="47323" rIns="94646" bIns="473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5" y="4"/>
            <a:ext cx="3078427" cy="513508"/>
          </a:xfrm>
          <a:prstGeom prst="rect">
            <a:avLst/>
          </a:prstGeom>
        </p:spPr>
        <p:txBody>
          <a:bodyPr vert="horz" lIns="94646" tIns="47323" rIns="94646" bIns="47323" rtlCol="0"/>
          <a:lstStyle>
            <a:lvl1pPr algn="r">
              <a:defRPr sz="1200"/>
            </a:lvl1pPr>
          </a:lstStyle>
          <a:p>
            <a:fld id="{4B5BA673-5315-47F0-8EDA-E67277721B2E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6" tIns="47323" rIns="94646" bIns="473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</p:spPr>
        <p:txBody>
          <a:bodyPr vert="horz" lIns="94646" tIns="47323" rIns="94646" bIns="473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8427" cy="513507"/>
          </a:xfrm>
          <a:prstGeom prst="rect">
            <a:avLst/>
          </a:prstGeom>
        </p:spPr>
        <p:txBody>
          <a:bodyPr vert="horz" lIns="94646" tIns="47323" rIns="94646" bIns="473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3507"/>
          </a:xfrm>
          <a:prstGeom prst="rect">
            <a:avLst/>
          </a:prstGeom>
        </p:spPr>
        <p:txBody>
          <a:bodyPr vert="horz" lIns="94646" tIns="47323" rIns="94646" bIns="47323" rtlCol="0" anchor="b"/>
          <a:lstStyle>
            <a:lvl1pPr algn="r">
              <a:defRPr sz="1200"/>
            </a:lvl1pPr>
          </a:lstStyle>
          <a:p>
            <a:fld id="{07D5BFDC-79CC-48B4-B944-E8F405C205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0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BFDC-79CC-48B4-B944-E8F405C205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9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5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3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2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ACE-784E-436D-8805-0E125D447DA1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93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674381"/>
            <a:ext cx="10087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ゆうゆう８月号　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臨時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ひとり上手でもっと輝く</a:t>
            </a: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（仮）」</a:t>
            </a:r>
            <a:endParaRPr lang="en-US" altLang="ja-JP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年７月４日発売予定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特集予定のご案内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88547C-9DB7-4EDE-8FA1-31BEB529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24" y="6242042"/>
            <a:ext cx="2088815" cy="323106"/>
          </a:xfrm>
          <a:prstGeom prst="rect">
            <a:avLst/>
          </a:prstGeom>
        </p:spPr>
      </p:pic>
      <p:pic>
        <p:nvPicPr>
          <p:cNvPr id="11" name="図 10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8F05F611-0E67-460E-BFE2-96FED1A7B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4429" r="6300" b="7421"/>
          <a:stretch/>
        </p:blipFill>
        <p:spPr>
          <a:xfrm rot="16200000">
            <a:off x="2109101" y="4371221"/>
            <a:ext cx="2144559" cy="1637601"/>
          </a:xfrm>
          <a:prstGeom prst="rect">
            <a:avLst/>
          </a:prstGeom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ED2F23FA-AB83-35F8-AEFA-4B6229AF0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53714"/>
              </p:ext>
            </p:extLst>
          </p:nvPr>
        </p:nvGraphicFramePr>
        <p:xfrm>
          <a:off x="5481053" y="4117742"/>
          <a:ext cx="1721780" cy="22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78041" imgH="5346331" progId="Acrobat.Document.DC">
                  <p:embed/>
                </p:oleObj>
              </mc:Choice>
              <mc:Fallback>
                <p:oleObj name="Acrobat Document" r:id="rId4" imgW="4178041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053" y="4117742"/>
                        <a:ext cx="1721780" cy="22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1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12205" y="1058190"/>
            <a:ext cx="4548378" cy="5554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2312" y="2176272"/>
            <a:ext cx="4471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⬛広告料金（定価）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281mm×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222mm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232mm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232mm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広告スペースは表周りのみになります。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7409" y="3544054"/>
            <a:ext cx="5156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★ゆうゆう本誌（</a:t>
            </a:r>
            <a:r>
              <a:rPr kumimoji="1" lang="en-US" altLang="ja-JP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月号）とのお得なセットプラン</a:t>
            </a:r>
            <a:endParaRPr kumimoji="1" lang="en-US" altLang="ja-JP" sz="14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ゆうゆう中面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4C1P+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増刊号表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G120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855464" y="3456432"/>
            <a:ext cx="4974336" cy="1143000"/>
          </a:xfrm>
          <a:prstGeom prst="rect">
            <a:avLst/>
          </a:prstGeom>
          <a:noFill/>
          <a:ln w="60325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72787" y="4809363"/>
            <a:ext cx="221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⬛入稿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〆切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33366" y="6486214"/>
            <a:ext cx="49690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お問い合わせ先：主婦の友社　メディア営業部　　☎</a:t>
            </a:r>
            <a:r>
              <a:rPr lang="en-US" altLang="ja-JP" sz="105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03-5280-7510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9010650" y="2705100"/>
            <a:ext cx="885825" cy="723901"/>
          </a:xfrm>
          <a:prstGeom prst="wedgeEllipseCallout">
            <a:avLst>
              <a:gd name="adj1" fmla="val -39683"/>
              <a:gd name="adj2" fmla="val 61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72550" y="2886075"/>
            <a:ext cx="1152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誌あわせて</a:t>
            </a:r>
            <a:endParaRPr kumimoji="1" lang="en-US" altLang="ja-JP" sz="11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万部！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C5C012-89E9-4796-A43A-D5727738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428"/>
            <a:ext cx="8893781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毎回、ご好評をいただいております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「ゆうゆう臨時増刊」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</a:t>
            </a:r>
            <a:r>
              <a:rPr kumimoji="0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年７月売りで、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第２２弾の刊行が決定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致しました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「ゆうゆう」本誌同様に、読者からの強い指示をいただき、常に安定した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実売をいただいております。</a:t>
            </a:r>
            <a:endParaRPr kumimoji="0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５０代からの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ひとり上手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をテーマに、暮らしに役立つ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情報を提供致します。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A305A2-73E8-4193-9CD6-18F51790F21C}"/>
              </a:ext>
            </a:extLst>
          </p:cNvPr>
          <p:cNvSpPr txBox="1"/>
          <p:nvPr/>
        </p:nvSpPr>
        <p:spPr>
          <a:xfrm>
            <a:off x="4754118" y="1105682"/>
            <a:ext cx="5285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MEDIA DATA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・発売日：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日（予定）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・予定発行部数：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65,000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・判型：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変型　平綴じ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ゆうゆう通常版と判型が異なります。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テキスト&#10;&#10;低い精度で自動的に生成された説明">
            <a:extLst>
              <a:ext uri="{FF2B5EF4-FFF2-40B4-BE49-F238E27FC236}">
                <a16:creationId xmlns:a16="http://schemas.microsoft.com/office/drawing/2014/main" id="{98DF12B6-D662-40F5-8389-CDD464379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6052" r="8473" b="3791"/>
          <a:stretch/>
        </p:blipFill>
        <p:spPr>
          <a:xfrm rot="16200000">
            <a:off x="7712486" y="5212259"/>
            <a:ext cx="1418491" cy="1101638"/>
          </a:xfrm>
          <a:prstGeom prst="rect">
            <a:avLst/>
          </a:prstGeom>
        </p:spPr>
      </p:pic>
      <p:pic>
        <p:nvPicPr>
          <p:cNvPr id="19" name="図 18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CCE17236-08E4-48E1-A7B2-26EAB0012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4429" r="6300" b="7421"/>
          <a:stretch/>
        </p:blipFill>
        <p:spPr>
          <a:xfrm rot="16200000">
            <a:off x="6339067" y="5224350"/>
            <a:ext cx="1442677" cy="11016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DA0710-1A86-841F-4A31-76B3A7940207}"/>
              </a:ext>
            </a:extLst>
          </p:cNvPr>
          <p:cNvSpPr txBox="1"/>
          <p:nvPr/>
        </p:nvSpPr>
        <p:spPr>
          <a:xfrm>
            <a:off x="133771" y="1058190"/>
            <a:ext cx="507153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１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先達からのメッセージ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１２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★曽野綾子さん　作家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★坂東眞理子さん　昭和女子大学総長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★下重暁子さん　作家・評論家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２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ひとり上手の楽しみ方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３２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★中尾ミエさん　歌手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★落合恵子さん　作家・元アナウンサー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★麻木久仁子さん　タレント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★中山庸子さん（エッセイスト・イラストレーター）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×岸本葉子さん（エッセイスト）対談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★オオニシ恭子さん　薬養料理研究家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★本田葉子さん　イラストレーター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★ショコラさん　ブロガー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３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悲しみを乗り越えてひとりを生きる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１０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★加藤登紀子さん　歌手</a:t>
            </a:r>
            <a:r>
              <a:rPr lang="ja-JP" altLang="en-US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★ロザンナさん　歌手★小山明子さん　女優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４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ひとり上手になるための人生相談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１２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★「</a:t>
            </a:r>
            <a:r>
              <a:rPr lang="en-US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50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代から幸せになるために…」　佐藤愛子さん　作家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★「おひとり様達人の人生相談」　上野千鶴子さん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（社会学者・東京大学大学院名誉教授）×吉永みち子さん（ノンフィクション作家）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５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ひとりを支える言葉のチカラ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４６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★阿川佐和子さん　エッセイスト・タレント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★小柳ルミ子さん　歌手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★森山良子さん　歌手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★平野レミさん　料理愛好家・タレント</a:t>
            </a:r>
            <a:r>
              <a:rPr lang="ja-JP" altLang="en-US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★柴門ふみさん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漫画家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★長野智子さん　キャスター★家田荘子さん　作家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★川村妙慶さん　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僧侶・アナウンサー</a:t>
            </a:r>
            <a:r>
              <a:rPr lang="ja-JP" altLang="en-US" sz="9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★三砂ちづるさん　津田塾大学教授★宮子あずささん　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看護師・随筆家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６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ひとり暮らしの便利帳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２４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★老後資金の使い方・貯め方・シニア住宅のメリット、デメリット　畠中雅子さん</a:t>
            </a:r>
            <a:endParaRPr lang="en-US" altLang="ja-JP" sz="900" kern="100" dirty="0">
              <a:solidFill>
                <a:srgbClr val="00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（ファイナンシャルプランナー）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★もしものための防災講座　国崎信江さん（危機管理アドバイザー）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★終末ケア（延命治療についての考え方）　鎌田實さん（医師）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★お墓の選び方と供養の仕方　小谷みどりさん（シニア生活文化研究所所長）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PART</a:t>
            </a:r>
            <a:r>
              <a:rPr lang="ja-JP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７　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ひとり上手になるためのコミュニケーション術</a:t>
            </a:r>
            <a:r>
              <a:rPr lang="ja-JP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１２</a:t>
            </a:r>
            <a:r>
              <a:rPr lang="en-US" altLang="ja-JP" sz="1050" u="sng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endParaRPr lang="ja-JP" alt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★夫との上手な距離の取り方　沖藤典子さん（ノンフィクション作家）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★好かれる人になるコツ　杉山美奈子さん（コミュニケーションインストラクター）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8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615</Words>
  <Application>Microsoft Office PowerPoint</Application>
  <PresentationFormat>A4 210 x 297 mm</PresentationFormat>
  <Paragraphs>61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メイリオ</vt:lpstr>
      <vt:lpstr>Arial</vt:lpstr>
      <vt:lpstr>Calibri</vt:lpstr>
      <vt:lpstr>Calibri Light</vt:lpstr>
      <vt:lpstr>Century</vt:lpstr>
      <vt:lpstr>Office テーマ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滝川 真琴</dc:creator>
  <cp:lastModifiedBy>内之倉 まゆみ</cp:lastModifiedBy>
  <cp:revision>111</cp:revision>
  <cp:lastPrinted>2023-05-10T07:37:36Z</cp:lastPrinted>
  <dcterms:created xsi:type="dcterms:W3CDTF">2017-10-16T10:13:57Z</dcterms:created>
  <dcterms:modified xsi:type="dcterms:W3CDTF">2023-05-12T00:52:00Z</dcterms:modified>
</cp:coreProperties>
</file>