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2" r:id="rId2"/>
  </p:sldMasterIdLst>
  <p:notesMasterIdLst>
    <p:notesMasterId r:id="rId12"/>
  </p:notesMasterIdLst>
  <p:sldIdLst>
    <p:sldId id="572" r:id="rId3"/>
    <p:sldId id="564" r:id="rId4"/>
    <p:sldId id="576" r:id="rId5"/>
    <p:sldId id="566" r:id="rId6"/>
    <p:sldId id="585" r:id="rId7"/>
    <p:sldId id="586" r:id="rId8"/>
    <p:sldId id="568" r:id="rId9"/>
    <p:sldId id="582" r:id="rId10"/>
    <p:sldId id="584" r:id="rId11"/>
  </p:sldIdLst>
  <p:sldSz cx="9906000" cy="6858000" type="A4"/>
  <p:notesSz cx="6807200" cy="9939338"/>
  <p:defaultTextStyle>
    <a:defPPr>
      <a:defRPr lang="ja-JP"/>
    </a:defPPr>
    <a:lvl1pPr marL="0" algn="l" defTabSz="1072866" rtl="0" eaLnBrk="1" latinLnBrk="0" hangingPunct="1">
      <a:defRPr kumimoji="1" sz="2112" kern="1200">
        <a:solidFill>
          <a:schemeClr val="tx1"/>
        </a:solidFill>
        <a:latin typeface="+mn-lt"/>
        <a:ea typeface="+mn-ea"/>
        <a:cs typeface="+mn-cs"/>
      </a:defRPr>
    </a:lvl1pPr>
    <a:lvl2pPr marL="536433" algn="l" defTabSz="1072866" rtl="0" eaLnBrk="1" latinLnBrk="0" hangingPunct="1">
      <a:defRPr kumimoji="1" sz="2112" kern="1200">
        <a:solidFill>
          <a:schemeClr val="tx1"/>
        </a:solidFill>
        <a:latin typeface="+mn-lt"/>
        <a:ea typeface="+mn-ea"/>
        <a:cs typeface="+mn-cs"/>
      </a:defRPr>
    </a:lvl2pPr>
    <a:lvl3pPr marL="1072866" algn="l" defTabSz="1072866" rtl="0" eaLnBrk="1" latinLnBrk="0" hangingPunct="1">
      <a:defRPr kumimoji="1" sz="2112" kern="1200">
        <a:solidFill>
          <a:schemeClr val="tx1"/>
        </a:solidFill>
        <a:latin typeface="+mn-lt"/>
        <a:ea typeface="+mn-ea"/>
        <a:cs typeface="+mn-cs"/>
      </a:defRPr>
    </a:lvl3pPr>
    <a:lvl4pPr marL="1609298" algn="l" defTabSz="1072866" rtl="0" eaLnBrk="1" latinLnBrk="0" hangingPunct="1">
      <a:defRPr kumimoji="1" sz="2112" kern="1200">
        <a:solidFill>
          <a:schemeClr val="tx1"/>
        </a:solidFill>
        <a:latin typeface="+mn-lt"/>
        <a:ea typeface="+mn-ea"/>
        <a:cs typeface="+mn-cs"/>
      </a:defRPr>
    </a:lvl4pPr>
    <a:lvl5pPr marL="2145731" algn="l" defTabSz="1072866" rtl="0" eaLnBrk="1" latinLnBrk="0" hangingPunct="1">
      <a:defRPr kumimoji="1" sz="2112" kern="1200">
        <a:solidFill>
          <a:schemeClr val="tx1"/>
        </a:solidFill>
        <a:latin typeface="+mn-lt"/>
        <a:ea typeface="+mn-ea"/>
        <a:cs typeface="+mn-cs"/>
      </a:defRPr>
    </a:lvl5pPr>
    <a:lvl6pPr marL="2682164" algn="l" defTabSz="1072866" rtl="0" eaLnBrk="1" latinLnBrk="0" hangingPunct="1">
      <a:defRPr kumimoji="1" sz="2112" kern="1200">
        <a:solidFill>
          <a:schemeClr val="tx1"/>
        </a:solidFill>
        <a:latin typeface="+mn-lt"/>
        <a:ea typeface="+mn-ea"/>
        <a:cs typeface="+mn-cs"/>
      </a:defRPr>
    </a:lvl6pPr>
    <a:lvl7pPr marL="3218597" algn="l" defTabSz="1072866" rtl="0" eaLnBrk="1" latinLnBrk="0" hangingPunct="1">
      <a:defRPr kumimoji="1" sz="2112" kern="1200">
        <a:solidFill>
          <a:schemeClr val="tx1"/>
        </a:solidFill>
        <a:latin typeface="+mn-lt"/>
        <a:ea typeface="+mn-ea"/>
        <a:cs typeface="+mn-cs"/>
      </a:defRPr>
    </a:lvl7pPr>
    <a:lvl8pPr marL="3755029" algn="l" defTabSz="1072866" rtl="0" eaLnBrk="1" latinLnBrk="0" hangingPunct="1">
      <a:defRPr kumimoji="1" sz="2112" kern="1200">
        <a:solidFill>
          <a:schemeClr val="tx1"/>
        </a:solidFill>
        <a:latin typeface="+mn-lt"/>
        <a:ea typeface="+mn-ea"/>
        <a:cs typeface="+mn-cs"/>
      </a:defRPr>
    </a:lvl8pPr>
    <a:lvl9pPr marL="4291462" algn="l" defTabSz="1072866" rtl="0" eaLnBrk="1" latinLnBrk="0" hangingPunct="1">
      <a:defRPr kumimoji="1" sz="211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9F925-2962-3C62-EC01-29699DD219B6}" name="竹本 成熙" initials="竹本" userId="S::hideoki_takemoto@shufunotomo01.onmicrosoft.com::dd25ab56-493f-465a-bf9f-129c01df11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CCFFCC"/>
    <a:srgbClr val="FFFF99"/>
    <a:srgbClr val="CCFF99"/>
    <a:srgbClr val="FFFFCC"/>
    <a:srgbClr val="FFCCCC"/>
    <a:srgbClr val="FFCC99"/>
    <a:srgbClr val="FF99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93553" autoAdjust="0"/>
  </p:normalViewPr>
  <p:slideViewPr>
    <p:cSldViewPr snapToGrid="0">
      <p:cViewPr varScale="1">
        <p:scale>
          <a:sx n="56" d="100"/>
          <a:sy n="56" d="100"/>
        </p:scale>
        <p:origin x="1160" y="44"/>
      </p:cViewPr>
      <p:guideLst/>
    </p:cSldViewPr>
  </p:slideViewPr>
  <p:outlineViewPr>
    <p:cViewPr>
      <p:scale>
        <a:sx n="33" d="100"/>
        <a:sy n="33" d="100"/>
      </p:scale>
      <p:origin x="0" y="-1459"/>
    </p:cViewPr>
  </p:outlineViewPr>
  <p:notesTextViewPr>
    <p:cViewPr>
      <p:scale>
        <a:sx n="1" d="1"/>
        <a:sy n="1" d="1"/>
      </p:scale>
      <p:origin x="0" y="0"/>
    </p:cViewPr>
  </p:notesTextViewPr>
  <p:sorterViewPr>
    <p:cViewPr varScale="1">
      <p:scale>
        <a:sx n="1" d="1"/>
        <a:sy n="1" d="1"/>
      </p:scale>
      <p:origin x="0" y="-3042"/>
    </p:cViewPr>
  </p:sorter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F7698E4B-A775-4F57-A3B5-773208D46A3E}" type="datetimeFigureOut">
              <a:rPr kumimoji="1" lang="ja-JP" altLang="en-US" smtClean="0"/>
              <a:t>2023/6/19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342660ED-1AE7-4738-AD92-16C5D15057A5}" type="slidenum">
              <a:rPr kumimoji="1" lang="ja-JP" altLang="en-US" smtClean="0"/>
              <a:t>‹#›</a:t>
            </a:fld>
            <a:endParaRPr kumimoji="1" lang="ja-JP" altLang="en-US"/>
          </a:p>
        </p:txBody>
      </p:sp>
    </p:spTree>
    <p:extLst>
      <p:ext uri="{BB962C8B-B14F-4D97-AF65-F5344CB8AC3E}">
        <p14:creationId xmlns:p14="http://schemas.microsoft.com/office/powerpoint/2010/main" val="37303714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FD9320-3800-D045-9CF2-A32C723193EA}" type="slidenum">
              <a:rPr kumimoji="1" lang="ja-JP" altLang="en-US" smtClean="0"/>
              <a:t>2</a:t>
            </a:fld>
            <a:endParaRPr kumimoji="1" lang="ja-JP" altLang="en-US"/>
          </a:p>
        </p:txBody>
      </p:sp>
    </p:spTree>
    <p:extLst>
      <p:ext uri="{BB962C8B-B14F-4D97-AF65-F5344CB8AC3E}">
        <p14:creationId xmlns:p14="http://schemas.microsoft.com/office/powerpoint/2010/main" val="381619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FD9320-3800-D045-9CF2-A32C723193EA}" type="slidenum">
              <a:rPr kumimoji="1" lang="ja-JP" altLang="en-US" smtClean="0"/>
              <a:t>3</a:t>
            </a:fld>
            <a:endParaRPr kumimoji="1" lang="ja-JP" altLang="en-US"/>
          </a:p>
        </p:txBody>
      </p:sp>
    </p:spTree>
    <p:extLst>
      <p:ext uri="{BB962C8B-B14F-4D97-AF65-F5344CB8AC3E}">
        <p14:creationId xmlns:p14="http://schemas.microsoft.com/office/powerpoint/2010/main" val="3642632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FD9320-3800-D045-9CF2-A32C723193EA}" type="slidenum">
              <a:rPr kumimoji="1" lang="ja-JP" altLang="en-US" smtClean="0"/>
              <a:t>4</a:t>
            </a:fld>
            <a:endParaRPr kumimoji="1" lang="ja-JP" altLang="en-US"/>
          </a:p>
        </p:txBody>
      </p:sp>
    </p:spTree>
    <p:extLst>
      <p:ext uri="{BB962C8B-B14F-4D97-AF65-F5344CB8AC3E}">
        <p14:creationId xmlns:p14="http://schemas.microsoft.com/office/powerpoint/2010/main" val="277563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FD9320-3800-D045-9CF2-A32C723193EA}" type="slidenum">
              <a:rPr kumimoji="1" lang="ja-JP" altLang="en-US" smtClean="0"/>
              <a:t>6</a:t>
            </a:fld>
            <a:endParaRPr kumimoji="1" lang="ja-JP" altLang="en-US"/>
          </a:p>
        </p:txBody>
      </p:sp>
    </p:spTree>
    <p:extLst>
      <p:ext uri="{BB962C8B-B14F-4D97-AF65-F5344CB8AC3E}">
        <p14:creationId xmlns:p14="http://schemas.microsoft.com/office/powerpoint/2010/main" val="236038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FD9320-3800-D045-9CF2-A32C723193EA}" type="slidenum">
              <a:rPr kumimoji="1" lang="ja-JP" altLang="en-US" smtClean="0"/>
              <a:t>7</a:t>
            </a:fld>
            <a:endParaRPr kumimoji="1" lang="ja-JP" altLang="en-US"/>
          </a:p>
        </p:txBody>
      </p:sp>
    </p:spTree>
    <p:extLst>
      <p:ext uri="{BB962C8B-B14F-4D97-AF65-F5344CB8AC3E}">
        <p14:creationId xmlns:p14="http://schemas.microsoft.com/office/powerpoint/2010/main" val="144622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FD9320-3800-D045-9CF2-A32C723193EA}" type="slidenum">
              <a:rPr kumimoji="1" lang="ja-JP" altLang="en-US" smtClean="0"/>
              <a:t>8</a:t>
            </a:fld>
            <a:endParaRPr kumimoji="1" lang="ja-JP" altLang="en-US"/>
          </a:p>
        </p:txBody>
      </p:sp>
    </p:spTree>
    <p:extLst>
      <p:ext uri="{BB962C8B-B14F-4D97-AF65-F5344CB8AC3E}">
        <p14:creationId xmlns:p14="http://schemas.microsoft.com/office/powerpoint/2010/main" val="761207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社内用】タイトル スライド">
    <p:spTree>
      <p:nvGrpSpPr>
        <p:cNvPr id="1" name=""/>
        <p:cNvGrpSpPr/>
        <p:nvPr/>
      </p:nvGrpSpPr>
      <p:grpSpPr>
        <a:xfrm>
          <a:off x="0" y="0"/>
          <a:ext cx="0" cy="0"/>
          <a:chOff x="0" y="0"/>
          <a:chExt cx="0" cy="0"/>
        </a:xfrm>
      </p:grpSpPr>
      <p:sp>
        <p:nvSpPr>
          <p:cNvPr id="4" name="フローチャート: 書類 3">
            <a:extLst>
              <a:ext uri="{FF2B5EF4-FFF2-40B4-BE49-F238E27FC236}">
                <a16:creationId xmlns:a16="http://schemas.microsoft.com/office/drawing/2014/main" id="{F6792EE7-92F1-464D-ADE9-D0A50F6CE4EB}"/>
              </a:ext>
            </a:extLst>
          </p:cNvPr>
          <p:cNvSpPr/>
          <p:nvPr userDrawn="1"/>
        </p:nvSpPr>
        <p:spPr>
          <a:xfrm>
            <a:off x="0" y="0"/>
            <a:ext cx="9906000" cy="5756844"/>
          </a:xfrm>
          <a:prstGeom prst="flowChartDocumen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 name="タイトル 1"/>
          <p:cNvSpPr>
            <a:spLocks noGrp="1"/>
          </p:cNvSpPr>
          <p:nvPr>
            <p:ph type="ctrTitle"/>
          </p:nvPr>
        </p:nvSpPr>
        <p:spPr>
          <a:xfrm>
            <a:off x="1362075" y="803275"/>
            <a:ext cx="8162925" cy="1470025"/>
          </a:xfrm>
        </p:spPr>
        <p:txBody>
          <a:bodyPr anchor="b">
            <a:normAutofit/>
          </a:bodyPr>
          <a:lstStyle>
            <a:lvl1pPr algn="l">
              <a:defRPr sz="28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hasCustomPrompt="1"/>
          </p:nvPr>
        </p:nvSpPr>
        <p:spPr>
          <a:xfrm>
            <a:off x="1362075" y="2708920"/>
            <a:ext cx="8172450" cy="504180"/>
          </a:xfrm>
        </p:spPr>
        <p:txBody>
          <a:bodyPr anchor="b">
            <a:norm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95273" indent="0" algn="ctr">
              <a:buNone/>
              <a:defRPr>
                <a:solidFill>
                  <a:schemeClr val="tx1">
                    <a:tint val="75000"/>
                  </a:schemeClr>
                </a:solidFill>
              </a:defRPr>
            </a:lvl2pPr>
            <a:lvl3pPr marL="990546" indent="0" algn="ctr">
              <a:buNone/>
              <a:defRPr>
                <a:solidFill>
                  <a:schemeClr val="tx1">
                    <a:tint val="75000"/>
                  </a:schemeClr>
                </a:solidFill>
              </a:defRPr>
            </a:lvl3pPr>
            <a:lvl4pPr marL="1485817" indent="0" algn="ctr">
              <a:buNone/>
              <a:defRPr>
                <a:solidFill>
                  <a:schemeClr val="tx1">
                    <a:tint val="75000"/>
                  </a:schemeClr>
                </a:solidFill>
              </a:defRPr>
            </a:lvl4pPr>
            <a:lvl5pPr marL="1981089" indent="0" algn="ctr">
              <a:buNone/>
              <a:defRPr>
                <a:solidFill>
                  <a:schemeClr val="tx1">
                    <a:tint val="75000"/>
                  </a:schemeClr>
                </a:solidFill>
              </a:defRPr>
            </a:lvl5pPr>
            <a:lvl6pPr marL="2476362" indent="0" algn="ctr">
              <a:buNone/>
              <a:defRPr>
                <a:solidFill>
                  <a:schemeClr val="tx1">
                    <a:tint val="75000"/>
                  </a:schemeClr>
                </a:solidFill>
              </a:defRPr>
            </a:lvl6pPr>
            <a:lvl7pPr marL="2971635" indent="0" algn="ctr">
              <a:buNone/>
              <a:defRPr>
                <a:solidFill>
                  <a:schemeClr val="tx1">
                    <a:tint val="75000"/>
                  </a:schemeClr>
                </a:solidFill>
              </a:defRPr>
            </a:lvl7pPr>
            <a:lvl8pPr marL="3466907" indent="0" algn="ctr">
              <a:buNone/>
              <a:defRPr>
                <a:solidFill>
                  <a:schemeClr val="tx1">
                    <a:tint val="75000"/>
                  </a:schemeClr>
                </a:solidFill>
              </a:defRPr>
            </a:lvl8pPr>
            <a:lvl9pPr marL="3962179" indent="0" algn="ctr">
              <a:buNone/>
              <a:defRPr>
                <a:solidFill>
                  <a:schemeClr val="tx1">
                    <a:tint val="75000"/>
                  </a:schemeClr>
                </a:solidFill>
              </a:defRPr>
            </a:lvl9pPr>
          </a:lstStyle>
          <a:p>
            <a:r>
              <a:rPr kumimoji="1" lang="en-US" altLang="ja-JP" dirty="0"/>
              <a:t>Ver 0.0</a:t>
            </a:r>
            <a:endParaRPr kumimoji="1" lang="ja-JP" altLang="en-US" dirty="0"/>
          </a:p>
        </p:txBody>
      </p:sp>
      <p:sp>
        <p:nvSpPr>
          <p:cNvPr id="9" name="テキスト プレースホルダー 8"/>
          <p:cNvSpPr>
            <a:spLocks noGrp="1"/>
          </p:cNvSpPr>
          <p:nvPr>
            <p:ph type="body" sz="quarter" idx="10" hasCustomPrompt="1"/>
          </p:nvPr>
        </p:nvSpPr>
        <p:spPr>
          <a:xfrm>
            <a:off x="1362075" y="3429000"/>
            <a:ext cx="8172450" cy="936625"/>
          </a:xfrm>
        </p:spPr>
        <p:txBody>
          <a:bodyPr>
            <a:noAutofit/>
          </a:bodyPr>
          <a:lstStyle>
            <a:lvl1pPr marL="0" indent="0">
              <a:buFontTx/>
              <a:buNone/>
              <a:defRPr sz="1600">
                <a:solidFill>
                  <a:schemeClr val="bg1"/>
                </a:solidFill>
              </a:defRPr>
            </a:lvl1pPr>
            <a:lvl2pPr marL="361950" indent="0">
              <a:buFontTx/>
              <a:buNone/>
              <a:defRPr sz="1600">
                <a:solidFill>
                  <a:schemeClr val="bg1"/>
                </a:solidFill>
              </a:defRPr>
            </a:lvl2pPr>
            <a:lvl3pPr marL="990546" indent="0">
              <a:buFontTx/>
              <a:buNone/>
              <a:defRPr sz="1600">
                <a:solidFill>
                  <a:schemeClr val="bg1"/>
                </a:solidFill>
              </a:defRPr>
            </a:lvl3pPr>
            <a:lvl4pPr marL="1485817" indent="0">
              <a:buFontTx/>
              <a:buNone/>
              <a:defRPr sz="1600">
                <a:solidFill>
                  <a:schemeClr val="bg1"/>
                </a:solidFill>
              </a:defRPr>
            </a:lvl4pPr>
            <a:lvl5pPr marL="1981089" indent="0">
              <a:buFontTx/>
              <a:buNone/>
              <a:defRPr sz="1600">
                <a:solidFill>
                  <a:schemeClr val="bg1"/>
                </a:solidFill>
              </a:defRPr>
            </a:lvl5pPr>
          </a:lstStyle>
          <a:p>
            <a:pPr lvl="0"/>
            <a:r>
              <a:rPr kumimoji="1" lang="en-US" altLang="ja-JP" dirty="0"/>
              <a:t>Month, DD, YYYY XXXX </a:t>
            </a:r>
          </a:p>
          <a:p>
            <a:pPr lvl="0"/>
            <a:r>
              <a:rPr kumimoji="1" lang="en-US" altLang="ja-JP" dirty="0"/>
              <a:t>Department, ZZZZ Section Ad Solutions Business, </a:t>
            </a:r>
          </a:p>
          <a:p>
            <a:pPr lvl="0"/>
            <a:r>
              <a:rPr kumimoji="1" lang="en-US" altLang="ja-JP" dirty="0" err="1"/>
              <a:t>Rakuten</a:t>
            </a:r>
            <a:r>
              <a:rPr kumimoji="1" lang="en-US" altLang="ja-JP" dirty="0"/>
              <a:t> Interactive Company</a:t>
            </a:r>
          </a:p>
        </p:txBody>
      </p:sp>
      <p:pic>
        <p:nvPicPr>
          <p:cNvPr id="10" name="図 9">
            <a:extLst>
              <a:ext uri="{FF2B5EF4-FFF2-40B4-BE49-F238E27FC236}">
                <a16:creationId xmlns:a16="http://schemas.microsoft.com/office/drawing/2014/main" id="{B55E99E6-99FC-4973-B981-EA672A7386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0939" y="5756844"/>
            <a:ext cx="1524122" cy="848521"/>
          </a:xfrm>
          <a:prstGeom prst="rect">
            <a:avLst/>
          </a:prstGeom>
        </p:spPr>
      </p:pic>
    </p:spTree>
    <p:extLst>
      <p:ext uri="{BB962C8B-B14F-4D97-AF65-F5344CB8AC3E}">
        <p14:creationId xmlns:p14="http://schemas.microsoft.com/office/powerpoint/2010/main" val="779289250"/>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3612">
          <p15:clr>
            <a:srgbClr val="FBAE40"/>
          </p15:clr>
        </p15:guide>
        <p15:guide id="3" pos="852">
          <p15:clr>
            <a:srgbClr val="FBAE40"/>
          </p15:clr>
        </p15:guide>
        <p15:guide id="4" orient="horz" pos="2024">
          <p15:clr>
            <a:srgbClr val="FBAE40"/>
          </p15:clr>
        </p15:guide>
        <p15:guide id="5" orient="horz" pos="4043">
          <p15:clr>
            <a:srgbClr val="FBAE40"/>
          </p15:clr>
        </p15:guide>
        <p15:guide id="6"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メッセージボックスとコンテンツ（4分割コラムタイトル）">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0999" y="2458399"/>
            <a:ext cx="4408667" cy="158213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コンテンツ プレースホルダー 2"/>
          <p:cNvSpPr>
            <a:spLocks noGrp="1"/>
          </p:cNvSpPr>
          <p:nvPr>
            <p:ph idx="13"/>
          </p:nvPr>
        </p:nvSpPr>
        <p:spPr>
          <a:xfrm>
            <a:off x="5101096" y="2458399"/>
            <a:ext cx="4408667" cy="158213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タイトル 3"/>
          <p:cNvSpPr>
            <a:spLocks noGrp="1"/>
          </p:cNvSpPr>
          <p:nvPr>
            <p:ph type="title" hasCustomPrompt="1"/>
          </p:nvPr>
        </p:nvSpPr>
        <p:spPr/>
        <p:txBody>
          <a:bodyPr/>
          <a:lstStyle>
            <a:lvl1pPr>
              <a:defRPr/>
            </a:lvl1pPr>
          </a:lstStyle>
          <a:p>
            <a:r>
              <a:rPr kumimoji="1" lang="en-US" altLang="ja-JP" dirty="0"/>
              <a:t>Click to edit Master title style</a:t>
            </a:r>
            <a:endParaRPr kumimoji="1" lang="ja-JP" altLang="en-US" dirty="0"/>
          </a:p>
        </p:txBody>
      </p:sp>
      <p:sp>
        <p:nvSpPr>
          <p:cNvPr id="12" name="テキスト プレースホルダー 11"/>
          <p:cNvSpPr>
            <a:spLocks noGrp="1"/>
          </p:cNvSpPr>
          <p:nvPr>
            <p:ph type="body" sz="quarter" idx="14" hasCustomPrompt="1"/>
          </p:nvPr>
        </p:nvSpPr>
        <p:spPr>
          <a:xfrm>
            <a:off x="380999" y="1998365"/>
            <a:ext cx="4408667"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sp>
        <p:nvSpPr>
          <p:cNvPr id="13" name="テキスト プレースホルダー 11"/>
          <p:cNvSpPr>
            <a:spLocks noGrp="1"/>
          </p:cNvSpPr>
          <p:nvPr>
            <p:ph type="body" sz="quarter" idx="15" hasCustomPrompt="1"/>
          </p:nvPr>
        </p:nvSpPr>
        <p:spPr>
          <a:xfrm>
            <a:off x="5101096" y="1998365"/>
            <a:ext cx="4408667"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cxnSp>
        <p:nvCxnSpPr>
          <p:cNvPr id="14" name="直線コネクタ 13"/>
          <p:cNvCxnSpPr/>
          <p:nvPr/>
        </p:nvCxnSpPr>
        <p:spPr>
          <a:xfrm>
            <a:off x="376919" y="2357858"/>
            <a:ext cx="44170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97016" y="2357858"/>
            <a:ext cx="44170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コンテンツ プレースホルダー 2"/>
          <p:cNvSpPr>
            <a:spLocks noGrp="1"/>
          </p:cNvSpPr>
          <p:nvPr>
            <p:ph idx="16"/>
          </p:nvPr>
        </p:nvSpPr>
        <p:spPr>
          <a:xfrm>
            <a:off x="380999" y="4618639"/>
            <a:ext cx="4408667" cy="158213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7" name="コンテンツ プレースホルダー 2"/>
          <p:cNvSpPr>
            <a:spLocks noGrp="1"/>
          </p:cNvSpPr>
          <p:nvPr>
            <p:ph idx="17"/>
          </p:nvPr>
        </p:nvSpPr>
        <p:spPr>
          <a:xfrm>
            <a:off x="5101096" y="4618639"/>
            <a:ext cx="4408667" cy="158213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テキスト プレースホルダー 11"/>
          <p:cNvSpPr>
            <a:spLocks noGrp="1"/>
          </p:cNvSpPr>
          <p:nvPr>
            <p:ph type="body" sz="quarter" idx="18" hasCustomPrompt="1"/>
          </p:nvPr>
        </p:nvSpPr>
        <p:spPr>
          <a:xfrm>
            <a:off x="380999" y="4158605"/>
            <a:ext cx="4408667"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sp>
        <p:nvSpPr>
          <p:cNvPr id="19" name="テキスト プレースホルダー 11"/>
          <p:cNvSpPr>
            <a:spLocks noGrp="1"/>
          </p:cNvSpPr>
          <p:nvPr>
            <p:ph type="body" sz="quarter" idx="19" hasCustomPrompt="1"/>
          </p:nvPr>
        </p:nvSpPr>
        <p:spPr>
          <a:xfrm>
            <a:off x="5101096" y="4158605"/>
            <a:ext cx="4408667"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cxnSp>
        <p:nvCxnSpPr>
          <p:cNvPr id="20" name="直線コネクタ 19"/>
          <p:cNvCxnSpPr/>
          <p:nvPr/>
        </p:nvCxnSpPr>
        <p:spPr>
          <a:xfrm>
            <a:off x="376919" y="4518098"/>
            <a:ext cx="44170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097016" y="4518098"/>
            <a:ext cx="44170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プレースホルダー 5"/>
          <p:cNvSpPr>
            <a:spLocks noGrp="1"/>
          </p:cNvSpPr>
          <p:nvPr>
            <p:ph type="body" sz="quarter" idx="12" hasCustomPrompt="1"/>
          </p:nvPr>
        </p:nvSpPr>
        <p:spPr>
          <a:xfrm>
            <a:off x="381000" y="1066801"/>
            <a:ext cx="9144000" cy="777874"/>
          </a:xfrm>
          <a:ln w="28575">
            <a:solidFill>
              <a:schemeClr val="accent1"/>
            </a:solidFill>
          </a:ln>
        </p:spPr>
        <p:txBody>
          <a:bodyPr anchor="ctr">
            <a:normAutofit/>
          </a:bodyPr>
          <a:lstStyle>
            <a:lvl1pPr marL="0" indent="0" algn="l">
              <a:buFontTx/>
              <a:buNone/>
              <a:defRPr sz="1600"/>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メッセージボックス</a:t>
            </a:r>
            <a:endParaRPr kumimoji="1" lang="en-US" altLang="ja-JP" dirty="0"/>
          </a:p>
        </p:txBody>
      </p:sp>
      <p:pic>
        <p:nvPicPr>
          <p:cNvPr id="23" name="図 22">
            <a:extLst>
              <a:ext uri="{FF2B5EF4-FFF2-40B4-BE49-F238E27FC236}">
                <a16:creationId xmlns:a16="http://schemas.microsoft.com/office/drawing/2014/main" id="{99BE3DFE-14A3-4F5D-9958-838B8DF35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24" name="テキスト ボックス 23">
            <a:extLst>
              <a:ext uri="{FF2B5EF4-FFF2-40B4-BE49-F238E27FC236}">
                <a16:creationId xmlns:a16="http://schemas.microsoft.com/office/drawing/2014/main" id="{3E8AF9B5-9A38-4568-A196-FA36EAD42E86}"/>
              </a:ext>
            </a:extLst>
          </p:cNvPr>
          <p:cNvSpPr txBox="1"/>
          <p:nvPr userDrawn="1"/>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25" name="テキスト ボックス 24">
            <a:extLst>
              <a:ext uri="{FF2B5EF4-FFF2-40B4-BE49-F238E27FC236}">
                <a16:creationId xmlns:a16="http://schemas.microsoft.com/office/drawing/2014/main" id="{0F174E70-51DB-47F5-B676-285CCF8402DC}"/>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3414860651"/>
      </p:ext>
    </p:extLst>
  </p:cSld>
  <p:clrMapOvr>
    <a:masterClrMapping/>
  </p:clrMapOvr>
  <p:extLst>
    <p:ext uri="{DCECCB84-F9BA-43D5-87BE-67443E8EF086}">
      <p15:sldGuideLst xmlns:p15="http://schemas.microsoft.com/office/powerpoint/2012/main">
        <p15:guide id="1" pos="3029">
          <p15:clr>
            <a:srgbClr val="FBAE40"/>
          </p15:clr>
        </p15:guide>
        <p15:guide id="2" pos="3211">
          <p15:clr>
            <a:srgbClr val="FBAE40"/>
          </p15:clr>
        </p15:guide>
        <p15:guide id="3" orient="horz" pos="1253">
          <p15:clr>
            <a:srgbClr val="FBAE40"/>
          </p15:clr>
        </p15:guide>
        <p15:guide id="5" orient="horz" pos="26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コンテンツ（4分割コラムタイトル）">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3909" y="1566318"/>
            <a:ext cx="4401481" cy="197244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コンテンツ プレースホルダー 2"/>
          <p:cNvSpPr>
            <a:spLocks noGrp="1"/>
          </p:cNvSpPr>
          <p:nvPr>
            <p:ph idx="13"/>
          </p:nvPr>
        </p:nvSpPr>
        <p:spPr>
          <a:xfrm>
            <a:off x="5113994" y="1566318"/>
            <a:ext cx="4401481" cy="197244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タイトル 3"/>
          <p:cNvSpPr>
            <a:spLocks noGrp="1"/>
          </p:cNvSpPr>
          <p:nvPr>
            <p:ph type="title" hasCustomPrompt="1"/>
          </p:nvPr>
        </p:nvSpPr>
        <p:spPr/>
        <p:txBody>
          <a:bodyPr/>
          <a:lstStyle>
            <a:lvl1pPr>
              <a:defRPr/>
            </a:lvl1pPr>
          </a:lstStyle>
          <a:p>
            <a:r>
              <a:rPr kumimoji="1" lang="en-US" altLang="ja-JP" dirty="0"/>
              <a:t>Click to edit Master title style</a:t>
            </a:r>
            <a:endParaRPr kumimoji="1" lang="ja-JP" altLang="en-US" dirty="0"/>
          </a:p>
        </p:txBody>
      </p:sp>
      <p:sp>
        <p:nvSpPr>
          <p:cNvPr id="12" name="テキスト プレースホルダー 11"/>
          <p:cNvSpPr>
            <a:spLocks noGrp="1"/>
          </p:cNvSpPr>
          <p:nvPr>
            <p:ph type="body" sz="quarter" idx="14" hasCustomPrompt="1"/>
          </p:nvPr>
        </p:nvSpPr>
        <p:spPr>
          <a:xfrm>
            <a:off x="393909" y="1069881"/>
            <a:ext cx="4401481"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sp>
        <p:nvSpPr>
          <p:cNvPr id="13" name="テキスト プレースホルダー 11"/>
          <p:cNvSpPr>
            <a:spLocks noGrp="1"/>
          </p:cNvSpPr>
          <p:nvPr>
            <p:ph type="body" sz="quarter" idx="15" hasCustomPrompt="1"/>
          </p:nvPr>
        </p:nvSpPr>
        <p:spPr>
          <a:xfrm>
            <a:off x="5113994" y="1069881"/>
            <a:ext cx="4401481"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cxnSp>
        <p:nvCxnSpPr>
          <p:cNvPr id="14" name="直線コネクタ 13"/>
          <p:cNvCxnSpPr/>
          <p:nvPr/>
        </p:nvCxnSpPr>
        <p:spPr>
          <a:xfrm>
            <a:off x="389624" y="1429374"/>
            <a:ext cx="4409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109709" y="1429374"/>
            <a:ext cx="4409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コンテンツ プレースホルダー 2"/>
          <p:cNvSpPr>
            <a:spLocks noGrp="1"/>
          </p:cNvSpPr>
          <p:nvPr>
            <p:ph idx="16"/>
          </p:nvPr>
        </p:nvSpPr>
        <p:spPr>
          <a:xfrm>
            <a:off x="393909" y="4228328"/>
            <a:ext cx="4401481" cy="197244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6" name="コンテンツ プレースホルダー 2"/>
          <p:cNvSpPr>
            <a:spLocks noGrp="1"/>
          </p:cNvSpPr>
          <p:nvPr>
            <p:ph idx="17"/>
          </p:nvPr>
        </p:nvSpPr>
        <p:spPr>
          <a:xfrm>
            <a:off x="5113994" y="4228328"/>
            <a:ext cx="4401481" cy="197244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7" name="テキスト プレースホルダー 11"/>
          <p:cNvSpPr>
            <a:spLocks noGrp="1"/>
          </p:cNvSpPr>
          <p:nvPr>
            <p:ph type="body" sz="quarter" idx="18" hasCustomPrompt="1"/>
          </p:nvPr>
        </p:nvSpPr>
        <p:spPr>
          <a:xfrm>
            <a:off x="393909" y="3731890"/>
            <a:ext cx="4401481"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sp>
        <p:nvSpPr>
          <p:cNvPr id="18" name="テキスト プレースホルダー 11"/>
          <p:cNvSpPr>
            <a:spLocks noGrp="1"/>
          </p:cNvSpPr>
          <p:nvPr>
            <p:ph type="body" sz="quarter" idx="19" hasCustomPrompt="1"/>
          </p:nvPr>
        </p:nvSpPr>
        <p:spPr>
          <a:xfrm>
            <a:off x="5113994" y="3731890"/>
            <a:ext cx="4401481"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cxnSp>
        <p:nvCxnSpPr>
          <p:cNvPr id="19" name="直線コネクタ 18"/>
          <p:cNvCxnSpPr/>
          <p:nvPr/>
        </p:nvCxnSpPr>
        <p:spPr>
          <a:xfrm>
            <a:off x="389624" y="4091384"/>
            <a:ext cx="4409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109709" y="4091384"/>
            <a:ext cx="4409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80806B8D-6370-41C4-951D-67558EC0F3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22" name="テキスト ボックス 21">
            <a:extLst>
              <a:ext uri="{FF2B5EF4-FFF2-40B4-BE49-F238E27FC236}">
                <a16:creationId xmlns:a16="http://schemas.microsoft.com/office/drawing/2014/main" id="{6C18D220-FC6A-4DBD-80FC-BE45E2FCA007}"/>
              </a:ext>
            </a:extLst>
          </p:cNvPr>
          <p:cNvSpPr txBox="1"/>
          <p:nvPr userDrawn="1"/>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23" name="テキスト ボックス 22">
            <a:extLst>
              <a:ext uri="{FF2B5EF4-FFF2-40B4-BE49-F238E27FC236}">
                <a16:creationId xmlns:a16="http://schemas.microsoft.com/office/drawing/2014/main" id="{792716B8-6286-434C-B18D-1B30AD12D5FF}"/>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478093411"/>
      </p:ext>
    </p:extLst>
  </p:cSld>
  <p:clrMapOvr>
    <a:masterClrMapping/>
  </p:clrMapOvr>
  <p:extLst>
    <p:ext uri="{DCECCB84-F9BA-43D5-87BE-67443E8EF086}">
      <p15:sldGuideLst xmlns:p15="http://schemas.microsoft.com/office/powerpoint/2012/main">
        <p15:guide id="1" pos="3029">
          <p15:clr>
            <a:srgbClr val="FBAE40"/>
          </p15:clr>
        </p15:guide>
        <p15:guide id="2" pos="3211">
          <p15:clr>
            <a:srgbClr val="FBAE40"/>
          </p15:clr>
        </p15:guide>
        <p15:guide id="3" orient="horz" pos="2115">
          <p15:clr>
            <a:srgbClr val="FBAE40"/>
          </p15:clr>
        </p15:guide>
        <p15:guide id="4" orient="horz" pos="225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4" name="フッター プレースホルダー 3"/>
          <p:cNvSpPr>
            <a:spLocks noGrp="1"/>
          </p:cNvSpPr>
          <p:nvPr>
            <p:ph type="ftr" sz="quarter" idx="11"/>
          </p:nvPr>
        </p:nvSpPr>
        <p:spPr>
          <a:xfrm>
            <a:off x="3384550" y="6356354"/>
            <a:ext cx="31369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4"/>
          </p:nvPr>
        </p:nvSpPr>
        <p:spPr>
          <a:xfrm>
            <a:off x="7400129" y="6309322"/>
            <a:ext cx="2311400" cy="365125"/>
          </a:xfrm>
          <a:prstGeom prst="rect">
            <a:avLst/>
          </a:prstGeom>
        </p:spPr>
        <p:txBody>
          <a:bodyPr/>
          <a:lstStyle>
            <a:lvl1pPr algn="r">
              <a:defRPr sz="1192">
                <a:latin typeface="Arial" panose="020B0604020202020204" pitchFamily="34" charset="0"/>
                <a:cs typeface="Arial" panose="020B0604020202020204" pitchFamily="34" charset="0"/>
              </a:defRPr>
            </a:lvl1pPr>
          </a:lstStyle>
          <a:p>
            <a:fld id="{7C90142C-BBCC-42ED-841D-E795FB8A7B9A}" type="slidenum">
              <a:rPr lang="ja-JP" altLang="en-US" smtClean="0"/>
              <a:pPr/>
              <a:t>‹#›</a:t>
            </a:fld>
            <a:endParaRPr lang="ja-JP" altLang="en-US" dirty="0"/>
          </a:p>
        </p:txBody>
      </p:sp>
      <p:pic>
        <p:nvPicPr>
          <p:cNvPr id="5" name="図 4">
            <a:extLst>
              <a:ext uri="{FF2B5EF4-FFF2-40B4-BE49-F238E27FC236}">
                <a16:creationId xmlns:a16="http://schemas.microsoft.com/office/drawing/2014/main" id="{57A3C62F-4153-49DF-9B83-A152CCA5D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7" name="テキスト ボックス 6">
            <a:extLst>
              <a:ext uri="{FF2B5EF4-FFF2-40B4-BE49-F238E27FC236}">
                <a16:creationId xmlns:a16="http://schemas.microsoft.com/office/drawing/2014/main" id="{AE73B24F-CAC7-422C-9734-E5EDA6F8029A}"/>
              </a:ext>
            </a:extLst>
          </p:cNvPr>
          <p:cNvSpPr txBox="1"/>
          <p:nvPr userDrawn="1"/>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8" name="テキスト ボックス 7">
            <a:extLst>
              <a:ext uri="{FF2B5EF4-FFF2-40B4-BE49-F238E27FC236}">
                <a16:creationId xmlns:a16="http://schemas.microsoft.com/office/drawing/2014/main" id="{12F3F3AA-ED98-49E3-90B8-66609507214F}"/>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42152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3384550" y="6356354"/>
            <a:ext cx="3136900" cy="365125"/>
          </a:xfrm>
          <a:prstGeom prst="rect">
            <a:avLst/>
          </a:prstGeom>
        </p:spPr>
        <p:txBody>
          <a:bodyPr/>
          <a:lstStyle/>
          <a:p>
            <a:endParaRPr kumimoji="1" lang="ja-JP" altLang="en-US"/>
          </a:p>
        </p:txBody>
      </p:sp>
      <p:sp>
        <p:nvSpPr>
          <p:cNvPr id="5" name="スライド番号プレースホルダー 5"/>
          <p:cNvSpPr>
            <a:spLocks noGrp="1"/>
          </p:cNvSpPr>
          <p:nvPr>
            <p:ph type="sldNum" sz="quarter" idx="4"/>
          </p:nvPr>
        </p:nvSpPr>
        <p:spPr>
          <a:xfrm>
            <a:off x="7400129" y="6309322"/>
            <a:ext cx="2311400" cy="365125"/>
          </a:xfrm>
          <a:prstGeom prst="rect">
            <a:avLst/>
          </a:prstGeom>
        </p:spPr>
        <p:txBody>
          <a:bodyPr/>
          <a:lstStyle>
            <a:lvl1pPr algn="r">
              <a:defRPr sz="1192">
                <a:latin typeface="Arial" panose="020B0604020202020204" pitchFamily="34" charset="0"/>
                <a:cs typeface="Arial" panose="020B0604020202020204" pitchFamily="34" charset="0"/>
              </a:defRPr>
            </a:lvl1pPr>
          </a:lstStyle>
          <a:p>
            <a:fld id="{7C90142C-BBCC-42ED-841D-E795FB8A7B9A}" type="slidenum">
              <a:rPr lang="ja-JP" altLang="en-US" smtClean="0"/>
              <a:pPr/>
              <a:t>‹#›</a:t>
            </a:fld>
            <a:endParaRPr lang="ja-JP" altLang="en-US" dirty="0"/>
          </a:p>
        </p:txBody>
      </p:sp>
    </p:spTree>
    <p:extLst>
      <p:ext uri="{BB962C8B-B14F-4D97-AF65-F5344CB8AC3E}">
        <p14:creationId xmlns:p14="http://schemas.microsoft.com/office/powerpoint/2010/main" val="4063978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B013F1C-7E4B-49D8-AD26-D5DD9DCEA5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5" name="テキスト ボックス 4">
            <a:extLst>
              <a:ext uri="{FF2B5EF4-FFF2-40B4-BE49-F238E27FC236}">
                <a16:creationId xmlns:a16="http://schemas.microsoft.com/office/drawing/2014/main" id="{409EF9D2-0509-4A90-9FF6-22A8D5715913}"/>
              </a:ext>
            </a:extLst>
          </p:cNvPr>
          <p:cNvSpPr txBox="1"/>
          <p:nvPr userDrawn="1"/>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6" name="テキスト ボックス 5">
            <a:extLst>
              <a:ext uri="{FF2B5EF4-FFF2-40B4-BE49-F238E27FC236}">
                <a16:creationId xmlns:a16="http://schemas.microsoft.com/office/drawing/2014/main" id="{6ED5237F-D48C-4E1A-8D8A-D79ED6DA569D}"/>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51414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8" name="フローチャート: 書類 7">
            <a:extLst>
              <a:ext uri="{FF2B5EF4-FFF2-40B4-BE49-F238E27FC236}">
                <a16:creationId xmlns:a16="http://schemas.microsoft.com/office/drawing/2014/main" id="{5CE249EB-65FA-455C-BD74-E72167A0B82D}"/>
              </a:ext>
            </a:extLst>
          </p:cNvPr>
          <p:cNvSpPr/>
          <p:nvPr userDrawn="1"/>
        </p:nvSpPr>
        <p:spPr>
          <a:xfrm>
            <a:off x="0" y="0"/>
            <a:ext cx="9906000" cy="5756844"/>
          </a:xfrm>
          <a:prstGeom prst="flowChartDocumen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6" name="Shape 16"/>
          <p:cNvSpPr>
            <a:spLocks noGrp="1"/>
          </p:cNvSpPr>
          <p:nvPr>
            <p:ph type="title" hasCustomPrompt="1"/>
          </p:nvPr>
        </p:nvSpPr>
        <p:spPr>
          <a:xfrm>
            <a:off x="1175649" y="1760611"/>
            <a:ext cx="7554703" cy="1065322"/>
          </a:xfrm>
          <a:prstGeom prst="rect">
            <a:avLst/>
          </a:prstGeom>
        </p:spPr>
        <p:txBody>
          <a:bodyPr anchor="t">
            <a:normAutofit/>
          </a:bodyPr>
          <a:lstStyle>
            <a:lvl1pPr>
              <a:defRPr sz="3200" b="1" baseline="0">
                <a:solidFill>
                  <a:srgbClr val="FFFFFF"/>
                </a:solidFill>
                <a:latin typeface="+mj-lt"/>
                <a:ea typeface="+mj-ea"/>
                <a:cs typeface="07YasashisaGothicBold" charset="-128"/>
              </a:defRPr>
            </a:lvl1pPr>
          </a:lstStyle>
          <a:p>
            <a:r>
              <a:rPr lang="en-US" dirty="0"/>
              <a:t>R-Style 2017 </a:t>
            </a:r>
            <a:r>
              <a:rPr lang="en-US" dirty="0" err="1"/>
              <a:t>Template_Title</a:t>
            </a:r>
            <a:endParaRPr dirty="0"/>
          </a:p>
        </p:txBody>
      </p:sp>
      <p:sp>
        <p:nvSpPr>
          <p:cNvPr id="12" name="コンテンツ プレースホルダー 4"/>
          <p:cNvSpPr>
            <a:spLocks noGrp="1"/>
          </p:cNvSpPr>
          <p:nvPr>
            <p:ph sz="quarter" idx="12" hasCustomPrompt="1"/>
          </p:nvPr>
        </p:nvSpPr>
        <p:spPr>
          <a:xfrm>
            <a:off x="1175650" y="3258388"/>
            <a:ext cx="3856974" cy="1592068"/>
          </a:xfrm>
          <a:prstGeom prst="rect">
            <a:avLst/>
          </a:prstGeom>
        </p:spPr>
        <p:txBody>
          <a:bodyPr/>
          <a:lstStyle>
            <a:lvl1pPr marL="0" marR="0" indent="0" algn="l" defTabSz="308413" eaLnBrk="1" fontAlgn="auto" latinLnBrk="0" hangingPunct="1">
              <a:lnSpc>
                <a:spcPct val="100000"/>
              </a:lnSpc>
              <a:spcBef>
                <a:spcPts val="0"/>
              </a:spcBef>
              <a:spcAft>
                <a:spcPts val="800"/>
              </a:spcAft>
              <a:buClrTx/>
              <a:buSzTx/>
              <a:buFontTx/>
              <a:buNone/>
              <a:tabLst/>
              <a:defRPr sz="1866" b="0" baseline="0">
                <a:solidFill>
                  <a:schemeClr val="bg1"/>
                </a:solidFill>
                <a:latin typeface="+mn-lt"/>
                <a:ea typeface="+mj-ea"/>
              </a:defRPr>
            </a:lvl1pPr>
          </a:lstStyle>
          <a:p>
            <a:pPr marL="0" marR="0" lvl="0" indent="0" algn="l" defTabSz="308413" eaLnBrk="1" fontAlgn="auto" latinLnBrk="0" hangingPunct="1">
              <a:lnSpc>
                <a:spcPct val="100000"/>
              </a:lnSpc>
              <a:spcBef>
                <a:spcPts val="0"/>
              </a:spcBef>
              <a:spcAft>
                <a:spcPts val="0"/>
              </a:spcAft>
              <a:buClrTx/>
              <a:buSzTx/>
              <a:buFontTx/>
              <a:buNone/>
              <a:tabLst/>
              <a:defRPr/>
            </a:pPr>
            <a:r>
              <a:rPr lang="en-US" altLang="ja-JP" dirty="0"/>
              <a:t>Vol.01 Sep.01.2017</a:t>
            </a:r>
            <a:endParaRPr kumimoji="1" lang="en-US" altLang="ja-JP" dirty="0"/>
          </a:p>
          <a:p>
            <a:pPr marL="0" marR="0" lvl="0" indent="0" algn="l" defTabSz="308413" eaLnBrk="1" fontAlgn="auto" latinLnBrk="0" hangingPunct="1">
              <a:lnSpc>
                <a:spcPct val="100000"/>
              </a:lnSpc>
              <a:spcBef>
                <a:spcPts val="0"/>
              </a:spcBef>
              <a:spcAft>
                <a:spcPts val="0"/>
              </a:spcAft>
              <a:buClrTx/>
              <a:buSzTx/>
              <a:buFontTx/>
              <a:buNone/>
              <a:tabLst/>
              <a:defRPr/>
            </a:pPr>
            <a:r>
              <a:rPr kumimoji="1" lang="en-US" altLang="ja-JP" dirty="0"/>
              <a:t>Rakuten Taro </a:t>
            </a:r>
            <a:br>
              <a:rPr kumimoji="1" lang="en-US" altLang="ja-JP" dirty="0"/>
            </a:br>
            <a:r>
              <a:rPr kumimoji="1" lang="en-US" altLang="ja-JP" dirty="0" err="1"/>
              <a:t>xxxxx</a:t>
            </a:r>
            <a:r>
              <a:rPr kumimoji="1" lang="en-US" altLang="ja-JP" dirty="0"/>
              <a:t> Dept.</a:t>
            </a:r>
            <a:br>
              <a:rPr kumimoji="1" lang="en-US" altLang="ja-JP" dirty="0"/>
            </a:br>
            <a:r>
              <a:rPr kumimoji="1" lang="en-US" altLang="ja-JP" dirty="0"/>
              <a:t>Rakuten Inc.</a:t>
            </a:r>
            <a:endParaRPr kumimoji="1" lang="ja-JP" altLang="en-US" dirty="0"/>
          </a:p>
        </p:txBody>
      </p:sp>
      <p:pic>
        <p:nvPicPr>
          <p:cNvPr id="7" name="図 6">
            <a:extLst>
              <a:ext uri="{FF2B5EF4-FFF2-40B4-BE49-F238E27FC236}">
                <a16:creationId xmlns:a16="http://schemas.microsoft.com/office/drawing/2014/main" id="{6D7F14AE-0972-4A53-9856-7673641AC6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3726" y="5935644"/>
            <a:ext cx="1397795" cy="778192"/>
          </a:xfrm>
          <a:prstGeom prst="rect">
            <a:avLst/>
          </a:prstGeom>
        </p:spPr>
      </p:pic>
    </p:spTree>
    <p:extLst>
      <p:ext uri="{BB962C8B-B14F-4D97-AF65-F5344CB8AC3E}">
        <p14:creationId xmlns:p14="http://schemas.microsoft.com/office/powerpoint/2010/main" val="311762018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DEC99B3-FBD8-354D-B027-565A25371CEA}" type="datetimeFigureOut">
              <a:rPr kumimoji="1" lang="ja-JP" altLang="en-US" smtClean="0"/>
              <a:t>2023/6/19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77ED3D-BBB8-034F-A34E-80E9FA7811F0}" type="slidenum">
              <a:rPr kumimoji="1" lang="ja-JP" altLang="en-US" smtClean="0"/>
              <a:t>‹#›</a:t>
            </a:fld>
            <a:endParaRPr kumimoji="1" lang="ja-JP" altLang="en-US"/>
          </a:p>
        </p:txBody>
      </p:sp>
    </p:spTree>
    <p:extLst>
      <p:ext uri="{BB962C8B-B14F-4D97-AF65-F5344CB8AC3E}">
        <p14:creationId xmlns:p14="http://schemas.microsoft.com/office/powerpoint/2010/main" val="55062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8" name="フローチャート: 書類 7">
            <a:extLst>
              <a:ext uri="{FF2B5EF4-FFF2-40B4-BE49-F238E27FC236}">
                <a16:creationId xmlns:a16="http://schemas.microsoft.com/office/drawing/2014/main" id="{71C96C13-FA9C-4D80-8308-A416421E41B5}"/>
              </a:ext>
            </a:extLst>
          </p:cNvPr>
          <p:cNvSpPr/>
          <p:nvPr userDrawn="1"/>
        </p:nvSpPr>
        <p:spPr>
          <a:xfrm>
            <a:off x="0" y="0"/>
            <a:ext cx="9906000" cy="5756844"/>
          </a:xfrm>
          <a:prstGeom prst="flowChartDocumen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6" name="Shape 16"/>
          <p:cNvSpPr>
            <a:spLocks noGrp="1"/>
          </p:cNvSpPr>
          <p:nvPr>
            <p:ph type="title" hasCustomPrompt="1"/>
          </p:nvPr>
        </p:nvSpPr>
        <p:spPr>
          <a:xfrm>
            <a:off x="1175649" y="1760611"/>
            <a:ext cx="7554703" cy="1065322"/>
          </a:xfrm>
          <a:prstGeom prst="rect">
            <a:avLst/>
          </a:prstGeom>
        </p:spPr>
        <p:txBody>
          <a:bodyPr anchor="t">
            <a:normAutofit/>
          </a:bodyPr>
          <a:lstStyle>
            <a:lvl1pPr>
              <a:defRPr sz="3200" b="1" baseline="0">
                <a:solidFill>
                  <a:srgbClr val="FFFFFF"/>
                </a:solidFill>
                <a:latin typeface="+mj-lt"/>
                <a:ea typeface="+mj-ea"/>
                <a:cs typeface="07YasashisaGothicBold" charset="-128"/>
              </a:defRPr>
            </a:lvl1pPr>
          </a:lstStyle>
          <a:p>
            <a:r>
              <a:rPr lang="en-US" dirty="0"/>
              <a:t>R-Style 2017 </a:t>
            </a:r>
            <a:r>
              <a:rPr lang="en-US" dirty="0" err="1"/>
              <a:t>Template_Title</a:t>
            </a:r>
            <a:endParaRPr dirty="0"/>
          </a:p>
        </p:txBody>
      </p:sp>
      <p:sp>
        <p:nvSpPr>
          <p:cNvPr id="12" name="コンテンツ プレースホルダー 4"/>
          <p:cNvSpPr>
            <a:spLocks noGrp="1"/>
          </p:cNvSpPr>
          <p:nvPr>
            <p:ph sz="quarter" idx="12" hasCustomPrompt="1"/>
          </p:nvPr>
        </p:nvSpPr>
        <p:spPr>
          <a:xfrm>
            <a:off x="1175650" y="3258388"/>
            <a:ext cx="3856974" cy="1592068"/>
          </a:xfrm>
          <a:prstGeom prst="rect">
            <a:avLst/>
          </a:prstGeom>
        </p:spPr>
        <p:txBody>
          <a:bodyPr/>
          <a:lstStyle>
            <a:lvl1pPr marL="0" marR="0" indent="0" algn="l" defTabSz="308413" eaLnBrk="1" fontAlgn="auto" latinLnBrk="0" hangingPunct="1">
              <a:lnSpc>
                <a:spcPct val="100000"/>
              </a:lnSpc>
              <a:spcBef>
                <a:spcPts val="0"/>
              </a:spcBef>
              <a:spcAft>
                <a:spcPts val="800"/>
              </a:spcAft>
              <a:buClrTx/>
              <a:buSzTx/>
              <a:buFontTx/>
              <a:buNone/>
              <a:tabLst/>
              <a:defRPr sz="1866" b="0" baseline="0">
                <a:solidFill>
                  <a:schemeClr val="bg1"/>
                </a:solidFill>
                <a:latin typeface="+mn-lt"/>
                <a:ea typeface="+mj-ea"/>
              </a:defRPr>
            </a:lvl1pPr>
          </a:lstStyle>
          <a:p>
            <a:pPr marL="0" marR="0" lvl="0" indent="0" algn="l" defTabSz="308413" eaLnBrk="1" fontAlgn="auto" latinLnBrk="0" hangingPunct="1">
              <a:lnSpc>
                <a:spcPct val="100000"/>
              </a:lnSpc>
              <a:spcBef>
                <a:spcPts val="0"/>
              </a:spcBef>
              <a:spcAft>
                <a:spcPts val="0"/>
              </a:spcAft>
              <a:buClrTx/>
              <a:buSzTx/>
              <a:buFontTx/>
              <a:buNone/>
              <a:tabLst/>
              <a:defRPr/>
            </a:pPr>
            <a:r>
              <a:rPr lang="en-US" altLang="ja-JP" dirty="0"/>
              <a:t>Vol.01 Sep.01.2017</a:t>
            </a:r>
            <a:endParaRPr kumimoji="1" lang="en-US" altLang="ja-JP" dirty="0"/>
          </a:p>
          <a:p>
            <a:pPr marL="0" marR="0" lvl="0" indent="0" algn="l" defTabSz="308413" eaLnBrk="1" fontAlgn="auto" latinLnBrk="0" hangingPunct="1">
              <a:lnSpc>
                <a:spcPct val="100000"/>
              </a:lnSpc>
              <a:spcBef>
                <a:spcPts val="0"/>
              </a:spcBef>
              <a:spcAft>
                <a:spcPts val="0"/>
              </a:spcAft>
              <a:buClrTx/>
              <a:buSzTx/>
              <a:buFontTx/>
              <a:buNone/>
              <a:tabLst/>
              <a:defRPr/>
            </a:pPr>
            <a:r>
              <a:rPr kumimoji="1" lang="en-US" altLang="ja-JP" dirty="0"/>
              <a:t>Rakuten Taro </a:t>
            </a:r>
            <a:br>
              <a:rPr kumimoji="1" lang="en-US" altLang="ja-JP" dirty="0"/>
            </a:br>
            <a:r>
              <a:rPr kumimoji="1" lang="en-US" altLang="ja-JP" dirty="0" err="1"/>
              <a:t>xxxxx</a:t>
            </a:r>
            <a:r>
              <a:rPr kumimoji="1" lang="en-US" altLang="ja-JP" dirty="0"/>
              <a:t> Dept.</a:t>
            </a:r>
            <a:br>
              <a:rPr kumimoji="1" lang="en-US" altLang="ja-JP" dirty="0"/>
            </a:br>
            <a:r>
              <a:rPr kumimoji="1" lang="en-US" altLang="ja-JP" dirty="0"/>
              <a:t>Rakuten Inc.</a:t>
            </a:r>
            <a:endParaRPr kumimoji="1" lang="ja-JP" altLang="en-US" dirty="0"/>
          </a:p>
        </p:txBody>
      </p:sp>
      <p:pic>
        <p:nvPicPr>
          <p:cNvPr id="7" name="図 6">
            <a:extLst>
              <a:ext uri="{FF2B5EF4-FFF2-40B4-BE49-F238E27FC236}">
                <a16:creationId xmlns:a16="http://schemas.microsoft.com/office/drawing/2014/main" id="{8DC86186-E7AD-4373-B752-B7DE305317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92720" y="5880024"/>
            <a:ext cx="1279808" cy="712505"/>
          </a:xfrm>
          <a:prstGeom prst="rect">
            <a:avLst/>
          </a:prstGeom>
        </p:spPr>
      </p:pic>
    </p:spTree>
    <p:extLst>
      <p:ext uri="{BB962C8B-B14F-4D97-AF65-F5344CB8AC3E}">
        <p14:creationId xmlns:p14="http://schemas.microsoft.com/office/powerpoint/2010/main" val="261468731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g_white">
    <p:spTree>
      <p:nvGrpSpPr>
        <p:cNvPr id="1" name=""/>
        <p:cNvGrpSpPr/>
        <p:nvPr/>
      </p:nvGrpSpPr>
      <p:grpSpPr>
        <a:xfrm>
          <a:off x="0" y="0"/>
          <a:ext cx="0" cy="0"/>
          <a:chOff x="0" y="0"/>
          <a:chExt cx="0" cy="0"/>
        </a:xfrm>
      </p:grpSpPr>
      <p:sp>
        <p:nvSpPr>
          <p:cNvPr id="25" name="Shape 25"/>
          <p:cNvSpPr>
            <a:spLocks noGrp="1"/>
          </p:cNvSpPr>
          <p:nvPr>
            <p:ph type="title" hasCustomPrompt="1"/>
          </p:nvPr>
        </p:nvSpPr>
        <p:spPr>
          <a:xfrm>
            <a:off x="350879" y="321685"/>
            <a:ext cx="9204284" cy="539667"/>
          </a:xfrm>
          <a:prstGeom prst="rect">
            <a:avLst/>
          </a:prstGeom>
        </p:spPr>
        <p:txBody>
          <a:bodyPr/>
          <a:lstStyle>
            <a:lvl1pPr>
              <a:defRPr sz="2134"/>
            </a:lvl1pPr>
          </a:lstStyle>
          <a:p>
            <a:r>
              <a:rPr lang="en-US" altLang="ja-JP" dirty="0"/>
              <a:t>Click to add title</a:t>
            </a:r>
            <a:endParaRPr dirty="0"/>
          </a:p>
        </p:txBody>
      </p:sp>
      <p:sp>
        <p:nvSpPr>
          <p:cNvPr id="9" name="コンテンツ プレースホルダー 2"/>
          <p:cNvSpPr>
            <a:spLocks noGrp="1"/>
          </p:cNvSpPr>
          <p:nvPr>
            <p:ph sz="quarter" idx="10" hasCustomPrompt="1"/>
          </p:nvPr>
        </p:nvSpPr>
        <p:spPr>
          <a:xfrm>
            <a:off x="350878" y="1028859"/>
            <a:ext cx="9204285" cy="5161230"/>
          </a:xfrm>
          <a:prstGeom prst="rect">
            <a:avLst/>
          </a:prstGeom>
        </p:spPr>
        <p:txBody>
          <a:bodyPr/>
          <a:lstStyle>
            <a:lvl1pPr marL="0" indent="0">
              <a:lnSpc>
                <a:spcPct val="120000"/>
              </a:lnSpc>
              <a:spcAft>
                <a:spcPts val="800"/>
              </a:spcAft>
              <a:defRPr sz="1600" baseline="0">
                <a:latin typeface="+mn-lt"/>
                <a:ea typeface="+mn-ea"/>
              </a:defRPr>
            </a:lvl1pPr>
            <a:lvl2pPr marL="0" indent="0">
              <a:lnSpc>
                <a:spcPct val="120000"/>
              </a:lnSpc>
              <a:spcAft>
                <a:spcPts val="800"/>
              </a:spcAft>
              <a:defRPr sz="1600">
                <a:latin typeface="+mn-ea"/>
                <a:ea typeface="+mn-ea"/>
              </a:defRPr>
            </a:lvl2pPr>
            <a:lvl3pPr marL="0" indent="0">
              <a:lnSpc>
                <a:spcPct val="120000"/>
              </a:lnSpc>
              <a:spcAft>
                <a:spcPts val="800"/>
              </a:spcAft>
              <a:defRPr sz="1600">
                <a:latin typeface="+mn-ea"/>
                <a:ea typeface="+mn-ea"/>
              </a:defRPr>
            </a:lvl3pPr>
            <a:lvl4pPr marL="0" indent="0">
              <a:lnSpc>
                <a:spcPct val="120000"/>
              </a:lnSpc>
              <a:spcAft>
                <a:spcPts val="800"/>
              </a:spcAft>
              <a:defRPr sz="1600">
                <a:latin typeface="+mn-ea"/>
                <a:ea typeface="+mn-ea"/>
              </a:defRPr>
            </a:lvl4pPr>
            <a:lvl5pPr marL="0" indent="0">
              <a:lnSpc>
                <a:spcPct val="120000"/>
              </a:lnSpc>
              <a:spcAft>
                <a:spcPts val="800"/>
              </a:spcAft>
              <a:defRPr sz="1600">
                <a:latin typeface="+mn-ea"/>
                <a:ea typeface="+mn-ea"/>
              </a:defRPr>
            </a:lvl5pPr>
          </a:lstStyle>
          <a:p>
            <a:pPr lvl="0"/>
            <a:r>
              <a:rPr kumimoji="1" lang="en-US" altLang="ja-JP" dirty="0"/>
              <a:t>Click to add object</a:t>
            </a:r>
            <a:endParaRPr kumimoji="1" lang="ja-JP" altLang="en-US" dirty="0"/>
          </a:p>
        </p:txBody>
      </p:sp>
      <p:sp>
        <p:nvSpPr>
          <p:cNvPr id="10" name="テキスト ボックス 9">
            <a:extLst>
              <a:ext uri="{FF2B5EF4-FFF2-40B4-BE49-F238E27FC236}">
                <a16:creationId xmlns:a16="http://schemas.microsoft.com/office/drawing/2014/main" id="{44468F72-96FC-4D20-B309-31315DAD2655}"/>
              </a:ext>
            </a:extLst>
          </p:cNvPr>
          <p:cNvSpPr txBox="1"/>
          <p:nvPr/>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pic>
        <p:nvPicPr>
          <p:cNvPr id="12" name="図 11">
            <a:extLst>
              <a:ext uri="{FF2B5EF4-FFF2-40B4-BE49-F238E27FC236}">
                <a16:creationId xmlns:a16="http://schemas.microsoft.com/office/drawing/2014/main" id="{6A6A2ECE-0712-429F-A280-6F41994D4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7" name="テキスト ボックス 6">
            <a:extLst>
              <a:ext uri="{FF2B5EF4-FFF2-40B4-BE49-F238E27FC236}">
                <a16:creationId xmlns:a16="http://schemas.microsoft.com/office/drawing/2014/main" id="{EE9E189A-3508-408A-973D-97CC24CC29CC}"/>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587411856"/>
      </p:ext>
    </p:extLst>
  </p:cSld>
  <p:clrMapOvr>
    <a:masterClrMapping/>
  </p:clrMapOvr>
  <p:transition spd="med"/>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g_gray">
    <p:spTree>
      <p:nvGrpSpPr>
        <p:cNvPr id="1" name=""/>
        <p:cNvGrpSpPr/>
        <p:nvPr/>
      </p:nvGrpSpPr>
      <p:grpSpPr>
        <a:xfrm>
          <a:off x="0" y="0"/>
          <a:ext cx="0" cy="0"/>
          <a:chOff x="0" y="0"/>
          <a:chExt cx="0" cy="0"/>
        </a:xfrm>
      </p:grpSpPr>
      <p:sp>
        <p:nvSpPr>
          <p:cNvPr id="35" name="Shape 35"/>
          <p:cNvSpPr>
            <a:spLocks noGrp="1"/>
          </p:cNvSpPr>
          <p:nvPr>
            <p:ph type="title" hasCustomPrompt="1"/>
          </p:nvPr>
        </p:nvSpPr>
        <p:spPr>
          <a:xfrm>
            <a:off x="350879" y="321684"/>
            <a:ext cx="9204284" cy="539667"/>
          </a:xfrm>
          <a:prstGeom prst="rect">
            <a:avLst/>
          </a:prstGeom>
        </p:spPr>
        <p:txBody>
          <a:bodyPr>
            <a:normAutofit/>
          </a:bodyPr>
          <a:lstStyle>
            <a:lvl1pPr>
              <a:defRPr sz="2134">
                <a:latin typeface="+mj-lt"/>
              </a:defRPr>
            </a:lvl1pPr>
          </a:lstStyle>
          <a:p>
            <a:r>
              <a:rPr lang="en-US" altLang="ja-JP" dirty="0"/>
              <a:t>Click to add title</a:t>
            </a:r>
            <a:endParaRPr dirty="0"/>
          </a:p>
        </p:txBody>
      </p:sp>
      <p:sp>
        <p:nvSpPr>
          <p:cNvPr id="7" name="コンテンツ プレースホルダー 2"/>
          <p:cNvSpPr>
            <a:spLocks noGrp="1"/>
          </p:cNvSpPr>
          <p:nvPr>
            <p:ph sz="quarter" idx="10" hasCustomPrompt="1"/>
          </p:nvPr>
        </p:nvSpPr>
        <p:spPr>
          <a:xfrm>
            <a:off x="350879" y="1028859"/>
            <a:ext cx="9204284" cy="5161230"/>
          </a:xfrm>
          <a:prstGeom prst="rect">
            <a:avLst/>
          </a:prstGeom>
        </p:spPr>
        <p:txBody>
          <a:bodyPr/>
          <a:lstStyle>
            <a:lvl1pPr marL="0" indent="0">
              <a:lnSpc>
                <a:spcPct val="120000"/>
              </a:lnSpc>
              <a:spcAft>
                <a:spcPts val="800"/>
              </a:spcAft>
              <a:defRPr sz="1600" baseline="0">
                <a:latin typeface="+mn-lt"/>
                <a:ea typeface="+mn-ea"/>
              </a:defRPr>
            </a:lvl1pPr>
            <a:lvl2pPr marL="0" indent="0">
              <a:lnSpc>
                <a:spcPct val="120000"/>
              </a:lnSpc>
              <a:spcAft>
                <a:spcPts val="800"/>
              </a:spcAft>
              <a:defRPr sz="1600">
                <a:latin typeface="+mn-ea"/>
                <a:ea typeface="+mn-ea"/>
              </a:defRPr>
            </a:lvl2pPr>
            <a:lvl3pPr marL="0" indent="0">
              <a:lnSpc>
                <a:spcPct val="120000"/>
              </a:lnSpc>
              <a:spcAft>
                <a:spcPts val="800"/>
              </a:spcAft>
              <a:defRPr sz="1600">
                <a:latin typeface="+mn-ea"/>
                <a:ea typeface="+mn-ea"/>
              </a:defRPr>
            </a:lvl3pPr>
            <a:lvl4pPr marL="0" indent="0">
              <a:lnSpc>
                <a:spcPct val="120000"/>
              </a:lnSpc>
              <a:spcAft>
                <a:spcPts val="800"/>
              </a:spcAft>
              <a:defRPr sz="1600">
                <a:latin typeface="+mn-ea"/>
                <a:ea typeface="+mn-ea"/>
              </a:defRPr>
            </a:lvl4pPr>
            <a:lvl5pPr marL="0" indent="0">
              <a:lnSpc>
                <a:spcPct val="120000"/>
              </a:lnSpc>
              <a:spcAft>
                <a:spcPts val="800"/>
              </a:spcAft>
              <a:defRPr sz="1600">
                <a:latin typeface="+mn-ea"/>
                <a:ea typeface="+mn-ea"/>
              </a:defRPr>
            </a:lvl5pPr>
          </a:lstStyle>
          <a:p>
            <a:pPr lvl="0"/>
            <a:r>
              <a:rPr kumimoji="1" lang="en-US" altLang="ja-JP" dirty="0"/>
              <a:t>Click to add object</a:t>
            </a:r>
            <a:endParaRPr kumimoji="1" lang="ja-JP" altLang="en-US" dirty="0"/>
          </a:p>
        </p:txBody>
      </p:sp>
      <p:sp>
        <p:nvSpPr>
          <p:cNvPr id="10" name="テキスト ボックス 9">
            <a:extLst>
              <a:ext uri="{FF2B5EF4-FFF2-40B4-BE49-F238E27FC236}">
                <a16:creationId xmlns:a16="http://schemas.microsoft.com/office/drawing/2014/main" id="{24318AA4-E1DA-47CC-8B91-7E4113A12D76}"/>
              </a:ext>
            </a:extLst>
          </p:cNvPr>
          <p:cNvSpPr txBox="1"/>
          <p:nvPr/>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pic>
        <p:nvPicPr>
          <p:cNvPr id="13" name="図 12">
            <a:extLst>
              <a:ext uri="{FF2B5EF4-FFF2-40B4-BE49-F238E27FC236}">
                <a16:creationId xmlns:a16="http://schemas.microsoft.com/office/drawing/2014/main" id="{DA3F3E94-6BB8-4FCD-90E7-5FBC1CBD4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8" name="テキスト ボックス 7">
            <a:extLst>
              <a:ext uri="{FF2B5EF4-FFF2-40B4-BE49-F238E27FC236}">
                <a16:creationId xmlns:a16="http://schemas.microsoft.com/office/drawing/2014/main" id="{1F0E5F2B-F134-4825-A214-A0D12EA1314E}"/>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9380342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社外用】タイトル スライド">
    <p:spTree>
      <p:nvGrpSpPr>
        <p:cNvPr id="1" name=""/>
        <p:cNvGrpSpPr/>
        <p:nvPr/>
      </p:nvGrpSpPr>
      <p:grpSpPr>
        <a:xfrm>
          <a:off x="0" y="0"/>
          <a:ext cx="0" cy="0"/>
          <a:chOff x="0" y="0"/>
          <a:chExt cx="0" cy="0"/>
        </a:xfrm>
      </p:grpSpPr>
      <p:sp>
        <p:nvSpPr>
          <p:cNvPr id="13" name="フローチャート: 書類 12">
            <a:extLst>
              <a:ext uri="{FF2B5EF4-FFF2-40B4-BE49-F238E27FC236}">
                <a16:creationId xmlns:a16="http://schemas.microsoft.com/office/drawing/2014/main" id="{1EC46670-27B6-43BB-9F1D-916CC4DC4174}"/>
              </a:ext>
            </a:extLst>
          </p:cNvPr>
          <p:cNvSpPr/>
          <p:nvPr userDrawn="1"/>
        </p:nvSpPr>
        <p:spPr>
          <a:xfrm>
            <a:off x="0" y="0"/>
            <a:ext cx="9906000" cy="5756844"/>
          </a:xfrm>
          <a:prstGeom prst="flowChartDocumen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 name="タイトル 1"/>
          <p:cNvSpPr>
            <a:spLocks noGrp="1"/>
          </p:cNvSpPr>
          <p:nvPr>
            <p:ph type="ctrTitle"/>
          </p:nvPr>
        </p:nvSpPr>
        <p:spPr>
          <a:xfrm>
            <a:off x="1362075" y="1340495"/>
            <a:ext cx="8162925" cy="932805"/>
          </a:xfrm>
        </p:spPr>
        <p:txBody>
          <a:bodyPr anchor="b">
            <a:normAutofit/>
          </a:bodyPr>
          <a:lstStyle>
            <a:lvl1pPr algn="l">
              <a:defRPr sz="28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hasCustomPrompt="1"/>
          </p:nvPr>
        </p:nvSpPr>
        <p:spPr>
          <a:xfrm>
            <a:off x="1362075" y="2708920"/>
            <a:ext cx="8172450" cy="504180"/>
          </a:xfrm>
        </p:spPr>
        <p:txBody>
          <a:bodyPr anchor="b">
            <a:norm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95273" indent="0" algn="ctr">
              <a:buNone/>
              <a:defRPr>
                <a:solidFill>
                  <a:schemeClr val="tx1">
                    <a:tint val="75000"/>
                  </a:schemeClr>
                </a:solidFill>
              </a:defRPr>
            </a:lvl2pPr>
            <a:lvl3pPr marL="990546" indent="0" algn="ctr">
              <a:buNone/>
              <a:defRPr>
                <a:solidFill>
                  <a:schemeClr val="tx1">
                    <a:tint val="75000"/>
                  </a:schemeClr>
                </a:solidFill>
              </a:defRPr>
            </a:lvl3pPr>
            <a:lvl4pPr marL="1485817" indent="0" algn="ctr">
              <a:buNone/>
              <a:defRPr>
                <a:solidFill>
                  <a:schemeClr val="tx1">
                    <a:tint val="75000"/>
                  </a:schemeClr>
                </a:solidFill>
              </a:defRPr>
            </a:lvl4pPr>
            <a:lvl5pPr marL="1981089" indent="0" algn="ctr">
              <a:buNone/>
              <a:defRPr>
                <a:solidFill>
                  <a:schemeClr val="tx1">
                    <a:tint val="75000"/>
                  </a:schemeClr>
                </a:solidFill>
              </a:defRPr>
            </a:lvl5pPr>
            <a:lvl6pPr marL="2476362" indent="0" algn="ctr">
              <a:buNone/>
              <a:defRPr>
                <a:solidFill>
                  <a:schemeClr val="tx1">
                    <a:tint val="75000"/>
                  </a:schemeClr>
                </a:solidFill>
              </a:defRPr>
            </a:lvl6pPr>
            <a:lvl7pPr marL="2971635" indent="0" algn="ctr">
              <a:buNone/>
              <a:defRPr>
                <a:solidFill>
                  <a:schemeClr val="tx1">
                    <a:tint val="75000"/>
                  </a:schemeClr>
                </a:solidFill>
              </a:defRPr>
            </a:lvl7pPr>
            <a:lvl8pPr marL="3466907" indent="0" algn="ctr">
              <a:buNone/>
              <a:defRPr>
                <a:solidFill>
                  <a:schemeClr val="tx1">
                    <a:tint val="75000"/>
                  </a:schemeClr>
                </a:solidFill>
              </a:defRPr>
            </a:lvl8pPr>
            <a:lvl9pPr marL="3962179" indent="0" algn="ctr">
              <a:buNone/>
              <a:defRPr>
                <a:solidFill>
                  <a:schemeClr val="tx1">
                    <a:tint val="75000"/>
                  </a:schemeClr>
                </a:solidFill>
              </a:defRPr>
            </a:lvl9pPr>
          </a:lstStyle>
          <a:p>
            <a:r>
              <a:rPr kumimoji="1" lang="en-US" altLang="ja-JP" dirty="0"/>
              <a:t>Ver 0.0</a:t>
            </a:r>
            <a:endParaRPr kumimoji="1" lang="ja-JP" altLang="en-US" dirty="0"/>
          </a:p>
        </p:txBody>
      </p:sp>
      <p:sp>
        <p:nvSpPr>
          <p:cNvPr id="9" name="テキスト プレースホルダー 8"/>
          <p:cNvSpPr>
            <a:spLocks noGrp="1"/>
          </p:cNvSpPr>
          <p:nvPr>
            <p:ph type="body" sz="quarter" idx="10" hasCustomPrompt="1"/>
          </p:nvPr>
        </p:nvSpPr>
        <p:spPr>
          <a:xfrm>
            <a:off x="1362075" y="3429000"/>
            <a:ext cx="8172450" cy="936625"/>
          </a:xfrm>
        </p:spPr>
        <p:txBody>
          <a:bodyPr>
            <a:noAutofit/>
          </a:bodyPr>
          <a:lstStyle>
            <a:lvl1pPr marL="0" indent="0">
              <a:buFontTx/>
              <a:buNone/>
              <a:defRPr sz="1600">
                <a:solidFill>
                  <a:schemeClr val="bg1"/>
                </a:solidFill>
              </a:defRPr>
            </a:lvl1pPr>
            <a:lvl2pPr marL="361950" indent="0">
              <a:buFontTx/>
              <a:buNone/>
              <a:defRPr sz="1600">
                <a:solidFill>
                  <a:schemeClr val="bg1"/>
                </a:solidFill>
              </a:defRPr>
            </a:lvl2pPr>
            <a:lvl3pPr marL="990546" indent="0">
              <a:buFontTx/>
              <a:buNone/>
              <a:defRPr sz="1600">
                <a:solidFill>
                  <a:schemeClr val="bg1"/>
                </a:solidFill>
              </a:defRPr>
            </a:lvl3pPr>
            <a:lvl4pPr marL="1485817" indent="0">
              <a:buFontTx/>
              <a:buNone/>
              <a:defRPr sz="1600">
                <a:solidFill>
                  <a:schemeClr val="bg1"/>
                </a:solidFill>
              </a:defRPr>
            </a:lvl4pPr>
            <a:lvl5pPr marL="1981089" indent="0">
              <a:buFontTx/>
              <a:buNone/>
              <a:defRPr sz="1600">
                <a:solidFill>
                  <a:schemeClr val="bg1"/>
                </a:solidFill>
              </a:defRPr>
            </a:lvl5pPr>
          </a:lstStyle>
          <a:p>
            <a:pPr lvl="0"/>
            <a:r>
              <a:rPr kumimoji="1" lang="en-US" altLang="ja-JP" dirty="0"/>
              <a:t>Month, DD, YYYY XXXX </a:t>
            </a:r>
          </a:p>
          <a:p>
            <a:pPr lvl="0"/>
            <a:r>
              <a:rPr kumimoji="1" lang="en-US" altLang="ja-JP" dirty="0"/>
              <a:t>Department, ZZZZ Section Ad Solutions Business, </a:t>
            </a:r>
          </a:p>
          <a:p>
            <a:pPr lvl="0"/>
            <a:r>
              <a:rPr kumimoji="1" lang="en-US" altLang="ja-JP" dirty="0" err="1"/>
              <a:t>Rakuten</a:t>
            </a:r>
            <a:r>
              <a:rPr kumimoji="1" lang="en-US" altLang="ja-JP" dirty="0"/>
              <a:t> Interactive Company</a:t>
            </a:r>
          </a:p>
        </p:txBody>
      </p:sp>
      <p:sp>
        <p:nvSpPr>
          <p:cNvPr id="5" name="テキスト プレースホルダー 4"/>
          <p:cNvSpPr>
            <a:spLocks noGrp="1"/>
          </p:cNvSpPr>
          <p:nvPr>
            <p:ph type="body" sz="quarter" idx="11" hasCustomPrompt="1"/>
          </p:nvPr>
        </p:nvSpPr>
        <p:spPr>
          <a:xfrm>
            <a:off x="1362075" y="837382"/>
            <a:ext cx="3230884" cy="359370"/>
          </a:xfrm>
        </p:spPr>
        <p:txBody>
          <a:bodyPr anchor="ctr">
            <a:noAutofit/>
          </a:bodyPr>
          <a:lstStyle>
            <a:lvl1pPr marL="0" indent="0" algn="l">
              <a:buFontTx/>
              <a:buNone/>
              <a:defRPr sz="1400">
                <a:solidFill>
                  <a:schemeClr val="bg1"/>
                </a:solidFill>
              </a:defRPr>
            </a:lvl1pPr>
          </a:lstStyle>
          <a:p>
            <a:pPr lvl="0"/>
            <a:r>
              <a:rPr kumimoji="1" lang="zh-CN" altLang="en-US" dirty="0"/>
              <a:t>■■■■■株式会社　御中</a:t>
            </a:r>
          </a:p>
        </p:txBody>
      </p:sp>
      <p:pic>
        <p:nvPicPr>
          <p:cNvPr id="10" name="図 9">
            <a:extLst>
              <a:ext uri="{FF2B5EF4-FFF2-40B4-BE49-F238E27FC236}">
                <a16:creationId xmlns:a16="http://schemas.microsoft.com/office/drawing/2014/main" id="{2190C567-D2B0-4622-9BE6-56D84A334F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9197" y="5938998"/>
            <a:ext cx="1267605" cy="705711"/>
          </a:xfrm>
          <a:prstGeom prst="rect">
            <a:avLst/>
          </a:prstGeom>
        </p:spPr>
      </p:pic>
    </p:spTree>
    <p:extLst>
      <p:ext uri="{BB962C8B-B14F-4D97-AF65-F5344CB8AC3E}">
        <p14:creationId xmlns:p14="http://schemas.microsoft.com/office/powerpoint/2010/main" val="29448357"/>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3612">
          <p15:clr>
            <a:srgbClr val="FBAE40"/>
          </p15:clr>
        </p15:guide>
        <p15:guide id="3" pos="852">
          <p15:clr>
            <a:srgbClr val="FBAE40"/>
          </p15:clr>
        </p15:guide>
        <p15:guide id="4" orient="horz" pos="2024">
          <p15:clr>
            <a:srgbClr val="FBAE40"/>
          </p15:clr>
        </p15:guide>
        <p15:guide id="5" orient="horz" pos="4043">
          <p15:clr>
            <a:srgbClr val="FBAE40"/>
          </p15:clr>
        </p15:guide>
        <p15:guide id="6" orient="horz" pos="2160">
          <p15:clr>
            <a:srgbClr val="FBAE40"/>
          </p15:clr>
        </p15:guide>
        <p15:guide id="7" orient="horz" pos="75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g_red">
    <p:spTree>
      <p:nvGrpSpPr>
        <p:cNvPr id="1" name=""/>
        <p:cNvGrpSpPr/>
        <p:nvPr/>
      </p:nvGrpSpPr>
      <p:grpSpPr>
        <a:xfrm>
          <a:off x="0" y="0"/>
          <a:ext cx="0" cy="0"/>
          <a:chOff x="0" y="0"/>
          <a:chExt cx="0" cy="0"/>
        </a:xfrm>
      </p:grpSpPr>
      <p:sp>
        <p:nvSpPr>
          <p:cNvPr id="45" name="Shape 45"/>
          <p:cNvSpPr>
            <a:spLocks noGrp="1"/>
          </p:cNvSpPr>
          <p:nvPr>
            <p:ph type="title" hasCustomPrompt="1"/>
          </p:nvPr>
        </p:nvSpPr>
        <p:spPr>
          <a:xfrm>
            <a:off x="351041" y="321684"/>
            <a:ext cx="9205065" cy="539667"/>
          </a:xfrm>
          <a:prstGeom prst="rect">
            <a:avLst/>
          </a:prstGeom>
        </p:spPr>
        <p:txBody>
          <a:bodyPr>
            <a:normAutofit/>
          </a:bodyPr>
          <a:lstStyle>
            <a:lvl1pPr>
              <a:defRPr sz="2134">
                <a:solidFill>
                  <a:srgbClr val="FFFFFF"/>
                </a:solidFill>
                <a:latin typeface="+mj-lt"/>
                <a:ea typeface="+mj-ea"/>
              </a:defRPr>
            </a:lvl1pPr>
          </a:lstStyle>
          <a:p>
            <a:r>
              <a:rPr lang="en-US" altLang="ja-JP" dirty="0"/>
              <a:t>Click to add title</a:t>
            </a:r>
            <a:endParaRPr dirty="0"/>
          </a:p>
        </p:txBody>
      </p:sp>
      <p:sp>
        <p:nvSpPr>
          <p:cNvPr id="7" name="コンテンツ プレースホルダー 2"/>
          <p:cNvSpPr>
            <a:spLocks noGrp="1"/>
          </p:cNvSpPr>
          <p:nvPr>
            <p:ph sz="quarter" idx="10" hasCustomPrompt="1"/>
          </p:nvPr>
        </p:nvSpPr>
        <p:spPr>
          <a:xfrm>
            <a:off x="350879" y="1028859"/>
            <a:ext cx="9204284" cy="5161230"/>
          </a:xfrm>
          <a:prstGeom prst="rect">
            <a:avLst/>
          </a:prstGeom>
        </p:spPr>
        <p:txBody>
          <a:bodyPr/>
          <a:lstStyle>
            <a:lvl1pPr marL="0" indent="0">
              <a:lnSpc>
                <a:spcPct val="120000"/>
              </a:lnSpc>
              <a:spcAft>
                <a:spcPts val="800"/>
              </a:spcAft>
              <a:defRPr sz="1600" baseline="0">
                <a:solidFill>
                  <a:schemeClr val="bg1"/>
                </a:solidFill>
                <a:latin typeface="+mn-lt"/>
                <a:ea typeface="+mn-ea"/>
              </a:defRPr>
            </a:lvl1pPr>
            <a:lvl2pPr marL="0" indent="0">
              <a:lnSpc>
                <a:spcPct val="120000"/>
              </a:lnSpc>
              <a:spcAft>
                <a:spcPts val="800"/>
              </a:spcAft>
              <a:defRPr sz="1600">
                <a:latin typeface="+mn-ea"/>
                <a:ea typeface="+mn-ea"/>
              </a:defRPr>
            </a:lvl2pPr>
            <a:lvl3pPr marL="0" indent="0">
              <a:lnSpc>
                <a:spcPct val="120000"/>
              </a:lnSpc>
              <a:spcAft>
                <a:spcPts val="800"/>
              </a:spcAft>
              <a:defRPr sz="1600">
                <a:latin typeface="+mn-ea"/>
                <a:ea typeface="+mn-ea"/>
              </a:defRPr>
            </a:lvl3pPr>
            <a:lvl4pPr marL="0" indent="0">
              <a:lnSpc>
                <a:spcPct val="120000"/>
              </a:lnSpc>
              <a:spcAft>
                <a:spcPts val="800"/>
              </a:spcAft>
              <a:defRPr sz="1600">
                <a:latin typeface="+mn-ea"/>
                <a:ea typeface="+mn-ea"/>
              </a:defRPr>
            </a:lvl4pPr>
            <a:lvl5pPr marL="0" indent="0">
              <a:lnSpc>
                <a:spcPct val="120000"/>
              </a:lnSpc>
              <a:spcAft>
                <a:spcPts val="800"/>
              </a:spcAft>
              <a:defRPr sz="1600">
                <a:latin typeface="+mn-ea"/>
                <a:ea typeface="+mn-ea"/>
              </a:defRPr>
            </a:lvl5pPr>
          </a:lstStyle>
          <a:p>
            <a:pPr lvl="0"/>
            <a:r>
              <a:rPr kumimoji="1" lang="en-US" altLang="ja-JP" dirty="0"/>
              <a:t>Click to add object</a:t>
            </a:r>
            <a:endParaRPr kumimoji="1" lang="ja-JP" altLang="en-US" dirty="0"/>
          </a:p>
        </p:txBody>
      </p:sp>
      <p:sp>
        <p:nvSpPr>
          <p:cNvPr id="19" name="テキスト ボックス 18"/>
          <p:cNvSpPr txBox="1"/>
          <p:nvPr/>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solidFill>
                  <a:schemeClr val="bg1"/>
                </a:solidFill>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chemeClr val="bg1"/>
              </a:solidFill>
              <a:effectLst/>
              <a:uFillTx/>
              <a:latin typeface="+mn-lt"/>
              <a:ea typeface="ヒラギノ角ゴ ProN W3"/>
              <a:cs typeface="ヒラギノ角ゴ ProN W3"/>
              <a:sym typeface="ヒラギノ角ゴ ProN W3"/>
            </a:endParaRPr>
          </a:p>
        </p:txBody>
      </p:sp>
      <p:pic>
        <p:nvPicPr>
          <p:cNvPr id="11" name="図 10">
            <a:extLst>
              <a:ext uri="{FF2B5EF4-FFF2-40B4-BE49-F238E27FC236}">
                <a16:creationId xmlns:a16="http://schemas.microsoft.com/office/drawing/2014/main" id="{5833FD4E-BAE1-44C1-B948-079A78EF4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8" name="テキスト ボックス 7">
            <a:extLst>
              <a:ext uri="{FF2B5EF4-FFF2-40B4-BE49-F238E27FC236}">
                <a16:creationId xmlns:a16="http://schemas.microsoft.com/office/drawing/2014/main" id="{675F4436-200D-42A5-ADAE-86356971E17E}"/>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solidFill>
                  <a:schemeClr val="bg1"/>
                </a:solidFill>
              </a:rPr>
              <a:t>SHUFUNOTOMO</a:t>
            </a:r>
            <a:endParaRPr kumimoji="1" lang="ja-JP" altLang="en-US" sz="1800" b="1" dirty="0">
              <a:solidFill>
                <a:schemeClr val="bg1"/>
              </a:solidFill>
            </a:endParaRPr>
          </a:p>
        </p:txBody>
      </p:sp>
    </p:spTree>
    <p:extLst>
      <p:ext uri="{BB962C8B-B14F-4D97-AF65-F5344CB8AC3E}">
        <p14:creationId xmlns:p14="http://schemas.microsoft.com/office/powerpoint/2010/main" val="401918922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full-image">
    <p:bg>
      <p:bgPr>
        <a:solidFill>
          <a:srgbClr val="00B050"/>
        </a:solidFill>
        <a:effectLst/>
      </p:bgPr>
    </p:bg>
    <p:spTree>
      <p:nvGrpSpPr>
        <p:cNvPr id="1" name=""/>
        <p:cNvGrpSpPr/>
        <p:nvPr/>
      </p:nvGrpSpPr>
      <p:grpSpPr>
        <a:xfrm>
          <a:off x="0" y="0"/>
          <a:ext cx="0" cy="0"/>
          <a:chOff x="0" y="0"/>
          <a:chExt cx="0" cy="0"/>
        </a:xfrm>
      </p:grpSpPr>
      <p:sp>
        <p:nvSpPr>
          <p:cNvPr id="52" name="Shape 52"/>
          <p:cNvSpPr>
            <a:spLocks noGrp="1"/>
          </p:cNvSpPr>
          <p:nvPr>
            <p:ph type="pic" idx="13" hasCustomPrompt="1"/>
          </p:nvPr>
        </p:nvSpPr>
        <p:spPr>
          <a:xfrm>
            <a:off x="1" y="2"/>
            <a:ext cx="9905999" cy="6858000"/>
          </a:xfrm>
          <a:prstGeom prst="rect">
            <a:avLst/>
          </a:prstGeom>
          <a:solidFill>
            <a:schemeClr val="tx1"/>
          </a:solidFill>
        </p:spPr>
        <p:txBody>
          <a:bodyPr lIns="91439" tIns="45719" rIns="91439" bIns="45719" anchor="t">
            <a:noAutofit/>
          </a:bodyPr>
          <a:lstStyle>
            <a:lvl1pPr>
              <a:defRPr/>
            </a:lvl1pPr>
          </a:lstStyle>
          <a:p>
            <a:r>
              <a:rPr lang="en-US" altLang="ja-JP" dirty="0"/>
              <a:t>Click icon to add full image</a:t>
            </a:r>
            <a:endParaRPr dirty="0"/>
          </a:p>
        </p:txBody>
      </p:sp>
    </p:spTree>
    <p:extLst>
      <p:ext uri="{BB962C8B-B14F-4D97-AF65-F5344CB8AC3E}">
        <p14:creationId xmlns:p14="http://schemas.microsoft.com/office/powerpoint/2010/main" val="39182125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back-cover1">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584B9A6-7CA2-4067-91BB-5FF06E6C9C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61280" y="2932554"/>
            <a:ext cx="1783440" cy="992891"/>
          </a:xfrm>
          <a:prstGeom prst="rect">
            <a:avLst/>
          </a:prstGeom>
        </p:spPr>
      </p:pic>
    </p:spTree>
    <p:extLst>
      <p:ext uri="{BB962C8B-B14F-4D97-AF65-F5344CB8AC3E}">
        <p14:creationId xmlns:p14="http://schemas.microsoft.com/office/powerpoint/2010/main" val="335250996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back-cover2">
    <p:bg>
      <p:bgPr>
        <a:solidFill>
          <a:srgbClr val="00B050"/>
        </a:solidFill>
        <a:effectLst/>
      </p:bgPr>
    </p:bg>
    <p:spTree>
      <p:nvGrpSpPr>
        <p:cNvPr id="1" name=""/>
        <p:cNvGrpSpPr/>
        <p:nvPr/>
      </p:nvGrpSpPr>
      <p:grpSpPr>
        <a:xfrm>
          <a:off x="0" y="0"/>
          <a:ext cx="0" cy="0"/>
          <a:chOff x="0" y="0"/>
          <a:chExt cx="0" cy="0"/>
        </a:xfrm>
      </p:grpSpPr>
      <p:sp>
        <p:nvSpPr>
          <p:cNvPr id="69" name="Shape 69"/>
          <p:cNvSpPr/>
          <p:nvPr/>
        </p:nvSpPr>
        <p:spPr>
          <a:xfrm>
            <a:off x="613121" y="2818704"/>
            <a:ext cx="8679762" cy="1439405"/>
          </a:xfrm>
          <a:prstGeom prst="rect">
            <a:avLst/>
          </a:prstGeom>
          <a:ln w="12700">
            <a:miter lim="400000"/>
          </a:ln>
          <a:extLst>
            <a:ext uri="{C572A759-6A51-4108-AA02-DFA0A04FC94B}">
              <ma14:wrappingTextBoxFlag xmlns="" xmlns:ma14="http://schemas.microsoft.com/office/mac/drawingml/2011/main" val="1"/>
            </a:ext>
          </a:extLst>
        </p:spPr>
        <p:txBody>
          <a:bodyPr lIns="26783" tIns="26783" rIns="26783" bIns="26783" anchor="ctr">
            <a:spAutoFit/>
          </a:bodyPr>
          <a:lstStyle>
            <a:lvl1pPr>
              <a:defRPr sz="15000">
                <a:solidFill>
                  <a:srgbClr val="D21D00"/>
                </a:solidFill>
                <a:latin typeface="Rakuten Global B"/>
                <a:ea typeface="Rakuten Global B"/>
                <a:cs typeface="Rakuten Global B"/>
                <a:sym typeface="Rakuten Global B"/>
              </a:defRPr>
            </a:lvl1pPr>
          </a:lstStyle>
          <a:p>
            <a:pPr algn="ctr"/>
            <a:r>
              <a:rPr sz="9002" dirty="0">
                <a:solidFill>
                  <a:schemeClr val="bg1"/>
                </a:solidFill>
              </a:rPr>
              <a:t>THANK YOU</a:t>
            </a:r>
          </a:p>
        </p:txBody>
      </p:sp>
    </p:spTree>
    <p:extLst>
      <p:ext uri="{BB962C8B-B14F-4D97-AF65-F5344CB8AC3E}">
        <p14:creationId xmlns:p14="http://schemas.microsoft.com/office/powerpoint/2010/main" val="303486816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セクションディバイダー">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81000" y="1052513"/>
            <a:ext cx="9144000" cy="5148262"/>
          </a:xfrm>
        </p:spPr>
        <p:txBody>
          <a:bodyPr anchor="t">
            <a:normAutofit/>
          </a:bodyPr>
          <a:lstStyle>
            <a:lvl1pPr marL="266700" indent="-266700">
              <a:buFont typeface="+mj-lt"/>
              <a:buAutoNum type="arabicPeriod"/>
              <a:defRPr sz="1600" b="1">
                <a:solidFill>
                  <a:schemeClr val="tx1"/>
                </a:solidFill>
              </a:defRPr>
            </a:lvl1pPr>
            <a:lvl2pPr marL="495273" indent="0">
              <a:buNone/>
              <a:defRPr sz="1950">
                <a:solidFill>
                  <a:schemeClr val="tx1">
                    <a:tint val="75000"/>
                  </a:schemeClr>
                </a:solidFill>
              </a:defRPr>
            </a:lvl2pPr>
            <a:lvl3pPr marL="990546" indent="0">
              <a:buNone/>
              <a:defRPr sz="1733">
                <a:solidFill>
                  <a:schemeClr val="tx1">
                    <a:tint val="75000"/>
                  </a:schemeClr>
                </a:solidFill>
              </a:defRPr>
            </a:lvl3pPr>
            <a:lvl4pPr marL="1485817" indent="0">
              <a:buNone/>
              <a:defRPr sz="1517">
                <a:solidFill>
                  <a:schemeClr val="tx1">
                    <a:tint val="75000"/>
                  </a:schemeClr>
                </a:solidFill>
              </a:defRPr>
            </a:lvl4pPr>
            <a:lvl5pPr marL="1981089" indent="0">
              <a:buNone/>
              <a:defRPr sz="1517">
                <a:solidFill>
                  <a:schemeClr val="tx1">
                    <a:tint val="75000"/>
                  </a:schemeClr>
                </a:solidFill>
              </a:defRPr>
            </a:lvl5pPr>
            <a:lvl6pPr marL="2476362" indent="0">
              <a:buNone/>
              <a:defRPr sz="1517">
                <a:solidFill>
                  <a:schemeClr val="tx1">
                    <a:tint val="75000"/>
                  </a:schemeClr>
                </a:solidFill>
              </a:defRPr>
            </a:lvl6pPr>
            <a:lvl7pPr marL="2971635" indent="0">
              <a:buNone/>
              <a:defRPr sz="1517">
                <a:solidFill>
                  <a:schemeClr val="tx1">
                    <a:tint val="75000"/>
                  </a:schemeClr>
                </a:solidFill>
              </a:defRPr>
            </a:lvl7pPr>
            <a:lvl8pPr marL="3466907" indent="0">
              <a:buNone/>
              <a:defRPr sz="1517">
                <a:solidFill>
                  <a:schemeClr val="tx1">
                    <a:tint val="75000"/>
                  </a:schemeClr>
                </a:solidFill>
              </a:defRPr>
            </a:lvl8pPr>
            <a:lvl9pPr marL="3962179" indent="0">
              <a:buNone/>
              <a:defRPr sz="1517">
                <a:solidFill>
                  <a:schemeClr val="tx1">
                    <a:tint val="75000"/>
                  </a:schemeClr>
                </a:solidFill>
              </a:defRPr>
            </a:lvl9pPr>
          </a:lstStyle>
          <a:p>
            <a:pPr lvl="0"/>
            <a:r>
              <a:rPr kumimoji="1" lang="ja-JP" altLang="en-US"/>
              <a:t>マスター テキストの書式設定</a:t>
            </a:r>
          </a:p>
        </p:txBody>
      </p:sp>
      <p:sp>
        <p:nvSpPr>
          <p:cNvPr id="4" name="タイトル 3">
            <a:extLst>
              <a:ext uri="{FF2B5EF4-FFF2-40B4-BE49-F238E27FC236}">
                <a16:creationId xmlns:a16="http://schemas.microsoft.com/office/drawing/2014/main" id="{26A63547-B880-4AFE-BA56-80B262D2F709}"/>
              </a:ext>
            </a:extLst>
          </p:cNvPr>
          <p:cNvSpPr>
            <a:spLocks noGrp="1"/>
          </p:cNvSpPr>
          <p:nvPr>
            <p:ph type="title" hasCustomPrompt="1"/>
          </p:nvPr>
        </p:nvSpPr>
        <p:spPr/>
        <p:txBody>
          <a:bodyPr/>
          <a:lstStyle>
            <a:lvl1pPr>
              <a:defRPr/>
            </a:lvl1pPr>
          </a:lstStyle>
          <a:p>
            <a:r>
              <a:rPr kumimoji="1" lang="en-US" altLang="ja-JP" dirty="0"/>
              <a:t>Click to edit Master title style</a:t>
            </a:r>
            <a:endParaRPr kumimoji="1" lang="ja-JP" altLang="en-US" dirty="0"/>
          </a:p>
        </p:txBody>
      </p:sp>
      <p:pic>
        <p:nvPicPr>
          <p:cNvPr id="2" name="図 1">
            <a:extLst>
              <a:ext uri="{FF2B5EF4-FFF2-40B4-BE49-F238E27FC236}">
                <a16:creationId xmlns:a16="http://schemas.microsoft.com/office/drawing/2014/main" id="{82A98293-3D3F-C421-57C1-5AF4102B07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594697"/>
            <a:ext cx="1009800" cy="122400"/>
          </a:xfrm>
          <a:prstGeom prst="rect">
            <a:avLst/>
          </a:prstGeom>
        </p:spPr>
      </p:pic>
      <p:sp>
        <p:nvSpPr>
          <p:cNvPr id="8" name="テキスト ボックス 7">
            <a:extLst>
              <a:ext uri="{FF2B5EF4-FFF2-40B4-BE49-F238E27FC236}">
                <a16:creationId xmlns:a16="http://schemas.microsoft.com/office/drawing/2014/main" id="{95E0983E-AF1C-FC46-4D1A-7C675E683A19}"/>
              </a:ext>
            </a:extLst>
          </p:cNvPr>
          <p:cNvSpPr txBox="1"/>
          <p:nvPr userDrawn="1"/>
        </p:nvSpPr>
        <p:spPr>
          <a:xfrm>
            <a:off x="8770284" y="6520533"/>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9" name="テキスト ボックス 8">
            <a:extLst>
              <a:ext uri="{FF2B5EF4-FFF2-40B4-BE49-F238E27FC236}">
                <a16:creationId xmlns:a16="http://schemas.microsoft.com/office/drawing/2014/main" id="{89DD859D-6B73-8BDD-650A-84E2E19DF209}"/>
              </a:ext>
            </a:extLst>
          </p:cNvPr>
          <p:cNvSpPr txBox="1"/>
          <p:nvPr userDrawn="1"/>
        </p:nvSpPr>
        <p:spPr>
          <a:xfrm>
            <a:off x="122986" y="6450639"/>
            <a:ext cx="1606465" cy="307777"/>
          </a:xfrm>
          <a:prstGeom prst="rect">
            <a:avLst/>
          </a:prstGeom>
          <a:noFill/>
        </p:spPr>
        <p:txBody>
          <a:bodyPr wrap="none" rtlCol="0">
            <a:spAutoFit/>
          </a:bodyPr>
          <a:lstStyle/>
          <a:p>
            <a:r>
              <a:rPr kumimoji="1" lang="en-US" altLang="ja-JP" sz="1400" b="1" dirty="0"/>
              <a:t>SHUFUNOTOMO</a:t>
            </a:r>
            <a:endParaRPr kumimoji="1" lang="ja-JP" altLang="en-US" sz="1400" b="1" dirty="0"/>
          </a:p>
        </p:txBody>
      </p:sp>
    </p:spTree>
    <p:extLst>
      <p:ext uri="{BB962C8B-B14F-4D97-AF65-F5344CB8AC3E}">
        <p14:creationId xmlns:p14="http://schemas.microsoft.com/office/powerpoint/2010/main" val="11650998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pic>
        <p:nvPicPr>
          <p:cNvPr id="4" name="図 3">
            <a:extLst>
              <a:ext uri="{FF2B5EF4-FFF2-40B4-BE49-F238E27FC236}">
                <a16:creationId xmlns:a16="http://schemas.microsoft.com/office/drawing/2014/main" id="{8DD60C82-159E-E186-86AD-6DF6BD69AB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594697"/>
            <a:ext cx="1009800" cy="122400"/>
          </a:xfrm>
          <a:prstGeom prst="rect">
            <a:avLst/>
          </a:prstGeom>
        </p:spPr>
      </p:pic>
      <p:sp>
        <p:nvSpPr>
          <p:cNvPr id="9" name="テキスト ボックス 8">
            <a:extLst>
              <a:ext uri="{FF2B5EF4-FFF2-40B4-BE49-F238E27FC236}">
                <a16:creationId xmlns:a16="http://schemas.microsoft.com/office/drawing/2014/main" id="{552D06E3-0C1D-16CF-313D-B5F1FB90613E}"/>
              </a:ext>
            </a:extLst>
          </p:cNvPr>
          <p:cNvSpPr txBox="1"/>
          <p:nvPr userDrawn="1"/>
        </p:nvSpPr>
        <p:spPr>
          <a:xfrm>
            <a:off x="8770284" y="6520533"/>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10" name="テキスト ボックス 9">
            <a:extLst>
              <a:ext uri="{FF2B5EF4-FFF2-40B4-BE49-F238E27FC236}">
                <a16:creationId xmlns:a16="http://schemas.microsoft.com/office/drawing/2014/main" id="{FF910D24-412B-AC88-B6DB-32E5A5384684}"/>
              </a:ext>
            </a:extLst>
          </p:cNvPr>
          <p:cNvSpPr txBox="1"/>
          <p:nvPr userDrawn="1"/>
        </p:nvSpPr>
        <p:spPr>
          <a:xfrm>
            <a:off x="122986" y="6450639"/>
            <a:ext cx="1606465" cy="307777"/>
          </a:xfrm>
          <a:prstGeom prst="rect">
            <a:avLst/>
          </a:prstGeom>
          <a:noFill/>
        </p:spPr>
        <p:txBody>
          <a:bodyPr wrap="none" rtlCol="0">
            <a:spAutoFit/>
          </a:bodyPr>
          <a:lstStyle/>
          <a:p>
            <a:r>
              <a:rPr kumimoji="1" lang="en-US" altLang="ja-JP" sz="1400" b="1" dirty="0"/>
              <a:t>SHUFUNOTOMO</a:t>
            </a:r>
            <a:endParaRPr kumimoji="1" lang="ja-JP" altLang="en-US" sz="1400" b="1" dirty="0"/>
          </a:p>
        </p:txBody>
      </p:sp>
    </p:spTree>
    <p:extLst>
      <p:ext uri="{BB962C8B-B14F-4D97-AF65-F5344CB8AC3E}">
        <p14:creationId xmlns:p14="http://schemas.microsoft.com/office/powerpoint/2010/main" val="93426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メッセージボックス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コンテンツ プレースホルダー 2"/>
          <p:cNvSpPr>
            <a:spLocks noGrp="1"/>
          </p:cNvSpPr>
          <p:nvPr>
            <p:ph idx="1"/>
          </p:nvPr>
        </p:nvSpPr>
        <p:spPr>
          <a:xfrm>
            <a:off x="381001" y="2060576"/>
            <a:ext cx="9144000" cy="41402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テキスト プレースホルダー 5"/>
          <p:cNvSpPr>
            <a:spLocks noGrp="1"/>
          </p:cNvSpPr>
          <p:nvPr>
            <p:ph type="body" sz="quarter" idx="12" hasCustomPrompt="1"/>
          </p:nvPr>
        </p:nvSpPr>
        <p:spPr>
          <a:xfrm>
            <a:off x="381000" y="1066801"/>
            <a:ext cx="9144000" cy="777874"/>
          </a:xfrm>
          <a:ln w="28575">
            <a:solidFill>
              <a:schemeClr val="accent1"/>
            </a:solidFill>
          </a:ln>
        </p:spPr>
        <p:txBody>
          <a:bodyPr anchor="ctr">
            <a:normAutofit/>
          </a:bodyPr>
          <a:lstStyle>
            <a:lvl1pPr marL="0" indent="0" algn="l">
              <a:buFontTx/>
              <a:buNone/>
              <a:defRPr sz="1600"/>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メッセージボックス</a:t>
            </a:r>
            <a:endParaRPr kumimoji="1" lang="en-US" altLang="ja-JP" dirty="0"/>
          </a:p>
        </p:txBody>
      </p:sp>
      <p:pic>
        <p:nvPicPr>
          <p:cNvPr id="5" name="図 4">
            <a:extLst>
              <a:ext uri="{FF2B5EF4-FFF2-40B4-BE49-F238E27FC236}">
                <a16:creationId xmlns:a16="http://schemas.microsoft.com/office/drawing/2014/main" id="{43C9F557-88F8-4250-8B3E-051F18304D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7" name="テキスト ボックス 6">
            <a:extLst>
              <a:ext uri="{FF2B5EF4-FFF2-40B4-BE49-F238E27FC236}">
                <a16:creationId xmlns:a16="http://schemas.microsoft.com/office/drawing/2014/main" id="{44A3D71D-C86F-48EC-A881-89F539339379}"/>
              </a:ext>
            </a:extLst>
          </p:cNvPr>
          <p:cNvSpPr txBox="1"/>
          <p:nvPr userDrawn="1"/>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8" name="テキスト ボックス 7">
            <a:extLst>
              <a:ext uri="{FF2B5EF4-FFF2-40B4-BE49-F238E27FC236}">
                <a16:creationId xmlns:a16="http://schemas.microsoft.com/office/drawing/2014/main" id="{4F30A383-0C29-4FC8-AFC2-AE8B61065D41}"/>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2020779597"/>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コンテンツ（左右2分割）">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コンテンツ プレースホルダー 2"/>
          <p:cNvSpPr>
            <a:spLocks noGrp="1"/>
          </p:cNvSpPr>
          <p:nvPr>
            <p:ph idx="1"/>
          </p:nvPr>
        </p:nvSpPr>
        <p:spPr>
          <a:xfrm>
            <a:off x="381000" y="1052513"/>
            <a:ext cx="4415498" cy="514826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コンテンツ プレースホルダー 2"/>
          <p:cNvSpPr>
            <a:spLocks noGrp="1"/>
          </p:cNvSpPr>
          <p:nvPr>
            <p:ph idx="13"/>
          </p:nvPr>
        </p:nvSpPr>
        <p:spPr>
          <a:xfrm>
            <a:off x="5109502" y="1052513"/>
            <a:ext cx="4415498" cy="514826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pic>
        <p:nvPicPr>
          <p:cNvPr id="5" name="図 4">
            <a:extLst>
              <a:ext uri="{FF2B5EF4-FFF2-40B4-BE49-F238E27FC236}">
                <a16:creationId xmlns:a16="http://schemas.microsoft.com/office/drawing/2014/main" id="{FC2FCAD1-5EA3-4215-B733-B22C4FC208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6" name="テキスト ボックス 5">
            <a:extLst>
              <a:ext uri="{FF2B5EF4-FFF2-40B4-BE49-F238E27FC236}">
                <a16:creationId xmlns:a16="http://schemas.microsoft.com/office/drawing/2014/main" id="{1B9500F8-7465-4FCD-8B86-74D8B93C86BA}"/>
              </a:ext>
            </a:extLst>
          </p:cNvPr>
          <p:cNvSpPr txBox="1"/>
          <p:nvPr userDrawn="1"/>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7" name="テキスト ボックス 6">
            <a:extLst>
              <a:ext uri="{FF2B5EF4-FFF2-40B4-BE49-F238E27FC236}">
                <a16:creationId xmlns:a16="http://schemas.microsoft.com/office/drawing/2014/main" id="{7DD7EAB3-1688-4AFE-9D58-04AE9D9DEA1F}"/>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2729910335"/>
      </p:ext>
    </p:extLst>
  </p:cSld>
  <p:clrMapOvr>
    <a:masterClrMapping/>
  </p:clrMapOvr>
  <p:extLst>
    <p:ext uri="{DCECCB84-F9BA-43D5-87BE-67443E8EF086}">
      <p15:sldGuideLst xmlns:p15="http://schemas.microsoft.com/office/powerpoint/2012/main">
        <p15:guide id="1" pos="3029">
          <p15:clr>
            <a:srgbClr val="FBAE40"/>
          </p15:clr>
        </p15:guide>
        <p15:guide id="2" pos="3211">
          <p15:clr>
            <a:srgbClr val="FBAE40"/>
          </p15:clr>
        </p15:guide>
        <p15:guide id="3" orient="horz" pos="9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メッセージボックスとコンテンツ（左右2分割）">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コンテンツ プレースホルダー 2"/>
          <p:cNvSpPr>
            <a:spLocks noGrp="1"/>
          </p:cNvSpPr>
          <p:nvPr>
            <p:ph idx="1"/>
          </p:nvPr>
        </p:nvSpPr>
        <p:spPr>
          <a:xfrm>
            <a:off x="381000" y="2060574"/>
            <a:ext cx="4415500" cy="414020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コンテンツ プレースホルダー 2"/>
          <p:cNvSpPr>
            <a:spLocks noGrp="1"/>
          </p:cNvSpPr>
          <p:nvPr>
            <p:ph idx="13"/>
          </p:nvPr>
        </p:nvSpPr>
        <p:spPr>
          <a:xfrm>
            <a:off x="5106988" y="2060574"/>
            <a:ext cx="4415500" cy="414020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 name="テキスト プレースホルダー 5"/>
          <p:cNvSpPr>
            <a:spLocks noGrp="1"/>
          </p:cNvSpPr>
          <p:nvPr>
            <p:ph type="body" sz="quarter" idx="12" hasCustomPrompt="1"/>
          </p:nvPr>
        </p:nvSpPr>
        <p:spPr>
          <a:xfrm>
            <a:off x="381000" y="1066801"/>
            <a:ext cx="9144000" cy="777874"/>
          </a:xfrm>
          <a:ln w="28575">
            <a:solidFill>
              <a:schemeClr val="accent1"/>
            </a:solidFill>
          </a:ln>
        </p:spPr>
        <p:txBody>
          <a:bodyPr anchor="ctr">
            <a:normAutofit/>
          </a:bodyPr>
          <a:lstStyle>
            <a:lvl1pPr marL="0" indent="0" algn="l">
              <a:buFontTx/>
              <a:buNone/>
              <a:defRPr sz="1600"/>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メッセージボックス</a:t>
            </a:r>
            <a:endParaRPr kumimoji="1" lang="en-US" altLang="ja-JP" dirty="0"/>
          </a:p>
        </p:txBody>
      </p:sp>
      <p:pic>
        <p:nvPicPr>
          <p:cNvPr id="6" name="図 5">
            <a:extLst>
              <a:ext uri="{FF2B5EF4-FFF2-40B4-BE49-F238E27FC236}">
                <a16:creationId xmlns:a16="http://schemas.microsoft.com/office/drawing/2014/main" id="{557D79B7-951D-4994-A65C-6DB832B43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7" name="テキスト ボックス 6">
            <a:extLst>
              <a:ext uri="{FF2B5EF4-FFF2-40B4-BE49-F238E27FC236}">
                <a16:creationId xmlns:a16="http://schemas.microsoft.com/office/drawing/2014/main" id="{E179A4ED-5101-44A0-B4E3-872060E02DE3}"/>
              </a:ext>
            </a:extLst>
          </p:cNvPr>
          <p:cNvSpPr txBox="1"/>
          <p:nvPr userDrawn="1"/>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9" name="テキスト ボックス 8">
            <a:extLst>
              <a:ext uri="{FF2B5EF4-FFF2-40B4-BE49-F238E27FC236}">
                <a16:creationId xmlns:a16="http://schemas.microsoft.com/office/drawing/2014/main" id="{7433C944-7836-4556-A13A-6D6BBF97498B}"/>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1675662666"/>
      </p:ext>
    </p:extLst>
  </p:cSld>
  <p:clrMapOvr>
    <a:masterClrMapping/>
  </p:clrMapOvr>
  <p:extLst>
    <p:ext uri="{DCECCB84-F9BA-43D5-87BE-67443E8EF086}">
      <p15:sldGuideLst xmlns:p15="http://schemas.microsoft.com/office/powerpoint/2012/main">
        <p15:guide id="1" pos="3029">
          <p15:clr>
            <a:srgbClr val="FBAE40"/>
          </p15:clr>
        </p15:guide>
        <p15:guide id="2" pos="3211">
          <p15:clr>
            <a:srgbClr val="FBAE40"/>
          </p15:clr>
        </p15:guide>
        <p15:guide id="3" orient="horz" pos="12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メッセージボックスとコンテンツ（左右2分割コラムタイトル）">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5104" y="2565399"/>
            <a:ext cx="4415498" cy="3635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コンテンツ プレースホルダー 2"/>
          <p:cNvSpPr>
            <a:spLocks noGrp="1"/>
          </p:cNvSpPr>
          <p:nvPr>
            <p:ph idx="13"/>
          </p:nvPr>
        </p:nvSpPr>
        <p:spPr>
          <a:xfrm>
            <a:off x="5109502" y="2565399"/>
            <a:ext cx="4415498" cy="3635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タイトル 3"/>
          <p:cNvSpPr>
            <a:spLocks noGrp="1"/>
          </p:cNvSpPr>
          <p:nvPr>
            <p:ph type="title" hasCustomPrompt="1"/>
          </p:nvPr>
        </p:nvSpPr>
        <p:spPr/>
        <p:txBody>
          <a:bodyPr/>
          <a:lstStyle>
            <a:lvl1pPr>
              <a:defRPr/>
            </a:lvl1pPr>
          </a:lstStyle>
          <a:p>
            <a:r>
              <a:rPr kumimoji="1" lang="en-US" altLang="ja-JP" dirty="0"/>
              <a:t>Click to edit Master title style</a:t>
            </a:r>
            <a:endParaRPr kumimoji="1" lang="ja-JP" altLang="en-US" dirty="0"/>
          </a:p>
        </p:txBody>
      </p:sp>
      <p:sp>
        <p:nvSpPr>
          <p:cNvPr id="12" name="テキスト プレースホルダー 11"/>
          <p:cNvSpPr>
            <a:spLocks noGrp="1"/>
          </p:cNvSpPr>
          <p:nvPr>
            <p:ph type="body" sz="quarter" idx="14" hasCustomPrompt="1"/>
          </p:nvPr>
        </p:nvSpPr>
        <p:spPr>
          <a:xfrm>
            <a:off x="385104" y="2070920"/>
            <a:ext cx="4415498"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sp>
        <p:nvSpPr>
          <p:cNvPr id="13" name="テキスト プレースホルダー 11"/>
          <p:cNvSpPr>
            <a:spLocks noGrp="1"/>
          </p:cNvSpPr>
          <p:nvPr>
            <p:ph type="body" sz="quarter" idx="15" hasCustomPrompt="1"/>
          </p:nvPr>
        </p:nvSpPr>
        <p:spPr>
          <a:xfrm>
            <a:off x="5109502" y="2070920"/>
            <a:ext cx="4415498"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cxnSp>
        <p:nvCxnSpPr>
          <p:cNvPr id="14" name="直線コネクタ 13"/>
          <p:cNvCxnSpPr/>
          <p:nvPr/>
        </p:nvCxnSpPr>
        <p:spPr>
          <a:xfrm>
            <a:off x="385104" y="2430413"/>
            <a:ext cx="44238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101121" y="2430413"/>
            <a:ext cx="44238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プレースホルダー 5"/>
          <p:cNvSpPr>
            <a:spLocks noGrp="1"/>
          </p:cNvSpPr>
          <p:nvPr>
            <p:ph type="body" sz="quarter" idx="12" hasCustomPrompt="1"/>
          </p:nvPr>
        </p:nvSpPr>
        <p:spPr>
          <a:xfrm>
            <a:off x="381000" y="1066801"/>
            <a:ext cx="9144000" cy="777874"/>
          </a:xfrm>
          <a:ln w="28575">
            <a:solidFill>
              <a:schemeClr val="accent1"/>
            </a:solidFill>
          </a:ln>
        </p:spPr>
        <p:txBody>
          <a:bodyPr anchor="ctr">
            <a:normAutofit/>
          </a:bodyPr>
          <a:lstStyle>
            <a:lvl1pPr marL="0" indent="0" algn="l">
              <a:buFontTx/>
              <a:buNone/>
              <a:defRPr sz="1600"/>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メッセージボックス</a:t>
            </a:r>
            <a:endParaRPr kumimoji="1" lang="en-US" altLang="ja-JP" dirty="0"/>
          </a:p>
        </p:txBody>
      </p:sp>
      <p:pic>
        <p:nvPicPr>
          <p:cNvPr id="10" name="図 9">
            <a:extLst>
              <a:ext uri="{FF2B5EF4-FFF2-40B4-BE49-F238E27FC236}">
                <a16:creationId xmlns:a16="http://schemas.microsoft.com/office/drawing/2014/main" id="{3CCFE202-C53A-4404-8895-6BA85F8FC4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11" name="テキスト ボックス 10">
            <a:extLst>
              <a:ext uri="{FF2B5EF4-FFF2-40B4-BE49-F238E27FC236}">
                <a16:creationId xmlns:a16="http://schemas.microsoft.com/office/drawing/2014/main" id="{12ABE4C6-B739-4A67-B799-C31B7CF041B9}"/>
              </a:ext>
            </a:extLst>
          </p:cNvPr>
          <p:cNvSpPr txBox="1"/>
          <p:nvPr userDrawn="1"/>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17" name="テキスト ボックス 16">
            <a:extLst>
              <a:ext uri="{FF2B5EF4-FFF2-40B4-BE49-F238E27FC236}">
                <a16:creationId xmlns:a16="http://schemas.microsoft.com/office/drawing/2014/main" id="{76C64EF9-173E-4C28-A47A-7026CCA38E45}"/>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1443666931"/>
      </p:ext>
    </p:extLst>
  </p:cSld>
  <p:clrMapOvr>
    <a:masterClrMapping/>
  </p:clrMapOvr>
  <p:extLst>
    <p:ext uri="{DCECCB84-F9BA-43D5-87BE-67443E8EF086}">
      <p15:sldGuideLst xmlns:p15="http://schemas.microsoft.com/office/powerpoint/2012/main">
        <p15:guide id="1" pos="3029">
          <p15:clr>
            <a:srgbClr val="FBAE40"/>
          </p15:clr>
        </p15:guide>
        <p15:guide id="2" pos="3211">
          <p15:clr>
            <a:srgbClr val="FBAE40"/>
          </p15:clr>
        </p15:guide>
        <p15:guide id="3" orient="horz" pos="1298">
          <p15:clr>
            <a:srgbClr val="FBAE40"/>
          </p15:clr>
        </p15:guide>
        <p15:guide id="4" orient="horz" pos="16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コンテンツ（左右2分割コラムタイトル）">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0524" y="1557338"/>
            <a:ext cx="4402806" cy="464343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コンテンツ プレースホルダー 2"/>
          <p:cNvSpPr>
            <a:spLocks noGrp="1"/>
          </p:cNvSpPr>
          <p:nvPr>
            <p:ph idx="13"/>
          </p:nvPr>
        </p:nvSpPr>
        <p:spPr>
          <a:xfrm>
            <a:off x="5109502" y="1557338"/>
            <a:ext cx="4402806" cy="464343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タイトル 3"/>
          <p:cNvSpPr>
            <a:spLocks noGrp="1"/>
          </p:cNvSpPr>
          <p:nvPr>
            <p:ph type="title" hasCustomPrompt="1"/>
          </p:nvPr>
        </p:nvSpPr>
        <p:spPr/>
        <p:txBody>
          <a:bodyPr/>
          <a:lstStyle>
            <a:lvl1pPr>
              <a:defRPr/>
            </a:lvl1pPr>
          </a:lstStyle>
          <a:p>
            <a:r>
              <a:rPr kumimoji="1" lang="en-US" altLang="ja-JP" dirty="0"/>
              <a:t>Click to edit Master title style</a:t>
            </a:r>
            <a:endParaRPr kumimoji="1" lang="ja-JP" altLang="en-US" dirty="0"/>
          </a:p>
        </p:txBody>
      </p:sp>
      <p:sp>
        <p:nvSpPr>
          <p:cNvPr id="12" name="テキスト プレースホルダー 11"/>
          <p:cNvSpPr>
            <a:spLocks noGrp="1"/>
          </p:cNvSpPr>
          <p:nvPr>
            <p:ph type="body" sz="quarter" idx="14" hasCustomPrompt="1"/>
          </p:nvPr>
        </p:nvSpPr>
        <p:spPr>
          <a:xfrm>
            <a:off x="390524" y="1062261"/>
            <a:ext cx="4406927"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sp>
        <p:nvSpPr>
          <p:cNvPr id="13" name="テキスト プレースホルダー 11"/>
          <p:cNvSpPr>
            <a:spLocks noGrp="1"/>
          </p:cNvSpPr>
          <p:nvPr>
            <p:ph type="body" sz="quarter" idx="15" hasCustomPrompt="1"/>
          </p:nvPr>
        </p:nvSpPr>
        <p:spPr>
          <a:xfrm>
            <a:off x="5106152" y="1062261"/>
            <a:ext cx="4406927" cy="287337"/>
          </a:xfrm>
        </p:spPr>
        <p:txBody>
          <a:bodyPr anchor="ctr"/>
          <a:lstStyle>
            <a:lvl1pPr marL="0" indent="0">
              <a:buFontTx/>
              <a:buNone/>
              <a:defRPr/>
            </a:lvl1pPr>
            <a:lvl2pPr marL="266700" indent="0">
              <a:buFontTx/>
              <a:buNone/>
              <a:defRPr/>
            </a:lvl2pPr>
            <a:lvl3pPr marL="990546" indent="0">
              <a:buFontTx/>
              <a:buNone/>
              <a:defRPr/>
            </a:lvl3pPr>
            <a:lvl4pPr marL="1485817" indent="0">
              <a:buFontTx/>
              <a:buNone/>
              <a:defRPr/>
            </a:lvl4pPr>
            <a:lvl5pPr marL="1981089" indent="0">
              <a:buFontTx/>
              <a:buNone/>
              <a:defRPr/>
            </a:lvl5pPr>
          </a:lstStyle>
          <a:p>
            <a:pPr lvl="0"/>
            <a:r>
              <a:rPr kumimoji="1" lang="ja-JP" altLang="en-US" dirty="0"/>
              <a:t>コラムタイトル</a:t>
            </a:r>
          </a:p>
        </p:txBody>
      </p:sp>
      <p:cxnSp>
        <p:nvCxnSpPr>
          <p:cNvPr id="14" name="直線コネクタ 13"/>
          <p:cNvCxnSpPr/>
          <p:nvPr/>
        </p:nvCxnSpPr>
        <p:spPr>
          <a:xfrm>
            <a:off x="390524" y="1421754"/>
            <a:ext cx="4415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97016" y="1421754"/>
            <a:ext cx="4415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5B74C50F-667E-4608-8AB0-B95E312A7A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10" name="テキスト ボックス 9">
            <a:extLst>
              <a:ext uri="{FF2B5EF4-FFF2-40B4-BE49-F238E27FC236}">
                <a16:creationId xmlns:a16="http://schemas.microsoft.com/office/drawing/2014/main" id="{79AAA7ED-AE85-419D-8958-0F586AAE3B22}"/>
              </a:ext>
            </a:extLst>
          </p:cNvPr>
          <p:cNvSpPr txBox="1"/>
          <p:nvPr userDrawn="1"/>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11" name="テキスト ボックス 10">
            <a:extLst>
              <a:ext uri="{FF2B5EF4-FFF2-40B4-BE49-F238E27FC236}">
                <a16:creationId xmlns:a16="http://schemas.microsoft.com/office/drawing/2014/main" id="{D47FED1A-B1DA-487B-A38B-57DA1535A769}"/>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2798357211"/>
      </p:ext>
    </p:extLst>
  </p:cSld>
  <p:clrMapOvr>
    <a:masterClrMapping/>
  </p:clrMapOvr>
  <p:extLst>
    <p:ext uri="{DCECCB84-F9BA-43D5-87BE-67443E8EF086}">
      <p15:sldGuideLst xmlns:p15="http://schemas.microsoft.com/office/powerpoint/2012/main">
        <p15:guide id="1" pos="3029">
          <p15:clr>
            <a:srgbClr val="FBAE40"/>
          </p15:clr>
        </p15:guide>
        <p15:guide id="2" pos="3211">
          <p15:clr>
            <a:srgbClr val="FBAE40"/>
          </p15:clr>
        </p15:guide>
        <p15:guide id="3" orient="horz" pos="98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81000" y="274641"/>
            <a:ext cx="9144000" cy="490534"/>
          </a:xfrm>
          <a:prstGeom prst="rect">
            <a:avLst/>
          </a:prstGeom>
        </p:spPr>
        <p:txBody>
          <a:bodyPr vert="horz" lIns="91440" tIns="45720" rIns="91440" bIns="45720" rtlCol="0" anchor="ctr">
            <a:normAutofit/>
          </a:bodyPr>
          <a:lstStyle/>
          <a:p>
            <a:r>
              <a:rPr kumimoji="1" lang="en-US" altLang="ja-JP" dirty="0"/>
              <a:t>Title</a:t>
            </a:r>
            <a:endParaRPr kumimoji="1" lang="ja-JP" altLang="en-US" dirty="0"/>
          </a:p>
        </p:txBody>
      </p:sp>
      <p:sp>
        <p:nvSpPr>
          <p:cNvPr id="3" name="テキスト プレースホルダー 2"/>
          <p:cNvSpPr>
            <a:spLocks noGrp="1"/>
          </p:cNvSpPr>
          <p:nvPr>
            <p:ph type="body" idx="1"/>
          </p:nvPr>
        </p:nvSpPr>
        <p:spPr>
          <a:xfrm>
            <a:off x="381000" y="1052513"/>
            <a:ext cx="9144000" cy="514826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1" name="図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65384" y="6594697"/>
            <a:ext cx="1009800" cy="122400"/>
          </a:xfrm>
          <a:prstGeom prst="rect">
            <a:avLst/>
          </a:prstGeom>
        </p:spPr>
      </p:pic>
      <p:sp>
        <p:nvSpPr>
          <p:cNvPr id="7" name="テキスト ボックス 6">
            <a:extLst>
              <a:ext uri="{FF2B5EF4-FFF2-40B4-BE49-F238E27FC236}">
                <a16:creationId xmlns:a16="http://schemas.microsoft.com/office/drawing/2014/main" id="{5D2A9936-3F28-4C03-B22B-17BFB46DF7C1}"/>
              </a:ext>
            </a:extLst>
          </p:cNvPr>
          <p:cNvSpPr txBox="1"/>
          <p:nvPr/>
        </p:nvSpPr>
        <p:spPr>
          <a:xfrm>
            <a:off x="8770284" y="6520533"/>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4" name="テキスト ボックス 3">
            <a:extLst>
              <a:ext uri="{FF2B5EF4-FFF2-40B4-BE49-F238E27FC236}">
                <a16:creationId xmlns:a16="http://schemas.microsoft.com/office/drawing/2014/main" id="{5CD9E7C1-4F3C-450D-A4E7-E9A5C48B3B22}"/>
              </a:ext>
            </a:extLst>
          </p:cNvPr>
          <p:cNvSpPr txBox="1"/>
          <p:nvPr userDrawn="1"/>
        </p:nvSpPr>
        <p:spPr>
          <a:xfrm>
            <a:off x="122986" y="6450639"/>
            <a:ext cx="1606465" cy="307777"/>
          </a:xfrm>
          <a:prstGeom prst="rect">
            <a:avLst/>
          </a:prstGeom>
          <a:noFill/>
        </p:spPr>
        <p:txBody>
          <a:bodyPr wrap="none" rtlCol="0">
            <a:spAutoFit/>
          </a:bodyPr>
          <a:lstStyle/>
          <a:p>
            <a:r>
              <a:rPr kumimoji="1" lang="en-US" altLang="ja-JP" sz="1400" b="1" dirty="0"/>
              <a:t>SHUFUNOTOMO</a:t>
            </a:r>
            <a:endParaRPr kumimoji="1" lang="ja-JP" altLang="en-US" sz="1400" b="1" dirty="0"/>
          </a:p>
        </p:txBody>
      </p:sp>
    </p:spTree>
    <p:extLst>
      <p:ext uri="{BB962C8B-B14F-4D97-AF65-F5344CB8AC3E}">
        <p14:creationId xmlns:p14="http://schemas.microsoft.com/office/powerpoint/2010/main" val="16648242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50" r:id="rId14"/>
    <p:sldLayoutId id="2147483680" r:id="rId15"/>
    <p:sldLayoutId id="2147483681" r:id="rId16"/>
  </p:sldLayoutIdLst>
  <p:hf sldNum="0" hdr="0" ftr="0" dt="0"/>
  <p:txStyles>
    <p:titleStyle>
      <a:lvl1pPr algn="l" defTabSz="990546" rtl="0" eaLnBrk="1" latinLnBrk="0" hangingPunct="1">
        <a:spcBef>
          <a:spcPct val="0"/>
        </a:spcBef>
        <a:buNone/>
        <a:defRPr kumimoji="1" sz="2400" b="1" kern="1200">
          <a:solidFill>
            <a:schemeClr val="tx1"/>
          </a:solidFill>
          <a:latin typeface="+mj-lt"/>
          <a:ea typeface="+mj-ea"/>
          <a:cs typeface="Arial" panose="020B0604020202020204" pitchFamily="34" charset="0"/>
        </a:defRPr>
      </a:lvl1pPr>
    </p:titleStyle>
    <p:bodyStyle>
      <a:lvl1pPr marL="266700" indent="-266700" algn="l" defTabSz="990546" rtl="0" eaLnBrk="1" latinLnBrk="0" hangingPunct="1">
        <a:spcBef>
          <a:spcPct val="20000"/>
        </a:spcBef>
        <a:buFont typeface="Wingdings" panose="05000000000000000000" pitchFamily="2" charset="2"/>
        <a:buChar char="l"/>
        <a:defRPr kumimoji="1" sz="1400" kern="1200">
          <a:solidFill>
            <a:schemeClr val="tx1"/>
          </a:solidFill>
          <a:latin typeface="+mn-lt"/>
          <a:ea typeface="+mn-ea"/>
          <a:cs typeface="+mn-cs"/>
        </a:defRPr>
      </a:lvl1pPr>
      <a:lvl2pPr marL="534988" indent="-268288" algn="l" defTabSz="990546" rtl="0" eaLnBrk="1" latinLnBrk="0" hangingPunct="1">
        <a:spcBef>
          <a:spcPct val="20000"/>
        </a:spcBef>
        <a:buFont typeface="Arial" panose="020B0604020202020204" pitchFamily="34" charset="0"/>
        <a:buChar char="•"/>
        <a:defRPr kumimoji="1" sz="1400" kern="1200">
          <a:solidFill>
            <a:schemeClr val="tx1"/>
          </a:solidFill>
          <a:latin typeface="+mn-lt"/>
          <a:ea typeface="+mn-ea"/>
          <a:cs typeface="+mn-cs"/>
        </a:defRPr>
      </a:lvl2pPr>
      <a:lvl3pPr marL="1238182" indent="-247636" algn="l" defTabSz="990546" rtl="0" eaLnBrk="1" latinLnBrk="0" hangingPunct="1">
        <a:spcBef>
          <a:spcPct val="20000"/>
        </a:spcBef>
        <a:buFont typeface="Arial" panose="020B0604020202020204" pitchFamily="34" charset="0"/>
        <a:buChar char="•"/>
        <a:defRPr kumimoji="1" sz="1400" kern="1200">
          <a:solidFill>
            <a:schemeClr val="tx1"/>
          </a:solidFill>
          <a:latin typeface="+mn-lt"/>
          <a:ea typeface="+mn-ea"/>
          <a:cs typeface="+mn-cs"/>
        </a:defRPr>
      </a:lvl3pPr>
      <a:lvl4pPr marL="1733453" indent="-247636" algn="l" defTabSz="990546" rtl="0" eaLnBrk="1" latinLnBrk="0" hangingPunct="1">
        <a:spcBef>
          <a:spcPct val="20000"/>
        </a:spcBef>
        <a:buFont typeface="Arial" panose="020B0604020202020204" pitchFamily="34" charset="0"/>
        <a:buChar char="–"/>
        <a:defRPr kumimoji="1" sz="1400" kern="1200">
          <a:solidFill>
            <a:schemeClr val="tx1"/>
          </a:solidFill>
          <a:latin typeface="+mn-lt"/>
          <a:ea typeface="+mn-ea"/>
          <a:cs typeface="+mn-cs"/>
        </a:defRPr>
      </a:lvl4pPr>
      <a:lvl5pPr marL="2228725" indent="-247636" algn="l" defTabSz="990546" rtl="0" eaLnBrk="1" latinLnBrk="0" hangingPunct="1">
        <a:spcBef>
          <a:spcPct val="20000"/>
        </a:spcBef>
        <a:buFont typeface="Arial" panose="020B0604020202020204" pitchFamily="34" charset="0"/>
        <a:buChar char="»"/>
        <a:defRPr kumimoji="1" sz="1400" kern="1200">
          <a:solidFill>
            <a:schemeClr val="tx1"/>
          </a:solidFill>
          <a:latin typeface="+mn-lt"/>
          <a:ea typeface="+mn-ea"/>
          <a:cs typeface="+mn-cs"/>
        </a:defRPr>
      </a:lvl5pPr>
      <a:lvl6pPr marL="2723998" indent="-247636" algn="l" defTabSz="990546"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271" indent="-247636" algn="l" defTabSz="990546"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544" indent="-247636" algn="l" defTabSz="990546"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815" indent="-247636" algn="l" defTabSz="990546"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46" rtl="0" eaLnBrk="1" latinLnBrk="0" hangingPunct="1">
        <a:defRPr kumimoji="1" sz="1950" kern="1200">
          <a:solidFill>
            <a:schemeClr val="tx1"/>
          </a:solidFill>
          <a:latin typeface="+mn-lt"/>
          <a:ea typeface="+mn-ea"/>
          <a:cs typeface="+mn-cs"/>
        </a:defRPr>
      </a:lvl1pPr>
      <a:lvl2pPr marL="495273" algn="l" defTabSz="990546" rtl="0" eaLnBrk="1" latinLnBrk="0" hangingPunct="1">
        <a:defRPr kumimoji="1" sz="1950" kern="1200">
          <a:solidFill>
            <a:schemeClr val="tx1"/>
          </a:solidFill>
          <a:latin typeface="+mn-lt"/>
          <a:ea typeface="+mn-ea"/>
          <a:cs typeface="+mn-cs"/>
        </a:defRPr>
      </a:lvl2pPr>
      <a:lvl3pPr marL="990546" algn="l" defTabSz="990546" rtl="0" eaLnBrk="1" latinLnBrk="0" hangingPunct="1">
        <a:defRPr kumimoji="1" sz="1950" kern="1200">
          <a:solidFill>
            <a:schemeClr val="tx1"/>
          </a:solidFill>
          <a:latin typeface="+mn-lt"/>
          <a:ea typeface="+mn-ea"/>
          <a:cs typeface="+mn-cs"/>
        </a:defRPr>
      </a:lvl3pPr>
      <a:lvl4pPr marL="1485817" algn="l" defTabSz="990546" rtl="0" eaLnBrk="1" latinLnBrk="0" hangingPunct="1">
        <a:defRPr kumimoji="1" sz="1950" kern="1200">
          <a:solidFill>
            <a:schemeClr val="tx1"/>
          </a:solidFill>
          <a:latin typeface="+mn-lt"/>
          <a:ea typeface="+mn-ea"/>
          <a:cs typeface="+mn-cs"/>
        </a:defRPr>
      </a:lvl4pPr>
      <a:lvl5pPr marL="1981089" algn="l" defTabSz="990546" rtl="0" eaLnBrk="1" latinLnBrk="0" hangingPunct="1">
        <a:defRPr kumimoji="1" sz="1950" kern="1200">
          <a:solidFill>
            <a:schemeClr val="tx1"/>
          </a:solidFill>
          <a:latin typeface="+mn-lt"/>
          <a:ea typeface="+mn-ea"/>
          <a:cs typeface="+mn-cs"/>
        </a:defRPr>
      </a:lvl5pPr>
      <a:lvl6pPr marL="2476362" algn="l" defTabSz="990546" rtl="0" eaLnBrk="1" latinLnBrk="0" hangingPunct="1">
        <a:defRPr kumimoji="1" sz="1950" kern="1200">
          <a:solidFill>
            <a:schemeClr val="tx1"/>
          </a:solidFill>
          <a:latin typeface="+mn-lt"/>
          <a:ea typeface="+mn-ea"/>
          <a:cs typeface="+mn-cs"/>
        </a:defRPr>
      </a:lvl6pPr>
      <a:lvl7pPr marL="2971635" algn="l" defTabSz="990546" rtl="0" eaLnBrk="1" latinLnBrk="0" hangingPunct="1">
        <a:defRPr kumimoji="1" sz="1950" kern="1200">
          <a:solidFill>
            <a:schemeClr val="tx1"/>
          </a:solidFill>
          <a:latin typeface="+mn-lt"/>
          <a:ea typeface="+mn-ea"/>
          <a:cs typeface="+mn-cs"/>
        </a:defRPr>
      </a:lvl7pPr>
      <a:lvl8pPr marL="3466907" algn="l" defTabSz="990546" rtl="0" eaLnBrk="1" latinLnBrk="0" hangingPunct="1">
        <a:defRPr kumimoji="1" sz="1950" kern="1200">
          <a:solidFill>
            <a:schemeClr val="tx1"/>
          </a:solidFill>
          <a:latin typeface="+mn-lt"/>
          <a:ea typeface="+mn-ea"/>
          <a:cs typeface="+mn-cs"/>
        </a:defRPr>
      </a:lvl8pPr>
      <a:lvl9pPr marL="3962179" algn="l" defTabSz="990546"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3" pos="6000">
          <p15:clr>
            <a:srgbClr val="F26B43"/>
          </p15:clr>
        </p15:guide>
        <p15:guide id="4" pos="240">
          <p15:clr>
            <a:srgbClr val="F26B43"/>
          </p15:clr>
        </p15:guide>
        <p15:guide id="5" orient="horz" pos="3906">
          <p15:clr>
            <a:srgbClr val="F26B43"/>
          </p15:clr>
        </p15:guide>
        <p15:guide id="6" orient="horz" pos="482">
          <p15:clr>
            <a:srgbClr val="F26B43"/>
          </p15:clr>
        </p15:guide>
        <p15:guide id="7"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367137" y="321685"/>
            <a:ext cx="9188026" cy="539667"/>
          </a:xfrm>
          <a:prstGeom prst="rect">
            <a:avLst/>
          </a:prstGeom>
          <a:ln w="12700">
            <a:miter lim="400000"/>
          </a:ln>
          <a:extLst>
            <a:ext uri="{C572A759-6A51-4108-AA02-DFA0A04FC94B}">
              <ma14:wrappingTextBoxFlag xmlns="" xmlns:ma14="http://schemas.microsoft.com/office/mac/drawingml/2011/main" val="1"/>
            </a:ext>
          </a:extLst>
        </p:spPr>
        <p:txBody>
          <a:bodyPr lIns="71436" tIns="71436" rIns="71436" bIns="71436" anchor="ctr">
            <a:normAutofit/>
          </a:bodyPr>
          <a:lstStyle/>
          <a:p>
            <a:r>
              <a:rPr lang="en-US" dirty="0"/>
              <a:t>Title</a:t>
            </a:r>
            <a:endParaRPr dirty="0"/>
          </a:p>
        </p:txBody>
      </p:sp>
      <p:pic>
        <p:nvPicPr>
          <p:cNvPr id="3" name="図 2">
            <a:extLst>
              <a:ext uri="{FF2B5EF4-FFF2-40B4-BE49-F238E27FC236}">
                <a16:creationId xmlns:a16="http://schemas.microsoft.com/office/drawing/2014/main" id="{33351BBB-AC46-45F6-9254-34D2FED278B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265384" y="6482128"/>
            <a:ext cx="1009800" cy="122400"/>
          </a:xfrm>
          <a:prstGeom prst="rect">
            <a:avLst/>
          </a:prstGeom>
        </p:spPr>
      </p:pic>
      <p:sp>
        <p:nvSpPr>
          <p:cNvPr id="4" name="テキスト ボックス 3">
            <a:extLst>
              <a:ext uri="{FF2B5EF4-FFF2-40B4-BE49-F238E27FC236}">
                <a16:creationId xmlns:a16="http://schemas.microsoft.com/office/drawing/2014/main" id="{DC638431-C4E3-4C9C-815C-F838E0DA2052}"/>
              </a:ext>
            </a:extLst>
          </p:cNvPr>
          <p:cNvSpPr txBox="1"/>
          <p:nvPr userDrawn="1"/>
        </p:nvSpPr>
        <p:spPr>
          <a:xfrm>
            <a:off x="8770284" y="6396936"/>
            <a:ext cx="828194" cy="270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31" tIns="47631" rIns="47631" bIns="47631" numCol="1" spcCol="38100" rtlCol="0" anchor="ctr">
            <a:spAutoFit/>
          </a:bodyPr>
          <a:lstStyle/>
          <a:p>
            <a:pPr marL="0" marR="0" indent="0" algn="r" defTabSz="548474" rtl="0" fontAlgn="auto" latinLnBrk="0" hangingPunct="0">
              <a:lnSpc>
                <a:spcPct val="100000"/>
              </a:lnSpc>
              <a:spcBef>
                <a:spcPts val="0"/>
              </a:spcBef>
              <a:spcAft>
                <a:spcPts val="0"/>
              </a:spcAft>
              <a:buClrTx/>
              <a:buSzTx/>
              <a:buFontTx/>
              <a:buNone/>
              <a:tabLst/>
            </a:pPr>
            <a:fld id="{86CB4B4D-7CA3-9044-876B-883B54F8677D}" type="slidenum">
              <a:rPr lang="en-US" altLang="ja-JP" sz="1134" b="1" smtClean="0">
                <a:latin typeface="+mn-lt"/>
              </a:rPr>
              <a:pPr marL="0" marR="0" indent="0" algn="r" defTabSz="548474" rtl="0" fontAlgn="auto" latinLnBrk="0" hangingPunct="0">
                <a:lnSpc>
                  <a:spcPct val="100000"/>
                </a:lnSpc>
                <a:spcBef>
                  <a:spcPts val="0"/>
                </a:spcBef>
                <a:spcAft>
                  <a:spcPts val="0"/>
                </a:spcAft>
                <a:buClrTx/>
                <a:buSzTx/>
                <a:buFontTx/>
                <a:buNone/>
                <a:tabLst/>
              </a:pPr>
              <a:t>‹#›</a:t>
            </a:fld>
            <a:endParaRPr kumimoji="0" lang="ja-JP" altLang="en-US" sz="1134" b="1" i="0" u="none" strike="noStrike" cap="none" spc="0" normalizeH="0" baseline="0" dirty="0">
              <a:ln>
                <a:noFill/>
              </a:ln>
              <a:solidFill>
                <a:srgbClr val="000000"/>
              </a:solidFill>
              <a:effectLst/>
              <a:uFillTx/>
              <a:latin typeface="+mn-lt"/>
              <a:ea typeface="ヒラギノ角ゴ ProN W3"/>
              <a:cs typeface="ヒラギノ角ゴ ProN W3"/>
              <a:sym typeface="ヒラギノ角ゴ ProN W3"/>
            </a:endParaRPr>
          </a:p>
        </p:txBody>
      </p:sp>
      <p:sp>
        <p:nvSpPr>
          <p:cNvPr id="6" name="テキスト ボックス 5">
            <a:extLst>
              <a:ext uri="{FF2B5EF4-FFF2-40B4-BE49-F238E27FC236}">
                <a16:creationId xmlns:a16="http://schemas.microsoft.com/office/drawing/2014/main" id="{7EAF330F-1F09-4EC0-8724-112D9816B039}"/>
              </a:ext>
            </a:extLst>
          </p:cNvPr>
          <p:cNvSpPr txBox="1"/>
          <p:nvPr userDrawn="1"/>
        </p:nvSpPr>
        <p:spPr>
          <a:xfrm>
            <a:off x="228864" y="6358662"/>
            <a:ext cx="2014334" cy="369332"/>
          </a:xfrm>
          <a:prstGeom prst="rect">
            <a:avLst/>
          </a:prstGeom>
          <a:noFill/>
        </p:spPr>
        <p:txBody>
          <a:bodyPr wrap="none" rtlCol="0">
            <a:spAutoFit/>
          </a:bodyPr>
          <a:lstStyle/>
          <a:p>
            <a:r>
              <a:rPr kumimoji="1" lang="en-US" altLang="ja-JP" sz="1800" b="1" dirty="0"/>
              <a:t>SHUFUNOTOMO</a:t>
            </a:r>
            <a:endParaRPr kumimoji="1" lang="ja-JP" altLang="en-US" sz="1800" b="1" dirty="0"/>
          </a:p>
        </p:txBody>
      </p:sp>
    </p:spTree>
    <p:extLst>
      <p:ext uri="{BB962C8B-B14F-4D97-AF65-F5344CB8AC3E}">
        <p14:creationId xmlns:p14="http://schemas.microsoft.com/office/powerpoint/2010/main" val="11209481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spd="med"/>
  <p:hf hdr="0" ftr="0" dt="0"/>
  <p:txStyles>
    <p:titleStyle>
      <a:lvl1pPr marL="0" marR="0" indent="0" algn="l" defTabSz="308413"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mj-lt"/>
          <a:ea typeface="+mj-ea"/>
          <a:cs typeface="ヒラギノ角ゴ ProN W6"/>
          <a:sym typeface="ヒラギノ角ゴ ProN W6"/>
        </a:defRPr>
      </a:lvl1pPr>
      <a:lvl2pPr marL="0" marR="0" indent="0" algn="l" defTabSz="308413"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2pPr>
      <a:lvl3pPr marL="0" marR="0" indent="0" algn="l" defTabSz="308413"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3pPr>
      <a:lvl4pPr marL="0" marR="0" indent="0" algn="l" defTabSz="308413"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4pPr>
      <a:lvl5pPr marL="0" marR="0" indent="0" algn="l" defTabSz="308413"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5pPr>
      <a:lvl6pPr marL="0" marR="0" indent="0" algn="l" defTabSz="308413"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6pPr>
      <a:lvl7pPr marL="0" marR="0" indent="0" algn="l" defTabSz="308413"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7pPr>
      <a:lvl8pPr marL="0" marR="0" indent="0" algn="l" defTabSz="308413"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8pPr>
      <a:lvl9pPr marL="0" marR="0" indent="0" algn="l" defTabSz="308413"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9pPr>
    </p:titleStyle>
    <p:bodyStyle>
      <a:lvl1pPr marL="0" marR="0" indent="0" algn="l" defTabSz="308413"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1pPr>
      <a:lvl2pPr marL="464282" marR="0" indent="-297616" algn="l" defTabSz="308413" eaLnBrk="1" latinLnBrk="0" hangingPunct="1">
        <a:lnSpc>
          <a:spcPct val="100000"/>
        </a:lnSpc>
        <a:spcBef>
          <a:spcPts val="0"/>
        </a:spcBef>
        <a:spcAft>
          <a:spcPts val="0"/>
        </a:spcAft>
        <a:buClrTx/>
        <a:buSzPct val="75000"/>
        <a:buFontTx/>
        <a:buChar char="•"/>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2pPr>
      <a:lvl3pPr marL="630947" marR="0" indent="-297616" algn="l" defTabSz="308413" eaLnBrk="1" latinLnBrk="0" hangingPunct="1">
        <a:lnSpc>
          <a:spcPct val="100000"/>
        </a:lnSpc>
        <a:spcBef>
          <a:spcPts val="0"/>
        </a:spcBef>
        <a:spcAft>
          <a:spcPts val="0"/>
        </a:spcAft>
        <a:buClrTx/>
        <a:buSzPct val="75000"/>
        <a:buFontTx/>
        <a:buChar char="•"/>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3pPr>
      <a:lvl4pPr marL="797612" marR="0" indent="-297616" algn="l" defTabSz="308413" eaLnBrk="1" latinLnBrk="0" hangingPunct="1">
        <a:lnSpc>
          <a:spcPct val="100000"/>
        </a:lnSpc>
        <a:spcBef>
          <a:spcPts val="0"/>
        </a:spcBef>
        <a:spcAft>
          <a:spcPts val="0"/>
        </a:spcAft>
        <a:buClrTx/>
        <a:buSzPct val="75000"/>
        <a:buFontTx/>
        <a:buChar char="•"/>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4pPr>
      <a:lvl5pPr marL="964277" marR="0" indent="-297616" algn="l" defTabSz="308413" eaLnBrk="1" latinLnBrk="0" hangingPunct="1">
        <a:lnSpc>
          <a:spcPct val="100000"/>
        </a:lnSpc>
        <a:spcBef>
          <a:spcPts val="0"/>
        </a:spcBef>
        <a:spcAft>
          <a:spcPts val="0"/>
        </a:spcAft>
        <a:buClrTx/>
        <a:buSzPct val="75000"/>
        <a:buFontTx/>
        <a:buChar char="•"/>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5pPr>
      <a:lvl6pPr marL="1130943" marR="0" indent="-297616" algn="l" defTabSz="308413" eaLnBrk="1" latinLnBrk="0" hangingPunct="1">
        <a:lnSpc>
          <a:spcPct val="100000"/>
        </a:lnSpc>
        <a:spcBef>
          <a:spcPts val="0"/>
        </a:spcBef>
        <a:spcAft>
          <a:spcPts val="0"/>
        </a:spcAft>
        <a:buClrTx/>
        <a:buSzPct val="75000"/>
        <a:buFontTx/>
        <a:buChar char="•"/>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6pPr>
      <a:lvl7pPr marL="1297608" marR="0" indent="-297616" algn="l" defTabSz="308413" eaLnBrk="1" latinLnBrk="0" hangingPunct="1">
        <a:lnSpc>
          <a:spcPct val="100000"/>
        </a:lnSpc>
        <a:spcBef>
          <a:spcPts val="0"/>
        </a:spcBef>
        <a:spcAft>
          <a:spcPts val="0"/>
        </a:spcAft>
        <a:buClrTx/>
        <a:buSzPct val="75000"/>
        <a:buFontTx/>
        <a:buChar char="•"/>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7pPr>
      <a:lvl8pPr marL="1464273" marR="0" indent="-297616" algn="l" defTabSz="308413" eaLnBrk="1" latinLnBrk="0" hangingPunct="1">
        <a:lnSpc>
          <a:spcPct val="100000"/>
        </a:lnSpc>
        <a:spcBef>
          <a:spcPts val="0"/>
        </a:spcBef>
        <a:spcAft>
          <a:spcPts val="0"/>
        </a:spcAft>
        <a:buClrTx/>
        <a:buSzPct val="75000"/>
        <a:buFontTx/>
        <a:buChar char="•"/>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8pPr>
      <a:lvl9pPr marL="1630939" marR="0" indent="-297616" algn="l" defTabSz="308413" eaLnBrk="1" latinLnBrk="0" hangingPunct="1">
        <a:lnSpc>
          <a:spcPct val="100000"/>
        </a:lnSpc>
        <a:spcBef>
          <a:spcPts val="0"/>
        </a:spcBef>
        <a:spcAft>
          <a:spcPts val="0"/>
        </a:spcAft>
        <a:buClrTx/>
        <a:buSzPct val="75000"/>
        <a:buFontTx/>
        <a:buChar char="•"/>
        <a:tabLst/>
        <a:defRPr kumimoji="1" sz="2400" b="0" i="0" u="none" strike="noStrike" cap="none" spc="0" baseline="0">
          <a:ln>
            <a:noFill/>
          </a:ln>
          <a:solidFill>
            <a:srgbClr val="000000"/>
          </a:solidFill>
          <a:uFillTx/>
          <a:latin typeface="ヒラギノ角ゴ ProN W6"/>
          <a:ea typeface="ヒラギノ角ゴ ProN W6"/>
          <a:cs typeface="ヒラギノ角ゴ ProN W6"/>
          <a:sym typeface="ヒラギノ角ゴ ProN W6"/>
        </a:defRPr>
      </a:lvl9pPr>
    </p:bodyStyle>
    <p:otherStyle>
      <a:lvl1pPr marL="0" marR="0" indent="0" algn="ctr" defTabSz="548364" eaLnBrk="1" latinLnBrk="0" hangingPunct="1">
        <a:lnSpc>
          <a:spcPct val="100000"/>
        </a:lnSpc>
        <a:spcBef>
          <a:spcPts val="0"/>
        </a:spcBef>
        <a:spcAft>
          <a:spcPts val="0"/>
        </a:spcAft>
        <a:buClrTx/>
        <a:buSzTx/>
        <a:buFontTx/>
        <a:buNone/>
        <a:tabLst/>
        <a:defRPr kumimoji="1" sz="1067" b="0" i="0" u="none" strike="noStrike" cap="none" spc="0" baseline="0">
          <a:ln>
            <a:noFill/>
          </a:ln>
          <a:solidFill>
            <a:schemeClr val="tx1"/>
          </a:solidFill>
          <a:uFillTx/>
          <a:latin typeface="+mn-lt"/>
          <a:ea typeface="+mn-ea"/>
          <a:cs typeface="+mn-cs"/>
          <a:sym typeface="Rakuten Global B"/>
        </a:defRPr>
      </a:lvl1pPr>
      <a:lvl2pPr marL="0" marR="0" indent="0" algn="ctr" defTabSz="548364" eaLnBrk="1" latinLnBrk="0" hangingPunct="1">
        <a:lnSpc>
          <a:spcPct val="100000"/>
        </a:lnSpc>
        <a:spcBef>
          <a:spcPts val="0"/>
        </a:spcBef>
        <a:spcAft>
          <a:spcPts val="0"/>
        </a:spcAft>
        <a:buClrTx/>
        <a:buSzTx/>
        <a:buFontTx/>
        <a:buNone/>
        <a:tabLst/>
        <a:defRPr kumimoji="1" sz="1067" b="0" i="0" u="none" strike="noStrike" cap="none" spc="0" baseline="0">
          <a:ln>
            <a:noFill/>
          </a:ln>
          <a:solidFill>
            <a:schemeClr val="tx1"/>
          </a:solidFill>
          <a:uFillTx/>
          <a:latin typeface="+mn-lt"/>
          <a:ea typeface="+mn-ea"/>
          <a:cs typeface="+mn-cs"/>
          <a:sym typeface="Rakuten Global B"/>
        </a:defRPr>
      </a:lvl2pPr>
      <a:lvl3pPr marL="0" marR="0" indent="0" algn="ctr" defTabSz="548364" eaLnBrk="1" latinLnBrk="0" hangingPunct="1">
        <a:lnSpc>
          <a:spcPct val="100000"/>
        </a:lnSpc>
        <a:spcBef>
          <a:spcPts val="0"/>
        </a:spcBef>
        <a:spcAft>
          <a:spcPts val="0"/>
        </a:spcAft>
        <a:buClrTx/>
        <a:buSzTx/>
        <a:buFontTx/>
        <a:buNone/>
        <a:tabLst/>
        <a:defRPr kumimoji="1" sz="1067" b="0" i="0" u="none" strike="noStrike" cap="none" spc="0" baseline="0">
          <a:ln>
            <a:noFill/>
          </a:ln>
          <a:solidFill>
            <a:schemeClr val="tx1"/>
          </a:solidFill>
          <a:uFillTx/>
          <a:latin typeface="+mn-lt"/>
          <a:ea typeface="+mn-ea"/>
          <a:cs typeface="+mn-cs"/>
          <a:sym typeface="Rakuten Global B"/>
        </a:defRPr>
      </a:lvl3pPr>
      <a:lvl4pPr marL="0" marR="0" indent="0" algn="ctr" defTabSz="548364" eaLnBrk="1" latinLnBrk="0" hangingPunct="1">
        <a:lnSpc>
          <a:spcPct val="100000"/>
        </a:lnSpc>
        <a:spcBef>
          <a:spcPts val="0"/>
        </a:spcBef>
        <a:spcAft>
          <a:spcPts val="0"/>
        </a:spcAft>
        <a:buClrTx/>
        <a:buSzTx/>
        <a:buFontTx/>
        <a:buNone/>
        <a:tabLst/>
        <a:defRPr kumimoji="1" sz="1067" b="0" i="0" u="none" strike="noStrike" cap="none" spc="0" baseline="0">
          <a:ln>
            <a:noFill/>
          </a:ln>
          <a:solidFill>
            <a:schemeClr val="tx1"/>
          </a:solidFill>
          <a:uFillTx/>
          <a:latin typeface="+mn-lt"/>
          <a:ea typeface="+mn-ea"/>
          <a:cs typeface="+mn-cs"/>
          <a:sym typeface="Rakuten Global B"/>
        </a:defRPr>
      </a:lvl4pPr>
      <a:lvl5pPr marL="0" marR="0" indent="0" algn="ctr" defTabSz="548364" eaLnBrk="1" latinLnBrk="0" hangingPunct="1">
        <a:lnSpc>
          <a:spcPct val="100000"/>
        </a:lnSpc>
        <a:spcBef>
          <a:spcPts val="0"/>
        </a:spcBef>
        <a:spcAft>
          <a:spcPts val="0"/>
        </a:spcAft>
        <a:buClrTx/>
        <a:buSzTx/>
        <a:buFontTx/>
        <a:buNone/>
        <a:tabLst/>
        <a:defRPr kumimoji="1" sz="1067" b="0" i="0" u="none" strike="noStrike" cap="none" spc="0" baseline="0">
          <a:ln>
            <a:noFill/>
          </a:ln>
          <a:solidFill>
            <a:schemeClr val="tx1"/>
          </a:solidFill>
          <a:uFillTx/>
          <a:latin typeface="+mn-lt"/>
          <a:ea typeface="+mn-ea"/>
          <a:cs typeface="+mn-cs"/>
          <a:sym typeface="Rakuten Global B"/>
        </a:defRPr>
      </a:lvl5pPr>
      <a:lvl6pPr marL="0" marR="0" indent="0" algn="ctr" defTabSz="548364" eaLnBrk="1" latinLnBrk="0" hangingPunct="1">
        <a:lnSpc>
          <a:spcPct val="100000"/>
        </a:lnSpc>
        <a:spcBef>
          <a:spcPts val="0"/>
        </a:spcBef>
        <a:spcAft>
          <a:spcPts val="0"/>
        </a:spcAft>
        <a:buClrTx/>
        <a:buSzTx/>
        <a:buFontTx/>
        <a:buNone/>
        <a:tabLst/>
        <a:defRPr kumimoji="1" sz="1067" b="0" i="0" u="none" strike="noStrike" cap="none" spc="0" baseline="0">
          <a:ln>
            <a:noFill/>
          </a:ln>
          <a:solidFill>
            <a:schemeClr val="tx1"/>
          </a:solidFill>
          <a:uFillTx/>
          <a:latin typeface="+mn-lt"/>
          <a:ea typeface="+mn-ea"/>
          <a:cs typeface="+mn-cs"/>
          <a:sym typeface="Rakuten Global B"/>
        </a:defRPr>
      </a:lvl6pPr>
      <a:lvl7pPr marL="0" marR="0" indent="0" algn="ctr" defTabSz="548364" eaLnBrk="1" latinLnBrk="0" hangingPunct="1">
        <a:lnSpc>
          <a:spcPct val="100000"/>
        </a:lnSpc>
        <a:spcBef>
          <a:spcPts val="0"/>
        </a:spcBef>
        <a:spcAft>
          <a:spcPts val="0"/>
        </a:spcAft>
        <a:buClrTx/>
        <a:buSzTx/>
        <a:buFontTx/>
        <a:buNone/>
        <a:tabLst/>
        <a:defRPr kumimoji="1" sz="1067" b="0" i="0" u="none" strike="noStrike" cap="none" spc="0" baseline="0">
          <a:ln>
            <a:noFill/>
          </a:ln>
          <a:solidFill>
            <a:schemeClr val="tx1"/>
          </a:solidFill>
          <a:uFillTx/>
          <a:latin typeface="+mn-lt"/>
          <a:ea typeface="+mn-ea"/>
          <a:cs typeface="+mn-cs"/>
          <a:sym typeface="Rakuten Global B"/>
        </a:defRPr>
      </a:lvl7pPr>
      <a:lvl8pPr marL="0" marR="0" indent="0" algn="ctr" defTabSz="548364" eaLnBrk="1" latinLnBrk="0" hangingPunct="1">
        <a:lnSpc>
          <a:spcPct val="100000"/>
        </a:lnSpc>
        <a:spcBef>
          <a:spcPts val="0"/>
        </a:spcBef>
        <a:spcAft>
          <a:spcPts val="0"/>
        </a:spcAft>
        <a:buClrTx/>
        <a:buSzTx/>
        <a:buFontTx/>
        <a:buNone/>
        <a:tabLst/>
        <a:defRPr kumimoji="1" sz="1067" b="0" i="0" u="none" strike="noStrike" cap="none" spc="0" baseline="0">
          <a:ln>
            <a:noFill/>
          </a:ln>
          <a:solidFill>
            <a:schemeClr val="tx1"/>
          </a:solidFill>
          <a:uFillTx/>
          <a:latin typeface="+mn-lt"/>
          <a:ea typeface="+mn-ea"/>
          <a:cs typeface="+mn-cs"/>
          <a:sym typeface="Rakuten Global B"/>
        </a:defRPr>
      </a:lvl8pPr>
      <a:lvl9pPr marL="0" marR="0" indent="0" algn="ctr" defTabSz="548364" eaLnBrk="1" latinLnBrk="0" hangingPunct="1">
        <a:lnSpc>
          <a:spcPct val="100000"/>
        </a:lnSpc>
        <a:spcBef>
          <a:spcPts val="0"/>
        </a:spcBef>
        <a:spcAft>
          <a:spcPts val="0"/>
        </a:spcAft>
        <a:buClrTx/>
        <a:buSzTx/>
        <a:buFontTx/>
        <a:buNone/>
        <a:tabLst/>
        <a:defRPr kumimoji="1" sz="1067" b="0" i="0" u="none" strike="noStrike" cap="none" spc="0" baseline="0">
          <a:ln>
            <a:noFill/>
          </a:ln>
          <a:solidFill>
            <a:schemeClr val="tx1"/>
          </a:solidFill>
          <a:uFillTx/>
          <a:latin typeface="+mn-lt"/>
          <a:ea typeface="+mn-ea"/>
          <a:cs typeface="+mn-cs"/>
          <a:sym typeface="Rakuten Global B"/>
        </a:defRPr>
      </a:lvl9pPr>
    </p:otherStyle>
  </p:txStyles>
  <p:extLst>
    <p:ext uri="{27BBF7A9-308A-43DC-89C8-2F10F3537804}">
      <p15:sldGuideLst xmlns:p15="http://schemas.microsoft.com/office/powerpoint/2012/main">
        <p15:guide id="1" orient="horz" pos="648">
          <p15:clr>
            <a:srgbClr val="F26B43"/>
          </p15:clr>
        </p15:guide>
        <p15:guide id="2" pos="221">
          <p15:clr>
            <a:srgbClr val="F26B43"/>
          </p15:clr>
        </p15:guide>
        <p15:guide id="3" pos="6019">
          <p15:clr>
            <a:srgbClr val="F26B43"/>
          </p15:clr>
        </p15:guide>
        <p15:guide id="4" orient="horz" pos="38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epinard.jp/" TargetMode="External"/><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xlsx"/><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4.emf"/><Relationship Id="rId11" Type="http://schemas.openxmlformats.org/officeDocument/2006/relationships/image" Target="../media/image39.jpe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emf"/><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0B8CC47-0F65-29C7-C741-161507742712}"/>
              </a:ext>
            </a:extLst>
          </p:cNvPr>
          <p:cNvSpPr/>
          <p:nvPr/>
        </p:nvSpPr>
        <p:spPr>
          <a:xfrm>
            <a:off x="666750" y="3394709"/>
            <a:ext cx="3905250" cy="114301"/>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pic>
        <p:nvPicPr>
          <p:cNvPr id="8" name="図 7">
            <a:extLst>
              <a:ext uri="{FF2B5EF4-FFF2-40B4-BE49-F238E27FC236}">
                <a16:creationId xmlns:a16="http://schemas.microsoft.com/office/drawing/2014/main" id="{A858B7C6-D287-4281-AAF2-7358A3AE18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5249" y="5628005"/>
            <a:ext cx="1524122" cy="848521"/>
          </a:xfrm>
          <a:prstGeom prst="rect">
            <a:avLst/>
          </a:prstGeom>
        </p:spPr>
      </p:pic>
      <p:pic>
        <p:nvPicPr>
          <p:cNvPr id="23" name="図 22">
            <a:extLst>
              <a:ext uri="{FF2B5EF4-FFF2-40B4-BE49-F238E27FC236}">
                <a16:creationId xmlns:a16="http://schemas.microsoft.com/office/drawing/2014/main" id="{1ED316A1-47CD-F2FB-6551-8A6F5C06E5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618"/>
          <a:stretch/>
        </p:blipFill>
        <p:spPr>
          <a:xfrm rot="1858038">
            <a:off x="8068976" y="4465293"/>
            <a:ext cx="1448424" cy="1467422"/>
          </a:xfrm>
          <a:prstGeom prst="rect">
            <a:avLst/>
          </a:prstGeom>
        </p:spPr>
      </p:pic>
      <p:pic>
        <p:nvPicPr>
          <p:cNvPr id="24" name="図 23">
            <a:extLst>
              <a:ext uri="{FF2B5EF4-FFF2-40B4-BE49-F238E27FC236}">
                <a16:creationId xmlns:a16="http://schemas.microsoft.com/office/drawing/2014/main" id="{7854DA84-E9BF-A24E-56FB-B4F702452F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5120"/>
          <a:stretch/>
        </p:blipFill>
        <p:spPr>
          <a:xfrm rot="1180677">
            <a:off x="5122555" y="880408"/>
            <a:ext cx="885713" cy="1160673"/>
          </a:xfrm>
          <a:prstGeom prst="rect">
            <a:avLst/>
          </a:prstGeom>
        </p:spPr>
      </p:pic>
      <p:sp>
        <p:nvSpPr>
          <p:cNvPr id="3" name="タイトル 3">
            <a:extLst>
              <a:ext uri="{FF2B5EF4-FFF2-40B4-BE49-F238E27FC236}">
                <a16:creationId xmlns:a16="http://schemas.microsoft.com/office/drawing/2014/main" id="{ADB1DF28-367A-BB49-538A-7C6A98331E51}"/>
              </a:ext>
            </a:extLst>
          </p:cNvPr>
          <p:cNvSpPr txBox="1">
            <a:spLocks/>
          </p:cNvSpPr>
          <p:nvPr/>
        </p:nvSpPr>
        <p:spPr>
          <a:xfrm>
            <a:off x="1277620" y="1795144"/>
            <a:ext cx="6579703" cy="2379345"/>
          </a:xfrm>
          <a:prstGeom prst="rect">
            <a:avLst/>
          </a:prstGeom>
        </p:spPr>
        <p:txBody>
          <a:bodyPr vert="horz" lIns="91440" tIns="45720" rIns="91440" bIns="45720" rtlCol="0" anchor="b">
            <a:norm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marL="0" marR="0" lvl="0" indent="0" algn="l" defTabSz="990546"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企画のご案内</a:t>
            </a:r>
          </a:p>
        </p:txBody>
      </p:sp>
      <p:sp>
        <p:nvSpPr>
          <p:cNvPr id="4" name="テキスト ボックス 3">
            <a:extLst>
              <a:ext uri="{FF2B5EF4-FFF2-40B4-BE49-F238E27FC236}">
                <a16:creationId xmlns:a16="http://schemas.microsoft.com/office/drawing/2014/main" id="{D3A652E9-A54E-3E62-2440-3F64CD97D2BC}"/>
              </a:ext>
            </a:extLst>
          </p:cNvPr>
          <p:cNvSpPr txBox="1"/>
          <p:nvPr/>
        </p:nvSpPr>
        <p:spPr>
          <a:xfrm>
            <a:off x="-331470" y="3102610"/>
            <a:ext cx="5928360" cy="461665"/>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ハッピーバースデーお泊り旅</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5" name="タイトル 3">
            <a:extLst>
              <a:ext uri="{FF2B5EF4-FFF2-40B4-BE49-F238E27FC236}">
                <a16:creationId xmlns:a16="http://schemas.microsoft.com/office/drawing/2014/main" id="{B3C6B877-DCC8-A1E7-0A58-68E6DCAE0EAD}"/>
              </a:ext>
            </a:extLst>
          </p:cNvPr>
          <p:cNvSpPr txBox="1">
            <a:spLocks/>
          </p:cNvSpPr>
          <p:nvPr/>
        </p:nvSpPr>
        <p:spPr>
          <a:xfrm>
            <a:off x="2408893" y="3388401"/>
            <a:ext cx="6579703" cy="2328800"/>
          </a:xfrm>
          <a:prstGeom prst="rect">
            <a:avLst/>
          </a:prstGeom>
        </p:spPr>
        <p:txBody>
          <a:bodyPr vert="horz" lIns="91440" tIns="45720" rIns="91440" bIns="45720" rtlCol="0" anchor="b">
            <a:norm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marL="0" marR="0" lvl="0" indent="0" algn="l" defTabSz="990546" rtl="0" eaLnBrk="1" fontAlgn="auto" latinLnBrk="0" hangingPunct="1">
              <a:lnSpc>
                <a:spcPct val="100000"/>
              </a:lnSpc>
              <a:spcBef>
                <a:spcPct val="0"/>
              </a:spcBef>
              <a:spcAft>
                <a:spcPts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p:txBody>
      </p:sp>
      <p:pic>
        <p:nvPicPr>
          <p:cNvPr id="11" name="図 10">
            <a:extLst>
              <a:ext uri="{FF2B5EF4-FFF2-40B4-BE49-F238E27FC236}">
                <a16:creationId xmlns:a16="http://schemas.microsoft.com/office/drawing/2014/main" id="{D76FE028-24F4-1E35-4ED8-479229F2C3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4778" y="2260542"/>
            <a:ext cx="3359323" cy="2235315"/>
          </a:xfrm>
          <a:prstGeom prst="rect">
            <a:avLst/>
          </a:prstGeom>
        </p:spPr>
      </p:pic>
      <p:sp>
        <p:nvSpPr>
          <p:cNvPr id="6" name="テキスト ボックス 5">
            <a:extLst>
              <a:ext uri="{FF2B5EF4-FFF2-40B4-BE49-F238E27FC236}">
                <a16:creationId xmlns:a16="http://schemas.microsoft.com/office/drawing/2014/main" id="{17FC753B-1C49-8F78-1933-AFFFFB55AF5F}"/>
              </a:ext>
            </a:extLst>
          </p:cNvPr>
          <p:cNvSpPr txBox="1"/>
          <p:nvPr/>
        </p:nvSpPr>
        <p:spPr>
          <a:xfrm>
            <a:off x="746760" y="2708910"/>
            <a:ext cx="3836670" cy="400110"/>
          </a:xfrm>
          <a:prstGeom prst="rect">
            <a:avLst/>
          </a:prstGeom>
          <a:noFill/>
        </p:spPr>
        <p:txBody>
          <a:bodyPr wrap="square" rtlCol="0">
            <a:spAutoFit/>
          </a:bodyPr>
          <a:lstStyle/>
          <a:p>
            <a:pPr algn="ctr"/>
            <a:r>
              <a:rPr lang="ja-JP" altLang="en-US" sz="2000" dirty="0">
                <a:latin typeface="UD デジタル 教科書体 NK-R" panose="02020400000000000000" pitchFamily="18" charset="-128"/>
                <a:ea typeface="UD デジタル 教科書体 NK-R" panose="02020400000000000000" pitchFamily="18" charset="-128"/>
              </a:rPr>
              <a:t>生まれてきてくれてありがとう</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8864437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AD9EB6-9CFF-E8C3-3DB9-0CF8C868A9C6}"/>
              </a:ext>
            </a:extLst>
          </p:cNvPr>
          <p:cNvPicPr>
            <a:picLocks noChangeAspect="1" noChangeArrowheads="1"/>
          </p:cNvPicPr>
          <p:nvPr/>
        </p:nvPicPr>
        <p:blipFill>
          <a:blip r:embed="rId2" cstate="email">
            <a:alphaModFix amt="29000"/>
            <a:extLst>
              <a:ext uri="{28A0092B-C50C-407E-A947-70E740481C1C}">
                <a14:useLocalDpi xmlns:a14="http://schemas.microsoft.com/office/drawing/2010/main"/>
              </a:ext>
            </a:extLst>
          </a:blip>
          <a:srcRect/>
          <a:stretch>
            <a:fillRect/>
          </a:stretch>
        </p:blipFill>
        <p:spPr bwMode="auto">
          <a:xfrm>
            <a:off x="6245542" y="2408555"/>
            <a:ext cx="3279458" cy="2186305"/>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EC7FD503-354B-DCFC-6871-81E448A82739}"/>
              </a:ext>
            </a:extLst>
          </p:cNvPr>
          <p:cNvSpPr>
            <a:spLocks noGrp="1"/>
          </p:cNvSpPr>
          <p:nvPr>
            <p:ph type="title"/>
          </p:nvPr>
        </p:nvSpPr>
        <p:spPr>
          <a:xfrm>
            <a:off x="381000" y="274641"/>
            <a:ext cx="1899532" cy="490534"/>
          </a:xfrm>
        </p:spPr>
        <p:txBody>
          <a:bodyPr>
            <a:noAutofit/>
          </a:bodyPr>
          <a:lstStyle/>
          <a:p>
            <a:r>
              <a:rPr lang="ja-JP" altLang="en-US" sz="2800" dirty="0">
                <a:latin typeface="UD デジタル 教科書体 NK-R" panose="02020400000000000000" pitchFamily="18" charset="-128"/>
                <a:ea typeface="UD デジタル 教科書体 NK-R" panose="02020400000000000000" pitchFamily="18" charset="-128"/>
              </a:rPr>
              <a:t>はじめに</a:t>
            </a:r>
          </a:p>
        </p:txBody>
      </p:sp>
      <p:sp>
        <p:nvSpPr>
          <p:cNvPr id="6" name="テキスト ボックス 5">
            <a:extLst>
              <a:ext uri="{FF2B5EF4-FFF2-40B4-BE49-F238E27FC236}">
                <a16:creationId xmlns:a16="http://schemas.microsoft.com/office/drawing/2014/main" id="{82A6B666-2B16-CC2D-A21B-9C69A356BF4D}"/>
              </a:ext>
            </a:extLst>
          </p:cNvPr>
          <p:cNvSpPr txBox="1"/>
          <p:nvPr/>
        </p:nvSpPr>
        <p:spPr>
          <a:xfrm>
            <a:off x="382822" y="1352133"/>
            <a:ext cx="9580328" cy="4524315"/>
          </a:xfrm>
          <a:prstGeom prst="rect">
            <a:avLst/>
          </a:prstGeom>
          <a:noFill/>
        </p:spPr>
        <p:txBody>
          <a:bodyPr wrap="square" rtlCol="0">
            <a:spAutoFit/>
          </a:bodyPr>
          <a:lstStyle/>
          <a:p>
            <a:r>
              <a:rPr lang="en-US" altLang="ja-JP" sz="2400" dirty="0">
                <a:latin typeface="UD デジタル 教科書体 NK-R" panose="02020400000000000000" pitchFamily="18" charset="-128"/>
                <a:ea typeface="UD デジタル 教科書体 NK-R" panose="02020400000000000000" pitchFamily="18" charset="-128"/>
              </a:rPr>
              <a:t>Baby-</a:t>
            </a:r>
            <a:r>
              <a:rPr lang="en-US" altLang="ja-JP" sz="2400" dirty="0" err="1">
                <a:latin typeface="UD デジタル 教科書体 NK-R" panose="02020400000000000000" pitchFamily="18" charset="-128"/>
                <a:ea typeface="UD デジタル 教科書体 NK-R" panose="02020400000000000000" pitchFamily="18" charset="-128"/>
              </a:rPr>
              <a:t>mo</a:t>
            </a:r>
            <a:r>
              <a:rPr lang="ja-JP" altLang="en-US" sz="2400" dirty="0">
                <a:latin typeface="UD デジタル 教科書体 NK-R" panose="02020400000000000000" pitchFamily="18" charset="-128"/>
                <a:ea typeface="UD デジタル 教科書体 NK-R" panose="02020400000000000000" pitchFamily="18" charset="-128"/>
              </a:rPr>
              <a:t>は全国の子育てママのお悩みを解決し、</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子育てを思い出にしていくユーザー参加型のメディアです。</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幼児・乳児の子供を持つパパ・ママは旅行に行きたくても行けない！！</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そんな読者の声を受けて「ハーフバースデー旅」と題して、</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小さなお子さんのいるご家族でも気軽に旅行ができる企画を考えました。</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この旅を機に今後の成長について考えてもらえるように</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お子さんの教育に役立つコンテンツも複数実施予定です。</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コロナ禍が明けて自由に行動ができるようになった今、</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思い出に残る旅を提供します。</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8778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a:extLst>
              <a:ext uri="{FF2B5EF4-FFF2-40B4-BE49-F238E27FC236}">
                <a16:creationId xmlns:a16="http://schemas.microsoft.com/office/drawing/2014/main" id="{D1690317-D65E-F6B1-F47B-79EE33697170}"/>
              </a:ext>
            </a:extLst>
          </p:cNvPr>
          <p:cNvSpPr txBox="1">
            <a:spLocks/>
          </p:cNvSpPr>
          <p:nvPr/>
        </p:nvSpPr>
        <p:spPr>
          <a:xfrm>
            <a:off x="380999" y="280907"/>
            <a:ext cx="8494643" cy="490534"/>
          </a:xfrm>
          <a:prstGeom prst="rect">
            <a:avLst/>
          </a:prstGeom>
        </p:spPr>
        <p:txBody>
          <a:bodyPr vert="horz" lIns="91440" tIns="45720" rIns="91440" bIns="45720" rtlCol="0" anchor="b">
            <a:normAutofit lnSpcReduction="10000"/>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2800" b="0" dirty="0">
                <a:latin typeface="UD デジタル 教科書体 NK-R" panose="02020400000000000000" pitchFamily="18" charset="-128"/>
                <a:ea typeface="UD デジタル 教科書体 NK-R" panose="02020400000000000000" pitchFamily="18" charset="-128"/>
              </a:rPr>
              <a:t>イベント概要　＠エピナール那須</a:t>
            </a:r>
          </a:p>
        </p:txBody>
      </p:sp>
      <p:sp>
        <p:nvSpPr>
          <p:cNvPr id="7" name="テキスト ボックス 6">
            <a:extLst>
              <a:ext uri="{FF2B5EF4-FFF2-40B4-BE49-F238E27FC236}">
                <a16:creationId xmlns:a16="http://schemas.microsoft.com/office/drawing/2014/main" id="{DE5D386E-041B-CC14-9E36-AAAC5112355B}"/>
              </a:ext>
            </a:extLst>
          </p:cNvPr>
          <p:cNvSpPr txBox="1"/>
          <p:nvPr/>
        </p:nvSpPr>
        <p:spPr>
          <a:xfrm>
            <a:off x="271056" y="4350689"/>
            <a:ext cx="6012786" cy="369332"/>
          </a:xfrm>
          <a:prstGeom prst="rect">
            <a:avLst/>
          </a:prstGeom>
          <a:noFill/>
        </p:spPr>
        <p:txBody>
          <a:bodyPr wrap="square">
            <a:spAutoFit/>
          </a:bodyPr>
          <a:lstStyle/>
          <a:p>
            <a:r>
              <a:rPr lang="en-US" altLang="ja-JP" sz="1800" dirty="0">
                <a:latin typeface="UD デジタル 教科書体 NK-R" panose="02020400000000000000" pitchFamily="18" charset="-128"/>
                <a:ea typeface="UD デジタル 教科書体 NK-R" panose="02020400000000000000" pitchFamily="18" charset="-128"/>
              </a:rPr>
              <a:t>&lt;</a:t>
            </a:r>
            <a:r>
              <a:rPr lang="ja-JP" altLang="en-US" sz="1800" dirty="0">
                <a:latin typeface="UD デジタル 教科書体 NK-R" panose="02020400000000000000" pitchFamily="18" charset="-128"/>
                <a:ea typeface="UD デジタル 教科書体 NK-R" panose="02020400000000000000" pitchFamily="18" charset="-128"/>
              </a:rPr>
              <a:t>会場：ホテルエピナール那須</a:t>
            </a:r>
            <a:r>
              <a:rPr lang="en-US" altLang="ja-JP" sz="1800" dirty="0">
                <a:latin typeface="UD デジタル 教科書体 NK-R" panose="02020400000000000000" pitchFamily="18" charset="-128"/>
                <a:ea typeface="UD デジタル 教科書体 NK-R" panose="02020400000000000000" pitchFamily="18" charset="-128"/>
              </a:rPr>
              <a:t>&gt;</a:t>
            </a:r>
            <a:endParaRPr lang="ja-JP" altLang="en-US" sz="1800" dirty="0">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3AA88251-8345-2CEC-B064-A3FD7DF635BE}"/>
              </a:ext>
            </a:extLst>
          </p:cNvPr>
          <p:cNvSpPr txBox="1">
            <a:spLocks/>
          </p:cNvSpPr>
          <p:nvPr/>
        </p:nvSpPr>
        <p:spPr>
          <a:xfrm>
            <a:off x="483870" y="1568892"/>
            <a:ext cx="8831580" cy="2728788"/>
          </a:xfrm>
          <a:prstGeom prst="rect">
            <a:avLst/>
          </a:prstGeom>
          <a:ln>
            <a:solidFill>
              <a:schemeClr val="tx1"/>
            </a:solidFill>
          </a:ln>
        </p:spPr>
        <p:txBody>
          <a:bodyPr vert="horz" lIns="9000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Tsukushi A Round Gothic Regular" panose="02020400000000000000" pitchFamily="18" charset="-128"/>
                <a:ea typeface="Tsukushi A Round Gothic Regular" panose="02020400000000000000" pitchFamily="18" charset="-128"/>
                <a:cs typeface="+mj-cs"/>
              </a:defRPr>
            </a:lvl1pPr>
          </a:lstStyle>
          <a:p>
            <a:r>
              <a:rPr lang="ja-JP" altLang="en-US" sz="2000" dirty="0">
                <a:latin typeface="UD デジタル 教科書体 NK-R" panose="02020400000000000000" pitchFamily="18" charset="-128"/>
                <a:ea typeface="UD デジタル 教科書体 NK-R" panose="02020400000000000000" pitchFamily="18" charset="-128"/>
              </a:rPr>
              <a:t>・実施日時：</a:t>
            </a:r>
            <a:r>
              <a:rPr lang="en-US" altLang="ja-JP" sz="2000" dirty="0">
                <a:latin typeface="UD デジタル 教科書体 NK-R" panose="02020400000000000000" pitchFamily="18" charset="-128"/>
                <a:ea typeface="UD デジタル 教科書体 NK-R" panose="02020400000000000000" pitchFamily="18" charset="-128"/>
              </a:rPr>
              <a:t>2023</a:t>
            </a:r>
            <a:r>
              <a:rPr lang="ja-JP" altLang="en-US" sz="2000" dirty="0">
                <a:latin typeface="UD デジタル 教科書体 NK-R" panose="02020400000000000000" pitchFamily="18" charset="-128"/>
                <a:ea typeface="UD デジタル 教科書体 NK-R" panose="02020400000000000000" pitchFamily="18" charset="-128"/>
              </a:rPr>
              <a:t>年</a:t>
            </a:r>
            <a:r>
              <a:rPr lang="en-US" altLang="ja-JP" sz="2000" dirty="0">
                <a:latin typeface="UD デジタル 教科書体 NK-R" panose="02020400000000000000" pitchFamily="18" charset="-128"/>
                <a:ea typeface="UD デジタル 教科書体 NK-R" panose="02020400000000000000" pitchFamily="18" charset="-128"/>
              </a:rPr>
              <a:t>10</a:t>
            </a:r>
            <a:r>
              <a:rPr lang="ja-JP" altLang="en-US" sz="2000" dirty="0">
                <a:latin typeface="UD デジタル 教科書体 NK-R" panose="02020400000000000000" pitchFamily="18" charset="-128"/>
                <a:ea typeface="UD デジタル 教科書体 NK-R" panose="02020400000000000000" pitchFamily="18" charset="-128"/>
              </a:rPr>
              <a:t>月</a:t>
            </a:r>
            <a:r>
              <a:rPr lang="en-US" altLang="ja-JP" sz="2000" dirty="0">
                <a:latin typeface="UD デジタル 教科書体 NK-R" panose="02020400000000000000" pitchFamily="18" charset="-128"/>
                <a:ea typeface="UD デジタル 教科書体 NK-R" panose="02020400000000000000" pitchFamily="18" charset="-128"/>
              </a:rPr>
              <a:t>9</a:t>
            </a:r>
            <a:r>
              <a:rPr lang="ja-JP" altLang="en-US" sz="2000" dirty="0">
                <a:latin typeface="UD デジタル 教科書体 NK-R" panose="02020400000000000000" pitchFamily="18" charset="-128"/>
                <a:ea typeface="UD デジタル 教科書体 NK-R" panose="02020400000000000000" pitchFamily="18" charset="-128"/>
              </a:rPr>
              <a:t>日</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月・祝</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a:t>
            </a:r>
            <a:r>
              <a:rPr lang="en-US" altLang="ja-JP" sz="2000" dirty="0">
                <a:latin typeface="UD デジタル 教科書体 NK-R" panose="02020400000000000000" pitchFamily="18" charset="-128"/>
                <a:ea typeface="UD デジタル 教科書体 NK-R" panose="02020400000000000000" pitchFamily="18" charset="-128"/>
              </a:rPr>
              <a:t>10</a:t>
            </a:r>
            <a:r>
              <a:rPr lang="ja-JP" altLang="en-US" sz="2000" dirty="0">
                <a:latin typeface="UD デジタル 教科書体 NK-R" panose="02020400000000000000" pitchFamily="18" charset="-128"/>
                <a:ea typeface="UD デジタル 教科書体 NK-R" panose="02020400000000000000" pitchFamily="18" charset="-128"/>
              </a:rPr>
              <a:t>日</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火</a:t>
            </a:r>
            <a:r>
              <a:rPr lang="en-US" altLang="ja-JP" sz="2000" dirty="0">
                <a:latin typeface="UD デジタル 教科書体 NK-R" panose="02020400000000000000" pitchFamily="18" charset="-128"/>
                <a:ea typeface="UD デジタル 教科書体 NK-R" panose="02020400000000000000" pitchFamily="18" charset="-128"/>
              </a:rPr>
              <a:t>)</a:t>
            </a: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・募集人数：約</a:t>
            </a:r>
            <a:r>
              <a:rPr lang="en-US" altLang="ja-JP" sz="2000" dirty="0">
                <a:latin typeface="UD デジタル 教科書体 NK-R" panose="02020400000000000000" pitchFamily="18" charset="-128"/>
                <a:ea typeface="UD デジタル 教科書体 NK-R" panose="02020400000000000000" pitchFamily="18" charset="-128"/>
              </a:rPr>
              <a:t>100</a:t>
            </a:r>
            <a:r>
              <a:rPr lang="ja-JP" altLang="en-US" sz="2000" dirty="0">
                <a:latin typeface="UD デジタル 教科書体 NK-R" panose="02020400000000000000" pitchFamily="18" charset="-128"/>
                <a:ea typeface="UD デジタル 教科書体 NK-R" panose="02020400000000000000" pitchFamily="18" charset="-128"/>
              </a:rPr>
              <a:t>組予定</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約</a:t>
            </a:r>
            <a:r>
              <a:rPr lang="en-US" altLang="ja-JP" sz="2000" dirty="0">
                <a:latin typeface="UD デジタル 教科書体 NK-R" panose="02020400000000000000" pitchFamily="18" charset="-128"/>
                <a:ea typeface="UD デジタル 教科書体 NK-R" panose="02020400000000000000" pitchFamily="18" charset="-128"/>
              </a:rPr>
              <a:t>240</a:t>
            </a:r>
            <a:r>
              <a:rPr lang="ja-JP" altLang="en-US" sz="2000" dirty="0">
                <a:latin typeface="UD デジタル 教科書体 NK-R" panose="02020400000000000000" pitchFamily="18" charset="-128"/>
                <a:ea typeface="UD デジタル 教科書体 NK-R" panose="02020400000000000000" pitchFamily="18" charset="-128"/>
              </a:rPr>
              <a:t>名</a:t>
            </a:r>
            <a:r>
              <a:rPr lang="en-US" altLang="ja-JP" sz="2000" dirty="0">
                <a:latin typeface="UD デジタル 教科書体 NK-R" panose="02020400000000000000" pitchFamily="18" charset="-128"/>
                <a:ea typeface="UD デジタル 教科書体 NK-R" panose="02020400000000000000" pitchFamily="18" charset="-128"/>
              </a:rPr>
              <a:t>)</a:t>
            </a: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・実施会場：ホテルエピナール那須　</a:t>
            </a:r>
            <a:r>
              <a:rPr lang="en-US" altLang="ja-JP" sz="2000" dirty="0">
                <a:latin typeface="UD デジタル 教科書体 NK-R" panose="02020400000000000000" pitchFamily="18" charset="-128"/>
                <a:ea typeface="UD デジタル 教科書体 NK-R" panose="02020400000000000000" pitchFamily="18" charset="-128"/>
                <a:hlinkClick r:id="rId3"/>
              </a:rPr>
              <a:t>https://www.epinard.jp/</a:t>
            </a:r>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・実施可能なこと：セミナー開催、ブース出展、サンプリング</a:t>
            </a:r>
          </a:p>
        </p:txBody>
      </p:sp>
      <p:sp>
        <p:nvSpPr>
          <p:cNvPr id="8" name="タイトル 3">
            <a:extLst>
              <a:ext uri="{FF2B5EF4-FFF2-40B4-BE49-F238E27FC236}">
                <a16:creationId xmlns:a16="http://schemas.microsoft.com/office/drawing/2014/main" id="{6DCC8722-DE3A-55E7-25AA-090771A6AD46}"/>
              </a:ext>
            </a:extLst>
          </p:cNvPr>
          <p:cNvSpPr txBox="1">
            <a:spLocks/>
          </p:cNvSpPr>
          <p:nvPr/>
        </p:nvSpPr>
        <p:spPr>
          <a:xfrm>
            <a:off x="493642" y="771441"/>
            <a:ext cx="8939116" cy="768601"/>
          </a:xfrm>
          <a:prstGeom prst="rect">
            <a:avLst/>
          </a:prstGeom>
        </p:spPr>
        <p:txBody>
          <a:bodyPr vert="horz" lIns="91440" tIns="45720" rIns="91440" bIns="45720" rtlCol="0" anchor="t">
            <a:norm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2000" b="0" dirty="0">
                <a:latin typeface="UD デジタル 教科書体 NK-R" panose="02020400000000000000" pitchFamily="18" charset="-128"/>
                <a:ea typeface="UD デジタル 教科書体 NK-R" panose="02020400000000000000" pitchFamily="18" charset="-128"/>
              </a:rPr>
              <a:t>参加者が体験したり講師等のお話を聞くために快適に過ごせる</a:t>
            </a:r>
            <a:endParaRPr lang="en-US" altLang="ja-JP" sz="2000" b="0" dirty="0">
              <a:latin typeface="UD デジタル 教科書体 NK-R" panose="02020400000000000000" pitchFamily="18" charset="-128"/>
              <a:ea typeface="UD デジタル 教科書体 NK-R" panose="02020400000000000000" pitchFamily="18" charset="-128"/>
            </a:endParaRPr>
          </a:p>
          <a:p>
            <a:pPr algn="l"/>
            <a:r>
              <a:rPr lang="en-US" altLang="ja-JP" sz="2000" b="0" dirty="0">
                <a:latin typeface="UD デジタル 教科書体 NK-R" panose="02020400000000000000" pitchFamily="18" charset="-128"/>
                <a:ea typeface="UD デジタル 教科書体 NK-R" panose="02020400000000000000" pitchFamily="18" charset="-128"/>
              </a:rPr>
              <a:t>1</a:t>
            </a:r>
            <a:r>
              <a:rPr lang="ja-JP" altLang="en-US" sz="2000" b="0" dirty="0">
                <a:latin typeface="UD デジタル 教科書体 NK-R" panose="02020400000000000000" pitchFamily="18" charset="-128"/>
                <a:ea typeface="UD デジタル 教科書体 NK-R" panose="02020400000000000000" pitchFamily="18" charset="-128"/>
              </a:rPr>
              <a:t>泊</a:t>
            </a:r>
            <a:r>
              <a:rPr lang="en-US" altLang="ja-JP" sz="2000" b="0" dirty="0">
                <a:latin typeface="UD デジタル 教科書体 NK-R" panose="02020400000000000000" pitchFamily="18" charset="-128"/>
                <a:ea typeface="UD デジタル 教科書体 NK-R" panose="02020400000000000000" pitchFamily="18" charset="-128"/>
              </a:rPr>
              <a:t>2</a:t>
            </a:r>
            <a:r>
              <a:rPr lang="ja-JP" altLang="en-US" sz="2000" b="0" dirty="0">
                <a:latin typeface="UD デジタル 教科書体 NK-R" panose="02020400000000000000" pitchFamily="18" charset="-128"/>
                <a:ea typeface="UD デジタル 教科書体 NK-R" panose="02020400000000000000" pitchFamily="18" charset="-128"/>
              </a:rPr>
              <a:t>日のお泊りイベントです。</a:t>
            </a:r>
          </a:p>
        </p:txBody>
      </p:sp>
      <p:pic>
        <p:nvPicPr>
          <p:cNvPr id="1028" name="Picture 4" descr="ベビー＆キッズルーム">
            <a:extLst>
              <a:ext uri="{FF2B5EF4-FFF2-40B4-BE49-F238E27FC236}">
                <a16:creationId xmlns:a16="http://schemas.microsoft.com/office/drawing/2014/main" id="{8FA597C0-3BBD-E2BA-9A8C-736F63A8706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7480" y="4830031"/>
            <a:ext cx="2057400" cy="1370743"/>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7836E722-8225-3EC2-7D47-B8FAF34A48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460" y="4771222"/>
            <a:ext cx="2258780" cy="1429553"/>
          </a:xfrm>
          <a:prstGeom prst="rect">
            <a:avLst/>
          </a:prstGeom>
        </p:spPr>
      </p:pic>
      <p:pic>
        <p:nvPicPr>
          <p:cNvPr id="2" name="Picture 2" descr="宴会会場">
            <a:extLst>
              <a:ext uri="{FF2B5EF4-FFF2-40B4-BE49-F238E27FC236}">
                <a16:creationId xmlns:a16="http://schemas.microsoft.com/office/drawing/2014/main" id="{F997C95F-D811-9F57-320C-9BA705EAC24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52059" y="4813299"/>
            <a:ext cx="2081213" cy="1387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ホテルエピナール那須">
            <a:extLst>
              <a:ext uri="{FF2B5EF4-FFF2-40B4-BE49-F238E27FC236}">
                <a16:creationId xmlns:a16="http://schemas.microsoft.com/office/drawing/2014/main" id="{C617F543-6861-41A6-C5F1-7B3D5975E48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49490" y="4811079"/>
            <a:ext cx="2085848" cy="138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8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a:extLst>
              <a:ext uri="{FF2B5EF4-FFF2-40B4-BE49-F238E27FC236}">
                <a16:creationId xmlns:a16="http://schemas.microsoft.com/office/drawing/2014/main" id="{A21E9B04-1A87-49CE-B858-91F15748F7FC}"/>
              </a:ext>
            </a:extLst>
          </p:cNvPr>
          <p:cNvSpPr txBox="1">
            <a:spLocks/>
          </p:cNvSpPr>
          <p:nvPr/>
        </p:nvSpPr>
        <p:spPr>
          <a:xfrm>
            <a:off x="380999" y="280907"/>
            <a:ext cx="8494643" cy="490534"/>
          </a:xfrm>
          <a:prstGeom prst="rect">
            <a:avLst/>
          </a:prstGeom>
        </p:spPr>
        <p:txBody>
          <a:bodyPr vert="horz" lIns="91440" tIns="45720" rIns="91440" bIns="45720" rtlCol="0" anchor="b">
            <a:normAutofit lnSpcReduction="10000"/>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2800" b="0" dirty="0">
                <a:latin typeface="UD デジタル 教科書体 NK-R" panose="02020400000000000000" pitchFamily="18" charset="-128"/>
                <a:ea typeface="UD デジタル 教科書体 NK-R" panose="02020400000000000000" pitchFamily="18" charset="-128"/>
              </a:rPr>
              <a:t>イベント協賛について</a:t>
            </a:r>
          </a:p>
        </p:txBody>
      </p:sp>
      <p:sp>
        <p:nvSpPr>
          <p:cNvPr id="5" name="タイトル 3">
            <a:extLst>
              <a:ext uri="{FF2B5EF4-FFF2-40B4-BE49-F238E27FC236}">
                <a16:creationId xmlns:a16="http://schemas.microsoft.com/office/drawing/2014/main" id="{A085FD0C-CC2A-3329-4D00-42234CCB394F}"/>
              </a:ext>
            </a:extLst>
          </p:cNvPr>
          <p:cNvSpPr txBox="1">
            <a:spLocks/>
          </p:cNvSpPr>
          <p:nvPr/>
        </p:nvSpPr>
        <p:spPr>
          <a:xfrm>
            <a:off x="611444" y="6092430"/>
            <a:ext cx="8939116" cy="398213"/>
          </a:xfrm>
          <a:prstGeom prst="rect">
            <a:avLst/>
          </a:prstGeom>
        </p:spPr>
        <p:txBody>
          <a:bodyPr vert="horz" lIns="91440" tIns="45720" rIns="91440" bIns="45720" rtlCol="0" anchor="t">
            <a:normAutofit fontScale="92500"/>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2000" b="0" dirty="0">
                <a:latin typeface="UD デジタル 教科書体 NK-R" panose="02020400000000000000" pitchFamily="18" charset="-128"/>
                <a:ea typeface="UD デジタル 教科書体 NK-R" panose="02020400000000000000" pitchFamily="18" charset="-128"/>
              </a:rPr>
              <a:t>パートナーの企業様と一緒にママたちへ</a:t>
            </a:r>
            <a:r>
              <a:rPr lang="ja-JP" altLang="en-US" sz="2000" b="0" u="sng" dirty="0">
                <a:solidFill>
                  <a:schemeClr val="accent2"/>
                </a:solidFill>
                <a:latin typeface="UD デジタル 教科書体 NK-R" panose="02020400000000000000" pitchFamily="18" charset="-128"/>
                <a:ea typeface="UD デジタル 教科書体 NK-R" panose="02020400000000000000" pitchFamily="18" charset="-128"/>
              </a:rPr>
              <a:t>子供の成長に大切なモノ・コト</a:t>
            </a:r>
            <a:r>
              <a:rPr lang="ja-JP" altLang="en-US" sz="2000" b="0" dirty="0">
                <a:latin typeface="UD デジタル 教科書体 NK-R" panose="02020400000000000000" pitchFamily="18" charset="-128"/>
                <a:ea typeface="UD デジタル 教科書体 NK-R" panose="02020400000000000000" pitchFamily="18" charset="-128"/>
              </a:rPr>
              <a:t>を訴求します！</a:t>
            </a:r>
            <a:endParaRPr lang="en-US" altLang="ja-JP" sz="2000" b="0" dirty="0">
              <a:latin typeface="UD デジタル 教科書体 NK-R" panose="02020400000000000000" pitchFamily="18" charset="-128"/>
              <a:ea typeface="UD デジタル 教科書体 NK-R" panose="02020400000000000000" pitchFamily="18" charset="-128"/>
            </a:endParaRPr>
          </a:p>
        </p:txBody>
      </p:sp>
      <p:sp>
        <p:nvSpPr>
          <p:cNvPr id="24" name="タイトル 3">
            <a:extLst>
              <a:ext uri="{FF2B5EF4-FFF2-40B4-BE49-F238E27FC236}">
                <a16:creationId xmlns:a16="http://schemas.microsoft.com/office/drawing/2014/main" id="{1DC76937-CD11-278C-543C-9C87541E9980}"/>
              </a:ext>
            </a:extLst>
          </p:cNvPr>
          <p:cNvSpPr txBox="1">
            <a:spLocks/>
          </p:cNvSpPr>
          <p:nvPr/>
        </p:nvSpPr>
        <p:spPr>
          <a:xfrm>
            <a:off x="810940" y="4730817"/>
            <a:ext cx="8939116" cy="768601"/>
          </a:xfrm>
          <a:prstGeom prst="rect">
            <a:avLst/>
          </a:prstGeom>
        </p:spPr>
        <p:txBody>
          <a:bodyPr vert="horz" lIns="91440" tIns="45720" rIns="91440" bIns="45720" rtlCol="0" anchor="t">
            <a:norm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endParaRPr lang="ja-JP" altLang="en-US" sz="2000" b="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F25ADDE0-0F99-384C-3F55-502EC17160AF}"/>
              </a:ext>
            </a:extLst>
          </p:cNvPr>
          <p:cNvSpPr txBox="1"/>
          <p:nvPr/>
        </p:nvSpPr>
        <p:spPr>
          <a:xfrm>
            <a:off x="1206500" y="4536266"/>
            <a:ext cx="9144000" cy="1477328"/>
          </a:xfrm>
          <a:prstGeom prst="rect">
            <a:avLst/>
          </a:prstGeom>
          <a:noFill/>
        </p:spPr>
        <p:txBody>
          <a:bodyPr wrap="square">
            <a:spAutoFit/>
          </a:bodyPr>
          <a:lstStyle/>
          <a:p>
            <a:r>
              <a:rPr lang="ja-JP" altLang="en-US" sz="1800" dirty="0">
                <a:latin typeface="UD デジタル 教科書体 NK-R" panose="02020400000000000000" pitchFamily="18" charset="-128"/>
                <a:ea typeface="UD デジタル 教科書体 NK-R" panose="02020400000000000000" pitchFamily="18" charset="-128"/>
              </a:rPr>
              <a:t>❏応募型の読者参加の旅企画のため、とてもロイヤリティの高いママやパパと</a:t>
            </a:r>
          </a:p>
          <a:p>
            <a:r>
              <a:rPr lang="ja-JP" altLang="en-US" sz="1800" dirty="0">
                <a:latin typeface="UD デジタル 教科書体 NK-R" panose="02020400000000000000" pitchFamily="18" charset="-128"/>
                <a:ea typeface="UD デジタル 教科書体 NK-R" panose="02020400000000000000" pitchFamily="18" charset="-128"/>
              </a:rPr>
              <a:t>　近い距離感でコミュニケーションをとっていただけます。</a:t>
            </a:r>
          </a:p>
          <a:p>
            <a:r>
              <a:rPr lang="ja-JP" altLang="en-US" sz="1800" dirty="0">
                <a:latin typeface="UD デジタル 教科書体 NK-R" panose="02020400000000000000" pitchFamily="18" charset="-128"/>
                <a:ea typeface="UD デジタル 教科書体 NK-R" panose="02020400000000000000" pitchFamily="18" charset="-128"/>
              </a:rPr>
              <a:t>❏リアルな声や気持ちをマーケティングデータとして蓄積いただけます。</a:t>
            </a:r>
          </a:p>
          <a:p>
            <a:r>
              <a:rPr lang="ja-JP" altLang="en-US" sz="1800" dirty="0">
                <a:latin typeface="UD デジタル 教科書体 NK-R" panose="02020400000000000000" pitchFamily="18" charset="-128"/>
                <a:ea typeface="UD デジタル 教科書体 NK-R" panose="02020400000000000000" pitchFamily="18" charset="-128"/>
              </a:rPr>
              <a:t>❏企業様や商品のファン化施策を図れます。</a:t>
            </a:r>
          </a:p>
          <a:p>
            <a:r>
              <a:rPr lang="ja-JP" altLang="en-US" sz="1800" dirty="0">
                <a:latin typeface="UD デジタル 教科書体 NK-R" panose="02020400000000000000" pitchFamily="18" charset="-128"/>
                <a:ea typeface="UD デジタル 教科書体 NK-R" panose="02020400000000000000" pitchFamily="18" charset="-128"/>
              </a:rPr>
              <a:t>❏本企画イメージでコンテンツ制作（オウンドメディアの素材として活用も可能）</a:t>
            </a:r>
          </a:p>
        </p:txBody>
      </p:sp>
      <p:pic>
        <p:nvPicPr>
          <p:cNvPr id="28" name="図 27">
            <a:extLst>
              <a:ext uri="{FF2B5EF4-FFF2-40B4-BE49-F238E27FC236}">
                <a16:creationId xmlns:a16="http://schemas.microsoft.com/office/drawing/2014/main" id="{22B4C723-A059-C872-C33B-423141436B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5354" y="2070101"/>
            <a:ext cx="1103599" cy="1825906"/>
          </a:xfrm>
          <a:prstGeom prst="rect">
            <a:avLst/>
          </a:prstGeom>
        </p:spPr>
      </p:pic>
      <p:sp>
        <p:nvSpPr>
          <p:cNvPr id="29" name="テキスト ボックス 28">
            <a:extLst>
              <a:ext uri="{FF2B5EF4-FFF2-40B4-BE49-F238E27FC236}">
                <a16:creationId xmlns:a16="http://schemas.microsoft.com/office/drawing/2014/main" id="{ED0776F7-FBF5-B28F-A71A-459B099DEF7C}"/>
              </a:ext>
            </a:extLst>
          </p:cNvPr>
          <p:cNvSpPr txBox="1"/>
          <p:nvPr/>
        </p:nvSpPr>
        <p:spPr>
          <a:xfrm>
            <a:off x="890270" y="765175"/>
            <a:ext cx="8293100" cy="742383"/>
          </a:xfrm>
          <a:prstGeom prst="rect">
            <a:avLst/>
          </a:prstGeom>
          <a:noFill/>
        </p:spPr>
        <p:txBody>
          <a:bodyPr wrap="square" rtlCol="0">
            <a:spAutoFit/>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▼イベントで参加者に直接タッチポイントを提供でき、</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r>
              <a:rPr kumimoji="1" lang="ja-JP" altLang="en-US" dirty="0">
                <a:latin typeface="UD デジタル 教科書体 NK-R" panose="02020400000000000000" pitchFamily="18" charset="-128"/>
                <a:ea typeface="UD デジタル 教科書体 NK-R" panose="02020400000000000000" pitchFamily="18" charset="-128"/>
              </a:rPr>
              <a:t>誌面と</a:t>
            </a:r>
            <a:r>
              <a:rPr kumimoji="1" lang="en-US" altLang="ja-JP" dirty="0">
                <a:latin typeface="UD デジタル 教科書体 NK-R" panose="02020400000000000000" pitchFamily="18" charset="-128"/>
                <a:ea typeface="UD デジタル 教科書体 NK-R" panose="02020400000000000000" pitchFamily="18" charset="-128"/>
              </a:rPr>
              <a:t>WEB</a:t>
            </a:r>
            <a:r>
              <a:rPr lang="ja-JP" altLang="en-US" dirty="0">
                <a:latin typeface="UD デジタル 教科書体 NK-R" panose="02020400000000000000" pitchFamily="18" charset="-128"/>
                <a:ea typeface="UD デジタル 教科書体 NK-R" panose="02020400000000000000" pitchFamily="18" charset="-128"/>
              </a:rPr>
              <a:t>で</a:t>
            </a:r>
            <a:r>
              <a:rPr kumimoji="1" lang="ja-JP" altLang="en-US" dirty="0">
                <a:latin typeface="UD デジタル 教科書体 NK-R" panose="02020400000000000000" pitchFamily="18" charset="-128"/>
                <a:ea typeface="UD デジタル 教科書体 NK-R" panose="02020400000000000000" pitchFamily="18" charset="-128"/>
              </a:rPr>
              <a:t>訴求が可能なお得な企画です！</a:t>
            </a:r>
          </a:p>
        </p:txBody>
      </p:sp>
      <p:pic>
        <p:nvPicPr>
          <p:cNvPr id="1026" name="Picture 2" descr="建物, 屋外, 人, 道路 が含まれている画像&#10;&#10;自動的に生成された説明">
            <a:extLst>
              <a:ext uri="{FF2B5EF4-FFF2-40B4-BE49-F238E27FC236}">
                <a16:creationId xmlns:a16="http://schemas.microsoft.com/office/drawing/2014/main" id="{F2B5A082-19B8-7686-68BB-84499816E8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3051" y="2057400"/>
            <a:ext cx="153726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aby-mo">
            <a:extLst>
              <a:ext uri="{FF2B5EF4-FFF2-40B4-BE49-F238E27FC236}">
                <a16:creationId xmlns:a16="http://schemas.microsoft.com/office/drawing/2014/main" id="{E62EE4AB-4AC0-2DE7-86A4-BAD4844C16B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57787" y="2034540"/>
            <a:ext cx="1590426" cy="203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1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5A2AA133-14A0-71BD-ECDE-B08723BA33B3}"/>
              </a:ext>
            </a:extLst>
          </p:cNvPr>
          <p:cNvSpPr/>
          <p:nvPr/>
        </p:nvSpPr>
        <p:spPr>
          <a:xfrm>
            <a:off x="5273040" y="5097779"/>
            <a:ext cx="4114800" cy="1102996"/>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7" name="四角形: 角を丸くする 16">
            <a:extLst>
              <a:ext uri="{FF2B5EF4-FFF2-40B4-BE49-F238E27FC236}">
                <a16:creationId xmlns:a16="http://schemas.microsoft.com/office/drawing/2014/main" id="{8C8B78DB-72A5-124F-FFFC-03F27D7CE999}"/>
              </a:ext>
            </a:extLst>
          </p:cNvPr>
          <p:cNvSpPr/>
          <p:nvPr/>
        </p:nvSpPr>
        <p:spPr>
          <a:xfrm>
            <a:off x="640080" y="5097779"/>
            <a:ext cx="4057650" cy="1102996"/>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5" name="タイトル 1">
            <a:extLst>
              <a:ext uri="{FF2B5EF4-FFF2-40B4-BE49-F238E27FC236}">
                <a16:creationId xmlns:a16="http://schemas.microsoft.com/office/drawing/2014/main" id="{D08634C5-D7DA-4CF0-B492-6DF3D75A28D5}"/>
              </a:ext>
            </a:extLst>
          </p:cNvPr>
          <p:cNvSpPr txBox="1">
            <a:spLocks/>
          </p:cNvSpPr>
          <p:nvPr/>
        </p:nvSpPr>
        <p:spPr>
          <a:xfrm>
            <a:off x="381000" y="274641"/>
            <a:ext cx="6316980" cy="490534"/>
          </a:xfrm>
          <a:prstGeom prst="rect">
            <a:avLst/>
          </a:prstGeom>
        </p:spPr>
        <p:txBody>
          <a:bodyPr vert="horz" lIns="91440" tIns="45720" rIns="91440" bIns="45720" rtlCol="0" anchor="b">
            <a:no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2800" b="0" dirty="0">
                <a:latin typeface="UD デジタル 教科書体 NK-R" panose="02020400000000000000" pitchFamily="18" charset="-128"/>
                <a:ea typeface="UD デジタル 教科書体 NK-R" panose="02020400000000000000" pitchFamily="18" charset="-128"/>
              </a:rPr>
              <a:t>イベントコンテンツについて</a:t>
            </a:r>
          </a:p>
        </p:txBody>
      </p:sp>
      <p:sp>
        <p:nvSpPr>
          <p:cNvPr id="35" name="タイトル 1">
            <a:extLst>
              <a:ext uri="{FF2B5EF4-FFF2-40B4-BE49-F238E27FC236}">
                <a16:creationId xmlns:a16="http://schemas.microsoft.com/office/drawing/2014/main" id="{43037FA0-7241-BF9B-EB12-C03C997F227C}"/>
              </a:ext>
            </a:extLst>
          </p:cNvPr>
          <p:cNvSpPr txBox="1">
            <a:spLocks/>
          </p:cNvSpPr>
          <p:nvPr/>
        </p:nvSpPr>
        <p:spPr>
          <a:xfrm>
            <a:off x="4953000" y="765175"/>
            <a:ext cx="5265420" cy="1046025"/>
          </a:xfrm>
          <a:prstGeom prst="rect">
            <a:avLst/>
          </a:prstGeom>
        </p:spPr>
        <p:txBody>
          <a:bodyPr vert="horz" lIns="91440" tIns="45720" rIns="91440" bIns="45720" rtlCol="0" anchor="t">
            <a:norm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1800" b="0" u="sng" dirty="0">
                <a:latin typeface="UD デジタル 教科書体 NK-R" panose="02020400000000000000" pitchFamily="18" charset="-128"/>
                <a:ea typeface="UD デジタル 教科書体 NK-R" panose="02020400000000000000" pitchFamily="18" charset="-128"/>
              </a:rPr>
              <a:t>協賛コンテンツ</a:t>
            </a:r>
            <a:endParaRPr lang="en-US" altLang="ja-JP" sz="1800" b="0" u="sng" dirty="0">
              <a:latin typeface="UD デジタル 教科書体 NK-R" panose="02020400000000000000" pitchFamily="18" charset="-128"/>
              <a:ea typeface="UD デジタル 教科書体 NK-R" panose="02020400000000000000" pitchFamily="18" charset="-128"/>
            </a:endParaRPr>
          </a:p>
          <a:p>
            <a:pPr algn="l"/>
            <a:r>
              <a:rPr lang="ja-JP" altLang="en-US" sz="1400" b="0" dirty="0">
                <a:latin typeface="UD デジタル 教科書体 NK-R" panose="02020400000000000000" pitchFamily="18" charset="-128"/>
                <a:ea typeface="UD デジタル 教科書体 NK-R" panose="02020400000000000000" pitchFamily="18" charset="-128"/>
              </a:rPr>
              <a:t>参加者へ</a:t>
            </a:r>
            <a:r>
              <a:rPr lang="en-US" altLang="ja-JP" sz="1400" b="0" dirty="0">
                <a:latin typeface="UD デジタル 教科書体 NK-R" panose="02020400000000000000" pitchFamily="18" charset="-128"/>
                <a:ea typeface="UD デジタル 教科書体 NK-R" panose="02020400000000000000" pitchFamily="18" charset="-128"/>
              </a:rPr>
              <a:t>1</a:t>
            </a:r>
            <a:r>
              <a:rPr lang="ja-JP" altLang="en-US" sz="1400" b="0" dirty="0">
                <a:latin typeface="UD デジタル 教科書体 NK-R" panose="02020400000000000000" pitchFamily="18" charset="-128"/>
                <a:ea typeface="UD デジタル 教科書体 NK-R" panose="02020400000000000000" pitchFamily="18" charset="-128"/>
              </a:rPr>
              <a:t>時間セミナーやワークショップ等を</a:t>
            </a:r>
            <a:endParaRPr lang="en-US" altLang="ja-JP" sz="1400" b="0" dirty="0">
              <a:latin typeface="UD デジタル 教科書体 NK-R" panose="02020400000000000000" pitchFamily="18" charset="-128"/>
              <a:ea typeface="UD デジタル 教科書体 NK-R" panose="02020400000000000000" pitchFamily="18" charset="-128"/>
            </a:endParaRPr>
          </a:p>
          <a:p>
            <a:pPr algn="l"/>
            <a:r>
              <a:rPr lang="ja-JP" altLang="en-US" sz="1400" b="0" dirty="0">
                <a:latin typeface="UD デジタル 教科書体 NK-R" panose="02020400000000000000" pitchFamily="18" charset="-128"/>
                <a:ea typeface="UD デジタル 教科書体 NK-R" panose="02020400000000000000" pitchFamily="18" charset="-128"/>
              </a:rPr>
              <a:t>実施することができます。</a:t>
            </a:r>
            <a:endParaRPr lang="en-US" altLang="ja-JP" sz="1400" b="0" dirty="0">
              <a:latin typeface="UD デジタル 教科書体 NK-R" panose="02020400000000000000" pitchFamily="18" charset="-128"/>
              <a:ea typeface="UD デジタル 教科書体 NK-R" panose="02020400000000000000" pitchFamily="18" charset="-128"/>
            </a:endParaRPr>
          </a:p>
          <a:p>
            <a:pPr algn="l"/>
            <a:endParaRPr lang="ja-JP" altLang="en-US" sz="1800" b="0" dirty="0">
              <a:latin typeface="UD デジタル 教科書体 NK-R" panose="02020400000000000000" pitchFamily="18" charset="-128"/>
              <a:ea typeface="UD デジタル 教科書体 NK-R" panose="02020400000000000000" pitchFamily="18" charset="-128"/>
            </a:endParaRPr>
          </a:p>
        </p:txBody>
      </p:sp>
      <p:sp>
        <p:nvSpPr>
          <p:cNvPr id="47" name="タイトル 1">
            <a:extLst>
              <a:ext uri="{FF2B5EF4-FFF2-40B4-BE49-F238E27FC236}">
                <a16:creationId xmlns:a16="http://schemas.microsoft.com/office/drawing/2014/main" id="{AF6CB56D-EB94-A2C2-3E2F-CE79A6B3869A}"/>
              </a:ext>
            </a:extLst>
          </p:cNvPr>
          <p:cNvSpPr txBox="1">
            <a:spLocks/>
          </p:cNvSpPr>
          <p:nvPr/>
        </p:nvSpPr>
        <p:spPr>
          <a:xfrm>
            <a:off x="287652" y="818483"/>
            <a:ext cx="4570098" cy="861727"/>
          </a:xfrm>
          <a:prstGeom prst="rect">
            <a:avLst/>
          </a:prstGeom>
        </p:spPr>
        <p:txBody>
          <a:bodyPr vert="horz" lIns="91440" tIns="45720" rIns="91440" bIns="45720" rtlCol="0" anchor="t">
            <a:norm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1800" b="0" u="sng" dirty="0">
                <a:latin typeface="UD デジタル 教科書体 NK-R" panose="02020400000000000000" pitchFamily="18" charset="-128"/>
                <a:ea typeface="UD デジタル 教科書体 NK-R" panose="02020400000000000000" pitchFamily="18" charset="-128"/>
              </a:rPr>
              <a:t>ブース出展</a:t>
            </a:r>
            <a:endParaRPr lang="en-US" altLang="ja-JP" sz="1800" b="0" u="sng" dirty="0">
              <a:latin typeface="UD デジタル 教科書体 NK-R" panose="02020400000000000000" pitchFamily="18" charset="-128"/>
              <a:ea typeface="UD デジタル 教科書体 NK-R" panose="02020400000000000000" pitchFamily="18" charset="-128"/>
            </a:endParaRPr>
          </a:p>
          <a:p>
            <a:pPr algn="l"/>
            <a:r>
              <a:rPr lang="ja-JP" altLang="en-US" sz="1400" b="0" dirty="0">
                <a:latin typeface="UD デジタル 教科書体 NK-R" panose="02020400000000000000" pitchFamily="18" charset="-128"/>
                <a:ea typeface="UD デジタル 教科書体 NK-R" panose="02020400000000000000" pitchFamily="18" charset="-128"/>
              </a:rPr>
              <a:t>商品をご紹介できるブースを設定することができます。</a:t>
            </a:r>
            <a:endParaRPr lang="en-US" altLang="ja-JP" sz="1400" b="0" dirty="0">
              <a:latin typeface="UD デジタル 教科書体 NK-R" panose="02020400000000000000" pitchFamily="18" charset="-128"/>
              <a:ea typeface="UD デジタル 教科書体 NK-R" panose="02020400000000000000" pitchFamily="18" charset="-128"/>
            </a:endParaRPr>
          </a:p>
          <a:p>
            <a:pPr algn="l"/>
            <a:r>
              <a:rPr lang="ja-JP" altLang="en-US" sz="1400" b="0" dirty="0">
                <a:latin typeface="UD デジタル 教科書体 NK-R" panose="02020400000000000000" pitchFamily="18" charset="-128"/>
                <a:ea typeface="UD デジタル 教科書体 NK-R" panose="02020400000000000000" pitchFamily="18" charset="-128"/>
              </a:rPr>
              <a:t>参加者への商品配布も可能です。</a:t>
            </a:r>
            <a:endParaRPr lang="en-US" altLang="ja-JP" sz="1400" b="0" dirty="0">
              <a:latin typeface="UD デジタル 教科書体 NK-R" panose="02020400000000000000" pitchFamily="18" charset="-128"/>
              <a:ea typeface="UD デジタル 教科書体 NK-R" panose="02020400000000000000" pitchFamily="18" charset="-128"/>
            </a:endParaRPr>
          </a:p>
        </p:txBody>
      </p:sp>
      <p:pic>
        <p:nvPicPr>
          <p:cNvPr id="7" name="図 6">
            <a:extLst>
              <a:ext uri="{FF2B5EF4-FFF2-40B4-BE49-F238E27FC236}">
                <a16:creationId xmlns:a16="http://schemas.microsoft.com/office/drawing/2014/main" id="{87B25D41-6BEA-4282-3152-1330262D5B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9241" y="2232347"/>
            <a:ext cx="1886064" cy="1260000"/>
          </a:xfrm>
          <a:prstGeom prst="rect">
            <a:avLst/>
          </a:prstGeom>
          <a:solidFill>
            <a:srgbClr val="FFFFFF">
              <a:shade val="85000"/>
            </a:srgbClr>
          </a:solidFill>
          <a:ln w="88900" cap="sq">
            <a:noFill/>
            <a:miter lim="800000"/>
          </a:ln>
          <a:effectLst/>
        </p:spPr>
      </p:pic>
      <p:pic>
        <p:nvPicPr>
          <p:cNvPr id="10" name="図 9">
            <a:extLst>
              <a:ext uri="{FF2B5EF4-FFF2-40B4-BE49-F238E27FC236}">
                <a16:creationId xmlns:a16="http://schemas.microsoft.com/office/drawing/2014/main" id="{A791A893-A6BF-CDE5-9482-208B82CF58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82" y="2226292"/>
            <a:ext cx="1897925" cy="1260000"/>
          </a:xfrm>
          <a:prstGeom prst="rect">
            <a:avLst/>
          </a:prstGeom>
          <a:solidFill>
            <a:srgbClr val="FFFFFF">
              <a:shade val="85000"/>
            </a:srgbClr>
          </a:solidFill>
          <a:ln w="88900" cap="sq">
            <a:noFill/>
            <a:miter lim="800000"/>
          </a:ln>
          <a:effectLst/>
        </p:spPr>
      </p:pic>
      <p:pic>
        <p:nvPicPr>
          <p:cNvPr id="12" name="図 11">
            <a:extLst>
              <a:ext uri="{FF2B5EF4-FFF2-40B4-BE49-F238E27FC236}">
                <a16:creationId xmlns:a16="http://schemas.microsoft.com/office/drawing/2014/main" id="{A3F66F13-02F1-AAE8-8BA8-4233BD161A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5799" y="2233991"/>
            <a:ext cx="1909875" cy="1260000"/>
          </a:xfrm>
          <a:prstGeom prst="rect">
            <a:avLst/>
          </a:prstGeom>
          <a:solidFill>
            <a:srgbClr val="FFFFFF">
              <a:shade val="85000"/>
            </a:srgbClr>
          </a:solidFill>
          <a:ln w="88900" cap="sq">
            <a:noFill/>
            <a:miter lim="800000"/>
          </a:ln>
          <a:effectLst/>
        </p:spPr>
      </p:pic>
      <p:pic>
        <p:nvPicPr>
          <p:cNvPr id="14" name="図 13">
            <a:extLst>
              <a:ext uri="{FF2B5EF4-FFF2-40B4-BE49-F238E27FC236}">
                <a16:creationId xmlns:a16="http://schemas.microsoft.com/office/drawing/2014/main" id="{6989709C-5D49-E63B-214F-19F9C89457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6462" y="2243406"/>
            <a:ext cx="1884111" cy="1260000"/>
          </a:xfrm>
          <a:prstGeom prst="rect">
            <a:avLst/>
          </a:prstGeom>
          <a:solidFill>
            <a:srgbClr val="FFFFFF">
              <a:shade val="85000"/>
            </a:srgbClr>
          </a:solidFill>
          <a:ln w="88900" cap="sq">
            <a:noFill/>
            <a:miter lim="800000"/>
          </a:ln>
          <a:effectLst/>
        </p:spPr>
      </p:pic>
      <p:sp>
        <p:nvSpPr>
          <p:cNvPr id="15" name="テキスト ボックス 14">
            <a:extLst>
              <a:ext uri="{FF2B5EF4-FFF2-40B4-BE49-F238E27FC236}">
                <a16:creationId xmlns:a16="http://schemas.microsoft.com/office/drawing/2014/main" id="{EEF2EF70-A7C8-2C4F-19AF-8843611F21C4}"/>
              </a:ext>
            </a:extLst>
          </p:cNvPr>
          <p:cNvSpPr txBox="1"/>
          <p:nvPr/>
        </p:nvSpPr>
        <p:spPr>
          <a:xfrm>
            <a:off x="708660" y="5320664"/>
            <a:ext cx="3749040"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ブースはフリー入場で設置する予定です。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400" dirty="0">
                <a:latin typeface="UD デジタル 教科書体 NK-R" panose="02020400000000000000" pitchFamily="18" charset="-128"/>
                <a:ea typeface="UD デジタル 教科書体 NK-R" panose="02020400000000000000" pitchFamily="18" charset="-128"/>
              </a:rPr>
              <a:t>Baby-</a:t>
            </a:r>
            <a:r>
              <a:rPr lang="en-US" altLang="ja-JP" sz="1400" dirty="0" err="1">
                <a:latin typeface="UD デジタル 教科書体 NK-R" panose="02020400000000000000" pitchFamily="18" charset="-128"/>
                <a:ea typeface="UD デジタル 教科書体 NK-R" panose="02020400000000000000" pitchFamily="18" charset="-128"/>
              </a:rPr>
              <a:t>mo</a:t>
            </a:r>
            <a:r>
              <a:rPr lang="ja-JP" altLang="en-US" sz="1400" dirty="0">
                <a:latin typeface="UD デジタル 教科書体 NK-R" panose="02020400000000000000" pitchFamily="18" charset="-128"/>
                <a:ea typeface="UD デジタル 教科書体 NK-R" panose="02020400000000000000" pitchFamily="18" charset="-128"/>
              </a:rPr>
              <a:t>参加者だけでなく一般の宿泊者にもアプローチが可能です。</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0D7FA10C-F048-000C-DC9F-5B52754D6066}"/>
              </a:ext>
            </a:extLst>
          </p:cNvPr>
          <p:cNvSpPr txBox="1"/>
          <p:nvPr/>
        </p:nvSpPr>
        <p:spPr>
          <a:xfrm>
            <a:off x="5509260" y="5309234"/>
            <a:ext cx="3783330" cy="738664"/>
          </a:xfrm>
          <a:prstGeom prst="rect">
            <a:avLst/>
          </a:prstGeom>
          <a:noFill/>
        </p:spPr>
        <p:txBody>
          <a:bodyPr wrap="squar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Baby-</a:t>
            </a:r>
            <a:r>
              <a:rPr lang="en-US" altLang="ja-JP" sz="1400" dirty="0" err="1">
                <a:latin typeface="UD デジタル 教科書体 NK-R" panose="02020400000000000000" pitchFamily="18" charset="-128"/>
                <a:ea typeface="UD デジタル 教科書体 NK-R" panose="02020400000000000000" pitchFamily="18" charset="-128"/>
              </a:rPr>
              <a:t>mo</a:t>
            </a:r>
            <a:r>
              <a:rPr lang="ja-JP" altLang="en-US" sz="1400" dirty="0">
                <a:latin typeface="UD デジタル 教科書体 NK-R" panose="02020400000000000000" pitchFamily="18" charset="-128"/>
                <a:ea typeface="UD デジタル 教科書体 NK-R" panose="02020400000000000000" pitchFamily="18" charset="-128"/>
              </a:rPr>
              <a:t>編集部のアサイン力を生かし、</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専門家をお呼びすることも可能です。</a:t>
            </a: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別途費用はご相談。</a:t>
            </a:r>
          </a:p>
        </p:txBody>
      </p:sp>
      <p:sp>
        <p:nvSpPr>
          <p:cNvPr id="19" name="テキスト ボックス 18">
            <a:extLst>
              <a:ext uri="{FF2B5EF4-FFF2-40B4-BE49-F238E27FC236}">
                <a16:creationId xmlns:a16="http://schemas.microsoft.com/office/drawing/2014/main" id="{4435E966-1864-AD65-5758-5FFE5022B401}"/>
              </a:ext>
            </a:extLst>
          </p:cNvPr>
          <p:cNvSpPr txBox="1"/>
          <p:nvPr/>
        </p:nvSpPr>
        <p:spPr>
          <a:xfrm>
            <a:off x="514350" y="1760220"/>
            <a:ext cx="3886200"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▼過去事例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FBB8EA19-C8F7-94C1-1879-3213FE8C279F}"/>
              </a:ext>
            </a:extLst>
          </p:cNvPr>
          <p:cNvSpPr txBox="1"/>
          <p:nvPr/>
        </p:nvSpPr>
        <p:spPr>
          <a:xfrm>
            <a:off x="5044440" y="1706880"/>
            <a:ext cx="3886200"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▼過去事例</a:t>
            </a:r>
            <a:endParaRPr lang="en-US" altLang="ja-JP" sz="1600" dirty="0">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6479B9EF-A890-8C82-659C-3CB7489DD2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5323" y="3671466"/>
            <a:ext cx="1912593" cy="1277724"/>
          </a:xfrm>
          <a:prstGeom prst="rect">
            <a:avLst/>
          </a:prstGeom>
        </p:spPr>
      </p:pic>
      <p:pic>
        <p:nvPicPr>
          <p:cNvPr id="1026" name="Picture 2">
            <a:extLst>
              <a:ext uri="{FF2B5EF4-FFF2-40B4-BE49-F238E27FC236}">
                <a16:creationId xmlns:a16="http://schemas.microsoft.com/office/drawing/2014/main" id="{1B935000-DB4B-119C-AE2F-73C0A52C542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64350" y="3681414"/>
            <a:ext cx="1891794" cy="12563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E9E9110-DB6A-46DA-436C-0103735ACB6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28548" y="3661410"/>
            <a:ext cx="1904255" cy="1264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6697EC4-526C-5192-76F5-F270BBEAD1D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67013" y="3687129"/>
            <a:ext cx="1906149" cy="126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15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3C4F352-9EA2-2406-6133-4618C087AFBF}"/>
              </a:ext>
            </a:extLst>
          </p:cNvPr>
          <p:cNvSpPr txBox="1"/>
          <p:nvPr/>
        </p:nvSpPr>
        <p:spPr>
          <a:xfrm>
            <a:off x="381000" y="635155"/>
            <a:ext cx="5608320" cy="417358"/>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会場イメージ</a:t>
            </a:r>
          </a:p>
        </p:txBody>
      </p:sp>
      <p:graphicFrame>
        <p:nvGraphicFramePr>
          <p:cNvPr id="601" name="オブジェクト 600">
            <a:extLst>
              <a:ext uri="{FF2B5EF4-FFF2-40B4-BE49-F238E27FC236}">
                <a16:creationId xmlns:a16="http://schemas.microsoft.com/office/drawing/2014/main" id="{FC36A133-2DA0-B676-85A8-0302268A1323}"/>
              </a:ext>
            </a:extLst>
          </p:cNvPr>
          <p:cNvGraphicFramePr>
            <a:graphicFrameLocks noChangeAspect="1"/>
          </p:cNvGraphicFramePr>
          <p:nvPr>
            <p:extLst>
              <p:ext uri="{D42A27DB-BD31-4B8C-83A1-F6EECF244321}">
                <p14:modId xmlns:p14="http://schemas.microsoft.com/office/powerpoint/2010/main" val="312904259"/>
              </p:ext>
            </p:extLst>
          </p:nvPr>
        </p:nvGraphicFramePr>
        <p:xfrm>
          <a:off x="381000" y="1280479"/>
          <a:ext cx="6002572" cy="4731702"/>
        </p:xfrm>
        <a:graphic>
          <a:graphicData uri="http://schemas.openxmlformats.org/presentationml/2006/ole">
            <mc:AlternateContent xmlns:mc="http://schemas.openxmlformats.org/markup-compatibility/2006">
              <mc:Choice xmlns:v="urn:schemas-microsoft-com:vml" Requires="v">
                <p:oleObj name="Worksheet" r:id="rId2" imgW="11893420" imgH="9899627" progId="Excel.Sheet.12">
                  <p:embed/>
                </p:oleObj>
              </mc:Choice>
              <mc:Fallback>
                <p:oleObj name="Worksheet" r:id="rId2" imgW="11893420" imgH="9899627" progId="Excel.Sheet.12">
                  <p:embed/>
                  <p:pic>
                    <p:nvPicPr>
                      <p:cNvPr id="601" name="オブジェクト 600">
                        <a:extLst>
                          <a:ext uri="{FF2B5EF4-FFF2-40B4-BE49-F238E27FC236}">
                            <a16:creationId xmlns:a16="http://schemas.microsoft.com/office/drawing/2014/main" id="{FC36A133-2DA0-B676-85A8-0302268A1323}"/>
                          </a:ext>
                        </a:extLst>
                      </p:cNvPr>
                      <p:cNvPicPr/>
                      <p:nvPr/>
                    </p:nvPicPr>
                    <p:blipFill>
                      <a:blip r:embed="rId3"/>
                      <a:stretch>
                        <a:fillRect/>
                      </a:stretch>
                    </p:blipFill>
                    <p:spPr>
                      <a:xfrm>
                        <a:off x="381000" y="1280479"/>
                        <a:ext cx="6002572" cy="4731702"/>
                      </a:xfrm>
                      <a:prstGeom prst="rect">
                        <a:avLst/>
                      </a:prstGeom>
                    </p:spPr>
                  </p:pic>
                </p:oleObj>
              </mc:Fallback>
            </mc:AlternateContent>
          </a:graphicData>
        </a:graphic>
      </p:graphicFrame>
      <p:pic>
        <p:nvPicPr>
          <p:cNvPr id="2644" name="Picture 596" descr="大宴会場・会議会場　葵">
            <a:extLst>
              <a:ext uri="{FF2B5EF4-FFF2-40B4-BE49-F238E27FC236}">
                <a16:creationId xmlns:a16="http://schemas.microsoft.com/office/drawing/2014/main" id="{125E2385-FD36-0036-282E-35A45A0AA6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270" y="1510030"/>
            <a:ext cx="2449830" cy="1633220"/>
          </a:xfrm>
          <a:prstGeom prst="rect">
            <a:avLst/>
          </a:prstGeom>
          <a:noFill/>
          <a:extLst>
            <a:ext uri="{909E8E84-426E-40DD-AFC4-6F175D3DCCD1}">
              <a14:hiddenFill xmlns:a14="http://schemas.microsoft.com/office/drawing/2010/main">
                <a:solidFill>
                  <a:srgbClr val="FFFFFF"/>
                </a:solidFill>
              </a14:hiddenFill>
            </a:ext>
          </a:extLst>
        </p:spPr>
      </p:pic>
      <p:sp>
        <p:nvSpPr>
          <p:cNvPr id="602" name="テキスト ボックス 601">
            <a:extLst>
              <a:ext uri="{FF2B5EF4-FFF2-40B4-BE49-F238E27FC236}">
                <a16:creationId xmlns:a16="http://schemas.microsoft.com/office/drawing/2014/main" id="{8BA3FEB6-22FB-D83F-9407-A393AD86E559}"/>
              </a:ext>
            </a:extLst>
          </p:cNvPr>
          <p:cNvSpPr txBox="1"/>
          <p:nvPr/>
        </p:nvSpPr>
        <p:spPr>
          <a:xfrm>
            <a:off x="7406640" y="1178243"/>
            <a:ext cx="2720340" cy="307777"/>
          </a:xfrm>
          <a:prstGeom prst="rect">
            <a:avLst/>
          </a:prstGeom>
          <a:noFill/>
        </p:spPr>
        <p:txBody>
          <a:bodyPr wrap="square" rtlCol="0">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葵の間～</a:t>
            </a:r>
          </a:p>
        </p:txBody>
      </p:sp>
      <p:sp>
        <p:nvSpPr>
          <p:cNvPr id="603" name="テキスト ボックス 602">
            <a:extLst>
              <a:ext uri="{FF2B5EF4-FFF2-40B4-BE49-F238E27FC236}">
                <a16:creationId xmlns:a16="http://schemas.microsoft.com/office/drawing/2014/main" id="{8D7DDB1B-4AEB-6895-3BAA-290FA35FDC1A}"/>
              </a:ext>
            </a:extLst>
          </p:cNvPr>
          <p:cNvSpPr txBox="1"/>
          <p:nvPr/>
        </p:nvSpPr>
        <p:spPr>
          <a:xfrm>
            <a:off x="6656070" y="3291840"/>
            <a:ext cx="2651760" cy="584775"/>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●面積：</a:t>
            </a:r>
            <a:r>
              <a:rPr kumimoji="1" lang="en-US" altLang="ja-JP" sz="1600" dirty="0">
                <a:latin typeface="UD デジタル 教科書体 NK-R" panose="02020400000000000000" pitchFamily="18" charset="-128"/>
                <a:ea typeface="UD デジタル 教科書体 NK-R" panose="02020400000000000000" pitchFamily="18" charset="-128"/>
              </a:rPr>
              <a:t>606</a:t>
            </a:r>
            <a:r>
              <a:rPr kumimoji="1" lang="ja-JP" altLang="en-US" sz="1600" dirty="0">
                <a:latin typeface="UD デジタル 教科書体 NK-R" panose="02020400000000000000" pitchFamily="18" charset="-128"/>
                <a:ea typeface="UD デジタル 教科書体 NK-R" panose="02020400000000000000" pitchFamily="18" charset="-128"/>
              </a:rPr>
              <a:t>㎡</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●収容人数：～約</a:t>
            </a:r>
            <a:r>
              <a:rPr lang="en-US" altLang="ja-JP" sz="1600" dirty="0">
                <a:latin typeface="UD デジタル 教科書体 NK-R" panose="02020400000000000000" pitchFamily="18" charset="-128"/>
                <a:ea typeface="UD デジタル 教科書体 NK-R" panose="02020400000000000000" pitchFamily="18" charset="-128"/>
              </a:rPr>
              <a:t>700</a:t>
            </a:r>
            <a:r>
              <a:rPr lang="ja-JP" altLang="en-US" sz="1600" dirty="0">
                <a:latin typeface="UD デジタル 教科書体 NK-R" panose="02020400000000000000" pitchFamily="18" charset="-128"/>
                <a:ea typeface="UD デジタル 教科書体 NK-R" panose="02020400000000000000" pitchFamily="18" charset="-128"/>
              </a:rPr>
              <a:t>名</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604" name="正方形/長方形 603">
            <a:extLst>
              <a:ext uri="{FF2B5EF4-FFF2-40B4-BE49-F238E27FC236}">
                <a16:creationId xmlns:a16="http://schemas.microsoft.com/office/drawing/2014/main" id="{BBCE61CB-D758-D894-A0CE-3A03156CAA45}"/>
              </a:ext>
            </a:extLst>
          </p:cNvPr>
          <p:cNvSpPr/>
          <p:nvPr/>
        </p:nvSpPr>
        <p:spPr>
          <a:xfrm>
            <a:off x="4658627" y="1645920"/>
            <a:ext cx="1443792" cy="3166712"/>
          </a:xfrm>
          <a:prstGeom prst="rect">
            <a:avLst/>
          </a:prstGeom>
          <a:solidFill>
            <a:schemeClr val="bg1">
              <a:lumMod val="50000"/>
              <a:alpha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05" name="正方形/長方形 604">
            <a:extLst>
              <a:ext uri="{FF2B5EF4-FFF2-40B4-BE49-F238E27FC236}">
                <a16:creationId xmlns:a16="http://schemas.microsoft.com/office/drawing/2014/main" id="{F3902C7A-C49C-1246-F1BB-56FD678AFEDA}"/>
              </a:ext>
            </a:extLst>
          </p:cNvPr>
          <p:cNvSpPr/>
          <p:nvPr/>
        </p:nvSpPr>
        <p:spPr>
          <a:xfrm>
            <a:off x="4685097" y="3060832"/>
            <a:ext cx="1390850" cy="36816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ブース</a:t>
            </a:r>
            <a:r>
              <a:rPr lang="ja-JP" altLang="en-US" sz="1400" dirty="0">
                <a:latin typeface="UD デジタル 教科書体 NK-R" panose="02020400000000000000" pitchFamily="18" charset="-128"/>
                <a:ea typeface="UD デジタル 教科書体 NK-R" panose="02020400000000000000" pitchFamily="18" charset="-128"/>
              </a:rPr>
              <a:t>スペース</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06" name="正方形/長方形 605">
            <a:extLst>
              <a:ext uri="{FF2B5EF4-FFF2-40B4-BE49-F238E27FC236}">
                <a16:creationId xmlns:a16="http://schemas.microsoft.com/office/drawing/2014/main" id="{2007D58D-7E70-656E-7B33-4792FD6E0BB8}"/>
              </a:ext>
            </a:extLst>
          </p:cNvPr>
          <p:cNvSpPr/>
          <p:nvPr/>
        </p:nvSpPr>
        <p:spPr>
          <a:xfrm>
            <a:off x="537410" y="1644316"/>
            <a:ext cx="3957588" cy="3166712"/>
          </a:xfrm>
          <a:prstGeom prst="rect">
            <a:avLst/>
          </a:prstGeom>
          <a:solidFill>
            <a:schemeClr val="bg1">
              <a:lumMod val="50000"/>
              <a:alpha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07" name="正方形/長方形 606">
            <a:extLst>
              <a:ext uri="{FF2B5EF4-FFF2-40B4-BE49-F238E27FC236}">
                <a16:creationId xmlns:a16="http://schemas.microsoft.com/office/drawing/2014/main" id="{9B19FE29-5D76-F785-9DC6-5540EDDB4766}"/>
              </a:ext>
            </a:extLst>
          </p:cNvPr>
          <p:cNvSpPr/>
          <p:nvPr/>
        </p:nvSpPr>
        <p:spPr>
          <a:xfrm>
            <a:off x="1663565" y="3051208"/>
            <a:ext cx="1666775" cy="37538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UD デジタル 教科書体 NK-R" panose="02020400000000000000" pitchFamily="18" charset="-128"/>
                <a:ea typeface="UD デジタル 教科書体 NK-R" panose="02020400000000000000" pitchFamily="18" charset="-128"/>
              </a:rPr>
              <a:t>セミナースペース</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08" name="テキスト ボックス 607">
            <a:extLst>
              <a:ext uri="{FF2B5EF4-FFF2-40B4-BE49-F238E27FC236}">
                <a16:creationId xmlns:a16="http://schemas.microsoft.com/office/drawing/2014/main" id="{19EDEF84-C44F-415A-FF1E-21226347F057}"/>
              </a:ext>
            </a:extLst>
          </p:cNvPr>
          <p:cNvSpPr txBox="1"/>
          <p:nvPr/>
        </p:nvSpPr>
        <p:spPr>
          <a:xfrm>
            <a:off x="6534351" y="4471536"/>
            <a:ext cx="3131619" cy="1569660"/>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ブース：</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企業様長机</a:t>
            </a:r>
            <a:r>
              <a:rPr lang="en-US" altLang="ja-JP" sz="1600" dirty="0">
                <a:latin typeface="UD デジタル 教科書体 NK-R" panose="02020400000000000000" pitchFamily="18" charset="-128"/>
                <a:ea typeface="UD デジタル 教科書体 NK-R" panose="02020400000000000000" pitchFamily="18" charset="-128"/>
              </a:rPr>
              <a:t>2</a:t>
            </a:r>
            <a:r>
              <a:rPr lang="ja-JP" altLang="en-US" sz="1600" dirty="0">
                <a:latin typeface="UD デジタル 教科書体 NK-R" panose="02020400000000000000" pitchFamily="18" charset="-128"/>
                <a:ea typeface="UD デジタル 教科書体 NK-R" panose="02020400000000000000" pitchFamily="18" charset="-128"/>
              </a:rPr>
              <a:t>つ程度の大きさを想定。</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セミナー：</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en-US" altLang="ja-JP" sz="1600" dirty="0">
                <a:latin typeface="UD デジタル 教科書体 NK-R" panose="02020400000000000000" pitchFamily="18" charset="-128"/>
                <a:ea typeface="UD デジタル 教科書体 NK-R" panose="02020400000000000000" pitchFamily="18" charset="-128"/>
              </a:rPr>
              <a:t>1</a:t>
            </a:r>
            <a:r>
              <a:rPr kumimoji="1" lang="ja-JP" altLang="en-US" sz="1600" dirty="0">
                <a:latin typeface="UD デジタル 教科書体 NK-R" panose="02020400000000000000" pitchFamily="18" charset="-128"/>
                <a:ea typeface="UD デジタル 教科書体 NK-R" panose="02020400000000000000" pitchFamily="18" charset="-128"/>
              </a:rPr>
              <a:t>企業様</a:t>
            </a:r>
            <a:r>
              <a:rPr kumimoji="1" lang="en-US" altLang="ja-JP" sz="1600" dirty="0">
                <a:latin typeface="UD デジタル 教科書体 NK-R" panose="02020400000000000000" pitchFamily="18" charset="-128"/>
                <a:ea typeface="UD デジタル 教科書体 NK-R" panose="02020400000000000000" pitchFamily="18" charset="-128"/>
              </a:rPr>
              <a:t>30</a:t>
            </a:r>
            <a:r>
              <a:rPr kumimoji="1" lang="ja-JP" altLang="en-US" sz="1600" dirty="0">
                <a:latin typeface="UD デジタル 教科書体 NK-R" panose="02020400000000000000" pitchFamily="18" charset="-128"/>
                <a:ea typeface="UD デジタル 教科書体 NK-R" panose="02020400000000000000" pitchFamily="18" charset="-128"/>
              </a:rPr>
              <a:t>分～</a:t>
            </a:r>
            <a:r>
              <a:rPr kumimoji="1" lang="en-US" altLang="ja-JP" sz="1600" dirty="0">
                <a:latin typeface="UD デジタル 教科書体 NK-R" panose="02020400000000000000" pitchFamily="18" charset="-128"/>
                <a:ea typeface="UD デジタル 教科書体 NK-R" panose="02020400000000000000" pitchFamily="18" charset="-128"/>
              </a:rPr>
              <a:t>1</a:t>
            </a:r>
            <a:r>
              <a:rPr kumimoji="1" lang="ja-JP" altLang="en-US" sz="1600" dirty="0">
                <a:latin typeface="UD デジタル 教科書体 NK-R" panose="02020400000000000000" pitchFamily="18" charset="-128"/>
                <a:ea typeface="UD デジタル 教科書体 NK-R" panose="02020400000000000000" pitchFamily="18" charset="-128"/>
              </a:rPr>
              <a:t>時間程度想定。</a:t>
            </a:r>
          </a:p>
        </p:txBody>
      </p:sp>
      <p:sp>
        <p:nvSpPr>
          <p:cNvPr id="609" name="正方形/長方形 608">
            <a:extLst>
              <a:ext uri="{FF2B5EF4-FFF2-40B4-BE49-F238E27FC236}">
                <a16:creationId xmlns:a16="http://schemas.microsoft.com/office/drawing/2014/main" id="{E0626251-84AB-DC4F-3AB5-9EA56DB24D8A}"/>
              </a:ext>
            </a:extLst>
          </p:cNvPr>
          <p:cNvSpPr/>
          <p:nvPr/>
        </p:nvSpPr>
        <p:spPr>
          <a:xfrm>
            <a:off x="2754630" y="5703570"/>
            <a:ext cx="3383280" cy="2286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調整中の為、配置は変更になる可能性がございます。</a:t>
            </a:r>
          </a:p>
        </p:txBody>
      </p:sp>
      <p:grpSp>
        <p:nvGrpSpPr>
          <p:cNvPr id="2635" name="グループ化 21"/>
          <p:cNvGrpSpPr>
            <a:grpSpLocks/>
          </p:cNvGrpSpPr>
          <p:nvPr/>
        </p:nvGrpSpPr>
        <p:grpSpPr bwMode="auto">
          <a:xfrm rot="-5400000">
            <a:off x="117464682" y="61997431"/>
            <a:ext cx="11715750" cy="7691437"/>
            <a:chOff x="73769" y="46311"/>
            <a:chExt cx="7357" cy="4814"/>
          </a:xfrm>
        </p:grpSpPr>
      </p:grpSp>
      <p:grpSp>
        <p:nvGrpSpPr>
          <p:cNvPr id="2626" name="グループ化 189441"/>
          <p:cNvGrpSpPr>
            <a:grpSpLocks/>
          </p:cNvGrpSpPr>
          <p:nvPr/>
        </p:nvGrpSpPr>
        <p:grpSpPr bwMode="auto">
          <a:xfrm rot="-5400000">
            <a:off x="117464682" y="61997431"/>
            <a:ext cx="11715750" cy="7691437"/>
            <a:chOff x="73769" y="46311"/>
            <a:chExt cx="7357" cy="4814"/>
          </a:xfrm>
        </p:grpSpPr>
      </p:grpSp>
      <p:grpSp>
        <p:nvGrpSpPr>
          <p:cNvPr id="2617" name="グループ化 189495"/>
          <p:cNvGrpSpPr>
            <a:grpSpLocks/>
          </p:cNvGrpSpPr>
          <p:nvPr/>
        </p:nvGrpSpPr>
        <p:grpSpPr bwMode="auto">
          <a:xfrm rot="-5400000">
            <a:off x="117464682" y="61997431"/>
            <a:ext cx="11715750" cy="7691437"/>
            <a:chOff x="73769" y="46311"/>
            <a:chExt cx="7357" cy="4814"/>
          </a:xfrm>
        </p:grpSpPr>
      </p:grpSp>
      <p:grpSp>
        <p:nvGrpSpPr>
          <p:cNvPr id="2612" name="グループ化 578"/>
          <p:cNvGrpSpPr>
            <a:grpSpLocks/>
          </p:cNvGrpSpPr>
          <p:nvPr/>
        </p:nvGrpSpPr>
        <p:grpSpPr bwMode="auto">
          <a:xfrm rot="-5400000">
            <a:off x="117459125" y="73739375"/>
            <a:ext cx="11685588" cy="7659688"/>
            <a:chOff x="73769" y="46311"/>
            <a:chExt cx="7357" cy="4814"/>
          </a:xfrm>
        </p:grpSpPr>
        <p:grpSp>
          <p:nvGrpSpPr>
            <p:cNvPr id="2608" name="グループ化 572"/>
            <p:cNvGrpSpPr>
              <a:grpSpLocks/>
            </p:cNvGrpSpPr>
            <p:nvPr/>
          </p:nvGrpSpPr>
          <p:grpSpPr bwMode="auto">
            <a:xfrm rot="-5400000">
              <a:off x="73994" y="39053"/>
              <a:ext cx="7380" cy="4845"/>
              <a:chOff x="73769" y="46311"/>
              <a:chExt cx="7357" cy="4814"/>
            </a:xfrm>
          </p:grpSpPr>
        </p:grpSp>
      </p:grpSp>
      <p:grpSp>
        <p:nvGrpSpPr>
          <p:cNvPr id="2122" name="グループ化 16"/>
          <p:cNvGrpSpPr>
            <a:grpSpLocks/>
          </p:cNvGrpSpPr>
          <p:nvPr/>
        </p:nvGrpSpPr>
        <p:grpSpPr bwMode="auto">
          <a:xfrm rot="-5400000">
            <a:off x="117524213" y="73798113"/>
            <a:ext cx="11626850" cy="7588250"/>
            <a:chOff x="73772" y="46356"/>
            <a:chExt cx="7321" cy="4769"/>
          </a:xfrm>
        </p:grpSpPr>
      </p:grpSp>
      <p:grpSp>
        <p:nvGrpSpPr>
          <p:cNvPr id="2543" name="Group 495"/>
          <p:cNvGrpSpPr>
            <a:grpSpLocks/>
          </p:cNvGrpSpPr>
          <p:nvPr/>
        </p:nvGrpSpPr>
        <p:grpSpPr bwMode="auto">
          <a:xfrm rot="-5400000">
            <a:off x="117464682" y="61997431"/>
            <a:ext cx="11715750" cy="7691437"/>
            <a:chOff x="73769" y="46311"/>
            <a:chExt cx="7357" cy="4814"/>
          </a:xfrm>
        </p:grpSpPr>
      </p:grpSp>
      <p:grpSp>
        <p:nvGrpSpPr>
          <p:cNvPr id="2538" name="Group 490"/>
          <p:cNvGrpSpPr>
            <a:grpSpLocks/>
          </p:cNvGrpSpPr>
          <p:nvPr/>
        </p:nvGrpSpPr>
        <p:grpSpPr bwMode="auto">
          <a:xfrm rot="-5400000">
            <a:off x="117459125" y="73739375"/>
            <a:ext cx="11685588" cy="7659688"/>
            <a:chOff x="73769" y="46311"/>
            <a:chExt cx="7357" cy="4814"/>
          </a:xfrm>
        </p:grpSpPr>
        <p:grpSp>
          <p:nvGrpSpPr>
            <p:cNvPr id="2534" name="グループ化 572"/>
            <p:cNvGrpSpPr>
              <a:grpSpLocks/>
            </p:cNvGrpSpPr>
            <p:nvPr/>
          </p:nvGrpSpPr>
          <p:grpSpPr bwMode="auto">
            <a:xfrm rot="-5400000">
              <a:off x="73994" y="39053"/>
              <a:ext cx="7380" cy="4845"/>
              <a:chOff x="73769" y="46311"/>
              <a:chExt cx="7357" cy="4814"/>
            </a:xfrm>
          </p:grpSpPr>
        </p:grpSp>
      </p:grpSp>
      <p:grpSp>
        <p:nvGrpSpPr>
          <p:cNvPr id="2524" name="Group 476"/>
          <p:cNvGrpSpPr>
            <a:grpSpLocks/>
          </p:cNvGrpSpPr>
          <p:nvPr/>
        </p:nvGrpSpPr>
        <p:grpSpPr bwMode="auto">
          <a:xfrm rot="-5400000">
            <a:off x="117464682" y="61997431"/>
            <a:ext cx="11715750" cy="7691437"/>
            <a:chOff x="73769" y="46311"/>
            <a:chExt cx="7357" cy="4814"/>
          </a:xfrm>
        </p:grpSpPr>
      </p:grpSp>
      <p:grpSp>
        <p:nvGrpSpPr>
          <p:cNvPr id="2515" name="Group 467"/>
          <p:cNvGrpSpPr>
            <a:grpSpLocks/>
          </p:cNvGrpSpPr>
          <p:nvPr/>
        </p:nvGrpSpPr>
        <p:grpSpPr bwMode="auto">
          <a:xfrm rot="-5400000">
            <a:off x="117464682" y="61997431"/>
            <a:ext cx="11715750" cy="7691437"/>
            <a:chOff x="73769" y="46311"/>
            <a:chExt cx="7357" cy="4814"/>
          </a:xfrm>
        </p:grpSpPr>
      </p:grpSp>
      <p:grpSp>
        <p:nvGrpSpPr>
          <p:cNvPr id="2506" name="Group 458"/>
          <p:cNvGrpSpPr>
            <a:grpSpLocks/>
          </p:cNvGrpSpPr>
          <p:nvPr/>
        </p:nvGrpSpPr>
        <p:grpSpPr bwMode="auto">
          <a:xfrm rot="-5400000">
            <a:off x="117464682" y="61997431"/>
            <a:ext cx="11715750" cy="7691437"/>
            <a:chOff x="73769" y="46311"/>
            <a:chExt cx="7357" cy="4814"/>
          </a:xfrm>
        </p:grpSpPr>
      </p:grpSp>
      <p:grpSp>
        <p:nvGrpSpPr>
          <p:cNvPr id="2501" name="Group 453"/>
          <p:cNvGrpSpPr>
            <a:grpSpLocks/>
          </p:cNvGrpSpPr>
          <p:nvPr/>
        </p:nvGrpSpPr>
        <p:grpSpPr bwMode="auto">
          <a:xfrm rot="-5400000">
            <a:off x="117459125" y="73739375"/>
            <a:ext cx="11685588" cy="7659688"/>
            <a:chOff x="73769" y="46311"/>
            <a:chExt cx="7357" cy="4814"/>
          </a:xfrm>
        </p:grpSpPr>
        <p:grpSp>
          <p:nvGrpSpPr>
            <p:cNvPr id="2497" name="グループ化 572"/>
            <p:cNvGrpSpPr>
              <a:grpSpLocks/>
            </p:cNvGrpSpPr>
            <p:nvPr/>
          </p:nvGrpSpPr>
          <p:grpSpPr bwMode="auto">
            <a:xfrm rot="-5400000">
              <a:off x="73994" y="39053"/>
              <a:ext cx="7380" cy="4845"/>
              <a:chOff x="73769" y="46311"/>
              <a:chExt cx="7357" cy="4814"/>
            </a:xfrm>
          </p:grpSpPr>
        </p:grpSp>
      </p:grpSp>
      <p:grpSp>
        <p:nvGrpSpPr>
          <p:cNvPr id="2487" name="Group 439"/>
          <p:cNvGrpSpPr>
            <a:grpSpLocks/>
          </p:cNvGrpSpPr>
          <p:nvPr/>
        </p:nvGrpSpPr>
        <p:grpSpPr bwMode="auto">
          <a:xfrm rot="-5400000">
            <a:off x="117464682" y="61997431"/>
            <a:ext cx="11715750" cy="7691437"/>
            <a:chOff x="73769" y="46311"/>
            <a:chExt cx="7357" cy="4814"/>
          </a:xfrm>
        </p:grpSpPr>
      </p:grpSp>
      <p:grpSp>
        <p:nvGrpSpPr>
          <p:cNvPr id="2478" name="Group 430"/>
          <p:cNvGrpSpPr>
            <a:grpSpLocks/>
          </p:cNvGrpSpPr>
          <p:nvPr/>
        </p:nvGrpSpPr>
        <p:grpSpPr bwMode="auto">
          <a:xfrm rot="-5400000">
            <a:off x="117464682" y="61997431"/>
            <a:ext cx="11715750" cy="7691437"/>
            <a:chOff x="73769" y="46311"/>
            <a:chExt cx="7357" cy="4814"/>
          </a:xfrm>
        </p:grpSpPr>
      </p:grpSp>
      <p:grpSp>
        <p:nvGrpSpPr>
          <p:cNvPr id="2469" name="Group 421"/>
          <p:cNvGrpSpPr>
            <a:grpSpLocks/>
          </p:cNvGrpSpPr>
          <p:nvPr/>
        </p:nvGrpSpPr>
        <p:grpSpPr bwMode="auto">
          <a:xfrm rot="-5400000">
            <a:off x="117464682" y="61997431"/>
            <a:ext cx="11715750" cy="7691437"/>
            <a:chOff x="73769" y="46311"/>
            <a:chExt cx="7357" cy="4814"/>
          </a:xfrm>
        </p:grpSpPr>
      </p:grpSp>
      <p:grpSp>
        <p:nvGrpSpPr>
          <p:cNvPr id="2464" name="Group 416"/>
          <p:cNvGrpSpPr>
            <a:grpSpLocks/>
          </p:cNvGrpSpPr>
          <p:nvPr/>
        </p:nvGrpSpPr>
        <p:grpSpPr bwMode="auto">
          <a:xfrm rot="-5400000">
            <a:off x="117459125" y="73739375"/>
            <a:ext cx="11685588" cy="7659688"/>
            <a:chOff x="73769" y="46311"/>
            <a:chExt cx="7357" cy="4814"/>
          </a:xfrm>
        </p:grpSpPr>
        <p:grpSp>
          <p:nvGrpSpPr>
            <p:cNvPr id="2460" name="グループ化 572"/>
            <p:cNvGrpSpPr>
              <a:grpSpLocks/>
            </p:cNvGrpSpPr>
            <p:nvPr/>
          </p:nvGrpSpPr>
          <p:grpSpPr bwMode="auto">
            <a:xfrm rot="-5400000">
              <a:off x="73994" y="39053"/>
              <a:ext cx="7380" cy="4845"/>
              <a:chOff x="73769" y="46311"/>
              <a:chExt cx="7357" cy="4814"/>
            </a:xfrm>
          </p:grpSpPr>
        </p:grpSp>
      </p:grpSp>
      <p:grpSp>
        <p:nvGrpSpPr>
          <p:cNvPr id="2450" name="Group 402"/>
          <p:cNvGrpSpPr>
            <a:grpSpLocks/>
          </p:cNvGrpSpPr>
          <p:nvPr/>
        </p:nvGrpSpPr>
        <p:grpSpPr bwMode="auto">
          <a:xfrm rot="-5400000">
            <a:off x="117464682" y="61997431"/>
            <a:ext cx="11715750" cy="7691437"/>
            <a:chOff x="73769" y="46311"/>
            <a:chExt cx="7357" cy="4814"/>
          </a:xfrm>
        </p:grpSpPr>
      </p:grpSp>
      <p:grpSp>
        <p:nvGrpSpPr>
          <p:cNvPr id="2441" name="Group 393"/>
          <p:cNvGrpSpPr>
            <a:grpSpLocks/>
          </p:cNvGrpSpPr>
          <p:nvPr/>
        </p:nvGrpSpPr>
        <p:grpSpPr bwMode="auto">
          <a:xfrm rot="-5400000">
            <a:off x="117464682" y="61997431"/>
            <a:ext cx="11715750" cy="7691437"/>
            <a:chOff x="73769" y="46311"/>
            <a:chExt cx="7357" cy="4814"/>
          </a:xfrm>
        </p:grpSpPr>
      </p:grpSp>
      <p:grpSp>
        <p:nvGrpSpPr>
          <p:cNvPr id="2432" name="Group 384"/>
          <p:cNvGrpSpPr>
            <a:grpSpLocks/>
          </p:cNvGrpSpPr>
          <p:nvPr/>
        </p:nvGrpSpPr>
        <p:grpSpPr bwMode="auto">
          <a:xfrm rot="-5400000">
            <a:off x="117464682" y="61997431"/>
            <a:ext cx="11715750" cy="7691437"/>
            <a:chOff x="73769" y="46311"/>
            <a:chExt cx="7357" cy="4814"/>
          </a:xfrm>
        </p:grpSpPr>
      </p:grpSp>
      <p:grpSp>
        <p:nvGrpSpPr>
          <p:cNvPr id="2427" name="Group 379"/>
          <p:cNvGrpSpPr>
            <a:grpSpLocks/>
          </p:cNvGrpSpPr>
          <p:nvPr/>
        </p:nvGrpSpPr>
        <p:grpSpPr bwMode="auto">
          <a:xfrm rot="-5400000">
            <a:off x="117459125" y="73739375"/>
            <a:ext cx="11685588" cy="7659688"/>
            <a:chOff x="73769" y="46311"/>
            <a:chExt cx="7357" cy="4814"/>
          </a:xfrm>
        </p:grpSpPr>
        <p:grpSp>
          <p:nvGrpSpPr>
            <p:cNvPr id="2423" name="グループ化 572"/>
            <p:cNvGrpSpPr>
              <a:grpSpLocks/>
            </p:cNvGrpSpPr>
            <p:nvPr/>
          </p:nvGrpSpPr>
          <p:grpSpPr bwMode="auto">
            <a:xfrm rot="-5400000">
              <a:off x="73994" y="39053"/>
              <a:ext cx="7380" cy="4845"/>
              <a:chOff x="73769" y="46311"/>
              <a:chExt cx="7357" cy="4814"/>
            </a:xfrm>
          </p:grpSpPr>
        </p:grpSp>
      </p:grpSp>
      <p:grpSp>
        <p:nvGrpSpPr>
          <p:cNvPr id="2413" name="Group 365"/>
          <p:cNvGrpSpPr>
            <a:grpSpLocks/>
          </p:cNvGrpSpPr>
          <p:nvPr/>
        </p:nvGrpSpPr>
        <p:grpSpPr bwMode="auto">
          <a:xfrm rot="-5400000">
            <a:off x="117464682" y="61997431"/>
            <a:ext cx="11715750" cy="7691437"/>
            <a:chOff x="73769" y="46311"/>
            <a:chExt cx="7357" cy="4814"/>
          </a:xfrm>
        </p:grpSpPr>
      </p:grpSp>
      <p:grpSp>
        <p:nvGrpSpPr>
          <p:cNvPr id="2404" name="Group 356"/>
          <p:cNvGrpSpPr>
            <a:grpSpLocks/>
          </p:cNvGrpSpPr>
          <p:nvPr/>
        </p:nvGrpSpPr>
        <p:grpSpPr bwMode="auto">
          <a:xfrm rot="-5400000">
            <a:off x="117464682" y="61997431"/>
            <a:ext cx="11715750" cy="7691437"/>
            <a:chOff x="73769" y="46311"/>
            <a:chExt cx="7357" cy="4814"/>
          </a:xfrm>
        </p:grpSpPr>
      </p:grpSp>
      <p:grpSp>
        <p:nvGrpSpPr>
          <p:cNvPr id="2395" name="Group 347"/>
          <p:cNvGrpSpPr>
            <a:grpSpLocks/>
          </p:cNvGrpSpPr>
          <p:nvPr/>
        </p:nvGrpSpPr>
        <p:grpSpPr bwMode="auto">
          <a:xfrm rot="-5400000">
            <a:off x="117464682" y="61997431"/>
            <a:ext cx="11715750" cy="7691437"/>
            <a:chOff x="73769" y="46311"/>
            <a:chExt cx="7357" cy="4814"/>
          </a:xfrm>
        </p:grpSpPr>
      </p:grpSp>
      <p:grpSp>
        <p:nvGrpSpPr>
          <p:cNvPr id="2390" name="Group 342"/>
          <p:cNvGrpSpPr>
            <a:grpSpLocks/>
          </p:cNvGrpSpPr>
          <p:nvPr/>
        </p:nvGrpSpPr>
        <p:grpSpPr bwMode="auto">
          <a:xfrm rot="-5400000">
            <a:off x="117459125" y="73739375"/>
            <a:ext cx="11685588" cy="7659688"/>
            <a:chOff x="73769" y="46311"/>
            <a:chExt cx="7357" cy="4814"/>
          </a:xfrm>
        </p:grpSpPr>
        <p:grpSp>
          <p:nvGrpSpPr>
            <p:cNvPr id="2386" name="グループ化 572"/>
            <p:cNvGrpSpPr>
              <a:grpSpLocks/>
            </p:cNvGrpSpPr>
            <p:nvPr/>
          </p:nvGrpSpPr>
          <p:grpSpPr bwMode="auto">
            <a:xfrm rot="-5400000">
              <a:off x="73994" y="39053"/>
              <a:ext cx="7380" cy="4845"/>
              <a:chOff x="73769" y="46311"/>
              <a:chExt cx="7357" cy="4814"/>
            </a:xfrm>
          </p:grpSpPr>
        </p:grpSp>
      </p:grpSp>
      <p:grpSp>
        <p:nvGrpSpPr>
          <p:cNvPr id="2376" name="Group 328"/>
          <p:cNvGrpSpPr>
            <a:grpSpLocks/>
          </p:cNvGrpSpPr>
          <p:nvPr/>
        </p:nvGrpSpPr>
        <p:grpSpPr bwMode="auto">
          <a:xfrm rot="-5400000">
            <a:off x="117464682" y="61997431"/>
            <a:ext cx="11715750" cy="7691437"/>
            <a:chOff x="73769" y="46311"/>
            <a:chExt cx="7357" cy="4814"/>
          </a:xfrm>
        </p:grpSpPr>
      </p:grpSp>
      <p:grpSp>
        <p:nvGrpSpPr>
          <p:cNvPr id="2367" name="Group 319"/>
          <p:cNvGrpSpPr>
            <a:grpSpLocks/>
          </p:cNvGrpSpPr>
          <p:nvPr/>
        </p:nvGrpSpPr>
        <p:grpSpPr bwMode="auto">
          <a:xfrm rot="-5400000">
            <a:off x="117464682" y="61997431"/>
            <a:ext cx="11715750" cy="7691437"/>
            <a:chOff x="73769" y="46311"/>
            <a:chExt cx="7357" cy="4814"/>
          </a:xfrm>
        </p:grpSpPr>
      </p:grpSp>
      <p:grpSp>
        <p:nvGrpSpPr>
          <p:cNvPr id="2358" name="Group 310"/>
          <p:cNvGrpSpPr>
            <a:grpSpLocks/>
          </p:cNvGrpSpPr>
          <p:nvPr/>
        </p:nvGrpSpPr>
        <p:grpSpPr bwMode="auto">
          <a:xfrm rot="-5400000">
            <a:off x="117464682" y="61997431"/>
            <a:ext cx="11715750" cy="7691437"/>
            <a:chOff x="73769" y="46311"/>
            <a:chExt cx="7357" cy="4814"/>
          </a:xfrm>
        </p:grpSpPr>
      </p:grpSp>
      <p:grpSp>
        <p:nvGrpSpPr>
          <p:cNvPr id="2353" name="Group 305"/>
          <p:cNvGrpSpPr>
            <a:grpSpLocks/>
          </p:cNvGrpSpPr>
          <p:nvPr/>
        </p:nvGrpSpPr>
        <p:grpSpPr bwMode="auto">
          <a:xfrm rot="-5400000">
            <a:off x="117459125" y="73739375"/>
            <a:ext cx="11685588" cy="7659688"/>
            <a:chOff x="73769" y="46311"/>
            <a:chExt cx="7357" cy="4814"/>
          </a:xfrm>
        </p:grpSpPr>
        <p:grpSp>
          <p:nvGrpSpPr>
            <p:cNvPr id="2349" name="グループ化 572"/>
            <p:cNvGrpSpPr>
              <a:grpSpLocks/>
            </p:cNvGrpSpPr>
            <p:nvPr/>
          </p:nvGrpSpPr>
          <p:grpSpPr bwMode="auto">
            <a:xfrm rot="-5400000">
              <a:off x="73994" y="39053"/>
              <a:ext cx="7380" cy="4845"/>
              <a:chOff x="73769" y="46311"/>
              <a:chExt cx="7357" cy="4814"/>
            </a:xfrm>
          </p:grpSpPr>
        </p:grpSp>
      </p:grpSp>
      <p:grpSp>
        <p:nvGrpSpPr>
          <p:cNvPr id="2339" name="Group 291"/>
          <p:cNvGrpSpPr>
            <a:grpSpLocks/>
          </p:cNvGrpSpPr>
          <p:nvPr/>
        </p:nvGrpSpPr>
        <p:grpSpPr bwMode="auto">
          <a:xfrm rot="-5400000">
            <a:off x="117464682" y="61997431"/>
            <a:ext cx="11715750" cy="7691437"/>
            <a:chOff x="73769" y="46311"/>
            <a:chExt cx="7357" cy="4814"/>
          </a:xfrm>
        </p:grpSpPr>
      </p:grpSp>
      <p:grpSp>
        <p:nvGrpSpPr>
          <p:cNvPr id="2330" name="Group 282"/>
          <p:cNvGrpSpPr>
            <a:grpSpLocks/>
          </p:cNvGrpSpPr>
          <p:nvPr/>
        </p:nvGrpSpPr>
        <p:grpSpPr bwMode="auto">
          <a:xfrm rot="-5400000">
            <a:off x="117464682" y="61997431"/>
            <a:ext cx="11715750" cy="7691437"/>
            <a:chOff x="73769" y="46311"/>
            <a:chExt cx="7357" cy="4814"/>
          </a:xfrm>
        </p:grpSpPr>
      </p:grpSp>
      <p:grpSp>
        <p:nvGrpSpPr>
          <p:cNvPr id="2321" name="Group 273"/>
          <p:cNvGrpSpPr>
            <a:grpSpLocks/>
          </p:cNvGrpSpPr>
          <p:nvPr/>
        </p:nvGrpSpPr>
        <p:grpSpPr bwMode="auto">
          <a:xfrm rot="-5400000">
            <a:off x="117464682" y="61997431"/>
            <a:ext cx="11715750" cy="7691437"/>
            <a:chOff x="73769" y="46311"/>
            <a:chExt cx="7357" cy="4814"/>
          </a:xfrm>
        </p:grpSpPr>
      </p:grpSp>
      <p:grpSp>
        <p:nvGrpSpPr>
          <p:cNvPr id="2316" name="Group 268"/>
          <p:cNvGrpSpPr>
            <a:grpSpLocks/>
          </p:cNvGrpSpPr>
          <p:nvPr/>
        </p:nvGrpSpPr>
        <p:grpSpPr bwMode="auto">
          <a:xfrm rot="-5400000">
            <a:off x="117459125" y="73739375"/>
            <a:ext cx="11685588" cy="7659688"/>
            <a:chOff x="73769" y="46311"/>
            <a:chExt cx="7357" cy="4814"/>
          </a:xfrm>
        </p:grpSpPr>
        <p:grpSp>
          <p:nvGrpSpPr>
            <p:cNvPr id="2312" name="グループ化 572"/>
            <p:cNvGrpSpPr>
              <a:grpSpLocks/>
            </p:cNvGrpSpPr>
            <p:nvPr/>
          </p:nvGrpSpPr>
          <p:grpSpPr bwMode="auto">
            <a:xfrm rot="-5400000">
              <a:off x="73994" y="39053"/>
              <a:ext cx="7380" cy="4845"/>
              <a:chOff x="73769" y="46311"/>
              <a:chExt cx="7357" cy="4814"/>
            </a:xfrm>
          </p:grpSpPr>
        </p:grpSp>
      </p:grpSp>
      <p:grpSp>
        <p:nvGrpSpPr>
          <p:cNvPr id="2302" name="Group 254"/>
          <p:cNvGrpSpPr>
            <a:grpSpLocks/>
          </p:cNvGrpSpPr>
          <p:nvPr/>
        </p:nvGrpSpPr>
        <p:grpSpPr bwMode="auto">
          <a:xfrm rot="-5400000">
            <a:off x="117464682" y="61997431"/>
            <a:ext cx="11715750" cy="7691437"/>
            <a:chOff x="73769" y="46311"/>
            <a:chExt cx="7357" cy="4814"/>
          </a:xfrm>
        </p:grpSpPr>
      </p:grpSp>
      <p:grpSp>
        <p:nvGrpSpPr>
          <p:cNvPr id="2293" name="Group 245"/>
          <p:cNvGrpSpPr>
            <a:grpSpLocks/>
          </p:cNvGrpSpPr>
          <p:nvPr/>
        </p:nvGrpSpPr>
        <p:grpSpPr bwMode="auto">
          <a:xfrm rot="-5400000">
            <a:off x="117464682" y="61997431"/>
            <a:ext cx="11715750" cy="7691437"/>
            <a:chOff x="73769" y="46311"/>
            <a:chExt cx="7357" cy="4814"/>
          </a:xfrm>
        </p:grpSpPr>
      </p:grpSp>
      <p:grpSp>
        <p:nvGrpSpPr>
          <p:cNvPr id="2284" name="Group 236"/>
          <p:cNvGrpSpPr>
            <a:grpSpLocks/>
          </p:cNvGrpSpPr>
          <p:nvPr/>
        </p:nvGrpSpPr>
        <p:grpSpPr bwMode="auto">
          <a:xfrm rot="-5400000">
            <a:off x="117464682" y="61997431"/>
            <a:ext cx="11715750" cy="7691437"/>
            <a:chOff x="73769" y="46311"/>
            <a:chExt cx="7357" cy="4814"/>
          </a:xfrm>
        </p:grpSpPr>
      </p:grpSp>
      <p:grpSp>
        <p:nvGrpSpPr>
          <p:cNvPr id="2279" name="Group 231"/>
          <p:cNvGrpSpPr>
            <a:grpSpLocks/>
          </p:cNvGrpSpPr>
          <p:nvPr/>
        </p:nvGrpSpPr>
        <p:grpSpPr bwMode="auto">
          <a:xfrm rot="-5400000">
            <a:off x="117459125" y="73739375"/>
            <a:ext cx="11685588" cy="7659688"/>
            <a:chOff x="73769" y="46311"/>
            <a:chExt cx="7357" cy="4814"/>
          </a:xfrm>
        </p:grpSpPr>
        <p:grpSp>
          <p:nvGrpSpPr>
            <p:cNvPr id="2275" name="グループ化 572"/>
            <p:cNvGrpSpPr>
              <a:grpSpLocks/>
            </p:cNvGrpSpPr>
            <p:nvPr/>
          </p:nvGrpSpPr>
          <p:grpSpPr bwMode="auto">
            <a:xfrm rot="-5400000">
              <a:off x="73994" y="39053"/>
              <a:ext cx="7380" cy="4845"/>
              <a:chOff x="73769" y="46311"/>
              <a:chExt cx="7357" cy="4814"/>
            </a:xfrm>
          </p:grpSpPr>
        </p:grpSp>
      </p:grpSp>
      <p:grpSp>
        <p:nvGrpSpPr>
          <p:cNvPr id="2265" name="Group 217"/>
          <p:cNvGrpSpPr>
            <a:grpSpLocks/>
          </p:cNvGrpSpPr>
          <p:nvPr/>
        </p:nvGrpSpPr>
        <p:grpSpPr bwMode="auto">
          <a:xfrm rot="-5400000">
            <a:off x="117464682" y="61997431"/>
            <a:ext cx="11715750" cy="7691437"/>
            <a:chOff x="73769" y="46311"/>
            <a:chExt cx="7357" cy="4814"/>
          </a:xfrm>
        </p:grpSpPr>
      </p:grpSp>
      <p:grpSp>
        <p:nvGrpSpPr>
          <p:cNvPr id="2256" name="Group 208"/>
          <p:cNvGrpSpPr>
            <a:grpSpLocks/>
          </p:cNvGrpSpPr>
          <p:nvPr/>
        </p:nvGrpSpPr>
        <p:grpSpPr bwMode="auto">
          <a:xfrm rot="-5400000">
            <a:off x="117464682" y="61997431"/>
            <a:ext cx="11715750" cy="7691437"/>
            <a:chOff x="73769" y="46311"/>
            <a:chExt cx="7357" cy="4814"/>
          </a:xfrm>
        </p:grpSpPr>
      </p:grpSp>
      <p:grpSp>
        <p:nvGrpSpPr>
          <p:cNvPr id="2247" name="Group 199"/>
          <p:cNvGrpSpPr>
            <a:grpSpLocks/>
          </p:cNvGrpSpPr>
          <p:nvPr/>
        </p:nvGrpSpPr>
        <p:grpSpPr bwMode="auto">
          <a:xfrm rot="-5400000">
            <a:off x="117464682" y="61997431"/>
            <a:ext cx="11715750" cy="7691437"/>
            <a:chOff x="73769" y="46311"/>
            <a:chExt cx="7357" cy="4814"/>
          </a:xfrm>
        </p:grpSpPr>
      </p:grpSp>
      <p:grpSp>
        <p:nvGrpSpPr>
          <p:cNvPr id="2242" name="Group 194"/>
          <p:cNvGrpSpPr>
            <a:grpSpLocks/>
          </p:cNvGrpSpPr>
          <p:nvPr/>
        </p:nvGrpSpPr>
        <p:grpSpPr bwMode="auto">
          <a:xfrm rot="-5400000">
            <a:off x="117459125" y="73739375"/>
            <a:ext cx="11685588" cy="7659688"/>
            <a:chOff x="73769" y="46311"/>
            <a:chExt cx="7357" cy="4814"/>
          </a:xfrm>
        </p:grpSpPr>
        <p:grpSp>
          <p:nvGrpSpPr>
            <p:cNvPr id="2238" name="グループ化 572"/>
            <p:cNvGrpSpPr>
              <a:grpSpLocks/>
            </p:cNvGrpSpPr>
            <p:nvPr/>
          </p:nvGrpSpPr>
          <p:grpSpPr bwMode="auto">
            <a:xfrm rot="-5400000">
              <a:off x="73994" y="39053"/>
              <a:ext cx="7380" cy="4845"/>
              <a:chOff x="73769" y="46311"/>
              <a:chExt cx="7357" cy="4814"/>
            </a:xfrm>
          </p:grpSpPr>
        </p:grpSp>
      </p:grpSp>
      <p:grpSp>
        <p:nvGrpSpPr>
          <p:cNvPr id="2228" name="Group 180"/>
          <p:cNvGrpSpPr>
            <a:grpSpLocks/>
          </p:cNvGrpSpPr>
          <p:nvPr/>
        </p:nvGrpSpPr>
        <p:grpSpPr bwMode="auto">
          <a:xfrm rot="-5400000">
            <a:off x="117464682" y="61997431"/>
            <a:ext cx="11715750" cy="7691437"/>
            <a:chOff x="73769" y="46311"/>
            <a:chExt cx="7357" cy="4814"/>
          </a:xfrm>
        </p:grpSpPr>
      </p:grpSp>
      <p:grpSp>
        <p:nvGrpSpPr>
          <p:cNvPr id="2219" name="Group 171"/>
          <p:cNvGrpSpPr>
            <a:grpSpLocks/>
          </p:cNvGrpSpPr>
          <p:nvPr/>
        </p:nvGrpSpPr>
        <p:grpSpPr bwMode="auto">
          <a:xfrm rot="-5400000">
            <a:off x="117464682" y="61997431"/>
            <a:ext cx="11715750" cy="7691437"/>
            <a:chOff x="73769" y="46311"/>
            <a:chExt cx="7357" cy="4814"/>
          </a:xfrm>
        </p:grpSpPr>
      </p:grpSp>
      <p:grpSp>
        <p:nvGrpSpPr>
          <p:cNvPr id="2210" name="Group 162"/>
          <p:cNvGrpSpPr>
            <a:grpSpLocks/>
          </p:cNvGrpSpPr>
          <p:nvPr/>
        </p:nvGrpSpPr>
        <p:grpSpPr bwMode="auto">
          <a:xfrm rot="-5400000">
            <a:off x="117464682" y="61997431"/>
            <a:ext cx="11715750" cy="7691437"/>
            <a:chOff x="73769" y="46311"/>
            <a:chExt cx="7357" cy="4814"/>
          </a:xfrm>
        </p:grpSpPr>
      </p:grpSp>
      <p:grpSp>
        <p:nvGrpSpPr>
          <p:cNvPr id="2205" name="Group 157"/>
          <p:cNvGrpSpPr>
            <a:grpSpLocks/>
          </p:cNvGrpSpPr>
          <p:nvPr/>
        </p:nvGrpSpPr>
        <p:grpSpPr bwMode="auto">
          <a:xfrm rot="-5400000">
            <a:off x="117459125" y="73739375"/>
            <a:ext cx="11685588" cy="7659688"/>
            <a:chOff x="73769" y="46311"/>
            <a:chExt cx="7357" cy="4814"/>
          </a:xfrm>
        </p:grpSpPr>
        <p:grpSp>
          <p:nvGrpSpPr>
            <p:cNvPr id="2201" name="グループ化 572"/>
            <p:cNvGrpSpPr>
              <a:grpSpLocks/>
            </p:cNvGrpSpPr>
            <p:nvPr/>
          </p:nvGrpSpPr>
          <p:grpSpPr bwMode="auto">
            <a:xfrm rot="-5400000">
              <a:off x="73994" y="39053"/>
              <a:ext cx="7380" cy="4845"/>
              <a:chOff x="73769" y="46311"/>
              <a:chExt cx="7357" cy="4814"/>
            </a:xfrm>
          </p:grpSpPr>
        </p:grpSp>
      </p:grpSp>
      <p:grpSp>
        <p:nvGrpSpPr>
          <p:cNvPr id="2191" name="Group 143"/>
          <p:cNvGrpSpPr>
            <a:grpSpLocks/>
          </p:cNvGrpSpPr>
          <p:nvPr/>
        </p:nvGrpSpPr>
        <p:grpSpPr bwMode="auto">
          <a:xfrm rot="-5400000">
            <a:off x="117464682" y="61997431"/>
            <a:ext cx="11715750" cy="7691437"/>
            <a:chOff x="73769" y="46311"/>
            <a:chExt cx="7357" cy="4814"/>
          </a:xfrm>
        </p:grpSpPr>
      </p:grpSp>
      <p:grpSp>
        <p:nvGrpSpPr>
          <p:cNvPr id="2182" name="Group 134"/>
          <p:cNvGrpSpPr>
            <a:grpSpLocks/>
          </p:cNvGrpSpPr>
          <p:nvPr/>
        </p:nvGrpSpPr>
        <p:grpSpPr bwMode="auto">
          <a:xfrm rot="-5400000">
            <a:off x="117464682" y="61997431"/>
            <a:ext cx="11715750" cy="7691437"/>
            <a:chOff x="73769" y="46311"/>
            <a:chExt cx="7357" cy="4814"/>
          </a:xfrm>
        </p:grpSpPr>
      </p:grpSp>
      <p:grpSp>
        <p:nvGrpSpPr>
          <p:cNvPr id="2173" name="Group 125"/>
          <p:cNvGrpSpPr>
            <a:grpSpLocks/>
          </p:cNvGrpSpPr>
          <p:nvPr/>
        </p:nvGrpSpPr>
        <p:grpSpPr bwMode="auto">
          <a:xfrm rot="-5400000">
            <a:off x="117464682" y="61997431"/>
            <a:ext cx="11715750" cy="7691437"/>
            <a:chOff x="73769" y="46311"/>
            <a:chExt cx="7357" cy="4814"/>
          </a:xfrm>
        </p:grpSpPr>
      </p:grpSp>
      <p:grpSp>
        <p:nvGrpSpPr>
          <p:cNvPr id="2168" name="Group 120"/>
          <p:cNvGrpSpPr>
            <a:grpSpLocks/>
          </p:cNvGrpSpPr>
          <p:nvPr/>
        </p:nvGrpSpPr>
        <p:grpSpPr bwMode="auto">
          <a:xfrm rot="-5400000">
            <a:off x="117459125" y="73739375"/>
            <a:ext cx="11685588" cy="7659688"/>
            <a:chOff x="73769" y="46311"/>
            <a:chExt cx="7357" cy="4814"/>
          </a:xfrm>
        </p:grpSpPr>
        <p:grpSp>
          <p:nvGrpSpPr>
            <p:cNvPr id="2164" name="グループ化 572"/>
            <p:cNvGrpSpPr>
              <a:grpSpLocks/>
            </p:cNvGrpSpPr>
            <p:nvPr/>
          </p:nvGrpSpPr>
          <p:grpSpPr bwMode="auto">
            <a:xfrm rot="-5400000">
              <a:off x="73994" y="39053"/>
              <a:ext cx="7380" cy="4845"/>
              <a:chOff x="73769" y="46311"/>
              <a:chExt cx="7357" cy="4814"/>
            </a:xfrm>
          </p:grpSpPr>
        </p:grpSp>
      </p:grpSp>
      <p:grpSp>
        <p:nvGrpSpPr>
          <p:cNvPr id="2154" name="Group 106"/>
          <p:cNvGrpSpPr>
            <a:grpSpLocks/>
          </p:cNvGrpSpPr>
          <p:nvPr/>
        </p:nvGrpSpPr>
        <p:grpSpPr bwMode="auto">
          <a:xfrm rot="-5400000">
            <a:off x="117464682" y="61997431"/>
            <a:ext cx="11715750" cy="7691437"/>
            <a:chOff x="73769" y="46311"/>
            <a:chExt cx="7357" cy="4814"/>
          </a:xfrm>
        </p:grpSpPr>
      </p:grpSp>
      <p:grpSp>
        <p:nvGrpSpPr>
          <p:cNvPr id="2145" name="Group 97"/>
          <p:cNvGrpSpPr>
            <a:grpSpLocks/>
          </p:cNvGrpSpPr>
          <p:nvPr/>
        </p:nvGrpSpPr>
        <p:grpSpPr bwMode="auto">
          <a:xfrm rot="-5400000">
            <a:off x="117464682" y="61997431"/>
            <a:ext cx="11715750" cy="7691437"/>
            <a:chOff x="73769" y="46311"/>
            <a:chExt cx="7357" cy="4814"/>
          </a:xfrm>
        </p:grpSpPr>
      </p:grpSp>
      <p:grpSp>
        <p:nvGrpSpPr>
          <p:cNvPr id="2136" name="Group 88"/>
          <p:cNvGrpSpPr>
            <a:grpSpLocks/>
          </p:cNvGrpSpPr>
          <p:nvPr/>
        </p:nvGrpSpPr>
        <p:grpSpPr bwMode="auto">
          <a:xfrm rot="-5400000">
            <a:off x="117464682" y="61997431"/>
            <a:ext cx="11715750" cy="7691437"/>
            <a:chOff x="73769" y="46311"/>
            <a:chExt cx="7357" cy="4814"/>
          </a:xfrm>
        </p:grpSpPr>
      </p:grpSp>
      <p:grpSp>
        <p:nvGrpSpPr>
          <p:cNvPr id="2131" name="Group 83"/>
          <p:cNvGrpSpPr>
            <a:grpSpLocks/>
          </p:cNvGrpSpPr>
          <p:nvPr/>
        </p:nvGrpSpPr>
        <p:grpSpPr bwMode="auto">
          <a:xfrm rot="-5400000">
            <a:off x="117459125" y="73739375"/>
            <a:ext cx="11685588" cy="7659688"/>
            <a:chOff x="73769" y="46311"/>
            <a:chExt cx="7357" cy="4814"/>
          </a:xfrm>
        </p:grpSpPr>
        <p:grpSp>
          <p:nvGrpSpPr>
            <p:cNvPr id="2127" name="グループ化 572"/>
            <p:cNvGrpSpPr>
              <a:grpSpLocks/>
            </p:cNvGrpSpPr>
            <p:nvPr/>
          </p:nvGrpSpPr>
          <p:grpSpPr bwMode="auto">
            <a:xfrm rot="-5400000">
              <a:off x="73994" y="39053"/>
              <a:ext cx="7380" cy="4845"/>
              <a:chOff x="73769" y="46311"/>
              <a:chExt cx="7357" cy="4814"/>
            </a:xfrm>
          </p:grpSpPr>
        </p:grpSp>
      </p:grpSp>
    </p:spTree>
    <p:extLst>
      <p:ext uri="{BB962C8B-B14F-4D97-AF65-F5344CB8AC3E}">
        <p14:creationId xmlns:p14="http://schemas.microsoft.com/office/powerpoint/2010/main" val="199339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a:extLst>
              <a:ext uri="{FF2B5EF4-FFF2-40B4-BE49-F238E27FC236}">
                <a16:creationId xmlns:a16="http://schemas.microsoft.com/office/drawing/2014/main" id="{D1690317-D65E-F6B1-F47B-79EE33697170}"/>
              </a:ext>
            </a:extLst>
          </p:cNvPr>
          <p:cNvSpPr txBox="1">
            <a:spLocks/>
          </p:cNvSpPr>
          <p:nvPr/>
        </p:nvSpPr>
        <p:spPr>
          <a:xfrm>
            <a:off x="381000" y="246617"/>
            <a:ext cx="5242560" cy="490534"/>
          </a:xfrm>
          <a:prstGeom prst="rect">
            <a:avLst/>
          </a:prstGeom>
        </p:spPr>
        <p:txBody>
          <a:bodyPr vert="horz" lIns="91440" tIns="45720" rIns="91440" bIns="45720" rtlCol="0" anchor="b">
            <a:no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2800" b="0" dirty="0">
                <a:latin typeface="UD デジタル 教科書体 NK-R" panose="02020400000000000000" pitchFamily="18" charset="-128"/>
                <a:ea typeface="UD デジタル 教科書体 NK-R" panose="02020400000000000000" pitchFamily="18" charset="-128"/>
              </a:rPr>
              <a:t>イベント登壇タレント案</a:t>
            </a:r>
            <a:r>
              <a:rPr lang="en-US" altLang="ja-JP" sz="2800" b="0" dirty="0">
                <a:latin typeface="UD デジタル 教科書体 NK-R" panose="02020400000000000000" pitchFamily="18" charset="-128"/>
                <a:ea typeface="UD デジタル 教科書体 NK-R" panose="02020400000000000000" pitchFamily="18" charset="-128"/>
              </a:rPr>
              <a:t>(</a:t>
            </a:r>
            <a:r>
              <a:rPr lang="ja-JP" altLang="en-US" sz="2800" b="0" dirty="0">
                <a:latin typeface="UD デジタル 教科書体 NK-R" panose="02020400000000000000" pitchFamily="18" charset="-128"/>
                <a:ea typeface="UD デジタル 教科書体 NK-R" panose="02020400000000000000" pitchFamily="18" charset="-128"/>
              </a:rPr>
              <a:t>仮</a:t>
            </a:r>
            <a:r>
              <a:rPr lang="en-US" altLang="ja-JP" sz="2800" b="0" dirty="0">
                <a:latin typeface="UD デジタル 教科書体 NK-R" panose="02020400000000000000" pitchFamily="18" charset="-128"/>
                <a:ea typeface="UD デジタル 教科書体 NK-R" panose="02020400000000000000" pitchFamily="18" charset="-128"/>
              </a:rPr>
              <a:t>)</a:t>
            </a:r>
            <a:endParaRPr lang="ja-JP" altLang="en-US" sz="2800" b="0" dirty="0">
              <a:latin typeface="UD デジタル 教科書体 NK-R" panose="02020400000000000000" pitchFamily="18" charset="-128"/>
              <a:ea typeface="UD デジタル 教科書体 NK-R" panose="02020400000000000000" pitchFamily="18" charset="-128"/>
            </a:endParaRPr>
          </a:p>
        </p:txBody>
      </p:sp>
      <p:sp>
        <p:nvSpPr>
          <p:cNvPr id="4" name="タイトル 3">
            <a:extLst>
              <a:ext uri="{FF2B5EF4-FFF2-40B4-BE49-F238E27FC236}">
                <a16:creationId xmlns:a16="http://schemas.microsoft.com/office/drawing/2014/main" id="{A0980C71-8CD1-1729-36BC-814BB022CBA9}"/>
              </a:ext>
            </a:extLst>
          </p:cNvPr>
          <p:cNvSpPr txBox="1">
            <a:spLocks/>
          </p:cNvSpPr>
          <p:nvPr/>
        </p:nvSpPr>
        <p:spPr>
          <a:xfrm>
            <a:off x="531329" y="920298"/>
            <a:ext cx="8939116" cy="621424"/>
          </a:xfrm>
          <a:prstGeom prst="rect">
            <a:avLst/>
          </a:prstGeom>
        </p:spPr>
        <p:txBody>
          <a:bodyPr vert="horz" lIns="91440" tIns="45720" rIns="91440" bIns="45720" rtlCol="0" anchor="t">
            <a:norm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1500" b="0" dirty="0">
                <a:latin typeface="UD デジタル 教科書体 NK-R" panose="02020400000000000000" pitchFamily="18" charset="-128"/>
                <a:ea typeface="UD デジタル 教科書体 NK-R" panose="02020400000000000000" pitchFamily="18" charset="-128"/>
              </a:rPr>
              <a:t>弊社の雑誌や</a:t>
            </a:r>
            <a:r>
              <a:rPr lang="en-US" altLang="ja-JP" sz="1500" b="0" dirty="0">
                <a:latin typeface="UD デジタル 教科書体 NK-R" panose="02020400000000000000" pitchFamily="18" charset="-128"/>
                <a:ea typeface="UD デジタル 教科書体 NK-R" panose="02020400000000000000" pitchFamily="18" charset="-128"/>
              </a:rPr>
              <a:t>Web</a:t>
            </a:r>
            <a:r>
              <a:rPr lang="ja-JP" altLang="en-US" sz="1500" b="0" dirty="0">
                <a:latin typeface="UD デジタル 教科書体 NK-R" panose="02020400000000000000" pitchFamily="18" charset="-128"/>
                <a:ea typeface="UD デジタル 教科書体 NK-R" panose="02020400000000000000" pitchFamily="18" charset="-128"/>
              </a:rPr>
              <a:t>メディア、書籍等で起用実績のある方を中心に、各メディアで活躍する方をお招きし、</a:t>
            </a:r>
            <a:endParaRPr lang="en-US" altLang="ja-JP" sz="1500" b="0" dirty="0">
              <a:latin typeface="UD デジタル 教科書体 NK-R" panose="02020400000000000000" pitchFamily="18" charset="-128"/>
              <a:ea typeface="UD デジタル 教科書体 NK-R" panose="02020400000000000000" pitchFamily="18" charset="-128"/>
            </a:endParaRPr>
          </a:p>
          <a:p>
            <a:pPr algn="l"/>
            <a:r>
              <a:rPr lang="ja-JP" altLang="en-US" sz="1500" b="0" dirty="0">
                <a:latin typeface="UD デジタル 教科書体 NK-R" panose="02020400000000000000" pitchFamily="18" charset="-128"/>
                <a:ea typeface="UD デジタル 教科書体 NK-R" panose="02020400000000000000" pitchFamily="18" charset="-128"/>
              </a:rPr>
              <a:t>ご自身の育児の体験をもとにしたお話をしていただきます！</a:t>
            </a:r>
          </a:p>
        </p:txBody>
      </p:sp>
      <p:sp>
        <p:nvSpPr>
          <p:cNvPr id="2" name="タイトル 3">
            <a:extLst>
              <a:ext uri="{FF2B5EF4-FFF2-40B4-BE49-F238E27FC236}">
                <a16:creationId xmlns:a16="http://schemas.microsoft.com/office/drawing/2014/main" id="{E3ADFA86-804E-4EF9-7797-3E8C33BAAC5F}"/>
              </a:ext>
            </a:extLst>
          </p:cNvPr>
          <p:cNvSpPr txBox="1">
            <a:spLocks/>
          </p:cNvSpPr>
          <p:nvPr/>
        </p:nvSpPr>
        <p:spPr>
          <a:xfrm>
            <a:off x="5727065" y="518614"/>
            <a:ext cx="3797935" cy="246561"/>
          </a:xfrm>
          <a:prstGeom prst="rect">
            <a:avLst/>
          </a:prstGeom>
        </p:spPr>
        <p:txBody>
          <a:bodyPr vert="horz" lIns="91440" tIns="45720" rIns="91440" bIns="45720" rtlCol="0" anchor="t">
            <a:normAutofit fontScale="85000" lnSpcReduction="20000"/>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en-US" altLang="ja-JP" sz="1400" b="0" dirty="0">
                <a:latin typeface="UD デジタル 教科書体 NK-R" panose="02020400000000000000" pitchFamily="18" charset="-128"/>
                <a:ea typeface="UD デジタル 教科書体 NK-R" panose="02020400000000000000" pitchFamily="18" charset="-128"/>
              </a:rPr>
              <a:t>※</a:t>
            </a:r>
            <a:r>
              <a:rPr lang="ja-JP" altLang="en-US" sz="1400" b="0" dirty="0">
                <a:latin typeface="UD デジタル 教科書体 NK-R" panose="02020400000000000000" pitchFamily="18" charset="-128"/>
                <a:ea typeface="UD デジタル 教科書体 NK-R" panose="02020400000000000000" pitchFamily="18" charset="-128"/>
              </a:rPr>
              <a:t>いずれも調整中になります。</a:t>
            </a:r>
            <a:endParaRPr lang="en-US" altLang="ja-JP" sz="1400" b="0" dirty="0">
              <a:latin typeface="UD デジタル 教科書体 NK-R" panose="02020400000000000000" pitchFamily="18" charset="-128"/>
              <a:ea typeface="UD デジタル 教科書体 NK-R" panose="02020400000000000000" pitchFamily="18" charset="-128"/>
            </a:endParaRPr>
          </a:p>
        </p:txBody>
      </p:sp>
      <p:grpSp>
        <p:nvGrpSpPr>
          <p:cNvPr id="19" name="グループ化 18">
            <a:extLst>
              <a:ext uri="{FF2B5EF4-FFF2-40B4-BE49-F238E27FC236}">
                <a16:creationId xmlns:a16="http://schemas.microsoft.com/office/drawing/2014/main" id="{9EA32519-11DF-0AC2-0012-C2DB5D41D207}"/>
              </a:ext>
            </a:extLst>
          </p:cNvPr>
          <p:cNvGrpSpPr/>
          <p:nvPr/>
        </p:nvGrpSpPr>
        <p:grpSpPr>
          <a:xfrm>
            <a:off x="838200" y="1793449"/>
            <a:ext cx="2384110" cy="2075552"/>
            <a:chOff x="402267" y="2208766"/>
            <a:chExt cx="2213341" cy="1820974"/>
          </a:xfrm>
        </p:grpSpPr>
        <p:pic>
          <p:nvPicPr>
            <p:cNvPr id="1026" name="Picture 2" descr="南明奈＆よゐこ濱口優が第1子出産発表、子供の性別も公表。死産から1年後に授かり、YouTubeで喜び報告。動画あり |  今日の最新芸能ゴシップニュースサイト｜芸トピ">
              <a:extLst>
                <a:ext uri="{FF2B5EF4-FFF2-40B4-BE49-F238E27FC236}">
                  <a16:creationId xmlns:a16="http://schemas.microsoft.com/office/drawing/2014/main" id="{B566FA67-B919-78A5-D57C-F28978D558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758" y="2208766"/>
              <a:ext cx="1840673" cy="153389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F06C1BEB-D322-3591-7B0A-844915E506A3}"/>
                </a:ext>
              </a:extLst>
            </p:cNvPr>
            <p:cNvSpPr txBox="1"/>
            <p:nvPr/>
          </p:nvSpPr>
          <p:spPr>
            <a:xfrm>
              <a:off x="402267" y="3751990"/>
              <a:ext cx="2213341" cy="277750"/>
            </a:xfrm>
            <a:prstGeom prst="rect">
              <a:avLst/>
            </a:prstGeom>
            <a:noFill/>
          </p:spPr>
          <p:txBody>
            <a:bodyPr wrap="square">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rPr>
                <a:t>南明奈さん・濱口優さんご夫妻</a:t>
              </a:r>
            </a:p>
          </p:txBody>
        </p:sp>
      </p:grpSp>
      <p:grpSp>
        <p:nvGrpSpPr>
          <p:cNvPr id="30" name="グループ化 29">
            <a:extLst>
              <a:ext uri="{FF2B5EF4-FFF2-40B4-BE49-F238E27FC236}">
                <a16:creationId xmlns:a16="http://schemas.microsoft.com/office/drawing/2014/main" id="{0DEEE295-D5AE-3470-D69B-314947546973}"/>
              </a:ext>
            </a:extLst>
          </p:cNvPr>
          <p:cNvGrpSpPr/>
          <p:nvPr/>
        </p:nvGrpSpPr>
        <p:grpSpPr>
          <a:xfrm>
            <a:off x="3912694" y="1669099"/>
            <a:ext cx="2080612" cy="2401502"/>
            <a:chOff x="7500289" y="4285786"/>
            <a:chExt cx="1931582" cy="2106944"/>
          </a:xfrm>
        </p:grpSpPr>
        <p:pic>
          <p:nvPicPr>
            <p:cNvPr id="1034" name="Picture 10" descr="ケロポンズ 結成20周年＆YouTubeケロポンズチャンネル1億回再生突破記念でベスト盤2作同時発売 | SPICE - エンタメ特化型情報メディア  スパイス">
              <a:extLst>
                <a:ext uri="{FF2B5EF4-FFF2-40B4-BE49-F238E27FC236}">
                  <a16:creationId xmlns:a16="http://schemas.microsoft.com/office/drawing/2014/main" id="{80FF07D5-CDEA-BD81-722B-80F5C713BF9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34638" y="4285786"/>
              <a:ext cx="1293669" cy="1829945"/>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35793CB9-A887-A3C7-19B5-79CC71860E3E}"/>
                </a:ext>
              </a:extLst>
            </p:cNvPr>
            <p:cNvSpPr txBox="1"/>
            <p:nvPr/>
          </p:nvSpPr>
          <p:spPr>
            <a:xfrm>
              <a:off x="7500289" y="6115731"/>
              <a:ext cx="1931582" cy="276999"/>
            </a:xfrm>
            <a:prstGeom prst="rect">
              <a:avLst/>
            </a:prstGeom>
            <a:noFill/>
          </p:spPr>
          <p:txBody>
            <a:bodyPr wrap="square">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rPr>
                <a:t>ケロポンズさん</a:t>
              </a:r>
            </a:p>
          </p:txBody>
        </p:sp>
      </p:grpSp>
      <p:grpSp>
        <p:nvGrpSpPr>
          <p:cNvPr id="7" name="グループ化 6">
            <a:extLst>
              <a:ext uri="{FF2B5EF4-FFF2-40B4-BE49-F238E27FC236}">
                <a16:creationId xmlns:a16="http://schemas.microsoft.com/office/drawing/2014/main" id="{7C376DCE-1ABD-B9C8-7E62-161626B654C2}"/>
              </a:ext>
            </a:extLst>
          </p:cNvPr>
          <p:cNvGrpSpPr/>
          <p:nvPr/>
        </p:nvGrpSpPr>
        <p:grpSpPr>
          <a:xfrm>
            <a:off x="6469158" y="1805940"/>
            <a:ext cx="2080612" cy="2332616"/>
            <a:chOff x="6343428" y="1931670"/>
            <a:chExt cx="2080612" cy="2332616"/>
          </a:xfrm>
        </p:grpSpPr>
        <p:pic>
          <p:nvPicPr>
            <p:cNvPr id="5" name="図 4">
              <a:extLst>
                <a:ext uri="{FF2B5EF4-FFF2-40B4-BE49-F238E27FC236}">
                  <a16:creationId xmlns:a16="http://schemas.microsoft.com/office/drawing/2014/main" id="{268A4E19-3F1C-4E7A-A5F5-70B128DA34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4984" y="1931670"/>
              <a:ext cx="1318904" cy="1977390"/>
            </a:xfrm>
            <a:prstGeom prst="rect">
              <a:avLst/>
            </a:prstGeom>
          </p:spPr>
        </p:pic>
        <p:sp>
          <p:nvSpPr>
            <p:cNvPr id="6" name="テキスト ボックス 5">
              <a:extLst>
                <a:ext uri="{FF2B5EF4-FFF2-40B4-BE49-F238E27FC236}">
                  <a16:creationId xmlns:a16="http://schemas.microsoft.com/office/drawing/2014/main" id="{7D978590-CB55-1FCE-D1A2-B86F57BDE0C0}"/>
                </a:ext>
              </a:extLst>
            </p:cNvPr>
            <p:cNvSpPr txBox="1"/>
            <p:nvPr/>
          </p:nvSpPr>
          <p:spPr>
            <a:xfrm>
              <a:off x="6343428" y="3987287"/>
              <a:ext cx="2080612" cy="276999"/>
            </a:xfrm>
            <a:prstGeom prst="rect">
              <a:avLst/>
            </a:prstGeom>
            <a:noFill/>
          </p:spPr>
          <p:txBody>
            <a:bodyPr wrap="square">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rPr>
                <a:t>平野ノラさん</a:t>
              </a:r>
            </a:p>
          </p:txBody>
        </p:sp>
      </p:grpSp>
      <p:grpSp>
        <p:nvGrpSpPr>
          <p:cNvPr id="13" name="グループ化 12">
            <a:extLst>
              <a:ext uri="{FF2B5EF4-FFF2-40B4-BE49-F238E27FC236}">
                <a16:creationId xmlns:a16="http://schemas.microsoft.com/office/drawing/2014/main" id="{3137F987-FACB-C45A-D36F-9D2883963EE3}"/>
              </a:ext>
            </a:extLst>
          </p:cNvPr>
          <p:cNvGrpSpPr/>
          <p:nvPr/>
        </p:nvGrpSpPr>
        <p:grpSpPr>
          <a:xfrm>
            <a:off x="2011458" y="4087178"/>
            <a:ext cx="2080612" cy="2413456"/>
            <a:chOff x="685578" y="4064318"/>
            <a:chExt cx="2080612" cy="2413456"/>
          </a:xfrm>
        </p:grpSpPr>
        <p:pic>
          <p:nvPicPr>
            <p:cNvPr id="8" name="Picture 2" descr="SHELLY　宣材写真 に対する画像結果">
              <a:extLst>
                <a:ext uri="{FF2B5EF4-FFF2-40B4-BE49-F238E27FC236}">
                  <a16:creationId xmlns:a16="http://schemas.microsoft.com/office/drawing/2014/main" id="{F3F8E632-7196-4E79-8280-F2102BDDA87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9180" y="4064318"/>
              <a:ext cx="1419477" cy="2136457"/>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B2240D0C-34C1-0317-D7B6-B2A04FC342DB}"/>
                </a:ext>
              </a:extLst>
            </p:cNvPr>
            <p:cNvSpPr txBox="1"/>
            <p:nvPr/>
          </p:nvSpPr>
          <p:spPr>
            <a:xfrm>
              <a:off x="685578" y="6200775"/>
              <a:ext cx="2080612" cy="276999"/>
            </a:xfrm>
            <a:prstGeom prst="rect">
              <a:avLst/>
            </a:prstGeom>
            <a:noFill/>
          </p:spPr>
          <p:txBody>
            <a:bodyPr wrap="square">
              <a:spAutoFit/>
            </a:bodyPr>
            <a:lstStyle/>
            <a:p>
              <a:pPr algn="ctr"/>
              <a:r>
                <a:rPr lang="en-US" altLang="ja-JP" sz="1200" dirty="0">
                  <a:latin typeface="UD デジタル 教科書体 NK-R" panose="02020400000000000000" pitchFamily="18" charset="-128"/>
                  <a:ea typeface="UD デジタル 教科書体 NK-R" panose="02020400000000000000" pitchFamily="18" charset="-128"/>
                </a:rPr>
                <a:t>SHELLY</a:t>
              </a:r>
              <a:r>
                <a:rPr lang="ja-JP" altLang="en-US" sz="1200" dirty="0">
                  <a:latin typeface="UD デジタル 教科書体 NK-R" panose="02020400000000000000" pitchFamily="18" charset="-128"/>
                  <a:ea typeface="UD デジタル 教科書体 NK-R" panose="02020400000000000000" pitchFamily="18" charset="-128"/>
                </a:rPr>
                <a:t>さん</a:t>
              </a:r>
            </a:p>
          </p:txBody>
        </p:sp>
      </p:grpSp>
      <p:grpSp>
        <p:nvGrpSpPr>
          <p:cNvPr id="34" name="グループ化 33">
            <a:extLst>
              <a:ext uri="{FF2B5EF4-FFF2-40B4-BE49-F238E27FC236}">
                <a16:creationId xmlns:a16="http://schemas.microsoft.com/office/drawing/2014/main" id="{5D8B13CF-B022-AB9D-4512-8CE3DD101483}"/>
              </a:ext>
            </a:extLst>
          </p:cNvPr>
          <p:cNvGrpSpPr/>
          <p:nvPr/>
        </p:nvGrpSpPr>
        <p:grpSpPr>
          <a:xfrm>
            <a:off x="5402358" y="4194810"/>
            <a:ext cx="2080612" cy="2260226"/>
            <a:chOff x="5745258" y="3989070"/>
            <a:chExt cx="2080612" cy="2260226"/>
          </a:xfrm>
        </p:grpSpPr>
        <p:sp>
          <p:nvSpPr>
            <p:cNvPr id="16" name="テキスト ボックス 15">
              <a:extLst>
                <a:ext uri="{FF2B5EF4-FFF2-40B4-BE49-F238E27FC236}">
                  <a16:creationId xmlns:a16="http://schemas.microsoft.com/office/drawing/2014/main" id="{C55AABB4-C116-D927-9CDA-6C9DF699645C}"/>
                </a:ext>
              </a:extLst>
            </p:cNvPr>
            <p:cNvSpPr txBox="1"/>
            <p:nvPr/>
          </p:nvSpPr>
          <p:spPr>
            <a:xfrm>
              <a:off x="5745258" y="5972297"/>
              <a:ext cx="2080612" cy="276999"/>
            </a:xfrm>
            <a:prstGeom prst="rect">
              <a:avLst/>
            </a:prstGeom>
            <a:noFill/>
          </p:spPr>
          <p:txBody>
            <a:bodyPr wrap="square">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rPr>
                <a:t>丸山桂里奈さん</a:t>
              </a:r>
            </a:p>
          </p:txBody>
        </p:sp>
        <p:pic>
          <p:nvPicPr>
            <p:cNvPr id="25" name="Picture 4" descr="丸山 桂里奈（マルヤマ カリナ） | ホリプロオフィシャルサイト">
              <a:extLst>
                <a:ext uri="{FF2B5EF4-FFF2-40B4-BE49-F238E27FC236}">
                  <a16:creationId xmlns:a16="http://schemas.microsoft.com/office/drawing/2014/main" id="{AE48E0C2-7717-DC84-DC9B-9D2772B1764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65215" y="3989070"/>
              <a:ext cx="1371457" cy="19888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631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a:extLst>
              <a:ext uri="{FF2B5EF4-FFF2-40B4-BE49-F238E27FC236}">
                <a16:creationId xmlns:a16="http://schemas.microsoft.com/office/drawing/2014/main" id="{D1690317-D65E-F6B1-F47B-79EE33697170}"/>
              </a:ext>
            </a:extLst>
          </p:cNvPr>
          <p:cNvSpPr txBox="1">
            <a:spLocks/>
          </p:cNvSpPr>
          <p:nvPr/>
        </p:nvSpPr>
        <p:spPr>
          <a:xfrm>
            <a:off x="381000" y="280907"/>
            <a:ext cx="4127206" cy="490534"/>
          </a:xfrm>
          <a:prstGeom prst="rect">
            <a:avLst/>
          </a:prstGeom>
        </p:spPr>
        <p:txBody>
          <a:bodyPr vert="horz" lIns="91440" tIns="45720" rIns="91440" bIns="45720" rtlCol="0" anchor="b">
            <a:normAutofit lnSpcReduction="10000"/>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2800" b="0" dirty="0">
                <a:latin typeface="UD デジタル 教科書体 NK-R" panose="02020400000000000000" pitchFamily="18" charset="-128"/>
                <a:ea typeface="UD デジタル 教科書体 NK-R" panose="02020400000000000000" pitchFamily="18" charset="-128"/>
              </a:rPr>
              <a:t>イベントコンテンツ案</a:t>
            </a:r>
            <a:r>
              <a:rPr lang="en-US" altLang="ja-JP" sz="2800" b="0" dirty="0">
                <a:latin typeface="UD デジタル 教科書体 NK-R" panose="02020400000000000000" pitchFamily="18" charset="-128"/>
                <a:ea typeface="UD デジタル 教科書体 NK-R" panose="02020400000000000000" pitchFamily="18" charset="-128"/>
              </a:rPr>
              <a:t>(</a:t>
            </a:r>
            <a:r>
              <a:rPr lang="ja-JP" altLang="en-US" sz="2800" b="0" dirty="0">
                <a:latin typeface="UD デジタル 教科書体 NK-R" panose="02020400000000000000" pitchFamily="18" charset="-128"/>
                <a:ea typeface="UD デジタル 教科書体 NK-R" panose="02020400000000000000" pitchFamily="18" charset="-128"/>
              </a:rPr>
              <a:t>仮</a:t>
            </a:r>
            <a:r>
              <a:rPr lang="en-US" altLang="ja-JP" sz="2800" b="0" dirty="0">
                <a:latin typeface="UD デジタル 教科書体 NK-R" panose="02020400000000000000" pitchFamily="18" charset="-128"/>
                <a:ea typeface="UD デジタル 教科書体 NK-R" panose="02020400000000000000" pitchFamily="18" charset="-128"/>
              </a:rPr>
              <a:t>)</a:t>
            </a:r>
            <a:endParaRPr lang="ja-JP" altLang="en-US" sz="2800" b="0" dirty="0">
              <a:latin typeface="UD デジタル 教科書体 NK-R" panose="02020400000000000000" pitchFamily="18" charset="-128"/>
              <a:ea typeface="UD デジタル 教科書体 NK-R" panose="02020400000000000000" pitchFamily="18" charset="-128"/>
            </a:endParaRPr>
          </a:p>
        </p:txBody>
      </p:sp>
      <p:sp>
        <p:nvSpPr>
          <p:cNvPr id="4" name="タイトル 3">
            <a:extLst>
              <a:ext uri="{FF2B5EF4-FFF2-40B4-BE49-F238E27FC236}">
                <a16:creationId xmlns:a16="http://schemas.microsoft.com/office/drawing/2014/main" id="{A0980C71-8CD1-1729-36BC-814BB022CBA9}"/>
              </a:ext>
            </a:extLst>
          </p:cNvPr>
          <p:cNvSpPr txBox="1">
            <a:spLocks/>
          </p:cNvSpPr>
          <p:nvPr/>
        </p:nvSpPr>
        <p:spPr>
          <a:xfrm>
            <a:off x="531329" y="920298"/>
            <a:ext cx="8939116" cy="621424"/>
          </a:xfrm>
          <a:prstGeom prst="rect">
            <a:avLst/>
          </a:prstGeom>
        </p:spPr>
        <p:txBody>
          <a:bodyPr vert="horz" lIns="91440" tIns="45720" rIns="91440" bIns="45720" rtlCol="0" anchor="t">
            <a:norm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1500" b="0" dirty="0">
                <a:latin typeface="UD デジタル 教科書体 NK-R" panose="02020400000000000000" pitchFamily="18" charset="-128"/>
                <a:ea typeface="UD デジタル 教科書体 NK-R" panose="02020400000000000000" pitchFamily="18" charset="-128"/>
              </a:rPr>
              <a:t>専門家に直接質問したり、親子で一緒に動いてその場で楽しく学ぶだけでなく、似顔絵や</a:t>
            </a:r>
            <a:r>
              <a:rPr lang="en-US" altLang="ja-JP" sz="1500" b="0" dirty="0">
                <a:latin typeface="UD デジタル 教科書体 NK-R" panose="02020400000000000000" pitchFamily="18" charset="-128"/>
                <a:ea typeface="UD デジタル 教科書体 NK-R" panose="02020400000000000000" pitchFamily="18" charset="-128"/>
              </a:rPr>
              <a:t>SNAP</a:t>
            </a:r>
            <a:r>
              <a:rPr lang="ja-JP" altLang="en-US" sz="1500" b="0" dirty="0">
                <a:latin typeface="UD デジタル 教科書体 NK-R" panose="02020400000000000000" pitchFamily="18" charset="-128"/>
                <a:ea typeface="UD デジタル 教科書体 NK-R" panose="02020400000000000000" pitchFamily="18" charset="-128"/>
              </a:rPr>
              <a:t>等、</a:t>
            </a:r>
            <a:endParaRPr lang="en-US" altLang="ja-JP" sz="1500" b="0" dirty="0">
              <a:latin typeface="UD デジタル 教科書体 NK-R" panose="02020400000000000000" pitchFamily="18" charset="-128"/>
              <a:ea typeface="UD デジタル 教科書体 NK-R" panose="02020400000000000000" pitchFamily="18" charset="-128"/>
            </a:endParaRPr>
          </a:p>
          <a:p>
            <a:pPr algn="l"/>
            <a:r>
              <a:rPr lang="ja-JP" altLang="en-US" sz="1500" b="0" dirty="0">
                <a:latin typeface="UD デジタル 教科書体 NK-R" panose="02020400000000000000" pitchFamily="18" charset="-128"/>
                <a:ea typeface="UD デジタル 教科書体 NK-R" panose="02020400000000000000" pitchFamily="18" charset="-128"/>
              </a:rPr>
              <a:t>イベントの記念になるコンテンツも企画中！</a:t>
            </a:r>
          </a:p>
        </p:txBody>
      </p:sp>
      <p:sp>
        <p:nvSpPr>
          <p:cNvPr id="2" name="タイトル 3">
            <a:extLst>
              <a:ext uri="{FF2B5EF4-FFF2-40B4-BE49-F238E27FC236}">
                <a16:creationId xmlns:a16="http://schemas.microsoft.com/office/drawing/2014/main" id="{E3ADFA86-804E-4EF9-7797-3E8C33BAAC5F}"/>
              </a:ext>
            </a:extLst>
          </p:cNvPr>
          <p:cNvSpPr txBox="1">
            <a:spLocks/>
          </p:cNvSpPr>
          <p:nvPr/>
        </p:nvSpPr>
        <p:spPr>
          <a:xfrm>
            <a:off x="4197748" y="524880"/>
            <a:ext cx="3797935" cy="246561"/>
          </a:xfrm>
          <a:prstGeom prst="rect">
            <a:avLst/>
          </a:prstGeom>
        </p:spPr>
        <p:txBody>
          <a:bodyPr vert="horz" lIns="91440" tIns="45720" rIns="91440" bIns="45720" rtlCol="0" anchor="t">
            <a:normAutofit fontScale="85000" lnSpcReduction="20000"/>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en-US" altLang="ja-JP" sz="1400" b="0" dirty="0">
                <a:latin typeface="UD デジタル 教科書体 NK-R" panose="02020400000000000000" pitchFamily="18" charset="-128"/>
                <a:ea typeface="UD デジタル 教科書体 NK-R" panose="02020400000000000000" pitchFamily="18" charset="-128"/>
              </a:rPr>
              <a:t>※</a:t>
            </a:r>
            <a:r>
              <a:rPr lang="ja-JP" altLang="en-US" sz="1400" b="0" dirty="0">
                <a:latin typeface="UD デジタル 教科書体 NK-R" panose="02020400000000000000" pitchFamily="18" charset="-128"/>
                <a:ea typeface="UD デジタル 教科書体 NK-R" panose="02020400000000000000" pitchFamily="18" charset="-128"/>
              </a:rPr>
              <a:t>内容については変動の可能性がございます。</a:t>
            </a:r>
            <a:endParaRPr lang="en-US" altLang="ja-JP" sz="1400" b="0"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6AFB52E5-B778-708D-CA81-B7029BBABF54}"/>
              </a:ext>
            </a:extLst>
          </p:cNvPr>
          <p:cNvSpPr txBox="1"/>
          <p:nvPr/>
        </p:nvSpPr>
        <p:spPr>
          <a:xfrm>
            <a:off x="347670" y="1571925"/>
            <a:ext cx="4424916" cy="1015663"/>
          </a:xfrm>
          <a:prstGeom prst="rect">
            <a:avLst/>
          </a:prstGeom>
          <a:solidFill>
            <a:schemeClr val="accent4"/>
          </a:solidFill>
        </p:spPr>
        <p:txBody>
          <a:bodyPr wrap="square">
            <a:spAutoFit/>
          </a:bodyPr>
          <a:lstStyle/>
          <a:p>
            <a:r>
              <a:rPr lang="ja-JP" altLang="en-US" sz="1800" b="1" u="sng" dirty="0">
                <a:latin typeface="UD デジタル 教科書体 NK-R" panose="02020400000000000000" pitchFamily="18" charset="-128"/>
                <a:ea typeface="UD デジタル 教科書体 NK-R" panose="02020400000000000000" pitchFamily="18" charset="-128"/>
              </a:rPr>
              <a:t>タレントトークショー</a:t>
            </a:r>
            <a:endParaRPr lang="en-US" altLang="ja-JP" sz="1800" b="1" u="sng"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活躍中のタレントをお招きしてご自身の体験をもとにしたお話をしていただきます。</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5816F2A6-203E-F594-4187-F4DECFE68561}"/>
              </a:ext>
            </a:extLst>
          </p:cNvPr>
          <p:cNvSpPr txBox="1"/>
          <p:nvPr/>
        </p:nvSpPr>
        <p:spPr>
          <a:xfrm>
            <a:off x="347670" y="2802581"/>
            <a:ext cx="4424916" cy="1015663"/>
          </a:xfrm>
          <a:prstGeom prst="rect">
            <a:avLst/>
          </a:prstGeom>
          <a:solidFill>
            <a:schemeClr val="accent4"/>
          </a:solidFill>
        </p:spPr>
        <p:txBody>
          <a:bodyPr wrap="square">
            <a:spAutoFit/>
          </a:bodyPr>
          <a:lstStyle/>
          <a:p>
            <a:r>
              <a:rPr lang="ja-JP" altLang="en-US" sz="1800" b="1" u="sng" dirty="0">
                <a:latin typeface="UD デジタル 教科書体 NK-R" panose="02020400000000000000" pitchFamily="18" charset="-128"/>
                <a:ea typeface="UD デジタル 教科書体 NK-R" panose="02020400000000000000" pitchFamily="18" charset="-128"/>
              </a:rPr>
              <a:t>スマホ撮影講座</a:t>
            </a:r>
            <a:endParaRPr lang="en-US" altLang="ja-JP" sz="18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プロのカメラマンからスマホでもきれいに撮影できるテクを伝授してもらいます。</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BB582F6D-9E59-592A-4684-1C25F2D4FA88}"/>
              </a:ext>
            </a:extLst>
          </p:cNvPr>
          <p:cNvSpPr txBox="1"/>
          <p:nvPr/>
        </p:nvSpPr>
        <p:spPr>
          <a:xfrm>
            <a:off x="347670" y="4018740"/>
            <a:ext cx="4424916" cy="1015663"/>
          </a:xfrm>
          <a:prstGeom prst="rect">
            <a:avLst/>
          </a:prstGeom>
          <a:solidFill>
            <a:schemeClr val="accent4"/>
          </a:solidFill>
        </p:spPr>
        <p:txBody>
          <a:bodyPr wrap="square">
            <a:spAutoFit/>
          </a:bodyPr>
          <a:lstStyle/>
          <a:p>
            <a:r>
              <a:rPr lang="ja-JP" altLang="en-US" sz="1800" b="1" u="sng" dirty="0">
                <a:latin typeface="UD デジタル 教科書体 NK-R" panose="02020400000000000000" pitchFamily="18" charset="-128"/>
                <a:ea typeface="UD デジタル 教科書体 NK-R" panose="02020400000000000000" pitchFamily="18" charset="-128"/>
              </a:rPr>
              <a:t>離乳食試食会</a:t>
            </a:r>
            <a:endParaRPr lang="en-US" altLang="ja-JP" sz="1800" b="1" u="sng"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普段あげている離乳食以外もこの機会にお試しすることができます。ママもパパも味見してみてはいかが？</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5D69CB13-A7F1-F374-5A76-EE0B29B29C07}"/>
              </a:ext>
            </a:extLst>
          </p:cNvPr>
          <p:cNvSpPr txBox="1"/>
          <p:nvPr/>
        </p:nvSpPr>
        <p:spPr>
          <a:xfrm>
            <a:off x="347670" y="5234899"/>
            <a:ext cx="4424916" cy="1015663"/>
          </a:xfrm>
          <a:prstGeom prst="rect">
            <a:avLst/>
          </a:prstGeom>
          <a:solidFill>
            <a:schemeClr val="accent4"/>
          </a:solidFill>
        </p:spPr>
        <p:txBody>
          <a:bodyPr wrap="square">
            <a:spAutoFit/>
          </a:bodyPr>
          <a:lstStyle/>
          <a:p>
            <a:r>
              <a:rPr lang="ja-JP" altLang="en-US" sz="1800" b="1" u="sng" dirty="0">
                <a:latin typeface="UD デジタル 教科書体 NK-R" panose="02020400000000000000" pitchFamily="18" charset="-128"/>
                <a:ea typeface="UD デジタル 教科書体 NK-R" panose="02020400000000000000" pitchFamily="18" charset="-128"/>
              </a:rPr>
              <a:t>絵本・おもちゃ展示コーナー</a:t>
            </a:r>
            <a:endParaRPr lang="en-US" altLang="ja-JP" sz="1800" b="1" u="sng"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赤ちゃんの好奇心を育むおもちゃ・絵本体験コーナー。参加者は自由に手に取って読むことができます。ゆっくり読めるようなスペースも準備。</a:t>
            </a:r>
          </a:p>
        </p:txBody>
      </p:sp>
      <p:sp>
        <p:nvSpPr>
          <p:cNvPr id="12" name="テキスト ボックス 11">
            <a:extLst>
              <a:ext uri="{FF2B5EF4-FFF2-40B4-BE49-F238E27FC236}">
                <a16:creationId xmlns:a16="http://schemas.microsoft.com/office/drawing/2014/main" id="{FFDBDB74-E64E-3672-60BA-53319F26C61F}"/>
              </a:ext>
            </a:extLst>
          </p:cNvPr>
          <p:cNvSpPr txBox="1"/>
          <p:nvPr/>
        </p:nvSpPr>
        <p:spPr>
          <a:xfrm>
            <a:off x="4997642" y="1571925"/>
            <a:ext cx="4424916" cy="1015663"/>
          </a:xfrm>
          <a:prstGeom prst="rect">
            <a:avLst/>
          </a:prstGeom>
          <a:solidFill>
            <a:schemeClr val="accent4"/>
          </a:solidFill>
        </p:spPr>
        <p:txBody>
          <a:bodyPr wrap="square">
            <a:spAutoFit/>
          </a:bodyPr>
          <a:lstStyle/>
          <a:p>
            <a:r>
              <a:rPr lang="ja-JP" altLang="en-US" sz="1800" b="1" u="sng" dirty="0">
                <a:latin typeface="UD デジタル 教科書体 NK-R" panose="02020400000000000000" pitchFamily="18" charset="-128"/>
                <a:ea typeface="UD デジタル 教科書体 NK-R" panose="02020400000000000000" pitchFamily="18" charset="-128"/>
              </a:rPr>
              <a:t>タッチ＆トライコーナー</a:t>
            </a:r>
            <a:endParaRPr lang="en-US" altLang="ja-JP" sz="1800" b="1" u="sng"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お店ではじっくりお試しができない商品もお泊りイベントなら子供のご機嫌がいい時にじっくり試すことができます。</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88BC608F-7A5E-0CAA-7011-C234B86A348A}"/>
              </a:ext>
            </a:extLst>
          </p:cNvPr>
          <p:cNvSpPr txBox="1"/>
          <p:nvPr/>
        </p:nvSpPr>
        <p:spPr>
          <a:xfrm>
            <a:off x="4997642" y="4018739"/>
            <a:ext cx="4424916" cy="1015663"/>
          </a:xfrm>
          <a:prstGeom prst="rect">
            <a:avLst/>
          </a:prstGeom>
          <a:solidFill>
            <a:schemeClr val="accent4"/>
          </a:solidFill>
        </p:spPr>
        <p:txBody>
          <a:bodyPr wrap="square">
            <a:spAutoFit/>
          </a:bodyPr>
          <a:lstStyle/>
          <a:p>
            <a:r>
              <a:rPr lang="ja-JP" altLang="en-US" sz="1800" b="1" u="sng" dirty="0">
                <a:latin typeface="UD デジタル 教科書体 NK-R" panose="02020400000000000000" pitchFamily="18" charset="-128"/>
                <a:ea typeface="UD デジタル 教科書体 NK-R" panose="02020400000000000000" pitchFamily="18" charset="-128"/>
              </a:rPr>
              <a:t>参加者に豪華プレゼント企画</a:t>
            </a:r>
            <a:endParaRPr lang="en-US" altLang="ja-JP" sz="1800" b="1" u="sng"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参加者全員にミニバースデーケーキ＆豪華グッズプレゼントを予定！</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そのほか抽選会も企画しております。</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914E038F-D7DF-6A35-05C2-6A6FC920A694}"/>
              </a:ext>
            </a:extLst>
          </p:cNvPr>
          <p:cNvSpPr txBox="1"/>
          <p:nvPr/>
        </p:nvSpPr>
        <p:spPr>
          <a:xfrm>
            <a:off x="4997642" y="2814333"/>
            <a:ext cx="4424916" cy="1015663"/>
          </a:xfrm>
          <a:prstGeom prst="rect">
            <a:avLst/>
          </a:prstGeom>
          <a:solidFill>
            <a:schemeClr val="accent4"/>
          </a:solidFill>
        </p:spPr>
        <p:txBody>
          <a:bodyPr wrap="square">
            <a:spAutoFit/>
          </a:bodyPr>
          <a:lstStyle/>
          <a:p>
            <a:r>
              <a:rPr lang="ja-JP" altLang="en-US" sz="1800" b="1" u="sng" dirty="0">
                <a:latin typeface="UD デジタル 教科書体 NK-R" panose="02020400000000000000" pitchFamily="18" charset="-128"/>
                <a:ea typeface="UD デジタル 教科書体 NK-R" panose="02020400000000000000" pitchFamily="18" charset="-128"/>
              </a:rPr>
              <a:t>表紙ベビーモデルオーディション</a:t>
            </a:r>
            <a:endParaRPr lang="en-US" altLang="ja-JP" sz="1800" b="1" u="sng"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前回大好評だった、新作のお洋服を着れる撮影会を実施！参加者の中から次号の表紙が決まるかも・・・！？</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5ED301CC-C189-BBE1-C056-AF1715175FF6}"/>
              </a:ext>
            </a:extLst>
          </p:cNvPr>
          <p:cNvSpPr txBox="1"/>
          <p:nvPr/>
        </p:nvSpPr>
        <p:spPr>
          <a:xfrm>
            <a:off x="4997642" y="5234899"/>
            <a:ext cx="4424916" cy="1015663"/>
          </a:xfrm>
          <a:prstGeom prst="rect">
            <a:avLst/>
          </a:prstGeom>
          <a:solidFill>
            <a:schemeClr val="accent4"/>
          </a:solidFill>
        </p:spPr>
        <p:txBody>
          <a:bodyPr wrap="square">
            <a:spAutoFit/>
          </a:bodyPr>
          <a:lstStyle/>
          <a:p>
            <a:r>
              <a:rPr lang="ja-JP" altLang="en-US" sz="1800" b="1" u="sng" dirty="0">
                <a:latin typeface="UD デジタル 教科書体 NK-R" panose="02020400000000000000" pitchFamily="18" charset="-128"/>
                <a:ea typeface="UD デジタル 教科書体 NK-R" panose="02020400000000000000" pitchFamily="18" charset="-128"/>
              </a:rPr>
              <a:t>親子</a:t>
            </a:r>
            <a:r>
              <a:rPr lang="en-US" altLang="ja-JP" sz="1800" b="1" u="sng" dirty="0">
                <a:latin typeface="UD デジタル 教科書体 NK-R" panose="02020400000000000000" pitchFamily="18" charset="-128"/>
                <a:ea typeface="UD デジタル 教科書体 NK-R" panose="02020400000000000000" pitchFamily="18" charset="-128"/>
              </a:rPr>
              <a:t>SNAP</a:t>
            </a:r>
            <a:r>
              <a:rPr lang="ja-JP" altLang="en-US" sz="1800" b="1" u="sng" dirty="0">
                <a:latin typeface="UD デジタル 教科書体 NK-R" panose="02020400000000000000" pitchFamily="18" charset="-128"/>
                <a:ea typeface="UD デジタル 教科書体 NK-R" panose="02020400000000000000" pitchFamily="18" charset="-128"/>
              </a:rPr>
              <a:t>コーナー</a:t>
            </a:r>
            <a:endParaRPr lang="en-US" altLang="ja-JP" sz="1800" b="1" u="sng"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専用ブースでプロのカメラマンが撮影後、プリントアウトして翌日ボードに貼って掲出。そこから剥がして持ち帰っていただく仕掛けも。スタンプラリーも合わせて実施予定。</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5764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C8E8D037-BBAE-3BC4-F35F-7859B26E628A}"/>
              </a:ext>
            </a:extLst>
          </p:cNvPr>
          <p:cNvSpPr/>
          <p:nvPr/>
        </p:nvSpPr>
        <p:spPr>
          <a:xfrm>
            <a:off x="142856" y="557911"/>
            <a:ext cx="9656464" cy="403554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5" name="タイトル 1">
            <a:extLst>
              <a:ext uri="{FF2B5EF4-FFF2-40B4-BE49-F238E27FC236}">
                <a16:creationId xmlns:a16="http://schemas.microsoft.com/office/drawing/2014/main" id="{D08634C5-D7DA-4CF0-B492-6DF3D75A28D5}"/>
              </a:ext>
            </a:extLst>
          </p:cNvPr>
          <p:cNvSpPr txBox="1">
            <a:spLocks/>
          </p:cNvSpPr>
          <p:nvPr/>
        </p:nvSpPr>
        <p:spPr>
          <a:xfrm>
            <a:off x="303237" y="101667"/>
            <a:ext cx="1926265" cy="490534"/>
          </a:xfrm>
          <a:prstGeom prst="rect">
            <a:avLst/>
          </a:prstGeom>
        </p:spPr>
        <p:txBody>
          <a:bodyPr vert="horz" lIns="91440" tIns="45720" rIns="91440" bIns="45720" rtlCol="0" anchor="b">
            <a:normAutofit/>
          </a:bodyPr>
          <a:lstStyle>
            <a:lvl1pPr algn="ctr" defTabSz="990546" rtl="0" eaLnBrk="1" latinLnBrk="0" hangingPunct="1">
              <a:spcBef>
                <a:spcPct val="0"/>
              </a:spcBef>
              <a:buNone/>
              <a:defRPr kumimoji="1" sz="4875" b="1" kern="1200">
                <a:solidFill>
                  <a:schemeClr val="tx1"/>
                </a:solidFill>
                <a:latin typeface="+mj-lt"/>
                <a:ea typeface="+mj-ea"/>
                <a:cs typeface="Arial" panose="020B0604020202020204" pitchFamily="34" charset="0"/>
              </a:defRPr>
            </a:lvl1pPr>
          </a:lstStyle>
          <a:p>
            <a:pPr algn="l"/>
            <a:r>
              <a:rPr lang="ja-JP" altLang="en-US" sz="2000" b="0" dirty="0">
                <a:latin typeface="UD デジタル 教科書体 NK-R" panose="02020400000000000000" pitchFamily="18" charset="-128"/>
                <a:ea typeface="UD デジタル 教科書体 NK-R" panose="02020400000000000000" pitchFamily="18" charset="-128"/>
              </a:rPr>
              <a:t>ご提案メニュー</a:t>
            </a:r>
          </a:p>
        </p:txBody>
      </p:sp>
      <p:pic>
        <p:nvPicPr>
          <p:cNvPr id="6" name="図 5">
            <a:extLst>
              <a:ext uri="{FF2B5EF4-FFF2-40B4-BE49-F238E27FC236}">
                <a16:creationId xmlns:a16="http://schemas.microsoft.com/office/drawing/2014/main" id="{9DADB600-7400-9C69-1652-B55EE35C89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6592" y="889049"/>
            <a:ext cx="1042161" cy="1724257"/>
          </a:xfrm>
          <a:prstGeom prst="rect">
            <a:avLst/>
          </a:prstGeom>
        </p:spPr>
      </p:pic>
      <p:sp>
        <p:nvSpPr>
          <p:cNvPr id="7" name="テキスト ボックス 6">
            <a:extLst>
              <a:ext uri="{FF2B5EF4-FFF2-40B4-BE49-F238E27FC236}">
                <a16:creationId xmlns:a16="http://schemas.microsoft.com/office/drawing/2014/main" id="{F6957C55-BFD3-E4A0-952D-C21A2B0F9E4E}"/>
              </a:ext>
            </a:extLst>
          </p:cNvPr>
          <p:cNvSpPr txBox="1"/>
          <p:nvPr/>
        </p:nvSpPr>
        <p:spPr>
          <a:xfrm>
            <a:off x="6964093" y="1860809"/>
            <a:ext cx="441164" cy="400110"/>
          </a:xfrm>
          <a:prstGeom prst="rect">
            <a:avLst/>
          </a:prstGeom>
          <a:noFill/>
        </p:spPr>
        <p:txBody>
          <a:bodyPr wrap="square" rtlCol="0">
            <a:spAutoFit/>
          </a:bodyPr>
          <a:lstStyle/>
          <a:p>
            <a:r>
              <a:rPr lang="en-US" altLang="ja-JP" sz="2000" dirty="0">
                <a:latin typeface="UD デジタル 教科書体 NK-R" panose="02020400000000000000" pitchFamily="18" charset="-128"/>
                <a:ea typeface="UD デジタル 教科書体 NK-R" panose="02020400000000000000" pitchFamily="18" charset="-128"/>
              </a:rPr>
              <a:t>+</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5D9EC4DC-DF37-F949-8355-E225E3C612C4}"/>
              </a:ext>
            </a:extLst>
          </p:cNvPr>
          <p:cNvSpPr txBox="1"/>
          <p:nvPr/>
        </p:nvSpPr>
        <p:spPr>
          <a:xfrm>
            <a:off x="5045816" y="2858232"/>
            <a:ext cx="4577196" cy="1169551"/>
          </a:xfrm>
          <a:prstGeom prst="rect">
            <a:avLst/>
          </a:prstGeom>
          <a:noFill/>
        </p:spPr>
        <p:txBody>
          <a:bodyPr wrap="square">
            <a:spAutoFit/>
          </a:bodyPr>
          <a:lstStyle/>
          <a:p>
            <a:r>
              <a:rPr lang="ja-JP" altLang="en-US" sz="1400" dirty="0">
                <a:latin typeface="UD Digi Kyokasho NK-R" panose="02020400000000000000" pitchFamily="18" charset="-128"/>
                <a:ea typeface="UD Digi Kyokasho NK-R" panose="02020400000000000000" pitchFamily="18" charset="-128"/>
              </a:rPr>
              <a:t>＊申し込み締め切り：</a:t>
            </a:r>
            <a:r>
              <a:rPr lang="en-US" altLang="ja-JP" sz="1400" dirty="0">
                <a:latin typeface="UD Digi Kyokasho NK-R" panose="02020400000000000000" pitchFamily="18" charset="-128"/>
                <a:ea typeface="UD Digi Kyokasho NK-R" panose="02020400000000000000" pitchFamily="18" charset="-128"/>
              </a:rPr>
              <a:t>2023</a:t>
            </a:r>
            <a:r>
              <a:rPr lang="ja-JP" altLang="en-US" sz="1400" dirty="0">
                <a:latin typeface="UD Digi Kyokasho NK-R" panose="02020400000000000000" pitchFamily="18" charset="-128"/>
                <a:ea typeface="UD Digi Kyokasho NK-R" panose="02020400000000000000" pitchFamily="18" charset="-128"/>
              </a:rPr>
              <a:t>年</a:t>
            </a:r>
            <a:r>
              <a:rPr lang="en-US" altLang="ja-JP" sz="1400" dirty="0">
                <a:latin typeface="UD Digi Kyokasho NK-R" panose="02020400000000000000" pitchFamily="18" charset="-128"/>
                <a:ea typeface="UD Digi Kyokasho NK-R" panose="02020400000000000000" pitchFamily="18" charset="-128"/>
              </a:rPr>
              <a:t>9</a:t>
            </a:r>
            <a:r>
              <a:rPr lang="ja-JP" altLang="en-US" sz="1400" dirty="0">
                <a:latin typeface="UD Digi Kyokasho NK-R" panose="02020400000000000000" pitchFamily="18" charset="-128"/>
                <a:ea typeface="UD Digi Kyokasho NK-R" panose="02020400000000000000" pitchFamily="18" charset="-128"/>
              </a:rPr>
              <a:t>月</a:t>
            </a:r>
            <a:r>
              <a:rPr lang="en-US" altLang="ja-JP" sz="1400" dirty="0">
                <a:latin typeface="UD Digi Kyokasho NK-R" panose="02020400000000000000" pitchFamily="18" charset="-128"/>
                <a:ea typeface="UD Digi Kyokasho NK-R" panose="02020400000000000000" pitchFamily="18" charset="-128"/>
              </a:rPr>
              <a:t>15</a:t>
            </a:r>
            <a:r>
              <a:rPr lang="ja-JP" altLang="en-US" sz="1400" dirty="0">
                <a:latin typeface="UD Digi Kyokasho NK-R" panose="02020400000000000000" pitchFamily="18" charset="-128"/>
                <a:ea typeface="UD Digi Kyokasho NK-R" panose="02020400000000000000" pitchFamily="18" charset="-128"/>
              </a:rPr>
              <a:t>日（金）</a:t>
            </a:r>
            <a:endParaRPr kumimoji="1" lang="en-US" altLang="ja-JP" sz="1400" dirty="0">
              <a:latin typeface="UD Digi Kyokasho NK-R" panose="02020400000000000000" pitchFamily="18" charset="-128"/>
              <a:ea typeface="UD Digi Kyokasho NK-R" panose="02020400000000000000" pitchFamily="18" charset="-128"/>
            </a:endParaRPr>
          </a:p>
          <a:p>
            <a:r>
              <a:rPr lang="ja-JP" altLang="en-US" sz="1400" dirty="0">
                <a:latin typeface="UD Digi Kyokasho NK-R" panose="02020400000000000000" pitchFamily="18" charset="-128"/>
                <a:ea typeface="UD Digi Kyokasho NK-R" panose="02020400000000000000" pitchFamily="18" charset="-128"/>
              </a:rPr>
              <a:t>＊対象</a:t>
            </a:r>
            <a:r>
              <a:rPr lang="ja-JP" altLang="en-US" sz="1400" dirty="0">
                <a:latin typeface="UD Digi Kyokasho NK-R" panose="02020400000000000000" pitchFamily="18" charset="-128"/>
                <a:ea typeface="UD Digi Kyokasho NK-R" panose="02020400000000000000" pitchFamily="18" charset="-128"/>
                <a:sym typeface="Wingdings" panose="05000000000000000000" pitchFamily="2" charset="2"/>
              </a:rPr>
              <a:t>　</a:t>
            </a:r>
            <a:r>
              <a:rPr lang="en-US" altLang="ja-JP" sz="1400" dirty="0">
                <a:latin typeface="UD Digi Kyokasho NK-R" panose="02020400000000000000" pitchFamily="18" charset="-128"/>
                <a:ea typeface="UD Digi Kyokasho NK-R" panose="02020400000000000000" pitchFamily="18" charset="-128"/>
                <a:sym typeface="Wingdings" panose="05000000000000000000" pitchFamily="2" charset="2"/>
              </a:rPr>
              <a:t>※</a:t>
            </a:r>
            <a:r>
              <a:rPr lang="ja-JP" altLang="en-US" sz="1400" dirty="0">
                <a:latin typeface="UD Digi Kyokasho NK-R" panose="02020400000000000000" pitchFamily="18" charset="-128"/>
                <a:ea typeface="UD Digi Kyokasho NK-R" panose="02020400000000000000" pitchFamily="18" charset="-128"/>
                <a:sym typeface="Wingdings" panose="05000000000000000000" pitchFamily="2" charset="2"/>
              </a:rPr>
              <a:t>どちらか</a:t>
            </a:r>
            <a:r>
              <a:rPr lang="en-US" altLang="ja-JP" sz="1400" dirty="0">
                <a:latin typeface="UD Digi Kyokasho NK-R" panose="02020400000000000000" pitchFamily="18" charset="-128"/>
                <a:ea typeface="UD Digi Kyokasho NK-R" panose="02020400000000000000" pitchFamily="18" charset="-128"/>
                <a:sym typeface="Wingdings" panose="05000000000000000000" pitchFamily="2" charset="2"/>
              </a:rPr>
              <a:t>1</a:t>
            </a:r>
            <a:r>
              <a:rPr lang="ja-JP" altLang="en-US" sz="1400" dirty="0">
                <a:latin typeface="UD Digi Kyokasho NK-R" panose="02020400000000000000" pitchFamily="18" charset="-128"/>
                <a:ea typeface="UD Digi Kyokasho NK-R" panose="02020400000000000000" pitchFamily="18" charset="-128"/>
                <a:sym typeface="Wingdings" panose="05000000000000000000" pitchFamily="2" charset="2"/>
              </a:rPr>
              <a:t>号への掲載になります</a:t>
            </a:r>
            <a:endParaRPr lang="en-US" altLang="ja-JP" sz="1400" dirty="0">
              <a:latin typeface="UD Digi Kyokasho NK-R" panose="02020400000000000000" pitchFamily="18" charset="-128"/>
              <a:ea typeface="UD Digi Kyokasho NK-R" panose="02020400000000000000" pitchFamily="18" charset="-128"/>
            </a:endParaRPr>
          </a:p>
          <a:p>
            <a:r>
              <a:rPr lang="ja-JP" altLang="en-US" sz="1400" dirty="0">
                <a:latin typeface="UD Digi Kyokasho NK-R" panose="02020400000000000000" pitchFamily="18" charset="-128"/>
                <a:ea typeface="UD Digi Kyokasho NK-R" panose="02020400000000000000" pitchFamily="18" charset="-128"/>
              </a:rPr>
              <a:t>・</a:t>
            </a:r>
            <a:r>
              <a:rPr lang="en-US" altLang="ja-JP" sz="1400" dirty="0">
                <a:latin typeface="UD Digi Kyokasho NK-R" panose="02020400000000000000" pitchFamily="18" charset="-128"/>
                <a:ea typeface="UD Digi Kyokasho NK-R" panose="02020400000000000000" pitchFamily="18" charset="-128"/>
              </a:rPr>
              <a:t>Baby-</a:t>
            </a:r>
            <a:r>
              <a:rPr lang="en-US" altLang="ja-JP" sz="1400" dirty="0" err="1">
                <a:latin typeface="UD Digi Kyokasho NK-R" panose="02020400000000000000" pitchFamily="18" charset="-128"/>
                <a:ea typeface="UD Digi Kyokasho NK-R" panose="02020400000000000000" pitchFamily="18" charset="-128"/>
              </a:rPr>
              <a:t>mo</a:t>
            </a:r>
            <a:r>
              <a:rPr lang="ja-JP" altLang="en-US" sz="1400" dirty="0">
                <a:latin typeface="UD Digi Kyokasho NK-R" panose="02020400000000000000" pitchFamily="18" charset="-128"/>
                <a:ea typeface="UD Digi Kyokasho NK-R" panose="02020400000000000000" pitchFamily="18" charset="-128"/>
              </a:rPr>
              <a:t>冬　育児号（</a:t>
            </a:r>
            <a:r>
              <a:rPr lang="en-US" altLang="ja-JP" sz="1400" dirty="0">
                <a:latin typeface="UD Digi Kyokasho NK-R" panose="02020400000000000000" pitchFamily="18" charset="-128"/>
                <a:ea typeface="UD Digi Kyokasho NK-R" panose="02020400000000000000" pitchFamily="18" charset="-128"/>
              </a:rPr>
              <a:t>2023</a:t>
            </a:r>
            <a:r>
              <a:rPr lang="ja-JP" altLang="en-US" sz="1400" dirty="0">
                <a:latin typeface="UD Digi Kyokasho NK-R" panose="02020400000000000000" pitchFamily="18" charset="-128"/>
                <a:ea typeface="UD Digi Kyokasho NK-R" panose="02020400000000000000" pitchFamily="18" charset="-128"/>
              </a:rPr>
              <a:t>年</a:t>
            </a:r>
            <a:r>
              <a:rPr lang="en-US" altLang="ja-JP" sz="1400" dirty="0">
                <a:latin typeface="UD Digi Kyokasho NK-R" panose="02020400000000000000" pitchFamily="18" charset="-128"/>
                <a:ea typeface="UD Digi Kyokasho NK-R" panose="02020400000000000000" pitchFamily="18" charset="-128"/>
              </a:rPr>
              <a:t>11</a:t>
            </a:r>
            <a:r>
              <a:rPr lang="ja-JP" altLang="en-US" sz="1400" dirty="0">
                <a:latin typeface="UD Digi Kyokasho NK-R" panose="02020400000000000000" pitchFamily="18" charset="-128"/>
                <a:ea typeface="UD Digi Kyokasho NK-R" panose="02020400000000000000" pitchFamily="18" charset="-128"/>
              </a:rPr>
              <a:t>月</a:t>
            </a:r>
            <a:r>
              <a:rPr lang="en-US" altLang="ja-JP" sz="1400" dirty="0">
                <a:latin typeface="UD Digi Kyokasho NK-R" panose="02020400000000000000" pitchFamily="18" charset="-128"/>
                <a:ea typeface="UD Digi Kyokasho NK-R" panose="02020400000000000000" pitchFamily="18" charset="-128"/>
              </a:rPr>
              <a:t>29</a:t>
            </a:r>
            <a:r>
              <a:rPr lang="ja-JP" altLang="en-US" sz="1400" dirty="0">
                <a:latin typeface="UD Digi Kyokasho NK-R" panose="02020400000000000000" pitchFamily="18" charset="-128"/>
                <a:ea typeface="UD Digi Kyokasho NK-R" panose="02020400000000000000" pitchFamily="18" charset="-128"/>
              </a:rPr>
              <a:t>日発売予定）</a:t>
            </a:r>
            <a:endParaRPr lang="en-US" altLang="ja-JP" sz="1400" dirty="0">
              <a:latin typeface="UD Digi Kyokasho NK-R" panose="02020400000000000000" pitchFamily="18" charset="-128"/>
              <a:ea typeface="UD Digi Kyokasho NK-R" panose="02020400000000000000" pitchFamily="18" charset="-128"/>
            </a:endParaRPr>
          </a:p>
          <a:p>
            <a:r>
              <a:rPr lang="ja-JP" altLang="en-US" sz="1400" dirty="0">
                <a:latin typeface="UD Digi Kyokasho NK-R" panose="02020400000000000000" pitchFamily="18" charset="-128"/>
                <a:ea typeface="UD Digi Kyokasho NK-R" panose="02020400000000000000" pitchFamily="18" charset="-128"/>
              </a:rPr>
              <a:t>・</a:t>
            </a:r>
            <a:r>
              <a:rPr lang="en-US" altLang="ja-JP" sz="1400" dirty="0">
                <a:latin typeface="UD Digi Kyokasho NK-R" panose="02020400000000000000" pitchFamily="18" charset="-128"/>
                <a:ea typeface="UD Digi Kyokasho NK-R" panose="02020400000000000000" pitchFamily="18" charset="-128"/>
              </a:rPr>
              <a:t>Baby-</a:t>
            </a:r>
            <a:r>
              <a:rPr lang="en-US" altLang="ja-JP" sz="1400" dirty="0" err="1">
                <a:latin typeface="UD Digi Kyokasho NK-R" panose="02020400000000000000" pitchFamily="18" charset="-128"/>
                <a:ea typeface="UD Digi Kyokasho NK-R" panose="02020400000000000000" pitchFamily="18" charset="-128"/>
              </a:rPr>
              <a:t>mo</a:t>
            </a:r>
            <a:r>
              <a:rPr lang="ja-JP" altLang="en-US" sz="1400" dirty="0">
                <a:latin typeface="UD Digi Kyokasho NK-R" panose="02020400000000000000" pitchFamily="18" charset="-128"/>
                <a:ea typeface="UD Digi Kyokasho NK-R" panose="02020400000000000000" pitchFamily="18" charset="-128"/>
              </a:rPr>
              <a:t>春　妊娠・出産号</a:t>
            </a:r>
            <a:r>
              <a:rPr lang="en-US" altLang="ja-JP" sz="1400" dirty="0">
                <a:latin typeface="UD Digi Kyokasho NK-R" panose="02020400000000000000" pitchFamily="18" charset="-128"/>
                <a:ea typeface="UD Digi Kyokasho NK-R" panose="02020400000000000000" pitchFamily="18" charset="-128"/>
              </a:rPr>
              <a:t>(2024</a:t>
            </a:r>
            <a:r>
              <a:rPr lang="ja-JP" altLang="en-US" sz="1400" dirty="0">
                <a:latin typeface="UD Digi Kyokasho NK-R" panose="02020400000000000000" pitchFamily="18" charset="-128"/>
                <a:ea typeface="UD Digi Kyokasho NK-R" panose="02020400000000000000" pitchFamily="18" charset="-128"/>
              </a:rPr>
              <a:t>年</a:t>
            </a:r>
            <a:r>
              <a:rPr lang="en-US" altLang="ja-JP" sz="1400" dirty="0">
                <a:latin typeface="UD Digi Kyokasho NK-R" panose="02020400000000000000" pitchFamily="18" charset="-128"/>
                <a:ea typeface="UD Digi Kyokasho NK-R" panose="02020400000000000000" pitchFamily="18" charset="-128"/>
              </a:rPr>
              <a:t>1</a:t>
            </a:r>
            <a:r>
              <a:rPr lang="ja-JP" altLang="en-US" sz="1400" dirty="0">
                <a:latin typeface="UD Digi Kyokasho NK-R" panose="02020400000000000000" pitchFamily="18" charset="-128"/>
                <a:ea typeface="UD Digi Kyokasho NK-R" panose="02020400000000000000" pitchFamily="18" charset="-128"/>
              </a:rPr>
              <a:t>月</a:t>
            </a:r>
            <a:r>
              <a:rPr lang="en-US" altLang="ja-JP" sz="1400" dirty="0">
                <a:latin typeface="UD Digi Kyokasho NK-R" panose="02020400000000000000" pitchFamily="18" charset="-128"/>
                <a:ea typeface="UD Digi Kyokasho NK-R" panose="02020400000000000000" pitchFamily="18" charset="-128"/>
              </a:rPr>
              <a:t>29</a:t>
            </a:r>
            <a:r>
              <a:rPr lang="ja-JP" altLang="en-US" sz="1400" dirty="0">
                <a:latin typeface="UD Digi Kyokasho NK-R" panose="02020400000000000000" pitchFamily="18" charset="-128"/>
                <a:ea typeface="UD Digi Kyokasho NK-R" panose="02020400000000000000" pitchFamily="18" charset="-128"/>
              </a:rPr>
              <a:t>日発売予定</a:t>
            </a:r>
            <a:r>
              <a:rPr lang="en-US" altLang="ja-JP" sz="1400" dirty="0">
                <a:latin typeface="UD Digi Kyokasho NK-R" panose="02020400000000000000" pitchFamily="18" charset="-128"/>
                <a:ea typeface="UD Digi Kyokasho NK-R" panose="02020400000000000000" pitchFamily="18" charset="-128"/>
              </a:rPr>
              <a:t>)</a:t>
            </a:r>
          </a:p>
          <a:p>
            <a:r>
              <a:rPr kumimoji="1" lang="ja-JP" altLang="en-US" sz="1400" dirty="0">
                <a:latin typeface="UD Digi Kyokasho NK-R" panose="02020400000000000000" pitchFamily="18" charset="-128"/>
                <a:ea typeface="UD Digi Kyokasho NK-R" panose="02020400000000000000" pitchFamily="18" charset="-128"/>
              </a:rPr>
              <a:t>＊参加者を募る記事を事前に</a:t>
            </a:r>
            <a:r>
              <a:rPr kumimoji="1" lang="en-US" altLang="ja-JP" sz="1400" dirty="0">
                <a:latin typeface="UD Digi Kyokasho NK-R" panose="02020400000000000000" pitchFamily="18" charset="-128"/>
                <a:ea typeface="UD Digi Kyokasho NK-R" panose="02020400000000000000" pitchFamily="18" charset="-128"/>
              </a:rPr>
              <a:t>Baby-</a:t>
            </a:r>
            <a:r>
              <a:rPr kumimoji="1" lang="en-US" altLang="ja-JP" sz="1400" dirty="0" err="1">
                <a:latin typeface="UD Digi Kyokasho NK-R" panose="02020400000000000000" pitchFamily="18" charset="-128"/>
                <a:ea typeface="UD Digi Kyokasho NK-R" panose="02020400000000000000" pitchFamily="18" charset="-128"/>
              </a:rPr>
              <a:t>mo</a:t>
            </a:r>
            <a:r>
              <a:rPr kumimoji="1" lang="en-US" altLang="ja-JP" sz="1400" dirty="0">
                <a:latin typeface="UD Digi Kyokasho NK-R" panose="02020400000000000000" pitchFamily="18" charset="-128"/>
                <a:ea typeface="UD Digi Kyokasho NK-R" panose="02020400000000000000" pitchFamily="18" charset="-128"/>
              </a:rPr>
              <a:t> Web</a:t>
            </a:r>
            <a:r>
              <a:rPr kumimoji="1" lang="ja-JP" altLang="en-US" sz="1400" dirty="0">
                <a:latin typeface="UD Digi Kyokasho NK-R" panose="02020400000000000000" pitchFamily="18" charset="-128"/>
                <a:ea typeface="UD Digi Kyokasho NK-R" panose="02020400000000000000" pitchFamily="18" charset="-128"/>
              </a:rPr>
              <a:t>で配信予定</a:t>
            </a:r>
          </a:p>
        </p:txBody>
      </p:sp>
      <p:sp>
        <p:nvSpPr>
          <p:cNvPr id="13" name="テキスト ボックス 12">
            <a:extLst>
              <a:ext uri="{FF2B5EF4-FFF2-40B4-BE49-F238E27FC236}">
                <a16:creationId xmlns:a16="http://schemas.microsoft.com/office/drawing/2014/main" id="{8908860A-5C7B-985B-C172-7A2DD70FE588}"/>
              </a:ext>
            </a:extLst>
          </p:cNvPr>
          <p:cNvSpPr txBox="1"/>
          <p:nvPr/>
        </p:nvSpPr>
        <p:spPr>
          <a:xfrm>
            <a:off x="5117154" y="643804"/>
            <a:ext cx="1765841" cy="276999"/>
          </a:xfrm>
          <a:prstGeom prst="rect">
            <a:avLst/>
          </a:prstGeom>
          <a:noFill/>
        </p:spPr>
        <p:txBody>
          <a:bodyPr wrap="square">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Baby-</a:t>
            </a:r>
            <a:r>
              <a:rPr kumimoji="1" lang="en-US" altLang="ja-JP" sz="1200" dirty="0" err="1">
                <a:latin typeface="UD デジタル 教科書体 NK-R" panose="02020400000000000000" pitchFamily="18" charset="-128"/>
                <a:ea typeface="UD デジタル 教科書体 NK-R" panose="02020400000000000000" pitchFamily="18" charset="-128"/>
              </a:rPr>
              <a:t>mo</a:t>
            </a:r>
            <a:r>
              <a:rPr lang="ja-JP" altLang="en-US" sz="1200" dirty="0">
                <a:latin typeface="UD デジタル 教科書体 NK-R" panose="02020400000000000000" pitchFamily="18" charset="-128"/>
                <a:ea typeface="UD デジタル 教科書体 NK-R" panose="02020400000000000000" pitchFamily="18" charset="-128"/>
              </a:rPr>
              <a:t>本誌</a:t>
            </a:r>
            <a:r>
              <a:rPr lang="en-US" altLang="ja-JP" sz="1200" dirty="0">
                <a:latin typeface="UD デジタル 教科書体 NK-R" panose="02020400000000000000" pitchFamily="18" charset="-128"/>
                <a:ea typeface="UD デジタル 教科書体 NK-R" panose="02020400000000000000" pitchFamily="18" charset="-128"/>
              </a:rPr>
              <a:t>:4C2P</a:t>
            </a:r>
            <a:endParaRPr lang="ja-JP" altLang="en-US" sz="1200" dirty="0"/>
          </a:p>
        </p:txBody>
      </p:sp>
      <p:sp>
        <p:nvSpPr>
          <p:cNvPr id="14" name="テキスト ボックス 13">
            <a:extLst>
              <a:ext uri="{FF2B5EF4-FFF2-40B4-BE49-F238E27FC236}">
                <a16:creationId xmlns:a16="http://schemas.microsoft.com/office/drawing/2014/main" id="{581D00A7-B5F6-F2CC-0284-382F4626B94A}"/>
              </a:ext>
            </a:extLst>
          </p:cNvPr>
          <p:cNvSpPr txBox="1"/>
          <p:nvPr/>
        </p:nvSpPr>
        <p:spPr>
          <a:xfrm>
            <a:off x="7447236" y="638776"/>
            <a:ext cx="1839507" cy="276999"/>
          </a:xfrm>
          <a:prstGeom prst="rect">
            <a:avLst/>
          </a:prstGeom>
          <a:noFill/>
        </p:spPr>
        <p:txBody>
          <a:bodyPr wrap="square">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Baby-</a:t>
            </a:r>
            <a:r>
              <a:rPr kumimoji="1" lang="en-US" altLang="ja-JP" sz="1200" dirty="0" err="1">
                <a:latin typeface="UD デジタル 教科書体 NK-R" panose="02020400000000000000" pitchFamily="18" charset="-128"/>
                <a:ea typeface="UD デジタル 教科書体 NK-R" panose="02020400000000000000" pitchFamily="18" charset="-128"/>
              </a:rPr>
              <a:t>mo</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Web</a:t>
            </a:r>
            <a:r>
              <a:rPr kumimoji="1" lang="ja-JP" altLang="en-US" sz="1200" dirty="0">
                <a:latin typeface="UD デジタル 教科書体 NK-R" panose="02020400000000000000" pitchFamily="18" charset="-128"/>
                <a:ea typeface="UD デジタル 教科書体 NK-R" panose="02020400000000000000" pitchFamily="18" charset="-128"/>
              </a:rPr>
              <a:t>転載</a:t>
            </a:r>
            <a:endParaRPr lang="ja-JP" altLang="en-US" sz="1200" dirty="0"/>
          </a:p>
        </p:txBody>
      </p:sp>
      <p:sp>
        <p:nvSpPr>
          <p:cNvPr id="10" name="テキスト ボックス 9">
            <a:extLst>
              <a:ext uri="{FF2B5EF4-FFF2-40B4-BE49-F238E27FC236}">
                <a16:creationId xmlns:a16="http://schemas.microsoft.com/office/drawing/2014/main" id="{82439A42-A85F-D7C7-65BA-9D62593A528D}"/>
              </a:ext>
            </a:extLst>
          </p:cNvPr>
          <p:cNvSpPr txBox="1"/>
          <p:nvPr/>
        </p:nvSpPr>
        <p:spPr>
          <a:xfrm>
            <a:off x="2088163" y="626675"/>
            <a:ext cx="2506697" cy="276999"/>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イベント出展</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51A5A4AF-7FAD-DC6E-9817-FBCE3A559DD4}"/>
              </a:ext>
            </a:extLst>
          </p:cNvPr>
          <p:cNvSpPr txBox="1"/>
          <p:nvPr/>
        </p:nvSpPr>
        <p:spPr>
          <a:xfrm>
            <a:off x="2087837" y="1936912"/>
            <a:ext cx="1087706" cy="338554"/>
          </a:xfrm>
          <a:prstGeom prst="rect">
            <a:avLst/>
          </a:prstGeom>
          <a:noFill/>
        </p:spPr>
        <p:txBody>
          <a:bodyPr wrap="square" rtlCol="0">
            <a:spAutoFit/>
          </a:bodyPr>
          <a:lstStyle/>
          <a:p>
            <a:r>
              <a:rPr kumimoji="1" lang="ja-JP" altLang="en-US" sz="1600" u="sng" dirty="0">
                <a:latin typeface="UD デジタル 教科書体 NK-R" panose="02020400000000000000" pitchFamily="18" charset="-128"/>
                <a:ea typeface="UD デジタル 教科書体 NK-R" panose="02020400000000000000" pitchFamily="18" charset="-128"/>
              </a:rPr>
              <a:t>実施内容</a:t>
            </a:r>
            <a:endParaRPr kumimoji="1" lang="en-US" altLang="ja-JP" sz="1600" b="1" u="sng" dirty="0">
              <a:latin typeface="UD デジタル 教科書体 NK-R" panose="02020400000000000000" pitchFamily="18" charset="-128"/>
              <a:ea typeface="UD デジタル 教科書体 NK-R" panose="02020400000000000000" pitchFamily="18" charset="-128"/>
            </a:endParaRPr>
          </a:p>
        </p:txBody>
      </p:sp>
      <p:sp>
        <p:nvSpPr>
          <p:cNvPr id="39" name="テキスト ボックス 38">
            <a:extLst>
              <a:ext uri="{FF2B5EF4-FFF2-40B4-BE49-F238E27FC236}">
                <a16:creationId xmlns:a16="http://schemas.microsoft.com/office/drawing/2014/main" id="{1C3D65DA-7B15-8021-99E3-BF8A44BAAEC0}"/>
              </a:ext>
            </a:extLst>
          </p:cNvPr>
          <p:cNvSpPr txBox="1"/>
          <p:nvPr/>
        </p:nvSpPr>
        <p:spPr>
          <a:xfrm>
            <a:off x="1967728" y="339461"/>
            <a:ext cx="1849587" cy="276999"/>
          </a:xfrm>
          <a:prstGeom prst="rect">
            <a:avLst/>
          </a:prstGeom>
          <a:noFill/>
        </p:spPr>
        <p:txBody>
          <a:bodyPr wrap="square">
            <a:spAutoFit/>
          </a:bodyPr>
          <a:lstStyle/>
          <a:p>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競合排除は致しません</a:t>
            </a:r>
            <a:endParaRPr lang="ja-JP" altLang="en-US" sz="1200" dirty="0"/>
          </a:p>
        </p:txBody>
      </p:sp>
      <p:sp>
        <p:nvSpPr>
          <p:cNvPr id="42" name="テキスト ボックス 41">
            <a:extLst>
              <a:ext uri="{FF2B5EF4-FFF2-40B4-BE49-F238E27FC236}">
                <a16:creationId xmlns:a16="http://schemas.microsoft.com/office/drawing/2014/main" id="{0B3A53A0-EFCB-3EAF-8E14-324CDDE8FD48}"/>
              </a:ext>
            </a:extLst>
          </p:cNvPr>
          <p:cNvSpPr txBox="1"/>
          <p:nvPr/>
        </p:nvSpPr>
        <p:spPr>
          <a:xfrm>
            <a:off x="381000" y="3967840"/>
            <a:ext cx="2775772" cy="307777"/>
          </a:xfrm>
          <a:prstGeom prst="rect">
            <a:avLst/>
          </a:prstGeom>
          <a:noFill/>
        </p:spPr>
        <p:txBody>
          <a:bodyPr wrap="square" rtlCol="0">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協賛コンテンツ</a:t>
            </a:r>
            <a:r>
              <a:rPr lang="en-US" altLang="ja-JP" sz="1400" dirty="0">
                <a:latin typeface="UD デジタル 教科書体 NK-R" panose="02020400000000000000" pitchFamily="18" charset="-128"/>
                <a:ea typeface="UD デジタル 教科書体 NK-R" panose="02020400000000000000" pitchFamily="18" charset="-128"/>
              </a:rPr>
              <a:t>(30</a:t>
            </a:r>
            <a:r>
              <a:rPr lang="ja-JP" altLang="en-US" sz="1400" dirty="0">
                <a:latin typeface="UD デジタル 教科書体 NK-R" panose="02020400000000000000" pitchFamily="18" charset="-128"/>
                <a:ea typeface="UD デジタル 教科書体 NK-R" panose="02020400000000000000" pitchFamily="18" charset="-128"/>
              </a:rPr>
              <a:t>分～</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時間</a:t>
            </a:r>
            <a:r>
              <a:rPr lang="en-US" altLang="ja-JP"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44" name="テキスト ボックス 43">
            <a:extLst>
              <a:ext uri="{FF2B5EF4-FFF2-40B4-BE49-F238E27FC236}">
                <a16:creationId xmlns:a16="http://schemas.microsoft.com/office/drawing/2014/main" id="{F0D93C05-04B3-2374-BD11-0B3B7D8383F4}"/>
              </a:ext>
            </a:extLst>
          </p:cNvPr>
          <p:cNvSpPr txBox="1"/>
          <p:nvPr/>
        </p:nvSpPr>
        <p:spPr>
          <a:xfrm>
            <a:off x="3216842" y="3964950"/>
            <a:ext cx="1711521"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ブース出展</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7D7992F2-7FA2-6DF6-1816-08859DA54CD9}"/>
              </a:ext>
            </a:extLst>
          </p:cNvPr>
          <p:cNvSpPr txBox="1"/>
          <p:nvPr/>
        </p:nvSpPr>
        <p:spPr>
          <a:xfrm>
            <a:off x="4522420" y="1860570"/>
            <a:ext cx="441164" cy="400110"/>
          </a:xfrm>
          <a:prstGeom prst="rect">
            <a:avLst/>
          </a:prstGeom>
          <a:noFill/>
        </p:spPr>
        <p:txBody>
          <a:bodyPr wrap="square" rtlCol="0">
            <a:spAutoFit/>
          </a:bodyPr>
          <a:lstStyle/>
          <a:p>
            <a:r>
              <a:rPr lang="en-US" altLang="ja-JP" sz="2000" dirty="0">
                <a:latin typeface="UD デジタル 教科書体 NK-R" panose="02020400000000000000" pitchFamily="18" charset="-128"/>
                <a:ea typeface="UD デジタル 教科書体 NK-R" panose="02020400000000000000" pitchFamily="18" charset="-128"/>
              </a:rPr>
              <a:t>+</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8339E196-C531-11C2-4DC0-4E7587952AFA}"/>
              </a:ext>
            </a:extLst>
          </p:cNvPr>
          <p:cNvSpPr txBox="1"/>
          <p:nvPr/>
        </p:nvSpPr>
        <p:spPr>
          <a:xfrm>
            <a:off x="7120592" y="4096592"/>
            <a:ext cx="2305833" cy="461665"/>
          </a:xfrm>
          <a:prstGeom prst="rect">
            <a:avLst/>
          </a:prstGeom>
          <a:noFill/>
        </p:spPr>
        <p:txBody>
          <a:bodyPr wrap="square">
            <a:spAutoFit/>
          </a:bodyPr>
          <a:lstStyle/>
          <a:p>
            <a:r>
              <a:rPr lang="en-US" altLang="ja-JP" sz="2400" b="1" u="sng" dirty="0">
                <a:latin typeface="UD デジタル 教科書体 NK-R" panose="02020400000000000000" pitchFamily="18" charset="-128"/>
                <a:ea typeface="UD デジタル 教科書体 NK-R" panose="02020400000000000000" pitchFamily="18" charset="-128"/>
              </a:rPr>
              <a:t>G30</a:t>
            </a:r>
            <a:r>
              <a:rPr lang="ja-JP" altLang="en-US" sz="2400" b="1" u="sng" dirty="0">
                <a:latin typeface="UD デジタル 教科書体 NK-R" panose="02020400000000000000" pitchFamily="18" charset="-128"/>
                <a:ea typeface="UD デジタル 教科書体 NK-R" panose="02020400000000000000" pitchFamily="18" charset="-128"/>
              </a:rPr>
              <a:t>０万円</a:t>
            </a:r>
            <a:r>
              <a:rPr lang="en-US" altLang="ja-JP" sz="2400" b="1" u="sng" dirty="0">
                <a:latin typeface="UD デジタル 教科書体 NK-R" panose="02020400000000000000" pitchFamily="18" charset="-128"/>
                <a:ea typeface="UD デジタル 教科書体 NK-R" panose="02020400000000000000" pitchFamily="18" charset="-128"/>
              </a:rPr>
              <a:t>+</a:t>
            </a:r>
            <a:r>
              <a:rPr lang="ja-JP" altLang="en-US" sz="2400" b="1" u="sng" dirty="0">
                <a:latin typeface="UD デジタル 教科書体 NK-R" panose="02020400000000000000" pitchFamily="18" charset="-128"/>
                <a:ea typeface="UD デジタル 教科書体 NK-R" panose="02020400000000000000" pitchFamily="18" charset="-128"/>
              </a:rPr>
              <a:t>税</a:t>
            </a:r>
            <a:endParaRPr lang="ja-JP" altLang="en-US" sz="2400" b="1" u="sng" dirty="0"/>
          </a:p>
        </p:txBody>
      </p:sp>
      <p:pic>
        <p:nvPicPr>
          <p:cNvPr id="11" name="図 10">
            <a:extLst>
              <a:ext uri="{FF2B5EF4-FFF2-40B4-BE49-F238E27FC236}">
                <a16:creationId xmlns:a16="http://schemas.microsoft.com/office/drawing/2014/main" id="{FFA60FCE-6455-A595-86EF-505F620391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3932" y="2483643"/>
            <a:ext cx="1239278" cy="819300"/>
          </a:xfrm>
          <a:prstGeom prst="rect">
            <a:avLst/>
          </a:prstGeom>
        </p:spPr>
      </p:pic>
      <p:pic>
        <p:nvPicPr>
          <p:cNvPr id="46" name="図 45">
            <a:extLst>
              <a:ext uri="{FF2B5EF4-FFF2-40B4-BE49-F238E27FC236}">
                <a16:creationId xmlns:a16="http://schemas.microsoft.com/office/drawing/2014/main" id="{F2F43301-D143-B3FE-417D-A28FD59F9C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3924" y="2466420"/>
            <a:ext cx="1316429" cy="851710"/>
          </a:xfrm>
          <a:prstGeom prst="rect">
            <a:avLst/>
          </a:prstGeom>
        </p:spPr>
      </p:pic>
      <p:sp>
        <p:nvSpPr>
          <p:cNvPr id="23" name="テキスト ボックス 22">
            <a:extLst>
              <a:ext uri="{FF2B5EF4-FFF2-40B4-BE49-F238E27FC236}">
                <a16:creationId xmlns:a16="http://schemas.microsoft.com/office/drawing/2014/main" id="{E85DA948-9CA8-B8C4-D875-3C4A4709979B}"/>
              </a:ext>
            </a:extLst>
          </p:cNvPr>
          <p:cNvSpPr txBox="1"/>
          <p:nvPr/>
        </p:nvSpPr>
        <p:spPr>
          <a:xfrm>
            <a:off x="4825889" y="2611212"/>
            <a:ext cx="2455633" cy="307777"/>
          </a:xfrm>
          <a:prstGeom prst="rect">
            <a:avLst/>
          </a:prstGeom>
          <a:noFill/>
        </p:spPr>
        <p:txBody>
          <a:bodyPr wrap="square">
            <a:spAutoFit/>
          </a:bodyPr>
          <a:lstStyle/>
          <a:p>
            <a:r>
              <a:rPr lang="ja-JP" altLang="en-US" sz="1400" dirty="0">
                <a:latin typeface="UD Digi Kyokasho NK-R" panose="02020400000000000000" pitchFamily="18" charset="-128"/>
                <a:ea typeface="UD Digi Kyokasho NK-R" panose="02020400000000000000" pitchFamily="18" charset="-128"/>
              </a:rPr>
              <a:t>★商品やサービスのご紹介！</a:t>
            </a:r>
            <a:endParaRPr kumimoji="1" lang="ja-JP" altLang="en-US" sz="1400" dirty="0">
              <a:latin typeface="UD Digi Kyokasho NK-R" panose="02020400000000000000" pitchFamily="18" charset="-128"/>
              <a:ea typeface="UD Digi Kyokasho NK-R" panose="02020400000000000000" pitchFamily="18" charset="-128"/>
            </a:endParaRPr>
          </a:p>
        </p:txBody>
      </p:sp>
      <p:sp>
        <p:nvSpPr>
          <p:cNvPr id="26" name="テキスト ボックス 25">
            <a:extLst>
              <a:ext uri="{FF2B5EF4-FFF2-40B4-BE49-F238E27FC236}">
                <a16:creationId xmlns:a16="http://schemas.microsoft.com/office/drawing/2014/main" id="{0A002FF3-87F7-B37E-8F1B-26F23EE6E862}"/>
              </a:ext>
            </a:extLst>
          </p:cNvPr>
          <p:cNvSpPr txBox="1"/>
          <p:nvPr/>
        </p:nvSpPr>
        <p:spPr>
          <a:xfrm>
            <a:off x="3744940" y="199780"/>
            <a:ext cx="6086280" cy="400110"/>
          </a:xfrm>
          <a:prstGeom prst="rect">
            <a:avLst/>
          </a:prstGeom>
          <a:noFill/>
        </p:spPr>
        <p:txBody>
          <a:bodyPr wrap="square" rtlCol="0">
            <a:spAutoFit/>
          </a:bodyPr>
          <a:lstStyle/>
          <a:p>
            <a:r>
              <a:rPr kumimoji="1" lang="ja-JP" altLang="en-US" sz="2000" b="1" dirty="0">
                <a:solidFill>
                  <a:schemeClr val="accent1"/>
                </a:solidFill>
                <a:latin typeface="UD デジタル 教科書体 NK-R" panose="02020400000000000000" pitchFamily="18" charset="-128"/>
                <a:ea typeface="UD デジタル 教科書体 NK-R" panose="02020400000000000000" pitchFamily="18" charset="-128"/>
              </a:rPr>
              <a:t>目利きで購買意欲のある読者</a:t>
            </a:r>
            <a:r>
              <a:rPr kumimoji="1" lang="ja-JP" altLang="en-US" sz="1600" dirty="0">
                <a:latin typeface="UD デジタル 教科書体 NK-R" panose="02020400000000000000" pitchFamily="18" charset="-128"/>
                <a:ea typeface="UD デジタル 教科書体 NK-R" panose="02020400000000000000" pitchFamily="18" charset="-128"/>
              </a:rPr>
              <a:t>との接点を持つことができます！</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pic>
        <p:nvPicPr>
          <p:cNvPr id="43" name="図 42">
            <a:extLst>
              <a:ext uri="{FF2B5EF4-FFF2-40B4-BE49-F238E27FC236}">
                <a16:creationId xmlns:a16="http://schemas.microsoft.com/office/drawing/2014/main" id="{956E282A-62CE-4F5D-31FE-ECC50D8718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91015" y="3073838"/>
            <a:ext cx="1356867" cy="894299"/>
          </a:xfrm>
          <a:prstGeom prst="rect">
            <a:avLst/>
          </a:prstGeom>
        </p:spPr>
      </p:pic>
      <p:pic>
        <p:nvPicPr>
          <p:cNvPr id="21" name="図 20">
            <a:extLst>
              <a:ext uri="{FF2B5EF4-FFF2-40B4-BE49-F238E27FC236}">
                <a16:creationId xmlns:a16="http://schemas.microsoft.com/office/drawing/2014/main" id="{3E363D2C-562E-FF29-6A5C-7E035559CB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88333" y="3073838"/>
            <a:ext cx="1286468" cy="845394"/>
          </a:xfrm>
          <a:prstGeom prst="rect">
            <a:avLst/>
          </a:prstGeom>
        </p:spPr>
      </p:pic>
      <p:pic>
        <p:nvPicPr>
          <p:cNvPr id="5" name="図 4">
            <a:extLst>
              <a:ext uri="{FF2B5EF4-FFF2-40B4-BE49-F238E27FC236}">
                <a16:creationId xmlns:a16="http://schemas.microsoft.com/office/drawing/2014/main" id="{0FC97125-BEC1-9FC0-C84F-C9BF0677A0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8690" y="885022"/>
            <a:ext cx="1543050" cy="976577"/>
          </a:xfrm>
          <a:prstGeom prst="rect">
            <a:avLst/>
          </a:prstGeom>
        </p:spPr>
      </p:pic>
      <p:pic>
        <p:nvPicPr>
          <p:cNvPr id="2" name="Picture 4" descr="ベビー＆キッズルーム">
            <a:extLst>
              <a:ext uri="{FF2B5EF4-FFF2-40B4-BE49-F238E27FC236}">
                <a16:creationId xmlns:a16="http://schemas.microsoft.com/office/drawing/2014/main" id="{BBC1EBBA-75A5-E731-B289-8B1273BC54E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86050" y="863821"/>
            <a:ext cx="1485900" cy="9899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空を飛ぶ飛行機のイラスト">
            <a:extLst>
              <a:ext uri="{FF2B5EF4-FFF2-40B4-BE49-F238E27FC236}">
                <a16:creationId xmlns:a16="http://schemas.microsoft.com/office/drawing/2014/main" id="{462D4CEE-332F-1719-423D-BFC87EA1EA5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849916">
            <a:off x="3343189" y="5056024"/>
            <a:ext cx="1464123" cy="1211455"/>
          </a:xfrm>
          <a:prstGeom prst="rect">
            <a:avLst/>
          </a:prstGeom>
          <a:noFill/>
          <a:extLst>
            <a:ext uri="{909E8E84-426E-40DD-AFC4-6F175D3DCCD1}">
              <a14:hiddenFill xmlns:a14="http://schemas.microsoft.com/office/drawing/2010/main">
                <a:solidFill>
                  <a:srgbClr val="FFFFFF"/>
                </a:solidFill>
              </a14:hiddenFill>
            </a:ext>
          </a:extLst>
        </p:spPr>
      </p:pic>
      <p:sp>
        <p:nvSpPr>
          <p:cNvPr id="17" name="思考の吹き出し: 雲形 16">
            <a:extLst>
              <a:ext uri="{FF2B5EF4-FFF2-40B4-BE49-F238E27FC236}">
                <a16:creationId xmlns:a16="http://schemas.microsoft.com/office/drawing/2014/main" id="{E6932959-6AED-E137-6163-0C3671E14E75}"/>
              </a:ext>
            </a:extLst>
          </p:cNvPr>
          <p:cNvSpPr/>
          <p:nvPr/>
        </p:nvSpPr>
        <p:spPr>
          <a:xfrm>
            <a:off x="304807" y="4750772"/>
            <a:ext cx="2971800" cy="1714500"/>
          </a:xfrm>
          <a:prstGeom prst="cloudCallout">
            <a:avLst>
              <a:gd name="adj1" fmla="val 59936"/>
              <a:gd name="adj2" fmla="val 22500"/>
            </a:avLst>
          </a:prstGeom>
          <a:solidFill>
            <a:srgbClr val="CCE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lumMod val="75000"/>
                  <a:lumOff val="25000"/>
                </a:schemeClr>
              </a:solidFill>
            </a:endParaRPr>
          </a:p>
        </p:txBody>
      </p:sp>
      <p:sp>
        <p:nvSpPr>
          <p:cNvPr id="20" name="テキスト ボックス 19">
            <a:extLst>
              <a:ext uri="{FF2B5EF4-FFF2-40B4-BE49-F238E27FC236}">
                <a16:creationId xmlns:a16="http://schemas.microsoft.com/office/drawing/2014/main" id="{8F223A85-CF1C-A98E-5F2E-9821D528B629}"/>
              </a:ext>
            </a:extLst>
          </p:cNvPr>
          <p:cNvSpPr txBox="1"/>
          <p:nvPr/>
        </p:nvSpPr>
        <p:spPr>
          <a:xfrm>
            <a:off x="468637" y="5185112"/>
            <a:ext cx="2701290" cy="1015663"/>
          </a:xfrm>
          <a:prstGeom prst="rect">
            <a:avLst/>
          </a:prstGeom>
          <a:noFill/>
        </p:spPr>
        <p:txBody>
          <a:bodyPr wrap="square" rtlCol="0">
            <a:spAutoFit/>
          </a:bodyPr>
          <a:lstStyle/>
          <a:p>
            <a:pPr algn="ctr"/>
            <a:r>
              <a:rPr kumimoji="1" lang="en-US" altLang="ja-JP"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3</a:t>
            </a:r>
            <a:r>
              <a:rPr kumimoji="1"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月に沖縄の旅も企画中！</a:t>
            </a:r>
            <a:endParaRPr kumimoji="1" lang="en-US" altLang="ja-JP"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今回ご協賛いただいた企業様には</a:t>
            </a:r>
            <a:endParaRPr lang="en-US" altLang="ja-JP"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サンプリング協賛もセットで</a:t>
            </a:r>
            <a:endParaRPr lang="en-US" altLang="ja-JP"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ご提案させていただきます！</a:t>
            </a:r>
            <a:endParaRPr kumimoji="1" lang="ja-JP" altLang="en-US" sz="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7170" name="Picture 2" descr="Baby-mo">
            <a:extLst>
              <a:ext uri="{FF2B5EF4-FFF2-40B4-BE49-F238E27FC236}">
                <a16:creationId xmlns:a16="http://schemas.microsoft.com/office/drawing/2014/main" id="{488A9EA6-0110-50FE-8AAB-51461FB4D5E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12094" y="925830"/>
            <a:ext cx="1260156" cy="161204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01CEE367-5F1D-D036-4E89-9E3DACB351F3}"/>
              </a:ext>
            </a:extLst>
          </p:cNvPr>
          <p:cNvSpPr txBox="1"/>
          <p:nvPr/>
        </p:nvSpPr>
        <p:spPr>
          <a:xfrm>
            <a:off x="4673521" y="5597294"/>
            <a:ext cx="5157699" cy="892552"/>
          </a:xfrm>
          <a:prstGeom prst="rect">
            <a:avLst/>
          </a:prstGeom>
          <a:noFill/>
        </p:spPr>
        <p:txBody>
          <a:bodyPr wrap="square">
            <a:spAutoFit/>
          </a:bodyPr>
          <a:lstStyle/>
          <a:p>
            <a:r>
              <a:rPr lang="ja-JP" altLang="en-US" sz="1800" b="1" dirty="0">
                <a:solidFill>
                  <a:srgbClr val="FF0000"/>
                </a:solidFill>
                <a:latin typeface="UD Digi Kyokasho NK-R" panose="02020400000000000000" pitchFamily="18" charset="-128"/>
                <a:ea typeface="UD Digi Kyokasho NK-R" panose="02020400000000000000" pitchFamily="18" charset="-128"/>
              </a:rPr>
              <a:t>企画中ですが、ご協賛いただいたら</a:t>
            </a:r>
            <a:endParaRPr lang="en-US" altLang="ja-JP" sz="1800" b="1" dirty="0">
              <a:solidFill>
                <a:srgbClr val="FF0000"/>
              </a:solidFill>
              <a:latin typeface="UD Digi Kyokasho NK-R" panose="02020400000000000000" pitchFamily="18" charset="-128"/>
              <a:ea typeface="UD Digi Kyokasho NK-R" panose="02020400000000000000" pitchFamily="18" charset="-128"/>
            </a:endParaRPr>
          </a:p>
          <a:p>
            <a:r>
              <a:rPr lang="ja-JP" altLang="en-US" sz="1800" b="1" dirty="0">
                <a:solidFill>
                  <a:srgbClr val="FF0000"/>
                </a:solidFill>
                <a:latin typeface="UD Digi Kyokasho NK-R" panose="02020400000000000000" pitchFamily="18" charset="-128"/>
                <a:ea typeface="UD Digi Kyokasho NK-R" panose="02020400000000000000" pitchFamily="18" charset="-128"/>
              </a:rPr>
              <a:t>沖縄の旅も</a:t>
            </a:r>
            <a:r>
              <a:rPr kumimoji="1" lang="ja-JP" altLang="en-US" sz="1800" b="1" dirty="0">
                <a:solidFill>
                  <a:srgbClr val="FF0000"/>
                </a:solidFill>
                <a:latin typeface="UD Digi Kyokasho NK-R" panose="02020400000000000000" pitchFamily="18" charset="-128"/>
                <a:ea typeface="UD Digi Kyokasho NK-R" panose="02020400000000000000" pitchFamily="18" charset="-128"/>
              </a:rPr>
              <a:t>一緒にご協賛対象とさせていただきます！</a:t>
            </a:r>
            <a:endParaRPr kumimoji="1" lang="en-US" altLang="ja-JP" sz="1800" b="1" dirty="0">
              <a:solidFill>
                <a:srgbClr val="FF0000"/>
              </a:solidFill>
              <a:latin typeface="UD Digi Kyokasho NK-R" panose="02020400000000000000" pitchFamily="18" charset="-128"/>
              <a:ea typeface="UD Digi Kyokasho NK-R" panose="02020400000000000000" pitchFamily="18" charset="-128"/>
            </a:endParaRPr>
          </a:p>
          <a:p>
            <a:r>
              <a:rPr lang="en-US" altLang="ja-JP" sz="1600" b="1" dirty="0">
                <a:solidFill>
                  <a:srgbClr val="FF0000"/>
                </a:solidFill>
                <a:latin typeface="UD Digi Kyokasho NK-R" panose="02020400000000000000" pitchFamily="18" charset="-128"/>
                <a:ea typeface="UD Digi Kyokasho NK-R" panose="02020400000000000000" pitchFamily="18" charset="-128"/>
              </a:rPr>
              <a:t>※</a:t>
            </a:r>
            <a:r>
              <a:rPr lang="ja-JP" altLang="en-US" sz="1600" b="1" dirty="0">
                <a:solidFill>
                  <a:srgbClr val="FF0000"/>
                </a:solidFill>
                <a:latin typeface="UD Digi Kyokasho NK-R" panose="02020400000000000000" pitchFamily="18" charset="-128"/>
                <a:ea typeface="UD Digi Kyokasho NK-R" panose="02020400000000000000" pitchFamily="18" charset="-128"/>
              </a:rPr>
              <a:t>詳細は担当までお問い合わせをください。</a:t>
            </a:r>
            <a:endParaRPr kumimoji="1" lang="en-US" altLang="ja-JP" sz="1600" b="1" dirty="0">
              <a:solidFill>
                <a:srgbClr val="FF0000"/>
              </a:solidFill>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015989800"/>
      </p:ext>
    </p:extLst>
  </p:cSld>
  <p:clrMapOvr>
    <a:masterClrMapping/>
  </p:clrMapOvr>
</p:sld>
</file>

<file path=ppt/theme/theme1.xml><?xml version="1.0" encoding="utf-8"?>
<a:theme xmlns:a="http://schemas.openxmlformats.org/drawingml/2006/main" name="ASB_Corporate_confidential_A4">
  <a:themeElements>
    <a:clrScheme name="楽天アドソリューションズレッド系">
      <a:dk1>
        <a:srgbClr val="000000"/>
      </a:dk1>
      <a:lt1>
        <a:sysClr val="window" lastClr="FFFFFF"/>
      </a:lt1>
      <a:dk2>
        <a:srgbClr val="666666"/>
      </a:dk2>
      <a:lt2>
        <a:srgbClr val="333333"/>
      </a:lt2>
      <a:accent1>
        <a:srgbClr val="BF0000"/>
      </a:accent1>
      <a:accent2>
        <a:srgbClr val="F06E5A"/>
      </a:accent2>
      <a:accent3>
        <a:srgbClr val="FBD4D2"/>
      </a:accent3>
      <a:accent4>
        <a:srgbClr val="FFECDD"/>
      </a:accent4>
      <a:accent5>
        <a:srgbClr val="999999"/>
      </a:accent5>
      <a:accent6>
        <a:srgbClr val="CCCCCC"/>
      </a:accent6>
      <a:hlink>
        <a:srgbClr val="0000FF"/>
      </a:hlink>
      <a:folHlink>
        <a:srgbClr val="800080"/>
      </a:folHlink>
    </a:clrScheme>
    <a:fontScheme name="楽天ASB">
      <a:majorFont>
        <a:latin typeface="Rakuten Global B"/>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a:solidFill>
            <a:schemeClr val="bg1">
              <a:lumMod val="50000"/>
            </a:schemeClr>
          </a:solidFill>
        </a:ln>
      </a:spPr>
      <a:bodyPr rtlCol="0" anchor="ctr"/>
      <a:lstStyle>
        <a:defPPr algn="ctr">
          <a:defRPr kumimoji="1"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SB_Corporate_confidential_A4" id="{AD6F9E71-272C-40E4-82D4-D95584EF61E0}" vid="{BB7A4426-F86E-4575-8E19-23560D960C72}"/>
    </a:ext>
  </a:extLst>
</a:theme>
</file>

<file path=ppt/theme/theme2.xml><?xml version="1.0" encoding="utf-8"?>
<a:theme xmlns:a="http://schemas.openxmlformats.org/drawingml/2006/main" name="R-Style 2017">
  <a:themeElements>
    <a:clrScheme name="R-Style 2017">
      <a:dk1>
        <a:srgbClr val="000000"/>
      </a:dk1>
      <a:lt1>
        <a:srgbClr val="FFFFFF"/>
      </a:lt1>
      <a:dk2>
        <a:srgbClr val="BE0000"/>
      </a:dk2>
      <a:lt2>
        <a:srgbClr val="F0F0F0"/>
      </a:lt2>
      <a:accent1>
        <a:srgbClr val="BD0000"/>
      </a:accent1>
      <a:accent2>
        <a:srgbClr val="EC4848"/>
      </a:accent2>
      <a:accent3>
        <a:srgbClr val="FFBA46"/>
      </a:accent3>
      <a:accent4>
        <a:srgbClr val="7FDB4B"/>
      </a:accent4>
      <a:accent5>
        <a:srgbClr val="37B4F3"/>
      </a:accent5>
      <a:accent6>
        <a:srgbClr val="2D5BD6"/>
      </a:accent6>
      <a:hlink>
        <a:srgbClr val="0000FF"/>
      </a:hlink>
      <a:folHlink>
        <a:srgbClr val="800080"/>
      </a:folHlink>
    </a:clrScheme>
    <a:fontScheme name="R-Style 2017">
      <a:majorFont>
        <a:latin typeface="Rakuten Global B"/>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25400" cap="flat">
          <a:noFill/>
          <a:prstDash val="solid"/>
          <a:round/>
        </a:ln>
        <a:effectLst/>
        <a:sp3d/>
      </a:spPr>
      <a:bodyPr rot="0" spcFirstLastPara="1" vertOverflow="overflow" horzOverflow="overflow" vert="horz" wrap="square" lIns="71436" tIns="71436" rIns="71436" bIns="71436" numCol="1" spcCol="38100" rtlCol="0" fromWordArt="0" anchor="ctr" anchorCtr="0" forceAA="0" compatLnSpc="1">
        <a:prstTxWarp prst="textNoShape">
          <a:avLst/>
        </a:prstTxWarp>
        <a:noAutofit/>
      </a:bodyPr>
      <a:lstStyle>
        <a:defPPr marL="0" marR="0" indent="0" algn="ctr" defTabSz="822546" rtl="0" fontAlgn="auto" latinLnBrk="0" hangingPunct="0">
          <a:lnSpc>
            <a:spcPct val="100000"/>
          </a:lnSpc>
          <a:spcBef>
            <a:spcPts val="0"/>
          </a:spcBef>
          <a:spcAft>
            <a:spcPts val="0"/>
          </a:spcAft>
          <a:buClrTx/>
          <a:buSzTx/>
          <a:buFontTx/>
          <a:buNone/>
          <a:tabLst/>
          <a:defRPr kumimoji="0" sz="2800" b="1" i="0" u="none" strike="noStrike" cap="none" spc="0" normalizeH="0" baseline="0" dirty="0" smtClean="0">
            <a:ln>
              <a:noFill/>
            </a:ln>
            <a:solidFill>
              <a:schemeClr val="bg1"/>
            </a:solidFill>
            <a:effectLst/>
            <a:uFillTx/>
            <a:latin typeface="+mn-lt"/>
            <a:ea typeface="+mn-ea"/>
            <a:cs typeface="ヒラギノ角ゴ ProN W3"/>
            <a:sym typeface="ヒラギノ角ゴ ProN W3"/>
          </a:defRPr>
        </a:def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round/>
          <a:headEnd type="none" w="lg" len="lg"/>
          <a:tailEnd type="none" w="lg" len="lg"/>
        </a:ln>
        <a:effectLst/>
        <a:sp3d/>
      </a:spPr>
      <a:body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t">
        <a:spAutoFit/>
      </a:bodyPr>
      <a:lstStyle>
        <a:defPPr marL="0" marR="0" indent="0" algn="l" defTabSz="822546" rtl="0" fontAlgn="auto" latinLnBrk="0" hangingPunct="0">
          <a:lnSpc>
            <a:spcPct val="100000"/>
          </a:lnSpc>
          <a:spcAft>
            <a:spcPts val="1200"/>
          </a:spcAft>
          <a:buClrTx/>
          <a:buSzTx/>
          <a:buFontTx/>
          <a:buNone/>
          <a:tabLst/>
          <a:defRPr kumimoji="1" sz="2400" dirty="0" smtClean="0">
            <a:latin typeface="+mn-lt"/>
            <a:ea typeface="+mn-ea"/>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02_ASB_Corporate_confidential_A4_v1.potx" id="{260AC2D9-0FB5-46A5-969F-AC11F5A729EB}" vid="{1F987E80-407D-44E7-A494-73610D5AB34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ASB_Corporate_confidential_A4</Template>
  <TotalTime>16215</TotalTime>
  <Words>1036</Words>
  <Application>Microsoft Office PowerPoint</Application>
  <PresentationFormat>A4 210 x 297 mm</PresentationFormat>
  <Paragraphs>123</Paragraphs>
  <Slides>9</Slides>
  <Notes>6</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9</vt:i4>
      </vt:variant>
    </vt:vector>
  </HeadingPairs>
  <TitlesOfParts>
    <vt:vector size="19" baseType="lpstr">
      <vt:lpstr>Rakuten Global B</vt:lpstr>
      <vt:lpstr>UD デジタル 教科書体 NK-R</vt:lpstr>
      <vt:lpstr>UD デジタル 教科書体 NK-R</vt:lpstr>
      <vt:lpstr>ヒラギノ角ゴ ProN W6</vt:lpstr>
      <vt:lpstr>游ゴシック</vt:lpstr>
      <vt:lpstr>Arial</vt:lpstr>
      <vt:lpstr>Wingdings</vt:lpstr>
      <vt:lpstr>ASB_Corporate_confidential_A4</vt:lpstr>
      <vt:lpstr>R-Style 2017</vt:lpstr>
      <vt:lpstr>Worksheet</vt:lpstr>
      <vt:lpstr>PowerPoint プレゼンテーション</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RIKA Nishikoji</dc:creator>
  <cp:lastModifiedBy>木村 真子</cp:lastModifiedBy>
  <cp:revision>798</cp:revision>
  <cp:lastPrinted>2022-11-01T12:54:45Z</cp:lastPrinted>
  <dcterms:created xsi:type="dcterms:W3CDTF">2017-11-27T07:30:41Z</dcterms:created>
  <dcterms:modified xsi:type="dcterms:W3CDTF">2023-06-19T07:29:59Z</dcterms:modified>
</cp:coreProperties>
</file>