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 snapToGrid="0">
      <p:cViewPr>
        <p:scale>
          <a:sx n="124" d="100"/>
          <a:sy n="124" d="100"/>
        </p:scale>
        <p:origin x="532" y="60"/>
      </p:cViewPr>
      <p:guideLst>
        <p:guide orient="horz" pos="2880"/>
        <p:guide pos="2160"/>
        <p:guide orient="horz" pos="4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63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48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03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21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0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37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14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89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4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3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49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623BA-6C65-469D-9281-12F56119BE19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18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745805"/>
              </p:ext>
            </p:extLst>
          </p:nvPr>
        </p:nvGraphicFramePr>
        <p:xfrm>
          <a:off x="106303" y="7107962"/>
          <a:ext cx="6659230" cy="164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000914" imgH="1876311" progId="Excel.Sheet.12">
                  <p:embed/>
                </p:oleObj>
              </mc:Choice>
              <mc:Fallback>
                <p:oleObj name="Worksheet" r:id="rId2" imgW="8000914" imgH="18763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303" y="7107962"/>
                        <a:ext cx="6659230" cy="164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184203" y="2113699"/>
            <a:ext cx="6512666" cy="4929191"/>
          </a:xfrm>
          <a:prstGeom prst="rect">
            <a:avLst/>
          </a:prstGeom>
          <a:noFill/>
          <a:ln w="101600" cmpd="thickThin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24399" y="279786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秋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4" y="47068"/>
            <a:ext cx="2111465" cy="57600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54237" y="1032963"/>
            <a:ext cx="5584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草花から野菜まで、植物を育て楽しむ人のためのガーデニング誌。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読者の庭や寄せ植え作品の紹介、植物の育て方、新品種情報など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実用記事が満載です。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◆季刊誌【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・12月の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日発売】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◆A4変型判【天地28.2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×左右23.0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824159" y="1904717"/>
            <a:ext cx="120968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特集案内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61131" y="8848064"/>
            <a:ext cx="6535738" cy="3250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株式会社主婦の友社　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メディア営業部　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TEL：03-5280-7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510</a:t>
            </a:r>
            <a:endParaRPr lang="ja-JP" altLang="en-US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243310" y="7047955"/>
            <a:ext cx="4371381" cy="3039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000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※企画は一部変更する場合があります。予めご了承ください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8342" y="2054979"/>
            <a:ext cx="64058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A85FCF7-64AD-4B3B-887A-33A739DE252E}"/>
              </a:ext>
            </a:extLst>
          </p:cNvPr>
          <p:cNvSpPr/>
          <p:nvPr/>
        </p:nvSpPr>
        <p:spPr>
          <a:xfrm>
            <a:off x="106303" y="702541"/>
            <a:ext cx="475632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年９月８日発売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 校了日：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年８月１０日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6D8F36D-2D76-4573-9E5D-19DFAA45FB92}"/>
              </a:ext>
            </a:extLst>
          </p:cNvPr>
          <p:cNvSpPr txBox="1"/>
          <p:nvPr/>
        </p:nvSpPr>
        <p:spPr>
          <a:xfrm>
            <a:off x="330194" y="2213939"/>
            <a:ext cx="6186866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14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★創刊５０周年記念イベント</a:t>
            </a:r>
            <a:endParaRPr lang="en-US" altLang="ja-JP" sz="14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b="1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★創刊５０周年記念特別プレゼント</a:t>
            </a:r>
            <a:endParaRPr lang="en-US" altLang="ja-JP" sz="1400" b="1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●</a:t>
            </a:r>
            <a:r>
              <a:rPr lang="ja-JP" altLang="en-US" sz="14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大</a:t>
            </a:r>
            <a:r>
              <a:rPr lang="ja-JP" altLang="en-US" sz="1400" b="1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特集　～ガーデニング愛が高まる秋！～</a:t>
            </a:r>
            <a:endParaRPr lang="en-US" altLang="ja-JP" sz="1400" b="1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秋にスタート！グリーンローズの春ガーデン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・再注目のプランツ マムを使った寄せ植え（エムアンドビーフローラ難波さん）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・実もの使いこなしレクチャー（グリーンギャラリーガーデンズ 土谷さん・堀田さん）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・深まる秋の寄せ植え（フローラ黒田園芸　黒田健太郎さん）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・プロのおすすめ レアパンジー＆ビオラ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●</a:t>
            </a:r>
            <a:r>
              <a:rPr lang="ja-JP" altLang="en-US" sz="1400" b="1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特集１　育てずにはいられない！ダリア</a:t>
            </a:r>
            <a:endParaRPr lang="en-US" altLang="ja-JP" sz="14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ダリアが咲くシーン（服部牧場、バラクライングリッシュガーデン）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b="1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●特集２　連続企画</a:t>
            </a:r>
            <a:endParaRPr lang="en-US" altLang="ja-JP" sz="1400" b="1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ポール・スミザーさんの「自然とともにつくる庭」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いきもの目線の庭編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b="1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●単発企画</a:t>
            </a:r>
            <a:endParaRPr lang="en-US" altLang="ja-JP" sz="1400" b="1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・小さな花壇作りレッスン　・秋の庭のメンテナンス　・ワイヤークラフト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・野菜と花を楽しむベジガーデン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E83ED10-AA65-B46A-5330-256773EF7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615" y="133391"/>
            <a:ext cx="1471325" cy="18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1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245</Words>
  <Application>Microsoft Office PowerPoint</Application>
  <PresentationFormat>画面に合わせる (4:3)</PresentationFormat>
  <Paragraphs>31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游明朝</vt:lpstr>
      <vt:lpstr>Arial</vt:lpstr>
      <vt:lpstr>Calibri</vt:lpstr>
      <vt:lpstr>Calibri Light</vt:lpstr>
      <vt:lpstr>Office テーマ</vt:lpstr>
      <vt:lpstr>Worksheet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北嶋 亮太</dc:creator>
  <cp:lastModifiedBy>内之倉 まゆみ</cp:lastModifiedBy>
  <cp:revision>60</cp:revision>
  <cp:lastPrinted>2023-03-23T06:07:51Z</cp:lastPrinted>
  <dcterms:created xsi:type="dcterms:W3CDTF">2020-03-25T06:28:41Z</dcterms:created>
  <dcterms:modified xsi:type="dcterms:W3CDTF">2023-06-26T04:45:05Z</dcterms:modified>
</cp:coreProperties>
</file>