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86" userDrawn="1">
          <p15:clr>
            <a:srgbClr val="A4A3A4"/>
          </p15:clr>
        </p15:guide>
        <p15:guide id="4" orient="horz" pos="9225" userDrawn="1">
          <p15:clr>
            <a:srgbClr val="A4A3A4"/>
          </p15:clr>
        </p15:guide>
        <p15:guide id="5" orient="horz" pos="9656" userDrawn="1">
          <p15:clr>
            <a:srgbClr val="A4A3A4"/>
          </p15:clr>
        </p15:guide>
        <p15:guide id="6" pos="7491" userDrawn="1">
          <p15:clr>
            <a:srgbClr val="A4A3A4"/>
          </p15:clr>
        </p15:guide>
        <p15:guide id="7" pos="166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256" y="-5680"/>
      </p:cViewPr>
      <p:guideLst>
        <p:guide orient="horz" pos="1537"/>
        <p:guide pos="3840"/>
        <p:guide orient="horz" pos="1786"/>
        <p:guide orient="horz" pos="9225"/>
        <p:guide orient="horz" pos="9656"/>
        <p:guide pos="7491"/>
        <p:guide pos="166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3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9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42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60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64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5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0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78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29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3491-F833-4280-9539-E8513F3749E6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0D87-D2A9-401B-B58D-762DBE6649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30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50025" y="14741703"/>
            <a:ext cx="11530009" cy="14816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※企画は一部変更する場合があります。予めご了承ください</a:t>
            </a:r>
            <a:endParaRPr lang="en-US" altLang="ja-JP" b="1" dirty="0">
              <a:solidFill>
                <a:schemeClr val="bg1">
                  <a:lumMod val="6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ja-JP" sz="9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株式会社主婦の友社 メディア営業部 TEL03-5280-7</a:t>
            </a:r>
            <a:r>
              <a:rPr lang="en-US" altLang="ja-JP" b="1" dirty="0">
                <a:latin typeface="+mn-ea"/>
              </a:rPr>
              <a:t>510</a:t>
            </a:r>
            <a:endParaRPr lang="ja-JP" altLang="en-US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URL　</a:t>
            </a:r>
            <a:r>
              <a:rPr lang="ja-JP" altLang="en-US" b="1" dirty="0">
                <a:solidFill>
                  <a:srgbClr val="FF0066"/>
                </a:solidFill>
                <a:latin typeface="+mn-ea"/>
              </a:rPr>
              <a:t>http://</a:t>
            </a:r>
            <a:r>
              <a:rPr lang="en-US" altLang="ja-JP" b="1" dirty="0">
                <a:solidFill>
                  <a:srgbClr val="FF0066"/>
                </a:solidFill>
                <a:latin typeface="+mn-ea"/>
              </a:rPr>
              <a:t>maturist.jp/stories/1050</a:t>
            </a:r>
            <a:endParaRPr lang="ja-JP" altLang="en-US" b="1" dirty="0">
              <a:solidFill>
                <a:srgbClr val="FF0066"/>
              </a:solidFill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81" y="256867"/>
            <a:ext cx="4115898" cy="1608003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445301" y="329691"/>
            <a:ext cx="3071798" cy="153517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５０</a:t>
            </a:r>
            <a:r>
              <a:rPr kumimoji="1" lang="ja-JP" altLang="en-US" sz="3600" b="1" dirty="0"/>
              <a:t>代から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私が主役</a:t>
            </a:r>
            <a:r>
              <a:rPr lang="en-US" altLang="ja-JP" sz="3600" b="1" dirty="0"/>
              <a:t>!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12886" y="1523519"/>
            <a:ext cx="11530009" cy="8713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>
                    <a:lumMod val="65000"/>
                  </a:schemeClr>
                </a:solidFill>
                <a:latin typeface="+mn-ea"/>
              </a:rPr>
              <a:t>２０２３年１０月号（９月１日発売）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1460" y="2473153"/>
            <a:ext cx="11530009" cy="12797541"/>
          </a:xfrm>
          <a:prstGeom prst="rect">
            <a:avLst/>
          </a:prstGeom>
          <a:noFill/>
          <a:ln w="1016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105" y="2988893"/>
            <a:ext cx="11292870" cy="1815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sz="2400" b="1" dirty="0">
              <a:latin typeface="+mn-ea"/>
            </a:endParaRPr>
          </a:p>
          <a:p>
            <a:pPr algn="l"/>
            <a:r>
              <a:rPr lang="ja-JP" altLang="en-US" sz="2400" b="1" dirty="0">
                <a:latin typeface="+mn-ea"/>
              </a:rPr>
              <a:t>⚫表紙：鈴木保奈美さん</a:t>
            </a:r>
            <a:endParaRPr lang="en-US" altLang="ja-JP" sz="2400" b="1" dirty="0">
              <a:latin typeface="+mn-ea"/>
            </a:endParaRPr>
          </a:p>
          <a:p>
            <a:pPr algn="l"/>
            <a:endParaRPr lang="en-US" altLang="ja-JP" sz="2400" b="1" dirty="0">
              <a:latin typeface="+mn-ea"/>
            </a:endParaRPr>
          </a:p>
          <a:p>
            <a:pPr algn="l"/>
            <a:r>
              <a:rPr lang="ja-JP" altLang="en-US" sz="2400" b="1" dirty="0">
                <a:latin typeface="+mn-ea"/>
              </a:rPr>
              <a:t>★　スマホ使いこなし</a:t>
            </a:r>
            <a:r>
              <a:rPr lang="en-US" altLang="ja-JP" sz="2400" b="1" dirty="0">
                <a:latin typeface="+mn-ea"/>
              </a:rPr>
              <a:t>	BOOK</a:t>
            </a:r>
            <a:r>
              <a:rPr lang="ja-JP" altLang="en-US" sz="2400" b="1" dirty="0">
                <a:latin typeface="+mn-ea"/>
              </a:rPr>
              <a:t>　</a:t>
            </a:r>
            <a:r>
              <a:rPr lang="ja-JP" altLang="en-US" b="1" dirty="0">
                <a:latin typeface="+mn-ea"/>
              </a:rPr>
              <a:t>とじ込み付録　Ｂ５版　４Ｃ２０Ｐ</a:t>
            </a:r>
            <a:endParaRPr lang="en-US" altLang="ja-JP" b="1" dirty="0">
              <a:latin typeface="+mn-ea"/>
            </a:endParaRPr>
          </a:p>
          <a:p>
            <a:pPr algn="l"/>
            <a:r>
              <a:rPr lang="ja-JP" altLang="en-US" sz="2400" b="1" dirty="0">
                <a:latin typeface="+mn-ea"/>
              </a:rPr>
              <a:t>　　</a:t>
            </a:r>
            <a:r>
              <a:rPr lang="ja-JP" altLang="en-US" b="1" dirty="0">
                <a:latin typeface="+mn-ea"/>
              </a:rPr>
              <a:t>①スマホでつながる（</a:t>
            </a:r>
            <a:r>
              <a:rPr lang="en-US" altLang="ja-JP" b="1" dirty="0">
                <a:latin typeface="+mn-ea"/>
              </a:rPr>
              <a:t>LINE</a:t>
            </a:r>
            <a:r>
              <a:rPr lang="ja-JP" altLang="en-US" b="1" dirty="0">
                <a:latin typeface="+mn-ea"/>
              </a:rPr>
              <a:t>の使いこなしをメインに）　②スマホで買い物（スマホ決済他）</a:t>
            </a:r>
            <a:endParaRPr lang="en-US" altLang="ja-JP" b="1" dirty="0">
              <a:latin typeface="+mn-ea"/>
            </a:endParaRPr>
          </a:p>
          <a:p>
            <a:pPr algn="l"/>
            <a:r>
              <a:rPr lang="ja-JP" altLang="en-US" b="1" dirty="0">
                <a:latin typeface="+mn-ea"/>
              </a:rPr>
              <a:t>　　 ③スマホでお出かけ（地図アプリ）　④スマホで撮影　⑤スマホで防災　　⑥スマホで健康管理</a:t>
            </a:r>
            <a:endParaRPr lang="en-US" altLang="ja-JP" b="1" dirty="0">
              <a:latin typeface="+mn-ea"/>
            </a:endParaRPr>
          </a:p>
          <a:p>
            <a:pPr algn="l"/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 ⑦スマホのトラブル対策集</a:t>
            </a:r>
            <a:endParaRPr lang="en-US" altLang="ja-JP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algn="l"/>
            <a:endParaRPr lang="en-US" altLang="ja-JP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⚫インタビュー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：この人に聞きたい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小林薫さん（予定）</a:t>
            </a:r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特集①：</a:t>
            </a:r>
            <a:r>
              <a:rPr lang="ja-JP" altLang="en-US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～ここでしか味わえない、感動が待っている～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人生を豊かにする旅へ！</a:t>
            </a:r>
            <a:endParaRPr lang="en-US" altLang="ja-JP" sz="24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  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①ゆうゆう世代に人気！　</a:t>
            </a:r>
            <a:r>
              <a:rPr lang="ja-JP" altLang="en-US" sz="2000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魅惑のクルーズ旅　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②歴史の舞台を訪ねて　</a:t>
            </a:r>
            <a:r>
              <a:rPr lang="ja-JP" altLang="en-US" sz="2000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名城を巡る</a:t>
            </a:r>
            <a:endParaRPr lang="en-US" altLang="ja-JP" sz="2000" kern="0" dirty="0">
              <a:solidFill>
                <a:srgbClr val="000000"/>
              </a:solidFill>
              <a:latin typeface="+mn-ea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000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③紅葉の季節に訪ねたい　　</a:t>
            </a:r>
            <a:r>
              <a:rPr lang="ja-JP" altLang="en-US" sz="2000" kern="0" dirty="0">
                <a:solidFill>
                  <a:srgbClr val="000000"/>
                </a:solidFill>
                <a:latin typeface="+mn-ea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癒しの温泉へ</a:t>
            </a:r>
            <a:endParaRPr lang="en-US" altLang="ja-JP" sz="2000" kern="0" dirty="0">
              <a:solidFill>
                <a:srgbClr val="000000"/>
              </a:solidFill>
              <a:latin typeface="+mn-ea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lang="en-US" altLang="ja-JP" sz="2000" kern="0" dirty="0">
              <a:solidFill>
                <a:srgbClr val="000000"/>
              </a:solidFill>
              <a:latin typeface="+mn-ea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特集②：</a:t>
            </a:r>
            <a:r>
              <a:rPr lang="ja-JP" altLang="en-US" sz="20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～６０代ブロガーのリアル家計簿公開！～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生活費・お金の管理どうしてる？</a:t>
            </a:r>
            <a:endParaRPr lang="en-US" altLang="ja-JP" sz="2400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en-US" sz="20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　●</a:t>
            </a:r>
            <a:r>
              <a:rPr lang="en-US" altLang="ja-JP" sz="20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NIKITA</a:t>
            </a:r>
            <a:r>
              <a:rPr lang="ja-JP" altLang="en-US" sz="20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さん（６０代後半　夫と二人暮らし）　●</a:t>
            </a:r>
            <a:r>
              <a:rPr lang="en-US" altLang="ja-JP" sz="2000" kern="0" dirty="0" err="1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shinianinarimasite</a:t>
            </a:r>
            <a:r>
              <a:rPr lang="ja-JP" altLang="en-US" sz="20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さん（６０代前半　夫と二人暮らし）</a:t>
            </a:r>
            <a:endParaRPr lang="en-US" altLang="ja-JP" sz="20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0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　●並木みささん（おひとり様　月１０万円の年金暮らし）　</a:t>
            </a:r>
            <a:endParaRPr lang="en-US" altLang="ja-JP" sz="20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sz="2000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ファッション：ぽっちゃり、おチビ、やせっぽちさんの体型カバーレッスン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スタイリスト　石田純子さんの監修で　体系のコンプレックスをファッションで解決</a:t>
            </a:r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美容：薄毛の悩みを何とかしたい！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部分ウィッグで薄毛をカバー、最新薄毛ケア、スタイリングでふんわり、育毛剤＆クリニックで毛根ケア</a:t>
            </a:r>
            <a:endParaRPr lang="en-US" altLang="ja-JP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2400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j-ea"/>
                <a:ea typeface="+mj-ea"/>
                <a:cs typeface="ＭＳ Ｐゴシック" panose="020B0600070205080204" pitchFamily="50" charset="-128"/>
              </a:rPr>
              <a:t>料理：毎日食べたい秋野菜と魚のおかず</a:t>
            </a:r>
            <a:endParaRPr lang="en-US" altLang="ja-JP" sz="2400" b="1" kern="0" dirty="0">
              <a:solidFill>
                <a:srgbClr val="000000"/>
              </a:solidFill>
              <a:latin typeface="+mj-ea"/>
              <a:ea typeface="+mj-ea"/>
              <a:cs typeface="ＭＳ Ｐゴシック" panose="020B0600070205080204" pitchFamily="50" charset="-128"/>
            </a:endParaRPr>
          </a:p>
          <a:p>
            <a:r>
              <a:rPr lang="ja-JP" altLang="en-US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　根菜やお芋、きのこなど秋においしくなる野菜と魚のおかず、炊き込みご飯や、汁物を紹介</a:t>
            </a:r>
            <a:endParaRPr lang="en-US" altLang="ja-JP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読み物：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私のボランティア体験</a:t>
            </a:r>
            <a:endParaRPr lang="en-US" altLang="ja-JP" sz="2400" b="1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lang="ja-JP" altLang="en-US" sz="2400" b="1" kern="0" dirty="0">
                <a:solidFill>
                  <a:srgbClr val="000000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ゆうゆうモデルでボランティア体験のある方に取材します。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⚫</a:t>
            </a:r>
            <a:r>
              <a:rPr lang="ja-JP" altLang="en-US" sz="2400" b="1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健康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：</a:t>
            </a:r>
            <a:r>
              <a:rPr kumimoji="1" lang="ja-JP" alt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～健康寿命を延ばす～　　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骨狙しょう症にならない暮らし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骨折予防の運・食・住まいの提案をいたします。</a:t>
            </a: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kern="0" dirty="0">
              <a:solidFill>
                <a:srgbClr val="000000"/>
              </a:solidFill>
              <a:latin typeface="+mn-ea"/>
              <a:cs typeface="ＭＳ Ｐゴシック" panose="020B0600070205080204" pitchFamily="50" charset="-128"/>
            </a:endParaRPr>
          </a:p>
          <a:p>
            <a:endParaRPr lang="en-US" altLang="ja-JP" sz="32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en-US" altLang="ja-JP" sz="2400" kern="0" dirty="0">
              <a:effectLst/>
              <a:latin typeface="+mj-ea"/>
              <a:ea typeface="+mj-ea"/>
              <a:cs typeface="ＭＳ Ｐゴシック" panose="020B0600070205080204" pitchFamily="50" charset="-128"/>
            </a:endParaRPr>
          </a:p>
          <a:p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l"/>
            <a:endParaRPr lang="ja-JP" altLang="ja-JP" sz="18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ja-JP" altLang="ja-JP" sz="16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ja-JP" altLang="ja-JP" sz="1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b="1" dirty="0">
              <a:latin typeface="+mn-ea"/>
            </a:endParaRPr>
          </a:p>
          <a:p>
            <a:endParaRPr lang="en-US" altLang="ja-JP" sz="2400" b="1" dirty="0">
              <a:solidFill>
                <a:srgbClr val="FF0066"/>
              </a:solidFill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FAE43D21-43E3-2558-79D3-E722789A8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16655"/>
              </p:ext>
            </p:extLst>
          </p:nvPr>
        </p:nvGraphicFramePr>
        <p:xfrm>
          <a:off x="9513483" y="0"/>
          <a:ext cx="2690401" cy="361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861" imgH="5073257" progId="Acrobat.Document.DC">
                  <p:embed/>
                </p:oleObj>
              </mc:Choice>
              <mc:Fallback>
                <p:oleObj name="Acrobat Document" r:id="rId3" imgW="3777861" imgH="507325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13483" y="0"/>
                        <a:ext cx="2690401" cy="3612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0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</TotalTime>
  <Words>381</Words>
  <Application>Microsoft Office PowerPoint</Application>
  <PresentationFormat>ユーザー設定</PresentationFormat>
  <Paragraphs>61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Acrobat 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174</cp:revision>
  <cp:lastPrinted>2023-07-03T03:34:18Z</cp:lastPrinted>
  <dcterms:created xsi:type="dcterms:W3CDTF">2019-06-12T08:27:36Z</dcterms:created>
  <dcterms:modified xsi:type="dcterms:W3CDTF">2023-07-03T06:05:13Z</dcterms:modified>
</cp:coreProperties>
</file>