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86" userDrawn="1">
          <p15:clr>
            <a:srgbClr val="A4A3A4"/>
          </p15:clr>
        </p15:guide>
        <p15:guide id="4" orient="horz" pos="9225" userDrawn="1">
          <p15:clr>
            <a:srgbClr val="A4A3A4"/>
          </p15:clr>
        </p15:guide>
        <p15:guide id="5" orient="horz" pos="9656" userDrawn="1">
          <p15:clr>
            <a:srgbClr val="A4A3A4"/>
          </p15:clr>
        </p15:guide>
        <p15:guide id="6" pos="7491" userDrawn="1">
          <p15:clr>
            <a:srgbClr val="A4A3A4"/>
          </p15:clr>
        </p15:guide>
        <p15:guide id="7" pos="166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 showGuides="1">
      <p:cViewPr>
        <p:scale>
          <a:sx n="63" d="100"/>
          <a:sy n="63" d="100"/>
        </p:scale>
        <p:origin x="1028" y="32"/>
      </p:cViewPr>
      <p:guideLst>
        <p:guide orient="horz" pos="1537"/>
        <p:guide pos="3840"/>
        <p:guide orient="horz" pos="1786"/>
        <p:guide orient="horz" pos="9225"/>
        <p:guide orient="horz" pos="9656"/>
        <p:guide pos="7491"/>
        <p:guide pos="166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42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60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64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5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78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29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3491-F833-4280-9539-E8513F3749E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3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50025" y="14741703"/>
            <a:ext cx="11530009" cy="1481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※企画は一部変更する場合があります。予めご了承ください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ja-JP" sz="9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株式会社主婦の友社 メディア営業部 TEL03-5280-7</a:t>
            </a:r>
            <a:r>
              <a:rPr lang="en-US" altLang="ja-JP" b="1" dirty="0">
                <a:latin typeface="+mn-ea"/>
              </a:rPr>
              <a:t>510</a:t>
            </a:r>
            <a:endParaRPr lang="ja-JP" altLang="en-US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URL　</a:t>
            </a:r>
            <a:r>
              <a:rPr lang="ja-JP" altLang="en-US" b="1" dirty="0">
                <a:solidFill>
                  <a:srgbClr val="FF0066"/>
                </a:solidFill>
                <a:latin typeface="+mn-ea"/>
              </a:rPr>
              <a:t>http://</a:t>
            </a:r>
            <a:r>
              <a:rPr lang="en-US" altLang="ja-JP" b="1" dirty="0">
                <a:solidFill>
                  <a:srgbClr val="FF0066"/>
                </a:solidFill>
                <a:latin typeface="+mn-ea"/>
              </a:rPr>
              <a:t>maturist.jp/stories/1050</a:t>
            </a:r>
            <a:endParaRPr lang="ja-JP" altLang="en-US" b="1" dirty="0">
              <a:solidFill>
                <a:srgbClr val="FF0066"/>
              </a:solidFill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81" y="256867"/>
            <a:ext cx="4115898" cy="1608003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445301" y="329691"/>
            <a:ext cx="3071798" cy="153517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/>
              <a:t>５０</a:t>
            </a:r>
            <a:r>
              <a:rPr kumimoji="1" lang="ja-JP" altLang="en-US" sz="3600" b="1" dirty="0"/>
              <a:t>代から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私が主役</a:t>
            </a:r>
            <a:r>
              <a:rPr lang="en-US" altLang="ja-JP" sz="3600" b="1" dirty="0"/>
              <a:t>!</a:t>
            </a:r>
            <a:endParaRPr kumimoji="1" lang="ja-JP" altLang="en-US" sz="3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1601761"/>
            <a:ext cx="11530009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２０２３年１１月号（９月２９日発売）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1460" y="2473153"/>
            <a:ext cx="11530009" cy="12797541"/>
          </a:xfrm>
          <a:prstGeom prst="rect">
            <a:avLst/>
          </a:prstGeom>
          <a:noFill/>
          <a:ln w="1016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105" y="2473153"/>
            <a:ext cx="11292870" cy="1937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sz="2400" b="1" dirty="0">
              <a:latin typeface="+mn-ea"/>
            </a:endParaRPr>
          </a:p>
          <a:p>
            <a:pPr algn="l"/>
            <a:r>
              <a:rPr lang="ja-JP" altLang="en-US" sz="2400" b="1" dirty="0">
                <a:latin typeface="+mn-ea"/>
              </a:rPr>
              <a:t>⚫表紙：草笛光子さん</a:t>
            </a:r>
            <a:endParaRPr lang="en-US" altLang="ja-JP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インタビュー：この人に聞きたい</a:t>
            </a:r>
            <a:endParaRPr lang="en-US" altLang="ja-JP" sz="2400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   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・映画『アンダーカレント』井浦新</a:t>
            </a: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さん　</a:t>
            </a:r>
            <a:r>
              <a:rPr lang="ja-JP" altLang="ja-JP" sz="1400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・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映画『春画先生』内野聖陽さん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・映画『ゆとりですがなにか インターナショナル』岡田将生</a:t>
            </a: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さん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、松坂桃李</a:t>
            </a: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さん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、柳生優弥生</a:t>
            </a: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さん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・映画『愛にイナズマ』窪田正孝</a:t>
            </a: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さん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など。</a:t>
            </a:r>
            <a:endParaRPr lang="en-US" altLang="ja-JP" sz="1400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特集①</a:t>
            </a:r>
            <a:r>
              <a:rPr lang="ja-JP" altLang="en-US" sz="20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いつまでもハツラツと、人生を楽しみたい！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健康寿命を延ばす食事と暮らし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ja-JP" altLang="en-US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 </a:t>
            </a: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①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インタビュー　健康の秘訣は○○○！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ja-JP" altLang="en-US" sz="1400" b="1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　　　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草笛光子さん、デヴィ夫人、由紀さおりさん　樋口恵子さん　大崎博子さん</a:t>
            </a:r>
            <a:endParaRPr lang="en-US" altLang="ja-JP" sz="1400" b="1" kern="0" dirty="0">
              <a:solidFill>
                <a:srgbClr val="000000"/>
              </a:solidFill>
              <a:effectLst/>
              <a:latin typeface="+mn-ea"/>
              <a:cs typeface="ＭＳ Ｐゴシック" panose="020B0600070205080204" pitchFamily="50" charset="-128"/>
            </a:endParaRPr>
          </a:p>
          <a:p>
            <a:pPr lvl="0" algn="just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 　②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高尾美穂さんに聞く、ポスト更年期の女性の体との付き合い方　　　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   ③</a:t>
            </a:r>
            <a:r>
              <a:rPr lang="en-US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65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歳からからあと頭を強くする「おいしい食べ方」　菊池真由子さん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野菜ファーストより肉・魚ファースト、ご飯を控えるよりご飯をしっかり食べる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indent="133985" algn="just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脂肪は避けるよりいい脂肪を選ぶなど　シニア世代の健康の新常識　　　　　　　　　　　　　　　　　　　　　　　　　　　　　　　　　　　　　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   ④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歩くことが健康寿命を延ばす近道</a:t>
            </a:r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「足のトリセツ」の下北沢病院医師団に取材　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　　　　　　　　　</a:t>
            </a:r>
            <a:endParaRPr lang="en-US" altLang="ja-JP" sz="2000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algn="just">
              <a:lnSpc>
                <a:spcPct val="115000"/>
              </a:lnSpc>
            </a:pPr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特集②：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人間関係も家事もこだわりも！やめて、手放して、ラクに生きる！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ja-JP" altLang="en-US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 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読者の声「私たちがやめたいこと、手放したいこと」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 　①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やましたひでこさん　人間関係も断捨離を「やめ活」のすすめ　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ja-JP" altLang="en-US" sz="1400" b="1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　　 </a:t>
            </a: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②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沖幸子さん　家事に完璧を求めない　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 　③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玉置妙憂さん、もしくは枡野俊明さん「心のこだわり」の手放し方　</a:t>
            </a:r>
            <a:endParaRPr lang="en-US" altLang="ja-JP" sz="1400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旅：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脳にもいい刺激を！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全国おすすめ「体験できる旅」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クラフトや工芸、料理などの体験ができる旅を特集。佐賀との</a:t>
            </a:r>
            <a:r>
              <a:rPr lang="en-US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TU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を隣接で。</a:t>
            </a:r>
            <a:endParaRPr lang="en-US" altLang="ja-JP" sz="1400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ファッション：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おしゃれコンサル特別版</a:t>
            </a:r>
            <a:r>
              <a:rPr lang="ja-JP" altLang="en-US" sz="24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連載</a:t>
            </a:r>
            <a:r>
              <a:rPr lang="en-US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100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回を記念して。</a:t>
            </a: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美容：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秋のベースメイクレッスン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厚塗りしないでしっとりツヤ感のあるベースメイクのコツを。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候補／えがお美容室の船津さん</a:t>
            </a:r>
            <a:endParaRPr lang="en-US" altLang="ja-JP" sz="1400" kern="0" dirty="0">
              <a:solidFill>
                <a:srgbClr val="00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食べ物：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冷凍したらおいしくなった！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塩と油で下味冷凍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小田真規子さんの新刊『塩と油で下味冷凍』のコンテンツから。</a:t>
            </a:r>
            <a:endParaRPr lang="en-US" altLang="ja-JP" sz="1400" b="1" kern="0" dirty="0">
              <a:solidFill>
                <a:srgbClr val="000000"/>
              </a:solidFill>
              <a:effectLst/>
              <a:latin typeface="+mn-ea"/>
              <a:cs typeface="ＭＳ Ｐゴシック" panose="020B0600070205080204" pitchFamily="50" charset="-128"/>
            </a:endParaRPr>
          </a:p>
          <a:p>
            <a:pPr algn="just"/>
            <a:r>
              <a:rPr lang="en-US" altLang="ja-JP" sz="1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     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時短、節約、フードロスなど</a:t>
            </a:r>
            <a:r>
              <a:rPr lang="ja-JP" altLang="en-US" sz="1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、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メリットがいっぱい</a:t>
            </a:r>
            <a:endParaRPr lang="en-US" altLang="ja-JP" sz="1400" b="1" kern="0" dirty="0">
              <a:solidFill>
                <a:srgbClr val="000000"/>
              </a:solidFill>
              <a:effectLst/>
              <a:latin typeface="+mn-ea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暮らし：</a:t>
            </a:r>
            <a:r>
              <a:rPr lang="ja-JP" altLang="ja-JP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わが家をもっと心地よく！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失敗しないプチリフォームのコツ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住み替え、暮らし替えをする一方、今住んでいる家をリフォームして長く住みたい、という人も。</a:t>
            </a:r>
            <a:endParaRPr lang="en-US" altLang="ja-JP" sz="1400" b="1" kern="0" dirty="0">
              <a:solidFill>
                <a:srgbClr val="000000"/>
              </a:solidFill>
              <a:effectLst/>
              <a:latin typeface="+mn-ea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sz="1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フルリフォームではなく、プチリフォームするなら</a:t>
            </a:r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、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キッチン、バス・トイレの水回り他、温暖差対応の窓まわり、</a:t>
            </a:r>
            <a:endParaRPr lang="en-US" altLang="ja-JP" sz="1400" b="1" kern="0" dirty="0">
              <a:solidFill>
                <a:srgbClr val="000000"/>
              </a:solidFill>
              <a:effectLst/>
              <a:latin typeface="+mn-ea"/>
              <a:cs typeface="ＭＳ Ｐゴシック" panose="020B0600070205080204" pitchFamily="50" charset="-128"/>
            </a:endParaRPr>
          </a:p>
          <a:p>
            <a:pPr algn="just"/>
            <a:r>
              <a:rPr lang="en-US" altLang="ja-JP" sz="1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    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バリアフリーなどの安全対策リフォーム</a:t>
            </a:r>
            <a:r>
              <a:rPr lang="en-US" altLang="ja-JP" sz="1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など、読者やゆうゆうモデルのリフォーム体験も募って紹介。</a:t>
            </a: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200"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健康①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ＭＳ Ｐゴシック" panose="020B0600070205080204" pitchFamily="50" charset="-128"/>
              </a:rPr>
              <a:t>：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神経系ストレッチで気になる痛みを改善！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健康②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ＭＳ Ｐゴシック" panose="020B0600070205080204" pitchFamily="50" charset="-128"/>
              </a:rPr>
              <a:t>：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見たいものが見える幸せ！</a:t>
            </a:r>
            <a:r>
              <a:rPr lang="ja-JP" altLang="en-US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「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目の病気」と「老眼」との付き合い方</a:t>
            </a:r>
            <a:r>
              <a:rPr lang="ja-JP" altLang="en-US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」</a:t>
            </a:r>
            <a:endParaRPr lang="ja-JP" altLang="ja-JP" sz="1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    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多くの人がなる白内障、知っておきたい手術のこと、危ない緑内障や加齢黄斑変性の症状と治療。</a:t>
            </a:r>
            <a:endParaRPr lang="en-US" altLang="ja-JP" sz="1400" b="1" kern="0" dirty="0">
              <a:solidFill>
                <a:srgbClr val="000000"/>
              </a:solidFill>
              <a:effectLst/>
              <a:latin typeface="+mn-ea"/>
              <a:cs typeface="ＭＳ Ｐゴシック" panose="020B0600070205080204" pitchFamily="50" charset="-128"/>
            </a:endParaRPr>
          </a:p>
          <a:p>
            <a:pPr algn="just"/>
            <a:r>
              <a:rPr lang="en-US" altLang="ja-JP" sz="1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   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「老眼」の眼鏡のこと、老眼のレーシックについ</a:t>
            </a:r>
            <a:r>
              <a:rPr lang="en-US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 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てなど、読者世代が知っておきたい「目」のことを。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介護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ＭＳ Ｐゴシック" panose="020B0600070205080204" pitchFamily="50" charset="-128"/>
              </a:rPr>
              <a:t>：</a:t>
            </a:r>
            <a:r>
              <a:rPr lang="ja-JP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どうする？お金の不安＆メンタルの不安</a:t>
            </a:r>
            <a:r>
              <a:rPr lang="en-US" altLang="ja-JP" sz="18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 </a:t>
            </a:r>
            <a:r>
              <a:rPr lang="ja-JP" altLang="en-US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</a:t>
            </a:r>
            <a:r>
              <a:rPr lang="ja-JP" altLang="ja-JP" sz="2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介護の不安を小さくする知恵</a:t>
            </a:r>
            <a:endParaRPr lang="ja-JP" altLang="ja-JP" sz="2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400" b="1" kern="0" dirty="0">
                <a:solidFill>
                  <a:srgbClr val="000000"/>
                </a:solidFill>
                <a:effectLst/>
                <a:latin typeface="+mn-ea"/>
                <a:cs typeface="ＭＳ Ｐゴシック" panose="020B0600070205080204" pitchFamily="50" charset="-128"/>
              </a:rPr>
              <a:t>介護にまつわるお金、親の貯蓄と介護保険でまかなえる？ 急に始まる親の介護にどう備え</a:t>
            </a:r>
            <a:r>
              <a:rPr lang="ja-JP" altLang="en-US" sz="1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200"/>
              <a:defRPr/>
            </a:pP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sz="2400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sz="3200" kern="0" dirty="0">
              <a:effectLst/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en-US" altLang="ja-JP" sz="2400" kern="0" dirty="0">
              <a:effectLst/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ja-JP" altLang="ja-JP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ja-JP" altLang="ja-JP" sz="18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l"/>
            <a:endParaRPr lang="ja-JP" altLang="ja-JP" sz="18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endParaRPr lang="ja-JP" altLang="ja-JP" sz="16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endParaRPr lang="ja-JP" altLang="ja-JP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b="1" dirty="0">
              <a:latin typeface="+mn-ea"/>
            </a:endParaRPr>
          </a:p>
          <a:p>
            <a:endParaRPr lang="en-US" altLang="ja-JP" sz="2400" b="1" dirty="0">
              <a:solidFill>
                <a:srgbClr val="FF0066"/>
              </a:solidFill>
            </a:endParaRPr>
          </a:p>
        </p:txBody>
      </p:sp>
      <p:pic>
        <p:nvPicPr>
          <p:cNvPr id="11" name="図 10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8BD39D63-02DD-2618-3AF5-BFD158ADA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/>
          <a:stretch/>
        </p:blipFill>
        <p:spPr>
          <a:xfrm rot="16200000">
            <a:off x="8951420" y="551811"/>
            <a:ext cx="3690137" cy="2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2825</TotalTime>
  <Words>671</Words>
  <Application>Microsoft Office PowerPoint</Application>
  <PresentationFormat>ユーザー設定</PresentationFormat>
  <Paragraphs>68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内之倉 まゆみ</cp:lastModifiedBy>
  <cp:revision>175</cp:revision>
  <cp:lastPrinted>2023-08-07T02:31:40Z</cp:lastPrinted>
  <dcterms:created xsi:type="dcterms:W3CDTF">2019-06-12T08:27:36Z</dcterms:created>
  <dcterms:modified xsi:type="dcterms:W3CDTF">2023-08-07T03:00:41Z</dcterms:modified>
</cp:coreProperties>
</file>