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>
        <p:scale>
          <a:sx n="86" d="100"/>
          <a:sy n="86" d="100"/>
        </p:scale>
        <p:origin x="1356" y="40"/>
      </p:cViewPr>
      <p:guideLst>
        <p:guide orient="horz" pos="2880"/>
        <p:guide pos="2160"/>
        <p:guide orient="horz"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4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03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21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0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37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9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4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49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623BA-6C65-469D-9281-12F56119BE19}" type="datetimeFigureOut">
              <a:rPr kumimoji="1" lang="ja-JP" altLang="en-US" smtClean="0"/>
              <a:t>2023/10/6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0CCD-1C16-4A31-8943-52E1ED6C0F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54947"/>
              </p:ext>
            </p:extLst>
          </p:nvPr>
        </p:nvGraphicFramePr>
        <p:xfrm>
          <a:off x="69273" y="7101572"/>
          <a:ext cx="6760804" cy="164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00914" imgH="1876311" progId="Excel.Sheet.12">
                  <p:embed/>
                </p:oleObj>
              </mc:Choice>
              <mc:Fallback>
                <p:oleObj name="Worksheet" r:id="rId2" imgW="8000914" imgH="18763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273" y="7101572"/>
                        <a:ext cx="6760804" cy="1640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75443" y="2098863"/>
            <a:ext cx="6535737" cy="4929191"/>
          </a:xfrm>
          <a:prstGeom prst="rect">
            <a:avLst/>
          </a:prstGeom>
          <a:noFill/>
          <a:ln w="1016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4399" y="279786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 冬号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47068"/>
            <a:ext cx="2111465" cy="5760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4237" y="1032963"/>
            <a:ext cx="5584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草花から野菜まで、植物を育て楽しむ人のためのガーデニング誌。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読者の庭や寄せ植え作品の紹介、植物の育て方、新品種情報など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実用記事が満載です。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◆季刊誌【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・12月の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◆A4変型判【天地28.2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×左右23.0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24159" y="1904717"/>
            <a:ext cx="12096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特集案内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1131" y="8821623"/>
            <a:ext cx="6535738" cy="325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株式会社主婦の友社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メディア営業部　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TEL：03-5280-7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510</a:t>
            </a:r>
            <a:endParaRPr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43310" y="7047955"/>
            <a:ext cx="4371381" cy="3039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solidFill>
                  <a:schemeClr val="bg1">
                    <a:lumMod val="6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※企画は一部変更する場合があります。予めご了承ください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8342" y="2054979"/>
            <a:ext cx="640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85FCF7-64AD-4B3B-887A-33A739DE252E}"/>
              </a:ext>
            </a:extLst>
          </p:cNvPr>
          <p:cNvSpPr/>
          <p:nvPr/>
        </p:nvSpPr>
        <p:spPr>
          <a:xfrm>
            <a:off x="106303" y="702541"/>
            <a:ext cx="475632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月８日発売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校了日：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D8F36D-2D76-4573-9E5D-19DFAA45FB92}"/>
              </a:ext>
            </a:extLst>
          </p:cNvPr>
          <p:cNvSpPr txBox="1"/>
          <p:nvPr/>
        </p:nvSpPr>
        <p:spPr>
          <a:xfrm>
            <a:off x="202483" y="2546131"/>
            <a:ext cx="649438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大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　心ときめく！クリスマスローズの季節</a:t>
            </a:r>
            <a:endParaRPr lang="ja-JP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・ナーセリー別 最新クリスマスローズ（グリーンホビー 竹中謙一さん）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・実例 クリスマスローズが咲く小さな庭（宇田川佳子さん）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・クリスマスローズと葉ものの寄せ植え（稲田幸江さん）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・開花株の育て方（堀切園 樋口尚貴さん）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・リアルガーデナーに教わる栽培Ｑ＆Ａ（ローザンベリー多和田 本家広大さん）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特集 </a:t>
            </a:r>
            <a:r>
              <a:rPr lang="ja-JP" altLang="en-US" sz="1400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この季節ならではの演出で楽しむ </a:t>
            </a:r>
            <a:r>
              <a:rPr lang="ja-JP" altLang="en-US" b="1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ウインターガーデン</a:t>
            </a:r>
            <a:endParaRPr lang="en-US" altLang="ja-JP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・冬の寄せ植え（垂井 愛さん）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・花いっぱいの小さな寄せ植え（オニヅカ 井上店長）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・植物でクリスマスデコレーション（連載特別編 白井法子さん）</a:t>
            </a:r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●不定期連載（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単発企画）</a:t>
            </a:r>
            <a:endParaRPr lang="en-US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・バラ育てレクチャー（入谷伸一郎さん）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・冬咲きクレマチス（及川フラグリーン 及川洋磨さん）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endParaRPr lang="en-US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●</a:t>
            </a:r>
            <a:r>
              <a:rPr lang="ja-JP" altLang="en-US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単発企画</a:t>
            </a:r>
            <a:endParaRPr lang="en-US" altLang="ja-JP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・紅葉の多肉植物の楽しみ方（</a:t>
            </a:r>
            <a:r>
              <a:rPr lang="en-US" altLang="ja-JP" sz="1200" kern="100" dirty="0" err="1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kurumi</a:t>
            </a:r>
            <a:r>
              <a:rPr lang="ja-JP" altLang="en-US" sz="1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さん）</a:t>
            </a:r>
            <a:endParaRPr lang="en-US" altLang="ja-JP" sz="1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 descr="台の上にある数種類のパンフレット&#10;&#10;低い精度で自動的に生成された説明">
            <a:extLst>
              <a:ext uri="{FF2B5EF4-FFF2-40B4-BE49-F238E27FC236}">
                <a16:creationId xmlns:a16="http://schemas.microsoft.com/office/drawing/2014/main" id="{583A966C-AA5B-AC9B-5542-4EF7E64E3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9" r="11337" b="11229"/>
          <a:stretch/>
        </p:blipFill>
        <p:spPr>
          <a:xfrm rot="16200000">
            <a:off x="4637910" y="276617"/>
            <a:ext cx="2387795" cy="19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258</Words>
  <Application>Microsoft Office PowerPoint</Application>
  <PresentationFormat>画面に合わせる (4:3)</PresentationFormat>
  <Paragraphs>29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游明朝</vt:lpstr>
      <vt:lpstr>Arial</vt:lpstr>
      <vt:lpstr>Calibri</vt:lpstr>
      <vt:lpstr>Calibri Light</vt:lpstr>
      <vt:lpstr>Office テーマ</vt:lpstr>
      <vt:lpstr>Worksheet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北嶋 亮太</dc:creator>
  <cp:lastModifiedBy>内之倉 まゆみ</cp:lastModifiedBy>
  <cp:revision>57</cp:revision>
  <cp:lastPrinted>2023-10-06T04:28:59Z</cp:lastPrinted>
  <dcterms:created xsi:type="dcterms:W3CDTF">2020-03-25T06:28:41Z</dcterms:created>
  <dcterms:modified xsi:type="dcterms:W3CDTF">2023-10-06T05:15:53Z</dcterms:modified>
</cp:coreProperties>
</file>