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16256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786">
          <p15:clr>
            <a:srgbClr val="A4A3A4"/>
          </p15:clr>
        </p15:guide>
        <p15:guide id="4" orient="horz" pos="9225">
          <p15:clr>
            <a:srgbClr val="A4A3A4"/>
          </p15:clr>
        </p15:guide>
        <p15:guide id="5" orient="horz" pos="9656">
          <p15:clr>
            <a:srgbClr val="A4A3A4"/>
          </p15:clr>
        </p15:guide>
        <p15:guide id="6" pos="7491">
          <p15:clr>
            <a:srgbClr val="A4A3A4"/>
          </p15:clr>
        </p15:guide>
        <p15:guide id="7" pos="166">
          <p15:clr>
            <a:srgbClr val="A4A3A4"/>
          </p15:clr>
        </p15:guide>
        <p15:guide id="8" pos="7287">
          <p15:clr>
            <a:srgbClr val="A4A3A4"/>
          </p15:clr>
        </p15:guide>
        <p15:guide id="9" pos="39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5rqEDld8eqKZhtqEXps4X3f9T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460" y="-416"/>
      </p:cViewPr>
      <p:guideLst>
        <p:guide orient="horz" pos="1537"/>
        <p:guide pos="3840"/>
        <p:guide orient="horz" pos="1786"/>
        <p:guide orient="horz" pos="9225"/>
        <p:guide orient="horz" pos="9656"/>
        <p:guide pos="7491"/>
        <p:guide pos="166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68350"/>
            <a:ext cx="28765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0" y="4861426"/>
            <a:ext cx="56832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10400" y="4861426"/>
            <a:ext cx="5683225" cy="460555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938859" y="4226749"/>
            <a:ext cx="1031428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3151246" y="6439136"/>
            <a:ext cx="1377620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182754" y="3886436"/>
            <a:ext cx="1377620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9" y="5937956"/>
            <a:ext cx="5157787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1" y="3984979"/>
            <a:ext cx="5183188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1" y="5937956"/>
            <a:ext cx="5183188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marL="1371600" lvl="2" indent="-431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marL="2286000" lvl="4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27963" y="14917212"/>
            <a:ext cx="11530009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※企画は一部変更する場合があります。予めご了承くださ</a:t>
            </a:r>
            <a:r>
              <a:rPr lang="ja-JP" altLang="en-US" sz="1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い</a:t>
            </a:r>
            <a:endParaRPr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株式会社主婦の友社 メディア営業部 TEL03-5280-7510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　</a:t>
            </a:r>
            <a:r>
              <a:rPr lang="ja-JP" sz="1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http://maturist.jp/stories/1050</a:t>
            </a:r>
            <a:endParaRPr sz="18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7081" y="330877"/>
            <a:ext cx="3867719" cy="13760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445300" y="388620"/>
            <a:ext cx="3158959" cy="147625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５０代から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私が主役!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25935" y="1457774"/>
            <a:ext cx="1153000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２０２</a:t>
            </a:r>
            <a:r>
              <a:rPr lang="ja-JP" altLang="en-US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４</a:t>
            </a: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年１月号（１</a:t>
            </a:r>
            <a:r>
              <a:rPr lang="ja-JP" altLang="en-US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２</a:t>
            </a:r>
            <a:r>
              <a:rPr lang="ja-JP" sz="28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月１日発売）</a:t>
            </a:r>
            <a:endParaRPr sz="2800" dirty="0"/>
          </a:p>
        </p:txBody>
      </p:sp>
      <p:sp>
        <p:nvSpPr>
          <p:cNvPr id="88" name="Google Shape;88;p1"/>
          <p:cNvSpPr/>
          <p:nvPr/>
        </p:nvSpPr>
        <p:spPr>
          <a:xfrm>
            <a:off x="330995" y="2075498"/>
            <a:ext cx="11530009" cy="12797541"/>
          </a:xfrm>
          <a:prstGeom prst="rect">
            <a:avLst/>
          </a:prstGeom>
          <a:noFill/>
          <a:ln w="101600" cap="flat" cmpd="dbl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80224" y="2266322"/>
            <a:ext cx="10370635" cy="1251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lang="ja-JP" altLang="en-US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⚫表紙：</a:t>
            </a:r>
            <a:r>
              <a:rPr lang="ja-JP" alt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浅野ゆう子</a:t>
            </a:r>
            <a:r>
              <a:rPr lang="ja-JP" alt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さん、室井滋さん</a:t>
            </a:r>
            <a:endParaRPr lang="ja-JP" altLang="en-US"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⚫インタビュー：この人に聞きたい</a:t>
            </a:r>
            <a:endParaRPr lang="ja-JP" alt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 </a:t>
            </a:r>
            <a:r>
              <a:rPr lang="ja-JP" alt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話題の芸能人の最近の出演作品や近況等を</a:t>
            </a: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ご</a:t>
            </a:r>
            <a:r>
              <a:rPr lang="ja-JP" alt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紹介いたします。</a:t>
            </a:r>
            <a:endParaRPr lang="en-US" altLang="ja-JP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ja-JP" alt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</a:t>
            </a:r>
            <a:r>
              <a:rPr lang="ja-JP" alt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特集：</a:t>
            </a:r>
            <a:r>
              <a:rPr lang="en-US" altLang="ja-JP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ja-JP" altLang="en-US" sz="2000" b="1" dirty="0">
                <a:latin typeface="Calibri"/>
                <a:ea typeface="Calibri"/>
                <a:cs typeface="Calibri"/>
                <a:sym typeface="Calibri"/>
              </a:rPr>
              <a:t>新しい年をいいスタートで！</a:t>
            </a:r>
            <a:r>
              <a:rPr lang="ja-JP" altLang="en-US" sz="2400" b="1" dirty="0">
                <a:latin typeface="Calibri"/>
                <a:ea typeface="Calibri"/>
                <a:cs typeface="Calibri"/>
                <a:sym typeface="Calibri"/>
              </a:rPr>
              <a:t>「お金」と「運」を引き寄せる</a:t>
            </a:r>
            <a:endParaRPr lang="en-US" altLang="ja-JP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part.1</a:t>
            </a:r>
            <a:r>
              <a:rPr lang="ja-JP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alt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開運！２０２４年は運気を上げていい年にする</a:t>
            </a:r>
            <a:endParaRPr lang="en-US" altLang="ja-JP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　　　　　　①ゲッターズ飯田の開運指南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　　　②我が家をパワースポットにする風水術（インテリア、掃除）　紫月香帆さんなど</a:t>
            </a:r>
            <a:endParaRPr lang="en-US" altLang="ja-JP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　　　　　　③口ぐせ、考えくせで「いいご縁」をつかむ　島田修平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alt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part.2</a:t>
            </a:r>
            <a:r>
              <a:rPr lang="ja-JP" altLang="en-US" sz="1800" b="1" dirty="0">
                <a:latin typeface="Calibri"/>
                <a:ea typeface="Calibri"/>
                <a:cs typeface="Calibri"/>
                <a:sym typeface="Calibri"/>
              </a:rPr>
              <a:t>　得するお金の管理術２０２４</a:t>
            </a:r>
            <a:endParaRPr lang="en-US" altLang="ja-JP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　　　　　　</a:t>
            </a:r>
            <a:r>
              <a:rPr lang="ja-JP" alt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ゆうゆうアンケート「お金」白書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　　　②萩原愽子さんの２４年お金予報</a:t>
            </a:r>
            <a:endParaRPr lang="en-US" altLang="ja-JP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　　　　　　③２０２４年　ゆうゆう世代のお金の使い方・貯め方・増やし方</a:t>
            </a:r>
            <a:r>
              <a:rPr 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lang="en-US" altLang="ja-JP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b="1" dirty="0">
                <a:latin typeface="Calibri"/>
                <a:ea typeface="Calibri"/>
                <a:cs typeface="Calibri"/>
                <a:sym typeface="Calibri"/>
              </a:rPr>
              <a:t>                                 60</a:t>
            </a: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代からの老後資金シミュレーション他、ゆうゆう世代のお金に関する知っておくべき事。</a:t>
            </a:r>
            <a:r>
              <a:rPr 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lang="en-US" altLang="ja-JP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　　　　　　　　　　　　　　　　　　　　　　　　　　</a:t>
            </a:r>
            <a:r>
              <a:rPr 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　　　　　　　　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</a:t>
            </a:r>
            <a:r>
              <a:rPr lang="ja-JP" altLang="en-US" sz="2400" b="1" dirty="0">
                <a:latin typeface="Calibri"/>
                <a:ea typeface="Calibri"/>
                <a:cs typeface="Calibri"/>
                <a:sym typeface="Calibri"/>
              </a:rPr>
              <a:t>旅</a:t>
            </a:r>
            <a:r>
              <a:rPr lang="ja-JP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ja-JP" alt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冬の絶景に出会う旅</a:t>
            </a:r>
            <a:r>
              <a:rPr lang="ja-JP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</a:t>
            </a: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冬の情緒満点の銀山温泉や白川郷、樹氷、雪見の宿、イルミネーション、冬の花火など、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   冬ならではの絶景に出会える場所や、冬の旅の楽しみ方を提案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</a:t>
            </a:r>
            <a:endParaRPr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</a:t>
            </a:r>
            <a:r>
              <a:rPr lang="ja-JP" altLang="en-US" sz="2400" b="1" dirty="0">
                <a:latin typeface="Calibri"/>
                <a:ea typeface="Calibri"/>
                <a:cs typeface="Calibri"/>
                <a:sym typeface="Calibri"/>
              </a:rPr>
              <a:t>美容</a:t>
            </a:r>
            <a:r>
              <a:rPr lang="ja-JP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ja-JP" alt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もちもち肌になる冬のスキンケア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</a:t>
            </a: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５０代からの肌は冬に年をとる、主な原因は乾燥。肌がかさつく、ほうれい線やマリオネットラインが深くなった、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　唇のまわりがしわっぽい、目の周りがしわしわ、毛穴が縦に伸びたなど、肌のエイジングサインを解消し、</a:t>
            </a:r>
            <a:endParaRPr lang="en-US" altLang="ja-JP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　　　</a:t>
            </a:r>
            <a:r>
              <a:rPr lang="ja-JP" alt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もちもち</a:t>
            </a: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肌を目指す。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</a:t>
            </a:r>
            <a:r>
              <a:rPr lang="ja-JP" alt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料理</a:t>
            </a:r>
            <a:r>
              <a:rPr lang="ja-JP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ja-JP" altLang="en-US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簡単なのに華やか　</a:t>
            </a:r>
            <a:r>
              <a:rPr lang="ja-JP" altLang="en-US" sz="2400" b="1" dirty="0">
                <a:latin typeface="Calibri"/>
                <a:ea typeface="Calibri"/>
                <a:cs typeface="Calibri"/>
                <a:sym typeface="Calibri"/>
              </a:rPr>
              <a:t>年末年始のごちそうレシピ</a:t>
            </a:r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</a:t>
            </a:r>
            <a:r>
              <a:rPr lang="ja-JP" alt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クリスマスやお正月、パーティというほどではないけれど、家族や友人が集まったときのちょっとしたご馳走</a:t>
            </a:r>
            <a:endParaRPr lang="en-US" altLang="ja-JP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　　　メニューを。メインになる煮込み、たまにはステーキ肉、簡単おつまみなどなど。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</a:t>
            </a:r>
            <a:r>
              <a:rPr lang="ja-JP" alt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ファッション＆ビューティー読み物</a:t>
            </a:r>
            <a:r>
              <a:rPr lang="ja-JP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ja-JP" altLang="en-US" sz="1800" b="1" dirty="0">
                <a:latin typeface="Calibri"/>
                <a:ea typeface="Calibri"/>
                <a:cs typeface="Calibri"/>
                <a:sym typeface="Calibri"/>
              </a:rPr>
              <a:t>新ゆうゆうモデル「きれいの事始め」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</a:t>
            </a:r>
            <a:r>
              <a:rPr lang="ja-JP" alt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新ゆうゆうモデルのお披露目企画。ゆうゆうモデルがきれいになるためにふだんやっている事を取材。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</a:t>
            </a:r>
            <a:r>
              <a:rPr 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過去に人気のあったレシピも加え紹介します。</a:t>
            </a:r>
            <a:endParaRPr lang="en-US" altLang="ja-JP"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</a:t>
            </a:r>
            <a:r>
              <a:rPr lang="ja-JP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暮らし：</a:t>
            </a:r>
            <a:r>
              <a:rPr lang="ja-JP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altLang="en-US" sz="2400" b="1" dirty="0">
                <a:latin typeface="Calibri"/>
                <a:ea typeface="Calibri"/>
                <a:cs typeface="Calibri"/>
                <a:sym typeface="Calibri"/>
              </a:rPr>
              <a:t>折り紙で作る正月飾り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</a:t>
            </a:r>
            <a:r>
              <a:rPr lang="ja-JP" altLang="en-US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読み物</a:t>
            </a:r>
            <a:r>
              <a:rPr lang="ja-JP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ja-JP" altLang="en-US" sz="1800" b="1" dirty="0">
                <a:latin typeface="Calibri"/>
                <a:ea typeface="Calibri"/>
                <a:cs typeface="Calibri"/>
                <a:sym typeface="Calibri"/>
              </a:rPr>
              <a:t>なりたい自分を描こう</a:t>
            </a:r>
            <a:r>
              <a:rPr lang="ja-JP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ja-JP" altLang="en-US" sz="2400" b="1" dirty="0">
                <a:latin typeface="Calibri"/>
                <a:ea typeface="Calibri"/>
                <a:cs typeface="Calibri"/>
                <a:sym typeface="Calibri"/>
              </a:rPr>
              <a:t>やりたいことリスト１００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alt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　ジャンルを問わず、とにかくやりたいことを１００個書き出すことで前向きになれる。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やりたいことをリスト化するメリット、デメリットを教えていただく。</a:t>
            </a:r>
            <a:endParaRPr lang="en-US" altLang="ja-JP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⚫</a:t>
            </a:r>
            <a:r>
              <a:rPr lang="ja-JP" altLang="en-US" sz="2400" b="1" dirty="0">
                <a:latin typeface="Calibri"/>
                <a:ea typeface="Calibri"/>
                <a:cs typeface="Calibri"/>
                <a:sym typeface="Calibri"/>
              </a:rPr>
              <a:t>健康</a:t>
            </a:r>
            <a:r>
              <a:rPr lang="ja-JP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ja-JP" alt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「トイレで突然死」を防ぐためにやるべきこと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　</a:t>
            </a:r>
            <a:r>
              <a:rPr lang="ja-JP" altLang="en-US" b="1" dirty="0">
                <a:latin typeface="Calibri"/>
                <a:ea typeface="Calibri"/>
                <a:cs typeface="Calibri"/>
                <a:sym typeface="Calibri"/>
              </a:rPr>
              <a:t>　ヒートショックにより、高血圧＋排便時のいきみによりなど、冬のトイレは突然死の危機スポット、リスクを</a:t>
            </a:r>
            <a:endParaRPr lang="en-US" altLang="ja-JP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少なくするための対策を考える。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図 5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98FE4F18-83AF-D5F5-E04B-519EB87BC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1" r="3162"/>
          <a:stretch/>
        </p:blipFill>
        <p:spPr>
          <a:xfrm rot="16200000">
            <a:off x="8825862" y="618342"/>
            <a:ext cx="3772982" cy="28259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548</Words>
  <Application>Microsoft Office PowerPoint</Application>
  <PresentationFormat>ユーザー設定</PresentationFormat>
  <Paragraphs>49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内之倉 まゆみ</cp:lastModifiedBy>
  <cp:revision>11</cp:revision>
  <cp:lastPrinted>2023-09-28T01:37:52Z</cp:lastPrinted>
  <dcterms:created xsi:type="dcterms:W3CDTF">2019-06-12T08:27:36Z</dcterms:created>
  <dcterms:modified xsi:type="dcterms:W3CDTF">2023-09-28T03:41:03Z</dcterms:modified>
</cp:coreProperties>
</file>