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832" y="-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aturist.jp/stories/1050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889" y="9842500"/>
            <a:ext cx="3735070" cy="789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52000"/>
              </a:lnSpc>
              <a:spcBef>
                <a:spcPts val="95"/>
              </a:spcBef>
            </a:pPr>
            <a:r>
              <a:rPr sz="1100" b="1" spc="200" dirty="0">
                <a:solidFill>
                  <a:srgbClr val="A5A5A5"/>
                </a:solidFill>
                <a:latin typeface="Microsoft YaHei UI"/>
                <a:cs typeface="Microsoft YaHei UI"/>
              </a:rPr>
              <a:t>※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企画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は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一部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変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更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する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場</a:t>
            </a:r>
            <a:r>
              <a:rPr sz="1100" b="1" spc="35" dirty="0">
                <a:solidFill>
                  <a:srgbClr val="A5A5A5"/>
                </a:solidFill>
                <a:latin typeface="Microsoft YaHei UI"/>
                <a:cs typeface="Microsoft YaHei UI"/>
              </a:rPr>
              <a:t>合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が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あ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りま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す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。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予め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ご了承</a:t>
            </a:r>
            <a:r>
              <a:rPr sz="1100" b="1" spc="15" dirty="0">
                <a:solidFill>
                  <a:srgbClr val="A5A5A5"/>
                </a:solidFill>
                <a:latin typeface="Microsoft YaHei UI"/>
                <a:cs typeface="Microsoft YaHei UI"/>
              </a:rPr>
              <a:t>く</a:t>
            </a:r>
            <a:r>
              <a:rPr sz="1100" b="1" spc="25" dirty="0">
                <a:solidFill>
                  <a:srgbClr val="A5A5A5"/>
                </a:solidFill>
                <a:latin typeface="Microsoft YaHei UI"/>
                <a:cs typeface="Microsoft YaHei UI"/>
              </a:rPr>
              <a:t>だ</a:t>
            </a:r>
            <a:r>
              <a:rPr sz="1100" b="1" spc="10" dirty="0">
                <a:solidFill>
                  <a:srgbClr val="A5A5A5"/>
                </a:solidFill>
                <a:latin typeface="Microsoft YaHei UI"/>
                <a:cs typeface="Microsoft YaHei UI"/>
              </a:rPr>
              <a:t>さ </a:t>
            </a:r>
            <a:r>
              <a:rPr sz="1100" b="1" spc="35" dirty="0">
                <a:latin typeface="Microsoft YaHei UI"/>
                <a:cs typeface="Microsoft YaHei UI"/>
              </a:rPr>
              <a:t>株式</a:t>
            </a:r>
            <a:r>
              <a:rPr sz="1100" b="1" spc="25" dirty="0">
                <a:latin typeface="Microsoft YaHei UI"/>
                <a:cs typeface="Microsoft YaHei UI"/>
              </a:rPr>
              <a:t>会社</a:t>
            </a:r>
            <a:r>
              <a:rPr sz="1100" b="1" spc="15" dirty="0">
                <a:latin typeface="Microsoft YaHei UI"/>
                <a:cs typeface="Microsoft YaHei UI"/>
              </a:rPr>
              <a:t>主</a:t>
            </a:r>
            <a:r>
              <a:rPr sz="1100" b="1" spc="25" dirty="0">
                <a:latin typeface="Microsoft YaHei UI"/>
                <a:cs typeface="Microsoft YaHei UI"/>
              </a:rPr>
              <a:t>婦</a:t>
            </a:r>
            <a:r>
              <a:rPr sz="1100" b="1" spc="35" dirty="0">
                <a:latin typeface="Microsoft YaHei UI"/>
                <a:cs typeface="Microsoft YaHei UI"/>
              </a:rPr>
              <a:t>の</a:t>
            </a:r>
            <a:r>
              <a:rPr sz="1100" b="1" spc="15" dirty="0">
                <a:latin typeface="Microsoft YaHei UI"/>
                <a:cs typeface="Microsoft YaHei UI"/>
              </a:rPr>
              <a:t>友</a:t>
            </a:r>
            <a:r>
              <a:rPr sz="1100" b="1" spc="235" dirty="0">
                <a:latin typeface="Microsoft YaHei UI"/>
                <a:cs typeface="Microsoft YaHei UI"/>
              </a:rPr>
              <a:t>社</a:t>
            </a:r>
            <a:r>
              <a:rPr sz="1100" b="1" spc="35" dirty="0">
                <a:latin typeface="Microsoft YaHei UI"/>
                <a:cs typeface="Microsoft YaHei UI"/>
              </a:rPr>
              <a:t>メデ</a:t>
            </a:r>
            <a:r>
              <a:rPr sz="1100" b="1" spc="25" dirty="0">
                <a:latin typeface="Microsoft YaHei UI"/>
                <a:cs typeface="Microsoft YaHei UI"/>
              </a:rPr>
              <a:t>ィ</a:t>
            </a:r>
            <a:r>
              <a:rPr sz="1100" b="1" spc="35" dirty="0">
                <a:latin typeface="Microsoft YaHei UI"/>
                <a:cs typeface="Microsoft YaHei UI"/>
              </a:rPr>
              <a:t>ア</a:t>
            </a:r>
            <a:r>
              <a:rPr sz="1100" b="1" spc="15" dirty="0">
                <a:latin typeface="Microsoft YaHei UI"/>
                <a:cs typeface="Microsoft YaHei UI"/>
              </a:rPr>
              <a:t>営業</a:t>
            </a:r>
            <a:r>
              <a:rPr sz="1100" b="1" spc="245" dirty="0">
                <a:latin typeface="Microsoft YaHei UI"/>
                <a:cs typeface="Microsoft YaHei UI"/>
              </a:rPr>
              <a:t>部</a:t>
            </a:r>
            <a:r>
              <a:rPr sz="1100" b="1" dirty="0">
                <a:latin typeface="Calibri"/>
                <a:cs typeface="Calibri"/>
              </a:rPr>
              <a:t>TEL03-5280-7510</a:t>
            </a:r>
            <a:endParaRPr sz="11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  <a:tabLst>
                <a:tab pos="374650" algn="l"/>
              </a:tabLst>
            </a:pPr>
            <a:r>
              <a:rPr sz="1100" b="1" spc="5" dirty="0">
                <a:latin typeface="Calibri"/>
                <a:cs typeface="Calibri"/>
              </a:rPr>
              <a:t>URL	</a:t>
            </a:r>
            <a:r>
              <a:rPr sz="1100" b="1" dirty="0">
                <a:solidFill>
                  <a:srgbClr val="FF0066"/>
                </a:solidFill>
                <a:latin typeface="Calibri"/>
                <a:cs typeface="Calibri"/>
                <a:hlinkClick r:id="rId2"/>
              </a:rPr>
              <a:t>http://maturist.jp/stories/1050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227" y="220553"/>
            <a:ext cx="2406395" cy="865631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48458" y="384974"/>
            <a:ext cx="1958339" cy="914400"/>
          </a:xfrm>
          <a:custGeom>
            <a:avLst/>
            <a:gdLst/>
            <a:ahLst/>
            <a:cxnLst/>
            <a:rect l="l" t="t" r="r" b="b"/>
            <a:pathLst>
              <a:path w="1958339" h="914400">
                <a:moveTo>
                  <a:pt x="978408" y="914400"/>
                </a:moveTo>
                <a:lnTo>
                  <a:pt x="914004" y="913429"/>
                </a:lnTo>
                <a:lnTo>
                  <a:pt x="850723" y="910558"/>
                </a:lnTo>
                <a:lnTo>
                  <a:pt x="788694" y="905846"/>
                </a:lnTo>
                <a:lnTo>
                  <a:pt x="728044" y="899352"/>
                </a:lnTo>
                <a:lnTo>
                  <a:pt x="668901" y="891137"/>
                </a:lnTo>
                <a:lnTo>
                  <a:pt x="611395" y="881260"/>
                </a:lnTo>
                <a:lnTo>
                  <a:pt x="555652" y="869780"/>
                </a:lnTo>
                <a:lnTo>
                  <a:pt x="501801" y="856758"/>
                </a:lnTo>
                <a:lnTo>
                  <a:pt x="449970" y="842253"/>
                </a:lnTo>
                <a:lnTo>
                  <a:pt x="400287" y="826324"/>
                </a:lnTo>
                <a:lnTo>
                  <a:pt x="352881" y="809033"/>
                </a:lnTo>
                <a:lnTo>
                  <a:pt x="307880" y="790437"/>
                </a:lnTo>
                <a:lnTo>
                  <a:pt x="265411" y="770597"/>
                </a:lnTo>
                <a:lnTo>
                  <a:pt x="225604" y="749572"/>
                </a:lnTo>
                <a:lnTo>
                  <a:pt x="188585" y="727423"/>
                </a:lnTo>
                <a:lnTo>
                  <a:pt x="154484" y="704209"/>
                </a:lnTo>
                <a:lnTo>
                  <a:pt x="123429" y="679989"/>
                </a:lnTo>
                <a:lnTo>
                  <a:pt x="70966" y="628772"/>
                </a:lnTo>
                <a:lnTo>
                  <a:pt x="32224" y="574250"/>
                </a:lnTo>
                <a:lnTo>
                  <a:pt x="8226" y="516900"/>
                </a:lnTo>
                <a:lnTo>
                  <a:pt x="0" y="457200"/>
                </a:lnTo>
                <a:lnTo>
                  <a:pt x="2078" y="427085"/>
                </a:lnTo>
                <a:lnTo>
                  <a:pt x="18318" y="368501"/>
                </a:lnTo>
                <a:lnTo>
                  <a:pt x="49816" y="312505"/>
                </a:lnTo>
                <a:lnTo>
                  <a:pt x="95547" y="259576"/>
                </a:lnTo>
                <a:lnTo>
                  <a:pt x="154484" y="210190"/>
                </a:lnTo>
                <a:lnTo>
                  <a:pt x="188585" y="186976"/>
                </a:lnTo>
                <a:lnTo>
                  <a:pt x="225604" y="164827"/>
                </a:lnTo>
                <a:lnTo>
                  <a:pt x="265411" y="143802"/>
                </a:lnTo>
                <a:lnTo>
                  <a:pt x="307880" y="123962"/>
                </a:lnTo>
                <a:lnTo>
                  <a:pt x="352881" y="105366"/>
                </a:lnTo>
                <a:lnTo>
                  <a:pt x="400287" y="88075"/>
                </a:lnTo>
                <a:lnTo>
                  <a:pt x="449970" y="72146"/>
                </a:lnTo>
                <a:lnTo>
                  <a:pt x="501801" y="57641"/>
                </a:lnTo>
                <a:lnTo>
                  <a:pt x="555652" y="44619"/>
                </a:lnTo>
                <a:lnTo>
                  <a:pt x="611395" y="33139"/>
                </a:lnTo>
                <a:lnTo>
                  <a:pt x="668901" y="23262"/>
                </a:lnTo>
                <a:lnTo>
                  <a:pt x="728044" y="15047"/>
                </a:lnTo>
                <a:lnTo>
                  <a:pt x="788694" y="8553"/>
                </a:lnTo>
                <a:lnTo>
                  <a:pt x="850723" y="3841"/>
                </a:lnTo>
                <a:lnTo>
                  <a:pt x="914004" y="970"/>
                </a:lnTo>
                <a:lnTo>
                  <a:pt x="978408" y="0"/>
                </a:lnTo>
                <a:lnTo>
                  <a:pt x="1042818" y="970"/>
                </a:lnTo>
                <a:lnTo>
                  <a:pt x="1106119" y="3841"/>
                </a:lnTo>
                <a:lnTo>
                  <a:pt x="1168182" y="8553"/>
                </a:lnTo>
                <a:lnTo>
                  <a:pt x="1228876" y="15047"/>
                </a:lnTo>
                <a:lnTo>
                  <a:pt x="1288072" y="23262"/>
                </a:lnTo>
                <a:lnTo>
                  <a:pt x="1345642" y="33139"/>
                </a:lnTo>
                <a:lnTo>
                  <a:pt x="1401455" y="44619"/>
                </a:lnTo>
                <a:lnTo>
                  <a:pt x="1455383" y="57641"/>
                </a:lnTo>
                <a:lnTo>
                  <a:pt x="1507296" y="72146"/>
                </a:lnTo>
                <a:lnTo>
                  <a:pt x="1557064" y="88075"/>
                </a:lnTo>
                <a:lnTo>
                  <a:pt x="1604559" y="105366"/>
                </a:lnTo>
                <a:lnTo>
                  <a:pt x="1649651" y="123962"/>
                </a:lnTo>
                <a:lnTo>
                  <a:pt x="1692211" y="143802"/>
                </a:lnTo>
                <a:lnTo>
                  <a:pt x="1732110" y="164827"/>
                </a:lnTo>
                <a:lnTo>
                  <a:pt x="1769217" y="186976"/>
                </a:lnTo>
                <a:lnTo>
                  <a:pt x="1803404" y="210190"/>
                </a:lnTo>
                <a:lnTo>
                  <a:pt x="1834542" y="234410"/>
                </a:lnTo>
                <a:lnTo>
                  <a:pt x="1887152" y="285627"/>
                </a:lnTo>
                <a:lnTo>
                  <a:pt x="1926011" y="340149"/>
                </a:lnTo>
                <a:lnTo>
                  <a:pt x="1950085" y="397499"/>
                </a:lnTo>
                <a:lnTo>
                  <a:pt x="1958340" y="457200"/>
                </a:lnTo>
                <a:lnTo>
                  <a:pt x="1956254" y="487314"/>
                </a:lnTo>
                <a:lnTo>
                  <a:pt x="1939961" y="545898"/>
                </a:lnTo>
                <a:lnTo>
                  <a:pt x="1908365" y="601894"/>
                </a:lnTo>
                <a:lnTo>
                  <a:pt x="1862501" y="654823"/>
                </a:lnTo>
                <a:lnTo>
                  <a:pt x="1803404" y="704209"/>
                </a:lnTo>
                <a:lnTo>
                  <a:pt x="1769217" y="727423"/>
                </a:lnTo>
                <a:lnTo>
                  <a:pt x="1732110" y="749572"/>
                </a:lnTo>
                <a:lnTo>
                  <a:pt x="1692211" y="770597"/>
                </a:lnTo>
                <a:lnTo>
                  <a:pt x="1649651" y="790437"/>
                </a:lnTo>
                <a:lnTo>
                  <a:pt x="1604559" y="809033"/>
                </a:lnTo>
                <a:lnTo>
                  <a:pt x="1557064" y="826324"/>
                </a:lnTo>
                <a:lnTo>
                  <a:pt x="1507296" y="842253"/>
                </a:lnTo>
                <a:lnTo>
                  <a:pt x="1455383" y="856758"/>
                </a:lnTo>
                <a:lnTo>
                  <a:pt x="1401455" y="869780"/>
                </a:lnTo>
                <a:lnTo>
                  <a:pt x="1345642" y="881260"/>
                </a:lnTo>
                <a:lnTo>
                  <a:pt x="1288072" y="891137"/>
                </a:lnTo>
                <a:lnTo>
                  <a:pt x="1228876" y="899352"/>
                </a:lnTo>
                <a:lnTo>
                  <a:pt x="1168182" y="905846"/>
                </a:lnTo>
                <a:lnTo>
                  <a:pt x="1106119" y="910558"/>
                </a:lnTo>
                <a:lnTo>
                  <a:pt x="1042818" y="913429"/>
                </a:lnTo>
                <a:lnTo>
                  <a:pt x="978408" y="91440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4050" y="527877"/>
            <a:ext cx="5109845" cy="914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 marR="3826510" indent="-82550">
              <a:lnSpc>
                <a:spcPct val="101499"/>
              </a:lnSpc>
              <a:spcBef>
                <a:spcPts val="95"/>
              </a:spcBef>
            </a:pPr>
            <a:r>
              <a:rPr sz="1950" b="1" spc="45" dirty="0">
                <a:solidFill>
                  <a:srgbClr val="FFFFFF"/>
                </a:solidFill>
                <a:latin typeface="Microsoft YaHei UI"/>
                <a:cs typeface="Microsoft YaHei UI"/>
              </a:rPr>
              <a:t>５</a:t>
            </a:r>
            <a:r>
              <a:rPr sz="1950" b="1" spc="30" dirty="0">
                <a:solidFill>
                  <a:srgbClr val="FFFFFF"/>
                </a:solidFill>
                <a:latin typeface="Microsoft YaHei UI"/>
                <a:cs typeface="Microsoft YaHei UI"/>
              </a:rPr>
              <a:t>０</a:t>
            </a:r>
            <a:r>
              <a:rPr sz="1950" b="1" spc="45" dirty="0">
                <a:solidFill>
                  <a:srgbClr val="FFFFFF"/>
                </a:solidFill>
                <a:latin typeface="Microsoft YaHei UI"/>
                <a:cs typeface="Microsoft YaHei UI"/>
              </a:rPr>
              <a:t>代</a:t>
            </a:r>
            <a:r>
              <a:rPr sz="1950" b="1" spc="20" dirty="0">
                <a:solidFill>
                  <a:srgbClr val="FFFFFF"/>
                </a:solidFill>
                <a:latin typeface="Microsoft YaHei UI"/>
                <a:cs typeface="Microsoft YaHei UI"/>
              </a:rPr>
              <a:t>から </a:t>
            </a:r>
            <a:r>
              <a:rPr sz="1950" b="1" spc="45" dirty="0">
                <a:solidFill>
                  <a:srgbClr val="FFFFFF"/>
                </a:solidFill>
                <a:latin typeface="Microsoft YaHei UI"/>
                <a:cs typeface="Microsoft YaHei UI"/>
              </a:rPr>
              <a:t>私が</a:t>
            </a:r>
            <a:r>
              <a:rPr sz="1950" b="1" spc="65" dirty="0">
                <a:solidFill>
                  <a:srgbClr val="FFFFFF"/>
                </a:solidFill>
                <a:latin typeface="Microsoft YaHei UI"/>
                <a:cs typeface="Microsoft YaHei UI"/>
              </a:rPr>
              <a:t>主</a:t>
            </a:r>
            <a:r>
              <a:rPr sz="1950" b="1" spc="30" dirty="0">
                <a:solidFill>
                  <a:srgbClr val="FFFFFF"/>
                </a:solidFill>
                <a:latin typeface="Microsoft YaHei UI"/>
                <a:cs typeface="Microsoft YaHei UI"/>
              </a:rPr>
              <a:t>役</a:t>
            </a:r>
            <a:r>
              <a:rPr sz="1950" b="1" spc="5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1950" dirty="0">
              <a:latin typeface="Calibri"/>
              <a:cs typeface="Calibri"/>
            </a:endParaRPr>
          </a:p>
          <a:p>
            <a:pPr marL="1109980">
              <a:lnSpc>
                <a:spcPct val="100000"/>
              </a:lnSpc>
              <a:spcBef>
                <a:spcPts val="200"/>
              </a:spcBef>
            </a:pPr>
            <a:r>
              <a:rPr sz="1700" b="1" spc="55" dirty="0">
                <a:solidFill>
                  <a:srgbClr val="A5A5A5"/>
                </a:solidFill>
                <a:latin typeface="Microsoft YaHei UI"/>
                <a:cs typeface="Microsoft YaHei UI"/>
              </a:rPr>
              <a:t>２</a:t>
            </a:r>
            <a:r>
              <a:rPr sz="1700" b="1" spc="40" dirty="0">
                <a:solidFill>
                  <a:srgbClr val="A5A5A5"/>
                </a:solidFill>
                <a:latin typeface="Microsoft YaHei UI"/>
                <a:cs typeface="Microsoft YaHei UI"/>
              </a:rPr>
              <a:t>０２</a:t>
            </a:r>
            <a:r>
              <a:rPr sz="1700" b="1" spc="55" dirty="0">
                <a:solidFill>
                  <a:srgbClr val="A5A5A5"/>
                </a:solidFill>
                <a:latin typeface="Microsoft YaHei UI"/>
                <a:cs typeface="Microsoft YaHei UI"/>
              </a:rPr>
              <a:t>４</a:t>
            </a:r>
            <a:r>
              <a:rPr sz="1700" b="1" spc="40" dirty="0">
                <a:solidFill>
                  <a:srgbClr val="A5A5A5"/>
                </a:solidFill>
                <a:latin typeface="Microsoft YaHei UI"/>
                <a:cs typeface="Microsoft YaHei UI"/>
              </a:rPr>
              <a:t>年２月号（１</a:t>
            </a:r>
            <a:r>
              <a:rPr sz="1700" b="1" spc="55" dirty="0">
                <a:solidFill>
                  <a:srgbClr val="A5A5A5"/>
                </a:solidFill>
                <a:latin typeface="Microsoft YaHei UI"/>
                <a:cs typeface="Microsoft YaHei UI"/>
              </a:rPr>
              <a:t>２</a:t>
            </a:r>
            <a:r>
              <a:rPr sz="1700" b="1" spc="40" dirty="0">
                <a:solidFill>
                  <a:srgbClr val="A5A5A5"/>
                </a:solidFill>
                <a:latin typeface="Microsoft YaHei UI"/>
                <a:cs typeface="Microsoft YaHei UI"/>
              </a:rPr>
              <a:t>月２８</a:t>
            </a:r>
            <a:r>
              <a:rPr sz="1700" b="1" spc="55" dirty="0">
                <a:solidFill>
                  <a:srgbClr val="A5A5A5"/>
                </a:solidFill>
                <a:latin typeface="Microsoft YaHei UI"/>
                <a:cs typeface="Microsoft YaHei UI"/>
              </a:rPr>
              <a:t>日</a:t>
            </a:r>
            <a:r>
              <a:rPr sz="1700" b="1" spc="40" dirty="0">
                <a:solidFill>
                  <a:srgbClr val="A5A5A5"/>
                </a:solidFill>
                <a:latin typeface="Microsoft YaHei UI"/>
                <a:cs typeface="Microsoft YaHei UI"/>
              </a:rPr>
              <a:t>発売）</a:t>
            </a:r>
            <a:endParaRPr sz="1700" dirty="0">
              <a:latin typeface="Microsoft YaHei UI"/>
              <a:cs typeface="Microsoft YaHei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9302" y="1535778"/>
            <a:ext cx="7214870" cy="8306721"/>
          </a:xfrm>
          <a:custGeom>
            <a:avLst/>
            <a:gdLst/>
            <a:ahLst/>
            <a:cxnLst/>
            <a:rect l="l" t="t" r="r" b="b"/>
            <a:pathLst>
              <a:path w="7214870" h="8001000">
                <a:moveTo>
                  <a:pt x="7171944" y="64008"/>
                </a:moveTo>
                <a:lnTo>
                  <a:pt x="7152132" y="64008"/>
                </a:lnTo>
                <a:lnTo>
                  <a:pt x="7152132" y="7936992"/>
                </a:lnTo>
                <a:lnTo>
                  <a:pt x="7171944" y="7936992"/>
                </a:lnTo>
                <a:lnTo>
                  <a:pt x="7171944" y="64008"/>
                </a:lnTo>
                <a:close/>
              </a:path>
              <a:path w="7214870" h="8001000">
                <a:moveTo>
                  <a:pt x="7171944" y="43180"/>
                </a:moveTo>
                <a:lnTo>
                  <a:pt x="42672" y="43180"/>
                </a:lnTo>
                <a:lnTo>
                  <a:pt x="42672" y="63500"/>
                </a:lnTo>
                <a:lnTo>
                  <a:pt x="42672" y="7937500"/>
                </a:lnTo>
                <a:lnTo>
                  <a:pt x="42672" y="7957820"/>
                </a:lnTo>
                <a:lnTo>
                  <a:pt x="7171944" y="7957820"/>
                </a:lnTo>
                <a:lnTo>
                  <a:pt x="7171944" y="7937500"/>
                </a:lnTo>
                <a:lnTo>
                  <a:pt x="64008" y="7937500"/>
                </a:lnTo>
                <a:lnTo>
                  <a:pt x="64008" y="63500"/>
                </a:lnTo>
                <a:lnTo>
                  <a:pt x="7171944" y="63500"/>
                </a:lnTo>
                <a:lnTo>
                  <a:pt x="7171944" y="43180"/>
                </a:lnTo>
                <a:close/>
              </a:path>
              <a:path w="7214870" h="8001000">
                <a:moveTo>
                  <a:pt x="7214616" y="0"/>
                </a:moveTo>
                <a:lnTo>
                  <a:pt x="7193280" y="0"/>
                </a:lnTo>
                <a:lnTo>
                  <a:pt x="7193280" y="21590"/>
                </a:lnTo>
                <a:lnTo>
                  <a:pt x="7193280" y="7979410"/>
                </a:lnTo>
                <a:lnTo>
                  <a:pt x="21336" y="7979410"/>
                </a:lnTo>
                <a:lnTo>
                  <a:pt x="21336" y="21590"/>
                </a:lnTo>
                <a:lnTo>
                  <a:pt x="7193280" y="21590"/>
                </a:lnTo>
                <a:lnTo>
                  <a:pt x="7193280" y="0"/>
                </a:lnTo>
                <a:lnTo>
                  <a:pt x="0" y="0"/>
                </a:lnTo>
                <a:lnTo>
                  <a:pt x="0" y="21590"/>
                </a:lnTo>
                <a:lnTo>
                  <a:pt x="0" y="7979410"/>
                </a:lnTo>
                <a:lnTo>
                  <a:pt x="0" y="8001000"/>
                </a:lnTo>
                <a:lnTo>
                  <a:pt x="7214616" y="8001000"/>
                </a:lnTo>
                <a:lnTo>
                  <a:pt x="7214616" y="7979664"/>
                </a:lnTo>
                <a:lnTo>
                  <a:pt x="7214616" y="7979410"/>
                </a:lnTo>
                <a:lnTo>
                  <a:pt x="7214616" y="21590"/>
                </a:lnTo>
                <a:lnTo>
                  <a:pt x="7214616" y="21336"/>
                </a:lnTo>
                <a:lnTo>
                  <a:pt x="7214616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8454" y="1652856"/>
            <a:ext cx="7008743" cy="72811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ja-JP" altLang="en-US" sz="1450" b="1" i="1" spc="35" dirty="0">
                <a:solidFill>
                  <a:srgbClr val="FFC000"/>
                </a:solidFill>
                <a:latin typeface="Yu Gothic"/>
                <a:cs typeface="Yu Gothic"/>
              </a:rPr>
              <a:t>新春大特集</a:t>
            </a:r>
            <a:endParaRPr lang="en-US" sz="1450" b="1" i="1" spc="35" dirty="0">
              <a:solidFill>
                <a:srgbClr val="FFC000"/>
              </a:solidFill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b="1" spc="35" dirty="0">
                <a:latin typeface="Yu Gothic"/>
                <a:cs typeface="Yu Gothic"/>
              </a:rPr>
              <a:t>★</a:t>
            </a:r>
            <a:r>
              <a:rPr sz="1450" b="1" spc="35" dirty="0" err="1">
                <a:latin typeface="Yu Gothic"/>
                <a:cs typeface="Yu Gothic"/>
              </a:rPr>
              <a:t>別冊付録：</a:t>
            </a:r>
            <a:r>
              <a:rPr sz="1100" b="1" spc="15" dirty="0" err="1">
                <a:latin typeface="Yu Gothic"/>
                <a:cs typeface="Yu Gothic"/>
              </a:rPr>
              <a:t>いざというときに役立つ</a:t>
            </a:r>
            <a:r>
              <a:rPr sz="1100" b="1" spc="15" dirty="0">
                <a:latin typeface="Yu Gothic"/>
                <a:cs typeface="Yu Gothic"/>
              </a:rPr>
              <a:t>！</a:t>
            </a:r>
            <a:r>
              <a:rPr sz="1450" b="1" spc="35" dirty="0">
                <a:latin typeface="Yu Gothic"/>
                <a:cs typeface="Yu Gothic"/>
              </a:rPr>
              <a:t>「私のもしもノート」</a:t>
            </a:r>
            <a:endParaRPr sz="1450" dirty="0">
              <a:latin typeface="Yu Gothic"/>
              <a:cs typeface="Yu Gothic"/>
            </a:endParaRPr>
          </a:p>
          <a:p>
            <a:pPr marL="26670" marR="16510" indent="54610" algn="just">
              <a:lnSpc>
                <a:spcPct val="110600"/>
              </a:lnSpc>
              <a:spcBef>
                <a:spcPts val="525"/>
              </a:spcBef>
            </a:pPr>
            <a:r>
              <a:rPr sz="1050" spc="10" dirty="0" err="1">
                <a:latin typeface="Yu Gothic"/>
                <a:cs typeface="Yu Gothic"/>
              </a:rPr>
              <a:t>急な入院、スマホやクレジットカー</a:t>
            </a:r>
            <a:r>
              <a:rPr sz="1050" spc="15" dirty="0" err="1">
                <a:latin typeface="Yu Gothic"/>
                <a:cs typeface="Yu Gothic"/>
              </a:rPr>
              <a:t>ト</a:t>
            </a:r>
            <a:r>
              <a:rPr sz="1050" spc="10" dirty="0" err="1">
                <a:latin typeface="Yu Gothic"/>
                <a:cs typeface="Yu Gothic"/>
              </a:rPr>
              <a:t>の紛</a:t>
            </a:r>
            <a:r>
              <a:rPr sz="1050" spc="25" dirty="0" err="1">
                <a:latin typeface="Yu Gothic"/>
                <a:cs typeface="Yu Gothic"/>
              </a:rPr>
              <a:t>失</a:t>
            </a:r>
            <a:r>
              <a:rPr sz="1050" spc="10" dirty="0" err="1">
                <a:latin typeface="Yu Gothic"/>
                <a:cs typeface="Yu Gothic"/>
              </a:rPr>
              <a:t>や盗</a:t>
            </a:r>
            <a:r>
              <a:rPr sz="1050" spc="15" dirty="0" err="1">
                <a:latin typeface="Yu Gothic"/>
                <a:cs typeface="Yu Gothic"/>
              </a:rPr>
              <a:t>難</a:t>
            </a:r>
            <a:r>
              <a:rPr sz="1050" spc="10" dirty="0" err="1">
                <a:latin typeface="Yu Gothic"/>
                <a:cs typeface="Yu Gothic"/>
              </a:rPr>
              <a:t>、</a:t>
            </a:r>
            <a:r>
              <a:rPr sz="1050" spc="5" dirty="0" err="1">
                <a:latin typeface="Yu Gothic"/>
                <a:cs typeface="Yu Gothic"/>
              </a:rPr>
              <a:t>PC</a:t>
            </a:r>
            <a:r>
              <a:rPr sz="1050" spc="10" dirty="0" err="1">
                <a:latin typeface="Yu Gothic"/>
                <a:cs typeface="Yu Gothic"/>
              </a:rPr>
              <a:t>が壊</a:t>
            </a:r>
            <a:r>
              <a:rPr sz="1050" spc="15" dirty="0" err="1">
                <a:latin typeface="Yu Gothic"/>
                <a:cs typeface="Yu Gothic"/>
              </a:rPr>
              <a:t>れ</a:t>
            </a:r>
            <a:r>
              <a:rPr sz="1050" spc="10" dirty="0" err="1">
                <a:latin typeface="Yu Gothic"/>
                <a:cs typeface="Yu Gothic"/>
              </a:rPr>
              <a:t>た、</a:t>
            </a:r>
            <a:r>
              <a:rPr sz="1050" spc="25" dirty="0" err="1">
                <a:latin typeface="Yu Gothic"/>
                <a:cs typeface="Yu Gothic"/>
              </a:rPr>
              <a:t>親</a:t>
            </a:r>
            <a:r>
              <a:rPr sz="1050" spc="10" dirty="0" err="1">
                <a:latin typeface="Yu Gothic"/>
                <a:cs typeface="Yu Gothic"/>
              </a:rPr>
              <a:t>戚や</a:t>
            </a:r>
            <a:r>
              <a:rPr sz="1050" spc="15" dirty="0" err="1">
                <a:latin typeface="Yu Gothic"/>
                <a:cs typeface="Yu Gothic"/>
              </a:rPr>
              <a:t>友</a:t>
            </a:r>
            <a:r>
              <a:rPr sz="1050" spc="10" dirty="0" err="1">
                <a:latin typeface="Yu Gothic"/>
                <a:cs typeface="Yu Gothic"/>
              </a:rPr>
              <a:t>人・</a:t>
            </a:r>
            <a:r>
              <a:rPr sz="1050" spc="15" dirty="0" err="1">
                <a:latin typeface="Yu Gothic"/>
                <a:cs typeface="Yu Gothic"/>
              </a:rPr>
              <a:t>知</a:t>
            </a:r>
            <a:r>
              <a:rPr sz="1050" spc="10" dirty="0" err="1">
                <a:latin typeface="Yu Gothic"/>
                <a:cs typeface="Yu Gothic"/>
              </a:rPr>
              <a:t>人に</a:t>
            </a:r>
            <a:r>
              <a:rPr sz="1050" spc="25" dirty="0" err="1">
                <a:latin typeface="Yu Gothic"/>
                <a:cs typeface="Yu Gothic"/>
              </a:rPr>
              <a:t>連</a:t>
            </a:r>
            <a:r>
              <a:rPr sz="1050" spc="10" dirty="0" err="1">
                <a:latin typeface="Yu Gothic"/>
                <a:cs typeface="Yu Gothic"/>
              </a:rPr>
              <a:t>絡を</a:t>
            </a:r>
            <a:r>
              <a:rPr sz="1050" spc="15" dirty="0" err="1">
                <a:latin typeface="Yu Gothic"/>
                <a:cs typeface="Yu Gothic"/>
              </a:rPr>
              <a:t>と</a:t>
            </a:r>
            <a:r>
              <a:rPr sz="1050" spc="10" dirty="0" err="1">
                <a:latin typeface="Yu Gothic"/>
                <a:cs typeface="Yu Gothic"/>
              </a:rPr>
              <a:t>りた</a:t>
            </a:r>
            <a:r>
              <a:rPr sz="1050" spc="25" dirty="0" err="1">
                <a:latin typeface="Yu Gothic"/>
                <a:cs typeface="Yu Gothic"/>
              </a:rPr>
              <a:t>い</a:t>
            </a:r>
            <a:r>
              <a:rPr sz="1050" spc="10" dirty="0">
                <a:latin typeface="Yu Gothic"/>
                <a:cs typeface="Yu Gothic"/>
              </a:rPr>
              <a:t>……</a:t>
            </a:r>
            <a:endParaRPr lang="en-US" sz="1050" spc="10" dirty="0">
              <a:latin typeface="Yu Gothic"/>
              <a:cs typeface="Yu Gothic"/>
            </a:endParaRPr>
          </a:p>
          <a:p>
            <a:pPr marL="26670" marR="16510" indent="54610" algn="just">
              <a:lnSpc>
                <a:spcPct val="110600"/>
              </a:lnSpc>
              <a:spcBef>
                <a:spcPts val="525"/>
              </a:spcBef>
            </a:pPr>
            <a:r>
              <a:rPr sz="1050" spc="15" dirty="0" err="1">
                <a:latin typeface="Yu Gothic"/>
                <a:cs typeface="Yu Gothic"/>
              </a:rPr>
              <a:t>誰</a:t>
            </a:r>
            <a:r>
              <a:rPr sz="1050" spc="10" dirty="0" err="1">
                <a:latin typeface="Yu Gothic"/>
                <a:cs typeface="Yu Gothic"/>
              </a:rPr>
              <a:t>にで</a:t>
            </a:r>
            <a:r>
              <a:rPr sz="1050" spc="15" dirty="0" err="1">
                <a:latin typeface="Yu Gothic"/>
                <a:cs typeface="Yu Gothic"/>
              </a:rPr>
              <a:t>も</a:t>
            </a:r>
            <a:r>
              <a:rPr sz="1050" spc="10" dirty="0" err="1">
                <a:latin typeface="Yu Gothic"/>
                <a:cs typeface="Yu Gothic"/>
              </a:rPr>
              <a:t>ある</a:t>
            </a:r>
            <a:r>
              <a:rPr sz="1050" spc="25" dirty="0" err="1">
                <a:latin typeface="Yu Gothic"/>
                <a:cs typeface="Yu Gothic"/>
              </a:rPr>
              <a:t>「</a:t>
            </a:r>
            <a:r>
              <a:rPr sz="1050" spc="10" dirty="0" err="1">
                <a:latin typeface="Yu Gothic"/>
                <a:cs typeface="Yu Gothic"/>
              </a:rPr>
              <a:t>もし</a:t>
            </a:r>
            <a:r>
              <a:rPr sz="1050" spc="15" dirty="0" err="1">
                <a:latin typeface="Yu Gothic"/>
                <a:cs typeface="Yu Gothic"/>
              </a:rPr>
              <a:t>も</a:t>
            </a:r>
            <a:r>
              <a:rPr sz="1050" spc="10" dirty="0" err="1">
                <a:latin typeface="Yu Gothic"/>
                <a:cs typeface="Yu Gothic"/>
              </a:rPr>
              <a:t>」のと</a:t>
            </a:r>
            <a:r>
              <a:rPr sz="1050" spc="10" dirty="0">
                <a:latin typeface="Yu Gothic"/>
                <a:cs typeface="Yu Gothic"/>
              </a:rPr>
              <a:t> きに控えておきたいことを書きと</a:t>
            </a:r>
            <a:r>
              <a:rPr sz="1050" spc="15" dirty="0">
                <a:latin typeface="Yu Gothic"/>
                <a:cs typeface="Yu Gothic"/>
              </a:rPr>
              <a:t>め</a:t>
            </a:r>
            <a:r>
              <a:rPr sz="1050" spc="10" dirty="0">
                <a:latin typeface="Yu Gothic"/>
                <a:cs typeface="Yu Gothic"/>
              </a:rPr>
              <a:t>るノ</a:t>
            </a:r>
            <a:r>
              <a:rPr sz="1050" spc="25" dirty="0">
                <a:latin typeface="Yu Gothic"/>
                <a:cs typeface="Yu Gothic"/>
              </a:rPr>
              <a:t>ー</a:t>
            </a:r>
            <a:r>
              <a:rPr sz="1050" spc="10" dirty="0">
                <a:latin typeface="Yu Gothic"/>
                <a:cs typeface="Yu Gothic"/>
              </a:rPr>
              <a:t>ト。</a:t>
            </a:r>
            <a:r>
              <a:rPr sz="1050" spc="15" dirty="0">
                <a:latin typeface="Yu Gothic"/>
                <a:cs typeface="Yu Gothic"/>
              </a:rPr>
              <a:t>エ</a:t>
            </a:r>
            <a:r>
              <a:rPr sz="1050" spc="10" dirty="0">
                <a:latin typeface="Yu Gothic"/>
                <a:cs typeface="Yu Gothic"/>
              </a:rPr>
              <a:t>ンデ</a:t>
            </a:r>
            <a:r>
              <a:rPr sz="1050" spc="25" dirty="0">
                <a:latin typeface="Yu Gothic"/>
                <a:cs typeface="Yu Gothic"/>
              </a:rPr>
              <a:t>ィ</a:t>
            </a:r>
            <a:r>
              <a:rPr sz="1050" spc="10" dirty="0">
                <a:latin typeface="Yu Gothic"/>
                <a:cs typeface="Yu Gothic"/>
              </a:rPr>
              <a:t>ング</a:t>
            </a:r>
            <a:r>
              <a:rPr sz="1050" spc="15" dirty="0">
                <a:latin typeface="Yu Gothic"/>
                <a:cs typeface="Yu Gothic"/>
              </a:rPr>
              <a:t>ノ</a:t>
            </a:r>
            <a:r>
              <a:rPr sz="1050" spc="10" dirty="0">
                <a:latin typeface="Yu Gothic"/>
                <a:cs typeface="Yu Gothic"/>
              </a:rPr>
              <a:t>ート</a:t>
            </a:r>
            <a:r>
              <a:rPr sz="1050" spc="15" dirty="0">
                <a:latin typeface="Yu Gothic"/>
                <a:cs typeface="Yu Gothic"/>
              </a:rPr>
              <a:t>的</a:t>
            </a:r>
            <a:r>
              <a:rPr sz="1050" spc="10" dirty="0">
                <a:latin typeface="Yu Gothic"/>
                <a:cs typeface="Yu Gothic"/>
              </a:rPr>
              <a:t>な要</a:t>
            </a:r>
            <a:r>
              <a:rPr sz="1050" spc="25" dirty="0">
                <a:latin typeface="Yu Gothic"/>
                <a:cs typeface="Yu Gothic"/>
              </a:rPr>
              <a:t>素</a:t>
            </a:r>
            <a:r>
              <a:rPr sz="1050" spc="10" dirty="0">
                <a:latin typeface="Yu Gothic"/>
                <a:cs typeface="Yu Gothic"/>
              </a:rPr>
              <a:t>だけ</a:t>
            </a:r>
            <a:r>
              <a:rPr sz="1050" spc="15" dirty="0">
                <a:latin typeface="Yu Gothic"/>
                <a:cs typeface="Yu Gothic"/>
              </a:rPr>
              <a:t>で</a:t>
            </a:r>
            <a:r>
              <a:rPr sz="1050" spc="10" dirty="0">
                <a:latin typeface="Yu Gothic"/>
                <a:cs typeface="Yu Gothic"/>
              </a:rPr>
              <a:t>なく</a:t>
            </a:r>
            <a:r>
              <a:rPr sz="1050" spc="25" dirty="0">
                <a:latin typeface="Yu Gothic"/>
                <a:cs typeface="Yu Gothic"/>
              </a:rPr>
              <a:t>、</a:t>
            </a:r>
            <a:r>
              <a:rPr sz="1050" spc="10" dirty="0">
                <a:latin typeface="Yu Gothic"/>
                <a:cs typeface="Yu Gothic"/>
              </a:rPr>
              <a:t>ふだ</a:t>
            </a:r>
            <a:r>
              <a:rPr sz="1050" spc="15" dirty="0">
                <a:latin typeface="Yu Gothic"/>
                <a:cs typeface="Yu Gothic"/>
              </a:rPr>
              <a:t>ん</a:t>
            </a:r>
            <a:r>
              <a:rPr sz="1050" spc="10" dirty="0">
                <a:latin typeface="Yu Gothic"/>
                <a:cs typeface="Yu Gothic"/>
              </a:rPr>
              <a:t>のく</a:t>
            </a:r>
            <a:r>
              <a:rPr sz="1050" spc="15" dirty="0">
                <a:latin typeface="Yu Gothic"/>
                <a:cs typeface="Yu Gothic"/>
              </a:rPr>
              <a:t>ら</a:t>
            </a:r>
            <a:r>
              <a:rPr sz="1050" spc="10" dirty="0">
                <a:latin typeface="Yu Gothic"/>
                <a:cs typeface="Yu Gothic"/>
              </a:rPr>
              <a:t>しに</a:t>
            </a:r>
            <a:r>
              <a:rPr sz="1050" spc="25" dirty="0">
                <a:latin typeface="Yu Gothic"/>
                <a:cs typeface="Yu Gothic"/>
              </a:rPr>
              <a:t>役</a:t>
            </a:r>
            <a:r>
              <a:rPr sz="1050" spc="10" dirty="0">
                <a:latin typeface="Yu Gothic"/>
                <a:cs typeface="Yu Gothic"/>
              </a:rPr>
              <a:t>立つ</a:t>
            </a:r>
            <a:r>
              <a:rPr sz="1050" spc="15" dirty="0">
                <a:latin typeface="Yu Gothic"/>
                <a:cs typeface="Yu Gothic"/>
              </a:rPr>
              <a:t>覚</a:t>
            </a:r>
            <a:r>
              <a:rPr sz="1050" spc="10" dirty="0">
                <a:latin typeface="Yu Gothic"/>
                <a:cs typeface="Yu Gothic"/>
              </a:rPr>
              <a:t>え書</a:t>
            </a:r>
            <a:r>
              <a:rPr sz="1050" spc="15" dirty="0">
                <a:latin typeface="Yu Gothic"/>
                <a:cs typeface="Yu Gothic"/>
              </a:rPr>
              <a:t>き</a:t>
            </a:r>
            <a:r>
              <a:rPr sz="1050" spc="10" dirty="0">
                <a:latin typeface="Yu Gothic"/>
                <a:cs typeface="Yu Gothic"/>
              </a:rPr>
              <a:t>も入</a:t>
            </a:r>
            <a:r>
              <a:rPr sz="1050" spc="25" dirty="0">
                <a:latin typeface="Yu Gothic"/>
                <a:cs typeface="Yu Gothic"/>
              </a:rPr>
              <a:t>れ</a:t>
            </a:r>
            <a:r>
              <a:rPr sz="1050" spc="10" dirty="0">
                <a:latin typeface="Yu Gothic"/>
                <a:cs typeface="Yu Gothic"/>
              </a:rPr>
              <a:t>て。</a:t>
            </a:r>
            <a:r>
              <a:rPr sz="1050" spc="15" dirty="0">
                <a:latin typeface="Yu Gothic"/>
                <a:cs typeface="Yu Gothic"/>
              </a:rPr>
              <a:t>未</a:t>
            </a:r>
            <a:r>
              <a:rPr sz="1050" spc="10" dirty="0">
                <a:latin typeface="Yu Gothic"/>
                <a:cs typeface="Yu Gothic"/>
              </a:rPr>
              <a:t>来 にあるかもしれない明るい「もし</a:t>
            </a:r>
            <a:r>
              <a:rPr sz="1050" spc="15" dirty="0">
                <a:latin typeface="Yu Gothic"/>
                <a:cs typeface="Yu Gothic"/>
              </a:rPr>
              <a:t>も</a:t>
            </a:r>
            <a:r>
              <a:rPr sz="1050" spc="10" dirty="0">
                <a:latin typeface="Yu Gothic"/>
                <a:cs typeface="Yu Gothic"/>
              </a:rPr>
              <a:t>」を</a:t>
            </a:r>
            <a:r>
              <a:rPr sz="1050" spc="25" dirty="0">
                <a:latin typeface="Yu Gothic"/>
                <a:cs typeface="Yu Gothic"/>
              </a:rPr>
              <a:t>入</a:t>
            </a:r>
            <a:r>
              <a:rPr sz="1050" spc="10" dirty="0">
                <a:latin typeface="Yu Gothic"/>
                <a:cs typeface="Yu Gothic"/>
              </a:rPr>
              <a:t>れて</a:t>
            </a:r>
            <a:r>
              <a:rPr sz="1050" spc="15" dirty="0">
                <a:latin typeface="Yu Gothic"/>
                <a:cs typeface="Yu Gothic"/>
              </a:rPr>
              <a:t>も</a:t>
            </a:r>
            <a:r>
              <a:rPr sz="1050" spc="10" dirty="0">
                <a:latin typeface="Yu Gothic"/>
                <a:cs typeface="Yu Gothic"/>
              </a:rPr>
              <a:t>。</a:t>
            </a:r>
            <a:endParaRPr sz="1050" dirty="0">
              <a:latin typeface="Yu Gothic"/>
              <a:cs typeface="Yu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5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buSzPct val="93103"/>
              <a:buChar char="●"/>
              <a:tabLst>
                <a:tab pos="217170" algn="l"/>
              </a:tabLst>
            </a:pPr>
            <a:r>
              <a:rPr sz="1450" b="1" spc="35" dirty="0">
                <a:latin typeface="Yu Gothic"/>
                <a:cs typeface="Yu Gothic"/>
              </a:rPr>
              <a:t>表紙：南果歩さん</a:t>
            </a:r>
            <a:endParaRPr sz="145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spcBef>
                <a:spcPts val="35"/>
              </a:spcBef>
              <a:buSzPct val="93103"/>
              <a:buChar char="●"/>
              <a:tabLst>
                <a:tab pos="217170" algn="l"/>
              </a:tabLst>
            </a:pPr>
            <a:r>
              <a:rPr sz="1450" b="1" spc="35" dirty="0">
                <a:latin typeface="Yu Gothic"/>
                <a:cs typeface="Yu Gothic"/>
              </a:rPr>
              <a:t>インタビュー：この人に聞きたい</a:t>
            </a:r>
            <a:endParaRPr sz="1450" dirty="0">
              <a:latin typeface="Yu Gothic"/>
              <a:cs typeface="Yu Gothic"/>
            </a:endParaRPr>
          </a:p>
          <a:p>
            <a:pPr marL="215900">
              <a:lnSpc>
                <a:spcPct val="100000"/>
              </a:lnSpc>
              <a:spcBef>
                <a:spcPts val="570"/>
              </a:spcBef>
            </a:pPr>
            <a:r>
              <a:rPr sz="1050" spc="15" dirty="0">
                <a:latin typeface="Yu Gothic"/>
                <a:cs typeface="Yu Gothic"/>
              </a:rPr>
              <a:t>山内惠介さん、海宝直人さん、水上恒司さん</a:t>
            </a:r>
            <a:endParaRPr sz="105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spcBef>
                <a:spcPts val="210"/>
              </a:spcBef>
              <a:buSzPct val="93103"/>
              <a:buChar char="●"/>
              <a:tabLst>
                <a:tab pos="217170" algn="l"/>
              </a:tabLst>
            </a:pPr>
            <a:r>
              <a:rPr sz="1200" b="1" spc="35" dirty="0">
                <a:latin typeface="Yu Gothic"/>
                <a:cs typeface="Yu Gothic"/>
              </a:rPr>
              <a:t>特集①：めざせ、一生ボケない暮らし</a:t>
            </a:r>
            <a:endParaRPr sz="120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r>
              <a:rPr sz="1050" spc="10" dirty="0">
                <a:latin typeface="Yu Gothic"/>
                <a:cs typeface="Yu Gothic"/>
              </a:rPr>
              <a:t>① </a:t>
            </a:r>
            <a:r>
              <a:rPr sz="1050" spc="10" dirty="0" err="1">
                <a:latin typeface="Yu Gothic"/>
                <a:cs typeface="Yu Gothic"/>
              </a:rPr>
              <a:t>読者の認知症に関する意識調査</a:t>
            </a:r>
            <a:r>
              <a:rPr lang="ja-JP" altLang="en-US" sz="1050" spc="10" dirty="0">
                <a:latin typeface="Yu Gothic"/>
                <a:cs typeface="Yu Gothic"/>
              </a:rPr>
              <a:t>　</a:t>
            </a:r>
            <a:r>
              <a:rPr sz="1050" spc="10" dirty="0" err="1">
                <a:latin typeface="Yu Gothic"/>
                <a:cs typeface="Yu Gothic"/>
              </a:rPr>
              <a:t>認知症になるのは怖い？仕方ない</a:t>
            </a:r>
            <a:r>
              <a:rPr sz="1050" spc="10" dirty="0">
                <a:latin typeface="Yu Gothic"/>
                <a:cs typeface="Yu Gothic"/>
              </a:rPr>
              <a:t>？</a:t>
            </a:r>
            <a:r>
              <a:rPr lang="ja-JP" altLang="en-US" sz="1050" spc="10" dirty="0">
                <a:latin typeface="Yu Gothic"/>
                <a:cs typeface="Yu Gothic"/>
              </a:rPr>
              <a:t>　</a:t>
            </a:r>
            <a:endParaRPr lang="en-US" altLang="ja-JP" sz="1050" spc="1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r>
              <a:rPr lang="en-US" sz="1050" spc="10" dirty="0">
                <a:latin typeface="Yu Gothic"/>
                <a:cs typeface="Yu Gothic"/>
              </a:rPr>
              <a:t>    </a:t>
            </a:r>
            <a:r>
              <a:rPr sz="1050" spc="10" dirty="0" err="1">
                <a:latin typeface="Yu Gothic"/>
                <a:cs typeface="Yu Gothic"/>
              </a:rPr>
              <a:t>認知症予防のためにどんなことして</a:t>
            </a:r>
            <a:r>
              <a:rPr sz="1050" spc="25" dirty="0" err="1">
                <a:latin typeface="Yu Gothic"/>
                <a:cs typeface="Yu Gothic"/>
              </a:rPr>
              <a:t>る</a:t>
            </a:r>
            <a:r>
              <a:rPr sz="1050" spc="10" dirty="0">
                <a:latin typeface="Yu Gothic"/>
                <a:cs typeface="Yu Gothic"/>
              </a:rPr>
              <a:t>？</a:t>
            </a:r>
            <a:r>
              <a:rPr sz="1050" spc="75" dirty="0">
                <a:latin typeface="Yu Gothic"/>
                <a:cs typeface="Yu Gothic"/>
              </a:rPr>
              <a:t> </a:t>
            </a:r>
            <a:r>
              <a:rPr sz="1050" spc="10" dirty="0" err="1">
                <a:latin typeface="Yu Gothic"/>
                <a:cs typeface="Yu Gothic"/>
              </a:rPr>
              <a:t>ボケたかも、とハッとしたこと</a:t>
            </a:r>
            <a:r>
              <a:rPr sz="1050" spc="25" dirty="0" err="1">
                <a:latin typeface="Yu Gothic"/>
                <a:cs typeface="Yu Gothic"/>
              </a:rPr>
              <a:t>は</a:t>
            </a:r>
            <a:r>
              <a:rPr sz="1050" spc="10" dirty="0" err="1">
                <a:latin typeface="Yu Gothic"/>
                <a:cs typeface="Yu Gothic"/>
              </a:rPr>
              <a:t>？など</a:t>
            </a:r>
            <a:endParaRPr sz="105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70"/>
              </a:spcBef>
            </a:pPr>
            <a:r>
              <a:rPr sz="1050" spc="10" dirty="0">
                <a:latin typeface="Yu Gothic"/>
                <a:cs typeface="Yu Gothic"/>
              </a:rPr>
              <a:t>②インタビュー  </a:t>
            </a:r>
            <a:r>
              <a:rPr sz="1050" spc="185" dirty="0">
                <a:latin typeface="Yu Gothic"/>
                <a:cs typeface="Yu Gothic"/>
              </a:rPr>
              <a:t> </a:t>
            </a:r>
            <a:r>
              <a:rPr sz="1050" spc="10" dirty="0" err="1">
                <a:latin typeface="Yu Gothic"/>
                <a:cs typeface="Yu Gothic"/>
              </a:rPr>
              <a:t>楽しく、私らしく、脳にいい毎日習慣</a:t>
            </a:r>
            <a:r>
              <a:rPr sz="1050" spc="10" dirty="0">
                <a:latin typeface="Yu Gothic"/>
                <a:cs typeface="Yu Gothic"/>
              </a:rPr>
              <a:t>  </a:t>
            </a:r>
            <a:r>
              <a:rPr sz="1050" spc="235" dirty="0">
                <a:latin typeface="Yu Gothic"/>
                <a:cs typeface="Yu Gothic"/>
              </a:rPr>
              <a:t> </a:t>
            </a:r>
            <a:endParaRPr lang="en-US" sz="1050" spc="235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70"/>
              </a:spcBef>
            </a:pPr>
            <a:r>
              <a:rPr lang="en-US" sz="1050" spc="235" dirty="0">
                <a:latin typeface="Yu Gothic"/>
                <a:cs typeface="Yu Gothic"/>
              </a:rPr>
              <a:t>  </a:t>
            </a:r>
            <a:r>
              <a:rPr sz="1050" spc="10" dirty="0" err="1">
                <a:latin typeface="Yu Gothic"/>
                <a:cs typeface="Yu Gothic"/>
              </a:rPr>
              <a:t>戸田奈津子さん、堀江ひろ子さん、</a:t>
            </a:r>
            <a:r>
              <a:rPr sz="1050" spc="15" dirty="0" err="1">
                <a:latin typeface="Yu Gothic"/>
                <a:cs typeface="Yu Gothic"/>
              </a:rPr>
              <a:t>海</a:t>
            </a:r>
            <a:r>
              <a:rPr sz="1050" spc="10" dirty="0" err="1">
                <a:latin typeface="Yu Gothic"/>
                <a:cs typeface="Yu Gothic"/>
              </a:rPr>
              <a:t>老名</a:t>
            </a:r>
            <a:r>
              <a:rPr sz="1050" spc="25" dirty="0" err="1">
                <a:latin typeface="Yu Gothic"/>
                <a:cs typeface="Yu Gothic"/>
              </a:rPr>
              <a:t>香</a:t>
            </a:r>
            <a:r>
              <a:rPr sz="1050" spc="10" dirty="0" err="1">
                <a:latin typeface="Yu Gothic"/>
                <a:cs typeface="Yu Gothic"/>
              </a:rPr>
              <a:t>葉子</a:t>
            </a:r>
            <a:r>
              <a:rPr sz="1050" spc="15" dirty="0" err="1">
                <a:latin typeface="Yu Gothic"/>
                <a:cs typeface="Yu Gothic"/>
              </a:rPr>
              <a:t>さ</a:t>
            </a:r>
            <a:r>
              <a:rPr sz="1050" spc="10" dirty="0" err="1">
                <a:latin typeface="Yu Gothic"/>
                <a:cs typeface="Yu Gothic"/>
              </a:rPr>
              <a:t>ん</a:t>
            </a:r>
            <a:r>
              <a:rPr sz="1050" spc="10" dirty="0">
                <a:latin typeface="Yu Gothic"/>
                <a:cs typeface="Yu Gothic"/>
              </a:rPr>
              <a:t>……</a:t>
            </a:r>
            <a:endParaRPr sz="105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r>
              <a:rPr sz="1050" spc="10" dirty="0">
                <a:latin typeface="Yu Gothic"/>
                <a:cs typeface="Yu Gothic"/>
              </a:rPr>
              <a:t>③</a:t>
            </a:r>
            <a:r>
              <a:rPr sz="1050" spc="-20" dirty="0">
                <a:latin typeface="Yu Gothic"/>
                <a:cs typeface="Yu Gothic"/>
              </a:rPr>
              <a:t> </a:t>
            </a:r>
            <a:r>
              <a:rPr sz="1050" spc="10" dirty="0">
                <a:latin typeface="Yu Gothic"/>
                <a:cs typeface="Yu Gothic"/>
              </a:rPr>
              <a:t>正しい認知症との向き合い方</a:t>
            </a:r>
            <a:endParaRPr sz="1050" dirty="0">
              <a:latin typeface="Yu Gothic"/>
              <a:cs typeface="Yu Gothic"/>
            </a:endParaRPr>
          </a:p>
          <a:p>
            <a:pPr marL="26670" marR="16510">
              <a:lnSpc>
                <a:spcPct val="117600"/>
              </a:lnSpc>
            </a:pPr>
            <a:r>
              <a:rPr lang="ja-JP" altLang="en-US" sz="1050" spc="10" dirty="0">
                <a:latin typeface="Yu Gothic"/>
                <a:cs typeface="Yu Gothic"/>
              </a:rPr>
              <a:t>　 </a:t>
            </a:r>
            <a:r>
              <a:rPr sz="1050" spc="10" dirty="0" err="1">
                <a:latin typeface="Yu Gothic"/>
                <a:cs typeface="Yu Gothic"/>
              </a:rPr>
              <a:t>和田秀樹さん</a:t>
            </a:r>
            <a:r>
              <a:rPr sz="1050" spc="10" dirty="0">
                <a:latin typeface="Yu Gothic"/>
                <a:cs typeface="Yu Gothic"/>
              </a:rPr>
              <a:t>（『ボケたくないと</a:t>
            </a:r>
            <a:r>
              <a:rPr sz="1050" spc="15" dirty="0">
                <a:latin typeface="Yu Gothic"/>
                <a:cs typeface="Yu Gothic"/>
              </a:rPr>
              <a:t>い</a:t>
            </a:r>
            <a:r>
              <a:rPr sz="1050" spc="10" dirty="0">
                <a:latin typeface="Yu Gothic"/>
                <a:cs typeface="Yu Gothic"/>
              </a:rPr>
              <a:t>う病</a:t>
            </a:r>
            <a:r>
              <a:rPr sz="1050" spc="25" dirty="0">
                <a:latin typeface="Yu Gothic"/>
                <a:cs typeface="Yu Gothic"/>
              </a:rPr>
              <a:t>』</a:t>
            </a:r>
            <a:r>
              <a:rPr sz="1050" spc="10" dirty="0">
                <a:latin typeface="Yu Gothic"/>
                <a:cs typeface="Yu Gothic"/>
              </a:rPr>
              <a:t>）⾧</a:t>
            </a:r>
            <a:r>
              <a:rPr sz="1050" spc="15" dirty="0" err="1">
                <a:latin typeface="Yu Gothic"/>
                <a:cs typeface="Yu Gothic"/>
              </a:rPr>
              <a:t>生</a:t>
            </a:r>
            <a:r>
              <a:rPr sz="1050" spc="10" dirty="0" err="1">
                <a:latin typeface="Yu Gothic"/>
                <a:cs typeface="Yu Gothic"/>
              </a:rPr>
              <a:t>きす</a:t>
            </a:r>
            <a:r>
              <a:rPr sz="1050" spc="25" dirty="0" err="1">
                <a:latin typeface="Yu Gothic"/>
                <a:cs typeface="Yu Gothic"/>
              </a:rPr>
              <a:t>れ</a:t>
            </a:r>
            <a:r>
              <a:rPr sz="1050" spc="10" dirty="0" err="1">
                <a:latin typeface="Yu Gothic"/>
                <a:cs typeface="Yu Gothic"/>
              </a:rPr>
              <a:t>ば誰</a:t>
            </a:r>
            <a:r>
              <a:rPr sz="1050" spc="15" dirty="0" err="1">
                <a:latin typeface="Yu Gothic"/>
                <a:cs typeface="Yu Gothic"/>
              </a:rPr>
              <a:t>も</a:t>
            </a:r>
            <a:r>
              <a:rPr sz="1050" spc="10" dirty="0" err="1">
                <a:latin typeface="Yu Gothic"/>
                <a:cs typeface="Yu Gothic"/>
              </a:rPr>
              <a:t>がボ</a:t>
            </a:r>
            <a:r>
              <a:rPr sz="1050" spc="15" dirty="0" err="1">
                <a:latin typeface="Yu Gothic"/>
                <a:cs typeface="Yu Gothic"/>
              </a:rPr>
              <a:t>ケ</a:t>
            </a:r>
            <a:r>
              <a:rPr sz="1050" spc="10" dirty="0" err="1">
                <a:latin typeface="Yu Gothic"/>
                <a:cs typeface="Yu Gothic"/>
              </a:rPr>
              <a:t>るの</a:t>
            </a:r>
            <a:r>
              <a:rPr sz="1050" spc="25" dirty="0" err="1">
                <a:latin typeface="Yu Gothic"/>
                <a:cs typeface="Yu Gothic"/>
              </a:rPr>
              <a:t>は</a:t>
            </a:r>
            <a:r>
              <a:rPr sz="1050" spc="10" dirty="0" err="1">
                <a:latin typeface="Yu Gothic"/>
                <a:cs typeface="Yu Gothic"/>
              </a:rPr>
              <a:t>当た</a:t>
            </a:r>
            <a:r>
              <a:rPr sz="1050" spc="15" dirty="0" err="1">
                <a:latin typeface="Yu Gothic"/>
                <a:cs typeface="Yu Gothic"/>
              </a:rPr>
              <a:t>り</a:t>
            </a:r>
            <a:r>
              <a:rPr sz="1050" spc="10" dirty="0" err="1">
                <a:latin typeface="Yu Gothic"/>
                <a:cs typeface="Yu Gothic"/>
              </a:rPr>
              <a:t>前</a:t>
            </a:r>
            <a:r>
              <a:rPr sz="1050" spc="10" dirty="0">
                <a:latin typeface="Yu Gothic"/>
                <a:cs typeface="Yu Gothic"/>
              </a:rPr>
              <a:t>。</a:t>
            </a:r>
            <a:endParaRPr lang="en-US" sz="1050" spc="10" dirty="0">
              <a:latin typeface="Yu Gothic"/>
              <a:cs typeface="Yu Gothic"/>
            </a:endParaRPr>
          </a:p>
          <a:p>
            <a:pPr marL="26670" marR="16510">
              <a:lnSpc>
                <a:spcPct val="117600"/>
              </a:lnSpc>
            </a:pPr>
            <a:r>
              <a:rPr lang="ja-JP" altLang="en-US" sz="1050" spc="10" dirty="0">
                <a:latin typeface="Yu Gothic"/>
                <a:cs typeface="Yu Gothic"/>
              </a:rPr>
              <a:t>　 </a:t>
            </a:r>
            <a:r>
              <a:rPr sz="1050" spc="25" dirty="0" err="1">
                <a:latin typeface="Yu Gothic"/>
                <a:cs typeface="Yu Gothic"/>
              </a:rPr>
              <a:t>必</a:t>
            </a:r>
            <a:r>
              <a:rPr sz="1050" spc="10" dirty="0" err="1">
                <a:latin typeface="Yu Gothic"/>
                <a:cs typeface="Yu Gothic"/>
              </a:rPr>
              <a:t>要以</a:t>
            </a:r>
            <a:r>
              <a:rPr sz="1050" spc="15" dirty="0" err="1">
                <a:latin typeface="Yu Gothic"/>
                <a:cs typeface="Yu Gothic"/>
              </a:rPr>
              <a:t>上</a:t>
            </a:r>
            <a:r>
              <a:rPr sz="1050" spc="10" dirty="0" err="1">
                <a:latin typeface="Yu Gothic"/>
                <a:cs typeface="Yu Gothic"/>
              </a:rPr>
              <a:t>に怖</a:t>
            </a:r>
            <a:r>
              <a:rPr sz="1050" spc="15" dirty="0" err="1">
                <a:latin typeface="Yu Gothic"/>
                <a:cs typeface="Yu Gothic"/>
              </a:rPr>
              <a:t>が</a:t>
            </a:r>
            <a:r>
              <a:rPr sz="1050" spc="10" dirty="0" err="1">
                <a:latin typeface="Yu Gothic"/>
                <a:cs typeface="Yu Gothic"/>
              </a:rPr>
              <a:t>らな</a:t>
            </a:r>
            <a:r>
              <a:rPr sz="1050" spc="25" dirty="0" err="1">
                <a:latin typeface="Yu Gothic"/>
                <a:cs typeface="Yu Gothic"/>
              </a:rPr>
              <a:t>い</a:t>
            </a:r>
            <a:r>
              <a:rPr sz="1050" spc="10" dirty="0" err="1">
                <a:latin typeface="Yu Gothic"/>
                <a:cs typeface="Yu Gothic"/>
              </a:rPr>
              <a:t>でい</a:t>
            </a:r>
            <a:r>
              <a:rPr sz="1050" spc="15" dirty="0" err="1">
                <a:latin typeface="Yu Gothic"/>
                <a:cs typeface="Yu Gothic"/>
              </a:rPr>
              <a:t>い</a:t>
            </a:r>
            <a:r>
              <a:rPr sz="1050" spc="10" dirty="0">
                <a:latin typeface="Yu Gothic"/>
                <a:cs typeface="Yu Gothic"/>
              </a:rPr>
              <a:t>、 知っておくべきこと、やるべきこ</a:t>
            </a:r>
            <a:r>
              <a:rPr sz="1050" spc="15" dirty="0">
                <a:latin typeface="Yu Gothic"/>
                <a:cs typeface="Yu Gothic"/>
              </a:rPr>
              <a:t>と</a:t>
            </a:r>
            <a:r>
              <a:rPr sz="1050" spc="10" dirty="0">
                <a:latin typeface="Yu Gothic"/>
                <a:cs typeface="Yu Gothic"/>
              </a:rPr>
              <a:t>を教</a:t>
            </a:r>
            <a:r>
              <a:rPr sz="1050" spc="25" dirty="0">
                <a:latin typeface="Yu Gothic"/>
                <a:cs typeface="Yu Gothic"/>
              </a:rPr>
              <a:t>え</a:t>
            </a:r>
            <a:r>
              <a:rPr sz="1050" spc="10" dirty="0">
                <a:latin typeface="Yu Gothic"/>
                <a:cs typeface="Yu Gothic"/>
              </a:rPr>
              <a:t>てい</a:t>
            </a:r>
            <a:r>
              <a:rPr sz="1050" spc="15" dirty="0">
                <a:latin typeface="Yu Gothic"/>
                <a:cs typeface="Yu Gothic"/>
              </a:rPr>
              <a:t>た</a:t>
            </a:r>
            <a:r>
              <a:rPr sz="1050" spc="10" dirty="0">
                <a:latin typeface="Yu Gothic"/>
                <a:cs typeface="Yu Gothic"/>
              </a:rPr>
              <a:t>だく。</a:t>
            </a:r>
            <a:endParaRPr sz="105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r>
              <a:rPr sz="1050" spc="10" dirty="0">
                <a:latin typeface="Yu Gothic"/>
                <a:cs typeface="Yu Gothic"/>
              </a:rPr>
              <a:t>④ボケにつながる眠り方、ボケを</a:t>
            </a:r>
            <a:r>
              <a:rPr sz="1050" spc="15" dirty="0">
                <a:latin typeface="Yu Gothic"/>
                <a:cs typeface="Yu Gothic"/>
              </a:rPr>
              <a:t>防</a:t>
            </a:r>
            <a:r>
              <a:rPr sz="1050" spc="10" dirty="0">
                <a:latin typeface="Yu Gothic"/>
                <a:cs typeface="Yu Gothic"/>
              </a:rPr>
              <a:t>ぐ眠</a:t>
            </a:r>
            <a:r>
              <a:rPr sz="1050" spc="25" dirty="0">
                <a:latin typeface="Yu Gothic"/>
                <a:cs typeface="Yu Gothic"/>
              </a:rPr>
              <a:t>り</a:t>
            </a:r>
            <a:r>
              <a:rPr sz="1050" spc="10" dirty="0">
                <a:latin typeface="Yu Gothic"/>
                <a:cs typeface="Yu Gothic"/>
              </a:rPr>
              <a:t>方</a:t>
            </a:r>
            <a:endParaRPr sz="105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r>
              <a:rPr lang="ja-JP" altLang="en-US" sz="1050" spc="10" dirty="0">
                <a:latin typeface="Yu Gothic"/>
                <a:cs typeface="Yu Gothic"/>
              </a:rPr>
              <a:t>　 </a:t>
            </a:r>
            <a:r>
              <a:rPr sz="1050" spc="10" dirty="0" err="1">
                <a:latin typeface="Yu Gothic"/>
                <a:cs typeface="Yu Gothic"/>
              </a:rPr>
              <a:t>中山明峰さん</a:t>
            </a:r>
            <a:r>
              <a:rPr sz="1050" spc="10" dirty="0">
                <a:latin typeface="Yu Gothic"/>
                <a:cs typeface="Yu Gothic"/>
              </a:rPr>
              <a:t>（『</a:t>
            </a:r>
            <a:r>
              <a:rPr sz="1050" dirty="0">
                <a:latin typeface="Yu Gothic"/>
                <a:cs typeface="Yu Gothic"/>
              </a:rPr>
              <a:t>60</a:t>
            </a:r>
            <a:r>
              <a:rPr sz="1050" spc="10" dirty="0">
                <a:latin typeface="Yu Gothic"/>
                <a:cs typeface="Yu Gothic"/>
              </a:rPr>
              <a:t>歳からの認知症</a:t>
            </a:r>
            <a:r>
              <a:rPr sz="1050" spc="25" dirty="0">
                <a:latin typeface="Yu Gothic"/>
                <a:cs typeface="Yu Gothic"/>
              </a:rPr>
              <a:t>に</a:t>
            </a:r>
            <a:r>
              <a:rPr sz="1050" spc="10" dirty="0">
                <a:latin typeface="Yu Gothic"/>
                <a:cs typeface="Yu Gothic"/>
              </a:rPr>
              <a:t>なら</a:t>
            </a:r>
            <a:r>
              <a:rPr sz="1050" spc="15" dirty="0">
                <a:latin typeface="Yu Gothic"/>
                <a:cs typeface="Yu Gothic"/>
              </a:rPr>
              <a:t>な</a:t>
            </a:r>
            <a:r>
              <a:rPr sz="1050" spc="10" dirty="0">
                <a:latin typeface="Yu Gothic"/>
                <a:cs typeface="Yu Gothic"/>
              </a:rPr>
              <a:t>い眠</a:t>
            </a:r>
            <a:r>
              <a:rPr sz="1050" spc="15" dirty="0">
                <a:latin typeface="Yu Gothic"/>
                <a:cs typeface="Yu Gothic"/>
              </a:rPr>
              <a:t>り</a:t>
            </a:r>
            <a:r>
              <a:rPr sz="1050" spc="10" dirty="0">
                <a:latin typeface="Yu Gothic"/>
                <a:cs typeface="Yu Gothic"/>
              </a:rPr>
              <a:t>方』</a:t>
            </a:r>
            <a:r>
              <a:rPr sz="1050" spc="25" dirty="0">
                <a:latin typeface="Yu Gothic"/>
                <a:cs typeface="Yu Gothic"/>
              </a:rPr>
              <a:t>）</a:t>
            </a:r>
            <a:r>
              <a:rPr sz="1050" spc="10" dirty="0" err="1">
                <a:latin typeface="Yu Gothic"/>
                <a:cs typeface="Yu Gothic"/>
              </a:rPr>
              <a:t>レム</a:t>
            </a:r>
            <a:r>
              <a:rPr sz="1050" spc="15" dirty="0" err="1">
                <a:latin typeface="Yu Gothic"/>
                <a:cs typeface="Yu Gothic"/>
              </a:rPr>
              <a:t>睡</a:t>
            </a:r>
            <a:r>
              <a:rPr sz="1050" spc="10" dirty="0" err="1">
                <a:latin typeface="Yu Gothic"/>
                <a:cs typeface="Yu Gothic"/>
              </a:rPr>
              <a:t>眠の</a:t>
            </a:r>
            <a:r>
              <a:rPr sz="1050" spc="15" dirty="0" err="1">
                <a:latin typeface="Yu Gothic"/>
                <a:cs typeface="Yu Gothic"/>
              </a:rPr>
              <a:t>少</a:t>
            </a:r>
            <a:r>
              <a:rPr sz="1050" spc="10" dirty="0" err="1">
                <a:latin typeface="Yu Gothic"/>
                <a:cs typeface="Yu Gothic"/>
              </a:rPr>
              <a:t>ない</a:t>
            </a:r>
            <a:r>
              <a:rPr sz="1050" spc="25" dirty="0" err="1">
                <a:latin typeface="Yu Gothic"/>
                <a:cs typeface="Yu Gothic"/>
              </a:rPr>
              <a:t>人</a:t>
            </a:r>
            <a:r>
              <a:rPr sz="1050" spc="10" dirty="0" err="1">
                <a:latin typeface="Yu Gothic"/>
                <a:cs typeface="Yu Gothic"/>
              </a:rPr>
              <a:t>は認</a:t>
            </a:r>
            <a:r>
              <a:rPr sz="1050" spc="15" dirty="0" err="1">
                <a:latin typeface="Yu Gothic"/>
                <a:cs typeface="Yu Gothic"/>
              </a:rPr>
              <a:t>知</a:t>
            </a:r>
            <a:r>
              <a:rPr sz="1050" spc="10" dirty="0" err="1">
                <a:latin typeface="Yu Gothic"/>
                <a:cs typeface="Yu Gothic"/>
              </a:rPr>
              <a:t>症に</a:t>
            </a:r>
            <a:r>
              <a:rPr sz="1050" spc="25" dirty="0" err="1">
                <a:latin typeface="Yu Gothic"/>
                <a:cs typeface="Yu Gothic"/>
              </a:rPr>
              <a:t>な</a:t>
            </a:r>
            <a:r>
              <a:rPr sz="1050" spc="10" dirty="0" err="1">
                <a:latin typeface="Yu Gothic"/>
                <a:cs typeface="Yu Gothic"/>
              </a:rPr>
              <a:t>りや</a:t>
            </a:r>
            <a:r>
              <a:rPr sz="1050" spc="15" dirty="0" err="1">
                <a:latin typeface="Yu Gothic"/>
                <a:cs typeface="Yu Gothic"/>
              </a:rPr>
              <a:t>す</a:t>
            </a:r>
            <a:r>
              <a:rPr sz="1050" spc="10" dirty="0" err="1">
                <a:latin typeface="Yu Gothic"/>
                <a:cs typeface="Yu Gothic"/>
              </a:rPr>
              <a:t>い</a:t>
            </a:r>
            <a:r>
              <a:rPr sz="1050" spc="10" dirty="0">
                <a:latin typeface="Yu Gothic"/>
                <a:cs typeface="Yu Gothic"/>
              </a:rPr>
              <a:t>？</a:t>
            </a:r>
            <a:endParaRPr lang="en-US" sz="800" spc="1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180"/>
              </a:spcBef>
            </a:pPr>
            <a:endParaRPr lang="en-US" sz="800" spc="1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buSzPct val="93103"/>
              <a:buChar char="●"/>
              <a:tabLst>
                <a:tab pos="217170" algn="l"/>
              </a:tabLst>
            </a:pPr>
            <a:r>
              <a:rPr sz="1200" b="1" spc="35" dirty="0" err="1">
                <a:latin typeface="Yu Gothic"/>
                <a:cs typeface="Yu Gothic"/>
              </a:rPr>
              <a:t>特集</a:t>
            </a:r>
            <a:r>
              <a:rPr sz="1200" b="1" spc="35" dirty="0">
                <a:latin typeface="Yu Gothic"/>
                <a:cs typeface="Yu Gothic"/>
              </a:rPr>
              <a:t>②：生きる勇気を与えてくれる「珠玉の言葉」</a:t>
            </a:r>
            <a:endParaRPr sz="1200" dirty="0">
              <a:latin typeface="Yu Gothic"/>
              <a:cs typeface="Yu Gothic"/>
            </a:endParaRPr>
          </a:p>
          <a:p>
            <a:pPr marL="26670" marR="5080" algn="just">
              <a:lnSpc>
                <a:spcPct val="121800"/>
              </a:lnSpc>
              <a:spcBef>
                <a:spcPts val="305"/>
              </a:spcBef>
            </a:pPr>
            <a:r>
              <a:rPr lang="ja-JP" altLang="en-US" sz="1050" spc="15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　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今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年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話題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に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な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っ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た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人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や、各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界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の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著名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人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な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ど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、年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齢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ジ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ャン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ル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を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問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わ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ずに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取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材</a:t>
            </a:r>
            <a:r>
              <a:rPr sz="1050" spc="25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。</a:t>
            </a:r>
            <a:endParaRPr lang="en-US" sz="1050" spc="25" dirty="0">
              <a:latin typeface="游ゴシック" panose="020B0400000000000000" pitchFamily="50" charset="-128"/>
              <a:ea typeface="游ゴシック" panose="020B0400000000000000" pitchFamily="50" charset="-128"/>
              <a:cs typeface="MS Gothic"/>
            </a:endParaRPr>
          </a:p>
          <a:p>
            <a:pPr marL="26670" marR="5080" algn="just">
              <a:lnSpc>
                <a:spcPct val="121800"/>
              </a:lnSpc>
              <a:spcBef>
                <a:spcPts val="305"/>
              </a:spcBef>
            </a:pPr>
            <a:r>
              <a:rPr lang="en-US" sz="1050" spc="15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   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こ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れ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ま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で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の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人生で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苦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し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か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った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と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き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</a:t>
            </a:r>
            <a:r>
              <a:rPr sz="1050" spc="3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辛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か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っ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た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と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き、悩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ん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だ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と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き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に出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会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っ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た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言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葉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とその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と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き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の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エ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ピソ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ー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ド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を</a:t>
            </a:r>
            <a:endParaRPr lang="en-US" sz="1050" spc="25" dirty="0">
              <a:latin typeface="游ゴシック" panose="020B0400000000000000" pitchFamily="50" charset="-128"/>
              <a:ea typeface="游ゴシック" panose="020B0400000000000000" pitchFamily="50" charset="-128"/>
              <a:cs typeface="MS Gothic"/>
            </a:endParaRPr>
          </a:p>
          <a:p>
            <a:pPr marL="26670" marR="5080" algn="just">
              <a:lnSpc>
                <a:spcPct val="121800"/>
              </a:lnSpc>
              <a:spcBef>
                <a:spcPts val="305"/>
              </a:spcBef>
            </a:pPr>
            <a:r>
              <a:rPr lang="en-US" sz="1050" spc="25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   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語っ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て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い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た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だ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く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。美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輪明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宏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さ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ん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高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橋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大輔さ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ん、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カンニ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ン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グ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竹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山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さん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、国枝慎吾さん、林家木久扇さん</a:t>
            </a:r>
            <a:r>
              <a:rPr sz="1050" spc="10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</a:t>
            </a:r>
            <a:endParaRPr lang="en-US" sz="1050" spc="10" dirty="0">
              <a:latin typeface="游ゴシック" panose="020B0400000000000000" pitchFamily="50" charset="-128"/>
              <a:ea typeface="游ゴシック" panose="020B0400000000000000" pitchFamily="50" charset="-128"/>
              <a:cs typeface="MS Gothic"/>
            </a:endParaRPr>
          </a:p>
          <a:p>
            <a:pPr marL="26670" marR="5080" algn="just">
              <a:lnSpc>
                <a:spcPct val="121800"/>
              </a:lnSpc>
              <a:spcBef>
                <a:spcPts val="305"/>
              </a:spcBef>
            </a:pPr>
            <a:r>
              <a:rPr lang="en-US" sz="1050" spc="15" dirty="0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   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清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塚信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也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さん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細川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貂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々さ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ん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、鳥</a:t>
            </a:r>
            <a:r>
              <a:rPr sz="1050" spc="1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居</a:t>
            </a:r>
            <a:r>
              <a:rPr sz="1050" spc="10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ユキ</a:t>
            </a:r>
            <a:r>
              <a:rPr sz="1050" spc="2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さ</a:t>
            </a:r>
            <a:r>
              <a:rPr sz="1050" spc="5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MS Gothic"/>
              </a:rPr>
              <a:t>ん</a:t>
            </a:r>
            <a:r>
              <a:rPr sz="1050" spc="220" dirty="0">
                <a:latin typeface="游ゴシック" panose="020B0400000000000000" pitchFamily="50" charset="-128"/>
                <a:ea typeface="游ゴシック" panose="020B0400000000000000" pitchFamily="50" charset="-128"/>
                <a:cs typeface="Cambria"/>
              </a:rPr>
              <a:t>……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  <a:cs typeface="Cambria"/>
            </a:endParaRPr>
          </a:p>
          <a:p>
            <a:pPr marL="216535" indent="-190500">
              <a:lnSpc>
                <a:spcPct val="100000"/>
              </a:lnSpc>
              <a:spcBef>
                <a:spcPts val="229"/>
              </a:spcBef>
              <a:buSzPct val="93103"/>
              <a:buChar char="●"/>
              <a:tabLst>
                <a:tab pos="217170" algn="l"/>
                <a:tab pos="3002915" algn="l"/>
              </a:tabLst>
            </a:pPr>
            <a:r>
              <a:rPr sz="1200" b="1" spc="35" dirty="0" err="1">
                <a:latin typeface="Yu Gothic"/>
                <a:cs typeface="Yu Gothic"/>
              </a:rPr>
              <a:t>旅：</a:t>
            </a:r>
            <a:r>
              <a:rPr sz="1100" b="1" spc="15" dirty="0" err="1">
                <a:latin typeface="Yu Gothic"/>
                <a:cs typeface="Yu Gothic"/>
              </a:rPr>
              <a:t>新しい刺激とわくわくがいっぱい</a:t>
            </a:r>
            <a:r>
              <a:rPr sz="1100" b="1" spc="15" dirty="0">
                <a:latin typeface="Yu Gothic"/>
                <a:cs typeface="Yu Gothic"/>
              </a:rPr>
              <a:t>！</a:t>
            </a:r>
            <a:r>
              <a:rPr lang="ja-JP" altLang="en-US" sz="1100" b="1" spc="15" dirty="0">
                <a:latin typeface="Yu Gothic"/>
                <a:cs typeface="Yu Gothic"/>
              </a:rPr>
              <a:t>　</a:t>
            </a:r>
            <a:r>
              <a:rPr sz="1200" b="1" spc="35" dirty="0" err="1">
                <a:latin typeface="Yu Gothic"/>
                <a:cs typeface="Yu Gothic"/>
              </a:rPr>
              <a:t>体験できる旅</a:t>
            </a:r>
            <a:endParaRPr sz="1200" dirty="0">
              <a:latin typeface="Yu Gothic"/>
              <a:cs typeface="Yu Gothic"/>
            </a:endParaRPr>
          </a:p>
          <a:p>
            <a:pPr marL="168275">
              <a:lnSpc>
                <a:spcPct val="100000"/>
              </a:lnSpc>
              <a:spcBef>
                <a:spcPts val="275"/>
              </a:spcBef>
            </a:pPr>
            <a:r>
              <a:rPr sz="1100" spc="15" dirty="0">
                <a:latin typeface="Yu Gothic"/>
                <a:cs typeface="Yu Gothic"/>
              </a:rPr>
              <a:t>簡単見るだけでなく、その土地ならではの体験をできる旅を紹介。</a:t>
            </a:r>
            <a:endParaRPr sz="110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219"/>
              </a:spcBef>
            </a:pPr>
            <a:r>
              <a:rPr lang="ja-JP" altLang="en-US" sz="1100" spc="15" dirty="0">
                <a:latin typeface="Yu Gothic"/>
                <a:cs typeface="Yu Gothic"/>
              </a:rPr>
              <a:t>　 </a:t>
            </a:r>
            <a:r>
              <a:rPr sz="1100" spc="15" dirty="0" err="1">
                <a:latin typeface="Yu Gothic"/>
                <a:cs typeface="Yu Gothic"/>
              </a:rPr>
              <a:t>善光寺で宿坊体験、軽井沢でウインナー作り、京都・竹田で和ろうそく作りなど</a:t>
            </a:r>
            <a:endParaRPr lang="en-US" sz="1100" dirty="0">
              <a:latin typeface="Yu Gothic"/>
              <a:cs typeface="Yu Gothic"/>
            </a:endParaRPr>
          </a:p>
          <a:p>
            <a:pPr marL="26670">
              <a:lnSpc>
                <a:spcPct val="100000"/>
              </a:lnSpc>
              <a:spcBef>
                <a:spcPts val="219"/>
              </a:spcBef>
            </a:pPr>
            <a:r>
              <a:rPr sz="1100" spc="15" dirty="0">
                <a:latin typeface="Yu Gothic"/>
                <a:cs typeface="Yu Gothic"/>
              </a:rPr>
              <a:t>★佐賀県で陶器トレジャーハントの旅	</a:t>
            </a:r>
            <a:r>
              <a:rPr sz="1100" spc="10" dirty="0">
                <a:latin typeface="Yu Gothic"/>
                <a:cs typeface="Yu Gothic"/>
              </a:rPr>
              <a:t>2Ｐ</a:t>
            </a:r>
            <a:endParaRPr sz="110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spcBef>
                <a:spcPts val="260"/>
              </a:spcBef>
              <a:buSzPct val="93103"/>
              <a:buChar char="●"/>
              <a:tabLst>
                <a:tab pos="217170" algn="l"/>
                <a:tab pos="2672080" algn="l"/>
              </a:tabLst>
            </a:pPr>
            <a:r>
              <a:rPr sz="1200" b="1" spc="35" dirty="0" err="1">
                <a:latin typeface="Yu Gothic"/>
                <a:cs typeface="Yu Gothic"/>
              </a:rPr>
              <a:t>ファッション</a:t>
            </a:r>
            <a:r>
              <a:rPr sz="1450" b="1" spc="30" dirty="0" err="1">
                <a:latin typeface="Yu Gothic"/>
                <a:cs typeface="Yu Gothic"/>
              </a:rPr>
              <a:t>：</a:t>
            </a:r>
            <a:r>
              <a:rPr sz="1100" b="1" spc="15" dirty="0" err="1">
                <a:latin typeface="Yu Gothic"/>
                <a:cs typeface="Yu Gothic"/>
              </a:rPr>
              <a:t>ぐんぐん歩ける</a:t>
            </a:r>
            <a:r>
              <a:rPr lang="en-US" sz="1100" b="1" spc="15" dirty="0">
                <a:latin typeface="Yu Gothic"/>
                <a:cs typeface="Yu Gothic"/>
              </a:rPr>
              <a:t> </a:t>
            </a:r>
            <a:r>
              <a:rPr sz="1200" b="1" spc="35" dirty="0" err="1">
                <a:latin typeface="Yu Gothic"/>
                <a:cs typeface="Yu Gothic"/>
              </a:rPr>
              <a:t>きれいめスニーカ</a:t>
            </a:r>
            <a:r>
              <a:rPr sz="1200" b="1" spc="35" dirty="0">
                <a:latin typeface="Yu Gothic"/>
                <a:cs typeface="Yu Gothic"/>
              </a:rPr>
              <a:t>ー</a:t>
            </a:r>
            <a:endParaRPr lang="en-US" sz="1200" b="1" dirty="0">
              <a:latin typeface="Yu Gothic"/>
              <a:cs typeface="Yu Gothic"/>
            </a:endParaRPr>
          </a:p>
          <a:p>
            <a:pPr marL="26035">
              <a:lnSpc>
                <a:spcPct val="100000"/>
              </a:lnSpc>
              <a:spcBef>
                <a:spcPts val="260"/>
              </a:spcBef>
              <a:buSzPct val="93103"/>
              <a:tabLst>
                <a:tab pos="217170" algn="l"/>
                <a:tab pos="2672080" algn="l"/>
              </a:tabLst>
            </a:pPr>
            <a:r>
              <a:rPr lang="en-US" sz="1200" b="1" spc="15" dirty="0">
                <a:latin typeface="Yu Gothic"/>
                <a:cs typeface="Yu Gothic"/>
              </a:rPr>
              <a:t>   </a:t>
            </a:r>
            <a:r>
              <a:rPr sz="1100" spc="15" dirty="0" err="1">
                <a:latin typeface="Yu Gothic"/>
                <a:cs typeface="Yu Gothic"/>
              </a:rPr>
              <a:t>春になったら真っ先に欲しいスニーカ</a:t>
            </a:r>
            <a:r>
              <a:rPr sz="1100" spc="15" dirty="0">
                <a:latin typeface="Yu Gothic"/>
                <a:cs typeface="Yu Gothic"/>
              </a:rPr>
              <a:t>ー。ゆうゆう世代のカジュアルファッションには 欠かせないアイテムとなってきているので。</a:t>
            </a:r>
            <a:endParaRPr sz="110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spcBef>
                <a:spcPts val="250"/>
              </a:spcBef>
              <a:buSzPct val="93103"/>
              <a:buChar char="●"/>
              <a:tabLst>
                <a:tab pos="217170" algn="l"/>
                <a:tab pos="3050540" algn="l"/>
                <a:tab pos="4805680" algn="l"/>
              </a:tabLst>
            </a:pPr>
            <a:r>
              <a:rPr sz="1200" b="1" spc="35" dirty="0">
                <a:latin typeface="Yu Gothic"/>
                <a:cs typeface="Yu Gothic"/>
              </a:rPr>
              <a:t>美容</a:t>
            </a:r>
            <a:r>
              <a:rPr sz="1450" b="1" spc="35" dirty="0">
                <a:latin typeface="Yu Gothic"/>
                <a:cs typeface="Yu Gothic"/>
              </a:rPr>
              <a:t>：</a:t>
            </a:r>
            <a:r>
              <a:rPr sz="1100" b="1" spc="15" dirty="0">
                <a:latin typeface="Yu Gothic"/>
                <a:cs typeface="Yu Gothic"/>
              </a:rPr>
              <a:t>たるみを引き上げると若くなる！	</a:t>
            </a:r>
            <a:r>
              <a:rPr sz="1200" b="1" spc="15" dirty="0">
                <a:latin typeface="Yu Gothic"/>
                <a:cs typeface="Yu Gothic"/>
              </a:rPr>
              <a:t>1</a:t>
            </a:r>
            <a:r>
              <a:rPr sz="1200" b="1" spc="30" dirty="0">
                <a:latin typeface="Yu Gothic"/>
                <a:cs typeface="Yu Gothic"/>
              </a:rPr>
              <a:t>0</a:t>
            </a:r>
            <a:r>
              <a:rPr sz="1200" b="1" spc="35" dirty="0">
                <a:latin typeface="Yu Gothic"/>
                <a:cs typeface="Yu Gothic"/>
              </a:rPr>
              <a:t>秒で</a:t>
            </a:r>
            <a:r>
              <a:rPr sz="1200" b="1" spc="15" dirty="0">
                <a:latin typeface="Yu Gothic"/>
                <a:cs typeface="Yu Gothic"/>
              </a:rPr>
              <a:t>10</a:t>
            </a:r>
            <a:r>
              <a:rPr sz="1200" b="1" spc="35" dirty="0">
                <a:latin typeface="Yu Gothic"/>
                <a:cs typeface="Yu Gothic"/>
              </a:rPr>
              <a:t>歳若返る</a:t>
            </a:r>
            <a:r>
              <a:rPr sz="1200" b="1" dirty="0">
                <a:latin typeface="Yu Gothic"/>
                <a:cs typeface="Yu Gothic"/>
              </a:rPr>
              <a:t>	</a:t>
            </a:r>
            <a:r>
              <a:rPr sz="1200" b="1" spc="35" dirty="0">
                <a:latin typeface="Yu Gothic"/>
                <a:cs typeface="Yu Gothic"/>
              </a:rPr>
              <a:t>奇跡のたるみリフト</a:t>
            </a:r>
            <a:endParaRPr sz="1200" dirty="0">
              <a:latin typeface="Yu Gothic"/>
              <a:cs typeface="Yu Gothic"/>
            </a:endParaRPr>
          </a:p>
          <a:p>
            <a:pPr marL="216535" indent="-190500">
              <a:lnSpc>
                <a:spcPct val="100000"/>
              </a:lnSpc>
              <a:spcBef>
                <a:spcPts val="315"/>
              </a:spcBef>
              <a:buSzPct val="93103"/>
              <a:buChar char="●"/>
              <a:tabLst>
                <a:tab pos="217170" algn="l"/>
                <a:tab pos="3616960" algn="l"/>
              </a:tabLst>
            </a:pPr>
            <a:r>
              <a:rPr sz="1200" b="1" spc="35" dirty="0" err="1">
                <a:latin typeface="Yu Gothic"/>
                <a:cs typeface="Yu Gothic"/>
              </a:rPr>
              <a:t>料理</a:t>
            </a:r>
            <a:r>
              <a:rPr sz="1450" b="1" spc="35" dirty="0" err="1">
                <a:latin typeface="Yu Gothic"/>
                <a:cs typeface="Yu Gothic"/>
              </a:rPr>
              <a:t>：</a:t>
            </a:r>
            <a:r>
              <a:rPr sz="1100" b="1" spc="15" dirty="0" err="1">
                <a:latin typeface="Yu Gothic"/>
                <a:cs typeface="Yu Gothic"/>
              </a:rPr>
              <a:t>タンパク質たっぷり、低カロリーで安い</a:t>
            </a:r>
            <a:r>
              <a:rPr sz="1100" b="1" spc="15" dirty="0">
                <a:latin typeface="Yu Gothic"/>
                <a:cs typeface="Yu Gothic"/>
              </a:rPr>
              <a:t>！</a:t>
            </a:r>
            <a:r>
              <a:rPr lang="ja-JP" altLang="en-US" sz="1100" b="1" spc="15" dirty="0">
                <a:latin typeface="Yu Gothic"/>
                <a:cs typeface="Yu Gothic"/>
              </a:rPr>
              <a:t>　</a:t>
            </a:r>
            <a:r>
              <a:rPr sz="1200" b="1" spc="35" dirty="0" err="1">
                <a:latin typeface="Yu Gothic"/>
                <a:cs typeface="Yu Gothic"/>
              </a:rPr>
              <a:t>鶏むね肉の極上レシピ</a:t>
            </a:r>
            <a:endParaRPr sz="1200" dirty="0">
              <a:latin typeface="Yu Gothic"/>
              <a:cs typeface="Yu Gothic"/>
            </a:endParaRPr>
          </a:p>
          <a:p>
            <a:pPr marL="168275">
              <a:lnSpc>
                <a:spcPct val="100000"/>
              </a:lnSpc>
              <a:spcBef>
                <a:spcPts val="275"/>
              </a:spcBef>
            </a:pPr>
            <a:r>
              <a:rPr sz="1100" spc="40" dirty="0">
                <a:latin typeface="Microsoft YaHei UI"/>
                <a:cs typeface="Microsoft YaHei UI"/>
              </a:rPr>
              <a:t>「</a:t>
            </a:r>
            <a:r>
              <a:rPr sz="1100" spc="15" dirty="0">
                <a:latin typeface="Yu Gothic"/>
                <a:cs typeface="Yu Gothic"/>
              </a:rPr>
              <a:t>賛否両論」笠原将弘シェフから、ゆうゆうにおススメのレシピを紹介</a:t>
            </a:r>
            <a:endParaRPr sz="1100" dirty="0">
              <a:latin typeface="Yu Gothic"/>
              <a:cs typeface="Yu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458" y="8913487"/>
            <a:ext cx="2482215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01930" indent="-189865">
              <a:lnSpc>
                <a:spcPct val="100000"/>
              </a:lnSpc>
              <a:spcBef>
                <a:spcPts val="135"/>
              </a:spcBef>
              <a:buSzPct val="93103"/>
              <a:buFont typeface="Yu Gothic"/>
              <a:buChar char="●"/>
              <a:tabLst>
                <a:tab pos="202565" algn="l"/>
              </a:tabLst>
            </a:pPr>
            <a:r>
              <a:rPr sz="1200" b="1" spc="35" dirty="0">
                <a:latin typeface="Yu Gothic"/>
                <a:cs typeface="Yu Gothic"/>
              </a:rPr>
              <a:t>暮らし：親の家を片づける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9857" y="8934697"/>
            <a:ext cx="3143885" cy="1955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15" dirty="0">
                <a:latin typeface="Yu Gothic"/>
                <a:cs typeface="Yu Gothic"/>
              </a:rPr>
              <a:t>～後悔しないために今からやっておくべきこと～</a:t>
            </a:r>
            <a:endParaRPr sz="1100" dirty="0">
              <a:latin typeface="Yu Gothic"/>
              <a:cs typeface="Yu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595" y="9166216"/>
            <a:ext cx="5618753" cy="403957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310"/>
              </a:spcBef>
              <a:tabLst>
                <a:tab pos="3272154" algn="l"/>
              </a:tabLst>
            </a:pPr>
            <a:r>
              <a:rPr sz="1100" spc="15" dirty="0">
                <a:latin typeface="Yu Gothic"/>
                <a:cs typeface="Yu Gothic"/>
              </a:rPr>
              <a:t>庄野真代さん、もしくは松本明子さんの体験談	２～４</a:t>
            </a:r>
            <a:r>
              <a:rPr sz="1100" spc="5" dirty="0">
                <a:latin typeface="Yu Gothic"/>
                <a:cs typeface="Yu Gothic"/>
              </a:rPr>
              <a:t>P</a:t>
            </a:r>
            <a:r>
              <a:rPr sz="1100" spc="15" dirty="0">
                <a:latin typeface="Yu Gothic"/>
                <a:cs typeface="Yu Gothic"/>
              </a:rPr>
              <a:t>を予定</a:t>
            </a:r>
            <a:endParaRPr sz="11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523365" algn="l"/>
                <a:tab pos="4215765" algn="l"/>
              </a:tabLst>
            </a:pPr>
            <a:r>
              <a:rPr lang="en-US" sz="1100" spc="15" dirty="0">
                <a:latin typeface="Yu Gothic"/>
                <a:cs typeface="Yu Gothic"/>
              </a:rPr>
              <a:t>   </a:t>
            </a:r>
            <a:r>
              <a:rPr sz="1100" spc="15" dirty="0">
                <a:latin typeface="Yu Gothic"/>
                <a:cs typeface="Yu Gothic"/>
              </a:rPr>
              <a:t>読者の体験談２～４P</a:t>
            </a:r>
            <a:r>
              <a:rPr lang="ja-JP" altLang="en-US" sz="1100" spc="15" dirty="0">
                <a:latin typeface="Yu Gothic"/>
                <a:cs typeface="Yu Gothic"/>
              </a:rPr>
              <a:t>、</a:t>
            </a:r>
            <a:r>
              <a:rPr sz="1100" spc="15" dirty="0" err="1">
                <a:latin typeface="Yu Gothic"/>
                <a:cs typeface="Yu Gothic"/>
              </a:rPr>
              <a:t>マンガの親片本の先生に取材＆本の紹介</a:t>
            </a:r>
            <a:r>
              <a:rPr sz="1100" spc="15" dirty="0">
                <a:latin typeface="Yu Gothic"/>
                <a:cs typeface="Yu Gothic"/>
              </a:rPr>
              <a:t>	</a:t>
            </a:r>
            <a:r>
              <a:rPr sz="1100" spc="10" dirty="0">
                <a:latin typeface="Yu Gothic"/>
                <a:cs typeface="Yu Gothic"/>
              </a:rPr>
              <a:t>２～４P</a:t>
            </a:r>
            <a:endParaRPr sz="1100" dirty="0">
              <a:latin typeface="Yu Gothic"/>
              <a:cs typeface="Yu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97709" y="88900"/>
            <a:ext cx="1426463" cy="19126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268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Microsoft YaHei UI</vt:lpstr>
      <vt:lpstr>游ゴシック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ƒFƒF2024t2 ÷ 12 28åzò	yÆH–</dc:title>
  <dc:creator>0-ÿ</dc:creator>
  <cp:lastModifiedBy>内之倉 まゆみ</cp:lastModifiedBy>
  <cp:revision>1</cp:revision>
  <dcterms:created xsi:type="dcterms:W3CDTF">2023-10-26T00:06:09Z</dcterms:created>
  <dcterms:modified xsi:type="dcterms:W3CDTF">2023-10-26T00:29:54Z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2023-10-25T00:00:00Z</vt:filetime>
  </property>
  <property fmtid="{D5CDD505-2E9C-101B-9397-08002B2CF9AE}" pid="3" name="LastSaved">
    <vt:filetime>2023-10-26T00:00:00Z</vt:filetime>
  </property>
</Properties>
</file>