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16256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786">
          <p15:clr>
            <a:srgbClr val="A4A3A4"/>
          </p15:clr>
        </p15:guide>
        <p15:guide id="4" orient="horz" pos="9225">
          <p15:clr>
            <a:srgbClr val="A4A3A4"/>
          </p15:clr>
        </p15:guide>
        <p15:guide id="5" orient="horz" pos="9656">
          <p15:clr>
            <a:srgbClr val="A4A3A4"/>
          </p15:clr>
        </p15:guide>
        <p15:guide id="6" pos="7491">
          <p15:clr>
            <a:srgbClr val="A4A3A4"/>
          </p15:clr>
        </p15:guide>
        <p15:guide id="7" pos="166">
          <p15:clr>
            <a:srgbClr val="A4A3A4"/>
          </p15:clr>
        </p15:guide>
        <p15:guide id="8" pos="7287">
          <p15:clr>
            <a:srgbClr val="A4A3A4"/>
          </p15:clr>
        </p15:guide>
        <p15:guide id="9" pos="39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5rqEDld8eqKZhtqEXps4X3f9T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992" y="-764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68350"/>
            <a:ext cx="28765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0" y="4861427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6" tIns="91406" rIns="91406" bIns="9140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10400" y="4861427"/>
            <a:ext cx="5683225" cy="4605550"/>
          </a:xfrm>
          <a:prstGeom prst="rect">
            <a:avLst/>
          </a:prstGeom>
        </p:spPr>
        <p:txBody>
          <a:bodyPr spcFirstLastPara="1" wrap="square" lIns="91406" tIns="91406" rIns="91406" bIns="9140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38859" y="4226749"/>
            <a:ext cx="103142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151246" y="6439136"/>
            <a:ext cx="1377620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182754" y="3886436"/>
            <a:ext cx="1377620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25935" y="15332711"/>
            <a:ext cx="115300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※企画は一部変更する場合があります。予めご了承くださ</a:t>
            </a:r>
            <a:r>
              <a:rPr lang="ja-JP" altLang="en-US" sz="1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い</a:t>
            </a: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株式会社主婦の友社 メディア営業部 TEL03-5280-7510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　</a:t>
            </a:r>
            <a:r>
              <a:rPr lang="ja-JP" sz="1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http://maturist.jp/stories/1050</a:t>
            </a:r>
            <a:endParaRPr sz="18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7079" y="254006"/>
            <a:ext cx="3867719" cy="13760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445300" y="388620"/>
            <a:ext cx="3158959" cy="147625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５０代から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私が主役!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25935" y="1366011"/>
            <a:ext cx="1153000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２０２</a:t>
            </a:r>
            <a:r>
              <a:rPr lang="ja-JP" altLang="en-US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４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年</a:t>
            </a:r>
            <a:r>
              <a:rPr lang="ja-JP" altLang="en-US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４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月号（</a:t>
            </a:r>
            <a:r>
              <a:rPr lang="ja-JP" altLang="en-US" sz="28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３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月</a:t>
            </a:r>
            <a:r>
              <a:rPr lang="ja-JP" altLang="en-US" sz="28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１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日発売）</a:t>
            </a:r>
            <a:endParaRPr sz="2800" dirty="0"/>
          </a:p>
        </p:txBody>
      </p:sp>
      <p:sp>
        <p:nvSpPr>
          <p:cNvPr id="88" name="Google Shape;88;p1"/>
          <p:cNvSpPr/>
          <p:nvPr/>
        </p:nvSpPr>
        <p:spPr>
          <a:xfrm>
            <a:off x="330995" y="2075497"/>
            <a:ext cx="11530009" cy="13191355"/>
          </a:xfrm>
          <a:prstGeom prst="rect">
            <a:avLst/>
          </a:prstGeom>
          <a:noFill/>
          <a:ln w="101600" cap="flat" cmpd="dbl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45300" y="2075498"/>
            <a:ext cx="11530008" cy="1424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b="1" i="1" u="none" strike="noStrike" cap="none" dirty="0">
              <a:solidFill>
                <a:schemeClr val="accent4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●</a:t>
            </a:r>
            <a:r>
              <a:rPr lang="ja-JP" altLang="en-US" sz="2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表紙：</a:t>
            </a: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高畑淳子</a:t>
            </a:r>
            <a:r>
              <a:rPr lang="ja-JP" altLang="en-US" sz="2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さん</a:t>
            </a:r>
            <a:endParaRPr lang="ja-JP" altLang="en-US" sz="1800" b="1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●表紙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インタビュー：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高畑淳子さん</a:t>
            </a:r>
            <a:endParaRPr lang="en-US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●この人に聞きたい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：佐藤健さん、佐々木蔵之介さん、北村一輝さん（予定）</a:t>
            </a:r>
            <a:endParaRPr lang="en-US" altLang="ja-JP" sz="1800" kern="0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●大</a:t>
            </a:r>
            <a:r>
              <a:rPr lang="ja-JP" altLang="en-US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特集：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これからはもっと、自分を楽しみたい</a:t>
            </a:r>
            <a:r>
              <a:rPr lang="ja-JP" altLang="en-US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  <a:sym typeface="Calibri"/>
              </a:rPr>
              <a:t>「ひとりを愉しむ生き方、暮らし方」</a:t>
            </a:r>
            <a:endParaRPr lang="ja-JP" altLang="ja-JP" sz="2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kern="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①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ゆうゆう読者の「ひとり」を徹底解剖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読者アンケートで、ゆうゆう世代のソロ活の実態や本音をレポート。</a:t>
            </a:r>
            <a:endParaRPr lang="ja-JP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kern="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②インタビュー　私のひとりの楽しみ方</a:t>
            </a:r>
            <a:endParaRPr lang="en-US" altLang="ja-JP" sz="1800" kern="0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家族がいてもいなくても、ひとり上手な３人に取材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候補：栗原はるみさん、平松洋子さん、　川上麻衣子さん、池上季実子さん</a:t>
            </a:r>
            <a:endParaRPr lang="ja-JP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kern="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③</a:t>
            </a:r>
            <a:r>
              <a:rPr lang="en-US" altLang="ja-JP" sz="1800" kern="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en-US" sz="1800" kern="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心地いい「ひとり暮らし」のお宅拝見</a:t>
            </a:r>
            <a:endParaRPr lang="en-US" altLang="ja-JP" sz="1800" kern="0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充実したひとり暮らしを好いている方を３人取材　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tabLst>
                <a:tab pos="2250440" algn="l"/>
              </a:tabLst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候補：平野恵理子さん、</a:t>
            </a:r>
            <a:r>
              <a:rPr lang="en-US" altLang="ja-JP" sz="18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yuma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さん、きんのさん</a:t>
            </a:r>
            <a:endParaRPr lang="ja-JP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ja-JP" altLang="en-US" sz="1800" kern="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④「ひとり」の相談室</a:t>
            </a:r>
            <a:endParaRPr lang="en-US" altLang="ja-JP" sz="1800" kern="0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lvl="0" algn="l">
              <a:lnSpc>
                <a:spcPct val="115000"/>
              </a:lnSpc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孤独との向き合い方、孤立しない人間関係、ひとり暮らしの基本ルールなど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候補：石原加受子さん（心理カウンセラー）、岸本葉子さん、京師美佳さん</a:t>
            </a:r>
            <a:r>
              <a:rPr lang="ja-JP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lang="en-US" altLang="ja-JP" sz="1800" dirty="0"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lnSpc>
                <a:spcPct val="115000"/>
              </a:lnSpc>
            </a:pPr>
            <a:r>
              <a:rPr lang="ja-JP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　　　　　　　　　　　　　　　　　　　</a:t>
            </a: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　　　　　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●暮らし①</a:t>
            </a:r>
            <a:r>
              <a:rPr lang="ja-JP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：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好奇心は年をとらない　　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趣味と学びで自分磨き</a:t>
            </a:r>
            <a:endParaRPr sz="24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 </a:t>
            </a:r>
            <a:r>
              <a:rPr lang="ja-JP" altLang="en-US" sz="18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①</a:t>
            </a:r>
            <a:r>
              <a:rPr lang="en-US" altLang="ja-JP" sz="18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60</a:t>
            </a:r>
            <a:r>
              <a:rPr lang="ja-JP" altLang="en-US" sz="18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歳で桜美林大学に入学した岩崎良美さんや、放送大学に入学した麻木久仁子さん、</a:t>
            </a:r>
            <a:endParaRPr lang="en-US" altLang="ja-JP" sz="18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</a:t>
            </a:r>
            <a:r>
              <a:rPr lang="ja-JP" altLang="en-US" sz="18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洋裁はプロ級の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伊藤かずえさん、師範の免許を取得した季礼文字の石田純子さん等に取材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②５０代におすすめの趣味＆学び　・・・シニア世代の音楽教室等</a:t>
            </a:r>
            <a:endParaRPr sz="18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●旅</a:t>
            </a:r>
            <a:r>
              <a:rPr lang="ja-JP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：</a:t>
            </a:r>
            <a:r>
              <a:rPr lang="ja-JP" altLang="en-US" sz="18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のんびり大人旅</a:t>
            </a:r>
            <a:r>
              <a:rPr lang="ja-JP" altLang="en-US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春の鎌倉散歩</a:t>
            </a:r>
            <a:endParaRPr sz="18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ja-JP" altLang="en-US" sz="1800" kern="1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読者モデルに巡っていただき、口コミ情報など取り上げる。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●ファッション</a:t>
            </a:r>
            <a:r>
              <a:rPr lang="ja-JP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：</a:t>
            </a:r>
            <a:r>
              <a:rPr lang="ja-JP" altLang="en-US" sz="18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私に似合う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おしゃれ度アップのメガネ探し</a:t>
            </a:r>
            <a:endParaRPr lang="en-US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ゆうゆう世代に欠かせないメガネ、顔色やファッションとのバランスから、メガネ選びのポイントを探る</a:t>
            </a:r>
            <a:endParaRPr sz="18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●暮らし②</a:t>
            </a:r>
            <a:r>
              <a:rPr lang="ja-JP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：</a:t>
            </a:r>
            <a:r>
              <a:rPr lang="ja-JP" altLang="en-US" sz="2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すっきり心地よく、大人暮らしの「無印良品」</a:t>
            </a:r>
            <a:endParaRPr lang="ja-JP" altLang="ja-JP" sz="2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無印良品を取り入れて、自分らしく素敵に暮らしている方の取材、無印の魅力を伝える。</a:t>
            </a:r>
            <a:endParaRPr sz="18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料理</a:t>
            </a:r>
            <a:r>
              <a:rPr lang="ja-JP" altLang="en-US" sz="2400" b="1" i="0" u="none" strike="noStrike" cap="none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：</a:t>
            </a:r>
            <a:r>
              <a:rPr lang="ja-JP" altLang="en-US" sz="1800" b="1" i="0" u="none" strike="noStrike" cap="none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毎日食べたい　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米粉レシピ</a:t>
            </a:r>
            <a:endParaRPr lang="en-US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●美容：</a:t>
            </a:r>
            <a:r>
              <a:rPr lang="ja-JP" altLang="en-US" sz="18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いつの間にか散らかっているのはなぜ？</a:t>
            </a:r>
            <a:r>
              <a:rPr lang="ja-JP" altLang="en-US" sz="18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　</a:t>
            </a:r>
            <a:r>
              <a:rPr lang="ja-JP" altLang="en-US" sz="24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部屋がちらかる人のあるある週間</a:t>
            </a:r>
            <a:endParaRPr lang="ja-JP" altLang="ja-JP" sz="24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床にモノを置かない暮らし、ちょこちょこ掃除、分かっているけどダメな人。</a:t>
            </a:r>
            <a:endParaRPr lang="en-US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整理収納アドバイザーにこれらの、対処法を教えてもらう。</a:t>
            </a:r>
            <a:endParaRPr lang="en-US" altLang="ja-JP" sz="18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●読み物：</a:t>
            </a:r>
            <a:r>
              <a:rPr lang="ja-JP" altLang="en-US" sz="1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今から始める「自分介護の準備」　</a:t>
            </a:r>
            <a:r>
              <a:rPr lang="ja-JP" altLang="en-US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シニア向け住宅　選びのポイント</a:t>
            </a:r>
            <a:endParaRPr lang="en-US" altLang="ja-JP" sz="24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子供に頼らない読者の「自分介護」。親ではなく、自分が入るための施設選びは？</a:t>
            </a:r>
            <a:endParaRPr lang="en-US" altLang="ja-JP" sz="18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入るタイミング、情報集め、見学、のポイント等を紹介。畠中先生のレポートも紹介</a:t>
            </a:r>
            <a:endParaRPr lang="en-US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●健康：自律神経を整えて、元気に長生きする習慣</a:t>
            </a:r>
            <a:endParaRPr lang="en-US" altLang="ja-JP" sz="2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小林弘幸先生に取材。自律神経が乱れると、こんな病気に。便秘はあらゆる病気の引き金に</a:t>
            </a:r>
            <a:endParaRPr lang="en-US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kern="10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深呼吸</a:t>
            </a:r>
            <a:r>
              <a:rPr lang="ja-JP" altLang="en-US" sz="18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をして、不調を改善　幸せホルモンオキシトシンを出す方法など</a:t>
            </a:r>
            <a:endParaRPr lang="en-US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endParaRPr lang="ja-JP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A407ED45-D5A4-16CE-FB90-0EF4C8EF9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0" r="976" b="3855"/>
          <a:stretch/>
        </p:blipFill>
        <p:spPr>
          <a:xfrm rot="16961121">
            <a:off x="10154010" y="988950"/>
            <a:ext cx="1964920" cy="1492743"/>
          </a:xfrm>
          <a:prstGeom prst="rect">
            <a:avLst/>
          </a:prstGeom>
        </p:spPr>
      </p:pic>
      <p:pic>
        <p:nvPicPr>
          <p:cNvPr id="10" name="図 9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1B969B93-C256-9D76-A0FE-77289C5FD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7081">
            <a:off x="8814683" y="281484"/>
            <a:ext cx="1616157" cy="21690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587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20</cp:revision>
  <cp:lastPrinted>2023-12-19T08:18:55Z</cp:lastPrinted>
  <dcterms:created xsi:type="dcterms:W3CDTF">2019-06-12T08:27:36Z</dcterms:created>
  <dcterms:modified xsi:type="dcterms:W3CDTF">2023-12-22T02:46:51Z</dcterms:modified>
</cp:coreProperties>
</file>