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3557" autoAdjust="0"/>
  </p:normalViewPr>
  <p:slideViewPr>
    <p:cSldViewPr snapToGrid="0">
      <p:cViewPr varScale="1">
        <p:scale>
          <a:sx n="64" d="100"/>
          <a:sy n="64" d="100"/>
        </p:scale>
        <p:origin x="1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9786" cy="498693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42" y="4"/>
            <a:ext cx="2949786" cy="498693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>
              <a:defRPr sz="1200"/>
            </a:lvl1pPr>
          </a:lstStyle>
          <a:p>
            <a:fld id="{4B5BA673-5315-47F0-8EDA-E67277721B2E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9" tIns="45705" rIns="91409" bIns="4570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11"/>
            <a:ext cx="5445760" cy="3913614"/>
          </a:xfrm>
          <a:prstGeom prst="rect">
            <a:avLst/>
          </a:prstGeom>
        </p:spPr>
        <p:txBody>
          <a:bodyPr vert="horz" lIns="91409" tIns="45705" rIns="91409" bIns="4570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9440647"/>
            <a:ext cx="2949786" cy="498692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42" y="9440647"/>
            <a:ext cx="2949786" cy="498692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r">
              <a:defRPr sz="1200"/>
            </a:lvl1pPr>
          </a:lstStyle>
          <a:p>
            <a:fld id="{07D5BFDC-79CC-48B4-B944-E8F405C205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000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5BFDC-79CC-48B4-B944-E8F405C205D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939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BFDC-79CC-48B4-B944-E8F405C205D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95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66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51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51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91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33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09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95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23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2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23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06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7BACE-784E-436D-8805-0E125D447DA1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93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674381"/>
            <a:ext cx="10087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ゆうゆう５月号　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臨時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増刊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3600" dirty="0">
                <a:solidFill>
                  <a:schemeClr val="accent6">
                    <a:lumMod val="75000"/>
                  </a:schemeClr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60</a:t>
            </a:r>
            <a:r>
              <a:rPr lang="ja-JP" altLang="ja-JP" sz="3600" dirty="0">
                <a:solidFill>
                  <a:schemeClr val="accent6">
                    <a:lumMod val="75000"/>
                  </a:schemeClr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歳からの</a:t>
            </a:r>
            <a:r>
              <a:rPr lang="en-US" altLang="ja-JP" sz="3600" dirty="0">
                <a:solidFill>
                  <a:schemeClr val="accent6">
                    <a:lumMod val="75000"/>
                  </a:schemeClr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ja-JP" sz="3600" dirty="0">
                <a:solidFill>
                  <a:schemeClr val="accent6">
                    <a:lumMod val="75000"/>
                  </a:schemeClr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大悩みとのつき合い方</a:t>
            </a:r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（仮）</a:t>
            </a:r>
            <a:endParaRPr lang="en-US" altLang="ja-JP" sz="3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日発売予定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特集予定のご案内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88547C-9DB7-4EDE-8FA1-31BEB5292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724" y="6242042"/>
            <a:ext cx="2088815" cy="323106"/>
          </a:xfrm>
          <a:prstGeom prst="rect">
            <a:avLst/>
          </a:prstGeom>
        </p:spPr>
      </p:pic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6461241B-3EE6-E258-9ED1-8D97D23FB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179072"/>
              </p:ext>
            </p:extLst>
          </p:nvPr>
        </p:nvGraphicFramePr>
        <p:xfrm>
          <a:off x="3125351" y="3892220"/>
          <a:ext cx="1659581" cy="2123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178041" imgH="5346331" progId="Acrobat.Document.DC">
                  <p:embed/>
                </p:oleObj>
              </mc:Choice>
              <mc:Fallback>
                <p:oleObj name="Acrobat Document" r:id="rId4" imgW="4178041" imgH="53463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5351" y="3892220"/>
                        <a:ext cx="1659581" cy="2123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図 9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3480EC24-60E1-C111-0717-EF857977D8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6513" b="8833"/>
          <a:stretch/>
        </p:blipFill>
        <p:spPr>
          <a:xfrm rot="16200000">
            <a:off x="5136336" y="4114236"/>
            <a:ext cx="2123659" cy="16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56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12204" y="1058190"/>
            <a:ext cx="4641913" cy="5554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2312" y="2176272"/>
            <a:ext cx="44714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⬛広告料金（定価）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万円／天地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281mm×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左右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222mm</a:t>
            </a: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万円／天地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297mm×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左右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232mm</a:t>
            </a: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万円／天地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297mm×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左右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232mm</a:t>
            </a:r>
          </a:p>
          <a:p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広告スペースは表周りのみになります。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37409" y="3544054"/>
            <a:ext cx="51564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★ゆうゆう本誌（</a:t>
            </a:r>
            <a:r>
              <a:rPr kumimoji="1" lang="en-US" altLang="ja-JP" sz="14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sz="14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月号）とのお得なセットプラン</a:t>
            </a:r>
            <a:endParaRPr kumimoji="1" lang="en-US" altLang="ja-JP" sz="1400" b="1" dirty="0">
              <a:solidFill>
                <a:srgbClr val="FF66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ゆうゆう中面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4C1P+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増刊号表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G120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lang="en-US" altLang="ja-JP" sz="16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+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表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⇨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16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+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80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lang="en-US" altLang="ja-JP" sz="16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855464" y="3456432"/>
            <a:ext cx="4927684" cy="1143000"/>
          </a:xfrm>
          <a:prstGeom prst="rect">
            <a:avLst/>
          </a:prstGeom>
          <a:noFill/>
          <a:ln w="60325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95035" y="4712382"/>
            <a:ext cx="221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⬛入稿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〆切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日（金）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40262" y="6486214"/>
            <a:ext cx="49690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お問い合わせ先：主婦の友社　メディア営業部　　☎</a:t>
            </a:r>
            <a:r>
              <a:rPr lang="en-US" altLang="ja-JP" sz="105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03-5280-7510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9010650" y="2705100"/>
            <a:ext cx="885825" cy="723901"/>
          </a:xfrm>
          <a:prstGeom prst="wedgeEllipseCallout">
            <a:avLst>
              <a:gd name="adj1" fmla="val -39683"/>
              <a:gd name="adj2" fmla="val 6187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72550" y="2886075"/>
            <a:ext cx="1152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誌あわせて</a:t>
            </a:r>
            <a:endParaRPr kumimoji="1" lang="en-US" altLang="ja-JP" sz="1100" b="1" dirty="0">
              <a:solidFill>
                <a:srgbClr val="FF66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万部！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C5C012-89E9-4796-A43A-D5727738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428"/>
            <a:ext cx="9030036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毎回、ご好評をいただいております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「ゆうゆう臨時増刊」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２０２４年</a:t>
            </a:r>
            <a:r>
              <a:rPr kumimoji="0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月売りで、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第</a:t>
            </a:r>
            <a:r>
              <a:rPr kumimoji="0" lang="en-US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25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弾の刊行が決定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致しました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kumimoji="0" lang="en-US" altLang="ja-JP" sz="1400" b="0" i="0" u="none" strike="noStrike" cap="none" normalizeH="0" baseline="0" dirty="0">
              <a:ln>
                <a:noFill/>
              </a:ln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「ゆうゆう」本誌同様に、読者からの強い指示をいただき、常に安定した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実売をいただいております。</a:t>
            </a:r>
            <a:endParaRPr kumimoji="0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>
                <a:solidFill>
                  <a:schemeClr val="accent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「シニア世代の３大悩み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をテーマに、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生活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に役立つ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情報を提供致します。</a:t>
            </a:r>
            <a:endParaRPr kumimoji="0" lang="ja-JP" altLang="ja-JP" sz="1400" b="0" i="0" u="none" strike="noStrike" cap="none" normalizeH="0" baseline="0" dirty="0">
              <a:ln>
                <a:noFill/>
              </a:ln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A305A2-73E8-4193-9CD6-18F51790F21C}"/>
              </a:ext>
            </a:extLst>
          </p:cNvPr>
          <p:cNvSpPr txBox="1"/>
          <p:nvPr/>
        </p:nvSpPr>
        <p:spPr>
          <a:xfrm>
            <a:off x="4754118" y="1105682"/>
            <a:ext cx="5285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⬛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MEDIA DATA</a:t>
            </a: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・発売日：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日（予定）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・予定発行部数：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65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,000</a:t>
            </a: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部</a:t>
            </a:r>
            <a:endParaRPr kumimoji="1"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・判型：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A4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変型　中綴じ　</a:t>
            </a:r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ゆうゆう通常版と判型が異なります。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 descr="テキスト&#10;&#10;低い精度で自動的に生成された説明">
            <a:extLst>
              <a:ext uri="{FF2B5EF4-FFF2-40B4-BE49-F238E27FC236}">
                <a16:creationId xmlns:a16="http://schemas.microsoft.com/office/drawing/2014/main" id="{98DF12B6-D662-40F5-8389-CDD464379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6052" r="8473" b="3791"/>
          <a:stretch/>
        </p:blipFill>
        <p:spPr>
          <a:xfrm rot="16200000">
            <a:off x="6487661" y="4992003"/>
            <a:ext cx="1418491" cy="110163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8DA0710-1A86-841F-4A31-76B3A7940207}"/>
              </a:ext>
            </a:extLst>
          </p:cNvPr>
          <p:cNvSpPr txBox="1"/>
          <p:nvPr/>
        </p:nvSpPr>
        <p:spPr>
          <a:xfrm>
            <a:off x="122852" y="1105682"/>
            <a:ext cx="50715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05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【</a:t>
            </a:r>
            <a:r>
              <a:rPr lang="ja-JP" altLang="en-US" sz="105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内容</a:t>
            </a:r>
            <a:r>
              <a:rPr lang="en-US" altLang="ja-JP" sz="105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】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シニア世代の</a:t>
            </a:r>
            <a:r>
              <a:rPr lang="en-US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3</a:t>
            </a:r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大悩み「健康」「お金」「孤独」にフォーカスし、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インタビューや専門家のアドバイスで読者の不安に寄り添い、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悩みに答える一冊です。</a:t>
            </a:r>
            <a:endParaRPr lang="en-US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endParaRPr lang="ja-JP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【健康】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・今日から始めるボケない暮らし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・ずっと動ける体づくり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・免疫力を高める方法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・血圧＆コレステロール</a:t>
            </a:r>
            <a:endParaRPr lang="en-US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endParaRPr lang="ja-JP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【お金】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・老後のお金、いくらあれば安心？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・賢く貯める知恵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・値上げに負けない家計のやりくり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・お金がたまらない人のあるある習慣</a:t>
            </a:r>
            <a:endParaRPr lang="en-US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endParaRPr lang="ja-JP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【孤独】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・インタビュー：ひとりを楽しむ力を鍛える（村上祥子さん、</a:t>
            </a:r>
            <a:endParaRPr lang="en-US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中道あんさん）</a:t>
            </a:r>
          </a:p>
          <a:p>
            <a:r>
              <a:rPr lang="ja-JP" altLang="ja-JP" sz="12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・いつかはひとりの不安を解消（鎌田實さん）</a:t>
            </a:r>
          </a:p>
          <a:p>
            <a:pPr algn="just"/>
            <a:endParaRPr lang="ja-JP" altLang="ja-JP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05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ja-JP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EAEB8F15-7850-D456-7346-8698C4C68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025501"/>
              </p:ext>
            </p:extLst>
          </p:nvPr>
        </p:nvGraphicFramePr>
        <p:xfrm>
          <a:off x="8046589" y="4817586"/>
          <a:ext cx="1108513" cy="141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178041" imgH="5346331" progId="Acrobat.Document.DC">
                  <p:embed/>
                </p:oleObj>
              </mc:Choice>
              <mc:Fallback>
                <p:oleObj name="Acrobat Document" r:id="rId4" imgW="4178041" imgH="5346331" progId="Acrobat.Document.DC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AE2B3915-E58F-03FD-715D-411D74C957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6589" y="4817586"/>
                        <a:ext cx="1108513" cy="141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087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3991</TotalTime>
  <Words>387</Words>
  <Application>Microsoft Office PowerPoint</Application>
  <PresentationFormat>A4 210 x 297 mm</PresentationFormat>
  <Paragraphs>50</Paragraphs>
  <Slides>2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BIZ UDPゴシック</vt:lpstr>
      <vt:lpstr>メイリオ</vt:lpstr>
      <vt:lpstr>游ゴシック</vt:lpstr>
      <vt:lpstr>Arial</vt:lpstr>
      <vt:lpstr>Calibri</vt:lpstr>
      <vt:lpstr>Calibri Light</vt:lpstr>
      <vt:lpstr>Century</vt:lpstr>
      <vt:lpstr>Office テーマ</vt:lpstr>
      <vt:lpstr>Acrobat Document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滝川 真琴</dc:creator>
  <cp:lastModifiedBy>内之倉 まゆみ</cp:lastModifiedBy>
  <cp:revision>116</cp:revision>
  <cp:lastPrinted>2024-01-29T05:13:14Z</cp:lastPrinted>
  <dcterms:created xsi:type="dcterms:W3CDTF">2017-10-16T10:13:57Z</dcterms:created>
  <dcterms:modified xsi:type="dcterms:W3CDTF">2024-01-29T06:02:38Z</dcterms:modified>
</cp:coreProperties>
</file>