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4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660"/>
  </p:normalViewPr>
  <p:slideViewPr>
    <p:cSldViewPr snapToGrid="0">
      <p:cViewPr>
        <p:scale>
          <a:sx n="90" d="100"/>
          <a:sy n="90" d="100"/>
        </p:scale>
        <p:origin x="1268" y="-1396"/>
      </p:cViewPr>
      <p:guideLst>
        <p:guide orient="horz" pos="2880"/>
        <p:guide pos="2160"/>
        <p:guide orient="horz" pos="4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63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48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03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21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0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37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14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89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4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3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49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623BA-6C65-469D-9281-12F56119BE19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18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803473"/>
              </p:ext>
            </p:extLst>
          </p:nvPr>
        </p:nvGraphicFramePr>
        <p:xfrm>
          <a:off x="106303" y="7107963"/>
          <a:ext cx="6680539" cy="156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000914" imgH="1876311" progId="Excel.Sheet.12">
                  <p:embed/>
                </p:oleObj>
              </mc:Choice>
              <mc:Fallback>
                <p:oleObj name="Worksheet" r:id="rId2" imgW="8000914" imgH="18763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303" y="7107963"/>
                        <a:ext cx="6680539" cy="1565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145602" y="2311181"/>
            <a:ext cx="6566796" cy="4560166"/>
          </a:xfrm>
          <a:prstGeom prst="rect">
            <a:avLst/>
          </a:prstGeom>
          <a:noFill/>
          <a:ln w="101600" cmpd="thickThin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50058" y="450158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 春号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7" y="162158"/>
            <a:ext cx="2111465" cy="57600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86495" y="1141552"/>
            <a:ext cx="55840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草花から野菜まで、植物を育て楽しむ人のためのガーデニング誌。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読者の庭や寄せ植え作品の紹介、植物の育て方、新品種情報など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実用記事が満載です。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◆季刊誌【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・12月の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日発売】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◆A4変型判【天地28.2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×左右23.0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824158" y="2068607"/>
            <a:ext cx="120968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特集案内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61131" y="8869136"/>
            <a:ext cx="6535738" cy="3250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株式会社主婦の友社　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メディア営業部　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TEL：03-5280-7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510</a:t>
            </a:r>
            <a:endParaRPr lang="ja-JP" altLang="en-US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195593" y="8673715"/>
            <a:ext cx="4371381" cy="3039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000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※企画は一部変更する場合があります。予めご了承ください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78342" y="2054979"/>
            <a:ext cx="64058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A85FCF7-64AD-4B3B-887A-33A739DE252E}"/>
              </a:ext>
            </a:extLst>
          </p:cNvPr>
          <p:cNvSpPr/>
          <p:nvPr/>
        </p:nvSpPr>
        <p:spPr>
          <a:xfrm>
            <a:off x="106303" y="850268"/>
            <a:ext cx="475632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日発売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 校了日：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6D8F36D-2D76-4573-9E5D-19DFAA45FB92}"/>
              </a:ext>
            </a:extLst>
          </p:cNvPr>
          <p:cNvSpPr txBox="1"/>
          <p:nvPr/>
        </p:nvSpPr>
        <p:spPr>
          <a:xfrm>
            <a:off x="233542" y="2506627"/>
            <a:ext cx="6494385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●</a:t>
            </a:r>
            <a:r>
              <a:rPr lang="ja-JP" altLang="en-US" b="1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大</a:t>
            </a:r>
            <a:r>
              <a:rPr lang="ja-JP" altLang="en-US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特集　</a:t>
            </a:r>
            <a:r>
              <a:rPr lang="ja-JP" altLang="en-US" sz="1600" b="1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スタイル別ガーデニングライフ</a:t>
            </a:r>
            <a:endParaRPr lang="en-US" altLang="ja-JP" sz="1600" b="1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6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バラと宿根草の庭　実例集</a:t>
            </a:r>
            <a:endParaRPr lang="ja-JP" altLang="ja-JP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・白モッコラバラの庭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・寒冷地のバラ庭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・バラとクレマチスの庭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・ルーフテラスのコンテナガーデン　</a:t>
            </a:r>
            <a:r>
              <a:rPr lang="en-US" altLang="ja-JP" sz="1200" kern="100" dirty="0" err="1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etc</a:t>
            </a:r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計６軒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●</a:t>
            </a:r>
            <a:r>
              <a:rPr lang="ja-JP" altLang="en-US" b="1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特集　春の寄せ植え</a:t>
            </a:r>
            <a:endParaRPr lang="en-US" altLang="ja-JP" b="1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オニヅカ　井上店長　おすすめの花苗で作る寄せ植え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・チェルズグリーン　亀井さんの寄せ植え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●不定期連載（</a:t>
            </a:r>
            <a:r>
              <a:rPr lang="ja-JP" altLang="en-US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単発企画）</a:t>
            </a:r>
            <a:endParaRPr lang="en-US" altLang="ja-JP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・バラ育て講座（入谷伸一郎さん）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endParaRPr lang="en-US" altLang="ja-JP" sz="14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●</a:t>
            </a:r>
            <a:r>
              <a:rPr lang="ja-JP" altLang="en-US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単発企画</a:t>
            </a:r>
            <a:endParaRPr lang="en-US" altLang="ja-JP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・神戸布引ハーブ園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・育て愛でる庭の花（青木優子さん）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・挿し芽で増やす多肉植物（</a:t>
            </a:r>
            <a:r>
              <a:rPr lang="en-US" altLang="ja-JP" sz="1200" kern="100" dirty="0" err="1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kurumi</a:t>
            </a:r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さん）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C0ED87FC-384D-0D02-D0BE-8CB9E06AE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962882"/>
              </p:ext>
            </p:extLst>
          </p:nvPr>
        </p:nvGraphicFramePr>
        <p:xfrm>
          <a:off x="4836915" y="119760"/>
          <a:ext cx="1914782" cy="234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4139889" imgH="5073257" progId="Acrobat.Document.DC">
                  <p:embed/>
                </p:oleObj>
              </mc:Choice>
              <mc:Fallback>
                <p:oleObj name="Acrobat Document" r:id="rId5" imgW="4139889" imgH="507325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36915" y="119760"/>
                        <a:ext cx="1914782" cy="234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110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</TotalTime>
  <Words>209</Words>
  <Application>Microsoft Office PowerPoint</Application>
  <PresentationFormat>画面に合わせる (4:3)</PresentationFormat>
  <Paragraphs>29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メイリオ</vt:lpstr>
      <vt:lpstr>游明朝</vt:lpstr>
      <vt:lpstr>Arial</vt:lpstr>
      <vt:lpstr>Calibri</vt:lpstr>
      <vt:lpstr>Calibri Light</vt:lpstr>
      <vt:lpstr>Office テーマ</vt:lpstr>
      <vt:lpstr>Worksheet</vt:lpstr>
      <vt:lpstr>Acrobat Document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北嶋 亮太</dc:creator>
  <cp:lastModifiedBy>内之倉 まゆみ</cp:lastModifiedBy>
  <cp:revision>59</cp:revision>
  <cp:lastPrinted>2024-01-16T05:47:35Z</cp:lastPrinted>
  <dcterms:created xsi:type="dcterms:W3CDTF">2020-03-25T06:28:41Z</dcterms:created>
  <dcterms:modified xsi:type="dcterms:W3CDTF">2024-01-16T06:40:42Z</dcterms:modified>
</cp:coreProperties>
</file>