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12192000" cy="16256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37">
          <p15:clr>
            <a:srgbClr val="A4A3A4"/>
          </p15:clr>
        </p15:guide>
        <p15:guide id="2" pos="3840">
          <p15:clr>
            <a:srgbClr val="A4A3A4"/>
          </p15:clr>
        </p15:guide>
        <p15:guide id="3" orient="horz" pos="1786">
          <p15:clr>
            <a:srgbClr val="A4A3A4"/>
          </p15:clr>
        </p15:guide>
        <p15:guide id="4" orient="horz" pos="9225">
          <p15:clr>
            <a:srgbClr val="A4A3A4"/>
          </p15:clr>
        </p15:guide>
        <p15:guide id="5" orient="horz" pos="9656">
          <p15:clr>
            <a:srgbClr val="A4A3A4"/>
          </p15:clr>
        </p15:guide>
        <p15:guide id="6" pos="7491">
          <p15:clr>
            <a:srgbClr val="A4A3A4"/>
          </p15:clr>
        </p15:guide>
        <p15:guide id="7" pos="166">
          <p15:clr>
            <a:srgbClr val="A4A3A4"/>
          </p15:clr>
        </p15:guide>
        <p15:guide id="8" pos="7287">
          <p15:clr>
            <a:srgbClr val="A4A3A4"/>
          </p15:clr>
        </p15:guide>
        <p15:guide id="9" pos="393">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 roundtripDataSignature="AMtx7mj5rqEDld8eqKZhtqEXps4X3f9T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88796" autoAdjust="0"/>
  </p:normalViewPr>
  <p:slideViewPr>
    <p:cSldViewPr snapToGrid="0">
      <p:cViewPr>
        <p:scale>
          <a:sx n="68" d="100"/>
          <a:sy n="68" d="100"/>
        </p:scale>
        <p:origin x="964" y="-56"/>
      </p:cViewPr>
      <p:guideLst>
        <p:guide orient="horz" pos="1537"/>
        <p:guide pos="3840"/>
        <p:guide orient="horz" pos="1786"/>
        <p:guide orient="horz" pos="9225"/>
        <p:guide orient="horz" pos="9656"/>
        <p:guide pos="7491"/>
        <p:guide pos="166"/>
        <p:guide pos="7287"/>
        <p:guide pos="3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customschemas.google.com/relationships/presentationmetadata" Target="metadata"/><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ableStyles" Target="tableStyles.xml"/><Relationship Id="rId10" Type="http://schemas.openxmlformats.org/officeDocument/2006/relationships/theme" Target="theme/them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14550"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0" y="4861427"/>
            <a:ext cx="5683225" cy="4605550"/>
          </a:xfrm>
          <a:prstGeom prst="rect">
            <a:avLst/>
          </a:prstGeom>
          <a:noFill/>
          <a:ln>
            <a:noFill/>
          </a:ln>
        </p:spPr>
        <p:txBody>
          <a:bodyPr spcFirstLastPara="1" wrap="square" lIns="91406" tIns="91406" rIns="91406" bIns="9140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400" y="4861427"/>
            <a:ext cx="5683225" cy="4605550"/>
          </a:xfrm>
          <a:prstGeom prst="rect">
            <a:avLst/>
          </a:prstGeom>
        </p:spPr>
        <p:txBody>
          <a:bodyPr spcFirstLastPara="1" wrap="square" lIns="91406" tIns="91406" rIns="91406" bIns="91406"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112963" y="768350"/>
            <a:ext cx="287813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4400" y="2660416"/>
            <a:ext cx="10363200" cy="565949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8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8538164"/>
            <a:ext cx="9144000" cy="392476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333"/>
              </a:spcBef>
              <a:spcAft>
                <a:spcPts val="0"/>
              </a:spcAft>
              <a:buClr>
                <a:schemeClr val="dk1"/>
              </a:buClr>
              <a:buSzPts val="3200"/>
              <a:buNone/>
              <a:defRPr sz="3200"/>
            </a:lvl1pPr>
            <a:lvl2pPr lvl="1" algn="ctr">
              <a:lnSpc>
                <a:spcPct val="90000"/>
              </a:lnSpc>
              <a:spcBef>
                <a:spcPts val="667"/>
              </a:spcBef>
              <a:spcAft>
                <a:spcPts val="0"/>
              </a:spcAft>
              <a:buClr>
                <a:schemeClr val="dk1"/>
              </a:buClr>
              <a:buSzPts val="2667"/>
              <a:buNone/>
              <a:defRPr sz="2667"/>
            </a:lvl2pPr>
            <a:lvl3pPr lvl="2" algn="ctr">
              <a:lnSpc>
                <a:spcPct val="90000"/>
              </a:lnSpc>
              <a:spcBef>
                <a:spcPts val="667"/>
              </a:spcBef>
              <a:spcAft>
                <a:spcPts val="0"/>
              </a:spcAft>
              <a:buClr>
                <a:schemeClr val="dk1"/>
              </a:buClr>
              <a:buSzPts val="2400"/>
              <a:buNone/>
              <a:defRPr sz="2400"/>
            </a:lvl3pPr>
            <a:lvl4pPr lvl="3" algn="ctr">
              <a:lnSpc>
                <a:spcPct val="90000"/>
              </a:lnSpc>
              <a:spcBef>
                <a:spcPts val="667"/>
              </a:spcBef>
              <a:spcAft>
                <a:spcPts val="0"/>
              </a:spcAft>
              <a:buClr>
                <a:schemeClr val="dk1"/>
              </a:buClr>
              <a:buSzPts val="2133"/>
              <a:buNone/>
              <a:defRPr sz="2133"/>
            </a:lvl4pPr>
            <a:lvl5pPr lvl="4" algn="ctr">
              <a:lnSpc>
                <a:spcPct val="90000"/>
              </a:lnSpc>
              <a:spcBef>
                <a:spcPts val="667"/>
              </a:spcBef>
              <a:spcAft>
                <a:spcPts val="0"/>
              </a:spcAft>
              <a:buClr>
                <a:schemeClr val="dk1"/>
              </a:buClr>
              <a:buSzPts val="2133"/>
              <a:buNone/>
              <a:defRPr sz="2133"/>
            </a:lvl5pPr>
            <a:lvl6pPr lvl="5" algn="ctr">
              <a:lnSpc>
                <a:spcPct val="90000"/>
              </a:lnSpc>
              <a:spcBef>
                <a:spcPts val="667"/>
              </a:spcBef>
              <a:spcAft>
                <a:spcPts val="0"/>
              </a:spcAft>
              <a:buClr>
                <a:schemeClr val="dk1"/>
              </a:buClr>
              <a:buSzPts val="2133"/>
              <a:buNone/>
              <a:defRPr sz="2133"/>
            </a:lvl6pPr>
            <a:lvl7pPr lvl="6" algn="ctr">
              <a:lnSpc>
                <a:spcPct val="90000"/>
              </a:lnSpc>
              <a:spcBef>
                <a:spcPts val="667"/>
              </a:spcBef>
              <a:spcAft>
                <a:spcPts val="0"/>
              </a:spcAft>
              <a:buClr>
                <a:schemeClr val="dk1"/>
              </a:buClr>
              <a:buSzPts val="2133"/>
              <a:buNone/>
              <a:defRPr sz="2133"/>
            </a:lvl7pPr>
            <a:lvl8pPr lvl="7" algn="ctr">
              <a:lnSpc>
                <a:spcPct val="90000"/>
              </a:lnSpc>
              <a:spcBef>
                <a:spcPts val="667"/>
              </a:spcBef>
              <a:spcAft>
                <a:spcPts val="0"/>
              </a:spcAft>
              <a:buClr>
                <a:schemeClr val="dk1"/>
              </a:buClr>
              <a:buSzPts val="2133"/>
              <a:buNone/>
              <a:defRPr sz="2133"/>
            </a:lvl8pPr>
            <a:lvl9pPr lvl="8" algn="ctr">
              <a:lnSpc>
                <a:spcPct val="90000"/>
              </a:lnSpc>
              <a:spcBef>
                <a:spcPts val="667"/>
              </a:spcBef>
              <a:spcAft>
                <a:spcPts val="0"/>
              </a:spcAft>
              <a:buClr>
                <a:schemeClr val="dk1"/>
              </a:buClr>
              <a:buSzPts val="2133"/>
              <a:buNone/>
              <a:defRPr sz="2133"/>
            </a:lvl9pPr>
          </a:lstStyle>
          <a:p>
            <a:endParaRPr/>
          </a:p>
        </p:txBody>
      </p:sp>
      <p:sp>
        <p:nvSpPr>
          <p:cNvPr id="14" name="Google Shape;14;p3"/>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938859" y="4226749"/>
            <a:ext cx="1031428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3151246" y="6439136"/>
            <a:ext cx="1377620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2182754" y="3886436"/>
            <a:ext cx="1377620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4327407"/>
            <a:ext cx="10515600" cy="103142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1" y="4052716"/>
            <a:ext cx="10515600" cy="676204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8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1" y="10878731"/>
            <a:ext cx="10515600" cy="3555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chemeClr val="dk1"/>
              </a:buClr>
              <a:buSzPts val="3200"/>
              <a:buNone/>
              <a:defRPr sz="3200">
                <a:solidFill>
                  <a:schemeClr val="dk1"/>
                </a:solidFill>
              </a:defRPr>
            </a:lvl1pPr>
            <a:lvl2pPr marL="914400" lvl="1" indent="-228600" algn="l">
              <a:lnSpc>
                <a:spcPct val="90000"/>
              </a:lnSpc>
              <a:spcBef>
                <a:spcPts val="667"/>
              </a:spcBef>
              <a:spcAft>
                <a:spcPts val="0"/>
              </a:spcAft>
              <a:buClr>
                <a:srgbClr val="888888"/>
              </a:buClr>
              <a:buSzPts val="2667"/>
              <a:buNone/>
              <a:defRPr sz="2667">
                <a:solidFill>
                  <a:srgbClr val="888888"/>
                </a:solidFill>
              </a:defRPr>
            </a:lvl2pPr>
            <a:lvl3pPr marL="1371600" lvl="2" indent="-228600" algn="l">
              <a:lnSpc>
                <a:spcPct val="90000"/>
              </a:lnSpc>
              <a:spcBef>
                <a:spcPts val="667"/>
              </a:spcBef>
              <a:spcAft>
                <a:spcPts val="0"/>
              </a:spcAft>
              <a:buClr>
                <a:srgbClr val="888888"/>
              </a:buClr>
              <a:buSzPts val="2400"/>
              <a:buNone/>
              <a:defRPr sz="2400">
                <a:solidFill>
                  <a:srgbClr val="888888"/>
                </a:solidFill>
              </a:defRPr>
            </a:lvl3pPr>
            <a:lvl4pPr marL="1828800" lvl="3" indent="-228600" algn="l">
              <a:lnSpc>
                <a:spcPct val="90000"/>
              </a:lnSpc>
              <a:spcBef>
                <a:spcPts val="667"/>
              </a:spcBef>
              <a:spcAft>
                <a:spcPts val="0"/>
              </a:spcAft>
              <a:buClr>
                <a:srgbClr val="888888"/>
              </a:buClr>
              <a:buSzPts val="2133"/>
              <a:buNone/>
              <a:defRPr sz="2133">
                <a:solidFill>
                  <a:srgbClr val="888888"/>
                </a:solidFill>
              </a:defRPr>
            </a:lvl4pPr>
            <a:lvl5pPr marL="2286000" lvl="4" indent="-228600" algn="l">
              <a:lnSpc>
                <a:spcPct val="90000"/>
              </a:lnSpc>
              <a:spcBef>
                <a:spcPts val="667"/>
              </a:spcBef>
              <a:spcAft>
                <a:spcPts val="0"/>
              </a:spcAft>
              <a:buClr>
                <a:srgbClr val="888888"/>
              </a:buClr>
              <a:buSzPts val="2133"/>
              <a:buNone/>
              <a:defRPr sz="2133">
                <a:solidFill>
                  <a:srgbClr val="888888"/>
                </a:solidFill>
              </a:defRPr>
            </a:lvl5pPr>
            <a:lvl6pPr marL="2743200" lvl="5" indent="-228600" algn="l">
              <a:lnSpc>
                <a:spcPct val="90000"/>
              </a:lnSpc>
              <a:spcBef>
                <a:spcPts val="667"/>
              </a:spcBef>
              <a:spcAft>
                <a:spcPts val="0"/>
              </a:spcAft>
              <a:buClr>
                <a:srgbClr val="888888"/>
              </a:buClr>
              <a:buSzPts val="2133"/>
              <a:buNone/>
              <a:defRPr sz="2133">
                <a:solidFill>
                  <a:srgbClr val="888888"/>
                </a:solidFill>
              </a:defRPr>
            </a:lvl6pPr>
            <a:lvl7pPr marL="3200400" lvl="6" indent="-228600" algn="l">
              <a:lnSpc>
                <a:spcPct val="90000"/>
              </a:lnSpc>
              <a:spcBef>
                <a:spcPts val="667"/>
              </a:spcBef>
              <a:spcAft>
                <a:spcPts val="0"/>
              </a:spcAft>
              <a:buClr>
                <a:srgbClr val="888888"/>
              </a:buClr>
              <a:buSzPts val="2133"/>
              <a:buNone/>
              <a:defRPr sz="2133">
                <a:solidFill>
                  <a:srgbClr val="888888"/>
                </a:solidFill>
              </a:defRPr>
            </a:lvl7pPr>
            <a:lvl8pPr marL="3657600" lvl="7" indent="-228600" algn="l">
              <a:lnSpc>
                <a:spcPct val="90000"/>
              </a:lnSpc>
              <a:spcBef>
                <a:spcPts val="667"/>
              </a:spcBef>
              <a:spcAft>
                <a:spcPts val="0"/>
              </a:spcAft>
              <a:buClr>
                <a:srgbClr val="888888"/>
              </a:buClr>
              <a:buSzPts val="2133"/>
              <a:buNone/>
              <a:defRPr sz="2133">
                <a:solidFill>
                  <a:srgbClr val="888888"/>
                </a:solidFill>
              </a:defRPr>
            </a:lvl8pPr>
            <a:lvl9pPr marL="4114800" lvl="8" indent="-228600" algn="l">
              <a:lnSpc>
                <a:spcPct val="90000"/>
              </a:lnSpc>
              <a:spcBef>
                <a:spcPts val="667"/>
              </a:spcBef>
              <a:spcAft>
                <a:spcPts val="0"/>
              </a:spcAft>
              <a:buClr>
                <a:srgbClr val="888888"/>
              </a:buClr>
              <a:buSzPts val="2133"/>
              <a:buNone/>
              <a:defRPr sz="2133">
                <a:solidFill>
                  <a:srgbClr val="888888"/>
                </a:solidFill>
              </a:defRPr>
            </a:lvl9pPr>
          </a:lstStyle>
          <a:p>
            <a:endParaRPr/>
          </a:p>
        </p:txBody>
      </p:sp>
      <p:sp>
        <p:nvSpPr>
          <p:cNvPr id="26" name="Google Shape;26;p5"/>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4327407"/>
            <a:ext cx="5181600" cy="103142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4327407"/>
            <a:ext cx="5181600" cy="103142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9" y="3984979"/>
            <a:ext cx="5157787" cy="195297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333"/>
              </a:spcBef>
              <a:spcAft>
                <a:spcPts val="0"/>
              </a:spcAft>
              <a:buClr>
                <a:schemeClr val="dk1"/>
              </a:buClr>
              <a:buSzPts val="3200"/>
              <a:buNone/>
              <a:defRPr sz="3200" b="1"/>
            </a:lvl1pPr>
            <a:lvl2pPr marL="914400" lvl="1" indent="-228600" algn="l">
              <a:lnSpc>
                <a:spcPct val="90000"/>
              </a:lnSpc>
              <a:spcBef>
                <a:spcPts val="667"/>
              </a:spcBef>
              <a:spcAft>
                <a:spcPts val="0"/>
              </a:spcAft>
              <a:buClr>
                <a:schemeClr val="dk1"/>
              </a:buClr>
              <a:buSzPts val="2667"/>
              <a:buNone/>
              <a:defRPr sz="2667" b="1"/>
            </a:lvl2pPr>
            <a:lvl3pPr marL="1371600" lvl="2" indent="-228600" algn="l">
              <a:lnSpc>
                <a:spcPct val="90000"/>
              </a:lnSpc>
              <a:spcBef>
                <a:spcPts val="667"/>
              </a:spcBef>
              <a:spcAft>
                <a:spcPts val="0"/>
              </a:spcAft>
              <a:buClr>
                <a:schemeClr val="dk1"/>
              </a:buClr>
              <a:buSzPts val="2400"/>
              <a:buNone/>
              <a:defRPr sz="2400" b="1"/>
            </a:lvl3pPr>
            <a:lvl4pPr marL="1828800" lvl="3" indent="-228600" algn="l">
              <a:lnSpc>
                <a:spcPct val="90000"/>
              </a:lnSpc>
              <a:spcBef>
                <a:spcPts val="667"/>
              </a:spcBef>
              <a:spcAft>
                <a:spcPts val="0"/>
              </a:spcAft>
              <a:buClr>
                <a:schemeClr val="dk1"/>
              </a:buClr>
              <a:buSzPts val="2133"/>
              <a:buNone/>
              <a:defRPr sz="2133" b="1"/>
            </a:lvl4pPr>
            <a:lvl5pPr marL="2286000" lvl="4" indent="-228600" algn="l">
              <a:lnSpc>
                <a:spcPct val="90000"/>
              </a:lnSpc>
              <a:spcBef>
                <a:spcPts val="667"/>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39" name="Google Shape;39;p7"/>
          <p:cNvSpPr txBox="1">
            <a:spLocks noGrp="1"/>
          </p:cNvSpPr>
          <p:nvPr>
            <p:ph type="body" idx="2"/>
          </p:nvPr>
        </p:nvSpPr>
        <p:spPr>
          <a:xfrm>
            <a:off x="839789" y="5937956"/>
            <a:ext cx="5157787" cy="8733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1" y="3984979"/>
            <a:ext cx="5183188" cy="195297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333"/>
              </a:spcBef>
              <a:spcAft>
                <a:spcPts val="0"/>
              </a:spcAft>
              <a:buClr>
                <a:schemeClr val="dk1"/>
              </a:buClr>
              <a:buSzPts val="3200"/>
              <a:buNone/>
              <a:defRPr sz="3200" b="1"/>
            </a:lvl1pPr>
            <a:lvl2pPr marL="914400" lvl="1" indent="-228600" algn="l">
              <a:lnSpc>
                <a:spcPct val="90000"/>
              </a:lnSpc>
              <a:spcBef>
                <a:spcPts val="667"/>
              </a:spcBef>
              <a:spcAft>
                <a:spcPts val="0"/>
              </a:spcAft>
              <a:buClr>
                <a:schemeClr val="dk1"/>
              </a:buClr>
              <a:buSzPts val="2667"/>
              <a:buNone/>
              <a:defRPr sz="2667" b="1"/>
            </a:lvl2pPr>
            <a:lvl3pPr marL="1371600" lvl="2" indent="-228600" algn="l">
              <a:lnSpc>
                <a:spcPct val="90000"/>
              </a:lnSpc>
              <a:spcBef>
                <a:spcPts val="667"/>
              </a:spcBef>
              <a:spcAft>
                <a:spcPts val="0"/>
              </a:spcAft>
              <a:buClr>
                <a:schemeClr val="dk1"/>
              </a:buClr>
              <a:buSzPts val="2400"/>
              <a:buNone/>
              <a:defRPr sz="2400" b="1"/>
            </a:lvl3pPr>
            <a:lvl4pPr marL="1828800" lvl="3" indent="-228600" algn="l">
              <a:lnSpc>
                <a:spcPct val="90000"/>
              </a:lnSpc>
              <a:spcBef>
                <a:spcPts val="667"/>
              </a:spcBef>
              <a:spcAft>
                <a:spcPts val="0"/>
              </a:spcAft>
              <a:buClr>
                <a:schemeClr val="dk1"/>
              </a:buClr>
              <a:buSzPts val="2133"/>
              <a:buNone/>
              <a:defRPr sz="2133" b="1"/>
            </a:lvl4pPr>
            <a:lvl5pPr marL="2286000" lvl="4" indent="-228600" algn="l">
              <a:lnSpc>
                <a:spcPct val="90000"/>
              </a:lnSpc>
              <a:spcBef>
                <a:spcPts val="667"/>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41" name="Google Shape;41;p7"/>
          <p:cNvSpPr txBox="1">
            <a:spLocks noGrp="1"/>
          </p:cNvSpPr>
          <p:nvPr>
            <p:ph type="body" idx="4"/>
          </p:nvPr>
        </p:nvSpPr>
        <p:spPr>
          <a:xfrm>
            <a:off x="6172201" y="5937956"/>
            <a:ext cx="5183188" cy="8733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1083733"/>
            <a:ext cx="3932237" cy="37930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267"/>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2340567"/>
            <a:ext cx="6172200" cy="11552296"/>
          </a:xfrm>
          <a:prstGeom prst="rect">
            <a:avLst/>
          </a:prstGeom>
          <a:noFill/>
          <a:ln>
            <a:noFill/>
          </a:ln>
        </p:spPr>
        <p:txBody>
          <a:bodyPr spcFirstLastPara="1" wrap="square" lIns="91425" tIns="45700" rIns="91425" bIns="45700" anchor="t" anchorCtr="0">
            <a:normAutofit/>
          </a:bodyPr>
          <a:lstStyle>
            <a:lvl1pPr marL="457200" lvl="0" indent="-499554" algn="l">
              <a:lnSpc>
                <a:spcPct val="90000"/>
              </a:lnSpc>
              <a:spcBef>
                <a:spcPts val="1333"/>
              </a:spcBef>
              <a:spcAft>
                <a:spcPts val="0"/>
              </a:spcAft>
              <a:buClr>
                <a:schemeClr val="dk1"/>
              </a:buClr>
              <a:buSzPts val="4267"/>
              <a:buChar char="•"/>
              <a:defRPr sz="4267"/>
            </a:lvl1pPr>
            <a:lvl2pPr marL="914400" lvl="1" indent="-465645" algn="l">
              <a:lnSpc>
                <a:spcPct val="90000"/>
              </a:lnSpc>
              <a:spcBef>
                <a:spcPts val="667"/>
              </a:spcBef>
              <a:spcAft>
                <a:spcPts val="0"/>
              </a:spcAft>
              <a:buClr>
                <a:schemeClr val="dk1"/>
              </a:buClr>
              <a:buSzPts val="3733"/>
              <a:buChar char="•"/>
              <a:defRPr sz="3733"/>
            </a:lvl2pPr>
            <a:lvl3pPr marL="1371600" lvl="2" indent="-431800" algn="l">
              <a:lnSpc>
                <a:spcPct val="90000"/>
              </a:lnSpc>
              <a:spcBef>
                <a:spcPts val="667"/>
              </a:spcBef>
              <a:spcAft>
                <a:spcPts val="0"/>
              </a:spcAft>
              <a:buClr>
                <a:schemeClr val="dk1"/>
              </a:buClr>
              <a:buSzPts val="3200"/>
              <a:buChar char="•"/>
              <a:defRPr sz="3200"/>
            </a:lvl3pPr>
            <a:lvl4pPr marL="1828800" lvl="3" indent="-397954" algn="l">
              <a:lnSpc>
                <a:spcPct val="90000"/>
              </a:lnSpc>
              <a:spcBef>
                <a:spcPts val="667"/>
              </a:spcBef>
              <a:spcAft>
                <a:spcPts val="0"/>
              </a:spcAft>
              <a:buClr>
                <a:schemeClr val="dk1"/>
              </a:buClr>
              <a:buSzPts val="2667"/>
              <a:buChar char="•"/>
              <a:defRPr sz="2667"/>
            </a:lvl4pPr>
            <a:lvl5pPr marL="2286000" lvl="4" indent="-397954" algn="l">
              <a:lnSpc>
                <a:spcPct val="90000"/>
              </a:lnSpc>
              <a:spcBef>
                <a:spcPts val="667"/>
              </a:spcBef>
              <a:spcAft>
                <a:spcPts val="0"/>
              </a:spcAft>
              <a:buClr>
                <a:schemeClr val="dk1"/>
              </a:buClr>
              <a:buSzPts val="2667"/>
              <a:buChar char="•"/>
              <a:defRPr sz="2667"/>
            </a:lvl5pPr>
            <a:lvl6pPr marL="2743200" lvl="5" indent="-397954" algn="l">
              <a:lnSpc>
                <a:spcPct val="90000"/>
              </a:lnSpc>
              <a:spcBef>
                <a:spcPts val="667"/>
              </a:spcBef>
              <a:spcAft>
                <a:spcPts val="0"/>
              </a:spcAft>
              <a:buClr>
                <a:schemeClr val="dk1"/>
              </a:buClr>
              <a:buSzPts val="2667"/>
              <a:buChar char="•"/>
              <a:defRPr sz="2667"/>
            </a:lvl6pPr>
            <a:lvl7pPr marL="3200400" lvl="6" indent="-397954" algn="l">
              <a:lnSpc>
                <a:spcPct val="90000"/>
              </a:lnSpc>
              <a:spcBef>
                <a:spcPts val="667"/>
              </a:spcBef>
              <a:spcAft>
                <a:spcPts val="0"/>
              </a:spcAft>
              <a:buClr>
                <a:schemeClr val="dk1"/>
              </a:buClr>
              <a:buSzPts val="2667"/>
              <a:buChar char="•"/>
              <a:defRPr sz="2667"/>
            </a:lvl7pPr>
            <a:lvl8pPr marL="3657600" lvl="7" indent="-397954" algn="l">
              <a:lnSpc>
                <a:spcPct val="90000"/>
              </a:lnSpc>
              <a:spcBef>
                <a:spcPts val="667"/>
              </a:spcBef>
              <a:spcAft>
                <a:spcPts val="0"/>
              </a:spcAft>
              <a:buClr>
                <a:schemeClr val="dk1"/>
              </a:buClr>
              <a:buSzPts val="2667"/>
              <a:buChar char="•"/>
              <a:defRPr sz="2667"/>
            </a:lvl8pPr>
            <a:lvl9pPr marL="4114800" lvl="8" indent="-397954" algn="l">
              <a:lnSpc>
                <a:spcPct val="90000"/>
              </a:lnSpc>
              <a:spcBef>
                <a:spcPts val="667"/>
              </a:spcBef>
              <a:spcAft>
                <a:spcPts val="0"/>
              </a:spcAft>
              <a:buClr>
                <a:schemeClr val="dk1"/>
              </a:buClr>
              <a:buSzPts val="2667"/>
              <a:buChar char="•"/>
              <a:defRPr sz="2667"/>
            </a:lvl9pPr>
          </a:lstStyle>
          <a:p>
            <a:endParaRPr/>
          </a:p>
        </p:txBody>
      </p:sp>
      <p:sp>
        <p:nvSpPr>
          <p:cNvPr id="57" name="Google Shape;57;p10"/>
          <p:cNvSpPr txBox="1">
            <a:spLocks noGrp="1"/>
          </p:cNvSpPr>
          <p:nvPr>
            <p:ph type="body" idx="2"/>
          </p:nvPr>
        </p:nvSpPr>
        <p:spPr>
          <a:xfrm>
            <a:off x="839788" y="4876800"/>
            <a:ext cx="3932237" cy="90348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chemeClr val="dk1"/>
              </a:buClr>
              <a:buSzPts val="2133"/>
              <a:buNone/>
              <a:defRPr sz="2133"/>
            </a:lvl1pPr>
            <a:lvl2pPr marL="914400" lvl="1" indent="-228600" algn="l">
              <a:lnSpc>
                <a:spcPct val="90000"/>
              </a:lnSpc>
              <a:spcBef>
                <a:spcPts val="667"/>
              </a:spcBef>
              <a:spcAft>
                <a:spcPts val="0"/>
              </a:spcAft>
              <a:buClr>
                <a:schemeClr val="dk1"/>
              </a:buClr>
              <a:buSzPts val="1867"/>
              <a:buNone/>
              <a:defRPr sz="1867"/>
            </a:lvl2pPr>
            <a:lvl3pPr marL="1371600" lvl="2" indent="-228600" algn="l">
              <a:lnSpc>
                <a:spcPct val="90000"/>
              </a:lnSpc>
              <a:spcBef>
                <a:spcPts val="667"/>
              </a:spcBef>
              <a:spcAft>
                <a:spcPts val="0"/>
              </a:spcAft>
              <a:buClr>
                <a:schemeClr val="dk1"/>
              </a:buClr>
              <a:buSzPts val="1600"/>
              <a:buNone/>
              <a:defRPr sz="1600"/>
            </a:lvl3pPr>
            <a:lvl4pPr marL="1828800" lvl="3" indent="-228600" algn="l">
              <a:lnSpc>
                <a:spcPct val="90000"/>
              </a:lnSpc>
              <a:spcBef>
                <a:spcPts val="667"/>
              </a:spcBef>
              <a:spcAft>
                <a:spcPts val="0"/>
              </a:spcAft>
              <a:buClr>
                <a:schemeClr val="dk1"/>
              </a:buClr>
              <a:buSzPts val="1333"/>
              <a:buNone/>
              <a:defRPr sz="1333"/>
            </a:lvl4pPr>
            <a:lvl5pPr marL="2286000" lvl="4" indent="-228600" algn="l">
              <a:lnSpc>
                <a:spcPct val="90000"/>
              </a:lnSpc>
              <a:spcBef>
                <a:spcPts val="667"/>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58" name="Google Shape;58;p10"/>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1083733"/>
            <a:ext cx="3932237" cy="37930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267"/>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2340567"/>
            <a:ext cx="6172200" cy="11552296"/>
          </a:xfrm>
          <a:prstGeom prst="rect">
            <a:avLst/>
          </a:prstGeom>
          <a:noFill/>
          <a:ln>
            <a:noFill/>
          </a:ln>
        </p:spPr>
      </p:sp>
      <p:sp>
        <p:nvSpPr>
          <p:cNvPr id="64" name="Google Shape;64;p11"/>
          <p:cNvSpPr txBox="1">
            <a:spLocks noGrp="1"/>
          </p:cNvSpPr>
          <p:nvPr>
            <p:ph type="body" idx="1"/>
          </p:nvPr>
        </p:nvSpPr>
        <p:spPr>
          <a:xfrm>
            <a:off x="839788" y="4876800"/>
            <a:ext cx="3932237" cy="90348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chemeClr val="dk1"/>
              </a:buClr>
              <a:buSzPts val="2133"/>
              <a:buNone/>
              <a:defRPr sz="2133"/>
            </a:lvl1pPr>
            <a:lvl2pPr marL="914400" lvl="1" indent="-228600" algn="l">
              <a:lnSpc>
                <a:spcPct val="90000"/>
              </a:lnSpc>
              <a:spcBef>
                <a:spcPts val="667"/>
              </a:spcBef>
              <a:spcAft>
                <a:spcPts val="0"/>
              </a:spcAft>
              <a:buClr>
                <a:schemeClr val="dk1"/>
              </a:buClr>
              <a:buSzPts val="1867"/>
              <a:buNone/>
              <a:defRPr sz="1867"/>
            </a:lvl2pPr>
            <a:lvl3pPr marL="1371600" lvl="2" indent="-228600" algn="l">
              <a:lnSpc>
                <a:spcPct val="90000"/>
              </a:lnSpc>
              <a:spcBef>
                <a:spcPts val="667"/>
              </a:spcBef>
              <a:spcAft>
                <a:spcPts val="0"/>
              </a:spcAft>
              <a:buClr>
                <a:schemeClr val="dk1"/>
              </a:buClr>
              <a:buSzPts val="1600"/>
              <a:buNone/>
              <a:defRPr sz="1600"/>
            </a:lvl3pPr>
            <a:lvl4pPr marL="1828800" lvl="3" indent="-228600" algn="l">
              <a:lnSpc>
                <a:spcPct val="90000"/>
              </a:lnSpc>
              <a:spcBef>
                <a:spcPts val="667"/>
              </a:spcBef>
              <a:spcAft>
                <a:spcPts val="0"/>
              </a:spcAft>
              <a:buClr>
                <a:schemeClr val="dk1"/>
              </a:buClr>
              <a:buSzPts val="1333"/>
              <a:buNone/>
              <a:defRPr sz="1333"/>
            </a:lvl4pPr>
            <a:lvl5pPr marL="2286000" lvl="4" indent="-228600" algn="l">
              <a:lnSpc>
                <a:spcPct val="90000"/>
              </a:lnSpc>
              <a:spcBef>
                <a:spcPts val="667"/>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65" name="Google Shape;65;p11"/>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4327407"/>
            <a:ext cx="10515600" cy="10314283"/>
          </a:xfrm>
          <a:prstGeom prst="rect">
            <a:avLst/>
          </a:prstGeom>
          <a:noFill/>
          <a:ln>
            <a:noFill/>
          </a:ln>
        </p:spPr>
        <p:txBody>
          <a:bodyPr spcFirstLastPara="1" wrap="square" lIns="91425" tIns="45700" rIns="91425" bIns="45700" anchor="t" anchorCtr="0">
            <a:normAutofit/>
          </a:bodyPr>
          <a:lstStyle>
            <a:lvl1pPr marL="457200" marR="0" lvl="0" indent="-465645" algn="l" rtl="0">
              <a:lnSpc>
                <a:spcPct val="90000"/>
              </a:lnSpc>
              <a:spcBef>
                <a:spcPts val="1333"/>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rtl="0">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27963" y="14917212"/>
            <a:ext cx="11530009" cy="13387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JP" sz="1800" b="1" i="0" u="none" strike="noStrike" cap="none" dirty="0">
                <a:solidFill>
                  <a:srgbClr val="A5A5A5"/>
                </a:solidFill>
                <a:latin typeface="Calibri"/>
                <a:ea typeface="Calibri"/>
                <a:cs typeface="Calibri"/>
                <a:sym typeface="Calibri"/>
              </a:rPr>
              <a:t>※企画は一部変更する場合があります。予めご了承くださ</a:t>
            </a:r>
            <a:r>
              <a:rPr lang="ja-JP" altLang="en-US" sz="1800" b="1" i="0" u="none" strike="noStrike" cap="none" dirty="0">
                <a:solidFill>
                  <a:srgbClr val="A5A5A5"/>
                </a:solidFill>
                <a:latin typeface="Calibri"/>
                <a:ea typeface="Calibri"/>
                <a:cs typeface="Calibri"/>
                <a:sym typeface="Calibri"/>
              </a:rPr>
              <a:t>い</a:t>
            </a:r>
            <a:endParaRPr sz="900" b="1" i="0" u="none" strike="noStrike" cap="none" dirty="0">
              <a:solidFill>
                <a:schemeClr val="dk1"/>
              </a:solidFill>
              <a:latin typeface="Calibri"/>
              <a:ea typeface="Calibri"/>
              <a:cs typeface="Calibri"/>
              <a:sym typeface="Calibri"/>
            </a:endParaRPr>
          </a:p>
          <a:p>
            <a:pPr marL="0" marR="0" lvl="0" indent="0" algn="ctr" rtl="0">
              <a:lnSpc>
                <a:spcPct val="150000"/>
              </a:lnSpc>
              <a:spcBef>
                <a:spcPts val="0"/>
              </a:spcBef>
              <a:spcAft>
                <a:spcPts val="0"/>
              </a:spcAft>
              <a:buNone/>
            </a:pPr>
            <a:r>
              <a:rPr lang="ja-JP" sz="1800" b="1" i="0" u="none" strike="noStrike" cap="none" dirty="0">
                <a:solidFill>
                  <a:schemeClr val="dk1"/>
                </a:solidFill>
                <a:latin typeface="Calibri"/>
                <a:ea typeface="Calibri"/>
                <a:cs typeface="Calibri"/>
                <a:sym typeface="Calibri"/>
              </a:rPr>
              <a:t>株式会社主婦の友社 メディア営業部 TEL03-5280-7510</a:t>
            </a:r>
            <a:endParaRPr sz="1800" b="1" i="0" u="none" strike="noStrike" cap="none" dirty="0">
              <a:solidFill>
                <a:schemeClr val="dk1"/>
              </a:solidFill>
              <a:latin typeface="Calibri"/>
              <a:ea typeface="Calibri"/>
              <a:cs typeface="Calibri"/>
              <a:sym typeface="Calibri"/>
            </a:endParaRPr>
          </a:p>
          <a:p>
            <a:pPr marL="0" marR="0" lvl="0" indent="0" algn="ctr" rtl="0">
              <a:lnSpc>
                <a:spcPct val="150000"/>
              </a:lnSpc>
              <a:spcBef>
                <a:spcPts val="0"/>
              </a:spcBef>
              <a:spcAft>
                <a:spcPts val="0"/>
              </a:spcAft>
              <a:buNone/>
            </a:pPr>
            <a:r>
              <a:rPr lang="ja-JP" sz="1800" b="1" i="0" u="none" strike="noStrike" cap="none" dirty="0">
                <a:solidFill>
                  <a:schemeClr val="dk1"/>
                </a:solidFill>
                <a:latin typeface="Calibri"/>
                <a:ea typeface="Calibri"/>
                <a:cs typeface="Calibri"/>
                <a:sym typeface="Calibri"/>
              </a:rPr>
              <a:t>URL　</a:t>
            </a:r>
            <a:r>
              <a:rPr lang="ja-JP" sz="1800" b="1" i="0" u="none" strike="noStrike" cap="none" dirty="0">
                <a:solidFill>
                  <a:srgbClr val="FF0066"/>
                </a:solidFill>
                <a:latin typeface="Calibri"/>
                <a:ea typeface="Calibri"/>
                <a:cs typeface="Calibri"/>
                <a:sym typeface="Calibri"/>
              </a:rPr>
              <a:t>http://maturist.jp/stories/1050</a:t>
            </a:r>
            <a:endParaRPr sz="1800" b="1" i="0" u="none" strike="noStrike" cap="none" dirty="0">
              <a:solidFill>
                <a:srgbClr val="FF0066"/>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a:stretch/>
        </p:blipFill>
        <p:spPr>
          <a:xfrm>
            <a:off x="4057081" y="330877"/>
            <a:ext cx="3867719" cy="1376003"/>
          </a:xfrm>
          <a:prstGeom prst="rect">
            <a:avLst/>
          </a:prstGeom>
          <a:noFill/>
          <a:ln>
            <a:noFill/>
          </a:ln>
        </p:spPr>
      </p:pic>
      <p:sp>
        <p:nvSpPr>
          <p:cNvPr id="86" name="Google Shape;86;p1"/>
          <p:cNvSpPr/>
          <p:nvPr/>
        </p:nvSpPr>
        <p:spPr>
          <a:xfrm>
            <a:off x="445300" y="388620"/>
            <a:ext cx="3158959" cy="1476250"/>
          </a:xfrm>
          <a:prstGeom prst="ellipse">
            <a:avLst/>
          </a:prstGeom>
          <a:solidFill>
            <a:srgbClr val="FF00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b="1" i="0" u="none" strike="noStrike" cap="none" dirty="0">
                <a:solidFill>
                  <a:schemeClr val="lt1"/>
                </a:solidFill>
                <a:latin typeface="Calibri"/>
                <a:ea typeface="Calibri"/>
                <a:cs typeface="Calibri"/>
                <a:sym typeface="Calibri"/>
              </a:rPr>
              <a:t>５０代から</a:t>
            </a:r>
            <a:endParaRPr sz="3200" b="1"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ja-JP" sz="3200" b="1" i="0" u="none" strike="noStrike" cap="none" dirty="0">
                <a:solidFill>
                  <a:schemeClr val="lt1"/>
                </a:solidFill>
                <a:latin typeface="Calibri"/>
                <a:ea typeface="Calibri"/>
                <a:cs typeface="Calibri"/>
                <a:sym typeface="Calibri"/>
              </a:rPr>
              <a:t>私が主役!</a:t>
            </a:r>
            <a:endParaRPr sz="3200" b="1" i="0" u="none" strike="noStrike" cap="none" dirty="0">
              <a:solidFill>
                <a:schemeClr val="lt1"/>
              </a:solidFill>
              <a:latin typeface="Calibri"/>
              <a:ea typeface="Calibri"/>
              <a:cs typeface="Calibri"/>
              <a:sym typeface="Calibri"/>
            </a:endParaRPr>
          </a:p>
        </p:txBody>
      </p:sp>
      <p:sp>
        <p:nvSpPr>
          <p:cNvPr id="87" name="Google Shape;87;p1"/>
          <p:cNvSpPr/>
          <p:nvPr/>
        </p:nvSpPr>
        <p:spPr>
          <a:xfrm>
            <a:off x="225935" y="1523636"/>
            <a:ext cx="11530009" cy="738623"/>
          </a:xfrm>
          <a:prstGeom prst="rect">
            <a:avLst/>
          </a:prstGeom>
          <a:noFill/>
          <a:ln>
            <a:noFill/>
          </a:ln>
        </p:spPr>
        <p:txBody>
          <a:bodyPr spcFirstLastPara="1" wrap="square" lIns="91425" tIns="45700" rIns="91425" bIns="45700" anchor="t" anchorCtr="0">
            <a:spAutoFit/>
          </a:bodyPr>
          <a:lstStyle/>
          <a:p>
            <a:pPr marR="0" lvl="0" algn="ctr" rtl="0">
              <a:lnSpc>
                <a:spcPct val="150000"/>
              </a:lnSpc>
              <a:spcBef>
                <a:spcPts val="0"/>
              </a:spcBef>
              <a:spcAft>
                <a:spcPts val="0"/>
              </a:spcAft>
            </a:pPr>
            <a:r>
              <a:rPr lang="ja-JP" sz="2800" b="1" i="0" u="none" strike="noStrike" cap="none" dirty="0">
                <a:solidFill>
                  <a:srgbClr val="A5A5A5"/>
                </a:solidFill>
                <a:latin typeface="Calibri"/>
                <a:ea typeface="Calibri"/>
                <a:cs typeface="Calibri"/>
                <a:sym typeface="Calibri"/>
              </a:rPr>
              <a:t>２０２</a:t>
            </a:r>
            <a:r>
              <a:rPr lang="ja-JP" altLang="en-US" sz="2800" b="1" i="0" u="none" strike="noStrike" cap="none" dirty="0">
                <a:solidFill>
                  <a:srgbClr val="A5A5A5"/>
                </a:solidFill>
                <a:latin typeface="Calibri"/>
                <a:ea typeface="Calibri"/>
                <a:cs typeface="Calibri"/>
                <a:sym typeface="Calibri"/>
              </a:rPr>
              <a:t>４</a:t>
            </a:r>
            <a:r>
              <a:rPr lang="ja-JP" sz="2800" b="1" i="0" u="none" strike="noStrike" cap="none" dirty="0">
                <a:solidFill>
                  <a:srgbClr val="A5A5A5"/>
                </a:solidFill>
                <a:latin typeface="Calibri"/>
                <a:ea typeface="Calibri"/>
                <a:cs typeface="Calibri"/>
                <a:sym typeface="Calibri"/>
              </a:rPr>
              <a:t>年</a:t>
            </a:r>
            <a:r>
              <a:rPr lang="ja-JP" altLang="en-US" sz="2800" b="1" i="0" u="none" strike="noStrike" cap="none" dirty="0">
                <a:solidFill>
                  <a:srgbClr val="A5A5A5"/>
                </a:solidFill>
                <a:latin typeface="Calibri"/>
                <a:ea typeface="Calibri"/>
                <a:cs typeface="Calibri"/>
                <a:sym typeface="Calibri"/>
              </a:rPr>
              <a:t>６</a:t>
            </a:r>
            <a:r>
              <a:rPr lang="ja-JP" sz="2800" b="1" i="0" u="none" strike="noStrike" cap="none" dirty="0">
                <a:solidFill>
                  <a:srgbClr val="A5A5A5"/>
                </a:solidFill>
                <a:latin typeface="Calibri"/>
                <a:ea typeface="Calibri"/>
                <a:cs typeface="Calibri"/>
                <a:sym typeface="Calibri"/>
              </a:rPr>
              <a:t>月号（</a:t>
            </a:r>
            <a:r>
              <a:rPr lang="ja-JP" altLang="en-US" sz="2800" b="1" dirty="0">
                <a:solidFill>
                  <a:srgbClr val="A5A5A5"/>
                </a:solidFill>
                <a:latin typeface="Calibri"/>
                <a:ea typeface="Calibri"/>
                <a:cs typeface="Calibri"/>
                <a:sym typeface="Calibri"/>
              </a:rPr>
              <a:t>５</a:t>
            </a:r>
            <a:r>
              <a:rPr lang="ja-JP" sz="2800" b="1" i="0" u="none" strike="noStrike" cap="none" dirty="0">
                <a:solidFill>
                  <a:srgbClr val="A5A5A5"/>
                </a:solidFill>
                <a:latin typeface="Calibri"/>
                <a:ea typeface="Calibri"/>
                <a:cs typeface="Calibri"/>
                <a:sym typeface="Calibri"/>
              </a:rPr>
              <a:t>月</a:t>
            </a:r>
            <a:r>
              <a:rPr lang="ja-JP" altLang="en-US" sz="2800" b="1" dirty="0">
                <a:solidFill>
                  <a:srgbClr val="A5A5A5"/>
                </a:solidFill>
                <a:latin typeface="Calibri"/>
                <a:ea typeface="Calibri"/>
                <a:cs typeface="Calibri"/>
                <a:sym typeface="Calibri"/>
              </a:rPr>
              <a:t>１</a:t>
            </a:r>
            <a:r>
              <a:rPr lang="ja-JP" sz="2800" b="1" i="0" u="none" strike="noStrike" cap="none" dirty="0">
                <a:solidFill>
                  <a:srgbClr val="A5A5A5"/>
                </a:solidFill>
                <a:latin typeface="Calibri"/>
                <a:ea typeface="Calibri"/>
                <a:cs typeface="Calibri"/>
                <a:sym typeface="Calibri"/>
              </a:rPr>
              <a:t>日発売）</a:t>
            </a:r>
            <a:endParaRPr sz="2800" dirty="0"/>
          </a:p>
        </p:txBody>
      </p:sp>
      <p:sp>
        <p:nvSpPr>
          <p:cNvPr id="88" name="Google Shape;88;p1"/>
          <p:cNvSpPr/>
          <p:nvPr/>
        </p:nvSpPr>
        <p:spPr>
          <a:xfrm>
            <a:off x="357799" y="2197998"/>
            <a:ext cx="11530009" cy="12797541"/>
          </a:xfrm>
          <a:prstGeom prst="rect">
            <a:avLst/>
          </a:prstGeom>
          <a:noFill/>
          <a:ln w="101600" cap="flat" cmpd="dbl">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
          <p:cNvSpPr txBox="1"/>
          <p:nvPr/>
        </p:nvSpPr>
        <p:spPr>
          <a:xfrm>
            <a:off x="489663" y="2125303"/>
            <a:ext cx="11212672" cy="13017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altLang="ja-JP" sz="2400" b="1" dirty="0">
              <a:latin typeface="游ゴシック" panose="020B0400000000000000" pitchFamily="50" charset="-128"/>
              <a:ea typeface="游ゴシック" panose="020B0400000000000000" pitchFamily="50" charset="-128"/>
              <a:cs typeface="Calibri" panose="020F0502020204030204" pitchFamily="34" charset="0"/>
              <a:sym typeface="Calibri"/>
            </a:endParaRPr>
          </a:p>
          <a:p>
            <a:pPr marL="0" marR="0" lvl="0" indent="0" algn="l" rtl="0">
              <a:spcBef>
                <a:spcPts val="0"/>
              </a:spcBef>
              <a:spcAft>
                <a:spcPts val="0"/>
              </a:spcAft>
              <a:buNone/>
            </a:pPr>
            <a:r>
              <a:rPr lang="ja-JP" altLang="en-US" sz="2400" b="1" dirty="0">
                <a:latin typeface="游ゴシック" panose="020B0400000000000000" pitchFamily="50" charset="-128"/>
                <a:ea typeface="游ゴシック" panose="020B0400000000000000" pitchFamily="50" charset="-128"/>
                <a:cs typeface="Calibri" panose="020F0502020204030204" pitchFamily="34" charset="0"/>
                <a:sym typeface="Calibri"/>
              </a:rPr>
              <a:t>●この人に聞きたい</a:t>
            </a:r>
            <a:r>
              <a:rPr lang="ja-JP" altLang="en-US" sz="2400" b="1" i="0" u="none" strike="noStrike" cap="none" dirty="0">
                <a:solidFill>
                  <a:srgbClr val="000000"/>
                </a:solidFill>
                <a:latin typeface="游ゴシック" panose="020B0400000000000000" pitchFamily="50" charset="-128"/>
                <a:ea typeface="游ゴシック" panose="020B0400000000000000" pitchFamily="50" charset="-128"/>
                <a:cs typeface="Calibri" panose="020F0502020204030204" pitchFamily="34" charset="0"/>
                <a:sym typeface="Calibri"/>
              </a:rPr>
              <a:t>：福士蒼汰さん、草笛光子さん、</a:t>
            </a:r>
            <a:endParaRPr lang="en-US" altLang="ja-JP" sz="2400" b="1" i="0" u="none" strike="noStrike" cap="none" dirty="0">
              <a:solidFill>
                <a:srgbClr val="000000"/>
              </a:solidFill>
              <a:latin typeface="游ゴシック" panose="020B0400000000000000" pitchFamily="50" charset="-128"/>
              <a:ea typeface="游ゴシック" panose="020B0400000000000000" pitchFamily="50" charset="-128"/>
              <a:cs typeface="Calibri" panose="020F0502020204030204" pitchFamily="34" charset="0"/>
              <a:sym typeface="Calibri"/>
            </a:endParaRPr>
          </a:p>
          <a:p>
            <a:pPr marL="0" marR="0" lvl="0" indent="0" algn="l" rtl="0">
              <a:spcBef>
                <a:spcPts val="0"/>
              </a:spcBef>
              <a:spcAft>
                <a:spcPts val="0"/>
              </a:spcAft>
              <a:buNone/>
            </a:pPr>
            <a:r>
              <a:rPr lang="ja-JP" altLang="en-US" sz="2400" b="1" dirty="0">
                <a:latin typeface="游ゴシック" panose="020B0400000000000000" pitchFamily="50" charset="-128"/>
                <a:ea typeface="游ゴシック" panose="020B0400000000000000" pitchFamily="50" charset="-128"/>
                <a:cs typeface="Calibri" panose="020F0502020204030204" pitchFamily="34" charset="0"/>
                <a:sym typeface="Calibri"/>
              </a:rPr>
              <a:t>　草彅剛さん、中川大志さん</a:t>
            </a:r>
            <a:r>
              <a:rPr lang="ja-JP" altLang="en-US" sz="2400" b="1" i="0" u="none" strike="noStrike" cap="none" dirty="0">
                <a:solidFill>
                  <a:srgbClr val="000000"/>
                </a:solidFill>
                <a:latin typeface="游ゴシック" panose="020B0400000000000000" pitchFamily="50" charset="-128"/>
                <a:ea typeface="游ゴシック" panose="020B0400000000000000" pitchFamily="50" charset="-128"/>
                <a:cs typeface="Calibri" panose="020F0502020204030204" pitchFamily="34" charset="0"/>
                <a:sym typeface="Calibri"/>
              </a:rPr>
              <a:t>（予定）</a:t>
            </a:r>
            <a:endParaRPr lang="en-US" altLang="ja-JP" sz="1800" kern="0" dirty="0">
              <a:solidFill>
                <a:srgbClr val="000000"/>
              </a:solidFill>
              <a:effectLst/>
              <a:latin typeface="游ゴシック" panose="020B0400000000000000" pitchFamily="50" charset="-128"/>
              <a:ea typeface="游ゴシック" panose="020B0400000000000000" pitchFamily="50" charset="-128"/>
              <a:cs typeface="Calibri" panose="020F0502020204030204" pitchFamily="34" charset="0"/>
            </a:endParaRPr>
          </a:p>
          <a:p>
            <a:pPr marL="0" marR="0" lvl="0" indent="0" algn="l" rtl="0">
              <a:lnSpc>
                <a:spcPct val="115000"/>
              </a:lnSpc>
              <a:spcBef>
                <a:spcPts val="0"/>
              </a:spcBef>
              <a:spcAft>
                <a:spcPts val="0"/>
              </a:spcAft>
              <a:buNone/>
            </a:pPr>
            <a:endParaRPr lang="ja-JP" altLang="en-US" dirty="0">
              <a:solidFill>
                <a:srgbClr val="000000"/>
              </a:solidFill>
              <a:latin typeface="游ゴシック" panose="020B0400000000000000" pitchFamily="50" charset="-128"/>
              <a:ea typeface="游ゴシック" panose="020B0400000000000000" pitchFamily="50" charset="-128"/>
              <a:cs typeface="Calibri"/>
              <a:sym typeface="Calibri"/>
            </a:endParaRPr>
          </a:p>
          <a:p>
            <a:r>
              <a:rPr lang="ja-JP" altLang="en-US" sz="2400" b="1" dirty="0">
                <a:latin typeface="游ゴシック" panose="020B0400000000000000" pitchFamily="50" charset="-128"/>
                <a:ea typeface="游ゴシック" panose="020B0400000000000000" pitchFamily="50" charset="-128"/>
                <a:cs typeface="Calibri"/>
                <a:sym typeface="Calibri"/>
              </a:rPr>
              <a:t>●大</a:t>
            </a:r>
            <a:r>
              <a:rPr lang="ja-JP" altLang="en-US" sz="2400" b="1" dirty="0">
                <a:solidFill>
                  <a:srgbClr val="000000"/>
                </a:solidFill>
                <a:latin typeface="游ゴシック" panose="020B0400000000000000" pitchFamily="50" charset="-128"/>
                <a:ea typeface="游ゴシック" panose="020B0400000000000000" pitchFamily="50" charset="-128"/>
                <a:cs typeface="Calibri" panose="020F0502020204030204" pitchFamily="34" charset="0"/>
                <a:sym typeface="Calibri"/>
              </a:rPr>
              <a:t>特集：</a:t>
            </a:r>
            <a:r>
              <a:rPr lang="ja-JP" altLang="en-US" sz="1800" b="1" dirty="0">
                <a:solidFill>
                  <a:srgbClr val="000000"/>
                </a:solidFill>
                <a:latin typeface="游ゴシック" panose="020B0400000000000000" pitchFamily="50" charset="-128"/>
                <a:ea typeface="游ゴシック" panose="020B0400000000000000" pitchFamily="50" charset="-128"/>
                <a:cs typeface="Calibri" panose="020F0502020204030204" pitchFamily="34" charset="0"/>
                <a:sym typeface="Calibri"/>
              </a:rPr>
              <a:t>長寿のカギ！　</a:t>
            </a:r>
            <a:r>
              <a:rPr lang="ja-JP" altLang="en-US" sz="2400" b="1" dirty="0">
                <a:latin typeface="游ゴシック" panose="020B0400000000000000" pitchFamily="50" charset="-128"/>
                <a:ea typeface="游ゴシック" panose="020B0400000000000000" pitchFamily="50" charset="-128"/>
                <a:cs typeface="Calibri" panose="020F0502020204030204" pitchFamily="34" charset="0"/>
                <a:sym typeface="Calibri"/>
              </a:rPr>
              <a:t>体も心も喜ぶ腸活</a:t>
            </a:r>
            <a:endParaRPr lang="ja-JP" altLang="ja-JP" sz="2400" kern="100" dirty="0">
              <a:effectLst/>
              <a:latin typeface="游ゴシック" panose="020B0400000000000000" pitchFamily="50" charset="-128"/>
              <a:ea typeface="游ゴシック" panose="020B0400000000000000" pitchFamily="50" charset="-128"/>
              <a:cs typeface="Calibri" panose="020F0502020204030204" pitchFamily="34" charset="0"/>
            </a:endParaRPr>
          </a:p>
          <a:p>
            <a:pPr lvl="0" algn="l">
              <a:lnSpc>
                <a:spcPct val="115000"/>
              </a:lnSpc>
              <a:tabLst>
                <a:tab pos="2250440" algn="l"/>
              </a:tabLst>
            </a:pPr>
            <a:r>
              <a:rPr lang="ja-JP" altLang="en-US" sz="1800" kern="0" dirty="0">
                <a:effectLst/>
                <a:latin typeface="游ゴシック" panose="020B0400000000000000" pitchFamily="50" charset="-128"/>
                <a:ea typeface="游ゴシック" panose="020B0400000000000000" pitchFamily="50" charset="-128"/>
                <a:cs typeface="Calibri"/>
                <a:sym typeface="Calibri"/>
              </a:rPr>
              <a:t>①実践！私の「腸活ライフ」</a:t>
            </a:r>
            <a:endParaRPr lang="en-US" altLang="ja-JP" sz="1800" kern="0" dirty="0">
              <a:effectLst/>
              <a:latin typeface="游ゴシック" panose="020B0400000000000000" pitchFamily="50" charset="-128"/>
              <a:ea typeface="游ゴシック" panose="020B0400000000000000" pitchFamily="50" charset="-128"/>
              <a:cs typeface="Calibri"/>
              <a:sym typeface="Calibri"/>
            </a:endParaRPr>
          </a:p>
          <a:p>
            <a:pPr lvl="0" algn="l">
              <a:lnSpc>
                <a:spcPct val="115000"/>
              </a:lnSpc>
              <a:tabLst>
                <a:tab pos="2250440" algn="l"/>
              </a:tabLst>
            </a:pPr>
            <a:r>
              <a:rPr lang="ja-JP" altLang="en-US" sz="1800" dirty="0">
                <a:latin typeface="游ゴシック" panose="020B0400000000000000" pitchFamily="50" charset="-128"/>
                <a:ea typeface="游ゴシック" panose="020B0400000000000000" pitchFamily="50" charset="-128"/>
                <a:cs typeface="Calibri"/>
                <a:sym typeface="Calibri"/>
              </a:rPr>
              <a:t>　腸活をしている著名人のインタビュー　腸にいい暮らしをする事で、健康になった。</a:t>
            </a:r>
            <a:endParaRPr lang="en-US" altLang="ja-JP" sz="1800" dirty="0">
              <a:latin typeface="游ゴシック" panose="020B0400000000000000" pitchFamily="50" charset="-128"/>
              <a:ea typeface="游ゴシック" panose="020B0400000000000000" pitchFamily="50" charset="-128"/>
              <a:cs typeface="Calibri"/>
              <a:sym typeface="Calibri"/>
            </a:endParaRPr>
          </a:p>
          <a:p>
            <a:pPr lvl="0" algn="l">
              <a:lnSpc>
                <a:spcPct val="115000"/>
              </a:lnSpc>
              <a:tabLst>
                <a:tab pos="2250440" algn="l"/>
              </a:tabLst>
            </a:pPr>
            <a:r>
              <a:rPr lang="ja-JP" altLang="en-US" sz="1800" kern="100" dirty="0">
                <a:effectLst/>
                <a:latin typeface="游ゴシック" panose="020B0400000000000000" pitchFamily="50" charset="-128"/>
                <a:ea typeface="游ゴシック" panose="020B0400000000000000" pitchFamily="50" charset="-128"/>
                <a:cs typeface="Calibri"/>
                <a:sym typeface="Calibri"/>
              </a:rPr>
              <a:t>　きれいになった。気持ちまで前向きになった、というお話を。</a:t>
            </a:r>
            <a:endPar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lvl="0" algn="l">
              <a:lnSpc>
                <a:spcPct val="115000"/>
              </a:lnSpc>
              <a:tabLst>
                <a:tab pos="2250440" algn="l"/>
              </a:tabLst>
            </a:pPr>
            <a:r>
              <a:rPr lang="ja-JP" altLang="en-US"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②「腸」ってこんなにスゴイ！シニア世代が知っておきたい腸の最新情報。</a:t>
            </a:r>
            <a:endParaRPr lang="en-US" altLang="ja-JP"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lvl="0" algn="l">
              <a:lnSpc>
                <a:spcPct val="115000"/>
              </a:lnSpc>
              <a:tabLst>
                <a:tab pos="2250440" algn="l"/>
              </a:tabLst>
            </a:pPr>
            <a:r>
              <a:rPr lang="ja-JP" altLang="en-US"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９０００人を調べて</a:t>
            </a:r>
            <a:r>
              <a:rPr lang="ja-JP" altLang="en-US" sz="1800" dirty="0">
                <a:latin typeface="游ゴシック" panose="020B0400000000000000" pitchFamily="50" charset="-128"/>
                <a:ea typeface="游ゴシック" panose="020B0400000000000000" pitchFamily="50" charset="-128"/>
                <a:cs typeface="ＭＳ Ｐゴシック" panose="020B0600070205080204" pitchFamily="50" charset="-128"/>
              </a:rPr>
              <a:t>わかった腸のすごい世界</a:t>
            </a:r>
            <a:r>
              <a:rPr lang="en-US" altLang="ja-JP" sz="18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800" dirty="0">
                <a:latin typeface="游ゴシック" panose="020B0400000000000000" pitchFamily="50" charset="-128"/>
                <a:ea typeface="游ゴシック" panose="020B0400000000000000" pitchFamily="50" charset="-128"/>
                <a:cs typeface="ＭＳ Ｐゴシック" panose="020B0600070205080204" pitchFamily="50" charset="-128"/>
              </a:rPr>
              <a:t>の著者　國澤純先生に取材</a:t>
            </a:r>
            <a:endParaRPr lang="ja-JP" altLang="ja-JP" sz="24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lvl="0" algn="l">
              <a:lnSpc>
                <a:spcPct val="115000"/>
              </a:lnSpc>
              <a:tabLst>
                <a:tab pos="2250440" algn="l"/>
              </a:tabLst>
            </a:pPr>
            <a:r>
              <a:rPr lang="ja-JP" altLang="en-US"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腸が健康になると、心まで前向きになる理由</a:t>
            </a:r>
            <a:endParaRPr lang="en-US" altLang="ja-JP"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lvl="0" algn="l">
              <a:lnSpc>
                <a:spcPct val="115000"/>
              </a:lnSpc>
              <a:tabLst>
                <a:tab pos="2250440" algn="l"/>
              </a:tabLst>
            </a:pPr>
            <a:r>
              <a:rPr lang="ja-JP" altLang="en-US" sz="1800" dirty="0">
                <a:latin typeface="游ゴシック" panose="020B0400000000000000" pitchFamily="50" charset="-128"/>
                <a:ea typeface="游ゴシック" panose="020B0400000000000000" pitchFamily="50" charset="-128"/>
                <a:cs typeface="ＭＳ Ｐゴシック" panose="020B0600070205080204" pitchFamily="50" charset="-128"/>
              </a:rPr>
              <a:t>　「便秘で脳が空回り」の古賀良彦先生に取材</a:t>
            </a:r>
            <a:endParaRPr lang="en-US" altLang="ja-JP" sz="18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a:lnSpc>
                <a:spcPct val="115000"/>
              </a:lnSpc>
              <a:tabLst>
                <a:tab pos="2250440" algn="l"/>
              </a:tabLst>
            </a:pPr>
            <a:r>
              <a:rPr lang="ja-JP" altLang="en-US" sz="1800" dirty="0">
                <a:latin typeface="游ゴシック" panose="020B0400000000000000" pitchFamily="50" charset="-128"/>
                <a:ea typeface="游ゴシック" panose="020B0400000000000000" pitchFamily="50" charset="-128"/>
                <a:cs typeface="ＭＳ Ｐゴシック" panose="020B0600070205080204" pitchFamily="50" charset="-128"/>
              </a:rPr>
              <a:t>④美腸ナース小野咲さんの「腸活エクササイズ」</a:t>
            </a:r>
            <a:endParaRPr lang="en-US" altLang="ja-JP" sz="18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a:lnSpc>
                <a:spcPct val="115000"/>
              </a:lnSpc>
              <a:tabLst>
                <a:tab pos="2250440" algn="l"/>
              </a:tabLst>
            </a:pPr>
            <a:r>
              <a:rPr lang="ja-JP" altLang="en-US"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⑤腸を鍛える「腸活レシピ」</a:t>
            </a:r>
            <a:endParaRPr lang="en-US" altLang="ja-JP" sz="1800" kern="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lnSpc>
                <a:spcPct val="115000"/>
              </a:lnSpc>
              <a:tabLst>
                <a:tab pos="2250440" algn="l"/>
              </a:tabLst>
            </a:pPr>
            <a:r>
              <a:rPr lang="ja-JP" altLang="en-US" sz="1800" dirty="0">
                <a:latin typeface="游ゴシック" panose="020B0400000000000000" pitchFamily="50" charset="-128"/>
                <a:ea typeface="游ゴシック" panose="020B0400000000000000" pitchFamily="50" charset="-128"/>
                <a:cs typeface="ＭＳ Ｐゴシック" panose="020B0600070205080204" pitchFamily="50" charset="-128"/>
              </a:rPr>
              <a:t>　過去に人気のあったレシピを中心に紹介いたします。</a:t>
            </a:r>
            <a:endParaRPr lang="en-US" altLang="ja-JP" sz="8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a:lnSpc>
                <a:spcPct val="115000"/>
              </a:lnSpc>
              <a:tabLst>
                <a:tab pos="2250440" algn="l"/>
              </a:tabLst>
            </a:pPr>
            <a:r>
              <a:rPr lang="ja-JP" sz="1400" b="1" dirty="0">
                <a:solidFill>
                  <a:srgbClr val="000000"/>
                </a:solidFill>
                <a:latin typeface="Calibri"/>
                <a:ea typeface="Calibri"/>
                <a:cs typeface="Calibri"/>
                <a:sym typeface="Calibri"/>
              </a:rPr>
              <a:t>　　　　　　　　　　　　　　　　　　　</a:t>
            </a:r>
            <a:r>
              <a:rPr lang="ja-JP" sz="1800" b="1" dirty="0">
                <a:solidFill>
                  <a:srgbClr val="000000"/>
                </a:solidFill>
                <a:latin typeface="Calibri"/>
                <a:ea typeface="Calibri"/>
                <a:cs typeface="Calibri"/>
                <a:sym typeface="Calibri"/>
              </a:rPr>
              <a:t>　　　　　　　　　　　</a:t>
            </a:r>
            <a:endParaRPr sz="2000" dirty="0">
              <a:solidFill>
                <a:srgbClr val="000000"/>
              </a:solidFill>
              <a:latin typeface="Calibri"/>
              <a:ea typeface="Calibri"/>
              <a:cs typeface="Calibri"/>
              <a:sym typeface="Calibri"/>
            </a:endParaRPr>
          </a:p>
          <a:p>
            <a:pPr algn="l">
              <a:lnSpc>
                <a:spcPct val="115000"/>
              </a:lnSpc>
            </a:pPr>
            <a:r>
              <a:rPr lang="ja-JP" altLang="en-US" sz="2400" b="1" dirty="0">
                <a:latin typeface="游ゴシック" panose="020B0400000000000000" pitchFamily="50" charset="-128"/>
                <a:ea typeface="游ゴシック" panose="020B0400000000000000" pitchFamily="50" charset="-128"/>
                <a:cs typeface="Calibri"/>
                <a:sym typeface="Calibri"/>
              </a:rPr>
              <a:t>●インタビュー企画</a:t>
            </a:r>
            <a:r>
              <a:rPr lang="ja-JP" sz="2400" b="1" dirty="0">
                <a:solidFill>
                  <a:srgbClr val="000000"/>
                </a:solidFill>
                <a:latin typeface="游ゴシック" panose="020B0400000000000000" pitchFamily="50" charset="-128"/>
                <a:ea typeface="游ゴシック" panose="020B0400000000000000" pitchFamily="50" charset="-128"/>
                <a:cs typeface="Calibri"/>
                <a:sym typeface="Calibri"/>
              </a:rPr>
              <a:t>：</a:t>
            </a:r>
            <a:r>
              <a:rPr lang="ja-JP" altLang="en-US" sz="1800" b="1" dirty="0">
                <a:latin typeface="游ゴシック" panose="020B0400000000000000" pitchFamily="50" charset="-128"/>
                <a:ea typeface="游ゴシック" panose="020B0400000000000000" pitchFamily="50" charset="-128"/>
                <a:cs typeface="Calibri"/>
                <a:sym typeface="Calibri"/>
              </a:rPr>
              <a:t>七転び八起き　</a:t>
            </a:r>
            <a:r>
              <a:rPr lang="ja-JP" altLang="en-US" sz="2400" b="1" dirty="0">
                <a:latin typeface="游ゴシック" panose="020B0400000000000000" pitchFamily="50" charset="-128"/>
                <a:ea typeface="游ゴシック" panose="020B0400000000000000" pitchFamily="50" charset="-128"/>
                <a:cs typeface="Calibri"/>
                <a:sym typeface="Calibri"/>
              </a:rPr>
              <a:t>山あり谷ありの人生</a:t>
            </a:r>
            <a:endParaRPr sz="2400" b="1" dirty="0">
              <a:solidFill>
                <a:srgbClr val="000000"/>
              </a:solidFill>
              <a:latin typeface="游ゴシック" panose="020B0400000000000000" pitchFamily="50" charset="-128"/>
              <a:ea typeface="游ゴシック" panose="020B0400000000000000" pitchFamily="50" charset="-128"/>
              <a:cs typeface="Calibri"/>
              <a:sym typeface="Calibri"/>
            </a:endParaRPr>
          </a:p>
          <a:p>
            <a:pPr marL="0" marR="0" lvl="0" indent="0" algn="just" rtl="0">
              <a:lnSpc>
                <a:spcPct val="115000"/>
              </a:lnSpc>
              <a:spcBef>
                <a:spcPts val="0"/>
              </a:spcBef>
              <a:spcAft>
                <a:spcPts val="0"/>
              </a:spcAft>
              <a:buNone/>
            </a:pPr>
            <a:r>
              <a:rPr lang="ja-JP" altLang="en-US" sz="1800" dirty="0">
                <a:latin typeface="游ゴシック" panose="020B0400000000000000" pitchFamily="50" charset="-128"/>
                <a:ea typeface="游ゴシック" panose="020B0400000000000000" pitchFamily="50" charset="-128"/>
                <a:cs typeface="Calibri"/>
                <a:sym typeface="Calibri"/>
              </a:rPr>
              <a:t>生きていればいろんな事があります。人生の試練に見舞われたとき、どう乗り越えたのか</a:t>
            </a:r>
            <a:endParaRPr lang="en-US" altLang="ja-JP" sz="1800" dirty="0">
              <a:latin typeface="游ゴシック" panose="020B0400000000000000" pitchFamily="50" charset="-128"/>
              <a:ea typeface="游ゴシック" panose="020B0400000000000000" pitchFamily="50" charset="-128"/>
              <a:cs typeface="Calibri"/>
              <a:sym typeface="Calibri"/>
            </a:endParaRPr>
          </a:p>
          <a:p>
            <a:pPr marL="0" marR="0" lvl="0" indent="0" algn="just" rtl="0">
              <a:lnSpc>
                <a:spcPct val="115000"/>
              </a:lnSpc>
              <a:spcBef>
                <a:spcPts val="0"/>
              </a:spcBef>
              <a:spcAft>
                <a:spcPts val="0"/>
              </a:spcAft>
              <a:buNone/>
            </a:pPr>
            <a:r>
              <a:rPr lang="ja-JP" altLang="en-US" sz="1800" dirty="0">
                <a:latin typeface="游ゴシック" panose="020B0400000000000000" pitchFamily="50" charset="-128"/>
                <a:ea typeface="游ゴシック" panose="020B0400000000000000" pitchFamily="50" charset="-128"/>
                <a:cs typeface="Calibri"/>
                <a:sym typeface="Calibri"/>
              </a:rPr>
              <a:t>これまでを振り返り、改めて語っていただく。体験談の中では、辛かったときに支えになった言葉や、</a:t>
            </a:r>
            <a:endParaRPr lang="en-US" altLang="ja-JP" sz="1800" dirty="0">
              <a:latin typeface="游ゴシック" panose="020B0400000000000000" pitchFamily="50" charset="-128"/>
              <a:ea typeface="游ゴシック" panose="020B0400000000000000" pitchFamily="50" charset="-128"/>
              <a:cs typeface="Calibri"/>
              <a:sym typeface="Calibri"/>
            </a:endParaRPr>
          </a:p>
          <a:p>
            <a:pPr marL="0" marR="0" lvl="0" indent="0" algn="just" rtl="0">
              <a:lnSpc>
                <a:spcPct val="115000"/>
              </a:lnSpc>
              <a:spcBef>
                <a:spcPts val="0"/>
              </a:spcBef>
              <a:spcAft>
                <a:spcPts val="0"/>
              </a:spcAft>
              <a:buNone/>
            </a:pPr>
            <a:r>
              <a:rPr lang="ja-JP" altLang="en-US" sz="1800" dirty="0">
                <a:latin typeface="游ゴシック" panose="020B0400000000000000" pitchFamily="50" charset="-128"/>
                <a:ea typeface="游ゴシック" panose="020B0400000000000000" pitchFamily="50" charset="-128"/>
                <a:cs typeface="Calibri"/>
                <a:sym typeface="Calibri"/>
              </a:rPr>
              <a:t>本、当時の事を思い出す音楽なども語っていただく。</a:t>
            </a:r>
            <a:endParaRPr lang="en-US" altLang="ja-JP" sz="1800" dirty="0">
              <a:latin typeface="游ゴシック" panose="020B0400000000000000" pitchFamily="50" charset="-128"/>
              <a:ea typeface="游ゴシック" panose="020B0400000000000000" pitchFamily="50" charset="-128"/>
              <a:cs typeface="Calibri"/>
              <a:sym typeface="Calibri"/>
            </a:endParaRPr>
          </a:p>
          <a:p>
            <a:pPr algn="l">
              <a:lnSpc>
                <a:spcPct val="115000"/>
              </a:lnSpc>
            </a:pPr>
            <a:r>
              <a:rPr lang="ja-JP" altLang="en-US" sz="2400" b="1" dirty="0">
                <a:latin typeface="游ゴシック" panose="020B0400000000000000" pitchFamily="50" charset="-128"/>
                <a:ea typeface="游ゴシック" panose="020B0400000000000000" pitchFamily="50" charset="-128"/>
                <a:cs typeface="Calibri"/>
                <a:sym typeface="Calibri"/>
              </a:rPr>
              <a:t>●旅</a:t>
            </a:r>
            <a:r>
              <a:rPr lang="ja-JP" sz="2400" b="1" dirty="0">
                <a:solidFill>
                  <a:srgbClr val="000000"/>
                </a:solidFill>
                <a:latin typeface="游ゴシック" panose="020B0400000000000000" pitchFamily="50" charset="-128"/>
                <a:ea typeface="游ゴシック" panose="020B0400000000000000" pitchFamily="50" charset="-128"/>
                <a:cs typeface="Calibri"/>
                <a:sym typeface="Calibri"/>
              </a:rPr>
              <a:t>：</a:t>
            </a:r>
            <a:r>
              <a:rPr lang="ja-JP" altLang="en-US" sz="1800" b="1" dirty="0">
                <a:latin typeface="游ゴシック" panose="020B0400000000000000" pitchFamily="50" charset="-128"/>
                <a:ea typeface="游ゴシック" panose="020B0400000000000000" pitchFamily="50" charset="-128"/>
                <a:cs typeface="Calibri"/>
                <a:sym typeface="Calibri"/>
              </a:rPr>
              <a:t>富山・福井・金沢</a:t>
            </a:r>
            <a:r>
              <a:rPr lang="ja-JP" altLang="en-US" sz="2400" b="1" dirty="0">
                <a:solidFill>
                  <a:srgbClr val="000000"/>
                </a:solidFill>
                <a:latin typeface="游ゴシック" panose="020B0400000000000000" pitchFamily="50" charset="-128"/>
                <a:ea typeface="游ゴシック" panose="020B0400000000000000" pitchFamily="50" charset="-128"/>
                <a:cs typeface="Calibri"/>
                <a:sym typeface="Calibri"/>
              </a:rPr>
              <a:t>　北陸の絶景とグルメを堪能する旅</a:t>
            </a:r>
            <a:endParaRPr sz="1800" dirty="0">
              <a:solidFill>
                <a:schemeClr val="dk1"/>
              </a:solidFill>
              <a:latin typeface="游ゴシック" panose="020B0400000000000000" pitchFamily="50" charset="-128"/>
              <a:ea typeface="游ゴシック" panose="020B0400000000000000" pitchFamily="50" charset="-128"/>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ja-JP" altLang="en-US" sz="1800" kern="100" dirty="0">
                <a:solidFill>
                  <a:srgbClr val="000000"/>
                </a:solidFill>
                <a:latin typeface="游ゴシック" panose="020B0400000000000000" pitchFamily="50" charset="-128"/>
                <a:ea typeface="游ゴシック" panose="020B0400000000000000" pitchFamily="50" charset="-128"/>
                <a:cs typeface="Calibri"/>
                <a:sym typeface="Calibri"/>
              </a:rPr>
              <a:t>情緒あふれるレトロな街並みや自然の絶景、海の幸など、北陸新幹線の延長でより近くなった北陸の</a:t>
            </a:r>
            <a:endParaRPr lang="en-US" altLang="ja-JP" sz="1800" kern="100" dirty="0">
              <a:solidFill>
                <a:srgbClr val="000000"/>
              </a:solidFill>
              <a:latin typeface="游ゴシック" panose="020B0400000000000000" pitchFamily="50" charset="-128"/>
              <a:ea typeface="游ゴシック" panose="020B0400000000000000" pitchFamily="50" charset="-128"/>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ja-JP" altLang="en-US" sz="1800" kern="100" dirty="0">
                <a:latin typeface="游ゴシック" panose="020B0400000000000000" pitchFamily="50" charset="-128"/>
                <a:ea typeface="游ゴシック" panose="020B0400000000000000" pitchFamily="50" charset="-128"/>
                <a:cs typeface="Calibri"/>
                <a:sym typeface="Calibri"/>
              </a:rPr>
              <a:t>魅力を紹介。石川地震の被災地も応援できる企画。北陸出身の著名人の方のコメントも予定。</a:t>
            </a:r>
            <a:endParaRPr lang="en-US" altLang="ja-JP" sz="1800" kern="100" dirty="0">
              <a:latin typeface="游ゴシック" panose="020B0400000000000000" pitchFamily="50" charset="-128"/>
              <a:ea typeface="游ゴシック" panose="020B0400000000000000" pitchFamily="50" charset="-128"/>
              <a:cs typeface="Calibri"/>
              <a:sym typeface="Calibri"/>
            </a:endParaRPr>
          </a:p>
          <a:p>
            <a:pPr algn="l">
              <a:lnSpc>
                <a:spcPct val="115000"/>
              </a:lnSpc>
            </a:pPr>
            <a:r>
              <a:rPr lang="ja-JP" altLang="en-US" sz="2400" b="1" dirty="0">
                <a:latin typeface="游ゴシック" panose="020B0400000000000000" pitchFamily="50" charset="-128"/>
                <a:ea typeface="游ゴシック" panose="020B0400000000000000" pitchFamily="50" charset="-128"/>
                <a:cs typeface="Calibri"/>
                <a:sym typeface="Calibri"/>
              </a:rPr>
              <a:t>●美容</a:t>
            </a:r>
            <a:r>
              <a:rPr lang="ja-JP" sz="2400" b="1" dirty="0">
                <a:solidFill>
                  <a:srgbClr val="000000"/>
                </a:solidFill>
                <a:latin typeface="游ゴシック" panose="020B0400000000000000" pitchFamily="50" charset="-128"/>
                <a:ea typeface="游ゴシック" panose="020B0400000000000000" pitchFamily="50" charset="-128"/>
                <a:cs typeface="Calibri"/>
                <a:sym typeface="Calibri"/>
              </a:rPr>
              <a:t>：</a:t>
            </a:r>
            <a:r>
              <a:rPr lang="ja-JP" altLang="en-US" sz="1800" b="1" dirty="0">
                <a:solidFill>
                  <a:srgbClr val="000000"/>
                </a:solidFill>
                <a:latin typeface="游ゴシック" panose="020B0400000000000000" pitchFamily="50" charset="-128"/>
                <a:ea typeface="游ゴシック" panose="020B0400000000000000" pitchFamily="50" charset="-128"/>
                <a:cs typeface="Calibri"/>
                <a:sym typeface="Calibri"/>
              </a:rPr>
              <a:t>もう悩まない　</a:t>
            </a:r>
            <a:r>
              <a:rPr lang="ja-JP" altLang="en-US" sz="2400" b="1" dirty="0">
                <a:latin typeface="游ゴシック" panose="020B0400000000000000" pitchFamily="50" charset="-128"/>
                <a:ea typeface="游ゴシック" panose="020B0400000000000000" pitchFamily="50" charset="-128"/>
                <a:cs typeface="Calibri"/>
                <a:sym typeface="Calibri"/>
              </a:rPr>
              <a:t>雨の日の最強ヘアスタイリング術</a:t>
            </a:r>
            <a:endParaRPr lang="en-US" altLang="ja-JP" sz="2400" b="1" dirty="0">
              <a:latin typeface="游ゴシック" panose="020B0400000000000000" pitchFamily="50" charset="-128"/>
              <a:ea typeface="游ゴシック" panose="020B0400000000000000" pitchFamily="50" charset="-128"/>
              <a:cs typeface="Calibri"/>
              <a:sym typeface="Calibri"/>
            </a:endParaRPr>
          </a:p>
          <a:p>
            <a:pPr algn="l">
              <a:lnSpc>
                <a:spcPct val="115000"/>
              </a:lnSpc>
            </a:pPr>
            <a:r>
              <a:rPr lang="ja-JP" altLang="en-US" sz="1800" dirty="0">
                <a:latin typeface="游ゴシック" panose="020B0400000000000000" pitchFamily="50" charset="-128"/>
                <a:ea typeface="游ゴシック" panose="020B0400000000000000" pitchFamily="50" charset="-128"/>
                <a:cs typeface="Calibri"/>
                <a:sym typeface="Calibri"/>
              </a:rPr>
              <a:t>雨が降ると膨張するヘアスタイル、いうことを聞かない前髪など、雨の日のヘアスタイリングのコツ</a:t>
            </a:r>
            <a:endParaRPr lang="en-US" altLang="ja-JP" sz="1800" dirty="0">
              <a:latin typeface="游ゴシック" panose="020B0400000000000000" pitchFamily="50" charset="-128"/>
              <a:ea typeface="游ゴシック" panose="020B0400000000000000" pitchFamily="50" charset="-128"/>
              <a:cs typeface="Calibri"/>
              <a:sym typeface="Calibri"/>
            </a:endParaRPr>
          </a:p>
          <a:p>
            <a:pPr algn="l">
              <a:lnSpc>
                <a:spcPct val="115000"/>
              </a:lnSpc>
            </a:pPr>
            <a:r>
              <a:rPr lang="ja-JP" altLang="en-US" sz="1800" dirty="0">
                <a:solidFill>
                  <a:srgbClr val="000000"/>
                </a:solidFill>
                <a:latin typeface="游ゴシック" panose="020B0400000000000000" pitchFamily="50" charset="-128"/>
                <a:ea typeface="游ゴシック" panose="020B0400000000000000" pitchFamily="50" charset="-128"/>
                <a:cs typeface="Calibri"/>
                <a:sym typeface="Calibri"/>
              </a:rPr>
              <a:t>を紹介。まとまりやすくするスタイリング剤の他、優秀ドライヤーの情報も。</a:t>
            </a:r>
            <a:endParaRPr lang="en-US" altLang="ja-JP" sz="1800" dirty="0">
              <a:solidFill>
                <a:srgbClr val="000000"/>
              </a:solidFill>
              <a:latin typeface="游ゴシック" panose="020B0400000000000000" pitchFamily="50" charset="-128"/>
              <a:ea typeface="游ゴシック" panose="020B0400000000000000" pitchFamily="50" charset="-128"/>
              <a:cs typeface="Calibri"/>
              <a:sym typeface="Calibri"/>
            </a:endParaRPr>
          </a:p>
          <a:p>
            <a:pPr algn="l">
              <a:lnSpc>
                <a:spcPct val="115000"/>
              </a:lnSpc>
            </a:pPr>
            <a:r>
              <a:rPr lang="ja-JP" altLang="en-US" sz="2400" b="1" dirty="0">
                <a:latin typeface="游ゴシック" panose="020B0400000000000000" pitchFamily="50" charset="-128"/>
                <a:ea typeface="游ゴシック" panose="020B0400000000000000" pitchFamily="50" charset="-128"/>
                <a:cs typeface="Calibri"/>
                <a:sym typeface="Calibri"/>
              </a:rPr>
              <a:t>●暮らし①</a:t>
            </a:r>
            <a:r>
              <a:rPr lang="ja-JP" sz="2400" b="1" dirty="0">
                <a:solidFill>
                  <a:srgbClr val="000000"/>
                </a:solidFill>
                <a:latin typeface="游ゴシック" panose="020B0400000000000000" pitchFamily="50" charset="-128"/>
                <a:ea typeface="游ゴシック" panose="020B0400000000000000" pitchFamily="50" charset="-128"/>
                <a:cs typeface="Calibri"/>
                <a:sym typeface="Calibri"/>
              </a:rPr>
              <a:t>：</a:t>
            </a:r>
            <a:r>
              <a:rPr lang="ja-JP" altLang="en-US" sz="1800" b="1" dirty="0">
                <a:solidFill>
                  <a:srgbClr val="000000"/>
                </a:solidFill>
                <a:latin typeface="游ゴシック" panose="020B0400000000000000" pitchFamily="50" charset="-128"/>
                <a:ea typeface="游ゴシック" panose="020B0400000000000000" pitchFamily="50" charset="-128"/>
                <a:cs typeface="Calibri"/>
                <a:sym typeface="Calibri"/>
              </a:rPr>
              <a:t>風通しがいい！　</a:t>
            </a:r>
            <a:r>
              <a:rPr lang="ja-JP" altLang="en-US" sz="2400" b="1" dirty="0">
                <a:solidFill>
                  <a:srgbClr val="000000"/>
                </a:solidFill>
                <a:latin typeface="游ゴシック" panose="020B0400000000000000" pitchFamily="50" charset="-128"/>
                <a:ea typeface="游ゴシック" panose="020B0400000000000000" pitchFamily="50" charset="-128"/>
                <a:cs typeface="Calibri"/>
                <a:sym typeface="Calibri"/>
              </a:rPr>
              <a:t>初夏の快適インテリア</a:t>
            </a:r>
            <a:endPar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l">
              <a:lnSpc>
                <a:spcPct val="115000"/>
              </a:lnSpc>
            </a:pPr>
            <a:r>
              <a:rPr lang="ja-JP" altLang="en-US" sz="1800" dirty="0">
                <a:latin typeface="游ゴシック" panose="020B0400000000000000" pitchFamily="50" charset="-128"/>
                <a:ea typeface="游ゴシック" panose="020B0400000000000000" pitchFamily="50" charset="-128"/>
                <a:cs typeface="Calibri"/>
                <a:sym typeface="Calibri"/>
              </a:rPr>
              <a:t>狭くてもモノが少ない、あるいはモノをすっきり収納している家のインテリアを拝見。色数が少ない、</a:t>
            </a:r>
            <a:endParaRPr lang="en-US" altLang="ja-JP" sz="1800" dirty="0">
              <a:latin typeface="游ゴシック" panose="020B0400000000000000" pitchFamily="50" charset="-128"/>
              <a:ea typeface="游ゴシック" panose="020B0400000000000000" pitchFamily="50" charset="-128"/>
              <a:cs typeface="Calibri"/>
              <a:sym typeface="Calibri"/>
            </a:endParaRPr>
          </a:p>
          <a:p>
            <a:pPr algn="l">
              <a:lnSpc>
                <a:spcPct val="115000"/>
              </a:lnSpc>
            </a:pPr>
            <a:r>
              <a:rPr lang="ja-JP" altLang="en-US" sz="1800" dirty="0">
                <a:solidFill>
                  <a:srgbClr val="000000"/>
                </a:solidFill>
                <a:latin typeface="游ゴシック" panose="020B0400000000000000" pitchFamily="50" charset="-128"/>
                <a:ea typeface="游ゴシック" panose="020B0400000000000000" pitchFamily="50" charset="-128"/>
                <a:cs typeface="Calibri"/>
                <a:sym typeface="Calibri"/>
              </a:rPr>
              <a:t>天然素材を取り入れている、季節に合わせたファブリックを入れ替えるなど専門家のアドバイスを紹介</a:t>
            </a:r>
            <a:r>
              <a:rPr lang="ja-JP" altLang="en-US" sz="1800" dirty="0">
                <a:latin typeface="游ゴシック" panose="020B0400000000000000" pitchFamily="50" charset="-128"/>
                <a:ea typeface="游ゴシック" panose="020B0400000000000000" pitchFamily="50" charset="-128"/>
                <a:cs typeface="Calibri"/>
                <a:sym typeface="Calibri"/>
              </a:rPr>
              <a:t>。</a:t>
            </a:r>
            <a:endParaRPr lang="en-US" altLang="ja-JP" sz="1800" dirty="0">
              <a:latin typeface="游ゴシック" panose="020B0400000000000000" pitchFamily="50" charset="-128"/>
              <a:ea typeface="游ゴシック" panose="020B0400000000000000" pitchFamily="50" charset="-128"/>
              <a:cs typeface="Calibri"/>
              <a:sym typeface="Calibri"/>
            </a:endParaRPr>
          </a:p>
          <a:p>
            <a:pPr algn="l">
              <a:lnSpc>
                <a:spcPct val="115000"/>
              </a:lnSpc>
            </a:pPr>
            <a:r>
              <a:rPr lang="ja-JP" altLang="en-US" sz="1800" dirty="0">
                <a:solidFill>
                  <a:srgbClr val="000000"/>
                </a:solidFill>
                <a:latin typeface="游ゴシック" panose="020B0400000000000000" pitchFamily="50" charset="-128"/>
                <a:ea typeface="游ゴシック" panose="020B0400000000000000" pitchFamily="50" charset="-128"/>
                <a:cs typeface="Calibri"/>
                <a:sym typeface="Calibri"/>
              </a:rPr>
              <a:t>他には、</a:t>
            </a:r>
            <a:r>
              <a:rPr lang="en-US" altLang="ja-JP" sz="1800" dirty="0">
                <a:solidFill>
                  <a:srgbClr val="000000"/>
                </a:solidFill>
                <a:latin typeface="游ゴシック" panose="020B0400000000000000" pitchFamily="50" charset="-128"/>
                <a:ea typeface="游ゴシック" panose="020B0400000000000000" pitchFamily="50" charset="-128"/>
                <a:cs typeface="Calibri"/>
                <a:sym typeface="Calibri"/>
              </a:rPr>
              <a:t>SNS</a:t>
            </a:r>
            <a:r>
              <a:rPr lang="ja-JP" altLang="en-US" sz="1800" dirty="0">
                <a:solidFill>
                  <a:srgbClr val="000000"/>
                </a:solidFill>
                <a:latin typeface="游ゴシック" panose="020B0400000000000000" pitchFamily="50" charset="-128"/>
                <a:ea typeface="游ゴシック" panose="020B0400000000000000" pitchFamily="50" charset="-128"/>
                <a:cs typeface="Calibri"/>
                <a:sym typeface="Calibri"/>
              </a:rPr>
              <a:t>で暮らしぶりを発信している方に、初夏の快適インテリアのポイント集も取り上げる。</a:t>
            </a:r>
            <a:endParaRPr sz="1800" dirty="0">
              <a:solidFill>
                <a:srgbClr val="000000"/>
              </a:solidFill>
              <a:latin typeface="游ゴシック" panose="020B0400000000000000" pitchFamily="50" charset="-128"/>
              <a:ea typeface="游ゴシック" panose="020B0400000000000000" pitchFamily="50" charset="-128"/>
              <a:cs typeface="Calibri"/>
              <a:sym typeface="Calibri"/>
            </a:endParaRPr>
          </a:p>
          <a:p>
            <a:pPr marL="0" marR="0" lvl="0" indent="0" algn="l" rtl="0">
              <a:lnSpc>
                <a:spcPct val="115000"/>
              </a:lnSpc>
              <a:spcBef>
                <a:spcPts val="0"/>
              </a:spcBef>
              <a:spcAft>
                <a:spcPts val="0"/>
              </a:spcAft>
              <a:buNone/>
            </a:pPr>
            <a:r>
              <a:rPr lang="ja-JP" altLang="en-US" sz="2400" dirty="0">
                <a:latin typeface="游ゴシック" panose="020B0400000000000000" pitchFamily="50" charset="-128"/>
                <a:ea typeface="游ゴシック" panose="020B0400000000000000" pitchFamily="50" charset="-128"/>
                <a:cs typeface="Calibri"/>
                <a:sym typeface="Calibri"/>
              </a:rPr>
              <a:t>●</a:t>
            </a:r>
            <a:r>
              <a:rPr lang="ja-JP" altLang="en-US" sz="2400" b="1" dirty="0">
                <a:latin typeface="游ゴシック" panose="020B0400000000000000" pitchFamily="50" charset="-128"/>
                <a:ea typeface="游ゴシック" panose="020B0400000000000000" pitchFamily="50" charset="-128"/>
                <a:cs typeface="Calibri"/>
                <a:sym typeface="Calibri"/>
              </a:rPr>
              <a:t>料理</a:t>
            </a:r>
            <a:r>
              <a:rPr lang="ja-JP" altLang="en-US" sz="2400" b="1" i="0" u="none" strike="noStrike" cap="none" dirty="0">
                <a:latin typeface="游ゴシック" panose="020B0400000000000000" pitchFamily="50" charset="-128"/>
                <a:ea typeface="游ゴシック" panose="020B0400000000000000" pitchFamily="50" charset="-128"/>
                <a:cs typeface="Calibri"/>
                <a:sym typeface="Calibri"/>
              </a:rPr>
              <a:t>：</a:t>
            </a:r>
            <a:r>
              <a:rPr lang="ja-JP" altLang="en-US" sz="1800" b="1" i="0" u="none" strike="noStrike" cap="none" dirty="0">
                <a:latin typeface="游ゴシック" panose="020B0400000000000000" pitchFamily="50" charset="-128"/>
                <a:ea typeface="游ゴシック" panose="020B0400000000000000" pitchFamily="50" charset="-128"/>
                <a:cs typeface="Calibri"/>
                <a:sym typeface="Calibri"/>
              </a:rPr>
              <a:t>疲れにくい体を作る　</a:t>
            </a:r>
            <a:r>
              <a:rPr lang="ja-JP" altLang="en-US" sz="2400" b="1" dirty="0">
                <a:latin typeface="游ゴシック" panose="020B0400000000000000" pitchFamily="50" charset="-128"/>
                <a:ea typeface="游ゴシック" panose="020B0400000000000000" pitchFamily="50" charset="-128"/>
                <a:cs typeface="Calibri"/>
                <a:sym typeface="Calibri"/>
              </a:rPr>
              <a:t>たんぱく質たっぷり「回復めし」</a:t>
            </a:r>
            <a:endParaRPr lang="en-US" altLang="ja-JP" sz="2400" b="1" i="0" u="none" strike="noStrike" cap="none" dirty="0">
              <a:latin typeface="游ゴシック" panose="020B0400000000000000" pitchFamily="50" charset="-128"/>
              <a:ea typeface="游ゴシック" panose="020B0400000000000000" pitchFamily="50" charset="-128"/>
              <a:cs typeface="Calibri"/>
              <a:sym typeface="Calibri"/>
            </a:endParaRPr>
          </a:p>
          <a:p>
            <a:pPr marL="0" marR="0" lvl="0" indent="0" algn="l" rtl="0">
              <a:lnSpc>
                <a:spcPct val="115000"/>
              </a:lnSpc>
              <a:spcBef>
                <a:spcPts val="0"/>
              </a:spcBef>
              <a:spcAft>
                <a:spcPts val="0"/>
              </a:spcAft>
              <a:buNone/>
            </a:pPr>
            <a:r>
              <a:rPr lang="ja-JP" altLang="en-US" sz="1800" dirty="0">
                <a:latin typeface="游ゴシック" panose="020B0400000000000000" pitchFamily="50" charset="-128"/>
                <a:ea typeface="游ゴシック" panose="020B0400000000000000" pitchFamily="50" charset="-128"/>
                <a:cs typeface="Calibri"/>
                <a:sym typeface="Calibri"/>
              </a:rPr>
              <a:t>サッカーの長友佑都選手の専属シェフ　加藤超也さんの著書から紹介。</a:t>
            </a:r>
            <a:endParaRPr lang="en-US" altLang="ja-JP" sz="1800" dirty="0">
              <a:latin typeface="游ゴシック" panose="020B0400000000000000" pitchFamily="50" charset="-128"/>
              <a:ea typeface="游ゴシック" panose="020B0400000000000000" pitchFamily="50" charset="-128"/>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ja-JP" altLang="en-US" sz="24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Calibri"/>
                <a:sym typeface="Calibri"/>
              </a:rPr>
              <a:t>●</a:t>
            </a:r>
            <a:r>
              <a:rPr lang="ja-JP" altLang="en-US" sz="2400" b="1" dirty="0">
                <a:latin typeface="游ゴシック" panose="020B0400000000000000" pitchFamily="50" charset="-128"/>
                <a:ea typeface="游ゴシック" panose="020B0400000000000000" pitchFamily="50" charset="-128"/>
                <a:cs typeface="Calibri"/>
                <a:sym typeface="Calibri"/>
              </a:rPr>
              <a:t>暮らし②</a:t>
            </a:r>
            <a:r>
              <a:rPr kumimoji="0" lang="ja-JP" altLang="en-US" sz="24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Calibri"/>
                <a:sym typeface="Calibri"/>
              </a:rPr>
              <a:t>：</a:t>
            </a:r>
            <a:r>
              <a:rPr lang="ja-JP" altLang="en-US" sz="1800" b="1" dirty="0">
                <a:latin typeface="游ゴシック" panose="020B0400000000000000" pitchFamily="50" charset="-128"/>
                <a:ea typeface="游ゴシック" panose="020B0400000000000000" pitchFamily="50" charset="-128"/>
                <a:cs typeface="Calibri"/>
                <a:sym typeface="Calibri"/>
              </a:rPr>
              <a:t>料理がラクに楽しくおいしくなる！</a:t>
            </a:r>
            <a:r>
              <a:rPr kumimoji="0" lang="ja-JP" altLang="en-US" sz="18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Calibri"/>
                <a:sym typeface="Calibri"/>
              </a:rPr>
              <a:t>　</a:t>
            </a:r>
            <a:r>
              <a:rPr lang="ja-JP" altLang="en-US" sz="2400" b="1" dirty="0">
                <a:latin typeface="游ゴシック" panose="020B0400000000000000" pitchFamily="50" charset="-128"/>
                <a:ea typeface="游ゴシック" panose="020B0400000000000000" pitchFamily="50" charset="-128"/>
                <a:cs typeface="Calibri"/>
                <a:sym typeface="Calibri"/>
              </a:rPr>
              <a:t>らくらくキッチン家電＆ツール</a:t>
            </a:r>
            <a:endParaRPr lang="en-US" altLang="ja-JP" sz="2400" b="1" dirty="0">
              <a:latin typeface="游ゴシック" panose="020B0400000000000000" pitchFamily="50" charset="-128"/>
              <a:ea typeface="游ゴシック" panose="020B0400000000000000" pitchFamily="50" charset="-128"/>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ja-JP" altLang="en-US" sz="180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Calibri"/>
                <a:sym typeface="Calibri"/>
              </a:rPr>
              <a:t>料理は腕より道具。便利で賢いキッチン家電＆ツールを料理研究家に教えていただく。</a:t>
            </a:r>
            <a:endParaRPr kumimoji="0" lang="en-US" altLang="ja-JP" sz="180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ja-JP" altLang="en-US" sz="1800" dirty="0">
                <a:latin typeface="游ゴシック" panose="020B0400000000000000" pitchFamily="50" charset="-128"/>
                <a:ea typeface="游ゴシック" panose="020B0400000000000000" pitchFamily="50" charset="-128"/>
                <a:cs typeface="Calibri"/>
                <a:sym typeface="Calibri"/>
              </a:rPr>
              <a:t>大庭先生のサラダスピナー、岩崎先生の電動ペッパーミルなど。</a:t>
            </a:r>
            <a:endParaRPr kumimoji="0" lang="en-US" altLang="ja-JP" sz="180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Calibri"/>
              <a:sym typeface="Calibri"/>
            </a:endParaRPr>
          </a:p>
          <a:p>
            <a:pPr marL="0" marR="0" lvl="0" indent="0" algn="l" rtl="0">
              <a:lnSpc>
                <a:spcPct val="115000"/>
              </a:lnSpc>
              <a:spcBef>
                <a:spcPts val="0"/>
              </a:spcBef>
              <a:spcAft>
                <a:spcPts val="0"/>
              </a:spcAft>
              <a:buNone/>
            </a:pPr>
            <a:endParaRPr lang="en-US" altLang="ja-JP" sz="1800" dirty="0">
              <a:latin typeface="游ゴシック" panose="020B0400000000000000" pitchFamily="50" charset="-128"/>
              <a:ea typeface="游ゴシック" panose="020B0400000000000000" pitchFamily="50" charset="-128"/>
              <a:cs typeface="Calibri"/>
              <a:sym typeface="Calibri"/>
            </a:endParaRPr>
          </a:p>
          <a:p>
            <a:pPr marL="0" marR="0" lvl="0" indent="0" algn="l" rtl="0">
              <a:lnSpc>
                <a:spcPct val="115000"/>
              </a:lnSpc>
              <a:spcBef>
                <a:spcPts val="0"/>
              </a:spcBef>
              <a:spcAft>
                <a:spcPts val="0"/>
              </a:spcAft>
              <a:buNone/>
            </a:pPr>
            <a:endParaRPr lang="en-US" altLang="ja-JP" sz="1800" dirty="0">
              <a:latin typeface="游ゴシック" panose="020B0400000000000000" pitchFamily="50" charset="-128"/>
              <a:ea typeface="游ゴシック" panose="020B0400000000000000" pitchFamily="50" charset="-128"/>
              <a:cs typeface="Calibri"/>
              <a:sym typeface="Calibri"/>
            </a:endParaRPr>
          </a:p>
          <a:p>
            <a:pPr marL="0" marR="0" lvl="0" indent="0" algn="just" rtl="0">
              <a:spcBef>
                <a:spcPts val="0"/>
              </a:spcBef>
              <a:spcAft>
                <a:spcPts val="0"/>
              </a:spcAft>
              <a:buNone/>
            </a:pPr>
            <a:endParaRPr sz="2400" dirty="0">
              <a:solidFill>
                <a:schemeClr val="dk1"/>
              </a:solidFill>
              <a:latin typeface="Calibri"/>
              <a:ea typeface="Calibri"/>
              <a:cs typeface="Calibri"/>
              <a:sym typeface="Calibri"/>
            </a:endParaRPr>
          </a:p>
        </p:txBody>
      </p:sp>
      <p:pic>
        <p:nvPicPr>
          <p:cNvPr id="4" name="図 3" descr="カレンダー, QR コード&#10;&#10;自動的に生成された説明">
            <a:extLst>
              <a:ext uri="{FF2B5EF4-FFF2-40B4-BE49-F238E27FC236}">
                <a16:creationId xmlns:a16="http://schemas.microsoft.com/office/drawing/2014/main" id="{ED816F64-D588-F813-1A90-408BD395BDD7}"/>
              </a:ext>
            </a:extLst>
          </p:cNvPr>
          <p:cNvPicPr>
            <a:picLocks noChangeAspect="1"/>
          </p:cNvPicPr>
          <p:nvPr/>
        </p:nvPicPr>
        <p:blipFill rotWithShape="1">
          <a:blip r:embed="rId4"/>
          <a:srcRect l="13263" r="8932" b="18946"/>
          <a:stretch/>
        </p:blipFill>
        <p:spPr>
          <a:xfrm rot="15252818">
            <a:off x="8470813" y="648117"/>
            <a:ext cx="1996705" cy="1469685"/>
          </a:xfrm>
          <a:prstGeom prst="rect">
            <a:avLst/>
          </a:prstGeom>
        </p:spPr>
      </p:pic>
      <p:pic>
        <p:nvPicPr>
          <p:cNvPr id="5" name="図 4" descr="テキスト, QR コード, ホワイトボード&#10;&#10;自動的に生成された説明">
            <a:extLst>
              <a:ext uri="{FF2B5EF4-FFF2-40B4-BE49-F238E27FC236}">
                <a16:creationId xmlns:a16="http://schemas.microsoft.com/office/drawing/2014/main" id="{CE1D637F-C01E-16DA-A020-545AE1301AAE}"/>
              </a:ext>
            </a:extLst>
          </p:cNvPr>
          <p:cNvPicPr>
            <a:picLocks noChangeAspect="1"/>
          </p:cNvPicPr>
          <p:nvPr/>
        </p:nvPicPr>
        <p:blipFill rotWithShape="1">
          <a:blip r:embed="rId5"/>
          <a:srcRect l="10576" r="12183" b="18007"/>
          <a:stretch/>
        </p:blipFill>
        <p:spPr>
          <a:xfrm rot="17420232">
            <a:off x="9873795" y="612225"/>
            <a:ext cx="2093146" cy="1568949"/>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572</Words>
  <Application>Microsoft Office PowerPoint</Application>
  <PresentationFormat>ユーザー設定</PresentationFormat>
  <Paragraphs>42</Paragraphs>
  <Slides>1</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游ゴシック</vt:lpstr>
      <vt:lpstr>Arial</vt:lpstr>
      <vt:lpstr>Calibri</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北嶋 亮太</dc:creator>
  <cp:lastModifiedBy>内之倉 まゆみ</cp:lastModifiedBy>
  <cp:revision>26</cp:revision>
  <cp:lastPrinted>2024-02-01T01:18:32Z</cp:lastPrinted>
  <dcterms:created xsi:type="dcterms:W3CDTF">2019-06-12T08:27:36Z</dcterms:created>
  <dcterms:modified xsi:type="dcterms:W3CDTF">2024-02-01T02:13:31Z</dcterms:modified>
</cp:coreProperties>
</file>