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04" y="44"/>
      </p:cViewPr>
      <p:guideLst>
        <p:guide orient="horz" pos="2880"/>
        <p:guide pos="2160"/>
        <p:guide orient="horz" pos="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63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48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03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1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06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7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4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89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37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9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23BA-6C65-469D-9281-12F56119BE1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0CCD-1C16-4A31-8943-52E1ED6C0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27415"/>
              </p:ext>
            </p:extLst>
          </p:nvPr>
        </p:nvGraphicFramePr>
        <p:xfrm>
          <a:off x="48596" y="7025463"/>
          <a:ext cx="6760804" cy="158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000914" imgH="1876311" progId="Excel.Sheet.12">
                  <p:embed/>
                </p:oleObj>
              </mc:Choice>
              <mc:Fallback>
                <p:oleObj name="Worksheet" r:id="rId2" imgW="8000914" imgH="18763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596" y="7025463"/>
                        <a:ext cx="6760804" cy="1584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61131" y="2304827"/>
            <a:ext cx="6535738" cy="4514187"/>
          </a:xfrm>
          <a:prstGeom prst="rect">
            <a:avLst/>
          </a:prstGeom>
          <a:noFill/>
          <a:ln w="101600" cmpd="thickThin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18073" y="351897"/>
            <a:ext cx="2476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夏号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0" y="138336"/>
            <a:ext cx="2111465" cy="576000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6303" y="1109454"/>
            <a:ext cx="55840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草花から野菜まで、植物を育て楽しむ人のためのガーデニング誌。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読者の庭や寄せ植え作品の紹介、植物の育て方、新品種情報など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実用記事が満載です。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◆季刊誌【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・12月の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日発売】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◆A4変型判【天地28.2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×左右23.0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824158" y="2101671"/>
            <a:ext cx="1209683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特集案内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61129" y="8783556"/>
            <a:ext cx="6535738" cy="325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株式会社主婦の友社　メディア営業部　TEL：03-5280-7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510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243308" y="6879938"/>
            <a:ext cx="4371381" cy="3039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※企画は一部変更する場合があります。予めご了承ください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8342" y="2054979"/>
            <a:ext cx="6405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A85FCF7-64AD-4B3B-887A-33A739DE252E}"/>
              </a:ext>
            </a:extLst>
          </p:cNvPr>
          <p:cNvSpPr/>
          <p:nvPr/>
        </p:nvSpPr>
        <p:spPr>
          <a:xfrm>
            <a:off x="161131" y="793372"/>
            <a:ext cx="475632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年５月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日発売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校了日：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6D8F36D-2D76-4573-9E5D-19DFAA45FB92}"/>
              </a:ext>
            </a:extLst>
          </p:cNvPr>
          <p:cNvSpPr txBox="1"/>
          <p:nvPr/>
        </p:nvSpPr>
        <p:spPr>
          <a:xfrm>
            <a:off x="258806" y="2481436"/>
            <a:ext cx="634263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●大特集　</a:t>
            </a:r>
            <a:r>
              <a:rPr lang="ja-JP" altLang="ja-JP" sz="16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アジサイで彩る庭</a:t>
            </a:r>
            <a:endParaRPr lang="ja-JP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・ニコライ バーグマン 箱根ガーデンズ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・赤塚植物園 アジサイガーデン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・京都 新善光寺の庭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・アジサイの育て方レクチャー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・庭植えにおすすめのアジサイ品種カタログ</a:t>
            </a:r>
          </a:p>
          <a:p>
            <a:pPr algn="just"/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●特集　初夏～夏のコンテナガーデニング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・垂井 愛さんのニチニチソウの寄せ植え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・夏の花の楽しみ方　オニヅカ 井上店長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・黒田健太郎さんの夏はグリーンで楽しもう</a:t>
            </a:r>
          </a:p>
          <a:p>
            <a:pPr algn="just"/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●特集　雑木と低木の庭実例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・雑木の庭（千葉県 山本さん）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・オージープランツの庭（東京都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</a:t>
            </a:r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さん）</a:t>
            </a:r>
          </a:p>
          <a:p>
            <a:pPr algn="just"/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●単発企画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・「リアル＊園芸はまりました」（あらいのりこさん）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・長く愛される花 キキョウ（山口まりさん）</a:t>
            </a:r>
          </a:p>
          <a:p>
            <a:pPr algn="just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・物語のある野の花（青木優子さん）</a:t>
            </a:r>
          </a:p>
        </p:txBody>
      </p:sp>
      <p:pic>
        <p:nvPicPr>
          <p:cNvPr id="9" name="図 8" descr="写真, 花, 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A86A9E8-8FB9-F460-9955-3AF5A5EE09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2" r="11495" b="11709"/>
          <a:stretch/>
        </p:blipFill>
        <p:spPr>
          <a:xfrm rot="16200000">
            <a:off x="5014534" y="247882"/>
            <a:ext cx="1937090" cy="157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236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游明朝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北嶋 亮太</dc:creator>
  <cp:lastModifiedBy>内之倉 まゆみ</cp:lastModifiedBy>
  <cp:revision>60</cp:revision>
  <cp:lastPrinted>2024-03-08T06:00:20Z</cp:lastPrinted>
  <dcterms:created xsi:type="dcterms:W3CDTF">2020-03-25T06:28:41Z</dcterms:created>
  <dcterms:modified xsi:type="dcterms:W3CDTF">2024-03-12T04:59:16Z</dcterms:modified>
</cp:coreProperties>
</file>