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12192000" cy="16256000"/>
  <p:notesSz cx="7104063"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37">
          <p15:clr>
            <a:srgbClr val="A4A3A4"/>
          </p15:clr>
        </p15:guide>
        <p15:guide id="2" pos="3840">
          <p15:clr>
            <a:srgbClr val="A4A3A4"/>
          </p15:clr>
        </p15:guide>
        <p15:guide id="3" orient="horz" pos="1786">
          <p15:clr>
            <a:srgbClr val="A4A3A4"/>
          </p15:clr>
        </p15:guide>
        <p15:guide id="4" orient="horz" pos="9225">
          <p15:clr>
            <a:srgbClr val="A4A3A4"/>
          </p15:clr>
        </p15:guide>
        <p15:guide id="5" orient="horz" pos="9656">
          <p15:clr>
            <a:srgbClr val="A4A3A4"/>
          </p15:clr>
        </p15:guide>
        <p15:guide id="6" pos="7491">
          <p15:clr>
            <a:srgbClr val="A4A3A4"/>
          </p15:clr>
        </p15:guide>
        <p15:guide id="7" pos="166">
          <p15:clr>
            <a:srgbClr val="A4A3A4"/>
          </p15:clr>
        </p15:guide>
        <p15:guide id="8" pos="7287">
          <p15:clr>
            <a:srgbClr val="A4A3A4"/>
          </p15:clr>
        </p15:guide>
        <p15:guide id="9" pos="393">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 roundtripDataSignature="AMtx7mhZZSoR2TeLebkPLuMcyVxxcNzC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9" d="100"/>
          <a:sy n="59" d="100"/>
        </p:scale>
        <p:origin x="940" y="28"/>
      </p:cViewPr>
      <p:guideLst>
        <p:guide orient="horz" pos="1537"/>
        <p:guide pos="3840"/>
        <p:guide orient="horz" pos="1786"/>
        <p:guide orient="horz" pos="9225"/>
        <p:guide orient="horz" pos="9656"/>
        <p:guide pos="7491"/>
        <p:guide pos="166"/>
        <p:guide pos="7287"/>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customschemas.google.com/relationships/presentationmetadata" Target="metadata"/><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ableStyles" Target="tableStyles.xml"/><Relationship Id="rId10" Type="http://schemas.openxmlformats.org/officeDocument/2006/relationships/theme" Target="theme/theme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14550" y="768350"/>
            <a:ext cx="2876550"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400" y="4861427"/>
            <a:ext cx="5683225" cy="4605550"/>
          </a:xfrm>
          <a:prstGeom prst="rect">
            <a:avLst/>
          </a:prstGeom>
          <a:noFill/>
          <a:ln>
            <a:noFill/>
          </a:ln>
        </p:spPr>
        <p:txBody>
          <a:bodyPr spcFirstLastPara="1" wrap="square" lIns="91400" tIns="91400" rIns="91400" bIns="9140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0400" y="4861427"/>
            <a:ext cx="5683225" cy="4605550"/>
          </a:xfrm>
          <a:prstGeom prst="rect">
            <a:avLst/>
          </a:prstGeom>
          <a:noFill/>
          <a:ln>
            <a:noFill/>
          </a:ln>
        </p:spPr>
        <p:txBody>
          <a:bodyPr spcFirstLastPara="1" wrap="square" lIns="91400" tIns="91400" rIns="91400" bIns="91400"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2112963" y="768350"/>
            <a:ext cx="2878137"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914400" y="2660416"/>
            <a:ext cx="10363200" cy="565949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8538164"/>
            <a:ext cx="9144000" cy="392476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333"/>
              </a:spcBef>
              <a:spcAft>
                <a:spcPts val="0"/>
              </a:spcAft>
              <a:buClr>
                <a:schemeClr val="dk1"/>
              </a:buClr>
              <a:buSzPts val="3200"/>
              <a:buNone/>
              <a:defRPr sz="3200"/>
            </a:lvl1pPr>
            <a:lvl2pPr lvl="1" algn="ctr">
              <a:lnSpc>
                <a:spcPct val="90000"/>
              </a:lnSpc>
              <a:spcBef>
                <a:spcPts val="667"/>
              </a:spcBef>
              <a:spcAft>
                <a:spcPts val="0"/>
              </a:spcAft>
              <a:buClr>
                <a:schemeClr val="dk1"/>
              </a:buClr>
              <a:buSzPts val="2667"/>
              <a:buNone/>
              <a:defRPr sz="2667"/>
            </a:lvl2pPr>
            <a:lvl3pPr lvl="2" algn="ctr">
              <a:lnSpc>
                <a:spcPct val="90000"/>
              </a:lnSpc>
              <a:spcBef>
                <a:spcPts val="667"/>
              </a:spcBef>
              <a:spcAft>
                <a:spcPts val="0"/>
              </a:spcAft>
              <a:buClr>
                <a:schemeClr val="dk1"/>
              </a:buClr>
              <a:buSzPts val="2400"/>
              <a:buNone/>
              <a:defRPr sz="2400"/>
            </a:lvl3pPr>
            <a:lvl4pPr lvl="3" algn="ctr">
              <a:lnSpc>
                <a:spcPct val="90000"/>
              </a:lnSpc>
              <a:spcBef>
                <a:spcPts val="667"/>
              </a:spcBef>
              <a:spcAft>
                <a:spcPts val="0"/>
              </a:spcAft>
              <a:buClr>
                <a:schemeClr val="dk1"/>
              </a:buClr>
              <a:buSzPts val="2133"/>
              <a:buNone/>
              <a:defRPr sz="2133"/>
            </a:lvl4pPr>
            <a:lvl5pPr lvl="4" algn="ctr">
              <a:lnSpc>
                <a:spcPct val="90000"/>
              </a:lnSpc>
              <a:spcBef>
                <a:spcPts val="667"/>
              </a:spcBef>
              <a:spcAft>
                <a:spcPts val="0"/>
              </a:spcAft>
              <a:buClr>
                <a:schemeClr val="dk1"/>
              </a:buClr>
              <a:buSzPts val="2133"/>
              <a:buNone/>
              <a:defRPr sz="2133"/>
            </a:lvl5pPr>
            <a:lvl6pPr lvl="5" algn="ctr">
              <a:lnSpc>
                <a:spcPct val="90000"/>
              </a:lnSpc>
              <a:spcBef>
                <a:spcPts val="667"/>
              </a:spcBef>
              <a:spcAft>
                <a:spcPts val="0"/>
              </a:spcAft>
              <a:buClr>
                <a:schemeClr val="dk1"/>
              </a:buClr>
              <a:buSzPts val="2133"/>
              <a:buNone/>
              <a:defRPr sz="2133"/>
            </a:lvl6pPr>
            <a:lvl7pPr lvl="6" algn="ctr">
              <a:lnSpc>
                <a:spcPct val="90000"/>
              </a:lnSpc>
              <a:spcBef>
                <a:spcPts val="667"/>
              </a:spcBef>
              <a:spcAft>
                <a:spcPts val="0"/>
              </a:spcAft>
              <a:buClr>
                <a:schemeClr val="dk1"/>
              </a:buClr>
              <a:buSzPts val="2133"/>
              <a:buNone/>
              <a:defRPr sz="2133"/>
            </a:lvl7pPr>
            <a:lvl8pPr lvl="7" algn="ctr">
              <a:lnSpc>
                <a:spcPct val="90000"/>
              </a:lnSpc>
              <a:spcBef>
                <a:spcPts val="667"/>
              </a:spcBef>
              <a:spcAft>
                <a:spcPts val="0"/>
              </a:spcAft>
              <a:buClr>
                <a:schemeClr val="dk1"/>
              </a:buClr>
              <a:buSzPts val="2133"/>
              <a:buNone/>
              <a:defRPr sz="2133"/>
            </a:lvl8pPr>
            <a:lvl9pPr lvl="8" algn="ctr">
              <a:lnSpc>
                <a:spcPct val="90000"/>
              </a:lnSpc>
              <a:spcBef>
                <a:spcPts val="667"/>
              </a:spcBef>
              <a:spcAft>
                <a:spcPts val="0"/>
              </a:spcAft>
              <a:buClr>
                <a:schemeClr val="dk1"/>
              </a:buClr>
              <a:buSzPts val="2133"/>
              <a:buNone/>
              <a:defRPr sz="2133"/>
            </a:lvl9pPr>
          </a:lstStyle>
          <a:p>
            <a:endParaRPr/>
          </a:p>
        </p:txBody>
      </p:sp>
      <p:sp>
        <p:nvSpPr>
          <p:cNvPr id="14" name="Google Shape;14;p3"/>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938859" y="4226749"/>
            <a:ext cx="10314283"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3151246" y="6439136"/>
            <a:ext cx="1377620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2182754" y="3886436"/>
            <a:ext cx="1377620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4327407"/>
            <a:ext cx="10515600" cy="103142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1" y="4052716"/>
            <a:ext cx="10515600" cy="676204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8000"/>
              <a:buFont typeface="Calibri"/>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1" y="10878731"/>
            <a:ext cx="10515600" cy="355599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3200"/>
              <a:buNone/>
              <a:defRPr sz="3200">
                <a:solidFill>
                  <a:schemeClr val="dk1"/>
                </a:solidFill>
              </a:defRPr>
            </a:lvl1pPr>
            <a:lvl2pPr marL="914400" lvl="1" indent="-228600" algn="l">
              <a:lnSpc>
                <a:spcPct val="90000"/>
              </a:lnSpc>
              <a:spcBef>
                <a:spcPts val="667"/>
              </a:spcBef>
              <a:spcAft>
                <a:spcPts val="0"/>
              </a:spcAft>
              <a:buClr>
                <a:srgbClr val="888888"/>
              </a:buClr>
              <a:buSzPts val="2667"/>
              <a:buNone/>
              <a:defRPr sz="2667">
                <a:solidFill>
                  <a:srgbClr val="888888"/>
                </a:solidFill>
              </a:defRPr>
            </a:lvl2pPr>
            <a:lvl3pPr marL="1371600" lvl="2" indent="-228600" algn="l">
              <a:lnSpc>
                <a:spcPct val="90000"/>
              </a:lnSpc>
              <a:spcBef>
                <a:spcPts val="667"/>
              </a:spcBef>
              <a:spcAft>
                <a:spcPts val="0"/>
              </a:spcAft>
              <a:buClr>
                <a:srgbClr val="888888"/>
              </a:buClr>
              <a:buSzPts val="2400"/>
              <a:buNone/>
              <a:defRPr sz="2400">
                <a:solidFill>
                  <a:srgbClr val="888888"/>
                </a:solidFill>
              </a:defRPr>
            </a:lvl3pPr>
            <a:lvl4pPr marL="1828800" lvl="3" indent="-228600" algn="l">
              <a:lnSpc>
                <a:spcPct val="90000"/>
              </a:lnSpc>
              <a:spcBef>
                <a:spcPts val="667"/>
              </a:spcBef>
              <a:spcAft>
                <a:spcPts val="0"/>
              </a:spcAft>
              <a:buClr>
                <a:srgbClr val="888888"/>
              </a:buClr>
              <a:buSzPts val="2133"/>
              <a:buNone/>
              <a:defRPr sz="2133">
                <a:solidFill>
                  <a:srgbClr val="888888"/>
                </a:solidFill>
              </a:defRPr>
            </a:lvl4pPr>
            <a:lvl5pPr marL="2286000" lvl="4" indent="-228600" algn="l">
              <a:lnSpc>
                <a:spcPct val="90000"/>
              </a:lnSpc>
              <a:spcBef>
                <a:spcPts val="667"/>
              </a:spcBef>
              <a:spcAft>
                <a:spcPts val="0"/>
              </a:spcAft>
              <a:buClr>
                <a:srgbClr val="888888"/>
              </a:buClr>
              <a:buSzPts val="2133"/>
              <a:buNone/>
              <a:defRPr sz="2133">
                <a:solidFill>
                  <a:srgbClr val="888888"/>
                </a:solidFill>
              </a:defRPr>
            </a:lvl5pPr>
            <a:lvl6pPr marL="2743200" lvl="5" indent="-228600" algn="l">
              <a:lnSpc>
                <a:spcPct val="90000"/>
              </a:lnSpc>
              <a:spcBef>
                <a:spcPts val="667"/>
              </a:spcBef>
              <a:spcAft>
                <a:spcPts val="0"/>
              </a:spcAft>
              <a:buClr>
                <a:srgbClr val="888888"/>
              </a:buClr>
              <a:buSzPts val="2133"/>
              <a:buNone/>
              <a:defRPr sz="2133">
                <a:solidFill>
                  <a:srgbClr val="888888"/>
                </a:solidFill>
              </a:defRPr>
            </a:lvl6pPr>
            <a:lvl7pPr marL="3200400" lvl="6" indent="-228600" algn="l">
              <a:lnSpc>
                <a:spcPct val="90000"/>
              </a:lnSpc>
              <a:spcBef>
                <a:spcPts val="667"/>
              </a:spcBef>
              <a:spcAft>
                <a:spcPts val="0"/>
              </a:spcAft>
              <a:buClr>
                <a:srgbClr val="888888"/>
              </a:buClr>
              <a:buSzPts val="2133"/>
              <a:buNone/>
              <a:defRPr sz="2133">
                <a:solidFill>
                  <a:srgbClr val="888888"/>
                </a:solidFill>
              </a:defRPr>
            </a:lvl7pPr>
            <a:lvl8pPr marL="3657600" lvl="7" indent="-228600" algn="l">
              <a:lnSpc>
                <a:spcPct val="90000"/>
              </a:lnSpc>
              <a:spcBef>
                <a:spcPts val="667"/>
              </a:spcBef>
              <a:spcAft>
                <a:spcPts val="0"/>
              </a:spcAft>
              <a:buClr>
                <a:srgbClr val="888888"/>
              </a:buClr>
              <a:buSzPts val="2133"/>
              <a:buNone/>
              <a:defRPr sz="2133">
                <a:solidFill>
                  <a:srgbClr val="888888"/>
                </a:solidFill>
              </a:defRPr>
            </a:lvl8pPr>
            <a:lvl9pPr marL="4114800" lvl="8" indent="-228600" algn="l">
              <a:lnSpc>
                <a:spcPct val="90000"/>
              </a:lnSpc>
              <a:spcBef>
                <a:spcPts val="667"/>
              </a:spcBef>
              <a:spcAft>
                <a:spcPts val="0"/>
              </a:spcAft>
              <a:buClr>
                <a:srgbClr val="888888"/>
              </a:buClr>
              <a:buSzPts val="2133"/>
              <a:buNone/>
              <a:defRPr sz="2133">
                <a:solidFill>
                  <a:srgbClr val="888888"/>
                </a:solidFill>
              </a:defRPr>
            </a:lvl9pPr>
          </a:lstStyle>
          <a:p>
            <a:endParaRPr/>
          </a:p>
        </p:txBody>
      </p:sp>
      <p:sp>
        <p:nvSpPr>
          <p:cNvPr id="26" name="Google Shape;26;p5"/>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4327407"/>
            <a:ext cx="5181600" cy="103142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4327407"/>
            <a:ext cx="5181600" cy="103142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9" y="3984979"/>
            <a:ext cx="5157787" cy="195297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333"/>
              </a:spcBef>
              <a:spcAft>
                <a:spcPts val="0"/>
              </a:spcAft>
              <a:buClr>
                <a:schemeClr val="dk1"/>
              </a:buClr>
              <a:buSzPts val="3200"/>
              <a:buNone/>
              <a:defRPr sz="3200" b="1"/>
            </a:lvl1pPr>
            <a:lvl2pPr marL="914400" lvl="1" indent="-228600" algn="l">
              <a:lnSpc>
                <a:spcPct val="90000"/>
              </a:lnSpc>
              <a:spcBef>
                <a:spcPts val="667"/>
              </a:spcBef>
              <a:spcAft>
                <a:spcPts val="0"/>
              </a:spcAft>
              <a:buClr>
                <a:schemeClr val="dk1"/>
              </a:buClr>
              <a:buSzPts val="2667"/>
              <a:buNone/>
              <a:defRPr sz="2667" b="1"/>
            </a:lvl2pPr>
            <a:lvl3pPr marL="1371600" lvl="2" indent="-228600" algn="l">
              <a:lnSpc>
                <a:spcPct val="90000"/>
              </a:lnSpc>
              <a:spcBef>
                <a:spcPts val="667"/>
              </a:spcBef>
              <a:spcAft>
                <a:spcPts val="0"/>
              </a:spcAft>
              <a:buClr>
                <a:schemeClr val="dk1"/>
              </a:buClr>
              <a:buSzPts val="2400"/>
              <a:buNone/>
              <a:defRPr sz="2400" b="1"/>
            </a:lvl3pPr>
            <a:lvl4pPr marL="1828800" lvl="3" indent="-228600" algn="l">
              <a:lnSpc>
                <a:spcPct val="90000"/>
              </a:lnSpc>
              <a:spcBef>
                <a:spcPts val="667"/>
              </a:spcBef>
              <a:spcAft>
                <a:spcPts val="0"/>
              </a:spcAft>
              <a:buClr>
                <a:schemeClr val="dk1"/>
              </a:buClr>
              <a:buSzPts val="2133"/>
              <a:buNone/>
              <a:defRPr sz="2133" b="1"/>
            </a:lvl4pPr>
            <a:lvl5pPr marL="2286000" lvl="4" indent="-228600" algn="l">
              <a:lnSpc>
                <a:spcPct val="90000"/>
              </a:lnSpc>
              <a:spcBef>
                <a:spcPts val="667"/>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39" name="Google Shape;39;p7"/>
          <p:cNvSpPr txBox="1">
            <a:spLocks noGrp="1"/>
          </p:cNvSpPr>
          <p:nvPr>
            <p:ph type="body" idx="2"/>
          </p:nvPr>
        </p:nvSpPr>
        <p:spPr>
          <a:xfrm>
            <a:off x="839789" y="5937956"/>
            <a:ext cx="5157787" cy="8733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1" y="3984979"/>
            <a:ext cx="5183188" cy="195297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333"/>
              </a:spcBef>
              <a:spcAft>
                <a:spcPts val="0"/>
              </a:spcAft>
              <a:buClr>
                <a:schemeClr val="dk1"/>
              </a:buClr>
              <a:buSzPts val="3200"/>
              <a:buNone/>
              <a:defRPr sz="3200" b="1"/>
            </a:lvl1pPr>
            <a:lvl2pPr marL="914400" lvl="1" indent="-228600" algn="l">
              <a:lnSpc>
                <a:spcPct val="90000"/>
              </a:lnSpc>
              <a:spcBef>
                <a:spcPts val="667"/>
              </a:spcBef>
              <a:spcAft>
                <a:spcPts val="0"/>
              </a:spcAft>
              <a:buClr>
                <a:schemeClr val="dk1"/>
              </a:buClr>
              <a:buSzPts val="2667"/>
              <a:buNone/>
              <a:defRPr sz="2667" b="1"/>
            </a:lvl2pPr>
            <a:lvl3pPr marL="1371600" lvl="2" indent="-228600" algn="l">
              <a:lnSpc>
                <a:spcPct val="90000"/>
              </a:lnSpc>
              <a:spcBef>
                <a:spcPts val="667"/>
              </a:spcBef>
              <a:spcAft>
                <a:spcPts val="0"/>
              </a:spcAft>
              <a:buClr>
                <a:schemeClr val="dk1"/>
              </a:buClr>
              <a:buSzPts val="2400"/>
              <a:buNone/>
              <a:defRPr sz="2400" b="1"/>
            </a:lvl3pPr>
            <a:lvl4pPr marL="1828800" lvl="3" indent="-228600" algn="l">
              <a:lnSpc>
                <a:spcPct val="90000"/>
              </a:lnSpc>
              <a:spcBef>
                <a:spcPts val="667"/>
              </a:spcBef>
              <a:spcAft>
                <a:spcPts val="0"/>
              </a:spcAft>
              <a:buClr>
                <a:schemeClr val="dk1"/>
              </a:buClr>
              <a:buSzPts val="2133"/>
              <a:buNone/>
              <a:defRPr sz="2133" b="1"/>
            </a:lvl4pPr>
            <a:lvl5pPr marL="2286000" lvl="4" indent="-228600" algn="l">
              <a:lnSpc>
                <a:spcPct val="90000"/>
              </a:lnSpc>
              <a:spcBef>
                <a:spcPts val="667"/>
              </a:spcBef>
              <a:spcAft>
                <a:spcPts val="0"/>
              </a:spcAft>
              <a:buClr>
                <a:schemeClr val="dk1"/>
              </a:buClr>
              <a:buSzPts val="2133"/>
              <a:buNone/>
              <a:defRPr sz="2133" b="1"/>
            </a:lvl5pPr>
            <a:lvl6pPr marL="2743200" lvl="5" indent="-228600" algn="l">
              <a:lnSpc>
                <a:spcPct val="90000"/>
              </a:lnSpc>
              <a:spcBef>
                <a:spcPts val="667"/>
              </a:spcBef>
              <a:spcAft>
                <a:spcPts val="0"/>
              </a:spcAft>
              <a:buClr>
                <a:schemeClr val="dk1"/>
              </a:buClr>
              <a:buSzPts val="2133"/>
              <a:buNone/>
              <a:defRPr sz="2133" b="1"/>
            </a:lvl6pPr>
            <a:lvl7pPr marL="3200400" lvl="6" indent="-228600" algn="l">
              <a:lnSpc>
                <a:spcPct val="90000"/>
              </a:lnSpc>
              <a:spcBef>
                <a:spcPts val="667"/>
              </a:spcBef>
              <a:spcAft>
                <a:spcPts val="0"/>
              </a:spcAft>
              <a:buClr>
                <a:schemeClr val="dk1"/>
              </a:buClr>
              <a:buSzPts val="2133"/>
              <a:buNone/>
              <a:defRPr sz="2133" b="1"/>
            </a:lvl7pPr>
            <a:lvl8pPr marL="3657600" lvl="7" indent="-228600" algn="l">
              <a:lnSpc>
                <a:spcPct val="90000"/>
              </a:lnSpc>
              <a:spcBef>
                <a:spcPts val="667"/>
              </a:spcBef>
              <a:spcAft>
                <a:spcPts val="0"/>
              </a:spcAft>
              <a:buClr>
                <a:schemeClr val="dk1"/>
              </a:buClr>
              <a:buSzPts val="2133"/>
              <a:buNone/>
              <a:defRPr sz="2133" b="1"/>
            </a:lvl8pPr>
            <a:lvl9pPr marL="4114800" lvl="8" indent="-228600" algn="l">
              <a:lnSpc>
                <a:spcPct val="90000"/>
              </a:lnSpc>
              <a:spcBef>
                <a:spcPts val="667"/>
              </a:spcBef>
              <a:spcAft>
                <a:spcPts val="0"/>
              </a:spcAft>
              <a:buClr>
                <a:schemeClr val="dk1"/>
              </a:buClr>
              <a:buSzPts val="2133"/>
              <a:buNone/>
              <a:defRPr sz="2133" b="1"/>
            </a:lvl9pPr>
          </a:lstStyle>
          <a:p>
            <a:endParaRPr/>
          </a:p>
        </p:txBody>
      </p:sp>
      <p:sp>
        <p:nvSpPr>
          <p:cNvPr id="41" name="Google Shape;41;p7"/>
          <p:cNvSpPr txBox="1">
            <a:spLocks noGrp="1"/>
          </p:cNvSpPr>
          <p:nvPr>
            <p:ph type="body" idx="4"/>
          </p:nvPr>
        </p:nvSpPr>
        <p:spPr>
          <a:xfrm>
            <a:off x="6172201" y="5937956"/>
            <a:ext cx="5183188" cy="8733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333"/>
              </a:spcBef>
              <a:spcAft>
                <a:spcPts val="0"/>
              </a:spcAft>
              <a:buClr>
                <a:schemeClr val="dk1"/>
              </a:buClr>
              <a:buSzPts val="1800"/>
              <a:buChar char="•"/>
              <a:defRPr/>
            </a:lvl1pPr>
            <a:lvl2pPr marL="914400" lvl="1" indent="-342900" algn="l">
              <a:lnSpc>
                <a:spcPct val="90000"/>
              </a:lnSpc>
              <a:spcBef>
                <a:spcPts val="667"/>
              </a:spcBef>
              <a:spcAft>
                <a:spcPts val="0"/>
              </a:spcAft>
              <a:buClr>
                <a:schemeClr val="dk1"/>
              </a:buClr>
              <a:buSzPts val="1800"/>
              <a:buChar char="•"/>
              <a:defRPr/>
            </a:lvl2pPr>
            <a:lvl3pPr marL="1371600" lvl="2" indent="-342900" algn="l">
              <a:lnSpc>
                <a:spcPct val="90000"/>
              </a:lnSpc>
              <a:spcBef>
                <a:spcPts val="667"/>
              </a:spcBef>
              <a:spcAft>
                <a:spcPts val="0"/>
              </a:spcAft>
              <a:buClr>
                <a:schemeClr val="dk1"/>
              </a:buClr>
              <a:buSzPts val="1800"/>
              <a:buChar char="•"/>
              <a:defRPr/>
            </a:lvl3pPr>
            <a:lvl4pPr marL="1828800" lvl="3" indent="-342900" algn="l">
              <a:lnSpc>
                <a:spcPct val="90000"/>
              </a:lnSpc>
              <a:spcBef>
                <a:spcPts val="667"/>
              </a:spcBef>
              <a:spcAft>
                <a:spcPts val="0"/>
              </a:spcAft>
              <a:buClr>
                <a:schemeClr val="dk1"/>
              </a:buClr>
              <a:buSzPts val="1800"/>
              <a:buChar char="•"/>
              <a:defRPr/>
            </a:lvl4pPr>
            <a:lvl5pPr marL="2286000" lvl="4" indent="-342900" algn="l">
              <a:lnSpc>
                <a:spcPct val="90000"/>
              </a:lnSpc>
              <a:spcBef>
                <a:spcPts val="667"/>
              </a:spcBef>
              <a:spcAft>
                <a:spcPts val="0"/>
              </a:spcAft>
              <a:buClr>
                <a:schemeClr val="dk1"/>
              </a:buClr>
              <a:buSzPts val="1800"/>
              <a:buChar char="•"/>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1083733"/>
            <a:ext cx="3932237" cy="37930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267"/>
              <a:buFont typeface="Calibri"/>
              <a:buNone/>
              <a:defRPr sz="42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2340567"/>
            <a:ext cx="6172200" cy="11552296"/>
          </a:xfrm>
          <a:prstGeom prst="rect">
            <a:avLst/>
          </a:prstGeom>
          <a:noFill/>
          <a:ln>
            <a:noFill/>
          </a:ln>
        </p:spPr>
        <p:txBody>
          <a:bodyPr spcFirstLastPara="1" wrap="square" lIns="91425" tIns="45700" rIns="91425" bIns="45700" anchor="t" anchorCtr="0">
            <a:normAutofit/>
          </a:bodyPr>
          <a:lstStyle>
            <a:lvl1pPr marL="457200" lvl="0" indent="-499554" algn="l">
              <a:lnSpc>
                <a:spcPct val="90000"/>
              </a:lnSpc>
              <a:spcBef>
                <a:spcPts val="1333"/>
              </a:spcBef>
              <a:spcAft>
                <a:spcPts val="0"/>
              </a:spcAft>
              <a:buClr>
                <a:schemeClr val="dk1"/>
              </a:buClr>
              <a:buSzPts val="4267"/>
              <a:buChar char="•"/>
              <a:defRPr sz="4267"/>
            </a:lvl1pPr>
            <a:lvl2pPr marL="914400" lvl="1" indent="-465645" algn="l">
              <a:lnSpc>
                <a:spcPct val="90000"/>
              </a:lnSpc>
              <a:spcBef>
                <a:spcPts val="667"/>
              </a:spcBef>
              <a:spcAft>
                <a:spcPts val="0"/>
              </a:spcAft>
              <a:buClr>
                <a:schemeClr val="dk1"/>
              </a:buClr>
              <a:buSzPts val="3733"/>
              <a:buChar char="•"/>
              <a:defRPr sz="3733"/>
            </a:lvl2pPr>
            <a:lvl3pPr marL="1371600" lvl="2" indent="-431800" algn="l">
              <a:lnSpc>
                <a:spcPct val="90000"/>
              </a:lnSpc>
              <a:spcBef>
                <a:spcPts val="667"/>
              </a:spcBef>
              <a:spcAft>
                <a:spcPts val="0"/>
              </a:spcAft>
              <a:buClr>
                <a:schemeClr val="dk1"/>
              </a:buClr>
              <a:buSzPts val="3200"/>
              <a:buChar char="•"/>
              <a:defRPr sz="3200"/>
            </a:lvl3pPr>
            <a:lvl4pPr marL="1828800" lvl="3" indent="-397954" algn="l">
              <a:lnSpc>
                <a:spcPct val="90000"/>
              </a:lnSpc>
              <a:spcBef>
                <a:spcPts val="667"/>
              </a:spcBef>
              <a:spcAft>
                <a:spcPts val="0"/>
              </a:spcAft>
              <a:buClr>
                <a:schemeClr val="dk1"/>
              </a:buClr>
              <a:buSzPts val="2667"/>
              <a:buChar char="•"/>
              <a:defRPr sz="2667"/>
            </a:lvl4pPr>
            <a:lvl5pPr marL="2286000" lvl="4" indent="-397954" algn="l">
              <a:lnSpc>
                <a:spcPct val="90000"/>
              </a:lnSpc>
              <a:spcBef>
                <a:spcPts val="667"/>
              </a:spcBef>
              <a:spcAft>
                <a:spcPts val="0"/>
              </a:spcAft>
              <a:buClr>
                <a:schemeClr val="dk1"/>
              </a:buClr>
              <a:buSzPts val="2667"/>
              <a:buChar char="•"/>
              <a:defRPr sz="2667"/>
            </a:lvl5pPr>
            <a:lvl6pPr marL="2743200" lvl="5" indent="-397954" algn="l">
              <a:lnSpc>
                <a:spcPct val="90000"/>
              </a:lnSpc>
              <a:spcBef>
                <a:spcPts val="667"/>
              </a:spcBef>
              <a:spcAft>
                <a:spcPts val="0"/>
              </a:spcAft>
              <a:buClr>
                <a:schemeClr val="dk1"/>
              </a:buClr>
              <a:buSzPts val="2667"/>
              <a:buChar char="•"/>
              <a:defRPr sz="2667"/>
            </a:lvl6pPr>
            <a:lvl7pPr marL="3200400" lvl="6" indent="-397954" algn="l">
              <a:lnSpc>
                <a:spcPct val="90000"/>
              </a:lnSpc>
              <a:spcBef>
                <a:spcPts val="667"/>
              </a:spcBef>
              <a:spcAft>
                <a:spcPts val="0"/>
              </a:spcAft>
              <a:buClr>
                <a:schemeClr val="dk1"/>
              </a:buClr>
              <a:buSzPts val="2667"/>
              <a:buChar char="•"/>
              <a:defRPr sz="2667"/>
            </a:lvl7pPr>
            <a:lvl8pPr marL="3657600" lvl="7" indent="-397954" algn="l">
              <a:lnSpc>
                <a:spcPct val="90000"/>
              </a:lnSpc>
              <a:spcBef>
                <a:spcPts val="667"/>
              </a:spcBef>
              <a:spcAft>
                <a:spcPts val="0"/>
              </a:spcAft>
              <a:buClr>
                <a:schemeClr val="dk1"/>
              </a:buClr>
              <a:buSzPts val="2667"/>
              <a:buChar char="•"/>
              <a:defRPr sz="2667"/>
            </a:lvl8pPr>
            <a:lvl9pPr marL="4114800" lvl="8" indent="-397954" algn="l">
              <a:lnSpc>
                <a:spcPct val="90000"/>
              </a:lnSpc>
              <a:spcBef>
                <a:spcPts val="667"/>
              </a:spcBef>
              <a:spcAft>
                <a:spcPts val="0"/>
              </a:spcAft>
              <a:buClr>
                <a:schemeClr val="dk1"/>
              </a:buClr>
              <a:buSzPts val="2667"/>
              <a:buChar char="•"/>
              <a:defRPr sz="2667"/>
            </a:lvl9pPr>
          </a:lstStyle>
          <a:p>
            <a:endParaRPr/>
          </a:p>
        </p:txBody>
      </p:sp>
      <p:sp>
        <p:nvSpPr>
          <p:cNvPr id="57" name="Google Shape;57;p10"/>
          <p:cNvSpPr txBox="1">
            <a:spLocks noGrp="1"/>
          </p:cNvSpPr>
          <p:nvPr>
            <p:ph type="body" idx="2"/>
          </p:nvPr>
        </p:nvSpPr>
        <p:spPr>
          <a:xfrm>
            <a:off x="839788" y="4876800"/>
            <a:ext cx="3932237" cy="90348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2133"/>
              <a:buNone/>
              <a:defRPr sz="2133"/>
            </a:lvl1pPr>
            <a:lvl2pPr marL="914400" lvl="1" indent="-228600" algn="l">
              <a:lnSpc>
                <a:spcPct val="90000"/>
              </a:lnSpc>
              <a:spcBef>
                <a:spcPts val="667"/>
              </a:spcBef>
              <a:spcAft>
                <a:spcPts val="0"/>
              </a:spcAft>
              <a:buClr>
                <a:schemeClr val="dk1"/>
              </a:buClr>
              <a:buSzPts val="1867"/>
              <a:buNone/>
              <a:defRPr sz="1867"/>
            </a:lvl2pPr>
            <a:lvl3pPr marL="1371600" lvl="2" indent="-228600" algn="l">
              <a:lnSpc>
                <a:spcPct val="90000"/>
              </a:lnSpc>
              <a:spcBef>
                <a:spcPts val="667"/>
              </a:spcBef>
              <a:spcAft>
                <a:spcPts val="0"/>
              </a:spcAft>
              <a:buClr>
                <a:schemeClr val="dk1"/>
              </a:buClr>
              <a:buSzPts val="1600"/>
              <a:buNone/>
              <a:defRPr sz="1600"/>
            </a:lvl3pPr>
            <a:lvl4pPr marL="1828800" lvl="3" indent="-228600" algn="l">
              <a:lnSpc>
                <a:spcPct val="90000"/>
              </a:lnSpc>
              <a:spcBef>
                <a:spcPts val="667"/>
              </a:spcBef>
              <a:spcAft>
                <a:spcPts val="0"/>
              </a:spcAft>
              <a:buClr>
                <a:schemeClr val="dk1"/>
              </a:buClr>
              <a:buSzPts val="1333"/>
              <a:buNone/>
              <a:defRPr sz="1333"/>
            </a:lvl4pPr>
            <a:lvl5pPr marL="2286000" lvl="4" indent="-228600" algn="l">
              <a:lnSpc>
                <a:spcPct val="90000"/>
              </a:lnSpc>
              <a:spcBef>
                <a:spcPts val="667"/>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58" name="Google Shape;58;p10"/>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1083733"/>
            <a:ext cx="3932237" cy="37930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267"/>
              <a:buFont typeface="Calibri"/>
              <a:buNone/>
              <a:defRPr sz="4267"/>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2340567"/>
            <a:ext cx="6172200" cy="11552296"/>
          </a:xfrm>
          <a:prstGeom prst="rect">
            <a:avLst/>
          </a:prstGeom>
          <a:noFill/>
          <a:ln>
            <a:noFill/>
          </a:ln>
        </p:spPr>
      </p:sp>
      <p:sp>
        <p:nvSpPr>
          <p:cNvPr id="64" name="Google Shape;64;p11"/>
          <p:cNvSpPr txBox="1">
            <a:spLocks noGrp="1"/>
          </p:cNvSpPr>
          <p:nvPr>
            <p:ph type="body" idx="1"/>
          </p:nvPr>
        </p:nvSpPr>
        <p:spPr>
          <a:xfrm>
            <a:off x="839788" y="4876800"/>
            <a:ext cx="3932237" cy="90348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333"/>
              </a:spcBef>
              <a:spcAft>
                <a:spcPts val="0"/>
              </a:spcAft>
              <a:buClr>
                <a:schemeClr val="dk1"/>
              </a:buClr>
              <a:buSzPts val="2133"/>
              <a:buNone/>
              <a:defRPr sz="2133"/>
            </a:lvl1pPr>
            <a:lvl2pPr marL="914400" lvl="1" indent="-228600" algn="l">
              <a:lnSpc>
                <a:spcPct val="90000"/>
              </a:lnSpc>
              <a:spcBef>
                <a:spcPts val="667"/>
              </a:spcBef>
              <a:spcAft>
                <a:spcPts val="0"/>
              </a:spcAft>
              <a:buClr>
                <a:schemeClr val="dk1"/>
              </a:buClr>
              <a:buSzPts val="1867"/>
              <a:buNone/>
              <a:defRPr sz="1867"/>
            </a:lvl2pPr>
            <a:lvl3pPr marL="1371600" lvl="2" indent="-228600" algn="l">
              <a:lnSpc>
                <a:spcPct val="90000"/>
              </a:lnSpc>
              <a:spcBef>
                <a:spcPts val="667"/>
              </a:spcBef>
              <a:spcAft>
                <a:spcPts val="0"/>
              </a:spcAft>
              <a:buClr>
                <a:schemeClr val="dk1"/>
              </a:buClr>
              <a:buSzPts val="1600"/>
              <a:buNone/>
              <a:defRPr sz="1600"/>
            </a:lvl3pPr>
            <a:lvl4pPr marL="1828800" lvl="3" indent="-228600" algn="l">
              <a:lnSpc>
                <a:spcPct val="90000"/>
              </a:lnSpc>
              <a:spcBef>
                <a:spcPts val="667"/>
              </a:spcBef>
              <a:spcAft>
                <a:spcPts val="0"/>
              </a:spcAft>
              <a:buClr>
                <a:schemeClr val="dk1"/>
              </a:buClr>
              <a:buSzPts val="1333"/>
              <a:buNone/>
              <a:defRPr sz="1333"/>
            </a:lvl4pPr>
            <a:lvl5pPr marL="2286000" lvl="4" indent="-228600" algn="l">
              <a:lnSpc>
                <a:spcPct val="90000"/>
              </a:lnSpc>
              <a:spcBef>
                <a:spcPts val="667"/>
              </a:spcBef>
              <a:spcAft>
                <a:spcPts val="0"/>
              </a:spcAft>
              <a:buClr>
                <a:schemeClr val="dk1"/>
              </a:buClr>
              <a:buSzPts val="1333"/>
              <a:buNone/>
              <a:defRPr sz="1333"/>
            </a:lvl5pPr>
            <a:lvl6pPr marL="2743200" lvl="5" indent="-228600" algn="l">
              <a:lnSpc>
                <a:spcPct val="90000"/>
              </a:lnSpc>
              <a:spcBef>
                <a:spcPts val="667"/>
              </a:spcBef>
              <a:spcAft>
                <a:spcPts val="0"/>
              </a:spcAft>
              <a:buClr>
                <a:schemeClr val="dk1"/>
              </a:buClr>
              <a:buSzPts val="1333"/>
              <a:buNone/>
              <a:defRPr sz="1333"/>
            </a:lvl6pPr>
            <a:lvl7pPr marL="3200400" lvl="6" indent="-228600" algn="l">
              <a:lnSpc>
                <a:spcPct val="90000"/>
              </a:lnSpc>
              <a:spcBef>
                <a:spcPts val="667"/>
              </a:spcBef>
              <a:spcAft>
                <a:spcPts val="0"/>
              </a:spcAft>
              <a:buClr>
                <a:schemeClr val="dk1"/>
              </a:buClr>
              <a:buSzPts val="1333"/>
              <a:buNone/>
              <a:defRPr sz="1333"/>
            </a:lvl7pPr>
            <a:lvl8pPr marL="3657600" lvl="7" indent="-228600" algn="l">
              <a:lnSpc>
                <a:spcPct val="90000"/>
              </a:lnSpc>
              <a:spcBef>
                <a:spcPts val="667"/>
              </a:spcBef>
              <a:spcAft>
                <a:spcPts val="0"/>
              </a:spcAft>
              <a:buClr>
                <a:schemeClr val="dk1"/>
              </a:buClr>
              <a:buSzPts val="1333"/>
              <a:buNone/>
              <a:defRPr sz="1333"/>
            </a:lvl8pPr>
            <a:lvl9pPr marL="4114800" lvl="8" indent="-228600" algn="l">
              <a:lnSpc>
                <a:spcPct val="90000"/>
              </a:lnSpc>
              <a:spcBef>
                <a:spcPts val="667"/>
              </a:spcBef>
              <a:spcAft>
                <a:spcPts val="0"/>
              </a:spcAft>
              <a:buClr>
                <a:schemeClr val="dk1"/>
              </a:buClr>
              <a:buSzPts val="1333"/>
              <a:buNone/>
              <a:defRPr sz="1333"/>
            </a:lvl9pPr>
          </a:lstStyle>
          <a:p>
            <a:endParaRPr/>
          </a:p>
        </p:txBody>
      </p:sp>
      <p:sp>
        <p:nvSpPr>
          <p:cNvPr id="65" name="Google Shape;65;p11"/>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865485"/>
            <a:ext cx="10515600" cy="314207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838200" y="4327407"/>
            <a:ext cx="10515600" cy="10314283"/>
          </a:xfrm>
          <a:prstGeom prst="rect">
            <a:avLst/>
          </a:prstGeom>
          <a:noFill/>
          <a:ln>
            <a:noFill/>
          </a:ln>
        </p:spPr>
        <p:txBody>
          <a:bodyPr spcFirstLastPara="1" wrap="square" lIns="91425" tIns="45700" rIns="91425" bIns="45700" anchor="t" anchorCtr="0">
            <a:normAutofit/>
          </a:bodyPr>
          <a:lstStyle>
            <a:lvl1pPr marL="457200" marR="0" lvl="0" indent="-465645" algn="l" rtl="0">
              <a:lnSpc>
                <a:spcPct val="90000"/>
              </a:lnSpc>
              <a:spcBef>
                <a:spcPts val="1333"/>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1pPr>
            <a:lvl2pPr marL="914400" marR="0" lvl="1" indent="-431800" algn="l" rtl="0">
              <a:lnSpc>
                <a:spcPct val="90000"/>
              </a:lnSpc>
              <a:spcBef>
                <a:spcPts val="667"/>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397954" algn="l" rtl="0">
              <a:lnSpc>
                <a:spcPct val="90000"/>
              </a:lnSpc>
              <a:spcBef>
                <a:spcPts val="667"/>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rtl="0">
              <a:lnSpc>
                <a:spcPct val="90000"/>
              </a:lnSpc>
              <a:spcBef>
                <a:spcPts val="667"/>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15066908"/>
            <a:ext cx="2743200" cy="865481"/>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15066908"/>
            <a:ext cx="4114800" cy="865481"/>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15066908"/>
            <a:ext cx="2743200" cy="865481"/>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171507" y="14917212"/>
            <a:ext cx="11530009" cy="13387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1800"/>
              <a:buFont typeface="Arial"/>
              <a:buNone/>
            </a:pPr>
            <a:r>
              <a:rPr lang="ja-JP" sz="1800" b="1" i="0" u="none" strike="noStrike" cap="none" dirty="0">
                <a:solidFill>
                  <a:srgbClr val="A5A5A5"/>
                </a:solidFill>
                <a:latin typeface="Calibri"/>
                <a:ea typeface="Calibri"/>
                <a:cs typeface="Calibri"/>
                <a:sym typeface="Calibri"/>
              </a:rPr>
              <a:t>※企画は一部変更する場合があります。予めご了承くださ</a:t>
            </a:r>
            <a:r>
              <a:rPr lang="ja-JP" altLang="en-US" sz="1800" b="1" i="0" u="none" strike="noStrike" cap="none" dirty="0">
                <a:solidFill>
                  <a:srgbClr val="A5A5A5"/>
                </a:solidFill>
                <a:latin typeface="Calibri"/>
                <a:ea typeface="Calibri"/>
                <a:cs typeface="Calibri"/>
                <a:sym typeface="Calibri"/>
              </a:rPr>
              <a:t>い</a:t>
            </a:r>
            <a:endParaRPr sz="900" b="1" i="0" u="none" strike="noStrike" cap="none" dirty="0">
              <a:solidFill>
                <a:schemeClr val="dk1"/>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1800"/>
              <a:buFont typeface="Arial"/>
              <a:buNone/>
            </a:pPr>
            <a:r>
              <a:rPr lang="ja-JP" sz="1800" b="1" i="0" u="none" strike="noStrike" cap="none" dirty="0">
                <a:solidFill>
                  <a:schemeClr val="dk1"/>
                </a:solidFill>
                <a:latin typeface="Calibri"/>
                <a:ea typeface="Calibri"/>
                <a:cs typeface="Calibri"/>
                <a:sym typeface="Calibri"/>
              </a:rPr>
              <a:t>株式会社主婦の友社 メディア営業部 TEL03-5280-7510</a:t>
            </a:r>
            <a:endParaRPr sz="1800" b="1" i="0" u="none" strike="noStrike" cap="none" dirty="0">
              <a:solidFill>
                <a:schemeClr val="dk1"/>
              </a:solidFill>
              <a:latin typeface="Calibri"/>
              <a:ea typeface="Calibri"/>
              <a:cs typeface="Calibri"/>
              <a:sym typeface="Calibri"/>
            </a:endParaRPr>
          </a:p>
          <a:p>
            <a:pPr marL="0" marR="0" lvl="0" indent="0" algn="ctr" rtl="0">
              <a:lnSpc>
                <a:spcPct val="150000"/>
              </a:lnSpc>
              <a:spcBef>
                <a:spcPts val="0"/>
              </a:spcBef>
              <a:spcAft>
                <a:spcPts val="0"/>
              </a:spcAft>
              <a:buClr>
                <a:srgbClr val="000000"/>
              </a:buClr>
              <a:buSzPts val="1800"/>
              <a:buFont typeface="Arial"/>
              <a:buNone/>
            </a:pPr>
            <a:r>
              <a:rPr lang="ja-JP" sz="1800" b="1" i="0" u="none" strike="noStrike" cap="none" dirty="0">
                <a:solidFill>
                  <a:schemeClr val="dk1"/>
                </a:solidFill>
                <a:latin typeface="Calibri"/>
                <a:ea typeface="Calibri"/>
                <a:cs typeface="Calibri"/>
                <a:sym typeface="Calibri"/>
              </a:rPr>
              <a:t>URL　</a:t>
            </a:r>
            <a:r>
              <a:rPr lang="ja-JP" sz="1800" b="1" i="0" u="none" strike="noStrike" cap="none" dirty="0">
                <a:solidFill>
                  <a:srgbClr val="FF0066"/>
                </a:solidFill>
                <a:latin typeface="Calibri"/>
                <a:ea typeface="Calibri"/>
                <a:cs typeface="Calibri"/>
                <a:sym typeface="Calibri"/>
              </a:rPr>
              <a:t>http://maturist.jp/stories/1050</a:t>
            </a:r>
            <a:endParaRPr sz="1800" b="1" i="0" u="none" strike="noStrike" cap="none" dirty="0">
              <a:solidFill>
                <a:srgbClr val="FF0066"/>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a:stretch/>
        </p:blipFill>
        <p:spPr>
          <a:xfrm>
            <a:off x="4047890" y="208507"/>
            <a:ext cx="3867719" cy="1376003"/>
          </a:xfrm>
          <a:prstGeom prst="rect">
            <a:avLst/>
          </a:prstGeom>
          <a:noFill/>
          <a:ln>
            <a:noFill/>
          </a:ln>
        </p:spPr>
      </p:pic>
      <p:sp>
        <p:nvSpPr>
          <p:cNvPr id="86" name="Google Shape;86;p1"/>
          <p:cNvSpPr/>
          <p:nvPr/>
        </p:nvSpPr>
        <p:spPr>
          <a:xfrm>
            <a:off x="387276" y="208507"/>
            <a:ext cx="3158959" cy="1476250"/>
          </a:xfrm>
          <a:prstGeom prst="ellipse">
            <a:avLst/>
          </a:prstGeom>
          <a:solidFill>
            <a:srgbClr val="FF006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ja-JP" sz="3200" b="1" i="0" u="none" strike="noStrike" cap="none" dirty="0">
                <a:solidFill>
                  <a:schemeClr val="lt1"/>
                </a:solidFill>
                <a:latin typeface="游明朝" panose="02020400000000000000" pitchFamily="18" charset="-128"/>
                <a:ea typeface="游明朝" panose="02020400000000000000" pitchFamily="18" charset="-128"/>
                <a:cs typeface="Calibri"/>
                <a:sym typeface="Calibri"/>
              </a:rPr>
              <a:t>５０代から</a:t>
            </a:r>
            <a:endParaRPr sz="3200" b="1" i="0" u="none" strike="noStrike" cap="none" dirty="0">
              <a:solidFill>
                <a:schemeClr val="lt1"/>
              </a:solidFill>
              <a:latin typeface="游明朝" panose="02020400000000000000" pitchFamily="18" charset="-128"/>
              <a:ea typeface="游明朝" panose="02020400000000000000" pitchFamily="18" charset="-128"/>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ja-JP" sz="3200" b="1" i="0" u="none" strike="noStrike" cap="none" dirty="0">
                <a:solidFill>
                  <a:schemeClr val="lt1"/>
                </a:solidFill>
                <a:latin typeface="游明朝" panose="02020400000000000000" pitchFamily="18" charset="-128"/>
                <a:ea typeface="游明朝" panose="02020400000000000000" pitchFamily="18" charset="-128"/>
                <a:cs typeface="Calibri"/>
                <a:sym typeface="Calibri"/>
              </a:rPr>
              <a:t>私が主役!</a:t>
            </a:r>
            <a:endParaRPr sz="3200" b="1" i="0" u="none" strike="noStrike" cap="none" dirty="0">
              <a:solidFill>
                <a:schemeClr val="lt1"/>
              </a:solidFill>
              <a:latin typeface="游明朝" panose="02020400000000000000" pitchFamily="18" charset="-128"/>
              <a:ea typeface="游明朝" panose="02020400000000000000" pitchFamily="18" charset="-128"/>
              <a:cs typeface="Calibri"/>
              <a:sym typeface="Calibri"/>
            </a:endParaRPr>
          </a:p>
        </p:txBody>
      </p:sp>
      <p:sp>
        <p:nvSpPr>
          <p:cNvPr id="87" name="Google Shape;87;p1"/>
          <p:cNvSpPr/>
          <p:nvPr/>
        </p:nvSpPr>
        <p:spPr>
          <a:xfrm>
            <a:off x="216799" y="1565916"/>
            <a:ext cx="11529900" cy="7386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ja-JP" sz="2800" b="1" i="0" u="none" strike="noStrike" cap="none" dirty="0">
                <a:solidFill>
                  <a:srgbClr val="A5A5A5"/>
                </a:solidFill>
                <a:latin typeface="游明朝" panose="02020400000000000000" pitchFamily="18" charset="-128"/>
                <a:ea typeface="游明朝" panose="02020400000000000000" pitchFamily="18" charset="-128"/>
                <a:cs typeface="Calibri"/>
                <a:sym typeface="Calibri"/>
              </a:rPr>
              <a:t>２０２４年</a:t>
            </a:r>
            <a:r>
              <a:rPr lang="ja-JP" altLang="en-US" sz="2800" b="1" i="0" u="none" strike="noStrike" cap="none" dirty="0">
                <a:solidFill>
                  <a:srgbClr val="A5A5A5"/>
                </a:solidFill>
                <a:latin typeface="游明朝" panose="02020400000000000000" pitchFamily="18" charset="-128"/>
                <a:ea typeface="游明朝" panose="02020400000000000000" pitchFamily="18" charset="-128"/>
                <a:cs typeface="Calibri"/>
                <a:sym typeface="Calibri"/>
              </a:rPr>
              <a:t>８</a:t>
            </a:r>
            <a:r>
              <a:rPr lang="ja-JP" sz="2800" b="1" i="0" u="none" strike="noStrike" cap="none" dirty="0">
                <a:solidFill>
                  <a:srgbClr val="A5A5A5"/>
                </a:solidFill>
                <a:latin typeface="游明朝" panose="02020400000000000000" pitchFamily="18" charset="-128"/>
                <a:ea typeface="游明朝" panose="02020400000000000000" pitchFamily="18" charset="-128"/>
                <a:cs typeface="Calibri"/>
                <a:sym typeface="Calibri"/>
              </a:rPr>
              <a:t>月号（</a:t>
            </a:r>
            <a:r>
              <a:rPr lang="ja-JP" altLang="en-US" sz="2800" b="1" i="0" u="none" strike="noStrike" cap="none" dirty="0">
                <a:solidFill>
                  <a:srgbClr val="A5A5A5"/>
                </a:solidFill>
                <a:latin typeface="游明朝" panose="02020400000000000000" pitchFamily="18" charset="-128"/>
                <a:ea typeface="游明朝" panose="02020400000000000000" pitchFamily="18" charset="-128"/>
                <a:cs typeface="Calibri"/>
                <a:sym typeface="Calibri"/>
              </a:rPr>
              <a:t>７</a:t>
            </a:r>
            <a:r>
              <a:rPr lang="ja-JP" sz="2800" b="1" i="0" u="none" strike="noStrike" cap="none" dirty="0">
                <a:solidFill>
                  <a:srgbClr val="A5A5A5"/>
                </a:solidFill>
                <a:latin typeface="游明朝" panose="02020400000000000000" pitchFamily="18" charset="-128"/>
                <a:ea typeface="游明朝" panose="02020400000000000000" pitchFamily="18" charset="-128"/>
                <a:cs typeface="Calibri"/>
                <a:sym typeface="Calibri"/>
              </a:rPr>
              <a:t>月１日発売）</a:t>
            </a:r>
            <a:endParaRPr sz="2800" b="0" i="0" u="none" strike="noStrike" cap="none" dirty="0">
              <a:solidFill>
                <a:srgbClr val="000000"/>
              </a:solidFill>
              <a:latin typeface="游明朝" panose="02020400000000000000" pitchFamily="18" charset="-128"/>
              <a:ea typeface="游明朝" panose="02020400000000000000" pitchFamily="18" charset="-128"/>
              <a:sym typeface="Arial"/>
            </a:endParaRPr>
          </a:p>
        </p:txBody>
      </p:sp>
      <p:sp>
        <p:nvSpPr>
          <p:cNvPr id="88" name="Google Shape;88;p1"/>
          <p:cNvSpPr/>
          <p:nvPr/>
        </p:nvSpPr>
        <p:spPr>
          <a:xfrm>
            <a:off x="304295" y="2273910"/>
            <a:ext cx="11530009" cy="12643301"/>
          </a:xfrm>
          <a:prstGeom prst="rect">
            <a:avLst/>
          </a:prstGeom>
          <a:noFill/>
          <a:ln w="101600" cap="flat" cmpd="dbl">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
          <p:cNvSpPr txBox="1"/>
          <p:nvPr/>
        </p:nvSpPr>
        <p:spPr>
          <a:xfrm>
            <a:off x="490484" y="2026820"/>
            <a:ext cx="11520152" cy="140130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ja-JP" altLang="en-US" sz="2400" b="1" i="0" u="none" strike="noStrike" cap="none" dirty="0">
                <a:solidFill>
                  <a:srgbClr val="000000"/>
                </a:solidFill>
                <a:latin typeface="游明朝" panose="02020400000000000000" pitchFamily="18" charset="-128"/>
                <a:ea typeface="游明朝" panose="02020400000000000000" pitchFamily="18" charset="-128"/>
                <a:sym typeface="Arial"/>
              </a:rPr>
              <a:t>●この人に聞きたい</a:t>
            </a:r>
            <a:endParaRPr lang="en-US" altLang="ja-JP" sz="2400" b="1" i="0" u="none" strike="noStrike" cap="none" dirty="0">
              <a:solidFill>
                <a:srgbClr val="000000"/>
              </a:solidFill>
              <a:latin typeface="游明朝" panose="02020400000000000000" pitchFamily="18" charset="-128"/>
              <a:ea typeface="游明朝" panose="02020400000000000000" pitchFamily="18" charset="-128"/>
              <a:sym typeface="Arial"/>
            </a:endParaRPr>
          </a:p>
          <a:p>
            <a:pPr marL="0" marR="0" lvl="0" indent="0" algn="l" rtl="0">
              <a:lnSpc>
                <a:spcPct val="100000"/>
              </a:lnSpc>
              <a:spcBef>
                <a:spcPts val="0"/>
              </a:spcBef>
              <a:spcAft>
                <a:spcPts val="0"/>
              </a:spcAft>
              <a:buClr>
                <a:srgbClr val="000000"/>
              </a:buClr>
              <a:buSzPts val="2400"/>
              <a:buFont typeface="Arial"/>
              <a:buNone/>
            </a:pPr>
            <a:r>
              <a:rPr lang="ja-JP" altLang="en-US" sz="1800" dirty="0">
                <a:latin typeface="游明朝" panose="02020400000000000000" pitchFamily="18" charset="-128"/>
                <a:ea typeface="游明朝" panose="02020400000000000000" pitchFamily="18" charset="-128"/>
              </a:rPr>
              <a:t>生田斗真さん✖古田新田さん、</a:t>
            </a:r>
            <a:r>
              <a:rPr lang="en-US" altLang="ja-JP" sz="1800" dirty="0">
                <a:latin typeface="游明朝" panose="02020400000000000000" pitchFamily="18" charset="-128"/>
                <a:ea typeface="游明朝" panose="02020400000000000000" pitchFamily="18" charset="-128"/>
              </a:rPr>
              <a:t>GAKT</a:t>
            </a:r>
            <a:r>
              <a:rPr lang="ja-JP" altLang="en-US" sz="1800" dirty="0">
                <a:latin typeface="游明朝" panose="02020400000000000000" pitchFamily="18" charset="-128"/>
                <a:ea typeface="游明朝" panose="02020400000000000000" pitchFamily="18" charset="-128"/>
              </a:rPr>
              <a:t>さん赤楚衛二さん、松平健さん（候補）</a:t>
            </a:r>
            <a:endParaRPr sz="1800" i="0" u="none" strike="noStrike" cap="none" dirty="0">
              <a:solidFill>
                <a:srgbClr val="000000"/>
              </a:solidFill>
              <a:latin typeface="游明朝" panose="02020400000000000000" pitchFamily="18" charset="-128"/>
              <a:ea typeface="游明朝" panose="02020400000000000000" pitchFamily="18" charset="-128"/>
              <a:sym typeface="Arial"/>
            </a:endParaRPr>
          </a:p>
          <a:p>
            <a:pPr marL="0" marR="0" lvl="0" indent="0" algn="l" rtl="0">
              <a:lnSpc>
                <a:spcPct val="115000"/>
              </a:lnSpc>
              <a:spcBef>
                <a:spcPts val="0"/>
              </a:spcBef>
              <a:spcAft>
                <a:spcPts val="0"/>
              </a:spcAft>
              <a:buClr>
                <a:srgbClr val="000000"/>
              </a:buClr>
              <a:buSzPts val="1400"/>
              <a:buFont typeface="Arial"/>
              <a:buNone/>
            </a:pPr>
            <a:endParaRPr sz="1400" i="0" u="none" strike="noStrike" cap="none" dirty="0">
              <a:solidFill>
                <a:srgbClr val="000000"/>
              </a:solidFill>
              <a:latin typeface="游明朝" panose="02020400000000000000" pitchFamily="18" charset="-128"/>
              <a:ea typeface="游明朝" panose="02020400000000000000" pitchFamily="18" charset="-128"/>
              <a:sym typeface="Arial"/>
            </a:endParaRPr>
          </a:p>
          <a:p>
            <a:pPr marL="0" marR="0" lvl="0" indent="0" algn="l" rtl="0">
              <a:lnSpc>
                <a:spcPct val="100000"/>
              </a:lnSpc>
              <a:spcBef>
                <a:spcPts val="0"/>
              </a:spcBef>
              <a:spcAft>
                <a:spcPts val="0"/>
              </a:spcAft>
              <a:buNone/>
            </a:pP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●特集</a:t>
            </a:r>
            <a:r>
              <a:rPr lang="ja-JP" altLang="en-US" sz="2400" b="1" i="0" u="none" strike="noStrike" cap="none" dirty="0">
                <a:solidFill>
                  <a:srgbClr val="000000"/>
                </a:solidFill>
                <a:latin typeface="游明朝" panose="02020400000000000000" pitchFamily="18" charset="-128"/>
                <a:ea typeface="游明朝" panose="02020400000000000000" pitchFamily="18" charset="-128"/>
                <a:sym typeface="Arial"/>
              </a:rPr>
              <a:t>①</a:t>
            </a: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a:t>
            </a:r>
            <a:r>
              <a:rPr lang="ja-JP" altLang="en-US" sz="1800" b="1" dirty="0">
                <a:latin typeface="游明朝" panose="02020400000000000000" pitchFamily="18" charset="-128"/>
                <a:ea typeface="游明朝" panose="02020400000000000000" pitchFamily="18" charset="-128"/>
              </a:rPr>
              <a:t>前向きに生きるための財産は「人とのつながり</a:t>
            </a:r>
            <a:r>
              <a:rPr lang="ja-JP" altLang="en-US" sz="2400" b="1" dirty="0">
                <a:latin typeface="游明朝" panose="02020400000000000000" pitchFamily="18" charset="-128"/>
                <a:ea typeface="游明朝" panose="02020400000000000000" pitchFamily="18" charset="-128"/>
              </a:rPr>
              <a:t>「孤独」にならない生き方のコツ</a:t>
            </a:r>
            <a:endParaRPr lang="en-US" altLang="ja-JP" sz="2400" b="1" dirty="0">
              <a:latin typeface="游明朝" panose="02020400000000000000" pitchFamily="18" charset="-128"/>
              <a:ea typeface="游明朝" panose="02020400000000000000" pitchFamily="18" charset="-128"/>
            </a:endParaRPr>
          </a:p>
          <a:p>
            <a:r>
              <a:rPr lang="ja-JP" altLang="en-US" sz="1800" i="0" u="none" strike="noStrike" cap="none" dirty="0">
                <a:solidFill>
                  <a:srgbClr val="000000"/>
                </a:solidFill>
                <a:latin typeface="游明朝" panose="02020400000000000000" pitchFamily="18" charset="-128"/>
                <a:ea typeface="游明朝" panose="02020400000000000000" pitchFamily="18" charset="-128"/>
                <a:sym typeface="Arial"/>
              </a:rPr>
              <a:t>　読者の大きな不安「孤独」。</a:t>
            </a:r>
            <a:r>
              <a:rPr lang="ja-JP" altLang="ja-JP" sz="18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さまざまな角度から「孤独」にならない生き方を考える。</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sz="1800" b="1" i="0" u="none" strike="noStrike" cap="none" dirty="0">
                <a:solidFill>
                  <a:srgbClr val="000000"/>
                </a:solidFill>
                <a:latin typeface="游明朝" panose="02020400000000000000" pitchFamily="18" charset="-128"/>
                <a:ea typeface="游明朝" panose="02020400000000000000" pitchFamily="18" charset="-128"/>
                <a:sym typeface="Arial"/>
              </a:rPr>
              <a:t>①</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著名人インタビュー　</a:t>
            </a:r>
            <a:endPar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r>
              <a:rPr lang="ja-JP" altLang="en-US"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原日出子さん、とよた真帆さん、宮本信子さんなど、夫を亡くした後も周囲との人との縁を大切にし、</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前向きに生きている方や、浅田美代子さん、高橋克実さん</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木梨憲武さんなど、人づきあいが上手そうな方に話を聞く</a:t>
            </a:r>
            <a:endParaRPr sz="1600" b="0" i="0" u="none" strike="noStrike" cap="none" dirty="0">
              <a:solidFill>
                <a:srgbClr val="000000"/>
              </a:solidFill>
              <a:latin typeface="游明朝" panose="02020400000000000000" pitchFamily="18" charset="-128"/>
              <a:ea typeface="游明朝" panose="02020400000000000000" pitchFamily="18" charset="-128"/>
              <a:sym typeface="Arial"/>
            </a:endParaRPr>
          </a:p>
          <a:p>
            <a:pPr algn="just">
              <a:lnSpc>
                <a:spcPct val="115000"/>
              </a:lnSpc>
            </a:pPr>
            <a:r>
              <a:rPr lang="ja-JP" sz="1800" b="1" i="0" u="none" strike="noStrike" cap="none" dirty="0">
                <a:solidFill>
                  <a:srgbClr val="000000"/>
                </a:solidFill>
                <a:latin typeface="游明朝" panose="02020400000000000000" pitchFamily="18" charset="-128"/>
                <a:ea typeface="游明朝" panose="02020400000000000000" pitchFamily="18" charset="-128"/>
                <a:sym typeface="Arial"/>
              </a:rPr>
              <a:t>②</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心の専門家に聞く「孤独」が辛い人への処方箋　</a:t>
            </a:r>
            <a:endPar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en-US"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孤独を辛いと感じる人の特徴、シニア期特有の孤独感にどう対処したいいのか、心理カウンセラーや精神科医に聞く　</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algn="just">
              <a:lnSpc>
                <a:spcPct val="115000"/>
              </a:lnSpc>
            </a:pPr>
            <a:r>
              <a:rPr lang="ja-JP" altLang="en-US" sz="1600" dirty="0">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和田秀樹さん「孤独と上手につきあう</a:t>
            </a:r>
            <a:r>
              <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9</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つの習慣</a:t>
            </a:r>
            <a:r>
              <a:rPr lang="ja-JP" altLang="ja-JP"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endParaRPr b="1" i="0" u="none" strike="noStrike" cap="none" dirty="0">
              <a:solidFill>
                <a:srgbClr val="000000"/>
              </a:solidFill>
              <a:latin typeface="游明朝" panose="02020400000000000000" pitchFamily="18" charset="-128"/>
              <a:ea typeface="游明朝" panose="02020400000000000000" pitchFamily="18" charset="-128"/>
              <a:sym typeface="Arial"/>
            </a:endParaRPr>
          </a:p>
          <a:p>
            <a:pPr algn="just">
              <a:lnSpc>
                <a:spcPct val="115000"/>
              </a:lnSpc>
            </a:pPr>
            <a:r>
              <a:rPr lang="ja-JP" sz="1800" b="1" i="0" u="none" strike="noStrike" cap="none" dirty="0">
                <a:solidFill>
                  <a:srgbClr val="000000"/>
                </a:solidFill>
                <a:latin typeface="游明朝" panose="02020400000000000000" pitchFamily="18" charset="-128"/>
                <a:ea typeface="游明朝" panose="02020400000000000000" pitchFamily="18" charset="-128"/>
                <a:sym typeface="Arial"/>
              </a:rPr>
              <a:t>③ </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「孤独死」しないためにできることは？　</a:t>
            </a:r>
            <a:endPar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en-US"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小谷みどりさんなどに聞く</a:t>
            </a:r>
            <a:endParaRPr sz="1600" b="0" i="0" u="none" strike="noStrike" cap="none" dirty="0">
              <a:solidFill>
                <a:srgbClr val="000000"/>
              </a:solidFill>
              <a:latin typeface="游明朝" panose="02020400000000000000" pitchFamily="18" charset="-128"/>
              <a:ea typeface="游明朝" panose="02020400000000000000" pitchFamily="18" charset="-128"/>
              <a:sym typeface="Arial"/>
            </a:endParaRPr>
          </a:p>
          <a:p>
            <a:pPr algn="just">
              <a:lnSpc>
                <a:spcPct val="115000"/>
              </a:lnSpc>
            </a:pPr>
            <a:r>
              <a:rPr lang="ja-JP" sz="1800" b="1" i="0" u="none" strike="noStrike" cap="none" dirty="0">
                <a:solidFill>
                  <a:srgbClr val="000000"/>
                </a:solidFill>
                <a:latin typeface="游明朝" panose="02020400000000000000" pitchFamily="18" charset="-128"/>
                <a:ea typeface="游明朝" panose="02020400000000000000" pitchFamily="18" charset="-128"/>
                <a:sym typeface="Arial"/>
              </a:rPr>
              <a:t>④</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大切な「縁」を逃さないお付き合いのコツ　</a:t>
            </a:r>
            <a:endPar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・小林照子さん、安藤優子さんなど、キャリアとともに、多くの「縁」を大切にしてきた方にお話を伺う　</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また会いたい</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と思わせるお付き合いのコツ　藤本梨恵子さん（カウンセラー）などに</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algn="just">
              <a:lnSpc>
                <a:spcPct val="115000"/>
              </a:lnSpc>
            </a:pPr>
            <a:r>
              <a:rPr lang="ja-JP" altLang="en-US" sz="1600" dirty="0">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縁をつなぐコツや人間関係の見直しなどを聞く。</a:t>
            </a:r>
            <a:r>
              <a:rPr lang="ja-JP" sz="1600" b="1" i="0" u="none" strike="noStrike" cap="none" dirty="0">
                <a:solidFill>
                  <a:srgbClr val="000000"/>
                </a:solidFill>
                <a:latin typeface="游明朝" panose="02020400000000000000" pitchFamily="18" charset="-128"/>
                <a:ea typeface="游明朝" panose="02020400000000000000" pitchFamily="18" charset="-128"/>
                <a:cs typeface="Calibri"/>
                <a:sym typeface="Calibri"/>
              </a:rPr>
              <a:t>　　　　　</a:t>
            </a:r>
            <a:r>
              <a:rPr lang="ja-JP" sz="1400" b="1" i="0" u="none" strike="noStrike" cap="none" dirty="0">
                <a:solidFill>
                  <a:srgbClr val="000000"/>
                </a:solidFill>
                <a:latin typeface="游明朝" panose="02020400000000000000" pitchFamily="18" charset="-128"/>
                <a:ea typeface="游明朝" panose="02020400000000000000" pitchFamily="18" charset="-128"/>
                <a:cs typeface="Calibri"/>
                <a:sym typeface="Calibri"/>
              </a:rPr>
              <a:t>　　　　　　　　　　　　　　　　　　　　</a:t>
            </a:r>
            <a:r>
              <a:rPr lang="ja-JP" sz="1800" b="1" i="0" u="none" strike="noStrike" cap="none" dirty="0">
                <a:solidFill>
                  <a:srgbClr val="000000"/>
                </a:solidFill>
                <a:latin typeface="游明朝" panose="02020400000000000000" pitchFamily="18" charset="-128"/>
                <a:ea typeface="游明朝" panose="02020400000000000000" pitchFamily="18" charset="-128"/>
                <a:cs typeface="Calibri"/>
                <a:sym typeface="Calibri"/>
              </a:rPr>
              <a:t>　　　　　　　　　　　</a:t>
            </a:r>
            <a:endParaRPr sz="2000" b="0" i="0" u="none" strike="noStrike" cap="none" dirty="0">
              <a:solidFill>
                <a:srgbClr val="000000"/>
              </a:solidFill>
              <a:latin typeface="游明朝" panose="02020400000000000000" pitchFamily="18" charset="-128"/>
              <a:ea typeface="游明朝" panose="02020400000000000000" pitchFamily="18" charset="-128"/>
              <a:cs typeface="Calibri"/>
              <a:sym typeface="Calibri"/>
            </a:endParaRPr>
          </a:p>
          <a:p>
            <a:pPr marL="0" marR="0" lvl="0" indent="0" algn="l" rtl="0">
              <a:lnSpc>
                <a:spcPct val="115000"/>
              </a:lnSpc>
              <a:spcBef>
                <a:spcPts val="0"/>
              </a:spcBef>
              <a:spcAft>
                <a:spcPts val="0"/>
              </a:spcAft>
              <a:buNone/>
            </a:pP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a:t>
            </a:r>
            <a:r>
              <a:rPr lang="ja-JP" altLang="en-US" sz="2400" b="1" i="0" u="none" strike="noStrike" cap="none" dirty="0">
                <a:solidFill>
                  <a:srgbClr val="000000"/>
                </a:solidFill>
                <a:latin typeface="游明朝" panose="02020400000000000000" pitchFamily="18" charset="-128"/>
                <a:ea typeface="游明朝" panose="02020400000000000000" pitchFamily="18" charset="-128"/>
                <a:sym typeface="Arial"/>
              </a:rPr>
              <a:t>特集②：</a:t>
            </a:r>
            <a:r>
              <a:rPr lang="ja-JP" altLang="en-US" sz="1800" b="1" i="0" u="none" strike="noStrike" cap="none" dirty="0">
                <a:solidFill>
                  <a:srgbClr val="000000"/>
                </a:solidFill>
                <a:latin typeface="游明朝" panose="02020400000000000000" pitchFamily="18" charset="-128"/>
                <a:ea typeface="游明朝" panose="02020400000000000000" pitchFamily="18" charset="-128"/>
                <a:sym typeface="Arial"/>
              </a:rPr>
              <a:t>老後の安心は「お金」から　</a:t>
            </a:r>
            <a:r>
              <a:rPr lang="ja-JP" altLang="en-US" sz="2400" b="1" i="0" u="none" strike="noStrike" cap="none" dirty="0">
                <a:solidFill>
                  <a:srgbClr val="000000"/>
                </a:solidFill>
                <a:latin typeface="游明朝" panose="02020400000000000000" pitchFamily="18" charset="-128"/>
                <a:ea typeface="游明朝" panose="02020400000000000000" pitchFamily="18" charset="-128"/>
                <a:sym typeface="Arial"/>
              </a:rPr>
              <a:t>６０代からの賢いお金の使い方・節約術</a:t>
            </a:r>
            <a:endParaRPr lang="en-US" altLang="ja-JP" sz="2400" b="1" i="0" u="none" strike="noStrike" cap="none" dirty="0">
              <a:solidFill>
                <a:srgbClr val="000000"/>
              </a:solidFill>
              <a:latin typeface="游明朝" panose="02020400000000000000" pitchFamily="18" charset="-128"/>
              <a:ea typeface="游明朝" panose="02020400000000000000" pitchFamily="18" charset="-128"/>
              <a:sym typeface="Arial"/>
            </a:endParaRPr>
          </a:p>
          <a:p>
            <a:pPr marL="342900" lvl="0" indent="-342900" algn="just">
              <a:lnSpc>
                <a:spcPct val="115000"/>
              </a:lnSpc>
              <a:buFont typeface="+mj-ea"/>
              <a:buAutoNum type="circleNumDbPlain"/>
            </a:pPr>
            <a:r>
              <a:rPr lang="en-US"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60</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代からでも遅くない「やさしい投資術」</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en-US"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NISA</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をメインに、退職金などまとまったお金はあるが収入は少ないゆうゆう世代の投資について　</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algn="just">
              <a:lnSpc>
                <a:spcPct val="115000"/>
              </a:lnSpc>
            </a:pP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（イラスト漫画でストーリー仕立てで見せる）</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lvl="0" algn="just">
              <a:lnSpc>
                <a:spcPct val="115000"/>
              </a:lnSpc>
            </a:pPr>
            <a:r>
              <a:rPr lang="ja-JP" altLang="en-US"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②</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読者の家計診断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今ある資産をなるべく減らさない！ ５０代後半</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６０</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代以降の家計管理のコツ　</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ポイントは固定費の見直しと特別支出の管理、資産簿の記帳。</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algn="just">
              <a:lnSpc>
                <a:spcPct val="115000"/>
              </a:lnSpc>
            </a:pPr>
            <a:r>
              <a:rPr lang="ja-JP" altLang="en-US" sz="1600" dirty="0">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賃貸暮らし</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夫婦で年金生活</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ひとり暮らしなどパターンを分けて１か月の収支と資産管理を取材</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lvl="0" algn="just">
              <a:lnSpc>
                <a:spcPct val="115000"/>
              </a:lnSpc>
            </a:pPr>
            <a:r>
              <a:rPr lang="ja-JP" altLang="en-US"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③</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まだまだ無駄は省ける！</a:t>
            </a:r>
            <a:r>
              <a:rPr lang="ja-JP" altLang="en-US"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節約研究家・小林美和さんなど節約に詳しい方に</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lvl="0" algn="just">
              <a:lnSpc>
                <a:spcPct val="115000"/>
              </a:lnSpc>
            </a:pPr>
            <a:endParaRPr sz="1600" b="1" i="0" u="none" strike="noStrike" cap="none" dirty="0">
              <a:solidFill>
                <a:srgbClr val="000000"/>
              </a:solidFill>
              <a:latin typeface="游明朝" panose="02020400000000000000" pitchFamily="18" charset="-128"/>
              <a:ea typeface="游明朝" panose="02020400000000000000" pitchFamily="18" charset="-128"/>
              <a:sym typeface="Arial"/>
            </a:endParaRPr>
          </a:p>
          <a:p>
            <a:pPr>
              <a:lnSpc>
                <a:spcPct val="115000"/>
              </a:lnSpc>
            </a:pP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●旅：</a:t>
            </a:r>
            <a:r>
              <a:rPr lang="ja-JP" altLang="ja-JP" sz="24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「涼」を求めて小さな旅へ</a:t>
            </a:r>
            <a:endParaRPr sz="2400" b="1" i="0" u="none" strike="noStrike" cap="none" dirty="0">
              <a:solidFill>
                <a:schemeClr val="dk1"/>
              </a:solidFill>
              <a:latin typeface="游明朝" panose="02020400000000000000" pitchFamily="18" charset="-128"/>
              <a:ea typeface="游明朝" panose="02020400000000000000" pitchFamily="18" charset="-128"/>
              <a:sym typeface="Arial"/>
            </a:endParaRPr>
          </a:p>
          <a:p>
            <a:pPr algn="just">
              <a:lnSpc>
                <a:spcPct val="115000"/>
              </a:lnSpc>
            </a:pPr>
            <a:r>
              <a:rPr lang="ja-JP" altLang="en-US" dirty="0">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ヒンヤリ「鍾乳洞」へ</a:t>
            </a:r>
            <a:r>
              <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en-US" sz="1600" dirty="0">
                <a:latin typeface="游明朝" panose="02020400000000000000" pitchFamily="18" charset="-128"/>
                <a:ea typeface="游明朝" panose="02020400000000000000" pitchFamily="18" charset="-128"/>
                <a:cs typeface="ＭＳ Ｐゴシック" panose="020B0600070205080204" pitchFamily="50" charset="-128"/>
              </a:rPr>
              <a:t>、</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α波たっぷり！ 滝をめざす</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高原の美術館＆カフェ</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algn="just">
              <a:lnSpc>
                <a:spcPct val="115000"/>
              </a:lnSpc>
            </a:pPr>
            <a:r>
              <a:rPr lang="ja-JP" altLang="en-US" sz="1600" dirty="0">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少し足を延ばして天然氷のかき氷を食べに行く　</a:t>
            </a:r>
            <a:r>
              <a:rPr lang="ja-JP" altLang="en-US"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等</a:t>
            </a:r>
            <a:endParaRPr sz="1600" b="0" i="0" u="none" strike="noStrike" cap="none" dirty="0">
              <a:solidFill>
                <a:srgbClr val="000000"/>
              </a:solidFill>
              <a:latin typeface="游明朝" panose="02020400000000000000" pitchFamily="18" charset="-128"/>
              <a:ea typeface="游明朝" panose="02020400000000000000" pitchFamily="18" charset="-128"/>
              <a:cs typeface="Calibri"/>
              <a:sym typeface="Calibri"/>
            </a:endParaRPr>
          </a:p>
          <a:p>
            <a:pPr algn="just">
              <a:lnSpc>
                <a:spcPct val="115000"/>
              </a:lnSpc>
            </a:pP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a:t>
            </a:r>
            <a:r>
              <a:rPr lang="ja-JP" altLang="en-US" sz="2400" b="1" dirty="0">
                <a:latin typeface="游明朝" panose="02020400000000000000" pitchFamily="18" charset="-128"/>
                <a:ea typeface="游明朝" panose="02020400000000000000" pitchFamily="18" charset="-128"/>
              </a:rPr>
              <a:t>料理</a:t>
            </a: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a:t>
            </a:r>
            <a:r>
              <a:rPr lang="ja-JP" altLang="ja-JP" sz="24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一皿で栄養満点！ひんやりさっぱり麺レシピ</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en-US"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そうめん、パスタ、中華麺　夏の定番はやっぱり麺！ </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algn="just">
              <a:lnSpc>
                <a:spcPct val="115000"/>
              </a:lnSpc>
            </a:pPr>
            <a:r>
              <a:rPr lang="ja-JP" altLang="en-US" sz="1600" dirty="0">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低栄養にならないよう、さっぱり食べられてバランスのいい麺レシピを</a:t>
            </a:r>
            <a:endParaRPr sz="1600" b="0" i="0" u="none" strike="noStrike" cap="none" dirty="0">
              <a:solidFill>
                <a:srgbClr val="000000"/>
              </a:solidFill>
              <a:latin typeface="游明朝" panose="02020400000000000000" pitchFamily="18" charset="-128"/>
              <a:ea typeface="游明朝" panose="02020400000000000000" pitchFamily="18" charset="-128"/>
              <a:sym typeface="Arial"/>
            </a:endParaRPr>
          </a:p>
          <a:p>
            <a:pPr algn="just">
              <a:lnSpc>
                <a:spcPct val="115000"/>
              </a:lnSpc>
            </a:pP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●暮らし</a:t>
            </a:r>
            <a:r>
              <a:rPr lang="ja-JP" altLang="en-US" sz="2400" b="1" i="0" u="none" strike="noStrike" cap="none" dirty="0">
                <a:solidFill>
                  <a:srgbClr val="000000"/>
                </a:solidFill>
                <a:latin typeface="游明朝" panose="02020400000000000000" pitchFamily="18" charset="-128"/>
                <a:ea typeface="游明朝" panose="02020400000000000000" pitchFamily="18" charset="-128"/>
                <a:sym typeface="Arial"/>
              </a:rPr>
              <a:t>①</a:t>
            </a: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掃除も料理も手間抜きで。</a:t>
            </a:r>
            <a:r>
              <a:rPr lang="ja-JP" altLang="en-US" sz="1800" b="1"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4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毎日がラク～になる「家事の裏技」</a:t>
            </a:r>
            <a:endPar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en-US"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暑くてしんどい時期の手間抜き家事の提案。</a:t>
            </a:r>
            <a:endParaRPr sz="1600" b="0" i="0" u="none" strike="noStrike" cap="none" dirty="0">
              <a:solidFill>
                <a:srgbClr val="000000"/>
              </a:solidFill>
              <a:latin typeface="游明朝" panose="02020400000000000000" pitchFamily="18" charset="-128"/>
              <a:ea typeface="游明朝" panose="02020400000000000000" pitchFamily="18" charset="-128"/>
              <a:sym typeface="Arial"/>
            </a:endParaRPr>
          </a:p>
          <a:p>
            <a:pPr algn="just">
              <a:lnSpc>
                <a:spcPct val="115000"/>
              </a:lnSpc>
            </a:pP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a:t>
            </a:r>
            <a:r>
              <a:rPr lang="ja-JP" altLang="en-US" sz="2400" b="1" dirty="0">
                <a:latin typeface="游明朝" panose="02020400000000000000" pitchFamily="18" charset="-128"/>
                <a:ea typeface="游明朝" panose="02020400000000000000" pitchFamily="18" charset="-128"/>
              </a:rPr>
              <a:t>美容</a:t>
            </a: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a:t>
            </a:r>
            <a:r>
              <a:rPr lang="ja-JP" altLang="ja-JP" sz="18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若々しさは姿勢から！</a:t>
            </a:r>
            <a:r>
              <a:rPr lang="ja-JP" altLang="en-US" sz="1800" b="1"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ja-JP" sz="2400" b="1"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猫背解消トレーニング</a:t>
            </a:r>
            <a:endPar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15000"/>
              </a:lnSpc>
            </a:pP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a:t>
            </a:r>
            <a:r>
              <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10</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秒猫背ストレッチ」の小林篤史さん　</a:t>
            </a:r>
            <a:endPar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endParaRPr>
          </a:p>
          <a:p>
            <a:pPr algn="just">
              <a:lnSpc>
                <a:spcPct val="115000"/>
              </a:lnSpc>
            </a:pPr>
            <a:r>
              <a:rPr lang="ja-JP" altLang="en-US" sz="1600" dirty="0">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または「</a:t>
            </a:r>
            <a:r>
              <a:rPr lang="en-US"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4</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週間で姿勢がよくなる！すたすた歩ける！長寿の対韓トレーニング」の吉原潔さん監修で</a:t>
            </a:r>
            <a:endParaRPr sz="1600" b="0" i="0" u="none" strike="noStrike" cap="none" dirty="0">
              <a:solidFill>
                <a:srgbClr val="000000"/>
              </a:solidFill>
              <a:latin typeface="游明朝" panose="02020400000000000000" pitchFamily="18" charset="-128"/>
              <a:ea typeface="游明朝" panose="02020400000000000000" pitchFamily="18" charset="-128"/>
              <a:sym typeface="Arial"/>
            </a:endParaRPr>
          </a:p>
          <a:p>
            <a:pPr marL="0" marR="0" lvl="0" indent="0" algn="l" rtl="0">
              <a:lnSpc>
                <a:spcPct val="115000"/>
              </a:lnSpc>
              <a:spcBef>
                <a:spcPts val="0"/>
              </a:spcBef>
              <a:spcAft>
                <a:spcPts val="0"/>
              </a:spcAft>
              <a:buClr>
                <a:srgbClr val="000000"/>
              </a:buClr>
              <a:buSzPts val="2400"/>
              <a:buFont typeface="Arial"/>
              <a:buNone/>
            </a:pPr>
            <a:r>
              <a:rPr lang="ja-JP" sz="2400" b="1" i="0" u="none" strike="noStrike" cap="none" dirty="0">
                <a:solidFill>
                  <a:srgbClr val="000000"/>
                </a:solidFill>
                <a:latin typeface="游明朝" panose="02020400000000000000" pitchFamily="18" charset="-128"/>
                <a:ea typeface="游明朝" panose="02020400000000000000" pitchFamily="18" charset="-128"/>
                <a:sym typeface="Arial"/>
              </a:rPr>
              <a:t>●暮らし②：</a:t>
            </a:r>
            <a:r>
              <a:rPr lang="ja-JP" altLang="en-US" sz="2400" b="1" i="0" u="none" strike="noStrike" cap="none" dirty="0">
                <a:solidFill>
                  <a:srgbClr val="000000"/>
                </a:solidFill>
                <a:latin typeface="游明朝" panose="02020400000000000000" pitchFamily="18" charset="-128"/>
                <a:ea typeface="游明朝" panose="02020400000000000000" pitchFamily="18" charset="-128"/>
                <a:sym typeface="Arial"/>
              </a:rPr>
              <a:t>私の介護レッスン</a:t>
            </a:r>
            <a:endParaRPr sz="2400" b="1" i="0" u="none" strike="noStrike" cap="none" dirty="0">
              <a:solidFill>
                <a:srgbClr val="000000"/>
              </a:solidFill>
              <a:latin typeface="游明朝" panose="02020400000000000000" pitchFamily="18" charset="-128"/>
              <a:ea typeface="游明朝" panose="02020400000000000000" pitchFamily="18" charset="-128"/>
              <a:sym typeface="Arial"/>
            </a:endParaRPr>
          </a:p>
          <a:p>
            <a:pPr algn="just">
              <a:lnSpc>
                <a:spcPct val="115000"/>
              </a:lnSpc>
            </a:pPr>
            <a:r>
              <a:rPr lang="ja-JP" altLang="en-US"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　</a:t>
            </a:r>
            <a:r>
              <a:rPr lang="ja-JP" altLang="ja-JP" sz="1600" kern="0" dirty="0">
                <a:solidFill>
                  <a:srgbClr val="000000"/>
                </a:solidFill>
                <a:effectLst/>
                <a:latin typeface="游明朝" panose="02020400000000000000" pitchFamily="18" charset="-128"/>
                <a:ea typeface="游明朝" panose="02020400000000000000" pitchFamily="18" charset="-128"/>
                <a:cs typeface="ＭＳ Ｐゴシック" panose="020B0600070205080204" pitchFamily="50" charset="-128"/>
              </a:rPr>
              <a:t>①こうして介護は始まった②遠距離介護の大変③介護の息抜き④やり切った！＆後悔 コメントなど柱を立てて構成</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rgbClr val="000000"/>
              </a:solidFill>
              <a:latin typeface="游明朝" panose="02020400000000000000" pitchFamily="18" charset="-128"/>
              <a:ea typeface="游明朝" panose="02020400000000000000" pitchFamily="18" charset="-128"/>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91" name="Google Shape;91;p1" descr="テキスト, QR コード, ホワイトボード&#10;&#10;自動的に生成された説明"/>
          <p:cNvPicPr preferRelativeResize="0"/>
          <p:nvPr/>
        </p:nvPicPr>
        <p:blipFill rotWithShape="1">
          <a:blip r:embed="rId4">
            <a:alphaModFix/>
          </a:blip>
          <a:srcRect l="10576" r="12182" b="18006"/>
          <a:stretch/>
        </p:blipFill>
        <p:spPr>
          <a:xfrm rot="15145253">
            <a:off x="8394978" y="541075"/>
            <a:ext cx="2093146" cy="1568949"/>
          </a:xfrm>
          <a:prstGeom prst="rect">
            <a:avLst/>
          </a:prstGeom>
          <a:noFill/>
          <a:ln>
            <a:noFill/>
          </a:ln>
        </p:spPr>
      </p:pic>
      <p:pic>
        <p:nvPicPr>
          <p:cNvPr id="4" name="図 3" descr="写真, 冷蔵庫, 持つ, 横たわる が含まれている画像&#10;&#10;自動的に生成された説明">
            <a:extLst>
              <a:ext uri="{FF2B5EF4-FFF2-40B4-BE49-F238E27FC236}">
                <a16:creationId xmlns:a16="http://schemas.microsoft.com/office/drawing/2014/main" id="{4AA2B8CB-9F0D-D45C-3764-9C3BBB9F786A}"/>
              </a:ext>
            </a:extLst>
          </p:cNvPr>
          <p:cNvPicPr>
            <a:picLocks noChangeAspect="1"/>
          </p:cNvPicPr>
          <p:nvPr/>
        </p:nvPicPr>
        <p:blipFill rotWithShape="1">
          <a:blip r:embed="rId5"/>
          <a:srcRect l="8433" r="14223" b="18409"/>
          <a:stretch/>
        </p:blipFill>
        <p:spPr>
          <a:xfrm rot="17153969">
            <a:off x="9833377" y="473187"/>
            <a:ext cx="2063832" cy="1538284"/>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676</Words>
  <Application>Microsoft Office PowerPoint</Application>
  <PresentationFormat>ユーザー設定</PresentationFormat>
  <Paragraphs>48</Paragraphs>
  <Slides>1</Slides>
  <Notes>1</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vt:i4>
      </vt:variant>
    </vt:vector>
  </HeadingPairs>
  <TitlesOfParts>
    <vt:vector size="5" baseType="lpstr">
      <vt:lpstr>游明朝</vt:lpstr>
      <vt:lpstr>Arial</vt:lpstr>
      <vt:lpstr>Calibri</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北嶋 亮太</dc:creator>
  <cp:lastModifiedBy>内之倉 まゆみ</cp:lastModifiedBy>
  <cp:revision>6</cp:revision>
  <cp:lastPrinted>2024-03-25T04:01:04Z</cp:lastPrinted>
  <dcterms:created xsi:type="dcterms:W3CDTF">2019-06-12T08:27:36Z</dcterms:created>
  <dcterms:modified xsi:type="dcterms:W3CDTF">2024-03-26T01:53:51Z</dcterms:modified>
</cp:coreProperties>
</file>